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1.xml" ContentType="application/vnd.openxmlformats-officedocument.presentationml.notesSlide+xml"/>
  <Override PartName="/ppt/notesSlides/notesSlide8.xml" ContentType="application/vnd.openxmlformats-officedocument.presentationml.notesSlide+xml"/>
  <Override PartName="/ppt/notesSlides/notesSlide7.xml" ContentType="application/vnd.openxmlformats-officedocument.presentationml.notesSlide+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ink/ink118.xml" ContentType="application/inkml+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ink/ink350.xml" ContentType="application/inkml+xml"/>
  <Override PartName="/ppt/ink/ink351.xml" ContentType="application/inkml+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ink/ink555.xml" ContentType="application/inkml+xml"/>
  <Override PartName="/ppt/ink/ink556.xml" ContentType="application/inkml+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ink/ink678.xml" ContentType="application/inkml+xml"/>
  <Override PartName="/ppt/ink/ink679.xml" ContentType="application/inkml+xml"/>
  <Override PartName="/ppt/ink/ink680.xml" ContentType="application/inkml+xml"/>
  <Override PartName="/ppt/ink/ink681.xml" ContentType="application/inkml+xml"/>
  <Override PartName="/ppt/ink/ink682.xml" ContentType="application/inkml+xml"/>
  <Override PartName="/ppt/ink/ink683.xml" ContentType="application/inkml+xml"/>
  <Override PartName="/ppt/ink/ink684.xml" ContentType="application/inkml+xml"/>
  <Override PartName="/ppt/ink/ink685.xml" ContentType="application/inkml+xml"/>
  <Override PartName="/ppt/ink/ink686.xml" ContentType="application/inkml+xml"/>
  <Override PartName="/ppt/ink/ink687.xml" ContentType="application/inkml+xml"/>
  <Override PartName="/ppt/ink/ink688.xml" ContentType="application/inkml+xml"/>
  <Override PartName="/ppt/ink/ink689.xml" ContentType="application/inkml+xml"/>
  <Override PartName="/ppt/ink/ink690.xml" ContentType="application/inkml+xml"/>
  <Override PartName="/ppt/ink/ink691.xml" ContentType="application/inkml+xml"/>
  <Override PartName="/ppt/ink/ink692.xml" ContentType="application/inkml+xml"/>
  <Override PartName="/ppt/ink/ink693.xml" ContentType="application/inkml+xml"/>
  <Override PartName="/ppt/ink/ink694.xml" ContentType="application/inkml+xml"/>
  <Override PartName="/ppt/ink/ink695.xml" ContentType="application/inkml+xml"/>
  <Override PartName="/ppt/ink/ink696.xml" ContentType="application/inkml+xml"/>
  <Override PartName="/ppt/ink/ink697.xml" ContentType="application/inkml+xml"/>
  <Override PartName="/ppt/ink/ink698.xml" ContentType="application/inkml+xml"/>
  <Override PartName="/ppt/ink/ink699.xml" ContentType="application/inkml+xml"/>
  <Override PartName="/ppt/ink/ink700.xml" ContentType="application/inkml+xml"/>
  <Override PartName="/ppt/ink/ink701.xml" ContentType="application/inkml+xml"/>
  <Override PartName="/ppt/ink/ink702.xml" ContentType="application/inkml+xml"/>
  <Override PartName="/ppt/ink/ink703.xml" ContentType="application/inkml+xml"/>
  <Override PartName="/ppt/ink/ink704.xml" ContentType="application/inkml+xml"/>
  <Override PartName="/ppt/ink/ink705.xml" ContentType="application/inkml+xml"/>
  <Override PartName="/ppt/ink/ink706.xml" ContentType="application/inkml+xml"/>
  <Override PartName="/ppt/ink/ink707.xml" ContentType="application/inkml+xml"/>
  <Override PartName="/ppt/ink/ink708.xml" ContentType="application/inkml+xml"/>
  <Override PartName="/ppt/ink/ink709.xml" ContentType="application/inkml+xml"/>
  <Override PartName="/ppt/ink/ink710.xml" ContentType="application/inkml+xml"/>
  <Override PartName="/ppt/ink/ink711.xml" ContentType="application/inkml+xml"/>
  <Override PartName="/ppt/ink/ink712.xml" ContentType="application/inkml+xml"/>
  <Override PartName="/ppt/ink/ink713.xml" ContentType="application/inkml+xml"/>
  <Override PartName="/ppt/ink/ink714.xml" ContentType="application/inkml+xml"/>
  <Override PartName="/ppt/ink/ink715.xml" ContentType="application/inkml+xml"/>
  <Override PartName="/ppt/ink/ink716.xml" ContentType="application/inkml+xml"/>
  <Override PartName="/ppt/ink/ink717.xml" ContentType="application/inkml+xml"/>
  <Override PartName="/ppt/ink/ink718.xml" ContentType="application/inkml+xml"/>
  <Override PartName="/ppt/ink/ink719.xml" ContentType="application/inkml+xml"/>
  <Override PartName="/ppt/ink/ink720.xml" ContentType="application/inkml+xml"/>
  <Override PartName="/ppt/ink/ink721.xml" ContentType="application/inkml+xml"/>
  <Override PartName="/ppt/ink/ink722.xml" ContentType="application/inkml+xml"/>
  <Override PartName="/ppt/ink/ink723.xml" ContentType="application/inkml+xml"/>
  <Override PartName="/ppt/ink/ink724.xml" ContentType="application/inkml+xml"/>
  <Override PartName="/ppt/ink/ink725.xml" ContentType="application/inkml+xml"/>
  <Override PartName="/ppt/ink/ink726.xml" ContentType="application/inkml+xml"/>
  <Override PartName="/ppt/ink/ink727.xml" ContentType="application/inkml+xml"/>
  <Override PartName="/ppt/ink/ink728.xml" ContentType="application/inkml+xml"/>
  <Override PartName="/ppt/ink/ink729.xml" ContentType="application/inkml+xml"/>
  <Override PartName="/ppt/ink/ink730.xml" ContentType="application/inkml+xml"/>
  <Override PartName="/ppt/ink/ink731.xml" ContentType="application/inkml+xml"/>
  <Override PartName="/ppt/ink/ink732.xml" ContentType="application/inkml+xml"/>
  <Override PartName="/ppt/ink/ink733.xml" ContentType="application/inkml+xml"/>
  <Override PartName="/ppt/ink/ink734.xml" ContentType="application/inkml+xml"/>
  <Override PartName="/ppt/ink/ink735.xml" ContentType="application/inkml+xml"/>
  <Override PartName="/ppt/ink/ink736.xml" ContentType="application/inkml+xml"/>
  <Override PartName="/ppt/ink/ink737.xml" ContentType="application/inkml+xml"/>
  <Override PartName="/ppt/ink/ink738.xml" ContentType="application/inkml+xml"/>
  <Override PartName="/ppt/ink/ink739.xml" ContentType="application/inkml+xml"/>
  <Override PartName="/ppt/ink/ink740.xml" ContentType="application/inkml+xml"/>
  <Override PartName="/ppt/ink/ink741.xml" ContentType="application/inkml+xml"/>
  <Override PartName="/ppt/ink/ink742.xml" ContentType="application/inkml+xml"/>
  <Override PartName="/ppt/ink/ink743.xml" ContentType="application/inkml+xml"/>
  <Override PartName="/ppt/ink/ink744.xml" ContentType="application/inkml+xml"/>
  <Override PartName="/ppt/ink/ink745.xml" ContentType="application/inkml+xml"/>
  <Override PartName="/ppt/ink/ink746.xml" ContentType="application/inkml+xml"/>
  <Override PartName="/ppt/ink/ink747.xml" ContentType="application/inkml+xml"/>
  <Override PartName="/ppt/ink/ink748.xml" ContentType="application/inkml+xml"/>
  <Override PartName="/ppt/ink/ink749.xml" ContentType="application/inkml+xml"/>
  <Override PartName="/ppt/ink/ink750.xml" ContentType="application/inkml+xml"/>
  <Override PartName="/ppt/ink/ink751.xml" ContentType="application/inkml+xml"/>
  <Override PartName="/ppt/ink/ink752.xml" ContentType="application/inkml+xml"/>
  <Override PartName="/ppt/ink/ink753.xml" ContentType="application/inkml+xml"/>
  <Override PartName="/ppt/ink/ink754.xml" ContentType="application/inkml+xml"/>
  <Override PartName="/ppt/ink/ink755.xml" ContentType="application/inkml+xml"/>
  <Override PartName="/ppt/ink/ink756.xml" ContentType="application/inkml+xml"/>
  <Override PartName="/ppt/ink/ink757.xml" ContentType="application/inkml+xml"/>
  <Override PartName="/ppt/ink/ink758.xml" ContentType="application/inkml+xml"/>
  <Override PartName="/ppt/ink/ink759.xml" ContentType="application/inkml+xml"/>
  <Override PartName="/ppt/ink/ink760.xml" ContentType="application/inkml+xml"/>
  <Override PartName="/ppt/ink/ink761.xml" ContentType="application/inkml+xml"/>
  <Override PartName="/ppt/ink/ink762.xml" ContentType="application/inkml+xml"/>
  <Override PartName="/ppt/ink/ink763.xml" ContentType="application/inkml+xml"/>
  <Override PartName="/ppt/ink/ink764.xml" ContentType="application/inkml+xml"/>
  <Override PartName="/ppt/ink/ink765.xml" ContentType="application/inkml+xml"/>
  <Override PartName="/ppt/ink/ink766.xml" ContentType="application/inkml+xml"/>
  <Override PartName="/ppt/ink/ink767.xml" ContentType="application/inkml+xml"/>
  <Override PartName="/ppt/ink/ink768.xml" ContentType="application/inkml+xml"/>
  <Override PartName="/ppt/ink/ink769.xml" ContentType="application/inkml+xml"/>
  <Override PartName="/ppt/ink/ink770.xml" ContentType="application/inkml+xml"/>
  <Override PartName="/ppt/ink/ink771.xml" ContentType="application/inkml+xml"/>
  <Override PartName="/ppt/ink/ink772.xml" ContentType="application/inkml+xml"/>
  <Override PartName="/ppt/ink/ink773.xml" ContentType="application/inkml+xml"/>
  <Override PartName="/ppt/ink/ink774.xml" ContentType="application/inkml+xml"/>
  <Override PartName="/ppt/ink/ink775.xml" ContentType="application/inkml+xml"/>
  <Override PartName="/ppt/ink/ink776.xml" ContentType="application/inkml+xml"/>
  <Override PartName="/ppt/ink/ink777.xml" ContentType="application/inkml+xml"/>
  <Override PartName="/ppt/ink/ink778.xml" ContentType="application/inkml+xml"/>
  <Override PartName="/ppt/ink/ink779.xml" ContentType="application/inkml+xml"/>
  <Override PartName="/ppt/ink/ink780.xml" ContentType="application/inkml+xml"/>
  <Override PartName="/ppt/ink/ink781.xml" ContentType="application/inkml+xml"/>
  <Override PartName="/ppt/ink/ink782.xml" ContentType="application/inkml+xml"/>
  <Override PartName="/ppt/ink/ink783.xml" ContentType="application/inkml+xml"/>
  <Override PartName="/ppt/ink/ink784.xml" ContentType="application/inkml+xml"/>
  <Override PartName="/ppt/ink/ink785.xml" ContentType="application/inkml+xml"/>
  <Override PartName="/ppt/ink/ink786.xml" ContentType="application/inkml+xml"/>
  <Override PartName="/ppt/ink/ink787.xml" ContentType="application/inkml+xml"/>
  <Override PartName="/ppt/ink/ink788.xml" ContentType="application/inkml+xml"/>
  <Override PartName="/ppt/ink/ink789.xml" ContentType="application/inkml+xml"/>
  <Override PartName="/ppt/ink/ink790.xml" ContentType="application/inkml+xml"/>
  <Override PartName="/ppt/ink/ink791.xml" ContentType="application/inkml+xml"/>
  <Override PartName="/ppt/ink/ink792.xml" ContentType="application/inkml+xml"/>
  <Override PartName="/ppt/ink/ink793.xml" ContentType="application/inkml+xml"/>
  <Override PartName="/ppt/ink/ink794.xml" ContentType="application/inkml+xml"/>
  <Override PartName="/ppt/ink/ink795.xml" ContentType="application/inkml+xml"/>
  <Override PartName="/ppt/ink/ink796.xml" ContentType="application/inkml+xml"/>
  <Override PartName="/ppt/ink/ink797.xml" ContentType="application/inkml+xml"/>
  <Override PartName="/ppt/ink/ink798.xml" ContentType="application/inkml+xml"/>
  <Override PartName="/ppt/ink/ink799.xml" ContentType="application/inkml+xml"/>
  <Override PartName="/ppt/ink/ink800.xml" ContentType="application/inkml+xml"/>
  <Override PartName="/ppt/ink/ink801.xml" ContentType="application/inkml+xml"/>
  <Override PartName="/ppt/ink/ink802.xml" ContentType="application/inkml+xml"/>
  <Override PartName="/ppt/ink/ink803.xml" ContentType="application/inkml+xml"/>
  <Override PartName="/ppt/ink/ink804.xml" ContentType="application/inkml+xml"/>
  <Override PartName="/ppt/ink/ink805.xml" ContentType="application/inkml+xml"/>
  <Override PartName="/ppt/ink/ink806.xml" ContentType="application/inkml+xml"/>
  <Override PartName="/ppt/ink/ink807.xml" ContentType="application/inkml+xml"/>
  <Override PartName="/ppt/ink/ink808.xml" ContentType="application/inkml+xml"/>
  <Override PartName="/ppt/ink/ink809.xml" ContentType="application/inkml+xml"/>
  <Override PartName="/ppt/ink/ink810.xml" ContentType="application/inkml+xml"/>
  <Override PartName="/ppt/ink/ink811.xml" ContentType="application/inkml+xml"/>
  <Override PartName="/ppt/ink/ink812.xml" ContentType="application/inkml+xml"/>
  <Override PartName="/ppt/ink/ink813.xml" ContentType="application/inkml+xml"/>
  <Override PartName="/ppt/ink/ink814.xml" ContentType="application/inkml+xml"/>
  <Override PartName="/ppt/ink/ink815.xml" ContentType="application/inkml+xml"/>
  <Override PartName="/ppt/ink/ink816.xml" ContentType="application/inkml+xml"/>
  <Override PartName="/ppt/ink/ink817.xml" ContentType="application/inkml+xml"/>
  <Override PartName="/ppt/ink/ink818.xml" ContentType="application/inkml+xml"/>
  <Override PartName="/ppt/ink/ink819.xml" ContentType="application/inkml+xml"/>
  <Override PartName="/ppt/ink/ink820.xml" ContentType="application/inkml+xml"/>
  <Override PartName="/ppt/ink/ink821.xml" ContentType="application/inkml+xml"/>
  <Override PartName="/ppt/ink/ink822.xml" ContentType="application/inkml+xml"/>
  <Override PartName="/ppt/ink/ink823.xml" ContentType="application/inkml+xml"/>
  <Override PartName="/ppt/ink/ink824.xml" ContentType="application/inkml+xml"/>
  <Override PartName="/ppt/ink/ink825.xml" ContentType="application/inkml+xml"/>
  <Override PartName="/ppt/ink/ink826.xml" ContentType="application/inkml+xml"/>
  <Override PartName="/ppt/ink/ink827.xml" ContentType="application/inkml+xml"/>
  <Override PartName="/ppt/ink/ink828.xml" ContentType="application/inkml+xml"/>
  <Override PartName="/ppt/ink/ink829.xml" ContentType="application/inkml+xml"/>
  <Override PartName="/ppt/ink/ink830.xml" ContentType="application/inkml+xml"/>
  <Override PartName="/ppt/ink/ink831.xml" ContentType="application/inkml+xml"/>
  <Override PartName="/ppt/ink/ink832.xml" ContentType="application/inkml+xml"/>
  <Override PartName="/ppt/ink/ink833.xml" ContentType="application/inkml+xml"/>
  <Override PartName="/ppt/ink/ink834.xml" ContentType="application/inkml+xml"/>
  <Override PartName="/ppt/ink/ink835.xml" ContentType="application/inkml+xml"/>
  <Override PartName="/ppt/ink/ink836.xml" ContentType="application/inkml+xml"/>
  <Override PartName="/ppt/ink/ink837.xml" ContentType="application/inkml+xml"/>
  <Override PartName="/ppt/ink/ink838.xml" ContentType="application/inkml+xml"/>
  <Override PartName="/ppt/ink/ink839.xml" ContentType="application/inkml+xml"/>
  <Override PartName="/ppt/ink/ink840.xml" ContentType="application/inkml+xml"/>
  <Override PartName="/ppt/ink/ink841.xml" ContentType="application/inkml+xml"/>
  <Override PartName="/ppt/ink/ink842.xml" ContentType="application/inkml+xml"/>
  <Override PartName="/ppt/ink/ink843.xml" ContentType="application/inkml+xml"/>
  <Override PartName="/ppt/ink/ink844.xml" ContentType="application/inkml+xml"/>
  <Override PartName="/ppt/ink/ink845.xml" ContentType="application/inkml+xml"/>
  <Override PartName="/ppt/ink/ink846.xml" ContentType="application/inkml+xml"/>
  <Override PartName="/ppt/ink/ink847.xml" ContentType="application/inkml+xml"/>
  <Override PartName="/ppt/ink/ink848.xml" ContentType="application/inkml+xml"/>
  <Override PartName="/ppt/ink/ink849.xml" ContentType="application/inkml+xml"/>
  <Override PartName="/ppt/ink/ink850.xml" ContentType="application/inkml+xml"/>
  <Override PartName="/ppt/ink/ink851.xml" ContentType="application/inkml+xml"/>
  <Override PartName="/ppt/ink/ink852.xml" ContentType="application/inkml+xml"/>
  <Override PartName="/ppt/ink/ink853.xml" ContentType="application/inkml+xml"/>
  <Override PartName="/ppt/ink/ink854.xml" ContentType="application/inkml+xml"/>
  <Override PartName="/ppt/ink/ink855.xml" ContentType="application/inkml+xml"/>
  <Override PartName="/ppt/ink/ink856.xml" ContentType="application/inkml+xml"/>
  <Override PartName="/ppt/ink/ink857.xml" ContentType="application/inkml+xml"/>
  <Override PartName="/ppt/ink/ink858.xml" ContentType="application/inkml+xml"/>
  <Override PartName="/ppt/ink/ink859.xml" ContentType="application/inkml+xml"/>
  <Override PartName="/ppt/ink/ink860.xml" ContentType="application/inkml+xml"/>
  <Override PartName="/ppt/ink/ink861.xml" ContentType="application/inkml+xml"/>
  <Override PartName="/ppt/ink/ink862.xml" ContentType="application/inkml+xml"/>
  <Override PartName="/ppt/ink/ink863.xml" ContentType="application/inkml+xml"/>
  <Override PartName="/ppt/ink/ink864.xml" ContentType="application/inkml+xml"/>
  <Override PartName="/ppt/ink/ink865.xml" ContentType="application/inkml+xml"/>
  <Override PartName="/ppt/ink/ink866.xml" ContentType="application/inkml+xml"/>
  <Override PartName="/ppt/ink/ink867.xml" ContentType="application/inkml+xml"/>
  <Override PartName="/ppt/ink/ink868.xml" ContentType="application/inkml+xml"/>
  <Override PartName="/ppt/ink/ink869.xml" ContentType="application/inkml+xml"/>
  <Override PartName="/ppt/ink/ink870.xml" ContentType="application/inkml+xml"/>
  <Override PartName="/ppt/ink/ink871.xml" ContentType="application/inkml+xml"/>
  <Override PartName="/ppt/ink/ink872.xml" ContentType="application/inkml+xml"/>
  <Override PartName="/ppt/ink/ink873.xml" ContentType="application/inkml+xml"/>
  <Override PartName="/ppt/ink/ink874.xml" ContentType="application/inkml+xml"/>
  <Override PartName="/ppt/ink/ink875.xml" ContentType="application/inkml+xml"/>
  <Override PartName="/ppt/ink/ink876.xml" ContentType="application/inkml+xml"/>
  <Override PartName="/ppt/ink/ink877.xml" ContentType="application/inkml+xml"/>
  <Override PartName="/ppt/ink/ink878.xml" ContentType="application/inkml+xml"/>
  <Override PartName="/ppt/ink/ink879.xml" ContentType="application/inkml+xml"/>
  <Override PartName="/ppt/ink/ink880.xml" ContentType="application/inkml+xml"/>
  <Override PartName="/ppt/ink/ink881.xml" ContentType="application/inkml+xml"/>
  <Override PartName="/ppt/ink/ink882.xml" ContentType="application/inkml+xml"/>
  <Override PartName="/ppt/ink/ink883.xml" ContentType="application/inkml+xml"/>
  <Override PartName="/ppt/ink/ink884.xml" ContentType="application/inkml+xml"/>
  <Override PartName="/ppt/ink/ink885.xml" ContentType="application/inkml+xml"/>
  <Override PartName="/ppt/ink/ink886.xml" ContentType="application/inkml+xml"/>
  <Override PartName="/ppt/ink/ink887.xml" ContentType="application/inkml+xml"/>
  <Override PartName="/ppt/ink/ink888.xml" ContentType="application/inkml+xml"/>
  <Override PartName="/ppt/ink/ink889.xml" ContentType="application/inkml+xml"/>
  <Override PartName="/ppt/ink/ink890.xml" ContentType="application/inkml+xml"/>
  <Override PartName="/ppt/ink/ink891.xml" ContentType="application/inkml+xml"/>
  <Override PartName="/ppt/ink/ink892.xml" ContentType="application/inkml+xml"/>
  <Override PartName="/ppt/ink/ink893.xml" ContentType="application/inkml+xml"/>
  <Override PartName="/ppt/ink/ink894.xml" ContentType="application/inkml+xml"/>
  <Override PartName="/ppt/ink/ink895.xml" ContentType="application/inkml+xml"/>
  <Override PartName="/ppt/ink/ink896.xml" ContentType="application/inkml+xml"/>
  <Override PartName="/ppt/ink/ink897.xml" ContentType="application/inkml+xml"/>
  <Override PartName="/ppt/ink/ink898.xml" ContentType="application/inkml+xml"/>
  <Override PartName="/ppt/ink/ink899.xml" ContentType="application/inkml+xml"/>
  <Override PartName="/ppt/ink/ink900.xml" ContentType="application/inkml+xml"/>
  <Override PartName="/ppt/ink/ink901.xml" ContentType="application/inkml+xml"/>
  <Override PartName="/ppt/ink/ink902.xml" ContentType="application/inkml+xml"/>
  <Override PartName="/ppt/ink/ink903.xml" ContentType="application/inkml+xml"/>
  <Override PartName="/ppt/ink/ink904.xml" ContentType="application/inkml+xml"/>
  <Override PartName="/ppt/ink/ink905.xml" ContentType="application/inkml+xml"/>
  <Override PartName="/ppt/ink/ink906.xml" ContentType="application/inkml+xml"/>
  <Override PartName="/ppt/ink/ink907.xml" ContentType="application/inkml+xml"/>
  <Override PartName="/ppt/ink/ink908.xml" ContentType="application/inkml+xml"/>
  <Override PartName="/ppt/ink/ink909.xml" ContentType="application/inkml+xml"/>
  <Override PartName="/ppt/ink/ink910.xml" ContentType="application/inkml+xml"/>
  <Override PartName="/ppt/ink/ink911.xml" ContentType="application/inkml+xml"/>
  <Override PartName="/ppt/ink/ink912.xml" ContentType="application/inkml+xml"/>
  <Override PartName="/ppt/ink/ink913.xml" ContentType="application/inkml+xml"/>
  <Override PartName="/ppt/ink/ink914.xml" ContentType="application/inkml+xml"/>
  <Override PartName="/ppt/ink/ink915.xml" ContentType="application/inkml+xml"/>
  <Override PartName="/ppt/ink/ink916.xml" ContentType="application/inkml+xml"/>
  <Override PartName="/ppt/ink/ink917.xml" ContentType="application/inkml+xml"/>
  <Override PartName="/ppt/ink/ink918.xml" ContentType="application/inkml+xml"/>
  <Override PartName="/ppt/ink/ink919.xml" ContentType="application/inkml+xml"/>
  <Override PartName="/ppt/ink/ink920.xml" ContentType="application/inkml+xml"/>
  <Override PartName="/ppt/ink/ink921.xml" ContentType="application/inkml+xml"/>
  <Override PartName="/ppt/ink/ink922.xml" ContentType="application/inkml+xml"/>
  <Override PartName="/ppt/ink/ink923.xml" ContentType="application/inkml+xml"/>
  <Override PartName="/ppt/ink/ink924.xml" ContentType="application/inkml+xml"/>
  <Override PartName="/ppt/ink/ink925.xml" ContentType="application/inkml+xml"/>
  <Override PartName="/ppt/ink/ink926.xml" ContentType="application/inkml+xml"/>
  <Override PartName="/ppt/ink/ink927.xml" ContentType="application/inkml+xml"/>
  <Override PartName="/ppt/ink/ink928.xml" ContentType="application/inkml+xml"/>
  <Override PartName="/ppt/ink/ink929.xml" ContentType="application/inkml+xml"/>
  <Override PartName="/ppt/ink/ink930.xml" ContentType="application/inkml+xml"/>
  <Override PartName="/ppt/ink/ink931.xml" ContentType="application/inkml+xml"/>
  <Override PartName="/ppt/ink/ink932.xml" ContentType="application/inkml+xml"/>
  <Override PartName="/ppt/ink/ink933.xml" ContentType="application/inkml+xml"/>
  <Override PartName="/ppt/ink/ink934.xml" ContentType="application/inkml+xml"/>
  <Override PartName="/ppt/ink/ink935.xml" ContentType="application/inkml+xml"/>
  <Override PartName="/ppt/ink/ink936.xml" ContentType="application/inkml+xml"/>
  <Override PartName="/ppt/ink/ink937.xml" ContentType="application/inkml+xml"/>
  <Override PartName="/ppt/ink/ink938.xml" ContentType="application/inkml+xml"/>
  <Override PartName="/ppt/ink/ink939.xml" ContentType="application/inkml+xml"/>
  <Override PartName="/ppt/ink/ink940.xml" ContentType="application/inkml+xml"/>
  <Override PartName="/ppt/ink/ink941.xml" ContentType="application/inkml+xml"/>
  <Override PartName="/ppt/ink/ink942.xml" ContentType="application/inkml+xml"/>
  <Override PartName="/ppt/ink/ink943.xml" ContentType="application/inkml+xml"/>
  <Override PartName="/ppt/ink/ink944.xml" ContentType="application/inkml+xml"/>
  <Override PartName="/ppt/ink/ink945.xml" ContentType="application/inkml+xml"/>
  <Override PartName="/ppt/ink/ink946.xml" ContentType="application/inkml+xml"/>
  <Override PartName="/ppt/ink/ink947.xml" ContentType="application/inkml+xml"/>
  <Override PartName="/ppt/ink/ink948.xml" ContentType="application/inkml+xml"/>
  <Override PartName="/ppt/ink/ink949.xml" ContentType="application/inkml+xml"/>
  <Override PartName="/ppt/ink/ink950.xml" ContentType="application/inkml+xml"/>
  <Override PartName="/ppt/ink/ink951.xml" ContentType="application/inkml+xml"/>
  <Override PartName="/ppt/ink/ink952.xml" ContentType="application/inkml+xml"/>
  <Override PartName="/ppt/ink/ink953.xml" ContentType="application/inkml+xml"/>
  <Override PartName="/ppt/ink/ink954.xml" ContentType="application/inkml+xml"/>
  <Override PartName="/ppt/ink/ink955.xml" ContentType="application/inkml+xml"/>
  <Override PartName="/ppt/ink/ink956.xml" ContentType="application/inkml+xml"/>
  <Override PartName="/ppt/ink/ink957.xml" ContentType="application/inkml+xml"/>
  <Override PartName="/ppt/ink/ink958.xml" ContentType="application/inkml+xml"/>
  <Override PartName="/ppt/ink/ink959.xml" ContentType="application/inkml+xml"/>
  <Override PartName="/ppt/ink/ink960.xml" ContentType="application/inkml+xml"/>
  <Override PartName="/ppt/ink/ink961.xml" ContentType="application/inkml+xml"/>
  <Override PartName="/ppt/ink/ink962.xml" ContentType="application/inkml+xml"/>
  <Override PartName="/ppt/ink/ink963.xml" ContentType="application/inkml+xml"/>
  <Override PartName="/ppt/ink/ink964.xml" ContentType="application/inkml+xml"/>
  <Override PartName="/ppt/ink/ink965.xml" ContentType="application/inkml+xml"/>
  <Override PartName="/ppt/ink/ink966.xml" ContentType="application/inkml+xml"/>
  <Override PartName="/ppt/ink/ink967.xml" ContentType="application/inkml+xml"/>
  <Override PartName="/ppt/ink/ink968.xml" ContentType="application/inkml+xml"/>
  <Override PartName="/ppt/ink/ink969.xml" ContentType="application/inkml+xml"/>
  <Override PartName="/ppt/ink/ink970.xml" ContentType="application/inkml+xml"/>
  <Override PartName="/ppt/ink/ink971.xml" ContentType="application/inkml+xml"/>
  <Override PartName="/ppt/ink/ink972.xml" ContentType="application/inkml+xml"/>
  <Override PartName="/ppt/ink/ink973.xml" ContentType="application/inkml+xml"/>
  <Override PartName="/ppt/ink/ink974.xml" ContentType="application/inkml+xml"/>
  <Override PartName="/ppt/ink/ink975.xml" ContentType="application/inkml+xml"/>
  <Override PartName="/ppt/ink/ink976.xml" ContentType="application/inkml+xml"/>
  <Override PartName="/ppt/ink/ink977.xml" ContentType="application/inkml+xml"/>
  <Override PartName="/ppt/ink/ink978.xml" ContentType="application/inkml+xml"/>
  <Override PartName="/ppt/ink/ink979.xml" ContentType="application/inkml+xml"/>
  <Override PartName="/ppt/ink/ink980.xml" ContentType="application/inkml+xml"/>
  <Override PartName="/ppt/ink/ink981.xml" ContentType="application/inkml+xml"/>
  <Override PartName="/ppt/ink/ink982.xml" ContentType="application/inkml+xml"/>
  <Override PartName="/ppt/ink/ink983.xml" ContentType="application/inkml+xml"/>
  <Override PartName="/ppt/ink/ink984.xml" ContentType="application/inkml+xml"/>
  <Override PartName="/ppt/ink/ink985.xml" ContentType="application/inkml+xml"/>
  <Override PartName="/ppt/ink/ink986.xml" ContentType="application/inkml+xml"/>
  <Override PartName="/ppt/ink/ink987.xml" ContentType="application/inkml+xml"/>
  <Override PartName="/ppt/ink/ink988.xml" ContentType="application/inkml+xml"/>
  <Override PartName="/ppt/ink/ink989.xml" ContentType="application/inkml+xml"/>
  <Override PartName="/ppt/ink/ink990.xml" ContentType="application/inkml+xml"/>
  <Override PartName="/ppt/ink/ink991.xml" ContentType="application/inkml+xml"/>
  <Override PartName="/ppt/ink/ink992.xml" ContentType="application/inkml+xml"/>
  <Override PartName="/ppt/ink/ink993.xml" ContentType="application/inkml+xml"/>
  <Override PartName="/ppt/ink/ink994.xml" ContentType="application/inkml+xml"/>
  <Override PartName="/ppt/ink/ink995.xml" ContentType="application/inkml+xml"/>
  <Override PartName="/ppt/ink/ink996.xml" ContentType="application/inkml+xml"/>
  <Override PartName="/ppt/ink/ink997.xml" ContentType="application/inkml+xml"/>
  <Override PartName="/ppt/ink/ink998.xml" ContentType="application/inkml+xml"/>
  <Override PartName="/ppt/ink/ink999.xml" ContentType="application/inkml+xml"/>
  <Override PartName="/ppt/ink/ink1000.xml" ContentType="application/inkml+xml"/>
  <Override PartName="/ppt/ink/ink1001.xml" ContentType="application/inkml+xml"/>
  <Override PartName="/ppt/ink/ink1002.xml" ContentType="application/inkml+xml"/>
  <Override PartName="/ppt/ink/ink1003.xml" ContentType="application/inkml+xml"/>
  <Override PartName="/ppt/ink/ink1004.xml" ContentType="application/inkml+xml"/>
  <Override PartName="/ppt/ink/ink1005.xml" ContentType="application/inkml+xml"/>
  <Override PartName="/ppt/ink/ink1006.xml" ContentType="application/inkml+xml"/>
  <Override PartName="/ppt/ink/ink1007.xml" ContentType="application/inkml+xml"/>
  <Override PartName="/ppt/ink/ink1008.xml" ContentType="application/inkml+xml"/>
  <Override PartName="/ppt/ink/ink1009.xml" ContentType="application/inkml+xml"/>
  <Override PartName="/ppt/ink/ink1010.xml" ContentType="application/inkml+xml"/>
  <Override PartName="/ppt/ink/ink1011.xml" ContentType="application/inkml+xml"/>
  <Override PartName="/ppt/ink/ink1012.xml" ContentType="application/inkml+xml"/>
  <Override PartName="/ppt/ink/ink1013.xml" ContentType="application/inkml+xml"/>
  <Override PartName="/ppt/ink/ink1014.xml" ContentType="application/inkml+xml"/>
  <Override PartName="/ppt/ink/ink1015.xml" ContentType="application/inkml+xml"/>
  <Override PartName="/ppt/ink/ink1016.xml" ContentType="application/inkml+xml"/>
  <Override PartName="/ppt/ink/ink1017.xml" ContentType="application/inkml+xml"/>
  <Override PartName="/ppt/ink/ink1018.xml" ContentType="application/inkml+xml"/>
  <Override PartName="/ppt/ink/ink1019.xml" ContentType="application/inkml+xml"/>
  <Override PartName="/ppt/ink/ink1020.xml" ContentType="application/inkml+xml"/>
  <Override PartName="/ppt/ink/ink1021.xml" ContentType="application/inkml+xml"/>
  <Override PartName="/ppt/ink/ink1022.xml" ContentType="application/inkml+xml"/>
  <Override PartName="/ppt/ink/ink1023.xml" ContentType="application/inkml+xml"/>
  <Override PartName="/ppt/ink/ink1024.xml" ContentType="application/inkml+xml"/>
  <Override PartName="/ppt/ink/ink1025.xml" ContentType="application/inkml+xml"/>
  <Override PartName="/ppt/ink/ink1026.xml" ContentType="application/inkml+xml"/>
  <Override PartName="/ppt/ink/ink1027.xml" ContentType="application/inkml+xml"/>
  <Override PartName="/ppt/ink/ink1028.xml" ContentType="application/inkml+xml"/>
  <Override PartName="/ppt/ink/ink1029.xml" ContentType="application/inkml+xml"/>
  <Override PartName="/ppt/ink/ink1030.xml" ContentType="application/inkml+xml"/>
  <Override PartName="/ppt/ink/ink1031.xml" ContentType="application/inkml+xml"/>
  <Override PartName="/ppt/ink/ink1032.xml" ContentType="application/inkml+xml"/>
  <Override PartName="/ppt/ink/ink1033.xml" ContentType="application/inkml+xml"/>
  <Override PartName="/ppt/ink/ink1034.xml" ContentType="application/inkml+xml"/>
  <Override PartName="/ppt/ink/ink1035.xml" ContentType="application/inkml+xml"/>
  <Override PartName="/ppt/ink/ink1036.xml" ContentType="application/inkml+xml"/>
  <Override PartName="/ppt/ink/ink1037.xml" ContentType="application/inkml+xml"/>
  <Override PartName="/ppt/ink/ink1038.xml" ContentType="application/inkml+xml"/>
  <Override PartName="/ppt/ink/ink1039.xml" ContentType="application/inkml+xml"/>
  <Override PartName="/ppt/ink/ink1040.xml" ContentType="application/inkml+xml"/>
  <Override PartName="/ppt/ink/ink1041.xml" ContentType="application/inkml+xml"/>
  <Override PartName="/ppt/ink/ink1042.xml" ContentType="application/inkml+xml"/>
  <Override PartName="/ppt/ink/ink1043.xml" ContentType="application/inkml+xml"/>
  <Override PartName="/ppt/ink/ink1044.xml" ContentType="application/inkml+xml"/>
  <Override PartName="/ppt/ink/ink1045.xml" ContentType="application/inkml+xml"/>
  <Override PartName="/ppt/ink/ink1046.xml" ContentType="application/inkml+xml"/>
  <Override PartName="/ppt/ink/ink1047.xml" ContentType="application/inkml+xml"/>
  <Override PartName="/ppt/ink/ink1048.xml" ContentType="application/inkml+xml"/>
  <Override PartName="/ppt/ink/ink1049.xml" ContentType="application/inkml+xml"/>
  <Override PartName="/ppt/ink/ink1050.xml" ContentType="application/inkml+xml"/>
  <Override PartName="/ppt/ink/ink1051.xml" ContentType="application/inkml+xml"/>
  <Override PartName="/ppt/ink/ink1052.xml" ContentType="application/inkml+xml"/>
  <Override PartName="/ppt/ink/ink1053.xml" ContentType="application/inkml+xml"/>
  <Override PartName="/ppt/ink/ink1054.xml" ContentType="application/inkml+xml"/>
  <Override PartName="/ppt/ink/ink1055.xml" ContentType="application/inkml+xml"/>
  <Override PartName="/ppt/ink/ink1056.xml" ContentType="application/inkml+xml"/>
  <Override PartName="/ppt/ink/ink1057.xml" ContentType="application/inkml+xml"/>
  <Override PartName="/ppt/ink/ink1058.xml" ContentType="application/inkml+xml"/>
  <Override PartName="/ppt/ink/ink1059.xml" ContentType="application/inkml+xml"/>
  <Override PartName="/ppt/ink/ink1060.xml" ContentType="application/inkml+xml"/>
  <Override PartName="/ppt/ink/ink1061.xml" ContentType="application/inkml+xml"/>
  <Override PartName="/ppt/ink/ink1062.xml" ContentType="application/inkml+xml"/>
  <Override PartName="/ppt/ink/ink1063.xml" ContentType="application/inkml+xml"/>
  <Override PartName="/ppt/ink/ink1064.xml" ContentType="application/inkml+xml"/>
  <Override PartName="/ppt/ink/ink1065.xml" ContentType="application/inkml+xml"/>
  <Override PartName="/ppt/ink/ink1066.xml" ContentType="application/inkml+xml"/>
  <Override PartName="/ppt/ink/ink1067.xml" ContentType="application/inkml+xml"/>
  <Override PartName="/ppt/ink/ink1068.xml" ContentType="application/inkml+xml"/>
  <Override PartName="/ppt/ink/ink1069.xml" ContentType="application/inkml+xml"/>
  <Override PartName="/ppt/ink/ink1070.xml" ContentType="application/inkml+xml"/>
  <Override PartName="/ppt/ink/ink1071.xml" ContentType="application/inkml+xml"/>
  <Override PartName="/ppt/ink/ink1072.xml" ContentType="application/inkml+xml"/>
  <Override PartName="/ppt/ink/ink1073.xml" ContentType="application/inkml+xml"/>
  <Override PartName="/ppt/ink/ink1074.xml" ContentType="application/inkml+xml"/>
  <Override PartName="/ppt/ink/ink1075.xml" ContentType="application/inkml+xml"/>
  <Override PartName="/ppt/ink/ink1076.xml" ContentType="application/inkml+xml"/>
  <Override PartName="/ppt/ink/ink1077.xml" ContentType="application/inkml+xml"/>
  <Override PartName="/ppt/ink/ink1078.xml" ContentType="application/inkml+xml"/>
  <Override PartName="/ppt/ink/ink1079.xml" ContentType="application/inkml+xml"/>
  <Override PartName="/ppt/ink/ink1080.xml" ContentType="application/inkml+xml"/>
  <Override PartName="/ppt/ink/ink1081.xml" ContentType="application/inkml+xml"/>
  <Override PartName="/ppt/ink/ink1082.xml" ContentType="application/inkml+xml"/>
  <Override PartName="/ppt/ink/ink1083.xml" ContentType="application/inkml+xml"/>
  <Override PartName="/ppt/ink/ink1084.xml" ContentType="application/inkml+xml"/>
  <Override PartName="/ppt/ink/ink1085.xml" ContentType="application/inkml+xml"/>
  <Override PartName="/ppt/ink/ink1086.xml" ContentType="application/inkml+xml"/>
  <Override PartName="/ppt/ink/ink1087.xml" ContentType="application/inkml+xml"/>
  <Override PartName="/ppt/ink/ink1088.xml" ContentType="application/inkml+xml"/>
  <Override PartName="/ppt/ink/ink1089.xml" ContentType="application/inkml+xml"/>
  <Override PartName="/ppt/ink/ink1090.xml" ContentType="application/inkml+xml"/>
  <Override PartName="/ppt/ink/ink1091.xml" ContentType="application/inkml+xml"/>
  <Override PartName="/ppt/ink/ink1092.xml" ContentType="application/inkml+xml"/>
  <Override PartName="/ppt/ink/ink1093.xml" ContentType="application/inkml+xml"/>
  <Override PartName="/ppt/ink/ink1094.xml" ContentType="application/inkml+xml"/>
  <Override PartName="/ppt/ink/ink1095.xml" ContentType="application/inkml+xml"/>
  <Override PartName="/ppt/ink/ink1096.xml" ContentType="application/inkml+xml"/>
  <Override PartName="/ppt/ink/ink1097.xml" ContentType="application/inkml+xml"/>
  <Override PartName="/ppt/ink/ink1098.xml" ContentType="application/inkml+xml"/>
  <Override PartName="/ppt/ink/ink1099.xml" ContentType="application/inkml+xml"/>
  <Override PartName="/ppt/ink/ink1100.xml" ContentType="application/inkml+xml"/>
  <Override PartName="/ppt/ink/ink1101.xml" ContentType="application/inkml+xml"/>
  <Override PartName="/ppt/ink/ink1102.xml" ContentType="application/inkml+xml"/>
  <Override PartName="/ppt/ink/ink1103.xml" ContentType="application/inkml+xml"/>
  <Override PartName="/ppt/ink/ink1104.xml" ContentType="application/inkml+xml"/>
  <Override PartName="/ppt/ink/ink1105.xml" ContentType="application/inkml+xml"/>
  <Override PartName="/ppt/ink/ink1106.xml" ContentType="application/inkml+xml"/>
  <Override PartName="/ppt/ink/ink1107.xml" ContentType="application/inkml+xml"/>
  <Override PartName="/ppt/ink/ink1108.xml" ContentType="application/inkml+xml"/>
  <Override PartName="/ppt/ink/ink1109.xml" ContentType="application/inkml+xml"/>
  <Override PartName="/ppt/ink/ink1110.xml" ContentType="application/inkml+xml"/>
  <Override PartName="/ppt/ink/ink1111.xml" ContentType="application/inkml+xml"/>
  <Override PartName="/ppt/ink/ink1112.xml" ContentType="application/inkml+xml"/>
  <Override PartName="/ppt/ink/ink1113.xml" ContentType="application/inkml+xml"/>
  <Override PartName="/ppt/ink/ink1114.xml" ContentType="application/inkml+xml"/>
  <Override PartName="/ppt/ink/ink1115.xml" ContentType="application/inkml+xml"/>
  <Override PartName="/ppt/ink/ink1116.xml" ContentType="application/inkml+xml"/>
  <Override PartName="/ppt/ink/ink1117.xml" ContentType="application/inkml+xml"/>
  <Override PartName="/ppt/ink/ink1118.xml" ContentType="application/inkml+xml"/>
  <Override PartName="/ppt/ink/ink1119.xml" ContentType="application/inkml+xml"/>
  <Override PartName="/ppt/ink/ink1120.xml" ContentType="application/inkml+xml"/>
  <Override PartName="/ppt/ink/ink1121.xml" ContentType="application/inkml+xml"/>
  <Override PartName="/ppt/ink/ink1122.xml" ContentType="application/inkml+xml"/>
  <Override PartName="/ppt/ink/ink1123.xml" ContentType="application/inkml+xml"/>
  <Override PartName="/ppt/ink/ink1124.xml" ContentType="application/inkml+xml"/>
  <Override PartName="/ppt/ink/ink1125.xml" ContentType="application/inkml+xml"/>
  <Override PartName="/ppt/ink/ink1126.xml" ContentType="application/inkml+xml"/>
  <Override PartName="/ppt/ink/ink1127.xml" ContentType="application/inkml+xml"/>
  <Override PartName="/ppt/ink/ink1128.xml" ContentType="application/inkml+xml"/>
  <Override PartName="/ppt/ink/ink1129.xml" ContentType="application/inkml+xml"/>
  <Override PartName="/ppt/ink/ink1130.xml" ContentType="application/inkml+xml"/>
  <Override PartName="/ppt/ink/ink1131.xml" ContentType="application/inkml+xml"/>
  <Override PartName="/ppt/ink/ink1132.xml" ContentType="application/inkml+xml"/>
  <Override PartName="/ppt/ink/ink1133.xml" ContentType="application/inkml+xml"/>
  <Override PartName="/ppt/ink/ink1134.xml" ContentType="application/inkml+xml"/>
  <Override PartName="/ppt/ink/ink1135.xml" ContentType="application/inkml+xml"/>
  <Override PartName="/ppt/ink/ink1136.xml" ContentType="application/inkml+xml"/>
  <Override PartName="/ppt/ink/ink1137.xml" ContentType="application/inkml+xml"/>
  <Override PartName="/ppt/ink/ink1138.xml" ContentType="application/inkml+xml"/>
  <Override PartName="/ppt/ink/ink1139.xml" ContentType="application/inkml+xml"/>
  <Override PartName="/ppt/ink/ink1140.xml" ContentType="application/inkml+xml"/>
  <Override PartName="/ppt/ink/ink1141.xml" ContentType="application/inkml+xml"/>
  <Override PartName="/ppt/ink/ink1142.xml" ContentType="application/inkml+xml"/>
  <Override PartName="/ppt/ink/ink1143.xml" ContentType="application/inkml+xml"/>
  <Override PartName="/ppt/ink/ink1144.xml" ContentType="application/inkml+xml"/>
  <Override PartName="/ppt/ink/ink1145.xml" ContentType="application/inkml+xml"/>
  <Override PartName="/ppt/ink/ink1146.xml" ContentType="application/inkml+xml"/>
  <Override PartName="/ppt/ink/ink1147.xml" ContentType="application/inkml+xml"/>
  <Override PartName="/ppt/ink/ink1148.xml" ContentType="application/inkml+xml"/>
  <Override PartName="/ppt/ink/ink1149.xml" ContentType="application/inkml+xml"/>
  <Override PartName="/ppt/ink/ink1150.xml" ContentType="application/inkml+xml"/>
  <Override PartName="/ppt/ink/ink1151.xml" ContentType="application/inkml+xml"/>
  <Override PartName="/ppt/ink/ink1152.xml" ContentType="application/inkml+xml"/>
  <Override PartName="/ppt/ink/ink1153.xml" ContentType="application/inkml+xml"/>
  <Override PartName="/ppt/ink/ink1154.xml" ContentType="application/inkml+xml"/>
  <Override PartName="/ppt/ink/ink1155.xml" ContentType="application/inkml+xml"/>
  <Override PartName="/ppt/ink/ink1156.xml" ContentType="application/inkml+xml"/>
  <Override PartName="/ppt/ink/ink1157.xml" ContentType="application/inkml+xml"/>
  <Override PartName="/ppt/ink/ink1158.xml" ContentType="application/inkml+xml"/>
  <Override PartName="/ppt/ink/ink1159.xml" ContentType="application/inkml+xml"/>
  <Override PartName="/ppt/ink/ink1160.xml" ContentType="application/inkml+xml"/>
  <Override PartName="/ppt/ink/ink1161.xml" ContentType="application/inkml+xml"/>
  <Override PartName="/ppt/ink/ink1162.xml" ContentType="application/inkml+xml"/>
  <Override PartName="/ppt/ink/ink1163.xml" ContentType="application/inkml+xml"/>
  <Override PartName="/ppt/ink/ink1164.xml" ContentType="application/inkml+xml"/>
  <Override PartName="/ppt/ink/ink1165.xml" ContentType="application/inkml+xml"/>
  <Override PartName="/ppt/ink/ink1166.xml" ContentType="application/inkml+xml"/>
  <Override PartName="/ppt/ink/ink1167.xml" ContentType="application/inkml+xml"/>
  <Override PartName="/ppt/ink/ink1168.xml" ContentType="application/inkml+xml"/>
  <Override PartName="/ppt/ink/ink1169.xml" ContentType="application/inkml+xml"/>
  <Override PartName="/ppt/ink/ink1170.xml" ContentType="application/inkml+xml"/>
  <Override PartName="/ppt/ink/ink1171.xml" ContentType="application/inkml+xml"/>
  <Override PartName="/ppt/ink/ink1172.xml" ContentType="application/inkml+xml"/>
  <Override PartName="/ppt/ink/ink1173.xml" ContentType="application/inkml+xml"/>
  <Override PartName="/ppt/ink/ink1174.xml" ContentType="application/inkml+xml"/>
  <Override PartName="/ppt/ink/ink1175.xml" ContentType="application/inkml+xml"/>
  <Override PartName="/ppt/ink/ink1176.xml" ContentType="application/inkml+xml"/>
  <Override PartName="/ppt/ink/ink1177.xml" ContentType="application/inkml+xml"/>
  <Override PartName="/ppt/ink/ink1178.xml" ContentType="application/inkml+xml"/>
  <Override PartName="/ppt/ink/ink1179.xml" ContentType="application/inkml+xml"/>
  <Override PartName="/ppt/ink/ink1180.xml" ContentType="application/inkml+xml"/>
  <Override PartName="/ppt/ink/ink1181.xml" ContentType="application/inkml+xml"/>
  <Override PartName="/ppt/ink/ink1182.xml" ContentType="application/inkml+xml"/>
  <Override PartName="/ppt/ink/ink1183.xml" ContentType="application/inkml+xml"/>
  <Override PartName="/ppt/ink/ink1184.xml" ContentType="application/inkml+xml"/>
  <Override PartName="/ppt/ink/ink1185.xml" ContentType="application/inkml+xml"/>
  <Override PartName="/ppt/ink/ink1186.xml" ContentType="application/inkml+xml"/>
  <Override PartName="/ppt/ink/ink1187.xml" ContentType="application/inkml+xml"/>
  <Override PartName="/ppt/ink/ink1188.xml" ContentType="application/inkml+xml"/>
  <Override PartName="/ppt/ink/ink1189.xml" ContentType="application/inkml+xml"/>
  <Override PartName="/ppt/ink/ink1190.xml" ContentType="application/inkml+xml"/>
  <Override PartName="/ppt/ink/ink1191.xml" ContentType="application/inkml+xml"/>
  <Override PartName="/ppt/ink/ink1192.xml" ContentType="application/inkml+xml"/>
  <Override PartName="/ppt/ink/ink1193.xml" ContentType="application/inkml+xml"/>
  <Override PartName="/ppt/ink/ink1194.xml" ContentType="application/inkml+xml"/>
  <Override PartName="/ppt/ink/ink1195.xml" ContentType="application/inkml+xml"/>
  <Override PartName="/ppt/ink/ink1196.xml" ContentType="application/inkml+xml"/>
  <Override PartName="/ppt/ink/ink1197.xml" ContentType="application/inkml+xml"/>
  <Override PartName="/ppt/ink/ink1198.xml" ContentType="application/inkml+xml"/>
  <Override PartName="/ppt/ink/ink1199.xml" ContentType="application/inkml+xml"/>
  <Override PartName="/ppt/ink/ink1200.xml" ContentType="application/inkml+xml"/>
  <Override PartName="/ppt/ink/ink1201.xml" ContentType="application/inkml+xml"/>
  <Override PartName="/ppt/ink/ink1202.xml" ContentType="application/inkml+xml"/>
  <Override PartName="/ppt/ink/ink1203.xml" ContentType="application/inkml+xml"/>
  <Override PartName="/ppt/ink/ink1204.xml" ContentType="application/inkml+xml"/>
  <Override PartName="/ppt/ink/ink1205.xml" ContentType="application/inkml+xml"/>
  <Override PartName="/ppt/ink/ink1206.xml" ContentType="application/inkml+xml"/>
  <Override PartName="/ppt/ink/ink1207.xml" ContentType="application/inkml+xml"/>
  <Override PartName="/ppt/ink/ink1208.xml" ContentType="application/inkml+xml"/>
  <Override PartName="/ppt/ink/ink1209.xml" ContentType="application/inkml+xml"/>
  <Override PartName="/ppt/ink/ink1210.xml" ContentType="application/inkml+xml"/>
  <Override PartName="/ppt/ink/ink1211.xml" ContentType="application/inkml+xml"/>
  <Override PartName="/ppt/ink/ink1212.xml" ContentType="application/inkml+xml"/>
  <Override PartName="/ppt/ink/ink1213.xml" ContentType="application/inkml+xml"/>
  <Override PartName="/ppt/ink/ink1214.xml" ContentType="application/inkml+xml"/>
  <Override PartName="/ppt/ink/ink1215.xml" ContentType="application/inkml+xml"/>
  <Override PartName="/ppt/ink/ink1216.xml" ContentType="application/inkml+xml"/>
  <Override PartName="/ppt/ink/ink1217.xml" ContentType="application/inkml+xml"/>
  <Override PartName="/ppt/ink/ink1218.xml" ContentType="application/inkml+xml"/>
  <Override PartName="/ppt/ink/ink1219.xml" ContentType="application/inkml+xml"/>
  <Override PartName="/ppt/ink/ink1220.xml" ContentType="application/inkml+xml"/>
  <Override PartName="/ppt/ink/ink1221.xml" ContentType="application/inkml+xml"/>
  <Override PartName="/ppt/ink/ink1222.xml" ContentType="application/inkml+xml"/>
  <Override PartName="/ppt/ink/ink1223.xml" ContentType="application/inkml+xml"/>
  <Override PartName="/ppt/ink/ink1224.xml" ContentType="application/inkml+xml"/>
  <Override PartName="/ppt/ink/ink1225.xml" ContentType="application/inkml+xml"/>
  <Override PartName="/ppt/ink/ink1226.xml" ContentType="application/inkml+xml"/>
  <Override PartName="/ppt/ink/ink1227.xml" ContentType="application/inkml+xml"/>
  <Override PartName="/ppt/ink/ink1228.xml" ContentType="application/inkml+xml"/>
  <Override PartName="/ppt/ink/ink1229.xml" ContentType="application/inkml+xml"/>
  <Override PartName="/ppt/ink/ink1230.xml" ContentType="application/inkml+xml"/>
  <Override PartName="/ppt/ink/ink1231.xml" ContentType="application/inkml+xml"/>
  <Override PartName="/ppt/ink/ink1232.xml" ContentType="application/inkml+xml"/>
  <Override PartName="/ppt/ink/ink1233.xml" ContentType="application/inkml+xml"/>
  <Override PartName="/ppt/ink/ink1234.xml" ContentType="application/inkml+xml"/>
  <Override PartName="/ppt/ink/ink1235.xml" ContentType="application/inkml+xml"/>
  <Override PartName="/ppt/ink/ink1236.xml" ContentType="application/inkml+xml"/>
  <Override PartName="/ppt/ink/ink1237.xml" ContentType="application/inkml+xml"/>
  <Override PartName="/ppt/ink/ink1238.xml" ContentType="application/inkml+xml"/>
  <Override PartName="/ppt/ink/ink1239.xml" ContentType="application/inkml+xml"/>
  <Override PartName="/ppt/ink/ink1240.xml" ContentType="application/inkml+xml"/>
  <Override PartName="/ppt/ink/ink1241.xml" ContentType="application/inkml+xml"/>
  <Override PartName="/ppt/ink/ink1242.xml" ContentType="application/inkml+xml"/>
  <Override PartName="/ppt/ink/ink1243.xml" ContentType="application/inkml+xml"/>
  <Override PartName="/ppt/ink/ink1244.xml" ContentType="application/inkml+xml"/>
  <Override PartName="/ppt/ink/ink1245.xml" ContentType="application/inkml+xml"/>
  <Override PartName="/ppt/ink/ink1246.xml" ContentType="application/inkml+xml"/>
  <Override PartName="/ppt/ink/ink1247.xml" ContentType="application/inkml+xml"/>
  <Override PartName="/ppt/ink/ink1248.xml" ContentType="application/inkml+xml"/>
  <Override PartName="/ppt/ink/ink1249.xml" ContentType="application/inkml+xml"/>
  <Override PartName="/ppt/ink/ink1250.xml" ContentType="application/inkml+xml"/>
  <Override PartName="/ppt/ink/ink1251.xml" ContentType="application/inkml+xml"/>
  <Override PartName="/ppt/ink/ink1252.xml" ContentType="application/inkml+xml"/>
  <Override PartName="/ppt/ink/ink1253.xml" ContentType="application/inkml+xml"/>
  <Override PartName="/ppt/ink/ink1254.xml" ContentType="application/inkml+xml"/>
  <Override PartName="/ppt/ink/ink1255.xml" ContentType="application/inkml+xml"/>
  <Override PartName="/ppt/ink/ink1256.xml" ContentType="application/inkml+xml"/>
  <Override PartName="/ppt/ink/ink1257.xml" ContentType="application/inkml+xml"/>
  <Override PartName="/ppt/ink/ink1258.xml" ContentType="application/inkml+xml"/>
  <Override PartName="/ppt/ink/ink1259.xml" ContentType="application/inkml+xml"/>
  <Override PartName="/ppt/ink/ink1260.xml" ContentType="application/inkml+xml"/>
  <Override PartName="/ppt/ink/ink1261.xml" ContentType="application/inkml+xml"/>
  <Override PartName="/ppt/ink/ink1262.xml" ContentType="application/inkml+xml"/>
  <Override PartName="/ppt/ink/ink1263.xml" ContentType="application/inkml+xml"/>
  <Override PartName="/ppt/ink/ink1264.xml" ContentType="application/inkml+xml"/>
  <Override PartName="/ppt/ink/ink1265.xml" ContentType="application/inkml+xml"/>
  <Override PartName="/ppt/ink/ink1266.xml" ContentType="application/inkml+xml"/>
  <Override PartName="/ppt/ink/ink1267.xml" ContentType="application/inkml+xml"/>
  <Override PartName="/ppt/ink/ink1268.xml" ContentType="application/inkml+xml"/>
  <Override PartName="/ppt/ink/ink1269.xml" ContentType="application/inkml+xml"/>
  <Override PartName="/ppt/ink/ink1270.xml" ContentType="application/inkml+xml"/>
  <Override PartName="/ppt/ink/ink1271.xml" ContentType="application/inkml+xml"/>
  <Override PartName="/ppt/ink/ink1272.xml" ContentType="application/inkml+xml"/>
  <Override PartName="/ppt/ink/ink1273.xml" ContentType="application/inkml+xml"/>
  <Override PartName="/ppt/ink/ink1274.xml" ContentType="application/inkml+xml"/>
  <Override PartName="/ppt/ink/ink1275.xml" ContentType="application/inkml+xml"/>
  <Override PartName="/ppt/ink/ink1276.xml" ContentType="application/inkml+xml"/>
  <Override PartName="/ppt/ink/ink1277.xml" ContentType="application/inkml+xml"/>
  <Override PartName="/ppt/ink/ink1278.xml" ContentType="application/inkml+xml"/>
  <Override PartName="/ppt/ink/ink1279.xml" ContentType="application/inkml+xml"/>
  <Override PartName="/ppt/ink/ink1280.xml" ContentType="application/inkml+xml"/>
  <Override PartName="/ppt/ink/ink1281.xml" ContentType="application/inkml+xml"/>
  <Override PartName="/ppt/ink/ink1282.xml" ContentType="application/inkml+xml"/>
  <Override PartName="/ppt/ink/ink1283.xml" ContentType="application/inkml+xml"/>
  <Override PartName="/ppt/ink/ink1284.xml" ContentType="application/inkml+xml"/>
  <Override PartName="/ppt/ink/ink1285.xml" ContentType="application/inkml+xml"/>
  <Override PartName="/ppt/ink/ink1286.xml" ContentType="application/inkml+xml"/>
  <Override PartName="/ppt/ink/ink1287.xml" ContentType="application/inkml+xml"/>
  <Override PartName="/ppt/ink/ink1288.xml" ContentType="application/inkml+xml"/>
  <Override PartName="/ppt/ink/ink1289.xml" ContentType="application/inkml+xml"/>
  <Override PartName="/ppt/ink/ink1290.xml" ContentType="application/inkml+xml"/>
  <Override PartName="/ppt/ink/ink1291.xml" ContentType="application/inkml+xml"/>
  <Override PartName="/ppt/ink/ink1292.xml" ContentType="application/inkml+xml"/>
  <Override PartName="/ppt/ink/ink1293.xml" ContentType="application/inkml+xml"/>
  <Override PartName="/ppt/ink/ink1294.xml" ContentType="application/inkml+xml"/>
  <Override PartName="/ppt/ink/ink1295.xml" ContentType="application/inkml+xml"/>
  <Override PartName="/ppt/ink/ink1296.xml" ContentType="application/inkml+xml"/>
  <Override PartName="/ppt/ink/ink1297.xml" ContentType="application/inkml+xml"/>
  <Override PartName="/ppt/ink/ink1298.xml" ContentType="application/inkml+xml"/>
  <Override PartName="/ppt/ink/ink1299.xml" ContentType="application/inkml+xml"/>
  <Override PartName="/ppt/ink/ink1300.xml" ContentType="application/inkml+xml"/>
  <Override PartName="/ppt/ink/ink1301.xml" ContentType="application/inkml+xml"/>
  <Override PartName="/ppt/ink/ink1302.xml" ContentType="application/inkml+xml"/>
  <Override PartName="/ppt/ink/ink1303.xml" ContentType="application/inkml+xml"/>
  <Override PartName="/ppt/ink/ink1304.xml" ContentType="application/inkml+xml"/>
  <Override PartName="/ppt/ink/ink1305.xml" ContentType="application/inkml+xml"/>
  <Override PartName="/ppt/ink/ink1306.xml" ContentType="application/inkml+xml"/>
  <Override PartName="/ppt/ink/ink1307.xml" ContentType="application/inkml+xml"/>
  <Override PartName="/ppt/ink/ink1308.xml" ContentType="application/inkml+xml"/>
  <Override PartName="/ppt/ink/ink1309.xml" ContentType="application/inkml+xml"/>
  <Override PartName="/ppt/ink/ink1310.xml" ContentType="application/inkml+xml"/>
  <Override PartName="/ppt/ink/ink1311.xml" ContentType="application/inkml+xml"/>
  <Override PartName="/ppt/ink/ink1312.xml" ContentType="application/inkml+xml"/>
  <Override PartName="/ppt/ink/ink1313.xml" ContentType="application/inkml+xml"/>
  <Override PartName="/ppt/ink/ink1314.xml" ContentType="application/inkml+xml"/>
  <Override PartName="/ppt/ink/ink1315.xml" ContentType="application/inkml+xml"/>
  <Override PartName="/ppt/ink/ink1316.xml" ContentType="application/inkml+xml"/>
  <Override PartName="/ppt/ink/ink1317.xml" ContentType="application/inkml+xml"/>
  <Override PartName="/ppt/ink/ink1318.xml" ContentType="application/inkml+xml"/>
  <Override PartName="/ppt/ink/ink1319.xml" ContentType="application/inkml+xml"/>
  <Override PartName="/ppt/ink/ink1320.xml" ContentType="application/inkml+xml"/>
  <Override PartName="/ppt/ink/ink1321.xml" ContentType="application/inkml+xml"/>
  <Override PartName="/ppt/ink/ink1322.xml" ContentType="application/inkml+xml"/>
  <Override PartName="/ppt/ink/ink1323.xml" ContentType="application/inkml+xml"/>
  <Override PartName="/ppt/ink/ink1324.xml" ContentType="application/inkml+xml"/>
  <Override PartName="/ppt/ink/ink1325.xml" ContentType="application/inkml+xml"/>
  <Override PartName="/ppt/ink/ink1326.xml" ContentType="application/inkml+xml"/>
  <Override PartName="/ppt/ink/ink1327.xml" ContentType="application/inkml+xml"/>
  <Override PartName="/ppt/ink/ink1328.xml" ContentType="application/inkml+xml"/>
  <Override PartName="/ppt/ink/ink1329.xml" ContentType="application/inkml+xml"/>
  <Override PartName="/ppt/ink/ink1330.xml" ContentType="application/inkml+xml"/>
  <Override PartName="/ppt/ink/ink1331.xml" ContentType="application/inkml+xml"/>
  <Override PartName="/ppt/ink/ink1332.xml" ContentType="application/inkml+xml"/>
  <Override PartName="/ppt/ink/ink1333.xml" ContentType="application/inkml+xml"/>
  <Override PartName="/ppt/ink/ink1334.xml" ContentType="application/inkml+xml"/>
  <Override PartName="/ppt/ink/ink1335.xml" ContentType="application/inkml+xml"/>
  <Override PartName="/ppt/ink/ink1336.xml" ContentType="application/inkml+xml"/>
  <Override PartName="/ppt/ink/ink1337.xml" ContentType="application/inkml+xml"/>
  <Override PartName="/ppt/ink/ink1338.xml" ContentType="application/inkml+xml"/>
  <Override PartName="/ppt/ink/ink1339.xml" ContentType="application/inkml+xml"/>
  <Override PartName="/ppt/ink/ink1340.xml" ContentType="application/inkml+xml"/>
  <Override PartName="/ppt/ink/ink1341.xml" ContentType="application/inkml+xml"/>
  <Override PartName="/ppt/ink/ink1342.xml" ContentType="application/inkml+xml"/>
  <Override PartName="/ppt/ink/ink1343.xml" ContentType="application/inkml+xml"/>
  <Override PartName="/ppt/ink/ink1344.xml" ContentType="application/inkml+xml"/>
  <Override PartName="/ppt/ink/ink1345.xml" ContentType="application/inkml+xml"/>
  <Override PartName="/ppt/ink/ink1346.xml" ContentType="application/inkml+xml"/>
  <Override PartName="/ppt/ink/ink1347.xml" ContentType="application/inkml+xml"/>
  <Override PartName="/ppt/ink/ink1348.xml" ContentType="application/inkml+xml"/>
  <Override PartName="/ppt/ink/ink1349.xml" ContentType="application/inkml+xml"/>
  <Override PartName="/ppt/ink/ink1350.xml" ContentType="application/inkml+xml"/>
  <Override PartName="/ppt/ink/ink1351.xml" ContentType="application/inkml+xml"/>
  <Override PartName="/ppt/ink/ink1352.xml" ContentType="application/inkml+xml"/>
  <Override PartName="/ppt/ink/ink1353.xml" ContentType="application/inkml+xml"/>
  <Override PartName="/ppt/ink/ink1354.xml" ContentType="application/inkml+xml"/>
  <Override PartName="/ppt/ink/ink1355.xml" ContentType="application/inkml+xml"/>
  <Override PartName="/ppt/ink/ink1356.xml" ContentType="application/inkml+xml"/>
  <Override PartName="/ppt/ink/ink1357.xml" ContentType="application/inkml+xml"/>
  <Override PartName="/ppt/ink/ink1358.xml" ContentType="application/inkml+xml"/>
  <Override PartName="/ppt/ink/ink1359.xml" ContentType="application/inkml+xml"/>
  <Override PartName="/ppt/ink/ink1360.xml" ContentType="application/inkml+xml"/>
  <Override PartName="/ppt/ink/ink1361.xml" ContentType="application/inkml+xml"/>
  <Override PartName="/ppt/ink/ink1362.xml" ContentType="application/inkml+xml"/>
  <Override PartName="/ppt/ink/ink1363.xml" ContentType="application/inkml+xml"/>
  <Override PartName="/ppt/ink/ink1364.xml" ContentType="application/inkml+xml"/>
  <Override PartName="/ppt/ink/ink1365.xml" ContentType="application/inkml+xml"/>
  <Override PartName="/ppt/ink/ink1366.xml" ContentType="application/inkml+xml"/>
  <Override PartName="/ppt/ink/ink1367.xml" ContentType="application/inkml+xml"/>
  <Override PartName="/ppt/ink/ink1368.xml" ContentType="application/inkml+xml"/>
  <Override PartName="/ppt/ink/ink1369.xml" ContentType="application/inkml+xml"/>
  <Override PartName="/ppt/ink/ink1370.xml" ContentType="application/inkml+xml"/>
  <Override PartName="/ppt/ink/ink1371.xml" ContentType="application/inkml+xml"/>
  <Override PartName="/ppt/ink/ink1372.xml" ContentType="application/inkml+xml"/>
  <Override PartName="/ppt/ink/ink1373.xml" ContentType="application/inkml+xml"/>
  <Override PartName="/ppt/ink/ink1374.xml" ContentType="application/inkml+xml"/>
  <Override PartName="/ppt/ink/ink1375.xml" ContentType="application/inkml+xml"/>
  <Override PartName="/ppt/ink/ink1376.xml" ContentType="application/inkml+xml"/>
  <Override PartName="/ppt/ink/ink1377.xml" ContentType="application/inkml+xml"/>
  <Override PartName="/ppt/ink/ink1378.xml" ContentType="application/inkml+xml"/>
  <Override PartName="/ppt/ink/ink1379.xml" ContentType="application/inkml+xml"/>
  <Override PartName="/ppt/ink/ink1380.xml" ContentType="application/inkml+xml"/>
  <Override PartName="/ppt/ink/ink1381.xml" ContentType="application/inkml+xml"/>
  <Override PartName="/ppt/ink/ink1382.xml" ContentType="application/inkml+xml"/>
  <Override PartName="/ppt/ink/ink1383.xml" ContentType="application/inkml+xml"/>
  <Override PartName="/ppt/ink/ink1384.xml" ContentType="application/inkml+xml"/>
  <Override PartName="/ppt/ink/ink1385.xml" ContentType="application/inkml+xml"/>
  <Override PartName="/ppt/ink/ink1386.xml" ContentType="application/inkml+xml"/>
  <Override PartName="/ppt/ink/ink1387.xml" ContentType="application/inkml+xml"/>
  <Override PartName="/ppt/ink/ink1388.xml" ContentType="application/inkml+xml"/>
  <Override PartName="/ppt/ink/ink1389.xml" ContentType="application/inkml+xml"/>
  <Override PartName="/ppt/ink/ink1390.xml" ContentType="application/inkml+xml"/>
  <Override PartName="/ppt/ink/ink1391.xml" ContentType="application/inkml+xml"/>
  <Override PartName="/ppt/ink/ink1392.xml" ContentType="application/inkml+xml"/>
  <Override PartName="/ppt/ink/ink1393.xml" ContentType="application/inkml+xml"/>
  <Override PartName="/ppt/ink/ink1394.xml" ContentType="application/inkml+xml"/>
  <Override PartName="/ppt/ink/ink1395.xml" ContentType="application/inkml+xml"/>
  <Override PartName="/ppt/ink/ink1396.xml" ContentType="application/inkml+xml"/>
  <Override PartName="/ppt/ink/ink1397.xml" ContentType="application/inkml+xml"/>
  <Override PartName="/ppt/ink/ink1398.xml" ContentType="application/inkml+xml"/>
  <Override PartName="/ppt/ink/ink1399.xml" ContentType="application/inkml+xml"/>
  <Override PartName="/ppt/ink/ink1400.xml" ContentType="application/inkml+xml"/>
  <Override PartName="/ppt/ink/ink1401.xml" ContentType="application/inkml+xml"/>
  <Override PartName="/ppt/ink/ink1402.xml" ContentType="application/inkml+xml"/>
  <Override PartName="/ppt/ink/ink1403.xml" ContentType="application/inkml+xml"/>
  <Override PartName="/ppt/ink/ink1404.xml" ContentType="application/inkml+xml"/>
  <Override PartName="/ppt/ink/ink1405.xml" ContentType="application/inkml+xml"/>
  <Override PartName="/ppt/ink/ink1406.xml" ContentType="application/inkml+xml"/>
  <Override PartName="/ppt/ink/ink1407.xml" ContentType="application/inkml+xml"/>
  <Override PartName="/ppt/ink/ink1408.xml" ContentType="application/inkml+xml"/>
  <Override PartName="/ppt/ink/ink1409.xml" ContentType="application/inkml+xml"/>
  <Override PartName="/ppt/ink/ink1410.xml" ContentType="application/inkml+xml"/>
  <Override PartName="/ppt/ink/ink1411.xml" ContentType="application/inkml+xml"/>
  <Override PartName="/ppt/ink/ink1412.xml" ContentType="application/inkml+xml"/>
  <Override PartName="/ppt/ink/ink1413.xml" ContentType="application/inkml+xml"/>
  <Override PartName="/ppt/ink/ink1414.xml" ContentType="application/inkml+xml"/>
  <Override PartName="/ppt/ink/ink1415.xml" ContentType="application/inkml+xml"/>
  <Override PartName="/ppt/ink/ink1416.xml" ContentType="application/inkml+xml"/>
  <Override PartName="/ppt/ink/ink1417.xml" ContentType="application/inkml+xml"/>
  <Override PartName="/ppt/ink/ink1418.xml" ContentType="application/inkml+xml"/>
  <Override PartName="/ppt/ink/ink1419.xml" ContentType="application/inkml+xml"/>
  <Override PartName="/ppt/ink/ink1420.xml" ContentType="application/inkml+xml"/>
  <Override PartName="/ppt/ink/ink1421.xml" ContentType="application/inkml+xml"/>
  <Override PartName="/ppt/ink/ink1422.xml" ContentType="application/inkml+xml"/>
  <Override PartName="/ppt/ink/ink1423.xml" ContentType="application/inkml+xml"/>
  <Override PartName="/ppt/ink/ink1424.xml" ContentType="application/inkml+xml"/>
  <Override PartName="/ppt/ink/ink1425.xml" ContentType="application/inkml+xml"/>
  <Override PartName="/ppt/ink/ink1426.xml" ContentType="application/inkml+xml"/>
  <Override PartName="/ppt/ink/ink1427.xml" ContentType="application/inkml+xml"/>
  <Override PartName="/ppt/ink/ink1428.xml" ContentType="application/inkml+xml"/>
  <Override PartName="/ppt/ink/ink1429.xml" ContentType="application/inkml+xml"/>
  <Override PartName="/ppt/ink/ink1430.xml" ContentType="application/inkml+xml"/>
  <Override PartName="/ppt/ink/ink1431.xml" ContentType="application/inkml+xml"/>
  <Override PartName="/ppt/ink/ink1432.xml" ContentType="application/inkml+xml"/>
  <Override PartName="/ppt/ink/ink1433.xml" ContentType="application/inkml+xml"/>
  <Override PartName="/ppt/ink/ink1434.xml" ContentType="application/inkml+xml"/>
  <Override PartName="/ppt/ink/ink1435.xml" ContentType="application/inkml+xml"/>
  <Override PartName="/ppt/ink/ink1436.xml" ContentType="application/inkml+xml"/>
  <Override PartName="/ppt/ink/ink1437.xml" ContentType="application/inkml+xml"/>
  <Override PartName="/ppt/ink/ink1438.xml" ContentType="application/inkml+xml"/>
  <Override PartName="/ppt/ink/ink1439.xml" ContentType="application/inkml+xml"/>
  <Override PartName="/ppt/ink/ink1440.xml" ContentType="application/inkml+xml"/>
  <Override PartName="/ppt/ink/ink1441.xml" ContentType="application/inkml+xml"/>
  <Override PartName="/ppt/ink/ink1442.xml" ContentType="application/inkml+xml"/>
  <Override PartName="/ppt/ink/ink1443.xml" ContentType="application/inkml+xml"/>
  <Override PartName="/ppt/ink/ink1444.xml" ContentType="application/inkml+xml"/>
  <Override PartName="/ppt/ink/ink1445.xml" ContentType="application/inkml+xml"/>
  <Override PartName="/ppt/ink/ink1446.xml" ContentType="application/inkml+xml"/>
  <Override PartName="/ppt/ink/ink1447.xml" ContentType="application/inkml+xml"/>
  <Override PartName="/ppt/ink/ink1448.xml" ContentType="application/inkml+xml"/>
  <Override PartName="/ppt/ink/ink1449.xml" ContentType="application/inkml+xml"/>
  <Override PartName="/ppt/ink/ink1450.xml" ContentType="application/inkml+xml"/>
  <Override PartName="/ppt/ink/ink1451.xml" ContentType="application/inkml+xml"/>
  <Override PartName="/ppt/ink/ink1452.xml" ContentType="application/inkml+xml"/>
  <Override PartName="/ppt/ink/ink1453.xml" ContentType="application/inkml+xml"/>
  <Override PartName="/ppt/ink/ink1454.xml" ContentType="application/inkml+xml"/>
  <Override PartName="/ppt/ink/ink1455.xml" ContentType="application/inkml+xml"/>
  <Override PartName="/ppt/ink/ink1456.xml" ContentType="application/inkml+xml"/>
  <Override PartName="/ppt/ink/ink1457.xml" ContentType="application/inkml+xml"/>
  <Override PartName="/ppt/ink/ink1458.xml" ContentType="application/inkml+xml"/>
  <Override PartName="/ppt/ink/ink1459.xml" ContentType="application/inkml+xml"/>
  <Override PartName="/ppt/ink/ink1460.xml" ContentType="application/inkml+xml"/>
  <Override PartName="/ppt/ink/ink1461.xml" ContentType="application/inkml+xml"/>
  <Override PartName="/ppt/ink/ink1462.xml" ContentType="application/inkml+xml"/>
  <Override PartName="/ppt/ink/ink1463.xml" ContentType="application/inkml+xml"/>
  <Override PartName="/ppt/ink/ink1464.xml" ContentType="application/inkml+xml"/>
  <Override PartName="/ppt/ink/ink1465.xml" ContentType="application/inkml+xml"/>
  <Override PartName="/ppt/ink/ink1466.xml" ContentType="application/inkml+xml"/>
  <Override PartName="/ppt/ink/ink1467.xml" ContentType="application/inkml+xml"/>
  <Override PartName="/ppt/ink/ink1468.xml" ContentType="application/inkml+xml"/>
  <Override PartName="/ppt/ink/ink1469.xml" ContentType="application/inkml+xml"/>
  <Override PartName="/ppt/ink/ink1470.xml" ContentType="application/inkml+xml"/>
  <Override PartName="/ppt/ink/ink1471.xml" ContentType="application/inkml+xml"/>
  <Override PartName="/ppt/ink/ink1472.xml" ContentType="application/inkml+xml"/>
  <Override PartName="/ppt/ink/ink1473.xml" ContentType="application/inkml+xml"/>
  <Override PartName="/ppt/ink/ink1474.xml" ContentType="application/inkml+xml"/>
  <Override PartName="/ppt/ink/ink1475.xml" ContentType="application/inkml+xml"/>
  <Override PartName="/ppt/ink/ink1476.xml" ContentType="application/inkml+xml"/>
  <Override PartName="/ppt/ink/ink1477.xml" ContentType="application/inkml+xml"/>
  <Override PartName="/ppt/ink/ink1478.xml" ContentType="application/inkml+xml"/>
  <Override PartName="/ppt/ink/ink1479.xml" ContentType="application/inkml+xml"/>
  <Override PartName="/ppt/ink/ink1480.xml" ContentType="application/inkml+xml"/>
  <Override PartName="/ppt/ink/ink1481.xml" ContentType="application/inkml+xml"/>
  <Override PartName="/ppt/ink/ink1482.xml" ContentType="application/inkml+xml"/>
  <Override PartName="/ppt/ink/ink1483.xml" ContentType="application/inkml+xml"/>
  <Override PartName="/ppt/ink/ink1484.xml" ContentType="application/inkml+xml"/>
  <Override PartName="/ppt/ink/ink1485.xml" ContentType="application/inkml+xml"/>
  <Override PartName="/ppt/ink/ink1486.xml" ContentType="application/inkml+xml"/>
  <Override PartName="/ppt/ink/ink1487.xml" ContentType="application/inkml+xml"/>
  <Override PartName="/ppt/ink/ink1488.xml" ContentType="application/inkml+xml"/>
  <Override PartName="/ppt/ink/ink1489.xml" ContentType="application/inkml+xml"/>
  <Override PartName="/ppt/ink/ink1490.xml" ContentType="application/inkml+xml"/>
  <Override PartName="/ppt/ink/ink1491.xml" ContentType="application/inkml+xml"/>
  <Override PartName="/ppt/ink/ink1492.xml" ContentType="application/inkml+xml"/>
  <Override PartName="/ppt/ink/ink1493.xml" ContentType="application/inkml+xml"/>
  <Override PartName="/ppt/ink/ink1494.xml" ContentType="application/inkml+xml"/>
  <Override PartName="/ppt/ink/ink1495.xml" ContentType="application/inkml+xml"/>
  <Override PartName="/ppt/ink/ink1496.xml" ContentType="application/inkml+xml"/>
  <Override PartName="/ppt/ink/ink1497.xml" ContentType="application/inkml+xml"/>
  <Override PartName="/ppt/ink/ink1498.xml" ContentType="application/inkml+xml"/>
  <Override PartName="/ppt/ink/ink1499.xml" ContentType="application/inkml+xml"/>
  <Override PartName="/ppt/ink/ink1500.xml" ContentType="application/inkml+xml"/>
  <Override PartName="/ppt/ink/ink1501.xml" ContentType="application/inkml+xml"/>
  <Override PartName="/ppt/ink/ink1502.xml" ContentType="application/inkml+xml"/>
  <Override PartName="/ppt/ink/ink1503.xml" ContentType="application/inkml+xml"/>
  <Override PartName="/ppt/ink/ink1504.xml" ContentType="application/inkml+xml"/>
  <Override PartName="/ppt/ink/ink1505.xml" ContentType="application/inkml+xml"/>
  <Override PartName="/ppt/ink/ink1506.xml" ContentType="application/inkml+xml"/>
  <Override PartName="/ppt/ink/ink1507.xml" ContentType="application/inkml+xml"/>
  <Override PartName="/ppt/ink/ink1508.xml" ContentType="application/inkml+xml"/>
  <Override PartName="/ppt/ink/ink1509.xml" ContentType="application/inkml+xml"/>
  <Override PartName="/ppt/ink/ink1510.xml" ContentType="application/inkml+xml"/>
  <Override PartName="/ppt/ink/ink1511.xml" ContentType="application/inkml+xml"/>
  <Override PartName="/ppt/ink/ink1512.xml" ContentType="application/inkml+xml"/>
  <Override PartName="/ppt/ink/ink1513.xml" ContentType="application/inkml+xml"/>
  <Override PartName="/ppt/ink/ink1514.xml" ContentType="application/inkml+xml"/>
  <Override PartName="/ppt/ink/ink1515.xml" ContentType="application/inkml+xml"/>
  <Override PartName="/ppt/ink/ink1516.xml" ContentType="application/inkml+xml"/>
  <Override PartName="/ppt/ink/ink1517.xml" ContentType="application/inkml+xml"/>
  <Override PartName="/ppt/ink/ink1518.xml" ContentType="application/inkml+xml"/>
  <Override PartName="/ppt/ink/ink1519.xml" ContentType="application/inkml+xml"/>
  <Override PartName="/ppt/ink/ink1520.xml" ContentType="application/inkml+xml"/>
  <Override PartName="/ppt/ink/ink1521.xml" ContentType="application/inkml+xml"/>
  <Override PartName="/ppt/ink/ink1522.xml" ContentType="application/inkml+xml"/>
  <Override PartName="/ppt/ink/ink1523.xml" ContentType="application/inkml+xml"/>
  <Override PartName="/ppt/ink/ink1524.xml" ContentType="application/inkml+xml"/>
  <Override PartName="/ppt/ink/ink1525.xml" ContentType="application/inkml+xml"/>
  <Override PartName="/ppt/ink/ink1526.xml" ContentType="application/inkml+xml"/>
  <Override PartName="/ppt/ink/ink1527.xml" ContentType="application/inkml+xml"/>
  <Override PartName="/ppt/ink/ink1528.xml" ContentType="application/inkml+xml"/>
  <Override PartName="/ppt/ink/ink1529.xml" ContentType="application/inkml+xml"/>
  <Override PartName="/ppt/ink/ink1530.xml" ContentType="application/inkml+xml"/>
  <Override PartName="/ppt/ink/ink1531.xml" ContentType="application/inkml+xml"/>
  <Override PartName="/ppt/ink/ink1532.xml" ContentType="application/inkml+xml"/>
  <Override PartName="/ppt/ink/ink1533.xml" ContentType="application/inkml+xml"/>
  <Override PartName="/ppt/ink/ink1534.xml" ContentType="application/inkml+xml"/>
  <Override PartName="/ppt/ink/ink1535.xml" ContentType="application/inkml+xml"/>
  <Override PartName="/ppt/ink/ink1536.xml" ContentType="application/inkml+xml"/>
  <Override PartName="/ppt/ink/ink1537.xml" ContentType="application/inkml+xml"/>
  <Override PartName="/ppt/ink/ink1538.xml" ContentType="application/inkml+xml"/>
  <Override PartName="/ppt/ink/ink1539.xml" ContentType="application/inkml+xml"/>
  <Override PartName="/ppt/ink/ink1540.xml" ContentType="application/inkml+xml"/>
  <Override PartName="/ppt/ink/ink1541.xml" ContentType="application/inkml+xml"/>
  <Override PartName="/ppt/ink/ink1542.xml" ContentType="application/inkml+xml"/>
  <Override PartName="/ppt/ink/ink1543.xml" ContentType="application/inkml+xml"/>
  <Override PartName="/ppt/ink/ink1544.xml" ContentType="application/inkml+xml"/>
  <Override PartName="/ppt/ink/ink1545.xml" ContentType="application/inkml+xml"/>
  <Override PartName="/ppt/ink/ink1546.xml" ContentType="application/inkml+xml"/>
  <Override PartName="/ppt/ink/ink1547.xml" ContentType="application/inkml+xml"/>
  <Override PartName="/ppt/ink/ink1548.xml" ContentType="application/inkml+xml"/>
  <Override PartName="/ppt/ink/ink1549.xml" ContentType="application/inkml+xml"/>
  <Override PartName="/ppt/ink/ink1550.xml" ContentType="application/inkml+xml"/>
  <Override PartName="/ppt/ink/ink1551.xml" ContentType="application/inkml+xml"/>
  <Override PartName="/ppt/ink/ink1552.xml" ContentType="application/inkml+xml"/>
  <Override PartName="/ppt/ink/ink1553.xml" ContentType="application/inkml+xml"/>
  <Override PartName="/ppt/ink/ink1554.xml" ContentType="application/inkml+xml"/>
  <Override PartName="/ppt/ink/ink1555.xml" ContentType="application/inkml+xml"/>
  <Override PartName="/ppt/ink/ink1556.xml" ContentType="application/inkml+xml"/>
  <Override PartName="/ppt/ink/ink1557.xml" ContentType="application/inkml+xml"/>
  <Override PartName="/ppt/ink/ink1558.xml" ContentType="application/inkml+xml"/>
  <Override PartName="/ppt/ink/ink1559.xml" ContentType="application/inkml+xml"/>
  <Override PartName="/ppt/ink/ink1560.xml" ContentType="application/inkml+xml"/>
  <Override PartName="/ppt/ink/ink1561.xml" ContentType="application/inkml+xml"/>
  <Override PartName="/ppt/ink/ink1562.xml" ContentType="application/inkml+xml"/>
  <Override PartName="/ppt/ink/ink1563.xml" ContentType="application/inkml+xml"/>
  <Override PartName="/ppt/ink/ink1564.xml" ContentType="application/inkml+xml"/>
  <Override PartName="/ppt/ink/ink1565.xml" ContentType="application/inkml+xml"/>
  <Override PartName="/ppt/ink/ink1566.xml" ContentType="application/inkml+xml"/>
  <Override PartName="/ppt/ink/ink1567.xml" ContentType="application/inkml+xml"/>
  <Override PartName="/ppt/ink/ink1568.xml" ContentType="application/inkml+xml"/>
  <Override PartName="/ppt/ink/ink1569.xml" ContentType="application/inkml+xml"/>
  <Override PartName="/ppt/ink/ink1570.xml" ContentType="application/inkml+xml"/>
  <Override PartName="/ppt/ink/ink1571.xml" ContentType="application/inkml+xml"/>
  <Override PartName="/ppt/ink/ink1572.xml" ContentType="application/inkml+xml"/>
  <Override PartName="/ppt/ink/ink1573.xml" ContentType="application/inkml+xml"/>
  <Override PartName="/ppt/ink/ink1574.xml" ContentType="application/inkml+xml"/>
  <Override PartName="/ppt/ink/ink1575.xml" ContentType="application/inkml+xml"/>
  <Override PartName="/ppt/ink/ink1576.xml" ContentType="application/inkml+xml"/>
  <Override PartName="/ppt/ink/ink1577.xml" ContentType="application/inkml+xml"/>
  <Override PartName="/ppt/ink/ink1578.xml" ContentType="application/inkml+xml"/>
  <Override PartName="/ppt/ink/ink1579.xml" ContentType="application/inkml+xml"/>
  <Override PartName="/ppt/ink/ink1580.xml" ContentType="application/inkml+xml"/>
  <Override PartName="/ppt/ink/ink1581.xml" ContentType="application/inkml+xml"/>
  <Override PartName="/ppt/ink/ink1582.xml" ContentType="application/inkml+xml"/>
  <Override PartName="/ppt/ink/ink1583.xml" ContentType="application/inkml+xml"/>
  <Override PartName="/ppt/ink/ink1584.xml" ContentType="application/inkml+xml"/>
  <Override PartName="/ppt/ink/ink1585.xml" ContentType="application/inkml+xml"/>
  <Override PartName="/ppt/ink/ink1586.xml" ContentType="application/inkml+xml"/>
  <Override PartName="/ppt/ink/ink1587.xml" ContentType="application/inkml+xml"/>
  <Override PartName="/ppt/ink/ink1588.xml" ContentType="application/inkml+xml"/>
  <Override PartName="/ppt/ink/ink1589.xml" ContentType="application/inkml+xml"/>
  <Override PartName="/ppt/ink/ink1590.xml" ContentType="application/inkml+xml"/>
  <Override PartName="/ppt/ink/ink1591.xml" ContentType="application/inkml+xml"/>
  <Override PartName="/ppt/ink/ink1592.xml" ContentType="application/inkml+xml"/>
  <Override PartName="/ppt/ink/ink1593.xml" ContentType="application/inkml+xml"/>
  <Override PartName="/ppt/ink/ink1594.xml" ContentType="application/inkml+xml"/>
  <Override PartName="/ppt/ink/ink1595.xml" ContentType="application/inkml+xml"/>
  <Override PartName="/ppt/ink/ink1596.xml" ContentType="application/inkml+xml"/>
  <Override PartName="/ppt/ink/ink1597.xml" ContentType="application/inkml+xml"/>
  <Override PartName="/ppt/ink/ink1598.xml" ContentType="application/inkml+xml"/>
  <Override PartName="/ppt/ink/ink1599.xml" ContentType="application/inkml+xml"/>
  <Override PartName="/ppt/ink/ink1600.xml" ContentType="application/inkml+xml"/>
  <Override PartName="/ppt/ink/ink1601.xml" ContentType="application/inkml+xml"/>
  <Override PartName="/ppt/ink/ink1602.xml" ContentType="application/inkml+xml"/>
  <Override PartName="/ppt/ink/ink1603.xml" ContentType="application/inkml+xml"/>
  <Override PartName="/ppt/ink/ink1604.xml" ContentType="application/inkml+xml"/>
  <Override PartName="/ppt/ink/ink1605.xml" ContentType="application/inkml+xml"/>
  <Override PartName="/ppt/ink/ink1606.xml" ContentType="application/inkml+xml"/>
  <Override PartName="/ppt/ink/ink1607.xml" ContentType="application/inkml+xml"/>
  <Override PartName="/ppt/ink/ink1608.xml" ContentType="application/inkml+xml"/>
  <Override PartName="/ppt/ink/ink1609.xml" ContentType="application/inkml+xml"/>
  <Override PartName="/ppt/ink/ink1610.xml" ContentType="application/inkml+xml"/>
  <Override PartName="/ppt/ink/ink1611.xml" ContentType="application/inkml+xml"/>
  <Override PartName="/ppt/ink/ink1612.xml" ContentType="application/inkml+xml"/>
  <Override PartName="/ppt/ink/ink1613.xml" ContentType="application/inkml+xml"/>
  <Override PartName="/ppt/ink/ink1614.xml" ContentType="application/inkml+xml"/>
  <Override PartName="/ppt/ink/ink1615.xml" ContentType="application/inkml+xml"/>
  <Override PartName="/ppt/ink/ink1616.xml" ContentType="application/inkml+xml"/>
  <Override PartName="/ppt/ink/ink1617.xml" ContentType="application/inkml+xml"/>
  <Override PartName="/ppt/ink/ink1618.xml" ContentType="application/inkml+xml"/>
  <Override PartName="/ppt/ink/ink1619.xml" ContentType="application/inkml+xml"/>
  <Override PartName="/ppt/ink/ink1620.xml" ContentType="application/inkml+xml"/>
  <Override PartName="/ppt/ink/ink1621.xml" ContentType="application/inkml+xml"/>
  <Override PartName="/ppt/ink/ink1622.xml" ContentType="application/inkml+xml"/>
  <Override PartName="/ppt/ink/ink1623.xml" ContentType="application/inkml+xml"/>
  <Override PartName="/ppt/ink/ink1624.xml" ContentType="application/inkml+xml"/>
  <Override PartName="/ppt/ink/ink1625.xml" ContentType="application/inkml+xml"/>
  <Override PartName="/ppt/ink/ink1626.xml" ContentType="application/inkml+xml"/>
  <Override PartName="/ppt/ink/ink1627.xml" ContentType="application/inkml+xml"/>
  <Override PartName="/ppt/ink/ink1628.xml" ContentType="application/inkml+xml"/>
  <Override PartName="/ppt/ink/ink1629.xml" ContentType="application/inkml+xml"/>
  <Override PartName="/ppt/ink/ink1630.xml" ContentType="application/inkml+xml"/>
  <Override PartName="/ppt/ink/ink1631.xml" ContentType="application/inkml+xml"/>
  <Override PartName="/ppt/ink/ink1632.xml" ContentType="application/inkml+xml"/>
  <Override PartName="/ppt/ink/ink1633.xml" ContentType="application/inkml+xml"/>
  <Override PartName="/ppt/ink/ink1634.xml" ContentType="application/inkml+xml"/>
  <Override PartName="/ppt/ink/ink1635.xml" ContentType="application/inkml+xml"/>
  <Override PartName="/ppt/ink/ink1636.xml" ContentType="application/inkml+xml"/>
  <Override PartName="/ppt/ink/ink1637.xml" ContentType="application/inkml+xml"/>
  <Override PartName="/ppt/ink/ink1638.xml" ContentType="application/inkml+xml"/>
  <Override PartName="/ppt/ink/ink1639.xml" ContentType="application/inkml+xml"/>
  <Override PartName="/ppt/ink/ink1640.xml" ContentType="application/inkml+xml"/>
  <Override PartName="/ppt/ink/ink1641.xml" ContentType="application/inkml+xml"/>
  <Override PartName="/ppt/ink/ink1642.xml" ContentType="application/inkml+xml"/>
  <Override PartName="/ppt/ink/ink1643.xml" ContentType="application/inkml+xml"/>
  <Override PartName="/ppt/ink/ink1644.xml" ContentType="application/inkml+xml"/>
  <Override PartName="/ppt/ink/ink1645.xml" ContentType="application/inkml+xml"/>
  <Override PartName="/ppt/ink/ink1646.xml" ContentType="application/inkml+xml"/>
  <Override PartName="/ppt/ink/ink1647.xml" ContentType="application/inkml+xml"/>
  <Override PartName="/ppt/ink/ink1648.xml" ContentType="application/inkml+xml"/>
  <Override PartName="/ppt/ink/ink1649.xml" ContentType="application/inkml+xml"/>
  <Override PartName="/ppt/ink/ink1650.xml" ContentType="application/inkml+xml"/>
  <Override PartName="/ppt/ink/ink1651.xml" ContentType="application/inkml+xml"/>
  <Override PartName="/ppt/ink/ink1652.xml" ContentType="application/inkml+xml"/>
  <Override PartName="/ppt/ink/ink1653.xml" ContentType="application/inkml+xml"/>
  <Override PartName="/ppt/ink/ink1654.xml" ContentType="application/inkml+xml"/>
  <Override PartName="/ppt/ink/ink1655.xml" ContentType="application/inkml+xml"/>
  <Override PartName="/ppt/ink/ink1656.xml" ContentType="application/inkml+xml"/>
  <Override PartName="/ppt/ink/ink1657.xml" ContentType="application/inkml+xml"/>
  <Override PartName="/ppt/ink/ink1658.xml" ContentType="application/inkml+xml"/>
  <Override PartName="/ppt/ink/ink1659.xml" ContentType="application/inkml+xml"/>
  <Override PartName="/ppt/ink/ink1660.xml" ContentType="application/inkml+xml"/>
  <Override PartName="/ppt/ink/ink1661.xml" ContentType="application/inkml+xml"/>
  <Override PartName="/ppt/ink/ink1662.xml" ContentType="application/inkml+xml"/>
  <Override PartName="/ppt/ink/ink1663.xml" ContentType="application/inkml+xml"/>
  <Override PartName="/ppt/ink/ink1664.xml" ContentType="application/inkml+xml"/>
  <Override PartName="/ppt/ink/ink1665.xml" ContentType="application/inkml+xml"/>
  <Override PartName="/ppt/ink/ink1666.xml" ContentType="application/inkml+xml"/>
  <Override PartName="/ppt/ink/ink1667.xml" ContentType="application/inkml+xml"/>
  <Override PartName="/ppt/ink/ink1668.xml" ContentType="application/inkml+xml"/>
  <Override PartName="/ppt/ink/ink1669.xml" ContentType="application/inkml+xml"/>
  <Override PartName="/ppt/ink/ink1670.xml" ContentType="application/inkml+xml"/>
  <Override PartName="/ppt/ink/ink1671.xml" ContentType="application/inkml+xml"/>
  <Override PartName="/ppt/ink/ink1672.xml" ContentType="application/inkml+xml"/>
  <Override PartName="/ppt/ink/ink1673.xml" ContentType="application/inkml+xml"/>
  <Override PartName="/ppt/ink/ink1674.xml" ContentType="application/inkml+xml"/>
  <Override PartName="/ppt/ink/ink1675.xml" ContentType="application/inkml+xml"/>
  <Override PartName="/ppt/ink/ink1676.xml" ContentType="application/inkml+xml"/>
  <Override PartName="/ppt/ink/ink1677.xml" ContentType="application/inkml+xml"/>
  <Override PartName="/ppt/ink/ink1678.xml" ContentType="application/inkml+xml"/>
  <Override PartName="/ppt/ink/ink1679.xml" ContentType="application/inkml+xml"/>
  <Override PartName="/ppt/ink/ink1680.xml" ContentType="application/inkml+xml"/>
  <Override PartName="/ppt/ink/ink1681.xml" ContentType="application/inkml+xml"/>
  <Override PartName="/ppt/ink/ink1682.xml" ContentType="application/inkml+xml"/>
  <Override PartName="/ppt/ink/ink1683.xml" ContentType="application/inkml+xml"/>
  <Override PartName="/ppt/ink/ink1684.xml" ContentType="application/inkml+xml"/>
  <Override PartName="/ppt/ink/ink1685.xml" ContentType="application/inkml+xml"/>
  <Override PartName="/ppt/ink/ink1686.xml" ContentType="application/inkml+xml"/>
  <Override PartName="/ppt/ink/ink1687.xml" ContentType="application/inkml+xml"/>
  <Override PartName="/ppt/ink/ink1688.xml" ContentType="application/inkml+xml"/>
  <Override PartName="/ppt/ink/ink1689.xml" ContentType="application/inkml+xml"/>
  <Override PartName="/ppt/ink/ink1690.xml" ContentType="application/inkml+xml"/>
  <Override PartName="/ppt/ink/ink1691.xml" ContentType="application/inkml+xml"/>
  <Override PartName="/ppt/ink/ink1692.xml" ContentType="application/inkml+xml"/>
  <Override PartName="/ppt/ink/ink1693.xml" ContentType="application/inkml+xml"/>
  <Override PartName="/ppt/ink/ink1694.xml" ContentType="application/inkml+xml"/>
  <Override PartName="/ppt/ink/ink1695.xml" ContentType="application/inkml+xml"/>
  <Override PartName="/ppt/ink/ink1696.xml" ContentType="application/inkml+xml"/>
  <Override PartName="/ppt/ink/ink1697.xml" ContentType="application/inkml+xml"/>
  <Override PartName="/ppt/ink/ink1698.xml" ContentType="application/inkml+xml"/>
  <Override PartName="/ppt/ink/ink1699.xml" ContentType="application/inkml+xml"/>
  <Override PartName="/ppt/ink/ink1700.xml" ContentType="application/inkml+xml"/>
  <Override PartName="/ppt/ink/ink1701.xml" ContentType="application/inkml+xml"/>
  <Override PartName="/ppt/ink/ink1702.xml" ContentType="application/inkml+xml"/>
  <Override PartName="/ppt/ink/ink1703.xml" ContentType="application/inkml+xml"/>
  <Override PartName="/ppt/ink/ink1704.xml" ContentType="application/inkml+xml"/>
  <Override PartName="/ppt/ink/ink1705.xml" ContentType="application/inkml+xml"/>
  <Override PartName="/ppt/ink/ink1706.xml" ContentType="application/inkml+xml"/>
  <Override PartName="/ppt/ink/ink1707.xml" ContentType="application/inkml+xml"/>
  <Override PartName="/ppt/ink/ink1708.xml" ContentType="application/inkml+xml"/>
  <Override PartName="/ppt/ink/ink1709.xml" ContentType="application/inkml+xml"/>
  <Override PartName="/ppt/ink/ink1710.xml" ContentType="application/inkml+xml"/>
  <Override PartName="/ppt/ink/ink1711.xml" ContentType="application/inkml+xml"/>
  <Override PartName="/ppt/ink/ink1712.xml" ContentType="application/inkml+xml"/>
  <Override PartName="/ppt/ink/ink1713.xml" ContentType="application/inkml+xml"/>
  <Override PartName="/ppt/ink/ink1714.xml" ContentType="application/inkml+xml"/>
  <Override PartName="/ppt/ink/ink1715.xml" ContentType="application/inkml+xml"/>
  <Override PartName="/ppt/ink/ink1716.xml" ContentType="application/inkml+xml"/>
  <Override PartName="/ppt/ink/ink1717.xml" ContentType="application/inkml+xml"/>
  <Override PartName="/ppt/ink/ink1718.xml" ContentType="application/inkml+xml"/>
  <Override PartName="/ppt/ink/ink1719.xml" ContentType="application/inkml+xml"/>
  <Override PartName="/ppt/ink/ink1720.xml" ContentType="application/inkml+xml"/>
  <Override PartName="/ppt/ink/ink1721.xml" ContentType="application/inkml+xml"/>
  <Override PartName="/ppt/ink/ink1722.xml" ContentType="application/inkml+xml"/>
  <Override PartName="/ppt/ink/ink1723.xml" ContentType="application/inkml+xml"/>
  <Override PartName="/ppt/ink/ink1724.xml" ContentType="application/inkml+xml"/>
  <Override PartName="/ppt/ink/ink1725.xml" ContentType="application/inkml+xml"/>
  <Override PartName="/ppt/ink/ink1726.xml" ContentType="application/inkml+xml"/>
  <Override PartName="/ppt/ink/ink1727.xml" ContentType="application/inkml+xml"/>
  <Override PartName="/ppt/ink/ink1728.xml" ContentType="application/inkml+xml"/>
  <Override PartName="/ppt/ink/ink1729.xml" ContentType="application/inkml+xml"/>
  <Override PartName="/ppt/ink/ink1730.xml" ContentType="application/inkml+xml"/>
  <Override PartName="/ppt/ink/ink1731.xml" ContentType="application/inkml+xml"/>
  <Override PartName="/ppt/ink/ink1732.xml" ContentType="application/inkml+xml"/>
  <Override PartName="/ppt/ink/ink1733.xml" ContentType="application/inkml+xml"/>
  <Override PartName="/ppt/ink/ink1734.xml" ContentType="application/inkml+xml"/>
  <Override PartName="/ppt/ink/ink1735.xml" ContentType="application/inkml+xml"/>
  <Override PartName="/ppt/ink/ink1736.xml" ContentType="application/inkml+xml"/>
  <Override PartName="/ppt/ink/ink1737.xml" ContentType="application/inkml+xml"/>
  <Override PartName="/ppt/ink/ink1738.xml" ContentType="application/inkml+xml"/>
  <Override PartName="/ppt/ink/ink1739.xml" ContentType="application/inkml+xml"/>
  <Override PartName="/ppt/ink/ink1740.xml" ContentType="application/inkml+xml"/>
  <Override PartName="/ppt/ink/ink1741.xml" ContentType="application/inkml+xml"/>
  <Override PartName="/ppt/ink/ink1742.xml" ContentType="application/inkml+xml"/>
  <Override PartName="/ppt/ink/ink1743.xml" ContentType="application/inkml+xml"/>
  <Override PartName="/ppt/ink/ink1744.xml" ContentType="application/inkml+xml"/>
  <Override PartName="/ppt/ink/ink1745.xml" ContentType="application/inkml+xml"/>
  <Override PartName="/ppt/ink/ink1746.xml" ContentType="application/inkml+xml"/>
  <Override PartName="/ppt/ink/ink1747.xml" ContentType="application/inkml+xml"/>
  <Override PartName="/ppt/ink/ink1748.xml" ContentType="application/inkml+xml"/>
  <Override PartName="/ppt/ink/ink1749.xml" ContentType="application/inkml+xml"/>
  <Override PartName="/ppt/ink/ink1750.xml" ContentType="application/inkml+xml"/>
  <Override PartName="/ppt/ink/ink1751.xml" ContentType="application/inkml+xml"/>
  <Override PartName="/ppt/ink/ink1752.xml" ContentType="application/inkml+xml"/>
  <Override PartName="/ppt/ink/ink1753.xml" ContentType="application/inkml+xml"/>
  <Override PartName="/ppt/ink/ink1754.xml" ContentType="application/inkml+xml"/>
  <Override PartName="/ppt/ink/ink1755.xml" ContentType="application/inkml+xml"/>
  <Override PartName="/ppt/ink/ink1756.xml" ContentType="application/inkml+xml"/>
  <Override PartName="/ppt/ink/ink1757.xml" ContentType="application/inkml+xml"/>
  <Override PartName="/ppt/ink/ink1758.xml" ContentType="application/inkml+xml"/>
  <Override PartName="/ppt/ink/ink1759.xml" ContentType="application/inkml+xml"/>
  <Override PartName="/ppt/ink/ink1760.xml" ContentType="application/inkml+xml"/>
  <Override PartName="/ppt/ink/ink1761.xml" ContentType="application/inkml+xml"/>
  <Override PartName="/ppt/ink/ink1762.xml" ContentType="application/inkml+xml"/>
  <Override PartName="/ppt/ink/ink1763.xml" ContentType="application/inkml+xml"/>
  <Override PartName="/ppt/ink/ink1764.xml" ContentType="application/inkml+xml"/>
  <Override PartName="/ppt/ink/ink1765.xml" ContentType="application/inkml+xml"/>
  <Override PartName="/ppt/ink/ink1766.xml" ContentType="application/inkml+xml"/>
  <Override PartName="/ppt/ink/ink1767.xml" ContentType="application/inkml+xml"/>
  <Override PartName="/ppt/ink/ink1768.xml" ContentType="application/inkml+xml"/>
  <Override PartName="/ppt/ink/ink1769.xml" ContentType="application/inkml+xml"/>
  <Override PartName="/ppt/ink/ink1770.xml" ContentType="application/inkml+xml"/>
  <Override PartName="/ppt/ink/ink1771.xml" ContentType="application/inkml+xml"/>
  <Override PartName="/ppt/ink/ink1772.xml" ContentType="application/inkml+xml"/>
  <Override PartName="/ppt/ink/ink1773.xml" ContentType="application/inkml+xml"/>
  <Override PartName="/ppt/ink/ink1774.xml" ContentType="application/inkml+xml"/>
  <Override PartName="/ppt/ink/ink1775.xml" ContentType="application/inkml+xml"/>
  <Override PartName="/ppt/ink/ink1776.xml" ContentType="application/inkml+xml"/>
  <Override PartName="/ppt/ink/ink1777.xml" ContentType="application/inkml+xml"/>
  <Override PartName="/ppt/ink/ink1778.xml" ContentType="application/inkml+xml"/>
  <Override PartName="/ppt/ink/ink1779.xml" ContentType="application/inkml+xml"/>
  <Override PartName="/ppt/ink/ink1780.xml" ContentType="application/inkml+xml"/>
  <Override PartName="/ppt/ink/ink1781.xml" ContentType="application/inkml+xml"/>
  <Override PartName="/ppt/ink/ink1782.xml" ContentType="application/inkml+xml"/>
  <Override PartName="/ppt/ink/ink1783.xml" ContentType="application/inkml+xml"/>
  <Override PartName="/ppt/ink/ink1784.xml" ContentType="application/inkml+xml"/>
  <Override PartName="/ppt/ink/ink1785.xml" ContentType="application/inkml+xml"/>
  <Override PartName="/ppt/ink/ink1786.xml" ContentType="application/inkml+xml"/>
  <Override PartName="/ppt/ink/ink1787.xml" ContentType="application/inkml+xml"/>
  <Override PartName="/ppt/ink/ink1788.xml" ContentType="application/inkml+xml"/>
  <Override PartName="/ppt/ink/ink1789.xml" ContentType="application/inkml+xml"/>
  <Override PartName="/ppt/ink/ink1790.xml" ContentType="application/inkml+xml"/>
  <Override PartName="/ppt/ink/ink1791.xml" ContentType="application/inkml+xml"/>
  <Override PartName="/ppt/ink/ink1792.xml" ContentType="application/inkml+xml"/>
  <Override PartName="/ppt/ink/ink1793.xml" ContentType="application/inkml+xml"/>
  <Override PartName="/ppt/ink/ink1794.xml" ContentType="application/inkml+xml"/>
  <Override PartName="/ppt/ink/ink1795.xml" ContentType="application/inkml+xml"/>
  <Override PartName="/ppt/ink/ink1796.xml" ContentType="application/inkml+xml"/>
  <Override PartName="/ppt/ink/ink1797.xml" ContentType="application/inkml+xml"/>
  <Override PartName="/ppt/ink/ink1798.xml" ContentType="application/inkml+xml"/>
  <Override PartName="/ppt/ink/ink1799.xml" ContentType="application/inkml+xml"/>
  <Override PartName="/ppt/ink/ink1800.xml" ContentType="application/inkml+xml"/>
  <Override PartName="/ppt/ink/ink1801.xml" ContentType="application/inkml+xml"/>
  <Override PartName="/ppt/ink/ink1802.xml" ContentType="application/inkml+xml"/>
  <Override PartName="/ppt/ink/ink1803.xml" ContentType="application/inkml+xml"/>
  <Override PartName="/ppt/ink/ink1804.xml" ContentType="application/inkml+xml"/>
  <Override PartName="/ppt/ink/ink1805.xml" ContentType="application/inkml+xml"/>
  <Override PartName="/ppt/ink/ink1806.xml" ContentType="application/inkml+xml"/>
  <Override PartName="/ppt/ink/ink1807.xml" ContentType="application/inkml+xml"/>
  <Override PartName="/ppt/ink/ink1808.xml" ContentType="application/inkml+xml"/>
  <Override PartName="/ppt/ink/ink1809.xml" ContentType="application/inkml+xml"/>
  <Override PartName="/ppt/ink/ink1810.xml" ContentType="application/inkml+xml"/>
  <Override PartName="/ppt/ink/ink1811.xml" ContentType="application/inkml+xml"/>
  <Override PartName="/ppt/ink/ink1812.xml" ContentType="application/inkml+xml"/>
  <Override PartName="/ppt/ink/ink1813.xml" ContentType="application/inkml+xml"/>
  <Override PartName="/ppt/ink/ink1814.xml" ContentType="application/inkml+xml"/>
  <Override PartName="/ppt/ink/ink1815.xml" ContentType="application/inkml+xml"/>
  <Override PartName="/ppt/ink/ink1816.xml" ContentType="application/inkml+xml"/>
  <Override PartName="/ppt/ink/ink1817.xml" ContentType="application/inkml+xml"/>
  <Override PartName="/ppt/ink/ink1818.xml" ContentType="application/inkml+xml"/>
  <Override PartName="/ppt/ink/ink1819.xml" ContentType="application/inkml+xml"/>
  <Override PartName="/ppt/ink/ink1820.xml" ContentType="application/inkml+xml"/>
  <Override PartName="/ppt/ink/ink1821.xml" ContentType="application/inkml+xml"/>
  <Override PartName="/ppt/ink/ink1822.xml" ContentType="application/inkml+xml"/>
  <Override PartName="/ppt/ink/ink1823.xml" ContentType="application/inkml+xml"/>
  <Override PartName="/ppt/ink/ink1824.xml" ContentType="application/inkml+xml"/>
  <Override PartName="/ppt/ink/ink1825.xml" ContentType="application/inkml+xml"/>
  <Override PartName="/ppt/ink/ink1826.xml" ContentType="application/inkml+xml"/>
  <Override PartName="/ppt/ink/ink1827.xml" ContentType="application/inkml+xml"/>
  <Override PartName="/ppt/ink/ink1828.xml" ContentType="application/inkml+xml"/>
  <Override PartName="/ppt/ink/ink1829.xml" ContentType="application/inkml+xml"/>
  <Override PartName="/ppt/ink/ink1830.xml" ContentType="application/inkml+xml"/>
  <Override PartName="/ppt/ink/ink1831.xml" ContentType="application/inkml+xml"/>
  <Override PartName="/ppt/ink/ink1832.xml" ContentType="application/inkml+xml"/>
  <Override PartName="/ppt/ink/ink1833.xml" ContentType="application/inkml+xml"/>
  <Override PartName="/ppt/ink/ink1834.xml" ContentType="application/inkml+xml"/>
  <Override PartName="/ppt/ink/ink1835.xml" ContentType="application/inkml+xml"/>
  <Override PartName="/ppt/ink/ink1836.xml" ContentType="application/inkml+xml"/>
  <Override PartName="/ppt/ink/ink1837.xml" ContentType="application/inkml+xml"/>
  <Override PartName="/ppt/ink/ink1838.xml" ContentType="application/inkml+xml"/>
  <Override PartName="/ppt/ink/ink1839.xml" ContentType="application/inkml+xml"/>
  <Override PartName="/ppt/ink/ink1840.xml" ContentType="application/inkml+xml"/>
  <Override PartName="/ppt/ink/ink1841.xml" ContentType="application/inkml+xml"/>
  <Override PartName="/ppt/ink/ink1842.xml" ContentType="application/inkml+xml"/>
  <Override PartName="/ppt/ink/ink1843.xml" ContentType="application/inkml+xml"/>
  <Override PartName="/ppt/ink/ink1844.xml" ContentType="application/inkml+xml"/>
  <Override PartName="/ppt/ink/ink1845.xml" ContentType="application/inkml+xml"/>
  <Override PartName="/ppt/ink/ink1846.xml" ContentType="application/inkml+xml"/>
  <Override PartName="/ppt/ink/ink1847.xml" ContentType="application/inkml+xml"/>
  <Override PartName="/ppt/ink/ink1848.xml" ContentType="application/inkml+xml"/>
  <Override PartName="/ppt/ink/ink1849.xml" ContentType="application/inkml+xml"/>
  <Override PartName="/ppt/ink/ink1850.xml" ContentType="application/inkml+xml"/>
  <Override PartName="/ppt/ink/ink1851.xml" ContentType="application/inkml+xml"/>
  <Override PartName="/ppt/ink/ink1852.xml" ContentType="application/inkml+xml"/>
  <Override PartName="/ppt/ink/ink1853.xml" ContentType="application/inkml+xml"/>
  <Override PartName="/ppt/ink/ink1854.xml" ContentType="application/inkml+xml"/>
  <Override PartName="/ppt/ink/ink1855.xml" ContentType="application/inkml+xml"/>
  <Override PartName="/ppt/ink/ink1856.xml" ContentType="application/inkml+xml"/>
  <Override PartName="/ppt/ink/ink1857.xml" ContentType="application/inkml+xml"/>
  <Override PartName="/ppt/ink/ink1858.xml" ContentType="application/inkml+xml"/>
  <Override PartName="/ppt/ink/ink1859.xml" ContentType="application/inkml+xml"/>
  <Override PartName="/ppt/ink/ink1860.xml" ContentType="application/inkml+xml"/>
  <Override PartName="/ppt/ink/ink1861.xml" ContentType="application/inkml+xml"/>
  <Override PartName="/ppt/ink/ink1862.xml" ContentType="application/inkml+xml"/>
  <Override PartName="/ppt/ink/ink1863.xml" ContentType="application/inkml+xml"/>
  <Override PartName="/ppt/ink/ink1864.xml" ContentType="application/inkml+xml"/>
  <Override PartName="/ppt/ink/ink1865.xml" ContentType="application/inkml+xml"/>
  <Override PartName="/ppt/ink/ink1866.xml" ContentType="application/inkml+xml"/>
  <Override PartName="/ppt/ink/ink1867.xml" ContentType="application/inkml+xml"/>
  <Override PartName="/ppt/ink/ink1868.xml" ContentType="application/inkml+xml"/>
  <Override PartName="/ppt/ink/ink1869.xml" ContentType="application/inkml+xml"/>
  <Override PartName="/ppt/ink/ink1870.xml" ContentType="application/inkml+xml"/>
  <Override PartName="/ppt/ink/ink1871.xml" ContentType="application/inkml+xml"/>
  <Override PartName="/ppt/ink/ink1872.xml" ContentType="application/inkml+xml"/>
  <Override PartName="/ppt/ink/ink1873.xml" ContentType="application/inkml+xml"/>
  <Override PartName="/ppt/ink/ink1874.xml" ContentType="application/inkml+xml"/>
  <Override PartName="/ppt/ink/ink1875.xml" ContentType="application/inkml+xml"/>
  <Override PartName="/ppt/ink/ink1876.xml" ContentType="application/inkml+xml"/>
  <Override PartName="/ppt/ink/ink1877.xml" ContentType="application/inkml+xml"/>
  <Override PartName="/ppt/ink/ink1878.xml" ContentType="application/inkml+xml"/>
  <Override PartName="/ppt/ink/ink1879.xml" ContentType="application/inkml+xml"/>
  <Override PartName="/ppt/ink/ink1880.xml" ContentType="application/inkml+xml"/>
  <Override PartName="/ppt/ink/ink1881.xml" ContentType="application/inkml+xml"/>
  <Override PartName="/ppt/ink/ink1882.xml" ContentType="application/inkml+xml"/>
  <Override PartName="/ppt/ink/ink1883.xml" ContentType="application/inkml+xml"/>
  <Override PartName="/ppt/ink/ink1884.xml" ContentType="application/inkml+xml"/>
  <Override PartName="/ppt/ink/ink1885.xml" ContentType="application/inkml+xml"/>
  <Override PartName="/ppt/ink/ink1886.xml" ContentType="application/inkml+xml"/>
  <Override PartName="/ppt/ink/ink1887.xml" ContentType="application/inkml+xml"/>
  <Override PartName="/ppt/ink/ink1888.xml" ContentType="application/inkml+xml"/>
  <Override PartName="/ppt/ink/ink1889.xml" ContentType="application/inkml+xml"/>
  <Override PartName="/ppt/ink/ink1890.xml" ContentType="application/inkml+xml"/>
  <Override PartName="/ppt/ink/ink1891.xml" ContentType="application/inkml+xml"/>
  <Override PartName="/ppt/ink/ink1892.xml" ContentType="application/inkml+xml"/>
  <Override PartName="/ppt/ink/ink1893.xml" ContentType="application/inkml+xml"/>
  <Override PartName="/ppt/ink/ink1894.xml" ContentType="application/inkml+xml"/>
  <Override PartName="/ppt/ink/ink1895.xml" ContentType="application/inkml+xml"/>
  <Override PartName="/ppt/ink/ink1896.xml" ContentType="application/inkml+xml"/>
  <Override PartName="/ppt/ink/ink1897.xml" ContentType="application/inkml+xml"/>
  <Override PartName="/ppt/ink/ink1898.xml" ContentType="application/inkml+xml"/>
  <Override PartName="/ppt/ink/ink1899.xml" ContentType="application/inkml+xml"/>
  <Override PartName="/ppt/ink/ink1900.xml" ContentType="application/inkml+xml"/>
  <Override PartName="/ppt/ink/ink1901.xml" ContentType="application/inkml+xml"/>
  <Override PartName="/ppt/ink/ink1902.xml" ContentType="application/inkml+xml"/>
  <Override PartName="/ppt/ink/ink1903.xml" ContentType="application/inkml+xml"/>
  <Override PartName="/ppt/ink/ink1904.xml" ContentType="application/inkml+xml"/>
  <Override PartName="/ppt/ink/ink1905.xml" ContentType="application/inkml+xml"/>
  <Override PartName="/ppt/ink/ink1906.xml" ContentType="application/inkml+xml"/>
  <Override PartName="/ppt/ink/ink1907.xml" ContentType="application/inkml+xml"/>
  <Override PartName="/ppt/ink/ink1908.xml" ContentType="application/inkml+xml"/>
  <Override PartName="/ppt/ink/ink1909.xml" ContentType="application/inkml+xml"/>
  <Override PartName="/ppt/ink/ink1910.xml" ContentType="application/inkml+xml"/>
  <Override PartName="/ppt/ink/ink1911.xml" ContentType="application/inkml+xml"/>
  <Override PartName="/ppt/ink/ink1912.xml" ContentType="application/inkml+xml"/>
  <Override PartName="/ppt/ink/ink1913.xml" ContentType="application/inkml+xml"/>
  <Override PartName="/ppt/ink/ink1914.xml" ContentType="application/inkml+xml"/>
  <Override PartName="/ppt/ink/ink1915.xml" ContentType="application/inkml+xml"/>
  <Override PartName="/ppt/ink/ink1916.xml" ContentType="application/inkml+xml"/>
  <Override PartName="/ppt/ink/ink1917.xml" ContentType="application/inkml+xml"/>
  <Override PartName="/ppt/ink/ink1918.xml" ContentType="application/inkml+xml"/>
  <Override PartName="/ppt/ink/ink1919.xml" ContentType="application/inkml+xml"/>
  <Override PartName="/ppt/ink/ink1920.xml" ContentType="application/inkml+xml"/>
  <Override PartName="/ppt/ink/ink1921.xml" ContentType="application/inkml+xml"/>
  <Override PartName="/ppt/ink/ink1922.xml" ContentType="application/inkml+xml"/>
  <Override PartName="/ppt/ink/ink1923.xml" ContentType="application/inkml+xml"/>
  <Override PartName="/ppt/ink/ink1924.xml" ContentType="application/inkml+xml"/>
  <Override PartName="/ppt/ink/ink1925.xml" ContentType="application/inkml+xml"/>
  <Override PartName="/ppt/ink/ink1926.xml" ContentType="application/inkml+xml"/>
  <Override PartName="/ppt/ink/ink1927.xml" ContentType="application/inkml+xml"/>
  <Override PartName="/ppt/ink/ink1928.xml" ContentType="application/inkml+xml"/>
  <Override PartName="/ppt/ink/ink1929.xml" ContentType="application/inkml+xml"/>
  <Override PartName="/ppt/ink/ink1930.xml" ContentType="application/inkml+xml"/>
  <Override PartName="/ppt/ink/ink1931.xml" ContentType="application/inkml+xml"/>
  <Override PartName="/ppt/ink/ink1932.xml" ContentType="application/inkml+xml"/>
  <Override PartName="/ppt/ink/ink1933.xml" ContentType="application/inkml+xml"/>
  <Override PartName="/ppt/ink/ink1934.xml" ContentType="application/inkml+xml"/>
  <Override PartName="/ppt/ink/ink1935.xml" ContentType="application/inkml+xml"/>
  <Override PartName="/ppt/ink/ink1936.xml" ContentType="application/inkml+xml"/>
  <Override PartName="/ppt/ink/ink1937.xml" ContentType="application/inkml+xml"/>
  <Override PartName="/ppt/ink/ink1938.xml" ContentType="application/inkml+xml"/>
  <Override PartName="/ppt/ink/ink1939.xml" ContentType="application/inkml+xml"/>
  <Override PartName="/ppt/ink/ink1940.xml" ContentType="application/inkml+xml"/>
  <Override PartName="/ppt/ink/ink1941.xml" ContentType="application/inkml+xml"/>
  <Override PartName="/ppt/ink/ink1942.xml" ContentType="application/inkml+xml"/>
  <Override PartName="/ppt/ink/ink1943.xml" ContentType="application/inkml+xml"/>
  <Override PartName="/ppt/ink/ink1944.xml" ContentType="application/inkml+xml"/>
  <Override PartName="/ppt/ink/ink1945.xml" ContentType="application/inkml+xml"/>
  <Override PartName="/ppt/ink/ink1946.xml" ContentType="application/inkml+xml"/>
  <Override PartName="/ppt/ink/ink1947.xml" ContentType="application/inkml+xml"/>
  <Override PartName="/ppt/ink/ink1948.xml" ContentType="application/inkml+xml"/>
  <Override PartName="/ppt/ink/ink1949.xml" ContentType="application/inkml+xml"/>
  <Override PartName="/ppt/ink/ink1950.xml" ContentType="application/inkml+xml"/>
  <Override PartName="/ppt/ink/ink1951.xml" ContentType="application/inkml+xml"/>
  <Override PartName="/ppt/ink/ink1952.xml" ContentType="application/inkml+xml"/>
  <Override PartName="/ppt/ink/ink1953.xml" ContentType="application/inkml+xml"/>
  <Override PartName="/ppt/ink/ink1954.xml" ContentType="application/inkml+xml"/>
  <Override PartName="/ppt/ink/ink1955.xml" ContentType="application/inkml+xml"/>
  <Override PartName="/ppt/ink/ink1956.xml" ContentType="application/inkml+xml"/>
  <Override PartName="/ppt/ink/ink1957.xml" ContentType="application/inkml+xml"/>
  <Override PartName="/ppt/ink/ink1958.xml" ContentType="application/inkml+xml"/>
  <Override PartName="/ppt/ink/ink1959.xml" ContentType="application/inkml+xml"/>
  <Override PartName="/ppt/ink/ink1960.xml" ContentType="application/inkml+xml"/>
  <Override PartName="/ppt/ink/ink1961.xml" ContentType="application/inkml+xml"/>
  <Override PartName="/ppt/ink/ink1962.xml" ContentType="application/inkml+xml"/>
  <Override PartName="/ppt/ink/ink1963.xml" ContentType="application/inkml+xml"/>
  <Override PartName="/ppt/ink/ink1964.xml" ContentType="application/inkml+xml"/>
  <Override PartName="/ppt/ink/ink1965.xml" ContentType="application/inkml+xml"/>
  <Override PartName="/ppt/ink/ink1966.xml" ContentType="application/inkml+xml"/>
  <Override PartName="/ppt/ink/ink1967.xml" ContentType="application/inkml+xml"/>
  <Override PartName="/ppt/ink/ink1968.xml" ContentType="application/inkml+xml"/>
  <Override PartName="/ppt/ink/ink1969.xml" ContentType="application/inkml+xml"/>
  <Override PartName="/ppt/ink/ink1970.xml" ContentType="application/inkml+xml"/>
  <Override PartName="/ppt/ink/ink1971.xml" ContentType="application/inkml+xml"/>
  <Override PartName="/ppt/ink/ink1972.xml" ContentType="application/inkml+xml"/>
  <Override PartName="/ppt/ink/ink1973.xml" ContentType="application/inkml+xml"/>
  <Override PartName="/ppt/ink/ink1974.xml" ContentType="application/inkml+xml"/>
  <Override PartName="/ppt/ink/ink1975.xml" ContentType="application/inkml+xml"/>
  <Override PartName="/ppt/ink/ink1976.xml" ContentType="application/inkml+xml"/>
  <Override PartName="/ppt/ink/ink1977.xml" ContentType="application/inkml+xml"/>
  <Override PartName="/ppt/ink/ink1978.xml" ContentType="application/inkml+xml"/>
  <Override PartName="/ppt/ink/ink1979.xml" ContentType="application/inkml+xml"/>
  <Override PartName="/ppt/ink/ink1980.xml" ContentType="application/inkml+xml"/>
  <Override PartName="/ppt/ink/ink1981.xml" ContentType="application/inkml+xml"/>
  <Override PartName="/ppt/ink/ink1982.xml" ContentType="application/inkml+xml"/>
  <Override PartName="/ppt/ink/ink1983.xml" ContentType="application/inkml+xml"/>
  <Override PartName="/ppt/ink/ink1984.xml" ContentType="application/inkml+xml"/>
  <Override PartName="/ppt/ink/ink1985.xml" ContentType="application/inkml+xml"/>
  <Override PartName="/ppt/ink/ink1986.xml" ContentType="application/inkml+xml"/>
  <Override PartName="/ppt/ink/ink1987.xml" ContentType="application/inkml+xml"/>
  <Override PartName="/ppt/ink/ink1988.xml" ContentType="application/inkml+xml"/>
  <Override PartName="/ppt/ink/ink1989.xml" ContentType="application/inkml+xml"/>
  <Override PartName="/ppt/ink/ink1990.xml" ContentType="application/inkml+xml"/>
  <Override PartName="/ppt/ink/ink1991.xml" ContentType="application/inkml+xml"/>
  <Override PartName="/ppt/ink/ink1992.xml" ContentType="application/inkml+xml"/>
  <Override PartName="/ppt/ink/ink1993.xml" ContentType="application/inkml+xml"/>
  <Override PartName="/ppt/ink/ink1994.xml" ContentType="application/inkml+xml"/>
  <Override PartName="/ppt/ink/ink1995.xml" ContentType="application/inkml+xml"/>
  <Override PartName="/ppt/ink/ink1996.xml" ContentType="application/inkml+xml"/>
  <Override PartName="/ppt/ink/ink1997.xml" ContentType="application/inkml+xml"/>
  <Override PartName="/ppt/ink/ink1998.xml" ContentType="application/inkml+xml"/>
  <Override PartName="/ppt/ink/ink1999.xml" ContentType="application/inkml+xml"/>
  <Override PartName="/ppt/ink/ink2000.xml" ContentType="application/inkml+xml"/>
  <Override PartName="/ppt/ink/ink2001.xml" ContentType="application/inkml+xml"/>
  <Override PartName="/ppt/ink/ink2002.xml" ContentType="application/inkml+xml"/>
  <Override PartName="/ppt/ink/ink2003.xml" ContentType="application/inkml+xml"/>
  <Override PartName="/ppt/ink/ink2004.xml" ContentType="application/inkml+xml"/>
  <Override PartName="/ppt/ink/ink2005.xml" ContentType="application/inkml+xml"/>
  <Override PartName="/ppt/ink/ink2006.xml" ContentType="application/inkml+xml"/>
  <Override PartName="/ppt/ink/ink2007.xml" ContentType="application/inkml+xml"/>
  <Override PartName="/ppt/ink/ink2008.xml" ContentType="application/inkml+xml"/>
  <Override PartName="/ppt/ink/ink2009.xml" ContentType="application/inkml+xml"/>
  <Override PartName="/ppt/ink/ink2010.xml" ContentType="application/inkml+xml"/>
  <Override PartName="/ppt/ink/ink2011.xml" ContentType="application/inkml+xml"/>
  <Override PartName="/ppt/ink/ink2012.xml" ContentType="application/inkml+xml"/>
  <Override PartName="/ppt/ink/ink2013.xml" ContentType="application/inkml+xml"/>
  <Override PartName="/ppt/ink/ink2014.xml" ContentType="application/inkml+xml"/>
  <Override PartName="/ppt/ink/ink2015.xml" ContentType="application/inkml+xml"/>
  <Override PartName="/ppt/ink/ink2016.xml" ContentType="application/inkml+xml"/>
  <Override PartName="/ppt/ink/ink2017.xml" ContentType="application/inkml+xml"/>
  <Override PartName="/ppt/ink/ink2018.xml" ContentType="application/inkml+xml"/>
  <Override PartName="/ppt/ink/ink2019.xml" ContentType="application/inkml+xml"/>
  <Override PartName="/ppt/ink/ink2020.xml" ContentType="application/inkml+xml"/>
  <Override PartName="/ppt/ink/ink2021.xml" ContentType="application/inkml+xml"/>
  <Override PartName="/ppt/ink/ink2022.xml" ContentType="application/inkml+xml"/>
  <Override PartName="/ppt/ink/ink2023.xml" ContentType="application/inkml+xml"/>
  <Override PartName="/ppt/ink/ink2024.xml" ContentType="application/inkml+xml"/>
  <Override PartName="/ppt/ink/ink2025.xml" ContentType="application/inkml+xml"/>
  <Override PartName="/ppt/ink/ink2026.xml" ContentType="application/inkml+xml"/>
  <Override PartName="/ppt/ink/ink2027.xml" ContentType="application/inkml+xml"/>
  <Override PartName="/ppt/ink/ink2028.xml" ContentType="application/inkml+xml"/>
  <Override PartName="/ppt/ink/ink2029.xml" ContentType="application/inkml+xml"/>
  <Override PartName="/ppt/ink/ink2030.xml" ContentType="application/inkml+xml"/>
  <Override PartName="/ppt/ink/ink2031.xml" ContentType="application/inkml+xml"/>
  <Override PartName="/ppt/ink/ink2032.xml" ContentType="application/inkml+xml"/>
  <Override PartName="/ppt/ink/ink2033.xml" ContentType="application/inkml+xml"/>
  <Override PartName="/ppt/ink/ink2034.xml" ContentType="application/inkml+xml"/>
  <Override PartName="/ppt/ink/ink2035.xml" ContentType="application/inkml+xml"/>
  <Override PartName="/ppt/ink/ink2036.xml" ContentType="application/inkml+xml"/>
  <Override PartName="/ppt/ink/ink2037.xml" ContentType="application/inkml+xml"/>
  <Override PartName="/ppt/ink/ink2038.xml" ContentType="application/inkml+xml"/>
  <Override PartName="/ppt/ink/ink2039.xml" ContentType="application/inkml+xml"/>
  <Override PartName="/ppt/ink/ink2040.xml" ContentType="application/inkml+xml"/>
  <Override PartName="/ppt/ink/ink2041.xml" ContentType="application/inkml+xml"/>
  <Override PartName="/ppt/ink/ink2042.xml" ContentType="application/inkml+xml"/>
  <Override PartName="/ppt/ink/ink2043.xml" ContentType="application/inkml+xml"/>
  <Override PartName="/ppt/ink/ink2044.xml" ContentType="application/inkml+xml"/>
  <Override PartName="/ppt/ink/ink2045.xml" ContentType="application/inkml+xml"/>
  <Override PartName="/ppt/ink/ink2046.xml" ContentType="application/inkml+xml"/>
  <Override PartName="/ppt/ink/ink2047.xml" ContentType="application/inkml+xml"/>
  <Override PartName="/ppt/ink/ink2048.xml" ContentType="application/inkml+xml"/>
  <Override PartName="/ppt/ink/ink2049.xml" ContentType="application/inkml+xml"/>
  <Override PartName="/ppt/ink/ink2050.xml" ContentType="application/inkml+xml"/>
  <Override PartName="/ppt/ink/ink2051.xml" ContentType="application/inkml+xml"/>
  <Override PartName="/ppt/ink/ink2052.xml" ContentType="application/inkml+xml"/>
  <Override PartName="/ppt/ink/ink2053.xml" ContentType="application/inkml+xml"/>
  <Override PartName="/ppt/ink/ink2054.xml" ContentType="application/inkml+xml"/>
  <Override PartName="/ppt/ink/ink2055.xml" ContentType="application/inkml+xml"/>
  <Override PartName="/ppt/ink/ink2056.xml" ContentType="application/inkml+xml"/>
  <Override PartName="/ppt/ink/ink2057.xml" ContentType="application/inkml+xml"/>
  <Override PartName="/ppt/ink/ink2058.xml" ContentType="application/inkml+xml"/>
  <Override PartName="/ppt/ink/ink2059.xml" ContentType="application/inkml+xml"/>
  <Override PartName="/ppt/ink/ink2060.xml" ContentType="application/inkml+xml"/>
  <Override PartName="/ppt/ink/ink2061.xml" ContentType="application/inkml+xml"/>
  <Override PartName="/ppt/ink/ink2062.xml" ContentType="application/inkml+xml"/>
  <Override PartName="/ppt/ink/ink2063.xml" ContentType="application/inkml+xml"/>
  <Override PartName="/ppt/ink/ink2064.xml" ContentType="application/inkml+xml"/>
  <Override PartName="/ppt/ink/ink2065.xml" ContentType="application/inkml+xml"/>
  <Override PartName="/ppt/ink/ink2066.xml" ContentType="application/inkml+xml"/>
  <Override PartName="/ppt/ink/ink2067.xml" ContentType="application/inkml+xml"/>
  <Override PartName="/ppt/ink/ink2068.xml" ContentType="application/inkml+xml"/>
  <Override PartName="/ppt/ink/ink2069.xml" ContentType="application/inkml+xml"/>
  <Override PartName="/ppt/ink/ink2070.xml" ContentType="application/inkml+xml"/>
  <Override PartName="/ppt/ink/ink2071.xml" ContentType="application/inkml+xml"/>
  <Override PartName="/ppt/ink/ink2072.xml" ContentType="application/inkml+xml"/>
  <Override PartName="/ppt/ink/ink2073.xml" ContentType="application/inkml+xml"/>
  <Override PartName="/ppt/ink/ink2074.xml" ContentType="application/inkml+xml"/>
  <Override PartName="/ppt/ink/ink2075.xml" ContentType="application/inkml+xml"/>
  <Override PartName="/ppt/ink/ink2076.xml" ContentType="application/inkml+xml"/>
  <Override PartName="/ppt/ink/ink2077.xml" ContentType="application/inkml+xml"/>
  <Override PartName="/ppt/ink/ink2078.xml" ContentType="application/inkml+xml"/>
  <Override PartName="/ppt/ink/ink2079.xml" ContentType="application/inkml+xml"/>
  <Override PartName="/ppt/ink/ink2080.xml" ContentType="application/inkml+xml"/>
  <Override PartName="/ppt/ink/ink2081.xml" ContentType="application/inkml+xml"/>
  <Override PartName="/ppt/ink/ink2082.xml" ContentType="application/inkml+xml"/>
  <Override PartName="/ppt/ink/ink2083.xml" ContentType="application/inkml+xml"/>
  <Override PartName="/ppt/ink/ink2084.xml" ContentType="application/inkml+xml"/>
  <Override PartName="/ppt/ink/ink2085.xml" ContentType="application/inkml+xml"/>
  <Override PartName="/ppt/ink/ink2086.xml" ContentType="application/inkml+xml"/>
  <Override PartName="/ppt/ink/ink2087.xml" ContentType="application/inkml+xml"/>
  <Override PartName="/ppt/ink/ink2088.xml" ContentType="application/inkml+xml"/>
  <Override PartName="/ppt/ink/ink2089.xml" ContentType="application/inkml+xml"/>
  <Override PartName="/ppt/ink/ink2090.xml" ContentType="application/inkml+xml"/>
  <Override PartName="/ppt/ink/ink2091.xml" ContentType="application/inkml+xml"/>
  <Override PartName="/ppt/ink/ink2092.xml" ContentType="application/inkml+xml"/>
  <Override PartName="/ppt/ink/ink2093.xml" ContentType="application/inkml+xml"/>
  <Override PartName="/ppt/ink/ink2094.xml" ContentType="application/inkml+xml"/>
  <Override PartName="/ppt/ink/ink2095.xml" ContentType="application/inkml+xml"/>
  <Override PartName="/ppt/ink/ink2096.xml" ContentType="application/inkml+xml"/>
  <Override PartName="/ppt/ink/ink2097.xml" ContentType="application/inkml+xml"/>
  <Override PartName="/ppt/ink/ink2098.xml" ContentType="application/inkml+xml"/>
  <Override PartName="/ppt/ink/ink2099.xml" ContentType="application/inkml+xml"/>
  <Override PartName="/ppt/ink/ink2100.xml" ContentType="application/inkml+xml"/>
  <Override PartName="/ppt/ink/ink2101.xml" ContentType="application/inkml+xml"/>
  <Override PartName="/ppt/ink/ink2102.xml" ContentType="application/inkml+xml"/>
  <Override PartName="/ppt/ink/ink2103.xml" ContentType="application/inkml+xml"/>
  <Override PartName="/ppt/ink/ink2104.xml" ContentType="application/inkml+xml"/>
  <Override PartName="/ppt/ink/ink2105.xml" ContentType="application/inkml+xml"/>
  <Override PartName="/ppt/ink/ink2106.xml" ContentType="application/inkml+xml"/>
  <Override PartName="/ppt/ink/ink2107.xml" ContentType="application/inkml+xml"/>
  <Override PartName="/ppt/ink/ink2108.xml" ContentType="application/inkml+xml"/>
  <Override PartName="/ppt/ink/ink2109.xml" ContentType="application/inkml+xml"/>
  <Override PartName="/ppt/ink/ink2110.xml" ContentType="application/inkml+xml"/>
  <Override PartName="/ppt/ink/ink2111.xml" ContentType="application/inkml+xml"/>
  <Override PartName="/ppt/ink/ink2112.xml" ContentType="application/inkml+xml"/>
  <Override PartName="/ppt/ink/ink2113.xml" ContentType="application/inkml+xml"/>
  <Override PartName="/ppt/ink/ink2114.xml" ContentType="application/inkml+xml"/>
  <Override PartName="/ppt/ink/ink2115.xml" ContentType="application/inkml+xml"/>
  <Override PartName="/ppt/ink/ink2116.xml" ContentType="application/inkml+xml"/>
  <Override PartName="/ppt/ink/ink2117.xml" ContentType="application/inkml+xml"/>
  <Override PartName="/ppt/ink/ink2118.xml" ContentType="application/inkml+xml"/>
  <Override PartName="/ppt/ink/ink2119.xml" ContentType="application/inkml+xml"/>
  <Override PartName="/ppt/ink/ink2120.xml" ContentType="application/inkml+xml"/>
  <Override PartName="/ppt/ink/ink2121.xml" ContentType="application/inkml+xml"/>
  <Override PartName="/ppt/ink/ink2122.xml" ContentType="application/inkml+xml"/>
  <Override PartName="/ppt/ink/ink2123.xml" ContentType="application/inkml+xml"/>
  <Override PartName="/ppt/ink/ink2124.xml" ContentType="application/inkml+xml"/>
  <Override PartName="/ppt/ink/ink2125.xml" ContentType="application/inkml+xml"/>
  <Override PartName="/ppt/ink/ink2126.xml" ContentType="application/inkml+xml"/>
  <Override PartName="/ppt/ink/ink2127.xml" ContentType="application/inkml+xml"/>
  <Override PartName="/ppt/ink/ink2128.xml" ContentType="application/inkml+xml"/>
  <Override PartName="/ppt/ink/ink2129.xml" ContentType="application/inkml+xml"/>
  <Override PartName="/ppt/ink/ink2130.xml" ContentType="application/inkml+xml"/>
  <Override PartName="/ppt/ink/ink2131.xml" ContentType="application/inkml+xml"/>
  <Override PartName="/ppt/ink/ink2132.xml" ContentType="application/inkml+xml"/>
  <Override PartName="/ppt/ink/ink2133.xml" ContentType="application/inkml+xml"/>
  <Override PartName="/ppt/ink/ink2134.xml" ContentType="application/inkml+xml"/>
  <Override PartName="/ppt/ink/ink2135.xml" ContentType="application/inkml+xml"/>
  <Override PartName="/ppt/ink/ink2136.xml" ContentType="application/inkml+xml"/>
  <Override PartName="/ppt/ink/ink2137.xml" ContentType="application/inkml+xml"/>
  <Override PartName="/ppt/ink/ink2138.xml" ContentType="application/inkml+xml"/>
  <Override PartName="/ppt/ink/ink2139.xml" ContentType="application/inkml+xml"/>
  <Override PartName="/ppt/ink/ink2140.xml" ContentType="application/inkml+xml"/>
  <Override PartName="/ppt/ink/ink2141.xml" ContentType="application/inkml+xml"/>
  <Override PartName="/ppt/ink/ink2142.xml" ContentType="application/inkml+xml"/>
  <Override PartName="/ppt/ink/ink2143.xml" ContentType="application/inkml+xml"/>
  <Override PartName="/ppt/ink/ink2144.xml" ContentType="application/inkml+xml"/>
  <Override PartName="/ppt/ink/ink2145.xml" ContentType="application/inkml+xml"/>
  <Override PartName="/ppt/ink/ink2146.xml" ContentType="application/inkml+xml"/>
  <Override PartName="/ppt/ink/ink2147.xml" ContentType="application/inkml+xml"/>
  <Override PartName="/ppt/ink/ink2148.xml" ContentType="application/inkml+xml"/>
  <Override PartName="/ppt/ink/ink2149.xml" ContentType="application/inkml+xml"/>
  <Override PartName="/ppt/ink/ink2150.xml" ContentType="application/inkml+xml"/>
  <Override PartName="/ppt/ink/ink2151.xml" ContentType="application/inkml+xml"/>
  <Override PartName="/ppt/ink/ink2152.xml" ContentType="application/inkml+xml"/>
  <Override PartName="/ppt/ink/ink2153.xml" ContentType="application/inkml+xml"/>
  <Override PartName="/ppt/ink/ink2154.xml" ContentType="application/inkml+xml"/>
  <Override PartName="/ppt/ink/ink2155.xml" ContentType="application/inkml+xml"/>
  <Override PartName="/ppt/ink/ink2156.xml" ContentType="application/inkml+xml"/>
  <Override PartName="/ppt/ink/ink2157.xml" ContentType="application/inkml+xml"/>
  <Override PartName="/ppt/ink/ink2158.xml" ContentType="application/inkml+xml"/>
  <Override PartName="/ppt/ink/ink2159.xml" ContentType="application/inkml+xml"/>
  <Override PartName="/ppt/ink/ink2160.xml" ContentType="application/inkml+xml"/>
  <Override PartName="/ppt/ink/ink2161.xml" ContentType="application/inkml+xml"/>
  <Override PartName="/ppt/ink/ink2162.xml" ContentType="application/inkml+xml"/>
  <Override PartName="/ppt/ink/ink2163.xml" ContentType="application/inkml+xml"/>
  <Override PartName="/ppt/ink/ink2164.xml" ContentType="application/inkml+xml"/>
  <Override PartName="/ppt/ink/ink2165.xml" ContentType="application/inkml+xml"/>
  <Override PartName="/ppt/ink/ink2166.xml" ContentType="application/inkml+xml"/>
  <Override PartName="/ppt/ink/ink2167.xml" ContentType="application/inkml+xml"/>
  <Override PartName="/ppt/ink/ink2168.xml" ContentType="application/inkml+xml"/>
  <Override PartName="/ppt/ink/ink2169.xml" ContentType="application/inkml+xml"/>
  <Override PartName="/ppt/ink/ink2170.xml" ContentType="application/inkml+xml"/>
  <Override PartName="/ppt/ink/ink2171.xml" ContentType="application/inkml+xml"/>
  <Override PartName="/ppt/ink/ink2172.xml" ContentType="application/inkml+xml"/>
  <Override PartName="/ppt/ink/ink2173.xml" ContentType="application/inkml+xml"/>
  <Override PartName="/ppt/ink/ink2174.xml" ContentType="application/inkml+xml"/>
  <Override PartName="/ppt/ink/ink2175.xml" ContentType="application/inkml+xml"/>
  <Override PartName="/ppt/ink/ink2176.xml" ContentType="application/inkml+xml"/>
  <Override PartName="/ppt/ink/ink2177.xml" ContentType="application/inkml+xml"/>
  <Override PartName="/ppt/ink/ink2178.xml" ContentType="application/inkml+xml"/>
  <Override PartName="/ppt/ink/ink2179.xml" ContentType="application/inkml+xml"/>
  <Override PartName="/ppt/ink/ink2180.xml" ContentType="application/inkml+xml"/>
  <Override PartName="/ppt/ink/ink2181.xml" ContentType="application/inkml+xml"/>
  <Override PartName="/ppt/ink/ink2182.xml" ContentType="application/inkml+xml"/>
  <Override PartName="/ppt/ink/ink2183.xml" ContentType="application/inkml+xml"/>
  <Override PartName="/ppt/ink/ink2184.xml" ContentType="application/inkml+xml"/>
  <Override PartName="/ppt/ink/ink2185.xml" ContentType="application/inkml+xml"/>
  <Override PartName="/ppt/ink/ink2186.xml" ContentType="application/inkml+xml"/>
  <Override PartName="/ppt/ink/ink2187.xml" ContentType="application/inkml+xml"/>
  <Override PartName="/ppt/ink/ink2188.xml" ContentType="application/inkml+xml"/>
  <Override PartName="/ppt/ink/ink2189.xml" ContentType="application/inkml+xml"/>
  <Override PartName="/ppt/ink/ink2190.xml" ContentType="application/inkml+xml"/>
  <Override PartName="/ppt/ink/ink2191.xml" ContentType="application/inkml+xml"/>
  <Override PartName="/ppt/ink/ink2192.xml" ContentType="application/inkml+xml"/>
  <Override PartName="/ppt/ink/ink2193.xml" ContentType="application/inkml+xml"/>
  <Override PartName="/ppt/ink/ink2194.xml" ContentType="application/inkml+xml"/>
  <Override PartName="/ppt/ink/ink2195.xml" ContentType="application/inkml+xml"/>
  <Override PartName="/ppt/ink/ink2196.xml" ContentType="application/inkml+xml"/>
  <Override PartName="/ppt/ink/ink2197.xml" ContentType="application/inkml+xml"/>
  <Override PartName="/ppt/ink/ink2198.xml" ContentType="application/inkml+xml"/>
  <Override PartName="/ppt/ink/ink2199.xml" ContentType="application/inkml+xml"/>
  <Override PartName="/ppt/ink/ink2200.xml" ContentType="application/inkml+xml"/>
  <Override PartName="/ppt/ink/ink2201.xml" ContentType="application/inkml+xml"/>
  <Override PartName="/ppt/ink/ink2202.xml" ContentType="application/inkml+xml"/>
  <Override PartName="/ppt/ink/ink2203.xml" ContentType="application/inkml+xml"/>
  <Override PartName="/ppt/ink/ink2204.xml" ContentType="application/inkml+xml"/>
  <Override PartName="/ppt/ink/ink2205.xml" ContentType="application/inkml+xml"/>
  <Override PartName="/ppt/ink/ink2206.xml" ContentType="application/inkml+xml"/>
  <Override PartName="/ppt/ink/ink2207.xml" ContentType="application/inkml+xml"/>
  <Override PartName="/ppt/ink/ink2208.xml" ContentType="application/inkml+xml"/>
  <Override PartName="/ppt/ink/ink2209.xml" ContentType="application/inkml+xml"/>
  <Override PartName="/ppt/ink/ink2210.xml" ContentType="application/inkml+xml"/>
  <Override PartName="/ppt/ink/ink2211.xml" ContentType="application/inkml+xml"/>
  <Override PartName="/ppt/ink/ink2212.xml" ContentType="application/inkml+xml"/>
  <Override PartName="/ppt/ink/ink2213.xml" ContentType="application/inkml+xml"/>
  <Override PartName="/ppt/ink/ink2214.xml" ContentType="application/inkml+xml"/>
  <Override PartName="/ppt/ink/ink2215.xml" ContentType="application/inkml+xml"/>
  <Override PartName="/ppt/ink/ink2216.xml" ContentType="application/inkml+xml"/>
  <Override PartName="/ppt/ink/ink2217.xml" ContentType="application/inkml+xml"/>
  <Override PartName="/ppt/ink/ink2218.xml" ContentType="application/inkml+xml"/>
  <Override PartName="/ppt/ink/ink2219.xml" ContentType="application/inkml+xml"/>
  <Override PartName="/ppt/ink/ink2220.xml" ContentType="application/inkml+xml"/>
  <Override PartName="/ppt/ink/ink2221.xml" ContentType="application/inkml+xml"/>
  <Override PartName="/ppt/ink/ink2222.xml" ContentType="application/inkml+xml"/>
  <Override PartName="/ppt/ink/ink2223.xml" ContentType="application/inkml+xml"/>
  <Override PartName="/ppt/ink/ink2224.xml" ContentType="application/inkml+xml"/>
  <Override PartName="/ppt/ink/ink2225.xml" ContentType="application/inkml+xml"/>
  <Override PartName="/ppt/ink/ink2226.xml" ContentType="application/inkml+xml"/>
  <Override PartName="/ppt/ink/ink2227.xml" ContentType="application/inkml+xml"/>
  <Override PartName="/ppt/ink/ink2228.xml" ContentType="application/inkml+xml"/>
  <Override PartName="/ppt/ink/ink2229.xml" ContentType="application/inkml+xml"/>
  <Override PartName="/ppt/ink/ink2230.xml" ContentType="application/inkml+xml"/>
  <Override PartName="/ppt/ink/ink2231.xml" ContentType="application/inkml+xml"/>
  <Override PartName="/ppt/ink/ink2232.xml" ContentType="application/inkml+xml"/>
  <Override PartName="/ppt/ink/ink2233.xml" ContentType="application/inkml+xml"/>
  <Override PartName="/ppt/ink/ink2234.xml" ContentType="application/inkml+xml"/>
  <Override PartName="/ppt/ink/ink2235.xml" ContentType="application/inkml+xml"/>
  <Override PartName="/ppt/ink/ink2236.xml" ContentType="application/inkml+xml"/>
  <Override PartName="/ppt/ink/ink2237.xml" ContentType="application/inkml+xml"/>
  <Override PartName="/ppt/ink/ink2238.xml" ContentType="application/inkml+xml"/>
  <Override PartName="/ppt/ink/ink2239.xml" ContentType="application/inkml+xml"/>
  <Override PartName="/ppt/ink/ink2240.xml" ContentType="application/inkml+xml"/>
  <Override PartName="/ppt/ink/ink2241.xml" ContentType="application/inkml+xml"/>
  <Override PartName="/ppt/ink/ink2242.xml" ContentType="application/inkml+xml"/>
  <Override PartName="/ppt/ink/ink2243.xml" ContentType="application/inkml+xml"/>
  <Override PartName="/ppt/ink/ink2244.xml" ContentType="application/inkml+xml"/>
  <Override PartName="/ppt/ink/ink2245.xml" ContentType="application/inkml+xml"/>
  <Override PartName="/ppt/ink/ink2246.xml" ContentType="application/inkml+xml"/>
  <Override PartName="/ppt/ink/ink2247.xml" ContentType="application/inkml+xml"/>
  <Override PartName="/ppt/ink/ink2248.xml" ContentType="application/inkml+xml"/>
  <Override PartName="/ppt/ink/ink2249.xml" ContentType="application/inkml+xml"/>
  <Override PartName="/ppt/ink/ink2250.xml" ContentType="application/inkml+xml"/>
  <Override PartName="/ppt/ink/ink2251.xml" ContentType="application/inkml+xml"/>
  <Override PartName="/ppt/ink/ink2252.xml" ContentType="application/inkml+xml"/>
  <Override PartName="/ppt/ink/ink2253.xml" ContentType="application/inkml+xml"/>
  <Override PartName="/ppt/ink/ink2254.xml" ContentType="application/inkml+xml"/>
  <Override PartName="/ppt/ink/ink2255.xml" ContentType="application/inkml+xml"/>
  <Override PartName="/ppt/ink/ink2256.xml" ContentType="application/inkml+xml"/>
  <Override PartName="/ppt/ink/ink2257.xml" ContentType="application/inkml+xml"/>
  <Override PartName="/ppt/ink/ink2258.xml" ContentType="application/inkml+xml"/>
  <Override PartName="/ppt/ink/ink2259.xml" ContentType="application/inkml+xml"/>
  <Override PartName="/ppt/ink/ink2260.xml" ContentType="application/inkml+xml"/>
  <Override PartName="/ppt/ink/ink2261.xml" ContentType="application/inkml+xml"/>
  <Override PartName="/ppt/ink/ink2262.xml" ContentType="application/inkml+xml"/>
  <Override PartName="/ppt/ink/ink2263.xml" ContentType="application/inkml+xml"/>
  <Override PartName="/ppt/ink/ink2264.xml" ContentType="application/inkml+xml"/>
  <Override PartName="/ppt/ink/ink2265.xml" ContentType="application/inkml+xml"/>
  <Override PartName="/ppt/ink/ink2266.xml" ContentType="application/inkml+xml"/>
  <Override PartName="/ppt/ink/ink2267.xml" ContentType="application/inkml+xml"/>
  <Override PartName="/ppt/ink/ink2268.xml" ContentType="application/inkml+xml"/>
  <Override PartName="/ppt/ink/ink2269.xml" ContentType="application/inkml+xml"/>
  <Override PartName="/ppt/ink/ink2270.xml" ContentType="application/inkml+xml"/>
  <Override PartName="/ppt/ink/ink2271.xml" ContentType="application/inkml+xml"/>
  <Override PartName="/ppt/ink/ink2272.xml" ContentType="application/inkml+xml"/>
  <Override PartName="/ppt/ink/ink2273.xml" ContentType="application/inkml+xml"/>
  <Override PartName="/ppt/ink/ink2274.xml" ContentType="application/inkml+xml"/>
  <Override PartName="/ppt/ink/ink2275.xml" ContentType="application/inkml+xml"/>
  <Override PartName="/ppt/ink/ink2276.xml" ContentType="application/inkml+xml"/>
  <Override PartName="/ppt/ink/ink2277.xml" ContentType="application/inkml+xml"/>
  <Override PartName="/ppt/ink/ink2278.xml" ContentType="application/inkml+xml"/>
  <Override PartName="/ppt/ink/ink2279.xml" ContentType="application/inkml+xml"/>
  <Override PartName="/ppt/ink/ink2280.xml" ContentType="application/inkml+xml"/>
  <Override PartName="/ppt/ink/ink2281.xml" ContentType="application/inkml+xml"/>
  <Override PartName="/ppt/ink/ink2282.xml" ContentType="application/inkml+xml"/>
  <Override PartName="/ppt/ink/ink2283.xml" ContentType="application/inkml+xml"/>
  <Override PartName="/ppt/ink/ink2284.xml" ContentType="application/inkml+xml"/>
  <Override PartName="/ppt/ink/ink2285.xml" ContentType="application/inkml+xml"/>
  <Override PartName="/ppt/ink/ink2286.xml" ContentType="application/inkml+xml"/>
  <Override PartName="/ppt/ink/ink2287.xml" ContentType="application/inkml+xml"/>
  <Override PartName="/ppt/ink/ink2288.xml" ContentType="application/inkml+xml"/>
  <Override PartName="/ppt/ink/ink2289.xml" ContentType="application/inkml+xml"/>
  <Override PartName="/ppt/ink/ink2290.xml" ContentType="application/inkml+xml"/>
  <Override PartName="/ppt/ink/ink2291.xml" ContentType="application/inkml+xml"/>
  <Override PartName="/ppt/ink/ink2292.xml" ContentType="application/inkml+xml"/>
  <Override PartName="/ppt/ink/ink2293.xml" ContentType="application/inkml+xml"/>
  <Override PartName="/ppt/ink/ink2294.xml" ContentType="application/inkml+xml"/>
  <Override PartName="/ppt/ink/ink2295.xml" ContentType="application/inkml+xml"/>
  <Override PartName="/ppt/ink/ink2296.xml" ContentType="application/inkml+xml"/>
  <Override PartName="/ppt/ink/ink2297.xml" ContentType="application/inkml+xml"/>
  <Override PartName="/ppt/ink/ink2298.xml" ContentType="application/inkml+xml"/>
  <Override PartName="/ppt/ink/ink2299.xml" ContentType="application/inkml+xml"/>
  <Override PartName="/ppt/ink/ink2300.xml" ContentType="application/inkml+xml"/>
  <Override PartName="/ppt/ink/ink2301.xml" ContentType="application/inkml+xml"/>
  <Override PartName="/ppt/ink/ink2302.xml" ContentType="application/inkml+xml"/>
  <Override PartName="/ppt/ink/ink2303.xml" ContentType="application/inkml+xml"/>
  <Override PartName="/ppt/ink/ink2304.xml" ContentType="application/inkml+xml"/>
  <Override PartName="/ppt/ink/ink2305.xml" ContentType="application/inkml+xml"/>
  <Override PartName="/ppt/ink/ink2306.xml" ContentType="application/inkml+xml"/>
  <Override PartName="/ppt/ink/ink2307.xml" ContentType="application/inkml+xml"/>
  <Override PartName="/ppt/ink/ink2308.xml" ContentType="application/inkml+xml"/>
  <Override PartName="/ppt/ink/ink2309.xml" ContentType="application/inkml+xml"/>
  <Override PartName="/ppt/ink/ink2310.xml" ContentType="application/inkml+xml"/>
  <Override PartName="/ppt/ink/ink2311.xml" ContentType="application/inkml+xml"/>
  <Override PartName="/ppt/ink/ink2312.xml" ContentType="application/inkml+xml"/>
  <Override PartName="/ppt/ink/ink2313.xml" ContentType="application/inkml+xml"/>
  <Override PartName="/ppt/ink/ink2314.xml" ContentType="application/inkml+xml"/>
  <Override PartName="/ppt/ink/ink2315.xml" ContentType="application/inkml+xml"/>
  <Override PartName="/ppt/ink/ink2316.xml" ContentType="application/inkml+xml"/>
  <Override PartName="/ppt/ink/ink2317.xml" ContentType="application/inkml+xml"/>
  <Override PartName="/ppt/ink/ink2318.xml" ContentType="application/inkml+xml"/>
  <Override PartName="/ppt/ink/ink2319.xml" ContentType="application/inkml+xml"/>
  <Override PartName="/ppt/ink/ink2320.xml" ContentType="application/inkml+xml"/>
  <Override PartName="/ppt/ink/ink2321.xml" ContentType="application/inkml+xml"/>
  <Override PartName="/ppt/ink/ink2322.xml" ContentType="application/inkml+xml"/>
  <Override PartName="/ppt/ink/ink2323.xml" ContentType="application/inkml+xml"/>
  <Override PartName="/ppt/ink/ink2324.xml" ContentType="application/inkml+xml"/>
  <Override PartName="/ppt/ink/ink2325.xml" ContentType="application/inkml+xml"/>
  <Override PartName="/ppt/ink/ink2326.xml" ContentType="application/inkml+xml"/>
  <Override PartName="/ppt/ink/ink2327.xml" ContentType="application/inkml+xml"/>
  <Override PartName="/ppt/ink/ink2328.xml" ContentType="application/inkml+xml"/>
  <Override PartName="/ppt/ink/ink2329.xml" ContentType="application/inkml+xml"/>
  <Override PartName="/ppt/ink/ink2330.xml" ContentType="application/inkml+xml"/>
  <Override PartName="/ppt/ink/ink2331.xml" ContentType="application/inkml+xml"/>
  <Override PartName="/ppt/ink/ink2332.xml" ContentType="application/inkml+xml"/>
  <Override PartName="/ppt/ink/ink2333.xml" ContentType="application/inkml+xml"/>
  <Override PartName="/ppt/ink/ink2334.xml" ContentType="application/inkml+xml"/>
  <Override PartName="/ppt/ink/ink2335.xml" ContentType="application/inkml+xml"/>
  <Override PartName="/ppt/ink/ink2336.xml" ContentType="application/inkml+xml"/>
  <Override PartName="/ppt/ink/ink2337.xml" ContentType="application/inkml+xml"/>
  <Override PartName="/ppt/ink/ink2338.xml" ContentType="application/inkml+xml"/>
  <Override PartName="/ppt/ink/ink2339.xml" ContentType="application/inkml+xml"/>
  <Override PartName="/ppt/ink/ink2340.xml" ContentType="application/inkml+xml"/>
  <Override PartName="/ppt/ink/ink2341.xml" ContentType="application/inkml+xml"/>
  <Override PartName="/ppt/ink/ink2342.xml" ContentType="application/inkml+xml"/>
  <Override PartName="/ppt/ink/ink2343.xml" ContentType="application/inkml+xml"/>
  <Override PartName="/ppt/ink/ink2344.xml" ContentType="application/inkml+xml"/>
  <Override PartName="/ppt/ink/ink2345.xml" ContentType="application/inkml+xml"/>
  <Override PartName="/ppt/ink/ink2346.xml" ContentType="application/inkml+xml"/>
  <Override PartName="/ppt/ink/ink2347.xml" ContentType="application/inkml+xml"/>
  <Override PartName="/ppt/ink/ink2348.xml" ContentType="application/inkml+xml"/>
  <Override PartName="/ppt/ink/ink2349.xml" ContentType="application/inkml+xml"/>
  <Override PartName="/ppt/ink/ink2350.xml" ContentType="application/inkml+xml"/>
  <Override PartName="/ppt/ink/ink2351.xml" ContentType="application/inkml+xml"/>
  <Override PartName="/ppt/ink/ink2352.xml" ContentType="application/inkml+xml"/>
  <Override PartName="/ppt/ink/ink2353.xml" ContentType="application/inkml+xml"/>
  <Override PartName="/ppt/ink/ink2354.xml" ContentType="application/inkml+xml"/>
  <Override PartName="/ppt/ink/ink2355.xml" ContentType="application/inkml+xml"/>
  <Override PartName="/ppt/ink/ink2356.xml" ContentType="application/inkml+xml"/>
  <Override PartName="/ppt/ink/ink2357.xml" ContentType="application/inkml+xml"/>
  <Override PartName="/ppt/ink/ink2358.xml" ContentType="application/inkml+xml"/>
  <Override PartName="/ppt/ink/ink2359.xml" ContentType="application/inkml+xml"/>
  <Override PartName="/ppt/ink/ink2360.xml" ContentType="application/inkml+xml"/>
  <Override PartName="/ppt/ink/ink2361.xml" ContentType="application/inkml+xml"/>
  <Override PartName="/ppt/ink/ink2362.xml" ContentType="application/inkml+xml"/>
  <Override PartName="/ppt/ink/ink2363.xml" ContentType="application/inkml+xml"/>
  <Override PartName="/ppt/ink/ink2364.xml" ContentType="application/inkml+xml"/>
  <Override PartName="/ppt/ink/ink2365.xml" ContentType="application/inkml+xml"/>
  <Override PartName="/ppt/ink/ink2366.xml" ContentType="application/inkml+xml"/>
  <Override PartName="/ppt/ink/ink2367.xml" ContentType="application/inkml+xml"/>
  <Override PartName="/ppt/ink/ink2368.xml" ContentType="application/inkml+xml"/>
  <Override PartName="/ppt/ink/ink2369.xml" ContentType="application/inkml+xml"/>
  <Override PartName="/ppt/ink/ink2370.xml" ContentType="application/inkml+xml"/>
  <Override PartName="/ppt/ink/ink2371.xml" ContentType="application/inkml+xml"/>
  <Override PartName="/ppt/ink/ink2372.xml" ContentType="application/inkml+xml"/>
  <Override PartName="/ppt/ink/ink2373.xml" ContentType="application/inkml+xml"/>
  <Override PartName="/ppt/ink/ink2374.xml" ContentType="application/inkml+xml"/>
  <Override PartName="/ppt/ink/ink2375.xml" ContentType="application/inkml+xml"/>
  <Override PartName="/ppt/ink/ink2376.xml" ContentType="application/inkml+xml"/>
  <Override PartName="/ppt/ink/ink2377.xml" ContentType="application/inkml+xml"/>
  <Override PartName="/ppt/ink/ink2378.xml" ContentType="application/inkml+xml"/>
  <Override PartName="/ppt/ink/ink2379.xml" ContentType="application/inkml+xml"/>
  <Override PartName="/ppt/ink/ink2380.xml" ContentType="application/inkml+xml"/>
  <Override PartName="/ppt/ink/ink2381.xml" ContentType="application/inkml+xml"/>
  <Override PartName="/ppt/ink/ink2382.xml" ContentType="application/inkml+xml"/>
  <Override PartName="/ppt/ink/ink2383.xml" ContentType="application/inkml+xml"/>
  <Override PartName="/ppt/ink/ink2384.xml" ContentType="application/inkml+xml"/>
  <Override PartName="/ppt/ink/ink2385.xml" ContentType="application/inkml+xml"/>
  <Override PartName="/ppt/ink/ink2386.xml" ContentType="application/inkml+xml"/>
  <Override PartName="/ppt/ink/ink2387.xml" ContentType="application/inkml+xml"/>
  <Override PartName="/ppt/ink/ink2388.xml" ContentType="application/inkml+xml"/>
  <Override PartName="/ppt/ink/ink2389.xml" ContentType="application/inkml+xml"/>
  <Override PartName="/ppt/ink/ink2390.xml" ContentType="application/inkml+xml"/>
  <Override PartName="/ppt/ink/ink2391.xml" ContentType="application/inkml+xml"/>
  <Override PartName="/ppt/ink/ink2392.xml" ContentType="application/inkml+xml"/>
  <Override PartName="/ppt/ink/ink2393.xml" ContentType="application/inkml+xml"/>
  <Override PartName="/ppt/ink/ink2394.xml" ContentType="application/inkml+xml"/>
  <Override PartName="/ppt/ink/ink2395.xml" ContentType="application/inkml+xml"/>
  <Override PartName="/ppt/ink/ink2396.xml" ContentType="application/inkml+xml"/>
  <Override PartName="/ppt/ink/ink2397.xml" ContentType="application/inkml+xml"/>
  <Override PartName="/ppt/ink/ink2398.xml" ContentType="application/inkml+xml"/>
  <Override PartName="/ppt/ink/ink2399.xml" ContentType="application/inkml+xml"/>
  <Override PartName="/ppt/ink/ink2400.xml" ContentType="application/inkml+xml"/>
  <Override PartName="/ppt/ink/ink2401.xml" ContentType="application/inkml+xml"/>
  <Override PartName="/ppt/ink/ink2402.xml" ContentType="application/inkml+xml"/>
  <Override PartName="/ppt/ink/ink2403.xml" ContentType="application/inkml+xml"/>
  <Override PartName="/ppt/ink/ink2404.xml" ContentType="application/inkml+xml"/>
  <Override PartName="/ppt/ink/ink2405.xml" ContentType="application/inkml+xml"/>
  <Override PartName="/ppt/ink/ink2406.xml" ContentType="application/inkml+xml"/>
  <Override PartName="/ppt/ink/ink2407.xml" ContentType="application/inkml+xml"/>
  <Override PartName="/ppt/ink/ink2408.xml" ContentType="application/inkml+xml"/>
  <Override PartName="/ppt/ink/ink2409.xml" ContentType="application/inkml+xml"/>
  <Override PartName="/ppt/ink/ink2410.xml" ContentType="application/inkml+xml"/>
  <Override PartName="/ppt/ink/ink2411.xml" ContentType="application/inkml+xml"/>
  <Override PartName="/ppt/ink/ink2412.xml" ContentType="application/inkml+xml"/>
  <Override PartName="/ppt/ink/ink2413.xml" ContentType="application/inkml+xml"/>
  <Override PartName="/ppt/ink/ink2414.xml" ContentType="application/inkml+xml"/>
  <Override PartName="/ppt/ink/ink2415.xml" ContentType="application/inkml+xml"/>
  <Override PartName="/ppt/ink/ink2416.xml" ContentType="application/inkml+xml"/>
  <Override PartName="/ppt/ink/ink2417.xml" ContentType="application/inkml+xml"/>
  <Override PartName="/ppt/ink/ink2418.xml" ContentType="application/inkml+xml"/>
  <Override PartName="/ppt/ink/ink2419.xml" ContentType="application/inkml+xml"/>
  <Override PartName="/ppt/ink/ink2420.xml" ContentType="application/inkml+xml"/>
  <Override PartName="/ppt/ink/ink2421.xml" ContentType="application/inkml+xml"/>
  <Override PartName="/ppt/ink/ink2422.xml" ContentType="application/inkml+xml"/>
  <Override PartName="/ppt/ink/ink2423.xml" ContentType="application/inkml+xml"/>
  <Override PartName="/ppt/ink/ink2424.xml" ContentType="application/inkml+xml"/>
  <Override PartName="/ppt/ink/ink2425.xml" ContentType="application/inkml+xml"/>
  <Override PartName="/ppt/ink/ink2426.xml" ContentType="application/inkml+xml"/>
  <Override PartName="/ppt/ink/ink2427.xml" ContentType="application/inkml+xml"/>
  <Override PartName="/ppt/ink/ink2428.xml" ContentType="application/inkml+xml"/>
  <Override PartName="/ppt/ink/ink2429.xml" ContentType="application/inkml+xml"/>
  <Override PartName="/ppt/ink/ink2430.xml" ContentType="application/inkml+xml"/>
  <Override PartName="/ppt/ink/ink2431.xml" ContentType="application/inkml+xml"/>
  <Override PartName="/ppt/ink/ink2432.xml" ContentType="application/inkml+xml"/>
  <Override PartName="/ppt/ink/ink2433.xml" ContentType="application/inkml+xml"/>
  <Override PartName="/ppt/ink/ink2434.xml" ContentType="application/inkml+xml"/>
  <Override PartName="/ppt/ink/ink2435.xml" ContentType="application/inkml+xml"/>
  <Override PartName="/ppt/ink/ink2436.xml" ContentType="application/inkml+xml"/>
  <Override PartName="/ppt/ink/ink2437.xml" ContentType="application/inkml+xml"/>
  <Override PartName="/ppt/ink/ink2438.xml" ContentType="application/inkml+xml"/>
  <Override PartName="/ppt/ink/ink2439.xml" ContentType="application/inkml+xml"/>
  <Override PartName="/ppt/ink/ink2440.xml" ContentType="application/inkml+xml"/>
  <Override PartName="/ppt/ink/ink2441.xml" ContentType="application/inkml+xml"/>
  <Override PartName="/ppt/ink/ink2442.xml" ContentType="application/inkml+xml"/>
  <Override PartName="/ppt/ink/ink2443.xml" ContentType="application/inkml+xml"/>
  <Override PartName="/ppt/ink/ink2444.xml" ContentType="application/inkml+xml"/>
  <Override PartName="/ppt/ink/ink2445.xml" ContentType="application/inkml+xml"/>
  <Override PartName="/ppt/ink/ink2446.xml" ContentType="application/inkml+xml"/>
  <Override PartName="/ppt/ink/ink2447.xml" ContentType="application/inkml+xml"/>
  <Override PartName="/ppt/ink/ink2448.xml" ContentType="application/inkml+xml"/>
  <Override PartName="/ppt/ink/ink2449.xml" ContentType="application/inkml+xml"/>
  <Override PartName="/ppt/ink/ink2450.xml" ContentType="application/inkml+xml"/>
  <Override PartName="/ppt/ink/ink2451.xml" ContentType="application/inkml+xml"/>
  <Override PartName="/ppt/ink/ink2452.xml" ContentType="application/inkml+xml"/>
  <Override PartName="/ppt/ink/ink2453.xml" ContentType="application/inkml+xml"/>
  <Override PartName="/ppt/ink/ink2454.xml" ContentType="application/inkml+xml"/>
  <Override PartName="/ppt/ink/ink2455.xml" ContentType="application/inkml+xml"/>
  <Override PartName="/ppt/ink/ink2456.xml" ContentType="application/inkml+xml"/>
  <Override PartName="/ppt/ink/ink2457.xml" ContentType="application/inkml+xml"/>
  <Override PartName="/ppt/ink/ink2458.xml" ContentType="application/inkml+xml"/>
  <Override PartName="/ppt/ink/ink2459.xml" ContentType="application/inkml+xml"/>
  <Override PartName="/ppt/ink/ink2460.xml" ContentType="application/inkml+xml"/>
  <Override PartName="/ppt/ink/ink2461.xml" ContentType="application/inkml+xml"/>
  <Override PartName="/ppt/ink/ink2462.xml" ContentType="application/inkml+xml"/>
  <Override PartName="/ppt/ink/ink2463.xml" ContentType="application/inkml+xml"/>
  <Override PartName="/ppt/ink/ink2464.xml" ContentType="application/inkml+xml"/>
  <Override PartName="/ppt/ink/ink2465.xml" ContentType="application/inkml+xml"/>
  <Override PartName="/ppt/ink/ink2466.xml" ContentType="application/inkml+xml"/>
  <Override PartName="/ppt/ink/ink2467.xml" ContentType="application/inkml+xml"/>
  <Override PartName="/ppt/ink/ink2468.xml" ContentType="application/inkml+xml"/>
  <Override PartName="/ppt/ink/ink2469.xml" ContentType="application/inkml+xml"/>
  <Override PartName="/ppt/ink/ink2470.xml" ContentType="application/inkml+xml"/>
  <Override PartName="/ppt/ink/ink2471.xml" ContentType="application/inkml+xml"/>
  <Override PartName="/ppt/ink/ink2472.xml" ContentType="application/inkml+xml"/>
  <Override PartName="/ppt/ink/ink2473.xml" ContentType="application/inkml+xml"/>
  <Override PartName="/ppt/ink/ink2474.xml" ContentType="application/inkml+xml"/>
  <Override PartName="/ppt/ink/ink2475.xml" ContentType="application/inkml+xml"/>
  <Override PartName="/ppt/ink/ink2476.xml" ContentType="application/inkml+xml"/>
  <Override PartName="/ppt/ink/ink2477.xml" ContentType="application/inkml+xml"/>
  <Override PartName="/ppt/ink/ink2478.xml" ContentType="application/inkml+xml"/>
  <Override PartName="/ppt/ink/ink2479.xml" ContentType="application/inkml+xml"/>
  <Override PartName="/ppt/ink/ink2480.xml" ContentType="application/inkml+xml"/>
  <Override PartName="/ppt/ink/ink2481.xml" ContentType="application/inkml+xml"/>
  <Override PartName="/ppt/ink/ink2482.xml" ContentType="application/inkml+xml"/>
  <Override PartName="/ppt/ink/ink2483.xml" ContentType="application/inkml+xml"/>
  <Override PartName="/ppt/ink/ink2484.xml" ContentType="application/inkml+xml"/>
  <Override PartName="/ppt/ink/ink2485.xml" ContentType="application/inkml+xml"/>
  <Override PartName="/ppt/ink/ink2486.xml" ContentType="application/inkml+xml"/>
  <Override PartName="/ppt/ink/ink2487.xml" ContentType="application/inkml+xml"/>
  <Override PartName="/ppt/ink/ink2488.xml" ContentType="application/inkml+xml"/>
  <Override PartName="/ppt/ink/ink2489.xml" ContentType="application/inkml+xml"/>
  <Override PartName="/ppt/ink/ink2490.xml" ContentType="application/inkml+xml"/>
  <Override PartName="/ppt/ink/ink2491.xml" ContentType="application/inkml+xml"/>
  <Override PartName="/ppt/ink/ink2492.xml" ContentType="application/inkml+xml"/>
  <Override PartName="/ppt/ink/ink2493.xml" ContentType="application/inkml+xml"/>
  <Override PartName="/ppt/ink/ink2494.xml" ContentType="application/inkml+xml"/>
  <Override PartName="/ppt/ink/ink2495.xml" ContentType="application/inkml+xml"/>
  <Override PartName="/ppt/ink/ink2496.xml" ContentType="application/inkml+xml"/>
  <Override PartName="/ppt/ink/ink2497.xml" ContentType="application/inkml+xml"/>
  <Override PartName="/ppt/ink/ink2498.xml" ContentType="application/inkml+xml"/>
  <Override PartName="/ppt/ink/ink2499.xml" ContentType="application/inkml+xml"/>
  <Override PartName="/ppt/ink/ink2500.xml" ContentType="application/inkml+xml"/>
  <Override PartName="/ppt/ink/ink2501.xml" ContentType="application/inkml+xml"/>
  <Override PartName="/ppt/ink/ink2502.xml" ContentType="application/inkml+xml"/>
  <Override PartName="/ppt/ink/ink2503.xml" ContentType="application/inkml+xml"/>
  <Override PartName="/ppt/ink/ink2504.xml" ContentType="application/inkml+xml"/>
  <Override PartName="/ppt/ink/ink2505.xml" ContentType="application/inkml+xml"/>
  <Override PartName="/ppt/ink/ink2506.xml" ContentType="application/inkml+xml"/>
  <Override PartName="/ppt/ink/ink2507.xml" ContentType="application/inkml+xml"/>
  <Override PartName="/ppt/ink/ink2508.xml" ContentType="application/inkml+xml"/>
  <Override PartName="/ppt/ink/ink2509.xml" ContentType="application/inkml+xml"/>
  <Override PartName="/ppt/ink/ink2510.xml" ContentType="application/inkml+xml"/>
  <Override PartName="/ppt/ink/ink2511.xml" ContentType="application/inkml+xml"/>
  <Override PartName="/ppt/ink/ink2512.xml" ContentType="application/inkml+xml"/>
  <Override PartName="/ppt/ink/ink2513.xml" ContentType="application/inkml+xml"/>
  <Override PartName="/ppt/ink/ink2514.xml" ContentType="application/inkml+xml"/>
  <Override PartName="/ppt/ink/ink2515.xml" ContentType="application/inkml+xml"/>
  <Override PartName="/ppt/ink/ink2516.xml" ContentType="application/inkml+xml"/>
  <Override PartName="/ppt/ink/ink2517.xml" ContentType="application/inkml+xml"/>
  <Override PartName="/ppt/ink/ink2518.xml" ContentType="application/inkml+xml"/>
  <Override PartName="/ppt/ink/ink2519.xml" ContentType="application/inkml+xml"/>
  <Override PartName="/ppt/ink/ink2520.xml" ContentType="application/inkml+xml"/>
  <Override PartName="/ppt/ink/ink2521.xml" ContentType="application/inkml+xml"/>
  <Override PartName="/ppt/ink/ink2522.xml" ContentType="application/inkml+xml"/>
  <Override PartName="/ppt/ink/ink2523.xml" ContentType="application/inkml+xml"/>
  <Override PartName="/ppt/ink/ink2524.xml" ContentType="application/inkml+xml"/>
  <Override PartName="/ppt/ink/ink2525.xml" ContentType="application/inkml+xml"/>
  <Override PartName="/ppt/ink/ink2526.xml" ContentType="application/inkml+xml"/>
  <Override PartName="/ppt/ink/ink2527.xml" ContentType="application/inkml+xml"/>
  <Override PartName="/ppt/ink/ink2528.xml" ContentType="application/inkml+xml"/>
  <Override PartName="/ppt/ink/ink2529.xml" ContentType="application/inkml+xml"/>
  <Override PartName="/ppt/ink/ink2530.xml" ContentType="application/inkml+xml"/>
  <Override PartName="/ppt/ink/ink2531.xml" ContentType="application/inkml+xml"/>
  <Override PartName="/ppt/ink/ink2532.xml" ContentType="application/inkml+xml"/>
  <Override PartName="/ppt/ink/ink2533.xml" ContentType="application/inkml+xml"/>
  <Override PartName="/ppt/ink/ink2534.xml" ContentType="application/inkml+xml"/>
  <Override PartName="/ppt/ink/ink2535.xml" ContentType="application/inkml+xml"/>
  <Override PartName="/ppt/ink/ink2536.xml" ContentType="application/inkml+xml"/>
  <Override PartName="/ppt/ink/ink2537.xml" ContentType="application/inkml+xml"/>
  <Override PartName="/ppt/ink/ink2538.xml" ContentType="application/inkml+xml"/>
  <Override PartName="/ppt/ink/ink2539.xml" ContentType="application/inkml+xml"/>
  <Override PartName="/ppt/ink/ink2540.xml" ContentType="application/inkml+xml"/>
  <Override PartName="/ppt/ink/ink2541.xml" ContentType="application/inkml+xml"/>
  <Override PartName="/ppt/ink/ink2542.xml" ContentType="application/inkml+xml"/>
  <Override PartName="/ppt/ink/ink2543.xml" ContentType="application/inkml+xml"/>
  <Override PartName="/ppt/ink/ink2544.xml" ContentType="application/inkml+xml"/>
  <Override PartName="/ppt/ink/ink2545.xml" ContentType="application/inkml+xml"/>
  <Override PartName="/ppt/ink/ink2546.xml" ContentType="application/inkml+xml"/>
  <Override PartName="/ppt/ink/ink2547.xml" ContentType="application/inkml+xml"/>
  <Override PartName="/ppt/ink/ink2548.xml" ContentType="application/inkml+xml"/>
  <Override PartName="/ppt/ink/ink2549.xml" ContentType="application/inkml+xml"/>
  <Override PartName="/ppt/ink/ink2550.xml" ContentType="application/inkml+xml"/>
  <Override PartName="/ppt/ink/ink2551.xml" ContentType="application/inkml+xml"/>
  <Override PartName="/ppt/ink/ink2552.xml" ContentType="application/inkml+xml"/>
  <Override PartName="/ppt/ink/ink2553.xml" ContentType="application/inkml+xml"/>
  <Override PartName="/ppt/ink/ink2554.xml" ContentType="application/inkml+xml"/>
  <Override PartName="/ppt/ink/ink2555.xml" ContentType="application/inkml+xml"/>
  <Override PartName="/ppt/ink/ink2556.xml" ContentType="application/inkml+xml"/>
  <Override PartName="/ppt/ink/ink2557.xml" ContentType="application/inkml+xml"/>
  <Override PartName="/ppt/ink/ink2558.xml" ContentType="application/inkml+xml"/>
  <Override PartName="/ppt/ink/ink2559.xml" ContentType="application/inkml+xml"/>
  <Override PartName="/ppt/ink/ink2560.xml" ContentType="application/inkml+xml"/>
  <Override PartName="/ppt/ink/ink2561.xml" ContentType="application/inkml+xml"/>
  <Override PartName="/ppt/ink/ink2562.xml" ContentType="application/inkml+xml"/>
  <Override PartName="/ppt/ink/ink2563.xml" ContentType="application/inkml+xml"/>
  <Override PartName="/ppt/ink/ink2564.xml" ContentType="application/inkml+xml"/>
  <Override PartName="/ppt/ink/ink2565.xml" ContentType="application/inkml+xml"/>
  <Override PartName="/ppt/ink/ink2566.xml" ContentType="application/inkml+xml"/>
  <Override PartName="/ppt/ink/ink2567.xml" ContentType="application/inkml+xml"/>
  <Override PartName="/ppt/ink/ink2568.xml" ContentType="application/inkml+xml"/>
  <Override PartName="/ppt/ink/ink2569.xml" ContentType="application/inkml+xml"/>
  <Override PartName="/ppt/ink/ink2570.xml" ContentType="application/inkml+xml"/>
  <Override PartName="/ppt/ink/ink2571.xml" ContentType="application/inkml+xml"/>
  <Override PartName="/ppt/ink/ink2572.xml" ContentType="application/inkml+xml"/>
  <Override PartName="/ppt/ink/ink2573.xml" ContentType="application/inkml+xml"/>
  <Override PartName="/ppt/ink/ink2574.xml" ContentType="application/inkml+xml"/>
  <Override PartName="/ppt/ink/ink2575.xml" ContentType="application/inkml+xml"/>
  <Override PartName="/ppt/ink/ink2576.xml" ContentType="application/inkml+xml"/>
  <Override PartName="/ppt/ink/ink2577.xml" ContentType="application/inkml+xml"/>
  <Override PartName="/ppt/ink/ink2578.xml" ContentType="application/inkml+xml"/>
  <Override PartName="/ppt/ink/ink2579.xml" ContentType="application/inkml+xml"/>
  <Override PartName="/ppt/ink/ink2580.xml" ContentType="application/inkml+xml"/>
  <Override PartName="/ppt/ink/ink2581.xml" ContentType="application/inkml+xml"/>
  <Override PartName="/ppt/ink/ink2582.xml" ContentType="application/inkml+xml"/>
  <Override PartName="/ppt/ink/ink2583.xml" ContentType="application/inkml+xml"/>
  <Override PartName="/ppt/ink/ink2584.xml" ContentType="application/inkml+xml"/>
  <Override PartName="/ppt/ink/ink2585.xml" ContentType="application/inkml+xml"/>
  <Override PartName="/ppt/ink/ink2586.xml" ContentType="application/inkml+xml"/>
  <Override PartName="/ppt/ink/ink2587.xml" ContentType="application/inkml+xml"/>
  <Override PartName="/ppt/ink/ink2588.xml" ContentType="application/inkml+xml"/>
  <Override PartName="/ppt/ink/ink2589.xml" ContentType="application/inkml+xml"/>
  <Override PartName="/ppt/ink/ink2590.xml" ContentType="application/inkml+xml"/>
  <Override PartName="/ppt/ink/ink2591.xml" ContentType="application/inkml+xml"/>
  <Override PartName="/ppt/ink/ink2592.xml" ContentType="application/inkml+xml"/>
  <Override PartName="/ppt/ink/ink2593.xml" ContentType="application/inkml+xml"/>
  <Override PartName="/ppt/ink/ink2594.xml" ContentType="application/inkml+xml"/>
  <Override PartName="/ppt/ink/ink2595.xml" ContentType="application/inkml+xml"/>
  <Override PartName="/ppt/ink/ink2596.xml" ContentType="application/inkml+xml"/>
  <Override PartName="/ppt/ink/ink2597.xml" ContentType="application/inkml+xml"/>
  <Override PartName="/ppt/ink/ink2598.xml" ContentType="application/inkml+xml"/>
  <Override PartName="/ppt/ink/ink2599.xml" ContentType="application/inkml+xml"/>
  <Override PartName="/ppt/ink/ink2600.xml" ContentType="application/inkml+xml"/>
  <Override PartName="/ppt/ink/ink2601.xml" ContentType="application/inkml+xml"/>
  <Override PartName="/ppt/ink/ink2602.xml" ContentType="application/inkml+xml"/>
  <Override PartName="/ppt/ink/ink2603.xml" ContentType="application/inkml+xml"/>
  <Override PartName="/ppt/ink/ink2604.xml" ContentType="application/inkml+xml"/>
  <Override PartName="/ppt/ink/ink2605.xml" ContentType="application/inkml+xml"/>
  <Override PartName="/ppt/ink/ink2606.xml" ContentType="application/inkml+xml"/>
  <Override PartName="/ppt/ink/ink2607.xml" ContentType="application/inkml+xml"/>
  <Override PartName="/ppt/ink/ink2608.xml" ContentType="application/inkml+xml"/>
  <Override PartName="/ppt/ink/ink2609.xml" ContentType="application/inkml+xml"/>
  <Override PartName="/ppt/ink/ink2610.xml" ContentType="application/inkml+xml"/>
  <Override PartName="/ppt/ink/ink2611.xml" ContentType="application/inkml+xml"/>
  <Override PartName="/ppt/ink/ink2612.xml" ContentType="application/inkml+xml"/>
  <Override PartName="/ppt/ink/ink2613.xml" ContentType="application/inkml+xml"/>
  <Override PartName="/ppt/ink/ink2614.xml" ContentType="application/inkml+xml"/>
  <Override PartName="/ppt/ink/ink2615.xml" ContentType="application/inkml+xml"/>
  <Override PartName="/ppt/ink/ink2616.xml" ContentType="application/inkml+xml"/>
  <Override PartName="/ppt/ink/ink2617.xml" ContentType="application/inkml+xml"/>
  <Override PartName="/ppt/ink/ink2618.xml" ContentType="application/inkml+xml"/>
  <Override PartName="/ppt/ink/ink2619.xml" ContentType="application/inkml+xml"/>
  <Override PartName="/ppt/ink/ink2620.xml" ContentType="application/inkml+xml"/>
  <Override PartName="/ppt/ink/ink2621.xml" ContentType="application/inkml+xml"/>
  <Override PartName="/ppt/ink/ink2622.xml" ContentType="application/inkml+xml"/>
  <Override PartName="/ppt/ink/ink2623.xml" ContentType="application/inkml+xml"/>
  <Override PartName="/ppt/ink/ink2624.xml" ContentType="application/inkml+xml"/>
  <Override PartName="/ppt/ink/ink2625.xml" ContentType="application/inkml+xml"/>
  <Override PartName="/ppt/ink/ink2626.xml" ContentType="application/inkml+xml"/>
  <Override PartName="/ppt/ink/ink2627.xml" ContentType="application/inkml+xml"/>
  <Override PartName="/ppt/ink/ink2628.xml" ContentType="application/inkml+xml"/>
  <Override PartName="/ppt/ink/ink2629.xml" ContentType="application/inkml+xml"/>
  <Override PartName="/ppt/ink/ink2630.xml" ContentType="application/inkml+xml"/>
  <Override PartName="/ppt/ink/ink2631.xml" ContentType="application/inkml+xml"/>
  <Override PartName="/ppt/ink/ink2632.xml" ContentType="application/inkml+xml"/>
  <Override PartName="/ppt/ink/ink2633.xml" ContentType="application/inkml+xml"/>
  <Override PartName="/ppt/ink/ink2634.xml" ContentType="application/inkml+xml"/>
  <Override PartName="/ppt/ink/ink2635.xml" ContentType="application/inkml+xml"/>
  <Override PartName="/ppt/ink/ink2636.xml" ContentType="application/inkml+xml"/>
  <Override PartName="/ppt/ink/ink2637.xml" ContentType="application/inkml+xml"/>
  <Override PartName="/ppt/ink/ink2638.xml" ContentType="application/inkml+xml"/>
  <Override PartName="/ppt/ink/ink2639.xml" ContentType="application/inkml+xml"/>
  <Override PartName="/ppt/ink/ink2640.xml" ContentType="application/inkml+xml"/>
  <Override PartName="/ppt/ink/ink2641.xml" ContentType="application/inkml+xml"/>
  <Override PartName="/ppt/ink/ink2642.xml" ContentType="application/inkml+xml"/>
  <Override PartName="/ppt/ink/ink2643.xml" ContentType="application/inkml+xml"/>
  <Override PartName="/ppt/ink/ink2644.xml" ContentType="application/inkml+xml"/>
  <Override PartName="/ppt/ink/ink2645.xml" ContentType="application/inkml+xml"/>
  <Override PartName="/ppt/ink/ink2646.xml" ContentType="application/inkml+xml"/>
  <Override PartName="/ppt/ink/ink2647.xml" ContentType="application/inkml+xml"/>
  <Override PartName="/ppt/ink/ink2648.xml" ContentType="application/inkml+xml"/>
  <Override PartName="/ppt/ink/ink2649.xml" ContentType="application/inkml+xml"/>
  <Override PartName="/ppt/ink/ink2650.xml" ContentType="application/inkml+xml"/>
  <Override PartName="/ppt/ink/ink2651.xml" ContentType="application/inkml+xml"/>
  <Override PartName="/ppt/ink/ink2652.xml" ContentType="application/inkml+xml"/>
  <Override PartName="/ppt/ink/ink2653.xml" ContentType="application/inkml+xml"/>
  <Override PartName="/ppt/ink/ink2654.xml" ContentType="application/inkml+xml"/>
  <Override PartName="/ppt/ink/ink2655.xml" ContentType="application/inkml+xml"/>
  <Override PartName="/ppt/ink/ink2656.xml" ContentType="application/inkml+xml"/>
  <Override PartName="/ppt/ink/ink2657.xml" ContentType="application/inkml+xml"/>
  <Override PartName="/ppt/ink/ink2658.xml" ContentType="application/inkml+xml"/>
  <Override PartName="/ppt/ink/ink2659.xml" ContentType="application/inkml+xml"/>
  <Override PartName="/ppt/ink/ink2660.xml" ContentType="application/inkml+xml"/>
  <Override PartName="/ppt/ink/ink2661.xml" ContentType="application/inkml+xml"/>
  <Override PartName="/ppt/ink/ink2662.xml" ContentType="application/inkml+xml"/>
  <Override PartName="/ppt/ink/ink2663.xml" ContentType="application/inkml+xml"/>
  <Override PartName="/ppt/ink/ink2664.xml" ContentType="application/inkml+xml"/>
  <Override PartName="/ppt/ink/ink2665.xml" ContentType="application/inkml+xml"/>
  <Override PartName="/ppt/ink/ink2666.xml" ContentType="application/inkml+xml"/>
  <Override PartName="/ppt/ink/ink2667.xml" ContentType="application/inkml+xml"/>
  <Override PartName="/ppt/ink/ink2668.xml" ContentType="application/inkml+xml"/>
  <Override PartName="/ppt/ink/ink2669.xml" ContentType="application/inkml+xml"/>
  <Override PartName="/ppt/ink/ink2670.xml" ContentType="application/inkml+xml"/>
  <Override PartName="/ppt/ink/ink2671.xml" ContentType="application/inkml+xml"/>
  <Override PartName="/ppt/ink/ink2672.xml" ContentType="application/inkml+xml"/>
  <Override PartName="/ppt/ink/ink2673.xml" ContentType="application/inkml+xml"/>
  <Override PartName="/ppt/ink/ink2674.xml" ContentType="application/inkml+xml"/>
  <Override PartName="/ppt/ink/ink2675.xml" ContentType="application/inkml+xml"/>
  <Override PartName="/ppt/ink/ink2676.xml" ContentType="application/inkml+xml"/>
  <Override PartName="/ppt/ink/ink2677.xml" ContentType="application/inkml+xml"/>
  <Override PartName="/ppt/ink/ink2678.xml" ContentType="application/inkml+xml"/>
  <Override PartName="/ppt/ink/ink2679.xml" ContentType="application/inkml+xml"/>
  <Override PartName="/ppt/ink/ink2680.xml" ContentType="application/inkml+xml"/>
  <Override PartName="/ppt/ink/ink2681.xml" ContentType="application/inkml+xml"/>
  <Override PartName="/ppt/ink/ink2682.xml" ContentType="application/inkml+xml"/>
  <Override PartName="/ppt/ink/ink2683.xml" ContentType="application/inkml+xml"/>
  <Override PartName="/ppt/ink/ink2684.xml" ContentType="application/inkml+xml"/>
  <Override PartName="/ppt/ink/ink2685.xml" ContentType="application/inkml+xml"/>
  <Override PartName="/ppt/ink/ink2686.xml" ContentType="application/inkml+xml"/>
  <Override PartName="/ppt/ink/ink2687.xml" ContentType="application/inkml+xml"/>
  <Override PartName="/ppt/ink/ink2688.xml" ContentType="application/inkml+xml"/>
  <Override PartName="/ppt/ink/ink2689.xml" ContentType="application/inkml+xml"/>
  <Override PartName="/ppt/ink/ink2690.xml" ContentType="application/inkml+xml"/>
  <Override PartName="/ppt/ink/ink2691.xml" ContentType="application/inkml+xml"/>
  <Override PartName="/ppt/ink/ink2692.xml" ContentType="application/inkml+xml"/>
  <Override PartName="/ppt/ink/ink2693.xml" ContentType="application/inkml+xml"/>
  <Override PartName="/ppt/ink/ink2694.xml" ContentType="application/inkml+xml"/>
  <Override PartName="/ppt/ink/ink2695.xml" ContentType="application/inkml+xml"/>
  <Override PartName="/ppt/ink/ink2696.xml" ContentType="application/inkml+xml"/>
  <Override PartName="/ppt/ink/ink2697.xml" ContentType="application/inkml+xml"/>
  <Override PartName="/ppt/ink/ink2698.xml" ContentType="application/inkml+xml"/>
  <Override PartName="/ppt/ink/ink2699.xml" ContentType="application/inkml+xml"/>
  <Override PartName="/ppt/ink/ink2700.xml" ContentType="application/inkml+xml"/>
  <Override PartName="/ppt/ink/ink2701.xml" ContentType="application/inkml+xml"/>
  <Override PartName="/ppt/ink/ink2702.xml" ContentType="application/inkml+xml"/>
  <Override PartName="/ppt/ink/ink2703.xml" ContentType="application/inkml+xml"/>
  <Override PartName="/ppt/ink/ink2704.xml" ContentType="application/inkml+xml"/>
  <Override PartName="/ppt/ink/ink2705.xml" ContentType="application/inkml+xml"/>
  <Override PartName="/ppt/ink/ink2706.xml" ContentType="application/inkml+xml"/>
  <Override PartName="/ppt/ink/ink2707.xml" ContentType="application/inkml+xml"/>
  <Override PartName="/ppt/ink/ink2708.xml" ContentType="application/inkml+xml"/>
  <Override PartName="/ppt/ink/ink2709.xml" ContentType="application/inkml+xml"/>
  <Override PartName="/ppt/ink/ink2710.xml" ContentType="application/inkml+xml"/>
  <Override PartName="/ppt/ink/ink2711.xml" ContentType="application/inkml+xml"/>
  <Override PartName="/ppt/ink/ink2712.xml" ContentType="application/inkml+xml"/>
  <Override PartName="/ppt/ink/ink2713.xml" ContentType="application/inkml+xml"/>
  <Override PartName="/ppt/ink/ink2714.xml" ContentType="application/inkml+xml"/>
  <Override PartName="/ppt/ink/ink2715.xml" ContentType="application/inkml+xml"/>
  <Override PartName="/ppt/ink/ink2716.xml" ContentType="application/inkml+xml"/>
  <Override PartName="/ppt/ink/ink2717.xml" ContentType="application/inkml+xml"/>
  <Override PartName="/ppt/ink/ink2718.xml" ContentType="application/inkml+xml"/>
  <Override PartName="/ppt/ink/ink2719.xml" ContentType="application/inkml+xml"/>
  <Override PartName="/ppt/ink/ink2720.xml" ContentType="application/inkml+xml"/>
  <Override PartName="/ppt/ink/ink2721.xml" ContentType="application/inkml+xml"/>
  <Override PartName="/ppt/ink/ink2722.xml" ContentType="application/inkml+xml"/>
  <Override PartName="/ppt/ink/ink2723.xml" ContentType="application/inkml+xml"/>
  <Override PartName="/ppt/ink/ink2724.xml" ContentType="application/inkml+xml"/>
  <Override PartName="/ppt/ink/ink2725.xml" ContentType="application/inkml+xml"/>
  <Override PartName="/ppt/ink/ink2726.xml" ContentType="application/inkml+xml"/>
  <Override PartName="/ppt/ink/ink2727.xml" ContentType="application/inkml+xml"/>
  <Override PartName="/ppt/ink/ink2728.xml" ContentType="application/inkml+xml"/>
  <Override PartName="/ppt/ink/ink2729.xml" ContentType="application/inkml+xml"/>
  <Override PartName="/ppt/ink/ink2730.xml" ContentType="application/inkml+xml"/>
  <Override PartName="/ppt/ink/ink2731.xml" ContentType="application/inkml+xml"/>
  <Override PartName="/ppt/ink/ink2732.xml" ContentType="application/inkml+xml"/>
  <Override PartName="/ppt/ink/ink2733.xml" ContentType="application/inkml+xml"/>
  <Override PartName="/ppt/ink/ink2734.xml" ContentType="application/inkml+xml"/>
  <Override PartName="/ppt/ink/ink2735.xml" ContentType="application/inkml+xml"/>
  <Override PartName="/ppt/ink/ink2736.xml" ContentType="application/inkml+xml"/>
  <Override PartName="/ppt/ink/ink2737.xml" ContentType="application/inkml+xml"/>
  <Override PartName="/ppt/ink/ink2738.xml" ContentType="application/inkml+xml"/>
  <Override PartName="/ppt/ink/ink2739.xml" ContentType="application/inkml+xml"/>
  <Override PartName="/ppt/ink/ink2740.xml" ContentType="application/inkml+xml"/>
  <Override PartName="/ppt/ink/ink2741.xml" ContentType="application/inkml+xml"/>
  <Override PartName="/ppt/ink/ink2742.xml" ContentType="application/inkml+xml"/>
  <Override PartName="/ppt/ink/ink2743.xml" ContentType="application/inkml+xml"/>
  <Override PartName="/ppt/ink/ink2744.xml" ContentType="application/inkml+xml"/>
  <Override PartName="/ppt/ink/ink2745.xml" ContentType="application/inkml+xml"/>
  <Override PartName="/ppt/ink/ink2746.xml" ContentType="application/inkml+xml"/>
  <Override PartName="/ppt/ink/ink2747.xml" ContentType="application/inkml+xml"/>
  <Override PartName="/ppt/ink/ink2748.xml" ContentType="application/inkml+xml"/>
  <Override PartName="/ppt/ink/ink2749.xml" ContentType="application/inkml+xml"/>
  <Override PartName="/ppt/ink/ink2750.xml" ContentType="application/inkml+xml"/>
  <Override PartName="/ppt/ink/ink2751.xml" ContentType="application/inkml+xml"/>
  <Override PartName="/ppt/ink/ink2752.xml" ContentType="application/inkml+xml"/>
  <Override PartName="/ppt/ink/ink2753.xml" ContentType="application/inkml+xml"/>
  <Override PartName="/ppt/ink/ink2754.xml" ContentType="application/inkml+xml"/>
  <Override PartName="/ppt/ink/ink2755.xml" ContentType="application/inkml+xml"/>
  <Override PartName="/ppt/ink/ink2756.xml" ContentType="application/inkml+xml"/>
  <Override PartName="/ppt/ink/ink2757.xml" ContentType="application/inkml+xml"/>
  <Override PartName="/ppt/ink/ink2758.xml" ContentType="application/inkml+xml"/>
  <Override PartName="/ppt/ink/ink2759.xml" ContentType="application/inkml+xml"/>
  <Override PartName="/ppt/ink/ink2760.xml" ContentType="application/inkml+xml"/>
  <Override PartName="/ppt/ink/ink2761.xml" ContentType="application/inkml+xml"/>
  <Override PartName="/ppt/ink/ink2762.xml" ContentType="application/inkml+xml"/>
  <Override PartName="/ppt/ink/ink2763.xml" ContentType="application/inkml+xml"/>
  <Override PartName="/ppt/ink/ink2764.xml" ContentType="application/inkml+xml"/>
  <Override PartName="/ppt/ink/ink2765.xml" ContentType="application/inkml+xml"/>
  <Override PartName="/ppt/ink/ink2766.xml" ContentType="application/inkml+xml"/>
  <Override PartName="/ppt/ink/ink2767.xml" ContentType="application/inkml+xml"/>
  <Override PartName="/ppt/ink/ink2768.xml" ContentType="application/inkml+xml"/>
  <Override PartName="/ppt/ink/ink2769.xml" ContentType="application/inkml+xml"/>
  <Override PartName="/ppt/ink/ink2770.xml" ContentType="application/inkml+xml"/>
  <Override PartName="/ppt/ink/ink2771.xml" ContentType="application/inkml+xml"/>
  <Override PartName="/ppt/ink/ink2772.xml" ContentType="application/inkml+xml"/>
  <Override PartName="/ppt/ink/ink2773.xml" ContentType="application/inkml+xml"/>
  <Override PartName="/ppt/ink/ink2774.xml" ContentType="application/inkml+xml"/>
  <Override PartName="/ppt/ink/ink2775.xml" ContentType="application/inkml+xml"/>
  <Override PartName="/ppt/ink/ink2776.xml" ContentType="application/inkml+xml"/>
  <Override PartName="/ppt/ink/ink2777.xml" ContentType="application/inkml+xml"/>
  <Override PartName="/ppt/ink/ink2778.xml" ContentType="application/inkml+xml"/>
  <Override PartName="/ppt/ink/ink2779.xml" ContentType="application/inkml+xml"/>
  <Override PartName="/ppt/ink/ink2780.xml" ContentType="application/inkml+xml"/>
  <Override PartName="/ppt/ink/ink2781.xml" ContentType="application/inkml+xml"/>
  <Override PartName="/ppt/ink/ink2782.xml" ContentType="application/inkml+xml"/>
  <Override PartName="/ppt/ink/ink2783.xml" ContentType="application/inkml+xml"/>
  <Override PartName="/ppt/ink/ink2784.xml" ContentType="application/inkml+xml"/>
  <Override PartName="/ppt/ink/ink2785.xml" ContentType="application/inkml+xml"/>
  <Override PartName="/ppt/ink/ink2786.xml" ContentType="application/inkml+xml"/>
  <Override PartName="/ppt/ink/ink2787.xml" ContentType="application/inkml+xml"/>
  <Override PartName="/ppt/ink/ink2788.xml" ContentType="application/inkml+xml"/>
  <Override PartName="/ppt/ink/ink2789.xml" ContentType="application/inkml+xml"/>
  <Override PartName="/ppt/ink/ink2790.xml" ContentType="application/inkml+xml"/>
  <Override PartName="/ppt/ink/ink2791.xml" ContentType="application/inkml+xml"/>
  <Override PartName="/ppt/ink/ink2792.xml" ContentType="application/inkml+xml"/>
  <Override PartName="/ppt/ink/ink2793.xml" ContentType="application/inkml+xml"/>
  <Override PartName="/ppt/ink/ink2794.xml" ContentType="application/inkml+xml"/>
  <Override PartName="/ppt/ink/ink2795.xml" ContentType="application/inkml+xml"/>
  <Override PartName="/ppt/ink/ink2796.xml" ContentType="application/inkml+xml"/>
  <Override PartName="/ppt/ink/ink2797.xml" ContentType="application/inkml+xml"/>
  <Override PartName="/ppt/ink/ink2798.xml" ContentType="application/inkml+xml"/>
  <Override PartName="/ppt/ink/ink2799.xml" ContentType="application/inkml+xml"/>
  <Override PartName="/ppt/ink/ink2800.xml" ContentType="application/inkml+xml"/>
  <Override PartName="/ppt/ink/ink2801.xml" ContentType="application/inkml+xml"/>
  <Override PartName="/ppt/ink/ink2802.xml" ContentType="application/inkml+xml"/>
  <Override PartName="/ppt/ink/ink2803.xml" ContentType="application/inkml+xml"/>
  <Override PartName="/ppt/ink/ink2804.xml" ContentType="application/inkml+xml"/>
  <Override PartName="/ppt/ink/ink2805.xml" ContentType="application/inkml+xml"/>
  <Override PartName="/ppt/ink/ink2806.xml" ContentType="application/inkml+xml"/>
  <Override PartName="/ppt/ink/ink2807.xml" ContentType="application/inkml+xml"/>
  <Override PartName="/ppt/ink/ink2808.xml" ContentType="application/inkml+xml"/>
  <Override PartName="/ppt/ink/ink2809.xml" ContentType="application/inkml+xml"/>
  <Override PartName="/ppt/ink/ink2810.xml" ContentType="application/inkml+xml"/>
  <Override PartName="/ppt/ink/ink2811.xml" ContentType="application/inkml+xml"/>
  <Override PartName="/ppt/ink/ink2812.xml" ContentType="application/inkml+xml"/>
  <Override PartName="/ppt/ink/ink2813.xml" ContentType="application/inkml+xml"/>
  <Override PartName="/ppt/ink/ink2814.xml" ContentType="application/inkml+xml"/>
  <Override PartName="/ppt/ink/ink2815.xml" ContentType="application/inkml+xml"/>
  <Override PartName="/ppt/ink/ink2816.xml" ContentType="application/inkml+xml"/>
  <Override PartName="/ppt/ink/ink2817.xml" ContentType="application/inkml+xml"/>
  <Override PartName="/ppt/ink/ink2818.xml" ContentType="application/inkml+xml"/>
  <Override PartName="/ppt/ink/ink2819.xml" ContentType="application/inkml+xml"/>
  <Override PartName="/ppt/ink/ink2820.xml" ContentType="application/inkml+xml"/>
  <Override PartName="/ppt/ink/ink2821.xml" ContentType="application/inkml+xml"/>
  <Override PartName="/ppt/ink/ink2822.xml" ContentType="application/inkml+xml"/>
  <Override PartName="/ppt/ink/ink2823.xml" ContentType="application/inkml+xml"/>
  <Override PartName="/ppt/ink/ink2824.xml" ContentType="application/inkml+xml"/>
  <Override PartName="/ppt/ink/ink2825.xml" ContentType="application/inkml+xml"/>
  <Override PartName="/ppt/ink/ink2826.xml" ContentType="application/inkml+xml"/>
  <Override PartName="/ppt/ink/ink2827.xml" ContentType="application/inkml+xml"/>
  <Override PartName="/ppt/ink/ink2828.xml" ContentType="application/inkml+xml"/>
  <Override PartName="/ppt/ink/ink2829.xml" ContentType="application/inkml+xml"/>
  <Override PartName="/ppt/ink/ink2830.xml" ContentType="application/inkml+xml"/>
  <Override PartName="/ppt/ink/ink2831.xml" ContentType="application/inkml+xml"/>
  <Override PartName="/ppt/ink/ink2832.xml" ContentType="application/inkml+xml"/>
  <Override PartName="/ppt/ink/ink2833.xml" ContentType="application/inkml+xml"/>
  <Override PartName="/ppt/ink/ink2834.xml" ContentType="application/inkml+xml"/>
  <Override PartName="/ppt/ink/ink2835.xml" ContentType="application/inkml+xml"/>
  <Override PartName="/ppt/ink/ink2836.xml" ContentType="application/inkml+xml"/>
  <Override PartName="/ppt/ink/ink2837.xml" ContentType="application/inkml+xml"/>
  <Override PartName="/ppt/ink/ink2838.xml" ContentType="application/inkml+xml"/>
  <Override PartName="/ppt/ink/ink2839.xml" ContentType="application/inkml+xml"/>
  <Override PartName="/ppt/ink/ink2840.xml" ContentType="application/inkml+xml"/>
  <Override PartName="/ppt/ink/ink2841.xml" ContentType="application/inkml+xml"/>
  <Override PartName="/ppt/ink/ink2842.xml" ContentType="application/inkml+xml"/>
  <Override PartName="/ppt/ink/ink2843.xml" ContentType="application/inkml+xml"/>
  <Override PartName="/ppt/ink/ink2844.xml" ContentType="application/inkml+xml"/>
  <Override PartName="/ppt/ink/ink2845.xml" ContentType="application/inkml+xml"/>
  <Override PartName="/ppt/ink/ink2846.xml" ContentType="application/inkml+xml"/>
  <Override PartName="/ppt/ink/ink2847.xml" ContentType="application/inkml+xml"/>
  <Override PartName="/ppt/ink/ink2848.xml" ContentType="application/inkml+xml"/>
  <Override PartName="/ppt/ink/ink2849.xml" ContentType="application/inkml+xml"/>
  <Override PartName="/ppt/ink/ink2850.xml" ContentType="application/inkml+xml"/>
  <Override PartName="/ppt/ink/ink2851.xml" ContentType="application/inkml+xml"/>
  <Override PartName="/ppt/ink/ink2852.xml" ContentType="application/inkml+xml"/>
  <Override PartName="/ppt/ink/ink2853.xml" ContentType="application/inkml+xml"/>
  <Override PartName="/ppt/ink/ink2854.xml" ContentType="application/inkml+xml"/>
  <Override PartName="/ppt/ink/ink2855.xml" ContentType="application/inkml+xml"/>
  <Override PartName="/ppt/ink/ink2856.xml" ContentType="application/inkml+xml"/>
  <Override PartName="/ppt/ink/ink2857.xml" ContentType="application/inkml+xml"/>
  <Override PartName="/ppt/ink/ink2858.xml" ContentType="application/inkml+xml"/>
  <Override PartName="/ppt/ink/ink2859.xml" ContentType="application/inkml+xml"/>
  <Override PartName="/ppt/ink/ink2860.xml" ContentType="application/inkml+xml"/>
  <Override PartName="/ppt/ink/ink2861.xml" ContentType="application/inkml+xml"/>
  <Override PartName="/ppt/ink/ink2862.xml" ContentType="application/inkml+xml"/>
  <Override PartName="/ppt/ink/ink2863.xml" ContentType="application/inkml+xml"/>
  <Override PartName="/ppt/ink/ink2864.xml" ContentType="application/inkml+xml"/>
  <Override PartName="/ppt/ink/ink2865.xml" ContentType="application/inkml+xml"/>
  <Override PartName="/ppt/ink/ink2866.xml" ContentType="application/inkml+xml"/>
  <Override PartName="/ppt/ink/ink2867.xml" ContentType="application/inkml+xml"/>
  <Override PartName="/ppt/ink/ink2868.xml" ContentType="application/inkml+xml"/>
  <Override PartName="/ppt/ink/ink2869.xml" ContentType="application/inkml+xml"/>
  <Override PartName="/ppt/ink/ink2870.xml" ContentType="application/inkml+xml"/>
  <Override PartName="/ppt/ink/ink2871.xml" ContentType="application/inkml+xml"/>
  <Override PartName="/ppt/ink/ink2872.xml" ContentType="application/inkml+xml"/>
  <Override PartName="/ppt/ink/ink2873.xml" ContentType="application/inkml+xml"/>
  <Override PartName="/ppt/ink/ink2874.xml" ContentType="application/inkml+xml"/>
  <Override PartName="/ppt/ink/ink2875.xml" ContentType="application/inkml+xml"/>
  <Override PartName="/ppt/ink/ink2876.xml" ContentType="application/inkml+xml"/>
  <Override PartName="/ppt/ink/ink2877.xml" ContentType="application/inkml+xml"/>
  <Override PartName="/ppt/ink/ink2878.xml" ContentType="application/inkml+xml"/>
  <Override PartName="/ppt/ink/ink2879.xml" ContentType="application/inkml+xml"/>
  <Override PartName="/ppt/ink/ink2880.xml" ContentType="application/inkml+xml"/>
  <Override PartName="/ppt/ink/ink2881.xml" ContentType="application/inkml+xml"/>
  <Override PartName="/ppt/ink/ink2882.xml" ContentType="application/inkml+xml"/>
  <Override PartName="/ppt/ink/ink2883.xml" ContentType="application/inkml+xml"/>
  <Override PartName="/ppt/ink/ink2884.xml" ContentType="application/inkml+xml"/>
  <Override PartName="/ppt/ink/ink2885.xml" ContentType="application/inkml+xml"/>
  <Override PartName="/ppt/ink/ink2886.xml" ContentType="application/inkml+xml"/>
  <Override PartName="/ppt/ink/ink2887.xml" ContentType="application/inkml+xml"/>
  <Override PartName="/ppt/ink/ink2888.xml" ContentType="application/inkml+xml"/>
  <Override PartName="/ppt/ink/ink2889.xml" ContentType="application/inkml+xml"/>
  <Override PartName="/ppt/ink/ink2890.xml" ContentType="application/inkml+xml"/>
  <Override PartName="/ppt/ink/ink2891.xml" ContentType="application/inkml+xml"/>
  <Override PartName="/ppt/ink/ink2892.xml" ContentType="application/inkml+xml"/>
  <Override PartName="/ppt/ink/ink2893.xml" ContentType="application/inkml+xml"/>
  <Override PartName="/ppt/ink/ink2894.xml" ContentType="application/inkml+xml"/>
  <Override PartName="/ppt/ink/ink2895.xml" ContentType="application/inkml+xml"/>
  <Override PartName="/ppt/ink/ink2896.xml" ContentType="application/inkml+xml"/>
  <Override PartName="/ppt/ink/ink2897.xml" ContentType="application/inkml+xml"/>
  <Override PartName="/ppt/ink/ink2898.xml" ContentType="application/inkml+xml"/>
  <Override PartName="/ppt/ink/ink2899.xml" ContentType="application/inkml+xml"/>
  <Override PartName="/ppt/ink/ink2900.xml" ContentType="application/inkml+xml"/>
  <Override PartName="/ppt/ink/ink2901.xml" ContentType="application/inkml+xml"/>
  <Override PartName="/ppt/ink/ink2902.xml" ContentType="application/inkml+xml"/>
  <Override PartName="/ppt/ink/ink2903.xml" ContentType="application/inkml+xml"/>
  <Override PartName="/ppt/ink/ink2904.xml" ContentType="application/inkml+xml"/>
  <Override PartName="/ppt/ink/ink2905.xml" ContentType="application/inkml+xml"/>
  <Override PartName="/ppt/ink/ink2906.xml" ContentType="application/inkml+xml"/>
  <Override PartName="/ppt/ink/ink2907.xml" ContentType="application/inkml+xml"/>
  <Override PartName="/ppt/ink/ink2908.xml" ContentType="application/inkml+xml"/>
  <Override PartName="/ppt/ink/ink2909.xml" ContentType="application/inkml+xml"/>
  <Override PartName="/ppt/ink/ink2910.xml" ContentType="application/inkml+xml"/>
  <Override PartName="/ppt/ink/ink2911.xml" ContentType="application/inkml+xml"/>
  <Override PartName="/ppt/ink/ink2912.xml" ContentType="application/inkml+xml"/>
  <Override PartName="/ppt/ink/ink2913.xml" ContentType="application/inkml+xml"/>
  <Override PartName="/ppt/ink/ink2914.xml" ContentType="application/inkml+xml"/>
  <Override PartName="/ppt/ink/ink2915.xml" ContentType="application/inkml+xml"/>
  <Override PartName="/ppt/ink/ink2916.xml" ContentType="application/inkml+xml"/>
  <Override PartName="/ppt/ink/ink2917.xml" ContentType="application/inkml+xml"/>
  <Override PartName="/ppt/ink/ink2918.xml" ContentType="application/inkml+xml"/>
  <Override PartName="/ppt/ink/ink2919.xml" ContentType="application/inkml+xml"/>
  <Override PartName="/ppt/ink/ink2920.xml" ContentType="application/inkml+xml"/>
  <Override PartName="/ppt/ink/ink2921.xml" ContentType="application/inkml+xml"/>
  <Override PartName="/ppt/ink/ink2922.xml" ContentType="application/inkml+xml"/>
  <Override PartName="/ppt/ink/ink2923.xml" ContentType="application/inkml+xml"/>
  <Override PartName="/ppt/ink/ink2924.xml" ContentType="application/inkml+xml"/>
  <Override PartName="/ppt/ink/ink2925.xml" ContentType="application/inkml+xml"/>
  <Override PartName="/ppt/ink/ink2926.xml" ContentType="application/inkml+xml"/>
  <Override PartName="/ppt/ink/ink2927.xml" ContentType="application/inkml+xml"/>
  <Override PartName="/ppt/ink/ink2928.xml" ContentType="application/inkml+xml"/>
  <Override PartName="/ppt/ink/ink2929.xml" ContentType="application/inkml+xml"/>
  <Override PartName="/ppt/ink/ink2930.xml" ContentType="application/inkml+xml"/>
  <Override PartName="/ppt/ink/ink2931.xml" ContentType="application/inkml+xml"/>
  <Override PartName="/ppt/ink/ink2932.xml" ContentType="application/inkml+xml"/>
  <Override PartName="/ppt/ink/ink2933.xml" ContentType="application/inkml+xml"/>
  <Override PartName="/ppt/ink/ink2934.xml" ContentType="application/inkml+xml"/>
  <Override PartName="/ppt/ink/ink2935.xml" ContentType="application/inkml+xml"/>
  <Override PartName="/ppt/ink/ink2936.xml" ContentType="application/inkml+xml"/>
  <Override PartName="/ppt/ink/ink2937.xml" ContentType="application/inkml+xml"/>
  <Override PartName="/ppt/ink/ink2938.xml" ContentType="application/inkml+xml"/>
  <Override PartName="/ppt/ink/ink2939.xml" ContentType="application/inkml+xml"/>
  <Override PartName="/ppt/ink/ink2940.xml" ContentType="application/inkml+xml"/>
  <Override PartName="/ppt/ink/ink2941.xml" ContentType="application/inkml+xml"/>
  <Override PartName="/ppt/ink/ink2942.xml" ContentType="application/inkml+xml"/>
  <Override PartName="/ppt/ink/ink2943.xml" ContentType="application/inkml+xml"/>
  <Override PartName="/ppt/ink/ink2944.xml" ContentType="application/inkml+xml"/>
  <Override PartName="/ppt/ink/ink2945.xml" ContentType="application/inkml+xml"/>
  <Override PartName="/ppt/ink/ink2946.xml" ContentType="application/inkml+xml"/>
  <Override PartName="/ppt/ink/ink2947.xml" ContentType="application/inkml+xml"/>
  <Override PartName="/ppt/ink/ink2948.xml" ContentType="application/inkml+xml"/>
  <Override PartName="/ppt/ink/ink2949.xml" ContentType="application/inkml+xml"/>
  <Override PartName="/ppt/ink/ink2950.xml" ContentType="application/inkml+xml"/>
  <Override PartName="/ppt/ink/ink2951.xml" ContentType="application/inkml+xml"/>
  <Override PartName="/ppt/ink/ink2952.xml" ContentType="application/inkml+xml"/>
  <Override PartName="/ppt/ink/ink2953.xml" ContentType="application/inkml+xml"/>
  <Override PartName="/ppt/ink/ink2954.xml" ContentType="application/inkml+xml"/>
  <Override PartName="/ppt/ink/ink2955.xml" ContentType="application/inkml+xml"/>
  <Override PartName="/ppt/ink/ink2956.xml" ContentType="application/inkml+xml"/>
  <Override PartName="/ppt/ink/ink2957.xml" ContentType="application/inkml+xml"/>
  <Override PartName="/ppt/ink/ink2958.xml" ContentType="application/inkml+xml"/>
  <Override PartName="/ppt/ink/ink2959.xml" ContentType="application/inkml+xml"/>
  <Override PartName="/ppt/ink/ink2960.xml" ContentType="application/inkml+xml"/>
  <Override PartName="/ppt/ink/ink2961.xml" ContentType="application/inkml+xml"/>
  <Override PartName="/ppt/ink/ink2962.xml" ContentType="application/inkml+xml"/>
  <Override PartName="/ppt/ink/ink2963.xml" ContentType="application/inkml+xml"/>
  <Override PartName="/ppt/ink/ink2964.xml" ContentType="application/inkml+xml"/>
  <Override PartName="/ppt/ink/ink2965.xml" ContentType="application/inkml+xml"/>
  <Override PartName="/ppt/ink/ink2966.xml" ContentType="application/inkml+xml"/>
  <Override PartName="/ppt/ink/ink2967.xml" ContentType="application/inkml+xml"/>
  <Override PartName="/ppt/ink/ink2968.xml" ContentType="application/inkml+xml"/>
  <Override PartName="/ppt/ink/ink2969.xml" ContentType="application/inkml+xml"/>
  <Override PartName="/ppt/ink/ink2970.xml" ContentType="application/inkml+xml"/>
  <Override PartName="/ppt/ink/ink2971.xml" ContentType="application/inkml+xml"/>
  <Override PartName="/ppt/ink/ink2972.xml" ContentType="application/inkml+xml"/>
  <Override PartName="/ppt/ink/ink2973.xml" ContentType="application/inkml+xml"/>
  <Override PartName="/ppt/ink/ink2974.xml" ContentType="application/inkml+xml"/>
  <Override PartName="/ppt/ink/ink2975.xml" ContentType="application/inkml+xml"/>
  <Override PartName="/ppt/ink/ink2976.xml" ContentType="application/inkml+xml"/>
  <Override PartName="/ppt/ink/ink2977.xml" ContentType="application/inkml+xml"/>
  <Override PartName="/ppt/ink/ink2978.xml" ContentType="application/inkml+xml"/>
  <Override PartName="/ppt/ink/ink2979.xml" ContentType="application/inkml+xml"/>
  <Override PartName="/ppt/ink/ink2980.xml" ContentType="application/inkml+xml"/>
  <Override PartName="/ppt/ink/ink2981.xml" ContentType="application/inkml+xml"/>
  <Override PartName="/ppt/ink/ink2982.xml" ContentType="application/inkml+xml"/>
  <Override PartName="/ppt/ink/ink2983.xml" ContentType="application/inkml+xml"/>
  <Override PartName="/ppt/ink/ink2984.xml" ContentType="application/inkml+xml"/>
  <Override PartName="/ppt/ink/ink2985.xml" ContentType="application/inkml+xml"/>
  <Override PartName="/ppt/ink/ink2986.xml" ContentType="application/inkml+xml"/>
  <Override PartName="/ppt/ink/ink2987.xml" ContentType="application/inkml+xml"/>
  <Override PartName="/ppt/ink/ink2988.xml" ContentType="application/inkml+xml"/>
  <Override PartName="/ppt/ink/ink2989.xml" ContentType="application/inkml+xml"/>
  <Override PartName="/ppt/ink/ink2990.xml" ContentType="application/inkml+xml"/>
  <Override PartName="/ppt/ink/ink2991.xml" ContentType="application/inkml+xml"/>
  <Override PartName="/ppt/ink/ink2992.xml" ContentType="application/inkml+xml"/>
  <Override PartName="/ppt/ink/ink2993.xml" ContentType="application/inkml+xml"/>
  <Override PartName="/ppt/ink/ink2994.xml" ContentType="application/inkml+xml"/>
  <Override PartName="/ppt/ink/ink2995.xml" ContentType="application/inkml+xml"/>
  <Override PartName="/ppt/ink/ink2996.xml" ContentType="application/inkml+xml"/>
  <Override PartName="/ppt/ink/ink2997.xml" ContentType="application/inkml+xml"/>
  <Override PartName="/ppt/ink/ink2998.xml" ContentType="application/inkml+xml"/>
  <Override PartName="/ppt/ink/ink2999.xml" ContentType="application/inkml+xml"/>
  <Override PartName="/ppt/ink/ink3000.xml" ContentType="application/inkml+xml"/>
  <Override PartName="/ppt/ink/ink3001.xml" ContentType="application/inkml+xml"/>
  <Override PartName="/ppt/ink/ink3002.xml" ContentType="application/inkml+xml"/>
  <Override PartName="/ppt/ink/ink3003.xml" ContentType="application/inkml+xml"/>
  <Override PartName="/ppt/ink/ink3004.xml" ContentType="application/inkml+xml"/>
  <Override PartName="/ppt/ink/ink3005.xml" ContentType="application/inkml+xml"/>
  <Override PartName="/ppt/ink/ink3006.xml" ContentType="application/inkml+xml"/>
  <Override PartName="/ppt/ink/ink3007.xml" ContentType="application/inkml+xml"/>
  <Override PartName="/ppt/ink/ink3008.xml" ContentType="application/inkml+xml"/>
  <Override PartName="/ppt/ink/ink3009.xml" ContentType="application/inkml+xml"/>
  <Override PartName="/ppt/ink/ink3010.xml" ContentType="application/inkml+xml"/>
  <Override PartName="/ppt/ink/ink3011.xml" ContentType="application/inkml+xml"/>
  <Override PartName="/ppt/ink/ink3012.xml" ContentType="application/inkml+xml"/>
  <Override PartName="/ppt/ink/ink3013.xml" ContentType="application/inkml+xml"/>
  <Override PartName="/ppt/ink/ink3014.xml" ContentType="application/inkml+xml"/>
  <Override PartName="/ppt/ink/ink3015.xml" ContentType="application/inkml+xml"/>
  <Override PartName="/ppt/ink/ink3016.xml" ContentType="application/inkml+xml"/>
  <Override PartName="/ppt/ink/ink3017.xml" ContentType="application/inkml+xml"/>
  <Override PartName="/ppt/ink/ink3018.xml" ContentType="application/inkml+xml"/>
  <Override PartName="/ppt/ink/ink3019.xml" ContentType="application/inkml+xml"/>
  <Override PartName="/ppt/ink/ink3020.xml" ContentType="application/inkml+xml"/>
  <Override PartName="/ppt/ink/ink3021.xml" ContentType="application/inkml+xml"/>
  <Override PartName="/ppt/ink/ink3022.xml" ContentType="application/inkml+xml"/>
  <Override PartName="/ppt/ink/ink3023.xml" ContentType="application/inkml+xml"/>
  <Override PartName="/ppt/ink/ink3024.xml" ContentType="application/inkml+xml"/>
  <Override PartName="/ppt/ink/ink3025.xml" ContentType="application/inkml+xml"/>
  <Override PartName="/ppt/ink/ink3026.xml" ContentType="application/inkml+xml"/>
  <Override PartName="/ppt/ink/ink3027.xml" ContentType="application/inkml+xml"/>
  <Override PartName="/ppt/ink/ink3028.xml" ContentType="application/inkml+xml"/>
  <Override PartName="/ppt/ink/ink3029.xml" ContentType="application/inkml+xml"/>
  <Override PartName="/ppt/ink/ink3030.xml" ContentType="application/inkml+xml"/>
  <Override PartName="/ppt/ink/ink3031.xml" ContentType="application/inkml+xml"/>
  <Override PartName="/ppt/ink/ink3032.xml" ContentType="application/inkml+xml"/>
  <Override PartName="/ppt/ink/ink3033.xml" ContentType="application/inkml+xml"/>
  <Override PartName="/ppt/ink/ink3034.xml" ContentType="application/inkml+xml"/>
  <Override PartName="/ppt/ink/ink3035.xml" ContentType="application/inkml+xml"/>
  <Override PartName="/ppt/ink/ink3036.xml" ContentType="application/inkml+xml"/>
  <Override PartName="/ppt/ink/ink3037.xml" ContentType="application/inkml+xml"/>
  <Override PartName="/ppt/ink/ink3038.xml" ContentType="application/inkml+xml"/>
  <Override PartName="/ppt/ink/ink3039.xml" ContentType="application/inkml+xml"/>
  <Override PartName="/ppt/ink/ink3040.xml" ContentType="application/inkml+xml"/>
  <Override PartName="/ppt/ink/ink3041.xml" ContentType="application/inkml+xml"/>
  <Override PartName="/ppt/ink/ink3042.xml" ContentType="application/inkml+xml"/>
  <Override PartName="/ppt/ink/ink3043.xml" ContentType="application/inkml+xml"/>
  <Override PartName="/ppt/ink/ink3044.xml" ContentType="application/inkml+xml"/>
  <Override PartName="/ppt/ink/ink3045.xml" ContentType="application/inkml+xml"/>
  <Override PartName="/ppt/ink/ink3046.xml" ContentType="application/inkml+xml"/>
  <Override PartName="/ppt/ink/ink3047.xml" ContentType="application/inkml+xml"/>
  <Override PartName="/ppt/ink/ink3048.xml" ContentType="application/inkml+xml"/>
  <Override PartName="/ppt/ink/ink3049.xml" ContentType="application/inkml+xml"/>
  <Override PartName="/ppt/ink/ink3050.xml" ContentType="application/inkml+xml"/>
  <Override PartName="/ppt/ink/ink3051.xml" ContentType="application/inkml+xml"/>
  <Override PartName="/ppt/ink/ink3052.xml" ContentType="application/inkml+xml"/>
  <Override PartName="/ppt/ink/ink3053.xml" ContentType="application/inkml+xml"/>
  <Override PartName="/ppt/ink/ink3054.xml" ContentType="application/inkml+xml"/>
  <Override PartName="/ppt/ink/ink3055.xml" ContentType="application/inkml+xml"/>
  <Override PartName="/ppt/ink/ink3056.xml" ContentType="application/inkml+xml"/>
  <Override PartName="/ppt/ink/ink3057.xml" ContentType="application/inkml+xml"/>
  <Override PartName="/ppt/ink/ink3058.xml" ContentType="application/inkml+xml"/>
  <Override PartName="/ppt/ink/ink3059.xml" ContentType="application/inkml+xml"/>
  <Override PartName="/ppt/ink/ink3060.xml" ContentType="application/inkml+xml"/>
  <Override PartName="/ppt/ink/ink3061.xml" ContentType="application/inkml+xml"/>
  <Override PartName="/ppt/ink/ink3062.xml" ContentType="application/inkml+xml"/>
  <Override PartName="/ppt/ink/ink3063.xml" ContentType="application/inkml+xml"/>
  <Override PartName="/ppt/ink/ink3064.xml" ContentType="application/inkml+xml"/>
  <Override PartName="/ppt/ink/ink3065.xml" ContentType="application/inkml+xml"/>
  <Override PartName="/ppt/ink/ink3066.xml" ContentType="application/inkml+xml"/>
  <Override PartName="/ppt/ink/ink3067.xml" ContentType="application/inkml+xml"/>
  <Override PartName="/ppt/ink/ink3068.xml" ContentType="application/inkml+xml"/>
  <Override PartName="/ppt/ink/ink3069.xml" ContentType="application/inkml+xml"/>
  <Override PartName="/ppt/ink/ink3070.xml" ContentType="application/inkml+xml"/>
  <Override PartName="/ppt/ink/ink3071.xml" ContentType="application/inkml+xml"/>
  <Override PartName="/ppt/ink/ink3072.xml" ContentType="application/inkml+xml"/>
  <Override PartName="/ppt/ink/ink3073.xml" ContentType="application/inkml+xml"/>
  <Override PartName="/ppt/ink/ink3074.xml" ContentType="application/inkml+xml"/>
  <Override PartName="/ppt/ink/ink3075.xml" ContentType="application/inkml+xml"/>
  <Override PartName="/ppt/ink/ink3076.xml" ContentType="application/inkml+xml"/>
  <Override PartName="/ppt/ink/ink3077.xml" ContentType="application/inkml+xml"/>
  <Override PartName="/ppt/ink/ink3078.xml" ContentType="application/inkml+xml"/>
  <Override PartName="/ppt/ink/ink3079.xml" ContentType="application/inkml+xml"/>
  <Override PartName="/ppt/ink/ink3080.xml" ContentType="application/inkml+xml"/>
  <Override PartName="/ppt/ink/ink3081.xml" ContentType="application/inkml+xml"/>
  <Override PartName="/ppt/ink/ink3082.xml" ContentType="application/inkml+xml"/>
  <Override PartName="/ppt/ink/ink3083.xml" ContentType="application/inkml+xml"/>
  <Override PartName="/ppt/ink/ink3084.xml" ContentType="application/inkml+xml"/>
  <Override PartName="/ppt/ink/ink3085.xml" ContentType="application/inkml+xml"/>
  <Override PartName="/ppt/ink/ink3086.xml" ContentType="application/inkml+xml"/>
  <Override PartName="/ppt/ink/ink3087.xml" ContentType="application/inkml+xml"/>
  <Override PartName="/ppt/ink/ink3088.xml" ContentType="application/inkml+xml"/>
  <Override PartName="/ppt/ink/ink3089.xml" ContentType="application/inkml+xml"/>
  <Override PartName="/ppt/ink/ink3090.xml" ContentType="application/inkml+xml"/>
  <Override PartName="/ppt/ink/ink3091.xml" ContentType="application/inkml+xml"/>
  <Override PartName="/ppt/ink/ink3092.xml" ContentType="application/inkml+xml"/>
  <Override PartName="/ppt/ink/ink3093.xml" ContentType="application/inkml+xml"/>
  <Override PartName="/ppt/ink/ink3094.xml" ContentType="application/inkml+xml"/>
  <Override PartName="/ppt/ink/ink3095.xml" ContentType="application/inkml+xml"/>
  <Override PartName="/ppt/ink/ink3096.xml" ContentType="application/inkml+xml"/>
  <Override PartName="/ppt/ink/ink3097.xml" ContentType="application/inkml+xml"/>
  <Override PartName="/ppt/ink/ink3098.xml" ContentType="application/inkml+xml"/>
  <Override PartName="/ppt/ink/ink3099.xml" ContentType="application/inkml+xml"/>
  <Override PartName="/ppt/ink/ink3100.xml" ContentType="application/inkml+xml"/>
  <Override PartName="/ppt/ink/ink3101.xml" ContentType="application/inkml+xml"/>
  <Override PartName="/ppt/ink/ink3102.xml" ContentType="application/inkml+xml"/>
  <Override PartName="/ppt/ink/ink3103.xml" ContentType="application/inkml+xml"/>
  <Override PartName="/ppt/ink/ink3104.xml" ContentType="application/inkml+xml"/>
  <Override PartName="/ppt/ink/ink3105.xml" ContentType="application/inkml+xml"/>
  <Override PartName="/ppt/ink/ink3106.xml" ContentType="application/inkml+xml"/>
  <Override PartName="/ppt/ink/ink3107.xml" ContentType="application/inkml+xml"/>
  <Override PartName="/ppt/ink/ink3108.xml" ContentType="application/inkml+xml"/>
  <Override PartName="/ppt/ink/ink3109.xml" ContentType="application/inkml+xml"/>
  <Override PartName="/ppt/ink/ink3110.xml" ContentType="application/inkml+xml"/>
  <Override PartName="/ppt/ink/ink3111.xml" ContentType="application/inkml+xml"/>
  <Override PartName="/ppt/ink/ink3112.xml" ContentType="application/inkml+xml"/>
  <Override PartName="/ppt/ink/ink3113.xml" ContentType="application/inkml+xml"/>
  <Override PartName="/ppt/ink/ink3114.xml" ContentType="application/inkml+xml"/>
  <Override PartName="/ppt/ink/ink3115.xml" ContentType="application/inkml+xml"/>
  <Override PartName="/ppt/ink/ink3116.xml" ContentType="application/inkml+xml"/>
  <Override PartName="/ppt/ink/ink3117.xml" ContentType="application/inkml+xml"/>
  <Override PartName="/ppt/ink/ink3118.xml" ContentType="application/inkml+xml"/>
  <Override PartName="/ppt/ink/ink3119.xml" ContentType="application/inkml+xml"/>
  <Override PartName="/ppt/ink/ink3120.xml" ContentType="application/inkml+xml"/>
  <Override PartName="/ppt/ink/ink3121.xml" ContentType="application/inkml+xml"/>
  <Override PartName="/ppt/ink/ink3122.xml" ContentType="application/inkml+xml"/>
  <Override PartName="/ppt/ink/ink3123.xml" ContentType="application/inkml+xml"/>
  <Override PartName="/ppt/ink/ink3124.xml" ContentType="application/inkml+xml"/>
  <Override PartName="/ppt/ink/ink3125.xml" ContentType="application/inkml+xml"/>
  <Override PartName="/ppt/ink/ink3126.xml" ContentType="application/inkml+xml"/>
  <Override PartName="/ppt/ink/ink3127.xml" ContentType="application/inkml+xml"/>
  <Override PartName="/ppt/ink/ink3128.xml" ContentType="application/inkml+xml"/>
  <Override PartName="/ppt/ink/ink3129.xml" ContentType="application/inkml+xml"/>
  <Override PartName="/ppt/ink/ink3130.xml" ContentType="application/inkml+xml"/>
  <Override PartName="/ppt/ink/ink3131.xml" ContentType="application/inkml+xml"/>
  <Override PartName="/ppt/ink/ink3132.xml" ContentType="application/inkml+xml"/>
  <Override PartName="/ppt/ink/ink3133.xml" ContentType="application/inkml+xml"/>
  <Override PartName="/ppt/ink/ink3134.xml" ContentType="application/inkml+xml"/>
  <Override PartName="/ppt/ink/ink3135.xml" ContentType="application/inkml+xml"/>
  <Override PartName="/ppt/ink/ink3136.xml" ContentType="application/inkml+xml"/>
  <Override PartName="/ppt/ink/ink3137.xml" ContentType="application/inkml+xml"/>
  <Override PartName="/ppt/ink/ink3138.xml" ContentType="application/inkml+xml"/>
  <Override PartName="/ppt/ink/ink3139.xml" ContentType="application/inkml+xml"/>
  <Override PartName="/ppt/ink/ink3140.xml" ContentType="application/inkml+xml"/>
  <Override PartName="/ppt/ink/ink3141.xml" ContentType="application/inkml+xml"/>
  <Override PartName="/ppt/ink/ink3142.xml" ContentType="application/inkml+xml"/>
  <Override PartName="/ppt/ink/ink3143.xml" ContentType="application/inkml+xml"/>
  <Override PartName="/ppt/ink/ink3144.xml" ContentType="application/inkml+xml"/>
  <Override PartName="/ppt/ink/ink3145.xml" ContentType="application/inkml+xml"/>
  <Override PartName="/ppt/ink/ink3146.xml" ContentType="application/inkml+xml"/>
  <Override PartName="/ppt/ink/ink3147.xml" ContentType="application/inkml+xml"/>
  <Override PartName="/ppt/ink/ink3148.xml" ContentType="application/inkml+xml"/>
  <Override PartName="/ppt/ink/ink3149.xml" ContentType="application/inkml+xml"/>
  <Override PartName="/ppt/ink/ink3150.xml" ContentType="application/inkml+xml"/>
  <Override PartName="/ppt/ink/ink3151.xml" ContentType="application/inkml+xml"/>
  <Override PartName="/ppt/ink/ink3152.xml" ContentType="application/inkml+xml"/>
  <Override PartName="/ppt/ink/ink3153.xml" ContentType="application/inkml+xml"/>
  <Override PartName="/ppt/ink/ink3154.xml" ContentType="application/inkml+xml"/>
  <Override PartName="/ppt/ink/ink3155.xml" ContentType="application/inkml+xml"/>
  <Override PartName="/ppt/ink/ink3156.xml" ContentType="application/inkml+xml"/>
  <Override PartName="/ppt/ink/ink3157.xml" ContentType="application/inkml+xml"/>
  <Override PartName="/ppt/ink/ink3158.xml" ContentType="application/inkml+xml"/>
  <Override PartName="/ppt/ink/ink3159.xml" ContentType="application/inkml+xml"/>
  <Override PartName="/ppt/ink/ink3160.xml" ContentType="application/inkml+xml"/>
  <Override PartName="/ppt/ink/ink3161.xml" ContentType="application/inkml+xml"/>
  <Override PartName="/ppt/ink/ink3162.xml" ContentType="application/inkml+xml"/>
  <Override PartName="/ppt/ink/ink3163.xml" ContentType="application/inkml+xml"/>
  <Override PartName="/ppt/ink/ink3164.xml" ContentType="application/inkml+xml"/>
  <Override PartName="/ppt/ink/ink3165.xml" ContentType="application/inkml+xml"/>
  <Override PartName="/ppt/ink/ink3166.xml" ContentType="application/inkml+xml"/>
  <Override PartName="/ppt/ink/ink3167.xml" ContentType="application/inkml+xml"/>
  <Override PartName="/ppt/ink/ink3168.xml" ContentType="application/inkml+xml"/>
  <Override PartName="/ppt/ink/ink3169.xml" ContentType="application/inkml+xml"/>
  <Override PartName="/ppt/ink/ink3170.xml" ContentType="application/inkml+xml"/>
  <Override PartName="/ppt/ink/ink3171.xml" ContentType="application/inkml+xml"/>
  <Override PartName="/ppt/ink/ink3172.xml" ContentType="application/inkml+xml"/>
  <Override PartName="/ppt/ink/ink3173.xml" ContentType="application/inkml+xml"/>
  <Override PartName="/ppt/ink/ink3174.xml" ContentType="application/inkml+xml"/>
  <Override PartName="/ppt/ink/ink3175.xml" ContentType="application/inkml+xml"/>
  <Override PartName="/ppt/ink/ink3176.xml" ContentType="application/inkml+xml"/>
  <Override PartName="/ppt/ink/ink3177.xml" ContentType="application/inkml+xml"/>
  <Override PartName="/ppt/ink/ink3178.xml" ContentType="application/inkml+xml"/>
  <Override PartName="/ppt/ink/ink3179.xml" ContentType="application/inkml+xml"/>
  <Override PartName="/ppt/ink/ink3180.xml" ContentType="application/inkml+xml"/>
  <Override PartName="/ppt/ink/ink3181.xml" ContentType="application/inkml+xml"/>
  <Override PartName="/ppt/ink/ink3182.xml" ContentType="application/inkml+xml"/>
  <Override PartName="/ppt/ink/ink3183.xml" ContentType="application/inkml+xml"/>
  <Override PartName="/ppt/ink/ink3184.xml" ContentType="application/inkml+xml"/>
  <Override PartName="/ppt/ink/ink3185.xml" ContentType="application/inkml+xml"/>
  <Override PartName="/ppt/ink/ink3186.xml" ContentType="application/inkml+xml"/>
  <Override PartName="/ppt/ink/ink3187.xml" ContentType="application/inkml+xml"/>
  <Override PartName="/ppt/ink/ink3188.xml" ContentType="application/inkml+xml"/>
  <Override PartName="/ppt/ink/ink3189.xml" ContentType="application/inkml+xml"/>
  <Override PartName="/ppt/ink/ink3190.xml" ContentType="application/inkml+xml"/>
  <Override PartName="/ppt/ink/ink3191.xml" ContentType="application/inkml+xml"/>
  <Override PartName="/ppt/ink/ink3192.xml" ContentType="application/inkml+xml"/>
  <Override PartName="/ppt/ink/ink3193.xml" ContentType="application/inkml+xml"/>
  <Override PartName="/ppt/ink/ink3194.xml" ContentType="application/inkml+xml"/>
  <Override PartName="/ppt/ink/ink3195.xml" ContentType="application/inkml+xml"/>
  <Override PartName="/ppt/ink/ink3196.xml" ContentType="application/inkml+xml"/>
  <Override PartName="/ppt/ink/ink3197.xml" ContentType="application/inkml+xml"/>
  <Override PartName="/ppt/ink/ink3198.xml" ContentType="application/inkml+xml"/>
  <Override PartName="/ppt/ink/ink3199.xml" ContentType="application/inkml+xml"/>
  <Override PartName="/ppt/ink/ink3200.xml" ContentType="application/inkml+xml"/>
  <Override PartName="/ppt/ink/ink3201.xml" ContentType="application/inkml+xml"/>
  <Override PartName="/ppt/ink/ink3202.xml" ContentType="application/inkml+xml"/>
  <Override PartName="/ppt/ink/ink3203.xml" ContentType="application/inkml+xml"/>
  <Override PartName="/ppt/ink/ink3204.xml" ContentType="application/inkml+xml"/>
  <Override PartName="/ppt/ink/ink3205.xml" ContentType="application/inkml+xml"/>
  <Override PartName="/ppt/ink/ink3206.xml" ContentType="application/inkml+xml"/>
  <Override PartName="/ppt/ink/ink3207.xml" ContentType="application/inkml+xml"/>
  <Override PartName="/ppt/ink/ink3208.xml" ContentType="application/inkml+xml"/>
  <Override PartName="/ppt/ink/ink3209.xml" ContentType="application/inkml+xml"/>
  <Override PartName="/ppt/ink/ink3210.xml" ContentType="application/inkml+xml"/>
  <Override PartName="/ppt/ink/ink3211.xml" ContentType="application/inkml+xml"/>
  <Override PartName="/ppt/ink/ink3212.xml" ContentType="application/inkml+xml"/>
  <Override PartName="/ppt/ink/ink3213.xml" ContentType="application/inkml+xml"/>
  <Override PartName="/ppt/ink/ink3214.xml" ContentType="application/inkml+xml"/>
  <Override PartName="/ppt/ink/ink3215.xml" ContentType="application/inkml+xml"/>
  <Override PartName="/ppt/ink/ink3216.xml" ContentType="application/inkml+xml"/>
  <Override PartName="/ppt/ink/ink3217.xml" ContentType="application/inkml+xml"/>
  <Override PartName="/ppt/ink/ink3218.xml" ContentType="application/inkml+xml"/>
  <Override PartName="/ppt/ink/ink3219.xml" ContentType="application/inkml+xml"/>
  <Override PartName="/ppt/ink/ink3220.xml" ContentType="application/inkml+xml"/>
  <Override PartName="/ppt/ink/ink3221.xml" ContentType="application/inkml+xml"/>
  <Override PartName="/ppt/ink/ink3222.xml" ContentType="application/inkml+xml"/>
  <Override PartName="/ppt/ink/ink3223.xml" ContentType="application/inkml+xml"/>
  <Override PartName="/ppt/ink/ink3224.xml" ContentType="application/inkml+xml"/>
  <Override PartName="/ppt/ink/ink3225.xml" ContentType="application/inkml+xml"/>
  <Override PartName="/ppt/ink/ink3226.xml" ContentType="application/inkml+xml"/>
  <Override PartName="/ppt/ink/ink3227.xml" ContentType="application/inkml+xml"/>
  <Override PartName="/ppt/ink/ink3228.xml" ContentType="application/inkml+xml"/>
  <Override PartName="/ppt/ink/ink3229.xml" ContentType="application/inkml+xml"/>
  <Override PartName="/ppt/ink/ink3230.xml" ContentType="application/inkml+xml"/>
  <Override PartName="/ppt/ink/ink3231.xml" ContentType="application/inkml+xml"/>
  <Override PartName="/ppt/ink/ink3232.xml" ContentType="application/inkml+xml"/>
  <Override PartName="/ppt/ink/ink3233.xml" ContentType="application/inkml+xml"/>
  <Override PartName="/ppt/ink/ink3234.xml" ContentType="application/inkml+xml"/>
  <Override PartName="/ppt/ink/ink3235.xml" ContentType="application/inkml+xml"/>
  <Override PartName="/ppt/ink/ink3236.xml" ContentType="application/inkml+xml"/>
  <Override PartName="/ppt/ink/ink3237.xml" ContentType="application/inkml+xml"/>
  <Override PartName="/ppt/ink/ink3238.xml" ContentType="application/inkml+xml"/>
  <Override PartName="/ppt/ink/ink3239.xml" ContentType="application/inkml+xml"/>
  <Override PartName="/ppt/ink/ink3240.xml" ContentType="application/inkml+xml"/>
  <Override PartName="/ppt/ink/ink3241.xml" ContentType="application/inkml+xml"/>
  <Override PartName="/ppt/ink/ink3242.xml" ContentType="application/inkml+xml"/>
  <Override PartName="/ppt/ink/ink3243.xml" ContentType="application/inkml+xml"/>
  <Override PartName="/ppt/ink/ink3244.xml" ContentType="application/inkml+xml"/>
  <Override PartName="/ppt/ink/ink3245.xml" ContentType="application/inkml+xml"/>
  <Override PartName="/ppt/ink/ink3246.xml" ContentType="application/inkml+xml"/>
  <Override PartName="/ppt/ink/ink3247.xml" ContentType="application/inkml+xml"/>
  <Override PartName="/ppt/ink/ink3248.xml" ContentType="application/inkml+xml"/>
  <Override PartName="/ppt/ink/ink3249.xml" ContentType="application/inkml+xml"/>
  <Override PartName="/ppt/ink/ink3250.xml" ContentType="application/inkml+xml"/>
  <Override PartName="/ppt/ink/ink3251.xml" ContentType="application/inkml+xml"/>
  <Override PartName="/ppt/ink/ink3252.xml" ContentType="application/inkml+xml"/>
  <Override PartName="/ppt/ink/ink3253.xml" ContentType="application/inkml+xml"/>
  <Override PartName="/ppt/ink/ink3254.xml" ContentType="application/inkml+xml"/>
  <Override PartName="/ppt/ink/ink3255.xml" ContentType="application/inkml+xml"/>
  <Override PartName="/ppt/ink/ink3256.xml" ContentType="application/inkml+xml"/>
  <Override PartName="/ppt/ink/ink3257.xml" ContentType="application/inkml+xml"/>
  <Override PartName="/ppt/ink/ink3258.xml" ContentType="application/inkml+xml"/>
  <Override PartName="/ppt/ink/ink3259.xml" ContentType="application/inkml+xml"/>
  <Override PartName="/ppt/ink/ink3260.xml" ContentType="application/inkml+xml"/>
  <Override PartName="/ppt/ink/ink3261.xml" ContentType="application/inkml+xml"/>
  <Override PartName="/ppt/ink/ink3262.xml" ContentType="application/inkml+xml"/>
  <Override PartName="/ppt/ink/ink3263.xml" ContentType="application/inkml+xml"/>
  <Override PartName="/ppt/ink/ink3264.xml" ContentType="application/inkml+xml"/>
  <Override PartName="/ppt/ink/ink3265.xml" ContentType="application/inkml+xml"/>
  <Override PartName="/ppt/ink/ink3266.xml" ContentType="application/inkml+xml"/>
  <Override PartName="/ppt/ink/ink3267.xml" ContentType="application/inkml+xml"/>
  <Override PartName="/ppt/ink/ink3268.xml" ContentType="application/inkml+xml"/>
  <Override PartName="/ppt/ink/ink3269.xml" ContentType="application/inkml+xml"/>
  <Override PartName="/ppt/ink/ink3270.xml" ContentType="application/inkml+xml"/>
  <Override PartName="/ppt/ink/ink3271.xml" ContentType="application/inkml+xml"/>
  <Override PartName="/ppt/ink/ink3272.xml" ContentType="application/inkml+xml"/>
  <Override PartName="/ppt/ink/ink3273.xml" ContentType="application/inkml+xml"/>
  <Override PartName="/ppt/ink/ink3274.xml" ContentType="application/inkml+xml"/>
  <Override PartName="/ppt/ink/ink3275.xml" ContentType="application/inkml+xml"/>
  <Override PartName="/ppt/ink/ink3276.xml" ContentType="application/inkml+xml"/>
  <Override PartName="/ppt/ink/ink3277.xml" ContentType="application/inkml+xml"/>
  <Override PartName="/ppt/ink/ink3278.xml" ContentType="application/inkml+xml"/>
  <Override PartName="/ppt/ink/ink3279.xml" ContentType="application/inkml+xml"/>
  <Override PartName="/ppt/ink/ink3280.xml" ContentType="application/inkml+xml"/>
  <Override PartName="/ppt/ink/ink3281.xml" ContentType="application/inkml+xml"/>
  <Override PartName="/ppt/ink/ink3282.xml" ContentType="application/inkml+xml"/>
  <Override PartName="/ppt/ink/ink3283.xml" ContentType="application/inkml+xml"/>
  <Override PartName="/ppt/ink/ink3284.xml" ContentType="application/inkml+xml"/>
  <Override PartName="/ppt/ink/ink3285.xml" ContentType="application/inkml+xml"/>
  <Override PartName="/ppt/ink/ink3286.xml" ContentType="application/inkml+xml"/>
  <Override PartName="/ppt/ink/ink3287.xml" ContentType="application/inkml+xml"/>
  <Override PartName="/ppt/ink/ink3288.xml" ContentType="application/inkml+xml"/>
  <Override PartName="/ppt/ink/ink3289.xml" ContentType="application/inkml+xml"/>
  <Override PartName="/ppt/ink/ink3290.xml" ContentType="application/inkml+xml"/>
  <Override PartName="/ppt/ink/ink3291.xml" ContentType="application/inkml+xml"/>
  <Override PartName="/ppt/ink/ink3292.xml" ContentType="application/inkml+xml"/>
  <Override PartName="/ppt/ink/ink3293.xml" ContentType="application/inkml+xml"/>
  <Override PartName="/ppt/ink/ink3294.xml" ContentType="application/inkml+xml"/>
  <Override PartName="/ppt/ink/ink3295.xml" ContentType="application/inkml+xml"/>
  <Override PartName="/ppt/ink/ink3296.xml" ContentType="application/inkml+xml"/>
  <Override PartName="/ppt/ink/ink3297.xml" ContentType="application/inkml+xml"/>
  <Override PartName="/ppt/ink/ink3298.xml" ContentType="application/inkml+xml"/>
  <Override PartName="/ppt/ink/ink3299.xml" ContentType="application/inkml+xml"/>
  <Override PartName="/ppt/ink/ink3300.xml" ContentType="application/inkml+xml"/>
  <Override PartName="/ppt/ink/ink3301.xml" ContentType="application/inkml+xml"/>
  <Override PartName="/ppt/ink/ink3302.xml" ContentType="application/inkml+xml"/>
  <Override PartName="/ppt/ink/ink3303.xml" ContentType="application/inkml+xml"/>
  <Override PartName="/ppt/ink/ink3304.xml" ContentType="application/inkml+xml"/>
  <Override PartName="/ppt/ink/ink3305.xml" ContentType="application/inkml+xml"/>
  <Override PartName="/ppt/ink/ink3306.xml" ContentType="application/inkml+xml"/>
  <Override PartName="/ppt/ink/ink3307.xml" ContentType="application/inkml+xml"/>
  <Override PartName="/ppt/ink/ink3308.xml" ContentType="application/inkml+xml"/>
  <Override PartName="/ppt/ink/ink3309.xml" ContentType="application/inkml+xml"/>
  <Override PartName="/ppt/ink/ink3310.xml" ContentType="application/inkml+xml"/>
  <Override PartName="/ppt/ink/ink3311.xml" ContentType="application/inkml+xml"/>
  <Override PartName="/ppt/ink/ink3312.xml" ContentType="application/inkml+xml"/>
  <Override PartName="/ppt/ink/ink3313.xml" ContentType="application/inkml+xml"/>
  <Override PartName="/ppt/ink/ink3314.xml" ContentType="application/inkml+xml"/>
  <Override PartName="/ppt/ink/ink3315.xml" ContentType="application/inkml+xml"/>
  <Override PartName="/ppt/ink/ink3316.xml" ContentType="application/inkml+xml"/>
  <Override PartName="/ppt/ink/ink3317.xml" ContentType="application/inkml+xml"/>
  <Override PartName="/ppt/ink/ink3318.xml" ContentType="application/inkml+xml"/>
  <Override PartName="/ppt/ink/ink3319.xml" ContentType="application/inkml+xml"/>
  <Override PartName="/ppt/ink/ink3320.xml" ContentType="application/inkml+xml"/>
  <Override PartName="/ppt/ink/ink3321.xml" ContentType="application/inkml+xml"/>
  <Override PartName="/ppt/ink/ink3322.xml" ContentType="application/inkml+xml"/>
  <Override PartName="/ppt/ink/ink3323.xml" ContentType="application/inkml+xml"/>
  <Override PartName="/ppt/ink/ink3324.xml" ContentType="application/inkml+xml"/>
  <Override PartName="/ppt/ink/ink3325.xml" ContentType="application/inkml+xml"/>
  <Override PartName="/ppt/ink/ink3326.xml" ContentType="application/inkml+xml"/>
  <Override PartName="/ppt/ink/ink3327.xml" ContentType="application/inkml+xml"/>
  <Override PartName="/ppt/ink/ink3328.xml" ContentType="application/inkml+xml"/>
  <Override PartName="/ppt/ink/ink3329.xml" ContentType="application/inkml+xml"/>
  <Override PartName="/ppt/ink/ink3330.xml" ContentType="application/inkml+xml"/>
  <Override PartName="/ppt/ink/ink3331.xml" ContentType="application/inkml+xml"/>
  <Override PartName="/ppt/ink/ink3332.xml" ContentType="application/inkml+xml"/>
  <Override PartName="/ppt/ink/ink3333.xml" ContentType="application/inkml+xml"/>
  <Override PartName="/ppt/ink/ink3334.xml" ContentType="application/inkml+xml"/>
  <Override PartName="/ppt/ink/ink3335.xml" ContentType="application/inkml+xml"/>
  <Override PartName="/ppt/ink/ink3336.xml" ContentType="application/inkml+xml"/>
  <Override PartName="/ppt/ink/ink3337.xml" ContentType="application/inkml+xml"/>
  <Override PartName="/ppt/ink/ink3338.xml" ContentType="application/inkml+xml"/>
  <Override PartName="/ppt/ink/ink3339.xml" ContentType="application/inkml+xml"/>
  <Override PartName="/ppt/ink/ink3340.xml" ContentType="application/inkml+xml"/>
  <Override PartName="/ppt/ink/ink3341.xml" ContentType="application/inkml+xml"/>
  <Override PartName="/ppt/ink/ink3342.xml" ContentType="application/inkml+xml"/>
  <Override PartName="/ppt/ink/ink3343.xml" ContentType="application/inkml+xml"/>
  <Override PartName="/ppt/ink/ink3344.xml" ContentType="application/inkml+xml"/>
  <Override PartName="/ppt/ink/ink3345.xml" ContentType="application/inkml+xml"/>
  <Override PartName="/ppt/ink/ink3346.xml" ContentType="application/inkml+xml"/>
  <Override PartName="/ppt/ink/ink3347.xml" ContentType="application/inkml+xml"/>
  <Override PartName="/ppt/ink/ink3348.xml" ContentType="application/inkml+xml"/>
  <Override PartName="/ppt/ink/ink3349.xml" ContentType="application/inkml+xml"/>
  <Override PartName="/ppt/ink/ink3350.xml" ContentType="application/inkml+xml"/>
  <Override PartName="/ppt/ink/ink3351.xml" ContentType="application/inkml+xml"/>
  <Override PartName="/ppt/ink/ink3352.xml" ContentType="application/inkml+xml"/>
  <Override PartName="/ppt/ink/ink3353.xml" ContentType="application/inkml+xml"/>
  <Override PartName="/ppt/ink/ink3354.xml" ContentType="application/inkml+xml"/>
  <Override PartName="/ppt/ink/ink3355.xml" ContentType="application/inkml+xml"/>
  <Override PartName="/ppt/ink/ink3356.xml" ContentType="application/inkml+xml"/>
  <Override PartName="/ppt/ink/ink3357.xml" ContentType="application/inkml+xml"/>
  <Override PartName="/ppt/ink/ink3358.xml" ContentType="application/inkml+xml"/>
  <Override PartName="/ppt/ink/ink3359.xml" ContentType="application/inkml+xml"/>
  <Override PartName="/ppt/ink/ink3360.xml" ContentType="application/inkml+xml"/>
  <Override PartName="/ppt/ink/ink3361.xml" ContentType="application/inkml+xml"/>
  <Override PartName="/ppt/ink/ink3362.xml" ContentType="application/inkml+xml"/>
  <Override PartName="/ppt/ink/ink3363.xml" ContentType="application/inkml+xml"/>
  <Override PartName="/ppt/ink/ink3364.xml" ContentType="application/inkml+xml"/>
  <Override PartName="/ppt/ink/ink3365.xml" ContentType="application/inkml+xml"/>
  <Override PartName="/ppt/ink/ink3366.xml" ContentType="application/inkml+xml"/>
  <Override PartName="/ppt/ink/ink3367.xml" ContentType="application/inkml+xml"/>
  <Override PartName="/ppt/ink/ink3368.xml" ContentType="application/inkml+xml"/>
  <Override PartName="/ppt/ink/ink3369.xml" ContentType="application/inkml+xml"/>
  <Override PartName="/ppt/ink/ink3370.xml" ContentType="application/inkml+xml"/>
  <Override PartName="/ppt/ink/ink3371.xml" ContentType="application/inkml+xml"/>
  <Override PartName="/ppt/ink/ink3372.xml" ContentType="application/inkml+xml"/>
  <Override PartName="/ppt/ink/ink3373.xml" ContentType="application/inkml+xml"/>
  <Override PartName="/ppt/ink/ink3374.xml" ContentType="application/inkml+xml"/>
  <Override PartName="/ppt/ink/ink3375.xml" ContentType="application/inkml+xml"/>
  <Override PartName="/ppt/ink/ink3376.xml" ContentType="application/inkml+xml"/>
  <Override PartName="/ppt/ink/ink3377.xml" ContentType="application/inkml+xml"/>
  <Override PartName="/ppt/ink/ink3378.xml" ContentType="application/inkml+xml"/>
  <Override PartName="/ppt/ink/ink3379.xml" ContentType="application/inkml+xml"/>
  <Override PartName="/ppt/ink/ink3380.xml" ContentType="application/inkml+xml"/>
  <Override PartName="/ppt/ink/ink3381.xml" ContentType="application/inkml+xml"/>
  <Override PartName="/ppt/ink/ink3382.xml" ContentType="application/inkml+xml"/>
  <Override PartName="/ppt/ink/ink3383.xml" ContentType="application/inkml+xml"/>
  <Override PartName="/ppt/ink/ink3384.xml" ContentType="application/inkml+xml"/>
  <Override PartName="/ppt/ink/ink3385.xml" ContentType="application/inkml+xml"/>
  <Override PartName="/ppt/ink/ink3386.xml" ContentType="application/inkml+xml"/>
  <Override PartName="/ppt/ink/ink3387.xml" ContentType="application/inkml+xml"/>
  <Override PartName="/ppt/ink/ink3388.xml" ContentType="application/inkml+xml"/>
  <Override PartName="/ppt/ink/ink3389.xml" ContentType="application/inkml+xml"/>
  <Override PartName="/ppt/ink/ink3390.xml" ContentType="application/inkml+xml"/>
  <Override PartName="/ppt/ink/ink3391.xml" ContentType="application/inkml+xml"/>
  <Override PartName="/ppt/ink/ink3392.xml" ContentType="application/inkml+xml"/>
  <Override PartName="/ppt/ink/ink3393.xml" ContentType="application/inkml+xml"/>
  <Override PartName="/ppt/ink/ink3394.xml" ContentType="application/inkml+xml"/>
  <Override PartName="/ppt/ink/ink3395.xml" ContentType="application/inkml+xml"/>
  <Override PartName="/ppt/ink/ink3396.xml" ContentType="application/inkml+xml"/>
  <Override PartName="/ppt/ink/ink3397.xml" ContentType="application/inkml+xml"/>
  <Override PartName="/ppt/ink/ink3398.xml" ContentType="application/inkml+xml"/>
  <Override PartName="/ppt/ink/ink3399.xml" ContentType="application/inkml+xml"/>
  <Override PartName="/ppt/ink/ink3400.xml" ContentType="application/inkml+xml"/>
  <Override PartName="/ppt/ink/ink3401.xml" ContentType="application/inkml+xml"/>
  <Override PartName="/ppt/ink/ink3402.xml" ContentType="application/inkml+xml"/>
  <Override PartName="/ppt/ink/ink3403.xml" ContentType="application/inkml+xml"/>
  <Override PartName="/ppt/ink/ink3404.xml" ContentType="application/inkml+xml"/>
  <Override PartName="/ppt/ink/ink3405.xml" ContentType="application/inkml+xml"/>
  <Override PartName="/ppt/ink/ink3406.xml" ContentType="application/inkml+xml"/>
  <Override PartName="/ppt/ink/ink3407.xml" ContentType="application/inkml+xml"/>
  <Override PartName="/ppt/ink/ink3408.xml" ContentType="application/inkml+xml"/>
  <Override PartName="/ppt/ink/ink3409.xml" ContentType="application/inkml+xml"/>
  <Override PartName="/ppt/ink/ink3410.xml" ContentType="application/inkml+xml"/>
  <Override PartName="/ppt/ink/ink3411.xml" ContentType="application/inkml+xml"/>
  <Override PartName="/ppt/ink/ink3412.xml" ContentType="application/inkml+xml"/>
  <Override PartName="/ppt/ink/ink3413.xml" ContentType="application/inkml+xml"/>
  <Override PartName="/ppt/ink/ink3414.xml" ContentType="application/inkml+xml"/>
  <Override PartName="/ppt/ink/ink3415.xml" ContentType="application/inkml+xml"/>
  <Override PartName="/ppt/ink/ink3416.xml" ContentType="application/inkml+xml"/>
  <Override PartName="/ppt/ink/ink3417.xml" ContentType="application/inkml+xml"/>
  <Override PartName="/ppt/ink/ink3418.xml" ContentType="application/inkml+xml"/>
  <Override PartName="/ppt/ink/ink3419.xml" ContentType="application/inkml+xml"/>
  <Override PartName="/ppt/ink/ink3420.xml" ContentType="application/inkml+xml"/>
  <Override PartName="/ppt/ink/ink3421.xml" ContentType="application/inkml+xml"/>
  <Override PartName="/ppt/ink/ink3422.xml" ContentType="application/inkml+xml"/>
  <Override PartName="/ppt/ink/ink3423.xml" ContentType="application/inkml+xml"/>
  <Override PartName="/ppt/ink/ink3424.xml" ContentType="application/inkml+xml"/>
  <Override PartName="/ppt/ink/ink3425.xml" ContentType="application/inkml+xml"/>
  <Override PartName="/ppt/ink/ink3426.xml" ContentType="application/inkml+xml"/>
  <Override PartName="/ppt/ink/ink3427.xml" ContentType="application/inkml+xml"/>
  <Override PartName="/ppt/ink/ink3428.xml" ContentType="application/inkml+xml"/>
  <Override PartName="/ppt/ink/ink3429.xml" ContentType="application/inkml+xml"/>
  <Override PartName="/ppt/ink/ink3430.xml" ContentType="application/inkml+xml"/>
  <Override PartName="/ppt/ink/ink3431.xml" ContentType="application/inkml+xml"/>
  <Override PartName="/ppt/ink/ink3432.xml" ContentType="application/inkml+xml"/>
  <Override PartName="/ppt/ink/ink3433.xml" ContentType="application/inkml+xml"/>
  <Override PartName="/ppt/ink/ink3434.xml" ContentType="application/inkml+xml"/>
  <Override PartName="/ppt/ink/ink3435.xml" ContentType="application/inkml+xml"/>
  <Override PartName="/ppt/ink/ink3436.xml" ContentType="application/inkml+xml"/>
  <Override PartName="/ppt/ink/ink3437.xml" ContentType="application/inkml+xml"/>
  <Override PartName="/ppt/ink/ink3438.xml" ContentType="application/inkml+xml"/>
  <Override PartName="/ppt/ink/ink3439.xml" ContentType="application/inkml+xml"/>
  <Override PartName="/ppt/ink/ink3440.xml" ContentType="application/inkml+xml"/>
  <Override PartName="/ppt/ink/ink3441.xml" ContentType="application/inkml+xml"/>
  <Override PartName="/ppt/ink/ink3442.xml" ContentType="application/inkml+xml"/>
  <Override PartName="/ppt/ink/ink3443.xml" ContentType="application/inkml+xml"/>
  <Override PartName="/ppt/ink/ink3444.xml" ContentType="application/inkml+xml"/>
  <Override PartName="/ppt/ink/ink3445.xml" ContentType="application/inkml+xml"/>
  <Override PartName="/ppt/ink/ink3446.xml" ContentType="application/inkml+xml"/>
  <Override PartName="/ppt/ink/ink3447.xml" ContentType="application/inkml+xml"/>
  <Override PartName="/ppt/ink/ink3448.xml" ContentType="application/inkml+xml"/>
  <Override PartName="/ppt/ink/ink3449.xml" ContentType="application/inkml+xml"/>
  <Override PartName="/ppt/ink/ink3450.xml" ContentType="application/inkml+xml"/>
  <Override PartName="/ppt/ink/ink3451.xml" ContentType="application/inkml+xml"/>
  <Override PartName="/ppt/ink/ink3452.xml" ContentType="application/inkml+xml"/>
  <Override PartName="/ppt/ink/ink3453.xml" ContentType="application/inkml+xml"/>
  <Override PartName="/ppt/ink/ink3454.xml" ContentType="application/inkml+xml"/>
  <Override PartName="/ppt/ink/ink3455.xml" ContentType="application/inkml+xml"/>
  <Override PartName="/ppt/ink/ink3456.xml" ContentType="application/inkml+xml"/>
  <Override PartName="/ppt/ink/ink3457.xml" ContentType="application/inkml+xml"/>
  <Override PartName="/ppt/ink/ink3458.xml" ContentType="application/inkml+xml"/>
  <Override PartName="/ppt/ink/ink3459.xml" ContentType="application/inkml+xml"/>
  <Override PartName="/ppt/ink/ink3460.xml" ContentType="application/inkml+xml"/>
  <Override PartName="/ppt/ink/ink3461.xml" ContentType="application/inkml+xml"/>
  <Override PartName="/ppt/ink/ink3462.xml" ContentType="application/inkml+xml"/>
  <Override PartName="/ppt/ink/ink3463.xml" ContentType="application/inkml+xml"/>
  <Override PartName="/ppt/ink/ink3464.xml" ContentType="application/inkml+xml"/>
  <Override PartName="/ppt/ink/ink3465.xml" ContentType="application/inkml+xml"/>
  <Override PartName="/ppt/ink/ink3466.xml" ContentType="application/inkml+xml"/>
  <Override PartName="/ppt/ink/ink3467.xml" ContentType="application/inkml+xml"/>
  <Override PartName="/ppt/ink/ink3468.xml" ContentType="application/inkml+xml"/>
  <Override PartName="/ppt/ink/ink3469.xml" ContentType="application/inkml+xml"/>
  <Override PartName="/ppt/ink/ink3470.xml" ContentType="application/inkml+xml"/>
  <Override PartName="/ppt/ink/ink3471.xml" ContentType="application/inkml+xml"/>
  <Override PartName="/ppt/ink/ink3472.xml" ContentType="application/inkml+xml"/>
  <Override PartName="/ppt/ink/ink3473.xml" ContentType="application/inkml+xml"/>
  <Override PartName="/ppt/ink/ink3474.xml" ContentType="application/inkml+xml"/>
  <Override PartName="/ppt/ink/ink3475.xml" ContentType="application/inkml+xml"/>
  <Override PartName="/ppt/ink/ink3476.xml" ContentType="application/inkml+xml"/>
  <Override PartName="/ppt/ink/ink3477.xml" ContentType="application/inkml+xml"/>
  <Override PartName="/ppt/ink/ink3478.xml" ContentType="application/inkml+xml"/>
  <Override PartName="/ppt/ink/ink3479.xml" ContentType="application/inkml+xml"/>
  <Override PartName="/ppt/ink/ink3480.xml" ContentType="application/inkml+xml"/>
  <Override PartName="/ppt/ink/ink3481.xml" ContentType="application/inkml+xml"/>
  <Override PartName="/ppt/ink/ink3482.xml" ContentType="application/inkml+xml"/>
  <Override PartName="/ppt/ink/ink3483.xml" ContentType="application/inkml+xml"/>
  <Override PartName="/ppt/ink/ink3484.xml" ContentType="application/inkml+xml"/>
  <Override PartName="/ppt/ink/ink3485.xml" ContentType="application/inkml+xml"/>
  <Override PartName="/ppt/ink/ink3486.xml" ContentType="application/inkml+xml"/>
  <Override PartName="/ppt/ink/ink3487.xml" ContentType="application/inkml+xml"/>
  <Override PartName="/ppt/ink/ink3488.xml" ContentType="application/inkml+xml"/>
  <Override PartName="/ppt/ink/ink3489.xml" ContentType="application/inkml+xml"/>
  <Override PartName="/ppt/ink/ink3490.xml" ContentType="application/inkml+xml"/>
  <Override PartName="/ppt/ink/ink3491.xml" ContentType="application/inkml+xml"/>
  <Override PartName="/ppt/ink/ink3492.xml" ContentType="application/inkml+xml"/>
  <Override PartName="/ppt/ink/ink3493.xml" ContentType="application/inkml+xml"/>
  <Override PartName="/ppt/ink/ink3494.xml" ContentType="application/inkml+xml"/>
  <Override PartName="/ppt/ink/ink3495.xml" ContentType="application/inkml+xml"/>
  <Override PartName="/ppt/ink/ink3496.xml" ContentType="application/inkml+xml"/>
  <Override PartName="/ppt/ink/ink3497.xml" ContentType="application/inkml+xml"/>
  <Override PartName="/ppt/ink/ink3498.xml" ContentType="application/inkml+xml"/>
  <Override PartName="/ppt/ink/ink3499.xml" ContentType="application/inkml+xml"/>
  <Override PartName="/ppt/ink/ink3500.xml" ContentType="application/inkml+xml"/>
  <Override PartName="/ppt/ink/ink3501.xml" ContentType="application/inkml+xml"/>
  <Override PartName="/ppt/ink/ink3502.xml" ContentType="application/inkml+xml"/>
  <Override PartName="/ppt/ink/ink3503.xml" ContentType="application/inkml+xml"/>
  <Override PartName="/ppt/ink/ink3504.xml" ContentType="application/inkml+xml"/>
  <Override PartName="/ppt/ink/ink3505.xml" ContentType="application/inkml+xml"/>
  <Override PartName="/ppt/ink/ink3506.xml" ContentType="application/inkml+xml"/>
  <Override PartName="/ppt/ink/ink3507.xml" ContentType="application/inkml+xml"/>
  <Override PartName="/ppt/ink/ink3508.xml" ContentType="application/inkml+xml"/>
  <Override PartName="/ppt/ink/ink3509.xml" ContentType="application/inkml+xml"/>
  <Override PartName="/ppt/ink/ink3510.xml" ContentType="application/inkml+xml"/>
  <Override PartName="/ppt/ink/ink3511.xml" ContentType="application/inkml+xml"/>
  <Override PartName="/ppt/ink/ink3512.xml" ContentType="application/inkml+xml"/>
  <Override PartName="/ppt/ink/ink3513.xml" ContentType="application/inkml+xml"/>
  <Override PartName="/ppt/ink/ink3514.xml" ContentType="application/inkml+xml"/>
  <Override PartName="/ppt/ink/ink3515.xml" ContentType="application/inkml+xml"/>
  <Override PartName="/ppt/ink/ink3516.xml" ContentType="application/inkml+xml"/>
  <Override PartName="/ppt/ink/ink3517.xml" ContentType="application/inkml+xml"/>
  <Override PartName="/ppt/ink/ink3518.xml" ContentType="application/inkml+xml"/>
  <Override PartName="/ppt/ink/ink3519.xml" ContentType="application/inkml+xml"/>
  <Override PartName="/ppt/ink/ink3520.xml" ContentType="application/inkml+xml"/>
  <Override PartName="/ppt/ink/ink3521.xml" ContentType="application/inkml+xml"/>
  <Override PartName="/ppt/ink/ink3522.xml" ContentType="application/inkml+xml"/>
  <Override PartName="/ppt/ink/ink3523.xml" ContentType="application/inkml+xml"/>
  <Override PartName="/ppt/ink/ink3524.xml" ContentType="application/inkml+xml"/>
  <Override PartName="/ppt/ink/ink3525.xml" ContentType="application/inkml+xml"/>
  <Override PartName="/ppt/ink/ink3526.xml" ContentType="application/inkml+xml"/>
  <Override PartName="/ppt/ink/ink3527.xml" ContentType="application/inkml+xml"/>
  <Override PartName="/ppt/ink/ink3528.xml" ContentType="application/inkml+xml"/>
  <Override PartName="/ppt/ink/ink3529.xml" ContentType="application/inkml+xml"/>
  <Override PartName="/ppt/ink/ink3530.xml" ContentType="application/inkml+xml"/>
  <Override PartName="/ppt/ink/ink3531.xml" ContentType="application/inkml+xml"/>
  <Override PartName="/ppt/ink/ink3532.xml" ContentType="application/inkml+xml"/>
  <Override PartName="/ppt/ink/ink3533.xml" ContentType="application/inkml+xml"/>
  <Override PartName="/ppt/ink/ink3534.xml" ContentType="application/inkml+xml"/>
  <Override PartName="/ppt/ink/ink3535.xml" ContentType="application/inkml+xml"/>
  <Override PartName="/ppt/ink/ink3536.xml" ContentType="application/inkml+xml"/>
  <Override PartName="/ppt/ink/ink3537.xml" ContentType="application/inkml+xml"/>
  <Override PartName="/ppt/ink/ink3538.xml" ContentType="application/inkml+xml"/>
  <Override PartName="/ppt/ink/ink3539.xml" ContentType="application/inkml+xml"/>
  <Override PartName="/ppt/ink/ink3540.xml" ContentType="application/inkml+xml"/>
  <Override PartName="/ppt/ink/ink3541.xml" ContentType="application/inkml+xml"/>
  <Override PartName="/ppt/ink/ink3542.xml" ContentType="application/inkml+xml"/>
  <Override PartName="/ppt/ink/ink3543.xml" ContentType="application/inkml+xml"/>
  <Override PartName="/ppt/ink/ink3544.xml" ContentType="application/inkml+xml"/>
  <Override PartName="/ppt/ink/ink3545.xml" ContentType="application/inkml+xml"/>
  <Override PartName="/ppt/ink/ink3546.xml" ContentType="application/inkml+xml"/>
  <Override PartName="/ppt/ink/ink3547.xml" ContentType="application/inkml+xml"/>
  <Override PartName="/ppt/ink/ink3548.xml" ContentType="application/inkml+xml"/>
  <Override PartName="/ppt/ink/ink3549.xml" ContentType="application/inkml+xml"/>
  <Override PartName="/ppt/ink/ink3550.xml" ContentType="application/inkml+xml"/>
  <Override PartName="/ppt/ink/ink3551.xml" ContentType="application/inkml+xml"/>
  <Override PartName="/ppt/ink/ink3552.xml" ContentType="application/inkml+xml"/>
  <Override PartName="/ppt/ink/ink3553.xml" ContentType="application/inkml+xml"/>
  <Override PartName="/ppt/ink/ink3554.xml" ContentType="application/inkml+xml"/>
  <Override PartName="/ppt/ink/ink3555.xml" ContentType="application/inkml+xml"/>
  <Override PartName="/ppt/ink/ink3556.xml" ContentType="application/inkml+xml"/>
  <Override PartName="/ppt/ink/ink3557.xml" ContentType="application/inkml+xml"/>
  <Override PartName="/ppt/ink/ink3558.xml" ContentType="application/inkml+xml"/>
  <Override PartName="/ppt/ink/ink3559.xml" ContentType="application/inkml+xml"/>
  <Override PartName="/ppt/ink/ink3560.xml" ContentType="application/inkml+xml"/>
  <Override PartName="/ppt/ink/ink3561.xml" ContentType="application/inkml+xml"/>
  <Override PartName="/ppt/ink/ink3562.xml" ContentType="application/inkml+xml"/>
  <Override PartName="/ppt/ink/ink3563.xml" ContentType="application/inkml+xml"/>
  <Override PartName="/ppt/ink/ink3564.xml" ContentType="application/inkml+xml"/>
  <Override PartName="/ppt/ink/ink3565.xml" ContentType="application/inkml+xml"/>
  <Override PartName="/ppt/ink/ink3566.xml" ContentType="application/inkml+xml"/>
  <Override PartName="/ppt/ink/ink3567.xml" ContentType="application/inkml+xml"/>
  <Override PartName="/ppt/ink/ink3568.xml" ContentType="application/inkml+xml"/>
  <Override PartName="/ppt/ink/ink3569.xml" ContentType="application/inkml+xml"/>
  <Override PartName="/ppt/ink/ink3570.xml" ContentType="application/inkml+xml"/>
  <Override PartName="/ppt/ink/ink3571.xml" ContentType="application/inkml+xml"/>
  <Override PartName="/ppt/ink/ink3572.xml" ContentType="application/inkml+xml"/>
  <Override PartName="/ppt/ink/ink3573.xml" ContentType="application/inkml+xml"/>
  <Override PartName="/ppt/ink/ink3574.xml" ContentType="application/inkml+xml"/>
  <Override PartName="/ppt/ink/ink3575.xml" ContentType="application/inkml+xml"/>
  <Override PartName="/ppt/ink/ink3576.xml" ContentType="application/inkml+xml"/>
  <Override PartName="/ppt/ink/ink3577.xml" ContentType="application/inkml+xml"/>
  <Override PartName="/ppt/ink/ink3578.xml" ContentType="application/inkml+xml"/>
  <Override PartName="/ppt/ink/ink3579.xml" ContentType="application/inkml+xml"/>
  <Override PartName="/ppt/ink/ink3580.xml" ContentType="application/inkml+xml"/>
  <Override PartName="/ppt/ink/ink3581.xml" ContentType="application/inkml+xml"/>
  <Override PartName="/ppt/ink/ink3582.xml" ContentType="application/inkml+xml"/>
  <Override PartName="/ppt/ink/ink3583.xml" ContentType="application/inkml+xml"/>
  <Override PartName="/ppt/ink/ink3584.xml" ContentType="application/inkml+xml"/>
  <Override PartName="/ppt/ink/ink3585.xml" ContentType="application/inkml+xml"/>
  <Override PartName="/ppt/ink/ink3586.xml" ContentType="application/inkml+xml"/>
  <Override PartName="/ppt/ink/ink3587.xml" ContentType="application/inkml+xml"/>
  <Override PartName="/ppt/ink/ink3588.xml" ContentType="application/inkml+xml"/>
  <Override PartName="/ppt/ink/ink3589.xml" ContentType="application/inkml+xml"/>
  <Override PartName="/ppt/ink/ink3590.xml" ContentType="application/inkml+xml"/>
  <Override PartName="/ppt/ink/ink3591.xml" ContentType="application/inkml+xml"/>
  <Override PartName="/ppt/ink/ink3592.xml" ContentType="application/inkml+xml"/>
  <Override PartName="/ppt/ink/ink3593.xml" ContentType="application/inkml+xml"/>
  <Override PartName="/ppt/ink/ink3594.xml" ContentType="application/inkml+xml"/>
  <Override PartName="/ppt/ink/ink3595.xml" ContentType="application/inkml+xml"/>
  <Override PartName="/ppt/ink/ink3596.xml" ContentType="application/inkml+xml"/>
  <Override PartName="/ppt/ink/ink3597.xml" ContentType="application/inkml+xml"/>
  <Override PartName="/ppt/ink/ink3598.xml" ContentType="application/inkml+xml"/>
  <Override PartName="/ppt/ink/ink3599.xml" ContentType="application/inkml+xml"/>
  <Override PartName="/ppt/ink/ink3600.xml" ContentType="application/inkml+xml"/>
  <Override PartName="/ppt/ink/ink3601.xml" ContentType="application/inkml+xml"/>
  <Override PartName="/ppt/ink/ink3602.xml" ContentType="application/inkml+xml"/>
  <Override PartName="/ppt/ink/ink3603.xml" ContentType="application/inkml+xml"/>
  <Override PartName="/ppt/ink/ink3604.xml" ContentType="application/inkml+xml"/>
  <Override PartName="/ppt/ink/ink3605.xml" ContentType="application/inkml+xml"/>
  <Override PartName="/ppt/ink/ink3606.xml" ContentType="application/inkml+xml"/>
  <Override PartName="/ppt/ink/ink3607.xml" ContentType="application/inkml+xml"/>
  <Override PartName="/ppt/ink/ink3608.xml" ContentType="application/inkml+xml"/>
  <Override PartName="/ppt/ink/ink3609.xml" ContentType="application/inkml+xml"/>
  <Override PartName="/ppt/ink/ink3610.xml" ContentType="application/inkml+xml"/>
  <Override PartName="/ppt/ink/ink3611.xml" ContentType="application/inkml+xml"/>
  <Override PartName="/ppt/ink/ink3612.xml" ContentType="application/inkml+xml"/>
  <Override PartName="/ppt/ink/ink3613.xml" ContentType="application/inkml+xml"/>
  <Override PartName="/ppt/ink/ink3614.xml" ContentType="application/inkml+xml"/>
  <Override PartName="/ppt/ink/ink3615.xml" ContentType="application/inkml+xml"/>
  <Override PartName="/ppt/ink/ink3616.xml" ContentType="application/inkml+xml"/>
  <Override PartName="/ppt/ink/ink3617.xml" ContentType="application/inkml+xml"/>
  <Override PartName="/ppt/ink/ink3618.xml" ContentType="application/inkml+xml"/>
  <Override PartName="/ppt/ink/ink3619.xml" ContentType="application/inkml+xml"/>
  <Override PartName="/ppt/ink/ink3620.xml" ContentType="application/inkml+xml"/>
  <Override PartName="/ppt/ink/ink3621.xml" ContentType="application/inkml+xml"/>
  <Override PartName="/ppt/ink/ink3622.xml" ContentType="application/inkml+xml"/>
  <Override PartName="/ppt/ink/ink3623.xml" ContentType="application/inkml+xml"/>
  <Override PartName="/ppt/ink/ink3624.xml" ContentType="application/inkml+xml"/>
  <Override PartName="/ppt/ink/ink3625.xml" ContentType="application/inkml+xml"/>
  <Override PartName="/ppt/ink/ink3626.xml" ContentType="application/inkml+xml"/>
  <Override PartName="/ppt/ink/ink3627.xml" ContentType="application/inkml+xml"/>
  <Override PartName="/ppt/ink/ink3628.xml" ContentType="application/inkml+xml"/>
  <Override PartName="/ppt/ink/ink3629.xml" ContentType="application/inkml+xml"/>
  <Override PartName="/ppt/ink/ink3630.xml" ContentType="application/inkml+xml"/>
  <Override PartName="/ppt/ink/ink3631.xml" ContentType="application/inkml+xml"/>
  <Override PartName="/ppt/ink/ink3632.xml" ContentType="application/inkml+xml"/>
  <Override PartName="/ppt/ink/ink3633.xml" ContentType="application/inkml+xml"/>
  <Override PartName="/ppt/ink/ink3634.xml" ContentType="application/inkml+xml"/>
  <Override PartName="/ppt/ink/ink3635.xml" ContentType="application/inkml+xml"/>
  <Override PartName="/ppt/ink/ink3636.xml" ContentType="application/inkml+xml"/>
  <Override PartName="/ppt/ink/ink3637.xml" ContentType="application/inkml+xml"/>
  <Override PartName="/ppt/ink/ink3638.xml" ContentType="application/inkml+xml"/>
  <Override PartName="/ppt/ink/ink3639.xml" ContentType="application/inkml+xml"/>
  <Override PartName="/ppt/ink/ink3640.xml" ContentType="application/inkml+xml"/>
  <Override PartName="/ppt/ink/ink3641.xml" ContentType="application/inkml+xml"/>
  <Override PartName="/ppt/ink/ink3642.xml" ContentType="application/inkml+xml"/>
  <Override PartName="/ppt/ink/ink3643.xml" ContentType="application/inkml+xml"/>
  <Override PartName="/ppt/ink/ink3644.xml" ContentType="application/inkml+xml"/>
  <Override PartName="/ppt/ink/ink3645.xml" ContentType="application/inkml+xml"/>
  <Override PartName="/ppt/ink/ink3646.xml" ContentType="application/inkml+xml"/>
  <Override PartName="/ppt/ink/ink3647.xml" ContentType="application/inkml+xml"/>
  <Override PartName="/ppt/ink/ink3648.xml" ContentType="application/inkml+xml"/>
  <Override PartName="/ppt/ink/ink3649.xml" ContentType="application/inkml+xml"/>
  <Override PartName="/ppt/ink/ink3650.xml" ContentType="application/inkml+xml"/>
  <Override PartName="/ppt/ink/ink3651.xml" ContentType="application/inkml+xml"/>
  <Override PartName="/ppt/ink/ink3652.xml" ContentType="application/inkml+xml"/>
  <Override PartName="/ppt/ink/ink3653.xml" ContentType="application/inkml+xml"/>
  <Override PartName="/ppt/ink/ink3654.xml" ContentType="application/inkml+xml"/>
  <Override PartName="/ppt/ink/ink3655.xml" ContentType="application/inkml+xml"/>
  <Override PartName="/ppt/ink/ink3656.xml" ContentType="application/inkml+xml"/>
  <Override PartName="/ppt/ink/ink3657.xml" ContentType="application/inkml+xml"/>
  <Override PartName="/ppt/ink/ink3658.xml" ContentType="application/inkml+xml"/>
  <Override PartName="/ppt/ink/ink3659.xml" ContentType="application/inkml+xml"/>
  <Override PartName="/ppt/ink/ink3660.xml" ContentType="application/inkml+xml"/>
  <Override PartName="/ppt/ink/ink3661.xml" ContentType="application/inkml+xml"/>
  <Override PartName="/ppt/ink/ink3662.xml" ContentType="application/inkml+xml"/>
  <Override PartName="/ppt/ink/ink3663.xml" ContentType="application/inkml+xml"/>
  <Override PartName="/ppt/ink/ink3664.xml" ContentType="application/inkml+xml"/>
  <Override PartName="/ppt/ink/ink3665.xml" ContentType="application/inkml+xml"/>
  <Override PartName="/ppt/ink/ink3666.xml" ContentType="application/inkml+xml"/>
  <Override PartName="/ppt/ink/ink3667.xml" ContentType="application/inkml+xml"/>
  <Override PartName="/ppt/ink/ink3668.xml" ContentType="application/inkml+xml"/>
  <Override PartName="/ppt/ink/ink3669.xml" ContentType="application/inkml+xml"/>
  <Override PartName="/ppt/ink/ink3670.xml" ContentType="application/inkml+xml"/>
  <Override PartName="/ppt/ink/ink3671.xml" ContentType="application/inkml+xml"/>
  <Override PartName="/ppt/ink/ink3672.xml" ContentType="application/inkml+xml"/>
  <Override PartName="/ppt/ink/ink3673.xml" ContentType="application/inkml+xml"/>
  <Override PartName="/ppt/ink/ink3674.xml" ContentType="application/inkml+xml"/>
  <Override PartName="/ppt/ink/ink3675.xml" ContentType="application/inkml+xml"/>
  <Override PartName="/ppt/ink/ink3676.xml" ContentType="application/inkml+xml"/>
  <Override PartName="/ppt/ink/ink3677.xml" ContentType="application/inkml+xml"/>
  <Override PartName="/ppt/ink/ink3678.xml" ContentType="application/inkml+xml"/>
  <Override PartName="/ppt/ink/ink3679.xml" ContentType="application/inkml+xml"/>
  <Override PartName="/ppt/ink/ink3680.xml" ContentType="application/inkml+xml"/>
  <Override PartName="/ppt/ink/ink3681.xml" ContentType="application/inkml+xml"/>
  <Override PartName="/ppt/ink/ink3682.xml" ContentType="application/inkml+xml"/>
  <Override PartName="/ppt/ink/ink3683.xml" ContentType="application/inkml+xml"/>
  <Override PartName="/ppt/ink/ink3684.xml" ContentType="application/inkml+xml"/>
  <Override PartName="/ppt/ink/ink3685.xml" ContentType="application/inkml+xml"/>
  <Override PartName="/ppt/ink/ink3686.xml" ContentType="application/inkml+xml"/>
  <Override PartName="/ppt/ink/ink3687.xml" ContentType="application/inkml+xml"/>
  <Override PartName="/ppt/ink/ink3688.xml" ContentType="application/inkml+xml"/>
  <Override PartName="/ppt/ink/ink3689.xml" ContentType="application/inkml+xml"/>
  <Override PartName="/ppt/ink/ink3690.xml" ContentType="application/inkml+xml"/>
  <Override PartName="/ppt/ink/ink3691.xml" ContentType="application/inkml+xml"/>
  <Override PartName="/ppt/ink/ink3692.xml" ContentType="application/inkml+xml"/>
  <Override PartName="/ppt/ink/ink3693.xml" ContentType="application/inkml+xml"/>
  <Override PartName="/ppt/ink/ink3694.xml" ContentType="application/inkml+xml"/>
  <Override PartName="/ppt/ink/ink3695.xml" ContentType="application/inkml+xml"/>
  <Override PartName="/ppt/ink/ink3696.xml" ContentType="application/inkml+xml"/>
  <Override PartName="/ppt/ink/ink3697.xml" ContentType="application/inkml+xml"/>
  <Override PartName="/ppt/ink/ink3698.xml" ContentType="application/inkml+xml"/>
  <Override PartName="/ppt/ink/ink3699.xml" ContentType="application/inkml+xml"/>
  <Override PartName="/ppt/ink/ink3700.xml" ContentType="application/inkml+xml"/>
  <Override PartName="/ppt/ink/ink3701.xml" ContentType="application/inkml+xml"/>
  <Override PartName="/ppt/ink/ink3702.xml" ContentType="application/inkml+xml"/>
  <Override PartName="/ppt/ink/ink3703.xml" ContentType="application/inkml+xml"/>
  <Override PartName="/ppt/ink/ink3704.xml" ContentType="application/inkml+xml"/>
  <Override PartName="/ppt/ink/ink3705.xml" ContentType="application/inkml+xml"/>
  <Override PartName="/ppt/ink/ink3706.xml" ContentType="application/inkml+xml"/>
  <Override PartName="/ppt/ink/ink3707.xml" ContentType="application/inkml+xml"/>
  <Override PartName="/ppt/ink/ink3708.xml" ContentType="application/inkml+xml"/>
  <Override PartName="/ppt/ink/ink3709.xml" ContentType="application/inkml+xml"/>
  <Override PartName="/ppt/ink/ink3710.xml" ContentType="application/inkml+xml"/>
  <Override PartName="/ppt/ink/ink3711.xml" ContentType="application/inkml+xml"/>
  <Override PartName="/ppt/ink/ink3712.xml" ContentType="application/inkml+xml"/>
  <Override PartName="/ppt/ink/ink3713.xml" ContentType="application/inkml+xml"/>
  <Override PartName="/ppt/ink/ink3714.xml" ContentType="application/inkml+xml"/>
  <Override PartName="/ppt/ink/ink3715.xml" ContentType="application/inkml+xml"/>
  <Override PartName="/ppt/ink/ink3716.xml" ContentType="application/inkml+xml"/>
  <Override PartName="/ppt/ink/ink3717.xml" ContentType="application/inkml+xml"/>
  <Override PartName="/ppt/ink/ink3718.xml" ContentType="application/inkml+xml"/>
  <Override PartName="/ppt/ink/ink3719.xml" ContentType="application/inkml+xml"/>
  <Override PartName="/ppt/ink/ink3720.xml" ContentType="application/inkml+xml"/>
  <Override PartName="/ppt/ink/ink3721.xml" ContentType="application/inkml+xml"/>
  <Override PartName="/ppt/ink/ink3722.xml" ContentType="application/inkml+xml"/>
  <Override PartName="/ppt/ink/ink3723.xml" ContentType="application/inkml+xml"/>
  <Override PartName="/ppt/ink/ink3724.xml" ContentType="application/inkml+xml"/>
  <Override PartName="/ppt/ink/ink3725.xml" ContentType="application/inkml+xml"/>
  <Override PartName="/ppt/ink/ink3726.xml" ContentType="application/inkml+xml"/>
  <Override PartName="/ppt/ink/ink3727.xml" ContentType="application/inkml+xml"/>
  <Override PartName="/ppt/ink/ink3728.xml" ContentType="application/inkml+xml"/>
  <Override PartName="/ppt/ink/ink3729.xml" ContentType="application/inkml+xml"/>
  <Override PartName="/ppt/ink/ink3730.xml" ContentType="application/inkml+xml"/>
  <Override PartName="/ppt/ink/ink3731.xml" ContentType="application/inkml+xml"/>
  <Override PartName="/ppt/ink/ink3732.xml" ContentType="application/inkml+xml"/>
  <Override PartName="/ppt/ink/ink3733.xml" ContentType="application/inkml+xml"/>
  <Override PartName="/ppt/ink/ink3734.xml" ContentType="application/inkml+xml"/>
  <Override PartName="/ppt/ink/ink3735.xml" ContentType="application/inkml+xml"/>
  <Override PartName="/ppt/ink/ink3736.xml" ContentType="application/inkml+xml"/>
  <Override PartName="/ppt/ink/ink3737.xml" ContentType="application/inkml+xml"/>
  <Override PartName="/ppt/ink/ink3738.xml" ContentType="application/inkml+xml"/>
  <Override PartName="/ppt/ink/ink3739.xml" ContentType="application/inkml+xml"/>
  <Override PartName="/ppt/ink/ink3740.xml" ContentType="application/inkml+xml"/>
  <Override PartName="/ppt/ink/ink3741.xml" ContentType="application/inkml+xml"/>
  <Override PartName="/ppt/ink/ink3742.xml" ContentType="application/inkml+xml"/>
  <Override PartName="/ppt/ink/ink3743.xml" ContentType="application/inkml+xml"/>
  <Override PartName="/ppt/ink/ink3744.xml" ContentType="application/inkml+xml"/>
  <Override PartName="/ppt/ink/ink3745.xml" ContentType="application/inkml+xml"/>
  <Override PartName="/ppt/ink/ink3746.xml" ContentType="application/inkml+xml"/>
  <Override PartName="/ppt/ink/ink3747.xml" ContentType="application/inkml+xml"/>
  <Override PartName="/ppt/ink/ink3748.xml" ContentType="application/inkml+xml"/>
  <Override PartName="/ppt/ink/ink3749.xml" ContentType="application/inkml+xml"/>
  <Override PartName="/ppt/ink/ink3750.xml" ContentType="application/inkml+xml"/>
  <Override PartName="/ppt/ink/ink3751.xml" ContentType="application/inkml+xml"/>
  <Override PartName="/ppt/ink/ink3752.xml" ContentType="application/inkml+xml"/>
  <Override PartName="/ppt/ink/ink3753.xml" ContentType="application/inkml+xml"/>
  <Override PartName="/ppt/ink/ink3754.xml" ContentType="application/inkml+xml"/>
  <Override PartName="/ppt/ink/ink3755.xml" ContentType="application/inkml+xml"/>
  <Override PartName="/ppt/ink/ink3756.xml" ContentType="application/inkml+xml"/>
  <Override PartName="/ppt/ink/ink3757.xml" ContentType="application/inkml+xml"/>
  <Override PartName="/ppt/ink/ink3758.xml" ContentType="application/inkml+xml"/>
  <Override PartName="/ppt/ink/ink3759.xml" ContentType="application/inkml+xml"/>
  <Override PartName="/ppt/ink/ink3760.xml" ContentType="application/inkml+xml"/>
  <Override PartName="/ppt/ink/ink3761.xml" ContentType="application/inkml+xml"/>
  <Override PartName="/ppt/ink/ink3762.xml" ContentType="application/inkml+xml"/>
  <Override PartName="/ppt/ink/ink3763.xml" ContentType="application/inkml+xml"/>
  <Override PartName="/ppt/ink/ink3764.xml" ContentType="application/inkml+xml"/>
  <Override PartName="/ppt/ink/ink3765.xml" ContentType="application/inkml+xml"/>
  <Override PartName="/ppt/ink/ink3766.xml" ContentType="application/inkml+xml"/>
  <Override PartName="/ppt/ink/ink3767.xml" ContentType="application/inkml+xml"/>
  <Override PartName="/ppt/ink/ink3768.xml" ContentType="application/inkml+xml"/>
  <Override PartName="/ppt/ink/ink3769.xml" ContentType="application/inkml+xml"/>
  <Override PartName="/ppt/ink/ink3770.xml" ContentType="application/inkml+xml"/>
  <Override PartName="/ppt/ink/ink3771.xml" ContentType="application/inkml+xml"/>
  <Override PartName="/ppt/ink/ink3772.xml" ContentType="application/inkml+xml"/>
  <Override PartName="/ppt/ink/ink3773.xml" ContentType="application/inkml+xml"/>
  <Override PartName="/ppt/ink/ink3774.xml" ContentType="application/inkml+xml"/>
  <Override PartName="/ppt/ink/ink3775.xml" ContentType="application/inkml+xml"/>
  <Override PartName="/ppt/ink/ink3776.xml" ContentType="application/inkml+xml"/>
  <Override PartName="/ppt/ink/ink3777.xml" ContentType="application/inkml+xml"/>
  <Override PartName="/ppt/ink/ink3778.xml" ContentType="application/inkml+xml"/>
  <Override PartName="/ppt/ink/ink3779.xml" ContentType="application/inkml+xml"/>
  <Override PartName="/ppt/ink/ink3780.xml" ContentType="application/inkml+xml"/>
  <Override PartName="/ppt/ink/ink3781.xml" ContentType="application/inkml+xml"/>
  <Override PartName="/ppt/ink/ink3782.xml" ContentType="application/inkml+xml"/>
  <Override PartName="/ppt/ink/ink3783.xml" ContentType="application/inkml+xml"/>
  <Override PartName="/ppt/ink/ink3784.xml" ContentType="application/inkml+xml"/>
  <Override PartName="/ppt/ink/ink3785.xml" ContentType="application/inkml+xml"/>
  <Override PartName="/ppt/ink/ink3786.xml" ContentType="application/inkml+xml"/>
  <Override PartName="/ppt/ink/ink3787.xml" ContentType="application/inkml+xml"/>
  <Override PartName="/ppt/ink/ink3788.xml" ContentType="application/inkml+xml"/>
  <Override PartName="/ppt/ink/ink3789.xml" ContentType="application/inkml+xml"/>
  <Override PartName="/ppt/ink/ink3790.xml" ContentType="application/inkml+xml"/>
  <Override PartName="/ppt/ink/ink3791.xml" ContentType="application/inkml+xml"/>
  <Override PartName="/ppt/ink/ink3792.xml" ContentType="application/inkml+xml"/>
  <Override PartName="/ppt/ink/ink3793.xml" ContentType="application/inkml+xml"/>
  <Override PartName="/ppt/ink/ink3794.xml" ContentType="application/inkml+xml"/>
  <Override PartName="/ppt/ink/ink3795.xml" ContentType="application/inkml+xml"/>
  <Override PartName="/ppt/ink/ink3796.xml" ContentType="application/inkml+xml"/>
  <Override PartName="/ppt/ink/ink3797.xml" ContentType="application/inkml+xml"/>
  <Override PartName="/ppt/ink/ink3798.xml" ContentType="application/inkml+xml"/>
  <Override PartName="/ppt/ink/ink3799.xml" ContentType="application/inkml+xml"/>
  <Override PartName="/ppt/ink/ink3800.xml" ContentType="application/inkml+xml"/>
  <Override PartName="/ppt/ink/ink3801.xml" ContentType="application/inkml+xml"/>
  <Override PartName="/ppt/ink/ink3802.xml" ContentType="application/inkml+xml"/>
  <Override PartName="/ppt/ink/ink3803.xml" ContentType="application/inkml+xml"/>
  <Override PartName="/ppt/ink/ink3804.xml" ContentType="application/inkml+xml"/>
  <Override PartName="/ppt/ink/ink3805.xml" ContentType="application/inkml+xml"/>
  <Override PartName="/ppt/ink/ink3806.xml" ContentType="application/inkml+xml"/>
  <Override PartName="/ppt/ink/ink3807.xml" ContentType="application/inkml+xml"/>
  <Override PartName="/ppt/ink/ink3808.xml" ContentType="application/inkml+xml"/>
  <Override PartName="/ppt/ink/ink3809.xml" ContentType="application/inkml+xml"/>
  <Override PartName="/ppt/ink/ink3810.xml" ContentType="application/inkml+xml"/>
  <Override PartName="/ppt/ink/ink3811.xml" ContentType="application/inkml+xml"/>
  <Override PartName="/ppt/ink/ink3812.xml" ContentType="application/inkml+xml"/>
  <Override PartName="/ppt/ink/ink3813.xml" ContentType="application/inkml+xml"/>
  <Override PartName="/ppt/ink/ink3814.xml" ContentType="application/inkml+xml"/>
  <Override PartName="/ppt/ink/ink3815.xml" ContentType="application/inkml+xml"/>
  <Override PartName="/ppt/ink/ink3816.xml" ContentType="application/inkml+xml"/>
  <Override PartName="/ppt/ink/ink3817.xml" ContentType="application/inkml+xml"/>
  <Override PartName="/ppt/ink/ink3818.xml" ContentType="application/inkml+xml"/>
  <Override PartName="/ppt/ink/ink3819.xml" ContentType="application/inkml+xml"/>
  <Override PartName="/ppt/ink/ink3820.xml" ContentType="application/inkml+xml"/>
  <Override PartName="/ppt/ink/ink3821.xml" ContentType="application/inkml+xml"/>
  <Override PartName="/ppt/ink/ink3822.xml" ContentType="application/inkml+xml"/>
  <Override PartName="/ppt/ink/ink3823.xml" ContentType="application/inkml+xml"/>
  <Override PartName="/ppt/ink/ink3824.xml" ContentType="application/inkml+xml"/>
  <Override PartName="/ppt/ink/ink3825.xml" ContentType="application/inkml+xml"/>
  <Override PartName="/ppt/ink/ink3826.xml" ContentType="application/inkml+xml"/>
  <Override PartName="/ppt/ink/ink3827.xml" ContentType="application/inkml+xml"/>
  <Override PartName="/ppt/ink/ink3828.xml" ContentType="application/inkml+xml"/>
  <Override PartName="/ppt/ink/ink3829.xml" ContentType="application/inkml+xml"/>
  <Override PartName="/ppt/ink/ink3830.xml" ContentType="application/inkml+xml"/>
  <Override PartName="/ppt/ink/ink3831.xml" ContentType="application/inkml+xml"/>
  <Override PartName="/ppt/ink/ink3832.xml" ContentType="application/inkml+xml"/>
  <Override PartName="/ppt/ink/ink3833.xml" ContentType="application/inkml+xml"/>
  <Override PartName="/ppt/ink/ink3834.xml" ContentType="application/inkml+xml"/>
  <Override PartName="/ppt/ink/ink3835.xml" ContentType="application/inkml+xml"/>
  <Override PartName="/ppt/ink/ink3836.xml" ContentType="application/inkml+xml"/>
  <Override PartName="/ppt/ink/ink3837.xml" ContentType="application/inkml+xml"/>
  <Override PartName="/ppt/ink/ink3838.xml" ContentType="application/inkml+xml"/>
  <Override PartName="/ppt/ink/ink3839.xml" ContentType="application/inkml+xml"/>
  <Override PartName="/ppt/ink/ink3840.xml" ContentType="application/inkml+xml"/>
  <Override PartName="/ppt/ink/ink3841.xml" ContentType="application/inkml+xml"/>
  <Override PartName="/ppt/ink/ink3842.xml" ContentType="application/inkml+xml"/>
  <Override PartName="/ppt/ink/ink3843.xml" ContentType="application/inkml+xml"/>
  <Override PartName="/ppt/ink/ink3844.xml" ContentType="application/inkml+xml"/>
  <Override PartName="/ppt/ink/ink3845.xml" ContentType="application/inkml+xml"/>
  <Override PartName="/ppt/ink/ink3846.xml" ContentType="application/inkml+xml"/>
  <Override PartName="/ppt/ink/ink3847.xml" ContentType="application/inkml+xml"/>
  <Override PartName="/ppt/ink/ink3848.xml" ContentType="application/inkml+xml"/>
  <Override PartName="/ppt/ink/ink3849.xml" ContentType="application/inkml+xml"/>
  <Override PartName="/ppt/ink/ink3850.xml" ContentType="application/inkml+xml"/>
  <Override PartName="/ppt/ink/ink3851.xml" ContentType="application/inkml+xml"/>
  <Override PartName="/ppt/ink/ink3852.xml" ContentType="application/inkml+xml"/>
  <Override PartName="/ppt/ink/ink3853.xml" ContentType="application/inkml+xml"/>
  <Override PartName="/ppt/ink/ink3854.xml" ContentType="application/inkml+xml"/>
  <Override PartName="/ppt/ink/ink3855.xml" ContentType="application/inkml+xml"/>
  <Override PartName="/ppt/ink/ink3856.xml" ContentType="application/inkml+xml"/>
  <Override PartName="/ppt/ink/ink3857.xml" ContentType="application/inkml+xml"/>
  <Override PartName="/ppt/ink/ink3858.xml" ContentType="application/inkml+xml"/>
  <Override PartName="/ppt/ink/ink3859.xml" ContentType="application/inkml+xml"/>
  <Override PartName="/ppt/ink/ink3860.xml" ContentType="application/inkml+xml"/>
  <Override PartName="/ppt/ink/ink3861.xml" ContentType="application/inkml+xml"/>
  <Override PartName="/ppt/ink/ink3862.xml" ContentType="application/inkml+xml"/>
  <Override PartName="/ppt/ink/ink3863.xml" ContentType="application/inkml+xml"/>
  <Override PartName="/ppt/ink/ink3864.xml" ContentType="application/inkml+xml"/>
  <Override PartName="/ppt/ink/ink3865.xml" ContentType="application/inkml+xml"/>
  <Override PartName="/ppt/ink/ink3866.xml" ContentType="application/inkml+xml"/>
  <Override PartName="/ppt/ink/ink3867.xml" ContentType="application/inkml+xml"/>
  <Override PartName="/ppt/ink/ink3868.xml" ContentType="application/inkml+xml"/>
  <Override PartName="/ppt/ink/ink3869.xml" ContentType="application/inkml+xml"/>
  <Override PartName="/ppt/ink/ink3870.xml" ContentType="application/inkml+xml"/>
  <Override PartName="/ppt/ink/ink3871.xml" ContentType="application/inkml+xml"/>
  <Override PartName="/ppt/ink/ink3872.xml" ContentType="application/inkml+xml"/>
  <Override PartName="/ppt/ink/ink3873.xml" ContentType="application/inkml+xml"/>
  <Override PartName="/ppt/ink/ink3874.xml" ContentType="application/inkml+xml"/>
  <Override PartName="/ppt/ink/ink3875.xml" ContentType="application/inkml+xml"/>
  <Override PartName="/ppt/ink/ink3876.xml" ContentType="application/inkml+xml"/>
  <Override PartName="/ppt/ink/ink3877.xml" ContentType="application/inkml+xml"/>
  <Override PartName="/ppt/ink/ink3878.xml" ContentType="application/inkml+xml"/>
  <Override PartName="/ppt/ink/ink3879.xml" ContentType="application/inkml+xml"/>
  <Override PartName="/ppt/ink/ink3880.xml" ContentType="application/inkml+xml"/>
  <Override PartName="/ppt/ink/ink3881.xml" ContentType="application/inkml+xml"/>
  <Override PartName="/ppt/ink/ink3882.xml" ContentType="application/inkml+xml"/>
  <Override PartName="/ppt/ink/ink3883.xml" ContentType="application/inkml+xml"/>
  <Override PartName="/ppt/ink/ink3884.xml" ContentType="application/inkml+xml"/>
  <Override PartName="/ppt/ink/ink3885.xml" ContentType="application/inkml+xml"/>
  <Override PartName="/ppt/ink/ink3886.xml" ContentType="application/inkml+xml"/>
  <Override PartName="/ppt/ink/ink3887.xml" ContentType="application/inkml+xml"/>
  <Override PartName="/ppt/ink/ink3888.xml" ContentType="application/inkml+xml"/>
  <Override PartName="/ppt/ink/ink3889.xml" ContentType="application/inkml+xml"/>
  <Override PartName="/ppt/ink/ink3890.xml" ContentType="application/inkml+xml"/>
  <Override PartName="/ppt/ink/ink3891.xml" ContentType="application/inkml+xml"/>
  <Override PartName="/ppt/ink/ink3892.xml" ContentType="application/inkml+xml"/>
  <Override PartName="/ppt/ink/ink3893.xml" ContentType="application/inkml+xml"/>
  <Override PartName="/ppt/ink/ink3894.xml" ContentType="application/inkml+xml"/>
  <Override PartName="/ppt/ink/ink3895.xml" ContentType="application/inkml+xml"/>
  <Override PartName="/ppt/ink/ink3896.xml" ContentType="application/inkml+xml"/>
  <Override PartName="/ppt/ink/ink3897.xml" ContentType="application/inkml+xml"/>
  <Override PartName="/ppt/ink/ink3898.xml" ContentType="application/inkml+xml"/>
  <Override PartName="/ppt/ink/ink3899.xml" ContentType="application/inkml+xml"/>
  <Override PartName="/ppt/ink/ink3900.xml" ContentType="application/inkml+xml"/>
  <Override PartName="/ppt/ink/ink3901.xml" ContentType="application/inkml+xml"/>
  <Override PartName="/ppt/ink/ink3902.xml" ContentType="application/inkml+xml"/>
  <Override PartName="/ppt/ink/ink3903.xml" ContentType="application/inkml+xml"/>
  <Override PartName="/ppt/ink/ink3904.xml" ContentType="application/inkml+xml"/>
  <Override PartName="/ppt/ink/ink3905.xml" ContentType="application/inkml+xml"/>
  <Override PartName="/ppt/ink/ink3906.xml" ContentType="application/inkml+xml"/>
  <Override PartName="/ppt/ink/ink3907.xml" ContentType="application/inkml+xml"/>
  <Override PartName="/ppt/ink/ink3908.xml" ContentType="application/inkml+xml"/>
  <Override PartName="/ppt/ink/ink3909.xml" ContentType="application/inkml+xml"/>
  <Override PartName="/ppt/ink/ink3910.xml" ContentType="application/inkml+xml"/>
  <Override PartName="/ppt/ink/ink3911.xml" ContentType="application/inkml+xml"/>
  <Override PartName="/ppt/ink/ink3912.xml" ContentType="application/inkml+xml"/>
  <Override PartName="/ppt/ink/ink3913.xml" ContentType="application/inkml+xml"/>
  <Override PartName="/ppt/ink/ink3914.xml" ContentType="application/inkml+xml"/>
  <Override PartName="/ppt/ink/ink3915.xml" ContentType="application/inkml+xml"/>
  <Override PartName="/ppt/ink/ink3916.xml" ContentType="application/inkml+xml"/>
  <Override PartName="/ppt/ink/ink3917.xml" ContentType="application/inkml+xml"/>
  <Override PartName="/ppt/ink/ink3918.xml" ContentType="application/inkml+xml"/>
  <Override PartName="/ppt/ink/ink3919.xml" ContentType="application/inkml+xml"/>
  <Override PartName="/ppt/ink/ink3920.xml" ContentType="application/inkml+xml"/>
  <Override PartName="/ppt/ink/ink3921.xml" ContentType="application/inkml+xml"/>
  <Override PartName="/ppt/ink/ink3922.xml" ContentType="application/inkml+xml"/>
  <Override PartName="/ppt/ink/ink3923.xml" ContentType="application/inkml+xml"/>
  <Override PartName="/ppt/ink/ink3924.xml" ContentType="application/inkml+xml"/>
  <Override PartName="/ppt/ink/ink3925.xml" ContentType="application/inkml+xml"/>
  <Override PartName="/ppt/ink/ink3926.xml" ContentType="application/inkml+xml"/>
  <Override PartName="/ppt/ink/ink3927.xml" ContentType="application/inkml+xml"/>
  <Override PartName="/ppt/ink/ink3928.xml" ContentType="application/inkml+xml"/>
  <Override PartName="/ppt/ink/ink3929.xml" ContentType="application/inkml+xml"/>
  <Override PartName="/ppt/ink/ink3930.xml" ContentType="application/inkml+xml"/>
  <Override PartName="/ppt/ink/ink3931.xml" ContentType="application/inkml+xml"/>
  <Override PartName="/ppt/ink/ink3932.xml" ContentType="application/inkml+xml"/>
  <Override PartName="/ppt/ink/ink3933.xml" ContentType="application/inkml+xml"/>
  <Override PartName="/ppt/ink/ink3934.xml" ContentType="application/inkml+xml"/>
  <Override PartName="/ppt/ink/ink3935.xml" ContentType="application/inkml+xml"/>
  <Override PartName="/ppt/ink/ink3936.xml" ContentType="application/inkml+xml"/>
  <Override PartName="/ppt/ink/ink3937.xml" ContentType="application/inkml+xml"/>
  <Override PartName="/ppt/ink/ink3938.xml" ContentType="application/inkml+xml"/>
  <Override PartName="/ppt/ink/ink3939.xml" ContentType="application/inkml+xml"/>
  <Override PartName="/ppt/ink/ink3940.xml" ContentType="application/inkml+xml"/>
  <Override PartName="/ppt/ink/ink3941.xml" ContentType="application/inkml+xml"/>
  <Override PartName="/ppt/ink/ink3942.xml" ContentType="application/inkml+xml"/>
  <Override PartName="/ppt/ink/ink3943.xml" ContentType="application/inkml+xml"/>
  <Override PartName="/ppt/ink/ink3944.xml" ContentType="application/inkml+xml"/>
  <Override PartName="/ppt/ink/ink3945.xml" ContentType="application/inkml+xml"/>
  <Override PartName="/ppt/ink/ink3946.xml" ContentType="application/inkml+xml"/>
  <Override PartName="/ppt/ink/ink3947.xml" ContentType="application/inkml+xml"/>
  <Override PartName="/ppt/ink/ink3948.xml" ContentType="application/inkml+xml"/>
  <Override PartName="/ppt/ink/ink3949.xml" ContentType="application/inkml+xml"/>
  <Override PartName="/ppt/ink/ink3950.xml" ContentType="application/inkml+xml"/>
  <Override PartName="/ppt/ink/ink3951.xml" ContentType="application/inkml+xml"/>
  <Override PartName="/ppt/ink/ink3952.xml" ContentType="application/inkml+xml"/>
  <Override PartName="/ppt/ink/ink3953.xml" ContentType="application/inkml+xml"/>
  <Override PartName="/ppt/ink/ink3954.xml" ContentType="application/inkml+xml"/>
  <Override PartName="/ppt/ink/ink3955.xml" ContentType="application/inkml+xml"/>
  <Override PartName="/ppt/ink/ink3956.xml" ContentType="application/inkml+xml"/>
  <Override PartName="/ppt/ink/ink3957.xml" ContentType="application/inkml+xml"/>
  <Override PartName="/ppt/ink/ink3958.xml" ContentType="application/inkml+xml"/>
  <Override PartName="/ppt/ink/ink3959.xml" ContentType="application/inkml+xml"/>
  <Override PartName="/ppt/ink/ink3960.xml" ContentType="application/inkml+xml"/>
  <Override PartName="/ppt/ink/ink3961.xml" ContentType="application/inkml+xml"/>
  <Override PartName="/ppt/ink/ink3962.xml" ContentType="application/inkml+xml"/>
  <Override PartName="/ppt/ink/ink3963.xml" ContentType="application/inkml+xml"/>
  <Override PartName="/ppt/ink/ink3964.xml" ContentType="application/inkml+xml"/>
  <Override PartName="/ppt/ink/ink3965.xml" ContentType="application/inkml+xml"/>
  <Override PartName="/ppt/ink/ink3966.xml" ContentType="application/inkml+xml"/>
  <Override PartName="/ppt/ink/ink3967.xml" ContentType="application/inkml+xml"/>
  <Override PartName="/ppt/ink/ink3968.xml" ContentType="application/inkml+xml"/>
  <Override PartName="/ppt/ink/ink3969.xml" ContentType="application/inkml+xml"/>
  <Override PartName="/ppt/ink/ink3970.xml" ContentType="application/inkml+xml"/>
  <Override PartName="/ppt/ink/ink3971.xml" ContentType="application/inkml+xml"/>
  <Override PartName="/ppt/ink/ink3972.xml" ContentType="application/inkml+xml"/>
  <Override PartName="/ppt/ink/ink3973.xml" ContentType="application/inkml+xml"/>
  <Override PartName="/ppt/ink/ink3974.xml" ContentType="application/inkml+xml"/>
  <Override PartName="/ppt/ink/ink3975.xml" ContentType="application/inkml+xml"/>
  <Override PartName="/ppt/ink/ink3976.xml" ContentType="application/inkml+xml"/>
  <Override PartName="/ppt/ink/ink3977.xml" ContentType="application/inkml+xml"/>
  <Override PartName="/ppt/ink/ink3978.xml" ContentType="application/inkml+xml"/>
  <Override PartName="/ppt/ink/ink3979.xml" ContentType="application/inkml+xml"/>
  <Override PartName="/ppt/ink/ink3980.xml" ContentType="application/inkml+xml"/>
  <Override PartName="/ppt/ink/ink3981.xml" ContentType="application/inkml+xml"/>
  <Override PartName="/ppt/ink/ink3982.xml" ContentType="application/inkml+xml"/>
  <Override PartName="/ppt/ink/ink3983.xml" ContentType="application/inkml+xml"/>
  <Override PartName="/ppt/ink/ink3984.xml" ContentType="application/inkml+xml"/>
  <Override PartName="/ppt/ink/ink3985.xml" ContentType="application/inkml+xml"/>
  <Override PartName="/ppt/ink/ink3986.xml" ContentType="application/inkml+xml"/>
  <Override PartName="/ppt/ink/ink3987.xml" ContentType="application/inkml+xml"/>
  <Override PartName="/ppt/ink/ink3988.xml" ContentType="application/inkml+xml"/>
  <Override PartName="/ppt/ink/ink3989.xml" ContentType="application/inkml+xml"/>
  <Override PartName="/ppt/ink/ink3990.xml" ContentType="application/inkml+xml"/>
  <Override PartName="/ppt/ink/ink3991.xml" ContentType="application/inkml+xml"/>
  <Override PartName="/ppt/ink/ink3992.xml" ContentType="application/inkml+xml"/>
  <Override PartName="/ppt/ink/ink3993.xml" ContentType="application/inkml+xml"/>
  <Override PartName="/ppt/ink/ink3994.xml" ContentType="application/inkml+xml"/>
  <Override PartName="/ppt/ink/ink3995.xml" ContentType="application/inkml+xml"/>
  <Override PartName="/ppt/ink/ink3996.xml" ContentType="application/inkml+xml"/>
  <Override PartName="/ppt/ink/ink3997.xml" ContentType="application/inkml+xml"/>
  <Override PartName="/ppt/ink/ink3998.xml" ContentType="application/inkml+xml"/>
  <Override PartName="/ppt/ink/ink3999.xml" ContentType="application/inkml+xml"/>
  <Override PartName="/ppt/ink/ink4000.xml" ContentType="application/inkml+xml"/>
  <Override PartName="/ppt/ink/ink4001.xml" ContentType="application/inkml+xml"/>
  <Override PartName="/ppt/ink/ink4002.xml" ContentType="application/inkml+xml"/>
  <Override PartName="/ppt/ink/ink4003.xml" ContentType="application/inkml+xml"/>
  <Override PartName="/ppt/ink/ink4004.xml" ContentType="application/inkml+xml"/>
  <Override PartName="/ppt/ink/ink4005.xml" ContentType="application/inkml+xml"/>
  <Override PartName="/ppt/ink/ink4006.xml" ContentType="application/inkml+xml"/>
  <Override PartName="/ppt/ink/ink4007.xml" ContentType="application/inkml+xml"/>
  <Override PartName="/ppt/ink/ink4008.xml" ContentType="application/inkml+xml"/>
  <Override PartName="/ppt/ink/ink4009.xml" ContentType="application/inkml+xml"/>
  <Override PartName="/ppt/ink/ink4010.xml" ContentType="application/inkml+xml"/>
  <Override PartName="/ppt/ink/ink4011.xml" ContentType="application/inkml+xml"/>
  <Override PartName="/ppt/ink/ink4012.xml" ContentType="application/inkml+xml"/>
  <Override PartName="/ppt/ink/ink4013.xml" ContentType="application/inkml+xml"/>
  <Override PartName="/ppt/ink/ink4014.xml" ContentType="application/inkml+xml"/>
  <Override PartName="/ppt/ink/ink4015.xml" ContentType="application/inkml+xml"/>
  <Override PartName="/ppt/ink/ink4016.xml" ContentType="application/inkml+xml"/>
  <Override PartName="/ppt/ink/ink4017.xml" ContentType="application/inkml+xml"/>
  <Override PartName="/ppt/ink/ink4018.xml" ContentType="application/inkml+xml"/>
  <Override PartName="/ppt/ink/ink4019.xml" ContentType="application/inkml+xml"/>
  <Override PartName="/ppt/ink/ink4020.xml" ContentType="application/inkml+xml"/>
  <Override PartName="/ppt/ink/ink4021.xml" ContentType="application/inkml+xml"/>
  <Override PartName="/ppt/ink/ink4022.xml" ContentType="application/inkml+xml"/>
  <Override PartName="/ppt/ink/ink4023.xml" ContentType="application/inkml+xml"/>
  <Override PartName="/ppt/ink/ink4024.xml" ContentType="application/inkml+xml"/>
  <Override PartName="/ppt/ink/ink4025.xml" ContentType="application/inkml+xml"/>
  <Override PartName="/ppt/ink/ink4026.xml" ContentType="application/inkml+xml"/>
  <Override PartName="/ppt/ink/ink4027.xml" ContentType="application/inkml+xml"/>
  <Override PartName="/ppt/ink/ink4028.xml" ContentType="application/inkml+xml"/>
  <Override PartName="/ppt/ink/ink4029.xml" ContentType="application/inkml+xml"/>
  <Override PartName="/ppt/ink/ink4030.xml" ContentType="application/inkml+xml"/>
  <Override PartName="/ppt/ink/ink4031.xml" ContentType="application/inkml+xml"/>
  <Override PartName="/ppt/ink/ink4032.xml" ContentType="application/inkml+xml"/>
  <Override PartName="/ppt/ink/ink4033.xml" ContentType="application/inkml+xml"/>
  <Override PartName="/ppt/ink/ink4034.xml" ContentType="application/inkml+xml"/>
  <Override PartName="/ppt/ink/ink4035.xml" ContentType="application/inkml+xml"/>
  <Override PartName="/ppt/ink/ink4036.xml" ContentType="application/inkml+xml"/>
  <Override PartName="/ppt/ink/ink4037.xml" ContentType="application/inkml+xml"/>
  <Override PartName="/ppt/ink/ink4038.xml" ContentType="application/inkml+xml"/>
  <Override PartName="/ppt/ink/ink4039.xml" ContentType="application/inkml+xml"/>
  <Override PartName="/ppt/ink/ink4040.xml" ContentType="application/inkml+xml"/>
  <Override PartName="/ppt/ink/ink4041.xml" ContentType="application/inkml+xml"/>
  <Override PartName="/ppt/ink/ink4042.xml" ContentType="application/inkml+xml"/>
  <Override PartName="/ppt/ink/ink4043.xml" ContentType="application/inkml+xml"/>
  <Override PartName="/ppt/ink/ink4044.xml" ContentType="application/inkml+xml"/>
  <Override PartName="/ppt/ink/ink4045.xml" ContentType="application/inkml+xml"/>
  <Override PartName="/ppt/ink/ink4046.xml" ContentType="application/inkml+xml"/>
  <Override PartName="/ppt/ink/ink4047.xml" ContentType="application/inkml+xml"/>
  <Override PartName="/ppt/ink/ink4048.xml" ContentType="application/inkml+xml"/>
  <Override PartName="/ppt/ink/ink4049.xml" ContentType="application/inkml+xml"/>
  <Override PartName="/ppt/ink/ink4050.xml" ContentType="application/inkml+xml"/>
  <Override PartName="/ppt/ink/ink4051.xml" ContentType="application/inkml+xml"/>
  <Override PartName="/ppt/ink/ink4052.xml" ContentType="application/inkml+xml"/>
  <Override PartName="/ppt/ink/ink4053.xml" ContentType="application/inkml+xml"/>
  <Override PartName="/ppt/ink/ink4054.xml" ContentType="application/inkml+xml"/>
  <Override PartName="/ppt/ink/ink4055.xml" ContentType="application/inkml+xml"/>
  <Override PartName="/ppt/ink/ink4056.xml" ContentType="application/inkml+xml"/>
  <Override PartName="/ppt/ink/ink4057.xml" ContentType="application/inkml+xml"/>
  <Override PartName="/ppt/ink/ink4058.xml" ContentType="application/inkml+xml"/>
  <Override PartName="/ppt/ink/ink4059.xml" ContentType="application/inkml+xml"/>
  <Override PartName="/ppt/ink/ink4060.xml" ContentType="application/inkml+xml"/>
  <Override PartName="/ppt/ink/ink4061.xml" ContentType="application/inkml+xml"/>
  <Override PartName="/ppt/ink/ink4062.xml" ContentType="application/inkml+xml"/>
  <Override PartName="/ppt/ink/ink4063.xml" ContentType="application/inkml+xml"/>
  <Override PartName="/ppt/ink/ink4064.xml" ContentType="application/inkml+xml"/>
  <Override PartName="/ppt/ink/ink4065.xml" ContentType="application/inkml+xml"/>
  <Override PartName="/ppt/ink/ink4066.xml" ContentType="application/inkml+xml"/>
  <Override PartName="/ppt/ink/ink4067.xml" ContentType="application/inkml+xml"/>
  <Override PartName="/ppt/ink/ink4068.xml" ContentType="application/inkml+xml"/>
  <Override PartName="/ppt/ink/ink4069.xml" ContentType="application/inkml+xml"/>
  <Override PartName="/ppt/ink/ink4070.xml" ContentType="application/inkml+xml"/>
  <Override PartName="/ppt/ink/ink4071.xml" ContentType="application/inkml+xml"/>
  <Override PartName="/ppt/ink/ink4072.xml" ContentType="application/inkml+xml"/>
  <Override PartName="/ppt/ink/ink4073.xml" ContentType="application/inkml+xml"/>
  <Override PartName="/ppt/ink/ink4074.xml" ContentType="application/inkml+xml"/>
  <Override PartName="/ppt/ink/ink4075.xml" ContentType="application/inkml+xml"/>
  <Override PartName="/ppt/ink/ink4076.xml" ContentType="application/inkml+xml"/>
  <Override PartName="/ppt/ink/ink4077.xml" ContentType="application/inkml+xml"/>
  <Override PartName="/ppt/ink/ink4078.xml" ContentType="application/inkml+xml"/>
  <Override PartName="/ppt/ink/ink4079.xml" ContentType="application/inkml+xml"/>
  <Override PartName="/ppt/ink/ink4080.xml" ContentType="application/inkml+xml"/>
  <Override PartName="/ppt/ink/ink4081.xml" ContentType="application/inkml+xml"/>
  <Override PartName="/ppt/ink/ink4082.xml" ContentType="application/inkml+xml"/>
  <Override PartName="/ppt/ink/ink4083.xml" ContentType="application/inkml+xml"/>
  <Override PartName="/ppt/ink/ink4084.xml" ContentType="application/inkml+xml"/>
  <Override PartName="/ppt/ink/ink4085.xml" ContentType="application/inkml+xml"/>
  <Override PartName="/ppt/ink/ink4086.xml" ContentType="application/inkml+xml"/>
  <Override PartName="/ppt/ink/ink4087.xml" ContentType="application/inkml+xml"/>
  <Override PartName="/ppt/ink/ink4088.xml" ContentType="application/inkml+xml"/>
  <Override PartName="/ppt/ink/ink4089.xml" ContentType="application/inkml+xml"/>
  <Override PartName="/ppt/ink/ink4090.xml" ContentType="application/inkml+xml"/>
  <Override PartName="/ppt/ink/ink4091.xml" ContentType="application/inkml+xml"/>
  <Override PartName="/ppt/ink/ink4092.xml" ContentType="application/inkml+xml"/>
  <Override PartName="/ppt/ink/ink4093.xml" ContentType="application/inkml+xml"/>
  <Override PartName="/ppt/ink/ink4094.xml" ContentType="application/inkml+xml"/>
  <Override PartName="/ppt/ink/ink4095.xml" ContentType="application/inkml+xml"/>
  <Override PartName="/ppt/ink/ink4096.xml" ContentType="application/inkml+xml"/>
  <Override PartName="/ppt/ink/ink4097.xml" ContentType="application/inkml+xml"/>
  <Override PartName="/ppt/ink/ink4098.xml" ContentType="application/inkml+xml"/>
  <Override PartName="/ppt/ink/ink4099.xml" ContentType="application/inkml+xml"/>
  <Override PartName="/ppt/ink/ink4100.xml" ContentType="application/inkml+xml"/>
  <Override PartName="/ppt/ink/ink4101.xml" ContentType="application/inkml+xml"/>
  <Override PartName="/ppt/ink/ink4102.xml" ContentType="application/inkml+xml"/>
  <Override PartName="/ppt/ink/ink4103.xml" ContentType="application/inkml+xml"/>
  <Override PartName="/ppt/ink/ink4104.xml" ContentType="application/inkml+xml"/>
  <Override PartName="/ppt/ink/ink4105.xml" ContentType="application/inkml+xml"/>
  <Override PartName="/ppt/ink/ink4106.xml" ContentType="application/inkml+xml"/>
  <Override PartName="/ppt/ink/ink4107.xml" ContentType="application/inkml+xml"/>
  <Override PartName="/ppt/ink/ink4108.xml" ContentType="application/inkml+xml"/>
  <Override PartName="/ppt/ink/ink4109.xml" ContentType="application/inkml+xml"/>
  <Override PartName="/ppt/ink/ink4110.xml" ContentType="application/inkml+xml"/>
  <Override PartName="/ppt/ink/ink4111.xml" ContentType="application/inkml+xml"/>
  <Override PartName="/ppt/ink/ink4112.xml" ContentType="application/inkml+xml"/>
  <Override PartName="/ppt/ink/ink4113.xml" ContentType="application/inkml+xml"/>
  <Override PartName="/ppt/ink/ink4114.xml" ContentType="application/inkml+xml"/>
  <Override PartName="/ppt/ink/ink4115.xml" ContentType="application/inkml+xml"/>
  <Override PartName="/ppt/ink/ink4116.xml" ContentType="application/inkml+xml"/>
  <Override PartName="/ppt/ink/ink4117.xml" ContentType="application/inkml+xml"/>
  <Override PartName="/ppt/ink/ink4118.xml" ContentType="application/inkml+xml"/>
  <Override PartName="/ppt/ink/ink4119.xml" ContentType="application/inkml+xml"/>
  <Override PartName="/ppt/ink/ink4120.xml" ContentType="application/inkml+xml"/>
  <Override PartName="/ppt/ink/ink4121.xml" ContentType="application/inkml+xml"/>
  <Override PartName="/ppt/ink/ink4122.xml" ContentType="application/inkml+xml"/>
  <Override PartName="/ppt/ink/ink4123.xml" ContentType="application/inkml+xml"/>
  <Override PartName="/ppt/ink/ink4124.xml" ContentType="application/inkml+xml"/>
  <Override PartName="/ppt/ink/ink4125.xml" ContentType="application/inkml+xml"/>
  <Override PartName="/ppt/ink/ink4126.xml" ContentType="application/inkml+xml"/>
  <Override PartName="/ppt/ink/ink4127.xml" ContentType="application/inkml+xml"/>
  <Override PartName="/ppt/ink/ink4128.xml" ContentType="application/inkml+xml"/>
  <Override PartName="/ppt/ink/ink4129.xml" ContentType="application/inkml+xml"/>
  <Override PartName="/ppt/ink/ink4130.xml" ContentType="application/inkml+xml"/>
  <Override PartName="/ppt/ink/ink4131.xml" ContentType="application/inkml+xml"/>
  <Override PartName="/ppt/ink/ink4132.xml" ContentType="application/inkml+xml"/>
  <Override PartName="/ppt/ink/ink4133.xml" ContentType="application/inkml+xml"/>
  <Override PartName="/ppt/ink/ink4134.xml" ContentType="application/inkml+xml"/>
  <Override PartName="/ppt/ink/ink4135.xml" ContentType="application/inkml+xml"/>
  <Override PartName="/ppt/ink/ink4136.xml" ContentType="application/inkml+xml"/>
  <Override PartName="/ppt/ink/ink4137.xml" ContentType="application/inkml+xml"/>
  <Override PartName="/ppt/ink/ink4138.xml" ContentType="application/inkml+xml"/>
  <Override PartName="/ppt/ink/ink4139.xml" ContentType="application/inkml+xml"/>
  <Override PartName="/ppt/ink/ink4140.xml" ContentType="application/inkml+xml"/>
  <Override PartName="/ppt/ink/ink4141.xml" ContentType="application/inkml+xml"/>
  <Override PartName="/ppt/ink/ink4142.xml" ContentType="application/inkml+xml"/>
  <Override PartName="/ppt/ink/ink4143.xml" ContentType="application/inkml+xml"/>
  <Override PartName="/ppt/ink/ink4144.xml" ContentType="application/inkml+xml"/>
  <Override PartName="/ppt/ink/ink4145.xml" ContentType="application/inkml+xml"/>
  <Override PartName="/ppt/ink/ink4146.xml" ContentType="application/inkml+xml"/>
  <Override PartName="/ppt/ink/ink4147.xml" ContentType="application/inkml+xml"/>
  <Override PartName="/ppt/ink/ink4148.xml" ContentType="application/inkml+xml"/>
  <Override PartName="/ppt/ink/ink4149.xml" ContentType="application/inkml+xml"/>
  <Override PartName="/ppt/ink/ink4150.xml" ContentType="application/inkml+xml"/>
  <Override PartName="/ppt/ink/ink4151.xml" ContentType="application/inkml+xml"/>
  <Override PartName="/ppt/ink/ink4152.xml" ContentType="application/inkml+xml"/>
  <Override PartName="/ppt/ink/ink4153.xml" ContentType="application/inkml+xml"/>
  <Override PartName="/ppt/ink/ink4154.xml" ContentType="application/inkml+xml"/>
  <Override PartName="/ppt/ink/ink4155.xml" ContentType="application/inkml+xml"/>
  <Override PartName="/ppt/ink/ink4156.xml" ContentType="application/inkml+xml"/>
  <Override PartName="/ppt/ink/ink4157.xml" ContentType="application/inkml+xml"/>
  <Override PartName="/ppt/ink/ink4158.xml" ContentType="application/inkml+xml"/>
  <Override PartName="/ppt/ink/ink4159.xml" ContentType="application/inkml+xml"/>
  <Override PartName="/ppt/ink/ink4160.xml" ContentType="application/inkml+xml"/>
  <Override PartName="/ppt/ink/ink4161.xml" ContentType="application/inkml+xml"/>
  <Override PartName="/ppt/ink/ink4162.xml" ContentType="application/inkml+xml"/>
  <Override PartName="/ppt/ink/ink4163.xml" ContentType="application/inkml+xml"/>
  <Override PartName="/ppt/ink/ink4164.xml" ContentType="application/inkml+xml"/>
  <Override PartName="/ppt/ink/ink4165.xml" ContentType="application/inkml+xml"/>
  <Override PartName="/ppt/ink/ink4166.xml" ContentType="application/inkml+xml"/>
  <Override PartName="/ppt/ink/ink4167.xml" ContentType="application/inkml+xml"/>
  <Override PartName="/ppt/ink/ink4168.xml" ContentType="application/inkml+xml"/>
  <Override PartName="/ppt/ink/ink4169.xml" ContentType="application/inkml+xml"/>
  <Override PartName="/ppt/ink/ink4170.xml" ContentType="application/inkml+xml"/>
  <Override PartName="/ppt/ink/ink4171.xml" ContentType="application/inkml+xml"/>
  <Override PartName="/ppt/ink/ink4172.xml" ContentType="application/inkml+xml"/>
  <Override PartName="/ppt/ink/ink4173.xml" ContentType="application/inkml+xml"/>
  <Override PartName="/ppt/ink/ink4174.xml" ContentType="application/inkml+xml"/>
  <Override PartName="/ppt/ink/ink4175.xml" ContentType="application/inkml+xml"/>
  <Override PartName="/ppt/ink/ink4176.xml" ContentType="application/inkml+xml"/>
  <Override PartName="/ppt/ink/ink4177.xml" ContentType="application/inkml+xml"/>
  <Override PartName="/ppt/ink/ink4178.xml" ContentType="application/inkml+xml"/>
  <Override PartName="/ppt/ink/ink4179.xml" ContentType="application/inkml+xml"/>
  <Override PartName="/ppt/ink/ink4180.xml" ContentType="application/inkml+xml"/>
  <Override PartName="/ppt/ink/ink4181.xml" ContentType="application/inkml+xml"/>
  <Override PartName="/ppt/ink/ink4182.xml" ContentType="application/inkml+xml"/>
  <Override PartName="/ppt/ink/ink4183.xml" ContentType="application/inkml+xml"/>
  <Override PartName="/ppt/ink/ink4184.xml" ContentType="application/inkml+xml"/>
  <Override PartName="/ppt/ink/ink4185.xml" ContentType="application/inkml+xml"/>
  <Override PartName="/ppt/ink/ink4186.xml" ContentType="application/inkml+xml"/>
  <Override PartName="/ppt/ink/ink4187.xml" ContentType="application/inkml+xml"/>
  <Override PartName="/ppt/ink/ink4188.xml" ContentType="application/inkml+xml"/>
  <Override PartName="/ppt/ink/ink4189.xml" ContentType="application/inkml+xml"/>
  <Override PartName="/ppt/ink/ink4190.xml" ContentType="application/inkml+xml"/>
  <Override PartName="/ppt/ink/ink4191.xml" ContentType="application/inkml+xml"/>
  <Override PartName="/ppt/ink/ink4192.xml" ContentType="application/inkml+xml"/>
  <Override PartName="/ppt/ink/ink4193.xml" ContentType="application/inkml+xml"/>
  <Override PartName="/ppt/ink/ink4194.xml" ContentType="application/inkml+xml"/>
  <Override PartName="/ppt/ink/ink4195.xml" ContentType="application/inkml+xml"/>
  <Override PartName="/ppt/ink/ink4196.xml" ContentType="application/inkml+xml"/>
  <Override PartName="/ppt/ink/ink4197.xml" ContentType="application/inkml+xml"/>
  <Override PartName="/ppt/ink/ink4198.xml" ContentType="application/inkml+xml"/>
  <Override PartName="/ppt/ink/ink4199.xml" ContentType="application/inkml+xml"/>
  <Override PartName="/ppt/ink/ink4200.xml" ContentType="application/inkml+xml"/>
  <Override PartName="/ppt/ink/ink4201.xml" ContentType="application/inkml+xml"/>
  <Override PartName="/ppt/ink/ink4202.xml" ContentType="application/inkml+xml"/>
  <Override PartName="/ppt/ink/ink4203.xml" ContentType="application/inkml+xml"/>
  <Override PartName="/ppt/ink/ink4204.xml" ContentType="application/inkml+xml"/>
  <Override PartName="/ppt/ink/ink4205.xml" ContentType="application/inkml+xml"/>
  <Override PartName="/ppt/ink/ink4206.xml" ContentType="application/inkml+xml"/>
  <Override PartName="/ppt/ink/ink4207.xml" ContentType="application/inkml+xml"/>
  <Override PartName="/ppt/ink/ink4208.xml" ContentType="application/inkml+xml"/>
  <Override PartName="/ppt/ink/ink4209.xml" ContentType="application/inkml+xml"/>
  <Override PartName="/ppt/ink/ink4210.xml" ContentType="application/inkml+xml"/>
  <Override PartName="/ppt/ink/ink4211.xml" ContentType="application/inkml+xml"/>
  <Override PartName="/ppt/ink/ink4212.xml" ContentType="application/inkml+xml"/>
  <Override PartName="/ppt/ink/ink4213.xml" ContentType="application/inkml+xml"/>
  <Override PartName="/ppt/ink/ink4214.xml" ContentType="application/inkml+xml"/>
  <Override PartName="/ppt/ink/ink4215.xml" ContentType="application/inkml+xml"/>
  <Override PartName="/ppt/ink/ink4216.xml" ContentType="application/inkml+xml"/>
  <Override PartName="/ppt/ink/ink4217.xml" ContentType="application/inkml+xml"/>
  <Override PartName="/ppt/ink/ink4218.xml" ContentType="application/inkml+xml"/>
  <Override PartName="/ppt/ink/ink4219.xml" ContentType="application/inkml+xml"/>
  <Override PartName="/ppt/ink/ink4220.xml" ContentType="application/inkml+xml"/>
  <Override PartName="/ppt/ink/ink4221.xml" ContentType="application/inkml+xml"/>
  <Override PartName="/ppt/ink/ink4222.xml" ContentType="application/inkml+xml"/>
  <Override PartName="/ppt/ink/ink4223.xml" ContentType="application/inkml+xml"/>
  <Override PartName="/ppt/ink/ink4224.xml" ContentType="application/inkml+xml"/>
  <Override PartName="/ppt/ink/ink4225.xml" ContentType="application/inkml+xml"/>
  <Override PartName="/ppt/ink/ink4226.xml" ContentType="application/inkml+xml"/>
  <Override PartName="/ppt/ink/ink4227.xml" ContentType="application/inkml+xml"/>
  <Override PartName="/ppt/ink/ink4228.xml" ContentType="application/inkml+xml"/>
  <Override PartName="/ppt/ink/ink4229.xml" ContentType="application/inkml+xml"/>
  <Override PartName="/ppt/ink/ink4230.xml" ContentType="application/inkml+xml"/>
  <Override PartName="/ppt/ink/ink4231.xml" ContentType="application/inkml+xml"/>
  <Override PartName="/ppt/ink/ink4232.xml" ContentType="application/inkml+xml"/>
  <Override PartName="/ppt/ink/ink4233.xml" ContentType="application/inkml+xml"/>
  <Override PartName="/ppt/ink/ink4234.xml" ContentType="application/inkml+xml"/>
  <Override PartName="/ppt/ink/ink4235.xml" ContentType="application/inkml+xml"/>
  <Override PartName="/ppt/ink/ink4236.xml" ContentType="application/inkml+xml"/>
  <Override PartName="/ppt/ink/ink4237.xml" ContentType="application/inkml+xml"/>
  <Override PartName="/ppt/ink/ink4238.xml" ContentType="application/inkml+xml"/>
  <Override PartName="/ppt/ink/ink4239.xml" ContentType="application/inkml+xml"/>
  <Override PartName="/ppt/ink/ink4240.xml" ContentType="application/inkml+xml"/>
  <Override PartName="/ppt/ink/ink4241.xml" ContentType="application/inkml+xml"/>
  <Override PartName="/ppt/ink/ink4242.xml" ContentType="application/inkml+xml"/>
  <Override PartName="/ppt/ink/ink4243.xml" ContentType="application/inkml+xml"/>
  <Override PartName="/ppt/ink/ink4244.xml" ContentType="application/inkml+xml"/>
  <Override PartName="/ppt/ink/ink4245.xml" ContentType="application/inkml+xml"/>
  <Override PartName="/ppt/ink/ink4246.xml" ContentType="application/inkml+xml"/>
  <Override PartName="/ppt/ink/ink4247.xml" ContentType="application/inkml+xml"/>
  <Override PartName="/ppt/ink/ink4248.xml" ContentType="application/inkml+xml"/>
  <Override PartName="/ppt/ink/ink4249.xml" ContentType="application/inkml+xml"/>
  <Override PartName="/ppt/ink/ink4250.xml" ContentType="application/inkml+xml"/>
  <Override PartName="/ppt/ink/ink4251.xml" ContentType="application/inkml+xml"/>
  <Override PartName="/ppt/ink/ink4252.xml" ContentType="application/inkml+xml"/>
  <Override PartName="/ppt/ink/ink4253.xml" ContentType="application/inkml+xml"/>
  <Override PartName="/ppt/ink/ink4254.xml" ContentType="application/inkml+xml"/>
  <Override PartName="/ppt/ink/ink4255.xml" ContentType="application/inkml+xml"/>
  <Override PartName="/ppt/ink/ink4256.xml" ContentType="application/inkml+xml"/>
  <Override PartName="/ppt/ink/ink4257.xml" ContentType="application/inkml+xml"/>
  <Override PartName="/ppt/ink/ink4258.xml" ContentType="application/inkml+xml"/>
  <Override PartName="/ppt/ink/ink4259.xml" ContentType="application/inkml+xml"/>
  <Override PartName="/ppt/ink/ink4260.xml" ContentType="application/inkml+xml"/>
  <Override PartName="/ppt/ink/ink4261.xml" ContentType="application/inkml+xml"/>
  <Override PartName="/ppt/ink/ink4262.xml" ContentType="application/inkml+xml"/>
  <Override PartName="/ppt/ink/ink4263.xml" ContentType="application/inkml+xml"/>
  <Override PartName="/ppt/ink/ink4264.xml" ContentType="application/inkml+xml"/>
  <Override PartName="/ppt/ink/ink4265.xml" ContentType="application/inkml+xml"/>
  <Override PartName="/ppt/ink/ink4266.xml" ContentType="application/inkml+xml"/>
  <Override PartName="/ppt/ink/ink4267.xml" ContentType="application/inkml+xml"/>
  <Override PartName="/ppt/ink/ink4268.xml" ContentType="application/inkml+xml"/>
  <Override PartName="/ppt/ink/ink4269.xml" ContentType="application/inkml+xml"/>
  <Override PartName="/ppt/ink/ink4270.xml" ContentType="application/inkml+xml"/>
  <Override PartName="/ppt/ink/ink4271.xml" ContentType="application/inkml+xml"/>
  <Override PartName="/ppt/ink/ink4272.xml" ContentType="application/inkml+xml"/>
  <Override PartName="/ppt/ink/ink4273.xml" ContentType="application/inkml+xml"/>
  <Override PartName="/ppt/ink/ink4274.xml" ContentType="application/inkml+xml"/>
  <Override PartName="/ppt/ink/ink4275.xml" ContentType="application/inkml+xml"/>
  <Override PartName="/ppt/ink/ink4276.xml" ContentType="application/inkml+xml"/>
  <Override PartName="/ppt/ink/ink4277.xml" ContentType="application/inkml+xml"/>
  <Override PartName="/ppt/ink/ink4278.xml" ContentType="application/inkml+xml"/>
  <Override PartName="/ppt/ink/ink4279.xml" ContentType="application/inkml+xml"/>
  <Override PartName="/ppt/ink/ink4280.xml" ContentType="application/inkml+xml"/>
  <Override PartName="/ppt/ink/ink4281.xml" ContentType="application/inkml+xml"/>
  <Override PartName="/ppt/ink/ink4282.xml" ContentType="application/inkml+xml"/>
  <Override PartName="/ppt/ink/ink4283.xml" ContentType="application/inkml+xml"/>
  <Override PartName="/ppt/ink/ink4284.xml" ContentType="application/inkml+xml"/>
  <Override PartName="/ppt/ink/ink4285.xml" ContentType="application/inkml+xml"/>
  <Override PartName="/ppt/ink/ink4286.xml" ContentType="application/inkml+xml"/>
  <Override PartName="/ppt/ink/ink4287.xml" ContentType="application/inkml+xml"/>
  <Override PartName="/ppt/ink/ink4288.xml" ContentType="application/inkml+xml"/>
  <Override PartName="/ppt/ink/ink4289.xml" ContentType="application/inkml+xml"/>
  <Override PartName="/ppt/ink/ink4290.xml" ContentType="application/inkml+xml"/>
  <Override PartName="/ppt/ink/ink4291.xml" ContentType="application/inkml+xml"/>
  <Override PartName="/ppt/ink/ink4292.xml" ContentType="application/inkml+xml"/>
  <Override PartName="/ppt/ink/ink4293.xml" ContentType="application/inkml+xml"/>
  <Override PartName="/ppt/ink/ink4294.xml" ContentType="application/inkml+xml"/>
  <Override PartName="/ppt/ink/ink4295.xml" ContentType="application/inkml+xml"/>
  <Override PartName="/ppt/ink/ink4296.xml" ContentType="application/inkml+xml"/>
  <Override PartName="/ppt/ink/ink4297.xml" ContentType="application/inkml+xml"/>
  <Override PartName="/ppt/ink/ink4298.xml" ContentType="application/inkml+xml"/>
  <Override PartName="/ppt/ink/ink4299.xml" ContentType="application/inkml+xml"/>
  <Override PartName="/ppt/ink/ink4300.xml" ContentType="application/inkml+xml"/>
  <Override PartName="/ppt/ink/ink4301.xml" ContentType="application/inkml+xml"/>
  <Override PartName="/ppt/ink/ink4302.xml" ContentType="application/inkml+xml"/>
  <Override PartName="/ppt/ink/ink4303.xml" ContentType="application/inkml+xml"/>
  <Override PartName="/ppt/ink/ink4304.xml" ContentType="application/inkml+xml"/>
  <Override PartName="/ppt/ink/ink4305.xml" ContentType="application/inkml+xml"/>
  <Override PartName="/ppt/ink/ink4306.xml" ContentType="application/inkml+xml"/>
  <Override PartName="/ppt/ink/ink4307.xml" ContentType="application/inkml+xml"/>
  <Override PartName="/ppt/ink/ink4308.xml" ContentType="application/inkml+xml"/>
  <Override PartName="/ppt/ink/ink4309.xml" ContentType="application/inkml+xml"/>
  <Override PartName="/ppt/ink/ink4310.xml" ContentType="application/inkml+xml"/>
  <Override PartName="/ppt/ink/ink4311.xml" ContentType="application/inkml+xml"/>
  <Override PartName="/ppt/ink/ink4312.xml" ContentType="application/inkml+xml"/>
  <Override PartName="/ppt/ink/ink4313.xml" ContentType="application/inkml+xml"/>
  <Override PartName="/ppt/ink/ink4314.xml" ContentType="application/inkml+xml"/>
  <Override PartName="/ppt/ink/ink4315.xml" ContentType="application/inkml+xml"/>
  <Override PartName="/ppt/ink/ink4316.xml" ContentType="application/inkml+xml"/>
  <Override PartName="/ppt/ink/ink4317.xml" ContentType="application/inkml+xml"/>
  <Override PartName="/ppt/ink/ink4318.xml" ContentType="application/inkml+xml"/>
  <Override PartName="/ppt/ink/ink4319.xml" ContentType="application/inkml+xml"/>
  <Override PartName="/ppt/ink/ink4320.xml" ContentType="application/inkml+xml"/>
  <Override PartName="/ppt/ink/ink4321.xml" ContentType="application/inkml+xml"/>
  <Override PartName="/ppt/ink/ink4322.xml" ContentType="application/inkml+xml"/>
  <Override PartName="/ppt/ink/ink4323.xml" ContentType="application/inkml+xml"/>
  <Override PartName="/ppt/ink/ink4324.xml" ContentType="application/inkml+xml"/>
  <Override PartName="/ppt/ink/ink4325.xml" ContentType="application/inkml+xml"/>
  <Override PartName="/ppt/ink/ink4326.xml" ContentType="application/inkml+xml"/>
  <Override PartName="/ppt/ink/ink4327.xml" ContentType="application/inkml+xml"/>
  <Override PartName="/ppt/ink/ink4328.xml" ContentType="application/inkml+xml"/>
  <Override PartName="/ppt/ink/ink4329.xml" ContentType="application/inkml+xml"/>
  <Override PartName="/ppt/ink/ink4330.xml" ContentType="application/inkml+xml"/>
  <Override PartName="/ppt/ink/ink4331.xml" ContentType="application/inkml+xml"/>
  <Override PartName="/ppt/ink/ink4332.xml" ContentType="application/inkml+xml"/>
  <Override PartName="/ppt/ink/ink4333.xml" ContentType="application/inkml+xml"/>
  <Override PartName="/ppt/ink/ink4334.xml" ContentType="application/inkml+xml"/>
  <Override PartName="/ppt/ink/ink4335.xml" ContentType="application/inkml+xml"/>
  <Override PartName="/ppt/ink/ink4336.xml" ContentType="application/inkml+xml"/>
  <Override PartName="/ppt/ink/ink4337.xml" ContentType="application/inkml+xml"/>
  <Override PartName="/ppt/ink/ink4338.xml" ContentType="application/inkml+xml"/>
  <Override PartName="/ppt/ink/ink4339.xml" ContentType="application/inkml+xml"/>
  <Override PartName="/ppt/ink/ink4340.xml" ContentType="application/inkml+xml"/>
  <Override PartName="/ppt/ink/ink4341.xml" ContentType="application/inkml+xml"/>
  <Override PartName="/ppt/ink/ink4342.xml" ContentType="application/inkml+xml"/>
  <Override PartName="/ppt/ink/ink4343.xml" ContentType="application/inkml+xml"/>
  <Override PartName="/ppt/ink/ink4344.xml" ContentType="application/inkml+xml"/>
  <Override PartName="/ppt/ink/ink4345.xml" ContentType="application/inkml+xml"/>
  <Override PartName="/ppt/ink/ink4346.xml" ContentType="application/inkml+xml"/>
  <Override PartName="/ppt/ink/ink4347.xml" ContentType="application/inkml+xml"/>
  <Override PartName="/ppt/ink/ink4348.xml" ContentType="application/inkml+xml"/>
  <Override PartName="/ppt/ink/ink4349.xml" ContentType="application/inkml+xml"/>
  <Override PartName="/ppt/ink/ink4350.xml" ContentType="application/inkml+xml"/>
  <Override PartName="/ppt/ink/ink4351.xml" ContentType="application/inkml+xml"/>
  <Override PartName="/ppt/ink/ink4352.xml" ContentType="application/inkml+xml"/>
  <Override PartName="/ppt/ink/ink4353.xml" ContentType="application/inkml+xml"/>
  <Override PartName="/ppt/ink/ink4354.xml" ContentType="application/inkml+xml"/>
  <Override PartName="/ppt/ink/ink4355.xml" ContentType="application/inkml+xml"/>
  <Override PartName="/ppt/ink/ink4356.xml" ContentType="application/inkml+xml"/>
  <Override PartName="/ppt/ink/ink4357.xml" ContentType="application/inkml+xml"/>
  <Override PartName="/ppt/ink/ink4358.xml" ContentType="application/inkml+xml"/>
  <Override PartName="/ppt/ink/ink4359.xml" ContentType="application/inkml+xml"/>
  <Override PartName="/ppt/ink/ink4360.xml" ContentType="application/inkml+xml"/>
  <Override PartName="/ppt/ink/ink4361.xml" ContentType="application/inkml+xml"/>
  <Override PartName="/ppt/ink/ink4362.xml" ContentType="application/inkml+xml"/>
  <Override PartName="/ppt/ink/ink4363.xml" ContentType="application/inkml+xml"/>
  <Override PartName="/ppt/ink/ink4364.xml" ContentType="application/inkml+xml"/>
  <Override PartName="/ppt/ink/ink4365.xml" ContentType="application/inkml+xml"/>
  <Override PartName="/ppt/ink/ink4366.xml" ContentType="application/inkml+xml"/>
  <Override PartName="/ppt/ink/ink4367.xml" ContentType="application/inkml+xml"/>
  <Override PartName="/ppt/ink/ink4368.xml" ContentType="application/inkml+xml"/>
  <Override PartName="/ppt/ink/ink4369.xml" ContentType="application/inkml+xml"/>
  <Override PartName="/ppt/ink/ink4370.xml" ContentType="application/inkml+xml"/>
  <Override PartName="/ppt/ink/ink4371.xml" ContentType="application/inkml+xml"/>
  <Override PartName="/ppt/ink/ink4372.xml" ContentType="application/inkml+xml"/>
  <Override PartName="/ppt/ink/ink4373.xml" ContentType="application/inkml+xml"/>
  <Override PartName="/ppt/ink/ink4374.xml" ContentType="application/inkml+xml"/>
  <Override PartName="/ppt/ink/ink4375.xml" ContentType="application/inkml+xml"/>
  <Override PartName="/ppt/ink/ink4376.xml" ContentType="application/inkml+xml"/>
  <Override PartName="/ppt/ink/ink4377.xml" ContentType="application/inkml+xml"/>
  <Override PartName="/ppt/ink/ink4378.xml" ContentType="application/inkml+xml"/>
  <Override PartName="/ppt/ink/ink4379.xml" ContentType="application/inkml+xml"/>
  <Override PartName="/ppt/ink/ink4380.xml" ContentType="application/inkml+xml"/>
  <Override PartName="/ppt/ink/ink4381.xml" ContentType="application/inkml+xml"/>
  <Override PartName="/ppt/ink/ink4382.xml" ContentType="application/inkml+xml"/>
  <Override PartName="/ppt/ink/ink4383.xml" ContentType="application/inkml+xml"/>
  <Override PartName="/ppt/ink/ink4384.xml" ContentType="application/inkml+xml"/>
  <Override PartName="/ppt/ink/ink4385.xml" ContentType="application/inkml+xml"/>
  <Override PartName="/ppt/ink/ink4386.xml" ContentType="application/inkml+xml"/>
  <Override PartName="/ppt/ink/ink4387.xml" ContentType="application/inkml+xml"/>
  <Override PartName="/ppt/ink/ink4388.xml" ContentType="application/inkml+xml"/>
  <Override PartName="/ppt/ink/ink4389.xml" ContentType="application/inkml+xml"/>
  <Override PartName="/ppt/ink/ink4390.xml" ContentType="application/inkml+xml"/>
  <Override PartName="/ppt/ink/ink4391.xml" ContentType="application/inkml+xml"/>
  <Override PartName="/ppt/ink/ink4392.xml" ContentType="application/inkml+xml"/>
  <Override PartName="/ppt/ink/ink4393.xml" ContentType="application/inkml+xml"/>
  <Override PartName="/ppt/ink/ink4394.xml" ContentType="application/inkml+xml"/>
  <Override PartName="/ppt/ink/ink4395.xml" ContentType="application/inkml+xml"/>
  <Override PartName="/ppt/ink/ink4396.xml" ContentType="application/inkml+xml"/>
  <Override PartName="/ppt/ink/ink4397.xml" ContentType="application/inkml+xml"/>
  <Override PartName="/ppt/ink/ink4398.xml" ContentType="application/inkml+xml"/>
  <Override PartName="/ppt/ink/ink4399.xml" ContentType="application/inkml+xml"/>
  <Override PartName="/ppt/ink/ink4400.xml" ContentType="application/inkml+xml"/>
  <Override PartName="/ppt/ink/ink4401.xml" ContentType="application/inkml+xml"/>
  <Override PartName="/ppt/ink/ink4402.xml" ContentType="application/inkml+xml"/>
  <Override PartName="/ppt/ink/ink4403.xml" ContentType="application/inkml+xml"/>
  <Override PartName="/ppt/ink/ink4404.xml" ContentType="application/inkml+xml"/>
  <Override PartName="/ppt/ink/ink4405.xml" ContentType="application/inkml+xml"/>
  <Override PartName="/ppt/ink/ink4406.xml" ContentType="application/inkml+xml"/>
  <Override PartName="/ppt/ink/ink4407.xml" ContentType="application/inkml+xml"/>
  <Override PartName="/ppt/ink/ink4408.xml" ContentType="application/inkml+xml"/>
  <Override PartName="/ppt/ink/ink4409.xml" ContentType="application/inkml+xml"/>
  <Override PartName="/ppt/ink/ink4410.xml" ContentType="application/inkml+xml"/>
  <Override PartName="/ppt/ink/ink4411.xml" ContentType="application/inkml+xml"/>
  <Override PartName="/ppt/ink/ink4412.xml" ContentType="application/inkml+xml"/>
  <Override PartName="/ppt/ink/ink4413.xml" ContentType="application/inkml+xml"/>
  <Override PartName="/ppt/ink/ink4414.xml" ContentType="application/inkml+xml"/>
  <Override PartName="/ppt/ink/ink4415.xml" ContentType="application/inkml+xml"/>
  <Override PartName="/ppt/ink/ink4416.xml" ContentType="application/inkml+xml"/>
  <Override PartName="/ppt/ink/ink4417.xml" ContentType="application/inkml+xml"/>
  <Override PartName="/ppt/ink/ink4418.xml" ContentType="application/inkml+xml"/>
  <Override PartName="/ppt/ink/ink4419.xml" ContentType="application/inkml+xml"/>
  <Override PartName="/ppt/ink/ink4420.xml" ContentType="application/inkml+xml"/>
  <Override PartName="/ppt/ink/ink4421.xml" ContentType="application/inkml+xml"/>
  <Override PartName="/ppt/ink/ink4422.xml" ContentType="application/inkml+xml"/>
  <Override PartName="/ppt/ink/ink4423.xml" ContentType="application/inkml+xml"/>
  <Override PartName="/ppt/ink/ink4424.xml" ContentType="application/inkml+xml"/>
  <Override PartName="/ppt/ink/ink4425.xml" ContentType="application/inkml+xml"/>
  <Override PartName="/ppt/ink/ink4426.xml" ContentType="application/inkml+xml"/>
  <Override PartName="/ppt/ink/ink4427.xml" ContentType="application/inkml+xml"/>
  <Override PartName="/ppt/ink/ink4428.xml" ContentType="application/inkml+xml"/>
  <Override PartName="/ppt/ink/ink4429.xml" ContentType="application/inkml+xml"/>
  <Override PartName="/ppt/ink/ink4430.xml" ContentType="application/inkml+xml"/>
  <Override PartName="/ppt/ink/ink4431.xml" ContentType="application/inkml+xml"/>
  <Override PartName="/ppt/ink/ink4432.xml" ContentType="application/inkml+xml"/>
  <Override PartName="/ppt/ink/ink4433.xml" ContentType="application/inkml+xml"/>
  <Override PartName="/ppt/ink/ink4434.xml" ContentType="application/inkml+xml"/>
  <Override PartName="/ppt/ink/ink4435.xml" ContentType="application/inkml+xml"/>
  <Override PartName="/ppt/ink/ink4436.xml" ContentType="application/inkml+xml"/>
  <Override PartName="/ppt/ink/ink4437.xml" ContentType="application/inkml+xml"/>
  <Override PartName="/ppt/ink/ink4438.xml" ContentType="application/inkml+xml"/>
  <Override PartName="/ppt/ink/ink4439.xml" ContentType="application/inkml+xml"/>
  <Override PartName="/ppt/ink/ink4440.xml" ContentType="application/inkml+xml"/>
  <Override PartName="/ppt/ink/ink4441.xml" ContentType="application/inkml+xml"/>
  <Override PartName="/ppt/ink/ink4442.xml" ContentType="application/inkml+xml"/>
  <Override PartName="/ppt/ink/ink4443.xml" ContentType="application/inkml+xml"/>
  <Override PartName="/ppt/ink/ink4444.xml" ContentType="application/inkml+xml"/>
  <Override PartName="/ppt/ink/ink4445.xml" ContentType="application/inkml+xml"/>
  <Override PartName="/ppt/ink/ink4446.xml" ContentType="application/inkml+xml"/>
  <Override PartName="/ppt/ink/ink4447.xml" ContentType="application/inkml+xml"/>
  <Override PartName="/ppt/ink/ink4448.xml" ContentType="application/inkml+xml"/>
  <Override PartName="/ppt/ink/ink4449.xml" ContentType="application/inkml+xml"/>
  <Override PartName="/ppt/ink/ink4450.xml" ContentType="application/inkml+xml"/>
  <Override PartName="/ppt/ink/ink4451.xml" ContentType="application/inkml+xml"/>
  <Override PartName="/ppt/ink/ink4452.xml" ContentType="application/inkml+xml"/>
  <Override PartName="/ppt/ink/ink4453.xml" ContentType="application/inkml+xml"/>
  <Override PartName="/ppt/ink/ink4454.xml" ContentType="application/inkml+xml"/>
  <Override PartName="/ppt/ink/ink4455.xml" ContentType="application/inkml+xml"/>
  <Override PartName="/ppt/ink/ink4456.xml" ContentType="application/inkml+xml"/>
  <Override PartName="/ppt/ink/ink4457.xml" ContentType="application/inkml+xml"/>
  <Override PartName="/ppt/ink/ink4458.xml" ContentType="application/inkml+xml"/>
  <Override PartName="/ppt/ink/ink4459.xml" ContentType="application/inkml+xml"/>
  <Override PartName="/ppt/ink/ink4460.xml" ContentType="application/inkml+xml"/>
  <Override PartName="/ppt/ink/ink4461.xml" ContentType="application/inkml+xml"/>
  <Override PartName="/ppt/ink/ink4462.xml" ContentType="application/inkml+xml"/>
  <Override PartName="/ppt/ink/ink4463.xml" ContentType="application/inkml+xml"/>
  <Override PartName="/ppt/ink/ink4464.xml" ContentType="application/inkml+xml"/>
  <Override PartName="/ppt/ink/ink4465.xml" ContentType="application/inkml+xml"/>
  <Override PartName="/ppt/ink/ink4466.xml" ContentType="application/inkml+xml"/>
  <Override PartName="/ppt/ink/ink4467.xml" ContentType="application/inkml+xml"/>
  <Override PartName="/ppt/ink/ink4468.xml" ContentType="application/inkml+xml"/>
  <Override PartName="/ppt/ink/ink4469.xml" ContentType="application/inkml+xml"/>
  <Override PartName="/ppt/ink/ink4470.xml" ContentType="application/inkml+xml"/>
  <Override PartName="/ppt/ink/ink4471.xml" ContentType="application/inkml+xml"/>
  <Override PartName="/ppt/ink/ink4472.xml" ContentType="application/inkml+xml"/>
  <Override PartName="/ppt/ink/ink4473.xml" ContentType="application/inkml+xml"/>
  <Override PartName="/ppt/ink/ink4474.xml" ContentType="application/inkml+xml"/>
  <Override PartName="/ppt/ink/ink4475.xml" ContentType="application/inkml+xml"/>
  <Override PartName="/ppt/ink/ink4476.xml" ContentType="application/inkml+xml"/>
  <Override PartName="/ppt/ink/ink4477.xml" ContentType="application/inkml+xml"/>
  <Override PartName="/ppt/ink/ink4478.xml" ContentType="application/inkml+xml"/>
  <Override PartName="/ppt/ink/ink4479.xml" ContentType="application/inkml+xml"/>
  <Override PartName="/ppt/ink/ink4480.xml" ContentType="application/inkml+xml"/>
  <Override PartName="/ppt/ink/ink4481.xml" ContentType="application/inkml+xml"/>
  <Override PartName="/ppt/ink/ink4482.xml" ContentType="application/inkml+xml"/>
  <Override PartName="/ppt/ink/ink4483.xml" ContentType="application/inkml+xml"/>
  <Override PartName="/ppt/ink/ink4484.xml" ContentType="application/inkml+xml"/>
  <Override PartName="/ppt/ink/ink4485.xml" ContentType="application/inkml+xml"/>
  <Override PartName="/ppt/ink/ink4486.xml" ContentType="application/inkml+xml"/>
  <Override PartName="/ppt/ink/ink4487.xml" ContentType="application/inkml+xml"/>
  <Override PartName="/ppt/ink/ink4488.xml" ContentType="application/inkml+xml"/>
  <Override PartName="/ppt/ink/ink4489.xml" ContentType="application/inkml+xml"/>
  <Override PartName="/ppt/ink/ink4490.xml" ContentType="application/inkml+xml"/>
  <Override PartName="/ppt/ink/ink4491.xml" ContentType="application/inkml+xml"/>
  <Override PartName="/ppt/ink/ink4492.xml" ContentType="application/inkml+xml"/>
  <Override PartName="/ppt/ink/ink4493.xml" ContentType="application/inkml+xml"/>
  <Override PartName="/ppt/ink/ink4494.xml" ContentType="application/inkml+xml"/>
  <Override PartName="/ppt/ink/ink4495.xml" ContentType="application/inkml+xml"/>
  <Override PartName="/ppt/ink/ink4496.xml" ContentType="application/inkml+xml"/>
  <Override PartName="/ppt/ink/ink4497.xml" ContentType="application/inkml+xml"/>
  <Override PartName="/ppt/ink/ink4498.xml" ContentType="application/inkml+xml"/>
  <Override PartName="/ppt/ink/ink4499.xml" ContentType="application/inkml+xml"/>
  <Override PartName="/ppt/ink/ink4500.xml" ContentType="application/inkml+xml"/>
  <Override PartName="/ppt/ink/ink4501.xml" ContentType="application/inkml+xml"/>
  <Override PartName="/ppt/ink/ink4502.xml" ContentType="application/inkml+xml"/>
  <Override PartName="/ppt/ink/ink4503.xml" ContentType="application/inkml+xml"/>
  <Override PartName="/ppt/ink/ink4504.xml" ContentType="application/inkml+xml"/>
  <Override PartName="/ppt/ink/ink4505.xml" ContentType="application/inkml+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9" r:id="rId2"/>
    <p:sldId id="295" r:id="rId3"/>
    <p:sldId id="296" r:id="rId4"/>
    <p:sldId id="297" r:id="rId5"/>
    <p:sldId id="298" r:id="rId6"/>
    <p:sldId id="299" r:id="rId7"/>
    <p:sldId id="300" r:id="rId8"/>
    <p:sldId id="301" r:id="rId9"/>
    <p:sldId id="302" r:id="rId10"/>
    <p:sldId id="303" r:id="rId11"/>
    <p:sldId id="304" r:id="rId12"/>
    <p:sldId id="305" r:id="rId13"/>
    <p:sldId id="272" r:id="rId14"/>
    <p:sldId id="273" r:id="rId15"/>
    <p:sldId id="306" r:id="rId16"/>
    <p:sldId id="307" r:id="rId17"/>
    <p:sldId id="308" r:id="rId18"/>
    <p:sldId id="309" r:id="rId19"/>
    <p:sldId id="310" r:id="rId20"/>
    <p:sldId id="258" r:id="rId21"/>
    <p:sldId id="260" r:id="rId22"/>
    <p:sldId id="261" r:id="rId23"/>
    <p:sldId id="275" r:id="rId24"/>
    <p:sldId id="276" r:id="rId25"/>
    <p:sldId id="277" r:id="rId26"/>
    <p:sldId id="278" r:id="rId27"/>
    <p:sldId id="279" r:id="rId28"/>
    <p:sldId id="312" r:id="rId29"/>
    <p:sldId id="280" r:id="rId30"/>
    <p:sldId id="281" r:id="rId31"/>
    <p:sldId id="282" r:id="rId32"/>
    <p:sldId id="283" r:id="rId33"/>
    <p:sldId id="284" r:id="rId34"/>
    <p:sldId id="285" r:id="rId35"/>
    <p:sldId id="286" r:id="rId36"/>
    <p:sldId id="287" r:id="rId37"/>
    <p:sldId id="288" r:id="rId38"/>
    <p:sldId id="289" r:id="rId39"/>
    <p:sldId id="290" r:id="rId40"/>
    <p:sldId id="274" r:id="rId41"/>
    <p:sldId id="291" r:id="rId42"/>
    <p:sldId id="265" r:id="rId43"/>
    <p:sldId id="266" r:id="rId44"/>
    <p:sldId id="292" r:id="rId45"/>
    <p:sldId id="293" r:id="rId46"/>
    <p:sldId id="294"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015" autoAdjust="0"/>
    <p:restoredTop sz="93251" autoAdjust="0"/>
  </p:normalViewPr>
  <p:slideViewPr>
    <p:cSldViewPr snapToGrid="0" snapToObjects="1" showGuides="1">
      <p:cViewPr varScale="1">
        <p:scale>
          <a:sx n="114" d="100"/>
          <a:sy n="114" d="100"/>
        </p:scale>
        <p:origin x="76" y="100"/>
      </p:cViewPr>
      <p:guideLst>
        <p:guide orient="horz" pos="2160"/>
        <p:guide pos="3840"/>
      </p:guideLst>
    </p:cSldViewPr>
  </p:slideViewPr>
  <p:notesTextViewPr>
    <p:cViewPr>
      <p:scale>
        <a:sx n="1" d="1"/>
        <a:sy n="1" d="1"/>
      </p:scale>
      <p:origin x="0" y="0"/>
    </p:cViewPr>
  </p:notesTextViewPr>
  <p:gridSpacing cx="45000" cy="45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55" Type="http://schemas.openxmlformats.org/officeDocument/2006/relationships/customXml" Target="../customXml/item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customXml" Target="../customXml/item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customXml" Target="../customXml/item2.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7:59.336"/>
    </inkml:context>
    <inkml:brush xml:id="br0">
      <inkml:brushProperty name="width" value="0.05" units="cm"/>
      <inkml:brushProperty name="height" value="0.05" units="cm"/>
      <inkml:brushProperty name="color" value="#004F8B"/>
    </inkml:brush>
  </inkml:definitions>
  <inkml:trace contextRef="#ctx0" brushRef="#br0">0 41 6449 0 0,'5'-4'4969'0'0,"7"1"-3513"0"0,14-1-2116 0 0,-22 4 1177 0 0,153-9 1708 0 0,-105 8-1848 0 0,101-15 1 0 0,-143 12-1585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9.566"/>
    </inkml:context>
    <inkml:brush xml:id="br0">
      <inkml:brushProperty name="width" value="0.05" units="cm"/>
      <inkml:brushProperty name="height" value="0.05" units="cm"/>
      <inkml:brushProperty name="color" value="#004F8B"/>
    </inkml:brush>
  </inkml:definitions>
  <inkml:trace contextRef="#ctx0" brushRef="#br0">1 25 8290 0 0,'2'-1'249'0'0,"0"0"0"0"0,0 0 1 0 0,1 0-1 0 0,-1 0 0 0 0,0 0 1 0 0,1 1-1 0 0,-1-1 0 0 0,1 1 0 0 0,-1-1 1 0 0,1 1-1 0 0,-1 0 0 0 0,3 0 1 0 0,-1 0-6 0 0,45-3 160 0 0,56 4 1 0 0,-56 1-339 0 0,55-6-1 0 0,-56-4-909 0 0,-35 3-3377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9.805"/>
    </inkml:context>
    <inkml:brush xml:id="br0">
      <inkml:brushProperty name="width" value="0.05" units="cm"/>
      <inkml:brushProperty name="height" value="0.05" units="cm"/>
    </inkml:brush>
  </inkml:definitions>
  <inkml:trace contextRef="#ctx0" brushRef="#br0">16 11 17772 0 0,'35'-4'4071'0'0,"3"-1"-4507"0"0,-5 3 158 0 0,35 4 0 0 0,-61-1-161 0 0</inkml:trace>
  <inkml:trace contextRef="#ctx0" brushRef="#br0" timeOffset="1">1 98 2304 0 0,'1'2'9781'0'0,"12"4"-6663"0"0,16 2-3926 0 0,-8-4 813 0 0,0 0 1 0 0,39 0-1 0 0,-44-4-5 0 0</inkml:trace>
</inkml:ink>
</file>

<file path=ppt/ink/ink1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3.088"/>
    </inkml:context>
    <inkml:brush xml:id="br0">
      <inkml:brushProperty name="width" value="0.05" units="cm"/>
      <inkml:brushProperty name="height" value="0.05" units="cm"/>
      <inkml:brushProperty name="color" value="#E71224"/>
    </inkml:brush>
  </inkml:definitions>
  <inkml:trace contextRef="#ctx0" brushRef="#br0">5 132 11090 0 0,'0'-1'37'0'0,"-1"1"0"0"0,1 0 0 0 0,0-1 0 0 0,-1 1 0 0 0,1 0 0 0 0,0-1-1 0 0,-1 1 1 0 0,1 0 0 0 0,0-1 0 0 0,0 1 0 0 0,0-1 0 0 0,-1 1 0 0 0,1-1 0 0 0,0 1-1 0 0,0-1 1 0 0,0 1 0 0 0,0-1 0 0 0,0 1 0 0 0,0 0 0 0 0,0-1 0 0 0,0 1-1 0 0,0-1 1 0 0,0 1 0 0 0,0-1 0 0 0,0 1 0 0 0,0-1 0 0 0,0 1 0 0 0,1-1 0 0 0,11-11 454 0 0,28-5-198 0 0,-31 14-142 0 0,44-14-140 0 0,2 2 1 0 0,88-12-1 0 0,-46 11-24 0 0,-45 5-60 0 0</inkml:trace>
</inkml:ink>
</file>

<file path=ppt/ink/ink1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3.532"/>
    </inkml:context>
    <inkml:brush xml:id="br0">
      <inkml:brushProperty name="width" value="0.05" units="cm"/>
      <inkml:brushProperty name="height" value="0.05" units="cm"/>
      <inkml:brushProperty name="color" value="#E71224"/>
    </inkml:brush>
  </inkml:definitions>
  <inkml:trace contextRef="#ctx0" brushRef="#br0">408 166 8754 0 0,'0'-12'2504'0'0,"0"-1"-663"0"0,0 1 0 0 0,-1 0-1 0 0,-2-17 1 0 0,2 25-1715 0 0,-1 0 0 0 0,1-1 0 0 0,-1 1 0 0 0,0 0 1 0 0,0 0-1 0 0,0 0 0 0 0,0 0 0 0 0,-1 0 0 0 0,1 1 0 0 0,-1-1 0 0 0,0 1 0 0 0,-6-6 0 0 0,4 5-190 0 0,0 1 0 0 0,-1-1 0 0 0,1 1 0 0 0,-1 0 0 0 0,0 1 0 0 0,0-1 0 0 0,0 1 0 0 0,0 0 0 0 0,0 0 0 0 0,-1 1 0 0 0,1 0 0 0 0,-1 0 0 0 0,1 1 0 0 0,0-1 0 0 0,-1 1 0 0 0,1 1 0 0 0,-1-1 0 0 0,1 1 0 0 0,-10 3 0 0 0,-1 0-262 0 0,0 1 0 0 0,0 1 0 0 0,1 0 0 0 0,-1 1 0 0 0,-29 18 0 0 0,41-22 193 0 0,0 0 1 0 0,0 0-1 0 0,1 1 1 0 0,-1 0 0 0 0,1 0-1 0 0,0 0 1 0 0,0 0-1 0 0,0 1 1 0 0,0-1-1 0 0,1 1 1 0 0,-4 6 0 0 0,6-8 110 0 0,0-1-1 0 0,0 1 1 0 0,1 0 0 0 0,-1 0 0 0 0,1 0 0 0 0,-1 0 0 0 0,1 0 0 0 0,0 0 0 0 0,0 0 0 0 0,0 0 0 0 0,0 0 0 0 0,1 0-1 0 0,-1-1 1 0 0,1 1 0 0 0,0 0 0 0 0,0 0 0 0 0,0 0 0 0 0,0-1 0 0 0,1 1 0 0 0,-1 0 0 0 0,0-1 0 0 0,1 1 0 0 0,4 4 0 0 0,8 8-535 0 0,0 0 0 0 0,2 0 0 0 0,0-1 0 0 0,0-1 0 0 0,36 20 0 0 0,2 4 194 0 0,-44-29 346 0 0,50 39-6 0 0,-54-41 23 0 0,1 0 1 0 0,-1 0-1 0 0,-1 1 0 0 0,1 0 1 0 0,-1 0-1 0 0,6 11 0 0 0,-10-17-2 0 0,-1 1 0 0 0,1-1 0 0 0,0 0 0 0 0,-1 1 0 0 0,1 0 0 0 0,-1-1 0 0 0,0 1 0 0 0,1-1 0 0 0,-1 1 0 0 0,0-1 0 0 0,0 1 0 0 0,0 0 0 0 0,0-1 0 0 0,0 1 0 0 0,0-1 0 0 0,-1 1 0 0 0,1-1 0 0 0,0 1 0 0 0,-1 0 0 0 0,1-1 0 0 0,-1 1 0 0 0,-1 1 0 0 0,0 0 60 0 0,1-1 1 0 0,-1 0-1 0 0,-1 0 0 0 0,1 0 1 0 0,0 0-1 0 0,0 0 0 0 0,-1 0 1 0 0,1 0-1 0 0,-1-1 1 0 0,0 1-1 0 0,-3 1 0 0 0,-6 1 761 0 0,0 0-1 0 0,0 0 0 0 0,0-1 0 0 0,-22 2 0 0 0,18-3-154 0 0,-1-1 1 0 0,0-1-1 0 0,0-1 0 0 0,0 0 0 0 0,1-1 0 0 0,-27-7 0 0 0,28 5-898 0 0,1-1 1 0 0,0 0-1 0 0,0-1 1 0 0,-19-11-1 0 0,14 4-6719 0 0</inkml:trace>
</inkml:ink>
</file>

<file path=ppt/ink/ink1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5.334"/>
    </inkml:context>
    <inkml:brush xml:id="br0">
      <inkml:brushProperty name="width" value="0.05" units="cm"/>
      <inkml:brushProperty name="height" value="0.05" units="cm"/>
      <inkml:brushProperty name="color" value="#E71224"/>
    </inkml:brush>
  </inkml:definitions>
  <inkml:trace contextRef="#ctx0" brushRef="#br0">330 174 7834 0 0,'0'-12'1581'0'0,"-1"1"1"0"0,0-1 0 0 0,-1 1 0 0 0,0 0-1 0 0,-5-12 1 0 0,6 17-1413 0 0,-1 1 1 0 0,0 0-1 0 0,0 0 0 0 0,-1 0 1 0 0,0 0-1 0 0,0 0 0 0 0,0 0 1 0 0,0 1-1 0 0,-1 0 0 0 0,1-1 1 0 0,-1 1-1 0 0,-7-5 1 0 0,8 7-120 0 0,-1 1 0 0 0,1-1 0 0 0,-1 0 0 0 0,0 1 1 0 0,0 0-1 0 0,1 0 0 0 0,-1 0 0 0 0,0 1 0 0 0,0-1 1 0 0,0 1-1 0 0,0 0 0 0 0,0 0 0 0 0,0 0 0 0 0,0 1 1 0 0,0-1-1 0 0,0 1 0 0 0,0 0 0 0 0,0 0 0 0 0,1 0 1 0 0,-1 1-1 0 0,0-1 0 0 0,1 1 0 0 0,-5 3 0 0 0,-8 4-215 0 0,0 1-1 0 0,1 0 1 0 0,-21 20-1 0 0,25-21 122 0 0,2 0 1 0 0,-1 1-1 0 0,2 0 0 0 0,-1 0 0 0 0,1 1 0 0 0,1 0 0 0 0,0 1 0 0 0,-9 19 1 0 0,14-28-1 0 0,1 1 1 0 0,-1 0-1 0 0,1 0 1 0 0,0 0-1 0 0,0 0 0 0 0,1 0 1 0 0,-1 0-1 0 0,1 0 1 0 0,0 1-1 0 0,0-1 1 0 0,0 0-1 0 0,0 0 1 0 0,1 0-1 0 0,-1 0 1 0 0,1 0-1 0 0,0 0 1 0 0,1 0-1 0 0,-1 0 1 0 0,1 0-1 0 0,-1 0 1 0 0,1-1-1 0 0,0 1 1 0 0,1-1-1 0 0,-1 1 1 0 0,1-1-1 0 0,-1 0 1 0 0,1 0-1 0 0,0 0 1 0 0,0 0-1 0 0,0-1 1 0 0,6 5-1 0 0,-5-5-71 0 0,0 1-1 0 0,0-1 1 0 0,0 1-1 0 0,0-1 0 0 0,1-1 1 0 0,-1 1-1 0 0,1 0 1 0 0,-1-1-1 0 0,1 0 1 0 0,0 0-1 0 0,-1-1 1 0 0,1 1-1 0 0,0-1 0 0 0,0 0 1 0 0,5-1-1 0 0,-3 0 39 0 0,0 0 0 0 0,0-1 0 0 0,0 0 0 0 0,-1-1 0 0 0,1 1 0 0 0,-1-1-1 0 0,1-1 1 0 0,-1 1 0 0 0,8-7 0 0 0,2-3-147 0 0,0-1 0 0 0,-1-1 0 0 0,-1 0 0 0 0,0-2 0 0 0,22-32-1 0 0,-7 0-1332 0 0,-27 45 1263 0 0,0 1 0 0 0,0-1 0 0 0,-1 0-1 0 0,1 1 1 0 0,-1-1 0 0 0,0 0 0 0 0,0 0-1 0 0,-1 0 1 0 0,1 0 0 0 0,-1 0 0 0 0,-4-9 8995 0 0,3 15-7358 0 0,-2 2-1178 0 0,-26 61-183 0 0,1 1-1 0 0,4 1 0 0 0,3 2 1 0 0,3 0-1 0 0,-10 73 0 0 0,20-40 12 0 0,8-90-1 0 0,1-1-1 0 0,0 0 1 0 0,0 0-1 0 0,1 1 1 0 0,0-1-1 0 0,1-1 1 0 0,4 12 0 0 0,-6-21 3 0 0,-1 1 1 0 0,1-1 0 0 0,-1 1-1 0 0,1-1 1 0 0,0 0 0 0 0,0 1-1 0 0,0-1 1 0 0,0 0 0 0 0,0 0 0 0 0,0 0-1 0 0,0 0 1 0 0,0 0 0 0 0,2 2-1 0 0,-2-3 4 0 0,-1 0-1 0 0,1 0 0 0 0,-1 1 0 0 0,1-1 0 0 0,-1 0 1 0 0,1 0-1 0 0,0 0 0 0 0,-1 0 0 0 0,1 0 0 0 0,-1 0 1 0 0,1 0-1 0 0,-1 0 0 0 0,1 0 0 0 0,-1-1 0 0 0,1 1 1 0 0,-1 0-1 0 0,1 0 0 0 0,-1 0 0 0 0,1-1 0 0 0,-1 1 0 0 0,1 0 1 0 0,-1-1-1 0 0,1 1 0 0 0,-1 0 0 0 0,1-1 0 0 0,3-3 4 0 0,-1-1 0 0 0,0 1 0 0 0,0-1 0 0 0,0 0-1 0 0,0 0 1 0 0,1-5 0 0 0,9-16 201 0 0,17-56 1 0 0,-27 73-716 0 0,-1-1 1 0 0,0 0 0 0 0,0 0 0 0 0,-1 0 0 0 0,0 0 0 0 0,-1 0-1 0 0,0 0 1 0 0,-1 0 0 0 0,-2-16 0 0 0,1 22 170 0 0,1-1 0 0 0,-1 1 0 0 0,0-1 1 0 0,-1 1-1 0 0,1 0 0 0 0,-1 0 0 0 0,0 0 0 0 0,-6-6 1 0 0,8 7 667 0 0,-1 1 1 0 0,0 0 0 0 0,-1 0 0 0 0,1 0 0 0 0,0 1 0 0 0,-1-1-1 0 0,1 0 1 0 0,-1 1 0 0 0,1 0 0 0 0,-1-1 0 0 0,1 1-1 0 0,-1 0 1 0 0,0 1 0 0 0,0-1 0 0 0,-5-1 0 0 0,8 3-289 0 0,0-1 1 0 0,0 0-1 0 0,0 0 0 0 0,-1 0 1 0 0,1 0-1 0 0,0 1 1 0 0,0-1-1 0 0,0 0 1 0 0,0 0-1 0 0,0 0 1 0 0,0 0-1 0 0,0 1 0 0 0,0-1 1 0 0,0 0-1 0 0,0 0 1 0 0,0 0-1 0 0,0 1 1 0 0,0-1-1 0 0,0 0 0 0 0,0 0 1 0 0,0 0-1 0 0,0 1 1 0 0,0-1-1 0 0,0 0 1 0 0,0 0-1 0 0,0 0 1 0 0,0 1-1 0 0,0-1 0 0 0,0 0 1 0 0,1 0-1 0 0,-1 0 1 0 0,0 1-1 0 0,0-1 1 0 0,0 0-1 0 0,0 0 1 0 0,0 0-1 0 0,0 0 0 0 0,1 0 1 0 0,-1 0-1 0 0,0 1 1 0 0,0-1-1 0 0,0 0 1 0 0,1 0-1 0 0,-1 0 1 0 0,0 0-1 0 0,0 0 0 0 0,0 0 1 0 0,0 0-1 0 0,1 0 1 0 0,8 9-363 0 0,-3-5 262 0 0,0-1 0 0 0,1 0 0 0 0,-1 0 0 0 0,1 0 0 0 0,0-1-1 0 0,-1 0 1 0 0,1 0 0 0 0,0 0 0 0 0,0-1 0 0 0,0 0 0 0 0,0-1 0 0 0,15 0-1 0 0,-12-1 80 0 0,0-1-1 0 0,0 0 0 0 0,-1 0 0 0 0,1-1 0 0 0,0-1 0 0 0,-1 1 0 0 0,0-2 0 0 0,12-6 0 0 0,-3-1-59 0 0,0 0 0 0 0,-1-2-1 0 0,-1 0 1 0 0,0-1 0 0 0,-1 0 0 0 0,0-1 0 0 0,22-34-1 0 0,-30 39-483 0 0,-1 0 0 0 0,9-19 0 0 0,-13 26 100 0 0,-1-1-1 0 0,1 0 1 0 0,-1 1-1 0 0,0-1 0 0 0,0 0 1 0 0,0 1-1 0 0,-1-1 1 0 0,1 0-1 0 0,-2-9 1 0 0,1 13 484 0 0,0 1 0 0 0,0 0 0 0 0,1 0 1 0 0,-1-1-1 0 0,0 1 0 0 0,0 0 1 0 0,0 0-1 0 0,-1-1 0 0 0,1 1 1 0 0,0 0-1 0 0,0 0 0 0 0,0-1 1 0 0,0 1-1 0 0,0 0 0 0 0,0 0 1 0 0,0-1-1 0 0,0 1 0 0 0,0 0 1 0 0,-1 0-1 0 0,1 0 0 0 0,0-1 1 0 0,0 1-1 0 0,0 0 0 0 0,0 0 1 0 0,-1 0-1 0 0,1-1 0 0 0,0 1 1 0 0,0 0-1 0 0,0 0 0 0 0,-1 0 1 0 0,1 0-1 0 0,0 0 0 0 0,0 0 1 0 0,-1-1-1 0 0,1 1 0 0 0,0 0 1 0 0,0 0-1 0 0,-1 0 0 0 0,1 0 1 0 0,0 0-1 0 0,-9 9 4804 0 0,-1 7-694 0 0,7-9-5199 0 0,-4 14 1039 0 0,1-1 1 0 0,-6 42-1 0 0,11-55-18 0 0,0 1 0 0 0,1-1 0 0 0,0 1 0 0 0,0-1 0 0 0,0 0 0 0 0,1 1 1 0 0,0-1-1 0 0,1 0 0 0 0,0 0 0 0 0,0 0 0 0 0,0 0 0 0 0,5 9 0 0 0,-6-15 9 0 0,-1 1 1 0 0,1-1 0 0 0,0 1 0 0 0,0-1-1 0 0,0 0 1 0 0,0 1 0 0 0,0-1 0 0 0,1 0-1 0 0,-1 0 1 0 0,0 0 0 0 0,0 0 0 0 0,1 0-1 0 0,-1 0 1 0 0,3 1 0 0 0,-3-2-8 0 0,0 1 0 0 0,0-1 0 0 0,0 0 1 0 0,0 0-1 0 0,0 0 0 0 0,0 0 0 0 0,0 0 0 0 0,0 0 0 0 0,0 0 1 0 0,0-1-1 0 0,-1 1 0 0 0,1 0 0 0 0,0 0 0 0 0,0-1 0 0 0,0 1 1 0 0,0 0-1 0 0,0-1 0 0 0,-1 1 0 0 0,2-2 0 0 0,3-2-55 0 0,0-1-1 0 0,-1 1 0 0 0,0-1 0 0 0,0 0 1 0 0,0-1-1 0 0,3-5 0 0 0,-4 6 27 0 0,69-126-3484 0 0,-13 21-3859 0 0,-62 115 8665 0 0,0 0-1 0 0,1 0 1 0 0,0 0 0 0 0,1 1 0 0 0,-3 9 0 0 0,2-3-652 0 0,1-1 0 0 0,0 20 0 0 0,1-21-681 0 0,0-1-1 0 0,1 1 1 0 0,1 0-1 0 0,0-1 1 0 0,0 1 0 0 0,0-1-1 0 0,2 1 1 0 0,6 15-1 0 0,-8-22 42 0 0,-1 0 1 0 0,1 0-1 0 0,0-1 0 0 0,0 1 0 0 0,0 0 0 0 0,0-1 0 0 0,0 1 1 0 0,1-1-1 0 0,-1 0 0 0 0,1 0 0 0 0,0 0 0 0 0,-1 0 1 0 0,1 0-1 0 0,0-1 0 0 0,0 1 0 0 0,0-1 0 0 0,0 0 0 0 0,0 0 1 0 0,1 0-1 0 0,-1 0 0 0 0,0 0 0 0 0,0-1 0 0 0,1 1 1 0 0,5-1-1 0 0,-2-1-29 0 0,-1 0 1 0 0,1-1-1 0 0,-1 1 1 0 0,1-1-1 0 0,-1-1 1 0 0,0 1-1 0 0,0-1 1 0 0,0 0-1 0 0,0 0 1 0 0,-1-1 0 0 0,9-6-1 0 0,106-90-1354 0 0,-100 81 1083 0 0,-2 0 1 0 0,0-2-1 0 0,28-39 1 0 0,-41 51 807 0 0,0-1 0 0 0,0 1 0 0 0,-1-1 0 0 0,-1 0 0 0 0,4-13 0 0 0,-6 20-375 0 0,0 0-1 0 0,0 1 1 0 0,-1-1-1 0 0,1 0 1 0 0,-1 0-1 0 0,0 0 1 0 0,0 1-1 0 0,0-1 1 0 0,0 0-1 0 0,0 0 1 0 0,-1 0-1 0 0,1 1 1 0 0,-1-1-1 0 0,0 0 1 0 0,1 0-1 0 0,-1 1 1 0 0,-1-1-1 0 0,1 1 1 0 0,0-1-1 0 0,-1 1 1 0 0,1-1-1 0 0,-1 1 1 0 0,0 0-1 0 0,-3-3 1 0 0,3 4-84 0 0,0 0 1 0 0,0 0 0 0 0,0 0 0 0 0,0 0 0 0 0,0 1-1 0 0,0 0 1 0 0,0-1 0 0 0,-1 1 0 0 0,1 0 0 0 0,0 0-1 0 0,0 0 1 0 0,0 0 0 0 0,-1 0 0 0 0,1 0 0 0 0,0 1-1 0 0,0-1 1 0 0,0 1 0 0 0,0 0 0 0 0,-1 0 0 0 0,1-1-1 0 0,0 1 1 0 0,1 0 0 0 0,-1 1 0 0 0,0-1 0 0 0,0 0-1 0 0,-2 3 1 0 0,-7 4-53 0 0,0 0-1 0 0,-17 19 1 0 0,9-6-35 0 0,0 0 1 0 0,1 1-1 0 0,-19 31 1 0 0,32-45 41 0 0,1 0 1 0 0,0 0 0 0 0,0 0 0 0 0,0 1 0 0 0,1-1 0 0 0,0 1-1 0 0,1 0 1 0 0,0 0 0 0 0,0 0 0 0 0,1 0 0 0 0,0 0 0 0 0,0 0-1 0 0,1 0 1 0 0,2 11 0 0 0,-2-18-5 0 0,0 0 0 0 0,0 0 0 0 0,0-1 0 0 0,1 1-1 0 0,-1 0 1 0 0,1-1 0 0 0,-1 1 0 0 0,1 0 0 0 0,0-1 0 0 0,0 1 0 0 0,0-1 0 0 0,-1 1-1 0 0,1-1 1 0 0,1 0 0 0 0,-1 1 0 0 0,0-1 0 0 0,0 0 0 0 0,0 0 0 0 0,1 0 0 0 0,1 2-1 0 0,-2-3-24 0 0,1 1 0 0 0,-1-1-1 0 0,1 0 1 0 0,-1 0-1 0 0,1 0 1 0 0,-1 0 0 0 0,1 0-1 0 0,-1 0 1 0 0,0 0-1 0 0,1 0 1 0 0,-1 0-1 0 0,1-1 1 0 0,-1 1 0 0 0,1-1-1 0 0,-1 1 1 0 0,0-1-1 0 0,1 1 1 0 0,1-2 0 0 0,5-4-177 0 0,0 1 1 0 0,-1-1-1 0 0,0-1 1 0 0,0 1-1 0 0,11-14 1 0 0,142-189-4737 0 0,-163 215 5199 0 0,0 0 1 0 0,0 0 0 0 0,0 0 0 0 0,1 1-1 0 0,0-1 1 0 0,1 0 0 0 0,-1 1 0 0 0,0 12 0 0 0,0 0-100 0 0,1 0 1 0 0,1 23 0 0 0,8 12-161 0 0,-8-51 1 0 0,1-1 0 0 0,0 1 0 0 0,0-1 0 0 0,-1 1-1 0 0,1-1 1 0 0,1 0 0 0 0,-1 1 0 0 0,0-1 0 0 0,1 0 0 0 0,-1 0-1 0 0,1 0 1 0 0,-1 0 0 0 0,1 0 0 0 0,0 0 0 0 0,0 0 0 0 0,0 0-1 0 0,0-1 1 0 0,3 2 0 0 0,-4-3 0 0 0,0 0 0 0 0,-1 1 0 0 0,1-1 0 0 0,0 0 0 0 0,0-1 0 0 0,0 1 0 0 0,0 0 0 0 0,0 0 0 0 0,0 0 0 0 0,0 0 0 0 0,0-1 0 0 0,0 1-1 0 0,-1 0 1 0 0,1-1 0 0 0,0 1 0 0 0,0-1 0 0 0,0 1 0 0 0,-1-1 0 0 0,1 1 0 0 0,0-1 0 0 0,0 0 0 0 0,-1 1 0 0 0,1-1 0 0 0,-1 0 0 0 0,2 0 0 0 0,17-25-55 0 0,-14 19 38 0 0,100-163-2314 0 0,-41 62-2620 0 0,-56 93 3521 0 0,-4 8 4758 0 0,-2 28 2065 0 0,-1 240-3683 0 0,0-273-1349 0 0,1 0 0 0 0,1 1 0 0 0,0-1 0 0 0,0 1 1 0 0,1 0-1 0 0,9-19 0 0 0,-4 9 101 0 0,-4 8-448 0 0,1 0 0 0 0,1 0 0 0 0,0 1 0 0 0,0 0 0 0 0,1 1 1 0 0,17-19-1 0 0,-18 23-1713 0 0,-1 1 1 0 0,1 0-1 0 0,14-8 1 0 0,-6 5-5585 0 0</inkml:trace>
</inkml:ink>
</file>

<file path=ppt/ink/ink1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5.675"/>
    </inkml:context>
    <inkml:brush xml:id="br0">
      <inkml:brushProperty name="width" value="0.05" units="cm"/>
      <inkml:brushProperty name="height" value="0.05" units="cm"/>
      <inkml:brushProperty name="color" value="#E71224"/>
    </inkml:brush>
  </inkml:definitions>
  <inkml:trace contextRef="#ctx0" brushRef="#br0">1 156 4609 0 0,'18'1'4568'0'0,"0"2"-3520"0"0,20 1-1319 0 0,-16-5 627 0 0,0 0-1 0 0,-1-1 1 0 0,1-1 0 0 0,-1-1-1 0 0,32-10 1 0 0,-42 10-65 0 0,0 0 0 0 0,0-1 0 0 0,-1 0 0 0 0,1-1 0 0 0,-1 0 0 0 0,-1 0 0 0 0,1-1 0 0 0,-1-1 0 0 0,0 1 1 0 0,-1-1-1 0 0,15-18 0 0 0,-22 25-210 0 0,0 0 0 0 0,-1 0 0 0 0,1 0 1 0 0,0 0-1 0 0,0-1 0 0 0,-1 1 0 0 0,1 0 1 0 0,-1 0-1 0 0,1 0 0 0 0,-1-1 0 0 0,0 1 1 0 0,1 0-1 0 0,-1 0 0 0 0,0-1 0 0 0,0 1 1 0 0,0 0-1 0 0,0 0 0 0 0,0-1 0 0 0,0 1 1 0 0,0-2-1 0 0,-1 2 61 0 0,1 0 1 0 0,-1 0 0 0 0,0 0-1 0 0,1 0 1 0 0,-1 0 0 0 0,0 0-1 0 0,0 0 1 0 0,0 0 0 0 0,1 1-1 0 0,-1-1 1 0 0,0 0 0 0 0,0 0-1 0 0,0 1 1 0 0,0-1-1 0 0,0 1 1 0 0,0-1 0 0 0,0 1-1 0 0,-2-1 1 0 0,-1 0 130 0 0,-1 0 1 0 0,0 0-1 0 0,1 0 1 0 0,-1 1-1 0 0,1 0 1 0 0,-1 0-1 0 0,0 0 1 0 0,1 0-1 0 0,-1 1 0 0 0,-4 1 1 0 0,4-1-254 0 0,-1 1 0 0 0,1 0 1 0 0,0 0-1 0 0,1 0 0 0 0,-1 0 0 0 0,0 1 0 0 0,1 0 1 0 0,-1 0-1 0 0,1 0 0 0 0,0 1 0 0 0,0 0 0 0 0,0-1 1 0 0,1 1-1 0 0,-1 0 0 0 0,1 1 0 0 0,-4 5 0 0 0,4-4-22 0 0,0 1 0 0 0,1-1 1 0 0,0 1-1 0 0,0-1 0 0 0,0 1 0 0 0,0 0 0 0 0,1 0 0 0 0,0 0 0 0 0,1 0 0 0 0,0 0 0 0 0,0 9 0 0 0,2-4 2 0 0,-1 0-1 0 0,1-1 1 0 0,1 1 0 0 0,0-1-1 0 0,1 0 1 0 0,0 0 0 0 0,0 0-1 0 0,1 0 1 0 0,1-1-1 0 0,0 0 1 0 0,0 0 0 0 0,1 0-1 0 0,0-1 1 0 0,13 13 0 0 0,-15-17 3 0 0,1 0 1 0 0,0-1 0 0 0,-1 0-1 0 0,2 0 1 0 0,-1 0-1 0 0,0-1 1 0 0,1 1 0 0 0,-1-2-1 0 0,1 1 1 0 0,0-1-1 0 0,0 0 1 0 0,0 0 0 0 0,0-1-1 0 0,0 0 1 0 0,1 0 0 0 0,-1-1-1 0 0,0 1 1 0 0,0-2-1 0 0,1 1 1 0 0,-1-1 0 0 0,0 0-1 0 0,0-1 1 0 0,0 0 0 0 0,0 0-1 0 0,0 0 1 0 0,0-1-1 0 0,12-6 1 0 0,13-10-84 0 0</inkml:trace>
</inkml:ink>
</file>

<file path=ppt/ink/ink1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1.741"/>
    </inkml:context>
    <inkml:brush xml:id="br0">
      <inkml:brushProperty name="width" value="0.05" units="cm"/>
      <inkml:brushProperty name="height" value="0.05" units="cm"/>
    </inkml:brush>
  </inkml:definitions>
  <inkml:trace contextRef="#ctx0" brushRef="#br0">359 0 1376 0 0,'-8'1'11602'0'0,"-4"9"-6660"0"0,-15 21-5401 0 0,5-6 1470 0 0,-104 91-332 0 0,-29 29-10 0 0,154-145-672 0 0,1 1 1 0 0,-1 0-1 0 0,0-1 0 0 0,1 1 0 0 0,-1 0 0 0 0,0-1 0 0 0,1 1 0 0 0,-1 0 0 0 0,1 0 1 0 0,-1 0-1 0 0,1-1 0 0 0,0 1 0 0 0,-1 0 0 0 0,1 0 0 0 0,0 0 0 0 0,0 0 1 0 0,-1 0-1 0 0,1 0 0 0 0,0-1 0 0 0,0 3 0 0 0,0-3-3 0 0,1 1-1 0 0,-1 0 1 0 0,0-1-1 0 0,1 1 0 0 0,-1-1 1 0 0,1 1-1 0 0,-1-1 1 0 0,1 1-1 0 0,-1-1 1 0 0,1 1-1 0 0,-1-1 1 0 0,1 1-1 0 0,-1-1 1 0 0,1 0-1 0 0,-1 1 1 0 0,1-1-1 0 0,0 0 1 0 0,-1 1-1 0 0,1-1 1 0 0,0 0-1 0 0,0 0 0 0 0,7 2-72 0 0,0-1 0 0 0,1 0 0 0 0,13 0-1 0 0,-10-1 25 0 0,37 1-227 0 0,73-8 0 0 0,-13 0 182 0 0,-73 6 8 0 0,-19 2-110 0 0,1-1 0 0 0,-1-1 0 0 0,0-1 0 0 0,0 0 0 0 0,19-5 0 0 0</inkml:trace>
</inkml:ink>
</file>

<file path=ppt/ink/ink1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2.214"/>
    </inkml:context>
    <inkml:brush xml:id="br0">
      <inkml:brushProperty name="width" value="0.05" units="cm"/>
      <inkml:brushProperty name="height" value="0.05" units="cm"/>
    </inkml:brush>
  </inkml:definitions>
  <inkml:trace contextRef="#ctx0" brushRef="#br0">23 0 14283 0 0,'-1'1'131'0'0,"0"-1"-1"0"0,0 0 1 0 0,0 1 0 0 0,0-1-1 0 0,0 1 1 0 0,0 0-1 0 0,0-1 1 0 0,0 1 0 0 0,0-1-1 0 0,0 1 1 0 0,0 0-1 0 0,1 0 1 0 0,-1 0 0 0 0,0 0-1 0 0,0-1 1 0 0,1 1 0 0 0,-1 0-1 0 0,1 0 1 0 0,-1 0-1 0 0,1 0 1 0 0,-1 0 0 0 0,1 1-1 0 0,-1-1 1 0 0,1 0-1 0 0,0 0 1 0 0,0 0 0 0 0,-1 0-1 0 0,1 0 1 0 0,0 0 0 0 0,0 2-1 0 0,-2 44-322 0 0,2-37 515 0 0,14 348 2143 0 0,-4-218-2351 0 0,-4-103-185 0 0,-5-38-268 0 0</inkml:trace>
</inkml:ink>
</file>

<file path=ppt/ink/ink1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3.967"/>
    </inkml:context>
    <inkml:brush xml:id="br0">
      <inkml:brushProperty name="width" value="0.05" units="cm"/>
      <inkml:brushProperty name="height" value="0.05" units="cm"/>
    </inkml:brush>
  </inkml:definitions>
  <inkml:trace contextRef="#ctx0" brushRef="#br0">12 1 11522 0 0,'0'0'3017'0'0,"-2"5"672"0"0,-7 97-4105 0 0,8-79 273 0 0,2-18 62 0 0</inkml:trace>
</inkml:ink>
</file>

<file path=ppt/ink/ink1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4.344"/>
    </inkml:context>
    <inkml:brush xml:id="br0">
      <inkml:brushProperty name="width" value="0.05" units="cm"/>
      <inkml:brushProperty name="height" value="0.05" units="cm"/>
    </inkml:brush>
  </inkml:definitions>
  <inkml:trace contextRef="#ctx0" brushRef="#br0">82 1 10594 0 0,'-16'22'3160'0'0,"6"-4"-3103"0"0,0 0 0 0 0,2 0 0 0 0,0 1 0 0 0,1 0 0 0 0,1 1 0 0 0,-4 24 0 0 0,7-32 142 0 0,2-1 1 0 0,-1 0-1 0 0,2 1 1 0 0,-1 0 0 0 0,2-1-1 0 0,-1 1 1 0 0,2-1 0 0 0,-1 0-1 0 0,2 1 1 0 0,-1-1-1 0 0,2 0 1 0 0,6 16 0 0 0,-8-23-65 0 0,0 1 0 0 0,1-1 1 0 0,0 0-1 0 0,0 0 1 0 0,0 0-1 0 0,0-1 1 0 0,1 1-1 0 0,-1-1 1 0 0,1 0-1 0 0,0 1 0 0 0,0-2 1 0 0,0 1-1 0 0,0 0 1 0 0,1-1-1 0 0,-1 0 1 0 0,1 0-1 0 0,8 3 1 0 0,-9-5-126 0 0,-1 1 0 0 0,0-1 0 0 0,1 1 0 0 0,-1-1 0 0 0,1 0 1 0 0,-1-1-1 0 0,0 1 0 0 0,1 0 0 0 0,-1-1 0 0 0,1 0 0 0 0,-1 0 1 0 0,0 0-1 0 0,0 0 0 0 0,1 0 0 0 0,-1-1 0 0 0,0 1 0 0 0,0-1 1 0 0,0 0-1 0 0,-1 0 0 0 0,1 0 0 0 0,0 0 0 0 0,-1-1 0 0 0,1 1 1 0 0,-1-1-1 0 0,0 1 0 0 0,2-4 0 0 0,5-8-66 0 0,0 0-1 0 0,-2 0 1 0 0,0 0-1 0 0,-1-1 1 0 0,0 0-1 0 0,-1 0 1 0 0,5-26-1 0 0,-7 29 16 0 0,-2 0 0 0 0,1 0 0 0 0,-1 0 0 0 0,-1 0 0 0 0,0 0-1 0 0,-1 0 1 0 0,0-1 0 0 0,-1 2 0 0 0,-1-1 0 0 0,-6-21 0 0 0,7 28 205 0 0,-1 0 0 0 0,-1 0 0 0 0,1 0 0 0 0,-1 0-1 0 0,0 1 1 0 0,0-1 0 0 0,0 1 0 0 0,-1 0 0 0 0,1 0 0 0 0,-1 1 0 0 0,0-1 0 0 0,0 1 0 0 0,0 0-1 0 0,-1 0 1 0 0,1 1 0 0 0,-1 0 0 0 0,1 0 0 0 0,-12-3 0 0 0,10 5-894 0 0</inkml:trace>
</inkml:ink>
</file>

<file path=ppt/ink/ink1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6.057"/>
    </inkml:context>
    <inkml:brush xml:id="br0">
      <inkml:brushProperty name="width" value="0.05" units="cm"/>
      <inkml:brushProperty name="height" value="0.05" units="cm"/>
    </inkml:brush>
  </inkml:definitions>
  <inkml:trace contextRef="#ctx0" brushRef="#br0">44 53 1376 0 0,'-12'-9'796'0'0,"12"8"-372"0"0,-1 1 0 0 0,1-1 0 0 0,-1 0 0 0 0,1 1 0 0 0,-1-1 0 0 0,1 0 0 0 0,0 0 0 0 0,-1 1 0 0 0,1-1 0 0 0,0 0 0 0 0,0 0 0 0 0,-1 1 0 0 0,1-1 0 0 0,0 0 0 0 0,0 0 0 0 0,0 1 0 0 0,0-3 0 0 0,0 3-36 0 0,0-1-1 0 0,1 0 0 0 0,-1 0 1 0 0,0 0-1 0 0,1 0 0 0 0,-1 0 1 0 0,1 1-1 0 0,-1-1 0 0 0,1 0 1 0 0,-1 0-1 0 0,1 0 0 0 0,-1 1 1 0 0,1-1-1 0 0,0 0 0 0 0,1 0 1 0 0,11-7-2144 0 0,-7 6 1718 0 0,0 1 1 0 0,-1-1-1 0 0,1 1 1 0 0,0 1-1 0 0,0-1 1 0 0,0 1-1 0 0,-1 0 1 0 0,1 0-1 0 0,0 0 1 0 0,0 1-1 0 0,0 0 1 0 0,0 0-1 0 0,-1 1 1 0 0,1-1-1 0 0,-1 1 1 0 0,1 1-1 0 0,-1-1 1 0 0,1 1-1 0 0,5 4 1 0 0,3 1-21 0 0,-1 1 1 0 0,0 1 0 0 0,0 1 0 0 0,-1-1-1 0 0,19 23 1 0 0,-26-28 94 0 0,-1 0 0 0 0,-1 0-1 0 0,1 0 1 0 0,-1 1 0 0 0,0-1 0 0 0,0 1-1 0 0,0 0 1 0 0,-1 0 0 0 0,0 0 0 0 0,0 0-1 0 0,0 0 1 0 0,-1 0 0 0 0,0 0 0 0 0,0 1-1 0 0,0 6 1 0 0,-2-7 67 0 0,0-1 0 0 0,0 1 0 0 0,0-1 0 0 0,0 1 0 0 0,-1-1 0 0 0,0 0 0 0 0,0 0 0 0 0,0 0 0 0 0,-1 0 0 0 0,0 0 0 0 0,0 0 0 0 0,0-1 0 0 0,0 1-1 0 0,-1-1 1 0 0,0 0 0 0 0,0 0 0 0 0,-6 5 0 0 0,2-2 100 0 0,0-1 0 0 0,0 0-1 0 0,0 0 1 0 0,-1-1 0 0 0,0 0 0 0 0,0 0-1 0 0,0-1 1 0 0,-1 0 0 0 0,0-1-1 0 0,1 0 1 0 0,-1 0 0 0 0,0-1 0 0 0,0-1-1 0 0,0 1 1 0 0,-1-2 0 0 0,1 1-1 0 0,0-1 1 0 0,0-1 0 0 0,0 0 0 0 0,-1 0-1 0 0,1-1 1 0 0,0-1 0 0 0,-19-6-1 0 0,22 4-65 0 0,12 2 354 0 0,14 1 125 0 0,-16 2-865 0 0,40-4-2 0 0,183-26 0 0 0,-213 28 239 0 0</inkml:trace>
</inkml:ink>
</file>

<file path=ppt/ink/ink1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9.041"/>
    </inkml:context>
    <inkml:brush xml:id="br0">
      <inkml:brushProperty name="width" value="0.05" units="cm"/>
      <inkml:brushProperty name="height" value="0.05" units="cm"/>
    </inkml:brush>
  </inkml:definitions>
  <inkml:trace contextRef="#ctx0" brushRef="#br0">385 22 3681 0 0,'0'-2'1015'0'0,"-1"1"0"0"0,0-1 0 0 0,0 1 1 0 0,0-1-1 0 0,0 1 0 0 0,0-1 0 0 0,0 1 1 0 0,-1 0-1 0 0,1 0 0 0 0,0-1 0 0 0,-3 0 1 0 0,3 1-640 0 0,0 1 1 0 0,0-1 0 0 0,0 1 0 0 0,0 0 0 0 0,0-1-1 0 0,0 1 1 0 0,0 0 0 0 0,0 0 0 0 0,0 0 0 0 0,0 0-1 0 0,0 0 1 0 0,0 0 0 0 0,-1 0 0 0 0,0 0-1 0 0,-3 2-217 0 0,0 0 0 0 0,0 0-1 0 0,0 0 1 0 0,0 1 0 0 0,1-1 0 0 0,-8 6-1 0 0,-75 54-130 0 0,-96 88 0 0 0,178-145-48 0 0,1-3 23 0 0,0 1-1 0 0,1 0 1 0 0,-1 0-1 0 0,1 1 0 0 0,0-1 1 0 0,0 1-1 0 0,0-1 1 0 0,1 1-1 0 0,-1 0 0 0 0,-2 6 1 0 0,6-9-16 0 0,-1 0 1 0 0,1-1 0 0 0,-1 1-1 0 0,1 0 1 0 0,-1 0 0 0 0,1 0-1 0 0,-1 0 1 0 0,1-1-1 0 0,0 1 1 0 0,0 0 0 0 0,-1-1-1 0 0,1 1 1 0 0,0-1 0 0 0,0 1-1 0 0,0-1 1 0 0,-1 1-1 0 0,1-1 1 0 0,0 1 0 0 0,0-1-1 0 0,2 1 1 0 0,22 7-255 0 0,-22-7 214 0 0,20 4-32 0 0,1-1 1 0 0,0-1 0 0 0,0 0 0 0 0,0-2-1 0 0,0-1 1 0 0,0-1 0 0 0,26-5 0 0 0,165-38-499 0 0,-214 43 591 0 0,1 1-225 0 0,0 0-1 0 0,0-1 1 0 0,0 1 0 0 0,0-1-1 0 0,0 0 1 0 0,0 0 0 0 0,0 0-1 0 0,-1 0 1 0 0,4-2 0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0.138"/>
    </inkml:context>
    <inkml:brush xml:id="br0">
      <inkml:brushProperty name="width" value="0.05" units="cm"/>
      <inkml:brushProperty name="height" value="0.05" units="cm"/>
    </inkml:brush>
  </inkml:definitions>
  <inkml:trace contextRef="#ctx0" brushRef="#br0">28 1 2304 0 0,'-6'0'10620'0'0,"6"1"-10361"0"0,-5 8 2473 0 0,-1 11-2573 0 0,1 20-150 0 0,1-1 0 0 0,2 53 0 0 0,2-73-107 0 0</inkml:trace>
</inkml:ink>
</file>

<file path=ppt/ink/ink1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9.406"/>
    </inkml:context>
    <inkml:brush xml:id="br0">
      <inkml:brushProperty name="width" value="0.05" units="cm"/>
      <inkml:brushProperty name="height" value="0.05" units="cm"/>
    </inkml:brush>
  </inkml:definitions>
  <inkml:trace contextRef="#ctx0" brushRef="#br0">29 1 13363 0 0,'0'0'1480'0'0,"-3"10"887"0"0,-6 93-3066 0 0,-2 14 693 0 0,6 221 1 0 0,7-314-1098 0 0,1-3-4412 0 0</inkml:trace>
</inkml:ink>
</file>

<file path=ppt/ink/ink1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39.752"/>
    </inkml:context>
    <inkml:brush xml:id="br0">
      <inkml:brushProperty name="width" value="0.05" units="cm"/>
      <inkml:brushProperty name="height" value="0.05" units="cm"/>
    </inkml:brush>
  </inkml:definitions>
  <inkml:trace contextRef="#ctx0" brushRef="#br0">165 1 8290 0 0,'4'4'154'0'0,"1"-1"0"0"0,0 0-1 0 0,0 0 1 0 0,0 0 0 0 0,8 3 0 0 0,11 6-294 0 0,-13-5 97 0 0,-1 0 0 0 0,0 1 0 0 0,0 0 0 0 0,0 1 0 0 0,-1 0 0 0 0,15 20 0 0 0,-21-26 60 0 0,-1 1 0 0 0,0-1-1 0 0,0 0 1 0 0,0 1 0 0 0,0 0 0 0 0,-1-1 0 0 0,1 1 0 0 0,-1 0-1 0 0,0 0 1 0 0,0 0 0 0 0,0 0 0 0 0,-1 0 0 0 0,0 0-1 0 0,1 0 1 0 0,-2 0 0 0 0,1 0 0 0 0,0 0 0 0 0,-1 0-1 0 0,1 0 1 0 0,-1 0 0 0 0,0 0 0 0 0,-1 0 0 0 0,1 0 0 0 0,-1-1-1 0 0,1 1 1 0 0,-3 3 0 0 0,-4 4 345 0 0,1 0 0 0 0,-1-1 0 0 0,-1 0-1 0 0,0 0 1 0 0,0-1 0 0 0,-1-1 0 0 0,0 0 0 0 0,-1 0 0 0 0,1 0-1 0 0,-2-2 1 0 0,1 1 0 0 0,-13 4 0 0 0,13-6-248 0 0,0-1 1 0 0,-1-1-1 0 0,1 0 0 0 0,-1-1 1 0 0,-19 2-1 0 0,21-3-530 0 0,-1-1 1 0 0,1 0-1 0 0,0-1 0 0 0,0-1 1 0 0,0 1-1 0 0,-19-7 1 0 0,35 8 5803 0 0,31 2-5395 0 0,-18 0 151 0 0,43 2-532 0 0,0-3 0 0 0,-1-2 0 0 0,82-13 1 0 0,-105 8-5228 0 0</inkml:trace>
</inkml:ink>
</file>

<file path=ppt/ink/ink1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1.202"/>
    </inkml:context>
    <inkml:brush xml:id="br0">
      <inkml:brushProperty name="width" value="0.05" units="cm"/>
      <inkml:brushProperty name="height" value="0.05" units="cm"/>
    </inkml:brush>
  </inkml:definitions>
  <inkml:trace contextRef="#ctx0" brushRef="#br0">39 1 10594 0 0,'-2'2'1965'0'0,"0"-1"-710"0"0,0 7 964 0 0,-5 51-2265 0 0,-15 170-204 0 0,19-165 408 0 0,8 107 1 0 0,-3-142-136 0 0,-2-17-274 0 0,1-1-1 0 0,0 0 1 0 0,4 14-1 0 0</inkml:trace>
</inkml:ink>
</file>

<file path=ppt/ink/ink1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1.546"/>
    </inkml:context>
    <inkml:brush xml:id="br0">
      <inkml:brushProperty name="width" value="0.05" units="cm"/>
      <inkml:brushProperty name="height" value="0.05" units="cm"/>
    </inkml:brush>
  </inkml:definitions>
  <inkml:trace contextRef="#ctx0" brushRef="#br0">1 1 11522 0 0,'0'0'887'0'0,"4"23"3628"0"0,2 14-4515 0 0,19 62 0 0 0,-21-87 0 0 0</inkml:trace>
</inkml:ink>
</file>

<file path=ppt/ink/ink1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2.832"/>
    </inkml:context>
    <inkml:brush xml:id="br0">
      <inkml:brushProperty name="width" value="0.05" units="cm"/>
      <inkml:brushProperty name="height" value="0.05" units="cm"/>
    </inkml:brush>
  </inkml:definitions>
  <inkml:trace contextRef="#ctx0" brushRef="#br0">303 165 6449 0 0,'0'0'499'0'0,"14"-3"7491"0"0,-9-2-7573 0 0,-1 1 0 0 0,-1-1 0 0 0,1 0-1 0 0,-1 0 1 0 0,0-1 0 0 0,0 1 0 0 0,0-1 0 0 0,-1 1 0 0 0,0-1 0 0 0,0 0 0 0 0,0 0-1 0 0,-1 0 1 0 0,0 0 0 0 0,1-11 0 0 0,-1 15-387 0 0,-1-1-1 0 0,0 1 1 0 0,0-1-1 0 0,0 0 1 0 0,-1 1-1 0 0,1-1 1 0 0,0 1-1 0 0,-1-1 1 0 0,0 1-1 0 0,1-1 1 0 0,-1 1-1 0 0,0-1 1 0 0,0 1-1 0 0,-1 0 1 0 0,1-1-1 0 0,0 1 1 0 0,-1 0-1 0 0,0 0 1 0 0,1 0-1 0 0,-1 0 1 0 0,0 0-1 0 0,0 0 1 0 0,0 1-1 0 0,0-1 1 0 0,0 1-1 0 0,0-1 1 0 0,0 1 0 0 0,-1 0-1 0 0,1 0 1 0 0,-1 0-1 0 0,1 0 1 0 0,-1 0-1 0 0,1 0 1 0 0,-1 1-1 0 0,1-1 1 0 0,-1 1-1 0 0,1 0 1 0 0,-5 0-1 0 0,-1 0-236 0 0,1 1-1 0 0,-1 0 1 0 0,1 0 0 0 0,-1 1-1 0 0,1 0 1 0 0,0 0-1 0 0,0 1 1 0 0,0 0 0 0 0,0 0-1 0 0,0 0 1 0 0,0 1 0 0 0,1 0-1 0 0,0 1 1 0 0,0-1-1 0 0,-6 7 1 0 0,-6 5-93 0 0,1 2-1 0 0,0 0 1 0 0,-18 27-1 0 0,18-20 251 0 0,0-1 0 0 0,-14 31-1 0 0,27-47 43 0 0,0 1 1 0 0,1-1-1 0 0,0 1 1 0 0,0 0-1 0 0,0-1 0 0 0,2 1 1 0 0,-1 0-1 0 0,1 0 1 0 0,0 0-1 0 0,1 1 0 0 0,0 11 1 0 0,1-17-99 0 0,0-1-1 0 0,0 1 1 0 0,0-1 0 0 0,0 0 0 0 0,0 1 0 0 0,0-1 0 0 0,1 0 0 0 0,0 0-1 0 0,-1 0 1 0 0,1 0 0 0 0,0 0 0 0 0,1-1 0 0 0,-1 1 0 0 0,0 0-1 0 0,1-1 1 0 0,0 0 0 0 0,-1 0 0 0 0,1 1 0 0 0,0-1 0 0 0,0-1-1 0 0,0 1 1 0 0,0 0 0 0 0,0-1 0 0 0,1 0 0 0 0,-1 0 0 0 0,0 0 0 0 0,1 0-1 0 0,-1 0 1 0 0,1-1 0 0 0,-1 1 0 0 0,1-1 0 0 0,-1 0 0 0 0,1 0-1 0 0,-1 0 1 0 0,1-1 0 0 0,-1 1 0 0 0,1-1 0 0 0,-1 0 0 0 0,0 0 0 0 0,1 0-1 0 0,-1 0 1 0 0,0-1 0 0 0,0 1 0 0 0,4-3 0 0 0,11-8-454 0 0,0 0 0 0 0,-1 0 0 0 0,-1-2 1 0 0,-1 0-1 0 0,23-25 0 0 0,-9 4-1865 0 0,37-59 0 0 0,-60 85 4187 0 0,-12 21 5507 0 0,-1 0-3531 0 0,4-6-4824 0 0,-31 79 1614 0 0,3 2-1 0 0,5 1 1 0 0,-18 102 0 0 0,36-113-537 0 0,8-68 5 0 0,0-1 0 0 0,0 0 0 0 0,1 1 0 0 0,1-1 0 0 0,-1 0 0 0 0,6 16 0 0 0,-7-23-40 0 0,0 0 0 0 0,0 0 1 0 0,1-1-1 0 0,-1 1 0 0 0,0 0 1 0 0,1-1-1 0 0,-1 1 0 0 0,0 0 1 0 0,1-1-1 0 0,-1 1 0 0 0,1-1 1 0 0,-1 1-1 0 0,1 0 0 0 0,-1-1 1 0 0,1 1-1 0 0,-1-1 0 0 0,1 0 1 0 0,0 1-1 0 0,-1-1 0 0 0,1 1 1 0 0,0-1-1 0 0,-1 0 0 0 0,1 0 1 0 0,0 1-1 0 0,0-1 0 0 0,-1 0 1 0 0,1 0-1 0 0,0 0 0 0 0,0 0 1 0 0,-1 0-1 0 0,1 0 1 0 0,1 0-1 0 0,22-11-5413 0 0,-22 10 5057 0 0,17-12-3587 0 0</inkml:trace>
</inkml:ink>
</file>

<file path=ppt/ink/ink1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3.199"/>
    </inkml:context>
    <inkml:brush xml:id="br0">
      <inkml:brushProperty name="width" value="0.05" units="cm"/>
      <inkml:brushProperty name="height" value="0.05" units="cm"/>
    </inkml:brush>
  </inkml:definitions>
  <inkml:trace contextRef="#ctx0" brushRef="#br0">172 4 3225 0 0,'-6'-3'5780'0'0,"6"2"-5336"0"0,-1 1 1 0 0,1 0 0 0 0,-1 0-1 0 0,-4 1 4002 0 0,4 0-4001 0 0,-16 12 3808 0 0,-13 28-4892 0 0,25-34 1451 0 0,-96 146-2653 0 0,97-144-4711 0 0</inkml:trace>
</inkml:ink>
</file>

<file path=ppt/ink/ink1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3.534"/>
    </inkml:context>
    <inkml:brush xml:id="br0">
      <inkml:brushProperty name="width" value="0.05" units="cm"/>
      <inkml:brushProperty name="height" value="0.05" units="cm"/>
    </inkml:brush>
  </inkml:definitions>
  <inkml:trace contextRef="#ctx0" brushRef="#br0">72 30 3225 0 0,'8'-5'418'0'0,"1"1"0"0"0,0 0 0 0 0,0 1 0 0 0,0 0 0 0 0,0 0 0 0 0,0 1 0 0 0,1 0 0 0 0,-1 0 0 0 0,1 1 1 0 0,0 1-1 0 0,-1 0 0 0 0,1 0 0 0 0,13 2 0 0 0,-22-2-320 0 0,1 1 0 0 0,-1-1 1 0 0,1 1-1 0 0,-1 0 0 0 0,1-1 0 0 0,-1 1 1 0 0,1 0-1 0 0,-1 0 0 0 0,0 0 0 0 0,0 0 1 0 0,1 0-1 0 0,-1 0 0 0 0,0 1 0 0 0,0-1 1 0 0,0 0-1 0 0,0 0 0 0 0,0 1 0 0 0,0-1 1 0 0,0 1-1 0 0,-1-1 0 0 0,1 1 1 0 0,-1-1-1 0 0,1 1 0 0 0,-1-1 0 0 0,1 1 1 0 0,-1 0-1 0 0,0-1 0 0 0,0 1 0 0 0,1-1 1 0 0,-1 1-1 0 0,-1 0 0 0 0,1-1 0 0 0,0 3 1 0 0,-2 7 237 0 0,0-1 1 0 0,0 1-1 0 0,-1-1 1 0 0,-4 12-1 0 0,2-9 22 0 0,-67 181 2597 0 0,2-4-1653 0 0,14 8-1048 0 0,48-158-208 0 0,1 2 0 0 0,-2 78 0 0 0,9-117-101 0 0,2-2-218 0 0</inkml:trace>
</inkml:ink>
</file>

<file path=ppt/ink/ink1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3.979"/>
    </inkml:context>
    <inkml:brush xml:id="br0">
      <inkml:brushProperty name="width" value="0.05" units="cm"/>
      <inkml:brushProperty name="height" value="0.05" units="cm"/>
    </inkml:brush>
  </inkml:definitions>
  <inkml:trace contextRef="#ctx0" brushRef="#br0">94 30 7370 0 0,'0'0'127'0'0,"-1"0"1"0"0,1-1-1 0 0,0 1 1 0 0,0-1-1 0 0,0 1 1 0 0,0-1-1 0 0,-1 1 1 0 0,1-1-1 0 0,0 1 1 0 0,0-1-1 0 0,0 0 1 0 0,0 1-1 0 0,0-1 1 0 0,0 1-1 0 0,0-1 1 0 0,1 1-1 0 0,-1-1 1 0 0,0 1-1 0 0,0-1 1 0 0,0 1-1 0 0,0-1 1 0 0,1 1-1 0 0,-1-1 1 0 0,0 1-1 0 0,0 0 1 0 0,1-1-1 0 0,-1 1 1 0 0,0-1-1 0 0,1 1 1 0 0,-1 0-1 0 0,1-1 1 0 0,-1 1-1 0 0,0 0 1 0 0,1-1-1 0 0,-1 1 1 0 0,1 0-1 0 0,-1 0 1 0 0,1-1-1 0 0,0 1 1 0 0,20-11-7 0 0,-13 10 5 0 0,0 1 0 0 0,1-1 1 0 0,-1 1-1 0 0,0 0 0 0 0,0 1 1 0 0,0 0-1 0 0,0 1 1 0 0,-1-1-1 0 0,1 1 0 0 0,0 1 1 0 0,0-1-1 0 0,13 8 0 0 0,-17-8-61 0 0,1 1 0 0 0,-1-1 0 0 0,0 1 0 0 0,1 0 0 0 0,-1 0 0 0 0,-1 0 0 0 0,1 1-1 0 0,0-1 1 0 0,-1 1 0 0 0,0 0 0 0 0,0 0 0 0 0,0 0 0 0 0,0 0 0 0 0,0 1 0 0 0,-1-1-1 0 0,0 1 1 0 0,0 0 0 0 0,0-1 0 0 0,-1 1 0 0 0,0 0 0 0 0,2 8 0 0 0,-4-10 15 0 0,1 1 0 0 0,0 0 0 0 0,-1-1 1 0 0,0 1-1 0 0,0-1 0 0 0,0 1 0 0 0,-1-1 0 0 0,1 0 1 0 0,-1 1-1 0 0,1-1 0 0 0,-1 0 0 0 0,0 0 0 0 0,0 0 1 0 0,-1 0-1 0 0,1-1 0 0 0,0 1 0 0 0,-1-1 1 0 0,0 1-1 0 0,-5 3 0 0 0,-6 4 361 0 0,-1 0-1 0 0,-24 12 1 0 0,26-15-343 0 0,-1 0 1 0 0,0-2 0 0 0,0 1 0 0 0,0-2 0 0 0,0 1 0 0 0,-1-2-1 0 0,1 0 1 0 0,-28 1 0 0 0,42-4-100 0 0,0 0-1 0 0,0 0 1 0 0,0 0-1 0 0,0 0 1 0 0,0 0 0 0 0,0 0-1 0 0,0 0 1 0 0,0 0-1 0 0,0 0 1 0 0,0 0-1 0 0,0 0 1 0 0,0 0 0 0 0,0 0-1 0 0,0 0 1 0 0,0 0-1 0 0,0 0 1 0 0,0 0-1 0 0,0 0 1 0 0,0 0 0 0 0,0 0-1 0 0,0 0 1 0 0,0 0-1 0 0,0-1 1 0 0,0 1-1 0 0,0 0 1 0 0,0 0 0 0 0,0 0-1 0 0,0 0 1 0 0,0 0-1 0 0,0 0 1 0 0,0 0-1 0 0,0 0 1 0 0,0 0 0 0 0,0 0-1 0 0,0 0 1 0 0,0 0-1 0 0,0 0 1 0 0,0 0-1 0 0,0 0 1 0 0,0 0 0 0 0,0 0-1 0 0,0 0 1 0 0,0 0-1 0 0,0 0 1 0 0,0 0-1 0 0,8-4-252 0 0,11-1-179 0 0,-2 4 331 0 0,-1 1 0 0 0,1 0-1 0 0,0 1 1 0 0,0 1 0 0 0,-1 1 0 0 0,1 0 0 0 0,-1 2 0 0 0,0-1 0 0 0,0 2 0 0 0,0 0 0 0 0,-1 1 0 0 0,24 14 0 0 0,-37-20 113 0 0,0 0 0 0 0,-1 0 1 0 0,1 0-1 0 0,0 1 0 0 0,-1-1 0 0 0,1 0 1 0 0,-1 1-1 0 0,1-1 0 0 0,-1 1 1 0 0,1-1-1 0 0,-1 1 0 0 0,0 0 1 0 0,0-1-1 0 0,0 1 0 0 0,0 0 0 0 0,0 0 1 0 0,0 0-1 0 0,-1 0 0 0 0,1 0 1 0 0,-1 0-1 0 0,1 0 0 0 0,-1 0 0 0 0,0 0 1 0 0,0 0-1 0 0,1 0 0 0 0,-2 0 1 0 0,1 0-1 0 0,0 0 0 0 0,0 0 1 0 0,-1 0-1 0 0,1 0 0 0 0,-1 0 0 0 0,1 0 1 0 0,-1 0-1 0 0,0 0 0 0 0,0 0 1 0 0,0 0-1 0 0,0-1 0 0 0,0 1 1 0 0,0 0-1 0 0,-2 1 0 0 0,-2 3 184 0 0,-1 0 0 0 0,1 0 1 0 0,-1-1-1 0 0,0 0 0 0 0,-1 0 0 0 0,1-1 0 0 0,-1 0 0 0 0,0 0 0 0 0,-11 4 1 0 0,-2 0 342 0 0,-1 0 1 0 0,1-2 0 0 0,-32 5 0 0 0,45-10-525 0 0,-1 0-1 0 0,1 0 0 0 0,-1 0 1 0 0,0-1-1 0 0,1-1 1 0 0,-1 1-1 0 0,1-1 0 0 0,-1-1 1 0 0,1 1-1 0 0,-1-1 1 0 0,1-1-1 0 0,0 1 0 0 0,-10-6 1 0 0,4-2-1543 0 0,3-2-5856 0 0</inkml:trace>
</inkml:ink>
</file>

<file path=ppt/ink/ink1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44.457"/>
    </inkml:context>
    <inkml:brush xml:id="br0">
      <inkml:brushProperty name="width" value="0.05" units="cm"/>
      <inkml:brushProperty name="height" value="0.05" units="cm"/>
    </inkml:brush>
  </inkml:definitions>
  <inkml:trace contextRef="#ctx0" brushRef="#br0">210 0 7370 0 0,'0'0'568'0'0,"20"21"559"0"0,-6-9-1231 0 0,-1 0 0 0 0,0 2 0 0 0,-1-1 0 0 0,-1 2 0 0 0,11 17 0 0 0,-20-29 124 0 0,0 1 1 0 0,0 0-1 0 0,0 0 0 0 0,0 0 0 0 0,-1 0 0 0 0,0 0 1 0 0,1 0-1 0 0,-1 0 0 0 0,-1 0 0 0 0,1 1 0 0 0,-1-1 1 0 0,1 0-1 0 0,-1 0 0 0 0,-1 1 0 0 0,1-1 1 0 0,0 0-1 0 0,-1 0 0 0 0,0 1 0 0 0,0-1 0 0 0,0 0 1 0 0,-1 0-1 0 0,1 0 0 0 0,-1 0 0 0 0,0 0 1 0 0,0-1-1 0 0,-1 1 0 0 0,-4 6 0 0 0,-4 1 637 0 0,0 0 0 0 0,-1-1 0 0 0,0 0-1 0 0,-1-1 1 0 0,0 0 0 0 0,0-1 0 0 0,-1 0 0 0 0,-22 8-1 0 0,7-4-178 0 0,-2-2-1 0 0,0-1 0 0 0,-36 6 1 0 0,52-11-490 0 0,15-4 4 0 0,0 0 1 0 0,0 0-1 0 0,0 0 0 0 0,1 0 1 0 0,-1 0-1 0 0,0 0 0 0 0,0 0 1 0 0,0 0-1 0 0,0 0 0 0 0,0 0 1 0 0,0 0-1 0 0,0 0 0 0 0,0 0 1 0 0,0 0-1 0 0,0 0 0 0 0,0 0 1 0 0,0 0-1 0 0,0 0 0 0 0,0 0 1 0 0,0 0-1 0 0,0 0 0 0 0,0 0 1 0 0,0 0-1 0 0,0 0 0 0 0,0 0 1 0 0,0 0-1 0 0,0 1 0 0 0,0-1 1 0 0,0 0-1 0 0,0 0 1 0 0,0 0-1 0 0,0 0 0 0 0,0 0 1 0 0,0 0-1 0 0,0 0 0 0 0,0 0 1 0 0,0 0-1 0 0,0 0 0 0 0,0 0 1 0 0,0 0-1 0 0,0 0 0 0 0,0 0 1 0 0,0 0-1 0 0,0 0 0 0 0,0 0 1 0 0,0 0-1 0 0,24 1-1291 0 0,-4 0 240 0 0,2 2 965 0 0,0 0 0 0 0,-1 1 0 0 0,0 2 1 0 0,0 0-1 0 0,0 1 0 0 0,-1 1 0 0 0,0 1 1 0 0,0 1-1 0 0,26 18 0 0 0,-43-26 101 0 0,0 0 0 0 0,0 0-1 0 0,-1 0 1 0 0,1 1 0 0 0,-1-1-1 0 0,1 1 1 0 0,-1-1 0 0 0,0 1 0 0 0,0 0-1 0 0,0 0 1 0 0,-1 0 0 0 0,1 0-1 0 0,-1 1 1 0 0,1-1 0 0 0,-1 0 0 0 0,0 0-1 0 0,0 1 1 0 0,-1-1 0 0 0,1 1-1 0 0,0 6 1 0 0,-2-6 111 0 0,0-1 0 0 0,0 1 0 0 0,0 0 0 0 0,0 0 1 0 0,0-1-1 0 0,-1 1 0 0 0,0-1 0 0 0,1 1 0 0 0,-1-1 0 0 0,-1 0 0 0 0,1 0 0 0 0,0 0 0 0 0,-1 0 0 0 0,1 0 0 0 0,-1 0 0 0 0,0-1 1 0 0,0 1-1 0 0,-6 3 0 0 0,-2 1 473 0 0,0 0 1 0 0,-1 0 0 0 0,0-1-1 0 0,0-1 1 0 0,0 0 0 0 0,-1 0-1 0 0,0-1 1 0 0,0-1-1 0 0,0 0 1 0 0,-23 1 0 0 0,17-4-592 0 0</inkml:trace>
</inkml:ink>
</file>

<file path=ppt/ink/ink1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5.282"/>
    </inkml:context>
    <inkml:brush xml:id="br0">
      <inkml:brushProperty name="width" value="0.05" units="cm"/>
      <inkml:brushProperty name="height" value="0.05" units="cm"/>
    </inkml:brush>
  </inkml:definitions>
  <inkml:trace contextRef="#ctx0" brushRef="#br0">46 21 1376 0 0,'-7'-20'14605'0'0,"4"30"-11695"0"0,-11 77-2420 0 0,3 0 0 0 0,4 0 0 0 0,4 1 0 0 0,12 136 0 0 0,-4-175-490 0 0,-3-58-590 0 0,-2-1 19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1.027"/>
    </inkml:context>
    <inkml:brush xml:id="br0">
      <inkml:brushProperty name="width" value="0.05" units="cm"/>
      <inkml:brushProperty name="height" value="0.05" units="cm"/>
    </inkml:brush>
  </inkml:definitions>
  <inkml:trace contextRef="#ctx0" brushRef="#br0">23 68 456 0 0,'-5'-5'17094'0'0,"6"14"-19881"0"0,-8 138 2775 0 0,2-67 24 0 0,-1-29 127 0 0,9-65 234 0 0,0 0 1 0 0,1 0-1 0 0,0 1 0 0 0,1 0 1 0 0,10-17-1 0 0,-8 13-525 0 0,53-106 95 0 0,-51 108 19 0 0,0 1 0 0 0,1 0-1 0 0,1 0 1 0 0,0 1 0 0 0,24-22 0 0 0,-34 34 36 0 0,-1 1 1 0 0,0-1-1 0 0,0 1 1 0 0,1 0-1 0 0,-1-1 1 0 0,0 1-1 0 0,1 0 1 0 0,-1-1-1 0 0,0 1 1 0 0,1 0-1 0 0,-1-1 1 0 0,1 1 0 0 0,-1 0-1 0 0,0 0 1 0 0,1 0-1 0 0,-1-1 1 0 0,1 1-1 0 0,-1 0 1 0 0,1 0-1 0 0,-1 0 1 0 0,1 0-1 0 0,-1 0 1 0 0,0 0 0 0 0,1 0-1 0 0,-1 0 1 0 0,1 0-1 0 0,-1 0 1 0 0,1 0-1 0 0,-1 0 1 0 0,1 0-1 0 0,-1 0 1 0 0,1 1-1 0 0,-1-1 1 0 0,0 0-1 0 0,1 0 1 0 0,-1 0 0 0 0,1 1-1 0 0,-1-1 1 0 0,0 0-1 0 0,1 1 1 0 0,-1-1-1 0 0,0 0 1 0 0,1 0-1 0 0,-1 1 1 0 0,0-1-1 0 0,1 1 1 0 0,5 25 20 0 0,-6-24-19 0 0,3 35 101 0 0,-1 1 0 0 0,-6 52 0 0 0,1 0 170 0 0,3-87-289 0 0,2 30 60 0 0,4-21-94 0 0,-6-12 44 0 0,0 0 1 0 0,1 1-1 0 0,-1-1 1 0 0,0 0-1 0 0,1 0 0 0 0,-1 0 1 0 0,1 0-1 0 0,-1 0 0 0 0,0 0 1 0 0,1 1-1 0 0,-1-1 1 0 0,1 0-1 0 0,-1 0 0 0 0,0 0 1 0 0,1 0-1 0 0,-1-1 0 0 0,0 1 1 0 0,1 0-1 0 0,-1 0 1 0 0,1 0-1 0 0,-1 0 0 0 0,0 0 1 0 0,1 0-1 0 0,-1 0 0 0 0,0-1 1 0 0,1 1-1 0 0,-1 0 0 0 0,0 0 1 0 0,1-1-1 0 0,-1 1 1 0 0,5-4-73 0 0</inkml:trace>
</inkml:ink>
</file>

<file path=ppt/ink/ink1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5.773"/>
    </inkml:context>
    <inkml:brush xml:id="br0">
      <inkml:brushProperty name="width" value="0.05" units="cm"/>
      <inkml:brushProperty name="height" value="0.05" units="cm"/>
    </inkml:brush>
  </inkml:definitions>
  <inkml:trace contextRef="#ctx0" brushRef="#br0">6 0 7834 0 0,'-1'3'6478'0'0,"0"11"-5176"0"0,-2 45-877 0 0,2 0 0 0 0,3 0 0 0 0,3 0 1 0 0,21 103-1 0 0,-21-139-408 0 0,2 0 0 0 0,16 34 1 0 0,-19-48-15 0 0,1 0 0 0 0,0 0 0 0 0,0-1 0 0 0,1 0 0 0 0,0 0 0 0 0,0 0 1 0 0,1-1-1 0 0,15 13 0 0 0,-21-19-1 0 0,1 0 0 0 0,0 0 0 0 0,0 0 0 0 0,-1 0 0 0 0,1 0 0 0 0,0 0 0 0 0,0 0 0 0 0,0-1 0 0 0,0 1 0 0 0,0-1 0 0 0,0 1 0 0 0,0-1 0 0 0,0 0 0 0 0,0 0 0 0 0,1 0 0 0 0,-1 0 0 0 0,0 0 0 0 0,0 0 0 0 0,2-1 0 0 0,0 0 8 0 0,0-1 1 0 0,-1 1-1 0 0,1-1 0 0 0,0 0 1 0 0,-1 0-1 0 0,0 0 1 0 0,0 0-1 0 0,1-1 0 0 0,3-3 1 0 0,3-5 50 0 0,-1 0-1 0 0,0 0 1 0 0,0-1 0 0 0,9-18 0 0 0,2-7-135 0 0,-2 0-1 0 0,-1-2 1 0 0,-2 0 0 0 0,-2-1 0 0 0,-2 0-1 0 0,-1-1 1 0 0,-2 0 0 0 0,4-61 0 0 0,-12 74 177 0 0,-1 24 251 0 0,-1 19 109 0 0,-10 87 120 0 0,5 0 0 0 0,5 1 0 0 0,12 119 0 0 0,1-190-2043 0 0</inkml:trace>
</inkml:ink>
</file>

<file path=ppt/ink/ink1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6.202"/>
    </inkml:context>
    <inkml:brush xml:id="br0">
      <inkml:brushProperty name="width" value="0.05" units="cm"/>
      <inkml:brushProperty name="height" value="0.05" units="cm"/>
    </inkml:brush>
  </inkml:definitions>
  <inkml:trace contextRef="#ctx0" brushRef="#br0">1 199 9674 0 0,'8'-2'5896'0'0,"35"-3"-6076"0"0,15 2 117 0 0,48-5 82 0 0,-89 6 106 0 0,-1-1 0 0 0,0-1 0 0 0,-1 0 0 0 0,22-9 0 0 0,-33 11-38 0 0,-1 1-1 0 0,1-1 1 0 0,0 0-1 0 0,-1-1 1 0 0,0 1-1 0 0,1-1 1 0 0,-1 1-1 0 0,0-1 1 0 0,0 0-1 0 0,-1 0 1 0 0,1 0-1 0 0,-1 0 1 0 0,1-1-1 0 0,-1 1 1 0 0,0-1-1 0 0,0 0 0 0 0,0 1 1 0 0,-1-1-1 0 0,0 0 1 0 0,1 0-1 0 0,0-5 1 0 0,-2 6 8 0 0,0 0 0 0 0,0 0 0 0 0,0 0-1 0 0,0-1 1 0 0,0 1 0 0 0,-1 0 0 0 0,0 0 0 0 0,1 0 0 0 0,-1 0 0 0 0,0 0 0 0 0,0 1 0 0 0,-1-1-1 0 0,1 0 1 0 0,-1 0 0 0 0,1 1 0 0 0,-1-1 0 0 0,0 1 0 0 0,0-1 0 0 0,0 1 0 0 0,0 0 0 0 0,0 0-1 0 0,-1 0 1 0 0,1 0 0 0 0,0 0 0 0 0,-1 0 0 0 0,0 1 0 0 0,1-1 0 0 0,-6-1 0 0 0,3 1-25 0 0,-1 0 1 0 0,0 1-1 0 0,0 0 0 0 0,1 0 1 0 0,-1 0-1 0 0,0 0 1 0 0,0 1-1 0 0,0 0 1 0 0,0 1-1 0 0,0-1 0 0 0,0 1 1 0 0,0 0-1 0 0,0 1 1 0 0,0-1-1 0 0,1 1 0 0 0,-1 0 1 0 0,1 0-1 0 0,-10 7 1 0 0,-1-1-36 0 0,2 1-1 0 0,-1 1 1 0 0,2 0 0 0 0,-1 1 0 0 0,-15 17 0 0 0,20-19-36 0 0,1 1 0 0 0,0 0-1 0 0,1 1 1 0 0,0 0 0 0 0,1 0 0 0 0,0 0 0 0 0,1 1 0 0 0,0 0 0 0 0,0 0 0 0 0,2 0 0 0 0,-5 20 0 0 0,7-25 8 0 0,0 0 0 0 0,0 0 0 0 0,1 0 0 0 0,0 1 0 0 0,0-1 0 0 0,1 0 0 0 0,-1 0 0 0 0,2 0 0 0 0,-1 0 0 0 0,1 0 0 0 0,0 0 0 0 0,0 0 0 0 0,1-1 1 0 0,0 1-1 0 0,0-1 0 0 0,1 0 0 0 0,0 0 0 0 0,0 0 0 0 0,0 0 0 0 0,0 0 0 0 0,1-1 0 0 0,7 6 0 0 0,-6-6-117 0 0,1-1 1 0 0,0 0-1 0 0,0 0 0 0 0,0-1 0 0 0,0 0 0 0 0,1 0 1 0 0,-1-1-1 0 0,1 0 0 0 0,0 0 0 0 0,-1-1 1 0 0,1 0-1 0 0,0 0 0 0 0,0-1 0 0 0,0 0 0 0 0,0 0 1 0 0,0-1-1 0 0,-1 0 0 0 0,1 0 0 0 0,0-1 0 0 0,0 0 1 0 0,10-4-1 0 0,8-5-7066 0 0</inkml:trace>
</inkml:ink>
</file>

<file path=ppt/ink/ink1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6.633"/>
    </inkml:context>
    <inkml:brush xml:id="br0">
      <inkml:brushProperty name="width" value="0.05" units="cm"/>
      <inkml:brushProperty name="height" value="0.05" units="cm"/>
    </inkml:brush>
  </inkml:definitions>
  <inkml:trace contextRef="#ctx0" brushRef="#br0">255 144 6073 0 0,'3'-4'127'0'0,"-1"0"0"0"0,0 0-1 0 0,0 0 1 0 0,-1 0-1 0 0,1-1 1 0 0,0-7 0 0 0,-1 7 421 0 0,0 0 0 0 0,-1 0 1 0 0,0 0-1 0 0,0 0 0 0 0,0 1 0 0 0,0-1 1 0 0,-1 0-1 0 0,0 0 0 0 0,0 0 1 0 0,0 1-1 0 0,-1-1 0 0 0,0 0 0 0 0,0 1 1 0 0,0 0-1 0 0,0-1 0 0 0,0 1 1 0 0,-6-7-1 0 0,7 10-384 0 0,0 0 0 0 0,-1-1 0 0 0,1 1-1 0 0,-1 0 1 0 0,1 0 0 0 0,-1 0 0 0 0,1 0 0 0 0,-1 0 0 0 0,1 0-1 0 0,-1 0 1 0 0,0 0 0 0 0,0 1 0 0 0,1-1 0 0 0,-1 1 0 0 0,0-1 0 0 0,0 1-1 0 0,0 0 1 0 0,-2 0 0 0 0,0 0 18 0 0,0 0 0 0 0,0 1 0 0 0,0-1 0 0 0,1 1 0 0 0,-1 0 0 0 0,0 1 0 0 0,1-1 0 0 0,-6 3 0 0 0,-3 3 30 0 0,0 0-1 0 0,1 1 1 0 0,-20 17-1 0 0,19-14-233 0 0,1 1 1 0 0,0 0-1 0 0,1 0 0 0 0,0 1 0 0 0,1 0 1 0 0,-13 24-1 0 0,18-29 22 0 0,1 0 0 0 0,-1 0 0 0 0,1 1 0 0 0,1-1-1 0 0,0 1 1 0 0,0-1 0 0 0,0 1 0 0 0,1 0 0 0 0,1-1 0 0 0,-1 1 0 0 0,1 0 0 0 0,1 0 0 0 0,2 15 0 0 0,-2-19 6 0 0,1-1 0 0 0,-1 1 0 0 0,1-1 1 0 0,0 1-1 0 0,0-1 0 0 0,1 0 0 0 0,-1 0 0 0 0,1 0 1 0 0,0 0-1 0 0,0 0 0 0 0,0-1 0 0 0,1 0 1 0 0,-1 1-1 0 0,1-1 0 0 0,0 0 0 0 0,-1 0 0 0 0,1-1 1 0 0,1 1-1 0 0,4 1 0 0 0,-6-3-3 0 0,0 1 0 0 0,1-1 1 0 0,-1 0-1 0 0,0-1 0 0 0,1 1 0 0 0,-1-1 1 0 0,1 1-1 0 0,-1-1 0 0 0,1 0 1 0 0,-1 0-1 0 0,1 0 0 0 0,-1-1 0 0 0,1 0 1 0 0,-1 1-1 0 0,1-1 0 0 0,-1 0 0 0 0,1 0 1 0 0,-1-1-1 0 0,0 1 0 0 0,0-1 0 0 0,0 0 1 0 0,0 0-1 0 0,0 0 0 0 0,0 0 0 0 0,0 0 1 0 0,3-4-1 0 0,4-5-925 0 0,0-2 1 0 0,0 1 0 0 0,-1-1-1 0 0,0-1 1 0 0,-1 0 0 0 0,7-17-1 0 0,31-94-7100 0 0,-39 102 7723 0 0,-10 33 8477 0 0,-2 5-3286 0 0,3-10-4639 0 0,1 0 1 0 0,-1 1-1 0 0,1-1 1 0 0,1 1-1 0 0,-1 6 1 0 0,1-4-240 0 0,0 0 0 0 0,0-1 1 0 0,1 1-1 0 0,0-1 0 0 0,1 1 1 0 0,0-1-1 0 0,0 0 0 0 0,0 1 1 0 0,1-1-1 0 0,0 0 0 0 0,8 12 1 0 0,-11-19-20 0 0,0 1 0 0 0,1-1 0 0 0,-1 1 0 0 0,0-1 0 0 0,1 0 0 0 0,-1 1 0 0 0,0-1-1 0 0,1 0 1 0 0,-1 0 0 0 0,0 1 0 0 0,1-1 0 0 0,-1 0 0 0 0,1 0 0 0 0,-1 1 0 0 0,1-1 0 0 0,-1 0 0 0 0,1 0 0 0 0,-1 0 0 0 0,1 0 0 0 0,-1 0 0 0 0,1 0 0 0 0,-1 0 0 0 0,1 0 0 0 0,-1 0 0 0 0,0 0 0 0 0,1 0 0 0 0,-1 0 0 0 0,1 0 0 0 0,-1 0 0 0 0,1 0 0 0 0,-1-1 0 0 0,1 1 0 0 0,-1 0-1 0 0,1 0 1 0 0,-1 0 0 0 0,0-1 0 0 0,1 1 0 0 0,-1 0 0 0 0,1-1 0 0 0,-1 1 0 0 0,0 0 0 0 0,1-1 0 0 0,-1 1 0 0 0,1-1 0 0 0,4-5-144 0 0</inkml:trace>
</inkml:ink>
</file>

<file path=ppt/ink/ink1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7.007"/>
    </inkml:context>
    <inkml:brush xml:id="br0">
      <inkml:brushProperty name="width" value="0.05" units="cm"/>
      <inkml:brushProperty name="height" value="0.05" units="cm"/>
    </inkml:brush>
  </inkml:definitions>
  <inkml:trace contextRef="#ctx0" brushRef="#br0">0 31 11058 0 0,'2'-3'4271'0'0,"2"10"1959"0"0,4 44-5929 0 0,-1 1 1 0 0,0 91-1 0 0,-5-76-223 0 0,-2-57-78 0 0,1-4 0 0 0,-1 1 0 0 0,0-1 0 0 0,0 0 0 0 0,-2 9 0 0 0,-1-42 0 0 0,7-8-526 0 0,2 1 0 0 0,1 0 0 0 0,2 0 1 0 0,1 1-1 0 0,1 0 0 0 0,30-58 0 0 0,-14 46-1650 0 0,-25 42 1986 0 0,0 0 0 0 0,0 1-1 0 0,1-1 1 0 0,-1 0-1 0 0,1 1 1 0 0,0-1-1 0 0,0 1 1 0 0,0 0-1 0 0,0 0 1 0 0,0 0-1 0 0,0 1 1 0 0,5-3-1 0 0,-8 4 239 0 0,1 0-1 0 0,0 0 0 0 0,0 1 0 0 0,0-1 1 0 0,0 0-1 0 0,0 0 0 0 0,0 1 1 0 0,0-1-1 0 0,0 0 0 0 0,-1 1 0 0 0,1-1 1 0 0,0 1-1 0 0,0-1 0 0 0,-1 1 0 0 0,1-1 1 0 0,0 1-1 0 0,0 0 0 0 0,-1-1 1 0 0,1 1-1 0 0,-1 0 0 0 0,1 0 0 0 0,-1-1 1 0 0,1 1-1 0 0,-1 0 0 0 0,1 0 0 0 0,-1 0 1 0 0,0 0-1 0 0,1-1 0 0 0,-1 1 1 0 0,0 0-1 0 0,0 2 0 0 0,9 33 2100 0 0,-9-34-2133 0 0,6 31 501 0 0,-3 1 0 0 0,-1-1 0 0 0,-1 0 0 0 0,-2 1 0 0 0,-7 50 0 0 0,4-70-1917 0 0</inkml:trace>
</inkml:ink>
</file>

<file path=ppt/ink/ink1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8.130"/>
    </inkml:context>
    <inkml:brush xml:id="br0">
      <inkml:brushProperty name="width" value="0.05" units="cm"/>
      <inkml:brushProperty name="height" value="0.05" units="cm"/>
    </inkml:brush>
  </inkml:definitions>
  <inkml:trace contextRef="#ctx0" brushRef="#br0">408 199 8290 0 0,'1'-14'1426'0'0,"-2"0"1"0"0,0 0-1 0 0,0 0 0 0 0,-1 0 1 0 0,-1 1-1 0 0,-6-18 0 0 0,7 25-1209 0 0,0 1-1 0 0,-1 0 0 0 0,1 1 0 0 0,-1-1 0 0 0,0 0 0 0 0,0 1 0 0 0,-1 0 0 0 0,1-1 1 0 0,-1 1-1 0 0,0 1 0 0 0,0-1 0 0 0,-1 1 0 0 0,1-1 0 0 0,-1 1 0 0 0,1 0 0 0 0,-1 1 1 0 0,0-1-1 0 0,-9-2 0 0 0,5 2-162 0 0,1 2 1 0 0,0-1 0 0 0,-1 1-1 0 0,1 0 1 0 0,-1 1-1 0 0,1 0 1 0 0,-1 0-1 0 0,1 1 1 0 0,0 0 0 0 0,-1 1-1 0 0,1 0 1 0 0,0 0-1 0 0,0 0 1 0 0,-16 8-1 0 0,13-5-65 0 0,1 1 0 0 0,0-1 0 0 0,-1 2 0 0 0,2-1 0 0 0,-1 2 0 0 0,1-1-1 0 0,0 1 1 0 0,1 0 0 0 0,0 1 0 0 0,-8 10 0 0 0,11-11-6 0 0,0-1 1 0 0,0 1-1 0 0,1 0 0 0 0,1 0 0 0 0,-1 0 1 0 0,1 0-1 0 0,0 1 0 0 0,1 0 1 0 0,0-1-1 0 0,0 1 0 0 0,1 0 1 0 0,0 0-1 0 0,1 0 0 0 0,0-1 0 0 0,2 17 1 0 0,0-15-24 0 0,0 0-1 0 0,1-1 1 0 0,1 1 0 0 0,-1 0 0 0 0,2-1 0 0 0,-1 0 0 0 0,1 0-1 0 0,0 0 1 0 0,1-1 0 0 0,0 1 0 0 0,1-1 0 0 0,0-1 0 0 0,10 10-1 0 0,86 65-1497 0 0,-71-59 1404 0 0,-1 1-1 0 0,30 32 1 0 0,-58-54 132 0 0,-1 2 1 0 0,1-1 0 0 0,0 0 0 0 0,-1 0-1 0 0,0 1 1 0 0,0 0 0 0 0,0-1 0 0 0,0 1-1 0 0,0 0 1 0 0,-1 0 0 0 0,1 0 0 0 0,0 5-1 0 0,-2-8 9 0 0,0 1-1 0 0,0 0 1 0 0,0 0-1 0 0,0 0 0 0 0,-1 0 1 0 0,1 0-1 0 0,0 0 1 0 0,-1 0-1 0 0,0 0 0 0 0,1-1 1 0 0,-1 1-1 0 0,0 0 1 0 0,0 0-1 0 0,0-1 0 0 0,0 1 1 0 0,0 0-1 0 0,0-1 0 0 0,0 1 1 0 0,-1-1-1 0 0,1 0 1 0 0,0 1-1 0 0,-1-1 0 0 0,0 0 1 0 0,1 0-1 0 0,-1 0 1 0 0,1 0-1 0 0,-5 2 0 0 0,-6 3 198 0 0,-1-1-1 0 0,1 0 1 0 0,-1-1-1 0 0,-1 0 1 0 0,1-1-1 0 0,0 0 0 0 0,-1-1 1 0 0,0-1-1 0 0,-19 0 1 0 0,22-1-147 0 0,1-1 0 0 0,0 0 0 0 0,0-1 0 0 0,1 0 0 0 0,-1 0 0 0 0,0-1 0 0 0,1 0 0 0 0,-1-1 0 0 0,1 0 0 0 0,0-1 0 0 0,0 1 0 0 0,0-2 0 0 0,-13-10 0 0 0,20 14-121 0 0,0 0 0 0 0,0 0 0 0 0,0 0 0 0 0,0 0 1 0 0,0-1-1 0 0,0 1 0 0 0,0-1 0 0 0,1 1 0 0 0,-1-1 0 0 0,1 0 0 0 0,0 1 0 0 0,0-1 0 0 0,0 0 0 0 0,0 0 1 0 0,0 0-1 0 0,1 0 0 0 0,-1 0 0 0 0,1 0 0 0 0,0 0 0 0 0,0 0 0 0 0,0 0 0 0 0,1-6 0 0 0,4-9 54 0 0</inkml:trace>
</inkml:ink>
</file>

<file path=ppt/ink/ink1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59.019"/>
    </inkml:context>
    <inkml:brush xml:id="br0">
      <inkml:brushProperty name="width" value="0.05" units="cm"/>
      <inkml:brushProperty name="height" value="0.05" units="cm"/>
    </inkml:brush>
  </inkml:definitions>
  <inkml:trace contextRef="#ctx0" brushRef="#br0">273 213 2304 0 0,'10'-17'8685'0'0,"0"-20"-4717"0"0,-6 19-2544 0 0,-3 16-1281 0 0,13-58 2645 0 0,-14 57-2648 0 0,1-1 1 0 0,-1 0-1 0 0,1 1 1 0 0,-1-1-1 0 0,0 1 1 0 0,0-1-1 0 0,-1 1 1 0 0,1-1-1 0 0,-1 0 1 0 0,0 1-1 0 0,0 0 1 0 0,0-1-1 0 0,0 1 1 0 0,-3-5-1 0 0,3 7-69 0 0,0-1 1 0 0,-1 0-1 0 0,1 1 0 0 0,-1-1 0 0 0,1 1 0 0 0,-1-1 1 0 0,1 1-1 0 0,-1 0 0 0 0,0 0 0 0 0,0 0 1 0 0,0 0-1 0 0,0 0 0 0 0,0 0 0 0 0,0 0 0 0 0,0 1 1 0 0,0-1-1 0 0,0 1 0 0 0,0-1 0 0 0,-2 1 0 0 0,-1 0-37 0 0,1 0 0 0 0,0 0-1 0 0,-1 1 1 0 0,1 0-1 0 0,0-1 1 0 0,-1 2 0 0 0,1-1-1 0 0,-8 4 1 0 0,-1 2-56 0 0,-1 1 1 0 0,1 0 0 0 0,0 1 0 0 0,-13 12 0 0 0,6-4-21 0 0,1 1 0 0 0,-29 36 0 0 0,41-46 40 0 0,1 1 1 0 0,0 0 0 0 0,0 0 0 0 0,1 1-1 0 0,0-1 1 0 0,1 1 0 0 0,0 0-1 0 0,1 1 1 0 0,-4 14 0 0 0,7-22-1 0 0,-1 0 0 0 0,1 0 0 0 0,0 0 0 0 0,0-1 0 0 0,1 1 0 0 0,-1 0 0 0 0,1 0 0 0 0,-1 0 0 0 0,1 0 0 0 0,0 0 0 0 0,0-1 1 0 0,0 1-1 0 0,0 0 0 0 0,0-1 0 0 0,1 1 0 0 0,-1-1 0 0 0,1 1 0 0 0,0-1 0 0 0,0 0 0 0 0,0 0 0 0 0,0 1 0 0 0,0-1 0 0 0,0-1 0 0 0,1 1 0 0 0,-1 0 0 0 0,0-1 0 0 0,1 1 0 0 0,0-1 0 0 0,-1 0 1 0 0,5 2-1 0 0,-1 0-29 0 0,1-1 1 0 0,-1-1 0 0 0,1 1 0 0 0,-1-1-1 0 0,1 0 1 0 0,0 0 0 0 0,0-1 0 0 0,-1 0-1 0 0,1 0 1 0 0,0 0 0 0 0,-1-1 0 0 0,9-2-1 0 0,-3-1-77 0 0,-1 0 0 0 0,1-1-1 0 0,-1-1 1 0 0,0 0-1 0 0,-1 0 1 0 0,1-1-1 0 0,-1 0 1 0 0,-1-1-1 0 0,1 0 1 0 0,8-11-1 0 0,-6 6-153 0 0,0 0 0 0 0,-2-1 0 0 0,1-1 0 0 0,-2 0 0 0 0,0 0 0 0 0,11-26 0 0 0,-20 41 254 0 0,0-1-1 0 0,0 1 1 0 0,1-1-1 0 0,-1 1 1 0 0,0 0-1 0 0,0-1 1 0 0,1 1-1 0 0,-1-1 1 0 0,0 1-1 0 0,0-1 1 0 0,0 1-1 0 0,0 0 1 0 0,0-1-1 0 0,0 1 1 0 0,0-1-1 0 0,0 1 1 0 0,0-1-1 0 0,0 1 1 0 0,0-1-1 0 0,0 1 1 0 0,0-1-1 0 0,0 1 1 0 0,0-1-1 0 0,0 1 1 0 0,0-1-1 0 0,-1 0 0 0 0,-9 6 826 0 0,-10 15 702 0 0,5 1-1321 0 0,2 1 1 0 0,0 0-1 0 0,1 1 0 0 0,2 0 1 0 0,-14 42-1 0 0,10-27-157 0 0,1-2-33 0 0,1 0 0 0 0,2 1 0 0 0,-10 69 0 0 0,18-92-6 0 0,1-1 0 0 0,0 0 0 0 0,1 0 0 0 0,1 1 1 0 0,0-1-1 0 0,1 0 0 0 0,0 0 0 0 0,1 0 0 0 0,1 0 0 0 0,0 0 0 0 0,0-1 0 0 0,1 1 1 0 0,1-1-1 0 0,11 17 0 0 0,-15-25-4 0 0,1 0 1 0 0,1 0-1 0 0,-1 0 0 0 0,0-1 0 0 0,1 1 1 0 0,0-1-1 0 0,0 0 0 0 0,0 0 1 0 0,0-1-1 0 0,0 1 0 0 0,1-1 1 0 0,-1 1-1 0 0,1-2 0 0 0,-1 1 1 0 0,6 1-1 0 0,-6-2-1 0 0,-1-1 1 0 0,0 0-1 0 0,1 1 1 0 0,-1-1-1 0 0,1-1 1 0 0,-1 1 0 0 0,1 0-1 0 0,-1-1 1 0 0,0 0-1 0 0,1 0 1 0 0,-1 0-1 0 0,0 0 1 0 0,1 0-1 0 0,-1-1 1 0 0,0 1-1 0 0,0-1 1 0 0,0 0-1 0 0,-1 0 1 0 0,1 0-1 0 0,0-1 1 0 0,-1 1-1 0 0,4-3 1 0 0,1-5-103 0 0,1 1 1 0 0,-1-1-1 0 0,-1 0 1 0 0,0 0-1 0 0,0-1 1 0 0,-1 0-1 0 0,-1 0 1 0 0,1 0-1 0 0,-2 0 1 0 0,0-1 0 0 0,0 0-1 0 0,1-16 1 0 0,-3 20-313 0 0,0 1 1 0 0,0-1 0 0 0,-1 0 0 0 0,-1 0 0 0 0,1 1-1 0 0,-1-1 1 0 0,0 0 0 0 0,-1 1 0 0 0,0-1 0 0 0,0 1-1 0 0,-1-1 1 0 0,0 1 0 0 0,0 0 0 0 0,0 0 0 0 0,-1 0 0 0 0,0 1-1 0 0,-1-1 1 0 0,1 1 0 0 0,-11-11 0 0 0,11 14 345 0 0,0 0 1 0 0,0 0-1 0 0,-1 0 1 0 0,1 1-1 0 0,0 0 0 0 0,-1-1 1 0 0,0 2-1 0 0,-8-4 1 0 0,-23 3 6404 0 0,43 7-5648 0 0,8 2-476 0 0,-1-2-131 0 0,0-1 0 0 0,0 0 1 0 0,0-2-1 0 0,24 3 0 0 0,-31-4-59 0 0,-1-1-232 0 0,0 1 0 0 0,0-1-1 0 0,0 0 1 0 0,1-1 0 0 0,9-1 0 0 0,-2-3-6490 0 0</inkml:trace>
</inkml:ink>
</file>

<file path=ppt/ink/ink1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06.018"/>
    </inkml:context>
    <inkml:brush xml:id="br0">
      <inkml:brushProperty name="width" value="0.05" units="cm"/>
      <inkml:brushProperty name="height" value="0.05" units="cm"/>
      <inkml:brushProperty name="color" value="#E71224"/>
    </inkml:brush>
  </inkml:definitions>
  <inkml:trace contextRef="#ctx0" brushRef="#br0">25 409 3681 0 0,'-3'-5'16260'0'0,"-4"-15"-17676"0"0,5 14 2799 0 0,-1-1-1352 0 0,1 0 0 0 0,0 0 0 0 0,0-1-1 0 0,1 1 1 0 0,0-1 0 0 0,0 1 0 0 0,1-1-1 0 0,0 1 1 0 0,0-1 0 0 0,1 0 0 0 0,0 1-1 0 0,0 0 1 0 0,1-1 0 0 0,0 1 0 0 0,0 0-1 0 0,4-8 1 0 0,-2 7-61 0 0,0 0-1 0 0,1 0 1 0 0,0 0-1 0 0,0 1 1 0 0,1 0-1 0 0,0 0 1 0 0,0 0-1 0 0,1 1 1 0 0,0 0-1 0 0,0 0 1 0 0,0 1-1 0 0,0 0 1 0 0,10-5-1 0 0,6-2 26 0 0,-6 2-16 0 0,1 0 0 0 0,0 2 0 0 0,0 0 0 0 0,21-5 0 0 0,-32 11 17 0 0,-1 1-1 0 0,1 0 0 0 0,-1 0 0 0 0,1 1 0 0 0,0 0 0 0 0,-1 0 1 0 0,1 0-1 0 0,0 1 0 0 0,-1 0 0 0 0,1 0 0 0 0,-1 1 0 0 0,0 0 1 0 0,1 0-1 0 0,-1 1 0 0 0,0-1 0 0 0,8 6 0 0 0,17 12 5 0 0,54 47 0 0 0,-57-43 0 0 0,58 38 0 0 0,-57-45 8 0 0,1-1 0 0 0,1-1 0 0 0,0-2 0 0 0,54 15 0 0 0,-71-24-7 0 0,-1-1 0 0 0,1-1 1 0 0,0 0-1 0 0,0-1 0 0 0,0 0 0 0 0,1-1 1 0 0,-1-1-1 0 0,0 0 0 0 0,0-1 1 0 0,0-1-1 0 0,-1 0 0 0 0,1 0 0 0 0,24-11 1 0 0,11-12-1 0 0,-1-2 0 0 0,-2-2 1 0 0,0-2-1 0 0,73-67 0 0 0,-54 29-1 0 0,-14 14 0 0 0,-48 53 1 0 0,2-4 0 0 0,-5 7-1 0 0,0 0 0 0 0,1 0 0 0 0,-1 0 0 0 0,0 0-1 0 0,0 0 1 0 0,0 0 0 0 0,0 0 0 0 0,0 0 0 0 0,0 0-1 0 0,0 0 1 0 0,1 0 0 0 0,-1 0 0 0 0,0 0 0 0 0,0 0-1 0 0,0 0 1 0 0,0 0 0 0 0,0 0 0 0 0,0 0 0 0 0,0 0-1 0 0,0 0 1 0 0,1 0 0 0 0,-1 0 0 0 0,0 1 0 0 0,0-1-1 0 0,0 0 1 0 0,0 0 0 0 0,0 0 0 0 0,0 0-1 0 0,0 0 1 0 0,0 0 0 0 0,0 0 0 0 0,0 0 0 0 0,0 0-1 0 0,0 0 1 0 0,1 0 0 0 0,-1 1 0 0 0,0-1 0 0 0,0 0-1 0 0,0 0 1 0 0,0 0 0 0 0,0 0 0 0 0,0 0 0 0 0,0 0-1 0 0,0 0 1 0 0,0 1 0 0 0,0-1 0 0 0,0 0 0 0 0,0 0-1 0 0,0 0 1 0 0,0 0 0 0 0,0 0 0 0 0,0 0 0 0 0,0 0-1 0 0,0 0 1 0 0,0 1 0 0 0,-1-1 0 0 0,1 0 0 0 0,0 0-1 0 0,0 0 1 0 0,0 0 0 0 0,0 0 0 0 0,0 0 0 0 0,0 1-56 0 0,2 3-8 0 0,9 18 59 0 0,-3-5 13 0 0,0 0-1 0 0,1-1 1 0 0,1 0 0 0 0,14 16-1 0 0,-20-27-4 0 0,0 0-1 0 0,1-1 1 0 0,0 0-1 0 0,-1 0 0 0 0,2 0 1 0 0,-1 0-1 0 0,0-1 1 0 0,1 0-1 0 0,0 0 0 0 0,-1-1 1 0 0,1 1-1 0 0,0-1 1 0 0,1 0-1 0 0,-1-1 0 0 0,0 0 1 0 0,11 1-1 0 0,0-1 3 0 0,1-1 0 0 0,-1-1 0 0 0,0-1-1 0 0,0 0 1 0 0,24-7 0 0 0,82-32 45 0 0,-32 9-33 0 0,114-21-66 0 0,-159 44 27 0 0,1 3 0 0 0,71-1 1 0 0,-77 7-21 0 0,0 2 0 0 0,56 10 0 0 0,-76-8 32 0 0,-1 1 0 0 0,0 1-1 0 0,0 1 1 0 0,0 1 0 0 0,-1 0-1 0 0,28 17 1 0 0,-25-10 18 0 0,0 0 0 0 0,-1 1 0 0 0,0 1 0 0 0,-2 2 0 0 0,0-1 0 0 0,-1 2 0 0 0,19 27 0 0 0,-23-25 24 0 0,-13-21-30 0 0,0 1 0 0 0,-1-1 0 0 0,1 0 0 0 0,0 1 0 0 0,-1-1 0 0 0,1 1 0 0 0,-1-1 0 0 0,1 0 0 0 0,-1 1 0 0 0,0-1 0 0 0,0 1 0 0 0,1-1 0 0 0,-1 1 0 0 0,0-1 0 0 0,-1 3 0 0 0,-5-2-1247 0 0</inkml:trace>
</inkml:ink>
</file>

<file path=ppt/ink/ink1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2.383"/>
    </inkml:context>
    <inkml:brush xml:id="br0">
      <inkml:brushProperty name="width" value="0.05" units="cm"/>
      <inkml:brushProperty name="height" value="0.05" units="cm"/>
      <inkml:brushProperty name="color" value="#E71224"/>
    </inkml:brush>
  </inkml:definitions>
  <inkml:trace contextRef="#ctx0" brushRef="#br0">6 262 8754 0 0,'-1'0'673'0'0,"1"-1"-574"0"0,-1 0-1 0 0,0-1 0 0 0,1 1 0 0 0,0 0 0 0 0,-1 0 0 0 0,1-1 1 0 0,0 1-1 0 0,-1 0 0 0 0,1-1 0 0 0,0 1 0 0 0,0 0 1 0 0,0-1-1 0 0,0 1 0 0 0,0 0 0 0 0,0-1 0 0 0,1 1 1 0 0,-1 0-1 0 0,1-3 0 0 0,7-21 413 0 0,-8 25-507 0 0,37-86-160 0 0,-31 75 138 0 0,0-1-1 0 0,1 2 0 0 0,0-1 0 0 0,0 1 1 0 0,12-12-1 0 0,-18 21 7 0 0,0 0 1 0 0,0 0-1 0 0,0 0 1 0 0,0 0-1 0 0,0 0 1 0 0,0 0-1 0 0,0 0 1 0 0,0 1-1 0 0,0-1 0 0 0,1 0 1 0 0,-1 1-1 0 0,0-1 1 0 0,1 1-1 0 0,-1-1 1 0 0,0 1-1 0 0,1-1 1 0 0,-1 1-1 0 0,0 0 1 0 0,1 0-1 0 0,-1 0 1 0 0,0 0-1 0 0,1 0 1 0 0,-1 0-1 0 0,3 1 0 0 0,-2-1 2 0 0,0 1 0 0 0,-1 1 0 0 0,1-1-1 0 0,0 0 1 0 0,-1 0 0 0 0,1 1-1 0 0,-1-1 1 0 0,1 1 0 0 0,-1-1 0 0 0,0 1-1 0 0,0-1 1 0 0,1 1 0 0 0,-1 0 0 0 0,1 3-1 0 0,2 5 44 0 0,0 0-1 0 0,0 0 0 0 0,-1 0 1 0 0,-1 1-1 0 0,2 14 1 0 0,-1 5 121 0 0,-2 1 1 0 0,-1 0-1 0 0,-1-1 1 0 0,-2 1-1 0 0,-1-1 1 0 0,-1 0-1 0 0,-12 37 1 0 0,12-58 678 0 0,1-19 892 0 0,4 8-154 0 0,-1-3-974 0 0,1-10-450 0 0,0-1-1 0 0,1 0 0 0 0,1 0 1 0 0,0 1-1 0 0,1-1 0 0 0,1 1 0 0 0,1-1 1 0 0,0 1-1 0 0,0 1 0 0 0,15-28 1 0 0,-2 11-293 0 0,2 0 0 0 0,0 0 1 0 0,44-47-1 0 0,-61 75 153 0 0,-2 1-12 0 0,0 1 0 0 0,0-1 0 0 0,0 1-1 0 0,1 0 1 0 0,-1-1 0 0 0,0 1 0 0 0,1 0 0 0 0,-1 0-1 0 0,1 0 1 0 0,1-1 0 0 0,-2 3-1 0 0,0-1 0 0 0,-1 0 0 0 0,1 0 0 0 0,0 0 0 0 0,-1 1 0 0 0,1-1 0 0 0,-1 1 0 0 0,1-1 1 0 0,-1 0-1 0 0,1 1 0 0 0,0-1 0 0 0,-1 1 0 0 0,1-1 0 0 0,-1 1 0 0 0,0-1 0 0 0,1 1 0 0 0,-1-1 0 0 0,1 1 0 0 0,-1 0 0 0 0,0-1 0 0 0,0 1 0 0 0,1 0 0 0 0,-1-1 0 0 0,0 1 0 0 0,0 0 0 0 0,0-1 0 0 0,0 1 0 0 0,0 0 0 0 0,1-1 1 0 0,-2 2-1 0 0,7 24 28 0 0,-1-1 0 0 0,-2 0 0 0 0,0 1 0 0 0,-3 46 0 0 0,-18 103 137 0 0,17-169-167 0 0,1-3 17 0 0,-1-1 0 0 0,1 1 0 0 0,-1 0 0 0 0,0 0 0 0 0,0 0 0 0 0,0 0 0 0 0,-1 3 0 0 0,2-6-4 0 0,-1 0 1 0 0,1 0 0 0 0,0 0-1 0 0,0 0 1 0 0,-1 0-1 0 0,1 0 1 0 0,0 0-1 0 0,0 0 1 0 0,-1 0-1 0 0,1 0 1 0 0,0 0-1 0 0,0 0 1 0 0,-1 0 0 0 0,1-1-1 0 0,0 1 1 0 0,0 0-1 0 0,0 0 1 0 0,-1 0-1 0 0,1 0 1 0 0,0 0-1 0 0,0-1 1 0 0,0 1-1 0 0,0 0 1 0 0,-1 0 0 0 0,1 0-1 0 0,0-1 1 0 0,0 1-1 0 0,0 0 1 0 0,0 0-1 0 0,0-1 1 0 0,0 1-1 0 0,0 0 1 0 0,0 0 0 0 0,0 0-1 0 0,-1-1 1 0 0,1 1-1 0 0,0 0 1 0 0,0 0-1 0 0,0-1 1 0 0,0 1-1 0 0,0 0 1 0 0,0 0-1 0 0,1-1 1 0 0,-5-11 58 0 0,3-3-70 0 0,0 0 1 0 0,0 0-1 0 0,2 0 1 0 0,-1 0-1 0 0,2 0 1 0 0,0 0-1 0 0,6-19 1 0 0,-2 13-59 0 0,1 0 0 0 0,0 1 0 0 0,2 0 0 0 0,16-28 0 0 0,-13 30 9 0 0,1 0 0 0 0,0 2 0 0 0,2-1 0 0 0,0 2 1 0 0,0 0-1 0 0,20-14 0 0 0,-35 29 54 0 0,1-1 1 0 0,-1 1-1 0 0,1-1 1 0 0,-1 1 0 0 0,0 0-1 0 0,1 0 1 0 0,-1-1-1 0 0,1 1 1 0 0,-1 0-1 0 0,1 0 1 0 0,-1-1-1 0 0,1 1 1 0 0,-1 0 0 0 0,1 0-1 0 0,-1 0 1 0 0,1 0-1 0 0,-1 0 1 0 0,1 0-1 0 0,-1 0 1 0 0,1 0-1 0 0,-1 0 1 0 0,1 0 0 0 0,-1 0-1 0 0,1 0 1 0 0,-1 0-1 0 0,1 0 1 0 0,-1 0-1 0 0,1 0 1 0 0,0 1-1 0 0,0 0 1 0 0,-1 0 0 0 0,1 0 0 0 0,0-1-1 0 0,-1 1 1 0 0,1 0 0 0 0,0 0 0 0 0,-1 0-1 0 0,1 0 1 0 0,-1 0 0 0 0,0 0 0 0 0,1 0-1 0 0,-1 0 1 0 0,0 2 0 0 0,3 42 2 0 0,-3-39-3 0 0,-8 142-124 0 0,-1-1 575 0 0,11-143-1721 0 0</inkml:trace>
</inkml:ink>
</file>

<file path=ppt/ink/ink1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2.830"/>
    </inkml:context>
    <inkml:brush xml:id="br0">
      <inkml:brushProperty name="width" value="0.05" units="cm"/>
      <inkml:brushProperty name="height" value="0.05" units="cm"/>
      <inkml:brushProperty name="color" value="#E71224"/>
    </inkml:brush>
  </inkml:definitions>
  <inkml:trace contextRef="#ctx0" brushRef="#br0">1 197 2304 0 0,'41'0'890'0'0,"-1"-1"0"0"0,51-9-1 0 0,-79 8-613 0 0,0-1 0 0 0,0 0 0 0 0,0 0 0 0 0,-1-1-1 0 0,0-1 1 0 0,1 0 0 0 0,-2-1 0 0 0,1 0 0 0 0,-1 0-1 0 0,0-1 1 0 0,18-17 0 0 0,-26 23-25 0 0,-1-1 0 0 0,1 0 0 0 0,0 0 0 0 0,-1 0 0 0 0,0-1 0 0 0,1 1 0 0 0,-1 0 0 0 0,0 0 0 0 0,0-1 0 0 0,0 1 0 0 0,-1 0 0 0 0,1-1 0 0 0,0 1 0 0 0,-1-1 0 0 0,0 1 0 0 0,0-1 0 0 0,1 1 0 0 0,-1-1 0 0 0,-1 1 0 0 0,1-1 0 0 0,0 1 0 0 0,-1-1 0 0 0,1 1-1 0 0,-1-1 1 0 0,0 1 0 0 0,0-1 0 0 0,0 1 0 0 0,0 0 0 0 0,0 0 0 0 0,0-1 0 0 0,-3-2 0 0 0,3 3-36 0 0,-1-1-1 0 0,-1 0 1 0 0,1 1-1 0 0,0-1 0 0 0,-1 1 1 0 0,1 0-1 0 0,-1 0 1 0 0,0 0-1 0 0,1 0 1 0 0,-1 0-1 0 0,0 1 0 0 0,0-1 1 0 0,-1 1-1 0 0,1 0 1 0 0,0-1-1 0 0,0 2 1 0 0,0-1-1 0 0,-1 0 0 0 0,1 1 1 0 0,0-1-1 0 0,-1 1 1 0 0,1 0-1 0 0,-5 0 1 0 0,-2 3-183 0 0,0 0 0 0 0,1 0 1 0 0,-1 0-1 0 0,1 1 1 0 0,-1 1-1 0 0,1 0 1 0 0,0 0-1 0 0,1 1 0 0 0,-1 0 1 0 0,1 0-1 0 0,-12 13 1 0 0,2-1-105 0 0,2 0 1 0 0,0 1-1 0 0,-23 38 0 0 0,33-49 91 0 0,1 1 0 0 0,1 0-1 0 0,0 1 1 0 0,0-1-1 0 0,0 1 1 0 0,1 0 0 0 0,1 0-1 0 0,-3 17 1 0 0,5-23-24 0 0,-1 0 1 0 0,1 1-1 0 0,1-1 1 0 0,-1 0-1 0 0,1 1 0 0 0,-1-1 1 0 0,1 0-1 0 0,0 0 1 0 0,1 0-1 0 0,-1 0 0 0 0,1 0 1 0 0,-1 0-1 0 0,1 0 1 0 0,0 0-1 0 0,1 0 0 0 0,-1-1 1 0 0,1 1-1 0 0,0-1 1 0 0,-1 0-1 0 0,2 0 0 0 0,-1 0 1 0 0,0 0-1 0 0,4 2 1 0 0,-2-2-73 0 0,0 0 0 0 0,0 0 0 0 0,0 0 1 0 0,0-1-1 0 0,1 0 0 0 0,-1 0 0 0 0,1 0 1 0 0,-1-1-1 0 0,1 0 0 0 0,0 0 0 0 0,-1 0 1 0 0,1-1-1 0 0,0 0 0 0 0,0 0 0 0 0,0 0 1 0 0,8-2-1 0 0,0-1-487 0 0,0-1 0 0 0,0-1 0 0 0,0 0 1 0 0,-1-1-1 0 0,18-9 0 0 0,-9 3-5687 0 0</inkml:trace>
</inkml:ink>
</file>

<file path=ppt/ink/ink1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3.292"/>
    </inkml:context>
    <inkml:brush xml:id="br0">
      <inkml:brushProperty name="width" value="0.05" units="cm"/>
      <inkml:brushProperty name="height" value="0.05" units="cm"/>
      <inkml:brushProperty name="color" value="#E71224"/>
    </inkml:brush>
  </inkml:definitions>
  <inkml:trace contextRef="#ctx0" brushRef="#br0">161 81 4609 0 0,'13'-39'2327'0'0,"-12"37"-1759"0"0,0 0 1 0 0,-1 0-1 0 0,0-1 1 0 0,1 1-1 0 0,-1 0 1 0 0,0 0-1 0 0,0 0 1 0 0,0 0 0 0 0,-1 0-1 0 0,1-1 1 0 0,0 1-1 0 0,-1 0 1 0 0,1 0-1 0 0,-1 0 1 0 0,0 0-1 0 0,-2-4 1 0 0,3 6-410 0 0,-1 0 0 0 0,0-1-1 0 0,1 1 1 0 0,-1 0 0 0 0,0 0 0 0 0,1 0 0 0 0,-1-1 0 0 0,0 1-1 0 0,0 0 1 0 0,1 0 0 0 0,-1 0 0 0 0,0 0 0 0 0,0 0-1 0 0,1 0 1 0 0,-1 0 0 0 0,0 1 0 0 0,0-1 0 0 0,1 0 0 0 0,-1 0-1 0 0,0 0 1 0 0,1 1 0 0 0,-1-1 0 0 0,0 0 0 0 0,1 1 0 0 0,-1-1-1 0 0,0 1 1 0 0,1-1 0 0 0,-1 1 0 0 0,1-1 0 0 0,-1 1 0 0 0,0 0-1 0 0,-21 19 329 0 0,21-19-286 0 0,-15 17-182 0 0,0 0 0 0 0,2 0 0 0 0,0 2 0 0 0,2 0 0 0 0,0 0-1 0 0,1 1 1 0 0,-11 30 0 0 0,20-46-22 0 0,1 1 0 0 0,-1 0 0 0 0,1 0 0 0 0,0-1 0 0 0,1 1 0 0 0,0 0-1 0 0,0 0 1 0 0,1 11 0 0 0,-1-16 1 0 0,0 1 0 0 0,1-1-1 0 0,-1 0 1 0 0,0 1-1 0 0,1-1 1 0 0,0 0 0 0 0,-1 1-1 0 0,1-1 1 0 0,-1 0 0 0 0,1 0-1 0 0,0 1 1 0 0,0-1-1 0 0,0 0 1 0 0,0 0 0 0 0,0 0-1 0 0,0 0 1 0 0,1 1-1 0 0,0-2-12 0 0,-1 1-1 0 0,1-1 1 0 0,-1 1-1 0 0,0-1 1 0 0,1 0-1 0 0,-1 0 1 0 0,1 1-1 0 0,-1-1 0 0 0,1 0 1 0 0,-1 0-1 0 0,1-1 1 0 0,-1 1-1 0 0,1 0 1 0 0,-1 0-1 0 0,1-1 1 0 0,-1 1-1 0 0,0-1 0 0 0,1 1 1 0 0,-1-1-1 0 0,2-1 1 0 0,7-3-167 0 0,0-1 1 0 0,0 0 0 0 0,-1-1-1 0 0,0 0 1 0 0,12-12 0 0 0,39-48-1209 0 0,-35 39 674 0 0,19-25-764 0 0,24-27-850 0 0,-67 80 2287 0 0,-2 2 114 0 0,0 0 0 0 0,0 1 0 0 0,0-1 0 0 0,1 0 0 0 0,0 1 0 0 0,-1-1 1 0 0,1 1-1 0 0,0-1 0 0 0,0 1 0 0 0,1 3 0 0 0,-2 3 96 0 0,-11 187 919 0 0,11-185-1089 0 0,0-7 26 0 0,1-6 136 0 0,0 2-38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1.393"/>
    </inkml:context>
    <inkml:brush xml:id="br0">
      <inkml:brushProperty name="width" value="0.05" units="cm"/>
      <inkml:brushProperty name="height" value="0.05" units="cm"/>
    </inkml:brush>
  </inkml:definitions>
  <inkml:trace contextRef="#ctx0" brushRef="#br0">82 1 5985 0 0,'0'0'542'0'0,"8"19"-678"0"0,-1 4 487 0 0,-2 0 1 0 0,0 0-1 0 0,-2 1 1 0 0,0-1 0 0 0,-2 1-1 0 0,0 0 1 0 0,-5 39-1 0 0,3-60-61 0 0,1 0-1 0 0,0 0 0 0 0,-1 0 0 0 0,0-1 0 0 0,0 1 1 0 0,0 0-1 0 0,0 0 0 0 0,0 0 0 0 0,0 0 1 0 0,-1-1-1 0 0,1 1 0 0 0,-1-1 0 0 0,0 1 1 0 0,0-1-1 0 0,0 0 0 0 0,0 1 0 0 0,0-1 1 0 0,0 0-1 0 0,-1-1 0 0 0,1 1 0 0 0,-4 2 0 0 0,4-3-129 0 0,-1 0-1 0 0,1-1 0 0 0,-1 1 0 0 0,1 0 0 0 0,-1-1 0 0 0,0 0 1 0 0,1 1-1 0 0,-1-1 0 0 0,0 0 0 0 0,1-1 0 0 0,-1 1 0 0 0,1 0 1 0 0,-1-1-1 0 0,0 1 0 0 0,1-1 0 0 0,-1 0 0 0 0,1 0 0 0 0,-1 0 1 0 0,1 0-1 0 0,0 0 0 0 0,0-1 0 0 0,-1 1 0 0 0,1-1 0 0 0,-3-2 1 0 0,-4-4-558 0 0</inkml:trace>
</inkml:ink>
</file>

<file path=ppt/ink/ink1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4.023"/>
    </inkml:context>
    <inkml:brush xml:id="br0">
      <inkml:brushProperty name="width" value="0.05" units="cm"/>
      <inkml:brushProperty name="height" value="0.05" units="cm"/>
      <inkml:brushProperty name="color" value="#E71224"/>
    </inkml:brush>
  </inkml:definitions>
  <inkml:trace contextRef="#ctx0" brushRef="#br0">30 1 9674 0 0,'1'4'6393'0'0,"-1"75"-5913"0"0,-3 1-1 0 0,-17 101 0 0 0,14-152-392 0 0,4-25 57 0 0,4-19 109 0 0,5-18-103 0 0,1 0 0 0 0,2 1 0 0 0,1 0 0 0 0,1 1 0 0 0,2 0 0 0 0,1 1 0 0 0,28-41 0 0 0,-40 66-180 0 0,1 0-1 0 0,0 0 1 0 0,0 0-1 0 0,1 1 0 0 0,-1-1 1 0 0,1 1-1 0 0,6-5 1 0 0,-10 8 21 0 0,1 1 1 0 0,-1-1-1 0 0,0 1 1 0 0,0-1-1 0 0,0 0 1 0 0,0 1-1 0 0,1 0 1 0 0,-1-1-1 0 0,0 1 1 0 0,0 0-1 0 0,1 0 1 0 0,-1 0-1 0 0,0-1 1 0 0,1 1-1 0 0,-1 0 1 0 0,0 1-1 0 0,0-1 1 0 0,1 0-1 0 0,-1 0 1 0 0,0 1-1 0 0,1-1 1 0 0,-1 0-1 0 0,0 1 1 0 0,0-1-1 0 0,0 1 1 0 0,0 0-1 0 0,0-1 1 0 0,1 1-1 0 0,-1 0 1 0 0,0 0-1 0 0,0 0 1 0 0,-1 0-1 0 0,1-1 1 0 0,0 1-1 0 0,0 1 1 0 0,0-1-1 0 0,-1 0 1 0 0,1 0-1 0 0,0 0 1 0 0,-1 0-1 0 0,1 2 1 0 0,4 6 23 0 0,-1 0-1 0 0,-1 1 1 0 0,1 0-1 0 0,-2-1 1 0 0,1 1-1 0 0,1 18 1 0 0,0 65 307 0 0,-2-18-198 0 0,-1-49-1462 0 0,0-14-5050 0 0</inkml:trace>
</inkml:ink>
</file>

<file path=ppt/ink/ink1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4.908"/>
    </inkml:context>
    <inkml:brush xml:id="br0">
      <inkml:brushProperty name="width" value="0.05" units="cm"/>
      <inkml:brushProperty name="height" value="0.05" units="cm"/>
      <inkml:brushProperty name="color" value="#E71224"/>
    </inkml:brush>
  </inkml:definitions>
  <inkml:trace contextRef="#ctx0" brushRef="#br0">44 510 6913 0 0,'-1'0'297'0'0,"0"0"-1"0"0,0 1 1 0 0,0-1-1 0 0,0 0 0 0 0,0 1 1 0 0,0-1-1 0 0,0 1 1 0 0,1-1-1 0 0,-1 1 0 0 0,0 0 1 0 0,0-1-1 0 0,0 1 0 0 0,0 0 1 0 0,1 0-1 0 0,-1-1 1 0 0,0 1-1 0 0,1 0 0 0 0,-1 0 1 0 0,0 1-1 0 0,-11 20 592 0 0,11-18-370 0 0,-2 3-526 0 0,0 0-1 0 0,1 1 0 0 0,1-1 1 0 0,-1 0-1 0 0,1 1 1 0 0,0-1-1 0 0,1 1 1 0 0,-1-1-1 0 0,2 1 1 0 0,-1-1-1 0 0,3 13 1 0 0,-2-17-36 0 0,-1 0 0 0 0,1 0 0 0 0,0 1 0 0 0,1-1 0 0 0,-1 0 0 0 0,0 0 0 0 0,1 0 1 0 0,0-1-1 0 0,-1 1 0 0 0,1 0 0 0 0,1 0 0 0 0,2 3 0 0 0,-3-5 43 0 0,0 1-1 0 0,0-1 1 0 0,0 0-1 0 0,0 0 1 0 0,1 0-1 0 0,-1 0 1 0 0,0 0-1 0 0,0 0 1 0 0,1-1-1 0 0,-1 1 1 0 0,0-1-1 0 0,1 1 1 0 0,-1-1-1 0 0,1 0 1 0 0,-1 0-1 0 0,0 0 1 0 0,1 0-1 0 0,-1-1 1 0 0,3 0-1 0 0,1 0 42 0 0,0-1-1 0 0,-1 0 1 0 0,1 0-1 0 0,-1-1 0 0 0,0 0 1 0 0,1 0-1 0 0,-1 0 1 0 0,-1-1-1 0 0,1 1 0 0 0,0-1 1 0 0,-1 0-1 0 0,0-1 1 0 0,0 1-1 0 0,5-8 1 0 0,-2 3 132 0 0,-1-1 1 0 0,0 1-1 0 0,0-1 1 0 0,-1 0-1 0 0,-1-1 1 0 0,7-18-1 0 0,-10 24 7 0 0,0 1 0 0 0,0-1-1 0 0,0 1 1 0 0,-1-1 0 0 0,1 0-1 0 0,-1 1 1 0 0,0-1 0 0 0,0 0-1 0 0,-1 1 1 0 0,1-1 0 0 0,-1 0-1 0 0,0 1 1 0 0,-1-1 0 0 0,1 1-1 0 0,-1 0 1 0 0,0-1 0 0 0,0 1-1 0 0,0 0 1 0 0,-3-5 0 0 0,1 5 10 0 0,1 0 0 0 0,-1 1 0 0 0,0-1 0 0 0,0 1 0 0 0,0 0 0 0 0,-1 0 0 0 0,1 0 0 0 0,-1 1 0 0 0,1-1 0 0 0,-1 1 0 0 0,0 0 0 0 0,0 1 0 0 0,0-1 0 0 0,0 1 0 0 0,0 0 0 0 0,-9-1 0 0 0,13 2-272 0 0,1 0 1 0 0,0 1-1 0 0,-1-1 1 0 0,1 0-1 0 0,0 0 1 0 0,-1 0-1 0 0,1 0 0 0 0,0 0 1 0 0,-1 0-1 0 0,1 0 1 0 0,0 0-1 0 0,-1 0 0 0 0,1 0 1 0 0,0 0-1 0 0,-1 0 1 0 0,1 0-1 0 0,0-1 0 0 0,-1 1 1 0 0,1 0-1 0 0,0 0 1 0 0,-1 0-1 0 0,1 0 1 0 0,0-1-1 0 0,0 1 0 0 0,-1 0 1 0 0,1 0-1 0 0,0 0 1 0 0,0-1-1 0 0,-1 1 0 0 0,1 0 1 0 0,0 0-1 0 0,0-1 1 0 0,0 1-1 0 0,0 0 0 0 0,-1-1 1 0 0,1 1-1 0 0,0 0 1 0 0,0-1-1 0 0,0 1 0 0 0,0 0 1 0 0,0-1-1 0 0,11-11-4470 0 0,-8 11 4583 0 0,122-89-5089 0 0,-85 64 5108 0 0,-2-2 0 0 0,0-1 0 0 0,65-66 0 0 0,-94 84 42 0 0,0-1 0 0 0,12-19 0 0 0,-18 26 332 0 0,-1 0-1 0 0,1-1 1 0 0,-1 1-1 0 0,0 0 1 0 0,0-1 0 0 0,-1 1-1 0 0,0-1 1 0 0,0 1-1 0 0,1-10 1 0 0,-2 14-246 0 0,0 1 0 0 0,0-1 0 0 0,0 0 0 0 0,0 1 0 0 0,0-1 0 0 0,0 1 0 0 0,0-1 0 0 0,0 0 0 0 0,0 1 0 0 0,0-1 0 0 0,0 1 0 0 0,0-1 0 0 0,0 1 0 0 0,-1-1 0 0 0,1 0 0 0 0,0 1 1 0 0,0-1-1 0 0,-1 1 0 0 0,1-1 0 0 0,0 1 0 0 0,-1-1 0 0 0,1 1 0 0 0,0 0 0 0 0,-1-1 0 0 0,1 1 0 0 0,-1-1 0 0 0,1 1 0 0 0,-1 0 0 0 0,1-1 0 0 0,-1 1 0 0 0,1 0 0 0 0,-2-1 0 0 0,2 1-84 0 0,-1 0-1 0 0,0 1 0 0 0,0-1 0 0 0,1 0 1 0 0,-1 0-1 0 0,0 1 0 0 0,0-1 0 0 0,1 0 1 0 0,-1 1-1 0 0,0-1 0 0 0,1 1 0 0 0,-1-1 1 0 0,1 1-1 0 0,-1-1 0 0 0,0 1 0 0 0,1-1 1 0 0,-1 1-1 0 0,1 0 0 0 0,0-1 0 0 0,-1 1 1 0 0,1 0-1 0 0,-1 0 0 0 0,-20 40-305 0 0,3 0 1 0 0,1 1-1 0 0,-18 69 1 0 0,-15 137 280 0 0,26-41-22 0 0,-18 100 37 0 0,35-285-39 0 0,7-22-45 0 0,-1 1 0 0 0,1 0 0 0 0,0-1 0 0 0,-1 1 0 0 0,1 0 0 0 0,-1-1 0 0 0,1 1 0 0 0,0-1 0 0 0,-1 1 0 0 0,1-1 0 0 0,-1 1 0 0 0,0-1 0 0 0,1 1 0 0 0,-1-1 0 0 0,1 0 0 0 0,-1 1 0 0 0,0-1 0 0 0,1 0 0 0 0,-1 1 0 0 0,0-1 0 0 0,1 0 0 0 0,-1 0 0 0 0,0 1 0 0 0,1-1 0 0 0,-1 0 0 0 0,0 0 0 0 0,-1 0 0 0 0,-4-1-240 0 0</inkml:trace>
</inkml:ink>
</file>

<file path=ppt/ink/ink1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5.283"/>
    </inkml:context>
    <inkml:brush xml:id="br0">
      <inkml:brushProperty name="width" value="0.05" units="cm"/>
      <inkml:brushProperty name="height" value="0.05" units="cm"/>
      <inkml:brushProperty name="color" value="#E71224"/>
    </inkml:brush>
  </inkml:definitions>
  <inkml:trace contextRef="#ctx0" brushRef="#br0">1 86 11979 0 0,'39'-7'1411'0'0,"-10"0"-1609"0"0,39-3-197 0 0,248-42 273 0 0,-279 43 122 0 0</inkml:trace>
</inkml:ink>
</file>

<file path=ppt/ink/ink1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5.822"/>
    </inkml:context>
    <inkml:brush xml:id="br0">
      <inkml:brushProperty name="width" value="0.05" units="cm"/>
      <inkml:brushProperty name="height" value="0.05" units="cm"/>
      <inkml:brushProperty name="color" value="#E71224"/>
    </inkml:brush>
  </inkml:definitions>
  <inkml:trace contextRef="#ctx0" brushRef="#br0">348 126 7834 0 0,'0'-10'1224'0'0,"0"0"-1"0"0,0 1 1 0 0,-1-1 0 0 0,0 0 0 0 0,-6-18 0 0 0,6 25-1101 0 0,0 0-1 0 0,-1 1 1 0 0,1-1-1 0 0,-1 0 1 0 0,1 1-1 0 0,-1-1 1 0 0,0 1 0 0 0,0 0-1 0 0,0-1 1 0 0,-1 1-1 0 0,1 0 1 0 0,0 0-1 0 0,-1 0 1 0 0,1 1 0 0 0,-1-1-1 0 0,0 1 1 0 0,1-1-1 0 0,-1 1 1 0 0,0 0-1 0 0,0 0 1 0 0,0 0-1 0 0,0 0 1 0 0,-3 0 0 0 0,-5 0-211 0 0,0 0 0 0 0,-1 0 0 0 0,1 1 0 0 0,0 1 1 0 0,0-1-1 0 0,-1 2 0 0 0,1 0 0 0 0,0 0 1 0 0,-12 5-1 0 0,6-1-216 0 0,1 0 1 0 0,-1 1-1 0 0,1 1 0 0 0,1 0 1 0 0,-17 12-1 0 0,30-18 278 0 0,0-1-1 0 0,0 1 1 0 0,0-1 0 0 0,0 1-1 0 0,0 0 1 0 0,0 0-1 0 0,1 0 1 0 0,-1 0 0 0 0,1 0-1 0 0,-1 0 1 0 0,1 1-1 0 0,0-1 1 0 0,0 0-1 0 0,0 1 1 0 0,0-1 0 0 0,0 1-1 0 0,0-1 1 0 0,1 1-1 0 0,-1 2 1 0 0,1-1 3 0 0,0-1 0 0 0,0 1-1 0 0,1-1 1 0 0,0 1 0 0 0,-1-1 0 0 0,1 1 0 0 0,1-1 0 0 0,-1 1 0 0 0,0-1-1 0 0,1 0 1 0 0,-1 0 0 0 0,4 4 0 0 0,5 6-205 0 0,0 0 0 0 0,1 0 1 0 0,1-1-1 0 0,21 17 0 0 0,-7-8-87 0 0,-16-14 307 0 0,-1 0 0 0 0,0 0 1 0 0,0 1-1 0 0,0 0 0 0 0,-1 1 1 0 0,-1 0-1 0 0,0 0 0 0 0,0 1 0 0 0,9 16 1 0 0,-16-25 11 0 0,1-1 1 0 0,-1 1-1 0 0,0 0 1 0 0,1 0-1 0 0,-1 0 1 0 0,0-1-1 0 0,0 1 1 0 0,1 0-1 0 0,-1 0 1 0 0,0 0-1 0 0,0 0 1 0 0,0 0-1 0 0,0-1 1 0 0,0 1-1 0 0,0 0 1 0 0,-1 0-1 0 0,1 0 1 0 0,0 0-1 0 0,0-1 1 0 0,0 1-1 0 0,-1 0 1 0 0,1 0-1 0 0,-1 0 1 0 0,1-1-1 0 0,0 1 1 0 0,-1 0-1 0 0,1 0 1 0 0,-1-1-1 0 0,0 2 1 0 0,-1-1 78 0 0,0 0 1 0 0,0 0 0 0 0,0 0 0 0 0,1-1 0 0 0,-1 1 0 0 0,0 0 0 0 0,0-1 0 0 0,0 1 0 0 0,0-1 0 0 0,0 0 0 0 0,-5 0-1 0 0,-3 0 559 0 0,0 0-1 0 0,0-1 0 0 0,1 0 0 0 0,-11-3 0 0 0,9 0-137 0 0,0 1 0 0 0,1-1 0 0 0,-1-1 0 0 0,1 0 0 0 0,-15-10 0 0 0,21 12-778 0 0,-1 0-1 0 0,0-1 1 0 0,1 1-1 0 0,0-1 1 0 0,0 0 0 0 0,0-1-1 0 0,0 1 1 0 0,1-1-1 0 0,-1 1 1 0 0,1-1-1 0 0,0 0 1 0 0,-4-10-1 0 0,4 2-5921 0 0</inkml:trace>
</inkml:ink>
</file>

<file path=ppt/ink/ink1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7.572"/>
    </inkml:context>
    <inkml:brush xml:id="br0">
      <inkml:brushProperty name="width" value="0.05" units="cm"/>
      <inkml:brushProperty name="height" value="0.05" units="cm"/>
      <inkml:brushProperty name="color" value="#E71224"/>
    </inkml:brush>
  </inkml:definitions>
  <inkml:trace contextRef="#ctx0" brushRef="#br0">359 115 8754 0 0,'0'-5'1270'0'0,"0"0"-1"0"0,-1 0 1 0 0,0-1 0 0 0,0 1 0 0 0,0 0-1 0 0,0 0 1 0 0,-3-5 0 0 0,3 7-987 0 0,-1-1 0 0 0,0 1 0 0 0,0-1 1 0 0,0 1-1 0 0,0 0 0 0 0,-1 0 0 0 0,1 0 0 0 0,-6-4 0 0 0,5 4-340 0 0,0 1 0 0 0,0 0-1 0 0,0 0 1 0 0,0 1 0 0 0,0-1 0 0 0,-1 1-1 0 0,1-1 1 0 0,-1 1 0 0 0,1 0 0 0 0,-1 0-1 0 0,1 1 1 0 0,-1-1 0 0 0,0 1-1 0 0,1-1 1 0 0,-1 1 0 0 0,0 0 0 0 0,1 1-1 0 0,-1-1 1 0 0,1 1 0 0 0,-1-1 0 0 0,-4 3-1 0 0,-10 3-114 0 0,0 1 0 0 0,1 1 0 0 0,0 0 0 0 0,0 2 0 0 0,1-1 0 0 0,1 2 0 0 0,0 0 0 0 0,0 1 0 0 0,1 1 0 0 0,0 0 0 0 0,1 1 0 0 0,-20 28 0 0 0,30-37 153 0 0,0-1-1 0 0,0 1 1 0 0,1-1 0 0 0,-1 1-1 0 0,1 0 1 0 0,0 0 0 0 0,1 0 0 0 0,-1 1-1 0 0,1-1 1 0 0,-1 9 0 0 0,2-12 7 0 0,0 0 0 0 0,1 1 0 0 0,-1-1 0 0 0,0 0 0 0 0,1 0 1 0 0,-1 0-1 0 0,1 1 0 0 0,0-1 0 0 0,0 0 0 0 0,0 0 0 0 0,0 0 0 0 0,0 0 1 0 0,0 0-1 0 0,0-1 0 0 0,1 1 0 0 0,-1 0 0 0 0,1 0 0 0 0,-1-1 0 0 0,1 1 1 0 0,0-1-1 0 0,-1 1 0 0 0,1-1 0 0 0,0 0 0 0 0,0 0 0 0 0,0 0 0 0 0,0 0 1 0 0,4 1-1 0 0,-2 0-119 0 0,0-1 0 0 0,0 0 0 0 0,0 0 0 0 0,1 0 0 0 0,-1 0 0 0 0,0-1 0 0 0,0 0 0 0 0,1 0 0 0 0,-1 0 0 0 0,0 0 0 0 0,1-1 0 0 0,-1 1 0 0 0,6-3 0 0 0,-2 1-24 0 0,0-1-1 0 0,0-1 1 0 0,-1 1 0 0 0,1-1 0 0 0,-1-1-1 0 0,9-6 1 0 0,5-6-171 0 0,-2-1 0 0 0,0 0 0 0 0,21-28 0 0 0,-35 41 280 0 0,24-33-443 0 0,-27 35 480 0 0,0 0-1 0 0,0 0 1 0 0,0-1 0 0 0,-1 1 0 0 0,1 0 0 0 0,-1-1-1 0 0,0 1 1 0 0,0-1 0 0 0,0 1 0 0 0,0-7 252 0 0,-2 10 96 0 0,0 0-611 0 0,-2 4 3701 0 0,-29 65-3261 0 0,2 1-1 0 0,-22 83 0 0 0,47-138-164 0 0,-30 114-3 0 0,32-113 0 0 0,1 1 0 0 0,0-1 0 0 0,1 1 0 0 0,1 0 0 0 0,4 32 0 0 0,-4-47-7 0 0,1 0 1 0 0,-1 1 0 0 0,0-1-1 0 0,1 0 1 0 0,0 0 0 0 0,-1 0 0 0 0,1 1-1 0 0,0-1 1 0 0,0 0 0 0 0,0 0-1 0 0,1 0 1 0 0,-1 0 0 0 0,0 0 0 0 0,1-1-1 0 0,-1 1 1 0 0,1 0 0 0 0,0-1-1 0 0,0 1 1 0 0,-1-1 0 0 0,1 1 0 0 0,0-1-1 0 0,0 0 1 0 0,0 0 0 0 0,0 0 0 0 0,4 1-1 0 0,-4-1-1 0 0,1-1 0 0 0,0 0-1 0 0,-1 0 1 0 0,1 0 0 0 0,0 0-1 0 0,0 0 1 0 0,-1-1 0 0 0,1 1-1 0 0,0-1 1 0 0,-1 0 0 0 0,1 0-1 0 0,-1 0 1 0 0,1 0 0 0 0,-1 0-1 0 0,1-1 1 0 0,-1 1 0 0 0,0-1-1 0 0,0 1 1 0 0,0-1 0 0 0,0 0-1 0 0,3-3 1 0 0,10-10-11 0 0,-2-1 0 0 0,0-1 0 0 0,0 0 1 0 0,-2 0-1 0 0,0-1 0 0 0,16-37 0 0 0,-23 44 12 0 0,0 1 0 0 0,0-1-1 0 0,-1 0 1 0 0,0 0 0 0 0,-1 0 0 0 0,0 0 0 0 0,-1-1-1 0 0,-1 1 1 0 0,1 0 0 0 0,-2-1 0 0 0,1 1-1 0 0,-2 0 1 0 0,0 0 0 0 0,-4-15 0 0 0,4 21-124 0 0,0-1 0 0 0,-1 1 0 0 0,0 0-1 0 0,0 0 1 0 0,0 0 0 0 0,0 1 0 0 0,-1-1 0 0 0,0 1 0 0 0,0 0 0 0 0,-7-6 0 0 0,9 8 207 0 0,-1 0 0 0 0,1 0 0 0 0,-1 1 1 0 0,0-1-1 0 0,1 1 0 0 0,-1-1 0 0 0,0 1 1 0 0,0 0-1 0 0,0 0 0 0 0,0 0 0 0 0,0 1 0 0 0,0-1 1 0 0,0 1-1 0 0,0-1 0 0 0,-1 1 0 0 0,1 0 1 0 0,0 0-1 0 0,0 0 0 0 0,0 1 0 0 0,-6 1 1 0 0,8-2-44 0 0,1 0 0 0 0,-1 0 1 0 0,1 0-1 0 0,-1 1 1 0 0,1-1-1 0 0,-1 0 1 0 0,1 0-1 0 0,-1 1 0 0 0,1-1 1 0 0,-1 0-1 0 0,1 1 1 0 0,-1-1-1 0 0,1 1 1 0 0,0-1-1 0 0,-1 1 0 0 0,1-1 1 0 0,0 0-1 0 0,-1 1 1 0 0,1-1-1 0 0,0 1 1 0 0,-1 0-1 0 0,1-1 0 0 0,0 1 1 0 0,0-1-1 0 0,0 1 1 0 0,0-1-1 0 0,-1 2 0 0 0,1-1-39 0 0,1 1 0 0 0,-1-1-1 0 0,0 1 1 0 0,0-1-1 0 0,1 1 1 0 0,-1-1-1 0 0,1 1 1 0 0,-1-1-1 0 0,1 0 1 0 0,1 3-1 0 0,1 0-63 0 0,0 0 0 0 0,0 0 0 0 0,0-1 0 0 0,0 1-1 0 0,0-1 1 0 0,6 4 0 0 0,-3-4 59 0 0,0 1 0 0 0,1-1 0 0 0,0-1 1 0 0,-1 0-1 0 0,1 0 0 0 0,0 0 0 0 0,0 0 0 0 0,0-1 1 0 0,0-1-1 0 0,0 1 0 0 0,1-1 0 0 0,-1 0 0 0 0,0-1 1 0 0,0 1-1 0 0,0-1 0 0 0,0-1 0 0 0,0 1 0 0 0,0-1 1 0 0,7-3-1 0 0,7-3 29 0 0,-1-1 0 0 0,0-1-1 0 0,0-1 1 0 0,33-23 0 0 0,-31 17-582 0 0,-1 0 1 0 0,-1-1-1 0 0,0 0 0 0 0,27-36 0 0 0,-54 65 721 0 0,1 0 1 0 0,0 0-1 0 0,0 0 0 0 0,1 1 1 0 0,-5 20-1 0 0,7-24-51 0 0,1 0 0 0 0,0 1 0 0 0,1-1 0 0 0,0 0 0 0 0,0 1 0 0 0,1-1 0 0 0,0 1 0 0 0,0-1 0 0 0,1 1 0 0 0,0-1 0 0 0,3 10 0 0 0,-4-17-107 0 0,0-1-1 0 0,1 1 1 0 0,-1 0-1 0 0,0-1 0 0 0,0 1 1 0 0,0 0-1 0 0,1-1 1 0 0,-1 1-1 0 0,0-1 1 0 0,1 1-1 0 0,-1 0 0 0 0,1-1 1 0 0,-1 1-1 0 0,1-1 1 0 0,-1 1-1 0 0,1-1 0 0 0,-1 1 1 0 0,1-1-1 0 0,-1 0 1 0 0,1 1-1 0 0,0-1 0 0 0,-1 0 1 0 0,1 1-1 0 0,-1-1 1 0 0,1 0-1 0 0,0 0 1 0 0,-1 0-1 0 0,1 1 0 0 0,0-1 1 0 0,0 0-1 0 0,-1 0 1 0 0,1 0-1 0 0,0 0 0 0 0,-1 0 1 0 0,1 0-1 0 0,0 0 1 0 0,-1 0-1 0 0,1-1 0 0 0,0 1 1 0 0,-1 0-1 0 0,1 0 1 0 0,0-1-1 0 0,-1 1 0 0 0,1 0 1 0 0,-1-1-1 0 0,1 1 1 0 0,0 0-1 0 0,-1-1 1 0 0,1 1-1 0 0,-1-1 0 0 0,1 1 1 0 0,0-1-1 0 0,5-5-25 0 0,0 1-1 0 0,-1-1 1 0 0,9-11 0 0 0,-9 12 20 0 0,58-85-429 0 0,-46 64 211 0 0,0 1 1 0 0,36-40 0 0 0,-54 68 269 0 0,1 0 0 0 0,-1 0 0 0 0,1-1 1 0 0,-1 1-1 0 0,1 0 0 0 0,0 0 0 0 0,0 0 0 0 0,0 0 1 0 0,1 4-1 0 0,4 35 168 0 0,-5-40-211 0 0,2 10 27 0 0,0-1 0 0 0,1 1 1 0 0,0 0-1 0 0,5 11 0 0 0,-8-21-31 0 0,1 0 0 0 0,0 1-1 0 0,0-1 1 0 0,0 1 0 0 0,1-1-1 0 0,-1 0 1 0 0,1 0 0 0 0,-1 0-1 0 0,1 0 1 0 0,-1 0 0 0 0,1 0 0 0 0,0 0-1 0 0,0-1 1 0 0,0 1 0 0 0,0 0-1 0 0,0-1 1 0 0,1 0 0 0 0,-1 0-1 0 0,0 1 1 0 0,1-1 0 0 0,-1-1 0 0 0,1 1-1 0 0,-1 0 1 0 0,1 0 0 0 0,3 0-1 0 0,-2-2-19 0 0,0 1 0 0 0,0-1 0 0 0,0 0 0 0 0,0 0 1 0 0,0 0-1 0 0,-1-1 0 0 0,1 1 0 0 0,-1-1 0 0 0,1 0 0 0 0,5-4 0 0 0,34-27-593 0 0,-31 22 382 0 0,-4 5 45 0 0,21-18-420 0 0,29-31 0 0 0,-51 47 817 0 0,0 0 0 0 0,0 0 1 0 0,-1-1-1 0 0,0 1 0 0 0,-1-2 1 0 0,0 1-1 0 0,0 0 1 0 0,6-20-1 0 0,-11 28 6 0 0,1 0-1 0 0,-1 0 1 0 0,0 0 0 0 0,1 0-1 0 0,-1 0 1 0 0,0 0 0 0 0,0 0-1 0 0,0 0 1 0 0,0 0 0 0 0,0 0-1 0 0,0 0 1 0 0,0 0 0 0 0,0-1-1 0 0,0 1 1 0 0,-1 0 0 0 0,1 0 0 0 0,0 0-1 0 0,-1 0 1 0 0,0-1 0 0 0,1 2-90 0 0,-1 0 1 0 0,1-1 0 0 0,-1 1 0 0 0,1 0-1 0 0,-1-1 1 0 0,1 1 0 0 0,-1 0 0 0 0,1 0-1 0 0,-1 0 1 0 0,0-1 0 0 0,1 1 0 0 0,-1 0 0 0 0,1 0-1 0 0,-1 0 1 0 0,0 0 0 0 0,1 0 0 0 0,-1 0-1 0 0,1 0 1 0 0,-1 0 0 0 0,0 0 0 0 0,1 1-1 0 0,-1-1 1 0 0,0 0 0 0 0,-4 2 29 0 0,1 0 0 0 0,0 0 0 0 0,0 0-1 0 0,0 0 1 0 0,0 1 0 0 0,0-1 0 0 0,-3 4 0 0 0,-10 10-163 0 0,1 0 0 0 0,0 1 0 0 0,2 1 0 0 0,0 0 0 0 0,1 1 0 0 0,1 0 0 0 0,-18 38 0 0 0,29-56 0 0 0,1 1-1 0 0,-1-1 1 0 0,0 1 0 0 0,1-1-1 0 0,-1 0 1 0 0,1 1 0 0 0,-1 0 0 0 0,1-1-1 0 0,0 1 1 0 0,0-1 0 0 0,0 1-1 0 0,0-1 1 0 0,0 1 0 0 0,0-1-1 0 0,0 1 1 0 0,0 0 0 0 0,1-1 0 0 0,-1 1-1 0 0,0-1 1 0 0,1 1 0 0 0,1 1-1 0 0,-1-2-33 0 0,0 0-1 0 0,0-1 0 0 0,0 1 0 0 0,0-1 1 0 0,0 0-1 0 0,0 1 0 0 0,1-1 1 0 0,-1 0-1 0 0,0 0 0 0 0,0 1 0 0 0,0-1 1 0 0,1 0-1 0 0,-1 0 0 0 0,0 0 0 0 0,0 0 1 0 0,0-1-1 0 0,1 1 0 0 0,-1 0 1 0 0,0 0-1 0 0,0-1 0 0 0,0 1 0 0 0,0-1 1 0 0,0 1-1 0 0,0-1 0 0 0,0 1 1 0 0,0-1-1 0 0,0 0 0 0 0,2-1 0 0 0,25-16-2235 0 0,0-2-1 0 0,-2 0 0 0 0,46-47 0 0 0,-28 25-1846 0 0,12-10-3223 0 0,-64 68 13806 0 0,1 17-3761 0 0,5-18-1510 0 0,-2 0-1094 0 0,2 0 0 0 0,0 1 0 0 0,1-1 0 0 0,0 1-1 0 0,1-1 1 0 0,1 1 0 0 0,4 20 0 0 0,-5-36-94 0 0,0 0 0 0 0,0 0 1 0 0,0 0-1 0 0,0 0 0 0 0,0 0 0 0 0,0 0 0 0 0,0 0 0 0 0,0 0 1 0 0,0 0-1 0 0,0 1 0 0 0,0-1 0 0 0,0 0 0 0 0,0 0 1 0 0,0 0-1 0 0,0 0 0 0 0,0 0 0 0 0,0 0 0 0 0,0 0 0 0 0,0 0 1 0 0,0 0-1 0 0,0 0 0 0 0,0 0 0 0 0,1 0 0 0 0,-1 1 0 0 0,0-1 1 0 0,0 0-1 0 0,0 0 0 0 0,0 0 0 0 0,0 0 0 0 0,0 0 1 0 0,0 0-1 0 0,0 0 0 0 0,0 0 0 0 0,0 0 0 0 0,1 0 0 0 0,-1 0 1 0 0,0 0-1 0 0,0 0 0 0 0,0 0 0 0 0,0 0 0 0 0,0 0 1 0 0,0 0-1 0 0,0 0 0 0 0,0 0 0 0 0,0 0 0 0 0,1 0 0 0 0,-1 0 1 0 0,0 0-1 0 0,0 0 0 0 0,0 0 0 0 0,0-1 0 0 0,0 1 1 0 0,0 0-1 0 0,0 0 0 0 0,0 0 0 0 0,7-6-14 0 0,4-12 54 0 0,-10 17-28 0 0,25-42 667 0 0,-3 4-429 0 0,2 1 0 0 0,45-55 0 0 0,-55 81-365 0 0,-12 14 50 0 0,-1 9 37 0 0,-1 152 864 0 0,-1-161-784 0 0,2-5 63 0 0,2-13 203 0 0,5-12 6 0 0,-1 12-323 0 0</inkml:trace>
</inkml:ink>
</file>

<file path=ppt/ink/ink1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17.938"/>
    </inkml:context>
    <inkml:brush xml:id="br0">
      <inkml:brushProperty name="width" value="0.05" units="cm"/>
      <inkml:brushProperty name="height" value="0.05" units="cm"/>
      <inkml:brushProperty name="color" value="#E71224"/>
    </inkml:brush>
  </inkml:definitions>
  <inkml:trace contextRef="#ctx0" brushRef="#br0">0 165 456 0 0,'29'-2'908'0'0,"0"-1"0"0"0,0-1-1 0 0,-1-2 1 0 0,0-1 0 0 0,36-14 0 0 0,-61 20-808 0 0,12-4 519 0 0,0-1 0 0 0,24-14 1 0 0,-36 19-446 0 0,0-1 1 0 0,0 1 0 0 0,-1-1-1 0 0,1 0 1 0 0,-1 0 0 0 0,1 0-1 0 0,-1 0 1 0 0,0 0 0 0 0,0-1-1 0 0,0 1 1 0 0,0-1 0 0 0,0 1 0 0 0,-1-1-1 0 0,1 0 1 0 0,-1 1 0 0 0,0-1-1 0 0,1 0 1 0 0,-1 0 0 0 0,-1 0-1 0 0,1 0 1 0 0,0-5 0 0 0,0 7 5 0 0,-1 0 0 0 0,0-1 0 0 0,0 1 1 0 0,-1 0-1 0 0,1 0 0 0 0,0-1 0 0 0,0 1 0 0 0,0 0 1 0 0,-1 0-1 0 0,1-1 0 0 0,-1 1 0 0 0,1 0 0 0 0,-1 0 0 0 0,1 0 1 0 0,-1 0-1 0 0,0 0 0 0 0,0-1 0 0 0,1 1 0 0 0,-1 1 1 0 0,0-1-1 0 0,0 0 0 0 0,0 0 0 0 0,0 0 0 0 0,0 0 1 0 0,0 1-1 0 0,0-1 0 0 0,-1 0 0 0 0,1 1 0 0 0,0-1 1 0 0,0 1-1 0 0,0-1 0 0 0,-1 1 0 0 0,1 0 0 0 0,0 0 0 0 0,0-1 1 0 0,-1 1-1 0 0,1 0 0 0 0,0 0 0 0 0,0 0 0 0 0,-1 0 1 0 0,1 1-1 0 0,0-1 0 0 0,-1 0 0 0 0,-1 1 0 0 0,-4 0 31 0 0,0 1-1 0 0,1 0 1 0 0,-1 0-1 0 0,0 1 1 0 0,1 0-1 0 0,-11 6 1 0 0,9-3-211 0 0,0 0 1 0 0,0 0-1 0 0,1 1 1 0 0,0 0-1 0 0,0 1 1 0 0,1-1-1 0 0,0 1 0 0 0,0 0 1 0 0,1 1-1 0 0,0-1 1 0 0,0 1-1 0 0,1 0 1 0 0,0 0-1 0 0,1 1 1 0 0,0-1-1 0 0,-3 16 0 0 0,5-19 3 0 0,0 0-1 0 0,1 0 0 0 0,-1 1 0 0 0,1-1 1 0 0,0 0-1 0 0,1 1 0 0 0,-1-1 0 0 0,1 0 1 0 0,1 0-1 0 0,-1 0 0 0 0,1 1 0 0 0,0-2 1 0 0,0 1-1 0 0,1 0 0 0 0,0 0 0 0 0,0-1 1 0 0,0 1-1 0 0,1-1 0 0 0,0 0 0 0 0,0 0 0 0 0,0 0 1 0 0,0-1-1 0 0,1 0 0 0 0,-1 1 0 0 0,1-2 1 0 0,10 7-1 0 0,-10-7-6 0 0,-1-1-1 0 0,0-1 1 0 0,0 1 0 0 0,1-1 0 0 0,-1 1 0 0 0,1-1-1 0 0,-1-1 1 0 0,1 1 0 0 0,-1-1 0 0 0,1 1-1 0 0,0-1 1 0 0,-1 0 0 0 0,1-1 0 0 0,0 1 0 0 0,-1-1-1 0 0,1 0 1 0 0,5-2 0 0 0,13-4-358 0 0</inkml:trace>
</inkml:ink>
</file>

<file path=ppt/ink/ink1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25.574"/>
    </inkml:context>
    <inkml:brush xml:id="br0">
      <inkml:brushProperty name="width" value="0.05" units="cm"/>
      <inkml:brushProperty name="height" value="0.05" units="cm"/>
    </inkml:brush>
  </inkml:definitions>
  <inkml:trace contextRef="#ctx0" brushRef="#br0">54 37 7370 0 0,'0'0'568'0'0,"8"-9"1772"0"0,-2 5-2346 0 0,-1 1 1 0 0,1 0-1 0 0,1 0 0 0 0,-1 0 0 0 0,0 1 1 0 0,1-1-1 0 0,-1 2 0 0 0,1-1 1 0 0,0 1-1 0 0,0 0 0 0 0,0 0 0 0 0,-1 1 1 0 0,1 0-1 0 0,0 0 0 0 0,0 0 0 0 0,0 1 1 0 0,-1 0-1 0 0,1 1 0 0 0,0 0 0 0 0,-1 0 1 0 0,1 0-1 0 0,6 3 0 0 0,-5 0 140 0 0,0 0 1 0 0,-1 0-1 0 0,1 0 0 0 0,-1 1 0 0 0,0 0 0 0 0,-1 1 0 0 0,1 0 1 0 0,-1 0-1 0 0,0 0 0 0 0,-1 0 0 0 0,0 1 0 0 0,0 0 0 0 0,5 13 1 0 0,-7-15 50 0 0,-1 0 0 0 0,0 1 0 0 0,0 0 1 0 0,0-1-1 0 0,-1 1 0 0 0,0 0 0 0 0,-1 0 1 0 0,1-1-1 0 0,-1 1 0 0 0,-1 0 0 0 0,1 0 1 0 0,-1 0-1 0 0,0 0 0 0 0,-1-1 1 0 0,1 1-1 0 0,-1 0 0 0 0,-1-1 0 0 0,-4 11 1 0 0,-2-3 66 0 0,-1 0 0 0 0,0 0 1 0 0,-1 0-1 0 0,0-2 1 0 0,-1 1-1 0 0,-1-1 0 0 0,0-1 1 0 0,0 0-1 0 0,-1-1 1 0 0,0-1-1 0 0,-1 0 0 0 0,0-1 1 0 0,0 0-1 0 0,-1-1 0 0 0,-20 5 1 0 0,31-10-395 0 0,1-1-1 0 0,-1 0 1 0 0,0 0 0 0 0,1-1 0 0 0,-1 1 0 0 0,0-1-1 0 0,0 0 1 0 0,1 0 0 0 0,-1-1 0 0 0,0 1 0 0 0,0-1-1 0 0,1 0 1 0 0,-1 0 0 0 0,1-1 0 0 0,-9-3 0 0 0,18 3-25 0 0,0 0 0 0 0,-1 1 0 0 0,1-1 0 0 0,0 1 0 0 0,9-1 0 0 0,-13 2 144 0 0,56-3-259 0 0,78 4 0 0 0,-36 2 252 0 0,-86-3 40 0 0</inkml:trace>
</inkml:ink>
</file>

<file path=ppt/ink/ink1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25.951"/>
    </inkml:context>
    <inkml:brush xml:id="br0">
      <inkml:brushProperty name="width" value="0.05" units="cm"/>
      <inkml:brushProperty name="height" value="0.05" units="cm"/>
    </inkml:brush>
  </inkml:definitions>
  <inkml:trace contextRef="#ctx0" brushRef="#br0">3 1 17052 0 0,'0'0'1817'0'0,"-1"1"-1759"0"0,1 1 8 0 0,-1 1 1 0 0,1 0 0 0 0,0 0-1 0 0,0 0 1 0 0,0 0 0 0 0,0 0-1 0 0,1 0 1 0 0,-1 0 0 0 0,1 3 0 0 0,19 105-505 0 0,-18-102 374 0 0</inkml:trace>
</inkml:ink>
</file>

<file path=ppt/ink/ink1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27.814"/>
    </inkml:context>
    <inkml:brush xml:id="br0">
      <inkml:brushProperty name="width" value="0.05" units="cm"/>
      <inkml:brushProperty name="height" value="0.05" units="cm"/>
    </inkml:brush>
  </inkml:definitions>
  <inkml:trace contextRef="#ctx0" brushRef="#br0">147 6 3225 0 0,'-1'0'717'0'0,"0"-1"1"0"0,0 0 0 0 0,1 1 0 0 0,-1-1-1 0 0,0 1 1 0 0,0-1 0 0 0,0 1-1 0 0,0 0 1 0 0,0-1 0 0 0,0 1 0 0 0,-1 0-1 0 0,1 0 1 0 0,0-1 0 0 0,0 1-1 0 0,0 0 1 0 0,0 0 0 0 0,0 0 0 0 0,0 1-1 0 0,-2-1 1 0 0,-7 6 3673 0 0,0 6-5670 0 0,-5 9 1336 0 0,2 1 0 0 0,0 0 1 0 0,2 1-1 0 0,-15 40 0 0 0,19-46-45 0 0,2 1 1 0 0,1 0-1 0 0,0 0 1 0 0,1 1-1 0 0,1-1 1 0 0,0 1-1 0 0,2 20 1 0 0,0-33-34 0 0,1 0 1 0 0,0 0 0 0 0,0-1-1 0 0,1 1 1 0 0,-1 0 0 0 0,1-1-1 0 0,0 1 1 0 0,1-1 0 0 0,-1 0 0 0 0,1 1-1 0 0,0-1 1 0 0,1 0 0 0 0,-1-1-1 0 0,6 7 1 0 0,-6-8 5 0 0,0-1 0 0 0,0 1 0 0 0,0-1 1 0 0,1 0-1 0 0,-1 0 0 0 0,1 0 0 0 0,-1 0 0 0 0,1-1 0 0 0,-1 1 0 0 0,1-1 0 0 0,0 0 0 0 0,0 0 1 0 0,0 0-1 0 0,-1-1 0 0 0,1 1 0 0 0,0-1 0 0 0,0 0 0 0 0,0 0 0 0 0,0-1 0 0 0,0 1 0 0 0,0-1 1 0 0,4-1-1 0 0,2-1-33 0 0,0-1 1 0 0,-1 0 0 0 0,0 0-1 0 0,1-1 1 0 0,-2-1 0 0 0,1 1-1 0 0,-1-1 1 0 0,0-1 0 0 0,0 0-1 0 0,-1 0 1 0 0,1 0 0 0 0,-2-1-1 0 0,9-12 1 0 0,-2 2-143 0 0,-1 0 0 0 0,-1-1 0 0 0,-1-1 1 0 0,0 0-1 0 0,7-25 0 0 0,-14 37 84 0 0,-1 1 0 0 0,0-1 1 0 0,-1 1-1 0 0,0-1 0 0 0,0 0 0 0 0,-1 1 1 0 0,0-1-1 0 0,0 0 0 0 0,0 1 0 0 0,-3-13 0 0 0,2 16 170 0 0,-1 0-1 0 0,1 0 0 0 0,0 0 0 0 0,-1 0 0 0 0,0 0 0 0 0,0 1 0 0 0,0-1 0 0 0,0 1 0 0 0,0 0 0 0 0,-1-1 0 0 0,0 1 0 0 0,0 0 0 0 0,0 0 0 0 0,0 1 1 0 0,0-1-1 0 0,0 1 0 0 0,0-1 0 0 0,-1 1 0 0 0,0 0 0 0 0,1 0 0 0 0,-6-1 0 0 0,1 0 42 0 0,-1 1 0 0 0,1 0 1 0 0,-1 1-1 0 0,0 0 0 0 0,0 0 0 0 0,1 1 0 0 0,-1 0 1 0 0,-12 2-1 0 0,12-1-556 0 0</inkml:trace>
</inkml:ink>
</file>

<file path=ppt/ink/ink1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28.198"/>
    </inkml:context>
    <inkml:brush xml:id="br0">
      <inkml:brushProperty name="width" value="0.05" units="cm"/>
      <inkml:brushProperty name="height" value="0.05" units="cm"/>
    </inkml:brush>
  </inkml:definitions>
  <inkml:trace contextRef="#ctx0" brushRef="#br0">25 0 17972 0 0,'-9'207'619'0'0,"-1"40"-358"0"0,10-239-256 0 0,1-3 1 0 0,-1 0-1 0 0,0 0 0 0 0,0 0 1 0 0,-1 0-1 0 0,0 0 0 0 0,0 0 1 0 0,-2 7-1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1.728"/>
    </inkml:context>
    <inkml:brush xml:id="br0">
      <inkml:brushProperty name="width" value="0.05" units="cm"/>
      <inkml:brushProperty name="height" value="0.05" units="cm"/>
    </inkml:brush>
  </inkml:definitions>
  <inkml:trace contextRef="#ctx0" brushRef="#br0">1 8 8754 0 0,'3'-2'290'0'0,"1"1"0"0"0,0 0 0 0 0,0 0 0 0 0,0 0 0 0 0,0 0 0 0 0,0 1 0 0 0,0 0 0 0 0,0 0 0 0 0,7 0 0 0 0,39 8-95 0 0,-33-5-139 0 0,26 4-186 0 0,-22-6 118 0 0</inkml:trace>
</inkml:ink>
</file>

<file path=ppt/ink/ink1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28.558"/>
    </inkml:context>
    <inkml:brush xml:id="br0">
      <inkml:brushProperty name="width" value="0.05" units="cm"/>
      <inkml:brushProperty name="height" value="0.05" units="cm"/>
    </inkml:brush>
  </inkml:definitions>
  <inkml:trace contextRef="#ctx0" brushRef="#br0">182 0 9218 0 0,'7'0'77'0'0,"1"1"-1"0"0,-1 0 1 0 0,1 0-1 0 0,-1 1 1 0 0,0 0 0 0 0,1 0-1 0 0,-1 1 1 0 0,0 0 0 0 0,-1 0-1 0 0,1 1 1 0 0,0 0-1 0 0,-1 0 1 0 0,0 0 0 0 0,0 1-1 0 0,0-1 1 0 0,-1 2 0 0 0,9 8-1 0 0,-11-11 38 0 0,-1 1-1 0 0,1-1 1 0 0,-1 1-1 0 0,1 0 1 0 0,-1 0-1 0 0,0 0 1 0 0,-1 0-1 0 0,1 0 1 0 0,-1 0-1 0 0,1 1 1 0 0,-1-1-1 0 0,0 0 1 0 0,-1 1-1 0 0,1-1 1 0 0,-1 1 0 0 0,0-1-1 0 0,0 1 1 0 0,-1-1-1 0 0,1 1 1 0 0,-1-1-1 0 0,0 0 1 0 0,0 1-1 0 0,0-1 1 0 0,-1 0-1 0 0,1 0 1 0 0,-1 0-1 0 0,0 0 1 0 0,0 0-1 0 0,-1 0 1 0 0,-4 6-1 0 0,1-3 132 0 0,-1 0 1 0 0,0 0-1 0 0,0 0 0 0 0,-1-1 0 0 0,0 0 0 0 0,0 0 0 0 0,-1-1 0 0 0,0 0 0 0 0,1 0 0 0 0,-2-1 0 0 0,1-1 0 0 0,0 1 0 0 0,-1-1 0 0 0,-12 2 1 0 0,6-2-765 0 0,-1-1 0 0 0,0-1 0 0 0,1 0 1 0 0,-1-1-1 0 0,0 0 0 0 0,0-2 1 0 0,-28-5-1 0 0,32 2 1433 0 0,26 3 1527 0 0,27 4-1098 0 0,-18 1-1488 0 0,21 3 69 0 0,0-2 0 0 0,0-2 0 0 0,82-5 0 0 0,-107 0 56 0 0,-1-2-80 0 0</inkml:trace>
</inkml:ink>
</file>

<file path=ppt/ink/ink1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0.193"/>
    </inkml:context>
    <inkml:brush xml:id="br0">
      <inkml:brushProperty name="width" value="0.05" units="cm"/>
      <inkml:brushProperty name="height" value="0.05" units="cm"/>
    </inkml:brush>
  </inkml:definitions>
  <inkml:trace contextRef="#ctx0" brushRef="#br0">68 10 10594 0 0,'-7'1'11312'0'0,"-1"12"-11242"0"0,0 1-1 0 0,0 1 1 0 0,1 0-1 0 0,1 0 1 0 0,1 0-1 0 0,0 1 1 0 0,1-1-1 0 0,1 1 1 0 0,0 0-1 0 0,1 0 1 0 0,1 1-1 0 0,0-1 1 0 0,1 0-1 0 0,4 31 1 0 0,-3-42-79 0 0,0-1 0 0 0,1 1 0 0 0,-1 0 0 0 0,1-1 0 0 0,-1 0 0 0 0,1 1 0 0 0,0-1 0 0 0,1 0 0 0 0,-1 0 1 0 0,1 0-1 0 0,0 0 0 0 0,0-1 0 0 0,0 1 0 0 0,0-1 0 0 0,1 0 0 0 0,0 0 0 0 0,-1 0 0 0 0,1 0 0 0 0,0-1 0 0 0,0 1 0 0 0,0-1 0 0 0,1 0 0 0 0,-1 0 0 0 0,0-1 1 0 0,1 1-1 0 0,-1-1 0 0 0,1 0 0 0 0,0 0 0 0 0,-1 0 0 0 0,1-1 0 0 0,0 0 0 0 0,0 0 0 0 0,-1 0 0 0 0,1 0 0 0 0,0-1 0 0 0,-1 0 0 0 0,1 0 0 0 0,-1 0 0 0 0,6-2 0 0 0,0-1-27 0 0,0-1 0 0 0,0 0 0 0 0,-1 0-1 0 0,0-1 1 0 0,0 0 0 0 0,-1-1 0 0 0,1 0-1 0 0,-1 0 1 0 0,-1-1 0 0 0,8-8 0 0 0,-6 5-54 0 0,-1 0 0 0 0,0 0 1 0 0,-1 0-1 0 0,0-1 0 0 0,-1 0 1 0 0,0 0-1 0 0,6-22 0 0 0,-11 29 67 0 0,1 0-1 0 0,-1 0 1 0 0,0-1 0 0 0,-1 1-1 0 0,1-1 1 0 0,-1 1-1 0 0,0 0 1 0 0,-1-1-1 0 0,1 1 1 0 0,-1 0 0 0 0,0-1-1 0 0,0 1 1 0 0,-1 0-1 0 0,1 0 1 0 0,-1 0-1 0 0,0 0 1 0 0,-1 0 0 0 0,1 0-1 0 0,-1 0 1 0 0,-4-5-1 0 0,3 6 117 0 0,-1-1 0 0 0,1 1 0 0 0,-1 0-1 0 0,0 0 1 0 0,0 1 0 0 0,0-1 0 0 0,-1 1-1 0 0,1 0 1 0 0,-1 0 0 0 0,1 1 0 0 0,-1 0-1 0 0,0 0 1 0 0,0 0 0 0 0,0 1 0 0 0,0 0-1 0 0,0 0 1 0 0,-9 0 0 0 0,-3-1-311 0 0,-5-1-314 0 0,9 5-6118 0 0</inkml:trace>
</inkml:ink>
</file>

<file path=ppt/ink/ink1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0.717"/>
    </inkml:context>
    <inkml:brush xml:id="br0">
      <inkml:brushProperty name="width" value="0.05" units="cm"/>
      <inkml:brushProperty name="height" value="0.05" units="cm"/>
    </inkml:brush>
  </inkml:definitions>
  <inkml:trace contextRef="#ctx0" brushRef="#br0">316 209 5065 0 0,'2'-1'241'0'0,"-1"0"0"0"0,0 0 0 0 0,1-1-1 0 0,-1 1 1 0 0,0 0 0 0 0,0-1 0 0 0,0 1 0 0 0,0-1 0 0 0,0 1 0 0 0,0-1-1 0 0,0 1 1 0 0,0-1 0 0 0,0 0 0 0 0,0-2 0 0 0,7-30 4202 0 0,-6 24-3150 0 0,0 3-690 0 0,-1 1 1 0 0,1-1 0 0 0,-2 0 0 0 0,1 1-1 0 0,-1-1 1 0 0,0 0 0 0 0,0 1 0 0 0,-1-1-1 0 0,0 0 1 0 0,0 1 0 0 0,-3-10 0 0 0,2 13-540 0 0,1 0 1 0 0,-1 0-1 0 0,1 0 1 0 0,-1 0-1 0 0,0 0 1 0 0,0 0 0 0 0,0 1-1 0 0,-1-1 1 0 0,1 1-1 0 0,-1-1 1 0 0,1 1-1 0 0,-1 0 1 0 0,0 0 0 0 0,0 0-1 0 0,1 1 1 0 0,-2-1-1 0 0,1 0 1 0 0,0 1 0 0 0,0 0-1 0 0,0 0 1 0 0,0 0-1 0 0,-1 0 1 0 0,1 1-1 0 0,-4-1 1 0 0,-4 0-67 0 0,1 1-1 0 0,-1 0 1 0 0,1 1 0 0 0,-1 0 0 0 0,1 1-1 0 0,0 0 1 0 0,-1 0 0 0 0,1 1 0 0 0,0 1-1 0 0,1-1 1 0 0,-18 10 0 0 0,16-7 3 0 0,1 0 0 0 0,0 1 0 0 0,0 0-1 0 0,0 0 1 0 0,1 1 0 0 0,0 1 0 0 0,1-1 0 0 0,0 1 0 0 0,0 1 0 0 0,-6 9 0 0 0,10-12 3 0 0,0-1 1 0 0,1 0 0 0 0,0 1 0 0 0,1-1 0 0 0,-1 1-1 0 0,1 0 1 0 0,1-1 0 0 0,-1 1 0 0 0,1 0 0 0 0,0 0-1 0 0,1 1 1 0 0,-1-1 0 0 0,1 0 0 0 0,1 0 0 0 0,1 11 0 0 0,1-9-71 0 0,-1-1 0 0 0,1 0 1 0 0,1 0-1 0 0,-1 0 0 0 0,2 0 1 0 0,-1 0-1 0 0,1-1 1 0 0,0 0-1 0 0,0 0 0 0 0,1 0 1 0 0,0-1-1 0 0,8 8 0 0 0,47 35-893 0 0,12 12 316 0 0,-65-54 623 0 0,-1 0 1 0 0,0 1-1 0 0,-1 0 1 0 0,0 0-1 0 0,0 1 1 0 0,8 18-1 0 0,-12-25 28 0 0,-1 1 0 0 0,1 0-1 0 0,-1 1 1 0 0,0-1 0 0 0,0 0-1 0 0,-1 0 1 0 0,1 0-1 0 0,-1 1 1 0 0,0-1 0 0 0,1 0-1 0 0,-1 1 1 0 0,-1-1 0 0 0,1 0-1 0 0,0 0 1 0 0,-1 1-1 0 0,0-1 1 0 0,1 0 0 0 0,-1 0-1 0 0,-1 0 1 0 0,1 0 0 0 0,0 0-1 0 0,-1 0 1 0 0,0 0-1 0 0,1 0 1 0 0,-1 0 0 0 0,0-1-1 0 0,0 1 1 0 0,-1-1 0 0 0,1 1-1 0 0,0-1 1 0 0,-1 0-1 0 0,0 0 1 0 0,1 0 0 0 0,-1 0-1 0 0,0-1 1 0 0,0 1 0 0 0,-5 1-1 0 0,3-1 8 0 0,-1 0 1 0 0,1 0-1 0 0,-1-1 0 0 0,1 1 0 0 0,-1-1 1 0 0,1 0-1 0 0,-1-1 0 0 0,0 0 1 0 0,1 0-1 0 0,-1 0 0 0 0,0 0 0 0 0,0-1 1 0 0,1 0-1 0 0,-1 0 0 0 0,1-1 0 0 0,-1 1 1 0 0,1-1-1 0 0,0-1 0 0 0,-1 1 0 0 0,1-1 1 0 0,-7-4-1 0 0,8 3 27 0 0,-1 1 0 0 0,1-1-1 0 0,0 0 1 0 0,0-1 0 0 0,0 1 0 0 0,1-1 0 0 0,0 1 0 0 0,-1-1 0 0 0,2 0-1 0 0,-1 0 1 0 0,0-1 0 0 0,1 1 0 0 0,0 0 0 0 0,1-1 0 0 0,-1 1 0 0 0,1-1-1 0 0,0 0 1 0 0,-1-9 0 0 0,3 8-44 0 0,-1-1-1 0 0,1 1 1 0 0,0 0-1 0 0,0 0 1 0 0,1 0 0 0 0,0 0-1 0 0,0 0 1 0 0,1 1-1 0 0,0-1 1 0 0,0 0-1 0 0,1 1 1 0 0,-1 0 0 0 0,1 0-1 0 0,8-9 1 0 0,1 1 31 0 0,0 2 0 0 0,1-1 0 0 0,1 2 0 0 0,-1-1 1 0 0,2 2-1 0 0,-1 0 0 0 0,21-8 0 0 0,-5 3-858 0 0,34-10 0 0 0,-2 6-4212 0 0,-39 13-1688 0 0</inkml:trace>
</inkml:ink>
</file>

<file path=ppt/ink/ink1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2.909"/>
    </inkml:context>
    <inkml:brush xml:id="br0">
      <inkml:brushProperty name="width" value="0.05" units="cm"/>
      <inkml:brushProperty name="height" value="0.05" units="cm"/>
    </inkml:brush>
  </inkml:definitions>
  <inkml:trace contextRef="#ctx0" brushRef="#br0">151 30 920 0 0,'-11'-14'7445'0'0,"10"13"-6592"0"0,0-1 0 0 0,0 1 0 0 0,0-1-1 0 0,0 1 1 0 0,0 0 0 0 0,0 0 0 0 0,0-1-1 0 0,-1 1 1 0 0,1 0 0 0 0,-2-1 0 0 0,2 2-680 0 0,0-1-1 0 0,0 1 1 0 0,0 0 0 0 0,0 0 0 0 0,0 0 0 0 0,0 0 0 0 0,-1 0 0 0 0,1 0 0 0 0,0 1 0 0 0,0-1 0 0 0,1 0 0 0 0,-1 0-1 0 0,0 1 1 0 0,0-1 0 0 0,0 0 0 0 0,0 1 0 0 0,0-1 0 0 0,0 1 0 0 0,0 0 0 0 0,0-1 0 0 0,1 1 0 0 0,-1-1-1 0 0,-1 3 1 0 0,-5 3-84 0 0,0 1-1 0 0,1 1 0 0 0,0-1 1 0 0,0 1-1 0 0,0 0 0 0 0,1 1 1 0 0,0-1-1 0 0,-4 14 0 0 0,-2 3-118 0 0,-11 47-1 0 0,19-58 30 0 0,0 0 0 0 0,0 0 0 0 0,2 0 0 0 0,0 0 0 0 0,0 0 0 0 0,1 1 0 0 0,1-1 0 0 0,1 0 0 0 0,0 0 0 0 0,5 19-1 0 0,-5-27-2 0 0,0 0 0 0 0,0 0-1 0 0,1 0 1 0 0,0-1-1 0 0,0 1 1 0 0,0-1-1 0 0,1 0 1 0 0,-1 1-1 0 0,2-1 1 0 0,-1-1-1 0 0,0 1 1 0 0,1-1-1 0 0,0 0 1 0 0,0 0-1 0 0,0 0 1 0 0,0-1-1 0 0,0 1 1 0 0,1-1-1 0 0,0-1 1 0 0,0 1-1 0 0,0-1 1 0 0,0 0-1 0 0,0 0 1 0 0,0-1-1 0 0,9 2 1 0 0,-9-2 1 0 0,0-1 0 0 0,0 1 0 0 0,0-1 0 0 0,0-1 0 0 0,0 1 1 0 0,0-1-1 0 0,0 0 0 0 0,0 0 0 0 0,-1 0 0 0 0,1-1 0 0 0,0 0 0 0 0,-1 0 0 0 0,1-1 1 0 0,-1 1-1 0 0,8-6 0 0 0,-6 2-33 0 0,-1 1 0 0 0,0-1 0 0 0,0 0 1 0 0,0 0-1 0 0,-1 0 0 0 0,0-1 0 0 0,0 0 0 0 0,-1 0 1 0 0,1 0-1 0 0,2-10 0 0 0,-1 3-33 0 0,0 0 0 0 0,-2-1 1 0 0,0 0-1 0 0,-1 0 0 0 0,0 0 0 0 0,-1 0 0 0 0,-1 0 0 0 0,0-1 1 0 0,-1 1-1 0 0,-1-1 0 0 0,-4-25 0 0 0,3 33 63 0 0,0 1 1 0 0,-1-1-1 0 0,0 0 0 0 0,-1 1 0 0 0,1 0 0 0 0,-1 0 0 0 0,-1 0 0 0 0,1 0 1 0 0,-1 1-1 0 0,0 0 0 0 0,-1 0 0 0 0,-8-8 0 0 0,9 9-55 0 0,0 1 0 0 0,-1 0-1 0 0,1 1 1 0 0,-1-1 0 0 0,0 1-1 0 0,0 0 1 0 0,0 1-1 0 0,0-1 1 0 0,-1 1 0 0 0,1 0-1 0 0,-1 1 1 0 0,1-1 0 0 0,-1 1-1 0 0,1 1 1 0 0,-12-1 0 0 0,7 3-1658 0 0,0 3-4969 0 0</inkml:trace>
</inkml:ink>
</file>

<file path=ppt/ink/ink1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3.274"/>
    </inkml:context>
    <inkml:brush xml:id="br0">
      <inkml:brushProperty name="width" value="0.05" units="cm"/>
      <inkml:brushProperty name="height" value="0.05" units="cm"/>
    </inkml:brush>
  </inkml:definitions>
  <inkml:trace contextRef="#ctx0" brushRef="#br0">3 0 15203 0 0,'-3'2'5924'0'0</inkml:trace>
</inkml:ink>
</file>

<file path=ppt/ink/ink1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5.506"/>
    </inkml:context>
    <inkml:brush xml:id="br0">
      <inkml:brushProperty name="width" value="0.05" units="cm"/>
      <inkml:brushProperty name="height" value="0.05" units="cm"/>
    </inkml:brush>
  </inkml:definitions>
  <inkml:trace contextRef="#ctx0" brushRef="#br0">32 5 5985 0 0,'-8'-4'16325'0'0,"-1"54"-16234"0"0,-3 85-1 0 0,10 58-118 0 0,2-140 42 0 0,1-37-14 0 0,-1-15 0 0 0,0-1-86 0 0</inkml:trace>
</inkml:ink>
</file>

<file path=ppt/ink/ink1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6.788"/>
    </inkml:context>
    <inkml:brush xml:id="br0">
      <inkml:brushProperty name="width" value="0.05" units="cm"/>
      <inkml:brushProperty name="height" value="0.05" units="cm"/>
    </inkml:brush>
  </inkml:definitions>
  <inkml:trace contextRef="#ctx0" brushRef="#br0">90 1 8290 0 0,'-4'0'14288'0'0,"-6"11"-12063"0"0,-8 14-3527 0 0,12-15 1284 0 0,-28 48-125 0 0,31-52 133 0 0,0 0 0 0 0,1 0 1 0 0,0 0-1 0 0,0 1 1 0 0,0-1-1 0 0,1 0 0 0 0,0 1 1 0 0,-1 6-1 0 0,3-8 5 0 0,-1 0-1 0 0,1 0 1 0 0,0 0 0 0 0,1 0-1 0 0,-1 0 1 0 0,1 0 0 0 0,0-1-1 0 0,0 1 1 0 0,1-1 0 0 0,-1 1-1 0 0,1-1 1 0 0,0 0 0 0 0,4 5-1 0 0,8 8-50 0 0,29 26-1 0 0,-19-19 37 0 0,-22-22 20 0 0,2 3 0 0 0,0-1 0 0 0,-1 1 0 0 0,1 0 0 0 0,-1 0 0 0 0,0 0 0 0 0,-1 0 0 0 0,1 1 0 0 0,-1-1 0 0 0,0 1 0 0 0,3 8 0 0 0,-6-12 3 0 0,-1 0 0 0 0,1-1 0 0 0,0 1 0 0 0,-1 0 0 0 0,1 0-1 0 0,-1-1 1 0 0,0 1 0 0 0,1 0 0 0 0,-1-1 0 0 0,0 1 0 0 0,0-1 0 0 0,0 1 0 0 0,0-1 0 0 0,0 0 0 0 0,-1 1 0 0 0,1-1 0 0 0,0 0 0 0 0,-1 0 0 0 0,1 1-1 0 0,0-1 1 0 0,-1-1 0 0 0,0 1 0 0 0,1 0 0 0 0,-1 0 0 0 0,1 0 0 0 0,-4 0 0 0 0,-2 2 7 0 0,0 0 0 0 0,0-1 0 0 0,0 1 1 0 0,0-2-1 0 0,-9 2 0 0 0,11-2-45 0 0,-1 0-59 0 0,0-1-1 0 0,-1 0 1 0 0,1 1-1 0 0,0-2 1 0 0,0 1-1 0 0,-1-1 1 0 0,-5-1-1 0 0,-3-4-614 0 0</inkml:trace>
</inkml:ink>
</file>

<file path=ppt/ink/ink1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7.123"/>
    </inkml:context>
    <inkml:brush xml:id="br0">
      <inkml:brushProperty name="width" value="0.05" units="cm"/>
      <inkml:brushProperty name="height" value="0.05" units="cm"/>
    </inkml:brush>
  </inkml:definitions>
  <inkml:trace contextRef="#ctx0" brushRef="#br0">0 30 5529 0 0,'0'0'250'0'0,"21"-1"356"0"0,224-25-366 0 0,-224 23-240 0 0</inkml:trace>
</inkml:ink>
</file>

<file path=ppt/ink/ink1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7.524"/>
    </inkml:context>
    <inkml:brush xml:id="br0">
      <inkml:brushProperty name="width" value="0.05" units="cm"/>
      <inkml:brushProperty name="height" value="0.05" units="cm"/>
    </inkml:brush>
  </inkml:definitions>
  <inkml:trace contextRef="#ctx0" brushRef="#br0">101 2 9218 0 0,'-5'-1'10396'0'0,"1"7"-7761"0"0,-1 11-4589 0 0,5-15 2982 0 0,-27 102-820 0 0,7-29-143 0 0,-18 127 0 0 0,37-198-334 0 0,0 11 278 0 0,2-6-5744 0 0</inkml:trace>
</inkml:ink>
</file>

<file path=ppt/ink/ink1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7.902"/>
    </inkml:context>
    <inkml:brush xml:id="br0">
      <inkml:brushProperty name="width" value="0.05" units="cm"/>
      <inkml:brushProperty name="height" value="0.05" units="cm"/>
    </inkml:brush>
  </inkml:definitions>
  <inkml:trace contextRef="#ctx0" brushRef="#br0">250 1 16131 0 0,'-4'0'275'0'0,"-1"1"-1"0"0,1 0 0 0 0,0 0 0 0 0,0 0 1 0 0,0 0-1 0 0,0 1 0 0 0,0 0 1 0 0,1 0-1 0 0,-1 0 0 0 0,0 0 0 0 0,1 0 1 0 0,-1 1-1 0 0,-2 3 0 0 0,-43 41 281 0 0,42-38-253 0 0,6-8-294 0 0,-127 143 271 0 0,120-135-406 0 0</inkml:trace>
  <inkml:trace contextRef="#ctx0" brushRef="#br0" timeOffset="1">221 21 6937 0 0,'4'-2'106'0'0,"-1"0"-1"0"0,0 1 1 0 0,1-1-1 0 0,-1 1 0 0 0,1 0 1 0 0,0 0-1 0 0,-1 0 1 0 0,1 0-1 0 0,0 1 0 0 0,-1-1 1 0 0,1 1-1 0 0,0 0 1 0 0,0 0-1 0 0,-1 0 0 0 0,1 1 1 0 0,0-1-1 0 0,6 3 1 0 0,-7-2 17 0 0,-1 0 0 0 0,1 0 1 0 0,-1 0-1 0 0,1 0 0 0 0,-1 0 0 0 0,1 1 1 0 0,-1-1-1 0 0,0 1 0 0 0,0-1 1 0 0,1 1-1 0 0,-1 0 0 0 0,0 0 1 0 0,-1 0-1 0 0,1 0 0 0 0,0 1 0 0 0,-1-1 1 0 0,1 0-1 0 0,-1 1 0 0 0,0-1 1 0 0,1 1-1 0 0,-1-1 0 0 0,0 1 1 0 0,-1 0-1 0 0,2 3 0 0 0,-1 9 327 0 0,0 1-1 0 0,-1-1 0 0 0,0 0 1 0 0,-1 0-1 0 0,-1 1 1 0 0,-4 15-1 0 0,-29 91 1858 0 0,27-99-1827 0 0,-18 58 473 0 0,-24 77-49 0 0,45-140-1079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2.447"/>
    </inkml:context>
    <inkml:brush xml:id="br0">
      <inkml:brushProperty name="width" value="0.05" units="cm"/>
      <inkml:brushProperty name="height" value="0.05" units="cm"/>
    </inkml:brush>
  </inkml:definitions>
  <inkml:trace contextRef="#ctx0" brushRef="#br0">108 1 5065 0 0,'3'1'8573'0'0,"3"19"-8423"0"0,-2-1 0 0 0,0 1-1 0 0,-1 0 1 0 0,-1 0 0 0 0,0 38 0 0 0,-3-31 273 0 0,-1-1 0 0 0,-2 0 0 0 0,0 0 0 0 0,-10 32 0 0 0,13-55-186 0 0,0 1 1 0 0,-1-1 0 0 0,1 1-1 0 0,-1-1 1 0 0,1 0 0 0 0,-1 1 0 0 0,0-1-1 0 0,0 0 1 0 0,-1 0 0 0 0,-4 4-1 0 0,6-6-163 0 0,0 0 1 0 0,0 0-1 0 0,0-1 0 0 0,0 1 0 0 0,-1-1 0 0 0,1 1 0 0 0,0-1 0 0 0,0 0 0 0 0,0 1 0 0 0,0-1 0 0 0,-1 0 0 0 0,1 0 0 0 0,0 0 0 0 0,0 0 0 0 0,-1 0 0 0 0,1 0 0 0 0,0 0 1 0 0,0 0-1 0 0,-1-1 0 0 0,1 1 0 0 0,0 0 0 0 0,0-1 0 0 0,0 1 0 0 0,0-1 0 0 0,0 1 0 0 0,0-1 0 0 0,-1 1 0 0 0,1-1 0 0 0,0 0 0 0 0,1 0 0 0 0,-1 0 0 0 0,0 1 1 0 0,0-1-1 0 0,0 0 0 0 0,-1-2 0 0 0,-1-1-49 0 0,-1 0-1 0 0,1 0 1 0 0,-1-1 0 0 0,1 1 0 0 0,1-1 0 0 0,-5-8 0 0 0,-4-18-6459 0 0,7 12-309 0 0</inkml:trace>
</inkml:ink>
</file>

<file path=ppt/ink/ink1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38.434"/>
    </inkml:context>
    <inkml:brush xml:id="br0">
      <inkml:brushProperty name="width" value="0.05" units="cm"/>
      <inkml:brushProperty name="height" value="0.05" units="cm"/>
    </inkml:brush>
  </inkml:definitions>
  <inkml:trace contextRef="#ctx0" brushRef="#br0">325 202 10594 0 0,'3'-18'1585'0'0,"-2"1"0"0"0,0 0 0 0 0,-1-1-1 0 0,-3-30 1 0 0,2 45-1258 0 0,1-3 75 0 0,-1 0-1 0 0,0 0 0 0 0,0 1 1 0 0,0-1-1 0 0,-1 1 1 0 0,0-1-1 0 0,0 1 0 0 0,-5-10 1 0 0,6 14-370 0 0,0-1-1 0 0,-1 1 1 0 0,1-1 0 0 0,0 1 0 0 0,0 0 0 0 0,-1-1 0 0 0,1 1 0 0 0,0 0-1 0 0,-1 0 1 0 0,1 0 0 0 0,-1 0 0 0 0,0 0 0 0 0,1 0 0 0 0,-1 1-1 0 0,0-1 1 0 0,1 0 0 0 0,-1 1 0 0 0,0-1 0 0 0,0 1 0 0 0,0 0 0 0 0,1 0-1 0 0,-1-1 1 0 0,0 1 0 0 0,0 0 0 0 0,0 1 0 0 0,0-1 0 0 0,1 0 0 0 0,-1 0-1 0 0,0 1 1 0 0,0-1 0 0 0,-2 2 0 0 0,-7 3-46 0 0,1 0 0 0 0,-1 0 0 0 0,1 1 0 0 0,1 1 0 0 0,-1 0 0 0 0,1 0 0 0 0,-16 16 0 0 0,-51 66-48 0 0,75-88 64 0 0,-13 16-25 0 0,1 1-1 0 0,0 1 1 0 0,-12 26 0 0 0,22-40-3 0 0,1 0 1 0 0,-1 1 0 0 0,1 0 0 0 0,0 0-1 0 0,1-1 1 0 0,-1 1 0 0 0,1 0-1 0 0,0 0 1 0 0,1 0 0 0 0,-1 0 0 0 0,1 1-1 0 0,1-1 1 0 0,-1 0 0 0 0,1 0 0 0 0,0 0-1 0 0,0 0 1 0 0,3 6 0 0 0,-4-10-110 0 0,1 0 0 0 0,1 0 1 0 0,-1 1-1 0 0,0-1 0 0 0,0-1 0 0 0,1 1 0 0 0,-1 0 1 0 0,1 0-1 0 0,0 0 0 0 0,0-1 0 0 0,-1 1 0 0 0,1-1 1 0 0,0 1-1 0 0,0-1 0 0 0,0 0 0 0 0,1 0 1 0 0,-1 0-1 0 0,0 0 0 0 0,0 0 0 0 0,0 0 0 0 0,1-1 1 0 0,-1 1-1 0 0,0-1 0 0 0,1 0 0 0 0,-1 1 1 0 0,1-1-1 0 0,-1 0 0 0 0,0 0 0 0 0,1-1 0 0 0,-1 1 1 0 0,0 0-1 0 0,1-1 0 0 0,-1 0 0 0 0,3 0 1 0 0,4-2-523 0 0,0 0 0 0 0,-1-1 0 0 0,1 0 0 0 0,-1 0 0 0 0,0 0 0 0 0,0-1 0 0 0,11-9 0 0 0,55-51-4908 0 0,-47 39 5083 0 0,47-57 0 0 0,-54 49 393 0 0,-19 32 93 0 0,0 1-1 0 0,-1-1 1 0 0,1 0 0 0 0,-1 1 0 0 0,1-1-1 0 0,-1 0 1 0 0,0 1 0 0 0,-10-20 17915 0 0,8 26-16523 0 0,1-2-2454 0 0,-28 132 886 0 0,-17 193 0 0 0,41-233 152 0 0,5-61-131 0 0,-2 0 0 0 0,-8 42 0 0 0,4-58-1534 0 0</inkml:trace>
</inkml:ink>
</file>

<file path=ppt/ink/ink1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40.273"/>
    </inkml:context>
    <inkml:brush xml:id="br0">
      <inkml:brushProperty name="width" value="0.05" units="cm"/>
      <inkml:brushProperty name="height" value="0.05" units="cm"/>
    </inkml:brush>
  </inkml:definitions>
  <inkml:trace contextRef="#ctx0" brushRef="#br0">1 62 7834 0 0,'1'1'7022'0'0,"3"-2"-3573"0"0,28-4-2631 0 0,86-17-322 0 0,1 5 1 0 0,1 6-1 0 0,128 4 1 0 0,-246 7-513 0 0</inkml:trace>
</inkml:ink>
</file>

<file path=ppt/ink/ink1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40.641"/>
    </inkml:context>
    <inkml:brush xml:id="br0">
      <inkml:brushProperty name="width" value="0.05" units="cm"/>
      <inkml:brushProperty name="height" value="0.05" units="cm"/>
    </inkml:brush>
  </inkml:definitions>
  <inkml:trace contextRef="#ctx0" brushRef="#br0">45 1 9674 0 0,'1'2'3791'0'0,"0"3"-298"0"0,4 49-2012 0 0,-3 1-1 0 0,-6 82 0 0 0,1-69-1042 0 0,-21 237 121 0 0,5-101-342 0 0,19-116-153 0 0,0-86-64 0 0,-2-3-254 0 0,0 0-20 0 0</inkml:trace>
</inkml:ink>
</file>

<file path=ppt/ink/ink1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3:41.051"/>
    </inkml:context>
    <inkml:brush xml:id="br0">
      <inkml:brushProperty name="width" value="0.05" units="cm"/>
      <inkml:brushProperty name="height" value="0.05" units="cm"/>
    </inkml:brush>
  </inkml:definitions>
  <inkml:trace contextRef="#ctx0" brushRef="#br0">0 45 21661 0 0,'1'-1'32'0'0,"-1"0"-1"0"0,1 1 1 0 0,-1-1 0 0 0,1 1 0 0 0,-1-1 0 0 0,1 1 0 0 0,0-1 0 0 0,-1 1 0 0 0,1 0 0 0 0,0-1 0 0 0,0 1 0 0 0,-1 0 0 0 0,1-1 0 0 0,0 1 0 0 0,0 0 0 0 0,-1 0-1 0 0,1 0 1 0 0,0 0 0 0 0,0 0 0 0 0,1 0 0 0 0,26-3-55 0 0,-18 2 137 0 0,326-24-10 0 0,-228 19-97 0 0,-65 3-7 0 0</inkml:trace>
</inkml:ink>
</file>

<file path=ppt/ink/ink1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00.084"/>
    </inkml:context>
    <inkml:brush xml:id="br0">
      <inkml:brushProperty name="width" value="0.05" units="cm"/>
      <inkml:brushProperty name="height" value="0.05" units="cm"/>
      <inkml:brushProperty name="color" value="#E71224"/>
    </inkml:brush>
  </inkml:definitions>
  <inkml:trace contextRef="#ctx0" brushRef="#br0">12 5 3177 0 0,'-4'-3'136'0'0,"1"2"40"0"0,0 2-176 0 0,2-1 0 0 0,1-1 0 0 0</inkml:trace>
</inkml:ink>
</file>

<file path=ppt/ink/ink1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48.670"/>
    </inkml:context>
    <inkml:brush xml:id="br0">
      <inkml:brushProperty name="width" value="0.05" units="cm"/>
      <inkml:brushProperty name="height" value="0.05" units="cm"/>
    </inkml:brush>
  </inkml:definitions>
  <inkml:trace contextRef="#ctx0" brushRef="#br0">265 3 456 0 0,'14'1'482'0'0,"-13"0"-460"0"0,1-1 1 0 0,0 1-1 0 0,-1-1 1 0 0,1 0-1 0 0,0 0 0 0 0,0 0 1 0 0,-1 0-1 0 0,1 0 0 0 0,0 0 1 0 0,-1 0-1 0 0,1 0 1 0 0,0 0-1 0 0,-1-1 0 0 0,1 1 1 0 0,0-1-1 0 0,-1 0 1 0 0,1 1-1 0 0,0-1 0 0 0,1-1 1 0 0,-38 36 12688 0 0,-1 1-5349 0 0,-39 37-3755 0 0,-33 31-7459 0 0,63-59 5181 0 0,44-43-1341 0 0,0 0-1 0 0,0 0 0 0 0,0 0 0 0 0,0 0 0 0 0,0 0 1 0 0,0 0-1 0 0,0 0 0 0 0,0 0 0 0 0,0 0 0 0 0,1 1 1 0 0,-1-1-1 0 0,0 0 0 0 0,1 1 0 0 0,-1-1 0 0 0,1 0 1 0 0,0 1-1 0 0,-1-1 0 0 0,1 1 0 0 0,0-1 0 0 0,0 0 1 0 0,0 1-1 0 0,0-1 0 0 0,0 1 0 0 0,0-1 0 0 0,1 3 1 0 0,0-2-33 0 0,0-1 0 0 0,0 1 0 0 0,0-1 0 0 0,1 0 0 0 0,-1 0 0 0 0,0 1 0 0 0,1-1 0 0 0,-1 0 0 0 0,1 0 0 0 0,-1 0 0 0 0,1 0 0 0 0,-1-1 0 0 0,1 1 0 0 0,0 0 0 0 0,0-1 0 0 0,-1 1 0 0 0,1-1 0 0 0,0 0 0 0 0,0 1 0 0 0,2-1 0 0 0,44 5-338 0 0,1-2 0 0 0,0-2 0 0 0,-1-2 0 0 0,67-11 0 0 0,-107 11 265 0 0,39-7 475 0 0,-44 7-503 0 0,0 0-1 0 0,-1 1 1 0 0,1-1-1 0 0,0-1 1 0 0,0 1-1 0 0,-1 0 1 0 0,1-1 0 0 0,-1 1-1 0 0,1-1 1 0 0,-1 0-1 0 0,1 0 1 0 0,3-4-1 0 0</inkml:trace>
</inkml:ink>
</file>

<file path=ppt/ink/ink1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49.037"/>
    </inkml:context>
    <inkml:brush xml:id="br0">
      <inkml:brushProperty name="width" value="0.05" units="cm"/>
      <inkml:brushProperty name="height" value="0.05" units="cm"/>
    </inkml:brush>
  </inkml:definitions>
  <inkml:trace contextRef="#ctx0" brushRef="#br0">76 1 10594 0 0,'-2'5'6610'0'0,"0"12"-6275"0"0,0-9 37 0 0,-34 264-847 0 0,5-30-835 0 0,28-227-4478 0 0</inkml:trace>
</inkml:ink>
</file>

<file path=ppt/ink/ink1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49.740"/>
    </inkml:context>
    <inkml:brush xml:id="br0">
      <inkml:brushProperty name="width" value="0.05" units="cm"/>
      <inkml:brushProperty name="height" value="0.05" units="cm"/>
    </inkml:brush>
  </inkml:definitions>
  <inkml:trace contextRef="#ctx0" brushRef="#br0">12 1 9218 0 0,'0'0'1664'0'0,"-4"15"4492"0"0,0 16-5944 0 0,1 0 0 0 0,2 0 0 0 0,1 0 0 0 0,8 58 1 0 0,-6-83-460 0 0</inkml:trace>
</inkml:ink>
</file>

<file path=ppt/ink/ink1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0.132"/>
    </inkml:context>
    <inkml:brush xml:id="br0">
      <inkml:brushProperty name="width" value="0.05" units="cm"/>
      <inkml:brushProperty name="height" value="0.05" units="cm"/>
    </inkml:brush>
  </inkml:definitions>
  <inkml:trace contextRef="#ctx0" brushRef="#br0">23 98 14051 0 0,'0'-1'104'0'0,"0"1"1"0"0,0 0-1 0 0,-1 0 1 0 0,1-1-1 0 0,0 1 1 0 0,0 0-1 0 0,0-1 1 0 0,-1 1-1 0 0,1 0 1 0 0,0 0-1 0 0,0 0 1 0 0,0-1-1 0 0,-1 1 1 0 0,1 0-1 0 0,0 0 1 0 0,-1 0-1 0 0,1-1 1 0 0,0 1-1 0 0,0 0 0 0 0,-1 0 1 0 0,1 0-1 0 0,0 0 1 0 0,-1 0-1 0 0,1 0 1 0 0,0 0-1 0 0,-1 0 1 0 0,1 0-1 0 0,0 0 1 0 0,-1 0-1 0 0,1 0 1 0 0,0 0-1 0 0,-1 0 1 0 0,1 0-1 0 0,0 0 1 0 0,-1 0-1 0 0,1 0 1 0 0,0 0-1 0 0,0 1 0 0 0,-1-1 1 0 0,1 0-1 0 0,0 0 1 0 0,-1 0-1 0 0,-3 14 3615 0 0,3-8-4824 0 0,-1 8 1082 0 0,0 1 1 0 0,1 0 0 0 0,0 0 0 0 0,1 0-1 0 0,1 0 1 0 0,1 0 0 0 0,0 0 0 0 0,5 19-1 0 0,-5-27 10 0 0,0-1 0 0 0,0 1 0 0 0,0-1 0 0 0,1 1-1 0 0,0-1 1 0 0,0 0 0 0 0,1 0 0 0 0,0 0 0 0 0,0-1-1 0 0,0 1 1 0 0,1-1 0 0 0,-1 0 0 0 0,1 0 0 0 0,1 0-1 0 0,-1-1 1 0 0,1 0 0 0 0,-1 0 0 0 0,1 0 0 0 0,11 4-1 0 0,-14-7 15 0 0,-1 0 0 0 0,1 0-1 0 0,0 0 1 0 0,0 0-1 0 0,1-1 1 0 0,-1 0 0 0 0,0 1-1 0 0,0-1 1 0 0,0 0-1 0 0,0-1 1 0 0,0 1 0 0 0,0 0-1 0 0,0-1 1 0 0,0 0-1 0 0,0 1 1 0 0,3-3-1 0 0,-1 1 3 0 0,-1 0-1 0 0,0 0 0 0 0,0-1 0 0 0,-1 0 1 0 0,1 0-1 0 0,0 0 0 0 0,-1 0 1 0 0,0-1-1 0 0,5-5 0 0 0,3-7 6 0 0,-2 0 0 0 0,1-1-1 0 0,-2 0 1 0 0,8-22 0 0 0,-12 28-8 0 0,3-7 0 0 0,0-1 0 0 0,-2 1 0 0 0,5-25 0 0 0,-9 37 0 0 0,0-1 0 0 0,-1 1 0 0 0,1 0 0 0 0,-1-1 0 0 0,0 1 0 0 0,-1 0 0 0 0,0-1 0 0 0,0 1 0 0 0,0 0 0 0 0,-1 0 0 0 0,1 0 0 0 0,-1 0 0 0 0,-6-11 0 0 0,6 15 24 0 0,0-1 1 0 0,0 1-1 0 0,0 0 0 0 0,0-1 0 0 0,0 1 0 0 0,-1 0 0 0 0,1 0 0 0 0,-1 1 0 0 0,0-1 0 0 0,1 0 0 0 0,-1 1 0 0 0,0 0 0 0 0,0 0 0 0 0,0-1 0 0 0,0 2 0 0 0,0-1 0 0 0,0 0 0 0 0,-5 0 0 0 0,-1 0-302 0 0,0 1 0 0 0,0 0 0 0 0,-1 0 0 0 0,1 1 0 0 0,-10 2 1 0 0,1 1-6730 0 0</inkml:trace>
</inkml:ink>
</file>

<file path=ppt/ink/ink1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0.917"/>
    </inkml:context>
    <inkml:brush xml:id="br0">
      <inkml:brushProperty name="width" value="0.05" units="cm"/>
      <inkml:brushProperty name="height" value="0.05" units="cm"/>
    </inkml:brush>
  </inkml:definitions>
  <inkml:trace contextRef="#ctx0" brushRef="#br0">34 5 9674 0 0,'26'-2'6141'0'0,"-21"1"-6175"0"0,-1 0-1 0 0,1 1 0 0 0,0 0 1 0 0,-1 0-1 0 0,1 0 0 0 0,0 0 1 0 0,-1 1-1 0 0,9 1 0 0 0,-1 2 13 0 0,0 0-1 0 0,0 1 1 0 0,-1 1-1 0 0,1 0 1 0 0,10 7-1 0 0,-16-9 14 0 0,-1 0-1 0 0,0 0 0 0 0,0 0 0 0 0,0 1 1 0 0,0-1-1 0 0,-1 1 0 0 0,0 0 0 0 0,0 1 1 0 0,0-1-1 0 0,0 1 0 0 0,4 9 0 0 0,-8-13 81 0 0,0 1 0 0 0,1-1 0 0 0,-1 1 0 0 0,0-1 0 0 0,0 1 0 0 0,-1 0-1 0 0,1-1 1 0 0,0 1 0 0 0,-1-1 0 0 0,1 1 0 0 0,-1-1 0 0 0,0 1 0 0 0,0-1 0 0 0,0 0-1 0 0,0 1 1 0 0,0-1 0 0 0,-1 0 0 0 0,1 0 0 0 0,-1 0 0 0 0,1 0 0 0 0,-1 0 0 0 0,0 0 0 0 0,0 0-1 0 0,-3 2 1 0 0,-6 6 665 0 0,-1-1-1 0 0,-23 14 0 0 0,11-8-49 0 0,-31 14-1 0 0,46-25-650 0 0,-1-1-1 0 0,1 0 1 0 0,0 0-1 0 0,-1 0 1 0 0,1-1-1 0 0,-1-1 1 0 0,-12 1-1 0 0,40-4-391 0 0,1-1-1 0 0,30-8 0 0 0,-19 4 319 0 0,56-16-441 0 0,-61 15 336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2.831"/>
    </inkml:context>
    <inkml:brush xml:id="br0">
      <inkml:brushProperty name="width" value="0.05" units="cm"/>
      <inkml:brushProperty name="height" value="0.05" units="cm"/>
    </inkml:brush>
  </inkml:definitions>
  <inkml:trace contextRef="#ctx0" brushRef="#br0">0 7 9674 0 0,'0'0'56'0'0,"0"0"-1"0"0,0-1 1 0 0,0 1-1 0 0,1 0 0 0 0,-1-1 1 0 0,0 1-1 0 0,0 0 1 0 0,0-1-1 0 0,0 1 1 0 0,0 0-1 0 0,1 0 1 0 0,-1-1-1 0 0,0 1 1 0 0,0 0-1 0 0,1 0 1 0 0,-1-1-1 0 0,0 1 1 0 0,0 0-1 0 0,1 0 1 0 0,-1 0-1 0 0,0 0 1 0 0,1-1-1 0 0,-1 1 1 0 0,0 0-1 0 0,0 0 1 0 0,1 0-1 0 0,-1 0 0 0 0,0 0 1 0 0,1 0-1 0 0,-1 0 1 0 0,0 0-1 0 0,1 0 1 0 0,-1 0-1 0 0,0 0 1 0 0,1 0-1 0 0,-1 0 1 0 0,0 0-1 0 0,1 0 1 0 0,-1 0-1 0 0,1 0 1 0 0,11-1-216 0 0,75 3-1059 0 0,-69 0-2582 0 0</inkml:trace>
</inkml:ink>
</file>

<file path=ppt/ink/ink1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1.278"/>
    </inkml:context>
    <inkml:brush xml:id="br0">
      <inkml:brushProperty name="width" value="0.05" units="cm"/>
      <inkml:brushProperty name="height" value="0.05" units="cm"/>
    </inkml:brush>
  </inkml:definitions>
  <inkml:trace contextRef="#ctx0" brushRef="#br0">176 2 17972 0 0,'-1'0'194'0'0,"0"-1"-1"0"0,1 1 1 0 0,-1 0 0 0 0,0 0 0 0 0,1 0-1 0 0,-1-1 1 0 0,0 1 0 0 0,0 0 0 0 0,1 0-1 0 0,-1 0 1 0 0,0 0 0 0 0,0 0 0 0 0,1 0-1 0 0,-1 0 1 0 0,0 0 0 0 0,1 0 0 0 0,-1 1-1 0 0,0-1 1 0 0,0 0 0 0 0,1 0 0 0 0,-1 1-1 0 0,0-1 1 0 0,1 0 0 0 0,-1 1 0 0 0,1-1-1 0 0,-2 1 1 0 0,-15 12 149 0 0,16-12-367 0 0,-17 14-61 0 0,0 1 1 0 0,1 0-1 0 0,1 1 0 0 0,1 1 0 0 0,-17 24 0 0 0,30-39 83 0 0,0 0 0 0 0,-1 1 0 0 0,1-1 1 0 0,0 0-1 0 0,1 1 0 0 0,-1 0 0 0 0,0-1 0 0 0,1 1 0 0 0,0 0 0 0 0,0 0 1 0 0,0-1-1 0 0,1 1 0 0 0,-1 0 0 0 0,1 0 0 0 0,0 6 0 0 0,0-7-2 0 0,1 0-1 0 0,0-1 1 0 0,0 1 0 0 0,0 0-1 0 0,0-1 1 0 0,1 1-1 0 0,-1-1 1 0 0,1 1-1 0 0,-1-1 1 0 0,1 1-1 0 0,0-1 1 0 0,0 0-1 0 0,0 0 1 0 0,0 0-1 0 0,0 0 1 0 0,1 0-1 0 0,-1-1 1 0 0,1 1-1 0 0,-1-1 1 0 0,1 1-1 0 0,4 1 1 0 0,2 1 64 0 0,1 0 1 0 0,-1-1-1 0 0,1 0 1 0 0,0-1-1 0 0,0 0 0 0 0,1 0 1 0 0,-1-1-1 0 0,17 0 1 0 0,20-6-2385 0 0,-31 1-5290 0 0</inkml:trace>
</inkml:ink>
</file>

<file path=ppt/ink/ink1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1.628"/>
    </inkml:context>
    <inkml:brush xml:id="br0">
      <inkml:brushProperty name="width" value="0.05" units="cm"/>
      <inkml:brushProperty name="height" value="0.05" units="cm"/>
    </inkml:brush>
  </inkml:definitions>
  <inkml:trace contextRef="#ctx0" brushRef="#br0">107 1 17972 0 0,'-2'2'1'0'0,"1"1"1"0"0,-1-1-1 0 0,1 1 1 0 0,-1 0-1 0 0,1-1 1 0 0,0 1-1 0 0,0 0 0 0 0,0 0 1 0 0,0 0-1 0 0,0 0 1 0 0,0 4-1 0 0,0-2 119 0 0,-24 84 732 0 0,3-10-1157 0 0,-17 105 0 0 0,35-155-6243 0 0</inkml:trace>
</inkml:ink>
</file>

<file path=ppt/ink/ink1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1.962"/>
    </inkml:context>
    <inkml:brush xml:id="br0">
      <inkml:brushProperty name="width" value="0.05" units="cm"/>
      <inkml:brushProperty name="height" value="0.05" units="cm"/>
    </inkml:brush>
  </inkml:definitions>
  <inkml:trace contextRef="#ctx0" brushRef="#br0">115 1 8290 0 0,'30'19'1144'0'0,"-14"-5"-1174"0"0,23 29 0 0 0,-35-38 104 0 0,0 0 1 0 0,-1 0-1 0 0,0 0 0 0 0,0 0 1 0 0,0 0-1 0 0,-1 1 0 0 0,1-1 1 0 0,-1 1-1 0 0,-1 0 1 0 0,1-1-1 0 0,0 9 0 0 0,-2-12 156 0 0,0 1-1 0 0,-1 0 1 0 0,1-1 0 0 0,-1 1-1 0 0,0 0 1 0 0,0-1-1 0 0,0 1 1 0 0,0-1-1 0 0,0 1 1 0 0,0-1 0 0 0,-1 1-1 0 0,1-1 1 0 0,-1 0-1 0 0,0 0 1 0 0,1 0-1 0 0,-1 0 1 0 0,0 0 0 0 0,0 0-1 0 0,0 0 1 0 0,-1-1-1 0 0,-4 3 1 0 0,-3 3 565 0 0,-1-1 0 0 0,-1 0 0 0 0,-13 5 0 0 0,10-6-648 0 0,-1 0 1 0 0,-22 5-1 0 0,32-9-139 0 0,-1 0 0 0 0,1-1 0 0 0,0 1 0 0 0,-1-1 0 0 0,1 0 1 0 0,0-1-1 0 0,-1 0 0 0 0,1 0 0 0 0,-7-2 0 0 0,64 1 863 0 0,-4-1-1128 0 0,-1-3 0 0 0,80-19 0 0 0,-94 17-35 0 0</inkml:trace>
</inkml:ink>
</file>

<file path=ppt/ink/ink1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2.866"/>
    </inkml:context>
    <inkml:brush xml:id="br0">
      <inkml:brushProperty name="width" value="0.05" units="cm"/>
      <inkml:brushProperty name="height" value="0.05" units="cm"/>
    </inkml:brush>
  </inkml:definitions>
  <inkml:trace contextRef="#ctx0" brushRef="#br0">629 1 9674 0 0,'-2'2'12941'0'0,"-308"540"-12276"0"0,162-291-516 0 0,115-194-142 0 0,-90 167 50 0 0,111-194-1789 0 0</inkml:trace>
</inkml:ink>
</file>

<file path=ppt/ink/ink1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3.487"/>
    </inkml:context>
    <inkml:brush xml:id="br0">
      <inkml:brushProperty name="width" value="0.05" units="cm"/>
      <inkml:brushProperty name="height" value="0.05" units="cm"/>
    </inkml:brush>
  </inkml:definitions>
  <inkml:trace contextRef="#ctx0" brushRef="#br0">140 12 10138 0 0,'1'-5'10128'0'0,"18"2"-10150"0"0,0 1-1 0 0,0 1 1 0 0,0 1 0 0 0,0 0 0 0 0,0 2 0 0 0,-1 0 0 0 0,1 1 0 0 0,0 1 0 0 0,-1 1 0 0 0,0 0 0 0 0,0 1-1 0 0,0 2 1 0 0,24 12 0 0 0,-40-19 29 0 0,-1 0 0 0 0,1 0 0 0 0,-1-1 0 0 0,0 1-1 0 0,0 0 1 0 0,1 0 0 0 0,-1 0 0 0 0,0 0 0 0 0,0 0-1 0 0,0 0 1 0 0,0 1 0 0 0,0-1 0 0 0,-1 0 0 0 0,1 1 0 0 0,0-1-1 0 0,0 0 1 0 0,-1 1 0 0 0,1-1 0 0 0,-1 1 0 0 0,1 1-1 0 0,-1-2 14 0 0,0 1-1 0 0,0-1 0 0 0,-1 0 0 0 0,1 1 1 0 0,0-1-1 0 0,-1 1 0 0 0,1-1 0 0 0,-1 0 1 0 0,1 1-1 0 0,-1-1 0 0 0,0 0 0 0 0,0 0 1 0 0,1 0-1 0 0,-1 1 0 0 0,0-1 1 0 0,0 0-1 0 0,-2 1 0 0 0,-5 5 142 0 0,-1 0 0 0 0,0-1 0 0 0,-1 0 0 0 0,-15 7 0 0 0,15-7-46 0 0,-17 7 123 0 0,0-1 0 0 0,-1-1 0 0 0,0-1 0 0 0,-57 11 0 0 0,44-14-1346 0 0,-55 2 0 0 0,74-11 334 0 0,13 0 790 0 0,9 2 2 0 0,0 0-1 0 0,1 0 0 0 0,-1 0 1 0 0,0 0-1 0 0,0 0 1 0 0,0 0-1 0 0,0 0 0 0 0,0 0 1 0 0,0 0-1 0 0,0 0 0 0 0,0 0 1 0 0,0 0-1 0 0,0 0 0 0 0,0 0 1 0 0,0 0-1 0 0,0 0 1 0 0,0 0-1 0 0,0 0 0 0 0,0 0 1 0 0,0 0-1 0 0,1 0 0 0 0,-1 0 1 0 0,0 0-1 0 0,0 0 1 0 0,0 0-1 0 0,0-1 0 0 0,0 1 1 0 0,0 0-1 0 0,0 0 0 0 0,0 0 1 0 0,0 0-1 0 0,0 0 0 0 0,0 0 1 0 0,0 0-1 0 0,0 0 1 0 0,0 0-1 0 0,0 0 0 0 0,0 0 1 0 0,0 0-1 0 0,0 0 0 0 0,0 0 1 0 0,0 0-1 0 0,0-1 1 0 0,0 1-1 0 0,0 0 0 0 0,0 0 1 0 0,0 0-1 0 0,0 0 0 0 0,0 0 1 0 0,0 0-1 0 0,0 0 0 0 0,0 0 1 0 0,0 0-1 0 0,0 0 1 0 0,-1 0-1 0 0,1 0 0 0 0,0 0 1 0 0,0 0-1 0 0,0 0 0 0 0,5-1 247 0 0,0 0-1 0 0,0 0 0 0 0,0 1 1 0 0,0 0-1 0 0,10 0 0 0 0,4 1-153 0 0,49-4-174 0 0,0-3 1 0 0,0-2-1 0 0,90-25 0 0 0,-137 28-118 0 0</inkml:trace>
</inkml:ink>
</file>

<file path=ppt/ink/ink1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4.116"/>
    </inkml:context>
    <inkml:brush xml:id="br0">
      <inkml:brushProperty name="width" value="0.05" units="cm"/>
      <inkml:brushProperty name="height" value="0.05" units="cm"/>
    </inkml:brush>
  </inkml:definitions>
  <inkml:trace contextRef="#ctx0" brushRef="#br0">1 78 7834 0 0,'9'-2'4463'0'0,"13"-8"-2883"0"0,-18 8-1094 0 0,15-6 382 0 0,0 0 1 0 0,1 2-1 0 0,0 0 0 0 0,26-4 1 0 0,83-4 830 0 0,-69 9-1707 0 0,-26 0-8 0 0,-25 4-64 0 0</inkml:trace>
</inkml:ink>
</file>

<file path=ppt/ink/ink1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4.475"/>
    </inkml:context>
    <inkml:brush xml:id="br0">
      <inkml:brushProperty name="width" value="0.05" units="cm"/>
      <inkml:brushProperty name="height" value="0.05" units="cm"/>
    </inkml:brush>
  </inkml:definitions>
  <inkml:trace contextRef="#ctx0" brushRef="#br0">0 18 9218 0 0,'9'2'6450'0'0,"15"-3"-6070"0"0,-20 0-155 0 0,34 0-431 0 0,171-12 751 0 0,-177 10-393 0 0</inkml:trace>
</inkml:ink>
</file>

<file path=ppt/ink/ink1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5.505"/>
    </inkml:context>
    <inkml:brush xml:id="br0">
      <inkml:brushProperty name="width" value="0.05" units="cm"/>
      <inkml:brushProperty name="height" value="0.05" units="cm"/>
    </inkml:brush>
  </inkml:definitions>
  <inkml:trace contextRef="#ctx0" brushRef="#br0">0 7 8290 0 0,'3'-2'6602'0'0,"2"1"-4077"0"0,12-1-3322 0 0,-16 2 1215 0 0,33-1-626 0 0,0 1-1 0 0,41 6 0 0 0,27 0 52 0 0,-88-6 97 0 0</inkml:trace>
</inkml:ink>
</file>

<file path=ppt/ink/ink1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5.855"/>
    </inkml:context>
    <inkml:brush xml:id="br0">
      <inkml:brushProperty name="width" value="0.05" units="cm"/>
      <inkml:brushProperty name="height" value="0.05" units="cm"/>
    </inkml:brush>
  </inkml:definitions>
  <inkml:trace contextRef="#ctx0" brushRef="#br0">0 5 9674 0 0,'18'5'6121'0'0,"14"-6"-6761"0"0,-18 0 846 0 0,69-3-539 0 0,70 0 215 0 0,-125 5 107 0 0</inkml:trace>
</inkml:ink>
</file>

<file path=ppt/ink/ink1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8.101"/>
    </inkml:context>
    <inkml:brush xml:id="br0">
      <inkml:brushProperty name="width" value="0.05" units="cm"/>
      <inkml:brushProperty name="height" value="0.05" units="cm"/>
    </inkml:brush>
  </inkml:definitions>
  <inkml:trace contextRef="#ctx0" brushRef="#br0">13 1 1840 0 0,'0'4'18681'0'0,"1"23"-15669"0"0,-1 16-6225 0 0,0-20 4804 0 0,-1 107-1507 0 0,-2 36 223 0 0,-6-55-6727 0 0,8-100-396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3.225"/>
    </inkml:context>
    <inkml:brush xml:id="br0">
      <inkml:brushProperty name="width" value="0.05" units="cm"/>
      <inkml:brushProperty name="height" value="0.05" units="cm"/>
    </inkml:brush>
  </inkml:definitions>
  <inkml:trace contextRef="#ctx0" brushRef="#br0">1 21 9218 0 0,'4'-4'4693'0'0,"25"-1"-4914"0"0,137-6-42 0 0,-156 10 263 0 0</inkml:trace>
  <inkml:trace contextRef="#ctx0" brushRef="#br0" timeOffset="1">10 116 2288 0 0,'4'1'8693'0'0,"22"5"-5977"0"0,31 4-3554 0 0,-35-10 970 0 0,34-2 0 0 0,-37-1-60 0 0</inkml:trace>
</inkml:ink>
</file>

<file path=ppt/ink/ink1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8.462"/>
    </inkml:context>
    <inkml:brush xml:id="br0">
      <inkml:brushProperty name="width" value="0.05" units="cm"/>
      <inkml:brushProperty name="height" value="0.05" units="cm"/>
    </inkml:brush>
  </inkml:definitions>
  <inkml:trace contextRef="#ctx0" brushRef="#br0">0 0 13827 0 0,'0'0'1062'0'0,"3"19"445"0"0,1 5-1869 0 0,2-1 1 0 0,0 1 0 0 0,2-2 0 0 0,11 26 0 0 0,-15-39-4867 0 0</inkml:trace>
</inkml:ink>
</file>

<file path=ppt/ink/ink1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9.453"/>
    </inkml:context>
    <inkml:brush xml:id="br0">
      <inkml:brushProperty name="width" value="0.05" units="cm"/>
      <inkml:brushProperty name="height" value="0.05" units="cm"/>
    </inkml:brush>
  </inkml:definitions>
  <inkml:trace contextRef="#ctx0" brushRef="#br0">267 209 6913 0 0,'3'-4'9833'0'0,"2"-5"-9387"0"0,0 0 0 0 0,-1-1 0 0 0,-1 1 1 0 0,0-1-1 0 0,0 0 0 0 0,-1 0 0 0 0,0 0 0 0 0,1-19 0 0 0,-3 25-372 0 0,0 0 0 0 0,0 0 1 0 0,0-1-1 0 0,-1 1 0 0 0,1 0 1 0 0,-1 0-1 0 0,0 0 0 0 0,0 0 1 0 0,0 0-1 0 0,0 1 0 0 0,-1-1 1 0 0,0 0-1 0 0,0 0 0 0 0,0 1 0 0 0,0-1 1 0 0,0 1-1 0 0,-1 0 0 0 0,0 0 1 0 0,1 0-1 0 0,-1 0 0 0 0,0 0 1 0 0,0 0-1 0 0,-1 1 0 0 0,1 0 1 0 0,-7-4-1 0 0,7 5-102 0 0,-1 0 0 0 0,0 0 1 0 0,0 0-1 0 0,0 1 0 0 0,0-1 1 0 0,1 1-1 0 0,-1 0 0 0 0,0 0 1 0 0,0 1-1 0 0,0-1 0 0 0,0 1 1 0 0,0 0-1 0 0,1 0 0 0 0,-1 0 1 0 0,0 0-1 0 0,1 1 0 0 0,-1-1 1 0 0,-6 5-1 0 0,-5 3-457 0 0,1 1 1 0 0,-24 19 0 0 0,27-20 174 0 0,1 2 1 0 0,-1 0-1 0 0,2 0 1 0 0,0 0-1 0 0,0 1 1 0 0,-11 20-1 0 0,17-25 255 0 0,-1-1-1 0 0,1 0 0 0 0,1 1 0 0 0,-1-1 0 0 0,1 1 0 0 0,0 0 0 0 0,1 0 0 0 0,-1 0 0 0 0,1 0 0 0 0,1 0 1 0 0,0 0-1 0 0,-1 0 0 0 0,2 0 0 0 0,-1 0 0 0 0,3 12 0 0 0,-1-15-26 0 0,-1 0-1 0 0,1-1 1 0 0,-1 1-1 0 0,1 0 1 0 0,0-1 0 0 0,0 1-1 0 0,1-1 1 0 0,-1 1-1 0 0,1-1 1 0 0,-1 0-1 0 0,1 0 1 0 0,0 0 0 0 0,0-1-1 0 0,0 1 1 0 0,1-1-1 0 0,-1 0 1 0 0,1 0-1 0 0,-1 0 1 0 0,1 0 0 0 0,0 0-1 0 0,0-1 1 0 0,0 0-1 0 0,7 2 1 0 0,-5-2 18 0 0,-1 0 1 0 0,0-1-1 0 0,0 0 1 0 0,0 0-1 0 0,0 0 1 0 0,0-1-1 0 0,0 0 0 0 0,0 0 1 0 0,0 0-1 0 0,0-1 1 0 0,0 1-1 0 0,0-1 1 0 0,-1 0-1 0 0,1 0 0 0 0,-1-1 1 0 0,1 0-1 0 0,-1 1 1 0 0,7-7-1 0 0,5-6-194 0 0,-1 0-1 0 0,22-29 1 0 0,-31 35 160 0 0,0 1 1 0 0,-1-1 0 0 0,0 0 0 0 0,0 0 0 0 0,-1-1 0 0 0,0 0 0 0 0,4-16 0 0 0,-30 118 8275 0 0,-11 63-7383 0 0,29-127-843 0 0,0 0-1 0 0,2 1 0 0 0,3 46 1 0 0,15 43-261 0 0,-15-114 121 0 0</inkml:trace>
</inkml:ink>
</file>

<file path=ppt/ink/ink1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4:59.970"/>
    </inkml:context>
    <inkml:brush xml:id="br0">
      <inkml:brushProperty name="width" value="0.05" units="cm"/>
      <inkml:brushProperty name="height" value="0.05" units="cm"/>
    </inkml:brush>
  </inkml:definitions>
  <inkml:trace contextRef="#ctx0" brushRef="#br0">138 1 4609 0 0,'-5'0'16870'0'0,"-5"14"-13999"0"0,-6 11-5753 0 0,12-16 4419 0 0,-19 30-1539 0 0,4-8 9 0 0,2 1 0 0 0,-22 55 1 0 0,36-78-524 0 0,1-7-20 0 0</inkml:trace>
</inkml:ink>
</file>

<file path=ppt/ink/ink1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0.321"/>
    </inkml:context>
    <inkml:brush xml:id="br0">
      <inkml:brushProperty name="width" value="0.05" units="cm"/>
      <inkml:brushProperty name="height" value="0.05" units="cm"/>
    </inkml:brush>
  </inkml:definitions>
  <inkml:trace contextRef="#ctx0" brushRef="#br0">0 5 1840 0 0,'42'-2'3344'0'0,"1"0"-3370"0"0,-38 1 179 0 0,-1 1-1 0 0,1 0 1 0 0,0 1-1 0 0,-1-1 1 0 0,1 1-1 0 0,0 0 1 0 0,-1 0-1 0 0,8 3 1 0 0,-10-2 85 0 0,0-1-1 0 0,0 0 1 0 0,-1 1 0 0 0,1-1 0 0 0,0 1 0 0 0,-1-1 0 0 0,0 1 0 0 0,1 0 0 0 0,-1 0 0 0 0,0 0 0 0 0,0-1-1 0 0,0 1 1 0 0,0 0 0 0 0,0 1 0 0 0,0-1 0 0 0,-1 0 0 0 0,1 0 0 0 0,-1 0 0 0 0,1 0 0 0 0,-1 3-1 0 0,2 20 871 0 0,-2 1 0 0 0,0-1-1 0 0,-2 0 1 0 0,-1-1-1 0 0,-11 46 1 0 0,4-17-461 0 0,-6 68 29 0 0,-6 36-719 0 0,14-135-37 0 0</inkml:trace>
</inkml:ink>
</file>

<file path=ppt/ink/ink1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0.766"/>
    </inkml:context>
    <inkml:brush xml:id="br0">
      <inkml:brushProperty name="width" value="0.05" units="cm"/>
      <inkml:brushProperty name="height" value="0.05" units="cm"/>
    </inkml:brush>
  </inkml:definitions>
  <inkml:trace contextRef="#ctx0" brushRef="#br0">68 18 2304 0 0,'3'-2'131'0'0,"0"0"-1"0"0,0 0 1 0 0,1 0-1 0 0,-1 0 0 0 0,0 1 1 0 0,1 0-1 0 0,-1 0 1 0 0,1 0-1 0 0,-1 0 1 0 0,1 0-1 0 0,0 1 0 0 0,-1-1 1 0 0,1 1-1 0 0,0 0 1 0 0,-1 0-1 0 0,1 0 0 0 0,0 1 1 0 0,-1-1-1 0 0,1 1 1 0 0,0 0-1 0 0,-1 0 0 0 0,5 2 1 0 0,-5-2 118 0 0,0 0 0 0 0,0 0 1 0 0,0 0-1 0 0,0 0 0 0 0,0 1 1 0 0,-1-1-1 0 0,1 1 0 0 0,0 0 1 0 0,-1 0-1 0 0,1 0 0 0 0,-1 0 1 0 0,0 0-1 0 0,1 0 0 0 0,-1 1 1 0 0,0-1-1 0 0,0 1 0 0 0,-1-1 1 0 0,1 1-1 0 0,0 0 0 0 0,-1 0 1 0 0,0 0-1 0 0,0 0 1 0 0,0 0-1 0 0,0 0 0 0 0,1 6 1 0 0,-2-5 63 0 0,-1-1 1 0 0,0 1 0 0 0,0 0 0 0 0,0-1 0 0 0,0 1 0 0 0,0-1 0 0 0,-1 0 0 0 0,0 1 0 0 0,0-1 0 0 0,0 0 0 0 0,0 0 0 0 0,0 0 0 0 0,0 0 0 0 0,-1 0 0 0 0,1-1 0 0 0,-1 1 0 0 0,0-1-1 0 0,-5 4 1 0 0,-5 4 499 0 0,-1-1-1 0 0,-25 11 0 0 0,35-17-730 0 0,1-1 0 0 0,-2 0-1 0 0,1-1 1 0 0,0 1-1 0 0,0-1 1 0 0,0 1 0 0 0,-1-1-1 0 0,1 0 1 0 0,-10 0-1 0 0,32 0-4200 0 0,2 0 3565 0 0,-10 2 476 0 0,1 0 0 0 0,-1 0-1 0 0,0 1 1 0 0,-1 0-1 0 0,1 1 1 0 0,-1 0 0 0 0,0 1-1 0 0,0 0 1 0 0,-1 0-1 0 0,1 1 1 0 0,-1 0-1 0 0,-1 0 1 0 0,1 1 0 0 0,9 12-1 0 0,-17-18 134 0 0,1-1 0 0 0,0 1 1 0 0,-1-1-1 0 0,1 1 0 0 0,-1-1 0 0 0,1 1 0 0 0,-1-1 0 0 0,0 1 0 0 0,0-1 0 0 0,1 1 0 0 0,-1 0 0 0 0,0-1 1 0 0,-1 1-1 0 0,1-1 0 0 0,0 1 0 0 0,0-1 0 0 0,-1 1 0 0 0,1 0 0 0 0,-1-1 0 0 0,1 1 0 0 0,-1-1 0 0 0,0 0 0 0 0,1 1 1 0 0,-1-1-1 0 0,0 0 0 0 0,0 1 0 0 0,0-1 0 0 0,0 0 0 0 0,0 0 0 0 0,0 0 0 0 0,0 0 0 0 0,-1 0 0 0 0,-2 2 1 0 0,-6 5 625 0 0,0-1 1 0 0,0 0 0 0 0,-16 7 0 0 0,13-8-356 0 0,8-3-440 0 0,-59 31 2493 0 0,29-22-3071 0 0,1-6-4894 0 0,21-5-1313 0 0</inkml:trace>
</inkml:ink>
</file>

<file path=ppt/ink/ink1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1.209"/>
    </inkml:context>
    <inkml:brush xml:id="br0">
      <inkml:brushProperty name="width" value="0.05" units="cm"/>
      <inkml:brushProperty name="height" value="0.05" units="cm"/>
    </inkml:brush>
  </inkml:definitions>
  <inkml:trace contextRef="#ctx0" brushRef="#br0">46 0 3681 0 0,'0'0'284'0'0,"6"2"-296"0"0,-1-1-1 0 0,0 1 1 0 0,0 0 0 0 0,-1 1-1 0 0,1-1 1 0 0,0 1 0 0 0,-1-1 0 0 0,1 2-1 0 0,-1-1 1 0 0,0 0 0 0 0,6 7 0 0 0,-5-6 163 0 0,1 2 202 0 0,0 0 1 0 0,0 0-1 0 0,0 0 1 0 0,-1 1-1 0 0,0 0 1 0 0,0 0 0 0 0,0 0-1 0 0,5 13 1 0 0,-9-17-96 0 0,0-1 0 0 0,0 1 0 0 0,0 0 0 0 0,0 0 0 0 0,-1 0 0 0 0,1-1 1 0 0,-1 1-1 0 0,0 0 0 0 0,0 0 0 0 0,0 0 0 0 0,0 0 0 0 0,0 0 0 0 0,-1 0 0 0 0,1 0 1 0 0,-1 0-1 0 0,0-1 0 0 0,0 1 0 0 0,0 0 0 0 0,0-1 0 0 0,0 1 0 0 0,-1 0 1 0 0,1-1-1 0 0,-1 1 0 0 0,0-1 0 0 0,0 0 0 0 0,1 0 0 0 0,-2 1 0 0 0,-2 1 0 0 0,-6 5 1074 0 0,0 0-1 0 0,-1-1 0 0 0,-20 10 0 0 0,26-14-1173 0 0,-1-1 1 0 0,0 0-1 0 0,-1 0 1 0 0,1-1-1 0 0,0 0 1 0 0,-1 0-1 0 0,1-1 1 0 0,-10 1-1 0 0,9-3-2625 0 0,16 1-713 0 0,16 0-1340 0 0,0 4 3473 0 0,-1 2 1 0 0,1 0-1 0 0,27 13 1 0 0,-42-15 1037 0 0,1 0 1 0 0,-1 1-1 0 0,0 0 1 0 0,0 1-1 0 0,0 0 1 0 0,-1 0-1 0 0,0 1 1 0 0,0 0-1 0 0,-1 0 1 0 0,8 10-1 0 0,-15-16 134 0 0,1 0-1 0 0,0 0 0 0 0,-1 0 1 0 0,1 0-1 0 0,-1 0 1 0 0,0 1-1 0 0,1-1 1 0 0,-1 0-1 0 0,0 0 0 0 0,0 0 1 0 0,1 0-1 0 0,-1 1 1 0 0,0-1-1 0 0,0 0 1 0 0,0 0-1 0 0,-1 1 0 0 0,1-1 1 0 0,0 0-1 0 0,0 0 1 0 0,-1 0-1 0 0,1 0 1 0 0,-1 1-1 0 0,1-1 0 0 0,-1 0 1 0 0,1 0-1 0 0,-1 0 1 0 0,1 0-1 0 0,-1 0 1 0 0,0 0-1 0 0,0 0 0 0 0,0-1 1 0 0,1 1-1 0 0,-1 0 1 0 0,0 0-1 0 0,0 0 1 0 0,0-1-1 0 0,0 1 0 0 0,0-1 1 0 0,-2 2-1 0 0,-6 3 1496 0 0,-1 0 1 0 0,0 0-1 0 0,-14 5 0 0 0,15-7-918 0 0,-14 6 932 0 0,-36 7-1 0 0,3-4-7754 0 0,24-7-843 0 0</inkml:trace>
</inkml:ink>
</file>

<file path=ppt/ink/ink1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1.829"/>
    </inkml:context>
    <inkml:brush xml:id="br0">
      <inkml:brushProperty name="width" value="0.05" units="cm"/>
      <inkml:brushProperty name="height" value="0.05" units="cm"/>
    </inkml:brush>
  </inkml:definitions>
  <inkml:trace contextRef="#ctx0" brushRef="#br0">951 3 5985 0 0,'-3'-2'13677'0'0,"-4"7"-11398"0"0,-4 7-3285 0 0,-209 285 1840 0 0,85-107-677 0 0,-143 155 612 0 0,245-305-747 0 0,-167 213-22 0 0,187-236-21 0 0,0 2 0 0 0,0-1 0 0 0,-11 26 0 0 0,24-44-21 0 0,0 0 1 0 0,0 0-1 0 0,1 0 1 0 0,-1 0-1 0 0,0 0 0 0 0,0 0 1 0 0,0 0-1 0 0,1 0 1 0 0,-1 0-1 0 0,0 0 1 0 0,0 0-1 0 0,0 0 0 0 0,0 0 1 0 0,1 0-1 0 0,-1 0 1 0 0,0 0-1 0 0,0 0 1 0 0,0 0-1 0 0,0 0 0 0 0,1 1 1 0 0,-1-1-1 0 0,0 0 1 0 0,0 0-1 0 0,0 0 1 0 0,0 0-1 0 0,0 0 0 0 0,1 0 1 0 0,-1 0-1 0 0,0 1 1 0 0,0-1-1 0 0,0 0 1 0 0,0 0-1 0 0,0 0 0 0 0,0 0 1 0 0,0 0-1 0 0,0 1 1 0 0,0-1-1 0 0,0 0 1 0 0,1 0-1 0 0,-1 0 0 0 0,0 0 1 0 0,0 1-1 0 0,0-1 1 0 0,0 0-1 0 0,0 0 1 0 0,0 0-1 0 0,0 0 0 0 0,0 1 1 0 0,0-1-1 0 0,0 0 1 0 0,-1 0-1 0 0,1 0 1 0 0,0 1-1 0 0,0-1 0 0 0,0 0 1 0 0,0 0-1 0 0,0 0 1 0 0,0 0-1 0 0,0 0 1 0 0,0 1-1 0 0,0-1 0 0 0,0 0 1 0 0,-1 0-1 0 0,8-2-886 0 0</inkml:trace>
</inkml:ink>
</file>

<file path=ppt/ink/ink1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2.315"/>
    </inkml:context>
    <inkml:brush xml:id="br0">
      <inkml:brushProperty name="width" value="0.05" units="cm"/>
      <inkml:brushProperty name="height" value="0.05" units="cm"/>
    </inkml:brush>
  </inkml:definitions>
  <inkml:trace contextRef="#ctx0" brushRef="#br0">49 1 11979 0 0,'0'0'922'0'0,"-5"17"379"0"0,-12 85-989 0 0,4 0 1 0 0,0 152-1 0 0,12-229-248 0 0,2-24-64 0 0</inkml:trace>
</inkml:ink>
</file>

<file path=ppt/ink/ink1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5:02.773"/>
    </inkml:context>
    <inkml:brush xml:id="br0">
      <inkml:brushProperty name="width" value="0.05" units="cm"/>
      <inkml:brushProperty name="height" value="0.05" units="cm"/>
    </inkml:brush>
  </inkml:definitions>
  <inkml:trace contextRef="#ctx0" brushRef="#br0">46 22 6449 0 0,'3'-2'71'0'0,"0"0"0"0"0,0 1-1 0 0,0-1 1 0 0,0 0-1 0 0,0 1 1 0 0,0 0 0 0 0,0 0-1 0 0,0 0 1 0 0,1 0 0 0 0,4-1-1 0 0,37-3-15 0 0,-43 5-25 0 0,9 0 240 0 0,-1 0 1 0 0,1 0 0 0 0,0 1-1 0 0,0 0 1 0 0,0 1-1 0 0,11 4 1 0 0,-19-6-44 0 0,0 1-1 0 0,0 0 1 0 0,0 0 0 0 0,0 0 0 0 0,0 1-1 0 0,0-1 1 0 0,-1 1 0 0 0,1-1-1 0 0,0 1 1 0 0,-1 0 0 0 0,1 0-1 0 0,-1 0 1 0 0,0 0 0 0 0,0 1 0 0 0,1-1-1 0 0,-2 0 1 0 0,1 1 0 0 0,0 0-1 0 0,0-1 1 0 0,-1 1 0 0 0,1 0-1 0 0,-1 0 1 0 0,0 0 0 0 0,0 0 0 0 0,1 4-1 0 0,-2-4 15 0 0,-1-1 0 0 0,1 1-1 0 0,0-1 1 0 0,-1 1 0 0 0,0-1 0 0 0,1 1-1 0 0,-1-1 1 0 0,0 0 0 0 0,0 1 0 0 0,-1-1-1 0 0,1 0 1 0 0,0 0 0 0 0,-1 0 0 0 0,1 0-1 0 0,-1 0 1 0 0,0 0 0 0 0,0 0 0 0 0,-3 2-1 0 0,-38 28 1402 0 0,30-24-1515 0 0,0-1 0 0 0,-1 0-1 0 0,0-1 1 0 0,0-1 0 0 0,0 0-1 0 0,-1-1 1 0 0,0 0 0 0 0,0-1-1 0 0,0-1 1 0 0,-21 1 0 0 0,44-2-499 0 0,-1 0 0 0 0,0 1 0 0 0,0 0 0 0 0,1 0 0 0 0,-1 0 0 0 0,-1 1 0 0 0,8 4 0 0 0,53 29-3071 0 0,-61-33 3388 0 0,10 7 33 0 0,0 0-1 0 0,26 23 0 0 0,-37-28 18 0 0,0 0-1 0 0,0-1 0 0 0,-1 1 1 0 0,1 1-1 0 0,-1-1 0 0 0,-1 1 1 0 0,1-1-1 0 0,-1 1 0 0 0,0 0 1 0 0,0 0-1 0 0,3 10 0 0 0,-6-14 47 0 0,0-1-1 0 0,0 1 0 0 0,0-1 0 0 0,0 1 1 0 0,0-1-1 0 0,0 1 0 0 0,0-1 0 0 0,0 1 0 0 0,0 0 1 0 0,-1-1-1 0 0,1 1 0 0 0,0-1 0 0 0,-1 0 0 0 0,0 1 1 0 0,1-1-1 0 0,-1 1 0 0 0,0-1 0 0 0,0 0 0 0 0,-1 3 1 0 0,-1-1 184 0 0,0-1 1 0 0,1 1 0 0 0,-1-1-1 0 0,0 1 1 0 0,-1-1-1 0 0,1 0 1 0 0,-7 3 0 0 0,-2 0 515 0 0,-1 0 0 0 0,-1 0 1 0 0,-19 3-1 0 0,19-5-558 0 0,-1-1 0 0 0,0 0 0 0 0,1-1 1 0 0,-1 0-1 0 0,0-1 0 0 0,1-1 0 0 0,-1 0 0 0 0,-26-7 0 0 0,18 0-516 0 0</inkml:trace>
</inkml:ink>
</file>

<file path=ppt/ink/ink1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4.854"/>
    </inkml:context>
    <inkml:brush xml:id="br0">
      <inkml:brushProperty name="width" value="0.05" units="cm"/>
      <inkml:brushProperty name="height" value="0.05" units="cm"/>
    </inkml:brush>
  </inkml:definitions>
  <inkml:trace contextRef="#ctx0" brushRef="#br0">193 7 8290 0 0,'0'0'639'0'0,"0"-1"135"0"0,0 0-570 0 0,0 1-1 0 0,1 0 0 0 0,-1-1 0 0 0,0 1 1 0 0,0 0-1 0 0,1-1 0 0 0,-1 1 0 0 0,0 0 1 0 0,0-1-1 0 0,1 1 0 0 0,-1 0 0 0 0,1 0 1 0 0,-1-1-1 0 0,0 1 0 0 0,1 0 0 0 0,-1 0 1 0 0,0 0-1 0 0,1 0 0 0 0,-1-1 0 0 0,1 1 1 0 0,-1 0-1 0 0,0 0 0 0 0,1 0 0 0 0,0 0 0 0 0,6 1-257 0 0,1-1-1 0 0,-1 1 0 0 0,0 1 1 0 0,0 0-1 0 0,0 0 0 0 0,0 0 1 0 0,0 1-1 0 0,0 0 0 0 0,-1 0 1 0 0,1 0-1 0 0,-1 1 0 0 0,0 0 1 0 0,0 1-1 0 0,0-1 0 0 0,-1 1 1 0 0,1 0-1 0 0,-1 1 0 0 0,5 6 1 0 0,-4-6 78 0 0,-1 1 1 0 0,0-1-1 0 0,0 1 1 0 0,-1 0-1 0 0,0 0 1 0 0,0 1-1 0 0,0-1 1 0 0,-1 1 0 0 0,0 0-1 0 0,-1 0 1 0 0,0 0-1 0 0,0 0 1 0 0,-1 0-1 0 0,0 1 1 0 0,0-1-1 0 0,-1 13 1 0 0,-2-14 128 0 0,1 0-1 0 0,-2-1 1 0 0,1 1-1 0 0,-1-1 1 0 0,0 1-1 0 0,0-1 1 0 0,-1 0 0 0 0,0 0-1 0 0,0-1 1 0 0,0 1-1 0 0,-1-1 1 0 0,1 0-1 0 0,-1 0 1 0 0,-9 6 0 0 0,-1 1 524 0 0,-1 0 0 0 0,0-1 0 0 0,-34 16 0 0 0,22-15-620 0 0,-45 15 1 0 0,61-23-282 0 0,-1-1 0 0 0,0 0 0 0 0,0-1 0 0 0,0-1 0 0 0,0 0 1 0 0,-15-1-1 0 0,27 0 257 0 0,0 0 0 0 0,1 0 0 0 0,-1 0-1 0 0,0 1 1 0 0,1-1 0 0 0,-1-1 0 0 0,0 1 0 0 0,0 0 0 0 0,1 0 0 0 0,-1 0 0 0 0,0 0 0 0 0,1 0 0 0 0,-1-1 0 0 0,0 1 0 0 0,1 0-1 0 0,-1 0 1 0 0,0-1 0 0 0,1 1 0 0 0,-1-1 0 0 0,1 1 0 0 0,-1 0 0 0 0,0-2 0 0 0,13-5 1763 0 0,28-4-1285 0 0,18 3-539 0 0,60-1 0 0 0,-64 6-2038 0 0,80-14 1 0 0,-110 12-2188 0 0,-4 1-205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3.591"/>
    </inkml:context>
    <inkml:brush xml:id="br0">
      <inkml:brushProperty name="width" value="0.05" units="cm"/>
      <inkml:brushProperty name="height" value="0.05" units="cm"/>
    </inkml:brush>
  </inkml:definitions>
  <inkml:trace contextRef="#ctx0" brushRef="#br0">13 2 8290 0 0,'0'0'89'0'0,"-1"0"1"0"0,1-1-1 0 0,0 1 1 0 0,0 0-1 0 0,0 0 1 0 0,0 0-1 0 0,0 0 1 0 0,0 0-1 0 0,-1 0 1 0 0,1 0-1 0 0,0 0 1 0 0,0-1-1 0 0,0 1 1 0 0,0 0-1 0 0,0 0 0 0 0,-1 0 1 0 0,1 0-1 0 0,0 0 1 0 0,0 0-1 0 0,0 0 1 0 0,0 0-1 0 0,0 0 1 0 0,-1 0-1 0 0,1 0 1 0 0,0 0-1 0 0,0 0 1 0 0,0 0-1 0 0,0 0 1 0 0,-1 0-1 0 0,1 0 1 0 0,0 0-1 0 0,0 1 1 0 0,0-1-1 0 0,0 0 1 0 0,0 0-1 0 0,-1 0 1 0 0,1 0-1 0 0,0 0 1 0 0,0 0-1 0 0,0 0 1 0 0,0 0-1 0 0,0 1 1 0 0,0-1-1 0 0,0 0 0 0 0,-1 0 1 0 0,1 0-1 0 0,0 0 1 0 0,0 0-1 0 0,0 0 1 0 0,0 1-1 0 0,0-1 1 0 0,0 0-1 0 0,0 0 1 0 0,0 0-1 0 0,-4 17 1202 0 0,3 30-2600 0 0,0-34 1735 0 0,7 109-422 0 0,-3-81 26 0 0,-2 54 0 0 0,-2-87-30 0 0</inkml:trace>
</inkml:ink>
</file>

<file path=ppt/ink/ink1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5.323"/>
    </inkml:context>
    <inkml:brush xml:id="br0">
      <inkml:brushProperty name="width" value="0.05" units="cm"/>
      <inkml:brushProperty name="height" value="0.05" units="cm"/>
    </inkml:brush>
  </inkml:definitions>
  <inkml:trace contextRef="#ctx0" brushRef="#br0">2 1 10138 0 0,'0'0'2170'0'0,"-1"6"2446"0"0,6 63-4880 0 0,-5-66 264 0 0</inkml:trace>
</inkml:ink>
</file>

<file path=ppt/ink/ink1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6.750"/>
    </inkml:context>
    <inkml:brush xml:id="br0">
      <inkml:brushProperty name="width" value="0.05" units="cm"/>
      <inkml:brushProperty name="height" value="0.05" units="cm"/>
    </inkml:brush>
  </inkml:definitions>
  <inkml:trace contextRef="#ctx0" brushRef="#br0">95 9 920 0 0,'-10'-2'10436'0'0,"9"2"-10063"0"0,-9 10 2188 0 0,-9 21-4368 0 0,17-26 2791 0 0,-8 14-977 0 0,1 1 0 0 0,1 0 0 0 0,-10 41 0 0 0,16-50-10 0 0,0-1-1 0 0,0 1 1 0 0,1-1 0 0 0,1 1 0 0 0,0 0-1 0 0,0-1 1 0 0,1 1 0 0 0,0 0-1 0 0,1-1 1 0 0,3 12 0 0 0,-4-19 18 0 0,0 0 0 0 0,0 0 1 0 0,0 0-1 0 0,1 0 0 0 0,-1 0 1 0 0,1-1-1 0 0,-1 1 0 0 0,1-1 1 0 0,0 1-1 0 0,0-1 0 0 0,0 1 0 0 0,0-1 1 0 0,1 0-1 0 0,-1 0 0 0 0,1 0 1 0 0,-1-1-1 0 0,1 1 0 0 0,-1 0 1 0 0,1-1-1 0 0,0 0 0 0 0,0 1 0 0 0,0-1 1 0 0,0-1-1 0 0,0 1 0 0 0,0 0 1 0 0,0-1-1 0 0,0 1 0 0 0,0-1 0 0 0,0 0 1 0 0,0 0-1 0 0,1 0 0 0 0,-1 0 1 0 0,5-2-1 0 0,0 1 31 0 0,-1-1-1 0 0,1-1 1 0 0,-1 1-1 0 0,0-1 1 0 0,0-1-1 0 0,0 1 1 0 0,0-1-1 0 0,-1 0 1 0 0,1-1-1 0 0,-1 1 1 0 0,0-1 0 0 0,8-9-1 0 0,-4 2 19 0 0,-1-1-1 0 0,0 1 0 0 0,-1-1 1 0 0,0-1-1 0 0,-1 0 0 0 0,8-22 1 0 0,-12 27-127 0 0,0 1-1 0 0,0-1 1 0 0,-1 1 0 0 0,-1-1-1 0 0,1 0 1 0 0,-2 0 0 0 0,1 0 0 0 0,-1 0-1 0 0,0 0 1 0 0,-1 0 0 0 0,0 1 0 0 0,-4-17-1 0 0,4 22 44 0 0,-1 0-1 0 0,1 0 1 0 0,-1-1-1 0 0,0 1 0 0 0,0 0 1 0 0,0 0-1 0 0,-1 1 1 0 0,1-1-1 0 0,-1 0 1 0 0,1 1-1 0 0,-1 0 0 0 0,0-1 1 0 0,0 1-1 0 0,0 0 1 0 0,0 1-1 0 0,0-1 0 0 0,0 0 1 0 0,-1 1-1 0 0,1 0 1 0 0,-1 0-1 0 0,1 0 1 0 0,-1 0-1 0 0,1 0 0 0 0,-6 0 1 0 0,-1 0-692 0 0,1 1 0 0 0,0 0 1 0 0,0 0-1 0 0,-1 1 0 0 0,1 0 0 0 0,0 1 1 0 0,0-1-1 0 0,-14 6 0 0 0,9-2-787 0 0,0 0 911 0 0</inkml:trace>
</inkml:ink>
</file>

<file path=ppt/ink/ink1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7.313"/>
    </inkml:context>
    <inkml:brush xml:id="br0">
      <inkml:brushProperty name="width" value="0.05" units="cm"/>
      <inkml:brushProperty name="height" value="0.05" units="cm"/>
    </inkml:brush>
  </inkml:definitions>
  <inkml:trace contextRef="#ctx0" brushRef="#br0">0 2 5065 0 0,'0'0'3034'0'0,"0"-2"-1428"0"0,1 8 158 0 0,0 180-1942 0 0,-2-35 630 0 0,1-120-387 0 0,0-20-28 0 0,-1 0-1 0 0,2 0 1 0 0,3 19 0 0 0,-3-29 157 0 0,-1-4-814 0 0</inkml:trace>
</inkml:ink>
</file>

<file path=ppt/ink/ink1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8.474"/>
    </inkml:context>
    <inkml:brush xml:id="br0">
      <inkml:brushProperty name="width" value="0.05" units="cm"/>
      <inkml:brushProperty name="height" value="0.05" units="cm"/>
    </inkml:brush>
  </inkml:definitions>
  <inkml:trace contextRef="#ctx0" brushRef="#br0">15 1 8290 0 0,'0'0'888'0'0,"16"0"663"0"0,-7 2-1439 0 0,0-1 0 0 0,0 1 0 0 0,0 1 0 0 0,-1 0 0 0 0,1 0 0 0 0,14 8 0 0 0,-18-8-8 0 0,0-1 0 0 0,-1 1 0 0 0,1 0 1 0 0,-1 0-1 0 0,0 1 0 0 0,0 0 0 0 0,0-1 0 0 0,0 1 0 0 0,-1 0 0 0 0,0 1 0 0 0,1-1 1 0 0,-2 1-1 0 0,6 9 0 0 0,-8-12-33 0 0,0-1 0 0 0,0 1 0 0 0,1 0 0 0 0,-2 0 0 0 0,1-1 0 0 0,0 1 0 0 0,0 0 0 0 0,-1-1 0 0 0,1 1 0 0 0,0-1 0 0 0,-1 1 0 0 0,0 0 0 0 0,1-1 0 0 0,-1 1 0 0 0,0-1 0 0 0,0 1 0 0 0,0-1 0 0 0,0 0 0 0 0,0 1 0 0 0,0-1 1 0 0,0 0-1 0 0,0 0 0 0 0,-1 0 0 0 0,1 0 0 0 0,0 0 0 0 0,-1 0 0 0 0,-1 1 0 0 0,-4 3 187 0 0,0 0-1 0 0,-1-1 1 0 0,1 0 0 0 0,-10 3 0 0 0,6-4-298 0 0,-1 0 0 0 0,1-1 0 0 0,-20 2 0 0 0,-3 1-1846 0 0,121-10-1083 0 0,-64 3 2865 0 0</inkml:trace>
</inkml:ink>
</file>

<file path=ppt/ink/ink1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8.897"/>
    </inkml:context>
    <inkml:brush xml:id="br0">
      <inkml:brushProperty name="width" value="0.05" units="cm"/>
      <inkml:brushProperty name="height" value="0.05" units="cm"/>
    </inkml:brush>
  </inkml:definitions>
  <inkml:trace contextRef="#ctx0" brushRef="#br0">36 53 13363 0 0,'-1'0'209'0'0,"0"0"-1"0"0,0 1 1 0 0,0-1 0 0 0,0 1-1 0 0,0-1 1 0 0,0 1 0 0 0,0-1 0 0 0,0 1-1 0 0,0-1 1 0 0,0 1 0 0 0,0 0 0 0 0,0 0-1 0 0,0 0 1 0 0,1-1 0 0 0,-1 1-1 0 0,0 0 1 0 0,1 0 0 0 0,-1 0 0 0 0,0 0-1 0 0,1 0 1 0 0,-1 0 0 0 0,1 0 0 0 0,-1 2-1 0 0,-8 25-485 0 0,9-27 442 0 0,-2 9-130 0 0,0 0 0 0 0,1 0 1 0 0,0 0-1 0 0,0 0 0 0 0,1 0 0 0 0,1 0 1 0 0,2 16-1 0 0,-2-20 10 0 0,0-1 0 0 0,0 0 0 0 0,1 0 0 0 0,0 0-1 0 0,0 0 1 0 0,0 0 0 0 0,0 0 0 0 0,1 0 0 0 0,0 0 0 0 0,0-1 0 0 0,0 0 0 0 0,0 0-1 0 0,1 1 1 0 0,0-2 0 0 0,7 7 0 0 0,-10-10-68 0 0,-1 1 0 0 0,1 0 0 0 0,1-1 0 0 0,-1 1 0 0 0,0-1-1 0 0,0 1 1 0 0,0-1 0 0 0,0 0 0 0 0,0 1 0 0 0,0-1 0 0 0,0 0 0 0 0,1 0 0 0 0,-1 0 0 0 0,0 0-1 0 0,0 0 1 0 0,0 0 0 0 0,0 0 0 0 0,1 0 0 0 0,-1 0 0 0 0,0 0 0 0 0,0-1 0 0 0,0 1 0 0 0,2-1-1 0 0,0-1-4 0 0,-1 1-1 0 0,1-1 1 0 0,-1 0-1 0 0,0 0 0 0 0,1 0 1 0 0,-1 0-1 0 0,0 0 1 0 0,0-1-1 0 0,2-2 0 0 0,2-4 60 0 0,-1-1 0 0 0,0 1 0 0 0,-1-1 0 0 0,5-13-1 0 0,-6 13 111 0 0,0 0 0 0 0,-1-1 0 0 0,0 1 0 0 0,0-1 0 0 0,-2 0 0 0 0,1 1 0 0 0,-1-1 0 0 0,-2-13 0 0 0,2 19-160 0 0,-1 1 0 0 0,0-1 1 0 0,0 1-1 0 0,-1 0 0 0 0,1-1 1 0 0,-1 1-1 0 0,0 0 0 0 0,0 0 1 0 0,0 0-1 0 0,0 0 0 0 0,-1 0 1 0 0,0 0-1 0 0,0 1 0 0 0,0-1 1 0 0,0 1-1 0 0,0 0 0 0 0,-1 0 1 0 0,1 0-1 0 0,-1 0 0 0 0,0 1 0 0 0,-6-4 1 0 0,0 2-889 0 0</inkml:trace>
</inkml:ink>
</file>

<file path=ppt/ink/ink1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09.237"/>
    </inkml:context>
    <inkml:brush xml:id="br0">
      <inkml:brushProperty name="width" value="0.05" units="cm"/>
      <inkml:brushProperty name="height" value="0.05" units="cm"/>
    </inkml:brush>
  </inkml:definitions>
  <inkml:trace contextRef="#ctx0" brushRef="#br0">391 100 7370 0 0,'0'-4'1124'0'0,"0"1"0"0"0,-1-1 0 0 0,1 0 1 0 0,-1 0-1 0 0,0 0 0 0 0,0 0 0 0 0,-2-3 0 0 0,2 3-367 0 0,-1 1-1 0 0,0 0 0 0 0,0 0 1 0 0,0 0-1 0 0,0 0 0 0 0,-5-5 0 0 0,3 4-493 0 0,0 0 0 0 0,0 1-1 0 0,-1 0 1 0 0,0 0-1 0 0,0 0 1 0 0,1 0-1 0 0,-2 1 1 0 0,1 0-1 0 0,0 0 1 0 0,-7-2-1 0 0,4 3-338 0 0,1-1-1 0 0,-1 1 0 0 0,0 0 1 0 0,0 0-1 0 0,1 1 0 0 0,-1 0 1 0 0,0 1-1 0 0,0-1 0 0 0,0 2 0 0 0,1-1 1 0 0,-1 1-1 0 0,1 0 0 0 0,-1 0 1 0 0,1 1-1 0 0,-12 6 0 0 0,12-4 18 0 0,0-1 0 0 0,1 1 0 0 0,0 0 0 0 0,0 1 0 0 0,0-1 1 0 0,0 1-1 0 0,1 0 0 0 0,0 1 0 0 0,1-1 0 0 0,-1 1 0 0 0,-4 10 0 0 0,7-12-81 0 0,1-1 0 0 0,-1 1 0 0 0,1 0 1 0 0,0-1-1 0 0,0 1 0 0 0,1 0 0 0 0,-1 0 0 0 0,1 0 1 0 0,0 0-1 0 0,1-1 0 0 0,-1 1 0 0 0,1 0 0 0 0,0 0 1 0 0,0 0-1 0 0,0-1 0 0 0,1 1 0 0 0,0-1 0 0 0,0 1 0 0 0,0-1 1 0 0,3 5-1 0 0,5 6-504 0 0,1-2 1 0 0,0 1-1 0 0,1-1 1 0 0,0-1 0 0 0,1 0-1 0 0,28 20 1 0 0,-27-22 78 0 0,1 1 0 0 0,-2 0 1 0 0,0 2-1 0 0,0-1 1 0 0,-1 2-1 0 0,15 21 0 0 0,-26-34 590 0 0,0 1-1 0 0,0-1 0 0 0,0 0 1 0 0,-1 1-1 0 0,1-1 0 0 0,0 1 1 0 0,-1-1-1 0 0,1 0 0 0 0,-1 1 1 0 0,0 0-1 0 0,1-1 0 0 0,-1 1 1 0 0,0-1-1 0 0,0 1 0 0 0,0-1 1 0 0,0 1-1 0 0,0-1 0 0 0,-1 1 1 0 0,1-1-1 0 0,0 1 0 0 0,-2 2 1 0 0,1-2 58 0 0,0 0 0 0 0,0-1 0 0 0,-1 1 0 0 0,1-1 0 0 0,-1 1 0 0 0,1-1 0 0 0,-1 1 0 0 0,1-1 0 0 0,-1 0 0 0 0,0 0 0 0 0,0 0 0 0 0,0 0 0 0 0,1 0 0 0 0,-4 1 0 0 0,-5 1 410 0 0,-1 0 1 0 0,0 0-1 0 0,0-1 0 0 0,-22 1 0 0 0,14-2 307 0 0,0-1 0 0 0,0-1 0 0 0,-38-6 0 0 0,50 6-621 0 0,0-1 1 0 0,0 0 0 0 0,0 0-1 0 0,0-1 1 0 0,1 0 0 0 0,-1 0 0 0 0,1 0-1 0 0,-1-1 1 0 0,1 0 0 0 0,0 0-1 0 0,0 0 1 0 0,1-1 0 0 0,-9-9 0 0 0,11 10-388 0 0,1 1 0 0 0,0-1 1 0 0,0 0-1 0 0,0 0 0 0 0,1 0 1 0 0,0 0-1 0 0,-1 0 0 0 0,1-1 1 0 0,1 1-1 0 0,-1 0 1 0 0,1 0-1 0 0,-1-1 0 0 0,1 1 1 0 0,0 0-1 0 0,2-9 0 0 0,1-9-6328 0 0</inkml:trace>
</inkml:ink>
</file>

<file path=ppt/ink/ink1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1.151"/>
    </inkml:context>
    <inkml:brush xml:id="br0">
      <inkml:brushProperty name="width" value="0.05" units="cm"/>
      <inkml:brushProperty name="height" value="0.05" units="cm"/>
    </inkml:brush>
  </inkml:definitions>
  <inkml:trace contextRef="#ctx0" brushRef="#br0">1404 3 2304 0 0,'-5'-3'13994'0'0,"-12"14"-13610"0"0,-1 1 0 0 0,2 1 0 0 0,-29 27 0 0 0,-43 54-392 0 0,67-70 42 0 0,-198 217-35 0 0,-172 195 213 0 0,27 22-15 0 0,319-396-189 0 0,-104 154 48 0 0,145-209-56 0 0,0 0 0 0 0,0-1 0 0 0,1 1 0 0 0,0 1 0 0 0,-4 13 0 0 0,7-21-4 0 0,0 0 0 0 0,0 0 0 0 0,0 0 0 0 0,0 0-1 0 0,0 1 1 0 0,0-1 0 0 0,0 0 0 0 0,0 0 0 0 0,0 0 0 0 0,0 0 0 0 0,0 0 0 0 0,0 0 0 0 0,0 1-1 0 0,0-1 1 0 0,0 0 0 0 0,0 0 0 0 0,0 0 0 0 0,0 0 0 0 0,0 0 0 0 0,0 0 0 0 0,0 1 0 0 0,0-1 0 0 0,0 0-1 0 0,0 0 1 0 0,1 0 0 0 0,-1 0 0 0 0,0 0 0 0 0,0 0 0 0 0,0 0 0 0 0,0 1 0 0 0,0-1 0 0 0,0 0 0 0 0,0 0-1 0 0,0 0 1 0 0,1 0 0 0 0,-1 0 0 0 0,0 0 0 0 0,0 0 0 0 0,0 0 0 0 0,0 0 0 0 0,0 0 0 0 0,0 0 0 0 0,1 0-1 0 0,-1 0 1 0 0,0 0 0 0 0,0 0 0 0 0,0 0 0 0 0,0 0 0 0 0,0 0 0 0 0,1 0 0 0 0,-1 0 0 0 0,0 0 0 0 0,0 0-1 0 0,0 0 1 0 0,0 0 0 0 0,0 0 0 0 0,0 0 0 0 0,1 0 0 0 0,-1 0 0 0 0,0 0 0 0 0,0 0 0 0 0,0-1 0 0 0,0 1-1 0 0,0 0 1 0 0,0 0 0 0 0,0 0 0 0 0,0 0 0 0 0,11-6-620 0 0,-10 5 484 0 0,6-4-657 0 0</inkml:trace>
</inkml:ink>
</file>

<file path=ppt/ink/ink1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2.451"/>
    </inkml:context>
    <inkml:brush xml:id="br0">
      <inkml:brushProperty name="width" value="0.05" units="cm"/>
      <inkml:brushProperty name="height" value="0.05" units="cm"/>
    </inkml:brush>
  </inkml:definitions>
  <inkml:trace contextRef="#ctx0" brushRef="#br0">70 83 8754 0 0,'0'0'1452'0'0,"-7"14"3844"0"0,-3 12-4881 0 0,-5 13 206 0 0,-13 50-1 0 0,25-77-557 0 0,1 0-1 0 0,0-1 1 0 0,1 1-1 0 0,0 0 0 0 0,1 0 1 0 0,0 0-1 0 0,1 0 1 0 0,0-1-1 0 0,4 18 0 0 0,-4-26-66 0 0,-1 0 0 0 0,1-1 0 0 0,0 1 0 0 0,0-1 0 0 0,0 1 0 0 0,0-1 0 0 0,1 1 0 0 0,-1-1-1 0 0,1 0 1 0 0,-1 1 0 0 0,1-1 0 0 0,0 0 0 0 0,0 0 0 0 0,0 0 0 0 0,0 0 0 0 0,0-1 0 0 0,0 1 0 0 0,0-1-1 0 0,1 1 1 0 0,-1-1 0 0 0,0 0 0 0 0,1 0 0 0 0,0 0 0 0 0,-1 0 0 0 0,1 0 0 0 0,-1 0 0 0 0,1-1-1 0 0,0 1 1 0 0,0-1 0 0 0,-1 0 0 0 0,1 0 0 0 0,0 0 0 0 0,0 0 0 0 0,-1 0 0 0 0,1-1 0 0 0,0 1-1 0 0,-1-1 1 0 0,1 0 0 0 0,0 1 0 0 0,-1-1 0 0 0,1-1 0 0 0,-1 1 0 0 0,1 0 0 0 0,-1 0 0 0 0,0-1-1 0 0,0 0 1 0 0,1 1 0 0 0,1-3 0 0 0,7-6 140 0 0,-1 0-1 0 0,0-1 1 0 0,0 0-1 0 0,-1-1 1 0 0,0 0 0 0 0,-1 0-1 0 0,-1-1 1 0 0,0 1-1 0 0,-1-2 1 0 0,0 1-1 0 0,4-16 1 0 0,-3 7-101 0 0,-1-2 0 0 0,0 1 0 0 0,-2-1-1 0 0,-1 1 1 0 0,-1-1 0 0 0,-1-25 0 0 0,-1 44-32 0 0,-1 1 0 0 0,1-1 0 0 0,-1 1 0 0 0,0 0 0 0 0,0-1 1 0 0,0 1-1 0 0,0 0 0 0 0,-1 0 0 0 0,1 0 0 0 0,-1 0 0 0 0,-4-6 0 0 0,5 9 21 0 0,0-1-1 0 0,0 1 1 0 0,-1 0-1 0 0,1 0 1 0 0,0 0 0 0 0,-1 0-1 0 0,1 0 1 0 0,0 0-1 0 0,-1 0 1 0 0,1 1 0 0 0,-1-1-1 0 0,0 0 1 0 0,1 1 0 0 0,-1-1-1 0 0,1 1 1 0 0,-1 0-1 0 0,0-1 1 0 0,0 1 0 0 0,1 0-1 0 0,-1 0 1 0 0,0 0 0 0 0,1 0-1 0 0,-1 1 1 0 0,0-1-1 0 0,1 0 1 0 0,-1 1 0 0 0,0-1-1 0 0,1 1 1 0 0,-1-1-1 0 0,1 1 1 0 0,-1 0 0 0 0,-1 1-1 0 0,-21 13-211 0 0,10-4-272 0 0</inkml:trace>
</inkml:ink>
</file>

<file path=ppt/ink/ink1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2.860"/>
    </inkml:context>
    <inkml:brush xml:id="br0">
      <inkml:brushProperty name="width" value="0.05" units="cm"/>
      <inkml:brushProperty name="height" value="0.05" units="cm"/>
    </inkml:brush>
  </inkml:definitions>
  <inkml:trace contextRef="#ctx0" brushRef="#br0">1 0 11058 0 0,'2'37'6579'0'0,"6"-4"-3844"0"0,3 0-3785 0 0,4-2-3730 0 0</inkml:trace>
</inkml:ink>
</file>

<file path=ppt/ink/ink1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3.176"/>
    </inkml:context>
    <inkml:brush xml:id="br0">
      <inkml:brushProperty name="width" value="0.05" units="cm"/>
      <inkml:brushProperty name="height" value="0.05" units="cm"/>
    </inkml:brush>
  </inkml:definitions>
  <inkml:trace contextRef="#ctx0" brushRef="#br0">12 1 7834 0 0,'-3'7'6415'0'0,"1"14"-5705"0"0,2-17-442 0 0,-4 52 496 0 0,2 0 1 0 0,3 1-1 0 0,9 69 0 0 0,-9-123-2044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4.180"/>
    </inkml:context>
    <inkml:brush xml:id="br0">
      <inkml:brushProperty name="width" value="0.05" units="cm"/>
      <inkml:brushProperty name="height" value="0.05" units="cm"/>
    </inkml:brush>
  </inkml:definitions>
  <inkml:trace contextRef="#ctx0" brushRef="#br0">10 1 4609 0 0,'0'-1'8411'0'0,"0"8"-3650"0"0,1 23-2685 0 0,-1 42-3182 0 0,-10 240 1535 0 0,10-308-494 0 0,0-4-6 0 0</inkml:trace>
</inkml:ink>
</file>

<file path=ppt/ink/ink1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3.797"/>
    </inkml:context>
    <inkml:brush xml:id="br0">
      <inkml:brushProperty name="width" value="0.05" units="cm"/>
      <inkml:brushProperty name="height" value="0.05" units="cm"/>
    </inkml:brush>
  </inkml:definitions>
  <inkml:trace contextRef="#ctx0" brushRef="#br0">87 1 8290 0 0,'0'-1'10570'0'0,"-1"6"-10170"0"0,-8 32 116 0 0,-23 62-1 0 0,18-61-170 0 0,-17 70-1 0 0,31-107-349 0 0,0 0 0 0 0,0-1-1 0 0,0 1 1 0 0,0 0-1 0 0,0 0 1 0 0,0-1 0 0 0,1 1-1 0 0,-1 0 1 0 0,0 0-1 0 0,0 0 1 0 0,0-1 0 0 0,1 1-1 0 0,-1 0 1 0 0,0-1-1 0 0,1 1 1 0 0,-1 0-1 0 0,1-1 1 0 0,-1 1 0 0 0,1 0-1 0 0,-1-1 1 0 0,1 1-1 0 0,-1-1 1 0 0,1 1 0 0 0,-1-1-1 0 0,1 1 1 0 0,0-1-1 0 0,-1 1 1 0 0,1-1 0 0 0,0 0-1 0 0,0 1 1 0 0,-1-1-1 0 0,1 0 1 0 0,0 0 0 0 0,0 1-1 0 0,1-1 1 0 0,36 4-234 0 0,-16-2 195 0 0,-16 0 38 0 0,-1-1 0 0 0,0 1-1 0 0,0 0 1 0 0,1 0 0 0 0,-2 1 0 0 0,1 0-1 0 0,0-1 1 0 0,0 2 0 0 0,-1-1 0 0 0,0 0 0 0 0,1 1-1 0 0,-1 0 1 0 0,3 5 0 0 0,-5-8 15 0 0,-1 1 1 0 0,0 0 0 0 0,0-1-1 0 0,0 1 1 0 0,0 0-1 0 0,0-1 1 0 0,0 1-1 0 0,0 0 1 0 0,-1 0-1 0 0,1 0 1 0 0,-1 0-1 0 0,1 0 1 0 0,-1 0 0 0 0,0 0-1 0 0,0 0 1 0 0,0 0-1 0 0,0 0 1 0 0,0 0-1 0 0,0 0 1 0 0,0 0-1 0 0,-1-1 1 0 0,1 1-1 0 0,-1 0 1 0 0,1 0 0 0 0,-1 0-1 0 0,0 0 1 0 0,0 0-1 0 0,0-1 1 0 0,0 1-1 0 0,0 0 1 0 0,0-1-1 0 0,0 1 1 0 0,-1-1 0 0 0,1 1-1 0 0,0-1 1 0 0,-1 0-1 0 0,0 1 1 0 0,1-1-1 0 0,-4 2 1 0 0,1 0-69 0 0,-1 0 1 0 0,0 0 0 0 0,0-1-1 0 0,0 0 1 0 0,0 0-1 0 0,0 0 1 0 0,0 0-1 0 0,-1-1 1 0 0,1 0 0 0 0,0 0-1 0 0,-1 0 1 0 0,1 0-1 0 0,-1-1 1 0 0,1 0 0 0 0,-1-1-1 0 0,1 1 1 0 0,-1-1-1 0 0,1 0 1 0 0,-8-2 0 0 0,0-3-6977 0 0</inkml:trace>
</inkml:ink>
</file>

<file path=ppt/ink/ink1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4.156"/>
    </inkml:context>
    <inkml:brush xml:id="br0">
      <inkml:brushProperty name="width" value="0.05" units="cm"/>
      <inkml:brushProperty name="height" value="0.05" units="cm"/>
    </inkml:brush>
  </inkml:definitions>
  <inkml:trace contextRef="#ctx0" brushRef="#br0">1 77 10138 0 0,'7'-3'815'0'0,"1"0"-1"0"0,0 0 1 0 0,0 0-1 0 0,9 0 0 0 0,65-6 719 0 0,-45 6-1037 0 0,116-13-498 0 0,-146 16-16 0 0,-1 0 0 0 0,1 0 0 0 0,-1 0 0 0 0,9 3 0 0 0,5 1 18 0 0</inkml:trace>
  <inkml:trace contextRef="#ctx0" brushRef="#br0" timeOffset="1">557 0 13827 0 0,'-6'9'589'0'0,"0"0"0"0"0,0 0 0 0 0,1 0 0 0 0,0 0 0 0 0,0 1 0 0 0,1 0 0 0 0,-5 19 0 0 0,2-7 185 0 0,-27 90 1120 0 0,31-98-1853 0 0,1-1 1 0 0,0 1-1 0 0,0 0 1 0 0,2-1 0 0 0,0 1-1 0 0,2 20 1 0 0,-1-27-455 0 0</inkml:trace>
</inkml:ink>
</file>

<file path=ppt/ink/ink1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4.532"/>
    </inkml:context>
    <inkml:brush xml:id="br0">
      <inkml:brushProperty name="width" value="0.05" units="cm"/>
      <inkml:brushProperty name="height" value="0.05" units="cm"/>
    </inkml:brush>
  </inkml:definitions>
  <inkml:trace contextRef="#ctx0" brushRef="#br0">192 1 14283 0 0,'-21'15'4785'0'0,"-15"17"-4156"0"0,2 0-1 0 0,-30 39 1 0 0,39-44-1705 0 0,13-14-6039 0 0</inkml:trace>
</inkml:ink>
</file>

<file path=ppt/ink/ink1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4.892"/>
    </inkml:context>
    <inkml:brush xml:id="br0">
      <inkml:brushProperty name="width" value="0.05" units="cm"/>
      <inkml:brushProperty name="height" value="0.05" units="cm"/>
    </inkml:brush>
  </inkml:definitions>
  <inkml:trace contextRef="#ctx0" brushRef="#br0">1 159 3681 0 0,'18'-8'970'0'0,"0"2"1"0"0,1 0 0 0 0,0 1-1 0 0,0 1 1 0 0,0 1 0 0 0,1 0-1 0 0,-1 2 1 0 0,1 0 0 0 0,-1 1-1 0 0,1 1 1 0 0,32 6 0 0 0,-50-6-843 0 0,0 0 0 0 0,0-1 1 0 0,-1 1-1 0 0,1 0 0 0 0,0 0 1 0 0,-1 0-1 0 0,1 0 0 0 0,-1 0 0 0 0,1 0 1 0 0,-1 0-1 0 0,0 1 0 0 0,1-1 1 0 0,-1 1-1 0 0,0-1 0 0 0,0 1 1 0 0,0-1-1 0 0,0 1 0 0 0,0-1 1 0 0,0 1-1 0 0,0 0 0 0 0,-1 0 1 0 0,1-1-1 0 0,-1 1 0 0 0,1 0 1 0 0,-1 0-1 0 0,1 0 0 0 0,-1 0 1 0 0,0-1-1 0 0,0 1 0 0 0,0 2 0 0 0,-1 8 184 0 0,0 0-1 0 0,0 0 0 0 0,-6 21 0 0 0,3-18-138 0 0,-33 143 1107 0 0,14-69-1111 0 0,-11 101-1 0 0,33-166-1753 0 0</inkml:trace>
  <inkml:trace contextRef="#ctx0" brushRef="#br0" timeOffset="1">647 316 4609 0 0,'15'-23'1813'0'0,"-1"-1"1"0"0,-1 0-1 0 0,-1-1 0 0 0,-1-1 1 0 0,-1 0-1 0 0,7-30 0 0 0,-14 44-709 0 0,0-1-1 0 0,1-20 1 0 0,-3 31-990 0 0,-1 0 1 0 0,0-1 0 0 0,0 1 0 0 0,0 0 0 0 0,0-1 0 0 0,0 1 0 0 0,0 0 0 0 0,-1-1 0 0 0,1 1 0 0 0,-1 0 0 0 0,0 0 0 0 0,0 0-1 0 0,1-1 1 0 0,-1 1 0 0 0,-1 0 0 0 0,1 0 0 0 0,0 0 0 0 0,0 0 0 0 0,-1 0 0 0 0,1 1 0 0 0,-1-1 0 0 0,-1-1 0 0 0,1 2-74 0 0,0 0 0 0 0,0 1 0 0 0,1-1 0 0 0,-1 1 0 0 0,0 0 0 0 0,0-1 1 0 0,0 1-1 0 0,1 0 0 0 0,-1 0 0 0 0,0 0 0 0 0,0 0 0 0 0,0 1 0 0 0,1-1 0 0 0,-1 0 0 0 0,0 1 1 0 0,0-1-1 0 0,1 1 0 0 0,-1 0 0 0 0,0-1 0 0 0,1 1 0 0 0,-1 0 0 0 0,1 0 0 0 0,-3 2 1 0 0,-34 29 113 0 0,36-31-136 0 0,-23 24-36 0 0,-39 49-1 0 0,55-62-31 0 0,1 1 0 0 0,0 0-1 0 0,0 0 1 0 0,1 0 0 0 0,1 1-1 0 0,-8 26 1 0 0,13-37 22 0 0,0-1 0 0 0,1 1-1 0 0,-1 0 1 0 0,1 0 0 0 0,0 0 0 0 0,0 0-1 0 0,0 0 1 0 0,0 0 0 0 0,0 0-1 0 0,1 0 1 0 0,0 0 0 0 0,-1 0 0 0 0,1 0-1 0 0,0 0 1 0 0,0 0 0 0 0,2 4 0 0 0,-2-6-64 0 0,0 0 1 0 0,1 0-1 0 0,-1 0 1 0 0,0 0 0 0 0,0 0-1 0 0,1 0 1 0 0,-1 0 0 0 0,0 0-1 0 0,1-1 1 0 0,-1 1 0 0 0,1 0-1 0 0,-1-1 1 0 0,0 1 0 0 0,1-1-1 0 0,0 0 1 0 0,-1 1 0 0 0,1-1-1 0 0,-1 0 1 0 0,1 0 0 0 0,-1 0-1 0 0,1 0 1 0 0,0 0 0 0 0,-1 0-1 0 0,1-1 1 0 0,-1 1-1 0 0,1-1 1 0 0,-1 1 0 0 0,1-1-1 0 0,-1 1 1 0 0,1-1 0 0 0,-1 0-1 0 0,0 1 1 0 0,2-2 0 0 0,14-8-2280 0 0,1-1-4360 0 0</inkml:trace>
</inkml:ink>
</file>

<file path=ppt/ink/ink1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15.279"/>
    </inkml:context>
    <inkml:brush xml:id="br0">
      <inkml:brushProperty name="width" value="0.05" units="cm"/>
      <inkml:brushProperty name="height" value="0.05" units="cm"/>
    </inkml:brush>
  </inkml:definitions>
  <inkml:trace contextRef="#ctx0" brushRef="#br0">117 0 6625 0 0,'-33'75'9544'0'0,"15"-28"-8660"0"0,2 0-1 0 0,-13 75 1 0 0,22-62-321 0 0,2 1 0 0 0,5 83 0 0 0,1-63-324 0 0,-1-74-294 0 0,-1-1 0 0 0,1 0-1 0 0,-1 0 1 0 0,0 0 0 0 0,-4 11-1 0 0,4-12 44 0 0</inkml:trace>
</inkml:ink>
</file>

<file path=ppt/ink/ink1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24.017"/>
    </inkml:context>
    <inkml:brush xml:id="br0">
      <inkml:brushProperty name="width" value="0.05" units="cm"/>
      <inkml:brushProperty name="height" value="0.05" units="cm"/>
    </inkml:brush>
  </inkml:definitions>
  <inkml:trace contextRef="#ctx0" brushRef="#br0">14 63 1840 0 0,'-14'-16'20056'0'0,"23"10"-20539"0"0,3-1 540 0 0,0 2 0 0 0,0 0 0 0 0,0 0 0 0 0,1 1 0 0 0,0 1 0 0 0,-1 0 0 0 0,16-1 0 0 0,4 1 119 0 0,55 1 0 0 0,-72 3-267 0 0,5-1-1941 0 0,1 1 0 0 0,38 8 0 0 0</inkml:trace>
</inkml:ink>
</file>

<file path=ppt/ink/ink1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24.396"/>
    </inkml:context>
    <inkml:brush xml:id="br0">
      <inkml:brushProperty name="width" value="0.05" units="cm"/>
      <inkml:brushProperty name="height" value="0.05" units="cm"/>
    </inkml:brush>
  </inkml:definitions>
  <inkml:trace contextRef="#ctx0" brushRef="#br0">24 5 13539 0 0,'-7'-2'342'0'0,"-10"0"4981"0"0,21 3-2741 0 0,15 3-2227 0 0,25 2-527 0 0,1 1-572 0 0,85 2-1 0 0,-98-10-6588 0 0</inkml:trace>
</inkml:ink>
</file>

<file path=ppt/ink/ink1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29.357"/>
    </inkml:context>
    <inkml:brush xml:id="br0">
      <inkml:brushProperty name="width" value="0.05" units="cm"/>
      <inkml:brushProperty name="height" value="0.05" units="cm"/>
    </inkml:brush>
  </inkml:definitions>
  <inkml:trace contextRef="#ctx0" brushRef="#br0">3 88 920 0 0,'-1'-43'3006'0'0,"-1"-1"4508"0"0,3 52-830 0 0,0 7-3677 0 0,3 67-2899 0 0,-4-50-97 0 0,0 60 74 0 0,12 98 1 0 0,-8-127-380 0 0</inkml:trace>
</inkml:ink>
</file>

<file path=ppt/ink/ink1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29.846"/>
    </inkml:context>
    <inkml:brush xml:id="br0">
      <inkml:brushProperty name="width" value="0.05" units="cm"/>
      <inkml:brushProperty name="height" value="0.05" units="cm"/>
    </inkml:brush>
  </inkml:definitions>
  <inkml:trace contextRef="#ctx0" brushRef="#br0">1 20 3225 0 0,'8'-3'119'0'0,"0"-1"1"0"0,0 1 0 0 0,0 1-1 0 0,0 0 1 0 0,1 0 0 0 0,0 0-1 0 0,-1 1 1 0 0,1 0 0 0 0,0 1-1 0 0,-1 0 1 0 0,1 0-1 0 0,0 1 1 0 0,-1 0 0 0 0,9 3-1 0 0,-11-3 166 0 0,0 1 0 0 0,0 0 0 0 0,0 0 0 0 0,-1 1 0 0 0,1 0 0 0 0,-1 0 0 0 0,0 0 0 0 0,0 0 0 0 0,0 1 0 0 0,0 0 0 0 0,0 0-1 0 0,-1 0 1 0 0,0 1 0 0 0,0-1 0 0 0,0 1 0 0 0,0 0 0 0 0,-1 0 0 0 0,0 0 0 0 0,0 1 0 0 0,0-1 0 0 0,2 7 0 0 0,-4-8-63 0 0,0 0 0 0 0,0 0 0 0 0,0 0 0 0 0,-1 0 1 0 0,1 0-1 0 0,-1 0 0 0 0,0 0 0 0 0,0 0 0 0 0,0 0 1 0 0,-1 0-1 0 0,1 0 0 0 0,-1 0 0 0 0,0 0 0 0 0,0 0 0 0 0,-3 7 1 0 0,1-5 39 0 0,0-1 0 0 0,-1 1 0 0 0,1-1 1 0 0,-1 0-1 0 0,0 0 0 0 0,-1 0 1 0 0,1 0-1 0 0,-1-1 0 0 0,-7 6 0 0 0,4-4-62 0 0,0 0 0 0 0,-1-1 0 0 0,1-1 0 0 0,-1 1 0 0 0,0-1-1 0 0,0-1 1 0 0,-1 0 0 0 0,1 0 0 0 0,-1-1 0 0 0,1 0 0 0 0,-1 0-1 0 0,0-1 1 0 0,-12 0 0 0 0,7-3-93 0 0,45 3-4279 0 0,3 7 3370 0 0,59 25-1 0 0,-80-28 806 0 0,0 1 1 0 0,0 0-1 0 0,-1 1 0 0 0,0 0 0 0 0,0 1 1 0 0,0 0-1 0 0,16 18 0 0 0,-25-24-13 0 0,0 0 0 0 0,0 0 0 0 0,-1 0 0 0 0,0 0 0 0 0,1 0 0 0 0,-1 0 0 0 0,0 0 0 0 0,0 1 0 0 0,0-1 0 0 0,0 0 0 0 0,0 1 1 0 0,-1-1-1 0 0,1 1 0 0 0,-1-1 0 0 0,1 1 0 0 0,-1-1 0 0 0,0 1 0 0 0,0-1 0 0 0,-1 5 0 0 0,0-4 155 0 0,0 0-1 0 0,0 1 1 0 0,0-1 0 0 0,-1 0 0 0 0,1 0 0 0 0,-1 0-1 0 0,0 0 1 0 0,0 0 0 0 0,0-1 0 0 0,0 1 0 0 0,-1 0 0 0 0,-3 3-1 0 0,-4 1 499 0 0,0 0 0 0 0,0 0 0 0 0,0-1-1 0 0,0 0 1 0 0,-1-1 0 0 0,0 0 0 0 0,-14 4 0 0 0,14-6-460 0 0,0-1 1 0 0,-1 1-1 0 0,1-2 1 0 0,-1 0 0 0 0,1 0-1 0 0,-1-1 1 0 0,-22-2-1 0 0,-14-9-6572 0 0,27 4-701 0 0</inkml:trace>
</inkml:ink>
</file>

<file path=ppt/ink/ink1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0.237"/>
    </inkml:context>
    <inkml:brush xml:id="br0">
      <inkml:brushProperty name="width" value="0.05" units="cm"/>
      <inkml:brushProperty name="height" value="0.05" units="cm"/>
    </inkml:brush>
  </inkml:definitions>
  <inkml:trace contextRef="#ctx0" brushRef="#br0">0 1 10594 0 0,'2'3'7587'0'0,"3"19"-7324"0"0,-5-21-263 0 0,-1 0 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9.958"/>
    </inkml:context>
    <inkml:brush xml:id="br0">
      <inkml:brushProperty name="width" value="0.05" units="cm"/>
      <inkml:brushProperty name="height" value="0.05" units="cm"/>
      <inkml:brushProperty name="color" value="#004F8B"/>
    </inkml:brush>
  </inkml:definitions>
  <inkml:trace contextRef="#ctx0" brushRef="#br0">21 1 13363 0 0,'-4'7'3605'0'0,"1"15"-3996"0"0,2-17 666 0 0,-5 31-395 0 0,3 2 1 0 0,0 39 0 0 0,3-58 89 0 0,1-1 0 0 0,1 1-1 0 0,1-1 1 0 0,0 1 0 0 0,1-1-1 0 0,9 20 1 0 0,6-1-1692 0 0,-9-23 717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4.545"/>
    </inkml:context>
    <inkml:brush xml:id="br0">
      <inkml:brushProperty name="width" value="0.05" units="cm"/>
      <inkml:brushProperty name="height" value="0.05" units="cm"/>
    </inkml:brush>
  </inkml:definitions>
  <inkml:trace contextRef="#ctx0" brushRef="#br0">228 0 4609 0 0,'-2'1'9810'0'0,"-9"4"-4029"0"0,-23 11-6266 0 0,-6 7 808 0 0,26-14-642 0 0,0 0 0 0 0,-1-1 0 0 0,0-1 0 0 0,-1 0 0 0 0,0-1 0 0 0,0-1 0 0 0,-18 4 0 0 0,132 45-475 0 0,105 38-440 0 0,-177-82-4294 0 0</inkml:trace>
</inkml:ink>
</file>

<file path=ppt/ink/ink1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1.919"/>
    </inkml:context>
    <inkml:brush xml:id="br0">
      <inkml:brushProperty name="width" value="0.05" units="cm"/>
      <inkml:brushProperty name="height" value="0.05" units="cm"/>
    </inkml:brush>
  </inkml:definitions>
  <inkml:trace contextRef="#ctx0" brushRef="#br0">72 4 7834 0 0,'0'0'1183'0'0,"8"-3"4344"0"0,-1 3-5555 0 0,-1 0 0 0 0,0 0 0 0 0,1 1 0 0 0,-1-1 0 0 0,0 2 0 0 0,1-1 0 0 0,-1 1 0 0 0,0 0 0 0 0,0 0 0 0 0,0 0 0 0 0,0 1 0 0 0,6 4 0 0 0,-4-2 66 0 0,0 0 1 0 0,0 0 0 0 0,-1 1-1 0 0,0 0 1 0 0,0 1-1 0 0,-1 0 1 0 0,1 0 0 0 0,6 9-1 0 0,-13-14 30 0 0,1-1 0 0 0,-1 0 0 0 0,0 0-1 0 0,1 0 1 0 0,-1 0 0 0 0,0 0 0 0 0,0 1 0 0 0,0-1-1 0 0,0 0 1 0 0,0 0 0 0 0,0 0 0 0 0,0 1 0 0 0,0-1-1 0 0,0 0 1 0 0,-1 0 0 0 0,1 0 0 0 0,0 0 0 0 0,-1 0-1 0 0,1 1 1 0 0,-1-1 0 0 0,1 0 0 0 0,-1 0 0 0 0,0 0-1 0 0,1 0 1 0 0,-1 0 0 0 0,0-1 0 0 0,0 1 0 0 0,0 0-1 0 0,0 0 1 0 0,0 0 0 0 0,1-1 0 0 0,-1 1 0 0 0,-2 1-1 0 0,-6 4 301 0 0,1-1 0 0 0,-17 9-1 0 0,21-12-290 0 0,-126 57-2487 0 0,94-44 587 0 0,24-11 6660 0 0,16-4-4585 0 0,39-2-667 0 0,0-2-1 0 0,0-2 1 0 0,54-14-1 0 0,-68 12-5756 0 0</inkml:trace>
</inkml:ink>
</file>

<file path=ppt/ink/ink1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2.352"/>
    </inkml:context>
    <inkml:brush xml:id="br0">
      <inkml:brushProperty name="width" value="0.05" units="cm"/>
      <inkml:brushProperty name="height" value="0.05" units="cm"/>
    </inkml:brush>
  </inkml:definitions>
  <inkml:trace contextRef="#ctx0" brushRef="#br0">137 1 14283 0 0,'0'0'1527'0'0,"-1"0"-1456"0"0,-8 32 1934 0 0,-41 123-2114 0 0,17-60 226 0 0,32-93-118 0 0,1 0-1 0 0,-1 1 0 0 0,0-1 1 0 0,1 0-1 0 0,-1 1 0 0 0,1-1 0 0 0,0 1 1 0 0,0-1-1 0 0,0 0 0 0 0,0 1 0 0 0,0-1 1 0 0,0 1-1 0 0,1-1 0 0 0,-1 0 0 0 0,1 1 1 0 0,0-1-1 0 0,0 0 0 0 0,1 4 0 0 0,1-3-18 0 0,-1 0 0 0 0,0-1-1 0 0,1 1 1 0 0,0-1-1 0 0,0 0 1 0 0,-1 0-1 0 0,1 0 1 0 0,0 0-1 0 0,1 0 1 0 0,-1-1 0 0 0,0 1-1 0 0,4 1 1 0 0,3 0 16 0 0,41 20-71 0 0,-49-21 72 0 0,0-1 0 0 0,1 0-1 0 0,-1 1 1 0 0,0-1 0 0 0,0 1 0 0 0,0 0 0 0 0,0 0 0 0 0,0 0-1 0 0,-1 0 1 0 0,1 0 0 0 0,0 0 0 0 0,-1 0 0 0 0,0 0-1 0 0,1 1 1 0 0,-1-1 0 0 0,0 0 0 0 0,1 4 0 0 0,-2-5 26 0 0,0 0 1 0 0,0 1 0 0 0,-1-1-1 0 0,1 0 1 0 0,0 0 0 0 0,-1 0 0 0 0,1 0-1 0 0,-1 0 1 0 0,1 0 0 0 0,-1 0-1 0 0,1 0 1 0 0,-1 0 0 0 0,1 0-1 0 0,-1-1 1 0 0,0 1 0 0 0,0 0-1 0 0,0 0 1 0 0,1 0 0 0 0,-1-1-1 0 0,0 1 1 0 0,0-1 0 0 0,0 1-1 0 0,0 0 1 0 0,0-1 0 0 0,0 0-1 0 0,0 1 1 0 0,0-1 0 0 0,0 1 0 0 0,-1-1-1 0 0,-35 9 952 0 0,36-8-944 0 0,-9 0 215 0 0,-1 0 0 0 0,1 0 0 0 0,-16-1 0 0 0,-11-5-5393 0 0,11 0-1288 0 0</inkml:trace>
</inkml:ink>
</file>

<file path=ppt/ink/ink1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2.707"/>
    </inkml:context>
    <inkml:brush xml:id="br0">
      <inkml:brushProperty name="width" value="0.05" units="cm"/>
      <inkml:brushProperty name="height" value="0.05" units="cm"/>
    </inkml:brush>
  </inkml:definitions>
  <inkml:trace contextRef="#ctx0" brushRef="#br0">0 1 3681 0 0,'3'0'328'0'0,"0"0"-264"0"0,-1 0-64 0 0,1 0 0 0 0,0 0-104 0 0,1 0-40 0 0,2 1-8 0 0,7-1 0 0 0,1 1-16 0 0,5 1-8 0 0,4 0 0 0 0,-1 1 0 0 0,-1 1 176 0 0,2-1 0 0 0,-1 1 0 0 0,-5-3 0 0 0</inkml:trace>
</inkml:ink>
</file>

<file path=ppt/ink/ink1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3.100"/>
    </inkml:context>
    <inkml:brush xml:id="br0">
      <inkml:brushProperty name="width" value="0.05" units="cm"/>
      <inkml:brushProperty name="height" value="0.05" units="cm"/>
    </inkml:brush>
  </inkml:definitions>
  <inkml:trace contextRef="#ctx0" brushRef="#br0">120 7 17052 0 0,'-6'4'182'0'0,"1"-1"0"0"0,1 1 0 0 0,-1 0 0 0 0,1 0 0 0 0,-1 1 0 0 0,1-1 0 0 0,1 1 0 0 0,-1 0 0 0 0,1 0 0 0 0,-4 6 1 0 0,-27 57-469 0 0,28-55 244 0 0,1-2 12 0 0,0 0-1 0 0,1 1 1 0 0,-6 21-1 0 0,9-30 17 0 0,1-1 1 0 0,-1 1-1 0 0,1-1 0 0 0,0 1 1 0 0,0-1-1 0 0,0 1 0 0 0,0-1 0 0 0,0 1 1 0 0,1-1-1 0 0,-1 0 0 0 0,1 1 1 0 0,-1-1-1 0 0,1 1 0 0 0,0-1 1 0 0,0 0-1 0 0,0 1 0 0 0,0-1 0 0 0,1 0 1 0 0,-1 0-1 0 0,1 0 0 0 0,-1 0 1 0 0,1 0-1 0 0,0 0 0 0 0,3 2 1 0 0,46 29-396 0 0,-39-26 376 0 0,0 0-1 0 0,-1 0 1 0 0,0 1 0 0 0,0 1 0 0 0,-1-1-1 0 0,0 2 1 0 0,15 17 0 0 0,-25-27 36 0 0,0 1 1 0 0,1-1-1 0 0,-1 1 1 0 0,0-1-1 0 0,1 1 0 0 0,-1-1 1 0 0,0 1-1 0 0,0-1 1 0 0,0 1-1 0 0,0-1 1 0 0,0 1-1 0 0,1-1 0 0 0,-1 1 1 0 0,0-1-1 0 0,0 1 1 0 0,0 0-1 0 0,0-1 1 0 0,0 1-1 0 0,-1-1 0 0 0,1 1 1 0 0,0-1-1 0 0,0 1 1 0 0,0-1-1 0 0,0 1 1 0 0,-1-1-1 0 0,1 1 1 0 0,0-1-1 0 0,0 1 0 0 0,-1-1 1 0 0,1 1-1 0 0,0-1 1 0 0,-1 1-1 0 0,-1 0 55 0 0,0 1 0 0 0,0-1 0 0 0,0 1 0 0 0,0-1 0 0 0,0 0 0 0 0,0 0 0 0 0,0 0 0 0 0,-3 1 0 0 0,-44 9 1040 0 0,2-6-1560 0 0,19-6-6178 0 0</inkml:trace>
  <inkml:trace contextRef="#ctx0" brushRef="#br0" timeOffset="1">1 15 5529 0 0,'4'0'488'0'0,"-3"-1"-392"0"0,2 1-96 0 0,0-1 0 0 0,-1 1 448 0 0,1 0 65 0 0,1-2 7 0 0,6 2 8 0 0,4 0-360 0 0,8-1-72 0 0,6 1-8 0 0,5-1-8 0 0,0 1-80 0 0,4-2 0 0 0,3 0 0 0 0,2 0 0 0 0,2 0-72 0 0</inkml:trace>
</inkml:ink>
</file>

<file path=ppt/ink/ink1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5.196"/>
    </inkml:context>
    <inkml:brush xml:id="br0">
      <inkml:brushProperty name="width" value="0.05" units="cm"/>
      <inkml:brushProperty name="height" value="0.05" units="cm"/>
    </inkml:brush>
  </inkml:definitions>
  <inkml:trace contextRef="#ctx0" brushRef="#br0">20 23 4145 0 0,'3'-22'11552'0'0,"-2"37"-10091"0"0,-6 294-967 0 0,4 192 162 0 0,2-487-648 0 0,0-9-3 0 0,0 0 1 0 0,-1 0 0 0 0,0 0-1 0 0,0 0 1 0 0,0 0-1 0 0,-1 0 1 0 0,1 0 0 0 0,-1 0-1 0 0,-2 6 1 0 0,2-11-23 0 0,1 0-1 0 0,-1 0 1 0 0,1 0 0 0 0,0 0 0 0 0,-1 0 0 0 0,1 0-1 0 0,-1-1 1 0 0,1 1 0 0 0,0 0 0 0 0,-1 0-1 0 0,1-1 1 0 0,-1 1 0 0 0,1 0 0 0 0,0 0 0 0 0,-1-1-1 0 0,1 1 1 0 0,0 0 0 0 0,0-1 0 0 0,-1 1-1 0 0,1 0 1 0 0,0-1 0 0 0,0 1 0 0 0,0-1 0 0 0,-1 1-1 0 0,1 0 1 0 0,0-1 0 0 0,0 1 0 0 0,0-1-1 0 0,0 1 1 0 0,0-1 0 0 0,0 1 0 0 0,0-1 0 0 0,-1-1-570 0 0,-4-12-5548 0 0</inkml:trace>
</inkml:ink>
</file>

<file path=ppt/ink/ink1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5.545"/>
    </inkml:context>
    <inkml:brush xml:id="br0">
      <inkml:brushProperty name="width" value="0.05" units="cm"/>
      <inkml:brushProperty name="height" value="0.05" units="cm"/>
    </inkml:brush>
  </inkml:definitions>
  <inkml:trace contextRef="#ctx0" brushRef="#br0">1 31 7370 0 0,'24'-10'587'0'0,"-7"3"-462"0"0,-2 3 230 0 0,0 1 0 0 0,0 0 0 0 0,0 1 0 0 0,0 1 0 0 0,1 0 0 0 0,-1 1 0 0 0,0 1 0 0 0,1 1 0 0 0,-1 0 0 0 0,0 0 0 0 0,0 2 0 0 0,24 8 0 0 0,-30-8 3 0 0,1 0 1 0 0,-1 0 0 0 0,1 2-1 0 0,-1-1 1 0 0,-1 1 0 0 0,1 0-1 0 0,-1 0 1 0 0,12 13 0 0 0,-15-13-246 0 0,-1 0 0 0 0,1 0 0 0 0,-1 0 0 0 0,0 0 0 0 0,-1 0 0 0 0,1 1 0 0 0,-1 0 0 0 0,-1 0 0 0 0,1 0 0 0 0,-1 0 1 0 0,0 0-1 0 0,-1 0 0 0 0,1 8 0 0 0,-2-9 45 0 0,0-1 1 0 0,0 0-1 0 0,0 0 1 0 0,-1 0-1 0 0,0 0 1 0 0,0 0-1 0 0,-1 0 0 0 0,1 0 1 0 0,-1 0-1 0 0,0 0 1 0 0,0 0-1 0 0,-1-1 1 0 0,1 1-1 0 0,-1-1 1 0 0,0 0-1 0 0,0 0 1 0 0,-1 0-1 0 0,1 0 1 0 0,-1 0-1 0 0,0-1 0 0 0,0 0 1 0 0,-8 6-1 0 0,-6 2 203 0 0,0 0-1 0 0,-1-2 0 0 0,0 0 1 0 0,-26 8-1 0 0,21-9-691 0 0,0-1-1 0 0,0-1 1 0 0,-48 5 0 0 0,45-10-7415 0 0</inkml:trace>
</inkml:ink>
</file>

<file path=ppt/ink/ink1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6.417"/>
    </inkml:context>
    <inkml:brush xml:id="br0">
      <inkml:brushProperty name="width" value="0.05" units="cm"/>
      <inkml:brushProperty name="height" value="0.05" units="cm"/>
    </inkml:brush>
  </inkml:definitions>
  <inkml:trace contextRef="#ctx0" brushRef="#br0">121 13 7834 0 0,'-8'-13'12081'0'0,"4"15"-11971"0"0,0 0-1 0 0,1 0 1 0 0,0 1-1 0 0,0-1 1 0 0,-1 1 0 0 0,1 0-1 0 0,1 0 1 0 0,-1 0 0 0 0,0 0-1 0 0,1 0 1 0 0,-1 0-1 0 0,1 1 1 0 0,0-1 0 0 0,0 1-1 0 0,-2 7 1 0 0,-5 11-125 0 0,-8 33 1 0 0,16-53 7 0 0,-10 40-48 0 0,2 0 0 0 0,1 0 0 0 0,-1 48 1 0 0,8-71 36 0 0,0-1 0 0 0,2 1 0 0 0,1 0 1 0 0,0 0-1 0 0,1-1 0 0 0,1 1 1 0 0,0-1-1 0 0,2 0 0 0 0,12 28 1 0 0,-12-34-62 0 0,1-1 1 0 0,0 1-1 0 0,15 17 1 0 0,-20-26 34 0 0,1 0 0 0 0,-1 0 1 0 0,1-1-1 0 0,0 1 0 0 0,0 0 0 0 0,0-1 1 0 0,1 0-1 0 0,-1 0 0 0 0,0 0 0 0 0,1 0 1 0 0,0 0-1 0 0,-1-1 0 0 0,1 1 0 0 0,0-1 0 0 0,0 0 1 0 0,7 1-1 0 0,2-3-851 0 0</inkml:trace>
</inkml:ink>
</file>

<file path=ppt/ink/ink1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8.122"/>
    </inkml:context>
    <inkml:brush xml:id="br0">
      <inkml:brushProperty name="width" value="0.05" units="cm"/>
      <inkml:brushProperty name="height" value="0.05" units="cm"/>
    </inkml:brush>
  </inkml:definitions>
  <inkml:trace contextRef="#ctx0" brushRef="#br0">13 1 10138 0 0,'0'0'1430'0'0,"7"26"2551"0"0,-3 17-3151 0 0,-2 0 1 0 0,-2 0-1 0 0,-7 51 1 0 0,3-32-258 0 0,-5 45-55 0 0,3-168 1862 0 0,8 38-2292 0 0,0 0 1 0 0,2 0-1 0 0,0 0 0 0 0,2 0 0 0 0,0 1 1 0 0,2 0-1 0 0,0 0 0 0 0,2 1 0 0 0,0 0 1 0 0,23-35-1 0 0,-28 50-182 0 0,0 0 0 0 0,0 0-1 0 0,0 0 1 0 0,1 1 0 0 0,-1 0 0 0 0,1 0 0 0 0,1 0-1 0 0,-1 1 1 0 0,1 0 0 0 0,8-4 0 0 0,-5 4-594 0 0</inkml:trace>
</inkml:ink>
</file>

<file path=ppt/ink/ink1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8.706"/>
    </inkml:context>
    <inkml:brush xml:id="br0">
      <inkml:brushProperty name="width" value="0.05" units="cm"/>
      <inkml:brushProperty name="height" value="0.05" units="cm"/>
    </inkml:brush>
  </inkml:definitions>
  <inkml:trace contextRef="#ctx0" brushRef="#br0">1 1 11979 0 0,'0'0'922'0'0,"16"4"-52"0"0,133 46-1212 0 0,53 24 6621 0 0,-202-73-6162 0 0,-8 5 2537 0 0,-16 7-2233 0 0,20-11-241 0 0,-102 49 472 0 0,68-34-688 0 0,1 1 0 0 0,-57 38 0 0 0,81-45-271 0 0,2 0-77 0 0</inkml:trace>
</inkml:ink>
</file>

<file path=ppt/ink/ink1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9.629"/>
    </inkml:context>
    <inkml:brush xml:id="br0">
      <inkml:brushProperty name="width" value="0.05" units="cm"/>
      <inkml:brushProperty name="height" value="0.05" units="cm"/>
    </inkml:brush>
  </inkml:definitions>
  <inkml:trace contextRef="#ctx0" brushRef="#br0">0 29 10594 0 0,'0'0'1338'0'0,"16"-2"714"0"0,169-12-421 0 0,-33 3-200 0 0,-110 10-1444 0 0,-39 1 0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5.457"/>
    </inkml:context>
    <inkml:brush xml:id="br0">
      <inkml:brushProperty name="width" value="0.05" units="cm"/>
      <inkml:brushProperty name="height" value="0.05" units="cm"/>
    </inkml:brush>
  </inkml:definitions>
  <inkml:trace contextRef="#ctx0" brushRef="#br0">150 43 920 0 0,'-5'-13'1355'0'0,"-4"-17"18449"0"0,-8 49-19042 0 0,0 7-742 0 0,2 1 1 0 0,1 1-1 0 0,1 0 0 0 0,1 0 1 0 0,2 1-1 0 0,0 1 0 0 0,2 0 1 0 0,2 0-1 0 0,1 1 0 0 0,1-1 1 0 0,0 42-1 0 0,4-56-22 0 0,1-1-1 0 0,1 0 1 0 0,0 0-1 0 0,1 0 1 0 0,1 0-1 0 0,8 23 1 0 0,-9-31-1 0 0,0 0 0 0 0,0-1 1 0 0,0 1-1 0 0,1-1 0 0 0,0 0 0 0 0,0 0 1 0 0,0-1-1 0 0,1 1 0 0 0,0-1 0 0 0,0 0 1 0 0,0 0-1 0 0,1 0 0 0 0,0-1 0 0 0,0 0 0 0 0,0 0 1 0 0,7 3-1 0 0,-10-6-9 0 0,0 0 0 0 0,0 0 0 0 0,1 0 1 0 0,-1 0-1 0 0,0-1 0 0 0,6 1 0 0 0,8-3-401 0 0</inkml:trace>
</inkml:ink>
</file>

<file path=ppt/ink/ink1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39.973"/>
    </inkml:context>
    <inkml:brush xml:id="br0">
      <inkml:brushProperty name="width" value="0.05" units="cm"/>
      <inkml:brushProperty name="height" value="0.05" units="cm"/>
    </inkml:brush>
  </inkml:definitions>
  <inkml:trace contextRef="#ctx0" brushRef="#br0">38 0 3681 0 0,'0'0'166'0'0,"0"0"-5"0"0,1 31 299 0 0,-1 24 3616 0 0,-1-1 0 0 0,-14 83 1 0 0,-1 12 169 0 0,14 59-2747 0 0,4-102-1448 0 0,-3-97-238 0 0,-2-13-271 0 0,0-15-662 0 0,6-44-1004 0 0,-2 38 2020 0 0</inkml:trace>
</inkml:ink>
</file>

<file path=ppt/ink/ink1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40.392"/>
    </inkml:context>
    <inkml:brush xml:id="br0">
      <inkml:brushProperty name="width" value="0.05" units="cm"/>
      <inkml:brushProperty name="height" value="0.05" units="cm"/>
    </inkml:brush>
  </inkml:definitions>
  <inkml:trace contextRef="#ctx0" brushRef="#br0">1 2 9218 0 0,'0'0'831'0'0,"27"-1"-438"0"0,93 7 635 0 0,-75-3-1037 0 0,0-1-1 0 0,63-5 0 0 0,-87-1-4101 0 0</inkml:trace>
</inkml:ink>
</file>

<file path=ppt/ink/ink1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40.723"/>
    </inkml:context>
    <inkml:brush xml:id="br0">
      <inkml:brushProperty name="width" value="0.05" units="cm"/>
      <inkml:brushProperty name="height" value="0.05" units="cm"/>
    </inkml:brush>
  </inkml:definitions>
  <inkml:trace contextRef="#ctx0" brushRef="#br0">212 0 6913 0 0,'1'2'443'0'0,"1"1"-1"0"0,0-1 0 0 0,-1 1 0 0 0,1-1 0 0 0,-1 1 0 0 0,0 0 0 0 0,0-1 0 0 0,0 1 0 0 0,0 0 0 0 0,0 4 0 0 0,0-4-277 0 0,8 34 2886 0 0,0 0-1 0 0,5 75 1 0 0,-12-78-2727 0 0,-2 1 0 0 0,-1-1-1 0 0,-2 1 1 0 0,-1-1 0 0 0,-1 0 0 0 0,-14 44 0 0 0,13-61-417 0 0,-1 0 0 0 0,0-1 0 0 0,-2 0 0 0 0,1 0 0 0 0,-2-1 0 0 0,0 0 0 0 0,-1-1-1 0 0,0 0 1 0 0,-2-1 0 0 0,1 0 0 0 0,-1-1 0 0 0,-1 0 0 0 0,0-1 0 0 0,-1 0 0 0 0,-27 14 0 0 0,15-10-7735 0 0</inkml:trace>
</inkml:ink>
</file>

<file path=ppt/ink/ink1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58.863"/>
    </inkml:context>
    <inkml:brush xml:id="br0">
      <inkml:brushProperty name="width" value="0.05" units="cm"/>
      <inkml:brushProperty name="height" value="0.05" units="cm"/>
    </inkml:brush>
  </inkml:definitions>
  <inkml:trace contextRef="#ctx0" brushRef="#br0">163 5 5065 0 0,'0'0'389'0'0,"-1"-1"-172"0"0,1 1 90 0 0,-1-1 0 0 0,1 1 0 0 0,-1 0 0 0 0,1-1 0 0 0,-1 1 0 0 0,1 0 0 0 0,-1-1 0 0 0,0 1 0 0 0,1 0 0 0 0,-1 0 0 0 0,1 0 0 0 0,-1 0 0 0 0,0 0 0 0 0,1 0 0 0 0,-1 0 0 0 0,0 0 0 0 0,1 0 0 0 0,-1 0 0 0 0,1 0 0 0 0,-1 0 0 0 0,0 0 0 0 0,1 0 0 0 0,-1 0 0 0 0,0 1 0 0 0,-14 7 2126 0 0,14-7-2837 0 0,-5 4 576 0 0,1-1-1 0 0,0 1 1 0 0,0 1-1 0 0,0-1 0 0 0,1 1 1 0 0,0-1-1 0 0,0 1 1 0 0,1 0-1 0 0,-6 13 1 0 0,1-4-146 0 0,-8 15-45 0 0,2 0 0 0 0,-12 35 1 0 0,22-54-11 0 0,1-1 1 0 0,0 1 0 0 0,1 0-1 0 0,0 0 1 0 0,1 0-1 0 0,0 0 1 0 0,0 0 0 0 0,2 0-1 0 0,-1 0 1 0 0,4 15 0 0 0,-4-23 23 0 0,1 0 1 0 0,0 0-1 0 0,0 0 1 0 0,0 1 0 0 0,0-1-1 0 0,1 0 1 0 0,-1-1 0 0 0,1 1-1 0 0,0 0 1 0 0,0 0 0 0 0,0-1-1 0 0,0 1 1 0 0,0-1 0 0 0,1 1-1 0 0,-1-1 1 0 0,1 0-1 0 0,-1 0 1 0 0,1 0 0 0 0,0-1-1 0 0,0 1 1 0 0,0 0 0 0 0,0-1-1 0 0,4 2 1 0 0,-3-3 73 0 0,-1 1 1 0 0,1-1-1 0 0,-1 0 0 0 0,1 0 1 0 0,0 0-1 0 0,-1 0 1 0 0,1 0-1 0 0,-1-1 0 0 0,1 1 1 0 0,0-1-1 0 0,-1 0 0 0 0,0-1 1 0 0,1 1-1 0 0,-1 0 1 0 0,0-1-1 0 0,1 0 0 0 0,-1 0 1 0 0,0 0-1 0 0,0 0 0 0 0,5-5 1 0 0,1-2 63 0 0,-1 0 1 0 0,0-1-1 0 0,0 0 0 0 0,-1-1 1 0 0,0 0-1 0 0,0 0 0 0 0,-2 0 1 0 0,1 0-1 0 0,6-23 1 0 0,-8 20-81 0 0,0-1 1 0 0,-1 1 0 0 0,0 0 0 0 0,-2-1 0 0 0,1 1 0 0 0,-2-1 0 0 0,0 1 0 0 0,-3-21 0 0 0,2 31-4 0 0,0-1-1 0 0,0 1 1 0 0,0-1-1 0 0,-1 1 1 0 0,0 0 0 0 0,0-1-1 0 0,0 1 1 0 0,0 0-1 0 0,-1 0 1 0 0,0 1 0 0 0,0-1-1 0 0,0 1 1 0 0,-5-6-1 0 0,5 7-160 0 0,1 0 0 0 0,-1 0 0 0 0,0 0 0 0 0,0 0 0 0 0,0 1 0 0 0,0-1 0 0 0,0 1 0 0 0,-5-2 0 0 0,6 3-447 0 0,-1-1-1 0 0,0 1 0 0 0,0-1 1 0 0,0 1-1 0 0,0 0 1 0 0,0 0-1 0 0,0 0 0 0 0,1 1 1 0 0,-1-1-1 0 0,-5 2 1 0 0,-1 0-5246 0 0</inkml:trace>
</inkml:ink>
</file>

<file path=ppt/ink/ink1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59.215"/>
    </inkml:context>
    <inkml:brush xml:id="br0">
      <inkml:brushProperty name="width" value="0.05" units="cm"/>
      <inkml:brushProperty name="height" value="0.05" units="cm"/>
    </inkml:brush>
  </inkml:definitions>
  <inkml:trace contextRef="#ctx0" brushRef="#br0">1 0 15203 0 0,'5'47'2715'0'0,"-3"-36"-3026"0"0,1-1 1 0 0,0 1-1 0 0,1-1 0 0 0,6 12 1 0 0</inkml:trace>
</inkml:ink>
</file>

<file path=ppt/ink/ink1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6:59.621"/>
    </inkml:context>
    <inkml:brush xml:id="br0">
      <inkml:brushProperty name="width" value="0.05" units="cm"/>
      <inkml:brushProperty name="height" value="0.05" units="cm"/>
    </inkml:brush>
  </inkml:definitions>
  <inkml:trace contextRef="#ctx0" brushRef="#br0">79 35 2304 0 0,'-3'3'16055'0'0,"-12"29"-15834"0"0,2 1-1 0 0,1 0 1 0 0,2 1 0 0 0,1 1 0 0 0,-7 55 0 0 0,15-82-229 0 0,1-1 0 0 0,1 1 0 0 0,-1 0 0 0 0,1-1 0 0 0,1 1 0 0 0,-1 0 0 0 0,1-1 0 0 0,3 8 0 0 0,-4-12 2 0 0,0-1 1 0 0,0 1-1 0 0,0-1 1 0 0,0 0 0 0 0,0 1-1 0 0,1-1 1 0 0,-1 0-1 0 0,1 0 1 0 0,0 0 0 0 0,0 0-1 0 0,-1 0 1 0 0,1 0-1 0 0,0 0 1 0 0,1-1-1 0 0,-1 1 1 0 0,0-1 0 0 0,0 1-1 0 0,1-1 1 0 0,-1 0-1 0 0,1 0 1 0 0,-1 0 0 0 0,1 0-1 0 0,-1-1 1 0 0,1 1-1 0 0,-1 0 1 0 0,5-1-1 0 0,-4 0 17 0 0,0-1 0 0 0,0 1 0 0 0,0-1 0 0 0,0 0-1 0 0,0 0 1 0 0,-1 0 0 0 0,1-1 0 0 0,0 1 0 0 0,-1 0-1 0 0,1-1 1 0 0,0 0 0 0 0,-1 0 0 0 0,0 0-1 0 0,0 0 1 0 0,1 0 0 0 0,-1 0 0 0 0,0 0 0 0 0,-1-1-1 0 0,1 1 1 0 0,3-6 0 0 0,3-6 124 0 0,-1-1 0 0 0,10-24 0 0 0,-13 29-101 0 0,6-17 62 0 0,-1 0-1 0 0,8-42 1 0 0,-15 57-91 0 0,0-1 0 0 0,0 0 1 0 0,-2 0-1 0 0,1 0 0 0 0,-2 0 1 0 0,0 0-1 0 0,-4-22 0 0 0,5 32-11 0 0,-1 1-1 0 0,0-1 0 0 0,0 0 0 0 0,0 1 0 0 0,0-1 1 0 0,-1 1-1 0 0,1-1 0 0 0,-1 1 0 0 0,1 0 0 0 0,-1-1 1 0 0,0 1-1 0 0,0 0 0 0 0,0 0 0 0 0,0 0 1 0 0,0 1-1 0 0,0-1 0 0 0,0 0 0 0 0,-1 1 0 0 0,1 0 1 0 0,-4-2-1 0 0,-21-2-3586 0 0,18 5-2570 0 0</inkml:trace>
</inkml:ink>
</file>

<file path=ppt/ink/ink1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0.046"/>
    </inkml:context>
    <inkml:brush xml:id="br0">
      <inkml:brushProperty name="width" value="0.05" units="cm"/>
      <inkml:brushProperty name="height" value="0.05" units="cm"/>
    </inkml:brush>
  </inkml:definitions>
  <inkml:trace contextRef="#ctx0" brushRef="#br0">64 16 13827 0 0,'-2'1'241'0'0,"0"-1"1"0"0,-1 1-1 0 0,1 0 0 0 0,0 0 1 0 0,0 0-1 0 0,-1 0 0 0 0,1 0 1 0 0,0 0-1 0 0,0 1 1 0 0,0-1-1 0 0,1 1 0 0 0,-1-1 1 0 0,0 1-1 0 0,0 0 0 0 0,1 0 1 0 0,-1 0-1 0 0,1-1 0 0 0,0 1 1 0 0,-1 1-1 0 0,1-1 0 0 0,0 0 1 0 0,0 0-1 0 0,0 0 0 0 0,-1 5 1 0 0,-2 6-138 0 0,0 0-1 0 0,-4 28 1 0 0,6-31-128 0 0,1 0-1 0 0,0 1 1 0 0,1-1-1 0 0,1 1 1 0 0,-1-1-1 0 0,2 1 1 0 0,-1-1-1 0 0,5 13 1 0 0,-5-19 29 0 0,1 1 0 0 0,-1 0 0 0 0,1-1 0 0 0,0 1 1 0 0,1-1-1 0 0,-1 0 0 0 0,1 0 0 0 0,0 0 0 0 0,0 0 0 0 0,0 0 1 0 0,1-1-1 0 0,-1 1 0 0 0,1-1 0 0 0,0 0 0 0 0,0 0 0 0 0,0 0 0 0 0,0-1 1 0 0,1 1-1 0 0,6 2 0 0 0,-10-5 33 0 0,0 0 0 0 0,1 0 0 0 0,-1 0 0 0 0,0 0 0 0 0,1 0 0 0 0,-1 0 0 0 0,0 0 0 0 0,1-1 0 0 0,-1 1 0 0 0,0 0 0 0 0,0-1 0 0 0,1 1 0 0 0,-1-1 0 0 0,0 0 0 0 0,0 1 0 0 0,0-1 0 0 0,0 0 0 0 0,0 0 0 0 0,0 1 0 0 0,0-1 0 0 0,0 0 0 0 0,0 0 0 0 0,0 0 0 0 0,0 0 0 0 0,-1 0 0 0 0,1-1 0 0 0,0 1 0 0 0,-1 0 0 0 0,1 0 0 0 0,0-2 0 0 0,19-43 533 0 0,-18 41-524 0 0,3-10 29 0 0,0-1 1 0 0,-1 1-1 0 0,0-1 0 0 0,1-24 0 0 0,-5 32-102 0 0,1 0 1 0 0,-1 0-1 0 0,-1 0 0 0 0,1 1 0 0 0,-2-1 1 0 0,1 0-1 0 0,-1 0 0 0 0,0 1 1 0 0,0-1-1 0 0,-1 1 0 0 0,-4-9 0 0 0,5 13-223 0 0,0 1 0 0 0,0-1 0 0 0,0 1 0 0 0,0 0 0 0 0,0 0 0 0 0,-1 0 0 0 0,1 0 0 0 0,-1 0 0 0 0,1 0 0 0 0,-1 1 0 0 0,0-1 0 0 0,0 1 0 0 0,0 0 0 0 0,0-1 0 0 0,0 1 0 0 0,0 1 0 0 0,0-1 0 0 0,-5 0 0 0 0,-1 0-6085 0 0</inkml:trace>
</inkml:ink>
</file>

<file path=ppt/ink/ink1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0.388"/>
    </inkml:context>
    <inkml:brush xml:id="br0">
      <inkml:brushProperty name="width" value="0.05" units="cm"/>
      <inkml:brushProperty name="height" value="0.05" units="cm"/>
    </inkml:brush>
  </inkml:definitions>
  <inkml:trace contextRef="#ctx0" brushRef="#br0">114 17 10658 0 0,'-4'2'180'0'0,"0"0"-1"0"0,0 0 1 0 0,0 0-1 0 0,0 0 1 0 0,0 1-1 0 0,1 0 1 0 0,-1-1-1 0 0,1 1 0 0 0,0 1 1 0 0,-1-1-1 0 0,-2 4 1 0 0,-30 43 2137 0 0,32-42-2175 0 0,0-1 1 0 0,0 1 0 0 0,0 0 0 0 0,1 0 0 0 0,1 1-1 0 0,-1-1 1 0 0,1 1 0 0 0,0-1 0 0 0,0 16 0 0 0,2-21-136 0 0,-1 0 1 0 0,1 0-1 0 0,0-1 1 0 0,1 1-1 0 0,-1 0 1 0 0,0 0-1 0 0,1-1 1 0 0,0 1-1 0 0,-1 0 1 0 0,1-1-1 0 0,0 1 1 0 0,0-1-1 0 0,1 1 1 0 0,-1-1-1 0 0,0 0 1 0 0,1 1-1 0 0,0-1 1 0 0,-1 0-1 0 0,1 0 1 0 0,0 0-1 0 0,0 0 1 0 0,0 0-1 0 0,0 0 1 0 0,0-1-1 0 0,1 1 1 0 0,-1-1-1 0 0,1 0 1 0 0,-1 1 0 0 0,1-1-1 0 0,-1 0 1 0 0,1 0-1 0 0,-1-1 1 0 0,1 1-1 0 0,5 0 1 0 0,-6-1 24 0 0,1 1 0 0 0,-1-1 0 0 0,0 0 0 0 0,1 0 0 0 0,-1 0 0 0 0,1-1 0 0 0,-1 1 0 0 0,0-1 0 0 0,1 1 0 0 0,-1-1 0 0 0,0 0 0 0 0,0 1 0 0 0,1-1 0 0 0,-1-1 0 0 0,0 1 0 0 0,0 0 0 0 0,0 0 0 0 0,2-3 1 0 0,0 1 44 0 0,-1 0 0 0 0,0-1 0 0 0,-1 1 0 0 0,1-1 0 0 0,-1 0 0 0 0,1 1 0 0 0,-1-1 0 0 0,0 0 0 0 0,2-6 0 0 0,-1 0 18 0 0,0 1 0 0 0,-1-1 0 0 0,0 1-1 0 0,-1-1 1 0 0,0 0 0 0 0,0 1 0 0 0,-1-1-1 0 0,-2-15 1 0 0,1 18-88 0 0,0-1-1 0 0,-1 1 1 0 0,0 0-1 0 0,-1 0 1 0 0,0 0 0 0 0,0 0-1 0 0,0 0 1 0 0,-5-6-1 0 0,5 9-402 0 0,0-1 0 0 0,-1 1-1 0 0,0 0 1 0 0,1 0 0 0 0,-1 1-1 0 0,-1-1 1 0 0,-4-3 0 0 0,-3 0-5447 0 0</inkml:trace>
</inkml:ink>
</file>

<file path=ppt/ink/ink1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2.860"/>
    </inkml:context>
    <inkml:brush xml:id="br0">
      <inkml:brushProperty name="width" value="0.05" units="cm"/>
      <inkml:brushProperty name="height" value="0.05" units="cm"/>
    </inkml:brush>
  </inkml:definitions>
  <inkml:trace contextRef="#ctx0" brushRef="#br0">142 0 8290 0 0,'0'0'916'0'0,"-10"17"2123"0"0,-61 128 1713 0 0,11 6-5324 0 0</inkml:trace>
</inkml:ink>
</file>

<file path=ppt/ink/ink1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3.277"/>
    </inkml:context>
    <inkml:brush xml:id="br0">
      <inkml:brushProperty name="width" value="0.05" units="cm"/>
      <inkml:brushProperty name="height" value="0.05" units="cm"/>
    </inkml:brush>
  </inkml:definitions>
  <inkml:trace contextRef="#ctx0" brushRef="#br0">1 61 5529 0 0,'1'-3'240'0'0,"0"-1"-1"0"0,1 1 1 0 0,0 0 0 0 0,-1 0-1 0 0,1-1 1 0 0,1 1 0 0 0,-1 1-1 0 0,0-1 1 0 0,1 0-1 0 0,-1 1 1 0 0,1-1 0 0 0,0 1-1 0 0,4-3 1 0 0,-2 2 44 0 0,0 1-1 0 0,0 0 1 0 0,0 0 0 0 0,0 1-1 0 0,0-1 1 0 0,0 1 0 0 0,0 0-1 0 0,11 0 1 0 0,-3 0 4 0 0,-1 0 0 0 0,1 1 1 0 0,0 0-1 0 0,-1 1 0 0 0,1 0 0 0 0,-1 1 0 0 0,1 1 1 0 0,-1 0-1 0 0,15 5 0 0 0,-26-7-83 0 0,0 0 0 0 0,0 0 1 0 0,0 0-1 0 0,0 1 0 0 0,0-1 0 0 0,0 0 0 0 0,0 0 1 0 0,-1 1-1 0 0,1-1 0 0 0,0 1 0 0 0,-1-1 0 0 0,1 0 1 0 0,-1 1-1 0 0,0-1 0 0 0,1 1 0 0 0,-1-1 0 0 0,0 1 1 0 0,0-1-1 0 0,0 1 0 0 0,0-1 0 0 0,0 3 0 0 0,-4 37 571 0 0,3-34-489 0 0,-7 41 251 0 0,-2 1-1 0 0,-18 53 1 0 0,-42 89-24 0 0,-3 9-12 0 0,60-153-462 0 0,-10 55 0 0 0,31-128-2401 0 0,17-38-1 0 0,-11 34 675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5.791"/>
    </inkml:context>
    <inkml:brush xml:id="br0">
      <inkml:brushProperty name="width" value="0.05" units="cm"/>
      <inkml:brushProperty name="height" value="0.05" units="cm"/>
    </inkml:brush>
  </inkml:definitions>
  <inkml:trace contextRef="#ctx0" brushRef="#br0">18 43 14283 0 0,'-2'-2'284'0'0,"1"0"0"0"0,-1 0 0 0 0,0 0 0 0 0,1 0 0 0 0,-1-1 0 0 0,1 1 0 0 0,0-1 0 0 0,-1 1 0 0 0,1-1 0 0 0,0 1 0 0 0,0-4 0 0 0,1 5-246 0 0,0 1 1 0 0,0-1 0 0 0,0 1 0 0 0,0 0 0 0 0,0-1 0 0 0,0 1-1 0 0,0-1 1 0 0,0 1 0 0 0,0 0 0 0 0,0-1 0 0 0,0 1 0 0 0,0 0-1 0 0,0-1 1 0 0,0 1 0 0 0,0-1 0 0 0,1 1 0 0 0,-1 0 0 0 0,0-1-1 0 0,0 1 1 0 0,0 0 0 0 0,1 0 0 0 0,-1-1 0 0 0,0 1 0 0 0,0 0-1 0 0,1-1 1 0 0,-1 1 0 0 0,0 0 0 0 0,1 0 0 0 0,-1-1 0 0 0,2 1-65 0 0,-1 0 0 0 0,0 0 0 0 0,0 0 0 0 0,1 0 0 0 0,-1 0 1 0 0,0 0-1 0 0,1 0 0 0 0,-1 0 0 0 0,0 0 0 0 0,0 1 0 0 0,1-1 0 0 0,-1 0 1 0 0,0 1-1 0 0,2 0 0 0 0,12 6-36 0 0,0 1-1 0 0,0 1 1 0 0,-1 0 0 0 0,0 1 0 0 0,-1 0-1 0 0,0 1 1 0 0,-1 0 0 0 0,0 1-1 0 0,12 16 1 0 0,3 7 103 0 0,-2 0 1 0 0,28 52-1 0 0,-53-86-36 0 0,55 109 126 0 0,-51-101-132 0 0,-1 1 1 0 0,1 1-1 0 0,-2-1 1 0 0,1 0-1 0 0,-1 0 1 0 0,-1 1-1 0 0,0 0 1 0 0,0-1-1 0 0,-2 15 1 0 0,0-17-1207 0 0</inkml:trace>
</inkml:ink>
</file>

<file path=ppt/ink/ink1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3.640"/>
    </inkml:context>
    <inkml:brush xml:id="br0">
      <inkml:brushProperty name="width" value="0.05" units="cm"/>
      <inkml:brushProperty name="height" value="0.05" units="cm"/>
    </inkml:brush>
  </inkml:definitions>
  <inkml:trace contextRef="#ctx0" brushRef="#br0">120 0 4145 0 0,'19'0'571'0'0,"-14"1"-270"0"0,0 1-1 0 0,0-1 1 0 0,0 1 0 0 0,0 0 0 0 0,-1 0 0 0 0,1 0 0 0 0,-1 1 0 0 0,1 0 0 0 0,-1 0 0 0 0,0 0 0 0 0,0 0-1 0 0,0 1 1 0 0,-1-1 0 0 0,1 1 0 0 0,-1 0 0 0 0,0 0 0 0 0,4 7 0 0 0,-5-8-14 0 0,0 0 1 0 0,-1 0 0 0 0,1 0-1 0 0,-1 0 1 0 0,0 0-1 0 0,0 1 1 0 0,0-1 0 0 0,-1 0-1 0 0,1 1 1 0 0,-1-1-1 0 0,0 0 1 0 0,0 1 0 0 0,0-1-1 0 0,0 1 1 0 0,0-1 0 0 0,-1 0-1 0 0,0 1 1 0 0,0-1-1 0 0,0 0 1 0 0,0 1 0 0 0,0-1-1 0 0,0 0 1 0 0,-1 0-1 0 0,0 0 1 0 0,1 0 0 0 0,-5 5-1 0 0,-2 0-6 0 0,0 0 0 0 0,0-1 0 0 0,-1 1 0 0 0,0-2 0 0 0,0 1 0 0 0,-1-1 0 0 0,0-1 0 0 0,0 1 0 0 0,-20 6 0 0 0,22-9-456 0 0,-1-1-1 0 0,1 1 0 0 0,-1-2 0 0 0,0 1 1 0 0,0-1-1 0 0,0 0 0 0 0,-16-2 0 0 0,11-5-500 0 0,15 3 116 0 0,13 0-245 0 0,24 1 367 0 0,0-2-1 0 0,0-2 1 0 0,-1-2 0 0 0,0-1 0 0 0,44-17 0 0 0,-52 14-542 0 0</inkml:trace>
</inkml:ink>
</file>

<file path=ppt/ink/ink1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4.309"/>
    </inkml:context>
    <inkml:brush xml:id="br0">
      <inkml:brushProperty name="width" value="0.05" units="cm"/>
      <inkml:brushProperty name="height" value="0.05" units="cm"/>
    </inkml:brush>
  </inkml:definitions>
  <inkml:trace contextRef="#ctx0" brushRef="#br0">225 9 4609 0 0,'-1'-8'16810'0'0,"-91"76"-15277"0"0,57-41-1627 0 0,-41 26 1 0 0,65-47-399 0 0,1-2-144 0 0</inkml:trace>
</inkml:ink>
</file>

<file path=ppt/ink/ink1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4.747"/>
    </inkml:context>
    <inkml:brush xml:id="br0">
      <inkml:brushProperty name="width" value="0.05" units="cm"/>
      <inkml:brushProperty name="height" value="0.05" units="cm"/>
    </inkml:brush>
  </inkml:definitions>
  <inkml:trace contextRef="#ctx0" brushRef="#br0">74 18 24 0 0,'5'-3'141'0'0,"1"1"0"0"0,-1 0 0 0 0,0 0 0 0 0,1 0 0 0 0,-1 1-1 0 0,1 0 1 0 0,-1 0 0 0 0,11 0 0 0 0,-9 0 25 0 0,-3 0 38 0 0,0 1 0 0 0,-1 0 0 0 0,1-1 1 0 0,-1 2-1 0 0,1-1 0 0 0,0 0 0 0 0,-1 1 1 0 0,1-1-1 0 0,-1 1 0 0 0,1 0 0 0 0,-1 1 1 0 0,1-1-1 0 0,-1 0 0 0 0,0 1 0 0 0,1 0 1 0 0,-1 0-1 0 0,0 0 0 0 0,0 0 1 0 0,-1 0-1 0 0,1 0 0 0 0,0 1 0 0 0,-1 0 1 0 0,1-1-1 0 0,-1 1 0 0 0,0 0 0 0 0,0 0 1 0 0,0 0-1 0 0,0 0 0 0 0,-1 1 0 0 0,1-1 1 0 0,-1 0-1 0 0,0 1 0 0 0,2 6 0 0 0,0 4 744 0 0,0 1-1 0 0,-2 0 1 0 0,1 0 0 0 0,-2 0-1 0 0,0 0 1 0 0,-4 29-1 0 0,-4 9 576 0 0,-2 0 0 0 0,-32 95 0 0 0,18-85-1601 0 0,-3 0-1 0 0,-3-2 1 0 0,-65 101 0 0 0,90-154-4590 0 0</inkml:trace>
</inkml:ink>
</file>

<file path=ppt/ink/ink1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05.090"/>
    </inkml:context>
    <inkml:brush xml:id="br0">
      <inkml:brushProperty name="width" value="0.05" units="cm"/>
      <inkml:brushProperty name="height" value="0.05" units="cm"/>
    </inkml:brush>
  </inkml:definitions>
  <inkml:trace contextRef="#ctx0" brushRef="#br0">244 221 9218 0 0,'6'-15'283'0'0,"4"-5"1033"0"0,-2 0-1 0 0,9-32 1 0 0,-16 47-861 0 0,1 0-1 0 0,-1 0 0 0 0,-1 0 0 0 0,1 0 0 0 0,-1 0 1 0 0,0 0-1 0 0,0 0 0 0 0,0 0 0 0 0,-1 0 0 0 0,0 0 1 0 0,0 0-1 0 0,0 0 0 0 0,0 0 0 0 0,-1 0 0 0 0,0 0 1 0 0,-3-6-1 0 0,3 9-395 0 0,1 0 1 0 0,0 1-1 0 0,-1-1 0 0 0,0 0 1 0 0,1 1-1 0 0,-1 0 0 0 0,0-1 1 0 0,0 1-1 0 0,0 0 0 0 0,0 0 1 0 0,0 0-1 0 0,0 0 0 0 0,0 0 1 0 0,0 0-1 0 0,0 1 0 0 0,0-1 1 0 0,-1 1-1 0 0,1-1 0 0 0,0 1 1 0 0,0 0-1 0 0,-1 0 0 0 0,1 0 0 0 0,0 0 1 0 0,0 0-1 0 0,-1 1 0 0 0,1-1 1 0 0,0 1-1 0 0,0-1 0 0 0,0 1 1 0 0,0 0-1 0 0,-4 1 0 0 0,-7 4-70 0 0,1 0 0 0 0,-1 1 0 0 0,-20 15 0 0 0,26-17 44 0 0,4-3-40 0 0,0 0 1 0 0,-1 1-1 0 0,1-1 0 0 0,0 1 1 0 0,0 0-1 0 0,1 0 0 0 0,-1 0 1 0 0,1 0-1 0 0,-1 0 0 0 0,1 1 1 0 0,0-1-1 0 0,0 1 0 0 0,0 0 0 0 0,1-1 1 0 0,-1 1-1 0 0,1 0 0 0 0,0 0 1 0 0,-1 4-1 0 0,2-1 1 0 0,0-1 0 0 0,0 1-1 0 0,1-1 1 0 0,0 0 0 0 0,0 0 0 0 0,0 1 0 0 0,1-1-1 0 0,-1 0 1 0 0,2 0 0 0 0,-1 0 0 0 0,4 5 0 0 0,20 43-57 0 0,-8-20 61 0 0,-1 1 1 0 0,18 60 0 0 0,-34-92 1 0 0,0-1 0 0 0,0 1 0 0 0,-1 0 1 0 0,1-1-1 0 0,-1 1 0 0 0,1 0 0 0 0,-1 0 0 0 0,0-1 0 0 0,0 1 1 0 0,0 0-1 0 0,0 0 0 0 0,-1-1 0 0 0,1 1 0 0 0,-1 0 0 0 0,0-1 1 0 0,0 1-1 0 0,0 0 0 0 0,0-1 0 0 0,0 1 0 0 0,0-1 0 0 0,-1 1 1 0 0,1-1-1 0 0,-1 0 0 0 0,0 0 0 0 0,1 0 0 0 0,-1 0 0 0 0,0 0 1 0 0,0 0-1 0 0,-1 0 0 0 0,1 0 0 0 0,0-1 0 0 0,-1 1 0 0 0,1-1 1 0 0,0 0-1 0 0,-1 0 0 0 0,0 0 0 0 0,-4 2 0 0 0,1-2 19 0 0,0 0 0 0 0,-1 0 0 0 0,1 0 0 0 0,-1 0 0 0 0,1-1 0 0 0,-1 0 0 0 0,1-1 0 0 0,-1 1 0 0 0,1-1 0 0 0,-1 0 0 0 0,1-1 1 0 0,0 0-1 0 0,-1 0 0 0 0,1 0 0 0 0,-7-4 0 0 0,10 4-13 0 0,-1 0 0 0 0,1 0 0 0 0,0 0 1 0 0,0 0-1 0 0,1 0 0 0 0,-1-1 0 0 0,0 0 1 0 0,1 1-1 0 0,0-1 0 0 0,-1 0 0 0 0,1 0 1 0 0,0 0-1 0 0,0 0 0 0 0,1 0 0 0 0,-1-1 1 0 0,1 1-1 0 0,0 0 0 0 0,-2-5 0 0 0,2 2-20 0 0,1 1 1 0 0,0-1-1 0 0,0 1 0 0 0,0-1 0 0 0,0 1 0 0 0,1 0 0 0 0,0-1 1 0 0,0 1-1 0 0,0-1 0 0 0,1 1 0 0 0,2-5 0 0 0,2-5-51 0 0,2 0 0 0 0,0 1-1 0 0,0 0 1 0 0,1 1 0 0 0,1 0 0 0 0,0 0-1 0 0,15-14 1 0 0,16-7-930 0 0,-12 13-4466 0 0,-3 3-1451 0 0</inkml:trace>
</inkml:ink>
</file>

<file path=ppt/ink/ink1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3.577"/>
    </inkml:context>
    <inkml:brush xml:id="br0">
      <inkml:brushProperty name="width" value="0.05" units="cm"/>
      <inkml:brushProperty name="height" value="0.05" units="cm"/>
      <inkml:brushProperty name="color" value="#004F8B"/>
    </inkml:brush>
  </inkml:definitions>
  <inkml:trace contextRef="#ctx0" brushRef="#br0">4 402 6449 0 0,'-4'4'11505'0'0,"5"10"-11472"0"0,1 0-1 0 0,1 0 0 0 0,0-1 0 0 0,1 1 0 0 0,0-1 0 0 0,1 0 0 0 0,0 0 0 0 0,1 0 0 0 0,1-1 0 0 0,0 0 0 0 0,1 0 0 0 0,0 0 1 0 0,0-1-1 0 0,2-1 0 0 0,-1 1 0 0 0,1-2 0 0 0,18 15 0 0 0,-6-8 19 0 0,0-2 0 0 0,2 0 0 0 0,-1-1 0 0 0,2-1 0 0 0,0-1 0 0 0,0-2 0 0 0,1 0 0 0 0,0-2 0 0 0,0 0 0 0 0,1-2 0 0 0,-1-1 0 0 0,1-1-1 0 0,52-2 1 0 0,-17-7 394 0 0,-1-3 0 0 0,116-32 0 0 0,-173 40-445 0 0,31-5 22 0 0,1 1 0 0 0,-1 1-1 0 0,1 2 1 0 0,55 4-1 0 0,-13 0-1 0 0,-63-2-20 0 0,0 1 0 0 0,0 1 0 0 0,0 0 0 0 0,0 1 0 0 0,0 0 0 0 0,-1 1 0 0 0,1 1 0 0 0,-1 0 0 0 0,0 1 0 0 0,-1 1 0 0 0,1 0 0 0 0,-1 1 0 0 0,-1 0 0 0 0,1 1 0 0 0,-1 0 0 0 0,-1 1 0 0 0,0 0 0 0 0,0 1 0 0 0,17 24 0 0 0,9 22 927 0 0,37 77 0 0 0,-71-132-93 0 0,0-9-388 0 0,3-21-248 0 0,-1 2-126 0 0,0 14-68 0 0,1 0 0 0 0,0 0 0 0 0,1 0 0 0 0,0 1 0 0 0,1-1 0 0 0,0 2 0 0 0,0-1 0 0 0,16-13 0 0 0,-9 10-8 0 0,2 1 0 0 0,-1 1 0 0 0,1 0 0 0 0,36-17 0 0 0,3 6-22 0 0,1 2-1 0 0,104-24 1 0 0,-155 43 25 0 0,174-37-3 0 0,2 7 1 0 0,218-9-1 0 0,-339 37 4 0 0,0-3 0 0 0,-1-2 0 0 0,0-3 0 0 0,-1-3 0 0 0,77-29 0 0 0,-105 31 0 0 0,0-1 0 0 0,-1-1 0 0 0,-1-2 0 0 0,0-1 0 0 0,-1-2 0 0 0,-1 0 0 0 0,-1-2 0 0 0,-1-1 0 0 0,-1-1 0 0 0,-1 0 0 0 0,23-34 0 0 0,-36 44 5 0 0,31-48-15 0 0,-39 58 15 0 0,1-1 1 0 0,-1 0-1 0 0,0-1 0 0 0,0 1 1 0 0,0 0-1 0 0,-1-1 0 0 0,1 1 1 0 0,-2-1-1 0 0,1 1 0 0 0,0-9 0 0 0,-2 11 0 0 0,1 0 0 0 0,-1 0 0 0 0,0 0 0 0 0,0 1 0 0 0,0-1 0 0 0,0 0-1 0 0,-1 0 1 0 0,1 1 0 0 0,-1-1 0 0 0,1 1 0 0 0,-1-1 0 0 0,0 1 0 0 0,0 0-1 0 0,0-1 1 0 0,0 1 0 0 0,-1 0 0 0 0,1 0 0 0 0,0 1 0 0 0,-6-4 0 0 0,4 2-47 0 0,-1 1 0 0 0,0-1 0 0 0,0 1 0 0 0,-1 0 1 0 0,1 0-1 0 0,0 1 0 0 0,-1 0 0 0 0,1 0 0 0 0,-1 0 1 0 0,-5 0-1 0 0,-4 2-417 0 0</inkml:trace>
</inkml:ink>
</file>

<file path=ppt/ink/ink1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4.849"/>
    </inkml:context>
    <inkml:brush xml:id="br0">
      <inkml:brushProperty name="width" value="0.05" units="cm"/>
      <inkml:brushProperty name="height" value="0.05" units="cm"/>
      <inkml:brushProperty name="color" value="#004F8B"/>
    </inkml:brush>
  </inkml:definitions>
  <inkml:trace contextRef="#ctx0" brushRef="#br0">1 592 5985 0 0,'0'0'60'0'0,"0"0"0"0"0,1 0-1 0 0,-1 0 1 0 0,0 1 0 0 0,1-1-1 0 0,-1 0 1 0 0,0 0-1 0 0,1 0 1 0 0,-1 0 0 0 0,0 0-1 0 0,1 0 1 0 0,-1 0 0 0 0,0 0-1 0 0,1 0 1 0 0,-1 0 0 0 0,0 0-1 0 0,1 0 1 0 0,-1 0 0 0 0,0 0-1 0 0,1 0 1 0 0,-1 0 0 0 0,1 0-1 0 0,-1 0 1 0 0,0 0-1 0 0,0 0 1 0 0,1 0 0 0 0,-1-1-1 0 0,0 1 1 0 0,1 0 0 0 0,-1 0-1 0 0,0 0 1 0 0,1-1 0 0 0,-1 1-1 0 0,0 0 1 0 0,0 0 0 0 0,1-1-1 0 0,-1 1 1 0 0,0 0 0 0 0,0-1-1 0 0,0 1 1 0 0,0 0-1 0 0,1-1 1 0 0,12-15 1398 0 0,-13 16-1371 0 0,24-38 1504 0 0,-1-1-1 0 0,-3-1 0 0 0,25-66 0 0 0,-42 99-1484 0 0,20-55 111 0 0,-3-1-1 0 0,-3-1 0 0 0,11-77 1 0 0,-27 130 172 0 0,-5 18 1176 0 0,-4 19 434 0 0,-1 24-1675 0 0,3 0 1 0 0,-1 65 0 0 0,7-89-346 0 0,1 0 1 0 0,1 0 0 0 0,2 0 0 0 0,1 0-1 0 0,0-1 1 0 0,13 33 0 0 0,-18-57 19 0 0,13 27-50 0 0,-13-27 51 0 0,1 1-1 0 0,-1-1 0 0 0,1 0 1 0 0,-1 0-1 0 0,1 1 0 0 0,0-1 1 0 0,0 0-1 0 0,0 0 0 0 0,0 0 1 0 0,-1 0-1 0 0,1 0 0 0 0,1 0 1 0 0,-1-1-1 0 0,0 1 0 0 0,0 0 1 0 0,0 0-1 0 0,0-1 0 0 0,2 2 1 0 0,13-32-584 0 0,-9 1-394 0 0,-4 9 131 0 0</inkml:trace>
</inkml:ink>
</file>

<file path=ppt/ink/ink1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5.247"/>
    </inkml:context>
    <inkml:brush xml:id="br0">
      <inkml:brushProperty name="width" value="0.05" units="cm"/>
      <inkml:brushProperty name="height" value="0.05" units="cm"/>
      <inkml:brushProperty name="color" value="#004F8B"/>
    </inkml:brush>
  </inkml:definitions>
  <inkml:trace contextRef="#ctx0" brushRef="#br0">1 63 10138 0 0,'0'0'32'0'0,"0"-1"0"0"0,0 1 0 0 0,-1 0 0 0 0,1 0 0 0 0,0 0 0 0 0,0 0 0 0 0,0 0 1 0 0,0 0-1 0 0,0-1 0 0 0,0 1 0 0 0,0 0 0 0 0,0 0 0 0 0,0 0 0 0 0,0 0 0 0 0,0 0 0 0 0,0-1 0 0 0,0 1 0 0 0,0 0 0 0 0,0 0 0 0 0,0 0 0 0 0,0 0 0 0 0,0 0 0 0 0,0-1 0 0 0,1 1 0 0 0,-1 0 0 0 0,0 0 0 0 0,0 0 0 0 0,0 0 0 0 0,0 0 1 0 0,0 0-1 0 0,0 0 0 0 0,0-1 0 0 0,0 1 0 0 0,0 0 0 0 0,1 0 0 0 0,-1 0 0 0 0,0 0 0 0 0,0 0 0 0 0,0 0 0 0 0,0 0 0 0 0,0 0 0 0 0,0 0 0 0 0,1 0 0 0 0,10-5 167 0 0,14-3-640 0 0,-24 8 504 0 0,55-11-423 0 0,73-5-1 0 0,-26 4 242 0 0,-66 7 32 0 0</inkml:trace>
</inkml:ink>
</file>

<file path=ppt/ink/ink1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5.589"/>
    </inkml:context>
    <inkml:brush xml:id="br0">
      <inkml:brushProperty name="width" value="0.05" units="cm"/>
      <inkml:brushProperty name="height" value="0.05" units="cm"/>
      <inkml:brushProperty name="color" value="#004F8B"/>
    </inkml:brush>
  </inkml:definitions>
  <inkml:trace contextRef="#ctx0" brushRef="#br0">0 164 13363 0 0,'1'0'1209'0'0,"0"0"-994"0"0,71 1-852 0 0,-28 1 555 0 0,-1-2 0 0 0,0-2 0 0 0,79-14 0 0 0,-115 14 95 0 0,-1 1 0 0 0,0-1 0 0 0,0-1 0 0 0,0 1 0 0 0,0-1 0 0 0,-1 0 0 0 0,1 0 0 0 0,-1-1 0 0 0,9-7 0 0 0,-12 10 67 0 0,0-1 0 0 0,-1 0 1 0 0,1 1-1 0 0,-1-1 1 0 0,0 0-1 0 0,1 0 0 0 0,-1 0 1 0 0,0 0-1 0 0,0-1 1 0 0,0 1-1 0 0,-1 0 0 0 0,1 0 1 0 0,0 0-1 0 0,-1-1 1 0 0,0 1-1 0 0,1 0 0 0 0,-1-1 1 0 0,0 1-1 0 0,0 0 1 0 0,0-1-1 0 0,0 1 0 0 0,-1 0 1 0 0,1-1-1 0 0,-1 1 1 0 0,1 0-1 0 0,-1 0 0 0 0,0-1 1 0 0,0 1-1 0 0,-2-3 0 0 0,2 2 71 0 0,-1 0-1 0 0,0 0 0 0 0,0 0 0 0 0,0 0 0 0 0,0 0 0 0 0,0 0 0 0 0,-1 1 0 0 0,1-1 0 0 0,-1 1 0 0 0,1 0 0 0 0,-1 0 0 0 0,0 0 0 0 0,0 0 0 0 0,0 0 0 0 0,0 0 1 0 0,0 1-1 0 0,-1 0 0 0 0,-3-2 0 0 0,1 2-4 0 0,0 0 0 0 0,0 1 0 0 0,1-1 0 0 0,-1 1 0 0 0,0 0 0 0 0,0 1 0 0 0,0-1 0 0 0,1 1-1 0 0,-1 1 1 0 0,-7 1 0 0 0,-3 3 18 0 0,1 0 1 0 0,0 1-1 0 0,0 1 0 0 0,0 0 0 0 0,1 1 0 0 0,-24 20 0 0 0,29-21-168 0 0,0 1 1 0 0,1-1 0 0 0,0 1-1 0 0,0 0 1 0 0,1 1-1 0 0,1 0 1 0 0,-1 0 0 0 0,2 1-1 0 0,-1-1 1 0 0,2 1-1 0 0,-6 18 1 0 0,8-24-7 0 0,1 0 1 0 0,0 0-1 0 0,0 0 1 0 0,1 1-1 0 0,0-1 0 0 0,0 0 1 0 0,0 1-1 0 0,0-1 0 0 0,1 0 1 0 0,0 1-1 0 0,0-1 0 0 0,0 0 1 0 0,1 0-1 0 0,0 0 1 0 0,0 0-1 0 0,0 0 0 0 0,1-1 1 0 0,-1 1-1 0 0,1 0 0 0 0,0-1 1 0 0,0 0-1 0 0,1 0 0 0 0,-1 0 1 0 0,1 0-1 0 0,0-1 1 0 0,0 1-1 0 0,0-1 0 0 0,5 3 1 0 0,-1-1-9 0 0,0 0 1 0 0,0-1 0 0 0,0 0 0 0 0,1 0 0 0 0,-1-1 0 0 0,1 0 0 0 0,0-1 0 0 0,0 0-1 0 0,0 0 1 0 0,0-1 0 0 0,14 0 0 0 0,-14-1-345 0 0,0 0 0 0 0,-1-1 0 0 0,1 0 0 0 0,0-1 0 0 0,-1 0 0 0 0,1-1 0 0 0,11-4 0 0 0,12-8-6398 0 0</inkml:trace>
</inkml:ink>
</file>

<file path=ppt/ink/ink1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5.971"/>
    </inkml:context>
    <inkml:brush xml:id="br0">
      <inkml:brushProperty name="width" value="0.05" units="cm"/>
      <inkml:brushProperty name="height" value="0.05" units="cm"/>
      <inkml:brushProperty name="color" value="#004F8B"/>
    </inkml:brush>
  </inkml:definitions>
  <inkml:trace contextRef="#ctx0" brushRef="#br0">191 128 2761 0 0,'1'-3'265'0'0,"1"1"1"0"0,-1-1 0 0 0,0 0-1 0 0,0 0 1 0 0,0 0 0 0 0,-1 0-1 0 0,1 0 1 0 0,-1 0 0 0 0,1-5 0 0 0,-1 4 440 0 0,-1-1 1 0 0,1 1 0 0 0,-1 0-1 0 0,0 0 1 0 0,0 0 0 0 0,0 0 0 0 0,0 0-1 0 0,-1 0 1 0 0,1 0 0 0 0,-1 0-1 0 0,-3-3 1 0 0,3 3-58 0 0,0 1 1 0 0,-1 0-1 0 0,1 0 1 0 0,-1 0-1 0 0,0 0 0 0 0,0 1 1 0 0,0-1-1 0 0,0 1 1 0 0,0-1-1 0 0,-1 1 0 0 0,-6-3 1 0 0,7 4-520 0 0,1 0 0 0 0,-1 0 1 0 0,0 1-1 0 0,0-1 1 0 0,0 0-1 0 0,0 1 0 0 0,0 0 1 0 0,0 0-1 0 0,0 0 1 0 0,-4 0-1 0 0,1 1-96 0 0,0 1-1 0 0,1-1 1 0 0,-1 1-1 0 0,0 0 1 0 0,0 0 0 0 0,1 0-1 0 0,-1 1 1 0 0,1 0 0 0 0,0 0-1 0 0,0 0 1 0 0,0 1-1 0 0,0 0 1 0 0,1 0 0 0 0,-7 7-1 0 0,9-8-43 0 0,-1 0 0 0 0,1-1-1 0 0,1 1 1 0 0,-1 0-1 0 0,0 1 1 0 0,1-1 0 0 0,-1 0-1 0 0,1 1 1 0 0,0-1 0 0 0,0 0-1 0 0,0 1 1 0 0,1-1-1 0 0,-1 1 1 0 0,1-1 0 0 0,0 1-1 0 0,0-1 1 0 0,0 1 0 0 0,0 0-1 0 0,1-1 1 0 0,-1 1 0 0 0,1-1-1 0 0,0 1 1 0 0,0-1-1 0 0,0 0 1 0 0,3 7 0 0 0,3 1-73 0 0,1-1 0 0 0,0 1 0 0 0,0-1 0 0 0,1-1 0 0 0,0 1 0 0 0,0-2 0 0 0,21 16 0 0 0,-18-15-57 0 0,0 0 0 0 0,-1 2 0 0 0,0-1 0 0 0,-1 1-1 0 0,13 18 1 0 0,-22-28 138 0 0,0 1-1 0 0,0-1 1 0 0,0 1-1 0 0,0-1 1 0 0,0 1-1 0 0,-1-1 1 0 0,1 1-1 0 0,0 0 1 0 0,-1 0-1 0 0,0-1 1 0 0,1 1-1 0 0,-1 0 1 0 0,0 0-1 0 0,0-1 1 0 0,0 1-1 0 0,0 0 1 0 0,0 0-1 0 0,0 0 1 0 0,-1-1-1 0 0,1 1 1 0 0,-1 2-1 0 0,0-2 10 0 0,-1 0 0 0 0,1 1 0 0 0,-1-1 1 0 0,1-1-1 0 0,-1 1 0 0 0,1 0 0 0 0,-1 0 0 0 0,0-1 0 0 0,0 1 0 0 0,0-1 0 0 0,0 1 0 0 0,0-1 0 0 0,-4 2 0 0 0,-2 0-1 0 0,0 0 0 0 0,0 0 0 0 0,0-1 0 0 0,0 0 0 0 0,0 0 0 0 0,0-1 0 0 0,-1 0 0 0 0,-9 0 0 0 0,11-2-367 0 0,-1 1-1 0 0,0-1 1 0 0,1 0 0 0 0,-1 0 0 0 0,-7-4 0 0 0,-1-2-6774 0 0</inkml:trace>
</inkml:ink>
</file>

<file path=ppt/ink/ink1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6.304"/>
    </inkml:context>
    <inkml:brush xml:id="br0">
      <inkml:brushProperty name="width" value="0.05" units="cm"/>
      <inkml:brushProperty name="height" value="0.05" units="cm"/>
      <inkml:brushProperty name="color" value="#004F8B"/>
    </inkml:brush>
  </inkml:definitions>
  <inkml:trace contextRef="#ctx0" brushRef="#br0">231 0 6449 0 0,'1'1'110'0'0,"-1"-1"0"0"0,0 0 0 0 0,1 0 0 0 0,-1 1 0 0 0,0-1 0 0 0,0 0 0 0 0,1 0 0 0 0,-1 1-1 0 0,0-1 1 0 0,0 0 0 0 0,1 1 0 0 0,-1-1 0 0 0,0 0 0 0 0,0 1 0 0 0,0-1 0 0 0,0 1 0 0 0,0-1-1 0 0,0 0 1 0 0,0 1 0 0 0,0-1 0 0 0,0 0 0 0 0,0 1 0 0 0,0-1 0 0 0,0 1 0 0 0,0-1 0 0 0,0 0-1 0 0,0 1 1 0 0,0-1 0 0 0,0 1 0 0 0,0 0 0 0 0,-4 18 2528 0 0,3-12-1967 0 0,-12 65 530 0 0,6-43-75 0 0,2 1-1 0 0,1-1 1 0 0,-1 43 0 0 0,6-63-957 0 0,-1 0 0 0 0,1-1 0 0 0,1 1 0 0 0,-1 0 0 0 0,1 0 0 0 0,1-1 0 0 0,0 1 0 0 0,0-1 0 0 0,1 0 0 0 0,0 0 0 0 0,0 0 0 0 0,1 0 0 0 0,0-1 0 0 0,0 1 0 0 0,12 11 0 0 0,-15-17-181 0 0,-1-1 0 0 0,1 1 0 0 0,0-1 1 0 0,0 1-1 0 0,-1-1 0 0 0,1 0 1 0 0,0 0-1 0 0,1 0 0 0 0,-1 0 0 0 0,0 0 1 0 0,0 0-1 0 0,0-1 0 0 0,4 2 1 0 0,-5-2-58 0 0,0 0 1 0 0,0 0 0 0 0,0-1 0 0 0,0 1 0 0 0,0 0 0 0 0,0 0 0 0 0,0-1 0 0 0,0 1-1 0 0,0 0 1 0 0,0-1 0 0 0,0 1 0 0 0,0-1 0 0 0,0 1 0 0 0,0-1 0 0 0,-1 0-1 0 0,1 1 1 0 0,0-1 0 0 0,0 0 0 0 0,-1 1 0 0 0,1-1 0 0 0,0 0 0 0 0,-1 0 0 0 0,1 0-1 0 0,-1 0 1 0 0,1 0 0 0 0,-1 0 0 0 0,1 0 0 0 0,-1 1 0 0 0,0-1 0 0 0,0 0-1 0 0,1 0 1 0 0,-1 0 0 0 0,0-2 0 0 0,3-10-6829 0 0</inkml:trace>
  <inkml:trace contextRef="#ctx0" brushRef="#br0" timeOffset="1">5 122 12443 0 0,'0'0'42'0'0,"0"0"0"0"0,-1 0 1 0 0,1 0-1 0 0,0 0 1 0 0,0-1-1 0 0,0 1 0 0 0,-1 0 1 0 0,1 0-1 0 0,0 0 1 0 0,0 0-1 0 0,0 0 0 0 0,-1 0 1 0 0,1 0-1 0 0,0 0 1 0 0,0-1-1 0 0,0 1 0 0 0,0 0 1 0 0,0 0-1 0 0,-1 0 1 0 0,1 0-1 0 0,0 0 0 0 0,0-1 1 0 0,0 1-1 0 0,0 0 0 0 0,0 0 1 0 0,0 0-1 0 0,0-1 1 0 0,0 1-1 0 0,-1 0 0 0 0,1 0 1 0 0,0 0-1 0 0,0-1 1 0 0,0 1-1 0 0,0 0 0 0 0,0 0 1 0 0,0 0-1 0 0,0-1 1 0 0,0 1-1 0 0,8-4 2992 0 0,13 1 1844 0 0,-20 3-4785 0 0,166-10 56 0 0,-63 6-1985 0 0,-64 1-5479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6.169"/>
    </inkml:context>
    <inkml:brush xml:id="br0">
      <inkml:brushProperty name="width" value="0.05" units="cm"/>
      <inkml:brushProperty name="height" value="0.05" units="cm"/>
    </inkml:brush>
  </inkml:definitions>
  <inkml:trace contextRef="#ctx0" brushRef="#br0">504 12 3209 0 0,'-1'-1'592'0'0,"1"0"0"0"0,-1 0 0 0 0,0 0 0 0 0,0 0 1 0 0,0 0-1 0 0,0 1 0 0 0,1-1 0 0 0,-1 0 0 0 0,0 1 0 0 0,0-1 1 0 0,0 1-1 0 0,-1-1 0 0 0,1 1 0 0 0,0-1 0 0 0,0 1 0 0 0,0 0 1 0 0,0-1-1 0 0,-2 1 0 0 0,0 0-72 0 0,1 0-1 0 0,0 0 1 0 0,0 1-1 0 0,0-1 1 0 0,0 1 0 0 0,0-1-1 0 0,0 1 1 0 0,0 0 0 0 0,0-1-1 0 0,-1 2 1 0 0,-6 4 103 0 0,1-1 0 0 0,0 1 1 0 0,-12 12-1 0 0,13-12-500 0 0,-274 288-22 0 0,210-207 16 0 0,63-75-403 0 0,0 0 0 0 0,1 1 0 0 0,0 0 1 0 0,1 0-1 0 0,-8 23 0 0 0,9-12-7342 0 0</inkml:trace>
</inkml:ink>
</file>

<file path=ppt/ink/ink1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6.691"/>
    </inkml:context>
    <inkml:brush xml:id="br0">
      <inkml:brushProperty name="width" value="0.05" units="cm"/>
      <inkml:brushProperty name="height" value="0.05" units="cm"/>
      <inkml:brushProperty name="color" value="#004F8B"/>
    </inkml:brush>
  </inkml:definitions>
  <inkml:trace contextRef="#ctx0" brushRef="#br0">0 14 15203 0 0,'4'-2'5603'0'0,"113"-5"-5959"0"0,-51 4 262 0 0,-30 2 14 0 0</inkml:trace>
</inkml:ink>
</file>

<file path=ppt/ink/ink1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7.231"/>
    </inkml:context>
    <inkml:brush xml:id="br0">
      <inkml:brushProperty name="width" value="0.05" units="cm"/>
      <inkml:brushProperty name="height" value="0.05" units="cm"/>
      <inkml:brushProperty name="color" value="#004F8B"/>
    </inkml:brush>
  </inkml:definitions>
  <inkml:trace contextRef="#ctx0" brushRef="#br0">287 170 4145 0 0,'10'-20'4777'0'0,"-7"12"-4093"0"0,-1 0 0 0 0,1 0 0 0 0,-1 0 0 0 0,-1 0 0 0 0,0 0 0 0 0,0-1 1 0 0,0 1-1 0 0,-2-10 0 0 0,1 15-515 0 0,0 0 1 0 0,-1 0-1 0 0,0 0 1 0 0,1 0-1 0 0,-1 1 1 0 0,0-1-1 0 0,0 0 1 0 0,-1 0-1 0 0,1 1 1 0 0,-1-1-1 0 0,1 1 1 0 0,-1-1-1 0 0,0 1 1 0 0,0 0-1 0 0,0 0 1 0 0,0 0-1 0 0,0 0 1 0 0,0 0-1 0 0,-1 0 0 0 0,1 0 1 0 0,0 1-1 0 0,-1-1 1 0 0,0 1-1 0 0,1 0 1 0 0,-1 0-1 0 0,-4-2 1 0 0,-1 1-60 0 0,-1 1 1 0 0,1 0-1 0 0,-1 0 0 0 0,1 0 1 0 0,-1 1-1 0 0,1 0 1 0 0,-1 1-1 0 0,1 0 0 0 0,-1 0 1 0 0,1 1-1 0 0,0 0 0 0 0,-1 1 1 0 0,1-1-1 0 0,-8 5 0 0 0,7-3-142 0 0,-1 1-1 0 0,1 0 1 0 0,0 0-1 0 0,1 1 0 0 0,-1 0 1 0 0,1 1-1 0 0,0 0 1 0 0,1 0-1 0 0,-1 0 0 0 0,2 1 1 0 0,-8 10-1 0 0,11-14 18 0 0,1 0 0 0 0,-1 0 0 0 0,1 0 0 0 0,0 1 0 0 0,1-1 0 0 0,-1 0 0 0 0,1 1 0 0 0,-1-1-1 0 0,1 1 1 0 0,1 0 0 0 0,-1-1 0 0 0,1 1 0 0 0,0 0 0 0 0,0 0 0 0 0,0-1 0 0 0,0 1 0 0 0,1 0 0 0 0,0-1 0 0 0,0 1 0 0 0,0-1 0 0 0,1 1-1 0 0,2 5 1 0 0,0-2-15 0 0,1 0-1 0 0,0-1 0 0 0,1 1 1 0 0,0-1-1 0 0,0-1 0 0 0,0 1 1 0 0,1-1-1 0 0,0 0 0 0 0,0 0 1 0 0,14 7-1 0 0,50 27-42 0 0,-48-28 48 0 0,0 1-1 0 0,0 1 1 0 0,38 31-1 0 0,-59-44 35 0 0,-1 0-1 0 0,0 0 1 0 0,0 1-1 0 0,0-1 1 0 0,1 0-1 0 0,-1 0 1 0 0,0 1-1 0 0,-1-1 1 0 0,1 1-1 0 0,0-1 1 0 0,0 1-1 0 0,-1-1 1 0 0,1 1-1 0 0,0-1 0 0 0,-1 1 1 0 0,0-1-1 0 0,1 1 1 0 0,-1 0-1 0 0,0 2 1 0 0,0-3 11 0 0,0 0 1 0 0,-1 1 0 0 0,1-1-1 0 0,-1 0 1 0 0,1 0-1 0 0,-1 1 1 0 0,0-1 0 0 0,1 0-1 0 0,-1 0 1 0 0,0 0-1 0 0,0 0 1 0 0,0 1 0 0 0,0-1-1 0 0,0-1 1 0 0,0 1-1 0 0,0 0 1 0 0,0 0-1 0 0,-2 1 1 0 0,-2 1 53 0 0,0-1 0 0 0,0 1 0 0 0,-1-1 0 0 0,1 0 0 0 0,-1 0 1 0 0,0-1-1 0 0,1 0 0 0 0,-1 0 0 0 0,-8 1 0 0 0,3-2 85 0 0,0-1 0 0 0,0 0 0 0 0,0 0 0 0 0,0-1 0 0 0,1-1 0 0 0,-1 1 0 0 0,0-2 0 0 0,-11-5 0 0 0,9 3-1211 0 0,-1-1 0 0 0,-24-17-1 0 0,26 15-6084 0 0</inkml:trace>
</inkml:ink>
</file>

<file path=ppt/ink/ink1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7.609"/>
    </inkml:context>
    <inkml:brush xml:id="br0">
      <inkml:brushProperty name="width" value="0.05" units="cm"/>
      <inkml:brushProperty name="height" value="0.05" units="cm"/>
      <inkml:brushProperty name="color" value="#004F8B"/>
    </inkml:brush>
  </inkml:definitions>
  <inkml:trace contextRef="#ctx0" brushRef="#br0">0 562 8754 0 0,'0'0'673'0'0,"8"-10"1520"0"0,35-51-279 0 0,-2-3 0 0 0,-2-1 0 0 0,47-115 0 0 0,-76 156-1922 0 0,-2 7-11 0 0,-2-1-1 0 0,1 0 1 0 0,-2 0-1 0 0,0-1 1 0 0,-2 1 0 0 0,3-28-1 0 0,-6 46 27 0 0,0 0 0 0 0,0 0-1 0 0,0 0 1 0 0,0 0 0 0 0,1 0 0 0 0,-1 0 0 0 0,0 0-1 0 0,0-1 1 0 0,0 1 0 0 0,0 0 0 0 0,0 0 0 0 0,0 0-1 0 0,0 0 1 0 0,0 0 0 0 0,0 0 0 0 0,0-1 0 0 0,0 1-1 0 0,0 0 1 0 0,0 0 0 0 0,0 0 0 0 0,-1 0 0 0 0,1 0-1 0 0,0 0 1 0 0,0 0 0 0 0,0-1 0 0 0,0 1 0 0 0,0 0-1 0 0,0 0 1 0 0,0 0 0 0 0,0 0 0 0 0,0 0 0 0 0,0 0-1 0 0,0 0 1 0 0,0 0 0 0 0,-1 0 0 0 0,1 0 0 0 0,0-1-1 0 0,0 1 1 0 0,0 0 0 0 0,0 0 0 0 0,0 0 0 0 0,0 0-1 0 0,0 0 1 0 0,-1 0 0 0 0,1 0 0 0 0,0 0 0 0 0,0 0-1 0 0,0 0 1 0 0,0 0 0 0 0,0 0 0 0 0,0 0 0 0 0,0 0-1 0 0,-1 0 1 0 0,1 0 0 0 0,0 0 0 0 0,0 0 0 0 0,0 0-1 0 0,0 0 1 0 0,0 0 0 0 0,0 0 0 0 0,-1 1 0 0 0,-7 7 961 0 0,-7 15 199 0 0,7-7-1062 0 0,1 1 0 0 0,0 1 0 0 0,1-1 0 0 0,1 1 1 0 0,1 0-1 0 0,0 0 0 0 0,2 0 0 0 0,0 0 1 0 0,1 1-1 0 0,1 21 0 0 0,1-27-118 0 0,0-1 0 0 0,0 0 1 0 0,2 0-1 0 0,-1-1 0 0 0,1 1 0 0 0,1 0 1 0 0,0-1-1 0 0,1 0 0 0 0,0 0 0 0 0,1 0 0 0 0,0-1 1 0 0,1 1-1 0 0,0-2 0 0 0,0 1 0 0 0,1-1 1 0 0,13 12-1 0 0,-20-20-41 0 0,0 1 0 0 0,0-1-1 0 0,0 0 1 0 0,0 0 0 0 0,0 0 0 0 0,1 0 0 0 0,-1-1 0 0 0,0 1-1 0 0,1 0 1 0 0,-1 0 0 0 0,1-1 0 0 0,-1 1 0 0 0,0-1 0 0 0,1 1 0 0 0,-1-1-1 0 0,1 0 1 0 0,0 0 0 0 0,-1 1 0 0 0,1-1 0 0 0,-1 0 0 0 0,1 0-1 0 0,-1-1 1 0 0,1 1 0 0 0,-1 0 0 0 0,1 0 0 0 0,-1-1 0 0 0,1 1 0 0 0,-1-1-1 0 0,1 1 1 0 0,-1-1 0 0 0,0 0 0 0 0,3-1 0 0 0</inkml:trace>
</inkml:ink>
</file>

<file path=ppt/ink/ink1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7.973"/>
    </inkml:context>
    <inkml:brush xml:id="br0">
      <inkml:brushProperty name="width" value="0.05" units="cm"/>
      <inkml:brushProperty name="height" value="0.05" units="cm"/>
      <inkml:brushProperty name="color" value="#004F8B"/>
    </inkml:brush>
  </inkml:definitions>
  <inkml:trace contextRef="#ctx0" brushRef="#br0">0 1 10594 0 0,'124'9'2550'0'0,"-65"-6"-2337"0"0,222 3-3997 0 0,-238-7 3757 0 0</inkml:trace>
</inkml:ink>
</file>

<file path=ppt/ink/ink1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8.338"/>
    </inkml:context>
    <inkml:brush xml:id="br0">
      <inkml:brushProperty name="width" value="0.05" units="cm"/>
      <inkml:brushProperty name="height" value="0.05" units="cm"/>
      <inkml:brushProperty name="color" value="#004F8B"/>
    </inkml:brush>
  </inkml:definitions>
  <inkml:trace contextRef="#ctx0" brushRef="#br0">341 105 1840 0 0,'-10'-25'9410'0'0,"6"17"-8463"0"0,-1 1 0 0 0,-1-1 0 0 0,1 1-1 0 0,-1 0 1 0 0,-1 0 0 0 0,1 1 0 0 0,-12-9 0 0 0,15 13-786 0 0,0 1 0 0 0,0-1 0 0 0,0 0 1 0 0,0 1-1 0 0,0-1 0 0 0,-1 1 1 0 0,1 0-1 0 0,0 0 0 0 0,-1 1 0 0 0,1-1 1 0 0,-1 1-1 0 0,1-1 0 0 0,-1 1 1 0 0,1 0-1 0 0,-1 0 0 0 0,1 1 0 0 0,-1-1 1 0 0,1 1-1 0 0,-1 0 0 0 0,1 0 1 0 0,-1 0-1 0 0,-5 3 0 0 0,-4 2-128 0 0,1 2 0 0 0,0 0 0 0 0,0 0 0 0 0,1 1 0 0 0,0 0 0 0 0,0 1 0 0 0,1 1 0 0 0,1-1 0 0 0,0 1 0 0 0,-10 16 0 0 0,11-14-50 0 0,0 0 1 0 0,0 1-1 0 0,1 0 0 0 0,1 0 0 0 0,0 1 0 0 0,1 0 0 0 0,1 0 1 0 0,0 0-1 0 0,-2 20 0 0 0,6-27 8 0 0,0 1 0 0 0,1-1 0 0 0,0 0 0 0 0,0 0-1 0 0,1 0 1 0 0,0 0 0 0 0,0-1 0 0 0,1 1 0 0 0,0 0 0 0 0,0-1 0 0 0,1 0 0 0 0,8 13 0 0 0,-10-17 1 0 0,-1 0 1 0 0,1-1-1 0 0,0 1 0 0 0,0-1 1 0 0,0 0-1 0 0,1 0 1 0 0,-1 1-1 0 0,0-1 1 0 0,1-1-1 0 0,-1 1 0 0 0,1 0 1 0 0,0-1-1 0 0,0 1 1 0 0,-1-1-1 0 0,1 0 1 0 0,0 0-1 0 0,0 0 0 0 0,0 0 1 0 0,0 0-1 0 0,0-1 1 0 0,1 1-1 0 0,-1-1 1 0 0,0 0-1 0 0,0 0 0 0 0,0 0 1 0 0,0-1-1 0 0,0 1 1 0 0,0-1-1 0 0,0 1 1 0 0,0-1-1 0 0,0 0 0 0 0,0 0 1 0 0,0-1-1 0 0,0 1 1 0 0,4-3-1 0 0,5-4-291 0 0,-1 0 0 0 0,-1-1 0 0 0,0 0 0 0 0,0 0 0 0 0,-1-1 0 0 0,11-15 0 0 0,46-72-4009 0 0,-55 79 3158 0 0,14-22-2492 0 0,20-30-3997 0 0,-23 21 15854 0 0,-29 59-2927 0 0,-9 15-1645 0 0,5 0-2902 0 0,1 0 0 0 0,-11 44 0 0 0,18-56-763 0 0,1 0 0 0 0,0 0 0 0 0,0 0 1 0 0,2 0-1 0 0,0 0 0 0 0,0 0 1 0 0,4 21-1 0 0,-4-32 18 0 0,0 0 0 0 0,1 0 0 0 0,-1 0 1 0 0,1 0-1 0 0,0 0 0 0 0,0 0 0 0 0,-1 0 0 0 0,1 0 1 0 0,0-1-1 0 0,1 1 0 0 0,-1 0 0 0 0,0-1 0 0 0,0 1 1 0 0,1 0-1 0 0,-1-1 0 0 0,1 0 0 0 0,2 3 0 0 0,-2-3-108 0 0,-1-1-1 0 0,1 0 0 0 0,-1 1 1 0 0,1-1-1 0 0,-1 0 0 0 0,1 1 1 0 0,-1-1-1 0 0,1 0 0 0 0,-1 0 1 0 0,1 0-1 0 0,-1-1 0 0 0,1 1 1 0 0,-1 0-1 0 0,1 0 0 0 0,-1-1 1 0 0,0 1-1 0 0,1-1 0 0 0,-1 0 1 0 0,1 1-1 0 0,-1-1 0 0 0,0 0 1 0 0,1 0-1 0 0,-1 1 0 0 0,0-1 1 0 0,1-1-1 0 0,13-11-7035 0 0</inkml:trace>
</inkml:ink>
</file>

<file path=ppt/ink/ink1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8.694"/>
    </inkml:context>
    <inkml:brush xml:id="br0">
      <inkml:brushProperty name="width" value="0.05" units="cm"/>
      <inkml:brushProperty name="height" value="0.05" units="cm"/>
      <inkml:brushProperty name="color" value="#004F8B"/>
    </inkml:brush>
  </inkml:definitions>
  <inkml:trace contextRef="#ctx0" brushRef="#br0">230 44 3225 0 0,'8'-22'6658'0'0,"-7"20"-6140"0"0,-1 1 0 0 0,0 0 1 0 0,1 0-1 0 0,-1 0 0 0 0,0 0 0 0 0,0 0 0 0 0,1-1 0 0 0,-1 1 1 0 0,0 0-1 0 0,0 0 0 0 0,-1 0 0 0 0,1-1 0 0 0,0 1 0 0 0,0 0 1 0 0,0 0-1 0 0,-1-1 0 0 0,1 2-383 0 0,-1 0-1 0 0,1 0 1 0 0,-1 0-1 0 0,1 0 1 0 0,0 0 0 0 0,-1 0-1 0 0,1 0 1 0 0,0 0 0 0 0,-1 0-1 0 0,1 0 1 0 0,0 1-1 0 0,-1-1 1 0 0,1 0 0 0 0,0 0-1 0 0,-1 0 1 0 0,1 1-1 0 0,0-1 1 0 0,0 0 0 0 0,-1 0-1 0 0,1 1 1 0 0,0-1-1 0 0,0 0 1 0 0,-1 1 0 0 0,1-1-1 0 0,0 0 1 0 0,0 1 0 0 0,0-1-1 0 0,0 0 1 0 0,0 1-1 0 0,-1-1 1 0 0,-6 14-23 0 0,6-13 145 0 0,-7 16-166 0 0,1 1 1 0 0,0 0-1 0 0,1 0 0 0 0,1 1 0 0 0,1 0 0 0 0,-4 36 1 0 0,8-45-103 0 0,0-1 0 0 0,0 0 0 0 0,1 0 1 0 0,0 1-1 0 0,0-1 0 0 0,1 0 0 0 0,4 11 1 0 0,-4-15 12 0 0,1 0 1 0 0,-1 0-1 0 0,1 0 1 0 0,-1 0 0 0 0,2 0-1 0 0,-1-1 1 0 0,0 1 0 0 0,1-1-1 0 0,0 0 1 0 0,0 0 0 0 0,0 0-1 0 0,9 5 1 0 0,-10-7-61 0 0,-1 0 0 0 0,0-1 0 0 0,1 1 0 0 0,-1-1 0 0 0,1 0-1 0 0,-1 0 1 0 0,1 0 0 0 0,-1 0 0 0 0,1-1 0 0 0,0 1 0 0 0,0 0 0 0 0,-1-1 0 0 0,1 0-1 0 0,0 0 1 0 0,0 0 0 0 0,-1 0 0 0 0,1 0 0 0 0,0-1 0 0 0,0 1 0 0 0,-1-1 0 0 0,1 1 0 0 0,0-1-1 0 0,-1 0 1 0 0,1 0 0 0 0,-1-1 0 0 0,1 1 0 0 0,-1 0 0 0 0,1-1 0 0 0,-1 1 0 0 0,0-1 0 0 0,0 0-1 0 0,0 0 1 0 0,0 0 0 0 0,0 0 0 0 0,0 0 0 0 0,-1 0 0 0 0,1 0 0 0 0,-1-1 0 0 0,1 1-1 0 0,-1-1 1 0 0,0 1 0 0 0,0-1 0 0 0,0 1 0 0 0,1-6 0 0 0,3-8-7577 0 0</inkml:trace>
  <inkml:trace contextRef="#ctx0" brushRef="#br0" timeOffset="1">68 43 12899 0 0,'-11'-1'550'0'0,"5"0"87"0"0,0 1 1 0 0,-1-1-1 0 0,0 1 0 0 0,1 0 1 0 0,-1 1-1 0 0,-10 1 0 0 0,18 0-376 0 0,1 0 0 0 0,0-1 0 0 0,0 1 0 0 0,0-1-1 0 0,0 0 1 0 0,0 0 0 0 0,0 0 0 0 0,0 0 0 0 0,1 0-1 0 0,1 1 1 0 0,25 5-684 0 0,0-1 0 0 0,0-2 0 0 0,1 0-1 0 0,-1-2 1 0 0,36-3 0 0 0,-31-1-6191 0 0</inkml:trace>
</inkml:ink>
</file>

<file path=ppt/ink/ink1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9.037"/>
    </inkml:context>
    <inkml:brush xml:id="br0">
      <inkml:brushProperty name="width" value="0.05" units="cm"/>
      <inkml:brushProperty name="height" value="0.05" units="cm"/>
      <inkml:brushProperty name="color" value="#004F8B"/>
    </inkml:brush>
  </inkml:definitions>
  <inkml:trace contextRef="#ctx0" brushRef="#br0">70 2 7834 0 0,'0'-1'189'0'0,"0"1"1"0"0,-1 0-1 0 0,1 0 1 0 0,0 0-1 0 0,-1 0 1 0 0,1 0-1 0 0,0 0 1 0 0,0 0 0 0 0,-1 0-1 0 0,1 0 1 0 0,0 0-1 0 0,-1 0 1 0 0,1 0-1 0 0,0 0 1 0 0,-1 0-1 0 0,1 0 1 0 0,0 0-1 0 0,0 0 1 0 0,-1 0 0 0 0,1 0-1 0 0,0 0 1 0 0,-1 0-1 0 0,1 0 1 0 0,0 1-1 0 0,0-1 1 0 0,-1 0-1 0 0,1 0 1 0 0,0 0-1 0 0,-1 1 191 0 0,1-1-191 0 0,0 0 1 0 0,0 0-1 0 0,0 1 1 0 0,0-1-1 0 0,-1 0 1 0 0,1 0-1 0 0,0 1 1 0 0,0-1-1 0 0,0 0 1 0 0,0 0-1 0 0,0 1 1 0 0,-9 17 670 0 0,7-14-246 0 0,-6 15-523 0 0,0 1-1 0 0,0 0 0 0 0,2 1 1 0 0,1-1-1 0 0,0 1 1 0 0,2 0-1 0 0,0 0 0 0 0,1 0 1 0 0,2 1-1 0 0,0-1 0 0 0,3 26 1 0 0,2-26-1453 0 0</inkml:trace>
</inkml:ink>
</file>

<file path=ppt/ink/ink1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9.402"/>
    </inkml:context>
    <inkml:brush xml:id="br0">
      <inkml:brushProperty name="width" value="0.05" units="cm"/>
      <inkml:brushProperty name="height" value="0.05" units="cm"/>
      <inkml:brushProperty name="color" value="#004F8B"/>
    </inkml:brush>
  </inkml:definitions>
  <inkml:trace contextRef="#ctx0" brushRef="#br0">2 2 14747 0 0,'-2'0'1600'0'0,"2"-1"-1535"0"0,2 1-65 0 0,0 1 0 0 0,4 0-81 0 0,15 6-231 0 0,8 0-2568 0 0,-1 0-537 0 0,4 2-104 0 0</inkml:trace>
</inkml:ink>
</file>

<file path=ppt/ink/ink1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29.751"/>
    </inkml:context>
    <inkml:brush xml:id="br0">
      <inkml:brushProperty name="width" value="0.05" units="cm"/>
      <inkml:brushProperty name="height" value="0.05" units="cm"/>
      <inkml:brushProperty name="color" value="#004F8B"/>
    </inkml:brush>
  </inkml:definitions>
  <inkml:trace contextRef="#ctx0" brushRef="#br0">402 35 9674 0 0,'-5'-4'739'0'0,"-1"1"-1"0"0,0 0 1 0 0,0 0 0 0 0,0 1 0 0 0,-1 0-1 0 0,1 0 1 0 0,0 0 0 0 0,-1 0-1 0 0,-10 0 1 0 0,7 0-319 0 0,-8-1 275 0 0,1 1 0 0 0,-1 0 0 0 0,0 2-1 0 0,1 0 1 0 0,-23 3 0 0 0,31-2-649 0 0,-1 0-1 0 0,1 1 1 0 0,0 0-1 0 0,0 1 1 0 0,0 0-1 0 0,1 1 1 0 0,-1-1 0 0 0,1 2-1 0 0,0-1 1 0 0,0 1-1 0 0,-13 10 1 0 0,20-13-59 0 0,0-1 1 0 0,0 0-1 0 0,0 0 1 0 0,0 0 0 0 0,0 0-1 0 0,1 1 1 0 0,-1-1-1 0 0,0 0 1 0 0,1 1-1 0 0,-1-1 1 0 0,1 1 0 0 0,-1-1-1 0 0,1 1 1 0 0,0-1-1 0 0,0 1 1 0 0,-1-1-1 0 0,1 1 1 0 0,0-1-1 0 0,0 1 1 0 0,1-1 0 0 0,-1 1-1 0 0,0-1 1 0 0,0 0-1 0 0,1 1 1 0 0,-1-1-1 0 0,1 1 1 0 0,-1-1 0 0 0,1 0-1 0 0,0 1 1 0 0,-1-1-1 0 0,1 0 1 0 0,0 1-1 0 0,0-1 1 0 0,0 0 0 0 0,2 2-1 0 0,5 6-186 0 0,0 0-1 0 0,1 0 1 0 0,14 11 0 0 0,-8-8-35 0 0,2 3 175 0 0,3 3-128 0 0,28 32 0 0 0,-43-44 168 0 0,0-1-1 0 0,-1 1 1 0 0,0 0 0 0 0,-1 0-1 0 0,1 0 1 0 0,-1 1-1 0 0,-1-1 1 0 0,1 1 0 0 0,-1-1-1 0 0,0 1 1 0 0,1 9-1 0 0,-2-14 24 0 0,-1 0 0 0 0,0 1 0 0 0,0-1 0 0 0,0 0 0 0 0,-1 1 1 0 0,1-1-1 0 0,0 0 0 0 0,-1 0 0 0 0,0 1 0 0 0,1-1 0 0 0,-1 0 0 0 0,0 0 0 0 0,0 0 0 0 0,0 0 0 0 0,-1 0 0 0 0,1 0 0 0 0,0 0 0 0 0,-2 2 0 0 0,0-1 13 0 0,0 0 1 0 0,-1-1-1 0 0,1 1 0 0 0,-1-1 1 0 0,1 0-1 0 0,-1 1 0 0 0,0-2 1 0 0,0 1-1 0 0,-5 2 0 0 0,-2-1 25 0 0,0-1 0 0 0,0 1 0 0 0,0-2 0 0 0,0 0 0 0 0,-1 0 0 0 0,-17-1 0 0 0,17-2-226 0 0,1 1 0 0 0,0-1 0 0 0,0-1-1 0 0,0 0 1 0 0,0-1 0 0 0,-16-8 0 0 0,8 2-6704 0 0</inkml:trace>
</inkml:ink>
</file>

<file path=ppt/ink/ink1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0.116"/>
    </inkml:context>
    <inkml:brush xml:id="br0">
      <inkml:brushProperty name="width" value="0.05" units="cm"/>
      <inkml:brushProperty name="height" value="0.05" units="cm"/>
      <inkml:brushProperty name="color" value="#004F8B"/>
    </inkml:brush>
  </inkml:definitions>
  <inkml:trace contextRef="#ctx0" brushRef="#br0">1 398 3337 0 0,'4'0'917'0'0,"1"-1"0"0"0,0 1 1 0 0,-1-1-1 0 0,1 0 0 0 0,-1 0 1 0 0,1-1-1 0 0,6-2 0 0 0,-3 0 48 0 0,-1 0 0 0 0,1 0 0 0 0,10-9 0 0 0,0-4 388 0 0,31-33-1 0 0,-39 38-922 0 0,15-15-36 0 0,-1-2-1 0 0,23-37 0 0 0,-38 52-399 0 0,-2 0-1 0 0,1 0 0 0 0,-2-1 0 0 0,0 0 0 0 0,0 0 1 0 0,-2 0-1 0 0,5-27 0 0 0,-9 41 8 0 0,1 1 0 0 0,-1-1 0 0 0,0 0 0 0 0,0 0 0 0 0,0 1 0 0 0,0-1 0 0 0,0 0 0 0 0,0 0 0 0 0,0 0 0 0 0,0 1 0 0 0,0-1 0 0 0,0 0 0 0 0,0 0-1 0 0,0 0 1 0 0,0 1 0 0 0,-1-1 0 0 0,1 0 0 0 0,0 0 0 0 0,-1 1 0 0 0,1-1 0 0 0,-1-1 0 0 0,0 2 33 0 0,1 0 1 0 0,-1 0-1 0 0,1 0 0 0 0,-1 0 1 0 0,1 0-1 0 0,-1 1 0 0 0,0-1 0 0 0,1 0 1 0 0,-1 0-1 0 0,1 0 0 0 0,-1 0 1 0 0,1 1-1 0 0,-1-1 0 0 0,1 0 0 0 0,0 0 1 0 0,-1 1-1 0 0,1-1 0 0 0,-1 0 0 0 0,1 1 1 0 0,-1-1-1 0 0,1 0 0 0 0,-1 1 1 0 0,-23 30 1909 0 0,17-16-1869 0 0,0 1-1 0 0,1 0 1 0 0,0 0 0 0 0,2 0-1 0 0,0 1 1 0 0,0-1-1 0 0,2 1 1 0 0,0 0 0 0 0,1 31-1 0 0,1-38-101 0 0,1 1-1 0 0,1-1 1 0 0,-1 0-1 0 0,2 1 1 0 0,0-1-1 0 0,0 0 0 0 0,7 15 1 0 0,-7-19 26 0 0,1 0 1 0 0,0 0-1 0 0,0 0 1 0 0,0-1-1 0 0,0 0 1 0 0,1 0-1 0 0,0 0 0 0 0,0 0 1 0 0,0 0-1 0 0,1-1 1 0 0,-1 0-1 0 0,9 4 1 0 0,-12-7-124 0 0,1 0 0 0 0,-1 0-1 0 0,0 0 1 0 0,1 0 0 0 0,-1 0 0 0 0,0-1 0 0 0,1 1 0 0 0,-1-1 0 0 0,1 1 0 0 0,-1-1 0 0 0,1 0 0 0 0,-1 0 0 0 0,1 0-1 0 0,-1-1 1 0 0,1 1 0 0 0,-1-1 0 0 0,1 1 0 0 0,-1-1 0 0 0,0 0 0 0 0,5-2 0 0 0,3-4-6912 0 0</inkml:trace>
  <inkml:trace contextRef="#ctx0" brushRef="#br0" timeOffset="1">130 73 13827 0 0,'-18'-1'1441'0'0,"25"7"-829"0"0,30 8-145 0 0,37 0-1378 0 0,2-2 0 0 0,96 1 0 0 0,-164-12 932 0 0,25 1-21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6.597"/>
    </inkml:context>
    <inkml:brush xml:id="br0">
      <inkml:brushProperty name="width" value="0.05" units="cm"/>
      <inkml:brushProperty name="height" value="0.05" units="cm"/>
    </inkml:brush>
  </inkml:definitions>
  <inkml:trace contextRef="#ctx0" brushRef="#br0">79 159 8290 0 0,'-4'1'182'0'0,"0"0"1"0"0,-1 1-1 0 0,1-1 0 0 0,0 1 1 0 0,0 0-1 0 0,1 0 0 0 0,-1 1 1 0 0,0-1-1 0 0,1 1 1 0 0,-1 0-1 0 0,1 0 0 0 0,0 0 1 0 0,0 0-1 0 0,0 0 0 0 0,0 1 1 0 0,1-1-1 0 0,-1 1 1 0 0,1 0-1 0 0,0 0 0 0 0,0 0 1 0 0,0 0-1 0 0,1 0 0 0 0,-1 0 1 0 0,1 1-1 0 0,0-1 1 0 0,0 0-1 0 0,1 1 0 0 0,-1-1 1 0 0,1 0-1 0 0,0 1 1 0 0,0-1-1 0 0,0 1 0 0 0,1-1 1 0 0,0 0-1 0 0,0 1 0 0 0,0-1 1 0 0,0 0-1 0 0,0 0 1 0 0,1 1-1 0 0,0-1 0 0 0,0-1 1 0 0,0 1-1 0 0,0 0 0 0 0,1 0 1 0 0,0-1-1 0 0,-1 1 1 0 0,1-1-1 0 0,7 6 0 0 0,-6-6-115 0 0,0 0 0 0 0,0 0 0 0 0,1 0 0 0 0,0-1 0 0 0,-1 1 0 0 0,1-1 0 0 0,0 0 0 0 0,7 1 0 0 0,-9-2-148 0 0,0 0-1 0 0,0-1 1 0 0,0 0 0 0 0,0 0 0 0 0,0 0-1 0 0,0 0 1 0 0,0 0 0 0 0,0-1 0 0 0,0 1-1 0 0,0-1 1 0 0,0 0 0 0 0,-1 0 0 0 0,1 0-1 0 0,0 0 1 0 0,0 0 0 0 0,3-3 0 0 0,7-5-5821 0 0</inkml:trace>
  <inkml:trace contextRef="#ctx0" brushRef="#br0" timeOffset="1">66 15 15203 0 0,'-8'-6'1528'0'0,"11"3"-947"0"0,17 1-734 0 0,-17 2 119 0 0,114-2-1938 0 0,-92 1 1950 0 0</inkml:trace>
</inkml:ink>
</file>

<file path=ppt/ink/ink1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0.521"/>
    </inkml:context>
    <inkml:brush xml:id="br0">
      <inkml:brushProperty name="width" value="0.05" units="cm"/>
      <inkml:brushProperty name="height" value="0.05" units="cm"/>
      <inkml:brushProperty name="color" value="#004F8B"/>
    </inkml:brush>
  </inkml:definitions>
  <inkml:trace contextRef="#ctx0" brushRef="#br0">74 191 2761 0 0,'0'5'877'0'0,"-1"0"0"0"0,0 0 0 0 0,0 0 0 0 0,0-1 1 0 0,-1 1-1 0 0,1 0 0 0 0,-4 4 0 0 0,-2 9 621 0 0,-8 41 2013 0 0,-9 66 1 0 0,12-59-2271 0 0,8-43-1271 0 0,4-20-124 0 0</inkml:trace>
  <inkml:trace contextRef="#ctx0" brushRef="#br0" timeOffset="1">11 1 12443 0 0,'0'0'1544'0'0,"1"0"-1448"0"0,1 0 0 0 0,0 1-192 0 0,2 2-32 0 0,3 1-16 0 0,1 1 0 0 0,3 2-16 0 0,1 1-8 0 0,3 4 0 0 0,3 3 0 0 0</inkml:trace>
</inkml:ink>
</file>

<file path=ppt/ink/ink1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0.886"/>
    </inkml:context>
    <inkml:brush xml:id="br0">
      <inkml:brushProperty name="width" value="0.05" units="cm"/>
      <inkml:brushProperty name="height" value="0.05" units="cm"/>
      <inkml:brushProperty name="color" value="#004F8B"/>
    </inkml:brush>
  </inkml:definitions>
  <inkml:trace contextRef="#ctx0" brushRef="#br0">348 55 8290 0 0,'-15'-5'3904'0'0,"0"0"0"0"0,-19-10 0 0 0,22 9-3190 0 0,0 0 1 0 0,0 2-1 0 0,-24-7 1 0 0,31 10-680 0 0,1 0-1 0 0,-1 1 1 0 0,1 0-1 0 0,-1 0 1 0 0,0 0-1 0 0,1 0 1 0 0,-1 1-1 0 0,1 0 1 0 0,-1 0 0 0 0,1 0-1 0 0,0 0 1 0 0,-1 1-1 0 0,1-1 1 0 0,0 1-1 0 0,-5 4 1 0 0,-2 1-33 0 0,0 1 0 0 0,1 0 1 0 0,0 1-1 0 0,0 0 0 0 0,1 1 0 0 0,0 0 1 0 0,1 0-1 0 0,-14 22 0 0 0,17-24-2 0 0,1 1-1 0 0,-1-1 1 0 0,1 1 0 0 0,1 0 0 0 0,0 0-1 0 0,0 0 1 0 0,1 0 0 0 0,0 1-1 0 0,0-1 1 0 0,1 0 0 0 0,0 1 0 0 0,1-1-1 0 0,1 12 1 0 0,0-16 12 0 0,0 0 0 0 0,0 0 0 0 0,1 1 0 0 0,0-2 0 0 0,0 1 0 0 0,1 0 0 0 0,-1 0 0 0 0,1-1 0 0 0,0 1 0 0 0,0-1 0 0 0,0 0 0 0 0,1 0 0 0 0,-1 0 0 0 0,1 0 0 0 0,0-1 0 0 0,0 0 0 0 0,1 1 0 0 0,-1-2 0 0 0,1 1 0 0 0,-1 0 0 0 0,1-1 0 0 0,7 3 0 0 0,0 0-240 0 0,1-1 0 0 0,-1-1 0 0 0,1 0 0 0 0,0-1 0 0 0,0 0 0 0 0,0-1 0 0 0,0 0 0 0 0,13-2 0 0 0,11-2-7534 0 0</inkml:trace>
</inkml:ink>
</file>

<file path=ppt/ink/ink1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1.214"/>
    </inkml:context>
    <inkml:brush xml:id="br0">
      <inkml:brushProperty name="width" value="0.05" units="cm"/>
      <inkml:brushProperty name="height" value="0.05" units="cm"/>
      <inkml:brushProperty name="color" value="#004F8B"/>
    </inkml:brush>
  </inkml:definitions>
  <inkml:trace contextRef="#ctx0" brushRef="#br0">312 81 13363 0 0,'-43'-23'3744'0'0,"25"13"-2678"0"0,0 0 0 0 0,-1 0 0 0 0,-1 2 1 0 0,-20-6-1 0 0,35 13-1010 0 0,-1-1 0 0 0,1 1 0 0 0,-1 1 0 0 0,0-1 0 0 0,1 1 0 0 0,-1 0 0 0 0,0 0 0 0 0,1 0 0 0 0,-1 1-1 0 0,0 0 1 0 0,1 0 0 0 0,-1 1 0 0 0,1-1 0 0 0,-1 1 0 0 0,1 0 0 0 0,0 1 0 0 0,0-1 0 0 0,0 1 0 0 0,-8 6 0 0 0,11-8-59 0 0,0 1 0 0 0,0 0 0 0 0,-1-1-1 0 0,1 1 1 0 0,0 0 0 0 0,1 0 0 0 0,-1 0 0 0 0,0 1 0 0 0,1-1 0 0 0,-1 0 0 0 0,1 1-1 0 0,0-1 1 0 0,-1 0 0 0 0,1 1 0 0 0,0 0 0 0 0,1-1 0 0 0,-1 1 0 0 0,0 0-1 0 0,1-1 1 0 0,0 1 0 0 0,-1 0 0 0 0,1 0 0 0 0,0-1 0 0 0,0 1 0 0 0,1 0-1 0 0,-1 0 1 0 0,0-1 0 0 0,1 1 0 0 0,0 0 0 0 0,0-1 0 0 0,0 1 0 0 0,0-1 0 0 0,0 1-1 0 0,0-1 1 0 0,1 1 0 0 0,1 1 0 0 0,6 10-12 0 0,1-2 1 0 0,1 0-1 0 0,0 0 1 0 0,0-1-1 0 0,14 11 1 0 0,-9-9-7 0 0,10 10 17 0 0,-10-10-81 0 0,0 1 0 0 0,-1 0 1 0 0,-1 1-1 0 0,-1 1 1 0 0,21 29-1 0 0,-34-44 78 0 0,1 0 0 0 0,0 0 0 0 0,0 0 0 0 0,-1 1 0 0 0,1-1 0 0 0,-1 0 0 0 0,1 1 0 0 0,-1-1 1 0 0,0 0-1 0 0,0 1 0 0 0,1-1 0 0 0,-1 0 0 0 0,0 1 0 0 0,0-1 0 0 0,0 1 0 0 0,0-1 0 0 0,-1 0 0 0 0,1 1 0 0 0,0-1 0 0 0,0 0 0 0 0,-1 1 1 0 0,1-1-1 0 0,-1 0 0 0 0,-1 3 0 0 0,1-3 6 0 0,-1 1 1 0 0,0 0-1 0 0,0 0 1 0 0,0-1-1 0 0,0 1 1 0 0,0-1-1 0 0,0 1 1 0 0,0-1-1 0 0,0 0 1 0 0,0 0-1 0 0,-1 0 1 0 0,-3 1 0 0 0,-7 1 24 0 0,0 0 0 0 0,1-1 0 0 0,-1-1 0 0 0,-14 1 0 0 0,-2-2-779 0 0,-40-6 1 0 0,28 1-6848 0 0</inkml:trace>
</inkml:ink>
</file>

<file path=ppt/ink/ink1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0.326"/>
    </inkml:context>
    <inkml:brush xml:id="br0">
      <inkml:brushProperty name="width" value="0.05" units="cm"/>
      <inkml:brushProperty name="height" value="0.05" units="cm"/>
      <inkml:brushProperty name="color" value="#E71224"/>
    </inkml:brush>
  </inkml:definitions>
  <inkml:trace contextRef="#ctx0" brushRef="#br0">209 0 8290 0 0,'2'9'6753'0'0,"0"13"-3481"0"0,6 131-2607 0 0,-8-98-247 0 0,-20 345 940 0 0,16-368-1325 0 0,-1 0-1 0 0,-17 54 1 0 0,19-76-25 0 0,-1 0 0 0 0,0 0 0 0 0,-1 0 0 0 0,1-1 1 0 0,-2 0-1 0 0,0 0 0 0 0,0 0 0 0 0,0-1 1 0 0,-1 1-1 0 0,0-2 0 0 0,-1 1 0 0 0,-11 8 0 0 0,15-13-106 0 0,1-1-1 0 0,-1 0 0 0 0,0 0 0 0 0,0 0 0 0 0,0 0 0 0 0,0-1 0 0 0,0 0 0 0 0,0 0 0 0 0,0 0 0 0 0,0 0 0 0 0,-1-1 0 0 0,1 1 0 0 0,-8-1 0 0 0,-9-4-6889 0 0</inkml:trace>
</inkml:ink>
</file>

<file path=ppt/ink/ink1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0.785"/>
    </inkml:context>
    <inkml:brush xml:id="br0">
      <inkml:brushProperty name="width" value="0.05" units="cm"/>
      <inkml:brushProperty name="height" value="0.05" units="cm"/>
      <inkml:brushProperty name="color" value="#E71224"/>
    </inkml:brush>
  </inkml:definitions>
  <inkml:trace contextRef="#ctx0" brushRef="#br0">1 62 4145 0 0,'10'-8'234'0'0,"1"1"1"0"0,0 0-1 0 0,1 1 1 0 0,-1 0-1 0 0,1 1 1 0 0,1 1-1 0 0,-1-1 1 0 0,0 2 0 0 0,1 0-1 0 0,0 0 1 0 0,18 0-1 0 0,-19 2 33 0 0,-1 0 1 0 0,1 1-1 0 0,0 1 0 0 0,0 0 1 0 0,-1 0-1 0 0,1 1 0 0 0,0 1 1 0 0,-1 0-1 0 0,0 0 0 0 0,0 1 1 0 0,0 1-1 0 0,18 9 0 0 0,-25-11-141 0 0,0-1 1 0 0,-1 0-1 0 0,1 1 0 0 0,-1 0 0 0 0,0 0 1 0 0,1 0-1 0 0,-1 0 0 0 0,-1 0 0 0 0,1 1 0 0 0,0-1 1 0 0,-1 1-1 0 0,0 0 0 0 0,0-1 0 0 0,0 1 1 0 0,0 0-1 0 0,0 1 0 0 0,-1-1 0 0 0,0 0 1 0 0,0 0-1 0 0,0 0 0 0 0,0 1 0 0 0,-1-1 0 0 0,0 1 1 0 0,0-1-1 0 0,0 0 0 0 0,0 1 0 0 0,-1-1 1 0 0,1 0-1 0 0,-1 1 0 0 0,0-1 0 0 0,-1 0 0 0 0,1 0 1 0 0,-1 0-1 0 0,1 0 0 0 0,-1 0 0 0 0,0 0 1 0 0,-1 0-1 0 0,1-1 0 0 0,-6 7 0 0 0,1-1 271 0 0,-1 0 0 0 0,-1-1 0 0 0,0 0 0 0 0,0 0 0 0 0,0-1 0 0 0,-15 9 0 0 0,0-2-716 0 0,-42 16 1 0 0,44-21-5961 0 0</inkml:trace>
</inkml:ink>
</file>

<file path=ppt/ink/ink1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1.167"/>
    </inkml:context>
    <inkml:brush xml:id="br0">
      <inkml:brushProperty name="width" value="0.05" units="cm"/>
      <inkml:brushProperty name="height" value="0.05" units="cm"/>
      <inkml:brushProperty name="color" value="#E71224"/>
    </inkml:brush>
  </inkml:definitions>
  <inkml:trace contextRef="#ctx0" brushRef="#br0">5 76 7834 0 0,'-4'-3'8774'0'0,"4"3"-8642"0"0,11-7 2532 0 0,213-45-3593 0 0,-189 45 148 0 0,-4 1-5567 0 0</inkml:trace>
</inkml:ink>
</file>

<file path=ppt/ink/ink1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1.546"/>
    </inkml:context>
    <inkml:brush xml:id="br0">
      <inkml:brushProperty name="width" value="0.05" units="cm"/>
      <inkml:brushProperty name="height" value="0.05" units="cm"/>
      <inkml:brushProperty name="color" value="#E71224"/>
    </inkml:brush>
  </inkml:definitions>
  <inkml:trace contextRef="#ctx0" brushRef="#br0">33 86 12899 0 0,'-1'0'79'0'0,"0"0"1"0"0,0 1-1 0 0,0-1 1 0 0,0 1-1 0 0,0-1 1 0 0,0 1-1 0 0,0-1 1 0 0,0 1-1 0 0,0 0 1 0 0,1-1-1 0 0,-1 1 1 0 0,0 0-1 0 0,0 0 1 0 0,1 0 0 0 0,-1-1-1 0 0,1 1 1 0 0,-1 0-1 0 0,1 0 1 0 0,-1 0-1 0 0,1 0 1 0 0,-1 0-1 0 0,1 0 1 0 0,0 0-1 0 0,0 0 1 0 0,-1 2-1 0 0,-6 32-88 0 0,6-29 150 0 0,-2 16 59 0 0,1 1 0 0 0,1-1 0 0 0,1 0 1 0 0,5 39-1 0 0,-4-48 21 0 0,2 0 1 0 0,-1-1 0 0 0,2 1 0 0 0,0-1-1 0 0,0 1 1 0 0,1-1 0 0 0,1-1-1 0 0,0 1 1 0 0,11 16 0 0 0,-16-26-129 0 0,1 0 0 0 0,-1 0-1 0 0,1 0 1 0 0,-1-1 0 0 0,1 1 0 0 0,0 0 0 0 0,-1-1 0 0 0,1 1 0 0 0,0-1 0 0 0,0 1-1 0 0,0-1 1 0 0,0 0 0 0 0,1 0 0 0 0,-1 0 0 0 0,0 0 0 0 0,4 1 0 0 0,-5-2-30 0 0,1-1 0 0 0,0 1 0 0 0,-1 0 0 0 0,1-1 1 0 0,0 0-1 0 0,-1 1 0 0 0,1-1 0 0 0,0 0 1 0 0,-1 0-1 0 0,1 0 0 0 0,-1 0 0 0 0,1 0 0 0 0,-1 0 1 0 0,0 0-1 0 0,0 0 0 0 0,1 0 0 0 0,-1-1 0 0 0,0 1 1 0 0,0-1-1 0 0,0 1 0 0 0,0-1 0 0 0,1-2 1 0 0,17-28 318 0 0,-1-1 1 0 0,18-48 0 0 0,17-73-156 0 0,-18 49-654 0 0,-28 88-464 0 0,0 2-279 0 0</inkml:trace>
</inkml:ink>
</file>

<file path=ppt/ink/ink1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2.284"/>
    </inkml:context>
    <inkml:brush xml:id="br0">
      <inkml:brushProperty name="width" value="0.05" units="cm"/>
      <inkml:brushProperty name="height" value="0.05" units="cm"/>
      <inkml:brushProperty name="color" value="#E71224"/>
    </inkml:brush>
  </inkml:definitions>
  <inkml:trace contextRef="#ctx0" brushRef="#br0">254 527 10594 0 0,'0'-15'1389'0'0,"-3"-60"4160"0"0,3 69-5228 0 0,-1 0 0 0 0,0 0 1 0 0,-1 0-1 0 0,1 0 1 0 0,-1 1-1 0 0,-1-1 1 0 0,1 1-1 0 0,-1-1 0 0 0,1 1 1 0 0,-5-6-1 0 0,6 10-263 0 0,-1-1-1 0 0,1 1 0 0 0,0-1 1 0 0,-1 1-1 0 0,1-1 1 0 0,-1 1-1 0 0,0 0 1 0 0,1-1-1 0 0,-1 1 0 0 0,0 0 1 0 0,0 0-1 0 0,0 1 1 0 0,0-1-1 0 0,0 0 0 0 0,0 1 1 0 0,0-1-1 0 0,0 1 1 0 0,0-1-1 0 0,-4 1 1 0 0,2 0-18 0 0,1 1 0 0 0,-1-1 1 0 0,1 1-1 0 0,-1 0 1 0 0,1 0-1 0 0,-1 0 1 0 0,1 1-1 0 0,0-1 1 0 0,-1 1-1 0 0,-4 3 1 0 0,-2 3-27 0 0,-1 0 1 0 0,2 1 0 0 0,-1 0-1 0 0,1 1 1 0 0,-9 12 0 0 0,6-7-44 0 0,2 1 0 0 0,0 0 0 0 0,0 0 0 0 0,-12 34 0 0 0,19-44 25 0 0,1 0 0 0 0,0 0 0 0 0,0 1 0 0 0,0-1 0 0 0,1 1 0 0 0,0-1 0 0 0,1 1 0 0 0,-1-1 0 0 0,1 1 1 0 0,1-1-1 0 0,-1 1 0 0 0,1-1 0 0 0,0 1 0 0 0,0-1 0 0 0,1 1 0 0 0,0-1 0 0 0,4 10 0 0 0,-5-14-5 0 0,1 1 1 0 0,-1-1-1 0 0,0 0 1 0 0,1 0-1 0 0,-1 0 0 0 0,1-1 1 0 0,0 1-1 0 0,-1 0 1 0 0,1 0-1 0 0,0-1 1 0 0,0 1-1 0 0,0-1 0 0 0,0 0 1 0 0,0 0-1 0 0,1 0 1 0 0,-1 0-1 0 0,0 0 1 0 0,0 0-1 0 0,5 1 0 0 0,-3-2-38 0 0,0 0-1 0 0,0 0 0 0 0,-1 0 0 0 0,1-1 0 0 0,0 1 1 0 0,-1-1-1 0 0,1 0 0 0 0,-1 0 0 0 0,1 0 0 0 0,-1-1 1 0 0,7-2-1 0 0,2-4-216 0 0,1 0 0 0 0,-2 0-1 0 0,1-2 1 0 0,-1 1 0 0 0,15-18 0 0 0,-1-1-1214 0 0,29-45 0 0 0,-11 0-4900 0 0,-46 81 7438 0 0,1-1 1 0 0,0 1-1 0 0,0 0 0 0 0,1 0 1 0 0,-1 0-1 0 0,1 15 0 0 0,1-19-1038 0 0,0 0 0 0 0,0 1 0 0 0,0-1 0 0 0,1 0 0 0 0,-1 0-1 0 0,1 0 1 0 0,0 0 0 0 0,0 0 0 0 0,0 0 0 0 0,1 0 0 0 0,-1 0-1 0 0,1 0 1 0 0,0 0 0 0 0,0-1 0 0 0,1 1 0 0 0,4 5 0 0 0,-6-8-28 0 0,-1-1 1 0 0,1 1-1 0 0,0-1 0 0 0,0 0 1 0 0,-1 1-1 0 0,1-1 1 0 0,0 0-1 0 0,0 0 1 0 0,0 0-1 0 0,-1 0 0 0 0,1 0 1 0 0,0 0-1 0 0,0 0 1 0 0,0 0-1 0 0,-1 0 1 0 0,1 0-1 0 0,0 0 1 0 0,0 0-1 0 0,0-1 0 0 0,-1 1 1 0 0,1 0-1 0 0,0 0 1 0 0,0-1-1 0 0,-1 1 1 0 0,1-1-1 0 0,0 1 0 0 0,-1-1 1 0 0,1 1-1 0 0,0-1 1 0 0,-1 1-1 0 0,2-2 1 0 0,19-22-26 0 0,-18 20 21 0 0,165-240-438 0 0,-70 74-3332 0 0,-87 149 3068 0 0,31-53-3491 0 0,-10 27-2157 0 0,-42 62 14332 0 0,1 3-3440 0 0,-17 45-1527 0 0,17-41-1904 0 0,-7 22-493 0 0,-22 90 0 0 0,33-111-574 0 0,2 0 0 0 0,0 1 1 0 0,1-1-1 0 0,2 1 0 0 0,4 44 0 0 0,-3-63-36 0 0,0 0-1 0 0,0 0 0 0 0,0 0 0 0 0,1 0 1 0 0,-1 0-1 0 0,1 0 0 0 0,5 8 0 0 0,-6-12-3 0 0,-1 0 0 0 0,1 0 0 0 0,0 0 0 0 0,-1 0 0 0 0,1-1-1 0 0,0 1 1 0 0,0 0 0 0 0,0 0 0 0 0,0-1 0 0 0,0 1 0 0 0,0-1 0 0 0,0 1-1 0 0,0-1 1 0 0,0 1 0 0 0,0-1 0 0 0,0 1 0 0 0,0-1 0 0 0,0 0 0 0 0,0 0-1 0 0,1 0 1 0 0,-1 1 0 0 0,0-1 0 0 0,0 0 0 0 0,0 0 0 0 0,0-1 0 0 0,0 1-1 0 0,1 0 1 0 0,-1 0 0 0 0,0 0 0 0 0,0-1 0 0 0,0 1 0 0 0,0-1 0 0 0,0 1 0 0 0,0-1-1 0 0,0 1 1 0 0,0-1 0 0 0,0 0 0 0 0,0 1 0 0 0,0-1 0 0 0,0 0 0 0 0,0 0-1 0 0,14-13-404 0 0,-1 0-1 0 0,-1 0 1 0 0,0-1-1 0 0,-1-1 1 0 0,-1 0-1 0 0,11-22 1 0 0,-2 8-639 0 0,1-4-486 0 0,-12 17 341 0 0,1 1 0 0 0,1 1 0 0 0,20-23 0 0 0,-35 75 4911 0 0,-1-5-3121 0 0,1-5 714 0 0,-1 30 0 0 0,4-50-1148 0 0,1 1 1 0 0,1-1-1 0 0,-1 0 0 0 0,1 1 1 0 0,1-1-1 0 0,-1 0 0 0 0,1 0 0 0 0,0 0 1 0 0,4 8-1 0 0,-6-15-162 0 0,0 0 1 0 0,1 1-1 0 0,-1-1 0 0 0,0 0 1 0 0,0 1-1 0 0,0-1 0 0 0,1 1 1 0 0,-1-1-1 0 0,0 0 0 0 0,1 0 1 0 0,-1 1-1 0 0,0-1 0 0 0,1 0 1 0 0,-1 1-1 0 0,0-1 0 0 0,1 0 1 0 0,-1 0-1 0 0,0 0 0 0 0,1 1 1 0 0,-1-1-1 0 0,1 0 0 0 0,-1 0 1 0 0,0 0-1 0 0,1 0 0 0 0,-1 0 1 0 0,1 0-1 0 0,-1 0 0 0 0,1 0 1 0 0,-1 0-1 0 0,1 0 0 0 0,13-8-46 0 0,9-22-35 0 0,-21 28 80 0 0,32-48 18 0 0,-14 18 11 0 0,3 1 0 0 0,36-40-1 0 0,-58 76 142 0 0,0-1 0 0 0,0 1 0 0 0,0 0 0 0 0,-1-1 0 0 0,1 1 0 0 0,-2 9 0 0 0,2 0 28 0 0,-1 0 0 0 0,2-1 0 0 0,0 1 0 0 0,7 23 0 0 0,-8-31-193 0 0,1 0-1 0 0,0-1 1 0 0,1 1 0 0 0,-1-1 0 0 0,1 0 0 0 0,0 1-1 0 0,0-1 1 0 0,1-1 0 0 0,-1 1 0 0 0,1 0 0 0 0,0-1 0 0 0,1 0-1 0 0,7 7 1 0 0,-11-11-3 0 0,0 1 0 0 0,0-1 0 0 0,0 1 0 0 0,0-1 0 0 0,1 1 0 0 0,-1-1 0 0 0,0 1 0 0 0,0-1 0 0 0,0 0 0 0 0,0 0 0 0 0,1 0 0 0 0,-1 1 0 0 0,0-1 0 0 0,0 0 0 0 0,0-1 0 0 0,1 1 0 0 0,-1 0 0 0 0,0 0 0 0 0,0 0 0 0 0,0-1 0 0 0,2 0 0 0 0,0 0-242 0 0,0-1-1 0 0,0 0 1 0 0,0 0-1 0 0,-1 0 1 0 0,1 0-1 0 0,3-4 0 0 0,6-6-6711 0 0</inkml:trace>
</inkml:ink>
</file>

<file path=ppt/ink/ink1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2.649"/>
    </inkml:context>
    <inkml:brush xml:id="br0">
      <inkml:brushProperty name="width" value="0.05" units="cm"/>
      <inkml:brushProperty name="height" value="0.05" units="cm"/>
      <inkml:brushProperty name="color" value="#E71224"/>
    </inkml:brush>
  </inkml:definitions>
  <inkml:trace contextRef="#ctx0" brushRef="#br0">1 202 3225 0 0,'22'-5'4926'0'0,"93"-6"450"0"0,-73 8-4637 0 0,63-11-1 0 0,-93 12-625 0 0,-1-1 0 0 0,0 0-1 0 0,0-1 1 0 0,0 0-1 0 0,0-1 1 0 0,0-1-1 0 0,-1 1 1 0 0,0-2-1 0 0,0 1 1 0 0,9-9-1 0 0,-16 13-86 0 0,-1-1 0 0 0,1 0 0 0 0,-1 0 0 0 0,1 0-1 0 0,-1-1 1 0 0,0 1 0 0 0,0 0 0 0 0,0-1 0 0 0,-1 1 0 0 0,1-1 0 0 0,-1 0-1 0 0,0 1 1 0 0,0-1 0 0 0,0 0 0 0 0,0 0 0 0 0,0-5 0 0 0,-1 7 38 0 0,-1 0 1 0 0,1 0-1 0 0,0 0 1 0 0,-1 0 0 0 0,1 0-1 0 0,-1 0 1 0 0,1 0-1 0 0,-1 0 1 0 0,0 1 0 0 0,0-1-1 0 0,0 0 1 0 0,0 0-1 0 0,0 1 1 0 0,0-1 0 0 0,0 1-1 0 0,0-1 1 0 0,-1 1-1 0 0,1-1 1 0 0,-1 1 0 0 0,1 0-1 0 0,-1 0 1 0 0,1 0-1 0 0,-1 0 1 0 0,0 0 0 0 0,0 0-1 0 0,1 0 1 0 0,-1 0 0 0 0,0 1-1 0 0,0-1 1 0 0,0 1-1 0 0,0-1 1 0 0,0 1 0 0 0,0 0-1 0 0,-3 0 1 0 0,-4-1 110 0 0,0 1 0 0 0,0 1 0 0 0,0-1 1 0 0,1 2-1 0 0,-1-1 0 0 0,0 1 0 0 0,1 0 1 0 0,-1 1-1 0 0,1 0 0 0 0,0 0 0 0 0,0 1 0 0 0,0 0 1 0 0,0 1-1 0 0,1-1 0 0 0,-1 1 0 0 0,1 1 1 0 0,1-1-1 0 0,-1 1 0 0 0,-11 13 0 0 0,14-14-175 0 0,0 0-1 0 0,1 0 0 0 0,-1 0 0 0 0,1 1 1 0 0,0-1-1 0 0,0 1 0 0 0,0 0 0 0 0,1-1 1 0 0,0 1-1 0 0,0 0 0 0 0,1 0 1 0 0,0 1-1 0 0,0-1 0 0 0,0 0 0 0 0,0 0 1 0 0,1 1-1 0 0,0-1 0 0 0,1 0 0 0 0,0 0 1 0 0,-1 1-1 0 0,2-1 0 0 0,-1 0 0 0 0,1 0 1 0 0,0 0-1 0 0,0 0 0 0 0,1-1 1 0 0,-1 1-1 0 0,7 9 0 0 0,-4-8 41 0 0,1 0-1 0 0,0 0 1 0 0,0 0-1 0 0,1 0 1 0 0,0-1 0 0 0,0 0-1 0 0,0 0 1 0 0,15 8-1 0 0,-16-11-34 0 0,0 0 0 0 0,0-1 0 0 0,0 1 0 0 0,0-1 1 0 0,0 0-1 0 0,1-1 0 0 0,-1 1 0 0 0,1-1 0 0 0,-1-1 0 0 0,1 1 0 0 0,-1-1 0 0 0,1 0 0 0 0,8-1 0 0 0,6-3-325 0 0</inkml:trace>
</inkml:ink>
</file>

<file path=ppt/ink/ink1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4.359"/>
    </inkml:context>
    <inkml:brush xml:id="br0">
      <inkml:brushProperty name="width" value="0.05" units="cm"/>
      <inkml:brushProperty name="height" value="0.05" units="cm"/>
      <inkml:brushProperty name="color" value="#E71224"/>
    </inkml:brush>
  </inkml:definitions>
  <inkml:trace contextRef="#ctx0" brushRef="#br0">88 457 8754 0 0,'-1'0'197'0'0,"0"0"0"0"0,-1 0 0 0 0,1 1 0 0 0,0-1 0 0 0,0 0-1 0 0,-1 1 1 0 0,1-1 0 0 0,0 1 0 0 0,0-1 0 0 0,0 1 0 0 0,0-1 0 0 0,-1 1 0 0 0,1 0 0 0 0,0-1 0 0 0,0 1 0 0 0,0 0 0 0 0,0 0 0 0 0,1 0 0 0 0,-1 0-1 0 0,0 0 1 0 0,0 0 0 0 0,0 0 0 0 0,1 0 0 0 0,-1 0 0 0 0,1 1 0 0 0,-1-1 0 0 0,1 0 0 0 0,-1 2 0 0 0,-15 37 352 0 0,13-30-328 0 0,1 0 1 0 0,1-1 0 0 0,-1 1-1 0 0,1 0 1 0 0,1 0-1 0 0,0-1 1 0 0,0 1 0 0 0,3 13-1 0 0,-3-20-173 0 0,1 0-1 0 0,-1 0 1 0 0,1 0 0 0 0,0 0-1 0 0,0-1 1 0 0,0 1 0 0 0,0 0-1 0 0,0-1 1 0 0,1 1-1 0 0,-1-1 1 0 0,1 1 0 0 0,-1-1-1 0 0,1 0 1 0 0,0 0 0 0 0,0 0-1 0 0,0 0 1 0 0,0 0 0 0 0,1 0-1 0 0,-1 0 1 0 0,0-1-1 0 0,1 1 1 0 0,-1-1 0 0 0,1 1-1 0 0,0-1 1 0 0,-1 0 0 0 0,1 0-1 0 0,0 0 1 0 0,0-1-1 0 0,0 1 1 0 0,-1-1 0 0 0,1 1-1 0 0,5-1 1 0 0,-5-1-75 0 0,1 1 0 0 0,0-1 0 0 0,0 0 0 0 0,-1 0 0 0 0,1 0 0 0 0,0 0 0 0 0,-1-1 0 0 0,0 1 0 0 0,1-1 0 0 0,-1 0 0 0 0,0 0 0 0 0,0 0 0 0 0,0 0 0 0 0,0-1 0 0 0,0 0 0 0 0,0 1 0 0 0,-1-1 0 0 0,1 0 0 0 0,-1 0 0 0 0,0 0 0 0 0,0 0 0 0 0,0-1-1 0 0,0 1 1 0 0,2-7 0 0 0,-1 3-53 0 0,-1 1 0 0 0,1-1-1 0 0,-1 0 1 0 0,-1 1 0 0 0,1-1-1 0 0,-1 0 1 0 0,-1 0-1 0 0,1 0 1 0 0,-1 0 0 0 0,0 0-1 0 0,-1 0 1 0 0,-2-12 0 0 0,2 15-150 0 0,0 0 1 0 0,0 1 0 0 0,-1-1-1 0 0,1 1 1 0 0,-1-1 0 0 0,0 1-1 0 0,0-1 1 0 0,0 1 0 0 0,-1 0-1 0 0,1 0 1 0 0,-1 0 0 0 0,0 0-1 0 0,0 0 1 0 0,0 1 0 0 0,0-1-1 0 0,0 1 1 0 0,0 0 0 0 0,-1 0-1 0 0,1 0 1 0 0,-1 0 0 0 0,1 1-1 0 0,-8-3 1 0 0,-3 1-640 0 0,0 1-1 0 0,0 1 1 0 0,0 0 0 0 0,0 0-1 0 0,-15 2 1 0 0,0 0-154 0 0,67-21-99 0 0,271-132-2639 0 0,-230 107 4074 0 0,130-99-1 0 0,-206 142-292 0 0,4-3 103 0 0,-1 0 1 0 0,1 0-1 0 0,-1-1 0 0 0,0 0 0 0 0,0 0 1 0 0,-1-1-1 0 0,1 0 0 0 0,-2 1 0 0 0,6-10 1 0 0,-10 15-49 0 0,0 1 0 0 0,1 0 0 0 0,-1-1 0 0 0,0 1 1 0 0,0-1-1 0 0,0 1 0 0 0,0 0 0 0 0,0-1 0 0 0,0 1 1 0 0,0-1-1 0 0,0 1 0 0 0,0-1 0 0 0,0 1 1 0 0,0 0-1 0 0,0-1 0 0 0,0 1 0 0 0,0-1 0 0 0,0 1 1 0 0,0 0-1 0 0,0-1 0 0 0,-1 1 0 0 0,1-1 1 0 0,0 1-1 0 0,0 0 0 0 0,0-1 0 0 0,-1 1 0 0 0,1 0 1 0 0,0-1-1 0 0,-1 1 0 0 0,1-1 0 0 0,-15-2 3394 0 0,11 3-2709 0 0,0 0-1 0 0,0 0 1 0 0,0 1-1 0 0,1-1 1 0 0,-1 1-1 0 0,-4 2 1 0 0,2 0-729 0 0,0 1 1 0 0,1-1 0 0 0,-1 1 0 0 0,1 1 0 0 0,0-1-1 0 0,0 1 1 0 0,0 0 0 0 0,1 0 0 0 0,-1 0 0 0 0,1 1 0 0 0,0-1-1 0 0,1 1 1 0 0,0 0 0 0 0,0 0 0 0 0,0 0 0 0 0,-2 9-1 0 0,-4 11-38 0 0,2 2 0 0 0,-6 43-1 0 0,10-53 46 0 0,-19 135 1243 0 0,-2 219 0 0 0,24-341-1220 0 0,-7 113 368 0 0,5-125-385 0 0,-1-1 1 0 0,-1 1-1 0 0,0-1 0 0 0,-2 0 0 0 0,-11 28 1 0 0,15-42-224 0 0,1-1-1 0 0,-1 1 1 0 0,0 0 0 0 0,0-1 0 0 0,0 0 0 0 0,-1 1 0 0 0,1-1-1 0 0,-1 0 1 0 0,0 0 0 0 0,1 0 0 0 0,-1 0 0 0 0,-1-1 0 0 0,1 1-1 0 0,0-1 1 0 0,-1 0 0 0 0,1 0 0 0 0,-1 0 0 0 0,0 0 0 0 0,1-1-1 0 0,-1 1 1 0 0,0-1 0 0 0,0 0 0 0 0,0 0 0 0 0,0-1 0 0 0,-7 1-1 0 0,-4-1-5259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6.928"/>
    </inkml:context>
    <inkml:brush xml:id="br0">
      <inkml:brushProperty name="width" value="0.05" units="cm"/>
      <inkml:brushProperty name="height" value="0.05" units="cm"/>
    </inkml:brush>
  </inkml:definitions>
  <inkml:trace contextRef="#ctx0" brushRef="#br0">237 128 10138 0 0,'0'1'67'0'0,"-1"-1"1"0"0,1 1-1 0 0,0-1 0 0 0,-1 1 0 0 0,1-1 0 0 0,-1 1 0 0 0,1 0 1 0 0,0-1-1 0 0,0 1 0 0 0,-1 0 0 0 0,1-1 0 0 0,0 1 0 0 0,0 0 1 0 0,0-1-1 0 0,0 1 0 0 0,0 0 0 0 0,0-1 0 0 0,0 1 0 0 0,0 0 1 0 0,0 0-1 0 0,0-1 0 0 0,0 1 0 0 0,1 1 0 0 0,1 27-179 0 0,-1-20 199 0 0,1 46 480 0 0,-3-1 0 0 0,-2 1 0 0 0,-3-1-1 0 0,-2 0 1 0 0,-2 0 0 0 0,-24 69 0 0 0,31-112-340 0 0,-1-1 1 0 0,0 1-1 0 0,-1-1 1 0 0,0 0-1 0 0,-1-1 1 0 0,-13 18-1 0 0,18-25-195 0 0,-1 0 0 0 0,0 0-1 0 0,1 0 1 0 0,-1-1 0 0 0,0 1 0 0 0,0-1 0 0 0,0 1-1 0 0,0-1 1 0 0,0 0 0 0 0,0 1 0 0 0,0-1 0 0 0,-1 0-1 0 0,1 0 1 0 0,0-1 0 0 0,-1 1 0 0 0,1 0 0 0 0,0-1-1 0 0,-1 0 1 0 0,1 1 0 0 0,-1-1 0 0 0,1 0 0 0 0,-1 0-1 0 0,1-1 1 0 0,-1 1 0 0 0,1 0 0 0 0,0-1 0 0 0,-1 1-1 0 0,1-1 1 0 0,0 0 0 0 0,-1 0 0 0 0,1 0 0 0 0,0 0-1 0 0,0 0 1 0 0,0 0 0 0 0,0-1 0 0 0,0 1 0 0 0,-3-3-1 0 0,1 0-192 0 0,0 1-1 0 0,0-1 0 0 0,1 0 0 0 0,-1 0 0 0 0,1-1 1 0 0,0 1-1 0 0,0-1 0 0 0,0 1 0 0 0,-3-9 1 0 0,-2-11-5905 0 0</inkml:trace>
  <inkml:trace contextRef="#ctx0" brushRef="#br0" timeOffset="1">163 2 6913 0 0,'6'0'3134'0'0,"9"-2"-2620"0"0,72 8-139 0 0,-21 0-461 0 0,-39-6 86 0 0</inkml:trace>
</inkml:ink>
</file>

<file path=ppt/ink/ink1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4.696"/>
    </inkml:context>
    <inkml:brush xml:id="br0">
      <inkml:brushProperty name="width" value="0.05" units="cm"/>
      <inkml:brushProperty name="height" value="0.05" units="cm"/>
      <inkml:brushProperty name="color" value="#E71224"/>
    </inkml:brush>
  </inkml:definitions>
  <inkml:trace contextRef="#ctx0" brushRef="#br0">1 96 12899 0 0,'15'-1'239'0'0,"-1"-1"0"0"0,1 0-1 0 0,19-6 1 0 0,2-1-242 0 0,6 1 1 0 0,308-51-68 0 0,-293 52 70 0 0</inkml:trace>
</inkml:ink>
</file>

<file path=ppt/ink/ink1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5.062"/>
    </inkml:context>
    <inkml:brush xml:id="br0">
      <inkml:brushProperty name="width" value="0.05" units="cm"/>
      <inkml:brushProperty name="height" value="0.05" units="cm"/>
      <inkml:brushProperty name="color" value="#E71224"/>
    </inkml:brush>
  </inkml:definitions>
  <inkml:trace contextRef="#ctx0" brushRef="#br0">20 89 11979 0 0,'-8'-5'777'0'0,"-3"-5"3234"0"0,11 9-3933 0 0,0 1 0 0 0,0 0 0 0 0,1-1 1 0 0,-1 1-1 0 0,0-1 0 0 0,0 1 0 0 0,1 0 1 0 0,-1-1-1 0 0,0 1 0 0 0,0-1 0 0 0,1 1 0 0 0,-1 0 1 0 0,0-1-1 0 0,1 1 0 0 0,-1 0 0 0 0,1 0 1 0 0,-1-1-1 0 0,1 1 0 0 0,-1 0 0 0 0,0 0 0 0 0,1 0 1 0 0,-1-1-1 0 0,1 1 0 0 0,-1 0 0 0 0,1 0 1 0 0,-1 0-1 0 0,1 0 0 0 0,-1 0 0 0 0,1 0 0 0 0,-1 0 1 0 0,1 0-1 0 0,0 0 0 0 0,313-64-751 0 0,-308 62 506 0 0</inkml:trace>
</inkml:ink>
</file>

<file path=ppt/ink/ink1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5.425"/>
    </inkml:context>
    <inkml:brush xml:id="br0">
      <inkml:brushProperty name="width" value="0.05" units="cm"/>
      <inkml:brushProperty name="height" value="0.05" units="cm"/>
      <inkml:brushProperty name="color" value="#E71224"/>
    </inkml:brush>
  </inkml:definitions>
  <inkml:trace contextRef="#ctx0" brushRef="#br0">52 1 1376 0 0,'-1'2'6069'0'0,"1"5"-3602"0"0,1 13-2377 0 0,3 335 7140 0 0,-5-247-6989 0 0,0-93-214 0 0,0-1 0 0 0,-2 1 0 0 0,1-1 0 0 0,-2 1 1 0 0,-6 17-1 0 0,0-16-85 0 0,6-13-228 0 0</inkml:trace>
  <inkml:trace contextRef="#ctx0" brushRef="#br0" timeOffset="1">1 315 12443 0 0,'0'0'41'0'0,"0"0"1"0"0,0-1 0 0 0,0 1-1 0 0,0 0 1 0 0,0 0 0 0 0,-1 0-1 0 0,1-1 1 0 0,0 1 0 0 0,0 0 0 0 0,0 0-1 0 0,0 0 1 0 0,0-1 0 0 0,0 1-1 0 0,0 0 1 0 0,0 0 0 0 0,0 0-1 0 0,0-1 1 0 0,0 1 0 0 0,0 0-1 0 0,0 0 1 0 0,0 0 0 0 0,0-1 0 0 0,1 1-1 0 0,-1 0 1 0 0,0 0 0 0 0,0 0-1 0 0,0-1 1 0 0,0 1 0 0 0,0 0-1 0 0,0 0 1 0 0,0 0 0 0 0,1 0-1 0 0,-1-1 1 0 0,0 1 0 0 0,0 0 0 0 0,0 0-1 0 0,0 0 1 0 0,1 0 0 0 0,11-5 519 0 0,22-1-764 0 0,-24 5 312 0 0,204-47-151 0 0,-180 38 95 0 0</inkml:trace>
</inkml:ink>
</file>

<file path=ppt/ink/ink1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6.777"/>
    </inkml:context>
    <inkml:brush xml:id="br0">
      <inkml:brushProperty name="width" value="0.05" units="cm"/>
      <inkml:brushProperty name="height" value="0.05" units="cm"/>
      <inkml:brushProperty name="color" value="#E71224"/>
    </inkml:brush>
  </inkml:definitions>
  <inkml:trace contextRef="#ctx0" brushRef="#br0">101 23 8754 0 0,'0'-1'382'0'0,"-1"1"0"0"0,1-1 0 0 0,-1 1 0 0 0,0-1-1 0 0,1 1 1 0 0,-1-1 0 0 0,0 1 0 0 0,1-1 0 0 0,-1 1 0 0 0,0 0 0 0 0,0-1 0 0 0,1 1 0 0 0,-1 0 0 0 0,0 0 0 0 0,0-1-1 0 0,0 1 1 0 0,1 0 0 0 0,-1 0 0 0 0,0 0 0 0 0,0 0 0 0 0,0 0 0 0 0,1 0 0 0 0,-1 0 0 0 0,-1 1 0 0 0,0 0-108 0 0,0-1 0 0 0,1 1 1 0 0,-1 0-1 0 0,0 0 0 0 0,1 0 1 0 0,-1 0-1 0 0,1 1 0 0 0,0-1 1 0 0,-1 0-1 0 0,-1 3 0 0 0,-3 4-320 0 0,1 0 0 0 0,0 1 0 0 0,-5 11 0 0 0,8-16 497 0 0,-4 10-455 0 0,0 0-1 0 0,1 0 1 0 0,0 1-1 0 0,-5 29 1 0 0,9-37-7 0 0,0 0 0 0 0,1 0 0 0 0,-1 0-1 0 0,2 0 1 0 0,-1 0 0 0 0,1 0 0 0 0,0-1-1 0 0,0 1 1 0 0,1 0 0 0 0,0 0 0 0 0,0-1 0 0 0,0 1-1 0 0,5 7 1 0 0,-6-13 7 0 0,-1 1 0 0 0,1-1-1 0 0,0 0 1 0 0,0 0 0 0 0,0 0 0 0 0,0 0-1 0 0,0 0 1 0 0,0 0 0 0 0,0 0-1 0 0,0 0 1 0 0,0 0 0 0 0,0 0 0 0 0,1-1-1 0 0,-1 1 1 0 0,0 0 0 0 0,0-1 0 0 0,1 1-1 0 0,-1-1 1 0 0,1 1 0 0 0,-1-1-1 0 0,0 0 1 0 0,1 0 0 0 0,-1 0 0 0 0,1 1-1 0 0,-1-1 1 0 0,1-1 0 0 0,-1 1 0 0 0,0 0-1 0 0,1 0 1 0 0,-1 0 0 0 0,1-1-1 0 0,-1 1 1 0 0,0-1 0 0 0,1 1 0 0 0,-1-1-1 0 0,0 1 1 0 0,0-1 0 0 0,1 0 0 0 0,1-1-1 0 0,5-4-21 0 0,0 0-1 0 0,0 0 1 0 0,-1-1 0 0 0,10-11-1 0 0,-15 15 14 0 0,27-31-1066 0 0,35-54 0 0 0,-39 50-1437 0 0,40-44-1 0 0,-56 75 2148 0 0,-10 16 1897 0 0,-1 1-854 0 0,1-1-598 0 0,-7 84 1752 0 0,8-81-1604 0 0,0 1 0 0 0,1-1-1 0 0,1 0 1 0 0,0 0 0 0 0,6 20 0 0 0,-8-32-225 0 0,0 1 0 0 0,1-1-1 0 0,-1 1 1 0 0,0-1 0 0 0,0 0 0 0 0,1 1-1 0 0,-1-1 1 0 0,0 1 0 0 0,0-1-1 0 0,1 0 1 0 0,-1 1 0 0 0,0-1 0 0 0,1 0-1 0 0,-1 0 1 0 0,1 1 0 0 0,-1-1 0 0 0,0 0-1 0 0,1 0 1 0 0,-1 0 0 0 0,1 1 0 0 0,-1-1-1 0 0,1 0 1 0 0,-1 0 0 0 0,1 0 0 0 0,-1 0-1 0 0,1 0 1 0 0,-1 0 0 0 0,0 0 0 0 0,1 0-1 0 0,-1 0 1 0 0,1 0 0 0 0,-1 0-1 0 0,1 0 1 0 0,-1 0 0 0 0,1 0 0 0 0,-1-1-1 0 0,1 1 1 0 0,-1 0 0 0 0,0 0 0 0 0,1 0-1 0 0,-1-1 1 0 0,1 1 0 0 0,-1 0 0 0 0,0-1-1 0 0,1 1 1 0 0,-1 0 0 0 0,1-1 0 0 0,20-18-78 0 0,-17 16 74 0 0,53-56-125 0 0,-38 37 20 0 0,2 1 1 0 0,45-36-1 0 0,-52 51 21 0 0,-8 11 76 0 0,-5 21 155 0 0,-1-14-35 0 0,4 121 504 0 0,-3-137-611 0 0,0 0 0 0 0,1-1 0 0 0,0 1 1 0 0,-1 0-1 0 0,2 0 0 0 0,-1 0 0 0 0,5-6 1 0 0,1-3-93 0 0,-2 3 41 0 0,35-58-378 0 0,-37 63 369 0 0,0 0 0 0 0,0 0 0 0 0,1 0 0 0 0,-1 0 0 0 0,1 1-1 0 0,0-1 1 0 0,1 1 0 0 0,-1 1 0 0 0,9-6 0 0 0,-13 9 67 0 0,0 0 1 0 0,0 0 0 0 0,0-1-1 0 0,0 1 1 0 0,-1 0-1 0 0,1 0 1 0 0,0 0-1 0 0,0 0 1 0 0,0 1 0 0 0,0-1-1 0 0,-1 0 1 0 0,1 0-1 0 0,0 0 1 0 0,0 1-1 0 0,0-1 1 0 0,-1 0 0 0 0,1 1-1 0 0,0-1 1 0 0,0 1-1 0 0,-1-1 1 0 0,1 1-1 0 0,0-1 1 0 0,-1 1 0 0 0,1-1-1 0 0,-1 1 1 0 0,1 0-1 0 0,-1-1 1 0 0,1 1-1 0 0,-1 0 1 0 0,1-1 0 0 0,-1 1-1 0 0,1 0 1 0 0,-1 1-1 0 0,16 37 652 0 0,-9-21-375 0 0,-5-13-239 0 0,0 0-12 0 0,0 0 0 0 0,1 0 0 0 0,0 0-1 0 0,-1-1 1 0 0,8 9 0 0 0,-9-12-40 0 0,0-1 1 0 0,0 1-1 0 0,0 0 1 0 0,0 0-1 0 0,0-1 1 0 0,0 1-1 0 0,0 0 0 0 0,0-1 1 0 0,0 1-1 0 0,0-1 1 0 0,1 0-1 0 0,-1 1 1 0 0,0-1-1 0 0,0 0 1 0 0,1 0-1 0 0,-1 1 0 0 0,0-1 1 0 0,0 0-1 0 0,1 0 1 0 0,-1 0-1 0 0,0-1 1 0 0,0 1-1 0 0,1 0 1 0 0,-1 0-1 0 0,0-1 0 0 0,0 1 1 0 0,0-1-1 0 0,0 1 1 0 0,1-1-1 0 0,-1 1 1 0 0,1-2-1 0 0,32-21-1597 0 0,-12 6-4722 0 0</inkml:trace>
</inkml:ink>
</file>

<file path=ppt/ink/ink1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7.155"/>
    </inkml:context>
    <inkml:brush xml:id="br0">
      <inkml:brushProperty name="width" value="0.05" units="cm"/>
      <inkml:brushProperty name="height" value="0.05" units="cm"/>
      <inkml:brushProperty name="color" value="#E71224"/>
    </inkml:brush>
  </inkml:definitions>
  <inkml:trace contextRef="#ctx0" brushRef="#br0">182 0 14283 0 0,'1'7'5806'0'0,"-2"13"-5593"0"0,1-18 121 0 0,-4 68-22 0 0,2-1 1 0 0,3 1-1 0 0,21 134 0 0 0,3-88-312 0 0,-46-182 180 0 0,14 43-286 0 0,1-1-620 0 0,-12-29-1 0 0,16 46 431 0 0,-1 1 0 0 0,0-1-1 0 0,-1 1 1 0 0,0 0-1 0 0,1 1 1 0 0,-2-1 0 0 0,1 0-1 0 0,-1 1 1 0 0,-6-5-1 0 0,8 8 332 0 0,1 0 0 0 0,-1 1 1 0 0,0-1-1 0 0,0 1 0 0 0,0 0 0 0 0,0 0 0 0 0,-1 0 0 0 0,1 0 0 0 0,0 1 0 0 0,0-1 0 0 0,0 1 0 0 0,-1 0 0 0 0,1 0 0 0 0,0 0 0 0 0,-1 0 0 0 0,1 1 0 0 0,0-1 0 0 0,0 1 0 0 0,0 0 0 0 0,0 0 0 0 0,-1 0 0 0 0,1 0 0 0 0,0 1 0 0 0,1-1 0 0 0,-1 1 0 0 0,0-1 0 0 0,0 1 0 0 0,1 0 0 0 0,-1 0 0 0 0,1 1 0 0 0,-4 3 0 0 0,3-4 101 0 0,0 1 0 0 0,1 0-1 0 0,-1 0 1 0 0,1 1 0 0 0,0-1-1 0 0,0 0 1 0 0,0 1 0 0 0,0 0-1 0 0,1-1 1 0 0,-1 1 0 0 0,-1 7 0 0 0,3-9-132 0 0,-1 1 1 0 0,1 0 0 0 0,0-1 0 0 0,0 1 0 0 0,0-1 0 0 0,0 1-1 0 0,0-1 1 0 0,1 1 0 0 0,-1-1 0 0 0,1 1 0 0 0,0-1 0 0 0,0 1-1 0 0,0-1 1 0 0,0 1 0 0 0,0-1 0 0 0,0 0 0 0 0,0 0 0 0 0,1 0 0 0 0,2 3-1 0 0,0 0-38 0 0,1 0 1 0 0,1-1-1 0 0,-1 1 0 0 0,1-1 0 0 0,-1-1 0 0 0,1 1 0 0 0,0-1 0 0 0,1 0 1 0 0,-1 0-1 0 0,0 0 0 0 0,1-1 0 0 0,-1 0 0 0 0,1-1 0 0 0,0 1 0 0 0,0-1 0 0 0,0-1 1 0 0,0 1-1 0 0,-1-1 0 0 0,14-1 0 0 0,5-2-7034 0 0</inkml:trace>
</inkml:ink>
</file>

<file path=ppt/ink/ink1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7.502"/>
    </inkml:context>
    <inkml:brush xml:id="br0">
      <inkml:brushProperty name="width" value="0.05" units="cm"/>
      <inkml:brushProperty name="height" value="0.05" units="cm"/>
      <inkml:brushProperty name="color" value="#E71224"/>
    </inkml:brush>
  </inkml:definitions>
  <inkml:trace contextRef="#ctx0" brushRef="#br0">1 169 14283 0 0,'25'-1'279'0'0,"0"-1"0"0"0,0-1-1 0 0,-1-1 1 0 0,1-1 0 0 0,-1-1-1 0 0,0-1 1 0 0,0-2 0 0 0,29-14 0 0 0,-46 20-180 0 0,-1-1 0 0 0,1-1 0 0 0,-1 0 1 0 0,0 1-1 0 0,10-12 0 0 0,-14 15-34 0 0,0-1-1 0 0,-1 1 1 0 0,0-1-1 0 0,1 0 0 0 0,-1 0 1 0 0,0 1-1 0 0,0-1 1 0 0,0 0-1 0 0,0 0 0 0 0,0 0 1 0 0,0 0-1 0 0,0-1 1 0 0,-1 1-1 0 0,1 0 0 0 0,-1 0 1 0 0,1 0-1 0 0,-1 0 1 0 0,0-1-1 0 0,0 1 0 0 0,0 0 1 0 0,0 0-1 0 0,-1-1 1 0 0,1 1-1 0 0,-2-4 0 0 0,2 5 21 0 0,-1 0-1 0 0,0-1 0 0 0,0 1 0 0 0,0 0 0 0 0,0 0 1 0 0,-1 0-1 0 0,1 0 0 0 0,0 0 0 0 0,0 0 1 0 0,-1 0-1 0 0,1 0 0 0 0,0 0 0 0 0,-1 1 0 0 0,1-1 1 0 0,-1 1-1 0 0,1-1 0 0 0,-1 1 0 0 0,1-1 1 0 0,-1 1-1 0 0,1 0 0 0 0,-1 0 0 0 0,0 0 0 0 0,1 0 1 0 0,-1 0-1 0 0,1 0 0 0 0,-1 0 0 0 0,1 0 1 0 0,-1 1-1 0 0,1-1 0 0 0,-1 1 0 0 0,-1 0 0 0 0,-4 1 84 0 0,1 0 1 0 0,0 0-1 0 0,-1 0 0 0 0,1 1 0 0 0,-11 7 0 0 0,9-3-152 0 0,0 0 0 0 0,0 0 0 0 0,1 0 0 0 0,0 1 0 0 0,0 0 0 0 0,1 1 0 0 0,0-1 0 0 0,0 1 0 0 0,1 1 1 0 0,1-1-1 0 0,-1 1 0 0 0,-4 16 0 0 0,7-21-19 0 0,1 1 1 0 0,0-1 0 0 0,0 1-1 0 0,0 0 1 0 0,1-1 0 0 0,0 1-1 0 0,0 0 1 0 0,0-1 0 0 0,1 1-1 0 0,0 0 1 0 0,2 5 0 0 0,-2-7 2 0 0,1 0 1 0 0,-1 0 0 0 0,1 0-1 0 0,0-1 1 0 0,1 1 0 0 0,-1-1-1 0 0,0 1 1 0 0,1-1 0 0 0,0 0-1 0 0,0 0 1 0 0,0 0 0 0 0,0 0-1 0 0,1 0 1 0 0,-1-1 0 0 0,1 0-1 0 0,4 3 1 0 0,-6-4-11 0 0,0 0 0 0 0,0 0 1 0 0,0-1-1 0 0,0 1 0 0 0,0 0 0 0 0,0-1 0 0 0,1 0 1 0 0,-1 0-1 0 0,0 1 0 0 0,0-1 0 0 0,0-1 1 0 0,0 1-1 0 0,1 0 0 0 0,-1 0 0 0 0,0-1 0 0 0,0 1 1 0 0,4-2-1 0 0,-1-1-387 0 0,1 1 0 0 0,-1-1 1 0 0,0 0-1 0 0,0 0 0 0 0,6-5 0 0 0,7-8-6952 0 0</inkml:trace>
</inkml:ink>
</file>

<file path=ppt/ink/ink1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47.854"/>
    </inkml:context>
    <inkml:brush xml:id="br0">
      <inkml:brushProperty name="width" value="0.05" units="cm"/>
      <inkml:brushProperty name="height" value="0.05" units="cm"/>
      <inkml:brushProperty name="color" value="#E71224"/>
    </inkml:brush>
  </inkml:definitions>
  <inkml:trace contextRef="#ctx0" brushRef="#br0">1 0 4609 0 0,'8'6'7582'0'0,"-3"7"-4755"0"0,1 17-2354 0 0,-5-26 162 0 0,3 32 285 0 0,0 52-1 0 0,-3-52-171 0 0,6 52-1 0 0,-7-96-478 0 0,0 1-1 0 0,0-1 1 0 0,0 1-1 0 0,1-1 1 0 0,0 1-1 0 0,0 0 1 0 0,1-1-1 0 0,0 1 1 0 0,1 0-1 0 0,-1 0 1 0 0,1 0-1 0 0,1 1 1 0 0,-1-1-1 0 0,7-8 1 0 0,-4 6-332 0 0,0 1 1 0 0,0 0 0 0 0,1 0 0 0 0,0 0 0 0 0,1 1 0 0 0,0 0 0 0 0,0 1 0 0 0,0-1 0 0 0,1 2 0 0 0,17-10 0 0 0,10 1-2205 0 0,-16 8-5156 0 0</inkml:trace>
</inkml:ink>
</file>

<file path=ppt/ink/ink1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8.272"/>
    </inkml:context>
    <inkml:brush xml:id="br0">
      <inkml:brushProperty name="width" value="0.05" units="cm"/>
      <inkml:brushProperty name="height" value="0.05" units="cm"/>
      <inkml:brushProperty name="color" value="#E71224"/>
    </inkml:brush>
  </inkml:definitions>
  <inkml:trace contextRef="#ctx0" brushRef="#br0">1 0 5985 0 0,'8'1'66'0'0,"0"1"0"0"0,0-1 1 0 0,1 1-1 0 0,-1 1 0 0 0,0-1 0 0 0,-1 1 0 0 0,1 1 0 0 0,-1 0 0 0 0,1 0 0 0 0,-1 0 0 0 0,0 1 0 0 0,0 0 0 0 0,-1 0 0 0 0,1 0 1 0 0,9 13-1 0 0,7 7 136 0 0,-1 1 0 0 0,27 45 1 0 0,-21-25 356 0 0,-2 1 1 0 0,-2 2 0 0 0,28 83 0 0 0,33 161 1838 0 0,-79-268-2277 0 0,30 123 798 0 0,-7 2-1 0 0,-6 1 1 0 0,-7 0 0 0 0,-6 2-1 0 0,-13 189 1 0 0,3-325-906 0 0,-2 1-1 0 0,0 0 1 0 0,-1-1 0 0 0,-1 0-1 0 0,-8 24 1 0 0,3-22-13 0 0</inkml:trace>
</inkml:ink>
</file>

<file path=ppt/ink/ink1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39.383"/>
    </inkml:context>
    <inkml:brush xml:id="br0">
      <inkml:brushProperty name="width" value="0.05" units="cm"/>
      <inkml:brushProperty name="height" value="0.05" units="cm"/>
      <inkml:brushProperty name="color" value="#E71224"/>
    </inkml:brush>
  </inkml:definitions>
  <inkml:trace contextRef="#ctx0" brushRef="#br0">278 1 7370 0 0,'-1'3'8632'0'0,"-69"131"-5666"0"0,-105 184-2316 0 0,144-269-576 0 0,31-48-63 0 0,4-3 2335 0 0,14-3-2345 0 0,0 0 1 0 0,0 2-1 0 0,0 0 1 0 0,21-1 0 0 0,18-2-76 0 0,76-17 37 0 0,186-56 0 0 0,-181 29 73 0 0,-22 7-8 0 0,-115 43-12 0 0,-1-1-1 0 0,0 1 1 0 0,0 0 0 0 0,0 0 0 0 0,0-1 0 0 0,1 1-1 0 0,-1 0 1 0 0,0 0 0 0 0,0-1 0 0 0,0 1 0 0 0,0 0-1 0 0,0-1 1 0 0,0 1 0 0 0,0 0 0 0 0,0-1 0 0 0,0 1 0 0 0,0 0-1 0 0,0 0 1 0 0,0-1 0 0 0,0 1 0 0 0,0 0 0 0 0,0-1-1 0 0,0 1 1 0 0,0 0 0 0 0,0-1 0 0 0,0 1 0 0 0,0 0 0 0 0,0 0-1 0 0,0-1 1 0 0,-1 1 0 0 0,1 0 0 0 0,0-1 0 0 0,0 1-1 0 0,0 0 1 0 0,-1 0 0 0 0,1 0 0 0 0,0-1 0 0 0,0 1 0 0 0,0 0-1 0 0,-1 0 1 0 0,-17-22 1415 0 0,-27-18 688 0 0,22 23-2166 0 0,-2 0 0 0 0,0 2 0 0 0,-1 1 0 0 0,-1 1-1 0 0,-44-15 1 0 0,-146-29-588 0 0,204 55 623 0 0,7 1-169 0 0,0 0 0 0 0,0 0 0 0 0,1 0 0 0 0,-1-1 0 0 0,0 0 0 0 0,1 0 0 0 0,-1-1 0 0 0,1 1 0 0 0,0-1 0 0 0,-1 0 0 0 0,-8-7 0 0 0,12 4-1658 0 0</inkml:trace>
</inkml:ink>
</file>

<file path=ppt/ink/ink1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4.307"/>
    </inkml:context>
    <inkml:brush xml:id="br0">
      <inkml:brushProperty name="width" value="0.05" units="cm"/>
      <inkml:brushProperty name="height" value="0.05" units="cm"/>
      <inkml:brushProperty name="color" value="#E71224"/>
    </inkml:brush>
  </inkml:definitions>
  <inkml:trace contextRef="#ctx0" brushRef="#br0">1 74 10138 0 0,'7'-1'4920'0'0,"255"-38"-4301"0"0,-93 18-357 0 0,-152 19-262 0 0,-12 2 0 0 0,-1 0 0 0 0,0 0 0 0 0,1-1 0 0 0,-1 0 0 0 0,0 0 0 0 0,0 0 0 0 0,7-3 0 0 0,-7 2 0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7.295"/>
    </inkml:context>
    <inkml:brush xml:id="br0">
      <inkml:brushProperty name="width" value="0.05" units="cm"/>
      <inkml:brushProperty name="height" value="0.05" units="cm"/>
    </inkml:brush>
  </inkml:definitions>
  <inkml:trace contextRef="#ctx0" brushRef="#br0">7 36 10594 0 0,'0'0'39'0'0,"0"0"0"0"0,-1 0 0 0 0,1 0 0 0 0,0 0 1 0 0,-1-1-1 0 0,1 1 0 0 0,0 0 0 0 0,-1 0 0 0 0,1 0 0 0 0,0-1 0 0 0,0 1 0 0 0,-1 0 0 0 0,1 0 0 0 0,0-1 0 0 0,0 1 0 0 0,-1 0 0 0 0,1-1 0 0 0,0 1 0 0 0,0 0 0 0 0,0 0 0 0 0,0-1 0 0 0,-1 1 0 0 0,1 0 0 0 0,0-1 0 0 0,0 1 1 0 0,0 0-1 0 0,0-1 0 0 0,0 1 0 0 0,0-1 0 0 0,0 1 0 0 0,0-1 0 0 0,8-8 2096 0 0,16-3 778 0 0,-7 10-2975 0 0,1 0 1 0 0,-1 1 0 0 0,1 0 0 0 0,-1 2 0 0 0,1 0 0 0 0,-1 1-1 0 0,20 4 1 0 0,19 2-42 0 0,-32-7 103 0 0</inkml:trace>
</inkml:ink>
</file>

<file path=ppt/ink/ink1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4.685"/>
    </inkml:context>
    <inkml:brush xml:id="br0">
      <inkml:brushProperty name="width" value="0.05" units="cm"/>
      <inkml:brushProperty name="height" value="0.05" units="cm"/>
      <inkml:brushProperty name="color" value="#E71224"/>
    </inkml:brush>
  </inkml:definitions>
  <inkml:trace contextRef="#ctx0" brushRef="#br0">82 0 11979 0 0,'-1'0'361'0'0,"1"0"1"0"0,-1 1-1 0 0,0-1 1 0 0,1 0 0 0 0,-1 0-1 0 0,1 1 1 0 0,-1-1-1 0 0,0 0 1 0 0,1 1-1 0 0,-1-1 1 0 0,1 0 0 0 0,-1 1-1 0 0,1-1 1 0 0,-1 1-1 0 0,1-1 1 0 0,-1 1 0 0 0,1-1-1 0 0,-1 1 1 0 0,1-1-1 0 0,-1 2 1 0 0,-8 19 1330 0 0,-2 27-3075 0 0,10-42 2046 0 0,-18 115 72 0 0,-3 174-1 0 0,22-264-734 0 0,1-22 0 0 0,-1 1 0 0 0,0-1 0 0 0,-1 1 0 0 0,0-1 0 0 0,-4 17 0 0 0,4-23 100 0 0</inkml:trace>
</inkml:ink>
</file>

<file path=ppt/ink/ink1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5.031"/>
    </inkml:context>
    <inkml:brush xml:id="br0">
      <inkml:brushProperty name="width" value="0.05" units="cm"/>
      <inkml:brushProperty name="height" value="0.05" units="cm"/>
      <inkml:brushProperty name="color" value="#E71224"/>
    </inkml:brush>
  </inkml:definitions>
  <inkml:trace contextRef="#ctx0" brushRef="#br0">0 7 13827 0 0,'0'0'1471'0'0,"22"-2"-1472"0"0,220 0-488 0 0,-217 0 436 0 0</inkml:trace>
</inkml:ink>
</file>

<file path=ppt/ink/ink1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5.571"/>
    </inkml:context>
    <inkml:brush xml:id="br0">
      <inkml:brushProperty name="width" value="0.05" units="cm"/>
      <inkml:brushProperty name="height" value="0.05" units="cm"/>
      <inkml:brushProperty name="color" value="#E71224"/>
    </inkml:brush>
  </inkml:definitions>
  <inkml:trace contextRef="#ctx0" brushRef="#br0">3 30 7370 0 0,'-2'-6'11556'0'0,"15"1"-10420"0"0,16-1-1200 0 0,1 1 0 0 0,1 1 1 0 0,49 2-1 0 0,-40 1 11 0 0,-14 0-1 0 0</inkml:trace>
</inkml:ink>
</file>

<file path=ppt/ink/ink1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6.317"/>
    </inkml:context>
    <inkml:brush xml:id="br0">
      <inkml:brushProperty name="width" value="0.05" units="cm"/>
      <inkml:brushProperty name="height" value="0.05" units="cm"/>
      <inkml:brushProperty name="color" value="#E71224"/>
    </inkml:brush>
  </inkml:definitions>
  <inkml:trace contextRef="#ctx0" brushRef="#br0">231 0 10138 0 0,'0'0'1108'0'0,"-9"20"1665"0"0,-2 25-2677 0 0,3 1 0 0 0,2 0 0 0 0,0 83 0 0 0,5-118-62 0 0,0 31 369 0 0,1 1 1 0 0,1 0 0 0 0,16 82-1 0 0,-17-125-383 0 0,0 0-1 0 0,0 0 0 0 0,0 0 1 0 0,0 0-1 0 0,0 0 0 0 0,0 0 1 0 0,0 0-1 0 0,0 0 0 0 0,0 0 1 0 0,0 0-1 0 0,0-1 0 0 0,0 1 1 0 0,0 0-1 0 0,0 0 0 0 0,0 0 1 0 0,1 0-1 0 0,-1 0 0 0 0,0 0 1 0 0,0 0-1 0 0,0 0 0 0 0,0 0 1 0 0,0 0-1 0 0,0 0 0 0 0,0 0 1 0 0,0 0-1 0 0,0 0 0 0 0,0 0 1 0 0,0 0-1 0 0,0 0 0 0 0,0 0 1 0 0,0 0-1 0 0,0 0 0 0 0,0 1 1 0 0,0-1-1 0 0,1 0 0 0 0,-1 0 1 0 0,0 0-1 0 0,0 0 0 0 0,-3-16 2589 0 0,2 13-2401 0 0,-2-10 79 0 0,-2-1 1 0 0,0 1-1 0 0,0 0 1 0 0,-14-22 0 0 0,17 32-332 0 0,0 0 1 0 0,0 1 0 0 0,0-1 0 0 0,0 1 0 0 0,0-1 0 0 0,0 1 0 0 0,-1 0 0 0 0,1 0 0 0 0,-1 0 0 0 0,1 0-1 0 0,-1 0 1 0 0,0 1 0 0 0,0-1 0 0 0,0 1 0 0 0,0 0 0 0 0,0 0 0 0 0,0 0 0 0 0,0 0 0 0 0,0 0-1 0 0,-1 1 1 0 0,1-1 0 0 0,0 1 0 0 0,0 0 0 0 0,-1 0 0 0 0,1 0 0 0 0,0 1 0 0 0,0-1 0 0 0,-5 2 0 0 0,2-1 42 0 0,1 1 1 0 0,-1 0 0 0 0,1 0 0 0 0,-1 1-1 0 0,1-1 1 0 0,0 1 0 0 0,0 0 0 0 0,0 1 0 0 0,1-1-1 0 0,-1 1 1 0 0,-6 7 0 0 0,9-9 14 0 0,1 0 0 0 0,-1 0-1 0 0,1 0 1 0 0,0 0 0 0 0,0 0 0 0 0,-1 1-1 0 0,2-1 1 0 0,-1 0 0 0 0,0 1 0 0 0,0-1 0 0 0,1 0-1 0 0,0 1 1 0 0,-1-1 0 0 0,1 1 0 0 0,0-1-1 0 0,0 1 1 0 0,0-1 0 0 0,0 0 0 0 0,1 1-1 0 0,-1-1 1 0 0,1 1 0 0 0,-1-1 0 0 0,1 0 0 0 0,0 1-1 0 0,0-1 1 0 0,0 0 0 0 0,0 0 0 0 0,0 0-1 0 0,1 0 1 0 0,1 3 0 0 0,0-1 115 0 0,1 1 0 0 0,0-1 1 0 0,0 0-1 0 0,0 0 0 0 0,1 0 0 0 0,-1-1 1 0 0,1 0-1 0 0,0 1 0 0 0,0-2 0 0 0,0 1 1 0 0,0 0-1 0 0,0-1 0 0 0,1 0 0 0 0,7 2 0 0 0,-5-3-296 0 0,0 1 0 0 0,0-1 0 0 0,0 0 0 0 0,0-1 0 0 0,0 0 0 0 0,0 0 0 0 0,0-1 0 0 0,0 0 0 0 0,14-4 0 0 0,0-1-7131 0 0</inkml:trace>
</inkml:ink>
</file>

<file path=ppt/ink/ink1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6.783"/>
    </inkml:context>
    <inkml:brush xml:id="br0">
      <inkml:brushProperty name="width" value="0.05" units="cm"/>
      <inkml:brushProperty name="height" value="0.05" units="cm"/>
      <inkml:brushProperty name="color" value="#E71224"/>
    </inkml:brush>
  </inkml:definitions>
  <inkml:trace contextRef="#ctx0" brushRef="#br0">33 89 11522 0 0,'-2'2'331'0'0,"0"-1"-1"0"0,0 1 0 0 0,0 0 0 0 0,1 0 0 0 0,-1 0 0 0 0,0 0 0 0 0,1 0 0 0 0,0 0 0 0 0,-1 0 1 0 0,1 0-1 0 0,0 1 0 0 0,0-1 0 0 0,0 0 0 0 0,0 1 0 0 0,1-1 0 0 0,-1 1 0 0 0,1-1 0 0 0,-1 1 1 0 0,1-1-1 0 0,0 1 0 0 0,0-1 0 0 0,0 1 0 0 0,1-1 0 0 0,-1 4 0 0 0,1 5 202 0 0,1-1-1 0 0,0 0 1 0 0,0 0-1 0 0,7 18 1 0 0,-9-28-561 0 0,0 0 0 0 0,0 1 0 0 0,0-1 1 0 0,1 0-1 0 0,-1 0 0 0 0,0 1 0 0 0,0-1 0 0 0,0 0 1 0 0,0 0-1 0 0,0 0 0 0 0,1 1 0 0 0,-1-1 1 0 0,0 0-1 0 0,0 0 0 0 0,0 0 0 0 0,1 0 0 0 0,-1 0 1 0 0,0 1-1 0 0,0-1 0 0 0,0 0 0 0 0,1 0 0 0 0,-1 0 1 0 0,0 0-1 0 0,0 0 0 0 0,1 0 0 0 0,-1 0 0 0 0,0 0 1 0 0,0 0-1 0 0,1 0 0 0 0,-1 0 0 0 0,0 0 0 0 0,0 0 1 0 0,1 0-1 0 0,-1 0 0 0 0,0 0 0 0 0,0 0 0 0 0,1 0 1 0 0,-1 0-1 0 0,0 0 0 0 0,0 0 0 0 0,0 0 1 0 0,1-1-1 0 0,-1 1 0 0 0,0 0 0 0 0,0 0 0 0 0,0 0 1 0 0,1 0-1 0 0,-1-1 0 0 0,0 1 0 0 0,0 0 0 0 0,0 0 1 0 0,0 0-1 0 0,1-1 0 0 0,-1 1 0 0 0,0 0 0 0 0,0 0 1 0 0,0 0-1 0 0,0-1 0 0 0,0 1 0 0 0,0 0 0 0 0,-1-8-171 0 0</inkml:trace>
  <inkml:trace contextRef="#ctx0" brushRef="#br0" timeOffset="1">2 4 8290 0 0,'-2'-1'368'0'0,"2"-1"168"0"0,3 2-1200 0 0,1-1-144 0 0,4 1-33 0 0,4 0-7 0 0,6 0 688 0 0,4 1 160 0 0,0-1 0 0 0</inkml:trace>
</inkml:ink>
</file>

<file path=ppt/ink/ink1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7.144"/>
    </inkml:context>
    <inkml:brush xml:id="br0">
      <inkml:brushProperty name="width" value="0.05" units="cm"/>
      <inkml:brushProperty name="height" value="0.05" units="cm"/>
      <inkml:brushProperty name="color" value="#E71224"/>
    </inkml:brush>
  </inkml:definitions>
  <inkml:trace contextRef="#ctx0" brushRef="#br0">314 106 4145 0 0,'-19'-30'9594'0'0,"13"20"-8209"0"0,0-1-1 0 0,-1 1 1 0 0,0 1 0 0 0,0-1 0 0 0,-13-10-1 0 0,19 19-1368 0 0,0 0 0 0 0,-1 0 0 0 0,1 1-1 0 0,-1-1 1 0 0,1 1 0 0 0,-1-1 0 0 0,1 1 0 0 0,-1 0-1 0 0,1-1 1 0 0,-1 1 0 0 0,1 0 0 0 0,-1 0-1 0 0,0 0 1 0 0,1 0 0 0 0,-1 0 0 0 0,1 1 0 0 0,-1-1-1 0 0,1 0 1 0 0,-1 1 0 0 0,1-1 0 0 0,-1 1-1 0 0,1 0 1 0 0,-1-1 0 0 0,1 1 0 0 0,0 0 0 0 0,-1 0-1 0 0,1 0 1 0 0,0 0 0 0 0,0 0 0 0 0,0 0-1 0 0,-2 2 1 0 0,-3 3 36 0 0,0 0 0 0 0,0 0 1 0 0,0 1-1 0 0,-6 11 0 0 0,8-11-59 0 0,0 0 1 0 0,0 0-1 0 0,1 1 0 0 0,0 0 1 0 0,0-1-1 0 0,1 1 0 0 0,0 0 1 0 0,1 0-1 0 0,0 0 0 0 0,0 1 1 0 0,0-1-1 0 0,1 0 0 0 0,0 0 1 0 0,1 1-1 0 0,3 13 0 0 0,2 4-20 0 0,2 0 0 0 0,1-1-1 0 0,19 37 1 0 0,-27-60 27 0 0,5 10 5 0 0,-1-1 0 0 0,-1 1-1 0 0,0 1 1 0 0,0-1 0 0 0,3 25 0 0 0,-7-33-3 0 0,0 0 0 0 0,1 0 0 0 0,-1 0-1 0 0,-1-1 1 0 0,1 1 0 0 0,-1 0 0 0 0,1 0 0 0 0,-1-1-1 0 0,0 1 1 0 0,0 0 0 0 0,-1-1 0 0 0,1 1 0 0 0,-1-1 0 0 0,0 1-1 0 0,0-1 1 0 0,0 0 0 0 0,0 0 0 0 0,0 0 0 0 0,-1 0-1 0 0,1 0 1 0 0,-1 0 0 0 0,0-1 0 0 0,0 1 0 0 0,-3 1 0 0 0,-3 1 33 0 0,0 0 0 0 0,0 0 0 0 0,0-1 0 0 0,0-1 0 0 0,-1 1 0 0 0,1-1 1 0 0,-11 1-1 0 0,16-3-132 0 0,0 0-1 0 0,0-1 1 0 0,0 0 0 0 0,-1 1-1 0 0,1-1 1 0 0,0 0 0 0 0,0-1 0 0 0,0 1-1 0 0,0-1 1 0 0,0 0 0 0 0,0 0-1 0 0,0 0 1 0 0,0-1 0 0 0,0 1 0 0 0,1-1-1 0 0,-1 0 1 0 0,1 0 0 0 0,-1 0-1 0 0,-6-5 1 0 0,2-6-7435 0 0</inkml:trace>
</inkml:ink>
</file>

<file path=ppt/ink/ink1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7.510"/>
    </inkml:context>
    <inkml:brush xml:id="br0">
      <inkml:brushProperty name="width" value="0.05" units="cm"/>
      <inkml:brushProperty name="height" value="0.05" units="cm"/>
      <inkml:brushProperty name="color" value="#E71224"/>
    </inkml:brush>
  </inkml:definitions>
  <inkml:trace contextRef="#ctx0" brushRef="#br0">224 1 7834 0 0,'0'0'809'0'0,"0"1"-629"0"0,-2 17 5055 0 0,-5 11-2396 0 0,-2 7-1715 0 0,2 40-468 0 0,2 0 0 0 0,4 1 0 0 0,3-1 0 0 0,16 101 0 0 0,-17-172-656 0 0,2 15 0 0 0,-3-20 0 0 0,0 1 0 0 0,0-1 0 0 0,0 1 0 0 0,0-1 0 0 0,0 1 0 0 0,0-1 0 0 0,1 1 0 0 0,-1-1 0 0 0,0 1 0 0 0,0-1 0 0 0,1 1 0 0 0,-1-1 0 0 0,0 1 0 0 0,0-1 0 0 0,1 0 0 0 0,-1 1 0 0 0,1-1 0 0 0,-1 1 0 0 0,0-1 0 0 0,1 0 0 0 0,-1 0 0 0 0,1 1 0 0 0,-1-1 0 0 0,1 0 0 0 0,-1 0 0 0 0,1 1 0 0 0,1-3-1 0 0,0 0 0 0 0,-1 1 1 0 0,1-1-1 0 0,-1 0 1 0 0,1 0-1 0 0,-1-1 1 0 0,0 1-1 0 0,0 0 1 0 0,0 0-1 0 0,0 0 1 0 0,1-5-1 0 0,-1 4-8 0 0,10-26-1490 0 0,-6 14-5596 0 0</inkml:trace>
  <inkml:trace contextRef="#ctx0" brushRef="#br0" timeOffset="1">18 276 5985 0 0,'-18'-16'13594'0'0,"18"16"-13423"0"0,15-2 2549 0 0,118 9-2492 0 0,-82-3-1041 0 0,98-4-1 0 0,-118-3-6734 0 0</inkml:trace>
</inkml:ink>
</file>

<file path=ppt/ink/ink1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9.530"/>
    </inkml:context>
    <inkml:brush xml:id="br0">
      <inkml:brushProperty name="width" value="0.05" units="cm"/>
      <inkml:brushProperty name="height" value="0.05" units="cm"/>
      <inkml:brushProperty name="color" value="#E71224"/>
    </inkml:brush>
  </inkml:definitions>
  <inkml:trace contextRef="#ctx0" brushRef="#br0">202 1 9674 0 0,'-5'1'6865'0'0,"2"3"-3556"0"0,-4 13-3145 0 0,6-14 352 0 0,-15 46-496 0 0,3 0-1 0 0,1 1 0 0 0,3 0 0 0 0,2 1 0 0 0,2 0 0 0 0,2 0 1 0 0,7 88-1 0 0,-4-135-26 0 0,1-1-1 0 0,-1 0 1 0 0,1 1 0 0 0,0-1 0 0 0,0 0-1 0 0,3 6 1 0 0,-2-9 90 0 0,-6-13 103 0 0,3 11-155 0 0,0-1-115 0 0,0-1 0 0 0,0 0 0 0 0,0 1 0 0 0,0-1 0 0 0,-1 1 0 0 0,1-1-1 0 0,-1 1 1 0 0,0-1 0 0 0,0 1 0 0 0,-1 0 0 0 0,1 0 0 0 0,-1 0 0 0 0,1 1 0 0 0,-1-1 0 0 0,0 0-1 0 0,0 1 1 0 0,0 0 0 0 0,0 0 0 0 0,-1 0 0 0 0,1 0 0 0 0,0 0 0 0 0,-1 0 0 0 0,1 1 0 0 0,-1 0 0 0 0,0 0-1 0 0,1 0 1 0 0,-1 0 0 0 0,0 1 0 0 0,0-1 0 0 0,-7 1 0 0 0,9 0 115 0 0,0 0 1 0 0,0 1-1 0 0,1-1 1 0 0,-1 1-1 0 0,0-1 0 0 0,0 1 1 0 0,1 0-1 0 0,-1-1 0 0 0,0 1 1 0 0,1 0-1 0 0,-1 0 1 0 0,1 0-1 0 0,-1 0 0 0 0,1 1 1 0 0,-1-1-1 0 0,1 0 1 0 0,0 1-1 0 0,0-1 0 0 0,0 1 1 0 0,-1-1-1 0 0,2 1 1 0 0,-1-1-1 0 0,0 1 0 0 0,0 0 1 0 0,0-1-1 0 0,1 1 1 0 0,-1 0-1 0 0,1 0 0 0 0,-1-1 1 0 0,1 1-1 0 0,0 0 1 0 0,0 0-1 0 0,0 0 0 0 0,0 0 1 0 0,0 0-1 0 0,0-1 1 0 0,0 1-1 0 0,1 3 0 0 0,0-2-32 0 0,0 0-1 0 0,0 0 0 0 0,1 0 0 0 0,-1 1 0 0 0,1-1 0 0 0,0-1 0 0 0,0 1 1 0 0,0 0-1 0 0,0 0 0 0 0,0-1 0 0 0,0 1 0 0 0,1-1 0 0 0,-1 0 0 0 0,1 1 1 0 0,0-1-1 0 0,0-1 0 0 0,0 1 0 0 0,0 0 0 0 0,0-1 0 0 0,4 2 0 0 0,1 0 16 0 0,1-1-1 0 0,-1-1 0 0 0,1 0 0 0 0,-1 0 0 0 0,1-1 0 0 0,-1 0 0 0 0,1 0 0 0 0,-1-1 0 0 0,14-2 0 0 0,-4-2-194 0 0,-1 0 1 0 0,-1 0-1 0 0,28-14 0 0 0,-11 2-372 0 0</inkml:trace>
</inkml:ink>
</file>

<file path=ppt/ink/ink1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7:59.975"/>
    </inkml:context>
    <inkml:brush xml:id="br0">
      <inkml:brushProperty name="width" value="0.05" units="cm"/>
      <inkml:brushProperty name="height" value="0.05" units="cm"/>
      <inkml:brushProperty name="color" value="#E71224"/>
    </inkml:brush>
  </inkml:definitions>
  <inkml:trace contextRef="#ctx0" brushRef="#br0">285 62 8290 0 0,'-16'-19'4724'0'0,"12"15"-3889"0"0,1-1-1 0 0,-1 1 0 0 0,0-1 1 0 0,0 1-1 0 0,-1 0 0 0 0,1 0 1 0 0,-1 1-1 0 0,0 0 1 0 0,-5-3-1 0 0,9 6-805 0 0,1 0 0 0 0,-1 0-1 0 0,1 0 1 0 0,-1 1 0 0 0,1-1 0 0 0,0 0 0 0 0,-1 1 0 0 0,1-1-1 0 0,-1 0 1 0 0,1 1 0 0 0,0-1 0 0 0,-1 0 0 0 0,1 1 0 0 0,0-1-1 0 0,-1 1 1 0 0,1-1 0 0 0,0 1 0 0 0,0-1 0 0 0,0 1 0 0 0,-1-1-1 0 0,1 0 1 0 0,0 1 0 0 0,0-1 0 0 0,0 2 0 0 0,-5 16-300 0 0,4-15 320 0 0,-25 94-114 0 0,5 1 1 0 0,-14 180-1 0 0,-22 203 247 0 0,54-464-187 0 0,2-6 0 0 0,-1-1-1 0 0,0 0 1 0 0,0 0-1 0 0,-1 0 1 0 0,-1 0 0 0 0,0 0-1 0 0,0 0 1 0 0,-7 10-1 0 0,11-19 0 0 0,0-1-1 0 0,-1 0 0 0 0,1 0 1 0 0,0 1-1 0 0,0-1 1 0 0,-1 0-1 0 0,1 1 0 0 0,0-1 1 0 0,-1 0-1 0 0,1 0 1 0 0,0 1-1 0 0,-1-1 0 0 0,1 0 1 0 0,0 0-1 0 0,-1 0 1 0 0,1 0-1 0 0,0 0 0 0 0,-1 1 1 0 0,1-1-1 0 0,-1 0 0 0 0,1 0 1 0 0,0 0-1 0 0,-1 0 1 0 0,1 0-1 0 0,0 0 0 0 0,-1 0 1 0 0,1 0-1 0 0,-1 0 1 0 0,1 0-1 0 0,0-1 0 0 0,-1 1 1 0 0,0 0-1 0 0,-10-9-5434 0 0,3 0-1697 0 0</inkml:trace>
</inkml:ink>
</file>

<file path=ppt/ink/ink1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0.309"/>
    </inkml:context>
    <inkml:brush xml:id="br0">
      <inkml:brushProperty name="width" value="0.05" units="cm"/>
      <inkml:brushProperty name="height" value="0.05" units="cm"/>
      <inkml:brushProperty name="color" value="#E71224"/>
    </inkml:brush>
  </inkml:definitions>
  <inkml:trace contextRef="#ctx0" brushRef="#br0">1 12 17508 0 0,'0'0'1588'0'0,"12"0"-1288"0"0,13 2-558 0 0,99 6-178 0 0,-104-8 401 0 0,0-1 1 0 0,0-1-1 0 0,0 0 1 0 0,22-7-1 0 0,-18 2 22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9.986"/>
    </inkml:context>
    <inkml:brush xml:id="br0">
      <inkml:brushProperty name="width" value="0.05" units="cm"/>
      <inkml:brushProperty name="height" value="0.05" units="cm"/>
    </inkml:brush>
  </inkml:definitions>
  <inkml:trace contextRef="#ctx0" brushRef="#br0">1 1 10594 0 0,'0'0'964'0'0,"0"0"-794"0"0,3 1-223 0 0,1-1 0 0 0,-1 1 0 0 0,0 0 1 0 0,0 1-1 0 0,1-1 0 0 0,-1 1 0 0 0,0-1 0 0 0,5 4 1 0 0,4 2-63 0 0,1-1 44 0 0,-1 1-1 0 0,22 15 0 0 0,-30-19 80 0 0,0 0 1 0 0,0 0-1 0 0,0 1 0 0 0,0 0 0 0 0,-1-1 1 0 0,0 1-1 0 0,1 0 0 0 0,-1 1 1 0 0,-1-1-1 0 0,1 0 0 0 0,2 6 0 0 0,-5-8 74 0 0,0-1-1 0 0,0 0 1 0 0,0 0-1 0 0,0 1 1 0 0,0-1-1 0 0,0 0 1 0 0,-1 0 0 0 0,1 1-1 0 0,0-1 1 0 0,-1 0-1 0 0,1 0 1 0 0,-1 0-1 0 0,1 0 1 0 0,-1 0-1 0 0,0 0 1 0 0,1 1-1 0 0,-1-1 1 0 0,0 0-1 0 0,0-1 1 0 0,1 1-1 0 0,-1 0 1 0 0,0 0-1 0 0,0 0 1 0 0,0 0-1 0 0,0-1 1 0 0,0 1-1 0 0,-1 0 1 0 0,1-1-1 0 0,0 1 1 0 0,0-1-1 0 0,0 0 1 0 0,-2 1 0 0 0,-40 13 3749 0 0,30-12-2334 0 0,0 0 0 0 0,-22 1 0 0 0,66-5-1396 0 0,32-5 0 0 0,-28 2-101 0 0</inkml:trace>
</inkml:ink>
</file>

<file path=ppt/ink/ink1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2.511"/>
    </inkml:context>
    <inkml:brush xml:id="br0">
      <inkml:brushProperty name="width" value="0.05" units="cm"/>
      <inkml:brushProperty name="height" value="0.05" units="cm"/>
      <inkml:brushProperty name="color" value="#E71224"/>
    </inkml:brush>
  </inkml:definitions>
  <inkml:trace contextRef="#ctx0" brushRef="#br0">0 27 8754 0 0,'47'-9'5904'0'0,"-7"-1"-2230"0"0,-4 6-3783 0 0,0 1-1 0 0,71 4 1 0 0,-96 0 45 0 0</inkml:trace>
</inkml:ink>
</file>

<file path=ppt/ink/ink1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2.931"/>
    </inkml:context>
    <inkml:brush xml:id="br0">
      <inkml:brushProperty name="width" value="0.05" units="cm"/>
      <inkml:brushProperty name="height" value="0.05" units="cm"/>
      <inkml:brushProperty name="color" value="#E71224"/>
    </inkml:brush>
  </inkml:definitions>
  <inkml:trace contextRef="#ctx0" brushRef="#br0">1 26 9218 0 0,'0'0'831'0'0,"18"1"-950"0"0,23 1-24 0 0,0-2-1 0 0,0-1 1 0 0,0-3-1 0 0,65-13 1 0 0,-81 10 132 0 0</inkml:trace>
</inkml:ink>
</file>

<file path=ppt/ink/ink1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3.415"/>
    </inkml:context>
    <inkml:brush xml:id="br0">
      <inkml:brushProperty name="width" value="0.05" units="cm"/>
      <inkml:brushProperty name="height" value="0.05" units="cm"/>
      <inkml:brushProperty name="color" value="#E71224"/>
    </inkml:brush>
  </inkml:definitions>
  <inkml:trace contextRef="#ctx0" brushRef="#br0">86 12 4609 0 0,'-6'-11'16233'0'0,"-7"21"-13417"0"0,-6 17-5450 0 0,15-17 4188 0 0,-4 6-1567 0 0,1 0 1 0 0,1 1-1 0 0,0 0 0 0 0,2 1 1 0 0,0-1-1 0 0,1 1 0 0 0,0 0 0 0 0,1 0 1 0 0,2 20-1 0 0,0-28 6 0 0,1 0 0 0 0,0-1 0 0 0,1 0 0 0 0,0 1 0 0 0,0-1 0 0 0,1 0 0 0 0,0 0 0 0 0,1 0-1 0 0,0 0 1 0 0,0-1 0 0 0,1 0 0 0 0,0 1 0 0 0,1-2 0 0 0,0 1 0 0 0,0-1 0 0 0,0 0 0 0 0,1 0 0 0 0,14 11 0 0 0,-18-16-24 0 0,-1-1 0 0 0,0 1 0 0 0,1-1 1 0 0,-1 0-1 0 0,0 0 0 0 0,1 0 0 0 0,0 0 0 0 0,-1 0 1 0 0,4 0-1 0 0,8 1-293 0 0</inkml:trace>
</inkml:ink>
</file>

<file path=ppt/ink/ink1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4.921"/>
    </inkml:context>
    <inkml:brush xml:id="br0">
      <inkml:brushProperty name="width" value="0.05" units="cm"/>
      <inkml:brushProperty name="height" value="0.05" units="cm"/>
      <inkml:brushProperty name="color" value="#E71224"/>
    </inkml:brush>
  </inkml:definitions>
  <inkml:trace contextRef="#ctx0" brushRef="#br0">145 59 3681 0 0,'-6'-10'13890'0'0,"7"9"-13651"0"0,5-8 5462 0 0,-3 5-8168 0 0,1 1 2446 0 0,0 1 0 0 0,0-1 0 0 0,0 1 0 0 0,0 0 0 0 0,0 0 0 0 0,0 0 0 0 0,1 1 0 0 0,-1 0 0 0 0,1-1 0 0 0,4 1 0 0 0,4-2-36 0 0,-4 0 35 0 0,0 1 0 0 0,1 0-1 0 0,-1 0 1 0 0,1 1 0 0 0,-1 0-1 0 0,1 1 1 0 0,-1 0 0 0 0,1 1-1 0 0,14 2 1 0 0,-20-2 8 0 0,-1 0 0 0 0,1 0-1 0 0,0 1 1 0 0,-1-1 0 0 0,1 1-1 0 0,-1 0 1 0 0,0 0 0 0 0,1 0 0 0 0,-1 0-1 0 0,0 1 1 0 0,0-1 0 0 0,0 1-1 0 0,-1 0 1 0 0,1-1 0 0 0,-1 1 0 0 0,1 1-1 0 0,-1-1 1 0 0,0 0 0 0 0,0 0-1 0 0,0 1 1 0 0,-1-1 0 0 0,1 1 0 0 0,-1 0-1 0 0,0-1 1 0 0,2 8 0 0 0,-1 1 87 0 0,0 0 0 0 0,-1 0 0 0 0,-1 0 0 0 0,1 1 0 0 0,-2-1 0 0 0,0 0 0 0 0,0 0 1 0 0,-1 0-1 0 0,-1 0 0 0 0,0 0 0 0 0,0 0 0 0 0,-1-1 0 0 0,-1 0 0 0 0,-5 12 0 0 0,2-11 24 0 0,1 0-1 0 0,-1 0 0 0 0,-1-1 0 0 0,0 0 0 0 0,-1-1 1 0 0,0 0-1 0 0,-1 0 0 0 0,1-1 0 0 0,-2-1 0 0 0,1 0 1 0 0,-24 12-1 0 0,23-14-69 0 0,-1 0 1 0 0,1-1-1 0 0,-1 0 1 0 0,0-1-1 0 0,0-1 1 0 0,-17 3-1 0 0,25-5-24 0 0,0-1 0 0 0,0 0-1 0 0,0 0 1 0 0,0 0-1 0 0,0 0 1 0 0,0-1 0 0 0,0 1-1 0 0,0-1 1 0 0,0-1 0 0 0,0 1-1 0 0,1-1 1 0 0,-1 0 0 0 0,0 0-1 0 0,1 0 1 0 0,0 0 0 0 0,-1-1-1 0 0,1 0 1 0 0,0 0 0 0 0,0 0-1 0 0,-3-4 1 0 0,5 5-71 0 0,0 0 1 0 0,1-1-1 0 0,-1 1 1 0 0,1 0 0 0 0,-1 0-1 0 0,1-1 1 0 0,0 1-1 0 0,0-1 1 0 0,0 1-1 0 0,0-1 1 0 0,1 1-1 0 0,-1-1 1 0 0,1 0-1 0 0,-1 1 1 0 0,1-1 0 0 0,0 0-1 0 0,0 1 1 0 0,0-1-1 0 0,0 0 1 0 0,1 1-1 0 0,-1-1 1 0 0,1 0-1 0 0,0 1 1 0 0,-1-1-1 0 0,1 1 1 0 0,0-1 0 0 0,1 1-1 0 0,-1-1 1 0 0,0 1-1 0 0,1 0 1 0 0,-1 0-1 0 0,1-1 1 0 0,0 1-1 0 0,-1 0 1 0 0,5-3-1 0 0,-2 1 43 0 0,0 1-1 0 0,0 0 0 0 0,0-1 0 0 0,0 1 1 0 0,0 1-1 0 0,1-1 0 0 0,-1 0 0 0 0,1 1 1 0 0,0 0-1 0 0,-1 0 0 0 0,1 1 0 0 0,0-1 0 0 0,0 1 1 0 0,0 0-1 0 0,0 1 0 0 0,1-1 0 0 0,-1 1 1 0 0,7 0-1 0 0,0 3 21 0 0,1 0 0 0 0,-1 0 0 0 0,0 2 1 0 0,0-1-1 0 0,0 2 0 0 0,-1-1 0 0 0,14 10 0 0 0,7 7-16 0 0,30 28 0 0 0,-4-4 11 0 0,-49-41 0 0 0,-6-5-44 0 0</inkml:trace>
</inkml:ink>
</file>

<file path=ppt/ink/ink1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5.310"/>
    </inkml:context>
    <inkml:brush xml:id="br0">
      <inkml:brushProperty name="width" value="0.05" units="cm"/>
      <inkml:brushProperty name="height" value="0.05" units="cm"/>
      <inkml:brushProperty name="color" value="#E71224"/>
    </inkml:brush>
  </inkml:definitions>
  <inkml:trace contextRef="#ctx0" brushRef="#br0">0 0 11058 0 0,'0'3'5135'0'0,"0"12"-3332"0"0,2 64 831 0 0,2-27-3805 0 0,-4-44-5797 0 0</inkml:trace>
</inkml:ink>
</file>

<file path=ppt/ink/ink1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5.913"/>
    </inkml:context>
    <inkml:brush xml:id="br0">
      <inkml:brushProperty name="width" value="0.05" units="cm"/>
      <inkml:brushProperty name="height" value="0.05" units="cm"/>
      <inkml:brushProperty name="color" value="#E71224"/>
    </inkml:brush>
  </inkml:definitions>
  <inkml:trace contextRef="#ctx0" brushRef="#br0">50 1 10594 0 0,'0'5'5602'0'0,"-1"9"-3609"0"0,-2 93 1365 0 0,-2-38-3053 0 0,-24 113 0 0 0,29-180-307 0 0,0 0-32 0 0,-1 0 0 0 0,1 1 0 0 0,-1-1 0 0 0,0 1-1 0 0,0-1 1 0 0,0 0 0 0 0,0 0 0 0 0,0 0 0 0 0,0 1 0 0 0,-2 2-1 0 0</inkml:trace>
</inkml:ink>
</file>

<file path=ppt/ink/ink1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6.342"/>
    </inkml:context>
    <inkml:brush xml:id="br0">
      <inkml:brushProperty name="width" value="0.05" units="cm"/>
      <inkml:brushProperty name="height" value="0.05" units="cm"/>
      <inkml:brushProperty name="color" value="#E71224"/>
    </inkml:brush>
  </inkml:definitions>
  <inkml:trace contextRef="#ctx0" brushRef="#br0">25 1 5529 0 0,'44'4'328'0'0,"-24"1"-408"0"0,0 0-1 0 0,0 1 0 0 0,-1 1 1 0 0,24 12-1 0 0,-34-15 197 0 0,-1 0 1 0 0,1 1-1 0 0,-1 1 0 0 0,0-1 0 0 0,-1 1 1 0 0,1 1-1 0 0,-1-1 0 0 0,0 1 1 0 0,-1 0-1 0 0,0 1 0 0 0,7 10 0 0 0,-11-16 78 0 0,-1 0 0 0 0,0 0 0 0 0,0 0 0 0 0,-1 1 0 0 0,1-1 0 0 0,0 0 0 0 0,-1 0 0 0 0,1 0 0 0 0,-1 1 0 0 0,1-1 0 0 0,-1 0-1 0 0,0 0 1 0 0,0 1 0 0 0,0-1 0 0 0,-1 0 0 0 0,1 1 0 0 0,0-1 0 0 0,-1 0 0 0 0,0 0 0 0 0,-1 4 0 0 0,0-3 128 0 0,0 1 0 0 0,0-1 1 0 0,0 0-1 0 0,-1 0 0 0 0,1 0 1 0 0,-1-1-1 0 0,0 1 0 0 0,0-1 0 0 0,0 1 1 0 0,0-1-1 0 0,-5 3 0 0 0,-2 0 100 0 0,0 0-1 0 0,0-1 1 0 0,-1 0-1 0 0,1 0 1 0 0,-1-2-1 0 0,0 1 1 0 0,-18 1-1 0 0,14-3-503 0 0,-1-1 0 0 0,1 0-1 0 0,-1-1 1 0 0,1-1 0 0 0,0 0-1 0 0,-21-7 1 0 0,63 19-863 0 0,-1 1-1 0 0,0 2 1 0 0,30 19 0 0 0,-42-24 527 0 0,-1 1 0 0 0,-1 0 0 0 0,0 1 0 0 0,0 0 0 0 0,-1 1 0 0 0,0 0 0 0 0,-1 1 0 0 0,14 20 0 0 0,-23-30 502 0 0,0 0-1 0 0,0-1 0 0 0,0 1 1 0 0,0 0-1 0 0,0 0 0 0 0,0 1 1 0 0,-1-1-1 0 0,1 0 0 0 0,-1 0 1 0 0,1 0-1 0 0,-1 0 0 0 0,0 0 1 0 0,0 1-1 0 0,0-1 1 0 0,0 0-1 0 0,0 0 0 0 0,-1 0 1 0 0,1 0-1 0 0,0 0 0 0 0,-1 1 1 0 0,-1 2-1 0 0,0-3 228 0 0,1 1 0 0 0,-1 0 1 0 0,-1 0-1 0 0,1-1 0 0 0,0 1 0 0 0,-1-1 0 0 0,1 0 0 0 0,-1 0 1 0 0,1 0-1 0 0,-1 0 0 0 0,0 0 0 0 0,-5 2 0 0 0,-4 1 545 0 0,0 0-1 0 0,0-1 0 0 0,-1 0 1 0 0,1-1-1 0 0,-1-1 0 0 0,-14 2 1 0 0,15-3-799 0 0,0-1 0 0 0,0 0 1 0 0,0-1-1 0 0,-23-4 0 0 0,29 3-432 0 0,0 1 0 0 0,-1-1 0 0 0,1-1 0 0 0,0 1 0 0 0,1-1 0 0 0,-9-5 0 0 0,1-2-6720 0 0</inkml:trace>
</inkml:ink>
</file>

<file path=ppt/ink/ink1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06.692"/>
    </inkml:context>
    <inkml:brush xml:id="br0">
      <inkml:brushProperty name="width" value="0.05" units="cm"/>
      <inkml:brushProperty name="height" value="0.05" units="cm"/>
      <inkml:brushProperty name="color" value="#E71224"/>
    </inkml:brush>
  </inkml:definitions>
  <inkml:trace contextRef="#ctx0" brushRef="#br0">122 0 5065 0 0,'4'6'392'0'0,"0"1"0"0"0,-1-1 0 0 0,1 1 0 0 0,-1 0-1 0 0,-1 0 1 0 0,1 0 0 0 0,-1 0 0 0 0,-1 0 0 0 0,1 0 0 0 0,0 11 0 0 0,0 8 2563 0 0,-2 40 0 0 0,-1-47-2059 0 0,-1 0 0 0 0,0-1 0 0 0,-2 1 0 0 0,0-1-1 0 0,-1 0 1 0 0,-11 26 0 0 0,11-32-791 0 0,-1-1-1 0 0,0 1 1 0 0,-1-1-1 0 0,0 0 0 0 0,-1-1 1 0 0,0 0-1 0 0,-1 0 1 0 0,0-1-1 0 0,0 0 1 0 0,-14 10-1 0 0,1-3-173 0 0</inkml:trace>
</inkml:ink>
</file>

<file path=ppt/ink/ink1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2.506"/>
    </inkml:context>
    <inkml:brush xml:id="br0">
      <inkml:brushProperty name="width" value="0.05" units="cm"/>
      <inkml:brushProperty name="height" value="0.3" units="cm"/>
      <inkml:brushProperty name="color" value="#004F8B"/>
      <inkml:brushProperty name="inkEffects" value="pencil"/>
    </inkml:brush>
  </inkml:definitions>
  <inkml:trace contextRef="#ctx0" brushRef="#br0">29 75 6913 182852 61931,'-1'-1'609'0'0,"0"0"-481"0"0,0-2-128 0 0,-1-1 88 0 0,-1-4 920 0 0,-1-2 1208 0 0,0-3 1 0 0,-1 2-89 0 0,2 1-167 0 0,0 3-257 0 0,2 2-232 0 0,1 3-319 0 0,0 3-329 0 0,2 4-432 0 0,4 11-208 0 0,5 15-184 0 0,6 16 0 0 0,3 7 0 0 0,0 1 0 0 0,2 7 0 0 0,1 4 0 0 0,1 0 0 0 0,-2-2 0 0 0,-2-5 0 0 0,-3-6 0 0 0,-2-8 0 0 0,-3-9 0 0 0,-4-8 0 0 0,0-7 0 0 0,-3-2 0 0 0,0-2 0 0 0,-2-3 0 0 0,0-1 64 0 0,-2-1-64 0 0,1-4 0 0 0,-1-1 0 0 0,0-3 0 0 0,0-1 0 0 0,-1-3 0 0 0,0 0 0 0 0,-1 0-888 0 0,-3-5-136 0 0,0 0-20125 0 0</inkml:trace>
</inkml:ink>
</file>

<file path=ppt/ink/ink1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3.377"/>
    </inkml:context>
    <inkml:brush xml:id="br0">
      <inkml:brushProperty name="width" value="0.05" units="cm"/>
      <inkml:brushProperty name="height" value="0.3" units="cm"/>
      <inkml:brushProperty name="color" value="#004F8B"/>
      <inkml:brushProperty name="inkEffects" value="pencil"/>
    </inkml:brush>
  </inkml:definitions>
  <inkml:trace contextRef="#ctx0" brushRef="#br0">19 359 1840 181568 61821,'0'0'160'0'0,"-1"-1"-160"0"0,0 1 569 0 0,0-1 735 0 0,-1-1 552 0 0,0-1-551 0 0,0 1 15 0 0,-1-1 8 0 0,1 0-304 0 0,0 0 905 0 0,1-1-353 0 0,0-2-472 0 0,1-2-88 0 0,3-3-119 0 0,2-4 7 0 0,4-5 8 0 0,4-3-224 0 0,1 0-496 0 0,1 1-16 0 0,1 1 112 0 0,2-2-96 0 0,1 0-96 0 0,1 0-32 0 0,1 2-64 0 0,-3 3 64 0 0,-2 3-64 0 0,0 2 0 0 0,0 2 0 0 0,1 1 0 0 0,1 1 0 0 0,1 1 0 0 0,-1 2 0 0 0,-1 2 0 0 0,-2 1 0 0 0,0 3 72 0 0,-1 1-8 0 0,1 3-64 0 0,-1 2 0 0 0,-1 2 0 0 0,-1 4 0 0 0,1 6 0 0 0,-1 5 88 0 0,-2 3-88 0 0,-3 0 89 0 0,-3 4 7 0 0,-3 1-96 0 0,-4-1 96 0 0,-5 6 0 0 0,-6 7-96 0 0,-6 7 0 0 0,-7 4 0 0 0,-4 1-160 0 0,-2-1 88 0 0,2-8-32 0 0,5-8 39 0 0,3-8-247 0 0,2-7-312 0 0,4-7 312 0 0,3-5 88 0 0,3-5-176 0 0,2-4 200 0 0,2-2 200 0 0,1-1 0 0 0,1-1 64 0 0,2-1 128 0 0,0 1 0 0 0,2 1 0 0 0,0-1 80 0 0,0 1-208 0 0,1 0 32 0 0,0 1-8 0 0,0-1-8 0 0,0 1-80 0 0,1 0 0 0 0,-1 0 0 0 0,0 0 0 0 0,0 0 0 0 0,6 3-120 0 0,8 2-32 0 0,9 5 80 0 0,11 6 72 0 0,10 5-64 0 0,9 6 64 0 0,8 2 0 0 0,2 3 0 0 0,0 0 0 0 0,-4-2 0 0 0,-6-2 64 0 0,-8-4 0 0 0,-9-3-64 0 0,-8-4 0 0 0,-8-4 64 0 0,-5-4 0 0 0,-6-2-64 0 0,-3-3 0 0 0,-3-2 64 0 0,-2-2 0 0 0,-2-3-8121 0 0,0 0-4034 0 0</inkml:trace>
</inkml:ink>
</file>

<file path=ppt/ink/ink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50.244"/>
    </inkml:context>
    <inkml:brush xml:id="br0">
      <inkml:brushProperty name="width" value="0.05" units="cm"/>
      <inkml:brushProperty name="height" value="0.05" units="cm"/>
      <inkml:brushProperty name="color" value="#004F8B"/>
    </inkml:brush>
  </inkml:definitions>
  <inkml:trace contextRef="#ctx0" brushRef="#br0">7 30 11522 0 0,'-7'-6'1603'0'0,"15"5"-457"0"0,-7 1-918 0 0,104-8 446 0 0,-23 1-632 0 0,25 2-1073 0 0,-78 3-4063 0 0</inkml:trace>
</inkml:ink>
</file>

<file path=ppt/ink/ink1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4.223"/>
    </inkml:context>
    <inkml:brush xml:id="br0">
      <inkml:brushProperty name="width" value="0.05" units="cm"/>
      <inkml:brushProperty name="height" value="0.3" units="cm"/>
      <inkml:brushProperty name="color" value="#004F8B"/>
      <inkml:brushProperty name="inkEffects" value="pencil"/>
    </inkml:brush>
  </inkml:definitions>
  <inkml:trace contextRef="#ctx0" brushRef="#br0">181 82 5529 186875 63134,'0'0'488'0'0,"0"-1"-392"0"0,0 0-96 0 0,0 1 224 0 0,0-2 264 0 0,0 0 817 0 0,0-3 1159 0 0,0-1 329 0 0,-2-2 424 0 0,0-2-761 0 0,-2 1-1112 0 0,-1-1-255 0 0,-4 1-313 0 0,-3 1-264 0 0,-5 1-384 0 0,-3 3-320 0 0,-3 7-408 0 0,-2 7 32 0 0,3 11 88 0 0,3 9 151 0 0,6 10 233 0 0,6 5 8 0 0,6 4 8 0 0,5-4 80 0 0,4-6 0 0 0,3-6 0 0 0,5-3 0 0 0,5-6-72 0 0,4-4 8 0 0,1-7-16 0 0,0-5 80 0 0,3-7-160 0 0,4-8 0 0 0,4-9-232 0 0,0-13-328 0 0,-3-5-6850 0 0,-7 2-3688 0 0</inkml:trace>
</inkml:ink>
</file>

<file path=ppt/ink/ink1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4.481"/>
    </inkml:context>
    <inkml:brush xml:id="br0">
      <inkml:brushProperty name="width" value="0.05" units="cm"/>
      <inkml:brushProperty name="height" value="0.3" units="cm"/>
      <inkml:brushProperty name="color" value="#004F8B"/>
      <inkml:brushProperty name="inkEffects" value="pencil"/>
    </inkml:brush>
  </inkml:definitions>
  <inkml:trace contextRef="#ctx0" brushRef="#br0">23 86 2304 187716 62135,'0'0'201'0'0,"0"0"-201"0"0,0 0 1760 0 0,-1 0 2457 0 0,-1-1 144 0 0,-1 3 104 0 0,-2 6-1569 0 0,0 7-2256 0 0,0 10-367 0 0,4 8-273 0 0,3 4-73 0 0,5 0 9 0 0,6-3 0 0 0,5-6-104 0 0,3-6 72 0 0,3-9 0 0 0,1-8 24 0 0,-1-9 72 0 0,-2-9 0 0 0,-3-9 80 0 0,-4-8 56 0 0,-6-5 24 0 0,-5-3-80 0 0,-5 0 0 0 0,-5 1 1 0 0,-5 2-81 0 0,-5 3-1193 0 0,-1 6 513 0 0,-1 6-7082 0 0,4 7-3704 0 0</inkml:trace>
</inkml:ink>
</file>

<file path=ppt/ink/ink1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4.989"/>
    </inkml:context>
    <inkml:brush xml:id="br0">
      <inkml:brushProperty name="width" value="0.05" units="cm"/>
      <inkml:brushProperty name="height" value="0.3" units="cm"/>
      <inkml:brushProperty name="color" value="#004F8B"/>
      <inkml:brushProperty name="inkEffects" value="pencil"/>
    </inkml:brush>
  </inkml:definitions>
  <inkml:trace contextRef="#ctx0" brushRef="#br0">11 0 12443 194419 59576,'-1'1'1344'0'0,"1"-1"-1344"0"0,0 1 768 0 0,-1-1 1032 0 0,1 2 129 0 0,0-1 127 0 0,1 10-823 0 0,4 13-1233 0 0,2 8 0 0 0,1 5 96 0 0,5 14 96 0 0,7 19-160 0 0,7 17-248 0 0,5 10 104 0 0,4 4 112 0 0,1-5 0 0 0,0-8 0 0 0,-4-12 0 0 0,-6-16 0 0 0,-6-14 0 0 0,-5-13 0 0 0,-5-9 0 0 0,-3-9 0 0 0,-3-6 0 0 0,-2-5 72 0 0,-3-4-72 0 0,-1-2 0 0 0,-1-3 224 0 0,-5-9 320 0 0,-5-9-264 0 0,-7-11-280 0 0,-5-4 0 0 0,-3-2 0 0 0,-2 5 0 0 0,0 6-88 0 0,4 9 0 0 0,-2 9-136 0 0,2 8 72 0 0,2 6 0 0 0,0 7-104 0 0,2 6 160 0 0,2 3 0 0 0,3 5 0 0 0,2 6 96 0 0,5 3 0 0 0,6 0-192 0 0,7-1 40 0 0,8-5-9 0 0,9-4-103 0 0,9-6-144 0 0,4-6 200 0 0,1-6 104 0 0,4-7-64 0 0,-1-4 88 0 0,-1-5-112 0 0,-3-4-32 0 0,1-8-224 0 0,-5-1-18388 0 0</inkml:trace>
</inkml:ink>
</file>

<file path=ppt/ink/ink1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8:55.386"/>
    </inkml:context>
    <inkml:brush xml:id="br0">
      <inkml:brushProperty name="width" value="0.05" units="cm"/>
      <inkml:brushProperty name="height" value="0.3" units="cm"/>
      <inkml:brushProperty name="color" value="#004F8B"/>
      <inkml:brushProperty name="inkEffects" value="pencil"/>
    </inkml:brush>
  </inkml:definitions>
  <inkml:trace contextRef="#ctx0" brushRef="#br0">2 287 16131 185808 64044,'0'0'1745'0'0,"-1"1"-1745"0"0,1 0 416 0 0,0-1 536 0 0,3 0-288 0 0,5-2-424 0 0,9-4-128 0 0,8-3-112 0 0,6-5 64 0 0,4-4 168 0 0,0-2 80 0 0,-3-3 121 0 0,-6 0-217 0 0,-7 4-8 0 0,-5-1 208 0 0,-5 0-48 0 0,-5 1-224 0 0,-3 2 0 0 0,-4 1 136 0 0,-4-1-8 0 0,-4 1-40 0 0,-5 2-48 0 0,-5 3-96 0 0,-4 6-88 538-2,-3 10-184-538 2,-2 10-8 500 7,-1 11 96-500-7,3 12 24 0 0,5 4 72 0 0,6-1 0 0 0,6 2 0 518-5,5-4 0-518 5,6-6-64 0 0,5-2 64 0 0,5-5 0 0 0,3-5 0 0 0,5-3-72 0 0,7-3 72 0 0,3-3-80 0 0,1-3 80 0 0,6-5-64 0 0,8-6-104 0 0,6-7 0 0 0,7-12-112 0 0,-2-7-8706 0 0,-10 1-4441 0 0</inkml:trace>
</inkml:ink>
</file>

<file path=ppt/ink/ink1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5.992"/>
    </inkml:context>
    <inkml:brush xml:id="br0">
      <inkml:brushProperty name="width" value="0.025" units="cm"/>
      <inkml:brushProperty name="height" value="0.025" units="cm"/>
    </inkml:brush>
  </inkml:definitions>
  <inkml:trace contextRef="#ctx0" brushRef="#br0">10 146 5065 0 0,'-1'-1'208'0'0,"1"1"1"0"0,-1 0-1 0 0,1-1 0 0 0,-1 1 0 0 0,1-1 1 0 0,-1 1-1 0 0,1-1 0 0 0,-1 1 0 0 0,1-1 1 0 0,0 1-1 0 0,-1-1 0 0 0,1 1 1 0 0,0-1-1 0 0,-1 0 0 0 0,1 1 0 0 0,0-1 1 0 0,0 0-1 0 0,-1 1 0 0 0,1-1 0 0 0,0 0 1 0 0,0 1-1 0 0,0-1 0 0 0,0 0 0 0 0,0 0 1 0 0,-1-17 2547 0 0,1 13-2667 0 0,1-1-1 0 0,0 1 1 0 0,0 0-1 0 0,0 0 1 0 0,1 0-1 0 0,0 0 1 0 0,0 0-1 0 0,0 0 1 0 0,1 0 0 0 0,0 1-1 0 0,-1-1 1 0 0,2 1-1 0 0,-1 0 1 0 0,0 0-1 0 0,1 0 1 0 0,0 0-1 0 0,0 0 1 0 0,0 1-1 0 0,8-5 1 0 0,-9 5-76 0 0,0 1 1 0 0,0 1-1 0 0,0-1 0 0 0,0 0 1 0 0,0 1-1 0 0,0 0 1 0 0,0-1-1 0 0,1 1 0 0 0,-1 1 1 0 0,1-1-1 0 0,-1 0 1 0 0,1 1-1 0 0,-1 0 0 0 0,1 0 1 0 0,-1 0-1 0 0,0 0 1 0 0,1 0-1 0 0,-1 1 0 0 0,1-1 1 0 0,-1 1-1 0 0,1 0 0 0 0,-1 0 1 0 0,0 0-1 0 0,0 1 1 0 0,1-1-1 0 0,-1 1 0 0 0,0 0 1 0 0,0 0-1 0 0,-1 0 1 0 0,5 4-1 0 0,5 6 62 0 0,-2 0 1 0 0,1 1-1 0 0,-2 1 0 0 0,15 26 1 0 0,23 65 174 0 0,-5-11-164 0 0,-13-39-24 0 0,67 96 0 0 0,-96-151-62 0 0,1 1-21 0 0,-1 0-1 0 0,1 0 1 0 0,0 0 0 0 0,-1-1-1 0 0,1 1 1 0 0,0 0 0 0 0,-1 0 0 0 0,1-1-1 0 0,0 1 1 0 0,0 0 0 0 0,0-1-1 0 0,0 1 1 0 0,1 0 0 0 0,0-1-217 0 0</inkml:trace>
</inkml:ink>
</file>

<file path=ppt/ink/ink1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6.422"/>
    </inkml:context>
    <inkml:brush xml:id="br0">
      <inkml:brushProperty name="width" value="0.025" units="cm"/>
      <inkml:brushProperty name="height" value="0.025" units="cm"/>
    </inkml:brush>
  </inkml:definitions>
  <inkml:trace contextRef="#ctx0" brushRef="#br0">351 5 3225 0 0,'-1'-1'751'0'0,"-1"1"-1"0"0,0-1 1 0 0,1 0 0 0 0,-1 1 0 0 0,0 0 0 0 0,1-1-1 0 0,-1 1 1 0 0,0 0 0 0 0,1 0 0 0 0,-1 0 0 0 0,0 0 0 0 0,1 0-1 0 0,-1 0 1 0 0,0 0 0 0 0,1 1 0 0 0,-1-1 0 0 0,-2 1-1 0 0,1 1-221 0 0,0-1 0 0 0,-1 1 0 0 0,1 0 0 0 0,0 0 0 0 0,0 0 0 0 0,0 1-1 0 0,-4 3 1 0 0,-4 6-760 0 0,1 0 1 0 0,-17 26-1 0 0,19-26 1382 0 0,-35 54-1141 0 0,2 2 1 0 0,4 2 0 0 0,-38 98-1 0 0,71-158-105 0 0,-3 7-230 0 0,0 1 0 0 0,2 0 1 0 0,0 0-1 0 0,-4 28 0 0 0,9-25-6752 0 0</inkml:trace>
</inkml:ink>
</file>

<file path=ppt/ink/ink1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6.771"/>
    </inkml:context>
    <inkml:brush xml:id="br0">
      <inkml:brushProperty name="width" value="0.025" units="cm"/>
      <inkml:brushProperty name="height" value="0.025" units="cm"/>
    </inkml:brush>
  </inkml:definitions>
  <inkml:trace contextRef="#ctx0" brushRef="#br0">30 108 9674 0 0,'-1'0'54'0'0,"0"-1"0"0"0,1 1 0 0 0,-1 0-1 0 0,0 0 1 0 0,1 0 0 0 0,-1 0 0 0 0,0 0 0 0 0,1 0 0 0 0,-1 0 0 0 0,0 0-1 0 0,1 1 1 0 0,-1-1 0 0 0,0 0 0 0 0,1 0 0 0 0,-1 0 0 0 0,0 1 0 0 0,1-1-1 0 0,-1 0 1 0 0,1 1 0 0 0,-1-1 0 0 0,1 1 0 0 0,-1-1 0 0 0,1 0 0 0 0,-1 1-1 0 0,1-1 1 0 0,-1 1 0 0 0,1-1 0 0 0,-1 1 0 0 0,1 0 0 0 0,0-1 0 0 0,-1 1-1 0 0,1-1 1 0 0,0 1 0 0 0,0 0 0 0 0,-1-1 0 0 0,1 1 0 0 0,0 0 0 0 0,0 0-1 0 0,-7 27 302 0 0,6-21 104 0 0,0 0 1 0 0,1 0-1 0 0,0 0 0 0 0,0 0 0 0 0,1 0 0 0 0,3 14 0 0 0,-4-19-354 0 0,1 0-1 0 0,-1 0 0 0 0,1 0 0 0 0,0 0 0 0 0,0-1 0 0 0,-1 1 0 0 0,1 0 1 0 0,0 0-1 0 0,0-1 0 0 0,1 1 0 0 0,-1-1 0 0 0,0 1 0 0 0,0-1 1 0 0,1 1-1 0 0,-1-1 0 0 0,1 0 0 0 0,0 0 0 0 0,-1 1 0 0 0,1-1 0 0 0,0 0 1 0 0,-1-1-1 0 0,1 1 0 0 0,0 0 0 0 0,0 0 0 0 0,0-1 0 0 0,0 1 1 0 0,0-1-1 0 0,0 0 0 0 0,3 1 0 0 0,-3-1-96 0 0,0-1-1 0 0,0 1 1 0 0,0-1 0 0 0,0 0 0 0 0,0 0-1 0 0,0 1 1 0 0,0-1 0 0 0,-1 0 0 0 0,1 0-1 0 0,0-1 1 0 0,-1 1 0 0 0,1 0-1 0 0,0-1 1 0 0,-1 1 0 0 0,0 0 0 0 0,1-1-1 0 0,-1 0 1 0 0,2-2 0 0 0,20-35-1016 0 0,-22 35 763 0 0,9-13-277 0 0,-7 12 404 0 0,0 1 1 0 0,-1 0-1 0 0,0 0 1 0 0,1-1-1 0 0,-2 0 1 0 0,1 1-1 0 0,1-7 0 0 0,-5 4 129 0 0,-3 2 42 0 0</inkml:trace>
  <inkml:trace contextRef="#ctx0" brushRef="#br0" timeOffset="1">20 14 14283 0 0,'0'0'47'0'0,"0"0"-1"0"0,0 0 0 0 0,0 0 1 0 0,-1 0-1 0 0,1 0 1 0 0,0 0-1 0 0,0 0 1 0 0,0 0-1 0 0,0 0 1 0 0,0-1-1 0 0,-1 1 1 0 0,1 0-1 0 0,0 0 1 0 0,0 0-1 0 0,0 0 1 0 0,0 0-1 0 0,0 0 1 0 0,0-1-1 0 0,0 1 1 0 0,0 0-1 0 0,0 0 0 0 0,-1 0 1 0 0,1 0-1 0 0,0 0 1 0 0,0-1-1 0 0,0 1 1 0 0,0 0-1 0 0,0 0 1 0 0,0 0-1 0 0,0 0 1 0 0,0-1-1 0 0,0 1 1 0 0,0 0-1 0 0,0 0 1 0 0,0 0-1 0 0,0 0 1 0 0,0 0-1 0 0,0-1 1 0 0,0 1-1 0 0,0 0 0 0 0,1 0 1 0 0,-1 0-1 0 0,0 0 1 0 0,0-1-1 0 0,0 1 1 0 0,0 0-1 0 0,0 0 1 0 0,0 0-1 0 0,0 0 1 0 0,0 0-1 0 0,1 0 1 0 0,-1 0-1 0 0,0-1 1 0 0,0 1-1 0 0,0 0 1 0 0,0 0-1 0 0,0 0 0 0 0,1 0 1 0 0,-1 0-1 0 0,0 0 1 0 0,0 0-1 0 0,0 0 1 0 0,0 0-1 0 0,0 0 1 0 0,1 0-1 0 0,19-4 224 0 0,28 2-866 0 0,-32 3 548 0 0,-4 0 36 0 0</inkml:trace>
</inkml:ink>
</file>

<file path=ppt/ink/ink1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7.151"/>
    </inkml:context>
    <inkml:brush xml:id="br0">
      <inkml:brushProperty name="width" value="0.025" units="cm"/>
      <inkml:brushProperty name="height" value="0.025" units="cm"/>
    </inkml:brush>
  </inkml:definitions>
  <inkml:trace contextRef="#ctx0" brushRef="#br0">153 0 8754 0 0,'0'0'399'0'0,"-2"16"165"0"0,-10 274 5786 0 0,12-285-6263 0 0,-2 16 195 0 0,-8 34 0 0 0,9-50-252 0 0,0-1 1 0 0,0 1-1 0 0,0-1 1 0 0,-1 0-1 0 0,0 1 1 0 0,0-1-1 0 0,0 0 1 0 0,-1 0-1 0 0,1-1 1 0 0,-1 1-1 0 0,0 0 1 0 0,0-1 0 0 0,0 1-1 0 0,-4 3 1 0 0,4-6 84 0 0,0 0 1 0 0,0 0 0 0 0,0 0 0 0 0,0 0-1 0 0,0 0 1 0 0,0-1 0 0 0,-1 0 0 0 0,1 1-1 0 0,0-1 1 0 0,0 0 0 0 0,0 0 0 0 0,0-1-1 0 0,0 1 1 0 0,-1-1 0 0 0,1 1 0 0 0,0-1-1 0 0,0 0 1 0 0,0 0 0 0 0,0 0 0 0 0,1-1-1 0 0,-1 1 1 0 0,0-1 0 0 0,-4-2 0 0 0,-6-4-330 0 0</inkml:trace>
</inkml:ink>
</file>

<file path=ppt/ink/ink1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7.502"/>
    </inkml:context>
    <inkml:brush xml:id="br0">
      <inkml:brushProperty name="width" value="0.025" units="cm"/>
      <inkml:brushProperty name="height" value="0.025" units="cm"/>
    </inkml:brush>
  </inkml:definitions>
  <inkml:trace contextRef="#ctx0" brushRef="#br0">1 10 13827 0 0,'0'-2'608'0'0,"0"1"280"0"0,0 0-608 0 0,1 1-192 0 0,0 1-88 0 0,29 0-376 0 0,-15-1 208 0 0,7-4-8 0 0,-2 0 0 0 0</inkml:trace>
</inkml:ink>
</file>

<file path=ppt/ink/ink1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38.580"/>
    </inkml:context>
    <inkml:brush xml:id="br0">
      <inkml:brushProperty name="width" value="0.025" units="cm"/>
      <inkml:brushProperty name="height" value="0.025" units="cm"/>
    </inkml:brush>
  </inkml:definitions>
  <inkml:trace contextRef="#ctx0" brushRef="#br0">0 32 10594 0 0,'0'0'2323'0'0,"0"-1"-1309"0"0,4 0 1848 0 0,29-3-2987 0 0,64 1 0 0 0,-61 3-9 0 0,61-8 0 0 0,-61-1 70 0 0,-24 4 64 0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50.611"/>
    </inkml:context>
    <inkml:brush xml:id="br0">
      <inkml:brushProperty name="width" value="0.05" units="cm"/>
      <inkml:brushProperty name="height" value="0.05" units="cm"/>
      <inkml:brushProperty name="color" value="#004F8B"/>
    </inkml:brush>
  </inkml:definitions>
  <inkml:trace contextRef="#ctx0" brushRef="#br0">1 44 13827 0 0,'0'0'13'0'0,"0"-1"-1"0"0,-1 1 1 0 0,1 0-1 0 0,0 0 1 0 0,0-1-1 0 0,0 1 1 0 0,0 0 0 0 0,0 0-1 0 0,0-1 1 0 0,0 1-1 0 0,0 0 1 0 0,0-1-1 0 0,1 1 1 0 0,-1 0 0 0 0,0 0-1 0 0,0-1 1 0 0,0 1-1 0 0,0 0 1 0 0,0 0-1 0 0,0-1 1 0 0,1 1-1 0 0,-1 0 1 0 0,0 0 0 0 0,0 0-1 0 0,0-1 1 0 0,0 1-1 0 0,1 0 1 0 0,-1 0-1 0 0,0 0 1 0 0,0 0 0 0 0,1-1-1 0 0,-1 1 1 0 0,0 0-1 0 0,1 0 1 0 0,14-6 584 0 0,18-1 231 0 0,-31 7-821 0 0,86-12-210 0 0,0 5-1 0 0,1 3 0 0 0,165 15 1 0 0,-244-10-95 0 0</inkml:trace>
  <inkml:trace contextRef="#ctx0" brushRef="#br0" timeOffset="1">32 148 5529 0 0,'2'2'4726'0'0,"11"12"-4491"0"0,167 193 796 0 0,-131-146-294 0 0,-26-35-39 0 0,-1 1 0 0 0,-1 1 0 0 0,-2 0 0 0 0,28 57-1 0 0,-46-84-695 0 0,8 28 193 0 0,-9-27-264 0 0,1-1 0 0 0,-1 1 0 0 0,0-1 0 0 0,0 0 0 0 0,0 1 0 0 0,0-1 0 0 0,0 1 0 0 0,0-1 0 0 0,0 0 0 0 0,0 1 0 0 0,-1-1 0 0 0,1 1 0 0 0,-1-1-1 0 0,1 0 1 0 0,-1 1 0 0 0,1-1 0 0 0,-1 0 0 0 0,0 0 0 0 0,0 2 0 0 0,-6 3-5148 0 0</inkml:trace>
</inkml:ink>
</file>

<file path=ppt/ink/ink1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49.643"/>
    </inkml:context>
    <inkml:brush xml:id="br0">
      <inkml:brushProperty name="width" value="0.025" units="cm"/>
      <inkml:brushProperty name="height" value="0.025" units="cm"/>
    </inkml:brush>
  </inkml:definitions>
  <inkml:trace contextRef="#ctx0" brushRef="#br0">0 41 5985 0 0,'1'0'9605'0'0,"15"-3"-9856"0"0,121 2 357 0 0,176-24 0 0 0,-266 13-131 0 0,-46 12 238 0 0,-3 0 809 0 0</inkml:trace>
</inkml:ink>
</file>

<file path=ppt/ink/ink1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0.306"/>
    </inkml:context>
    <inkml:brush xml:id="br0">
      <inkml:brushProperty name="width" value="0.025" units="cm"/>
      <inkml:brushProperty name="height" value="0.025" units="cm"/>
    </inkml:brush>
  </inkml:definitions>
  <inkml:trace contextRef="#ctx0" brushRef="#br0">14 65 1840 0 0,'-1'0'357'0'0,"0"0"-1"0"0,1-1 1 0 0,-1 1-1 0 0,0-1 1 0 0,0 1-1 0 0,1-1 1 0 0,-1 1-1 0 0,0-1 1 0 0,1 0-1 0 0,-1 1 1 0 0,0-1-1 0 0,1 0 1 0 0,-1 1-1 0 0,1-1 0 0 0,-1 0 1 0 0,1 0-1 0 0,0 1 1 0 0,-1-1-1 0 0,1 0 1 0 0,0 0-1 0 0,-1 0 1 0 0,1 0-1 0 0,0 1 1 0 0,0-1-1 0 0,0 0 1 0 0,0 0-1 0 0,0 0 1 0 0,0 0-1 0 0,0 0 1 0 0,0-1-1 0 0,1 0-101 0 0,0 1 1 0 0,0-1-1 0 0,0 1 1 0 0,0-1-1 0 0,1 1 0 0 0,-1 0 1 0 0,0-1-1 0 0,1 1 1 0 0,-1 0-1 0 0,1 0 0 0 0,-1 0 1 0 0,1 0-1 0 0,3-1 1 0 0,6-3-152 0 0,1 0 0 0 0,-1 1 0 0 0,18-3 1 0 0,-25 6-100 0 0,1 1-1 0 0,-1 0 1 0 0,0 0 0 0 0,0 0 0 0 0,1 0 0 0 0,-1 1 0 0 0,0 0 0 0 0,0 0 0 0 0,0 0 0 0 0,0 0 0 0 0,0 1 0 0 0,0-1 0 0 0,0 1 0 0 0,0 0-1 0 0,0 0 1 0 0,-1 1 0 0 0,1-1 0 0 0,-1 1 0 0 0,0 0 0 0 0,0 0 0 0 0,0 0 0 0 0,4 5 0 0 0,7 9-39 0 0,-1 0-1 0 0,-1 1 1 0 0,11 23 0 0 0,-15-29 68 0 0,92 160 108 0 0,-91-155-130 0 0,1-1 1 0 0,1 0 0 0 0,0-1 0 0 0,14 15 0 0 0,-19-30-1158 0 0,-5-4-4576 0 0</inkml:trace>
</inkml:ink>
</file>

<file path=ppt/ink/ink1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0.644"/>
    </inkml:context>
    <inkml:brush xml:id="br0">
      <inkml:brushProperty name="width" value="0.025" units="cm"/>
      <inkml:brushProperty name="height" value="0.025" units="cm"/>
    </inkml:brush>
  </inkml:definitions>
  <inkml:trace contextRef="#ctx0" brushRef="#br0">332 7 6913 0 0,'-1'0'541'0'0,"0"-1"-1"0"0,1 0 0 0 0,-1 1 0 0 0,0-1 1 0 0,0 1-1 0 0,1-1 0 0 0,-1 1 0 0 0,0-1 1 0 0,0 1-1 0 0,0 0 0 0 0,0-1 0 0 0,0 1 1 0 0,0 0-1 0 0,1 0 0 0 0,-1-1 0 0 0,0 1 0 0 0,0 0 1 0 0,0 0-1 0 0,0 0 0 0 0,0 0 0 0 0,-2 1 1 0 0,1-1-197 0 0,0 1 1 0 0,1-1-1 0 0,-1 1 1 0 0,0 0-1 0 0,0 0 1 0 0,1 0-1 0 0,-1 0 1 0 0,0 0 0 0 0,1 1-1 0 0,-2 1 1 0 0,-5 5-660 0 0,1 0 1 0 0,0 1 0 0 0,-6 12 0 0 0,6-10 1275 0 0,-89 114-841 0 0,55-76-448 0 0,-62 102 0 0 0,94-133 152 0 0</inkml:trace>
</inkml:ink>
</file>

<file path=ppt/ink/ink1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1.789"/>
    </inkml:context>
    <inkml:brush xml:id="br0">
      <inkml:brushProperty name="width" value="0.025" units="cm"/>
      <inkml:brushProperty name="height" value="0.025" units="cm"/>
    </inkml:brush>
  </inkml:definitions>
  <inkml:trace contextRef="#ctx0" brushRef="#br0">25 32 3225 0 0,'6'-2'1064'0'0,"2"2"2943"0"0,-5 2-3978 0 0,0-1 0 0 0,-1 0-1 0 0,1 0 1 0 0,0 1 0 0 0,-1-1 0 0 0,0 1-1 0 0,1 0 1 0 0,-1 0 0 0 0,0 0-1 0 0,3 3 1 0 0,-4-4 53 0 0,0 1 1 0 0,0-1-1 0 0,-1 0 0 0 0,1 0 0 0 0,0 0 1 0 0,-1 0-1 0 0,1 1 0 0 0,-1-1 0 0 0,1 0 1 0 0,-1 0-1 0 0,0 1 0 0 0,1-1 1 0 0,-1 0-1 0 0,0 1 0 0 0,0-1 0 0 0,0 0 1 0 0,0 1-1 0 0,0-1 0 0 0,0 0 0 0 0,-1 1 1 0 0,1-1-1 0 0,0 0 0 0 0,-1 1 0 0 0,1-1 1 0 0,-1 0-1 0 0,1 0 0 0 0,-1 0 1 0 0,0 1-1 0 0,1-1 0 0 0,-3 2 0 0 0,3-2 38 0 0,-1 0-1 0 0,0 0 0 0 0,0 0 0 0 0,0 0 0 0 0,0 0 0 0 0,0 0 0 0 0,0 0 0 0 0,0 0 0 0 0,0 0 1 0 0,0-1-1 0 0,0 1 0 0 0,0 0 0 0 0,-1-1 0 0 0,1 1 0 0 0,0-1 0 0 0,0 1 0 0 0,-1-1 0 0 0,1 1 1 0 0,0-1-1 0 0,-1 0 0 0 0,1 0 0 0 0,0 0 0 0 0,-1 0 0 0 0,1 0 0 0 0,-1 0 0 0 0,1 0 0 0 0,0 0 1 0 0,-1-1-1 0 0,1 1 0 0 0,0 0 0 0 0,0-1 0 0 0,-1 1 0 0 0,1-1 0 0 0,0 1 0 0 0,0-1 1 0 0,-1 0-1 0 0,1 0 0 0 0,0 1 0 0 0,0-1 0 0 0,0 0 0 0 0,0 0 0 0 0,0 0 0 0 0,-1-1 0 0 0,1 0-204 0 0,-1 0-1 0 0,0 0 0 0 0,1 0 1 0 0,0 0-1 0 0,-1 0 0 0 0,1 0 0 0 0,0 0 1 0 0,0 0-1 0 0,0 0 0 0 0,0-1 0 0 0,1 1 1 0 0,-1 0-1 0 0,1 0 0 0 0,-1-1 1 0 0,1 1-1 0 0,0-1 0 0 0,0 1 0 0 0,0 0 1 0 0,0-1-1 0 0,0 1 0 0 0,1-1 1 0 0,-1 1-1 0 0,0 0 0 0 0,2-4 0 0 0,0 4 47 0 0,-1-1 0 0 0,1 1 0 0 0,-1-1-1 0 0,1 1 1 0 0,0 0 0 0 0,0 0 0 0 0,0 0-1 0 0,0 0 1 0 0,1 0 0 0 0,-1 0 0 0 0,0 1-1 0 0,1-1 1 0 0,-1 1 0 0 0,1-1 0 0 0,0 1-1 0 0,-1 0 1 0 0,1 0 0 0 0,0 0 0 0 0,0 1-1 0 0,-1-1 1 0 0,1 1 0 0 0,0-1 0 0 0,0 1-1 0 0,0 0 1 0 0,0 0 0 0 0,0 0 0 0 0,0 1-1 0 0,-1-1 1 0 0,4 1 0 0 0,-5 0 38 0 0,0 0 0 0 0,0-1-1 0 0,0 1 1 0 0,0 0 0 0 0,0 0 0 0 0,-1 0 0 0 0,1 0 0 0 0,0 0 0 0 0,0 0 0 0 0,-1 0 0 0 0,1 0-1 0 0,-1 0 1 0 0,1 1 0 0 0,-1-1 0 0 0,0 0 0 0 0,1 0 0 0 0,-1 0 0 0 0,0 0 0 0 0,0 1 0 0 0,0-1-1 0 0,0 0 1 0 0,0 0 0 0 0,0 1 0 0 0,0-1 0 0 0,0 0 0 0 0,0 0 0 0 0,0 0 0 0 0,-1 1 0 0 0,0 0-1 0 0,0 3 125 0 0,0 1-1 0 0,-1-1 0 0 0,0 1 0 0 0,-4 9 0 0 0,5-14-37 0 0,1 0 0 0 0,-1 0 1 0 0,0 1-1 0 0,0-1 0 0 0,0 0 0 0 0,0 0 0 0 0,1 0 0 0 0,-1 0 0 0 0,-1 0 0 0 0,1 0 0 0 0,0 0 0 0 0,0-1 1 0 0,0 1-1 0 0,0 0 0 0 0,-1 0 0 0 0,1-1 0 0 0,0 1 0 0 0,0-1 0 0 0,-1 1 0 0 0,1-1 0 0 0,-1 0 0 0 0,1 0 0 0 0,0 1 1 0 0,-1-1-1 0 0,1 0 0 0 0,-1 0 0 0 0,1 0 0 0 0,0 0 0 0 0,-1-1 0 0 0,1 1 0 0 0,-1 0 0 0 0,1 0 0 0 0,0-1 1 0 0,-2 0-1 0 0,1 0 14 0 0,-1 0 0 0 0,1 0-1 0 0,0-1 1 0 0,0 1 0 0 0,0-1 0 0 0,1 1 0 0 0,-1-1 0 0 0,0 0 0 0 0,1 1 0 0 0,-1-1 0 0 0,1 0 0 0 0,-1 0 0 0 0,1 0 0 0 0,0 0 0 0 0,0 0 0 0 0,0-1 0 0 0,0 1-1 0 0,0 0 1 0 0,-1-4 0 0 0,2 5-146 0 0,0 0 0 0 0,0-1 0 0 0,1 1 0 0 0,-1 0 0 0 0,0 0 0 0 0,0 0 0 0 0,1 0-1 0 0,-1-1 1 0 0,0 1 0 0 0,1 0 0 0 0,-1 0 0 0 0,1 0 0 0 0,-1 0 0 0 0,1 0 0 0 0,0 0 0 0 0,0 0-1 0 0,-1 0 1 0 0,1 0 0 0 0,0 1 0 0 0,0-1 0 0 0,0 0 0 0 0,0 0 0 0 0,0 1 0 0 0,0-1 0 0 0,0 0-1 0 0,0 1 1 0 0,0-1 0 0 0,0 1 0 0 0,0 0 0 0 0,0-1 0 0 0,1 1 0 0 0,0-1 0 0 0,1 0-180 0 0,1 0 0 0 0,-1 1 0 0 0,0-1 1 0 0,0 1-1 0 0,1-1 0 0 0,-1 1 0 0 0,0 0 1 0 0,1 0-1 0 0,-1 0 0 0 0,5 2 0 0 0,-6-2 221 0 0,-1 1 0 0 0,0-1-1 0 0,0 1 1 0 0,1 0-1 0 0,-1-1 1 0 0,0 1-1 0 0,0 0 1 0 0,0 0 0 0 0,0 0-1 0 0,0 0 1 0 0,0 0-1 0 0,0 0 1 0 0,0 0-1 0 0,-1 0 1 0 0,1 1-1 0 0,0-1 1 0 0,-1 0 0 0 0,1 0-1 0 0,-1 1 1 0 0,1-1-1 0 0,-1 0 1 0 0,1 1-1 0 0,-1-1 1 0 0,0 0 0 0 0,0 1-1 0 0,0-1 1 0 0,0 1-1 0 0,0-1 1 0 0,0 0-1 0 0,0 1 1 0 0,0-1-1 0 0,0 1 1 0 0,-1-1 0 0 0,1 0-1 0 0,-1 1 1 0 0,1-1-1 0 0,-1 0 1 0 0,1 0-1 0 0,-1 1 1 0 0,0-1 0 0 0,1 0-1 0 0,-2 2 1 0 0,1-2 80 0 0,0 0 0 0 0,1 0 0 0 0,-1 0 0 0 0,0 0 0 0 0,1 0 0 0 0,-1 0 0 0 0,0 0 0 0 0,0 0 0 0 0,0 0 0 0 0,0 0 0 0 0,0-1 0 0 0,0 1 0 0 0,0 0 0 0 0,0 0 0 0 0,0-1 0 0 0,0 1 0 0 0,-1-1 0 0 0,1 1 0 0 0,0-1 0 0 0,0 0 0 0 0,0 1 0 0 0,-1-1 0 0 0,1 0 0 0 0,0 0 0 0 0,0 0 0 0 0,-1 0 0 0 0,1 0 0 0 0,0 0 0 0 0,-1 0 0 0 0,1 0 0 0 0,0-1 0 0 0,0 1 0 0 0,0 0 0 0 0,-1-1 0 0 0,1 1 0 0 0,0-1 0 0 0,0 1 0 0 0,0-1 0 0 0,0 0 0 0 0,0 1 0 0 0,0-1 0 0 0,0 0 0 0 0,0 0 0 0 0,0 0 0 0 0,0 0 0 0 0,0 0 0 0 0,-1-1 0 0 0,1 0-141 0 0,1 1 0 0 0,-1-1 0 0 0,0 0 0 0 0,1 1 0 0 0,-1-1 0 0 0,1 0 0 0 0,-1 0 0 0 0,1 0 0 0 0,0 1 0 0 0,0-1 0 0 0,-1 0 0 0 0,2 0 0 0 0,-1 0 0 0 0,0 1 0 0 0,0-1 0 0 0,0 0 0 0 0,1 0 0 0 0,-1 0 0 0 0,1 1 0 0 0,0-1 0 0 0,0-1 0 0 0,0 1-123 0 0,-1 1 0 0 0,1-1 0 0 0,-1 1 0 0 0,1-1 0 0 0,0 1 0 0 0,0-1 1 0 0,0 1-1 0 0,0 0 0 0 0,0 0 0 0 0,0-1 0 0 0,0 1 0 0 0,0 0 0 0 0,1 0 0 0 0,-1 0 0 0 0,0 0 1 0 0,1 0-1 0 0,-1 1 0 0 0,1-1 0 0 0,-1 0 0 0 0,1 1 0 0 0,-1-1 0 0 0,1 1 0 0 0,-1-1 0 0 0,3 1 0 0 0,-4 0 209 0 0,1 0-1 0 0,-1-1 1 0 0,0 1-1 0 0,0 0 0 0 0,0 0 1 0 0,1 0-1 0 0,-1 0 0 0 0,0 0 1 0 0,0 0-1 0 0,1 0 1 0 0,-1 0-1 0 0,0 0 0 0 0,0 0 1 0 0,1 1-1 0 0,-1-1 0 0 0,0 0 1 0 0,0 0-1 0 0,0 0 1 0 0,1 0-1 0 0,-1 0 0 0 0,0 0 1 0 0,0 0-1 0 0,0 0 0 0 0,1 1 1 0 0,-1-1-1 0 0,0 0 1 0 0,0 0-1 0 0,0 0 0 0 0,0 0 1 0 0,0 1-1 0 0,1-1 0 0 0,-1 0 1 0 0,0 0-1 0 0,0 0 0 0 0,0 1 1 0 0,0-1-1 0 0,0 0 1 0 0,0 0-1 0 0,0 1 0 0 0,0-1 1 0 0,0 0-1 0 0,0 0 0 0 0,0 1 1 0 0,0-1-1 0 0,0 0 1 0 0,0 0-1 0 0,0 0 0 0 0,0 1 1 0 0,0-1-1 0 0,0 0 0 0 0,0 0 1 0 0,0 1-1 0 0,0-1 1 0 0,0 0-1 0 0,0 0 0 0 0,0 0 1 0 0,-1 1-1 0 0,1-1 0 0 0,-10 14 2869 0 0,6-9-5117 0 0,5-2 1142 0 0</inkml:trace>
</inkml:ink>
</file>

<file path=ppt/ink/ink1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3.022"/>
    </inkml:context>
    <inkml:brush xml:id="br0">
      <inkml:brushProperty name="width" value="0.025" units="cm"/>
      <inkml:brushProperty name="height" value="0.025" units="cm"/>
    </inkml:brush>
  </inkml:definitions>
  <inkml:trace contextRef="#ctx0" brushRef="#br0">41 63 6913 0 0,'0'0'529'0'0,"-3"0"-2"0"0,1-1 1 0 0,0 1 0 0 0,0-1 0 0 0,0 1 0 0 0,0-1 0 0 0,0 0 0 0 0,0 1 0 0 0,1-1-1 0 0,-1 0 1 0 0,0 0 0 0 0,0 0 0 0 0,0-1 0 0 0,1 1 0 0 0,-4-3 0 0 0,5 3-453 0 0,-1 0 0 0 0,0 0 0 0 0,0 0 0 0 0,0 0 0 0 0,1 0 0 0 0,-1 0 0 0 0,0 0 0 0 0,1 0 0 0 0,-1 0 0 0 0,1 0 0 0 0,-1-1 1 0 0,1 1-1 0 0,0 0 0 0 0,-1 0 0 0 0,1-2 0 0 0,0 1-80 0 0,1 1 0 0 0,-1-1 0 0 0,1 1 0 0 0,0 0 0 0 0,-1-1 1 0 0,1 1-1 0 0,0 0 0 0 0,0 0 0 0 0,0-1 0 0 0,0 1 0 0 0,0 0 0 0 0,0 0 0 0 0,0 0 0 0 0,0 0 1 0 0,0 0-1 0 0,1 0 0 0 0,-1 1 0 0 0,0-1 0 0 0,0 0 0 0 0,1 0 0 0 0,-1 1 0 0 0,1-1 0 0 0,-1 1 1 0 0,0 0-1 0 0,1-1 0 0 0,2 1 0 0 0,-3-1-57 0 0,0 1-1 0 0,1 0 1 0 0,-1-1 0 0 0,0 1 0 0 0,1 0-1 0 0,-1 0 1 0 0,0 0 0 0 0,1 0-1 0 0,-1 0 1 0 0,1 0 0 0 0,-1 0 0 0 0,0 0-1 0 0,1 0 1 0 0,-1 1 0 0 0,0-1-1 0 0,1 1 1 0 0,-1-1 0 0 0,0 1 0 0 0,0-1-1 0 0,1 1 1 0 0,-1 0 0 0 0,0 0-1 0 0,0-1 1 0 0,0 1 0 0 0,0 0 0 0 0,0 0-1 0 0,0 0 1 0 0,0 0 0 0 0,1 3-1 0 0,-1-1 13 0 0,0 1 0 0 0,0 0 0 0 0,-1-1-1 0 0,0 1 1 0 0,1 0 0 0 0,-1 0-1 0 0,-1-1 1 0 0,1 1 0 0 0,-1 0 0 0 0,1-1-1 0 0,-3 6 1 0 0,3-8 110 0 0,0 0-1 0 0,0 0 1 0 0,0 0-1 0 0,-1 0 1 0 0,1 0-1 0 0,0 0 1 0 0,-1 0-1 0 0,1 0 1 0 0,-1 0-1 0 0,1 0 1 0 0,-1 0-1 0 0,1-1 1 0 0,-1 1-1 0 0,0 0 1 0 0,1 0-1 0 0,-1-1 1 0 0,0 1-1 0 0,0 0 1 0 0,1-1 0 0 0,-1 1-1 0 0,0-1 1 0 0,0 1-1 0 0,0-1 1 0 0,0 1-1 0 0,0-1 1 0 0,0 0-1 0 0,0 1 1 0 0,1-1-1 0 0,-1 0 1 0 0,0 0-1 0 0,0 0 1 0 0,0 0-1 0 0,0 0 1 0 0,0 0-1 0 0,0 0 1 0 0,0 0-1 0 0,0 0 1 0 0,0 0 0 0 0,0 0-1 0 0,0-1 1 0 0,0 1-1 0 0,0 0 1 0 0,0-1-1 0 0,0 1 1 0 0,0-1-1 0 0,0 1 1 0 0,0-1-1 0 0,-1 0-35 0 0,0 0-1 0 0,0 0 1 0 0,0 0-1 0 0,1-1 1 0 0,-1 1-1 0 0,1 0 1 0 0,-1-1-1 0 0,1 1 1 0 0,-1-1 0 0 0,1 1-1 0 0,0-1 1 0 0,0 0-1 0 0,0 1 1 0 0,0-1-1 0 0,0 0 1 0 0,0 0-1 0 0,0 0 1 0 0,1 0-1 0 0,-1 0 1 0 0,1 0-1 0 0,-1-3 1 0 0,1 3-52 0 0,0 0 1 0 0,1 0 0 0 0,-1 1-1 0 0,1-1 1 0 0,-1 1-1 0 0,1-1 1 0 0,0 0-1 0 0,0 1 1 0 0,-1-1 0 0 0,1 1-1 0 0,0 0 1 0 0,1-1-1 0 0,-1 1 1 0 0,0 0 0 0 0,0 0-1 0 0,0-1 1 0 0,1 1-1 0 0,-1 0 1 0 0,1 0-1 0 0,-1 0 1 0 0,1 1 0 0 0,-1-1-1 0 0,1 0 1 0 0,-1 1-1 0 0,1-1 1 0 0,1 0 0 0 0,-1 0 16 0 0,-1 1 1 0 0,0-1 0 0 0,0 0 0 0 0,1 1 0 0 0,-1 0 0 0 0,0-1 0 0 0,1 1 0 0 0,-1 0 0 0 0,1-1 0 0 0,-1 1 0 0 0,0 0 0 0 0,1 0 0 0 0,-1 0 0 0 0,1 0-1 0 0,-1 0 1 0 0,0 1 0 0 0,1-1 0 0 0,-1 0 0 0 0,0 1 0 0 0,1-1 0 0 0,-1 0 0 0 0,0 1 0 0 0,1 0 0 0 0,-1-1 0 0 0,0 1 0 0 0,0 0 0 0 0,0 0-1 0 0,1 0 1 0 0,-1 0 0 0 0,2 2 0 0 0,-3-1 2 0 0,1 0-1 0 0,0 0 1 0 0,0 0 0 0 0,-1 0-1 0 0,0 0 1 0 0,1 1 0 0 0,-1-1-1 0 0,0 0 1 0 0,0 0-1 0 0,0 1 1 0 0,0-1 0 0 0,0 0-1 0 0,-1 0 1 0 0,1 0-1 0 0,-1 1 1 0 0,1-1 0 0 0,-1 0-1 0 0,0 0 1 0 0,-1 3-1 0 0,1-4 42 0 0,0 0 0 0 0,1 1 0 0 0,-1-1 0 0 0,0 0 0 0 0,0 1-1 0 0,0-1 1 0 0,0 0 0 0 0,0 0 0 0 0,0 0 0 0 0,0 0 0 0 0,-1 0 0 0 0,1 0-1 0 0,0 0 1 0 0,-1 0 0 0 0,1-1 0 0 0,0 1 0 0 0,-1 0 0 0 0,1-1-1 0 0,-1 1 1 0 0,1-1 0 0 0,-1 0 0 0 0,1 1 0 0 0,-1-1 0 0 0,1 0-1 0 0,-1 0 1 0 0,1 0 0 0 0,-1 0 0 0 0,0 0 0 0 0,1 0 0 0 0,-1-1 0 0 0,1 1-1 0 0,-1 0 1 0 0,1-1 0 0 0,-1 1 0 0 0,1-1 0 0 0,0 0 0 0 0,-1 1-1 0 0,1-1 1 0 0,0 0 0 0 0,-1 0 0 0 0,1 0 0 0 0,0 0 0 0 0,0 0-1 0 0,0 0 1 0 0,0 0 0 0 0,0 0 0 0 0,0 0 0 0 0,0-1 0 0 0,0 1-1 0 0,0 0 1 0 0,0-1 0 0 0,1 1 0 0 0,-1-1 0 0 0,1 1 0 0 0,-2-3 0 0 0,2 3-152 0 0,0-1 0 0 0,0 1 0 0 0,0-1 1 0 0,1 1-1 0 0,-1 0 0 0 0,0-1 0 0 0,0 1 1 0 0,1-1-1 0 0,-1 1 0 0 0,1-1 0 0 0,-1 1 1 0 0,1 0-1 0 0,0 0 0 0 0,-1-1 0 0 0,1 1 1 0 0,0 0-1 0 0,0 0 0 0 0,0 0 0 0 0,0 0 1 0 0,0 0-1 0 0,0 0 0 0 0,0 0 0 0 0,0 0 1 0 0,0 0-1 0 0,1 0 0 0 0,-1 0 0 0 0,0 1 1 0 0,2-1-1 0 0,1-1-350 0 0,0 0 1 0 0,0 0-1 0 0,1 1 1 0 0,-1-1-1 0 0,0 1 1 0 0,0 0-1 0 0,1 1 1 0 0,5-1-1 0 0,-10 2 584 0 0,-1-1 0 0 0,1 1 0 0 0,0 0 1 0 0,0 0-1 0 0,0-1 0 0 0,0 1 0 0 0,-1 0 0 0 0,1 0 0 0 0,0-1 0 0 0,-1 1 0 0 0,1 0 0 0 0,-1-1 0 0 0,1 1 1 0 0,-1-1-1 0 0,1 1 0 0 0,-1 0 0 0 0,1-1 0 0 0,-2 1 0 0 0,1 1 2605 0 0</inkml:trace>
</inkml:ink>
</file>

<file path=ppt/ink/ink1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5.352"/>
    </inkml:context>
    <inkml:brush xml:id="br0">
      <inkml:brushProperty name="width" value="0.025" units="cm"/>
      <inkml:brushProperty name="height" value="0.025" units="cm"/>
    </inkml:brush>
  </inkml:definitions>
  <inkml:trace contextRef="#ctx0" brushRef="#br0">0 5 7834 0 0,'24'0'7153'0'0,"2"1"-3665"0"0,56 1-4248 0 0,-34 0 1113 0 0,-5-2-641 0 0,65-8 0 0 0,-97 7 144 0 0</inkml:trace>
</inkml:ink>
</file>

<file path=ppt/ink/ink1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5.687"/>
    </inkml:context>
    <inkml:brush xml:id="br0">
      <inkml:brushProperty name="width" value="0.025" units="cm"/>
      <inkml:brushProperty name="height" value="0.025" units="cm"/>
    </inkml:brush>
  </inkml:definitions>
  <inkml:trace contextRef="#ctx0" brushRef="#br0">1 0 14283 0 0,'2'1'267'0'0,"1"1"-1"0"0,-1-1 1 0 0,1 0-1 0 0,0 0 1 0 0,-1 0-1 0 0,1-1 1 0 0,0 1-1 0 0,0-1 1 0 0,3 1 0 0 0,-5-1-220 0 0,37 7-63 0 0,0-2 0 0 0,1-2 0 0 0,62-1 0 0 0,-67-5 16 0 0</inkml:trace>
</inkml:ink>
</file>

<file path=ppt/ink/ink1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7.073"/>
    </inkml:context>
    <inkml:brush xml:id="br0">
      <inkml:brushProperty name="width" value="0.025" units="cm"/>
      <inkml:brushProperty name="height" value="0.025" units="cm"/>
    </inkml:brush>
  </inkml:definitions>
  <inkml:trace contextRef="#ctx0" brushRef="#br0">125 6 11258 0 0,'-6'-6'2580'0'0,"0"9"3881"0"0,-3 6-6335 0 0,1 2 1 0 0,0 0-1 0 0,0 0 1 0 0,1 0-1 0 0,1 1 1 0 0,-1 0-1 0 0,2 0 1 0 0,0 0-1 0 0,-6 26 0 0 0,0 7-273 0 0,-9 74 0 0 0,16-83 130 0 0,2 1 1 0 0,1 0 0 0 0,5 51-1 0 0,-2-70 2 0 0,1 1-1 0 0,1-1 0 0 0,1 0 0 0 0,0 0 0 0 0,1 0 0 0 0,1-1 0 0 0,1 0 0 0 0,15 25 1 0 0,-21-38-361 0 0,0 0 1 0 0,1-1-1 0 0,-1 0 1 0 0,1 1-1 0 0,0-1 1 0 0,0 0-1 0 0,0-1 1 0 0,0 1-1 0 0,0 0 1 0 0,0-1-1 0 0,1 0 1 0 0,0 0-1 0 0,-1 0 1 0 0,1 0-1 0 0,4 1 1 0 0,4-1-6100 0 0</inkml:trace>
</inkml:ink>
</file>

<file path=ppt/ink/ink1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7.804"/>
    </inkml:context>
    <inkml:brush xml:id="br0">
      <inkml:brushProperty name="width" value="0.025" units="cm"/>
      <inkml:brushProperty name="height" value="0.025" units="cm"/>
    </inkml:brush>
  </inkml:definitions>
  <inkml:trace contextRef="#ctx0" brushRef="#br0">6 200 6913 0 0,'0'0'529'0'0,"-3"-3"924"0"0,1-3 6830 0 0,2-1-8090 0 0,-1 0 0 0 0,1 0 1 0 0,1 0-1 0 0,-1 0 0 0 0,1 0 0 0 0,1 0 0 0 0,-1 0 0 0 0,1 0 0 0 0,1 0 0 0 0,-1 0 0 0 0,1 1 0 0 0,0-1 0 0 0,0 1 0 0 0,1 0 0 0 0,6-9 0 0 0,-5 8-249 0 0,-1 1-1 0 0,1 1 0 0 0,0-1 0 0 0,0 1 0 0 0,1-1 0 0 0,-1 2 0 0 0,1-1 0 0 0,0 1 0 0 0,1-1 0 0 0,-1 2 0 0 0,1-1 0 0 0,-1 1 0 0 0,1 0 0 0 0,0 0 0 0 0,11-2 0 0 0,-16 5 23 0 0,1 0-1 0 0,-1 0 1 0 0,0 1-1 0 0,0-1 1 0 0,1 0-1 0 0,-1 1 1 0 0,0 0-1 0 0,1-1 1 0 0,-1 1-1 0 0,0 0 1 0 0,0 0 0 0 0,0 0-1 0 0,0 1 1 0 0,0-1-1 0 0,0 0 1 0 0,0 1-1 0 0,-1-1 1 0 0,1 1-1 0 0,0 0 1 0 0,-1 0-1 0 0,1-1 1 0 0,-1 1-1 0 0,0 0 1 0 0,2 4 0 0 0,4 6-252 0 0,-1 0 0 0 0,9 24 0 0 0,-14-35 285 0 0,38 134 80 0 0,-29-96-32 0 0,0-1 0 0 0,29 65 0 0 0,7-18 37 0 0,-40-75-87 0 0,1 0 0 0 0,0-1 0 0 0,1 0 0 0 0,0 0 0 0 0,0 0 0 0 0,12 7-1 0 0,-20-15-19 0 0,0-1-1 0 0,1 1 0 0 0,-1-1 1 0 0,0 0-1 0 0,1 1 0 0 0,-1-1 0 0 0,0 0 1 0 0,1 1-1 0 0,-1-1 0 0 0,1 0 1 0 0,-1 1-1 0 0,1-1 0 0 0,-1 0 0 0 0,1 0 1 0 0,-1 0-1 0 0,1 1 0 0 0,-1-1 1 0 0,1 0-1 0 0,-1 0 0 0 0,1 0 0 0 0,-1 0 1 0 0,1 0-1 0 0,-1 0 0 0 0,1 0 1 0 0,-1 0-1 0 0,1 0 0 0 0,-1 0 0 0 0,1 0 1 0 0,-1 0-1 0 0,1 0 0 0 0,-1-1 1 0 0,1 1-1 0 0,-1 0 0 0 0,1 0 0 0 0,-1-1 1 0 0,1 1-1 0 0,-1 0 0 0 0,1 0 0 0 0,-1-1 1 0 0,0 1-1 0 0,1-1 0 0 0,-1 1 1 0 0,0 0-1 0 0,1-1 0 0 0,-1 1 0 0 0,0-1 1 0 0,1 1-1 0 0,-1-1 0 0 0,0 1 1 0 0,1-1-1 0 0,1-8-5971 0 0</inkml:trace>
</inkml:ink>
</file>

<file path=ppt/ink/ink1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8.136"/>
    </inkml:context>
    <inkml:brush xml:id="br0">
      <inkml:brushProperty name="width" value="0.025" units="cm"/>
      <inkml:brushProperty name="height" value="0.025" units="cm"/>
    </inkml:brush>
  </inkml:definitions>
  <inkml:trace contextRef="#ctx0" brushRef="#br0">482 3 2745 0 0,'-3'-1'645'0'0,"0"0"-1"0"0,0 1 1 0 0,0 0 0 0 0,0-1 0 0 0,0 1 0 0 0,0 0 0 0 0,0 1 0 0 0,0-1 0 0 0,0 0 0 0 0,0 1 0 0 0,1 0 0 0 0,-1-1 0 0 0,0 1 0 0 0,0 0 0 0 0,0 1 0 0 0,1-1 0 0 0,-1 0 0 0 0,0 1 0 0 0,1 0-1 0 0,-1-1 1 0 0,1 1 0 0 0,-4 3 0 0 0,-7 7 529 0 0,1 1 1 0 0,-19 22-1 0 0,24-27-1459 0 0,-24 30 442 0 0,-229 295 155 0 0,213-258-410 0 0,34-55 12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2.607"/>
    </inkml:context>
    <inkml:brush xml:id="br0">
      <inkml:brushProperty name="width" value="0.05" units="cm"/>
      <inkml:brushProperty name="height" value="0.05" units="cm"/>
      <inkml:brushProperty name="color" value="#004F8B"/>
    </inkml:brush>
  </inkml:definitions>
  <inkml:trace contextRef="#ctx0" brushRef="#br0">104 2 5985 0 0,'0'0'464'0'0,"-1"-1"-192"0"0,0 1-90 0 0,1 0 0 0 0,0 0 0 0 0,-1 0 0 0 0,1 0-1 0 0,0 0 1 0 0,-1 0 0 0 0,1 0 0 0 0,-1 0-1 0 0,1 0 1 0 0,0 0 0 0 0,-1 0 0 0 0,1 0 0 0 0,0 0-1 0 0,-1 1 1 0 0,1-1 0 0 0,0 0 0 0 0,-1 0-1 0 0,1 0 1 0 0,0 1 0 0 0,0-1 0 0 0,-1 0 0 0 0,1 0-1 0 0,0 1 1 0 0,0-1 0 0 0,-1 0 0 0 0,1 1-1 0 0,0-1 1 0 0,0 0 0 0 0,-1 1 0 0 0,-6 10 488 0 0,7-11-650 0 0,-10 17 206 0 0,0 1 0 0 0,2 0-1 0 0,0 1 1 0 0,1 0 0 0 0,-8 35-1 0 0,5-6 275 0 0,-3 60 0 0 0,10-73-566 0 0,2 0-1 0 0,1 0 1 0 0,2 0 0 0 0,13 66-1 0 0,-10-80 32 0 0,1 0-1 0 0,0 0 0 0 0,2-1 1 0 0,0 1-1 0 0,2-2 1 0 0,0 1-1 0 0,1-1 0 0 0,1-1 1 0 0,14 18-1 0 0,-13-22 20 0 0,0-3 16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50.996"/>
    </inkml:context>
    <inkml:brush xml:id="br0">
      <inkml:brushProperty name="width" value="0.05" units="cm"/>
      <inkml:brushProperty name="height" value="0.05" units="cm"/>
      <inkml:brushProperty name="color" value="#004F8B"/>
    </inkml:brush>
  </inkml:definitions>
  <inkml:trace contextRef="#ctx0" brushRef="#br0">377 1 6449 0 0,'-5'0'7067'0'0,"-3"5"-3854"0"0,-7 10-2189 0 0,12-12-616 0 0,-19 19 261 0 0,-131 136 2417 0 0,116-116-2789 0 0,-60 90-1 0 0,90-120-398 0 0,0 0 1 0 0,-8 20 0 0 0,13-29 83 0 0,1 0 0 0 0,0 0 0 0 0,0 0 0 0 0,0 0 0 0 0,1 0 0 0 0,-1 1 1 0 0,1-1-1 0 0,0 0 0 0 0,-1 0 0 0 0,2 1 0 0 0,-1-1 0 0 0,0 0 0 0 0,1 0 0 0 0,-1 1 0 0 0,1-1 1 0 0,2 6-1 0 0,4 1 18 0 0</inkml:trace>
</inkml:ink>
</file>

<file path=ppt/ink/ink1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8.565"/>
    </inkml:context>
    <inkml:brush xml:id="br0">
      <inkml:brushProperty name="width" value="0.025" units="cm"/>
      <inkml:brushProperty name="height" value="0.025" units="cm"/>
    </inkml:brush>
  </inkml:definitions>
  <inkml:trace contextRef="#ctx0" brushRef="#br0">37 177 5529 0 0,'-5'2'6255'0'0,"1"3"-3600"0"0,-6 15-3044 0 0,9-17 1146 0 0,-3 7-550 0 0,1 0 1 0 0,0 0-1 0 0,1 0 0 0 0,0 1 0 0 0,0-1 1 0 0,1 0-1 0 0,1 20 0 0 0,0-22-34 0 0,1 0-1 0 0,0-1 1 0 0,0 1 0 0 0,1 0-1 0 0,0 0 1 0 0,0 0-1 0 0,1-1 1 0 0,0 1 0 0 0,0-1-1 0 0,8 13 1 0 0,-11-19-160 0 0,1 0 1 0 0,-1-1-1 0 0,1 1 1 0 0,0 0-1 0 0,-1 0 1 0 0,1-1 0 0 0,0 1-1 0 0,-1 0 1 0 0,1-1-1 0 0,0 1 1 0 0,0 0-1 0 0,-1-1 1 0 0,1 1-1 0 0,0-1 1 0 0,0 0-1 0 0,0 1 1 0 0,0-1-1 0 0,0 0 1 0 0,0 1-1 0 0,-1-1 1 0 0,1 0-1 0 0,0 0 1 0 0,0 0-1 0 0,0 0 1 0 0,0 0-1 0 0,0 0 1 0 0,0 0-1 0 0,0 0 1 0 0,0 0-1 0 0,0 0 1 0 0,0 0-1 0 0,0-1 1 0 0,0 1-1 0 0,0 0 1 0 0,0-1-1 0 0,0 1 1 0 0,-1-1-1 0 0,1 1 1 0 0,0-1-1 0 0,0 1 1 0 0,0-1-1 0 0,-1 0 1 0 0,1 1 0 0 0,0-1-1 0 0,-1 0 1 0 0,1 1-1 0 0,0-2 1 0 0,5-5-241 0 0,-1 0 1 0 0,0-1 0 0 0,-1 1 0 0 0,5-10 0 0 0,-6 11-52 0 0,7-13-266 0 0</inkml:trace>
  <inkml:trace contextRef="#ctx0" brushRef="#br0" timeOffset="1">38 9 1376 0 0,'-8'-7'13811'0'0,"7"6"-13291"0"0,1 2 313 0 0,28 7-1482 0 0,-17-8 649 0 0</inkml:trace>
</inkml:ink>
</file>

<file path=ppt/ink/ink1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7:59.391"/>
    </inkml:context>
    <inkml:brush xml:id="br0">
      <inkml:brushProperty name="width" value="0.025" units="cm"/>
      <inkml:brushProperty name="height" value="0.025" units="cm"/>
    </inkml:brush>
  </inkml:definitions>
  <inkml:trace contextRef="#ctx0" brushRef="#br0">52 80 3225 0 0,'-11'-12'2396'0'0,"11"12"-2057"0"0,0 0-1 0 0,-1-1 1 0 0,1 1-1 0 0,0-1 0 0 0,-1 1 1 0 0,1-1-1 0 0,0 1 1 0 0,0-1-1 0 0,-1 0 1 0 0,1 1-1 0 0,0-1 0 0 0,0 1 1 0 0,0-1-1 0 0,0 1 1 0 0,0-1-1 0 0,0 1 1 0 0,0-1-1 0 0,0 0 0 0 0,0 1 1 0 0,0-1-1 0 0,0 0 1049 0 0,0 0 33 0 0,4 0 1549 0 0,-3 1-2971 0 0,0 0-12 0 0,1 0 1 0 0,-1-1 0 0 0,1 1 0 0 0,-1 0 0 0 0,0 0-1 0 0,1 0 1 0 0,-1 0 0 0 0,1 0 0 0 0,-1 1 0 0 0,0-1-1 0 0,1 0 1 0 0,-1 1 0 0 0,1-1 0 0 0,-1 1 0 0 0,0-1-1 0 0,0 1 1 0 0,1 0 0 0 0,-1 0 0 0 0,0-1-1 0 0,0 1 1 0 0,0 0 0 0 0,0 0 0 0 0,0 0 0 0 0,0 0-1 0 0,0 0 1 0 0,0 0 0 0 0,1 2 0 0 0,-2-3 23 0 0,0 0 1 0 0,0 1-1 0 0,0-1 1 0 0,0 0 0 0 0,0 0-1 0 0,0 0 1 0 0,0 0-1 0 0,0 0 1 0 0,0 0-1 0 0,0 0 1 0 0,0 0-1 0 0,1 0 1 0 0,-1 1-1 0 0,0-1 1 0 0,0 0 0 0 0,0 0-1 0 0,0 0 1 0 0,0 0-1 0 0,0 0 1 0 0,-1 0-1 0 0,1 0 1 0 0,0 1-1 0 0,0-1 1 0 0,0 0-1 0 0,0 0 1 0 0,0 0 0 0 0,0 0-1 0 0,0 0 1 0 0,0 0-1 0 0,0 0 1 0 0,0 0-1 0 0,0 0 1 0 0,0 0-1 0 0,0 1 1 0 0,0-1-1 0 0,0 0 1 0 0,0 0-1 0 0,-1 0 1 0 0,1 0 0 0 0,0 0-1 0 0,0 0 1 0 0,0 0-1 0 0,0 0 1 0 0,0 0-1 0 0,0 0 1 0 0,0 0-1 0 0,0 0 1 0 0,0 0-1 0 0,-1 0 1 0 0,1 0-1 0 0,-9-1 1173 0 0,-11-7 538 0 0,19 7-1815 0 0,0 0 1 0 0,0 0 0 0 0,0 0-1 0 0,0 0 1 0 0,0 0-1 0 0,0-1 1 0 0,1 1 0 0 0,-1 0-1 0 0,0 0 1 0 0,1 0 0 0 0,-1-1-1 0 0,1 1 1 0 0,-1 0 0 0 0,1-1-1 0 0,0 1 1 0 0,-1 0 0 0 0,1-1-1 0 0,0 1 1 0 0,0-1 0 0 0,0 1-1 0 0,0 0 1 0 0,0-1-1 0 0,0 1 1 0 0,1-1 0 0 0,-1 1-1 0 0,0 0 1 0 0,1-1 0 0 0,-1 1-1 0 0,1 0 1 0 0,-1 0 0 0 0,1-1-1 0 0,1-1 1 0 0,-1 1-21 0 0,0 1 0 0 0,0 0 0 0 0,0-1 0 0 0,1 1-1 0 0,-1 0 1 0 0,0-1 0 0 0,0 1 0 0 0,1 0 0 0 0,-1 0 0 0 0,1 0 0 0 0,-1 0 0 0 0,1 1 0 0 0,-1-1 0 0 0,1 0-1 0 0,-1 1 1 0 0,1-1 0 0 0,0 1 0 0 0,0-1 0 0 0,-1 1 0 0 0,1 0 0 0 0,0-1 0 0 0,-1 1 0 0 0,1 0 0 0 0,0 0-1 0 0,0 1 1 0 0,2-1 0 0 0,-3 0 134 0 0,0 1 0 0 0,0-1 0 0 0,0 1 0 0 0,0-1 0 0 0,0 1 0 0 0,0-1 0 0 0,0 1-1 0 0,0-1 1 0 0,0 1 0 0 0,0 0 0 0 0,0 0 0 0 0,0-1 0 0 0,-1 1 0 0 0,1 0 0 0 0,0 0 0 0 0,-1 0 0 0 0,1 0-1 0 0,0 0 1 0 0,-1 0 0 0 0,1 0 0 0 0,-1 0 0 0 0,1 0 0 0 0,-1 0 0 0 0,0 0 0 0 0,1 0 0 0 0,-1 1 0 0 0,0-1-1 0 0,0 0 1 0 0,0 0 0 0 0,0 0 0 0 0,0 0 0 0 0,0 0 0 0 0,0 1 0 0 0,0-1 0 0 0,0 0 0 0 0,-1 0 0 0 0,0 2-1 0 0,1-1 24 0 0,-1 0 0 0 0,1 0 0 0 0,-1-1-1 0 0,0 1 1 0 0,0 0 0 0 0,0 0 0 0 0,0 0-1 0 0,0-1 1 0 0,0 1 0 0 0,0 0 0 0 0,-1-1-1 0 0,1 1 1 0 0,-1-1 0 0 0,1 0 0 0 0,-1 1-1 0 0,1-1 1 0 0,-1 0 0 0 0,0 0-1 0 0,0 0 1 0 0,0 0 0 0 0,-2 1 0 0 0,-1-2 277 0 0,0 1 0 0 0,0-1 0 0 0,-1 0 0 0 0,1 0 1 0 0,0 0-1 0 0,-6-1 0 0 0,10 1-389 0 0,-1 0 1 0 0,1-1-1 0 0,0 1 0 0 0,0 0 1 0 0,-1 0-1 0 0,1 0 0 0 0,0-1 1 0 0,-1 1-1 0 0,1-1 0 0 0,0 1 1 0 0,0-1-1 0 0,0 1 0 0 0,0-1 1 0 0,0 0-1 0 0,-1 0 0 0 0,1 1 1 0 0,0-1-1 0 0,0 0 0 0 0,1 0 1 0 0,-1 0-1 0 0,0 0 0 0 0,0 0 1 0 0,0 0-1 0 0,1 0 0 0 0,-1 0 1 0 0,0-1-1 0 0,1 1 0 0 0,-1 0 1 0 0,0-2-1 0 0,2 1-267 0 0,-1 1 1 0 0,1 0-1 0 0,-1 0 0 0 0,1-1 1 0 0,0 1-1 0 0,-1 0 0 0 0,1 0 0 0 0,0 0 1 0 0,0-1-1 0 0,0 1 0 0 0,0 0 1 0 0,0 0-1 0 0,0 0 0 0 0,0 1 1 0 0,0-1-1 0 0,0 0 0 0 0,0 0 0 0 0,0 0 1 0 0,1 1-1 0 0,-1-1 0 0 0,0 1 1 0 0,1-1-1 0 0,1 0 0 0 0,32-8-2131 0 0,-34 9 2525 0 0,0 0-1 0 0,0-1 0 0 0,0 1 1 0 0,1 0-1 0 0,-1 0 0 0 0,0 0 1 0 0,0 0-1 0 0,0 0 0 0 0,0 0 1 0 0,0 0-1 0 0,1 0 0 0 0,-1 1 1 0 0,0-1-1 0 0,0 0 0 0 0,0 1 1 0 0,0-1-1 0 0,0 1 0 0 0,0-1 1 0 0,0 1-1 0 0,0-1 0 0 0,0 1 1 0 0,0 0-1 0 0,0-1 0 0 0,0 1 1 0 0,-1 0-1 0 0,1 0 0 0 0,0 0 1 0 0,0 0-1 0 0,-1 0 0 0 0,1-1 1 0 0,-1 1-1 0 0,1 0 0 0 0,-1 1 1 0 0,1-1-1 0 0,-1 0 0 0 0,1 2 1 0 0,-1-2 227 0 0,0 0 0 0 0,0 1 1 0 0,-1-1-1 0 0,1 0 0 0 0,0 1 1 0 0,-1-1-1 0 0,1 0 0 0 0,-1 1 1 0 0,1-1-1 0 0,-1 0 0 0 0,1 0 1 0 0,-1 0-1 0 0,0 1 0 0 0,0-1 1 0 0,0 0-1 0 0,0 0 0 0 0,0 0 1 0 0,0 0-1 0 0,0-1 0 0 0,0 1 1 0 0,0 0-1 0 0,0 0 0 0 0,0-1 1 0 0,0 1-1 0 0,-1 0 0 0 0,1-1 0 0 0,0 1 1 0 0,0-1-1 0 0,-1 0 0 0 0,-1 1 1 0 0,-4-2 812 0 0</inkml:trace>
</inkml:ink>
</file>

<file path=ppt/ink/ink1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0.664"/>
    </inkml:context>
    <inkml:brush xml:id="br0">
      <inkml:brushProperty name="width" value="0.025" units="cm"/>
      <inkml:brushProperty name="height" value="0.025" units="cm"/>
    </inkml:brush>
  </inkml:definitions>
  <inkml:trace contextRef="#ctx0" brushRef="#br0">0 45 8290 0 0,'0'0'149'0'0,"1"0"1"0"0,-1 0-1 0 0,0 0 1 0 0,0 0-1 0 0,0 0 1 0 0,0 0-1 0 0,0 0 1 0 0,0 0-1 0 0,0 0 1 0 0,2-1 1793 0 0,-2 1-1793 0 0,0 0-1 0 0,0 0 1 0 0,0 0-1 0 0,0 0 1 0 0,0 0-1 0 0,0 0 0 0 0,0-1 1 0 0,0 1-1 0 0,0 0 1 0 0,0 0-1 0 0,0 0 1 0 0,0 0-1 0 0,0 0 1 0 0,0 0-1 0 0,0 0 1 0 0,0 0-1 0 0,0-1 1 0 0,0 1-1 0 0,0 0 1 0 0,0 0-1 0 0,0 0 1 0 0,0 0-1 0 0,-1-1 1795 0 0,1 1-1795 0 0,0 0 1 0 0,0 0-1 0 0,0 0 1 0 0,-1-1-1 0 0,231-20-655 0 0,-80 11 473 0 0,-71 3-105 0 0,-41 5 66 0 0</inkml:trace>
</inkml:ink>
</file>

<file path=ppt/ink/ink1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1.583"/>
    </inkml:context>
    <inkml:brush xml:id="br0">
      <inkml:brushProperty name="width" value="0.025" units="cm"/>
      <inkml:brushProperty name="height" value="0.025" units="cm"/>
    </inkml:brush>
  </inkml:definitions>
  <inkml:trace contextRef="#ctx0" brushRef="#br0">6 5 2304 0 0,'-6'-2'14514'0'0,"17"0"-5388"0"0,-5 2-13127 0 0,97 1 3780 0 0,47 0-1170 0 0,-110-3-5857 0 0</inkml:trace>
</inkml:ink>
</file>

<file path=ppt/ink/ink1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2.264"/>
    </inkml:context>
    <inkml:brush xml:id="br0">
      <inkml:brushProperty name="width" value="0.025" units="cm"/>
      <inkml:brushProperty name="height" value="0.025" units="cm"/>
    </inkml:brush>
  </inkml:definitions>
  <inkml:trace contextRef="#ctx0" brushRef="#br0">6 10 14283 0 0,'-5'-5'-1512'0'0,"4"2"3853"0"0,9 2 3546 0 0,-1 1-7627 0 0,217 5 1094 0 0,-30 1 538 0 0,-49-9-1237 0 0,-123 1-4797 0 0</inkml:trace>
</inkml:ink>
</file>

<file path=ppt/ink/ink1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2.629"/>
    </inkml:context>
    <inkml:brush xml:id="br0">
      <inkml:brushProperty name="width" value="0.025" units="cm"/>
      <inkml:brushProperty name="height" value="0.025" units="cm"/>
    </inkml:brush>
  </inkml:definitions>
  <inkml:trace contextRef="#ctx0" brushRef="#br0">0 0 13827 0 0,'8'10'5927'0'0,"20"22"-4847"0"0,12 15-1715 0 0,154 179 568 0 0,-141-158-82 0 0,-46-60-54 0 0</inkml:trace>
</inkml:ink>
</file>

<file path=ppt/ink/ink1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2.964"/>
    </inkml:context>
    <inkml:brush xml:id="br0">
      <inkml:brushProperty name="width" value="0.025" units="cm"/>
      <inkml:brushProperty name="height" value="0.025" units="cm"/>
    </inkml:brush>
  </inkml:definitions>
  <inkml:trace contextRef="#ctx0" brushRef="#br0">356 8 16588 0 0,'-1'0'152'0'0,"0"-1"1"0"0,0 0 0 0 0,0 0 0 0 0,0 1 0 0 0,0-1 0 0 0,0 0 0 0 0,-1 1 0 0 0,1-1 0 0 0,0 1 0 0 0,0 0 0 0 0,-1-1 0 0 0,1 1 0 0 0,0 0 0 0 0,0 0-1 0 0,-1 0 1 0 0,1 0 0 0 0,0 0 0 0 0,-1 0 0 0 0,1 0 0 0 0,0 0 0 0 0,0 0 0 0 0,-1 0 0 0 0,1 1 0 0 0,0-1 0 0 0,0 1 0 0 0,-1-1 0 0 0,1 1 0 0 0,0-1-1 0 0,0 1 1 0 0,0 0 0 0 0,0 0 0 0 0,0-1 0 0 0,0 1 0 0 0,0 0 0 0 0,-1 2 0 0 0,-6 3-195 0 0,1 2 1 0 0,1-1-1 0 0,-10 14 0 0 0,11-14 273 0 0,-104 124-204 0 0,62-77-138 0 0,-57 83 0 0 0,94-121-110 0 0</inkml:trace>
</inkml:ink>
</file>

<file path=ppt/ink/ink1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3.790"/>
    </inkml:context>
    <inkml:brush xml:id="br0">
      <inkml:brushProperty name="width" value="0.025" units="cm"/>
      <inkml:brushProperty name="height" value="0.025" units="cm"/>
    </inkml:brush>
  </inkml:definitions>
  <inkml:trace contextRef="#ctx0" brushRef="#br0">55 82 14283 0 0,'-1'0'357'0'0,"0"0"0"0"0,-1 0-1 0 0,1 0 1 0 0,0 0 0 0 0,0-1-1 0 0,0 1 1 0 0,0 0 0 0 0,0-1 0 0 0,0 1-1 0 0,0 0 1 0 0,0-1 0 0 0,0 1 0 0 0,0-1-1 0 0,0 0 1 0 0,0 1 0 0 0,-1-2 0 0 0,1 1-283 0 0,0 0 1 0 0,0 0 0 0 0,1 0 0 0 0,-1 0 0 0 0,0 0-1 0 0,1 0 1 0 0,-1 0 0 0 0,1 0 0 0 0,0 0-1 0 0,-1 0 1 0 0,1-1 0 0 0,0 1 0 0 0,-1-2 0 0 0,1 1-112 0 0,0 1 0 0 0,0-1 0 0 0,0 1 0 0 0,0-1 0 0 0,1 1 0 0 0,-1 0 0 0 0,0-1 0 0 0,1 1 0 0 0,-1-1 0 0 0,0 1 0 0 0,1-1 0 0 0,0 1 0 0 0,-1 0 0 0 0,1 0 0 0 0,0-1 0 0 0,0 1 0 0 0,0 0 0 0 0,0 0 0 0 0,0 0 0 0 0,0 0 0 0 0,0 0 0 0 0,0 0 0 0 0,0 0 0 0 0,2-1 0 0 0,-1 1 14 0 0,-1 0 0 0 0,1 0 0 0 0,0 0-1 0 0,-1 1 1 0 0,1-1 0 0 0,0 0 0 0 0,0 1 0 0 0,-1 0 0 0 0,1-1 0 0 0,0 1 0 0 0,0 0 0 0 0,0 0 0 0 0,0 0 0 0 0,-1 0 0 0 0,1 0 0 0 0,0 0 0 0 0,0 1 0 0 0,0-1 0 0 0,-1 1 0 0 0,1-1-1 0 0,0 1 1 0 0,0 0 0 0 0,-1-1 0 0 0,1 1 0 0 0,-1 0 0 0 0,1 0 0 0 0,-1 0 0 0 0,1 0 0 0 0,-1 1 0 0 0,1-1 0 0 0,1 3 0 0 0,-1-2-18 0 0,-1 1 0 0 0,1 0 0 0 0,-1-1 1 0 0,1 1-1 0 0,-1 0 0 0 0,0 0 0 0 0,0 0 0 0 0,0 0 0 0 0,-1 0 1 0 0,1 0-1 0 0,-1 0 0 0 0,0 1 0 0 0,0-1 0 0 0,0 0 0 0 0,0 0 1 0 0,0 0-1 0 0,-1 0 0 0 0,0 4 0 0 0,0-5 59 0 0,0 0 1 0 0,1 0-1 0 0,-1 0 1 0 0,0 0-1 0 0,0 0 1 0 0,0 0-1 0 0,-1 0 0 0 0,1 0 1 0 0,0 0-1 0 0,-1-1 1 0 0,1 1-1 0 0,-1-1 0 0 0,1 1 1 0 0,-1-1-1 0 0,0 1 1 0 0,0-1-1 0 0,0 0 1 0 0,1 0-1 0 0,-1 0 0 0 0,0 0 1 0 0,0 0-1 0 0,-1-1 1 0 0,1 1-1 0 0,0 0 1 0 0,0-1-1 0 0,0 0 0 0 0,0 1 1 0 0,0-1-1 0 0,-1 0 1 0 0,-1 0-1 0 0,1 0-16 0 0,1-1 0 0 0,-1 1 0 0 0,1 0 0 0 0,0-1 0 0 0,-1 1 0 0 0,1-1 0 0 0,-1 0 0 0 0,1 1 0 0 0,0-1 0 0 0,0 0 0 0 0,-1-1 0 0 0,1 1 0 0 0,0 0 0 0 0,0-1 0 0 0,0 1 0 0 0,0-1 0 0 0,0 1 0 0 0,1-1 0 0 0,-1 0 0 0 0,0 0 0 0 0,1 0 0 0 0,0 0 0 0 0,-1 0 0 0 0,1 0 0 0 0,0 0 0 0 0,-1-4 1 0 0,1 2-195 0 0,0 1 1 0 0,0-1-1 0 0,1 0 1 0 0,-1 0 0 0 0,1 0-1 0 0,0 1 1 0 0,0-1 0 0 0,0 0-1 0 0,1 0 1 0 0,0 0 0 0 0,-1 1-1 0 0,1-1 1 0 0,1 0 0 0 0,-1 1-1 0 0,0-1 1 0 0,3-4-1 0 0,-2 6 140 0 0,-1 0 0 0 0,0 0 0 0 0,0 1 0 0 0,1-1 0 0 0,-1 1-1 0 0,1-1 1 0 0,-1 1 0 0 0,1-1 0 0 0,-1 1 0 0 0,1 0 0 0 0,0 0-1 0 0,0 0 1 0 0,0 0 0 0 0,0 0 0 0 0,0 0 0 0 0,0 0 0 0 0,0 1-1 0 0,0-1 1 0 0,0 1 0 0 0,0-1 0 0 0,0 1 0 0 0,0 0 0 0 0,0 0-1 0 0,0 0 1 0 0,1 0 0 0 0,-1 0 0 0 0,0 1 0 0 0,0-1 0 0 0,0 0-1 0 0,0 1 1 0 0,3 1 0 0 0,-2-1 41 0 0,-1 1-1 0 0,1 0 1 0 0,-1 0-1 0 0,1 0 1 0 0,-1 0 0 0 0,0 0-1 0 0,0 0 1 0 0,0 1-1 0 0,0-1 1 0 0,0 0-1 0 0,0 1 1 0 0,0 0 0 0 0,-1-1-1 0 0,0 1 1 0 0,1 0-1 0 0,-1 0 1 0 0,0 0-1 0 0,-1 0 1 0 0,1 0 0 0 0,0 0-1 0 0,0 6 1 0 0,-1-7 53 0 0,0 1 0 0 0,0-1 0 0 0,0 0 0 0 0,0 1 0 0 0,0-1 0 0 0,-1 1 0 0 0,1-1 0 0 0,-1 0 0 0 0,1 1 0 0 0,-1-1 0 0 0,0 0 0 0 0,-2 4 0 0 0,2-4 25 0 0,1-1 1 0 0,-1 0-1 0 0,0 0 0 0 0,0 0 1 0 0,0 0-1 0 0,0 0 1 0 0,-1 0-1 0 0,1 0 0 0 0,0 0 1 0 0,0-1-1 0 0,-1 1 0 0 0,1 0 1 0 0,0-1-1 0 0,-1 1 1 0 0,1-1-1 0 0,0 1 0 0 0,-1-1 1 0 0,1 0-1 0 0,-1 0 0 0 0,1 1 1 0 0,-1-1-1 0 0,-1 0 1 0 0,1-1 71 0 0,-1 1 1 0 0,1-1-1 0 0,0 0 1 0 0,-1 1 0 0 0,1-1-1 0 0,0 0 1 0 0,0 0 0 0 0,0 0-1 0 0,0-1 1 0 0,0 1 0 0 0,0 0-1 0 0,0-1 1 0 0,0 1-1 0 0,1-1 1 0 0,-1 0 0 0 0,0 0-1 0 0,1 1 1 0 0,0-1 0 0 0,-1 0-1 0 0,1 0 1 0 0,0 0 0 0 0,0 0-1 0 0,0-1 1 0 0,0 1 0 0 0,0 0-1 0 0,1 0 1 0 0,-1-3-1 0 0,0 3-243 0 0,0 1 0 0 0,1-1 0 0 0,-1 0-1 0 0,1 0 1 0 0,0 1 0 0 0,0-1 0 0 0,-1 0-1 0 0,1 1 1 0 0,0-1 0 0 0,1 0 0 0 0,-1 0-1 0 0,0 1 1 0 0,0-1 0 0 0,1 0-1 0 0,-1 0 1 0 0,1 1 0 0 0,-1-1 0 0 0,1 0-1 0 0,0 1 1 0 0,0-1 0 0 0,-1 1 0 0 0,1-1-1 0 0,0 1 1 0 0,0 0 0 0 0,1-1-1 0 0,-1 1 1 0 0,0 0 0 0 0,0 0 0 0 0,1-1-1 0 0,-1 1 1 0 0,1 0 0 0 0,-1 0 0 0 0,1 1-1 0 0,-1-1 1 0 0,1 0 0 0 0,1 0 0 0 0,6 5-1824 0 0</inkml:trace>
</inkml:ink>
</file>

<file path=ppt/ink/ink1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4.427"/>
    </inkml:context>
    <inkml:brush xml:id="br0">
      <inkml:brushProperty name="width" value="0.025" units="cm"/>
      <inkml:brushProperty name="height" value="0.025" units="cm"/>
    </inkml:brush>
  </inkml:definitions>
  <inkml:trace contextRef="#ctx0" brushRef="#br0">30 32 2761 0 0,'-9'-1'9336'0'0,"12"0"-4258"0"0,-2 0-5008 0 0,0 1-1 0 0,1 0 0 0 0,-1 0 0 0 0,0 0 1 0 0,0 1-1 0 0,1-1 0 0 0,-1 0 1 0 0,0 0-1 0 0,0 1 0 0 0,1-1 0 0 0,-1 0 1 0 0,0 1-1 0 0,2 1 0 0 0,20 19-213 0 0,-22-21 138 0 0,0 1 0 0 0,0 0 1 0 0,-1 0-1 0 0,1 0 0 0 0,0 0 1 0 0,0 0-1 0 0,-1 0 0 0 0,1 0 1 0 0,-1 0-1 0 0,1 0 0 0 0,-1 1 1 0 0,1-1-1 0 0,-1 0 0 0 0,0 0 1 0 0,1 0-1 0 0,-1 1 0 0 0,0-1 0 0 0,0 0 1 0 0,0 0-1 0 0,0 0 0 0 0,0 3 1 0 0,0-4 13 0 0,-1 1-1 0 0,1-1 1 0 0,-1 0 0 0 0,1 1 0 0 0,-1-1 0 0 0,1 0-1 0 0,-1 1 1 0 0,1-1 0 0 0,-1 0 0 0 0,1 0 0 0 0,-1 0 0 0 0,1 1-1 0 0,-1-1 1 0 0,1 0 0 0 0,-1 0 0 0 0,1 0 0 0 0,-1 0-1 0 0,1 0 1 0 0,-1 0 0 0 0,1 0 0 0 0,-1 0 0 0 0,1 0-1 0 0,-1 0 1 0 0,0 0 0 0 0,1-1 0 0 0,-1 1 0 0 0,1 0 0 0 0,-1-1-1 0 0,-15-5 319 0 0,15 5-294 0 0,-3 0-35 0 0,2 0-1 0 0,-1 0 1 0 0,0-1 0 0 0,0 1 0 0 0,0-1 0 0 0,0 0-1 0 0,1 0 1 0 0,-1 0 0 0 0,1 0 0 0 0,0 0-1 0 0,0-1 1 0 0,-1 1 0 0 0,1-1 0 0 0,-3-4-1 0 0,5 6-27 0 0,0 0-1 0 0,0 0 0 0 0,-1 0 1 0 0,1 1-1 0 0,0-1 0 0 0,0 0 1 0 0,0 0-1 0 0,0 0 0 0 0,0 0 0 0 0,0 0 1 0 0,0 1-1 0 0,0-1 0 0 0,0 0 1 0 0,0 0-1 0 0,1 0 0 0 0,-1 0 1 0 0,0 0-1 0 0,1 1 0 0 0,-1-1 1 0 0,1-1-1 0 0,0 0-50 0 0,0 1 1 0 0,1-1 0 0 0,-1 1-1 0 0,1 0 1 0 0,-1-1-1 0 0,1 1 1 0 0,0 0 0 0 0,-1 0-1 0 0,1 0 1 0 0,0 0-1 0 0,0 0 1 0 0,2 0 0 0 0,-1-1 24 0 0,1 1 0 0 0,-1 0 0 0 0,1 0 1 0 0,0 0-1 0 0,-1 0 0 0 0,1 1 0 0 0,0-1 0 0 0,-1 1 1 0 0,1 0-1 0 0,0 0 0 0 0,4 1 0 0 0,-7-1 36 0 0,0 0-1 0 0,0 1 0 0 0,0-1 1 0 0,0 1-1 0 0,0-1 0 0 0,0 0 1 0 0,0 1-1 0 0,-1-1 0 0 0,1 1 1 0 0,0 0-1 0 0,0-1 0 0 0,0 1 1 0 0,-1 0-1 0 0,1-1 0 0 0,0 1 1 0 0,-1 0-1 0 0,1 0 0 0 0,0 1 1 0 0,-1-1 7 0 0,1 1 1 0 0,-1 0 0 0 0,1 0 0 0 0,-1-1 0 0 0,0 1 0 0 0,1 0 0 0 0,-1 0 0 0 0,0-1 0 0 0,0 1 0 0 0,-1 0 0 0 0,1 0-1 0 0,0-1 1 0 0,-2 4 0 0 0,2-3 129 0 0,-1 0 0 0 0,0 0 0 0 0,0-1-1 0 0,0 1 1 0 0,0 0 0 0 0,0-1 0 0 0,0 1 0 0 0,-1-1-1 0 0,1 1 1 0 0,0-1 0 0 0,-1 1 0 0 0,1-1 0 0 0,-1 0-1 0 0,1 0 1 0 0,-1 0 0 0 0,0 0 0 0 0,0 0-1 0 0,1 0 1 0 0,-1 0 0 0 0,0-1 0 0 0,0 1 0 0 0,0-1-1 0 0,0 1 1 0 0,-3-1 0 0 0,4 1-94 0 0,0-1-1 0 0,-1 0 1 0 0,1 0 0 0 0,0 0-1 0 0,-1 0 1 0 0,1 0 0 0 0,0 0-1 0 0,-1 0 1 0 0,1 0 0 0 0,0-1-1 0 0,0 1 1 0 0,-1-1 0 0 0,1 1-1 0 0,0 0 1 0 0,0-1 0 0 0,0 0-1 0 0,-1 1 1 0 0,1-1 0 0 0,0 0 0 0 0,0 0-1 0 0,0 1 1 0 0,0-1 0 0 0,0 0-1 0 0,0 0 1 0 0,1 0 0 0 0,-1 0-1 0 0,0 0 1 0 0,0-1 0 0 0,1 1-1 0 0,-1 0 1 0 0,1 0 0 0 0,-1 0-1 0 0,1-1 1 0 0,-1 1 0 0 0,1 0-1 0 0,-1-3 1 0 0,2-1-6879 0 0</inkml:trace>
</inkml:ink>
</file>

<file path=ppt/ink/ink1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5.031"/>
    </inkml:context>
    <inkml:brush xml:id="br0">
      <inkml:brushProperty name="width" value="0.025" units="cm"/>
      <inkml:brushProperty name="height" value="0.025" units="cm"/>
    </inkml:brush>
  </inkml:definitions>
  <inkml:trace contextRef="#ctx0" brushRef="#br0">103 0 9674 0 0,'0'0'748'0'0,"0"0"-492"0"0,1 0-158 0 0,-1 0 258 0 0,1 0-130 0 0,-1 1 0 0 0,1-1 0 0 0,0 0 0 0 0,-1 0 0 0 0,1 1 1 0 0,-1-1-1 0 0,1 1 0 0 0,-1-1 0 0 0,1 1 0 0 0,0-1 0 0 0,-1 1 1 0 0,0-1-1 0 0,1 1 0 0 0,-1-1 0 0 0,1 1 0 0 0,-1-1 0 0 0,0 1 0 0 0,1 1 1 0 0,9 20-65 0 0,-2 0 1 0 0,-1 0 0 0 0,-1 1 0 0 0,0-1 0 0 0,-2 2 0 0 0,-1-1-1 0 0,0 0 1 0 0,-2 36 0 0 0,-2-22 71 0 0,-2-1 0 0 0,-1 0 0 0 0,-2 1 0 0 0,-20 66 0 0 0,21-88-132 0 0,0-1-1 0 0,-2 0 1 0 0,0 0 0 0 0,-1 0-1 0 0,0-1 1 0 0,-14 18 0 0 0,14-21-1768 0 0,-1-1 0 0 0,-13 12 1 0 0,2-6-4248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51.342"/>
    </inkml:context>
    <inkml:brush xml:id="br0">
      <inkml:brushProperty name="width" value="0.05" units="cm"/>
      <inkml:brushProperty name="height" value="0.05" units="cm"/>
      <inkml:brushProperty name="color" value="#004F8B"/>
    </inkml:brush>
  </inkml:definitions>
  <inkml:trace contextRef="#ctx0" brushRef="#br0">32 67 10594 0 0,'-6'-7'2269'0'0,"2"5"-1407"0"0,1-1 0 0 0,1 0 0 0 0,-1 0 0 0 0,0 0 0 0 0,1 0 0 0 0,-1-1 1 0 0,-1-3-1 0 0,4 6-802 0 0,0 1 1 0 0,-1-1-1 0 0,1 1 1 0 0,0-1-1 0 0,0 1 1 0 0,0-1-1 0 0,0 0 1 0 0,0 1-1 0 0,0-1 1 0 0,0 1 0 0 0,0-1-1 0 0,0 1 1 0 0,0-1-1 0 0,0 0 1 0 0,0 1-1 0 0,0-1 1 0 0,1 1-1 0 0,-1-1 1 0 0,0 1-1 0 0,0-1 1 0 0,1 1-1 0 0,-1-1 1 0 0,1-1-127 0 0,1 1 1 0 0,-1 0-1 0 0,0 0 1 0 0,0 1-1 0 0,1-1 1 0 0,-1 0-1 0 0,0 0 1 0 0,1 1-1 0 0,-1-1 1 0 0,1 0-1 0 0,-1 1 1 0 0,3-1-1 0 0,5-1-61 0 0,0 0 0 0 0,0 1 0 0 0,15-1-1 0 0,-21 2 113 0 0,1 0 0 0 0,-1 0 0 0 0,0 0 0 0 0,0 0 0 0 0,1 1 0 0 0,-1 0 0 0 0,0-1 0 0 0,0 1 0 0 0,0 0 0 0 0,0 1 1 0 0,0-1-1 0 0,0 0 0 0 0,5 4 0 0 0,-7-4 9 0 0,-1 0 1 0 0,1-1-1 0 0,0 1 1 0 0,-1 0 0 0 0,1-1-1 0 0,0 1 1 0 0,-1 0-1 0 0,1 0 1 0 0,-1 0 0 0 0,1-1-1 0 0,-1 1 1 0 0,1 0-1 0 0,-1 0 1 0 0,0 0 0 0 0,1 0-1 0 0,-1 0 1 0 0,0 0 0 0 0,0 0-1 0 0,0 0 1 0 0,0 0-1 0 0,0 0 1 0 0,0 0 0 0 0,0 0-1 0 0,0 0 1 0 0,0 0-1 0 0,0 0 1 0 0,0 0 0 0 0,-1 0-1 0 0,1 0 1 0 0,0 0-1 0 0,-1 0 1 0 0,1-1 0 0 0,-1 1-1 0 0,1 0 1 0 0,-1 0 0 0 0,1 0-1 0 0,-1 0 1 0 0,0-1-1 0 0,1 1 1 0 0,-1 0 0 0 0,0-1-1 0 0,0 1 1 0 0,1 0-1 0 0,-1-1 1 0 0,0 1 0 0 0,0-1-1 0 0,-1 1 1 0 0,-2 2 51 0 0,-1 0 0 0 0,0-1 0 0 0,0 1 1 0 0,1-1-1 0 0,-1 0 0 0 0,-1-1 0 0 0,-6 3 0 0 0,7-3-148 0 0,0-1-1 0 0,0 1 1 0 0,0-1-1 0 0,0 0 0 0 0,0-1 1 0 0,0 1-1 0 0,1-1 1 0 0,-1 0-1 0 0,-9-2 1 0 0,5-1-6546 0 0</inkml:trace>
</inkml:ink>
</file>

<file path=ppt/ink/ink1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6.860"/>
    </inkml:context>
    <inkml:brush xml:id="br0">
      <inkml:brushProperty name="width" value="0.025" units="cm"/>
      <inkml:brushProperty name="height" value="0.025" units="cm"/>
    </inkml:brush>
  </inkml:definitions>
  <inkml:trace contextRef="#ctx0" brushRef="#br0">3 10 920 0 0,'-3'-8'17834'0'0,"11"10"-15955"0"0,3 0-4650 0 0,35 3 2703 0 0,1-3-1 0 0,0-1 0 0 0,87-10 1 0 0,-117 7-1107 0 0,1-1-4700 0 0</inkml:trace>
</inkml:ink>
</file>

<file path=ppt/ink/ink1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7.226"/>
    </inkml:context>
    <inkml:brush xml:id="br0">
      <inkml:brushProperty name="width" value="0.025" units="cm"/>
      <inkml:brushProperty name="height" value="0.025" units="cm"/>
    </inkml:brush>
  </inkml:definitions>
  <inkml:trace contextRef="#ctx0" brushRef="#br0">25 4 2304 0 0,'-1'0'397'0'0,"1"0"0"0"0,-1-1-1 0 0,1 1 1 0 0,-1 0-1 0 0,1-1 1 0 0,-1 1-1 0 0,1 0 1 0 0,-1 0-1 0 0,1-1 1 0 0,-1 1 0 0 0,1 0-1 0 0,-1 0 1 0 0,1 0-1 0 0,-1 0 1 0 0,0 0-1 0 0,1 0 1 0 0,-1 0-1 0 0,1 0 1 0 0,-1 0 0 0 0,1 0-1 0 0,-1 0 1 0 0,0 0-1 0 0,1 0 1 0 0,-1 0-1 0 0,1 0 1 0 0,-1 1-1 0 0,0-1 1 0 0,-3 19 2817 0 0,3-9-4161 0 0,-1 190 682 0 0,1-36 106 0 0,0-151 159 0 0</inkml:trace>
</inkml:ink>
</file>

<file path=ppt/ink/ink1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8.645"/>
    </inkml:context>
    <inkml:brush xml:id="br0">
      <inkml:brushProperty name="width" value="0.025" units="cm"/>
      <inkml:brushProperty name="height" value="0.025" units="cm"/>
    </inkml:brush>
  </inkml:definitions>
  <inkml:trace contextRef="#ctx0" brushRef="#br0">95 4 5985 0 0,'-3'-3'14331'0'0,"-3"10"-11987"0"0,-7 14-3227 0 0,-3 21 942 0 0,1 1 0 0 0,-16 84 0 0 0,27-101-45 0 0,1-1 0 0 0,1 1 0 0 0,1 0 0 0 0,1 0 0 0 0,1-1 1 0 0,8 43-1 0 0,-5-54-66 0 0,0 0 0 0 0,1 0 1 0 0,0 0-1 0 0,1-1 0 0 0,0 0 1 0 0,10 14-1 0 0,-11-20 13 0 0,-1 0 0 0 0,1-1 0 0 0,0 0 1 0 0,0 0-1 0 0,1 0 0 0 0,0-1 0 0 0,0 0 0 0 0,0 0 0 0 0,0 0 1 0 0,1-1-1 0 0,0 0 0 0 0,0 0 0 0 0,7 2 0 0 0,1-2-1659 0 0,0-5-5324 0 0</inkml:trace>
</inkml:ink>
</file>

<file path=ppt/ink/ink1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9.121"/>
    </inkml:context>
    <inkml:brush xml:id="br0">
      <inkml:brushProperty name="width" value="0.025" units="cm"/>
      <inkml:brushProperty name="height" value="0.025" units="cm"/>
    </inkml:brush>
  </inkml:definitions>
  <inkml:trace contextRef="#ctx0" brushRef="#br0">1 25 8290 0 0,'12'-1'4785'0'0,"6"-1"-3450"0"0,40-4-1983 0 0,138 3 697 0 0,74-2 295 0 0,-234 0-344 0 0,-40 3-942 0 0</inkml:trace>
</inkml:ink>
</file>

<file path=ppt/ink/ink1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9.572"/>
    </inkml:context>
    <inkml:brush xml:id="br0">
      <inkml:brushProperty name="width" value="0.025" units="cm"/>
      <inkml:brushProperty name="height" value="0.025" units="cm"/>
    </inkml:brush>
  </inkml:definitions>
  <inkml:trace contextRef="#ctx0" brushRef="#br0">51 56 5985 0 0,'-5'-1'1207'0'0,"1"0"-1"0"0,0-1 1 0 0,-1 0-1 0 0,1 0 0 0 0,-6-4 1 0 0,8 6-808 0 0,1-1 1 0 0,0 0 0 0 0,-1 0-1 0 0,1 0 1 0 0,0 0 0 0 0,0 0-1 0 0,0 0 1 0 0,0-1 0 0 0,0 1-1 0 0,0 0 1 0 0,0 0 0 0 0,1-1-1 0 0,-1 1 1 0 0,0-1 0 0 0,1 1-1 0 0,-1-1 1 0 0,1 1 0 0 0,-1 0-1 0 0,1-1 1 0 0,-1-2 0 0 0,2 3-397 0 0,-1 1 1 0 0,1-1-1 0 0,-1 0 1 0 0,1 0-1 0 0,-1 1 1 0 0,1-1-1 0 0,-1 0 1 0 0,1 1-1 0 0,0-1 1 0 0,-1 1-1 0 0,1-1 1 0 0,0 1-1 0 0,0-1 1 0 0,-1 1-1 0 0,1-1 1 0 0,0 1-1 0 0,0-1 1 0 0,0 1-1 0 0,0 0 1 0 0,-1 0 0 0 0,1 0-1 0 0,0-1 1 0 0,0 1-1 0 0,0 0 1 0 0,0 0-1 0 0,1 0 1 0 0,25-1-151 0 0,-20 2 122 0 0,1 1 0 0 0,-1-1 0 0 0,1 1 0 0 0,-1 1 0 0 0,0 0 0 0 0,0 0 0 0 0,0 0 0 0 0,-1 1 0 0 0,1 0 0 0 0,-1 0 0 0 0,0 0 0 0 0,0 1 0 0 0,8 8 0 0 0,8 10-11 0 0,36 48 0 0 0,-45-53 34 0 0,64 87 5 0 0,-62-83 17 0 0,-2 1 0 0 0,21 47 1 0 0,-30-54-2003 0 0</inkml:trace>
</inkml:ink>
</file>

<file path=ppt/ink/ink1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09.915"/>
    </inkml:context>
    <inkml:brush xml:id="br0">
      <inkml:brushProperty name="width" value="0.025" units="cm"/>
      <inkml:brushProperty name="height" value="0.025" units="cm"/>
    </inkml:brush>
  </inkml:definitions>
  <inkml:trace contextRef="#ctx0" brushRef="#br0">333 5 5985 0 0,'-1'-1'551'0'0,"1"1"0"0"0,-1-1 0 0 0,0 1 0 0 0,0 0 0 0 0,0-1 0 0 0,0 1 0 0 0,0 0-1 0 0,0-1 1 0 0,1 1 0 0 0,-1 0 0 0 0,0 0 0 0 0,0 0 0 0 0,0 0 0 0 0,0 0 0 0 0,0 0 0 0 0,0 0 0 0 0,0 0-1 0 0,0 1 1 0 0,0-1 0 0 0,0 0 0 0 0,-1 1 0 0 0,0 0-44 0 0,0 0 0 0 0,-1 0-1 0 0,1 1 1 0 0,0-1 0 0 0,0 1 0 0 0,0 0 0 0 0,-3 3-1 0 0,-4 5-785 0 0,1 0-1 0 0,-10 18 0 0 0,11-17 1262 0 0,-154 190-968 0 0,114-147-13 0 0,40-46-395 0 0,1 1 0 0 0,-1-1 1 0 0,-8 18-1 0 0,9-11-7041 0 0</inkml:trace>
</inkml:ink>
</file>

<file path=ppt/ink/ink1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10.619"/>
    </inkml:context>
    <inkml:brush xml:id="br0">
      <inkml:brushProperty name="width" value="0.025" units="cm"/>
      <inkml:brushProperty name="height" value="0.025" units="cm"/>
    </inkml:brush>
  </inkml:definitions>
  <inkml:trace contextRef="#ctx0" brushRef="#br0">45 73 7370 0 0,'-15'-19'9355'0'0,"10"5"-8636"0"0,5 13-718 0 0,0 0 1 0 0,1 0 0 0 0,-1 0 0 0 0,1 0-1 0 0,-1 0 1 0 0,1 0 0 0 0,-1 0 0 0 0,1 0-1 0 0,-1 0 1 0 0,1 1 0 0 0,0-1-1 0 0,0 0 1 0 0,-1 0 0 0 0,1 1 0 0 0,0-1-1 0 0,0 0 1 0 0,0 1 0 0 0,0-1-1 0 0,0 1 1 0 0,0-1 0 0 0,0 1 0 0 0,0-1-1 0 0,0 1 1 0 0,2-1 0 0 0,30-7-391 0 0,-27 6 380 0 0,-4 2 1 0 0,-1 0 1 0 0,0-1-1 0 0,0 1 0 0 0,0 0 1 0 0,1 0-1 0 0,-1-1 1 0 0,0 1-1 0 0,0 0 0 0 0,1 0 1 0 0,-1 0-1 0 0,0 1 0 0 0,0-1 1 0 0,1 0-1 0 0,-1 0 1 0 0,0 1-1 0 0,0-1 0 0 0,0 0 1 0 0,1 1-1 0 0,-1 0 0 0 0,0-1 1 0 0,0 1-1 0 0,0 0 1 0 0,0-1-1 0 0,0 1 0 0 0,0 0 1 0 0,0 0-1 0 0,0 0 0 0 0,0 0 1 0 0,-1 0-1 0 0,1 0 1 0 0,0 0-1 0 0,-1 0 0 0 0,1 0 1 0 0,0 0-1 0 0,-1 0 0 0 0,1 0 1 0 0,-1 1-1 0 0,0-1 1 0 0,1 0-1 0 0,-1 0 0 0 0,0 0 1 0 0,0 1-1 0 0,0-1 1 0 0,0 2-1 0 0,0 0 10 0 0,0 0 0 0 0,0 0 0 0 0,0 0 0 0 0,-1 0 1 0 0,1 0-1 0 0,-1 0 0 0 0,0 0 0 0 0,0-1 0 0 0,0 1 0 0 0,0 0 1 0 0,-1 0-1 0 0,1-1 0 0 0,-1 1 0 0 0,1-1 0 0 0,-1 0 0 0 0,0 1 0 0 0,0-1 1 0 0,0 0-1 0 0,-3 2 0 0 0,3-2 69 0 0,-1-1 1 0 0,0 1-1 0 0,0-1 1 0 0,0 0-1 0 0,1 0 1 0 0,-2 0-1 0 0,1 0 1 0 0,0 0-1 0 0,0-1 1 0 0,0 1-1 0 0,0-1 0 0 0,0 0 1 0 0,0 0-1 0 0,-1 0 1 0 0,1 0-1 0 0,0-1 1 0 0,0 1-1 0 0,-5-2 1 0 0,6 1-18 0 0,0 0 1 0 0,0 0 0 0 0,0 1 0 0 0,0-1-1 0 0,0-1 1 0 0,0 1 0 0 0,0 0-1 0 0,0 0 1 0 0,1-1 0 0 0,-1 1 0 0 0,1-1-1 0 0,-1 1 1 0 0,1-1 0 0 0,-1 0-1 0 0,1 0 1 0 0,0 1 0 0 0,0-1 0 0 0,0 0-1 0 0,0 0 1 0 0,0 0 0 0 0,0 0 0 0 0,1 0-1 0 0,-1-1 1 0 0,1 1 0 0 0,-1 0-1 0 0,1 0 1 0 0,0 0 0 0 0,0-3 0 0 0,0 2-92 0 0,1 1 0 0 0,0-1 0 0 0,0 1 1 0 0,0-1-1 0 0,0 1 0 0 0,0 0 0 0 0,0-1 1 0 0,1 1-1 0 0,-1 0 0 0 0,1 0 1 0 0,-1 0-1 0 0,1 0 0 0 0,0 0 0 0 0,0 0 1 0 0,0 0-1 0 0,0 1 0 0 0,0-1 0 0 0,4-2 1 0 0,-4 3 6 0 0,0 0 0 0 0,-1 0 0 0 0,1 0 1 0 0,0 0-1 0 0,0 0 0 0 0,0 0 0 0 0,0 0 1 0 0,0 1-1 0 0,0-1 0 0 0,0 1 0 0 0,0-1 1 0 0,0 1-1 0 0,0 0 0 0 0,0 0 0 0 0,0 0 1 0 0,0 0-1 0 0,0 0 0 0 0,0 0 0 0 0,0 0 1 0 0,0 1-1 0 0,0-1 0 0 0,0 1 0 0 0,0 0 1 0 0,2 0-1 0 0,-2 1 46 0 0,-1-1 0 0 0,0 1 1 0 0,0-1-1 0 0,0 1 0 0 0,0-1 0 0 0,0 1 1 0 0,0 0-1 0 0,0 0 0 0 0,0-1 0 0 0,-1 1 1 0 0,1 0-1 0 0,0 0 0 0 0,-1 0 0 0 0,0 0 1 0 0,1 0-1 0 0,-1-1 0 0 0,0 1 0 0 0,0 0 1 0 0,0 0-1 0 0,0 0 0 0 0,-1 0 0 0 0,1 0 1 0 0,-1 3-1 0 0,0-3 3 0 0,1 0-1 0 0,-1 0 1 0 0,1 0-1 0 0,-1-1 1 0 0,0 1-1 0 0,1 0 1 0 0,-1-1-1 0 0,0 1 1 0 0,0 0-1 0 0,0-1 1 0 0,0 1-1 0 0,-1-1 1 0 0,1 0 0 0 0,0 1-1 0 0,0-1 1 0 0,-1 0-1 0 0,1 0 1 0 0,-1 0-1 0 0,1 0 1 0 0,-1 0-1 0 0,0 0 1 0 0,1 0-1 0 0,-1 0 1 0 0,0-1 0 0 0,-2 1-1 0 0,3-1 42 0 0,-1 1 0 0 0,0-1 0 0 0,0-1-1 0 0,1 1 1 0 0,-1 0 0 0 0,0 0 0 0 0,0-1 0 0 0,1 1-1 0 0,-1-1 1 0 0,0 1 0 0 0,1-1 0 0 0,-1 0 0 0 0,0 0-1 0 0,1 1 1 0 0,-1-1 0 0 0,1 0 0 0 0,0-1 0 0 0,-1 1-1 0 0,1 0 1 0 0,0 0 0 0 0,-1 0 0 0 0,1-1 0 0 0,-1-1-1 0 0,1 2-75 0 0,1 0-1 0 0,0 0 1 0 0,-1 0-1 0 0,1 0 0 0 0,0 1 1 0 0,-1-1-1 0 0,1 0 0 0 0,0 0 1 0 0,0 0-1 0 0,0 0 1 0 0,0 0-1 0 0,0 0 0 0 0,0 0 1 0 0,0 0-1 0 0,0 0 1 0 0,0 0-1 0 0,0 0 0 0 0,1 0 1 0 0,-1 0-1 0 0,0 1 0 0 0,0-1 1 0 0,1 0-1 0 0,-1 0 1 0 0,1 0-1 0 0,-1 0 0 0 0,1 1 1 0 0,-1-1-1 0 0,1 0 0 0 0,0 0 1 0 0,-1 1-1 0 0,1-1 1 0 0,0 0-1 0 0,0 1 0 0 0,-1-1 1 0 0,1 1-1 0 0,0-1 1 0 0,0 1-1 0 0,0-1 0 0 0,-1 1 1 0 0,1 0-1 0 0,0 0 0 0 0,0-1 1 0 0,2 1-1 0 0,0-2-8 0 0,0 1-1 0 0,0 0 0 0 0,0 0 0 0 0,0 1 1 0 0,1-1-1 0 0,-1 0 0 0 0,0 1 0 0 0,1 0 1 0 0,-1 0-1 0 0,0 0 0 0 0,0 0 1 0 0,1 1-1 0 0,2 0 0 0 0,-26 2 536 0 0,11-2-1188 0 0</inkml:trace>
</inkml:ink>
</file>

<file path=ppt/ink/ink1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11.727"/>
    </inkml:context>
    <inkml:brush xml:id="br0">
      <inkml:brushProperty name="width" value="0.025" units="cm"/>
      <inkml:brushProperty name="height" value="0.025" units="cm"/>
    </inkml:brush>
  </inkml:definitions>
  <inkml:trace contextRef="#ctx0" brushRef="#br0">141 0 4609 0 0,'0'0'652'0'0,"4"6"-26"0"0,-2-3-556 0 0,1 6 40 0 0,0-1 0 0 0,0 1 0 0 0,-1 0 0 0 0,0 0 0 0 0,-1 1 0 0 0,1-1 0 0 0,-2 11 0 0 0,1-13 113 0 0,1 26 803 0 0,-1 0 1 0 0,-1-1-1 0 0,-8 53 0 0 0,7-75-488 0 0,-1 1 0 0 0,-1-1-1 0 0,0 0 1 0 0,0 0 0 0 0,-1 0 0 0 0,0 0 0 0 0,-1 0-1 0 0,0-1 1 0 0,0 0 0 0 0,-1 0 0 0 0,-1 0-1 0 0,1-1 1 0 0,-1 0 0 0 0,-1 0 0 0 0,-8 7 0 0 0,15-14-561 0 0,-1 1 0 0 0,1-1 0 0 0,-1 0 1 0 0,1 0-1 0 0,-1 0 0 0 0,1-1 1 0 0,-1 1-1 0 0,0 0 0 0 0,1 0 1 0 0,-1-1-1 0 0,0 1 0 0 0,0-1 0 0 0,0 0 1 0 0,1 0-1 0 0,-1 1 0 0 0,0-1 1 0 0,0 0-1 0 0,0 0 0 0 0,1-1 0 0 0,-1 1 1 0 0,0 0-1 0 0,0-1 0 0 0,1 1 1 0 0,-1-1-1 0 0,0 1 0 0 0,0-1 1 0 0,1 0-1 0 0,-1 0 0 0 0,1 1 0 0 0,-1-1 1 0 0,1 0-1 0 0,-1-1 0 0 0,1 1 1 0 0,-1 0-1 0 0,1 0 0 0 0,0-1 0 0 0,0 1 1 0 0,0 0-1 0 0,-2-3 0 0 0,-5-8-6731 0 0</inkml:trace>
</inkml:ink>
</file>

<file path=ppt/ink/ink1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12.250"/>
    </inkml:context>
    <inkml:brush xml:id="br0">
      <inkml:brushProperty name="width" value="0.025" units="cm"/>
      <inkml:brushProperty name="height" value="0.025" units="cm"/>
    </inkml:brush>
  </inkml:definitions>
  <inkml:trace contextRef="#ctx0" brushRef="#br0">8 1 2761 0 0,'0'0'4124'0'0,"4"3"-3639"0"0,-4-2-466 0 0,21 16-184 0 0,-20-16 197 0 0,0 0-1 0 0,0-1 0 0 0,0 1 1 0 0,0 0-1 0 0,0 0 0 0 0,-1 0 1 0 0,1 0-1 0 0,0 0 0 0 0,-1 0 1 0 0,1 0-1 0 0,0 0 0 0 0,-1 0 1 0 0,1 0-1 0 0,-1 0 0 0 0,0 0 1 0 0,1 0-1 0 0,-1 0 0 0 0,0 0 1 0 0,-2 5 8244 0 0,-3-8-4064 0 0,-27-14-2482 0 0,32 16-1808 0 0,-1 0 0 0 0,1 0 0 0 0,0-1 0 0 0,-1 1 0 0 0,1 0 0 0 0,0 0 0 0 0,0 0 0 0 0,-1-1 0 0 0,1 1 0 0 0,0 0 0 0 0,-1 0 0 0 0,1-1 0 0 0,0 1 0 0 0,0 0 0 0 0,0 0 0 0 0,-1-1 0 0 0,1 1 0 0 0,0 0 0 0 0,0-1-1 0 0,0 1 1 0 0,0 0 0 0 0,0-1 0 0 0,-1 1 0 0 0,1 0 0 0 0,0-1 0 0 0,0 1 0 0 0,0-1 0 0 0,0 1 0 0 0,0 0 0 0 0,0-1 0 0 0,0 1 0 0 0,0 0 0 0 0,0-1 0 0 0,0 1 0 0 0,1 0 0 0 0,-1-1 0 0 0,14-8-1165 0 0,-12 9 1214 0 0,1-1 1 0 0,0 0-1 0 0,0 1 0 0 0,-1-1 0 0 0,1 1 1 0 0,0 0-1 0 0,0 0 0 0 0,0 0 0 0 0,0 0 1 0 0,-1 1-1 0 0,1-1 0 0 0,3 2 0 0 0,-4-1 19 0 0,0 0-1 0 0,0 0 0 0 0,0 1 1 0 0,0 0-1 0 0,0-1 0 0 0,0 1 1 0 0,-1 0-1 0 0,1 0 1 0 0,-1 0-1 0 0,1-1 0 0 0,-1 2 1 0 0,1 1-1 0 0,-1-3 24 0 0,-1 0 0 0 0,1 0 0 0 0,-1 0 0 0 0,1 0 1 0 0,-1 0-1 0 0,0 0 0 0 0,1 0 0 0 0,-1 0 0 0 0,0 0 0 0 0,0 1 0 0 0,0-1 1 0 0,0 0-1 0 0,0 0 0 0 0,0 0 0 0 0,0 0 0 0 0,0 0 0 0 0,-1 0 0 0 0,1 1 1 0 0,0-1-1 0 0,-1 0 0 0 0,1 0 0 0 0,0 0 0 0 0,-1 0 0 0 0,0 0 0 0 0,1 0 1 0 0,-1 0-1 0 0,-1 1 0 0 0,2-2 70 0 0,-1 1 1 0 0,0-1-1 0 0,0 1 1 0 0,0-1-1 0 0,1 0 1 0 0,-1 1-1 0 0,0-1 1 0 0,0 0-1 0 0,0 0 1 0 0,0 0-1 0 0,1 0 1 0 0,-1 1-1 0 0,0-1 0 0 0,0 0 1 0 0,0-1-1 0 0,0 1 1 0 0,0 0-1 0 0,1 0 1 0 0,-1 0-1 0 0,0 0 1 0 0,0-1-1 0 0,0 1 1 0 0,0 0-1 0 0,1-1 1 0 0,-1 1-1 0 0,-1-1 1 0 0,-6-4-5484 0 0,2 1-872 0 0</inkml:trace>
</inkml:ink>
</file>

<file path=ppt/ink/ink1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12.920"/>
    </inkml:context>
    <inkml:brush xml:id="br0">
      <inkml:brushProperty name="width" value="0.025" units="cm"/>
      <inkml:brushProperty name="height" value="0.025" units="cm"/>
    </inkml:brush>
  </inkml:definitions>
  <inkml:trace contextRef="#ctx0" brushRef="#br0">29 35 2761 0 0,'-11'-5'2198'0'0,"-5"-7"9415"0"0,15 11-10666 0 0,7 0 3167 0 0,127-2-4412 0 0,93-7-1289 0 0,-195 7-5494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52.119"/>
    </inkml:context>
    <inkml:brush xml:id="br0">
      <inkml:brushProperty name="width" value="0.05" units="cm"/>
      <inkml:brushProperty name="height" value="0.05" units="cm"/>
      <inkml:brushProperty name="color" value="#004F8B"/>
    </inkml:brush>
  </inkml:definitions>
  <inkml:trace contextRef="#ctx0" brushRef="#br0">174 0 5529 0 0,'23'11'1945'0'0,"-18"-4"-1556"0"0,0-1 0 0 0,0 1 1 0 0,-1 0-1 0 0,1 0 1 0 0,-1 0-1 0 0,-1 1 0 0 0,0 0 1 0 0,0-1-1 0 0,0 1 0 0 0,2 14 1 0 0,-1 3 650 0 0,0 0 0 0 0,0 31 0 0 0,-5-22-392 0 0,0-1 1 0 0,-2 1 0 0 0,-2-1 0 0 0,-1 0 0 0 0,-10 32-1 0 0,-1-12-33 0 0,-2-1-1 0 0,-31 62 0 0 0,38-91-574 0 0,0 0 0 0 0,-1-1 0 0 0,-1 0 0 0 0,-2-1 0 0 0,-31 35 0 0 0,25-38-40 0 0</inkml:trace>
</inkml:ink>
</file>

<file path=ppt/ink/ink1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0.932"/>
    </inkml:context>
    <inkml:brush xml:id="br0">
      <inkml:brushProperty name="width" value="0.025" units="cm"/>
      <inkml:brushProperty name="height" value="0.025" units="cm"/>
    </inkml:brush>
  </inkml:definitions>
  <inkml:trace contextRef="#ctx0" brushRef="#br0">25 26 1840 0 0,'-16'-6'828'0'0,"8"0"13817"0"0,67 3-14795 0 0,63 4-1 0 0,-70 1 122 0 0,1-2 0 0 0,69-8 0 0 0,-91 3-44 0 0</inkml:trace>
</inkml:ink>
</file>

<file path=ppt/ink/ink1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1.788"/>
    </inkml:context>
    <inkml:brush xml:id="br0">
      <inkml:brushProperty name="width" value="0.025" units="cm"/>
      <inkml:brushProperty name="height" value="0.025" units="cm"/>
    </inkml:brush>
  </inkml:definitions>
  <inkml:trace contextRef="#ctx0" brushRef="#br0">1 19 7370 0 0,'0'0'568'0'0,"0"-1"380"0"0,1-8 2347 0 0,4 5 1016 0 0,-4 3-4278 0 0,0 1 1 0 0,0-1-1 0 0,1 0 1 0 0,-1 1 0 0 0,0 0-1 0 0,1-1 1 0 0,-1 1 0 0 0,0 0-1 0 0,1-1 1 0 0,-1 1 0 0 0,1 0-1 0 0,-1 0 1 0 0,0 0 0 0 0,1 0-1 0 0,-1 1 1 0 0,3-1 0 0 0,-1 2 15 0 0,1-1 1 0 0,-1 1 0 0 0,1 0 0 0 0,-1 0-1 0 0,0 0 1 0 0,4 4 0 0 0,12 11 14 0 0,-1 0 0 0 0,0 2 1 0 0,-2 0-1 0 0,27 42 0 0 0,-12-18 48 0 0,-22-31-84 0 0,25 35 117 0 0,55 56 1 0 0,-89-102-167 0 0,0-1-1 0 0,0 0 1 0 0,0 0 0 0 0,0 0-1 0 0,0 0 1 0 0,0 0 0 0 0,0 1-1 0 0,0-1 1 0 0,1 0 0 0 0,-1 0-1 0 0,0 0 1 0 0,0 0 0 0 0,0 0-1 0 0,0 0 1 0 0,0 0 0 0 0,0 1 0 0 0,1-1-1 0 0,-1 0 1 0 0,0 0 0 0 0,0 0-1 0 0,0 0 1 0 0,0 0 0 0 0,0 0-1 0 0,0 0 1 0 0,1 0 0 0 0,-1 0-1 0 0,0 0 1 0 0,0 0 0 0 0,0 0-1 0 0,0 0 1 0 0,1 0 0 0 0,-1 0 0 0 0,0 0-1 0 0,0 0 1 0 0,0 0 0 0 0,0 0-1 0 0,0 0 1 0 0,1 0 0 0 0,-1 0-1 0 0,0 0 1 0 0,0 0 0 0 0,0 0-1 0 0,0 0 1 0 0,0-1 0 0 0,1 1-1 0 0,-1 0 1 0 0,0 0 0 0 0,0 0 0 0 0,0 0-1 0 0,0 0 1 0 0,0 0 0 0 0,0 0-1 0 0,0-1 1 0 0,0 1 0 0 0,1 0-1 0 0,-1 0 1 0 0</inkml:trace>
</inkml:ink>
</file>

<file path=ppt/ink/ink1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2.138"/>
    </inkml:context>
    <inkml:brush xml:id="br0">
      <inkml:brushProperty name="width" value="0.025" units="cm"/>
      <inkml:brushProperty name="height" value="0.025" units="cm"/>
    </inkml:brush>
  </inkml:definitions>
  <inkml:trace contextRef="#ctx0" brushRef="#br0">400 8 15203 0 0,'-2'-1'232'0'0,"0"0"-1"0"0,0 0 1 0 0,0 0-1 0 0,0 1 1 0 0,0-1-1 0 0,0 0 1 0 0,0 1-1 0 0,0 0 1 0 0,0-1-1 0 0,0 1 1 0 0,0 0-1 0 0,0 0 1 0 0,0 0-1 0 0,0 0 1 0 0,0 0-1 0 0,0 1 1 0 0,-1-1-1 0 0,1 1 1 0 0,0-1-1 0 0,0 1 1 0 0,0 0-1 0 0,1 0 1 0 0,-1-1-1 0 0,0 2 1 0 0,0-1-1 0 0,0 0 1 0 0,1 0-1 0 0,-3 3 1 0 0,-8 5-119 0 0,1 0 1 0 0,1 1-1 0 0,-11 14 1 0 0,8-10 112 0 0,-70 70-128 0 0,36-38-125 0 0,-77 96-1 0 0,105-113-239 0 0</inkml:trace>
</inkml:ink>
</file>

<file path=ppt/ink/ink1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3.950"/>
    </inkml:context>
    <inkml:brush xml:id="br0">
      <inkml:brushProperty name="width" value="0.025" units="cm"/>
      <inkml:brushProperty name="height" value="0.025" units="cm"/>
    </inkml:brush>
  </inkml:definitions>
  <inkml:trace contextRef="#ctx0" brushRef="#br0">44 20 5065 0 0,'0'0'888'0'0,"2"0"205"0"0,-4 6 1959 0 0,-14 12-1055 0 0,16-18-1907 0 0,-1 0-1 0 0,1 1 1 0 0,0-1-1 0 0,-1 0 1 0 0,1 0-1 0 0,-1 1 1 0 0,1-1-1 0 0,-1 0 1 0 0,1 0-1 0 0,-1 0 1 0 0,1 0-1 0 0,-1 0 1 0 0,1 1-1 0 0,-1-1 1 0 0,1 0-1 0 0,-1 0 1 0 0,1 0-1 0 0,-1 0 1 0 0,1 0-1 0 0,0-1 1 0 0,-1 1-1 0 0,1 0 1 0 0,-1 0-1 0 0,1 0 1 0 0,-1 0-1 0 0,1 0 1 0 0,-1-1-1 0 0,1 1 1 0 0,-1 0-1 0 0,1 0 1 0 0,0-1-1 0 0,-1 1 1 0 0,1 0 0 0 0,0-1-1 0 0,-1 1 1 0 0,1 0-1 0 0,0-1 1 0 0,-1 1-1 0 0,1-1 1 0 0,0 1-1 0 0,0 0 1 0 0,-1-1-1 0 0,1 1 1 0 0,0-1-1 0 0,0 1 1 0 0,0-1-1 0 0,0 1 1 0 0,-1-1-1 0 0,1 1 1 0 0,0-1-1 0 0,0 1 1 0 0,0-1-1 0 0,0 1 1 0 0,0-2-1 0 0,0 1-71 0 0,0 0-1 0 0,0 0 0 0 0,0 0 0 0 0,0 0 0 0 0,0 0 1 0 0,0 0-1 0 0,0-1 0 0 0,0 1 0 0 0,1 0 1 0 0,-1 0-1 0 0,0 0 0 0 0,1 0 0 0 0,-1 0 1 0 0,0 0-1 0 0,1 0 0 0 0,0 0 0 0 0,-1 0 0 0 0,1 0 1 0 0,-1 0-1 0 0,1 0 0 0 0,0 0 0 0 0,0 1 1 0 0,0-1-1 0 0,-1 0 0 0 0,1 0 0 0 0,0 1 1 0 0,0-1-1 0 0,0 1 0 0 0,0-1 0 0 0,0 1 0 0 0,0-1 1 0 0,0 1-1 0 0,0-1 0 0 0,3 1 0 0 0,-3-1-33 0 0,0 1-1 0 0,0-1 0 0 0,1 1 0 0 0,-1 0 0 0 0,0 0 1 0 0,1 0-1 0 0,-1 0 0 0 0,0 0 0 0 0,1 0 1 0 0,-1 0-1 0 0,0 0 0 0 0,1 0 0 0 0,-1 1 1 0 0,0-1-1 0 0,1 1 0 0 0,-1-1 0 0 0,0 1 1 0 0,0-1-1 0 0,1 1 0 0 0,-1 0 0 0 0,0-1 0 0 0,0 1 1 0 0,0 0-1 0 0,0 0 0 0 0,0 0 0 0 0,0 0 1 0 0,0 0-1 0 0,0 0 0 0 0,1 2 0 0 0,-1-1 23 0 0,0 0-1 0 0,0 1 1 0 0,-1-1-1 0 0,1 1 1 0 0,-1-1-1 0 0,1 1 1 0 0,-1-1-1 0 0,0 1 1 0 0,0-1-1 0 0,0 1 1 0 0,0-1-1 0 0,0 1 0 0 0,0-1 1 0 0,-1 0-1 0 0,1 1 1 0 0,-1-1-1 0 0,0 1 1 0 0,-1 2-1 0 0,1-4 35 0 0,1 1 0 0 0,-1-1 0 0 0,0 0 0 0 0,0 0 0 0 0,0 0 0 0 0,0 0 0 0 0,0 0 0 0 0,0 0 0 0 0,0 0 0 0 0,0 0 0 0 0,0 0 0 0 0,0 0 0 0 0,0 0 0 0 0,-1-1 0 0 0,1 1 0 0 0,0-1 0 0 0,-1 1 0 0 0,1-1 0 0 0,0 1 0 0 0,-1-1 1 0 0,1 0-1 0 0,-1 1 0 0 0,1-1 0 0 0,0 0 0 0 0,-1 0 0 0 0,1 0 0 0 0,-1 0 0 0 0,1 0 0 0 0,-1-1 0 0 0,1 1 0 0 0,0 0 0 0 0,-1-1 0 0 0,-1 0 0 0 0,1 1-88 0 0,1-1 0 0 0,0 1 0 0 0,0-1 1 0 0,-1 1-1 0 0,1-1 0 0 0,0 1 0 0 0,0-1 1 0 0,0 0-1 0 0,0 1 0 0 0,0-1 0 0 0,0 0 1 0 0,0 0-1 0 0,0 0 0 0 0,0 0 0 0 0,0 0 1 0 0,0 0-1 0 0,1 0 0 0 0,-1 0 0 0 0,0 0 1 0 0,1 0-1 0 0,-1 0 0 0 0,1-1 0 0 0,-1 1 1 0 0,1 0-1 0 0,-1 0 0 0 0,1-1 0 0 0,0 1 1 0 0,0 0-1 0 0,0-1 0 0 0,0 1 0 0 0,0 0 1 0 0,0 0-1 0 0,0-1 0 0 0,0 1 0 0 0,0 0 1 0 0,0-1-1 0 0,1 1 0 0 0,-1 0 0 0 0,1 0 1 0 0,-1-1-1 0 0,1 1 0 0 0,-1 0 0 0 0,1 0 1 0 0,0 0-1 0 0,-1 0 0 0 0,1 0 0 0 0,0 0 1 0 0,1-1-1 0 0,-1 0-55 0 0,1 0 0 0 0,0 0 1 0 0,-1 1-1 0 0,1-1 0 0 0,0 0 1 0 0,0 1-1 0 0,0 0 0 0 0,0-1 1 0 0,0 1-1 0 0,0 0 0 0 0,3-1 0 0 0,-4 1 122 0 0,0 1 0 0 0,0 0-1 0 0,0-1 1 0 0,1 1-1 0 0,-1 0 1 0 0,0 0 0 0 0,0 0-1 0 0,0 0 1 0 0,0 0-1 0 0,0 0 1 0 0,0 0 0 0 0,0 0-1 0 0,0 0 1 0 0,0 1-1 0 0,0-1 1 0 0,0 0 0 0 0,0 1-1 0 0,0-1 1 0 0,0 1-1 0 0,0-1 1 0 0,0 1 0 0 0,0-1-1 0 0,0 1 1 0 0,1 1-1 0 0,-1-1 31 0 0,0 0 1 0 0,-1 0-1 0 0,1 0 0 0 0,0 0 0 0 0,-1 0 0 0 0,1 0 0 0 0,-1 0 0 0 0,1 1 0 0 0,-1-1 0 0 0,0 0 0 0 0,1 0 1 0 0,-1 0-1 0 0,0 1 0 0 0,0-1 0 0 0,0 0 0 0 0,0 0 0 0 0,0 1 0 0 0,0-1 0 0 0,0 0 0 0 0,0 0 0 0 0,-1 1 1 0 0,1-1-1 0 0,0 0 0 0 0,-1 0 0 0 0,1 0 0 0 0,-1 1 0 0 0,0-1 0 0 0,1 0 0 0 0,-1 0 0 0 0,0 0 0 0 0,1 0 1 0 0,-1 0-1 0 0,-2 1 0 0 0,3-1-36 0 0,0-1 0 0 0,-1 1 0 0 0,1-1 1 0 0,-1 1-1 0 0,0-1 0 0 0,1 1 0 0 0,-1-1 1 0 0,1 1-1 0 0,-1-1 0 0 0,0 1 0 0 0,1-1 1 0 0,-1 0-1 0 0,0 1 0 0 0,1-1 0 0 0,-1 0 1 0 0,0 0-1 0 0,1 0 0 0 0,-1 1 0 0 0,0-1 1 0 0,0 0-1 0 0,1 0 0 0 0,-1 0 0 0 0,0 0 1 0 0,0 0-1 0 0,1 0 0 0 0,-1-1 0 0 0,0 1 1 0 0,1 0-1 0 0,-1 0 0 0 0,0 0 0 0 0,1-1 1 0 0,-1 1-1 0 0,0 0 0 0 0,1-1 0 0 0,-1 1 1 0 0,0 0-1 0 0,1-1 0 0 0,-1 1 0 0 0,1-1 0 0 0,-1 1 1 0 0,1-1-1 0 0,-1 0 0 0 0,1 1 0 0 0,-1-1 1 0 0,1 1-1 0 0,-1-1 0 0 0,1 0 0 0 0,0 1 1 0 0,0-1-1 0 0,-1 0 0 0 0,1 1 0 0 0,0-1 1 0 0,0 0-1 0 0,-1 0 0 0 0,1 0-117 0 0,0 0 0 0 0,0 0 0 0 0,0 0 0 0 0,0 1 0 0 0,0-1 1 0 0,0 0-1 0 0,0 0 0 0 0,1 0 0 0 0,-1 0 0 0 0,0 1 0 0 0,0-1 0 0 0,0 0 0 0 0,1 0 0 0 0,-1 1 0 0 0,1-1 0 0 0,-1 0 0 0 0,0 1 0 0 0,1-1 0 0 0,-1 0 0 0 0,1 1 1 0 0,-1-1-1 0 0,1 0 0 0 0,0 1 0 0 0,-1-1 0 0 0,1 1 0 0 0,0-1 0 0 0,-1 1 0 0 0,1 0 0 0 0,0-1 0 0 0,-1 1 0 0 0,3-1 0 0 0,-3 1 104 0 0,1 0 1 0 0,-1-1-1 0 0,1 1 0 0 0,0 0 0 0 0,0 0 0 0 0,-1 0 1 0 0,1-1-1 0 0,0 1 0 0 0,-1 0 0 0 0,1 0 0 0 0,0 0 1 0 0,-1 0-1 0 0,1 0 0 0 0,0 0 0 0 0,0 1 0 0 0,-1-1 1 0 0,1 0-1 0 0,0 0 0 0 0,-1 0 0 0 0,1 1 0 0 0,0-1 1 0 0,-1 0-1 0 0,1 1 0 0 0,-1-1 0 0 0,1 1 0 0 0,0-1 1 0 0,-1 0-1 0 0,1 1 0 0 0,-1-1 0 0 0,1 1 0 0 0,-1 0 1 0 0,1-1-1 0 0,-1 1 0 0 0,0-1 0 0 0,1 1 0 0 0,-1 0 1 0 0,0-1-1 0 0,1 1 0 0 0,-1 0 0 0 0,0 0 39 0 0,0 0 1 0 0,1-1-1 0 0,-1 1 0 0 0,0 0 0 0 0,0-1 1 0 0,0 1-1 0 0,0 0 0 0 0,0-1 0 0 0,0 1 1 0 0,0 0-1 0 0,-1-1 0 0 0,1 1 0 0 0,0-1 1 0 0,0 1-1 0 0,0 0 0 0 0,-1-1 0 0 0,1 1 1 0 0,0-1-1 0 0,-1 1 0 0 0,0 0 0 0 0,-3 5-4188 0 0</inkml:trace>
</inkml:ink>
</file>

<file path=ppt/ink/ink1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4.957"/>
    </inkml:context>
    <inkml:brush xml:id="br0">
      <inkml:brushProperty name="width" value="0.025" units="cm"/>
      <inkml:brushProperty name="height" value="0.025" units="cm"/>
    </inkml:brush>
  </inkml:definitions>
  <inkml:trace contextRef="#ctx0" brushRef="#br0">25 25 5529 0 0,'19'-16'3017'0'0,"-18"15"-2938"0"0,0 0 0 0 0,1 0 0 0 0,-1 0 0 0 0,0 0 0 0 0,1 1 0 0 0,-1-1 0 0 0,1 0 0 0 0,-1 1 0 0 0,1 0 0 0 0,-1-1 0 0 0,1 1 0 0 0,-1 0 0 0 0,1-1 0 0 0,-1 1 0 0 0,1 0 0 0 0,0 0 0 0 0,-1 0 0 0 0,1 1 0 0 0,-1-1 0 0 0,1 0 0 0 0,-1 1 0 0 0,1-1 0 0 0,-1 1 0 0 0,1-1 0 0 0,-1 1 0 0 0,1-1 0 0 0,-1 1 0 0 0,0 0 0 0 0,3 2 0 0 0,-3-2-23 0 0,1 1 0 0 0,-1 0 0 0 0,0 0 0 0 0,1 1 1 0 0,-1-1-1 0 0,0 0 0 0 0,0 0 0 0 0,-1 0 0 0 0,1 1 0 0 0,0-1 0 0 0,-1 1 0 0 0,1-1 1 0 0,-1 0-1 0 0,0 1 0 0 0,0-1 0 0 0,0 5 0 0 0,0-4-6 0 0,0-1 0 0 0,-1 1-1 0 0,1-1 1 0 0,-1 1 0 0 0,1-1 0 0 0,-1 0-1 0 0,0 1 1 0 0,0-1 0 0 0,0 0 0 0 0,0 1-1 0 0,0-1 1 0 0,-1 0 0 0 0,1 0 0 0 0,-1 0-1 0 0,1 0 1 0 0,-4 3 0 0 0,4-4 23 0 0,-1 0 0 0 0,1-1 0 0 0,-1 1 0 0 0,1 0 0 0 0,-1-1 0 0 0,0 1 0 0 0,1-1 0 0 0,-1 1 0 0 0,0-1 0 0 0,0 0 0 0 0,1 0 0 0 0,-1 1 0 0 0,0-1 0 0 0,0 0 0 0 0,1-1 0 0 0,-1 1 0 0 0,0 0 0 0 0,0-1 0 0 0,1 1 0 0 0,-1 0 0 0 0,0-1 0 0 0,1 0 0 0 0,-1 1 0 0 0,1-1 0 0 0,-1 0 0 0 0,1 0 0 0 0,-3-2 0 0 0,2 2-119 0 0,0 0 0 0 0,1 0 0 0 0,-1 0 0 0 0,0 0 0 0 0,1 0 0 0 0,-1 0 0 0 0,1 0 0 0 0,0-1 0 0 0,-1 1 0 0 0,1 0 0 0 0,0-1 0 0 0,0 1 0 0 0,0-1 0 0 0,0 0 0 0 0,0 1 0 0 0,0-1 0 0 0,1 0 0 0 0,-1 0 0 0 0,0 1 0 0 0,1-1 0 0 0,0 0 0 0 0,-1 0 0 0 0,1 0 0 0 0,0 0 0 0 0,0 1 0 0 0,0-1 0 0 0,0-4 0 0 0,1 4-25 0 0,0 0 1 0 0,0-1 0 0 0,0 1-1 0 0,1 0 1 0 0,-1 0-1 0 0,1 0 1 0 0,-1 0 0 0 0,1 0-1 0 0,0 0 1 0 0,0 0-1 0 0,0 1 1 0 0,0-1 0 0 0,0 0-1 0 0,0 1 1 0 0,0 0-1 0 0,0 0 1 0 0,1-1-1 0 0,-1 1 1 0 0,0 0 0 0 0,5 0-1 0 0,-5 0 94 0 0,0 0-1 0 0,-1 1 1 0 0,1-1-1 0 0,0 1 1 0 0,0 0 0 0 0,0 0-1 0 0,0 0 1 0 0,0 0-1 0 0,0 0 1 0 0,-1 0-1 0 0,1 0 1 0 0,0 0-1 0 0,0 1 1 0 0,0-1 0 0 0,0 1-1 0 0,-1 0 1 0 0,1-1-1 0 0,0 1 1 0 0,-1 0-1 0 0,1 0 1 0 0,0 0 0 0 0,-1 0-1 0 0,1 0 1 0 0,-1 0-1 0 0,0 1 1 0 0,1-1-1 0 0,-1 0 1 0 0,0 1-1 0 0,0-1 1 0 0,0 1 0 0 0,0-1-1 0 0,0 1 1 0 0,0 0-1 0 0,0-1 1 0 0,0 1-1 0 0,-1 0 1 0 0,1 0-1 0 0,-1 0 1 0 0,1-1 0 0 0,-1 1-1 0 0,0 0 1 0 0,1 0-1 0 0,-1 0 1 0 0,0 0-1 0 0,0 0 1 0 0,-1-1 0 0 0,1 1-1 0 0,0 0 1 0 0,-1 0-1 0 0,1 0 1 0 0,-1 0-1 0 0,1-1 1 0 0,-1 1-1 0 0,0 0 1 0 0,0-1 0 0 0,0 1-1 0 0,0 0 1 0 0,-1 1-1 0 0,-1 0 136 0 0,1-1 1 0 0,-1 1-1 0 0,0-1 0 0 0,0 0 1 0 0,0 0-1 0 0,0 0 0 0 0,0 0 1 0 0,0-1-1 0 0,-1 1 0 0 0,1-1 0 0 0,0 0 1 0 0,-1 0-1 0 0,1 0 0 0 0,-8 0 1 0 0,10 0-170 0 0,-1-1 0 0 0,1 1 1 0 0,-1-1-1 0 0,0 0 0 0 0,1 0 1 0 0,-1 0-1 0 0,1 0 0 0 0,-1 0 1 0 0,1 0-1 0 0,-1 0 0 0 0,0 0 1 0 0,1-1-1 0 0,-1 1 1 0 0,1-1-1 0 0,-1 1 0 0 0,1-1 1 0 0,-1 1-1 0 0,1-1 0 0 0,0 0 1 0 0,-1 0-1 0 0,1 0 0 0 0,0 0 1 0 0,0 0-1 0 0,-1 0 0 0 0,1 0 1 0 0,0 0-1 0 0,0 0 0 0 0,0-1 1 0 0,0 1-1 0 0,0 0 1 0 0,1-1-1 0 0,-1 1 0 0 0,0-1 1 0 0,1 1-1 0 0,-1-2 0 0 0,1 1-138 0 0,0 0-1 0 0,0 1 0 0 0,0-1 1 0 0,1 0-1 0 0,-1 1 1 0 0,1-1-1 0 0,-1 0 1 0 0,1 1-1 0 0,-1-1 0 0 0,1 1 1 0 0,0-1-1 0 0,0 1 1 0 0,0 0-1 0 0,0-1 0 0 0,0 1 1 0 0,0 0-1 0 0,0 0 1 0 0,1 0-1 0 0,-1-1 0 0 0,0 1 1 0 0,0 1-1 0 0,1-1 1 0 0,2-1-1 0 0,-1-1-160 0 0,1 1 0 0 0,0 0-1 0 0,0 0 1 0 0,0 0 0 0 0,1 1 0 0 0,-1-1 0 0 0,8 0-1 0 0,-9 2 324 0 0,-1 0 0 0 0,1 0 0 0 0,0 0 0 0 0,0 1 0 0 0,0-1 0 0 0,-1 1 0 0 0,1 0 0 0 0,0 0 0 0 0,-1 0 0 0 0,1 0 0 0 0,-1 0 0 0 0,1 1 0 0 0,3 2 0 0 0,-5-3 73 0 0,0-1-1 0 0,0 1 0 0 0,0 0 1 0 0,0-1-1 0 0,0 1 1 0 0,-1 0-1 0 0,1 0 1 0 0,0 0-1 0 0,0 0 1 0 0,-1 0-1 0 0,1 0 1 0 0,-1 0-1 0 0,1 0 0 0 0,-1 0 1 0 0,1 0-1 0 0,-1 0 1 0 0,1 0-1 0 0,-1 0 1 0 0,0 0-1 0 0,0 0 1 0 0,0 0-1 0 0,0 1 0 0 0,0-1 1 0 0,0 0-1 0 0,0 0 1 0 0,0 0-1 0 0,0 0 1 0 0,0 0-1 0 0,0 0 1 0 0,-1 1-1 0 0,1-1 1 0 0,0 0-1 0 0,-1 0 0 0 0,1 0 1 0 0,-2 2-1 0 0,1-3 79 0 0,0 1-1 0 0,0 0 0 0 0,0 0 1 0 0,0-1-1 0 0,0 1 0 0 0,0-1 1 0 0,0 1-1 0 0,0-1 0 0 0,-1 1 1 0 0,1-1-1 0 0,0 0 1 0 0,0 1-1 0 0,0-1 0 0 0,-1 0 1 0 0,1 0-1 0 0,0 0 0 0 0,0 0 1 0 0,-1 0-1 0 0,1 0 0 0 0,0 0 1 0 0,0 0-1 0 0,0-1 0 0 0,-1 1 1 0 0,1-1-1 0 0,0 1 0 0 0,0 0 1 0 0,-2-2-1 0 0,-15-9-499 0 0,8-2-3842 0 0,9 9-533 0 0</inkml:trace>
</inkml:ink>
</file>

<file path=ppt/ink/ink1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46.568"/>
    </inkml:context>
    <inkml:brush xml:id="br0">
      <inkml:brushProperty name="width" value="0.025" units="cm"/>
      <inkml:brushProperty name="height" value="0.025" units="cm"/>
    </inkml:brush>
  </inkml:definitions>
  <inkml:trace contextRef="#ctx0" brushRef="#br0">96 1 5065 0 0,'0'0'389'0'0,"0"0"-250"0"0,1 0 403 0 0,0 0-300 0 0,-1 0 0 0 0,1 0 0 0 0,0 0 0 0 0,-1 0 1 0 0,1 0-1 0 0,0 0 0 0 0,-1 0 0 0 0,1 0 0 0 0,0 0 0 0 0,0 0 1 0 0,-1 0-1 0 0,1 0 0 0 0,-1 1 0 0 0,1-1 0 0 0,0 0 1 0 0,-1 0-1 0 0,1 1 0 0 0,0-1 0 0 0,0 1 0 0 0,6 6-35 0 0,-1 1-1 0 0,1 0 1 0 0,-1 0-1 0 0,-1 0 1 0 0,0 1-1 0 0,0-1 0 0 0,0 1 1 0 0,-1 1-1 0 0,-1-1 1 0 0,1 1-1 0 0,2 12 1 0 0,2 13 506 0 0,6 67 1 0 0,-12-78-534 0 0,-1 0-1 0 0,-1-1 0 0 0,-1 1 1 0 0,-1 0-1 0 0,-1-1 0 0 0,-11 38 1 0 0,9-43 46 0 0,-2 0 0 0 0,0-1-1 0 0,-1 0 1 0 0,-1 0 0 0 0,0-1 0 0 0,-1 0 0 0 0,-1-1 0 0 0,-23 26 0 0 0,14-20-930 0 0,-27 22 0 0 0,36-35-913 0 0</inkml:trace>
</inkml:ink>
</file>

<file path=ppt/ink/ink1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48:58.194"/>
    </inkml:context>
    <inkml:brush xml:id="br0">
      <inkml:brushProperty name="width" value="0.025" units="cm"/>
      <inkml:brushProperty name="height" value="0.025" units="cm"/>
    </inkml:brush>
  </inkml:definitions>
  <inkml:trace contextRef="#ctx0" brushRef="#br0">0 1 7370 0 0,'0'1'181'0'0,"1"-1"0"0"0,-1 1 0 0 0,0-1 0 0 0,1 1 0 0 0,-1-1 0 0 0,1 1 0 0 0,-1 0 0 0 0,1-1 0 0 0,-1 0 0 0 0,1 1 0 0 0,-1-1 0 0 0,1 1 0 0 0,-1-1 0 0 0,1 0 0 0 0,0 1 0 0 0,-1-1 0 0 0,1 0 0 0 0,0 1 0 0 0,-1-1 0 0 0,2 0 0 0 0,19 6-965 0 0,-16-5 1067 0 0,12 5-431 0 0,-8-4 76 0 0</inkml:trace>
</inkml:ink>
</file>

<file path=ppt/ink/ink1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2.408"/>
    </inkml:context>
    <inkml:brush xml:id="br0">
      <inkml:brushProperty name="width" value="0.05" units="cm"/>
      <inkml:brushProperty name="height" value="0.05" units="cm"/>
      <inkml:brushProperty name="color" value="#004F8B"/>
    </inkml:brush>
  </inkml:definitions>
  <inkml:trace contextRef="#ctx0" brushRef="#br0">2481 0 5065 0 0,'0'0'1136'0'0,"0"1"-1082"0"0,0-1 0 0 0,0 0 0 0 0,0 0 0 0 0,0 0 0 0 0,0 0 0 0 0,-1 0 0 0 0,1 0 1 0 0,0 0-1 0 0,0 0 0 0 0,0 0 0 0 0,0 0 0 0 0,0 0 0 0 0,0 1 0 0 0,0-1 0 0 0,0 0 0 0 0,0 0 0 0 0,0 0 0 0 0,0 0 0 0 0,0 0 0 0 0,0 0 0 0 0,0 0 0 0 0,0 0 0 0 0,0 1 0 0 0,0-1 0 0 0,0 0 0 0 0,0 0 0 0 0,0 0 0 0 0,0 0 0 0 0,0 0 0 0 0,0 0 0 0 0,0 0 0 0 0,0 1 0 0 0,0-1 0 0 0,0 0 0 0 0,0 0 0 0 0,0 0 0 0 0,0 0 0 0 0,0 0 0 0 0,0 0 0 0 0,0 0 0 0 0,0 0 0 0 0,0 0 0 0 0,0 1 0 0 0,0-1 0 0 0,1 0 0 0 0,-1 0 0 0 0,0 0 0 0 0,0 0 0 0 0,0 0 0 0 0,0 0 0 0 0,0 0 0 0 0,0 0 0 0 0,0 0 1 0 0,0 0-1 0 0,0 0 0 0 0,1 0 0 0 0,-1 0 0 0 0,0 0 0 0 0,0 0 0 0 0,0 0 0 0 0,0 0 0 0 0,0 0 0 0 0,0 0 0 0 0,1 0 0 0 0,-6 11 386 0 0,0 0-1 0 0,0-1 1 0 0,-1 0 0 0 0,-1 0 0 0 0,0-1 0 0 0,0 1-1 0 0,-10 9 1 0 0,-2 0 145 0 0,-1 0 0 0 0,-25 18 0 0 0,0-6-119 0 0,-1-2 0 0 0,-2-3 1 0 0,-59 26-1 0 0,-158 48-327 0 0,231-87-181 0 0,-54 14 2 0 0,-174 32 0 0 0,-96-12-2 0 0,325-43 36 0 0,-149 14 2 0 0,-239 38 88 0 0,392-50-96 0 0,1 1 1 0 0,0 2 0 0 0,1 1 0 0 0,-40 20 0 0 0,55-23 4 0 0,-1 1 0 0 0,1 0 1 0 0,1 1-1 0 0,0 0 0 0 0,0 0 1 0 0,1 1-1 0 0,0 1 0 0 0,0 0 1 0 0,1 0-1 0 0,1 1 0 0 0,-9 14 1 0 0,-6 19 5 0 0,1 1 0 0 0,2 1 0 0 0,-24 91 0 0 0,35-100 5 0 0,1-1 1 0 0,3 2 0 0 0,1-1-1 0 0,2 1 1 0 0,4 66 0 0 0,-2-104 32 0 0,0 5 125 0 0,0 0 0 0 0,1 0 0 0 0,0 0 0 0 0,0 0 1 0 0,0 0-1 0 0,1 0 0 0 0,0 0 0 0 0,0-1 0 0 0,0 1 0 0 0,1-1 1 0 0,3 7-1 0 0,-6-12 15 0 0,1-2 170 0 0,0-4-2617 0 0</inkml:trace>
</inkml:ink>
</file>

<file path=ppt/ink/ink1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2.758"/>
    </inkml:context>
    <inkml:brush xml:id="br0">
      <inkml:brushProperty name="width" value="0.05" units="cm"/>
      <inkml:brushProperty name="height" value="0.05" units="cm"/>
      <inkml:brushProperty name="color" value="#004F8B"/>
    </inkml:brush>
  </inkml:definitions>
  <inkml:trace contextRef="#ctx0" brushRef="#br0">0 0 7834 0 0,'0'3'4180'0'0,"3"11"-4075"0"0,8 24 265 0 0,2 0 0 0 0,1-1 0 0 0,2-1 0 0 0,2-1 0 0 0,40 63 0 0 0,-54-92-64 0 0,1 1-1 0 0,0 0 1 0 0,0-1 0 0 0,1 0-1 0 0,9 7 1 0 0,-14-11-199 0 0,1-1 0 0 0,0 0 0 0 0,0 1 0 0 0,0-1 0 0 0,-1 0 0 0 0,1 0 0 0 0,0-1 0 0 0,1 1 0 0 0,-1 0 0 0 0,0-1 0 0 0,0 1 0 0 0,0-1 0 0 0,0 1 1 0 0,0-1-1 0 0,1 0 0 0 0,-1 0 0 0 0,0 0 0 0 0,0-1 0 0 0,0 1 0 0 0,0 0 0 0 0,1-1 0 0 0,-1 1 0 0 0,0-1 0 0 0,0 0 0 0 0,3-1 0 0 0,8-5 135 0 0,1-2 0 0 0,-1 0 1 0 0,-1 0-1 0 0,1-1 0 0 0,-2-1 0 0 0,19-20 0 0 0,56-82 296 0 0,-67 86-410 0 0,26-35 96 0 0</inkml:trace>
</inkml:ink>
</file>

<file path=ppt/ink/ink1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4.780"/>
    </inkml:context>
    <inkml:brush xml:id="br0">
      <inkml:brushProperty name="width" value="0.05" units="cm"/>
      <inkml:brushProperty name="height" value="0.05" units="cm"/>
      <inkml:brushProperty name="color" value="#004F8B"/>
    </inkml:brush>
  </inkml:definitions>
  <inkml:trace contextRef="#ctx0" brushRef="#br0">1510 1 4609 0 0,'0'0'1508'0'0,"2"7"961"0"0,-4 21-2228 0 0,0-1 0 0 0,-2 1 0 0 0,-1-1 0 0 0,-1 0 0 0 0,-1 0 0 0 0,-2-1 0 0 0,0 0 0 0 0,-2 0 0 0 0,-1-1 0 0 0,-1-1 0 0 0,-1 0 0 0 0,-1-1 0 0 0,-1 0 0 0 0,-1-1 0 0 0,-1-1 0 0 0,-1-1 0 0 0,-40 34 0 0 0,27-29-7 0 0,-1-1 0 0 0,0-2 0 0 0,-2-1 1 0 0,-1-2-1 0 0,0-1 0 0 0,-2-2 0 0 0,1-2 0 0 0,-2-1 0 0 0,0-2 0 0 0,-56 9 0 0 0,49-14-277 0 0,0-2 0 0 0,0-3 0 0 0,-82-6 0 0 0,-135-39-129 0 0,247 40 196 0 0,-1 1 0 0 0,1 0 0 0 0,-31 0 0 0 0,42 3-18 0 0,-1 1 0 0 0,1-1-1 0 0,0 1 1 0 0,0 0 0 0 0,0 0-1 0 0,0 1 1 0 0,0 0-1 0 0,0 0 1 0 0,0 0 0 0 0,1 0-1 0 0,-1 1 1 0 0,1-1 0 0 0,0 1-1 0 0,-1 0 1 0 0,1 1 0 0 0,-5 5-1 0 0,-2 4-16 0 0,1 0-1 0 0,1 0 1 0 0,0 1-1 0 0,1 0 1 0 0,0 1-1 0 0,1 0 1 0 0,1 0 0 0 0,0 1-1 0 0,-4 21 1 0 0,1-1-14 0 0,3 0 0 0 0,1 1 1 0 0,0 41-1 0 0,5-21 160 0 0,10 85-1 0 0,-8-126-40 0 0,-1-5 304 0 0,0-1 0 0 0,0 0 1 0 0,1 0-1 0 0,1 0 0 0 0,4 12 0 0 0,-6-21-324 0 0,-1-1 30 0 0,1-1 988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13.147"/>
    </inkml:context>
    <inkml:brush xml:id="br0">
      <inkml:brushProperty name="width" value="0.05" units="cm"/>
      <inkml:brushProperty name="height" value="0.05" units="cm"/>
      <inkml:brushProperty name="color" value="#004F8B"/>
    </inkml:brush>
  </inkml:definitions>
  <inkml:trace contextRef="#ctx0" brushRef="#br0">179 1 456 0 0,'2'1'15835'0'0,"-1"1"-15840"0"0,0 0 0 0 0,1 0 1 0 0,-1 0-1 0 0,0 0 0 0 0,-1 0 0 0 0,1 0 1 0 0,0 0-1 0 0,-1 0 0 0 0,2 3 0 0 0,8 175 764 0 0,-10-147-591 0 0,-2 0 0 0 0,-2-1 0 0 0,-10 48 0 0 0,11-69 29 0 0,-1-1-1 0 0,0 0 0 0 0,0-1 1 0 0,-1 1-1 0 0,0-1 0 0 0,0 1 1 0 0,-13 14-1 0 0,15-20-80 0 0,-1 0-1 0 0,1-1 0 0 0,-1 0 1 0 0,0 0-1 0 0,0 0 1 0 0,0 0-1 0 0,0 0 1 0 0,-8 3-1 0 0,10-5-87 0 0,-1 0-1 0 0,0 0 1 0 0,0-1 0 0 0,1 1-1 0 0,-1-1 1 0 0,0 1 0 0 0,0-1-1 0 0,1 0 1 0 0,-1 0-1 0 0,0-1 1 0 0,0 1 0 0 0,0 0-1 0 0,1-1 1 0 0,-1 0 0 0 0,0 1-1 0 0,-3-3 1 0 0,4 3-198 0 0,0-2 0 0 0,-1 1 0 0 0,1 0 0 0 0,0 0 0 0 0,0-1 0 0 0,0 1 0 0 0,0-1 1 0 0,0 0-1 0 0,0 0 0 0 0,0 0 0 0 0,0 1 0 0 0,1-2 0 0 0,-1 1 0 0 0,1 0 0 0 0,0 0 0 0 0,-1 0 0 0 0,0-4 0 0 0,0 0-369 0 0,1 1 0 0 0,0-1 0 0 0,0 1 0 0 0,0-1 0 0 0,1 1 0 0 0,-1-1 0 0 0,2-5 0 0 0,0-8-1978 0 0</inkml:trace>
</inkml:ink>
</file>

<file path=ppt/ink/ink1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5.180"/>
    </inkml:context>
    <inkml:brush xml:id="br0">
      <inkml:brushProperty name="width" value="0.05" units="cm"/>
      <inkml:brushProperty name="height" value="0.05" units="cm"/>
      <inkml:brushProperty name="color" value="#004F8B"/>
    </inkml:brush>
  </inkml:definitions>
  <inkml:trace contextRef="#ctx0" brushRef="#br0">2 132 14283 0 0,'-2'-1'526'0'0,"7"9"-833"0"0,36 52 44 0 0,-24-34 380 0 0,25 30 1 0 0,-36-49 192 0 0,0 0 1 0 0,1 0-1 0 0,0-1 1 0 0,1 0-1 0 0,0 0 0 0 0,0-1 1 0 0,0 0-1 0 0,12 6 1 0 0,-17-10-145 0 0,0 0 0 0 0,0 0 1 0 0,0 0-1 0 0,-1-1 0 0 0,1 1 0 0 0,0-1 1 0 0,0 0-1 0 0,0 0 0 0 0,0 0 0 0 0,0 0 1 0 0,-1-1-1 0 0,1 1 0 0 0,0-1 1 0 0,0 1-1 0 0,0-1 0 0 0,-1 0 0 0 0,1 0 1 0 0,0 0-1 0 0,-1-1 0 0 0,1 1 0 0 0,-1-1 1 0 0,3-1-1 0 0,5-5 64 0 0,0-1 0 0 0,0 0 0 0 0,14-17 1 0 0,-13 14-23 0 0,141-180 495 0 0,-139 174-665 0 0,30-40-19 0 0</inkml:trace>
</inkml:ink>
</file>

<file path=ppt/ink/ink1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6.699"/>
    </inkml:context>
    <inkml:brush xml:id="br0">
      <inkml:brushProperty name="width" value="0.05" units="cm"/>
      <inkml:brushProperty name="height" value="0.05" units="cm"/>
      <inkml:brushProperty name="color" value="#004F8B"/>
    </inkml:brush>
  </inkml:definitions>
  <inkml:trace contextRef="#ctx0" brushRef="#br0">304 1 3225 0 0,'5'-1'2812'0'0,"-2"2"-2816"0"0,0-1 0 0 0,0 1 0 0 0,0 0 0 0 0,-1 0 0 0 0,1 0 0 0 0,0 0 0 0 0,0 0 0 0 0,-1 1 0 0 0,1-1 0 0 0,3 4 0 0 0,4 6-8 0 0,0 0-1 0 0,-2 1 0 0 0,1 0 0 0 0,-1 0 1 0 0,-1 1-1 0 0,0 0 0 0 0,-1 1 1 0 0,0-1-1 0 0,6 26 0 0 0,-7-20 191 0 0,-2 0 0 0 0,0 0 0 0 0,0 0 1 0 0,-2 0-1 0 0,0 0 0 0 0,-2 1 0 0 0,-2 18 0 0 0,0-20 100 0 0,-1 0 0 0 0,-1 0 0 0 0,0-1 0 0 0,-1 1 0 0 0,-1-1 0 0 0,-1-1 0 0 0,-1 1 0 0 0,-20 28 1 0 0,-5 0 1800 0 0,-63 63 0 0 0,-11 13-460 0 0,91-98-1637 0 0,1 0 0 0 0,0 1 0 0 0,2 0-1 0 0,1 1 1 0 0,-13 33 0 0 0,22-45 8 0 0,0 1 1 0 0,0-1-1 0 0,1 0 0 0 0,1 1 1 0 0,0 0-1 0 0,1-1 0 0 0,1 1 1 0 0,0 0-1 0 0,0 0 1 0 0,2 0-1 0 0,0-1 0 0 0,6 25 1 0 0,-5-26-34 0 0,1-1 0 0 0,-1 0 1 0 0,2-1-1 0 0,0 1 0 0 0,0-1 1 0 0,1 0-1 0 0,0 0 0 0 0,13 16 1 0 0,-12-23 1436 0 0,-6-2-1394 0 0</inkml:trace>
</inkml:ink>
</file>

<file path=ppt/ink/ink1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7.045"/>
    </inkml:context>
    <inkml:brush xml:id="br0">
      <inkml:brushProperty name="width" value="0.05" units="cm"/>
      <inkml:brushProperty name="height" value="0.05" units="cm"/>
      <inkml:brushProperty name="color" value="#004F8B"/>
    </inkml:brush>
  </inkml:definitions>
  <inkml:trace contextRef="#ctx0" brushRef="#br0">0 0 12899 0 0,'0'0'2098'0'0,"4"12"-439"0"0,11 23-1184 0 0,0 0 0 0 0,3-1 0 0 0,33 51 0 0 0,-50-84-397 0 0,0 0 0 0 0,0 0 0 0 0,0 0 0 0 0,0 0-1 0 0,0-1 1 0 0,0 1 0 0 0,0 0 0 0 0,0 0 0 0 0,0-1 0 0 0,1 1 0 0 0,-1 0 0 0 0,0-1 0 0 0,0 1-1 0 0,1-1 1 0 0,-1 0 0 0 0,0 0 0 0 0,1 1 0 0 0,-1-1 0 0 0,0 0 0 0 0,1 0 0 0 0,-1 0 0 0 0,0 0 0 0 0,1 0-1 0 0,-1 0 1 0 0,0-1 0 0 0,0 1 0 0 0,1 0 0 0 0,-1-1 0 0 0,0 1 0 0 0,1-1 0 0 0,-1 1 0 0 0,0-1-1 0 0,0 0 1 0 0,0 1 0 0 0,0-1 0 0 0,0 0 0 0 0,2-2 0 0 0,6-4 48 0 0,0 0 1 0 0,-1-1-1 0 0,12-15 0 0 0,-11 13 58 0 0,52-66 312 0 0,-24 26-248 0 0</inkml:trace>
</inkml:ink>
</file>

<file path=ppt/ink/ink1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9.098"/>
    </inkml:context>
    <inkml:brush xml:id="br0">
      <inkml:brushProperty name="width" value="0.05" units="cm"/>
      <inkml:brushProperty name="height" value="0.05" units="cm"/>
      <inkml:brushProperty name="color" value="#004F8B"/>
    </inkml:brush>
  </inkml:definitions>
  <inkml:trace contextRef="#ctx0" brushRef="#br0">3 1 6913 0 0,'0'0'699'0'0,"-3"23"-1315"0"0,6 12 723 0 0,2-1-1 0 0,1 1 0 0 0,1-1 1 0 0,2 0-1 0 0,2-1 0 0 0,1 0 1 0 0,20 40-1 0 0,-21-53 157 0 0,0-1-1 0 0,1 0 1 0 0,1 0-1 0 0,0-2 1 0 0,2 0 0 0 0,0 0-1 0 0,1-1 1 0 0,0-1 0 0 0,2-1-1 0 0,-1 0 1 0 0,2-2-1 0 0,28 16 1 0 0,-17-14-44 0 0,0-1 0 0 0,1-2 0 0 0,1-1 0 0 0,-1-2 1 0 0,2-1-1 0 0,-1-1 0 0 0,55 2 0 0 0,-43-8-70 0 0,0-1 0 0 0,1-2-1 0 0,-1-2 1 0 0,-1-2 0 0 0,52-16 0 0 0,88-30 255 0 0,203-51 73 0 0,-308 87-500 0 0,1 4 1 0 0,158-5-1 0 0,-185 18-18 0 0,-1 3 0 0 0,1 2 0 0 0,-1 2 0 0 0,89 25 0 0 0,-123-26 26 0 0,-1 0 0 0 0,-1 1 0 0 0,1 1 0 0 0,-1 0 0 0 0,-1 1 0 0 0,0 1 0 0 0,0 0 0 0 0,0 1 0 0 0,-2 0-1 0 0,1 1 1 0 0,-2 1 0 0 0,1 0 0 0 0,-2 0 0 0 0,0 1 0 0 0,0 1 0 0 0,14 29 0 0 0,-7-7 48 0 0,-1 0 0 0 0,-2 2 0 0 0,-2-1 0 0 0,-1 2 0 0 0,-2 0 0 0 0,-2 0 1 0 0,-1 0-1 0 0,-2 1 0 0 0,-3 52 0 0 0,-2-17 202 0 0,1-74-62 0 0</inkml:trace>
</inkml:ink>
</file>

<file path=ppt/ink/ink1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9.496"/>
    </inkml:context>
    <inkml:brush xml:id="br0">
      <inkml:brushProperty name="width" value="0.05" units="cm"/>
      <inkml:brushProperty name="height" value="0.05" units="cm"/>
      <inkml:brushProperty name="color" value="#004F8B"/>
    </inkml:brush>
  </inkml:definitions>
  <inkml:trace contextRef="#ctx0" brushRef="#br0">0 0 12443 0 0,'3'7'4040'0'0,"21"24"-4448"0"0,2-8 303 0 0,0 0-1 0 0,2-2 1 0 0,0-1-1 0 0,57 29 0 0 0,-49-36 33 0 0,-23-9-14 0 0</inkml:trace>
</inkml:ink>
</file>

<file path=ppt/ink/ink1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10:49.859"/>
    </inkml:context>
    <inkml:brush xml:id="br0">
      <inkml:brushProperty name="width" value="0.05" units="cm"/>
      <inkml:brushProperty name="height" value="0.05" units="cm"/>
      <inkml:brushProperty name="color" value="#004F8B"/>
    </inkml:brush>
  </inkml:definitions>
  <inkml:trace contextRef="#ctx0" brushRef="#br0">239 1 18892 0 0,'-9'4'3505'0'0,"-115"141"-2948"0"0,47-54-585 0 0,48-57-45 0 0</inkml:trace>
</inkml:ink>
</file>

<file path=ppt/ink/ink1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55"/>
    </inkml:context>
    <inkml:brush xml:id="br0">
      <inkml:brushProperty name="width" value="0.07938" units="cm"/>
      <inkml:brushProperty name="height" value="0.07938" units="cm"/>
    </inkml:brush>
  </inkml:definitions>
  <inkml:trace contextRef="#ctx0" brushRef="#br0">6 30 3681 0 0,'-6'-1'6666'0'0,"13"-1"-2609"0"0,9 0-3114 0 0,280-19-823 0 0,-126 17-56 0 0,-150 7 2674 0 0</inkml:trace>
</inkml:ink>
</file>

<file path=ppt/ink/ink1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56"/>
    </inkml:context>
    <inkml:brush xml:id="br0">
      <inkml:brushProperty name="width" value="0.07938" units="cm"/>
      <inkml:brushProperty name="height" value="0.07938" units="cm"/>
    </inkml:brush>
  </inkml:definitions>
  <inkml:trace contextRef="#ctx0" brushRef="#br0">67 0 6449 0 0,'0'0'1098'0'0,"5"1"373"0"0,-1 1-1492 0 0,16 4-272 0 0,37 16 0 0 0,-11-3 28 0 0,-29-13 265 0 0,-2-1 0 0 0,-1 0 0 0 0,1 0 0 0 0,-1 2 0 0 0,0 0 0 0 0,0 0 0 0 0,-1 1 0 0 0,23 18 0 0 0,-35-25 100 0 0,0 1 0 0 0,0-1 0 0 0,0 0 0 0 0,0 1 0 0 0,0-1 0 0 0,0 1 0 0 0,0-1 0 0 0,0 1 0 0 0,0 0 0 0 0,-1-1 0 0 0,1 1 0 0 0,-1 0 0 0 0,1-1 0 0 0,-1 1 0 0 0,0 0 1 0 0,0 0-1 0 0,1 0 0 0 0,-1-1 0 0 0,-1 1 0 0 0,1 0 0 0 0,0 0 0 0 0,0-1 0 0 0,-1 1 0 0 0,1 0 0 0 0,0 0 0 0 0,-1-1 0 0 0,0 1 0 0 0,1 0 0 0 0,-1-1 0 0 0,0 1 0 0 0,0-1 0 0 0,0 1 0 0 0,0-1 0 0 0,0 0 0 0 0,0 1 0 0 0,-1-1 1 0 0,-2 2-1 0 0,-5 6 842 0 0,0-1 1 0 0,-1 0 0 0 0,0-1 0 0 0,-14 8-1 0 0,18-11-786 0 0,-128 72 1887 0 0,111-65-1848 0 0,-1-1 0 0 0,0-1 0 0 0,-49 11 0 0 0,169-14 1081 0 0,45-4-1315 0 0,95-2 14 0 0,-170-4 25 0 0,-64 4-928 0 0</inkml:trace>
</inkml:ink>
</file>

<file path=ppt/ink/ink1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57"/>
    </inkml:context>
    <inkml:brush xml:id="br0">
      <inkml:brushProperty name="width" value="0.07938" units="cm"/>
      <inkml:brushProperty name="height" value="0.07938" units="cm"/>
    </inkml:brush>
  </inkml:definitions>
  <inkml:trace contextRef="#ctx0" brushRef="#br0">2 35 9218 0 0,'-1'0'3360'0'0,"1"-2"-2623"0"0,7 0-500 0 0,190-8-1069 0 0,47-5 767 0 0,-196 9-558 0 0,-52 6-3655 0 0</inkml:trace>
</inkml:ink>
</file>

<file path=ppt/ink/ink1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58"/>
    </inkml:context>
    <inkml:brush xml:id="br0">
      <inkml:brushProperty name="width" value="0.07938" units="cm"/>
      <inkml:brushProperty name="height" value="0.07938" units="cm"/>
    </inkml:brush>
  </inkml:definitions>
  <inkml:trace contextRef="#ctx0" brushRef="#br0">107 3 5065 0 0,'-10'-3'15432'0'0,"38"14"-17076"0"0,-6-2 2043 0 0,41 16-471 0 0,112 62 0 0 0,-172-86 72 0 0,-1 1 0 0 0,0-1-1 0 0,0 0 1 0 0,0 1 0 0 0,0-1-1 0 0,0 1 1 0 0,0 0 0 0 0,-1 0 0 0 0,1-1-1 0 0,0 1 1 0 0,-1 0 0 0 0,1 1 0 0 0,-1-1-1 0 0,2 3 1 0 0,-3-4 1 0 0,0 1 0 0 0,0-1-1 0 0,0 1 1 0 0,0-1 0 0 0,-1 1 0 0 0,1-1 0 0 0,0 1-1 0 0,-1-1 1 0 0,1 0 0 0 0,-1 1 0 0 0,1-1 0 0 0,-1 0-1 0 0,1 1 1 0 0,-1-1 0 0 0,0 0 0 0 0,0 0 0 0 0,0 1 0 0 0,0-1-1 0 0,0 0 1 0 0,0 0 0 0 0,0 0 0 0 0,0 0 0 0 0,0 0-1 0 0,-2 1 1 0 0,-16 12 49 0 0,-1-1-1 0 0,1 0 0 0 0,-2-2 1 0 0,-39 17-1 0 0,-92 24-232 0 0,147-50 192 0 0,-10 3-6 0 0,-1-1-1 0 0,0 0 0 0 0,0-1 1 0 0,-22 1-1 0 0,249-22 952 0 0,-100 6-926 0 0,46-2 25 0 0,-120 10 206 0 0,-37 4-184 0 0,0-1-559 0 0,1 0 410 0 0,-1 0 0 0 0,0-1-1 0 0,1 1 1 0 0,-1 0 0 0 0,1 0 0 0 0,0 0-1 0 0,-1 0 1 0 0,1 0 0 0 0,0 0 0 0 0,0 0-1 0 0,1-1 1 0 0,0-2-110 0 0,7-9-415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13.499"/>
    </inkml:context>
    <inkml:brush xml:id="br0">
      <inkml:brushProperty name="width" value="0.05" units="cm"/>
      <inkml:brushProperty name="height" value="0.05" units="cm"/>
      <inkml:brushProperty name="color" value="#004F8B"/>
    </inkml:brush>
  </inkml:definitions>
  <inkml:trace contextRef="#ctx0" brushRef="#br0">1 0 12443 0 0,'10'4'1701'0'0,"5"6"-1842"0"0</inkml:trace>
</inkml:ink>
</file>

<file path=ppt/ink/ink1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59"/>
    </inkml:context>
    <inkml:brush xml:id="br0">
      <inkml:brushProperty name="width" value="0.07938" units="cm"/>
      <inkml:brushProperty name="height" value="0.07938" units="cm"/>
    </inkml:brush>
  </inkml:definitions>
  <inkml:trace contextRef="#ctx0" brushRef="#br0">0 9 6913 0 0,'2'-8'3741'0'0,"1"15"4048"0"0,1 8-1648 0 0,-3-9-8847 0 0,0 69 2586 0 0,-2-50 106 0 0,2-1-1 0 0,3 28 0 0 0,-3-45 8 0 0,0 1-1 0 0,1-1 0 0 0,0 0 0 0 0,1 0 0 0 0,0 0 0 0 0,0 0 1 0 0,0 0-1 0 0,1 0 0 0 0,-1-1 0 0 0,2 0 0 0 0,4 7 1 0 0,-8-12 3 0 0,0 0 1 0 0,0 0-1 0 0,-1 0 1 0 0,1-1-1 0 0,0 1 1 0 0,0 0-1 0 0,0 0 1 0 0,0-1-1 0 0,0 1 1 0 0,0 0-1 0 0,0-1 1 0 0,0 1-1 0 0,0-1 1 0 0,0 1-1 0 0,0-1 1 0 0,1 0-1 0 0,-1 1 1 0 0,0-1-1 0 0,0 0 1 0 0,0 0-1 0 0,0 0 1 0 0,1 0-1 0 0,-1 0 1 0 0,0 0-1 0 0,2-1 1 0 0,0 0-14 0 0,-1 0 0 0 0,0 0 1 0 0,0 0-1 0 0,0 0 0 0 0,0-1 1 0 0,-1 1-1 0 0,1-1 0 0 0,0 1 1 0 0,-1-1-1 0 0,1 0 0 0 0,-1 1 1 0 0,3-4-1 0 0,2-5-103 0 0,0-1 1 0 0,0 0 0 0 0,7-21-1 0 0,0-9-5901 0 0,-7 22-351 0 0</inkml:trace>
</inkml:ink>
</file>

<file path=ppt/ink/ink1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0"/>
    </inkml:context>
    <inkml:brush xml:id="br0">
      <inkml:brushProperty name="width" value="0.07938" units="cm"/>
      <inkml:brushProperty name="height" value="0.07938" units="cm"/>
    </inkml:brush>
  </inkml:definitions>
  <inkml:trace contextRef="#ctx0" brushRef="#br0">2 11 9674 0 0,'-1'-2'6324'0'0,"5"0"-4230"0"0,109-4-3891 0 0,-91 5-4040 0 0</inkml:trace>
</inkml:ink>
</file>

<file path=ppt/ink/ink1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1"/>
    </inkml:context>
    <inkml:brush xml:id="br0">
      <inkml:brushProperty name="width" value="0.07938" units="cm"/>
      <inkml:brushProperty name="height" value="0.07938" units="cm"/>
    </inkml:brush>
  </inkml:definitions>
  <inkml:trace contextRef="#ctx0" brushRef="#br0">22 16 5985 0 0,'-3'-1'9654'0'0,"7"0"-7052"0"0,155-12-4217 0 0,-148 13-4313 0 0</inkml:trace>
  <inkml:trace contextRef="#ctx0" brushRef="#br0" timeOffset="1">0 127 9674 0 0,'0'0'1103'0'0,"4"1"1577"0"0,13 1-2787 0 0,0-2 99 0 0,1 0 0 0 0,0 0 0 0 0,-1-2 0 0 0,34-7 0 0 0,-33 5 21 0 0</inkml:trace>
</inkml:ink>
</file>

<file path=ppt/ink/ink1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3"/>
    </inkml:context>
    <inkml:brush xml:id="br0">
      <inkml:brushProperty name="width" value="0.07938" units="cm"/>
      <inkml:brushProperty name="height" value="0.07938" units="cm"/>
    </inkml:brush>
  </inkml:definitions>
  <inkml:trace contextRef="#ctx0" brushRef="#br0">7 1 14283 0 0,'-3'102'2609'0'0,"-1"-7"-2673"0"0,4-33-332 0 0,0-50 215 0 0</inkml:trace>
</inkml:ink>
</file>

<file path=ppt/ink/ink1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5"/>
    </inkml:context>
    <inkml:brush xml:id="br0">
      <inkml:brushProperty name="width" value="0.07938" units="cm"/>
      <inkml:brushProperty name="height" value="0.07938" units="cm"/>
    </inkml:brush>
  </inkml:definitions>
  <inkml:trace contextRef="#ctx0" brushRef="#br0">196 1 6913 0 0,'4'70'6372'0'0,"-1"-39"-6265"0"0,-1 1 0 0 0,-4 34 0 0 0,0-41-60 0 0,-14 89 1994 0 0,13-101-1546 0 0,-1 0 1 0 0,0 0-1 0 0,0-1 0 0 0,-2 1 1 0 0,1-1-1 0 0,-12 17 0 0 0,16-27-461 0 0,0-1-1 0 0,0 0 0 0 0,0 1 0 0 0,0-1 0 0 0,0 0 0 0 0,-1 0 0 0 0,1 0 0 0 0,0 0 0 0 0,-1 0 1 0 0,1 0-1 0 0,0 0 0 0 0,-1 0 0 0 0,1-1 0 0 0,-1 1 0 0 0,0 0 0 0 0,1-1 0 0 0,-1 1 0 0 0,1-1 0 0 0,-1 0 1 0 0,-3 1-1 0 0,2-2 77 0 0,-1 1 0 0 0,1 0 0 0 0,-1-1 0 0 0,1 0 0 0 0,0 1 0 0 0,-1-2 1 0 0,1 1-1 0 0,0 0 0 0 0,-6-3 0 0 0,2 0-404 0 0,0-1 0 0 0,1 1 0 0 0,-1-1 0 0 0,1 0 0 0 0,0-1 0 0 0,0 0 0 0 0,1 0 0 0 0,-6-7 0 0 0,2-3-6392 0 0</inkml:trace>
</inkml:ink>
</file>

<file path=ppt/ink/ink1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6"/>
    </inkml:context>
    <inkml:brush xml:id="br0">
      <inkml:brushProperty name="width" value="0.07938" units="cm"/>
      <inkml:brushProperty name="height" value="0.07938" units="cm"/>
    </inkml:brush>
  </inkml:definitions>
  <inkml:trace contextRef="#ctx0" brushRef="#br0">9 12 6449 0 0,'-8'-7'10652'0'0,"14"4"-7124"0"0,27 3-5794 0 0,-15 0 3020 0 0,2-1-931 0 0</inkml:trace>
</inkml:ink>
</file>

<file path=ppt/ink/ink1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7"/>
    </inkml:context>
    <inkml:brush xml:id="br0">
      <inkml:brushProperty name="width" value="0.07938" units="cm"/>
      <inkml:brushProperty name="height" value="0.07938" units="cm"/>
    </inkml:brush>
  </inkml:definitions>
  <inkml:trace contextRef="#ctx0" brushRef="#br0">2 32 9218 0 0,'-2'-1'10882'0'0,"13"-2"-9223"0"0,20-2-2822 0 0,27 2 891 0 0,79-14-1 0 0,-123 15-78 0 0</inkml:trace>
</inkml:ink>
</file>

<file path=ppt/ink/ink1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8"/>
    </inkml:context>
    <inkml:brush xml:id="br0">
      <inkml:brushProperty name="width" value="0.07938" units="cm"/>
      <inkml:brushProperty name="height" value="0.07938" units="cm"/>
    </inkml:brush>
  </inkml:definitions>
  <inkml:trace contextRef="#ctx0" brushRef="#br0">1 0 14283 0 0,'41'6'4431'0'0,"17"2"-5029"0"0,-17-8 457 0 0,59-5 0 0 0,-78 2-137 0 0</inkml:trace>
</inkml:ink>
</file>

<file path=ppt/ink/ink1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69"/>
    </inkml:context>
    <inkml:brush xml:id="br0">
      <inkml:brushProperty name="width" value="0.07938" units="cm"/>
      <inkml:brushProperty name="height" value="0.07938" units="cm"/>
    </inkml:brush>
  </inkml:definitions>
  <inkml:trace contextRef="#ctx0" brushRef="#br0">12 1 10594 0 0,'-4'3'4876'0'0,"2"6"-3481"0"0,1 14-2557 0 0,1-16 1588 0 0,-5 222-933 0 0,5-210 296 0 0</inkml:trace>
</inkml:ink>
</file>

<file path=ppt/ink/ink1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0"/>
    </inkml:context>
    <inkml:brush xml:id="br0">
      <inkml:brushProperty name="width" value="0.07938" units="cm"/>
      <inkml:brushProperty name="height" value="0.07938" units="cm"/>
    </inkml:brush>
  </inkml:definitions>
  <inkml:trace contextRef="#ctx0" brushRef="#br0">1 0 4609 0 0,'0'1'8205'0'0,"3"21"-8259"0"0,27 284 1657 0 0,-21-189-1632 0 0,-9-115-4 0 0,1 14-305 0 0,0-1 1 0 0,-2 30-1 0 0,0-39-4436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15.362"/>
    </inkml:context>
    <inkml:brush xml:id="br0">
      <inkml:brushProperty name="width" value="0.05" units="cm"/>
      <inkml:brushProperty name="height" value="0.05" units="cm"/>
      <inkml:brushProperty name="color" value="#004F8B"/>
    </inkml:brush>
  </inkml:definitions>
  <inkml:trace contextRef="#ctx0" brushRef="#br0">57 21 2761 0 0,'-1'0'206'0'0,"1"-1"-136"0"0,0 1 68 0 0,-1 1 200 0 0,1 1 0 0 0,-1-1 0 0 0,0 1 1 0 0,0-1-1 0 0,0 0 0 0 0,0 1 0 0 0,0-1 0 0 0,0 0 0 0 0,0 0 0 0 0,-1 0 0 0 0,1 0 0 0 0,0 0 0 0 0,-1 0 0 0 0,-2 1 0 0 0,3-1-191 0 0,0-1 0 0 0,0 1-1 0 0,0-1 1 0 0,0 1 0 0 0,0-1-1 0 0,0 0 1 0 0,0 1 0 0 0,0-1 0 0 0,0 0-1 0 0,0 0 1 0 0,0 0 0 0 0,0 0 0 0 0,0 0-1 0 0,0 0 1 0 0,0 0 0 0 0,0 0-1 0 0,0 0 1 0 0,0 0 0 0 0,0-1 0 0 0,0 1-1 0 0,0 0 1 0 0,0-1 0 0 0,0 1 0 0 0,0-1-1 0 0,0 1 1 0 0,0-1 0 0 0,0 1-1 0 0,0-1 1 0 0,0 0 0 0 0,1 1 0 0 0,-1-1-1 0 0,0 0 1 0 0,0-1 0 0 0,0 2-155 0 0,1-1 1 0 0,0 1-1 0 0,-1-1 1 0 0,1 1-1 0 0,0-1 1 0 0,0 1-1 0 0,-1-1 1 0 0,1 0-1 0 0,0 1 1 0 0,0-1-1 0 0,0 1 1 0 0,0-1-1 0 0,0 1 1 0 0,0-1-1 0 0,0 0 1 0 0,0 1-1 0 0,0-1 1 0 0,0 1-1 0 0,0-1 1 0 0,0 1 0 0 0,0-1-1 0 0,1 0 1 0 0,-1 1-1 0 0,0-1 1 0 0,0 1-1 0 0,0-1 1 0 0,1 1-1 0 0,-1-1 1 0 0,0 1-1 0 0,1-1 1 0 0,-1 1-1 0 0,1 0 1 0 0,-1-1-1 0 0,0 1 1 0 0,1-1-1 0 0,-1 1 1 0 0,1 0-1 0 0,-1-1 1 0 0,1 1-1 0 0,-1 0 1 0 0,1 0-1 0 0,-1-1 1 0 0,1 1-1 0 0,0 0 1 0 0,-1 0-1 0 0,1 0 1 0 0,1-1-9 0 0,-1 1 0 0 0,0-1 0 0 0,0 1 0 0 0,0 0 0 0 0,0-1 0 0 0,1 1 0 0 0,-1 0 0 0 0,0 0 0 0 0,0 0 0 0 0,1 0 0 0 0,-1 0 0 0 0,0 0 0 0 0,0 0 0 0 0,1 0 0 0 0,-1 1 0 0 0,0-1 0 0 0,0 0 0 0 0,1 1 0 0 0,-1-1 0 0 0,0 1 0 0 0,1 0 0 0 0,-2-1 29 0 0,0 1 1 0 0,1-1 0 0 0,-1 0-1 0 0,0 1 1 0 0,0-1 0 0 0,0 0-1 0 0,0 1 1 0 0,0-1 0 0 0,0 0-1 0 0,0 1 1 0 0,0-1 0 0 0,0 0-1 0 0,0 1 1 0 0,0-1 0 0 0,0 1-1 0 0,0-1 1 0 0,0 0 0 0 0,0 1-1 0 0,-1-1 1 0 0,1 0-1 0 0,0 0 1 0 0,0 1 0 0 0,0-1-1 0 0,-1 1 1 0 0,0-3-46 0 0,1 2 21 0 0,0-1-1 0 0,-1 1 0 0 0,1-1 0 0 0,-1 1 0 0 0,1-1 1 0 0,0 1-1 0 0,0-1 0 0 0,-1 1 0 0 0,1-1 1 0 0,0 0-1 0 0,0 1 0 0 0,0-1 0 0 0,0 1 1 0 0,-1-1-1 0 0,1 0 0 0 0,0 1 0 0 0,0-1 1 0 0,0 0-1 0 0,0 1 0 0 0,1-1 0 0 0,-1 0 1 0 0,0 1-1 0 0,0-1 0 0 0,0 1 0 0 0,0-1 1 0 0,1 0-1 0 0,-1 1 0 0 0,0-1 0 0 0,1 1 1 0 0,-1-1-1 0 0,1 0 0 0 0,-1 1-83 0 0,1 0 35 0 0,-1 1 50 0 0,0 0-2 0 0,0-1-48 0 0</inkml:trace>
</inkml:ink>
</file>

<file path=ppt/ink/ink1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1"/>
    </inkml:context>
    <inkml:brush xml:id="br0">
      <inkml:brushProperty name="width" value="0.07938" units="cm"/>
      <inkml:brushProperty name="height" value="0.07938" units="cm"/>
    </inkml:brush>
  </inkml:definitions>
  <inkml:trace contextRef="#ctx0" brushRef="#br0">326 7 3225 0 0,'-7'-5'928'0'0,"-1"4"5453"0"0,-6 10 2716 0 0,6-2-11378 0 0,-20 14 2476 0 0,-1-1-1 0 0,0-2 0 0 0,-1-1 0 0 0,-1-1 1 0 0,-54 19-1 0 0,34-24-247 0 0,45-13 50 0 0,28 12-78 0 0,-1 1 1 0 0,-1 0-1 0 0,29 23 1 0 0,27 15-158 0 0,173 80-1101 0 0,-218-113-4596 0 0</inkml:trace>
</inkml:ink>
</file>

<file path=ppt/ink/ink1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2"/>
    </inkml:context>
    <inkml:brush xml:id="br0">
      <inkml:brushProperty name="width" value="0.07938" units="cm"/>
      <inkml:brushProperty name="height" value="0.07938" units="cm"/>
    </inkml:brush>
  </inkml:definitions>
  <inkml:trace contextRef="#ctx0" brushRef="#br0">96 1 5065 0 0,'0'0'389'0'0,"-8"4"5137"0"0,0 8-3643 0 0,-5 12-1468 0 0,12-23-237 0 0,-10 26-177 0 0,0 1 0 0 0,2 0 0 0 0,1 0 0 0 0,-8 55 0 0 0,10-28-310 0 0,1 92 0 0 0,7-96 603 0 0,2 0 1 0 0,2-1 0 0 0,2 1 0 0 0,3-1-1 0 0,23 68 1 0 0,-28-103-121 0 0,0 0 0 0 0,0 0-1 0 0,2 0 1 0 0,0-1 0 0 0,0-1 0 0 0,12 15-1 0 0,-11-19-173 0 0</inkml:trace>
</inkml:ink>
</file>

<file path=ppt/ink/ink1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3"/>
    </inkml:context>
    <inkml:brush xml:id="br0">
      <inkml:brushProperty name="width" value="0.07938" units="cm"/>
      <inkml:brushProperty name="height" value="0.07938" units="cm"/>
    </inkml:brush>
  </inkml:definitions>
  <inkml:trace contextRef="#ctx0" brushRef="#br0">1 26 4609 0 0,'4'-14'7488'0'0,"-3"13"-7458"0"0,-1 0 0 0 0,1 0 0 0 0,0 1 0 0 0,0-1-1 0 0,0 0 1 0 0,0 0 0 0 0,0 0 0 0 0,0 1 0 0 0,0-1 0 0 0,0 0 0 0 0,0 1 0 0 0,0-1 0 0 0,0 1 0 0 0,0 0 0 0 0,0-1-1 0 0,2 1 1 0 0,-1 0-53 0 0,1 0-1 0 0,0 0 0 0 0,-1 0 0 0 0,1 1 0 0 0,0-1 0 0 0,-1 1 1 0 0,1 0-1 0 0,-1 0 0 0 0,1 0 0 0 0,-1 0 0 0 0,1 0 1 0 0,-1 0-1 0 0,0 1 0 0 0,0-1 0 0 0,4 5 0 0 0,30 27 1288 0 0,68 89 2356 0 0,41 70-2900 0 0,-136-179-634 0 0,-1 0 0 0 0,0 0 0 0 0,-1 1-1 0 0,10 24 1 0 0,-14-29-336 0 0,-1 1-1 0 0,0-1 0 0 0,0 0 1 0 0,0 14-1 0 0,-4 19-3824 0 0,0-30-1468 0 0</inkml:trace>
</inkml:ink>
</file>

<file path=ppt/ink/ink1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4"/>
    </inkml:context>
    <inkml:brush xml:id="br0">
      <inkml:brushProperty name="width" value="0.07938" units="cm"/>
      <inkml:brushProperty name="height" value="0.07938" units="cm"/>
    </inkml:brush>
  </inkml:definitions>
  <inkml:trace contextRef="#ctx0" brushRef="#br0">304 5 17972 0 0,'-1'0'139'0'0,"1"-1"0"0"0,-1 1 1 0 0,1-1-1 0 0,-1 1 0 0 0,0 0 1 0 0,1-1-1 0 0,-1 1 0 0 0,0 0 1 0 0,1 0-1 0 0,-1 0 0 0 0,0-1 0 0 0,1 1 1 0 0,-1 0-1 0 0,0 0 0 0 0,1 0 1 0 0,-1 0-1 0 0,0 0 0 0 0,1 0 1 0 0,-1 0-1 0 0,0 0 0 0 0,0 0 0 0 0,1 1 1 0 0,-1-1-1 0 0,0 0 0 0 0,1 0 1 0 0,-1 1-1 0 0,0-1 0 0 0,1 0 0 0 0,-1 1 1 0 0,1-1-1 0 0,-1 0 0 0 0,1 1 1 0 0,-1-1-1 0 0,1 1 0 0 0,-1-1 1 0 0,0 2-1 0 0,-21 24-300 0 0,17-19 385 0 0,-43 61-299 0 0,-46 85 0 0 0,69-106 38 0 0,2 2-1 0 0,-32 97 0 0 0,53-138-339 0 0,0-1-1 0 0,1 1 1 0 0,0-1 0 0 0,0 1-1 0 0,0 11 1 0 0,2-3-7066 0 0</inkml:trace>
</inkml:ink>
</file>

<file path=ppt/ink/ink1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5"/>
    </inkml:context>
    <inkml:brush xml:id="br0">
      <inkml:brushProperty name="width" value="0.07938" units="cm"/>
      <inkml:brushProperty name="height" value="0.07938" units="cm"/>
    </inkml:brush>
  </inkml:definitions>
  <inkml:trace contextRef="#ctx0" brushRef="#br0">18 171 10594 0 0,'0'0'819'0'0,"-10"28"2219"0"0,9-21-2977 0 0,0 0 0 0 0,1 0 0 0 0,0 0-1 0 0,0 0 1 0 0,1-1 0 0 0,0 1 0 0 0,0 0 0 0 0,1 0 0 0 0,0 0 0 0 0,0-1-1 0 0,6 13 1 0 0,-6-15-22 0 0,-1 0-1 0 0,2 0 0 0 0,-1 0 0 0 0,0-1 1 0 0,1 1-1 0 0,-1 0 0 0 0,1-1 1 0 0,0 0-1 0 0,1 0 0 0 0,-1 0 1 0 0,0 0-1 0 0,1 0 0 0 0,-1 0 1 0 0,1-1-1 0 0,0 0 0 0 0,0 0 0 0 0,0 0 1 0 0,0 0-1 0 0,8 1 0 0 0,-11-3-54 0 0,-1 0-1 0 0,1 0 0 0 0,0 0 1 0 0,-1 0-1 0 0,1 0 1 0 0,0 0-1 0 0,0 0 0 0 0,-1 0 1 0 0,1-1-1 0 0,0 1 0 0 0,-1 0 1 0 0,1 0-1 0 0,0-1 0 0 0,-1 1 1 0 0,1-1-1 0 0,-1 1 1 0 0,1 0-1 0 0,-1-1 0 0 0,1 1 1 0 0,-1-1-1 0 0,1 0 0 0 0,0 0 1 0 0,4-5-426 0 0</inkml:trace>
  <inkml:trace contextRef="#ctx0" brushRef="#br0" timeOffset="1">0 26 8290 0 0,'1'-2'5701'0'0,"3"0"-5457"0"0,1 0-265 0 0,11-3-276 0 0,0 2 1 0 0,-1 0-1 0 0,1 0 1 0 0,1 2 0 0 0,20 0-1 0 0,-13 0-361 0 0,2-2 43 0 0</inkml:trace>
</inkml:ink>
</file>

<file path=ppt/ink/ink1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7"/>
    </inkml:context>
    <inkml:brush xml:id="br0">
      <inkml:brushProperty name="width" value="0.07938" units="cm"/>
      <inkml:brushProperty name="height" value="0.07938" units="cm"/>
    </inkml:brush>
  </inkml:definitions>
  <inkml:trace contextRef="#ctx0" brushRef="#br0">80 0 5065 0 0,'0'0'372'0'0,"7"25"144"0"0,0 2 207 0 0,-1 1-1 0 0,-2-1 0 0 0,-1 1 1 0 0,0-1-1 0 0,-3 1 0 0 0,0 0 1 0 0,-7 50-1 0 0,6-72-411 0 0,-1-1 0 0 0,1 1 1 0 0,-1 0-1 0 0,0-1 0 0 0,0 1 0 0 0,0-1 0 0 0,-1 0 1 0 0,0 0-1 0 0,0 0 0 0 0,-5 6 0 0 0,6-9-245 0 0,1-1-1 0 0,0 1 0 0 0,-1-1 0 0 0,1 0 0 0 0,-1 0 0 0 0,1 1 1 0 0,-1-1-1 0 0,0 0 0 0 0,1-1 0 0 0,-1 1 0 0 0,0 0 1 0 0,0 0-1 0 0,0-1 0 0 0,0 1 0 0 0,1-1 0 0 0,-1 0 1 0 0,0 1-1 0 0,0-1 0 0 0,0 0 0 0 0,0 0 0 0 0,0 0 1 0 0,0 0-1 0 0,0-1 0 0 0,0 1 0 0 0,0 0 0 0 0,1-1 1 0 0,-1 1-1 0 0,0-1 0 0 0,0 0 0 0 0,0 0 0 0 0,1 0 1 0 0,-1 0-1 0 0,0 0 0 0 0,-1-1 0 0 0,-8-6-6252 0 0</inkml:trace>
</inkml:ink>
</file>

<file path=ppt/ink/ink1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8"/>
    </inkml:context>
    <inkml:brush xml:id="br0">
      <inkml:brushProperty name="width" value="0.07938" units="cm"/>
      <inkml:brushProperty name="height" value="0.07938" units="cm"/>
    </inkml:brush>
  </inkml:definitions>
  <inkml:trace contextRef="#ctx0" brushRef="#br0">1 0 4609 0 0,'1'0'5761'0'0,"2"2"-5681"0"0,2-1-264 0 0,2 2-48 0 0,4 1-16 0 0,3 0 88 0 0,-1 1 24 0 0,4-1 0 0 0,-1-1 0 0 0</inkml:trace>
</inkml:ink>
</file>

<file path=ppt/ink/ink1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79"/>
    </inkml:context>
    <inkml:brush xml:id="br0">
      <inkml:brushProperty name="width" value="0.07938" units="cm"/>
      <inkml:brushProperty name="height" value="0.07938" units="cm"/>
    </inkml:brush>
  </inkml:definitions>
  <inkml:trace contextRef="#ctx0" brushRef="#br0">4 8 5065 0 0,'-3'2'15437'0'0,"93"2"-15511"0"0,1-4 1 0 0,91-11 0 0 0,-159 8-61 0 0</inkml:trace>
</inkml:ink>
</file>

<file path=ppt/ink/ink1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0"/>
    </inkml:context>
    <inkml:brush xml:id="br0">
      <inkml:brushProperty name="width" value="0.07938" units="cm"/>
      <inkml:brushProperty name="height" value="0.07938" units="cm"/>
    </inkml:brush>
  </inkml:definitions>
  <inkml:trace contextRef="#ctx0" brushRef="#br0">1 53 9218 0 0,'0'0'2738'0'0,"8"-2"721"0"0,55-10-3625 0 0,1 3-1 0 0,127-1 0 0 0,132-8 23 0 0,-299 16 139 0 0,-19 2-4153 0 0</inkml:trace>
</inkml:ink>
</file>

<file path=ppt/ink/ink1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1"/>
    </inkml:context>
    <inkml:brush xml:id="br0">
      <inkml:brushProperty name="width" value="0.07938" units="cm"/>
      <inkml:brushProperty name="height" value="0.07938" units="cm"/>
    </inkml:brush>
  </inkml:definitions>
  <inkml:trace contextRef="#ctx0" brushRef="#br0">0 0 14283 0 0,'0'0'1542'0'0,"13"12"-939"0"0,70 60-654 0 0,-3 4 0 0 0,125 156 0 0 0,-197-221 51 0 0,-1-1 0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8.272"/>
    </inkml:context>
    <inkml:brush xml:id="br0">
      <inkml:brushProperty name="width" value="0.05" units="cm"/>
      <inkml:brushProperty name="height" value="0.05" units="cm"/>
      <inkml:brushProperty name="color" value="#004F8B"/>
    </inkml:brush>
  </inkml:definitions>
  <inkml:trace contextRef="#ctx0" brushRef="#br0">1 3 6913 0 0,'1'-2'6250'0'0,"7"1"-2765"0"0,22 2-2142 0 0,31 6-2482 0 0,-29-3 1203 0 0,-1 0 0 0 0,1-2 0 0 0,56-4 0 0 0,-87 2-55 0 0,0 0 1 0 0,-1 0-1 0 0,1 0 1 0 0,0-1-1 0 0,0 1 1 0 0,0 0-1 0 0,0-1 1 0 0,0 1-1 0 0,-1 0 1 0 0,1-1-1 0 0,0 1 1 0 0,0-1-1 0 0,-1 1 1 0 0,1-1-1 0 0,0 0 1 0 0,-1 1-1 0 0,2-2 1 0 0,1-2-1 0 0,2 1-21 0 0</inkml:trace>
</inkml:ink>
</file>

<file path=ppt/ink/ink1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2"/>
    </inkml:context>
    <inkml:brush xml:id="br0">
      <inkml:brushProperty name="width" value="0.07938" units="cm"/>
      <inkml:brushProperty name="height" value="0.07938" units="cm"/>
    </inkml:brush>
  </inkml:definitions>
  <inkml:trace contextRef="#ctx0" brushRef="#br0">340 0 14283 0 0,'-3'1'888'0'0,"-1"-1"0"0"0,1 0 0 0 0,0 1 0 0 0,0-1 0 0 0,0 1 0 0 0,0 0 0 0 0,-6 3-1 0 0,-20 14 1252 0 0,15-5-2592 0 0,-22 25 0 0 0,24-24 1067 0 0,-40 40-826 0 0,-40 46 356 0 0,81-86-424 0 0,0 1 1 0 0,0 0 0 0 0,2 1-1 0 0,0 0 1 0 0,-8 20 0 0 0,11-19-7423 0 0</inkml:trace>
</inkml:ink>
</file>

<file path=ppt/ink/ink1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3"/>
    </inkml:context>
    <inkml:brush xml:id="br0">
      <inkml:brushProperty name="width" value="0.07938" units="cm"/>
      <inkml:brushProperty name="height" value="0.07938" units="cm"/>
    </inkml:brush>
  </inkml:definitions>
  <inkml:trace contextRef="#ctx0" brushRef="#br0">16 38 9674 0 0,'0'0'1076'0'0,"8"-4"1246"0"0,-3 2-2374 0 0,-1 1 0 0 0,0-1 0 0 0,1 1 0 0 0,-1-1 0 0 0,1 1 0 0 0,8 0 0 0 0,-12 1 54 0 0,0 0-1 0 0,0 0 1 0 0,0 0-1 0 0,0 0 1 0 0,0 0 0 0 0,0 0-1 0 0,1 0 1 0 0,-1 0-1 0 0,0 1 1 0 0,0-1-1 0 0,0 0 1 0 0,0 1-1 0 0,0-1 1 0 0,0 1 0 0 0,-1-1-1 0 0,1 1 1 0 0,0 0-1 0 0,0-1 1 0 0,0 1-1 0 0,0 0 1 0 0,-1 0-1 0 0,1-1 1 0 0,0 1 0 0 0,-1 0-1 0 0,1 0 1 0 0,0 0-1 0 0,-1 0 1 0 0,1 0-1 0 0,-1 0 1 0 0,0 0-1 0 0,1 0 1 0 0,-1 0 0 0 0,0 0-1 0 0,1 0 1 0 0,-1 0-1 0 0,0 0 1 0 0,0 0-1 0 0,0 0 1 0 0,0 0 0 0 0,0 2-1 0 0,-1-2 136 0 0,1 0-1 0 0,0-1 1 0 0,0 1 0 0 0,-1 0-1 0 0,1 0 1 0 0,0 0 0 0 0,-1-1-1 0 0,1 1 1 0 0,-1 0 0 0 0,1-1-1 0 0,-1 1 1 0 0,1 0 0 0 0,-1-1-1 0 0,0 1 1 0 0,1-1 0 0 0,-1 1-1 0 0,0-1 1 0 0,1 1-1 0 0,-1-1 1 0 0,0 0 0 0 0,0 1-1 0 0,1-1 1 0 0,-1 0 0 0 0,0 1-1 0 0,0-1 1 0 0,0 0 0 0 0,1 0-1 0 0,-1 0 1 0 0,0 0 0 0 0,0 0-1 0 0,0 0 1 0 0,0 0 0 0 0,0 0-1 0 0,1 0 1 0 0,-2 0 0 0 0,-2-1 28 0 0,1 1 0 0 0,-1 0 0 0 0,1-1 0 0 0,-1 1 0 0 0,1-1 0 0 0,-1 0 0 0 0,-3-2 0 0 0,2 1-141 0 0,1-1-1 0 0,-1 1 0 0 0,1-1 1 0 0,0-1-1 0 0,-4-2 1 0 0,8 5-58 0 0,-1 1 0 0 0,1-1 0 0 0,-1 1 0 0 0,1-1 0 0 0,-1 1 0 0 0,1-1 0 0 0,-1 1 0 0 0,1-1 0 0 0,0 0 0 0 0,0 1 0 0 0,-1-1 0 0 0,1 0 0 0 0,0 1 0 0 0,0-1 0 0 0,0 0 0 0 0,-1 1 0 0 0,1-1 0 0 0,0 0 0 0 0,0 1 0 0 0,0-1 0 0 0,0 0 0 0 0,0 1 0 0 0,1-1 0 0 0,-1 0 0 0 0,0 1 0 0 0,0-1 0 0 0,0 0 0 0 0,0 1 0 0 0,1-1 0 0 0,-1 0 0 0 0,0 1 0 0 0,1-1 0 0 0,-1 1 0 0 0,1-1 1 0 0,-1 0-1 0 0,0 1 0 0 0,1-1 0 0 0,-1 1 0 0 0,1 0 0 0 0,-1-1 0 0 0,1 1 0 0 0,0-1 0 0 0,-1 1 0 0 0,1 0 0 0 0,-1-1 0 0 0,2 1 0 0 0,0-2-10 0 0,1 0-1 0 0,0 1 1 0 0,0 0 0 0 0,0-1 0 0 0,-1 1 0 0 0,1 0-1 0 0,0 0 1 0 0,1 1 0 0 0,-1-1 0 0 0,0 1-1 0 0,0-1 1 0 0,0 1 0 0 0,0 0 0 0 0,0 0 0 0 0,0 1-1 0 0,1-1 1 0 0,-1 1 0 0 0,0-1 0 0 0,4 2 0 0 0,-5-1 28 0 0,0 0 1 0 0,-1 0 0 0 0,1 0-1 0 0,0 0 1 0 0,-1 0 0 0 0,1 0 0 0 0,-1 0-1 0 0,0 1 1 0 0,1-1 0 0 0,-1 0-1 0 0,0 1 1 0 0,0-1 0 0 0,0 1-1 0 0,0-1 1 0 0,0 1 0 0 0,0 0 0 0 0,0-1-1 0 0,-1 1 1 0 0,1 0 0 0 0,0 0-1 0 0,-1 0 1 0 0,0-1 0 0 0,1 1-1 0 0,-1 0 1 0 0,0 0 0 0 0,0 0 0 0 0,0 0-1 0 0,0 0 1 0 0,0-1 0 0 0,0 1-1 0 0,-1 0 1 0 0,1 0 0 0 0,-2 3-1 0 0,2-4 63 0 0,0 0-1 0 0,0 0 1 0 0,-1 0 0 0 0,1 0-1 0 0,-1 0 1 0 0,1 0-1 0 0,0 0 1 0 0,-1 0-1 0 0,0 0 1 0 0,1-1-1 0 0,-1 1 1 0 0,0 0-1 0 0,1 0 1 0 0,-1 0-1 0 0,0-1 1 0 0,0 1-1 0 0,0 0 1 0 0,1-1-1 0 0,-1 1 1 0 0,0-1-1 0 0,0 1 1 0 0,0-1 0 0 0,0 1-1 0 0,0-1 1 0 0,-1 1-1 0 0,-1-1 107 0 0,1 0 0 0 0,0 0 0 0 0,0 0 0 0 0,-1 0 0 0 0,1 0 0 0 0,0 0 0 0 0,0-1 0 0 0,-1 1 0 0 0,1-1 0 0 0,0 0 0 0 0,-3-1 0 0 0,1 1-69 0 0,0-1-1 0 0,1 0 1 0 0,0 0 0 0 0,-1 0 0 0 0,1 0 0 0 0,0 0-1 0 0,0-1 1 0 0,0 1 0 0 0,0-1 0 0 0,1 0 0 0 0,-1 0-1 0 0,1 0 1 0 0,-1 0 0 0 0,-1-5 0 0 0,4 7-283 0 0,-1 0 0 0 0,1 0 0 0 0,1 0 0 0 0,-1 0 0 0 0,0 0 0 0 0,0 0 0 0 0,0 0 0 0 0,0 0 0 0 0,1 0 0 0 0,-1 0 0 0 0,0 0 0 0 0,1 0 0 0 0,-1 1 0 0 0,1-2 0 0 0,0 1 204 0 0,3-6-955 0 0</inkml:trace>
</inkml:ink>
</file>

<file path=ppt/ink/ink1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4"/>
    </inkml:context>
    <inkml:brush xml:id="br0">
      <inkml:brushProperty name="width" value="0.07938" units="cm"/>
      <inkml:brushProperty name="height" value="0.07938" units="cm"/>
    </inkml:brush>
  </inkml:definitions>
  <inkml:trace contextRef="#ctx0" brushRef="#br0">21 33 6913 0 0,'0'0'28'0'0,"0"0"0"0"0,0 0 0 0 0,0 0 0 0 0,-1 0 0 0 0,1 0 0 0 0,0 0 0 0 0,0 0-1 0 0,0 0 1 0 0,0 0 0 0 0,0 0 0 0 0,-1 0 0 0 0,1 0 0 0 0,0-1 0 0 0,0 1 0 0 0,0 0-1 0 0,0 0 1 0 0,0 0 0 0 0,0 0 0 0 0,0 0 0 0 0,0-1 0 0 0,-1 1 0 0 0,1 0-1 0 0,0 0 1 0 0,0 0 0 0 0,0 0 0 0 0,0 0 0 0 0,0-1 0 0 0,0 1 0 0 0,0 0 0 0 0,0 0-1 0 0,0 0 1 0 0,0 0 0 0 0,0-1 0 0 0,0 1 0 0 0,0 0 0 0 0,0 0 0 0 0,0 0 0 0 0,0 0-1 0 0,0-1 1 0 0,0 1 0 0 0,1 0 0 0 0,-1 0 0 0 0,0 0 0 0 0,0 0 0 0 0,0 0-1 0 0,0-1 1 0 0,0 1 0 0 0,0 0 0 0 0,0 0 0 0 0,9-10 1275 0 0,-5 7-1332 0 0,-1 2 1 0 0,1-1-1 0 0,-1 0 1 0 0,1 1-1 0 0,0 0 1 0 0,-1-1-1 0 0,1 1 1 0 0,0 1-1 0 0,0-1 0 0 0,6 0 1 0 0,-8 1 126 0 0,-1 0 0 0 0,1 0 0 0 0,-1 1-1 0 0,0-1 1 0 0,1 0 0 0 0,-1 1 0 0 0,0-1 0 0 0,1 0 0 0 0,-1 1 0 0 0,0 0 0 0 0,1-1 0 0 0,-1 1-1 0 0,0 0 1 0 0,0 0 0 0 0,0-1 0 0 0,0 1 0 0 0,0 0 0 0 0,0 0 0 0 0,0 0 0 0 0,0 0 0 0 0,0 0 0 0 0,0 1-1 0 0,0-1 1 0 0,-1 0 0 0 0,1 0 0 0 0,0 1 0 0 0,-1-1 0 0 0,1 0 0 0 0,-1 1 0 0 0,0-1 0 0 0,1 0-1 0 0,-1 1 1 0 0,0-1 0 0 0,0 0 0 0 0,0 3 0 0 0,1-1 40 0 0,-1-1 0 0 0,0 1 0 0 0,0 0 0 0 0,-1-1 0 0 0,1 1 0 0 0,0-1 0 0 0,-1 1 0 0 0,1 0 0 0 0,-1-1 0 0 0,0 1 0 0 0,0-1 0 0 0,0 1 0 0 0,0-1 0 0 0,-1 0 0 0 0,1 1 0 0 0,0-1 0 0 0,-1 0 0 0 0,0 0 0 0 0,1 0 0 0 0,-1 0 0 0 0,0 0 0 0 0,0-1 0 0 0,0 1 0 0 0,-3 1 0 0 0,3-2-69 0 0,0 0-1 0 0,0 0 0 0 0,0 0 0 0 0,0-1 0 0 0,0 1 1 0 0,0-1-1 0 0,-1 1 0 0 0,1-1 0 0 0,0 0 0 0 0,0 0 0 0 0,0 0 1 0 0,-1 0-1 0 0,1 0 0 0 0,0 0 0 0 0,0-1 0 0 0,0 1 1 0 0,0-1-1 0 0,-1 1 0 0 0,1-1 0 0 0,0 0 0 0 0,0 0 0 0 0,0 0 1 0 0,0 0-1 0 0,1 0 0 0 0,-1-1 0 0 0,0 1 0 0 0,0 0 1 0 0,1-1-1 0 0,-3-2 0 0 0,2 3-110 0 0,1-1 0 0 0,-1 0 0 0 0,1 0 0 0 0,0 0 0 0 0,-1 0 1 0 0,1 0-1 0 0,0 0 0 0 0,0 0 0 0 0,0 0 0 0 0,0 0 0 0 0,1-1 0 0 0,-1 1 0 0 0,0 0 0 0 0,1 0 0 0 0,0-1 1 0 0,0 1-1 0 0,-1-1 0 0 0,1 1 0 0 0,1 0 0 0 0,-1-1 0 0 0,0 1 0 0 0,1-3 0 0 0,0 3-17 0 0,-1 0 0 0 0,1 1 0 0 0,0-1 0 0 0,0 0 0 0 0,0 1 0 0 0,0-1 0 0 0,0 1 0 0 0,0-1 0 0 0,0 1 0 0 0,0 0 0 0 0,1-1 0 0 0,-1 1 0 0 0,0 0 0 0 0,1 0-1 0 0,-1 0 1 0 0,1 0 0 0 0,-1 0 0 0 0,1 0 0 0 0,0 0 0 0 0,-1 1 0 0 0,1-1 0 0 0,0 0 0 0 0,0 1 0 0 0,0 0 0 0 0,-1-1 0 0 0,1 1 0 0 0,0 0 0 0 0,0 0 0 0 0,2 0 0 0 0,-1 0 55 0 0,0 0 1 0 0,0 0 0 0 0,-1 1-1 0 0,1 0 1 0 0,0-1 0 0 0,0 1-1 0 0,0 0 1 0 0,0 0-1 0 0,0 0 1 0 0,-1 1 0 0 0,1-1-1 0 0,-1 1 1 0 0,1-1 0 0 0,-1 1-1 0 0,1 0 1 0 0,-1 0 0 0 0,0 0-1 0 0,0 0 1 0 0,0 0 0 0 0,0 1-1 0 0,0-1 1 0 0,-1 1-1 0 0,1-1 1 0 0,-1 1 0 0 0,1-1-1 0 0,-1 1 1 0 0,0 0 0 0 0,0 0-1 0 0,0 0 1 0 0,0 3 0 0 0,-1-6 32 0 0,0 1 0 0 0,0-1 1 0 0,0 0-1 0 0,0 1 0 0 0,0-1 1 0 0,0 0-1 0 0,0 1 1 0 0,0-1-1 0 0,0 0 0 0 0,0 1 1 0 0,0-1-1 0 0,0 0 0 0 0,0 1 1 0 0,0-1-1 0 0,0 0 1 0 0,-1 1-1 0 0,1-1 0 0 0,0 0 1 0 0,0 1-1 0 0,0-1 0 0 0,-1 0 1 0 0,1 0-1 0 0,0 1 1 0 0,0-1-1 0 0,-1 0 0 0 0,1 0 1 0 0,0 0-1 0 0,0 1 0 0 0,-1-1 1 0 0,1 0-1 0 0,0 0 0 0 0,-1 0 1 0 0,-16 4 1079 0 0,-15-5 443 0 0,27 1-1447 0 0,1-1-1 0 0,-1 0 1 0 0,1 0 0 0 0,-1-1 0 0 0,1 1 0 0 0,-1-1 0 0 0,1 0 0 0 0,0 0 0 0 0,0 0-1 0 0,-5-4 1 0 0,11 2-1700 0 0</inkml:trace>
</inkml:ink>
</file>

<file path=ppt/ink/ink1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5"/>
    </inkml:context>
    <inkml:brush xml:id="br0">
      <inkml:brushProperty name="width" value="0.07938" units="cm"/>
      <inkml:brushProperty name="height" value="0.07938" units="cm"/>
    </inkml:brush>
  </inkml:definitions>
  <inkml:trace contextRef="#ctx0" brushRef="#br0">179 1 4145 0 0,'1'0'89'0'0,"0"1"-1"0"0,1-1 1 0 0,-1 0 0 0 0,1 1-1 0 0,-1-1 1 0 0,0 1 0 0 0,1 0-1 0 0,-1-1 1 0 0,0 1 0 0 0,0 0-1 0 0,0 0 1 0 0,0 0 0 0 0,0 0-1 0 0,1 0 1 0 0,-2 0 0 0 0,1 0-1 0 0,1 1 1 0 0,14 22 1262 0 0,-14-21-1144 0 0,6 13 460 0 0,-1-1 0 0 0,0 1 0 0 0,-1 0 1 0 0,-1 0-1 0 0,-1 1 0 0 0,0-1 0 0 0,-1 1 0 0 0,-1 0 1 0 0,0 0-1 0 0,-2 24 0 0 0,-2-1 320 0 0,-1 0 0 0 0,-2-1 0 0 0,-14 53 1 0 0,13-65-730 0 0,-2 0 1 0 0,-1-1 0 0 0,-21 43 0 0 0,26-61-242 0 0,0 0 0 0 0,-1 0 0 0 0,0 0 0 0 0,-1-1 0 0 0,1 0 0 0 0,-1 0 0 0 0,-1 0 0 0 0,0-1 0 0 0,0 0 1 0 0,0 0-1 0 0,0-1 0 0 0,-1 1 0 0 0,0-2 0 0 0,0 1 0 0 0,-9 2 0 0 0,13-5-144 0 0,-1-1-1 0 0,0 0 1 0 0,0 0-1 0 0,0 0 1 0 0,0-1 0 0 0,0 0-1 0 0,0 0 1 0 0,0 0 0 0 0,-6-1-1 0 0,-7-3-6506 0 0</inkml:trace>
</inkml:ink>
</file>

<file path=ppt/ink/ink1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6"/>
    </inkml:context>
    <inkml:brush xml:id="br0">
      <inkml:brushProperty name="width" value="0.07938" units="cm"/>
      <inkml:brushProperty name="height" value="0.07938" units="cm"/>
    </inkml:brush>
  </inkml:definitions>
  <inkml:trace contextRef="#ctx0" brushRef="#br0">72 0 5529 0 0,'0'0'423'0'0,"0"0"-278"0"0,8 1 101 0 0,0 0-1 0 0,0 1 0 0 0,0 0 1 0 0,0 0-1 0 0,-1 1 0 0 0,1-1 1 0 0,-1 2-1 0 0,0-1 0 0 0,0 1 0 0 0,0 0 1 0 0,0 0-1 0 0,-1 1 0 0 0,0 0 1 0 0,0 0-1 0 0,0 1 0 0 0,0 0 1 0 0,-1 0-1 0 0,0 0 0 0 0,7 12 1 0 0,-11-16-79 0 0,1 0 0 0 0,-1 0 0 0 0,-1 1 0 0 0,1-1 0 0 0,0 0 0 0 0,-1 0 1 0 0,1 1-1 0 0,-1-1 0 0 0,1 1 0 0 0,-1-1 0 0 0,0 0 0 0 0,0 1 0 0 0,0-1 0 0 0,-1 1 1 0 0,1-1-1 0 0,0 0 0 0 0,-1 1 0 0 0,0-1 0 0 0,0 3 0 0 0,-2-1 94 0 0,1 0 1 0 0,0 0-1 0 0,-1 0 0 0 0,1 0 0 0 0,-1-1 1 0 0,0 1-1 0 0,-1-1 0 0 0,1 0 0 0 0,-6 4 0 0 0,-4 2 166 0 0,0 0 0 0 0,0-2 0 0 0,-1 1-1 0 0,-28 9 1 0 0,28-13-465 0 0,1 0 0 0 0,-26 2 0 0 0,17-2 0 0 0,37-5-92 0 0,1 0-1 0 0,18 3 1 0 0,20 0-175 0 0,69-7-1547 0 0,-87 3-4050 0 0</inkml:trace>
</inkml:ink>
</file>

<file path=ppt/ink/ink1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7"/>
    </inkml:context>
    <inkml:brush xml:id="br0">
      <inkml:brushProperty name="width" value="0.07938" units="cm"/>
      <inkml:brushProperty name="height" value="0.07938" units="cm"/>
    </inkml:brush>
  </inkml:definitions>
  <inkml:trace contextRef="#ctx0" brushRef="#br0">2 11 5985 0 0,'0'0'1190'0'0,"-2"-2"2105"0"0,6 1 2533 0 0,27-1-5677 0 0,62 4 0 0 0,19-1-233 0 0,-78-5 13 0 0,-23 3-27 0 0,-1-1 1 0 0,1 1-1 0 0,0 1 0 0 0,12 1 0 0 0,-20 0-279 0 0,-2 3-9 0 0</inkml:trace>
</inkml:ink>
</file>

<file path=ppt/ink/ink1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8"/>
    </inkml:context>
    <inkml:brush xml:id="br0">
      <inkml:brushProperty name="width" value="0.07938" units="cm"/>
      <inkml:brushProperty name="height" value="0.07938" units="cm"/>
    </inkml:brush>
  </inkml:definitions>
  <inkml:trace contextRef="#ctx0" brushRef="#br0">1 0 11058 0 0,'25'2'5128'0'0,"2"1"-4255"0"0,33 3-1634 0 0,-32-8 681 0 0,3-1 9 0 0</inkml:trace>
</inkml:ink>
</file>

<file path=ppt/ink/ink1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89"/>
    </inkml:context>
    <inkml:brush xml:id="br0">
      <inkml:brushProperty name="width" value="0.07938" units="cm"/>
      <inkml:brushProperty name="height" value="0.07938" units="cm"/>
    </inkml:brush>
  </inkml:definitions>
  <inkml:trace contextRef="#ctx0" brushRef="#br0">0 29 8290 0 0,'0'0'639'0'0,"6"-1"7706"0"0,67-9-8289 0 0,0 3 0 0 0,101 3-1 0 0,39-2-1562 0 0,-206 6-4201 0 0</inkml:trace>
</inkml:ink>
</file>

<file path=ppt/ink/ink1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0"/>
    </inkml:context>
    <inkml:brush xml:id="br0">
      <inkml:brushProperty name="width" value="0.07938" units="cm"/>
      <inkml:brushProperty name="height" value="0.07938" units="cm"/>
    </inkml:brush>
  </inkml:definitions>
  <inkml:trace contextRef="#ctx0" brushRef="#br0">113 0 8290 0 0,'0'0'2164'0'0,"6"0"906"0"0,11 2-3155 0 0,0 1-1 0 0,0 1 1 0 0,0 0-1 0 0,-1 1 1 0 0,1 0-1 0 0,-1 2 1 0 0,22 11-1 0 0,-19-7-15 0 0,0 0 0 0 0,-1 1 1 0 0,0 1-1 0 0,-1 0 0 0 0,27 29 0 0 0,-42-41 120 0 0,-1 0 1 0 0,0 1 0 0 0,0-1 0 0 0,0 1 0 0 0,0-1-1 0 0,0 1 1 0 0,0 0 0 0 0,0-1 0 0 0,0 1-1 0 0,0 0 1 0 0,-1 0 0 0 0,1-1 0 0 0,-1 1 0 0 0,1 0-1 0 0,-1 0 1 0 0,0 0 0 0 0,0 0 0 0 0,0 0 0 0 0,0-1-1 0 0,0 1 1 0 0,0 0 0 0 0,0 0 0 0 0,0 0-1 0 0,-1 0 1 0 0,1 0 0 0 0,-1-1 0 0 0,0 1 0 0 0,0 2-1 0 0,-3 1 75 0 0,0 1-1 0 0,1-1 1 0 0,-2 0-1 0 0,1 0 1 0 0,-1 0-1 0 0,1-1 1 0 0,-7 5-1 0 0,-9 6 90 0 0,-1-1-1 0 0,0-1 1 0 0,0 0-1 0 0,-39 15 1 0 0,-98 25-2713 0 0,146-51 2631 0 0,1 0 0 0 0,-1-1 0 0 0,0 0 1 0 0,-18-1 6555 0 0,34 0-6567 0 0,410-7-624 0 0,-393 8 517 0 0,196 9 70 0 0,-211-10-1218 0 0</inkml:trace>
</inkml:ink>
</file>

<file path=ppt/ink/ink1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1"/>
    </inkml:context>
    <inkml:brush xml:id="br0">
      <inkml:brushProperty name="width" value="0.07938" units="cm"/>
      <inkml:brushProperty name="height" value="0.07938" units="cm"/>
    </inkml:brush>
  </inkml:definitions>
  <inkml:trace contextRef="#ctx0" brushRef="#br0">79 1 2761 0 0,'0'0'206'0'0,"-1"0"1"0"0,-1 12 6280 0 0,3 17-5731 0 0,9 41-3 0 0,-3-32-543 0 0,-2 1 1 0 0,-2-1-1 0 0,-1 1 0 0 0,-6 54 0 0 0,-14 34 2548 0 0,18-126-2745 0 0,0-1 0 0 0,0 0 0 0 0,0 1 1 0 0,0-1-1 0 0,-1 1 0 0 0,1-1 0 0 0,0 0 0 0 0,0 1 0 0 0,0-1 0 0 0,0 1 0 0 0,0-1 0 0 0,-1 0 0 0 0,1 1 0 0 0,0-1 0 0 0,0 0 0 0 0,-1 0 1 0 0,1 1-1 0 0,0-1 0 0 0,-1 0 0 0 0,1 1 0 0 0,0-1 0 0 0,0 0 0 0 0,-1 0 0 0 0,1 0 0 0 0,0 1 0 0 0,-1-1 0 0 0,1 0 0 0 0,-1 0 0 0 0,1 0 1 0 0,0 0-1 0 0,-1 0 0 0 0,1 0 0 0 0,-1 0 0 0 0,1 0 0 0 0,-1 0 0 0 0,-17-6 1021 0 0,-13-17 446 0 0,20 10-2739 0 0,-1-2-4732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8.967"/>
    </inkml:context>
    <inkml:brush xml:id="br0">
      <inkml:brushProperty name="width" value="0.05" units="cm"/>
      <inkml:brushProperty name="height" value="0.05" units="cm"/>
      <inkml:brushProperty name="color" value="#004F8B"/>
    </inkml:brush>
  </inkml:definitions>
  <inkml:trace contextRef="#ctx0" brushRef="#br0">0 4 10594 0 0,'7'-2'4807'0'0,"32"1"-4831"0"0,209 9-1052 0 0,-69 0 1145 0 0,-151-7 46 0 0,0-2 0 0 0,54-7 0 0 0,-82 8-129 0 0,1 0 0 0 0,-1 0-1 0 0,1 0 1 0 0,-1 0 0 0 0,0 0 0 0 0,1-1-1 0 0,-1 1 1 0 0,1 0 0 0 0,-1 0 0 0 0,0 0-1 0 0,1-1 1 0 0,-1 1 0 0 0,0 0 0 0 0,1 0-1 0 0,-1-1 1 0 0,0 1 0 0 0,1 0 0 0 0,-1-1-1 0 0,0 1 1 0 0,1 0 0 0 0,-1-1 0 0 0,0 1-1 0 0,0 0 1 0 0,0-1 0 0 0,1 1 0 0 0,-1-1-1 0 0,1-1-456 0 0</inkml:trace>
</inkml:ink>
</file>

<file path=ppt/ink/ink1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2"/>
    </inkml:context>
    <inkml:brush xml:id="br0">
      <inkml:brushProperty name="width" value="0.07938" units="cm"/>
      <inkml:brushProperty name="height" value="0.07938" units="cm"/>
    </inkml:brush>
  </inkml:definitions>
  <inkml:trace contextRef="#ctx0" brushRef="#br0">1 29 16043 0 0,'0'0'769'0'0,"1"0"223"0"0,0 0-992 0 0,2 0 0 0 0,0-1 0 0 0,4-1-128 0 0,2 1 32 0 0,2-2 8 0 0,3-1-168 0 0,3 0-32 0 0,5-3 0 0 0,1 0-9 0 0</inkml:trace>
</inkml:ink>
</file>

<file path=ppt/ink/ink1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3"/>
    </inkml:context>
    <inkml:brush xml:id="br0">
      <inkml:brushProperty name="width" value="0.07938" units="cm"/>
      <inkml:brushProperty name="height" value="0.07938" units="cm"/>
    </inkml:brush>
  </inkml:definitions>
  <inkml:trace contextRef="#ctx0" brushRef="#br0">29 38 10594 0 0,'-3'-1'177'0'0,"-19"-4"2303"0"0,18 2 654 0 0,16-1 1874 0 0,13 1-5008 0 0,39-1 1 0 0,-41 4-417 0 0,0-2-1 0 0,-1 0 0 0 0,25-6 0 0 0,-32 3-6651 0 0</inkml:trace>
</inkml:ink>
</file>

<file path=ppt/ink/ink1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4"/>
    </inkml:context>
    <inkml:brush xml:id="br0">
      <inkml:brushProperty name="width" value="0.07938" units="cm"/>
      <inkml:brushProperty name="height" value="0.07938" units="cm"/>
    </inkml:brush>
  </inkml:definitions>
  <inkml:trace contextRef="#ctx0" brushRef="#br0">1 1 8754 0 0,'31'1'9677'0'0,"2"2"-8026"0"0,39 2-2933 0 0,-54-5 1102 0 0</inkml:trace>
</inkml:ink>
</file>

<file path=ppt/ink/ink1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5"/>
    </inkml:context>
    <inkml:brush xml:id="br0">
      <inkml:brushProperty name="width" value="0.07938" units="cm"/>
      <inkml:brushProperty name="height" value="0.07938" units="cm"/>
    </inkml:brush>
  </inkml:definitions>
  <inkml:trace contextRef="#ctx0" brushRef="#br0">3 1 13363 0 0,'-1'-1'98'0'0,"-1"8"3794"0"0,5 100-3934 0 0,10 123-87 0 0,-12-216-1067 0 0,1-1-4532 0 0</inkml:trace>
</inkml:ink>
</file>

<file path=ppt/ink/ink1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6"/>
    </inkml:context>
    <inkml:brush xml:id="br0">
      <inkml:brushProperty name="width" value="0.07938" units="cm"/>
      <inkml:brushProperty name="height" value="0.07938" units="cm"/>
    </inkml:brush>
  </inkml:definitions>
  <inkml:trace contextRef="#ctx0" brushRef="#br0">8 0 4145 0 0,'-5'6'6729'0'0,"3"7"-4592"0"0,2 17-2355 0 0,0-27 747 0 0,3 85 407 0 0,8 129-503 0 0,-8-200-5714 0 0</inkml:trace>
</inkml:ink>
</file>

<file path=ppt/ink/ink1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7"/>
    </inkml:context>
    <inkml:brush xml:id="br0">
      <inkml:brushProperty name="width" value="0.07938" units="cm"/>
      <inkml:brushProperty name="height" value="0.07938" units="cm"/>
    </inkml:brush>
  </inkml:definitions>
  <inkml:trace contextRef="#ctx0" brushRef="#br0">359 0 15667 0 0,'-4'0'334'0'0,"1"1"-1"0"0,1 0 1 0 0,-1 0-1 0 0,0 0 0 0 0,0 0 1 0 0,0 0-1 0 0,0 0 1 0 0,1 1-1 0 0,-1-1 0 0 0,0 1 1 0 0,1 0-1 0 0,-4 2 1 0 0,-26 27 300 0 0,31-29-528 0 0,-23 21-311 0 0,-2 0 1 0 0,0-1-1 0 0,-1-1 1 0 0,-1-2-1 0 0,-39 21 1 0 0,51-32-366 0 0,0-1 0 0 0,-1-1 0 0 0,-20 5 1 0 0,35-10 569 0 0,7-1-170 0 0,-1 1 0 0 0,0 0-1 0 0,0 0 1 0 0,0 1 0 0 0,0-1 0 0 0,0 1 0 0 0,0 0 0 0 0,6 4 0 0 0,34 23 186 0 0,-37-23-120 0 0,21 12 64 0 0,31 16 0 0 0,-34-20-38 0 0</inkml:trace>
</inkml:ink>
</file>

<file path=ppt/ink/ink1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8"/>
    </inkml:context>
    <inkml:brush xml:id="br0">
      <inkml:brushProperty name="width" value="0.07938" units="cm"/>
      <inkml:brushProperty name="height" value="0.07938" units="cm"/>
    </inkml:brush>
  </inkml:definitions>
  <inkml:trace contextRef="#ctx0" brushRef="#br0">19 1 3225 0 0,'0'4'9769'0'0,"-1"3"-3676"0"0,-2 11-1965 0 0,-3 21-7309 0 0,4-23 4810 0 0,-1 10-1625 0 0,-1 43 14 0 0,5-63-29 0 0,-1 1 0 0 0,1-1 1 0 0,-1 1-1 0 0,2-1 0 0 0,-1 1 1 0 0,1-1-1 0 0,5 13 0 0 0,-7-19 6 0 0,1 1 0 0 0,-1 0 0 0 0,0-1 0 0 0,1 1 0 0 0,-1 0 0 0 0,1-1 0 0 0,-1 1 0 0 0,1 0 0 0 0,-1-1 0 0 0,1 1 0 0 0,-1-1 0 0 0,1 1 0 0 0,0-1 0 0 0,-1 0 0 0 0,1 1 0 0 0,0-1 0 0 0,0 1 0 0 0,-1-1 0 0 0,1 0 0 0 0,0 0 0 0 0,0 0 0 0 0,-1 1 0 0 0,1-1 0 0 0,0 0 0 0 0,0 0 0 0 0,-1 0 0 0 0,1 0 0 0 0,1 0 0 0 0,0-1 8 0 0,1 1 0 0 0,-1-1-1 0 0,1 0 1 0 0,-1 0 0 0 0,0 0 0 0 0,1 0 0 0 0,-1 0 0 0 0,0 0 0 0 0,3-3 0 0 0,1-1-252 0 0,0 0-1 0 0,1-1 0 0 0,-2 0 1 0 0,1 0-1 0 0,4-7 1 0 0,-2 1-4619 0 0,0 0-1632 0 0</inkml:trace>
</inkml:ink>
</file>

<file path=ppt/ink/ink1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199"/>
    </inkml:context>
    <inkml:brush xml:id="br0">
      <inkml:brushProperty name="width" value="0.07938" units="cm"/>
      <inkml:brushProperty name="height" value="0.07938" units="cm"/>
    </inkml:brush>
  </inkml:definitions>
  <inkml:trace contextRef="#ctx0" brushRef="#br0">8 20 3225 0 0,'-8'-2'10784'0'0,"15"-3"-6698"0"0,11-2-3869 0 0,-4 5-306 0 0,-1 0 1 0 0,1 1-1 0 0,-1 1 1 0 0,1 0-1 0 0,23 4 1 0 0,16 0 140 0 0,-30-5 15 0 0</inkml:trace>
</inkml:ink>
</file>

<file path=ppt/ink/ink1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0"/>
    </inkml:context>
    <inkml:brush xml:id="br0">
      <inkml:brushProperty name="width" value="0.07938" units="cm"/>
      <inkml:brushProperty name="height" value="0.07938" units="cm"/>
    </inkml:brush>
  </inkml:definitions>
  <inkml:trace contextRef="#ctx0" brushRef="#br0">4 16 17972 0 0,'0'0'8'0'0,"0"0"0"0"0,-1 0 0 0 0,1 0 0 0 0,0 0 0 0 0,0 0 0 0 0,0 0-1 0 0,0 0 1 0 0,0 0 0 0 0,0-1 0 0 0,-1 1 0 0 0,1 0 0 0 0,0 0 0 0 0,0 0 0 0 0,0 0 0 0 0,0 0 0 0 0,0 0 0 0 0,0 0 0 0 0,0 0 0 0 0,0 0 0 0 0,-1 0 0 0 0,1 0 0 0 0,0-1 0 0 0,0 1 0 0 0,0 0-1 0 0,0 0 1 0 0,0 0 0 0 0,0 0 0 0 0,0 0 0 0 0,0 0 0 0 0,0 0 0 0 0,0-1 0 0 0,0 1 0 0 0,0 0 0 0 0,0 0 0 0 0,0 0 0 0 0,0 0 0 0 0,0 0 0 0 0,0 0 0 0 0,0-1 0 0 0,0 1 0 0 0,0 0 0 0 0,0 0-1 0 0,0 0 1 0 0,0 0 0 0 0,0 0 0 0 0,0 0 0 0 0,0-1 0 0 0,0 1 0 0 0,0 0 0 0 0,0 0 0 0 0,0 0 0 0 0,0 0 0 0 0,1 0 0 0 0,-1 0 0 0 0,0 0 0 0 0,0 0 0 0 0,0-1 0 0 0,0 1 0 0 0,0 0 0 0 0,0 0-1 0 0,0 0 1 0 0,0 0 0 0 0,1 0 0 0 0,-1 0 0 0 0,15-5-60 0 0,23 1-268 0 0,69 8-58 0 0,-95-4 268 0 0</inkml:trace>
  <inkml:trace contextRef="#ctx0" brushRef="#br0" timeOffset="1">23 111 10594 0 0,'28'0'3447'0'0,"0"1"-3537"0"0,91-6-954 0 0,-100 3-3581 0 0</inkml:trace>
</inkml:ink>
</file>

<file path=ppt/ink/ink1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2"/>
    </inkml:context>
    <inkml:brush xml:id="br0">
      <inkml:brushProperty name="width" value="0.07938" units="cm"/>
      <inkml:brushProperty name="height" value="0.07938" units="cm"/>
    </inkml:brush>
  </inkml:definitions>
  <inkml:trace contextRef="#ctx0" brushRef="#br0">22 1 13363 0 0,'-1'0'51'0'0,"1"1"1"0"0,-1-1 0 0 0,0 0-1 0 0,0 1 1 0 0,1-1-1 0 0,-1 1 1 0 0,0-1-1 0 0,1 1 1 0 0,-1-1-1 0 0,1 1 1 0 0,-1-1-1 0 0,1 1 1 0 0,-1 0 0 0 0,1-1-1 0 0,-1 1 1 0 0,1 0-1 0 0,-1-1 1 0 0,1 1-1 0 0,0 0 1 0 0,0 0-1 0 0,-1-1 1 0 0,1 1-1 0 0,0 0 1 0 0,0 0 0 0 0,0 0-1 0 0,0-1 1 0 0,0 1-1 0 0,0 1 1 0 0,-3 31 1764 0 0,3-24-1566 0 0,-6 89 718 0 0,7 109 0 0 0,-3-172-1385 0 0,2-30 90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9.468"/>
    </inkml:context>
    <inkml:brush xml:id="br0">
      <inkml:brushProperty name="width" value="0.05" units="cm"/>
      <inkml:brushProperty name="height" value="0.05" units="cm"/>
      <inkml:brushProperty name="color" value="#004F8B"/>
    </inkml:brush>
  </inkml:definitions>
  <inkml:trace contextRef="#ctx0" brushRef="#br0">15 64 8290 0 0,'-1'-1'105'0'0,"0"1"1"0"0,0-1 0 0 0,0 1-1 0 0,0-1 1 0 0,1 1 0 0 0,-1-1-1 0 0,0 0 1 0 0,0 1 0 0 0,1-1-1 0 0,-1 0 1 0 0,0 0 0 0 0,1 0-1 0 0,-1 1 1 0 0,1-1 0 0 0,-1 0-1 0 0,1 0 1 0 0,-1 0 0 0 0,1 0-1 0 0,-1 0 1 0 0,1 0 0 0 0,0 0-1 0 0,0 0 1 0 0,0 0 0 0 0,-1 0-1 0 0,1 0 1 0 0,0 0 0 0 0,0 0-1 0 0,0 0 1 0 0,1 0 0 0 0,-1 0-1 0 0,0 0 1 0 0,0 0 0 0 0,0 0-1 0 0,1 0 1 0 0,-1 0 0 0 0,1 0-1 0 0,-1 0 1 0 0,0 0 0 0 0,1 0-1 0 0,0 0 1 0 0,-1 1 0 0 0,1-1-1 0 0,1-1 1 0 0,0-1 162 0 0,0 1-1 0 0,1 0 1 0 0,-1 0 0 0 0,1 0 0 0 0,0 0-1 0 0,0 0 1 0 0,0 1 0 0 0,0-1 0 0 0,0 1-1 0 0,0 0 1 0 0,0 0 0 0 0,6-1 0 0 0,-3 1-225 0 0,0 1 0 0 0,0-1 0 0 0,0 2 0 0 0,0-1 0 0 0,-1 1 1 0 0,1 0-1 0 0,0 0 0 0 0,0 0 0 0 0,0 1 0 0 0,0 0 0 0 0,-1 0 1 0 0,1 0-1 0 0,-1 1 0 0 0,0 0 0 0 0,0 0 0 0 0,0 1 1 0 0,0-1-1 0 0,0 1 0 0 0,-1 0 0 0 0,6 6 0 0 0,8 10-15 0 0,0 1 0 0 0,-2 1-1 0 0,18 31 1 0 0,-8-13 108 0 0,3 4-85 0 0,-8-11 34 0 0,1-1 0 0 0,2-1 0 0 0,41 42 0 0 0,-64-72-69 0 0,-1 0 1 0 0,1 0-1 0 0,0-1 1 0 0,0 1-1 0 0,0 0 1 0 0,-1 0-1 0 0,1-1 1 0 0,0 1-1 0 0,0-1 1 0 0,0 1-1 0 0,0-1 1 0 0,0 1-1 0 0,0-1 1 0 0,0 0-1 0 0,0 1 1 0 0,0-1-1 0 0,0 0 1 0 0,0 0-1 0 0,0 0 1 0 0,2 0-1 0 0,-2 0-89 0 0,-1-1-1 0 0,1 0 1 0 0,0 1 0 0 0,0-1-1 0 0,0 0 1 0 0,0 0-1 0 0,-1 0 1 0 0,1 0 0 0 0,-1 1-1 0 0,1-1 1 0 0,0 0-1 0 0,-1 0 1 0 0,1 0 0 0 0,-1 0-1 0 0,0 0 1 0 0,1-1-1 0 0,-1 1 1 0 0,0 0 0 0 0,1-2-1 0 0,2-10-5974 0 0</inkml:trace>
</inkml:ink>
</file>

<file path=ppt/ink/ink1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3"/>
    </inkml:context>
    <inkml:brush xml:id="br0">
      <inkml:brushProperty name="width" value="0.07938" units="cm"/>
      <inkml:brushProperty name="height" value="0.07938" units="cm"/>
    </inkml:brush>
  </inkml:definitions>
  <inkml:trace contextRef="#ctx0" brushRef="#br0">41 71 1376 0 0,'-20'-6'2664'0'0,"0"0"8000"0"0,27 4-10221 0 0,1 0-1 0 0,0 1 0 0 0,0 0 0 0 0,0 0 0 0 0,1 1 1 0 0,15 1-1 0 0,0-1 122 0 0,82-3-715 0 0,-2-5 1 0 0,142-28-1 0 0,-233 32 75 0 0,-3 3-244 0 0</inkml:trace>
</inkml:ink>
</file>

<file path=ppt/ink/ink1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4"/>
    </inkml:context>
    <inkml:brush xml:id="br0">
      <inkml:brushProperty name="width" value="0.07938" units="cm"/>
      <inkml:brushProperty name="height" value="0.07938" units="cm"/>
    </inkml:brush>
  </inkml:definitions>
  <inkml:trace contextRef="#ctx0" brushRef="#br0">124 5 14283 0 0,'1'0'43'0'0,"-1"0"0"0"0,0 0 0 0 0,0 0-1 0 0,0 0 1 0 0,0 0 0 0 0,0 0 0 0 0,0 0 0 0 0,0 0 0 0 0,1 0-1 0 0,-1 0 1 0 0,0 0 0 0 0,0 0 0 0 0,0 0 0 0 0,0 0 0 0 0,0 0-1 0 0,0 0 1 0 0,1 0 0 0 0,-1 0 0 0 0,0 0 0 0 0,0 0 0 0 0,0 0-1 0 0,0 0 1 0 0,0 0 0 0 0,0 0 0 0 0,1 0 0 0 0,-1 0 0 0 0,0 0-1 0 0,0 0 1 0 0,0 0 0 0 0,0 0 0 0 0,0 0 0 0 0,0-1 0 0 0,0 1-1 0 0,0 0 1 0 0,0 0 0 0 0,1 0 0 0 0,-1 0 0 0 0,0 0 0 0 0,0 0-1 0 0,0 0 1 0 0,0-1 0 0 0,0 1 0 0 0,0 0 0 0 0,0 0 0 0 0,0 0-1 0 0,0 0 1 0 0,0 0 0 0 0,0 0 0 0 0,0-1 0 0 0,0 1 0 0 0,0 0 0 0 0,0 0-1 0 0,0 0 1 0 0,0 0 0 0 0,0 0 0 0 0,0 0 0 0 0,0-1 0 0 0,0 1-1 0 0,0 0 1 0 0,0 0 0 0 0,0 0 0 0 0,0 0 0 0 0,0 0 0 0 0,-1 0-1 0 0,1 0 1 0 0,0-1 0 0 0,0 1 0 0 0,0 0 0 0 0,0 0 0 0 0,20 1 313 0 0,23 8-874 0 0,-19 0 472 0 0,0 1 0 0 0,0 0 1 0 0,34 22-1 0 0,-48-26 35 0 0,-1 1 1 0 0,0-1-1 0 0,0 1 0 0 0,-1 1 1 0 0,0 0-1 0 0,0 0 0 0 0,0 1 1 0 0,-1-1-1 0 0,-1 2 0 0 0,10 15 1 0 0,-15-23 11 0 0,0 0 0 0 0,-1 0 0 0 0,1 0 0 0 0,0 0 0 0 0,-1 1 0 0 0,1-1-1 0 0,-1 0 1 0 0,0 0 0 0 0,0 1 0 0 0,0-1 0 0 0,0 0 0 0 0,0 1 0 0 0,0-1 0 0 0,-1 0 0 0 0,1 0 0 0 0,-1 0 0 0 0,-1 4 0 0 0,0-2-8 0 0,0-1-1 0 0,0 1 0 0 0,0 0 0 0 0,-1-1 0 0 0,1 0 1 0 0,-1 1-1 0 0,0-1 0 0 0,-6 5 0 0 0,-3 1-126 0 0,0-1-1 0 0,0 0 0 0 0,-1-1 1 0 0,-19 8-1 0 0,3-3-289 0 0,-1-2-1 0 0,0-1 1 0 0,0-2-1 0 0,-38 5 1 0 0,29-7 1880 0 0,-45-1 0 0 0,504-3 851 0 0,-370-1-2261 0 0,128-9-28 0 0,-154 2-1893 0 0</inkml:trace>
</inkml:ink>
</file>

<file path=ppt/ink/ink1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6"/>
    </inkml:context>
    <inkml:brush xml:id="br0">
      <inkml:brushProperty name="width" value="0.07938" units="cm"/>
      <inkml:brushProperty name="height" value="0.07938" units="cm"/>
    </inkml:brush>
  </inkml:definitions>
  <inkml:trace contextRef="#ctx0" brushRef="#br0">296 97 3225 0 0,'16'-41'1362'0'0,"-2"2"6750"0"0,-15 32-1347 0 0,-7 1-3639 0 0,7 5-3102 0 0,0 1 0 0 0,0-1 1 0 0,1 1-1 0 0,-1-1 1 0 0,0 1-1 0 0,0 0 0 0 0,0 0 1 0 0,0 0-1 0 0,0-1 1 0 0,0 1-1 0 0,0 0 0 0 0,0 0 1 0 0,0 0-1 0 0,0 1 0 0 0,0-1 1 0 0,0 0-1 0 0,0 0 1 0 0,-2 1-1 0 0,-16 9-5 0 0,-1-1 1 0 0,0-1-1 0 0,0-1 1 0 0,-33 7-1 0 0,34-10-24 0 0,0 1-1 0 0,0 1 1 0 0,0 1-1 0 0,0 1 0 0 0,-27 16 1 0 0,44-23 2 0 0,1 0 0 0 0,0 0 0 0 0,-1 1-1 0 0,1-1 1 0 0,0 0 0 0 0,0 1 0 0 0,0-1 0 0 0,0 1 0 0 0,0-1 0 0 0,0 1 0 0 0,0 0 0 0 0,0-1-1 0 0,1 1 1 0 0,-1 0 0 0 0,1 0 0 0 0,-1-1 0 0 0,1 1 0 0 0,0 0 0 0 0,0 0 0 0 0,0 0 0 0 0,0-1-1 0 0,0 1 1 0 0,0 0 0 0 0,0 0 0 0 0,0 0 0 0 0,1-1 0 0 0,-1 1 0 0 0,1 0 0 0 0,-1 0 0 0 0,1-1-1 0 0,0 1 1 0 0,0 0 0 0 0,1 1 0 0 0,4 8-7 0 0,0 0 0 0 0,1 0 0 0 0,14 16 0 0 0,-15-20 4 0 0,17 22 6 0 0,-2 1 0 0 0,-2 1 0 0 0,0 1 0 0 0,25 59 0 0 0,-38-74 0 0 0,0-1 0 0 0,-1 0 0 0 0,-1 1 0 0 0,0 0 0 0 0,-2 0 0 0 0,0 1 0 0 0,0-1 0 0 0,-2 0 0 0 0,0 1 0 0 0,-1-1 0 0 0,-1 0 0 0 0,-4 21 0 0 0,3-29 0 0 0,1 0 1 0 0,-2-1-1 0 0,1 1 1 0 0,-1-1-1 0 0,0 0 1 0 0,-1 0-1 0 0,0 0 1 0 0,-1 0-1 0 0,1-1 1 0 0,-1 0-1 0 0,0 0 1 0 0,-1-1 0 0 0,0 0-1 0 0,0 0 1 0 0,0 0-1 0 0,-1-1 1 0 0,0 0-1 0 0,0-1 1 0 0,0 1-1 0 0,-14 4 1 0 0,18-8 10 0 0,0 0 1 0 0,0-1 0 0 0,0 1 0 0 0,1-1 0 0 0,-1 0 0 0 0,0 1 0 0 0,0-2 0 0 0,0 1 0 0 0,0 0 0 0 0,1-1 0 0 0,-1 0 0 0 0,0 0 0 0 0,0 0 0 0 0,1 0-1 0 0,-1-1 1 0 0,-6-3 0 0 0,10 5 42 0 0,-1 0-57 0 0,2 1-73 0 0,1 1 64 0 0,1-1 1 0 0,-1 1-1 0 0,1 0 0 0 0,-1 0 1 0 0,0 0-1 0 0,0 1 1 0 0,0-1-1 0 0,0 0 0 0 0,0 1 1 0 0,-1-1-1 0 0,1 1 0 0 0,1 4 1 0 0,13 35-4 0 0,-14-36-12 0 0,7 24 23 0 0,-2 1 1 0 0,-1-1-1 0 0,-1 1 0 0 0,-2 1 1 0 0,-1-1-1 0 0,-3 44 1 0 0,-4-13 8 0 0,-3-1-1 0 0,-20 76 1 0 0,19-99-5 0 0,1 0 0 0 0,-3 58 0 0 0,10-81 0 0 0,1-1 0 0 0,1 0 0 0 0,0 0 0 0 0,1 0 0 0 0,0 0 0 0 0,1 0 0 0 0,0 0 0 0 0,1-1 0 0 0,1 1 0 0 0,8 15 0 0 0,-9-23 10 0 0,0 0 0 0 0,0 0 0 0 0,1 0 1 0 0,0-1-1 0 0,0 1 0 0 0,0-1 0 0 0,1 0 0 0 0,0-1 0 0 0,0 1 0 0 0,0-1 1 0 0,0 0-1 0 0,1-1 0 0 0,-1 0 0 0 0,1 0 0 0 0,0 0 0 0 0,0-1 0 0 0,12 3 1 0 0,-12-3-146 0 0,1-1 0 0 0,0 0 0 0 0,0 0 0 0 0,0-1 0 0 0,0 0 0 0 0,0-1 0 0 0,-1 1 0 0 0,1-1 0 0 0,0-1 0 0 0,0 0 0 0 0,-1 0 0 0 0,1 0 0 0 0,-1-1-1 0 0,0 0 1 0 0,1 0 0 0 0,7-6 0 0 0,4-5-7362 0 0</inkml:trace>
</inkml:ink>
</file>

<file path=ppt/ink/ink1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7"/>
    </inkml:context>
    <inkml:brush xml:id="br0">
      <inkml:brushProperty name="width" value="0.07938" units="cm"/>
      <inkml:brushProperty name="height" value="0.07938" units="cm"/>
    </inkml:brush>
  </inkml:definitions>
  <inkml:trace contextRef="#ctx0" brushRef="#br0">135 4 7370 0 0,'-4'-1'2413'0'0,"3"0"-2348"0"0,1 1 1 0 0,0 0-1 0 0,-1 0 0 0 0,1 0 1 0 0,0-1-1 0 0,-1 1 0 0 0,1 0 1 0 0,0 0-1 0 0,-1 0 0 0 0,1 0 0 0 0,0 0 1 0 0,-1 0-1 0 0,1 0 0 0 0,-1 0 1 0 0,1 0-1 0 0,0 0 0 0 0,-1 0 0 0 0,1 0 1 0 0,0 0-1 0 0,-1 0 0 0 0,1 0 1 0 0,0 0-1 0 0,-1 0 0 0 0,1 0 0 0 0,0 1 1 0 0,-1-1-1 0 0,1 0 0 0 0,0 0 1 0 0,-1 0-1 0 0,1 0 0 0 0,0 1 0 0 0,0-1 1 0 0,-1 0-1 0 0,1 0 0 0 0,0 1 1 0 0,0-1-1 0 0,-1 0 0 0 0,1 1 0 0 0,0-1 1 0 0,0 0-1 0 0,-1 1 0 0 0,-10 20-43 0 0,0 0-1 0 0,2 1 1 0 0,0 0-1 0 0,-9 38 0 0 0,-16 100 13 0 0,34-157-17 0 0,-9 43-7 0 0,2 0-1 0 0,2 0 1 0 0,2 52 0 0 0,3-83-23 0 0,2 1 0 0 0,0 0 1 0 0,1-1-1 0 0,0 1 0 0 0,9 21 0 0 0,-8-28-19 0 0,0 0-1 0 0,0 0 0 0 0,1-1 0 0 0,0 1 0 0 0,1-1 1 0 0,0 0-1 0 0,0-1 0 0 0,1 1 0 0 0,13 11 0 0 0,-18-17 21 0 0,0-1-1 0 0,0 1 1 0 0,0 0-1 0 0,0 0 1 0 0,0-1-1 0 0,0 1 0 0 0,1-1 1 0 0,-1 0-1 0 0,0 0 1 0 0,1 0-1 0 0,-1 0 1 0 0,1 0-1 0 0,-1 0 1 0 0,1-1-1 0 0,0 1 0 0 0,-1-1 1 0 0,1 0-1 0 0,0 0 1 0 0,-1 0-1 0 0,1 0 1 0 0,0 0-1 0 0,-1 0 1 0 0,1-1-1 0 0,0 1 1 0 0,-1-1-1 0 0,1 0 0 0 0,-1 0 1 0 0,1 0-1 0 0,-1 0 1 0 0,0 0-1 0 0,1 0 1 0 0,-1-1-1 0 0,4-2 1 0 0,39-33-84 0 0,-20 11 96 0 0</inkml:trace>
</inkml:ink>
</file>

<file path=ppt/ink/ink1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8"/>
    </inkml:context>
    <inkml:brush xml:id="br0">
      <inkml:brushProperty name="width" value="0.07938" units="cm"/>
      <inkml:brushProperty name="height" value="0.07938" units="cm"/>
    </inkml:brush>
  </inkml:definitions>
  <inkml:trace contextRef="#ctx0" brushRef="#br0">53 62 3225 0 0,'-28'-6'2657'0'0,"25"6"-1770"0"0,1-1-1 0 0,-1 0 0 0 0,1 0 0 0 0,-1 0 1 0 0,1 0-1 0 0,-1-1 0 0 0,1 1 1 0 0,-3-3-1 0 0,9 3 2133 0 0,17-5-2408 0 0,26-3-770 0 0,1 2 1 0 0,71-1-1 0 0,-75 6 104 0 0,281-2-100 0 0,-201 5 124 0 0,-115-2-542 0 0,-17-3-1300 0 0,-1 1-256 0 0</inkml:trace>
</inkml:ink>
</file>

<file path=ppt/ink/ink1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09"/>
    </inkml:context>
    <inkml:brush xml:id="br0">
      <inkml:brushProperty name="width" value="0.07938" units="cm"/>
      <inkml:brushProperty name="height" value="0.07938" units="cm"/>
    </inkml:brush>
  </inkml:definitions>
  <inkml:trace contextRef="#ctx0" brushRef="#br0">5 9 3225 0 0,'-4'-8'4426'0'0,"9"7"-1512"0"0,11 6-1752 0 0,-16-5-1387 0 0,8 3 198 0 0,-1 1 0 0 0,1 0-1 0 0,-1 1 1 0 0,0-1 0 0 0,0 1-1 0 0,-1 1 1 0 0,8 6 0 0 0,4 4-7 0 0,22 18-23 0 0,-1 1-1 0 0,-2 3 1 0 0,-1 1-1 0 0,45 64 0 0 0,-69-86 3 0 0,24 38 366 0 0,-34-50-320 0 0,0-1-1 0 0,0 0 0 0 0,0 1 1 0 0,-1-1-1 0 0,0 1 0 0 0,1-1 1 0 0,-2 1-1 0 0,1 0 0 0 0,0-1 1 0 0,-1 1-1 0 0,0 6 0 0 0,-1-6-2 0 0</inkml:trace>
</inkml:ink>
</file>

<file path=ppt/ink/ink1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0"/>
    </inkml:context>
    <inkml:brush xml:id="br0">
      <inkml:brushProperty name="width" value="0.07938" units="cm"/>
      <inkml:brushProperty name="height" value="0.07938" units="cm"/>
    </inkml:brush>
  </inkml:definitions>
  <inkml:trace contextRef="#ctx0" brushRef="#br0">403 15 3225 0 0,'0'-1'544'0'0,"0"0"0"0"0,-1 1 0 0 0,1-1 0 0 0,-1 0 0 0 0,1 0 0 0 0,-1 0 0 0 0,0 0 0 0 0,1 1 0 0 0,-1-1 1 0 0,0 0-1 0 0,0 0 0 0 0,1 1 0 0 0,-1-1 0 0 0,0 1 0 0 0,0-1 0 0 0,0 1 0 0 0,0-1 0 0 0,0 1 0 0 0,0-1 0 0 0,0 1 0 0 0,-1-1 1 0 0,0 1-192 0 0,1 0 0 0 0,-1 1 0 0 0,1-1 0 0 0,-1 0 0 0 0,1 0 0 0 0,0 1 0 0 0,-1-1 0 0 0,1 1 0 0 0,0-1 0 0 0,-1 1 0 0 0,1-1 0 0 0,0 1 0 0 0,-3 2 0 0 0,-3 3-108 0 0,-1 1 0 0 0,1 0 1 0 0,-12 15-1 0 0,10-11 623 0 0,-71 83-777 0 0,-106 164-1 0 0,177-245-489 0 0,1 1 0 0 0,1 0-1 0 0,-12 31 1 0 0,14-28-6968 0 0</inkml:trace>
</inkml:ink>
</file>

<file path=ppt/ink/ink1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1"/>
    </inkml:context>
    <inkml:brush xml:id="br0">
      <inkml:brushProperty name="width" value="0.07938" units="cm"/>
      <inkml:brushProperty name="height" value="0.07938" units="cm"/>
    </inkml:brush>
  </inkml:definitions>
  <inkml:trace contextRef="#ctx0" brushRef="#br0">19 0 6913 0 0,'-2'22'9468'0'0,"-3"5"-5654"0"0,1-14-3902 0 0,2 1 0 0 0,-1 0 0 0 0,2 0 0 0 0,0 0 1 0 0,1 0-1 0 0,2 21 0 0 0,-1-28 70 0 0,1 0 0 0 0,0-1 0 0 0,1 1 0 0 0,-1-1 0 0 0,1 1 0 0 0,7 10 0 0 0,-9-16 9 0 0,0 1-1 0 0,0 0 1 0 0,0-1-1 0 0,0 1 1 0 0,1-1-1 0 0,-1 0 1 0 0,0 1-1 0 0,1-1 1 0 0,-1 0-1 0 0,1 0 1 0 0,-1 0-1 0 0,1 0 1 0 0,0 0-1 0 0,-1 0 1 0 0,1 0-1 0 0,0 0 1 0 0,0-1-1 0 0,0 1 1 0 0,-1-1-1 0 0,1 1 1 0 0,0-1-1 0 0,0 0 1 0 0,0 0-1 0 0,0 0 1 0 0,0 0-1 0 0,0 0 1 0 0,0 0-1 0 0,0 0 1 0 0,2-1-1 0 0,-2 0-30 0 0,-1 0-1 0 0,1 1 0 0 0,-1-1 0 0 0,1 0 0 0 0,-1 0 0 0 0,0 0 0 0 0,1 0 0 0 0,-1 0 0 0 0,0 0 1 0 0,0-1-1 0 0,2-1 0 0 0,6-10-3782 0 0,-8 11 2786 0 0,8-11-4900 0 0</inkml:trace>
</inkml:ink>
</file>

<file path=ppt/ink/ink1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2"/>
    </inkml:context>
    <inkml:brush xml:id="br0">
      <inkml:brushProperty name="width" value="0.07938" units="cm"/>
      <inkml:brushProperty name="height" value="0.07938" units="cm"/>
    </inkml:brush>
  </inkml:definitions>
  <inkml:trace contextRef="#ctx0" brushRef="#br0">3 10 3225 0 0,'-1'-3'5547'0'0,"1"3"-5470"0"0,0 0 0 0 0,-1 0 0 0 0,1 0 1 0 0,0-1-1 0 0,0 1 0 0 0,0 0 1 0 0,0 0-1 0 0,0 0 0 0 0,0 0 0 0 0,0 0 1 0 0,0 0-1 0 0,0 0 0 0 0,0-1 0 0 0,-1 1 1 0 0,1 0-1 0 0,0 0 0 0 0,0 0 0 0 0,0 0 1 0 0,0 0-1 0 0,0 0 0 0 0,0-1 1 0 0,0 1-1 0 0,0 0 0 0 0,0 0 0 0 0,0 0 1 0 0,0 0-1 0 0,0 0 0 0 0,0-1 0 0 0,0 1 1 0 0,0 0-1 0 0,0 0 0 0 0,0 0 0 0 0,0 0 1 0 0,0 0-1 0 0,1 0 0 0 0,-1-1 1 0 0,0 1-1 0 0,0 0 0 0 0,0 0 0 0 0,0 0 1 0 0,0 0-1 0 0,0 0 0 0 0,0 0 0 0 0,0 0 1 0 0,0 0-1 0 0,1 0 0 0 0,-1-1 0 0 0,0 1 1 0 0,0 0-1 0 0,0 0 0 0 0,0 0 0 0 0,0 0 1 0 0,0 0-1 0 0,1 0 0 0 0,-1 0 1 0 0,0 0-1 0 0,0 0 0 0 0,0 0 0 0 0,0 0 1 0 0,0 0-1 0 0,0 0 0 0 0,1 0 0 0 0,-1 0 1 0 0,0 0-1 0 0,0 0 0 0 0,0 0 0 0 0,0 0 1 0 0,1 0-1 0 0,45 9-1177 0 0,-33-7 708 0 0</inkml:trace>
</inkml:ink>
</file>

<file path=ppt/ink/ink1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3"/>
    </inkml:context>
    <inkml:brush xml:id="br0">
      <inkml:brushProperty name="width" value="0.07938" units="cm"/>
      <inkml:brushProperty name="height" value="0.07938" units="cm"/>
    </inkml:brush>
  </inkml:definitions>
  <inkml:trace contextRef="#ctx0" brushRef="#br0">10 41 3225 0 0,'-1'-1'547'0'0,"0"1"1"0"0,1-1-1 0 0,-1 0 1 0 0,1 1-1 0 0,-1-1 1 0 0,1 0-1 0 0,0 1 1 0 0,-1-1-1 0 0,1 0 1 0 0,0 0-1 0 0,-1 0 1 0 0,1 1-1 0 0,0-1 1 0 0,0 0-1 0 0,-1-1 1 0 0,6-12 2966 0 0,-4 13-3517 0 0,0 0 0 0 0,0 0 0 0 0,0 0 0 0 0,0 0 0 0 0,0 0 0 0 0,0 0 0 0 0,1 0 0 0 0,-1 0-1 0 0,0 0 1 0 0,1 1 0 0 0,-1-1 0 0 0,0 1 0 0 0,1-1 0 0 0,-1 1 0 0 0,1-1 0 0 0,-1 1 0 0 0,1 0 0 0 0,-1-1 0 0 0,2 1 0 0 0,-1 1-15 0 0,-1-1 1 0 0,1 0-1 0 0,-1 1 1 0 0,1 0-1 0 0,-1-1 1 0 0,0 1-1 0 0,1 0 1 0 0,-1 0-1 0 0,0-1 1 0 0,0 1-1 0 0,0 0 1 0 0,1 0-1 0 0,-1 0 1 0 0,0 1-1 0 0,0-1 1 0 0,0 0-1 0 0,-1 0 1 0 0,1 1-1 0 0,0-1 1 0 0,0 0-1 0 0,-1 1 1 0 0,1-1-1 0 0,-1 0 1 0 0,1 1-1 0 0,-1-1 1 0 0,1 3-1 0 0,0-2 67 0 0,-1-1 0 0 0,1 1-1 0 0,-1 0 1 0 0,0-1-1 0 0,1 1 1 0 0,-1 0-1 0 0,0 0 1 0 0,0 0-1 0 0,0-1 1 0 0,0 1-1 0 0,0 0 1 0 0,-1 0 0 0 0,1-1-1 0 0,0 1 1 0 0,-1 0-1 0 0,0-1 1 0 0,1 1-1 0 0,-1 0 1 0 0,0-1-1 0 0,0 1 1 0 0,0-1 0 0 0,-1 3-1 0 0,1-3 72 0 0,-1 0 0 0 0,1 0-1 0 0,0-1 1 0 0,-1 1 0 0 0,1 0 0 0 0,-1-1-1 0 0,1 1 1 0 0,-1 0 0 0 0,1-1 0 0 0,-1 0-1 0 0,1 1 1 0 0,-1-1 0 0 0,1 0-1 0 0,-1 0 1 0 0,0 0 0 0 0,1 0 0 0 0,-1 0-1 0 0,1 0 1 0 0,-1-1 0 0 0,1 1 0 0 0,-1 0-1 0 0,0-1 1 0 0,1 1 0 0 0,-1-1 0 0 0,1 0-1 0 0,0 1 1 0 0,-1-1 0 0 0,-1-2 0 0 0,2 3-169 0 0,0-1 1 0 0,0 0 0 0 0,0 0 0 0 0,0 0-1 0 0,0 0 1 0 0,1 0 0 0 0,-1 0 0 0 0,0 0-1 0 0,1 0 1 0 0,-1 0 0 0 0,1 0 0 0 0,-1 0-1 0 0,1 0 1 0 0,-1-1 0 0 0,1 1 0 0 0,0 0-1 0 0,0 0 1 0 0,-1 0 0 0 0,1-1 0 0 0,0 1-1 0 0,0 0 1 0 0,0 0 0 0 0,0-1 0 0 0,1 1-1 0 0,-1 0 1 0 0,0 0 0 0 0,0 0 0 0 0,1 0-1 0 0,-1-1 1 0 0,1 1 0 0 0,-1 0 0 0 0,1 0-1 0 0,-1 0 1 0 0,1 0 0 0 0,0 0 0 0 0,0 0-1 0 0,0-1 1 0 0,0 1 20 0 0,0 0 1 0 0,0 0-1 0 0,0 0 0 0 0,0 0 1 0 0,0 0-1 0 0,0 0 0 0 0,0 1 1 0 0,0-1-1 0 0,0 0 0 0 0,0 1 1 0 0,1-1-1 0 0,-1 1 0 0 0,0-1 1 0 0,0 1-1 0 0,0-1 0 0 0,1 1 1 0 0,-1 0-1 0 0,0 0 0 0 0,1 0 1 0 0,-1 0-1 0 0,0 0 0 0 0,1 0 1 0 0,-1 0-1 0 0,0 0 0 0 0,1 0 1 0 0,-1 0-1 0 0,0 1 0 0 0,0-1 1 0 0,1 1-1 0 0,-1-1 0 0 0,0 1 1 0 0,0-1-1 0 0,0 1 0 0 0,0 0 1 0 0,1-1-1 0 0,-1 1 0 0 0,0 0 1 0 0,1 1-1 0 0,-1-1 30 0 0,0 0-1 0 0,1 1 1 0 0,-1-1-1 0 0,0 0 1 0 0,0 1 0 0 0,0-1-1 0 0,0 1 1 0 0,0-1-1 0 0,0 1 1 0 0,0-1-1 0 0,0 1 1 0 0,-1 0 0 0 0,1-1-1 0 0,-1 1 1 0 0,1 0-1 0 0,-1 0 1 0 0,0-1-1 0 0,1 1 1 0 0,-1 0 0 0 0,0 0-1 0 0,0-1 1 0 0,-1 1-1 0 0,1 0 1 0 0,0 0-1 0 0,0 0 1 0 0,-1-1 0 0 0,0 4-1 0 0,1-5 56 0 0,-1 0-1 0 0,1 1 1 0 0,0-1-1 0 0,0 0 1 0 0,-1 1 0 0 0,1-1-1 0 0,0 0 1 0 0,0 1-1 0 0,-1-1 1 0 0,1 0-1 0 0,0 1 1 0 0,-1-1-1 0 0,1 0 1 0 0,-1 0-1 0 0,1 0 1 0 0,0 1 0 0 0,-1-1-1 0 0,1 0 1 0 0,-1 0-1 0 0,1 0 1 0 0,0 0-1 0 0,-1 0 1 0 0,1 0-1 0 0,-1 0 1 0 0,1 0-1 0 0,-1 0 1 0 0,1 0 0 0 0,-1 0-1 0 0,0 0 1 0 0,-15-8 1475 0 0,-10-15-353 0 0,18 11-2792 0 0,6 6-5369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9.799"/>
    </inkml:context>
    <inkml:brush xml:id="br0">
      <inkml:brushProperty name="width" value="0.05" units="cm"/>
      <inkml:brushProperty name="height" value="0.05" units="cm"/>
      <inkml:brushProperty name="color" value="#004F8B"/>
    </inkml:brush>
  </inkml:definitions>
  <inkml:trace contextRef="#ctx0" brushRef="#br0">404 6 11490 0 0,'-1'0'192'0'0,"0"-1"0"0"0,0 0 0 0 0,0 1 0 0 0,0-1 0 0 0,0 1 0 0 0,0-1 0 0 0,0 1 0 0 0,-1-1 0 0 0,1 1 0 0 0,0 0 0 0 0,0-1-1 0 0,0 1 1 0 0,0 0 0 0 0,0 0 0 0 0,-1 0 0 0 0,1 0 0 0 0,0 0 0 0 0,-2 1 0 0 0,0 0 239 0 0,1 0 1 0 0,0 0-1 0 0,0 0 0 0 0,0 0 0 0 0,0 1 1 0 0,0-1-1 0 0,0 1 0 0 0,-2 2 1 0 0,-31 32 590 0 0,-36 48-1 0 0,4-3-166 0 0,6-17-853 0 0,-47 55-16 0 0,91-96-46 0 0</inkml:trace>
</inkml:ink>
</file>

<file path=ppt/ink/ink1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4"/>
    </inkml:context>
    <inkml:brush xml:id="br0">
      <inkml:brushProperty name="width" value="0.07938" units="cm"/>
      <inkml:brushProperty name="height" value="0.07938" units="cm"/>
    </inkml:brush>
  </inkml:definitions>
  <inkml:trace contextRef="#ctx0" brushRef="#br0">18 35 6913 0 0,'-11'-7'809'0'0,"4"1"7078"0"0,30 4-6776 0 0,238-13-1758 0 0,-230 11 593 0 0</inkml:trace>
</inkml:ink>
</file>

<file path=ppt/ink/ink1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5"/>
    </inkml:context>
    <inkml:brush xml:id="br0">
      <inkml:brushProperty name="width" value="0.07938" units="cm"/>
      <inkml:brushProperty name="height" value="0.07938" units="cm"/>
    </inkml:brush>
  </inkml:definitions>
  <inkml:trace contextRef="#ctx0" brushRef="#br0">1 35 10138 0 0,'6'-2'6538'0'0,"25"-4"-6194"0"0,266-5-810 0 0,-73 7 430 0 0,-153-7-279 0 0,-75 15-5153 0 0,-8 5 4036 0 0,1-6 1259 0 0</inkml:trace>
</inkml:ink>
</file>

<file path=ppt/ink/ink1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6"/>
    </inkml:context>
    <inkml:brush xml:id="br0">
      <inkml:brushProperty name="width" value="0.07938" units="cm"/>
      <inkml:brushProperty name="height" value="0.07938" units="cm"/>
    </inkml:brush>
  </inkml:definitions>
  <inkml:trace contextRef="#ctx0" brushRef="#br0">1 1 14283 0 0,'1'4'362'0'0,"0"0"0"0"0,0 0 0 0 0,1 0 0 0 0,-1 0 0 0 0,1 0 0 0 0,0 0-1 0 0,3 5 1 0 0,149 180 90 0 0,-7-9-78 0 0,-139-169-562 0 0,0 1-1 0 0,-1 0 1 0 0,0 0 0 0 0,-1 1 0 0 0,-1 0-1 0 0,7 21 1 0 0,-9-23-5792 0 0</inkml:trace>
</inkml:ink>
</file>

<file path=ppt/ink/ink1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7"/>
    </inkml:context>
    <inkml:brush xml:id="br0">
      <inkml:brushProperty name="width" value="0.07938" units="cm"/>
      <inkml:brushProperty name="height" value="0.07938" units="cm"/>
    </inkml:brush>
  </inkml:definitions>
  <inkml:trace contextRef="#ctx0" brushRef="#br0">383 15 13827 0 0,'-1'-1'226'0'0,"-1"-1"-1"0"0,1 1 1 0 0,-1 0 0 0 0,0 0-1 0 0,1 0 1 0 0,-1 0-1 0 0,0 0 1 0 0,0 0 0 0 0,0 0-1 0 0,0 0 1 0 0,0 1 0 0 0,0-1-1 0 0,0 1 1 0 0,0-1 0 0 0,0 1-1 0 0,0 0 1 0 0,0 0 0 0 0,0 0-1 0 0,0 0 1 0 0,-1 0-1 0 0,1 0 1 0 0,0 1 0 0 0,0-1-1 0 0,0 1 1 0 0,0-1 0 0 0,0 1-1 0 0,0 0 1 0 0,1 0 0 0 0,-1 0-1 0 0,0 0 1 0 0,-2 2 0 0 0,-6 4-148 0 0,0 1 0 0 0,0 0 0 0 0,1 0 0 0 0,-11 12 0 0 0,8-6 17 0 0,-13 10-104 0 0,-87 92 29 0 0,89-90-62 0 0,1 2 1 0 0,-28 46-1 0 0,40-54-38 0 0,4-1 10 0 0</inkml:trace>
</inkml:ink>
</file>

<file path=ppt/ink/ink1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8"/>
    </inkml:context>
    <inkml:brush xml:id="br0">
      <inkml:brushProperty name="width" value="0.07938" units="cm"/>
      <inkml:brushProperty name="height" value="0.07938" units="cm"/>
    </inkml:brush>
  </inkml:definitions>
  <inkml:trace contextRef="#ctx0" brushRef="#br0">21 53 13363 0 0,'2'-17'7307'0'0,"5"-3"-6228"0"0,-6 19-1104 0 0,-1 0 1 0 0,0 0 0 0 0,1 0 0 0 0,-1 0-1 0 0,1 1 1 0 0,-1-1 0 0 0,1 0 0 0 0,-1 0 0 0 0,1 1-1 0 0,-1-1 1 0 0,1 0 0 0 0,0 1 0 0 0,0-1-1 0 0,-1 1 1 0 0,1-1 0 0 0,0 1 0 0 0,0-1 0 0 0,-1 1-1 0 0,1-1 1 0 0,0 1 0 0 0,0 0 0 0 0,0-1-1 0 0,0 1 1 0 0,0 0 0 0 0,0 0 0 0 0,0 0 0 0 0,-1 0-1 0 0,1 0 1 0 0,0 0 0 0 0,0 0 0 0 0,0 0 0 0 0,0 0-1 0 0,0 0 1 0 0,0 0 0 0 0,0 1 0 0 0,0-1-1 0 0,-1 0 1 0 0,1 1 0 0 0,0-1 0 0 0,0 1 0 0 0,0-1-1 0 0,1 2 1 0 0,-1-2-6 0 0,0 1-1 0 0,0-1 1 0 0,0 1-1 0 0,0 0 1 0 0,0 0 0 0 0,0 0-1 0 0,0 0 1 0 0,-1-1-1 0 0,1 1 1 0 0,0 0 0 0 0,0 0-1 0 0,-1 0 1 0 0,1 1-1 0 0,-1-1 1 0 0,1 0 0 0 0,-1 0-1 0 0,1 0 1 0 0,-1 0-1 0 0,0 0 1 0 0,0 1-1 0 0,1-1 1 0 0,-1 0 0 0 0,0 0-1 0 0,0 1 1 0 0,0-1-1 0 0,0 0 1 0 0,0 0 0 0 0,-1 0-1 0 0,1 1 1 0 0,0-1-1 0 0,-1 0 1 0 0,1 0 0 0 0,0 0-1 0 0,-1 0 1 0 0,1 0-1 0 0,-1 1 1 0 0,0-1 0 0 0,1 0-1 0 0,-1 0 1 0 0,-1 1-1 0 0,1-1 21 0 0,0 0-1 0 0,0 0 1 0 0,0 0 0 0 0,0 0-1 0 0,-1 0 1 0 0,1 0-1 0 0,0-1 1 0 0,0 1-1 0 0,-1 0 1 0 0,1-1-1 0 0,0 1 1 0 0,-1-1 0 0 0,1 1-1 0 0,0-1 1 0 0,-1 0-1 0 0,1 0 1 0 0,-1 1-1 0 0,1-1 1 0 0,-1 0-1 0 0,1 0 1 0 0,0 0 0 0 0,-1-1-1 0 0,1 1 1 0 0,-1 0-1 0 0,1 0 1 0 0,0-1-1 0 0,-1 1 1 0 0,1-1-1 0 0,0 1 1 0 0,-1-1 0 0 0,1 0-1 0 0,0 1 1 0 0,0-1-1 0 0,-3-2 1 0 0,2 1 1 0 0,-14-13 386 0 0,16 15-411 0 0,-1 0-1 0 0,1-1 1 0 0,0 1 0 0 0,-1-1 0 0 0,1 1 0 0 0,0 0 0 0 0,-1-1 0 0 0,1 1 0 0 0,0-1 0 0 0,0 1 0 0 0,-1-1-1 0 0,1 1 1 0 0,0-1 0 0 0,0 1 0 0 0,0-1 0 0 0,0 1 0 0 0,0-1 0 0 0,0 1 0 0 0,0-1 0 0 0,0 0-1 0 0,0 1 1 0 0,0-1 0 0 0,0 1 0 0 0,0-1 0 0 0,0 1 0 0 0,0-1 0 0 0,0 1 0 0 0,0-1 0 0 0,0 1 0 0 0,1-1-1 0 0,-1 1 1 0 0,1-2 0 0 0,-1 2 6 0 0,0 0 0 0 0,1 0 0 0 0,-1 0-1 0 0,0 0 1 0 0,0 0 0 0 0,1 0 0 0 0,-1 0 0 0 0,0 0-1 0 0,1 0 1 0 0,-1 0 0 0 0,0 0 0 0 0,0 0 0 0 0,1 0 0 0 0,-1 0-1 0 0,0 0 1 0 0,0 0 0 0 0,1 0 0 0 0,-1 0 0 0 0,0 0-1 0 0,0 1 1 0 0,1-1 0 0 0,-1 0 0 0 0,0 0 0 0 0,0 0-1 0 0,1 0 1 0 0,-1 1 0 0 0,0-1 0 0 0,0 0 0 0 0,0 0-1 0 0,1 0 1 0 0,-1 1 0 0 0,0-1 0 0 0,0 0 0 0 0,0 1-1 0 0,4 1-136 0 0,-3-2 64 0 0,0 1 0 0 0,0-1 0 0 0,0 1-1 0 0,0 0 1 0 0,0-1 0 0 0,0 1 0 0 0,-1 0 0 0 0,1 0-1 0 0,0 0 1 0 0,0-1 0 0 0,-1 1 0 0 0,1 0-1 0 0,0 0 1 0 0,-1 0 0 0 0,1 0 0 0 0,0 2 0 0 0,0 1-5482 0 0</inkml:trace>
</inkml:ink>
</file>

<file path=ppt/ink/ink1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19"/>
    </inkml:context>
    <inkml:brush xml:id="br0">
      <inkml:brushProperty name="width" value="0.07938" units="cm"/>
      <inkml:brushProperty name="height" value="0.07938" units="cm"/>
    </inkml:brush>
  </inkml:definitions>
  <inkml:trace contextRef="#ctx0" brushRef="#br0">28 6 2304 0 0,'0'0'85'0'0,"0"0"-1"0"0,0 0 1 0 0,0 0-1 0 0,0 0 0 0 0,0 0 1 0 0,0 0-1 0 0,-1-1 1 0 0,1 1-1 0 0,0 0 0 0 0,0 0 1 0 0,0 0-1 0 0,0 0 1 0 0,0 0-1 0 0,0 0 0 0 0,0 0 1 0 0,0 0-1 0 0,0 0 1 0 0,0 0-1 0 0,-1 0 0 0 0,1-1 1 0 0,0 1-1 0 0,0 0 0 0 0,0 0 1 0 0,0 0-1 0 0,0 0 1 0 0,0 0-1 0 0,0 0 0 0 0,0 0 1 0 0,0-1-1 0 0,0 1 1 0 0,0 0-1 0 0,0 0 0 0 0,0 0 1 0 0,0 0-1 0 0,0 0 1 0 0,0 0-1 0 0,0-1 0 0 0,0 1 1 0 0,0 0-1 0 0,0 0 1 0 0,0 0-1 0 0,0 0 0 0 0,0 0 1 0 0,0 0-1 0 0,1 0 0 0 0,-1 0 1 0 0,0-1-1 0 0,0 1 1 0 0,0 0-1 0 0,0 0 0 0 0,0 0 1 0 0,0 0-1 0 0,9 0 934 0 0,12 6-1279 0 0,-20-6 273 0 0,0 0 1 0 0,0 1 0 0 0,0-1 0 0 0,0 1-1 0 0,0-1 1 0 0,0 1 0 0 0,0-1 0 0 0,0 1 0 0 0,0 0-1 0 0,0-1 1 0 0,0 1 0 0 0,0 0 0 0 0,-1 0-1 0 0,1-1 1 0 0,0 1 0 0 0,-1 0 0 0 0,1 0 0 0 0,0 0-1 0 0,-1 0 1 0 0,1 0 0 0 0,-1 0 0 0 0,1 0-1 0 0,-1 0 1 0 0,0 0 0 0 0,1 0 0 0 0,-1 1-1 0 0,0-1 1 0 0,0 0 0 0 0,0 0 0 0 0,0 0 0 0 0,0 0-1 0 0,0 0 1 0 0,0 3 0 0 0,-1-3 271 0 0,1 1 0 0 0,-1-1 0 0 0,0 1 1 0 0,0-1-1 0 0,0 0 0 0 0,0 1 0 0 0,0-1 0 0 0,0 0 1 0 0,0 0-1 0 0,-1 1 0 0 0,1-1 0 0 0,0 0 1 0 0,-1 0-1 0 0,1-1 0 0 0,-1 1 0 0 0,1 0 0 0 0,-1 0 1 0 0,1-1-1 0 0,-1 1 0 0 0,1-1 0 0 0,-3 1 0 0 0,1 0 48 0 0,1-1-1 0 0,0 0 1 0 0,0 1-1 0 0,0-1 0 0 0,0 0 1 0 0,-1-1-1 0 0,1 1 1 0 0,0 0-1 0 0,0-1 1 0 0,-4 0-1 0 0,5 0-318 0 0,-1 1 0 0 0,1-1 0 0 0,0 0 0 0 0,-1 1 0 0 0,1-1 0 0 0,0 0 0 0 0,-1 0 0 0 0,1 0 0 0 0,0 0 0 0 0,0 0 0 0 0,0 0 0 0 0,0-1 0 0 0,0 1 0 0 0,0 0 1 0 0,-1-3-1 0 0,2 4-100 0 0,0 0 1 0 0,0-1-1 0 0,1 1 1 0 0,-1-1 0 0 0,0 1-1 0 0,0 0 1 0 0,0-1-1 0 0,1 1 1 0 0,-1-1 0 0 0,0 1-1 0 0,1 0 1 0 0,-1-1-1 0 0,0 1 1 0 0,1 0 0 0 0,-1 0-1 0 0,0-1 1 0 0,1 1-1 0 0,-1 0 1 0 0,0 0 0 0 0,1-1-1 0 0,-1 1 1 0 0,1 0-1 0 0,-1 0 1 0 0,1 0 0 0 0,-1 0-1 0 0,0 0 1 0 0,1 0-1 0 0,-1 0 1 0 0,1 0 0 0 0,-1 0-1 0 0,1 0 1 0 0,-1 0-1 0 0,1 0 1 0 0,17-2-668 0 0,-15 2 732 0 0,-1 1 1 0 0,1-1-1 0 0,-1 1 0 0 0,1-1 0 0 0,-1 1 0 0 0,1 0 1 0 0,-1 0-1 0 0,1 1 0 0 0,-1-1 0 0 0,0 0 0 0 0,0 1 1 0 0,1-1-1 0 0,-1 1 0 0 0,2 2 0 0 0,-4-3 533 0 0</inkml:trace>
</inkml:ink>
</file>

<file path=ppt/ink/ink1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0"/>
    </inkml:context>
    <inkml:brush xml:id="br0">
      <inkml:brushProperty name="width" value="0.07938" units="cm"/>
      <inkml:brushProperty name="height" value="0.07938" units="cm"/>
    </inkml:brush>
  </inkml:definitions>
  <inkml:trace contextRef="#ctx0" brushRef="#br0">100 1 6913 0 0,'0'0'529'0'0,"22"29"49"0"0,-12-9-533 0 0,-1 1-1 0 0,0 0 1 0 0,-2 0-1 0 0,0 1 0 0 0,-2 0 1 0 0,0 0-1 0 0,2 24 0 0 0,-3 4 1357 0 0,-2 1-1 0 0,-5 54 0 0 0,0-64-510 0 0,-1 0-1 0 0,-3 0 1 0 0,-19 68-1 0 0,20-90-900 0 0,-1-1 0 0 0,0 0 0 0 0,-2 0 0 0 0,0-1-1 0 0,-1 0 1 0 0,0-1 0 0 0,-1 0 0 0 0,-1 0 0 0 0,-1-1 0 0 0,-14 13-1 0 0,5-9 12 0 0</inkml:trace>
</inkml:ink>
</file>

<file path=ppt/ink/ink1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1"/>
    </inkml:context>
    <inkml:brush xml:id="br0">
      <inkml:brushProperty name="width" value="0.07938" units="cm"/>
      <inkml:brushProperty name="height" value="0.07938" units="cm"/>
    </inkml:brush>
  </inkml:definitions>
  <inkml:trace contextRef="#ctx0" brushRef="#br0">4 54 6913 0 0,'-4'-2'1575'0'0,"11"-1"1493"0"0,7-2 1270 0 0,16-1-4425 0 0,0 1-1 0 0,0 2 1 0 0,0 1 0 0 0,38 2 0 0 0,-7 0-2 0 0,-29 0-127 0 0,0-1 0 0 0,1-2-1 0 0,-1-1 1 0 0,36-10 0 0 0,-55 9-4918 0 0</inkml:trace>
</inkml:ink>
</file>

<file path=ppt/ink/ink1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2"/>
    </inkml:context>
    <inkml:brush xml:id="br0">
      <inkml:brushProperty name="width" value="0.07938" units="cm"/>
      <inkml:brushProperty name="height" value="0.07938" units="cm"/>
    </inkml:brush>
  </inkml:definitions>
  <inkml:trace contextRef="#ctx0" brushRef="#br0">17 0 6449 0 0,'-3'13'8446'0'0,"1"31"-8301"0"0,0-9-290 0 0,-1 97 75 0 0,4-85-18 0 0,-7 61-1 0 0,4-98 36 0 0</inkml:trace>
</inkml:ink>
</file>

<file path=ppt/ink/ink1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3"/>
    </inkml:context>
    <inkml:brush xml:id="br0">
      <inkml:brushProperty name="width" value="0.07938" units="cm"/>
      <inkml:brushProperty name="height" value="0.07938" units="cm"/>
    </inkml:brush>
  </inkml:definitions>
  <inkml:trace contextRef="#ctx0" brushRef="#br0">142 13 5529 0 0,'0'-1'212'0'0,"0"1"0"0"0,0-1-1 0 0,0 1 1 0 0,0-1 0 0 0,0 1 0 0 0,0-1-1 0 0,0 1 1 0 0,0-1 0 0 0,0 1 0 0 0,0-1 0 0 0,0 1-1 0 0,0-1 1 0 0,0 1 0 0 0,0-1 0 0 0,-1 1-1 0 0,1-1 1 0 0,0 1 0 0 0,0 0 0 0 0,0-1-1 0 0,-1 1 1 0 0,1-1 0 0 0,0 1 0 0 0,-1 0-1 0 0,1-1 1 0 0,0 1 0 0 0,-1-1 0 0 0,-8 8 3182 0 0,-7 22-2177 0 0,-7 29-1202 0 0,2 1-1 0 0,4 1 1 0 0,1 1 0 0 0,4 0-1 0 0,2 1 1 0 0,-3 113 0 0 0,12-138-54 0 0,3 1 0 0 0,0-1 1 0 0,3 1-1 0 0,1-1 0 0 0,2-1 1 0 0,1 1-1 0 0,17 39 0 0 0,-16-46 38 0 0,-7-20-18 0 0,0-1 0 0 0,1 1 0 0 0,0-1 0 0 0,0 0 1 0 0,1 0-1 0 0,8 11 0 0 0,0-7 8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2.990"/>
    </inkml:context>
    <inkml:brush xml:id="br0">
      <inkml:brushProperty name="width" value="0.05" units="cm"/>
      <inkml:brushProperty name="height" value="0.05" units="cm"/>
      <inkml:brushProperty name="color" value="#004F8B"/>
    </inkml:brush>
  </inkml:definitions>
  <inkml:trace contextRef="#ctx0" brushRef="#br0">8 9 14283 0 0,'-7'-8'1314'0'0,"10"8"-1383"0"0,13 10-296 0 0,5 8 267 0 0,0 1 0 0 0,-2 1-1 0 0,0 1 1 0 0,-2 1-1 0 0,17 25 1 0 0,11 14 224 0 0,-25-36 248 0 0,70 96-565 0 0,-81-107 164 0 0,-1 0-1 0 0,0 1 0 0 0,-1-1 1 0 0,-1 2-1 0 0,0-1 0 0 0,7 32 0 0 0,-12-45-36 0 0,-1 1-1 0 0,1 0 0 0 0,-1 0 0 0 0,0 0 0 0 0,0 0 0 0 0,0 0 0 0 0,0-1 1 0 0,0 1-1 0 0,-1 0 0 0 0,1 0 0 0 0,-1 0 0 0 0,0 0 0 0 0,-1 4 0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0.137"/>
    </inkml:context>
    <inkml:brush xml:id="br0">
      <inkml:brushProperty name="width" value="0.05" units="cm"/>
      <inkml:brushProperty name="height" value="0.05" units="cm"/>
      <inkml:brushProperty name="color" value="#004F8B"/>
    </inkml:brush>
  </inkml:definitions>
  <inkml:trace contextRef="#ctx0" brushRef="#br0">10 13 5529 0 0,'0'-1'136'0'0,"0"1"0"0"0,-1 0 0 0 0,1-1 0 0 0,0 1 0 0 0,0 0 0 0 0,0-1 0 0 0,0 1 0 0 0,0 0 0 0 0,0-1 0 0 0,0 1 0 0 0,0 0 0 0 0,0-1 0 0 0,0 1 0 0 0,0-1 0 0 0,1 1 0 0 0,-1 0 0 0 0,0-1 0 0 0,0 1 0 0 0,0 0 0 0 0,0-1 0 0 0,0 1 0 0 0,1 0 0 0 0,-1 0 0 0 0,0-1 0 0 0,0 1 0 0 0,0 0 0 0 0,1 0 0 0 0,-1-1 0 0 0,0 1 0 0 0,1 0 0 0 0,-1 0 0 0 0,0-1 0 0 0,0 1 0 0 0,1 0 0 0 0,-1 0 0 0 0,0 0 0 0 0,1 0 0 0 0,-1 0 0 0 0,0 0 0 0 0,1-1 0 0 0,0 1 0 0 0,1 0-40 0 0,1 0-1 0 0,0 0 1 0 0,0 0-1 0 0,-1 0 0 0 0,1 0 1 0 0,0 1-1 0 0,-1-1 1 0 0,1 1-1 0 0,4 1 1 0 0,-6-1-11 0 0,0-1 0 0 0,1 1 1 0 0,-1-1-1 0 0,0 1 0 0 0,0 0 0 0 0,0-1 1 0 0,0 1-1 0 0,0 0 0 0 0,0 0 0 0 0,0 0 1 0 0,0 0-1 0 0,0 0 0 0 0,0 0 0 0 0,-1 0 1 0 0,1 0-1 0 0,0 0 0 0 0,-1 0 0 0 0,1 1 1 0 0,-1-1-1 0 0,1 0 0 0 0,-1 0 0 0 0,1 1 1 0 0,-1-1-1 0 0,0 0 0 0 0,0 0 1 0 0,0 3-1 0 0,0-3-9 0 0,0-1 0 0 0,0 1 0 0 0,-1-1-1 0 0,1 1 1 0 0,0 0 0 0 0,-1-1 0 0 0,1 1 0 0 0,-1-1 0 0 0,1 0 0 0 0,0 1 0 0 0,-1-1 0 0 0,1 1 0 0 0,-1-1 0 0 0,1 0 0 0 0,-1 1 0 0 0,0-1-1 0 0,1 0 1 0 0,-1 0 0 0 0,1 1 0 0 0,-1-1 0 0 0,0 0 0 0 0,1 0 0 0 0,-1 0 0 0 0,1 0 0 0 0,-1 0 0 0 0,0 0 0 0 0,1 1 0 0 0,-1-2 0 0 0,0 1 0 0 0,1 0-1 0 0,-1 0 1 0 0,1 0 0 0 0,-1 0 0 0 0,0 0 0 0 0,1 0 0 0 0,-1-1 0 0 0,0 1 0 0 0,-25-8 1980 0 0,25 8-2105 0 0,0 0 1 0 0,-1-1-1 0 0,1 1 0 0 0,0-1 1 0 0,0 0-1 0 0,0 1 1 0 0,0-1-1 0 0,0 0 0 0 0,0 0 1 0 0,0 1-1 0 0,0-1 1 0 0,0 0-1 0 0,0 0 0 0 0,0 0 1 0 0,0 0-1 0 0,1 0 1 0 0,-1 0-1 0 0,0-1 0 0 0,1 1 1 0 0,-1 0-1 0 0,1 0 1 0 0,-1 0-1 0 0,1-1 1 0 0,-1-1-1 0 0</inkml:trace>
</inkml:ink>
</file>

<file path=ppt/ink/ink1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4"/>
    </inkml:context>
    <inkml:brush xml:id="br0">
      <inkml:brushProperty name="width" value="0.07938" units="cm"/>
      <inkml:brushProperty name="height" value="0.07938" units="cm"/>
    </inkml:brush>
  </inkml:definitions>
  <inkml:trace contextRef="#ctx0" brushRef="#br0">4 70 6913 0 0,'0'0'94'0'0,"0"0"0"0"0,0 0-1 0 0,0 0 1 0 0,0-1 0 0 0,0 1-1 0 0,0 0 1 0 0,1 0 0 0 0,-1 0-1 0 0,0 0 1 0 0,0 0 0 0 0,0-1-1 0 0,0 1 1 0 0,0 0-1 0 0,0 0 1 0 0,0 0 0 0 0,0 0-1 0 0,0 0 1 0 0,0-1 0 0 0,0 1-1 0 0,0 0 1 0 0,0 0 0 0 0,0 0-1 0 0,0 0 1 0 0,0-1-1 0 0,0 1 1 0 0,0 0 0 0 0,-1 0-1 0 0,1 0 1 0 0,0 0 0 0 0,0 0-1 0 0,0-1 1 0 0,0 1 0 0 0,0 0-1 0 0,0 0 1 0 0,0 0 0 0 0,0 0-1 0 0,-1 0 1 0 0,1 0-1 0 0,0 0 1 0 0,0 0 0 0 0,0-1-1 0 0,0 1 1 0 0,0 0 0 0 0,-1 0-1 0 0,1 0 1 0 0,0 0 0 0 0,0 0-1 0 0,0 0 1 0 0,0 0 0 0 0,0 0-1 0 0,-1 0 1 0 0,1 0-1 0 0,0 0 1 0 0,14-8 1367 0 0,-13 7-1841 0 0,19-4 347 0 0,0 1 1 0 0,0 0-1 0 0,0 1 0 0 0,1 2 1 0 0,20 0-1 0 0,6-1 17 0 0,123-11-68 0 0,199-7-140 0 0,-358 20 411 0 0,-9-1-14 0 0,-6 1 4016 0 0</inkml:trace>
</inkml:ink>
</file>

<file path=ppt/ink/ink1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5"/>
    </inkml:context>
    <inkml:brush xml:id="br0">
      <inkml:brushProperty name="width" value="0.07938" units="cm"/>
      <inkml:brushProperty name="height" value="0.07938" units="cm"/>
    </inkml:brush>
  </inkml:definitions>
  <inkml:trace contextRef="#ctx0" brushRef="#br0">24 18 6913 0 0,'-23'-17'4171'0'0,"32"26"-3654"0"0,14 17-756 0 0,0 1-1 0 0,31 50 0 0 0,-31-42 152 0 0,31 36 0 0 0,44 23 43 0 0,-75-75 43 0 0,-1 1 0 0 0,-1 1-1 0 0,0 1 1 0 0,33 49 0 0 0,-53-71-21 0 0,-1 0 0 0 0,0 1 0 0 0,1-1 1 0 0,-1 1-1 0 0,0-1 0 0 0,1 1 0 0 0,-1-1 0 0 0,0 1 0 0 0,0-1 0 0 0,1 1 0 0 0,-1-1 0 0 0,0 1 0 0 0,0-1 0 0 0,0 1 0 0 0,0-1 0 0 0,0 1 0 0 0,0-1 1 0 0,0 1-1 0 0,0 0 0 0 0,0-1 0 0 0,0 1 0 0 0,0-1 0 0 0,0 1 0 0 0,0-1 0 0 0,0 1 0 0 0,-1-1 0 0 0,1 1 0 0 0,0-1 0 0 0,0 1 0 0 0,-1 0 0 0 0,-2-1-3531 0 0</inkml:trace>
</inkml:ink>
</file>

<file path=ppt/ink/ink1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6"/>
    </inkml:context>
    <inkml:brush xml:id="br0">
      <inkml:brushProperty name="width" value="0.07938" units="cm"/>
      <inkml:brushProperty name="height" value="0.07938" units="cm"/>
    </inkml:brush>
  </inkml:definitions>
  <inkml:trace contextRef="#ctx0" brushRef="#br0">439 24 9218 0 0,'0'-1'338'0'0,"-1"0"0"0"0,1 0 0 0 0,0 0 0 0 0,0 0 0 0 0,0 0 0 0 0,-1 0 0 0 0,1 0 0 0 0,-1 0 0 0 0,1 0 0 0 0,-1 0 0 0 0,1 0 0 0 0,-1 0 0 0 0,1 0 1 0 0,-1 0-1 0 0,0 0 0 0 0,0 1 0 0 0,1-1 0 0 0,-1 0 0 0 0,0 0 0 0 0,0 1 0 0 0,0-1 0 0 0,0 1 0 0 0,0-1 0 0 0,0 1 0 0 0,0-1 0 0 0,0 1 0 0 0,0-1 0 0 0,0 1 0 0 0,0 0 0 0 0,0 0 0 0 0,-1-1 0 0 0,-13 8 2798 0 0,-3 7-3671 0 0,-331 349-235 0 0,331-340-4526 0 0,2-1-1824 0 0</inkml:trace>
</inkml:ink>
</file>

<file path=ppt/ink/ink1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7"/>
    </inkml:context>
    <inkml:brush xml:id="br0">
      <inkml:brushProperty name="width" value="0.07938" units="cm"/>
      <inkml:brushProperty name="height" value="0.07938" units="cm"/>
    </inkml:brush>
  </inkml:definitions>
  <inkml:trace contextRef="#ctx0" brushRef="#br0">39 25 6913 0 0,'0'0'529'0'0,"0"-1"169"0"0,14-7 1662 0 0,-9 6-2394 0 0,0 1 0 0 0,0 0 1 0 0,0 1-1 0 0,1-1 0 0 0,-1 1 1 0 0,5 0-1 0 0,-9 0 31 0 0,0 0 0 0 0,0 0 1 0 0,0 0-1 0 0,0 0 0 0 0,0 0 0 0 0,0 0 1 0 0,0 0-1 0 0,0 0 0 0 0,0 0 0 0 0,0 1 0 0 0,-1-1 1 0 0,1 0-1 0 0,0 1 0 0 0,0-1 0 0 0,0 1 0 0 0,0-1 1 0 0,0 1-1 0 0,-1-1 0 0 0,1 1 0 0 0,0 0 1 0 0,-1-1-1 0 0,1 1 0 0 0,0 0 0 0 0,-1-1 0 0 0,1 1 1 0 0,-1 0-1 0 0,1 0 0 0 0,-1 0 0 0 0,1 0 0 0 0,-1-1 1 0 0,0 1-1 0 0,1 0 0 0 0,-1 0 0 0 0,0 0 1 0 0,0 0-1 0 0,0 0 0 0 0,0 0 0 0 0,1 0 0 0 0,-1 0 1 0 0,0 0-1 0 0,-1 0 0 0 0,1 0 0 0 0,0 0 0 0 0,0 0 1 0 0,0 0-1 0 0,-1-1 0 0 0,1 1 0 0 0,-1 2 0 0 0,0-2 195 0 0,1 0 0 0 0,-1 0-1 0 0,0 0 1 0 0,0 0 0 0 0,0 0-1 0 0,0 0 1 0 0,0 0 0 0 0,0 0-1 0 0,0-1 1 0 0,0 1 0 0 0,0 0-1 0 0,-1 0 1 0 0,1-1 0 0 0,0 1-1 0 0,0-1 1 0 0,0 1 0 0 0,-1-1-1 0 0,1 0 1 0 0,0 0 0 0 0,-1 1-1 0 0,1-1 1 0 0,0 0 0 0 0,-1 0-1 0 0,1 0 1 0 0,0 0 0 0 0,-1 0-1 0 0,1-1 1 0 0,0 1 0 0 0,-1 0-1 0 0,1-1 1 0 0,0 1-1 0 0,-1-1 1 0 0,-1 0 0 0 0,1 0-186 0 0,0 1 0 0 0,0-1 0 0 0,0 1 0 0 0,1-1-1 0 0,-1 0 1 0 0,0 0 0 0 0,0 0 0 0 0,1 0 0 0 0,-1 0 0 0 0,1 0 0 0 0,-1 0 0 0 0,1-1 0 0 0,-1 1 0 0 0,1-1 0 0 0,0 1 0 0 0,0-1 0 0 0,-1 1 0 0 0,1-1 0 0 0,0 0 0 0 0,1 1-1 0 0,-1-1 1 0 0,0 0 0 0 0,-1-3 0 0 0,3 5-73 0 0,-1-1 0 0 0,1 0 0 0 0,-1 1 0 0 0,1-1 0 0 0,-1 1 0 0 0,1-1 0 0 0,0 1 0 0 0,-1-1 0 0 0,1 1 0 0 0,0-1 0 0 0,-1 1 0 0 0,1-1 0 0 0,0 1 0 0 0,0 0 0 0 0,-1 0 0 0 0,1-1 0 0 0,0 1 0 0 0,0 0 0 0 0,-1 0 0 0 0,1 0 0 0 0,1 0 0 0 0,19-2-453 0 0,-20 2 508 0 0,1 0 0 0 0,-1 1-1 0 0,0-1 1 0 0,1 0-1 0 0,-1 1 1 0 0,0 0 0 0 0,1-1-1 0 0,-1 1 1 0 0,0 0-1 0 0,0 0 1 0 0,1 0-1 0 0,-1-1 1 0 0,0 1 0 0 0,0 0-1 0 0,0 1 1 0 0,0-1-1 0 0,0 0 1 0 0,-1 0-1 0 0,1 0 1 0 0,0 0 0 0 0,0 1-1 0 0,-1-1 1 0 0,1 0-1 0 0,-1 1 1 0 0,1-1-1 0 0,-1 1 1 0 0,1 1 0 0 0,-1-2 68 0 0,0 0 0 0 0,0 0 1 0 0,0 0-1 0 0,0 0 1 0 0,0 0-1 0 0,0 0 1 0 0,-1 0-1 0 0,1 0 0 0 0,0 0 1 0 0,0 0-1 0 0,-1 0 1 0 0,1 0-1 0 0,-1 0 1 0 0,1 0-1 0 0,-1 0 0 0 0,1-1 1 0 0,-1 1-1 0 0,0 0 1 0 0,1 0-1 0 0,-1-1 1 0 0,0 1-1 0 0,1 0 1 0 0,-1-1-1 0 0,0 1 0 0 0,0 0 1 0 0,0-1-1 0 0,0 1 1 0 0,1-1-1 0 0,-1 0 1 0 0,0 1-1 0 0,0-1 0 0 0,0 0 1 0 0,0 1-1 0 0,0-1 1 0 0,0 0-1 0 0,0 0 1 0 0,0 0-1 0 0,0 0 0 0 0,0 0 1 0 0,-2 0-1 0 0,-1-1 169 0 0,0 1-1 0 0,0-1 1 0 0,0 0-1 0 0,1 0 1 0 0,-1 0-1 0 0,0 0 1 0 0,1-1-1 0 0,-1 0 0 0 0,0 1 1 0 0,1-1-1 0 0,0-1 1 0 0,0 1-1 0 0,-6-5 1 0 0,6 5-456 0 0,1 0 1 0 0,1 0 0 0 0,-1 0-1 0 0,0-1 1 0 0,0 1 0 0 0,1 0-1 0 0,-1 0 1 0 0,1-1 0 0 0,0 1-1 0 0,0-1 1 0 0,0 0 0 0 0,-1-4-1 0 0,2 3-776 0 0</inkml:trace>
</inkml:ink>
</file>

<file path=ppt/ink/ink1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8"/>
    </inkml:context>
    <inkml:brush xml:id="br0">
      <inkml:brushProperty name="width" value="0.07938" units="cm"/>
      <inkml:brushProperty name="height" value="0.07938" units="cm"/>
    </inkml:brush>
  </inkml:definitions>
  <inkml:trace contextRef="#ctx0" brushRef="#br0">203 0 6449 0 0,'-1'0'-30'0'0,"1"0"-1"0"0,0 0 0 0 0,0 1 0 0 0,0-1 1 0 0,-1 0-1 0 0,1 0 0 0 0,0 0 0 0 0,0 0 1 0 0,0 0-1 0 0,0 1 0 0 0,0-1 1 0 0,-1 0-1 0 0,1 0 0 0 0,0 0 0 0 0,0 1 1 0 0,0-1-1 0 0,0 0 0 0 0,0 0 0 0 0,0 0 1 0 0,0 1-1 0 0,0-1 0 0 0,0 0 0 0 0,0 0 1 0 0,0 1-1 0 0,0-1 0 0 0,0 0 1 0 0,0 0-1 0 0,0 0 0 0 0,0 1 0 0 0,0-1 1 0 0,0 0-1 0 0,0 0 0 0 0,0 1 0 0 0,0-1 1 0 0,0 0-1 0 0,0 0 0 0 0,0 1 0 0 0,4 13 407 0 0,-2-9-482 0 0,3 16 165 0 0,-2 0 0 0 0,0 1 0 0 0,0 42 0 0 0,-11 63 822 0 0,5-93-674 0 0,2-20 149 0 0,0 0-1 0 0,-1-1 1 0 0,-1 1 0 0 0,0 0 0 0 0,-1-1 0 0 0,-9 21-1 0 0,11-31-19 0 0,1 1 0 0 0,-1-1 0 0 0,0 0 0 0 0,0 0 0 0 0,0 0 0 0 0,-1-1 0 0 0,1 1 0 0 0,-1 0 0 0 0,1-1 0 0 0,-1 1 0 0 0,0-1 0 0 0,0 0 0 0 0,0 0 0 0 0,0 0 0 0 0,0-1 0 0 0,0 1 0 0 0,-1-1 0 0 0,1 1 0 0 0,0-1 1 0 0,-1 0-1 0 0,1 0 0 0 0,-1-1 0 0 0,0 1 0 0 0,1-1 0 0 0,-1 0 0 0 0,1 0 0 0 0,-1 0 0 0 0,0 0 0 0 0,1 0 0 0 0,-5-2 0 0 0,3 1-328 0 0,0-1 1 0 0,0 0 0 0 0,0 1-1 0 0,1-2 1 0 0,-1 1 0 0 0,1-1-1 0 0,-1 1 1 0 0,1-1 0 0 0,0 0 0 0 0,0-1-1 0 0,0 1 1 0 0,1-1 0 0 0,-1 1-1 0 0,1-1 1 0 0,0 0 0 0 0,0-1 0 0 0,0 1-1 0 0,-3-8 1 0 0,-1-7-584 0 0</inkml:trace>
</inkml:ink>
</file>

<file path=ppt/ink/ink1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29"/>
    </inkml:context>
    <inkml:brush xml:id="br0">
      <inkml:brushProperty name="width" value="0.07938" units="cm"/>
      <inkml:brushProperty name="height" value="0.07938" units="cm"/>
    </inkml:brush>
  </inkml:definitions>
  <inkml:trace contextRef="#ctx0" brushRef="#br0">34 0 1376 0 0,'0'0'4359'0'0,"2"5"-2775"0"0,12 9-2026 0 0,-6-2 1000 0 0,-7-12-473 0 0,-1 0 0 0 0,0 0 1 0 0,0 1-1 0 0,0-1 0 0 0,0 0 1 0 0,0 0-1 0 0,0 0 1 0 0,0 0-1 0 0,0 1 0 0 0,0-1 1 0 0,0 0-1 0 0,0 0 0 0 0,0 0 1 0 0,0 0-1 0 0,0 1 0 0 0,0-1 1 0 0,0 0-1 0 0,0 0 0 0 0,0 0 1 0 0,0 1-1 0 0,0-1 1 0 0,0 0-1 0 0,0 0 0 0 0,0 0 1 0 0,0 0-1 0 0,0 1 0 0 0,0-1 1 0 0,0 0-1 0 0,0 0 0 0 0,-1 0 1 0 0,1 0-1 0 0,0 0 0 0 0,0 1 1 0 0,0-1-1 0 0,0 0 1 0 0,0 0-1 0 0,0 0 0 0 0,-1 0 1 0 0,1 0-1 0 0,0 0 0 0 0,0 0 1 0 0,0 0-1 0 0,0 1 0 0 0,-1-1 1 0 0,1 0-1 0 0,0 0 0 0 0,-3 0-62 0 0,1 1 236 0 0,0 0 1 0 0,-1-1-1 0 0,1 1 0 0 0,-1-1 0 0 0,1 0 0 0 0,-1 0 0 0 0,1 0 0 0 0,-1 0 0 0 0,1 0 0 0 0,0 0 0 0 0,-1-1 0 0 0,1 1 0 0 0,-1-1 0 0 0,1 0 1 0 0,0 1-1 0 0,-1-1 0 0 0,-1-2 0 0 0,10 4-2069 0 0,19 11 1652 0 0,-24-12 153 0 0,0 1 1 0 0,1 0-1 0 0,-1-1 0 0 0,0 1 1 0 0,0 0-1 0 0,0 0 0 0 0,0 0 1 0 0,0 0-1 0 0,0 0 0 0 0,0 0 1 0 0,0 0-1 0 0,0 0 0 0 0,0 1 1 0 0,-1-1-1 0 0,1 0 0 0 0,0 1 1 0 0,-1-1-1 0 0,1 0 0 0 0,-1 1 1 0 0,1 1-1 0 0,-2-2 83 0 0,1-1 0 0 0,-1 0 0 0 0,1 1 0 0 0,-1-1 0 0 0,0 1 0 0 0,1-1 0 0 0,-1 0 0 0 0,0 1-1 0 0,1-1 1 0 0,-1 0 0 0 0,0 0 0 0 0,0 1 0 0 0,1-1 0 0 0,-1 0 0 0 0,0 0 0 0 0,0 0 0 0 0,1 0 0 0 0,-1 0 0 0 0,0 0 0 0 0,0 0 0 0 0,0 0 0 0 0,1 0 0 0 0,-1-1 0 0 0,0 1 0 0 0,0 0-1 0 0,-23-5 2226 0 0,17 2-2059 0 0,0-1-224 0 0</inkml:trace>
</inkml:ink>
</file>

<file path=ppt/ink/ink1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0"/>
    </inkml:context>
    <inkml:brush xml:id="br0">
      <inkml:brushProperty name="width" value="0.07938" units="cm"/>
      <inkml:brushProperty name="height" value="0.07938" units="cm"/>
    </inkml:brush>
  </inkml:definitions>
  <inkml:trace contextRef="#ctx0" brushRef="#br0">38 45 6913 0 0,'-24'-14'3678'0'0,"11"3"2301"0"0,12 11-5357 0 0,12-2 1066 0 0,207-8-2355 0 0,-60 5 526 0 0,-126 3 129 0 0</inkml:trace>
</inkml:ink>
</file>

<file path=ppt/ink/ink1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1"/>
    </inkml:context>
    <inkml:brush xml:id="br0">
      <inkml:brushProperty name="width" value="0.07938" units="cm"/>
      <inkml:brushProperty name="height" value="0.07938" units="cm"/>
    </inkml:brush>
  </inkml:definitions>
  <inkml:trace contextRef="#ctx0" brushRef="#br0">13 57 3225 0 0,'-12'-11'4852'0'0,"12"10"-4727"0"0,0 1 0 0 0,0 0 0 0 0,0 0 1 0 0,0-1-1 0 0,0 1 0 0 0,0 0 0 0 0,0 0 0 0 0,0-1 0 0 0,0 1 0 0 0,0 0 1 0 0,0 0-1 0 0,0-1 0 0 0,0 1 0 0 0,0 0 0 0 0,0 0 0 0 0,0 0 0 0 0,0-1 1 0 0,0 1-1 0 0,1 0 0 0 0,-1 0 0 0 0,0-1 0 0 0,0 1 0 0 0,0 0 0 0 0,0 0 1 0 0,1 0-1 0 0,-1 0 0 0 0,0-1 0 0 0,0 1 0 0 0,0 0 0 0 0,1 0 0 0 0,-1 0 1 0 0,0 0-1 0 0,1 0 0 0 0,30-8 3485 0 0,-22 7-4445 0 0,105-14 731 0 0,0 5 0 0 0,1 5 0 0 0,129 12 0 0 0,-228-6 93 0 0,-13-1-42 0 0</inkml:trace>
</inkml:ink>
</file>

<file path=ppt/ink/ink1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2"/>
    </inkml:context>
    <inkml:brush xml:id="br0">
      <inkml:brushProperty name="width" value="0.07938" units="cm"/>
      <inkml:brushProperty name="height" value="0.07938" units="cm"/>
    </inkml:brush>
  </inkml:definitions>
  <inkml:trace contextRef="#ctx0" brushRef="#br0">6 1 6913 0 0,'-1'0'128'0'0,"1"0"-1"0"0,0 0 1 0 0,-1 0-1 0 0,1 1 1 0 0,0-1-1 0 0,-1 0 1 0 0,1 0-1 0 0,0 0 1 0 0,0 0-1 0 0,-1 1 1 0 0,1-1-1 0 0,0 0 1 0 0,0 0-1 0 0,0 1 1 0 0,-1-1-1 0 0,1 0 1 0 0,0 0-1 0 0,0 1 1 0 0,0-1-1 0 0,0 0 1 0 0,0 1-1 0 0,-1-1 1 0 0,1 0-1 0 0,0 1 1 0 0,0-1-1 0 0,0 0 1 0 0,0 0-1 0 0,0 1 1 0 0,0-1-1 0 0,0 0 1 0 0,0 1-1 0 0,0-1 1 0 0,0 0-1 0 0,0 1 1 0 0,0-1-1 0 0,0 0 0 0 0,1 1 1 0 0,-1-1-1 0 0,0 0 1 0 0,0 1-1 0 0,0-1 1 0 0,0 0-1 0 0,0 0 1 0 0,1 1-1 0 0,-1-1 1 0 0,8 18 936 0 0,-7-17-711 0 0,36 62 26 0 0,2-1 0 0 0,67 81 0 0 0,-93-126-318 0 0,33 34-24 0 0,-34-39-32 0 0,-1 0 0 0 0,0 0 1 0 0,-1 1-1 0 0,0 0 1 0 0,-1 1-1 0 0,10 19 0 0 0,-19-30-5 0 0</inkml:trace>
</inkml:ink>
</file>

<file path=ppt/ink/ink1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3"/>
    </inkml:context>
    <inkml:brush xml:id="br0">
      <inkml:brushProperty name="width" value="0.07938" units="cm"/>
      <inkml:brushProperty name="height" value="0.07938" units="cm"/>
    </inkml:brush>
  </inkml:definitions>
  <inkml:trace contextRef="#ctx0" brushRef="#br0">499 0 11058 0 0,'-5'1'506'0'0,"1"-1"-1"0"0,0 1 1 0 0,0 0-1 0 0,-1 1 1 0 0,1-1-1 0 0,0 1 0 0 0,0 0 1 0 0,1 0-1 0 0,-1 0 1 0 0,0 0-1 0 0,-6 6 1 0 0,-41 37-449 0 0,39-33 206 0 0,11-12-264 0 0,-284 261 558 0 0,272-251-585 0 0,1 1 0 0 0,0 1 0 0 0,1-1 0 0 0,0 2 0 0 0,-16 24 0 0 0,19-21-72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1.012"/>
    </inkml:context>
    <inkml:brush xml:id="br0">
      <inkml:brushProperty name="width" value="0.05" units="cm"/>
      <inkml:brushProperty name="height" value="0.05" units="cm"/>
      <inkml:brushProperty name="color" value="#004F8B"/>
    </inkml:brush>
  </inkml:definitions>
  <inkml:trace contextRef="#ctx0" brushRef="#br0">84 1 5065 0 0,'3'2'58'0'0,"-1"-1"-1"0"0,0 1 1 0 0,0 0 0 0 0,0 1-1 0 0,0-1 1 0 0,0 0-1 0 0,0 0 1 0 0,0 1 0 0 0,-1-1-1 0 0,2 5 1 0 0,15 31-61 0 0,-13-28 87 0 0,6 18 179 0 0,0 1-1 0 0,-2 1 1 0 0,-2 0-1 0 0,0 0 1 0 0,-2 1 0 0 0,-1 0-1 0 0,-2-1 1 0 0,-1 1-1 0 0,-1 0 1 0 0,-1 0 0 0 0,-8 38-1 0 0,7-58-9 0 0,-1 0-1 0 0,0 1 1 0 0,-1-1 0 0 0,0 0-1 0 0,-1-1 1 0 0,-1 1-1 0 0,1-1 1 0 0,-1 0 0 0 0,-9 11-1 0 0,10-15-25 0 0,0 0-1 0 0,-1 0 0 0 0,1 0 1 0 0,-1-1-1 0 0,-1 0 0 0 0,1 0 1 0 0,-1 0-1 0 0,0-1 0 0 0,0 0 1 0 0,0 0-1 0 0,0-1 0 0 0,0 0 1 0 0,-1 0-1 0 0,-8 1 1 0 0,-1-1-261 0 0</inkml:trace>
</inkml:ink>
</file>

<file path=ppt/ink/ink1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4"/>
    </inkml:context>
    <inkml:brush xml:id="br0">
      <inkml:brushProperty name="width" value="0.07938" units="cm"/>
      <inkml:brushProperty name="height" value="0.07938" units="cm"/>
    </inkml:brush>
  </inkml:definitions>
  <inkml:trace contextRef="#ctx0" brushRef="#br0">42 41 8754 0 0,'0'0'253'0'0,"0"-1"0"0"0,-1 1 1 0 0,1 0-1 0 0,0-1 0 0 0,-1 1 1 0 0,1 0-1 0 0,0-1 0 0 0,0 1 1 0 0,-1-1-1 0 0,1 1 0 0 0,0 0 0 0 0,0-1 1 0 0,0 1-1 0 0,0-1 0 0 0,0 1 1 0 0,-1-1-1 0 0,1 1 0 0 0,0-1 0 0 0,0 1 1 0 0,0-1-1 0 0,0 1 0 0 0,0 0 1 0 0,0-1-1 0 0,0 1 0 0 0,0-1 1 0 0,1 1-1 0 0,-1-1 0 0 0,0 0 0 0 0,2-1-278 0 0,0 0-1 0 0,0-1 0 0 0,0 1 0 0 0,0 0 1 0 0,0 0-1 0 0,1 0 0 0 0,-1 1 0 0 0,1-1 1 0 0,-1 0-1 0 0,1 1 0 0 0,-1 0 0 0 0,7-2 1 0 0,-8 2 10 0 0,0 1 0 0 0,1 0 1 0 0,-1-1-1 0 0,1 1 0 0 0,-1 0 1 0 0,0 0-1 0 0,1 0 1 0 0,-1 0-1 0 0,1 0 0 0 0,-1 0 1 0 0,0 0-1 0 0,1 0 0 0 0,-1 1 1 0 0,0-1-1 0 0,1 1 1 0 0,-1-1-1 0 0,0 1 0 0 0,1-1 1 0 0,-1 1-1 0 0,0 0 0 0 0,0-1 1 0 0,0 1-1 0 0,0 0 1 0 0,1 0-1 0 0,-1 0 0 0 0,0 0 1 0 0,-1 0-1 0 0,1 0 0 0 0,0 0 1 0 0,0 1-1 0 0,0-1 1 0 0,-1 0-1 0 0,2 1 0 0 0,-2 0 11 0 0,1 0 0 0 0,0-1-1 0 0,-1 1 1 0 0,1-1 0 0 0,-1 1 0 0 0,1 0-1 0 0,-1-1 1 0 0,0 1 0 0 0,0 0-1 0 0,0-1 1 0 0,0 1 0 0 0,0 0 0 0 0,0-1-1 0 0,0 1 1 0 0,0 0 0 0 0,-1-1 0 0 0,1 1-1 0 0,-1 0 1 0 0,1-1 0 0 0,-1 1-1 0 0,0-1 1 0 0,1 1 0 0 0,-1-1 0 0 0,0 1-1 0 0,0-1 1 0 0,0 0 0 0 0,0 1-1 0 0,0-1 1 0 0,0 0 0 0 0,-1 0 0 0 0,1 0-1 0 0,0 0 1 0 0,-1 0 0 0 0,1 0-1 0 0,-1 0 1 0 0,1 0 0 0 0,-1 0 0 0 0,1-1-1 0 0,-4 2 1 0 0,2-1 96 0 0,0 0 0 0 0,0 1-1 0 0,-1-2 1 0 0,1 1 0 0 0,-1 0 0 0 0,1-1 0 0 0,0 1-1 0 0,-1-1 1 0 0,1 0 0 0 0,-1 0 0 0 0,1 0-1 0 0,-1-1 1 0 0,1 1 0 0 0,-1-1 0 0 0,1 0 0 0 0,0 0-1 0 0,0 0 1 0 0,-1 0 0 0 0,-2-2 0 0 0,4 2-132 0 0,1 0 0 0 0,-1 0 0 0 0,1 0 0 0 0,0 0 1 0 0,0-1-1 0 0,-1 1 0 0 0,1 0 0 0 0,0 0 1 0 0,0-1-1 0 0,0 1 0 0 0,0-1 0 0 0,0 1 0 0 0,1-1 1 0 0,-1 1-1 0 0,0-1 0 0 0,1 1 0 0 0,-1-1 1 0 0,1 0-1 0 0,-1 1 0 0 0,1-1 0 0 0,0-3 0 0 0,0 5-64 0 0,0-1-1 0 0,0 1 0 0 0,0-1 1 0 0,1 0-1 0 0,-1 1 0 0 0,0-1 0 0 0,0 1 1 0 0,1-1-1 0 0,-1 1 0 0 0,0-1 1 0 0,1 0-1 0 0,-1 1 0 0 0,1-1 0 0 0,-1 1 1 0 0,0 0-1 0 0,1-1 0 0 0,-1 1 1 0 0,1-1-1 0 0,0 1 0 0 0,-1 0 0 0 0,2-1 1 0 0,-1 0 37 0 0,1 1 1 0 0,0-1-1 0 0,-1 1 1 0 0,1 0-1 0 0,0 0 1 0 0,0-1-1 0 0,-1 1 1 0 0,1 0-1 0 0,0 0 1 0 0,0 1-1 0 0,2-1 1 0 0,-2 1 68 0 0,0-1 0 0 0,0 1 0 0 0,1-1 0 0 0,-1 1 0 0 0,0 0 0 0 0,0 0 0 0 0,0-1 0 0 0,0 1 0 0 0,-1 1-1 0 0,1-1 1 0 0,0 0 0 0 0,0 0 0 0 0,-1 1 0 0 0,1-1 0 0 0,-1 1 0 0 0,1 0 0 0 0,-1-1 0 0 0,1 1 0 0 0,-1 0 0 0 0,0 0 0 0 0,0 0 0 0 0,1 3 0 0 0,-2-5 117 0 0,0 0 0 0 0,0 0 1 0 0,-1 0-1 0 0,1 0 0 0 0,0 1 0 0 0,0-1 0 0 0,-1 0 0 0 0,1 0 1 0 0,0 0-1 0 0,-1 0 0 0 0,1 0 0 0 0,0 0 0 0 0,0 0 0 0 0,-1 0 1 0 0,1 0-1 0 0,0 0 0 0 0,-1 0 0 0 0,1 0 0 0 0,0 0 0 0 0,-1 0 1 0 0,1 0-1 0 0,0 0 0 0 0,0-1 0 0 0,-1 1 0 0 0,1 0 0 0 0,0 0 0 0 0,0 0 1 0 0,-1 0-1 0 0,1 0 0 0 0,0-1 0 0 0,0 1 0 0 0,-1 0 0 0 0,1 0 1 0 0,0-1-1 0 0,0 1 0 0 0,-17-9 2523 0 0,15 8-4329 0 0,-5-5-4795 0 0</inkml:trace>
</inkml:ink>
</file>

<file path=ppt/ink/ink1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5"/>
    </inkml:context>
    <inkml:brush xml:id="br0">
      <inkml:brushProperty name="width" value="0.07938" units="cm"/>
      <inkml:brushProperty name="height" value="0.07938" units="cm"/>
    </inkml:brush>
  </inkml:definitions>
  <inkml:trace contextRef="#ctx0" brushRef="#br0">33 20 3225 0 0,'0'0'10'0'0,"0"0"0"0"0,0 0 0 0 0,0 0 1 0 0,0 0-1 0 0,-1 0 0 0 0,1 0 1 0 0,0 0-1 0 0,0-1 0 0 0,0 1 0 0 0,0 0 1 0 0,0 0-1 0 0,0 0 0 0 0,0 0 0 0 0,0 0 1 0 0,0 0-1 0 0,0 0 0 0 0,0 0 0 0 0,0-1 1 0 0,0 1-1 0 0,0 0 0 0 0,0 0 1 0 0,0 0-1 0 0,0 0 0 0 0,0 0 0 0 0,0 0 1 0 0,0 0-1 0 0,0 0 0 0 0,0-1 0 0 0,0 1 1 0 0,0 0-1 0 0,0 0 0 0 0,1 0 0 0 0,-1 0 1 0 0,0 0-1 0 0,0 0 0 0 0,0 0 0 0 0,0 0 1 0 0,0 0-1 0 0,0 0 0 0 0,0 0 1 0 0,0-1-1 0 0,0 1 0 0 0,0 0 0 0 0,0 0 1 0 0,1 0-1 0 0,-1 0 0 0 0,0 0 0 0 0,0 0 1 0 0,0 0-1 0 0,0 0 0 0 0,0 0 0 0 0,0 0 1 0 0,0 0-1 0 0,1 0 0 0 0,9-2 217 0 0,12 0-226 0 0,-22 2 8 0 0,3 0-25 0 0,0 1 0 0 0,0-1 0 0 0,0 1 0 0 0,-1 0-1 0 0,1-1 1 0 0,0 1 0 0 0,-1 0 0 0 0,1 1 0 0 0,-1-1 0 0 0,1 0 0 0 0,-1 1 0 0 0,0 0-1 0 0,4 2 1 0 0,-5-4 41 0 0,-1 1 0 0 0,1 0 0 0 0,0-1 0 0 0,-1 1 0 0 0,1-1 0 0 0,0 1 0 0 0,-1 0 0 0 0,1 0 0 0 0,0-1 0 0 0,-1 1 0 0 0,0 0 0 0 0,1 0 0 0 0,-1 0 1 0 0,1-1-1 0 0,-1 1 0 0 0,0 0 0 0 0,1 0 0 0 0,-1 0 0 0 0,0 0 0 0 0,0 0 0 0 0,0 0 0 0 0,0 0 0 0 0,0 0 0 0 0,0 0 0 0 0,0 0 0 0 0,0-1 0 0 0,0 1 0 0 0,0 0 0 0 0,-1 0 0 0 0,1 0 0 0 0,0 0 0 0 0,-1 0 0 0 0,1 0 0 0 0,0 0 0 0 0,-1-1 0 0 0,1 1 0 0 0,-1 0 0 0 0,1 0 0 0 0,-2 0 0 0 0,0 1 395 0 0,0-1 1 0 0,0 1-1 0 0,-1-1 0 0 0,1 1 0 0 0,0-1 0 0 0,-1 0 1 0 0,1 0-1 0 0,-1 0 0 0 0,0-1 0 0 0,1 1 1 0 0,-1 0-1 0 0,0-1 0 0 0,1 0 0 0 0,-1 0 1 0 0,0 0-1 0 0,-3 0 0 0 0,2 0-87 0 0,0 0-1 0 0,0-1 1 0 0,0 0-1 0 0,0 0 1 0 0,0 0-1 0 0,0 0 1 0 0,0 0 0 0 0,0-1-1 0 0,1 0 1 0 0,-5-2-1 0 0,7 3-324 0 0,-1 1 0 0 0,1-1 0 0 0,0 0 0 0 0,0 0 0 0 0,0 0 0 0 0,0 0 0 0 0,0 0 0 0 0,0 0 0 0 0,0 0 0 0 0,0 0-1 0 0,0 0 1 0 0,0 0 0 0 0,1-1 0 0 0,-1 1 0 0 0,1 0 0 0 0,-1-1 0 0 0,1 1 0 0 0,-1 0 0 0 0,1-1 0 0 0,-1-2 0 0 0,1 3-117 0 0,0 0 0 0 0,1 0 1 0 0,-1 0-1 0 0,1-1 0 0 0,-1 1 1 0 0,0 0-1 0 0,1 0 1 0 0,0 0-1 0 0,-1 0 0 0 0,1 0 1 0 0,0 0-1 0 0,-1 0 0 0 0,1 0 1 0 0,0 0-1 0 0,0 0 0 0 0,0 1 1 0 0,0-1-1 0 0,0 0 1 0 0,1 0-1 0 0,2-1-207 0 0,-1 0 0 0 0,1 0 0 0 0,0 0 0 0 0,-1 1 0 0 0,1-1 0 0 0,0 1 0 0 0,0 0 1 0 0,0 0-1 0 0,0 1 0 0 0,0-1 0 0 0,0 1 0 0 0,0 0 0 0 0,7 0 0 0 0,14 8-811 0 0,-24-8 1142 0 0,0 1-1 0 0,0-1 1 0 0,-1 0 0 0 0,1 1-1 0 0,0-1 1 0 0,0 1 0 0 0,0 0-1 0 0,-1-1 1 0 0,1 1 0 0 0,0 0-1 0 0,-1-1 1 0 0,1 1 0 0 0,-1 0-1 0 0,1 0 1 0 0,-1 0 0 0 0,1-1-1 0 0,-1 1 1 0 0,1 0 0 0 0,-1 0-1 0 0,0 0 1 0 0,1 0 0 0 0,-1 0-1 0 0,0 0 1 0 0,0 1 0 0 0,0-1 92 0 0,0-1-1 0 0,-1 0 1 0 0,1 1 0 0 0,0-1 0 0 0,-1 1 0 0 0,1-1 0 0 0,-1 0 0 0 0,1 1-1 0 0,0-1 1 0 0,-1 0 0 0 0,1 0 0 0 0,-1 1 0 0 0,1-1 0 0 0,-1 0-1 0 0,1 0 1 0 0,-1 0 0 0 0,1 1 0 0 0,-1-1 0 0 0,1 0 0 0 0,-1 0 0 0 0,0 0-1 0 0,1 0 1 0 0,-1 0 0 0 0,0 0 0 0 0,-19 1 1829 0 0,16-1-1928 0 0,-5 1-4475 0 0</inkml:trace>
</inkml:ink>
</file>

<file path=ppt/ink/ink1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6"/>
    </inkml:context>
    <inkml:brush xml:id="br0">
      <inkml:brushProperty name="width" value="0.07938" units="cm"/>
      <inkml:brushProperty name="height" value="0.07938" units="cm"/>
    </inkml:brush>
  </inkml:definitions>
  <inkml:trace contextRef="#ctx0" brushRef="#br0">227 0 3225 0 0,'1'1'22'0'0,"1"1"0"0"0,-1-1-1 0 0,1 1 1 0 0,-1-1 0 0 0,0 1 0 0 0,0 0 0 0 0,0-1 0 0 0,0 1 0 0 0,0 0 0 0 0,0 0 0 0 0,1 3 0 0 0,-1-1 3 0 0,8 17 30 0 0,-1 1 0 0 0,-1 0 0 0 0,-1 1 1 0 0,-1-1-1 0 0,-1 1 0 0 0,2 41 0 0 0,-5-6 777 0 0,-9 88 0 0 0,5-115-456 0 0,-2 0 0 0 0,-1 0 0 0 0,-1 0 0 0 0,-17 44 0 0 0,16-56-121 0 0,-1 0-1 0 0,0-1 0 0 0,-2 0 0 0 0,0-1 0 0 0,-1 0 1 0 0,0-1-1 0 0,-1 0 0 0 0,-16 14 0 0 0,-57 43 2382 0 0,50-47-6785 0 0</inkml:trace>
</inkml:ink>
</file>

<file path=ppt/ink/ink1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7"/>
    </inkml:context>
    <inkml:brush xml:id="br0">
      <inkml:brushProperty name="width" value="0.07938" units="cm"/>
      <inkml:brushProperty name="height" value="0.07938" units="cm"/>
    </inkml:brush>
  </inkml:definitions>
  <inkml:trace contextRef="#ctx0" brushRef="#br0">0 19 8754 0 0,'7'0'6317'0'0,"23"-7"-6384"0"0,1 2-1 0 0,-1 1 0 0 0,46 1 1 0 0,97 13 10 0 0,-110-9-128 0 0,-41-3 173 0 0</inkml:trace>
</inkml:ink>
</file>

<file path=ppt/ink/ink1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6:52:48.238"/>
    </inkml:context>
    <inkml:brush xml:id="br0">
      <inkml:brushProperty name="width" value="0.07938" units="cm"/>
      <inkml:brushProperty name="height" value="0.07938" units="cm"/>
    </inkml:brush>
  </inkml:definitions>
  <inkml:trace contextRef="#ctx0" brushRef="#br0">50 5 6913 0 0,'-1'-2'667'0'0,"-1"-1"3972"0"0,-1 11-1901 0 0,-12 101-2891 0 0,-13 168 24 0 0,27-198 69 0 0,1-41 48 0 0</inkml:trace>
</inkml:ink>
</file>

<file path=ppt/ink/ink1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1.622"/>
    </inkml:context>
    <inkml:brush xml:id="br0">
      <inkml:brushProperty name="width" value="0.05" units="cm"/>
      <inkml:brushProperty name="height" value="0.05" units="cm"/>
      <inkml:brushProperty name="color" value="#004F8B"/>
    </inkml:brush>
  </inkml:definitions>
  <inkml:trace contextRef="#ctx0" brushRef="#br0">427 33 2761 0 0,'3'-9'11442'0'0,"-4"7"-11272"0"0,-1 0 1 0 0,1 0-1 0 0,-1 1 1 0 0,0-1-1 0 0,0 0 1 0 0,1 1-1 0 0,-1-1 1 0 0,0 1-1 0 0,-1 0 0 0 0,1 0 1 0 0,0 0-1 0 0,0 0 1 0 0,0 0-1 0 0,-1 0 1 0 0,1 0-1 0 0,-1 1 0 0 0,1-1 1 0 0,0 1-1 0 0,-1 0 1 0 0,1 0-1 0 0,-1 0 1 0 0,1 0-1 0 0,-1 0 1 0 0,-2 1-1 0 0,-10 0-29 0 0,0 2 0 0 0,1-1 0 0 0,-1 2 0 0 0,1 0-1 0 0,0 1 1 0 0,0 0 0 0 0,0 1 0 0 0,1 0 0 0 0,-14 9 0 0 0,-3 4-226 0 0,1 2 0 0 0,-43 38 0 0 0,22-10-60 0 0,45-44 119 0 0,0 1 1 0 0,0 1-1 0 0,1-1 1 0 0,-1 1 0 0 0,1 0-1 0 0,-5 12 1 0 0,9-17 19 0 0,0 0 0 0 0,-1 0 0 0 0,1 0 0 0 0,0 0 0 0 0,0 0 0 0 0,0 0 0 0 0,0 0 1 0 0,1 0-1 0 0,-1 1 0 0 0,0-1 0 0 0,1 0 0 0 0,0 0 0 0 0,-1 0 0 0 0,1 0 0 0 0,0-1 0 0 0,0 1 0 0 0,0 0 1 0 0,0 0-1 0 0,0 0 0 0 0,1-1 0 0 0,-1 1 0 0 0,0-1 0 0 0,1 1 0 0 0,0-1 0 0 0,-1 1 0 0 0,1-1 0 0 0,0 0 1 0 0,-1 0-1 0 0,5 2 0 0 0,5 4-36 0 0,0-1 1 0 0,1 0-1 0 0,17 5 0 0 0,-28-11 42 0 0,89 30-149 0 0,45 19 42 0 0,-119-41 91 0 0,1 0 0 0 0,-1 1 0 0 0,-1 1 0 0 0,1 0 1 0 0,24 24-1 0 0,-37-31 12 0 0,0-1 0 0 0,0 1 1 0 0,-1 0-1 0 0,1 0 0 0 0,-1 0 0 0 0,0 0 1 0 0,0 1-1 0 0,0-1 0 0 0,-1 0 0 0 0,1 1 0 0 0,-1 0 1 0 0,0-1-1 0 0,1 1 0 0 0,-2 0 0 0 0,1-1 1 0 0,0 1-1 0 0,-1 0 0 0 0,0 6 0 0 0,0-5 10 0 0,-1 0 0 0 0,0-1-1 0 0,0 1 1 0 0,-1-1 0 0 0,1 0-1 0 0,-1 1 1 0 0,0-1 0 0 0,0 0-1 0 0,-1 0 1 0 0,1 0 0 0 0,-1 0-1 0 0,0-1 1 0 0,0 1 0 0 0,-7 6-1 0 0,-4 3 34 0 0,-1-1-1 0 0,-1 0 0 0 0,0-1 1 0 0,0 0-1 0 0,-1-2 0 0 0,-1 0 1 0 0,1 0-1 0 0,-2-2 1 0 0,1 0-1 0 0,-1-2 0 0 0,0 0 1 0 0,0 0-1 0 0,0-2 0 0 0,0-1 1 0 0,-1 0-1 0 0,-25-1 0 0 0,39-2-83 0 0,-1 0 0 0 0,0 0-1 0 0,1 0 1 0 0,-1-1 0 0 0,-6-2 0 0 0,-5-5-5007 0 0,7 1-944 0 0</inkml:trace>
</inkml:ink>
</file>

<file path=ppt/ink/ink1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2.039"/>
    </inkml:context>
    <inkml:brush xml:id="br0">
      <inkml:brushProperty name="width" value="0.05" units="cm"/>
      <inkml:brushProperty name="height" value="0.05" units="cm"/>
      <inkml:brushProperty name="color" value="#004F8B"/>
    </inkml:brush>
  </inkml:definitions>
  <inkml:trace contextRef="#ctx0" brushRef="#br0">295 2 13363 0 0,'-4'-1'256'0'0,"1"1"0"0"0,-1 0 0 0 0,0 0 0 0 0,1 0 0 0 0,-1 0 0 0 0,1 0 1 0 0,-1 1-1 0 0,0 0 0 0 0,1 0 0 0 0,-1 0 0 0 0,1 0 0 0 0,-1 0 0 0 0,1 1 0 0 0,-4 1 0 0 0,0 1 108 0 0,-28 10 255 0 0,-34 19 1 0 0,57-27-490 0 0,0 2 0 0 0,0 0 0 0 0,1 0 0 0 0,0 1-1 0 0,0 0 1 0 0,-9 12 0 0 0,18-19-136 0 0,1-1 0 0 0,0 1-1 0 0,-1 0 1 0 0,1-1 0 0 0,0 1 0 0 0,0 0-1 0 0,0 0 1 0 0,0 0 0 0 0,0 0 0 0 0,1 0-1 0 0,-1 0 1 0 0,1 0 0 0 0,-1 0 0 0 0,1 0-1 0 0,0 0 1 0 0,0 0 0 0 0,0 0-1 0 0,0 1 1 0 0,0-1 0 0 0,0 2 0 0 0,1-1-19 0 0,1 1 1 0 0,-1-1 0 0 0,0 0-1 0 0,1 0 1 0 0,-1 0-1 0 0,1 0 1 0 0,0-1 0 0 0,0 1-1 0 0,0 0 1 0 0,0-1 0 0 0,5 4-1 0 0,3 3-51 0 0,0-1 0 0 0,1-1 0 0 0,0 0 0 0 0,1-1 0 0 0,15 8 0 0 0,17 4-18 0 0,-11-5 9 0 0,42 23 1 0 0,-67-31 75 0 0,0 0 0 0 0,0 0 0 0 0,0 1 0 0 0,-1 0 1 0 0,0 1-1 0 0,0-1 0 0 0,0 1 0 0 0,-1 1 0 0 0,10 14 0 0 0,-15-20 9 0 0,0 0-1 0 0,0 1 1 0 0,0-1 0 0 0,0 1-1 0 0,0-1 1 0 0,0 1 0 0 0,-1-1-1 0 0,1 1 1 0 0,-1-1 0 0 0,1 1-1 0 0,-1-1 1 0 0,0 1 0 0 0,0 0 0 0 0,0-1-1 0 0,-1 1 1 0 0,1-1 0 0 0,-2 6-1 0 0,0-4 12 0 0,0 1 1 0 0,0-1-1 0 0,0 0 0 0 0,-1 0 0 0 0,1 0 0 0 0,-1 0 1 0 0,0-1-1 0 0,0 1 0 0 0,-5 3 0 0 0,-6 5 75 0 0,-1 0-1 0 0,-1-2 1 0 0,-31 17-1 0 0,43-24-113 0 0,-104 50 354 0 0,94-47-516 0 0,0-1-1 0 0,0 0 1 0 0,-1-1-1 0 0,1-1 1 0 0,-1 0 0 0 0,-15 0-1 0 0,11-4-6224 0 0</inkml:trace>
</inkml:ink>
</file>

<file path=ppt/ink/ink1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2.466"/>
    </inkml:context>
    <inkml:brush xml:id="br0">
      <inkml:brushProperty name="width" value="0.05" units="cm"/>
      <inkml:brushProperty name="height" value="0.05" units="cm"/>
      <inkml:brushProperty name="color" value="#004F8B"/>
    </inkml:brush>
  </inkml:definitions>
  <inkml:trace contextRef="#ctx0" brushRef="#br0">0 111 9674 0 0,'12'-2'3788'0'0,"13"-7"-3054"0"0,-1 1-534 0 0,362-70-305 0 0,-359 71 144 0 0,8 0-2 0 0,-60 14-1970 0 0,15-3 1904 0 0,-3 0-37 0 0</inkml:trace>
</inkml:ink>
</file>

<file path=ppt/ink/ink1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2.785"/>
    </inkml:context>
    <inkml:brush xml:id="br0">
      <inkml:brushProperty name="width" value="0.05" units="cm"/>
      <inkml:brushProperty name="height" value="0.05" units="cm"/>
      <inkml:brushProperty name="color" value="#004F8B"/>
    </inkml:brush>
  </inkml:definitions>
  <inkml:trace contextRef="#ctx0" brushRef="#br0">41 0 3625 0 0,'-4'6'8902'0'0,"2"8"-5997"0"0,-1 20-4666 0 0,2-20 2581 0 0,-4 41-242 0 0,-20 243 2530 0 0,25 2-2473 0 0,0-293-635 0 0,18 188 0 0 0,-18-191 0 0 0</inkml:trace>
</inkml:ink>
</file>

<file path=ppt/ink/ink1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4.088"/>
    </inkml:context>
    <inkml:brush xml:id="br0">
      <inkml:brushProperty name="width" value="0.05" units="cm"/>
      <inkml:brushProperty name="height" value="0.05" units="cm"/>
      <inkml:brushProperty name="color" value="#004F8B"/>
    </inkml:brush>
  </inkml:definitions>
  <inkml:trace contextRef="#ctx0" brushRef="#br0">393 3 9674 0 0,'-9'0'9146'0'0,"-2"-1"-4641"0"0,1 0-4421 0 0,0 1-1 0 0,-1 0 1 0 0,-16 2 0 0 0,3 4-116 0 0,1 1 1 0 0,0 1 0 0 0,0 1-1 0 0,1 0 1 0 0,0 2 0 0 0,1 1-1 0 0,0 1 1 0 0,1 0 0 0 0,0 2-1 0 0,1 0 1 0 0,-32 33 0 0 0,48-45 33 0 0,1 0 0 0 0,0-1 1 0 0,0 1-1 0 0,-1 0 0 0 0,2 0 1 0 0,-1 1-1 0 0,0-1 1 0 0,1 0-1 0 0,-1 1 0 0 0,1-1 1 0 0,0 0-1 0 0,0 1 0 0 0,0-1 1 0 0,1 1-1 0 0,-1 0 0 0 0,1-1 1 0 0,0 8-1 0 0,1-7-59 0 0,0 0 0 0 0,0 1-1 0 0,1-1 1 0 0,-1 0 0 0 0,1 0 0 0 0,0 1-1 0 0,0-1 1 0 0,1-1 0 0 0,-1 1 0 0 0,1 0-1 0 0,0-1 1 0 0,0 1 0 0 0,0-1 0 0 0,4 3-1 0 0,10 9-1055 0 0,1-2 0 0 0,33 20 0 0 0,-29-20 691 0 0,38 30 0 0 0,-54-38 419 0 0,0 1 0 0 0,-1-1 0 0 0,0 1 0 0 0,0 0 0 0 0,0 0 0 0 0,-1 1 0 0 0,0-1 1 0 0,0 1-1 0 0,0 0 0 0 0,3 11 0 0 0,-6-14 14 0 0,1 0 0 0 0,-2 0 0 0 0,1 1 0 0 0,0-1 0 0 0,-1 0 0 0 0,0 1 0 0 0,0-1 0 0 0,0 1 1 0 0,0-1-1 0 0,-1 0 0 0 0,0 1 0 0 0,0-1 0 0 0,-2 7 0 0 0,0-3 32 0 0,-1-1-1 0 0,1 0 1 0 0,-1 0-1 0 0,-1-1 1 0 0,1 1 0 0 0,-1-1-1 0 0,-6 6 1 0 0,-5 4 56 0 0,-1-1 0 0 0,-1-1 1 0 0,0-1-1 0 0,-27 15 0 0 0,6-9 40 0 0,37-18-245 0 0,0 0 0 0 0,0 0 1 0 0,0-1-1 0 0,0 1 0 0 0,0-1 0 0 0,0 1 1 0 0,0-1-1 0 0,-1 0 0 0 0,1 0 0 0 0,0 0 1 0 0,0 0-1 0 0,0 0 0 0 0,-1 0 0 0 0,1-1 1 0 0,0 1-1 0 0,-3-2 0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1.400"/>
    </inkml:context>
    <inkml:brush xml:id="br0">
      <inkml:brushProperty name="width" value="0.05" units="cm"/>
      <inkml:brushProperty name="height" value="0.05" units="cm"/>
      <inkml:brushProperty name="color" value="#004F8B"/>
    </inkml:brush>
  </inkml:definitions>
  <inkml:trace contextRef="#ctx0" brushRef="#br0">0 2 6625 0 0,'1'0'71'0'0,"0"0"-1"0"0,-1-1 1 0 0,1 1-1 0 0,-1 0 1 0 0,1 0-1 0 0,0 0 1 0 0,-1-1-1 0 0,1 1 1 0 0,0 0-1 0 0,-1 0 1 0 0,1 0-1 0 0,-1 0 1 0 0,1 0-1 0 0,0 0 0 0 0,-1 0 1 0 0,1 0-1 0 0,0 0 1 0 0,-1 1-1 0 0,1-1 1 0 0,0 0-1 0 0,-1 0 1 0 0,1 1-1 0 0,-1-1 1 0 0,1 0-1 0 0,0 0 1 0 0,-1 1-1 0 0,1 0 1 0 0,19 13 768 0 0,-13-9-694 0 0,-1-1 41 0 0,0 1 0 0 0,0-1 0 0 0,-1 1 0 0 0,1 1 0 0 0,-1-1 0 0 0,0 1 0 0 0,6 9 0 0 0,-10-13-60 0 0,0-1-1 0 0,0 0 1 0 0,0 1 0 0 0,-1-1 0 0 0,1 1-1 0 0,0 0 1 0 0,-1-1 0 0 0,1 1-1 0 0,-1 0 1 0 0,1-1 0 0 0,-1 1 0 0 0,0 0-1 0 0,0-1 1 0 0,1 1 0 0 0,-1 0 0 0 0,-1-1-1 0 0,1 1 1 0 0,0 0 0 0 0,0 0-1 0 0,-1-1 1 0 0,1 1 0 0 0,-1 0 0 0 0,1-1-1 0 0,-1 1 1 0 0,0-1 0 0 0,1 1-1 0 0,-1-1 1 0 0,0 1 0 0 0,0-1 0 0 0,0 1-1 0 0,0-1 1 0 0,0 0 0 0 0,-1 0-1 0 0,1 0 1 0 0,0 1 0 0 0,-1-1 0 0 0,1 0-1 0 0,-2 1 1 0 0,-11 5 792 0 0,10-5-570 0 0,0 0-1 0 0,0 0 1 0 0,0 0-1 0 0,1 1 1 0 0,-1 0 0 0 0,1-1-1 0 0,-1 1 1 0 0,-5 7-1 0 0,9-9-361 0 0,26 7-764 0 0,-9-5 157 0 0,0 0 0 0 0,19 0 0 0 0,-11-2-5622 0 0</inkml:trace>
</inkml:ink>
</file>

<file path=ppt/ink/ink1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4.501"/>
    </inkml:context>
    <inkml:brush xml:id="br0">
      <inkml:brushProperty name="width" value="0.05" units="cm"/>
      <inkml:brushProperty name="height" value="0.05" units="cm"/>
      <inkml:brushProperty name="color" value="#004F8B"/>
    </inkml:brush>
  </inkml:definitions>
  <inkml:trace contextRef="#ctx0" brushRef="#br0">369 4 17972 0 0,'-17'-3'5528'0'0,"4"3"-5470"0"0,1 1 0 0 0,0 1 1 0 0,0 0-1 0 0,0 1 0 0 0,0 0 1 0 0,0 0-1 0 0,1 2 0 0 0,0-1 1 0 0,-1 1-1 0 0,-10 8 0 0 0,-22 13-311 0 0,-42 34 0 0 0,85-59 251 0 0,1-1-7 0 0,-49 40-444 0 0,46-37 464 0 0,0 0 0 0 0,0 0 0 0 0,0 0-1 0 0,1 0 1 0 0,-1 0 0 0 0,1 1 0 0 0,0-1 0 0 0,0 1-1 0 0,1 0 1 0 0,-1-1 0 0 0,0 1 0 0 0,1 0 0 0 0,-1 5-1 0 0,2-7-53 0 0,0 0 0 0 0,1 0 0 0 0,-1 1 0 0 0,0-1-1 0 0,1 0 1 0 0,0 0 0 0 0,-1 0 0 0 0,1 0 0 0 0,0 0 0 0 0,0 0-1 0 0,0 0 1 0 0,0 0 0 0 0,1-1 0 0 0,-1 1 0 0 0,0 0 0 0 0,1-1-1 0 0,-1 1 1 0 0,1-1 0 0 0,0 1 0 0 0,-1-1 0 0 0,1 0 0 0 0,0 0-1 0 0,0 0 1 0 0,2 1 0 0 0,7 4-713 0 0,-1-1 0 0 0,23 7 0 0 0,-31-11 629 0 0,64 15-2414 0 0,-43-12 1831 0 0,28 9 0 0 0,-45-10 607 0 0,1-1-1 0 0,-1 1 0 0 0,1 0 0 0 0,-1 1 0 0 0,0-1 0 0 0,0 1 0 0 0,-1 1 0 0 0,9 6 1 0 0,-13-9 113 0 0,1-1 1 0 0,0 1 0 0 0,-1 0-1 0 0,0 0 1 0 0,1 0 0 0 0,-1 0-1 0 0,0 1 1 0 0,0-1 0 0 0,0 0-1 0 0,0 0 1 0 0,0 1 0 0 0,-1-1-1 0 0,1 1 1 0 0,-1-1 0 0 0,1 0-1 0 0,-1 5 1 0 0,0-3 15 0 0,-1 1 1 0 0,1-1-1 0 0,-1 1 1 0 0,0-1 0 0 0,-1 0-1 0 0,1 0 1 0 0,-1 1-1 0 0,-2 5 1 0 0,-5 4 125 0 0,0 0 1 0 0,-1 0 0 0 0,-19 21-1 0 0,28-34-140 0 0,-11 12 335 0 0,0-1 0 0 0,-1 0 0 0 0,-1-1 0 0 0,-21 15 0 0 0,-8-4-5085 0 0,29-16-836 0 0</inkml:trace>
</inkml:ink>
</file>

<file path=ppt/ink/ink1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5.357"/>
    </inkml:context>
    <inkml:brush xml:id="br0">
      <inkml:brushProperty name="width" value="0.05" units="cm"/>
      <inkml:brushProperty name="height" value="0.05" units="cm"/>
      <inkml:brushProperty name="color" value="#004F8B"/>
    </inkml:brush>
  </inkml:definitions>
  <inkml:trace contextRef="#ctx0" brushRef="#br0">15 27 12443 0 0,'-2'-27'9434'0'0,"2"42"-8237"0"0,-1-4-1195 0 0,-11 235 8 0 0,12-194-10 0 0,3 0-1 0 0,17 96 1 0 0,-20-146-1 0 0,0 0-1 0 0,1 0 1 0 0,0 1 0 0 0,-1-1 0 0 0,1 0-1 0 0,0 0 1 0 0,0 0 0 0 0,0 0-1 0 0,1 0 1 0 0,2 3 0 0 0,-4-5-1 0 0,1 1 1 0 0,0 0-1 0 0,0-1 0 0 0,0 1 1 0 0,-1 0-1 0 0,1-1 0 0 0,0 1 1 0 0,0-1-1 0 0,0 1 0 0 0,0-1 1 0 0,0 0-1 0 0,0 0 1 0 0,0 1-1 0 0,0-1 0 0 0,0 0 1 0 0,0 0-1 0 0,2 0 0 0 0,0 0-74 0 0,0-1 0 0 0,1 0-1 0 0,-1 0 1 0 0,0 0 0 0 0,0 0-1 0 0,0-1 1 0 0,0 1 0 0 0,0-1-1 0 0,0 0 1 0 0,-1 0 0 0 0,1 0-1 0 0,0 0 1 0 0,2-4 0 0 0,30-24-2372 0 0,-13 10 0 0 0,-1 0-1 0 0,30-36 1 0 0,-45 48-2050 0 0</inkml:trace>
</inkml:ink>
</file>

<file path=ppt/ink/ink1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5.709"/>
    </inkml:context>
    <inkml:brush xml:id="br0">
      <inkml:brushProperty name="width" value="0.05" units="cm"/>
      <inkml:brushProperty name="height" value="0.05" units="cm"/>
      <inkml:brushProperty name="color" value="#004F8B"/>
    </inkml:brush>
  </inkml:definitions>
  <inkml:trace contextRef="#ctx0" brushRef="#br0">1 176 19356 0 0,'10'-6'2329'0'0,"105"-23"-2729"0"0,198-78-1 0 0,-235 74 249 0 0</inkml:trace>
</inkml:ink>
</file>

<file path=ppt/ink/ink1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7.234"/>
    </inkml:context>
    <inkml:brush xml:id="br0">
      <inkml:brushProperty name="width" value="0.05" units="cm"/>
      <inkml:brushProperty name="height" value="0.05" units="cm"/>
      <inkml:brushProperty name="color" value="#004F8B"/>
    </inkml:brush>
  </inkml:definitions>
  <inkml:trace contextRef="#ctx0" brushRef="#br0">74 36 4425 0 0,'-8'9'851'0'0,"8"-6"-148"0"0,1-2-691 0 0,3-3-1822 0 0,50-27 3442 0 0,-14 12 3651 0 0,-51 21 2683 0 0,-1 1-4009 0 0,2 0-3892 0 0,-1 0 0 0 0,2 1 0 0 0,-1 0 0 0 0,-12 11 0 0 0,11-8-103 0 0,1 1 1 0 0,1 0-1 0 0,-15 19 1 0 0,21-24 26 0 0,0-1 0 0 0,0 1 0 0 0,0 0-1 0 0,1 1 1 0 0,-1-1 0 0 0,1 0 0 0 0,1 1 0 0 0,-1-1 0 0 0,1 1 0 0 0,0 0 0 0 0,-1 9 0 0 0,2-11-92 0 0,1-1 1 0 0,-1 1-1 0 0,1-1 1 0 0,0 1-1 0 0,0-1 1 0 0,0 0-1 0 0,1 0 1 0 0,-1 1-1 0 0,1-1 1 0 0,0 0-1 0 0,-1 0 0 0 0,1 0 1 0 0,1-1-1 0 0,-1 1 1 0 0,3 3-1 0 0,7 5-708 0 0,0 0 0 0 0,15 9 1 0 0,-6-3 286 0 0,-6-5 396 0 0,-3-3 77 0 0,0 1 0 0 0,0 1 1 0 0,-1 0-1 0 0,14 19 0 0 0,-23-27 56 0 0,1 0-1 0 0,-1 1 0 0 0,0-1 0 0 0,-1 1 0 0 0,1 0 0 0 0,-1 0 1 0 0,1-1-1 0 0,-1 1 0 0 0,0 0 0 0 0,0 0 0 0 0,-1 0 1 0 0,1 0-1 0 0,-1 0 0 0 0,0 0 0 0 0,0 0 0 0 0,-1 0 0 0 0,1 0 1 0 0,-1 0-1 0 0,1 0 0 0 0,-1 0 0 0 0,-1 0 0 0 0,-1 6 1 0 0,-2-1 1 0 0,1 1 0 0 0,-1 0 0 0 0,-1-1 0 0 0,0 0 0 0 0,0-1 0 0 0,-1 1 0 0 0,0-1 0 0 0,-1-1 0 0 0,1 1 0 0 0,-1-1 0 0 0,-1 0 0 0 0,1-1 1 0 0,-1 0-1 0 0,-1-1 0 0 0,1 1 0 0 0,-1-2 0 0 0,-15 7 0 0 0,12-9-594 0 0</inkml:trace>
</inkml:ink>
</file>

<file path=ppt/ink/ink1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47.681"/>
    </inkml:context>
    <inkml:brush xml:id="br0">
      <inkml:brushProperty name="width" value="0.05" units="cm"/>
      <inkml:brushProperty name="height" value="0.05" units="cm"/>
      <inkml:brushProperty name="color" value="#004F8B"/>
    </inkml:brush>
  </inkml:definitions>
  <inkml:trace contextRef="#ctx0" brushRef="#br0">408 4 8290 0 0,'0'0'1951'0'0,"-15"-3"9513"0"0,8 3-11341 0 0,-1 1 1 0 0,0 0-1 0 0,1 0 0 0 0,-1 1 1 0 0,1 0-1 0 0,-1 0 1 0 0,1 1-1 0 0,0 0 1 0 0,0 0-1 0 0,0 1 1 0 0,1 0-1 0 0,-1 0 0 0 0,1 1 1 0 0,-9 7-1 0 0,-12 12-304 0 0,-43 49-1 0 0,56-57 274 0 0,10-13-90 0 0,1 1 1 0 0,0 0-1 0 0,0 0 1 0 0,0 0-1 0 0,0 0 0 0 0,1 0 1 0 0,-1 1-1 0 0,1-1 0 0 0,0 1 1 0 0,-2 8-1 0 0,4-10-64 0 0,0-1 1 0 0,0 1-1 0 0,0 0 0 0 0,0-1 0 0 0,0 1 0 0 0,1 0 1 0 0,-1-1-1 0 0,1 1 0 0 0,0-1 0 0 0,0 1 0 0 0,0-1 0 0 0,0 1 1 0 0,0-1-1 0 0,0 1 0 0 0,1-1 0 0 0,-1 0 0 0 0,1 0 1 0 0,-1 0-1 0 0,1 0 0 0 0,0 0 0 0 0,4 3 0 0 0,9 8-764 0 0,1-1 0 0 0,32 18 0 0 0,18 14-2113 0 0,-59-39 2756 0 0,-1 0 1 0 0,0 1 0 0 0,-1-1-1 0 0,1 2 1 0 0,-1-1 0 0 0,0 0 0 0 0,6 12-1 0 0,-10-16 191 0 0,0 1-1 0 0,0 0 0 0 0,0 0 1 0 0,-1 0-1 0 0,1 0 0 0 0,-1 1 1 0 0,0-1-1 0 0,1 0 0 0 0,-2 0 1 0 0,1 0-1 0 0,0 0 0 0 0,0 0 1 0 0,-1 0-1 0 0,0 0 0 0 0,1 0 1 0 0,-1 0-1 0 0,-1 0 0 0 0,1 0 1 0 0,0 0-1 0 0,-1-1 0 0 0,-3 6 1 0 0,-4 6 95 0 0,0-1 1 0 0,-23 22-1 0 0,25-27-56 0 0,-41 38 717 0 0,-2-2-1 0 0,-1-3 1 0 0,-69 43 0 0 0,118-83-802 0 0,-15 10-6570 0 0</inkml:trace>
</inkml:ink>
</file>

<file path=ppt/ink/ink1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2.538"/>
    </inkml:context>
    <inkml:brush xml:id="br0">
      <inkml:brushProperty name="width" value="0.05" units="cm"/>
      <inkml:brushProperty name="height" value="0.05" units="cm"/>
      <inkml:brushProperty name="color" value="#004F8B"/>
    </inkml:brush>
  </inkml:definitions>
  <inkml:trace contextRef="#ctx0" brushRef="#br0">3 7 4161 0 0,'-2'-7'7924'0'0,"2"14"-4168"0"0,1 30-3592 0 0,1 13-346 0 0,0 219 691 0 0,1-80-456 0 0,-3-185-26 0 0,0 0-6 0 0,0-1 0 0 0,0 0-1 0 0,0 1 1 0 0,0-1-1 0 0,0 1 1 0 0,-1-1-1 0 0,-1 5 1 0 0,-3-7 205 0 0</inkml:trace>
</inkml:ink>
</file>

<file path=ppt/ink/ink1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3.112"/>
    </inkml:context>
    <inkml:brush xml:id="br0">
      <inkml:brushProperty name="width" value="0.05" units="cm"/>
      <inkml:brushProperty name="height" value="0.05" units="cm"/>
      <inkml:brushProperty name="color" value="#004F8B"/>
    </inkml:brush>
  </inkml:definitions>
  <inkml:trace contextRef="#ctx0" brushRef="#br0">0 36 11979 0 0,'0'-5'8195'0'0,"1"5"-8083"0"0,8-5-136 0 0,1 0-1 0 0,0 1 1 0 0,0 0 0 0 0,0 1 0 0 0,1 0 0 0 0,-1 1 0 0 0,1 0 0 0 0,0 1 0 0 0,-1 0 0 0 0,1 1 0 0 0,0 0 0 0 0,0 0-1 0 0,-1 1 1 0 0,18 4 0 0 0,-26-5 23 0 0,-1 1 1 0 0,1-1-1 0 0,0 1 0 0 0,0 0 0 0 0,0-1 0 0 0,-1 1 0 0 0,1 0 0 0 0,0 0 0 0 0,-1 0 0 0 0,1 1 1 0 0,0-1-1 0 0,-1 0 0 0 0,0 0 0 0 0,1 1 0 0 0,-1-1 0 0 0,0 1 0 0 0,0 0 0 0 0,0-1 1 0 0,0 1-1 0 0,0 0 0 0 0,1 1 0 0 0,-1 0-2 0 0,-1 0 0 0 0,0-1 0 0 0,1 1 0 0 0,-1 0 0 0 0,0-1 0 0 0,0 1 0 0 0,-1 0 0 0 0,1-1-1 0 0,-1 1 1 0 0,1 0 0 0 0,-1-1 0 0 0,0 1 0 0 0,-1 3 0 0 0,-5 7-10 0 0,1-1 0 0 0,-2 0 0 0 0,0 0 0 0 0,-13 15-1 0 0,19-25 14 0 0,-14 15 2 0 0,13-15-1 0 0,0 1 0 0 0,0 0-1 0 0,0 0 1 0 0,0 0-1 0 0,0 0 1 0 0,0 0 0 0 0,1 1-1 0 0,0-1 1 0 0,0 1-1 0 0,0 0 1 0 0,0 0 0 0 0,0-1-1 0 0,-1 6 1 0 0,4-7-142 0 0,-1 0 0 0 0,1 0 0 0 0,0 0 0 0 0,-1 0 0 0 0,1 0 0 0 0,0 0 0 0 0,0 0 0 0 0,0-1 0 0 0,0 1 0 0 0,0 0 0 0 0,1-1-1 0 0,-1 1 1 0 0,1 0 0 0 0,-1-1 0 0 0,1 0 0 0 0,1 2 0 0 0,32 23-3574 0 0,-26-21 3196 0 0,24 17-797 0 0,-18-13 1243 0 0,-1 0 0 0 0,0 0 0 0 0,-1 1-1 0 0,0 1 1 0 0,0 1 0 0 0,19 22-1 0 0,-30-30 97 0 0,0 0-1 0 0,1 1 1 0 0,-1-1-1 0 0,-1 0 1 0 0,1 1-1 0 0,-1-1 0 0 0,0 1 1 0 0,0-1-1 0 0,0 1 1 0 0,0 0-1 0 0,-1-1 1 0 0,0 1-1 0 0,0 0 0 0 0,0 0 1 0 0,0-1-1 0 0,-1 1 1 0 0,0 0-1 0 0,0-1 1 0 0,0 1-1 0 0,-1-1 1 0 0,1 1-1 0 0,-1-1 0 0 0,0 0 1 0 0,0 0-1 0 0,-5 8 1 0 0,-7 7 825 0 0,0 0 0 0 0,-1-1 0 0 0,-34 31 0 0 0,30-30 551 0 0,2-1-63 0 0,-42 38 1282 0 0,52-50-2406 0 0,0-1-1 0 0,-1 1 1 0 0,0-1-1 0 0,0-1 1 0 0,0 1-1 0 0,-12 4 0 0 0,18-9-272 0 0,2 1-16 0 0,-1-1 1 0 0,0 0-1 0 0,0 1 0 0 0,0-1 1 0 0,-1 0-1 0 0,1 0 0 0 0,0 1 0 0 0,0-1 1 0 0,0 0-1 0 0,0 0 0 0 0,0 0 1 0 0,0 0-1 0 0,0-1 0 0 0,0 1 1 0 0,-2 0-1 0 0</inkml:trace>
</inkml:ink>
</file>

<file path=ppt/ink/ink1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5.092"/>
    </inkml:context>
    <inkml:brush xml:id="br0">
      <inkml:brushProperty name="width" value="0.05" units="cm"/>
      <inkml:brushProperty name="height" value="0.05" units="cm"/>
      <inkml:brushProperty name="color" value="#004F8B"/>
    </inkml:brush>
  </inkml:definitions>
  <inkml:trace contextRef="#ctx0" brushRef="#br0">1 54 11979 0 0,'0'0'922'0'0,"0"0"-587"0"0,7 0-318 0 0,-1-1-1 0 0,0 0 0 0 0,0 0 1 0 0,0-1-1 0 0,6-2 1 0 0,6-2-13 0 0,54-9-4 0 0,117-9 0 0 0,-181 24 0 0 0</inkml:trace>
</inkml:ink>
</file>

<file path=ppt/ink/ink1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5.440"/>
    </inkml:context>
    <inkml:brush xml:id="br0">
      <inkml:brushProperty name="width" value="0.05" units="cm"/>
      <inkml:brushProperty name="height" value="0.05" units="cm"/>
      <inkml:brushProperty name="color" value="#004F8B"/>
    </inkml:brush>
  </inkml:definitions>
  <inkml:trace contextRef="#ctx0" brushRef="#br0">1 71 17972 0 0,'0'0'1959'0'0,"15"0"-2206"0"0,47-2-88 0 0,0-3 0 0 0,66-14-1 0 0,-30-3-4451 0 0,-24-1-1182 0 0</inkml:trace>
</inkml:ink>
</file>

<file path=ppt/ink/ink1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6.138"/>
    </inkml:context>
    <inkml:brush xml:id="br0">
      <inkml:brushProperty name="width" value="0.05" units="cm"/>
      <inkml:brushProperty name="height" value="0.05" units="cm"/>
      <inkml:brushProperty name="color" value="#004F8B"/>
    </inkml:brush>
  </inkml:definitions>
  <inkml:trace contextRef="#ctx0" brushRef="#br0">1 84 15203 0 0,'0'0'2079'0'0,"7"-3"811"0"0,54-14-2879 0 0,102-16 1 0 0,-67 16-40 0 0,-41 7-52 0 0,-30 6 13 0 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1.907"/>
    </inkml:context>
    <inkml:brush xml:id="br0">
      <inkml:brushProperty name="width" value="0.05" units="cm"/>
      <inkml:brushProperty name="height" value="0.05" units="cm"/>
      <inkml:brushProperty name="color" value="#004F8B"/>
    </inkml:brush>
  </inkml:definitions>
  <inkml:trace contextRef="#ctx0" brushRef="#br0">1 30 1376 0 0,'2'-2'4999'0'0,"9"0"-3906"0"0,10 1-1034 0 0,74 5 1011 0 0,19 1-549 0 0,-99-5-512 0 0,1-1 1 0 0,-1-1-1 0 0,1 0 0 0 0,-1-1 1 0 0,18-6-1 0 0,-7-2 104 0 0,-16 6-102 0 0</inkml:trace>
</inkml:ink>
</file>

<file path=ppt/ink/ink1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6.506"/>
    </inkml:context>
    <inkml:brush xml:id="br0">
      <inkml:brushProperty name="width" value="0.05" units="cm"/>
      <inkml:brushProperty name="height" value="0.05" units="cm"/>
      <inkml:brushProperty name="color" value="#004F8B"/>
    </inkml:brush>
  </inkml:definitions>
  <inkml:trace contextRef="#ctx0" brushRef="#br0">0 68 19356 0 0,'0'0'2441'0'0,"17"-3"-1401"0"0,88-15-1321 0 0,98-18-1337 0 0,-151 25-5877 0 0</inkml:trace>
</inkml:ink>
</file>

<file path=ppt/ink/ink1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7.140"/>
    </inkml:context>
    <inkml:brush xml:id="br0">
      <inkml:brushProperty name="width" value="0.05" units="cm"/>
      <inkml:brushProperty name="height" value="0.05" units="cm"/>
      <inkml:brushProperty name="color" value="#004F8B"/>
    </inkml:brush>
  </inkml:definitions>
  <inkml:trace contextRef="#ctx0" brushRef="#br0">1 48 14747 0 0,'0'0'77'0'0,"0"0"-1"0"0,0 0 1 0 0,0 1-1 0 0,1-1 1 0 0,-1 0-1 0 0,0 0 1 0 0,1 0-1 0 0,-1 1 1 0 0,0-1 0 0 0,1 0-1 0 0,-1 0 1 0 0,0 0-1 0 0,0 0 1 0 0,1 0-1 0 0,-1 0 1 0 0,0 0-1 0 0,1 0 1 0 0,-1 1-1 0 0,1-1 1 0 0,-1 0-1 0 0,0-1 1 0 0,1 1 0 0 0,-1 0-1 0 0,0 0 1 0 0,1 0-1 0 0,-1 0 1 0 0,0 0-1 0 0,1 0 1 0 0,-1 0-1 0 0,0 0 1 0 0,1-1-1 0 0,14-3-8 0 0,-14 4-8 0 0,23-7-243 0 0,30-4 1 0 0,67-3-11 0 0,-73 9 129 0 0,24-2-1064 0 0,-51 6-4460 0 0</inkml:trace>
</inkml:ink>
</file>

<file path=ppt/ink/ink1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4:57.488"/>
    </inkml:context>
    <inkml:brush xml:id="br0">
      <inkml:brushProperty name="width" value="0.05" units="cm"/>
      <inkml:brushProperty name="height" value="0.05" units="cm"/>
      <inkml:brushProperty name="color" value="#004F8B"/>
    </inkml:brush>
  </inkml:definitions>
  <inkml:trace contextRef="#ctx0" brushRef="#br0">0 72 3681 0 0,'8'2'17035'0'0,"16"-4"-18968"0"0,-18 1 3328 0 0,209-35-2301 0 0,-130 18-3987 0 0,-16 1-1292 0 0</inkml:trace>
</inkml:ink>
</file>

<file path=ppt/ink/ink1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3.886"/>
    </inkml:context>
    <inkml:brush xml:id="br0">
      <inkml:brushProperty name="width" value="0.05" units="cm"/>
      <inkml:brushProperty name="height" value="0.05" units="cm"/>
      <inkml:brushProperty name="color" value="#004F8B"/>
    </inkml:brush>
  </inkml:definitions>
  <inkml:trace contextRef="#ctx0" brushRef="#br0">93 2 7834 0 0,'-6'-2'7857'0'0,"-15"65"-7667"0"0,2 1 0 0 0,4 1-1 0 0,-13 126 1 0 0,26-158-251 0 0,1 0 0 0 0,2-1 1 0 0,1 1-1 0 0,8 39 0 0 0,-6-51 26 0 0,2 0 0 0 0,0-1 0 0 0,1 1 1 0 0,1-2-1 0 0,0 1 0 0 0,2-1 0 0 0,17 27 0 0 0,-25-43-51 0 0,1 0-1 0 0,-1 0 0 0 0,0 0 0 0 0,1 0 0 0 0,0 0 1 0 0,0-1-1 0 0,0 1 0 0 0,0-1 0 0 0,0 0 1 0 0,0 0-1 0 0,0 0 0 0 0,5 2 0 0 0,-1-5-5194 0 0</inkml:trace>
</inkml:ink>
</file>

<file path=ppt/ink/ink1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4.214"/>
    </inkml:context>
    <inkml:brush xml:id="br0">
      <inkml:brushProperty name="width" value="0.05" units="cm"/>
      <inkml:brushProperty name="height" value="0.05" units="cm"/>
      <inkml:brushProperty name="color" value="#004F8B"/>
    </inkml:brush>
  </inkml:definitions>
  <inkml:trace contextRef="#ctx0" brushRef="#br0">0 53 11058 0 0,'1'-2'62'0'0,"-1"0"0"0"0,1-1 0 0 0,0 1-1 0 0,-1 0 1 0 0,1-1 0 0 0,0 1 0 0 0,1 0-1 0 0,-1 0 1 0 0,0 0 0 0 0,0 0 0 0 0,1 0-1 0 0,0 0 1 0 0,-1 1 0 0 0,1-1 0 0 0,0 0-1 0 0,0 1 1 0 0,0-1 0 0 0,0 1 0 0 0,3-2-1 0 0,-3 1-92 0 0,1 1 1 0 0,-1-1-1 0 0,0 1 0 0 0,1 0 0 0 0,0 0 0 0 0,-1 0 1 0 0,1 0-1 0 0,-1 0 0 0 0,1 1 0 0 0,0-1 0 0 0,0 1 0 0 0,-1 0 1 0 0,1 0-1 0 0,0 0 0 0 0,0 0 0 0 0,-1 0 0 0 0,5 1 1 0 0,-1 2 67 0 0,0 0 0 0 0,-1 0 1 0 0,1 1-1 0 0,-1 0 0 0 0,1 0 1 0 0,-1 0-1 0 0,0 0 0 0 0,-1 1 1 0 0,9 10-1 0 0,3 6 411 0 0,14 27 0 0 0,-19-31-365 0 0,62 102 197 0 0,111 170 464 0 0,-155-249-746 0 0,-16-22 6 0 0,0 0-1 0 0,-1 1 1 0 0,10 20-1 0 0,-17-29 49 0 0,-5-11-412 0 0</inkml:trace>
</inkml:ink>
</file>

<file path=ppt/ink/ink1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4.546"/>
    </inkml:context>
    <inkml:brush xml:id="br0">
      <inkml:brushProperty name="width" value="0.05" units="cm"/>
      <inkml:brushProperty name="height" value="0.05" units="cm"/>
      <inkml:brushProperty name="color" value="#004F8B"/>
    </inkml:brush>
  </inkml:definitions>
  <inkml:trace contextRef="#ctx0" brushRef="#br0">439 0 16588 0 0,'-1'0'151'0'0,"0"1"1"0"0,1-1 0 0 0,-1 0-1 0 0,0 0 1 0 0,0 1 0 0 0,1-1 0 0 0,-1 1-1 0 0,0-1 1 0 0,1 0 0 0 0,-1 1 0 0 0,0-1-1 0 0,1 1 1 0 0,-1 0 0 0 0,1-1-1 0 0,-1 1 1 0 0,1-1 0 0 0,-1 1 0 0 0,1 0-1 0 0,-1-1 1 0 0,1 1 0 0 0,-1 1-1 0 0,-13 20-8 0 0,13-21-15 0 0,-173 308 720 0 0,67-116-1000 0 0,80-148-326 0 0,3 1 0 0 0,1 1-1 0 0,-24 76 1 0 0,40-97-6338 0 0</inkml:trace>
</inkml:ink>
</file>

<file path=ppt/ink/ink1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4.899"/>
    </inkml:context>
    <inkml:brush xml:id="br0">
      <inkml:brushProperty name="width" value="0.05" units="cm"/>
      <inkml:brushProperty name="height" value="0.05" units="cm"/>
      <inkml:brushProperty name="color" value="#004F8B"/>
    </inkml:brush>
  </inkml:definitions>
  <inkml:trace contextRef="#ctx0" brushRef="#br0">17 1 12443 0 0,'0'0'1125'0'0,"-1"0"-909"0"0,-5 26 347 0 0,3-8-651 0 0,0-1 0 0 0,1 1 0 0 0,1 0 0 0 0,1 29 0 0 0,0-40 65 0 0,1-1 1 0 0,0 0-1 0 0,0 1 1 0 0,0-1-1 0 0,1 0 0 0 0,-1 0 1 0 0,1 0-1 0 0,1 0 1 0 0,0 0-1 0 0,-1 0 0 0 0,2-1 1 0 0,-1 1-1 0 0,1-1 1 0 0,-1 0-1 0 0,1 0 0 0 0,7 6 1 0 0,-10-10 32 0 0,0 0-1 0 0,0 0 1 0 0,0 0 0 0 0,0-1-1 0 0,0 1 1 0 0,0 0 0 0 0,0-1-1 0 0,0 1 1 0 0,0-1 0 0 0,0 1 0 0 0,1-1-1 0 0,-1 0 1 0 0,0 1 0 0 0,0-1-1 0 0,1 0 1 0 0,-1 0 0 0 0,0 0 0 0 0,0 0-1 0 0,1 0 1 0 0,-1 0 0 0 0,0 0-1 0 0,0 0 1 0 0,2-1 0 0 0,-1 0 33 0 0,-1 0 1 0 0,1 0-1 0 0,0 0 1 0 0,-1 0-1 0 0,0 0 1 0 0,1-1-1 0 0,-1 1 0 0 0,0 0 1 0 0,0-1-1 0 0,1 1 1 0 0,-1-1-1 0 0,0 1 1 0 0,1-4-1 0 0,2-5-119 0 0,0 1 0 0 0,-1-1-1 0 0,0 0 1 0 0,1-15 0 0 0,-1 4-1242 0 0,-1-2-3305 0 0</inkml:trace>
</inkml:ink>
</file>

<file path=ppt/ink/ink1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5.230"/>
    </inkml:context>
    <inkml:brush xml:id="br0">
      <inkml:brushProperty name="width" value="0.05" units="cm"/>
      <inkml:brushProperty name="height" value="0.05" units="cm"/>
      <inkml:brushProperty name="color" value="#004F8B"/>
    </inkml:brush>
  </inkml:definitions>
  <inkml:trace contextRef="#ctx0" brushRef="#br0">21 58 6449 0 0,'-2'-1'335'0'0,"0"-1"0"0"0,0 1 0 0 0,0-1 0 0 0,0 0-1 0 0,1 0 1 0 0,-1 0 0 0 0,0 0 0 0 0,1 0 0 0 0,0 0-1 0 0,-2-3 1 0 0,3 4-253 0 0,0 0 0 0 0,0 1 0 0 0,0-1 1 0 0,0 0-1 0 0,0 0 0 0 0,0 1 0 0 0,0-1 0 0 0,0 0 0 0 0,0 0 0 0 0,0 1 0 0 0,0-1 0 0 0,0 0 0 0 0,1 1 0 0 0,-1-1 0 0 0,0 0 0 0 0,1 1 0 0 0,-1-1 0 0 0,0 0 1 0 0,1 1-1 0 0,-1-1 0 0 0,1 0 0 0 0,-1 1 0 0 0,1-1 0 0 0,-1 1 0 0 0,1-1 0 0 0,-1 1 0 0 0,1-1 0 0 0,0 1 0 0 0,-1 0 0 0 0,1-1 0 0 0,0 1 0 0 0,-1 0 0 0 0,1-1 1 0 0,0 1-1 0 0,-1 0 0 0 0,1 0 0 0 0,1-1 0 0 0,7-2-215 0 0,1 1 0 0 0,-1-1 0 0 0,0 1 1 0 0,20-1-1 0 0,-12 3-83 0 0</inkml:trace>
</inkml:ink>
</file>

<file path=ppt/ink/ink1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5.564"/>
    </inkml:context>
    <inkml:brush xml:id="br0">
      <inkml:brushProperty name="width" value="0.05" units="cm"/>
      <inkml:brushProperty name="height" value="0.05" units="cm"/>
      <inkml:brushProperty name="color" value="#004F8B"/>
    </inkml:brush>
  </inkml:definitions>
  <inkml:trace contextRef="#ctx0" brushRef="#br0">177 177 4145 0 0,'14'199'35'0'0,"-14"-186"300"0"0,0 11 606 0 0,-5 43-1 0 0,4-61-445 0 0,0-1 0 0 0,0 0 0 0 0,0 0-1 0 0,0 0 1 0 0,-1 0 0 0 0,0 0 0 0 0,0 0-1 0 0,-1-1 1 0 0,1 1 0 0 0,-1 0 0 0 0,0-1-1 0 0,0 0 1 0 0,0 0 0 0 0,-6 6 0 0 0,7-9-286 0 0,0 0 1 0 0,-1 0-1 0 0,1 0 1 0 0,0 0-1 0 0,0 0 1 0 0,0-1 0 0 0,0 1-1 0 0,-1-1 1 0 0,1 0-1 0 0,0 1 1 0 0,-1-1 0 0 0,1 0-1 0 0,0 0 1 0 0,-1 0-1 0 0,1-1 1 0 0,0 1-1 0 0,0-1 1 0 0,-1 1 0 0 0,1-1-1 0 0,0 0 1 0 0,0 1-1 0 0,0-1 1 0 0,0 0-1 0 0,0-1 1 0 0,0 1 0 0 0,-3-2-1 0 0,-2-1-285 0 0,0-1-1 0 0,1 0 0 0 0,-1-1 1 0 0,1 0-1 0 0,0 0 1 0 0,-6-7-1 0 0,8 7-615 0 0,-1-1 0 0 0,1-1 0 0 0,0 1-1 0 0,-4-12 1 0 0,-2-9-1120 0 0</inkml:trace>
  <inkml:trace contextRef="#ctx0" brushRef="#br0" timeOffset="1">162 0 4609 0 0,'0'0'408'0'0,"2"0"-328"0"0,-1 0-80 0 0,0 0 0 0 0,1 2-64 0 0,0-2-32 0 0,4 1-8 0 0,3 0 0 0 0,5 1 0 0 0,3-1 0 0 0,2 1 0 0 0,0-4 0 0 0,-1 1 104 0 0</inkml:trace>
</inkml:ink>
</file>

<file path=ppt/ink/ink1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6.043"/>
    </inkml:context>
    <inkml:brush xml:id="br0">
      <inkml:brushProperty name="width" value="0.05" units="cm"/>
      <inkml:brushProperty name="height" value="0.05" units="cm"/>
      <inkml:brushProperty name="color" value="#004F8B"/>
    </inkml:brush>
  </inkml:definitions>
  <inkml:trace contextRef="#ctx0" brushRef="#br0">7 25 13363 0 0,'-1'0'147'0'0,"1"-1"1"0"0,-1 1 0 0 0,1 0-1 0 0,0 0 1 0 0,-1-1 0 0 0,1 1-1 0 0,0 0 1 0 0,-1-1-1 0 0,1 1 1 0 0,0 0 0 0 0,-1-1-1 0 0,1 1 1 0 0,0-1 0 0 0,0 1-1 0 0,-1 0 1 0 0,1-1-1 0 0,0 1 1 0 0,0-1 0 0 0,0 1-1 0 0,0-1 1 0 0,-1 1 0 0 0,1-1-1 0 0,0 1 1 0 0,0-1-1 0 0,0 1 1 0 0,0-1 0 0 0,0 1-1 0 0,0 0 1 0 0,1-2-1 0 0,11-1 2342 0 0,-8 2-3245 0 0,34-4 642 0 0,0 2-1 0 0,69 3 1 0 0,-17 2 48 0 0,-61-4 51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2.259"/>
    </inkml:context>
    <inkml:brush xml:id="br0">
      <inkml:brushProperty name="width" value="0.05" units="cm"/>
      <inkml:brushProperty name="height" value="0.05" units="cm"/>
      <inkml:brushProperty name="color" value="#004F8B"/>
    </inkml:brush>
  </inkml:definitions>
  <inkml:trace contextRef="#ctx0" brushRef="#br0">14 2 8290 0 0,'0'0'10'0'0,"0"0"0"0"0,0 0-1 0 0,-1-1 1 0 0,1 1 0 0 0,0 0 0 0 0,0 0 0 0 0,0 0 0 0 0,0 0 0 0 0,-1 0-1 0 0,1 0 1 0 0,0 0 0 0 0,0 0 0 0 0,0 0 0 0 0,-1 0 0 0 0,1 0 0 0 0,0 0-1 0 0,0 0 1 0 0,0 0 0 0 0,0 0 0 0 0,-1 0 0 0 0,1 0 0 0 0,0 0 0 0 0,0 0 0 0 0,0 0-1 0 0,0 0 1 0 0,-1 1 0 0 0,1-1 0 0 0,0 0 0 0 0,0 0 0 0 0,0 0 0 0 0,0 0-1 0 0,-1 0 1 0 0,1 0 0 0 0,0 1 0 0 0,0-1 0 0 0,0 0 0 0 0,0 0 0 0 0,0 0 0 0 0,0 0-1 0 0,0 0 1 0 0,0 1 0 0 0,-1-1 0 0 0,1 0 0 0 0,0 0 0 0 0,0 0 0 0 0,0 1-1 0 0,0-1 1 0 0,0 0 0 0 0,0 0 0 0 0,-3 19 910 0 0,2 30 767 0 0,1-40-1555 0 0,2 73-111 0 0,-3 67 30 0 0,-1-129-51 0 0,1-13 0 0 0</inkml:trace>
</inkml:ink>
</file>

<file path=ppt/ink/ink1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6.424"/>
    </inkml:context>
    <inkml:brush xml:id="br0">
      <inkml:brushProperty name="width" value="0.05" units="cm"/>
      <inkml:brushProperty name="height" value="0.05" units="cm"/>
      <inkml:brushProperty name="color" value="#004F8B"/>
    </inkml:brush>
  </inkml:definitions>
  <inkml:trace contextRef="#ctx0" brushRef="#br0">5 78 5529 0 0,'-4'-2'3228'0'0,"4"1"-3048"0"0,0 1-1 0 0,0 0 0 0 0,0 0 1 0 0,0-1-1 0 0,0 1 0 0 0,0 0 1 0 0,0 0-1 0 0,0 0 0 0 0,-1-1 1 0 0,1 1-1 0 0,0 0 0 0 0,0 0 1 0 0,0-1-1 0 0,0 1 0 0 0,0 0 1 0 0,0 0-1 0 0,0-1 0 0 0,1 1 1 0 0,-1-1-1 0 0,9-6 2060 0 0,16-4-2132 0 0,24 0-32 0 0,-1 1 0 0 0,62-3 0 0 0,100 4 81 0 0,-14 2-152 0 0,-146 6-1319 0 0</inkml:trace>
</inkml:ink>
</file>

<file path=ppt/ink/ink1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6.780"/>
    </inkml:context>
    <inkml:brush xml:id="br0">
      <inkml:brushProperty name="width" value="0.05" units="cm"/>
      <inkml:brushProperty name="height" value="0.05" units="cm"/>
      <inkml:brushProperty name="color" value="#004F8B"/>
    </inkml:brush>
  </inkml:definitions>
  <inkml:trace contextRef="#ctx0" brushRef="#br0">2 0 12443 0 0,'-2'0'693'0'0,"8"7"3145"0"0,64 53-3866 0 0,-2 3-1 0 0,-4 3 0 0 0,87 114 1 0 0,-138-161-5 0 0,19 36 0 0 0,-27-46 22 0 0,-1 0-1 0 0,-1 0 0 0 0,0 0 1 0 0,0 1-1 0 0,-1-1 1 0 0,3 18-1 0 0,-8-10-1155 0 0,-1-10-4401 0 0</inkml:trace>
</inkml:ink>
</file>

<file path=ppt/ink/ink1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7.123"/>
    </inkml:context>
    <inkml:brush xml:id="br0">
      <inkml:brushProperty name="width" value="0.05" units="cm"/>
      <inkml:brushProperty name="height" value="0.05" units="cm"/>
      <inkml:brushProperty name="color" value="#004F8B"/>
    </inkml:brush>
  </inkml:definitions>
  <inkml:trace contextRef="#ctx0" brushRef="#br0">294 2 15203 0 0,'-1'0'161'0'0,"0"0"0"0"0,1 0 0 0 0,-1-1 1 0 0,1 1-1 0 0,-1 0 0 0 0,0 0 0 0 0,1 0 0 0 0,-1 0 0 0 0,0 0 0 0 0,1 0 0 0 0,-1 0 0 0 0,0 0 0 0 0,1 0 0 0 0,-1 0 0 0 0,0 0 1 0 0,1 0-1 0 0,-1 0 0 0 0,0 0 0 0 0,1 1 0 0 0,-1-1 0 0 0,0 0 0 0 0,1 1 0 0 0,-1-1 0 0 0,1 0 0 0 0,-1 1 0 0 0,1-1 0 0 0,-1 1 1 0 0,1-1-1 0 0,-1 1 0 0 0,1-1 0 0 0,-1 1 0 0 0,0 0 0 0 0,-17 20 566 0 0,16-18-384 0 0,-46 61-215 0 0,4 1 0 0 0,-36 74 0 0 0,58-98-240 0 0,2 2 0 0 0,-14 46 0 0 0,29-74-136 0 0</inkml:trace>
</inkml:ink>
</file>

<file path=ppt/ink/ink1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7.716"/>
    </inkml:context>
    <inkml:brush xml:id="br0">
      <inkml:brushProperty name="width" value="0.05" units="cm"/>
      <inkml:brushProperty name="height" value="0.05" units="cm"/>
      <inkml:brushProperty name="color" value="#004F8B"/>
    </inkml:brush>
  </inkml:definitions>
  <inkml:trace contextRef="#ctx0" brushRef="#br0">12 47 15203 0 0,'-3'-7'7344'0'0,"3"6"-7386"0"0,-1 0 1 0 0,1-1-1 0 0,0 1 0 0 0,0 0 0 0 0,-1-1 1 0 0,1 1-1 0 0,0-1 0 0 0,0 1 0 0 0,0 0 1 0 0,0-1-1 0 0,1 1 0 0 0,-1-1 0 0 0,0 1 0 0 0,1 0 1 0 0,-1-1-1 0 0,1 1 0 0 0,-1 0 0 0 0,1 0 1 0 0,-1-1-1 0 0,3-1 0 0 0,-3 2 31 0 0,2 0 0 0 0,-1 0 1 0 0,0 0-1 0 0,0 1 0 0 0,0-1 0 0 0,0 0 0 0 0,0 1 1 0 0,1-1-1 0 0,-1 0 0 0 0,0 1 0 0 0,1-1 0 0 0,-1 1 1 0 0,0 0-1 0 0,1 0 0 0 0,-1-1 0 0 0,0 1 0 0 0,1 0 1 0 0,-1 0-1 0 0,0 0 0 0 0,1 0 0 0 0,-1 1 0 0 0,1-1 1 0 0,-1 0-1 0 0,0 0 0 0 0,1 1 0 0 0,-1-1 0 0 0,2 2 1 0 0,-2-1-55 0 0,1 0 1 0 0,-1 0-1 0 0,0 1 0 0 0,0-1 1 0 0,1 1-1 0 0,-1-1 1 0 0,0 1-1 0 0,0-1 1 0 0,0 1-1 0 0,-1 0 1 0 0,1-1-1 0 0,0 1 1 0 0,-1 0-1 0 0,1 0 1 0 0,-1-1-1 0 0,1 1 1 0 0,-1 2-1 0 0,0-1-28 0 0,1 0 0 0 0,-1 0 0 0 0,0-1 0 0 0,0 1 1 0 0,-1 0-1 0 0,1-1 0 0 0,0 1 0 0 0,-1 0 0 0 0,0-1 0 0 0,0 1 0 0 0,0-1 0 0 0,-1 4 0 0 0,1-4 77 0 0,0-1 1 0 0,1 0-1 0 0,-1 0 0 0 0,0 0 0 0 0,0-1 0 0 0,1 1 1 0 0,-1 0-1 0 0,0 0 0 0 0,0 0 0 0 0,0 0 0 0 0,0-1 1 0 0,0 1-1 0 0,0-1 0 0 0,-1 1 0 0 0,1-1 0 0 0,0 1 1 0 0,0-1-1 0 0,0 1 0 0 0,0-1 0 0 0,-1 0 1 0 0,1 0-1 0 0,0 1 0 0 0,0-1 0 0 0,0 0 0 0 0,-1 0 1 0 0,1-1-1 0 0,-2 1 0 0 0,1 0 25 0 0,1 0 0 0 0,0-1 0 0 0,-1 1 0 0 0,1 0 0 0 0,-1-1 0 0 0,1 1 0 0 0,0-1 0 0 0,0 0 0 0 0,-1 1-1 0 0,1-1 1 0 0,0 0 0 0 0,0 0 0 0 0,0 0 0 0 0,0 0 0 0 0,0 0 0 0 0,0 0 0 0 0,0 0 0 0 0,0 0 0 0 0,0 0 0 0 0,0 0 0 0 0,0 0 0 0 0,1-1 0 0 0,-1 1 0 0 0,1 0 0 0 0,-1-1 0 0 0,1 1 0 0 0,-1 0 0 0 0,1-1-1 0 0,0 1 1 0 0,-1 0 0 0 0,1-1 0 0 0,0 1 0 0 0,0-1 0 0 0,0 1 0 0 0,0-1 0 0 0,0 1 0 0 0,1 0 0 0 0,-1-1 0 0 0,0 1 0 0 0,1-1 0 0 0,-1 1 0 0 0,1 0 0 0 0,-1-1 0 0 0,1 1 0 0 0,0 0 0 0 0,-1 0 0 0 0,1 0 0 0 0,0-1-1 0 0,0 1 1 0 0,0 0 0 0 0,0 0 0 0 0,0 0 0 0 0,0 0 0 0 0,0 0 0 0 0,0 1 0 0 0,0-1 0 0 0,1 0 0 0 0,-1 0 0 0 0,0 1 0 0 0,1-1 0 0 0,0 0 0 0 0,9-2-1767 0 0</inkml:trace>
</inkml:ink>
</file>

<file path=ppt/ink/ink1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8.428"/>
    </inkml:context>
    <inkml:brush xml:id="br0">
      <inkml:brushProperty name="width" value="0.05" units="cm"/>
      <inkml:brushProperty name="height" value="0.05" units="cm"/>
      <inkml:brushProperty name="color" value="#004F8B"/>
    </inkml:brush>
  </inkml:definitions>
  <inkml:trace contextRef="#ctx0" brushRef="#br0">1 9 3225 0 0,'0'0'240'0'0,"0"-1"-94"0"0,6-3 3203 0 0,15 1-3203 0 0,-18 3-124 0 0,-1 0 0 0 0,0 0 0 0 0,0 0 0 0 0,0 1 0 0 0,0-1 1 0 0,0 1-1 0 0,0 0 0 0 0,0-1 0 0 0,0 1 0 0 0,0 0 0 0 0,0 0 1 0 0,0 0-1 0 0,0 1 0 0 0,-1-1 0 0 0,1 0 0 0 0,0 1 0 0 0,-1-1 1 0 0,1 1-1 0 0,-1-1 0 0 0,1 1 0 0 0,-1 0 0 0 0,0 0 0 0 0,0-1 1 0 0,0 1-1 0 0,0 0 0 0 0,0 0 0 0 0,1 3 0 0 0,-2-3 162 0 0,1-1-1 0 0,0 0 0 0 0,-1 1 1 0 0,0-1-1 0 0,1 0 0 0 0,-1 1 1 0 0,0-1-1 0 0,1 1 0 0 0,-1-1 1 0 0,0 0-1 0 0,0 1 0 0 0,0-1 1 0 0,0 1-1 0 0,0-1 0 0 0,-1 0 0 0 0,1 1 1 0 0,0-1-1 0 0,-1 1 0 0 0,1-1 1 0 0,-1 0-1 0 0,1 1 0 0 0,-1-1 1 0 0,0 0-1 0 0,1 0 0 0 0,-1 1 1 0 0,0-1-1 0 0,0 0 0 0 0,0 0 1 0 0,0 0-1 0 0,0 0 0 0 0,0 0 1 0 0,0 0-1 0 0,0-1 0 0 0,-1 1 1 0 0,1 0-1 0 0,0 0 0 0 0,0-1 1 0 0,-1 1-1 0 0,-1 0 0 0 0,2-1-32 0 0,-1 1 0 0 0,0-1 0 0 0,0 0-1 0 0,0 1 1 0 0,0-1 0 0 0,0 0 0 0 0,0 0 0 0 0,1 0 0 0 0,-1-1-1 0 0,0 1 1 0 0,0 0 0 0 0,0-1 0 0 0,0 1 0 0 0,1-1-1 0 0,-1 1 1 0 0,0-1 0 0 0,0 0 0 0 0,1 0 0 0 0,-1 0-1 0 0,1 0 1 0 0,-1 0 0 0 0,1 0 0 0 0,-1-1 0 0 0,1 1 0 0 0,0 0-1 0 0,-2-3 1 0 0,2 3-228 0 0,0-1-1 0 0,0 1 0 0 0,0-1 1 0 0,0 1-1 0 0,1-1 1 0 0,-1 0-1 0 0,1 0 1 0 0,-1 1-1 0 0,1-1 1 0 0,-1 0-1 0 0,1 0 0 0 0,0 1 1 0 0,0-1-1 0 0,0 0 1 0 0,0 0-1 0 0,0 0 1 0 0,1 1-1 0 0,-1-1 1 0 0,0 0-1 0 0,1 0 0 0 0,-1 1 1 0 0,1-1-1 0 0,0 0 1 0 0,0 1-1 0 0,-1-1 1 0 0,1 1-1 0 0,0-1 1 0 0,0 1-1 0 0,1-1 0 0 0,-1 1 1 0 0,0 0-1 0 0,0-1 1 0 0,1 1-1 0 0,-1 0 1 0 0,0 0-1 0 0,1 0 1 0 0,-1 0-1 0 0,1 0 1 0 0,0 0-1 0 0,2-1 0 0 0,-2 2 55 0 0,0-1-1 0 0,1 0 0 0 0,-1 1 0 0 0,0-1 1 0 0,0 1-1 0 0,0 0 0 0 0,0 0 0 0 0,0 0 1 0 0,1 0-1 0 0,-1 0 0 0 0,0 0 0 0 0,0 0 1 0 0,0 1-1 0 0,0-1 0 0 0,0 1 0 0 0,0 0 1 0 0,0 0-1 0 0,0-1 0 0 0,3 3 0 0 0,-4-2-5 0 0,0-1 1 0 0,0 1-1 0 0,0 0 0 0 0,-1 0 0 0 0,1-1 0 0 0,0 1 0 0 0,0 0 0 0 0,-1 0 1 0 0,1 0-1 0 0,-1 0 0 0 0,1 0 0 0 0,-1 0 0 0 0,1-1 0 0 0,-1 1 1 0 0,0 0-1 0 0,1 1 0 0 0,-1-1 0 0 0,0 0 0 0 0,0 0 0 0 0,0 0 1 0 0,0 0-1 0 0,0 0 0 0 0,0 0 0 0 0,0 0 0 0 0,0 0 0 0 0,0 0 1 0 0,0 0-1 0 0,0 0 0 0 0,-1 0 0 0 0,1 0 0 0 0,-1 0 0 0 0,1 0 0 0 0,0 0 1 0 0,-1 0-1 0 0,0 0 0 0 0,1 0 0 0 0,-1 0 0 0 0,1-1 0 0 0,-1 1 1 0 0,-1 1-1 0 0,1-1 135 0 0,0 1 0 0 0,0-1 0 0 0,0 0 1 0 0,0 0-1 0 0,0 0 0 0 0,0 0 0 0 0,0 0 1 0 0,0-1-1 0 0,0 1 0 0 0,-1 0 0 0 0,1 0 1 0 0,0-1-1 0 0,0 1 0 0 0,-1-1 0 0 0,1 1 1 0 0,0-1-1 0 0,-1 0 0 0 0,1 1 1 0 0,-1-1-1 0 0,1 0 0 0 0,0 0 0 0 0,-1 0 1 0 0,1 0-1 0 0,-1 0 0 0 0,1 0 0 0 0,0 0 1 0 0,-1-1-1 0 0,1 1 0 0 0,-1 0 0 0 0,1-1 1 0 0,0 1-1 0 0,0-1 0 0 0,-1 0 0 0 0,1 1 1 0 0,0-1-1 0 0,0 0 0 0 0,-1 0 0 0 0,0-1 1 0 0,1 1-265 0 0,0 0 0 0 0,1 0 1 0 0,-1 0-1 0 0,0-1 0 0 0,0 1 1 0 0,1 0-1 0 0,-1-1 0 0 0,1 1 1 0 0,-1 0-1 0 0,1-1 1 0 0,-1 1-1 0 0,1-1 0 0 0,0 1 1 0 0,0-1-1 0 0,0-1 0 0 0</inkml:trace>
</inkml:ink>
</file>

<file path=ppt/ink/ink1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24.311"/>
    </inkml:context>
    <inkml:brush xml:id="br0">
      <inkml:brushProperty name="width" value="0.05" units="cm"/>
      <inkml:brushProperty name="height" value="0.05" units="cm"/>
      <inkml:brushProperty name="color" value="#004F8B"/>
    </inkml:brush>
  </inkml:definitions>
  <inkml:trace contextRef="#ctx0" brushRef="#br0">144 1 1840 0 0,'3'5'5476'0'0,"7"12"-4801"0"0,0 0 0 0 0,-1 0 0 0 0,-1 1 0 0 0,-1 1 0 0 0,0-1 0 0 0,-2 1 0 0 0,0 0 0 0 0,4 36 0 0 0,-5-20 58 0 0,-2 1 0 0 0,-1-1 0 0 0,-2 1 1 0 0,-7 41-1 0 0,4-52-329 0 0,-1 0-1 0 0,-2 0 1 0 0,-1-1-1 0 0,0 0 1 0 0,-21 39-1 0 0,21-48-264 0 0,-1 1 0 0 0,0-2 0 0 0,-1 1 0 0 0,-1-1 0 0 0,0-1 0 0 0,-1 0 0 0 0,-1-1 0 0 0,0 0 0 0 0,-16 11 0 0 0,15-14-1531 0 0,-1-3-5569 0 0</inkml:trace>
</inkml:ink>
</file>

<file path=ppt/ink/ink1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24.901"/>
    </inkml:context>
    <inkml:brush xml:id="br0">
      <inkml:brushProperty name="width" value="0.05" units="cm"/>
      <inkml:brushProperty name="height" value="0.05" units="cm"/>
      <inkml:brushProperty name="color" value="#004F8B"/>
    </inkml:brush>
  </inkml:definitions>
  <inkml:trace contextRef="#ctx0" brushRef="#br0">67 0 5065 0 0,'0'0'464'0'0,"13"3"-553"0"0,-4-1 112 0 0,0 1 0 0 0,0 0 0 0 0,0 1 0 0 0,-1 0 0 0 0,1 0 0 0 0,-1 1 0 0 0,9 6 0 0 0,-14-9 209 0 0,0 1 0 0 0,0-1 0 0 0,0 1-1 0 0,-1 0 1 0 0,1-1 0 0 0,-1 1 0 0 0,1 0 0 0 0,-1 1-1 0 0,0-1 1 0 0,0 0 0 0 0,-1 1 0 0 0,1-1 0 0 0,-1 1-1 0 0,1-1 1 0 0,-1 1 0 0 0,0 0 0 0 0,0-1 0 0 0,-1 1-1 0 0,1 0 1 0 0,-1 0 0 0 0,0-1 0 0 0,0 5 0 0 0,-1-4 8 0 0,0-1 0 0 0,0 0 0 0 0,-1 1 0 0 0,1-1 0 0 0,-1 0 0 0 0,0 0 0 0 0,1 0 1 0 0,-1 0-1 0 0,-1 0 0 0 0,1-1 0 0 0,0 1 0 0 0,-1 0 0 0 0,1-1 0 0 0,-1 0 0 0 0,0 0 0 0 0,0 0 1 0 0,0 0-1 0 0,-3 2 0 0 0,-3 1 196 0 0,0 0 0 0 0,0-1-1 0 0,-1 0 1 0 0,1 0 0 0 0,-11 2 0 0 0,14-5-465 0 0,0 0-1 0 0,1 1 0 0 0,-1-2 1 0 0,0 1-1 0 0,0-1 0 0 0,0 0 1 0 0,0 0-1 0 0,0 0 0 0 0,1-1 1 0 0,-1 0-1 0 0,0 0 0 0 0,-10-4 1 0 0,64 2 2093 0 0,22 1-2853 0 0,119-20-1 0 0,-143 14-5745 0 0</inkml:trace>
</inkml:ink>
</file>

<file path=ppt/ink/ink1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3.621"/>
    </inkml:context>
    <inkml:brush xml:id="br0">
      <inkml:brushProperty name="width" value="0.05" units="cm"/>
      <inkml:brushProperty name="height" value="0.05" units="cm"/>
      <inkml:brushProperty name="color" value="#004F8B"/>
    </inkml:brush>
  </inkml:definitions>
  <inkml:trace contextRef="#ctx0" brushRef="#br0">1 26 3681 0 0,'0'0'284'0'0,"-1"0"-84"0"0,16 0 282 0 0,43 0 5576 0 0,64-8 1 0 0,-46-4-6059 0 0,-38 6 0 0 0</inkml:trace>
</inkml:ink>
</file>

<file path=ppt/ink/ink1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4.965"/>
    </inkml:context>
    <inkml:brush xml:id="br0">
      <inkml:brushProperty name="width" value="0.05" units="cm"/>
      <inkml:brushProperty name="height" value="0.05" units="cm"/>
      <inkml:brushProperty name="color" value="#004F8B"/>
    </inkml:brush>
  </inkml:definitions>
  <inkml:trace contextRef="#ctx0" brushRef="#br0">50 24 2761 0 0,'-24'-8'754'0'0,"-1"-1"3077"0"0,69 15 1951 0 0,-18-4-3651 0 0,32 4-2077 0 0,101-3 0 0 0,57-17 112 0 0,-110 6-136 0 0,-9 6-186 0 0,-79 3 144 0 0</inkml:trace>
</inkml:ink>
</file>

<file path=ppt/ink/ink1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5.395"/>
    </inkml:context>
    <inkml:brush xml:id="br0">
      <inkml:brushProperty name="width" value="0.05" units="cm"/>
      <inkml:brushProperty name="height" value="0.05" units="cm"/>
      <inkml:brushProperty name="color" value="#004F8B"/>
    </inkml:brush>
  </inkml:definitions>
  <inkml:trace contextRef="#ctx0" brushRef="#br0">3 1 6913 0 0,'-2'0'1033'0'0,"4"5"3129"0"0,100 118-4905 0 0,42 48 554 0 0,-123-148 158 0 0,56 66 16 0 0,-68-78 50 0 0,-1 1 0 0 0,0 1-1 0 0,-1-1 1 0 0,-1 1 0 0 0,11 26-1 0 0,-14-24 30 0 0,-2 0 0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23.033"/>
    </inkml:context>
    <inkml:brush xml:id="br0">
      <inkml:brushProperty name="width" value="0.05" units="cm"/>
      <inkml:brushProperty name="height" value="0.05" units="cm"/>
      <inkml:brushProperty name="color" value="#004F8B"/>
    </inkml:brush>
  </inkml:definitions>
  <inkml:trace contextRef="#ctx0" brushRef="#br0">68 1 9218 0 0,'0'0'5132'0'0,"1"3"-5355"0"0,7 27 443 0 0,-1 0 1 0 0,-1 1-1 0 0,-2 0 0 0 0,0 61 1 0 0,-4-49 228 0 0,1-25-320 0 0,0-1 0 0 0,-2 1-1 0 0,0 0 1 0 0,-1-1 0 0 0,-1 0 0 0 0,-7 25 0 0 0,9-41-61 0 0,1-1 0 0 0,0 0 0 0 0,-1 1 0 0 0,1-1 0 0 0,-1 0 0 0 0,1 1 0 0 0,-1-1 0 0 0,1 0 0 0 0,0 1 1 0 0,-1-1-1 0 0,1 0 0 0 0,-1 0 0 0 0,1 0 0 0 0,-1 1 0 0 0,1-1 0 0 0,-1 0 0 0 0,0 0 0 0 0,1 0 1 0 0,-1 0-1 0 0,1 0 0 0 0,-1 0 0 0 0,1 0 0 0 0,-1 0 0 0 0,1 0 0 0 0,-1 0 0 0 0,1 0 0 0 0,-1-1 0 0 0,1 1 1 0 0,-1 0-1 0 0,1 0 0 0 0,-1 0 0 0 0,1-1 0 0 0,-1 1 0 0 0,1 0 0 0 0,-1 0 0 0 0,0-1 0 0 0,-20-13 284 0 0,-8-18-7507 0 0,15 12 2725 0 0</inkml:trace>
</inkml:ink>
</file>

<file path=ppt/ink/ink1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5.730"/>
    </inkml:context>
    <inkml:brush xml:id="br0">
      <inkml:brushProperty name="width" value="0.05" units="cm"/>
      <inkml:brushProperty name="height" value="0.05" units="cm"/>
      <inkml:brushProperty name="color" value="#004F8B"/>
    </inkml:brush>
  </inkml:definitions>
  <inkml:trace contextRef="#ctx0" brushRef="#br0">395 1 9674 0 0,'-16'5'8426'0'0,"2"7"-5747"0"0,-10 21-3988 0 0,16-20 2259 0 0,-262 410-824 0 0,262-409-348 0 0,0 1 1 0 0,0 1 0 0 0,1 0-1 0 0,1 0 1 0 0,1 0-1 0 0,0 0 1 0 0,1 1 0 0 0,1 0-1 0 0,-2 33 1 0 0,4-30-453 0 0,-1-4 380 0 0</inkml:trace>
</inkml:ink>
</file>

<file path=ppt/ink/ink1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6.882"/>
    </inkml:context>
    <inkml:brush xml:id="br0">
      <inkml:brushProperty name="width" value="0.05" units="cm"/>
      <inkml:brushProperty name="height" value="0.05" units="cm"/>
      <inkml:brushProperty name="color" value="#004F8B"/>
    </inkml:brush>
  </inkml:definitions>
  <inkml:trace contextRef="#ctx0" brushRef="#br0">38 12 3225 0 0,'3'-7'7971'0'0,"-1"6"-7975"0"0,0 1 0 0 0,0-1 0 0 0,0 0 0 0 0,0 1 0 0 0,0-1-1 0 0,0 1 1 0 0,0 0 0 0 0,0 0 0 0 0,0 0 0 0 0,0 0 0 0 0,0 0 0 0 0,0 0 0 0 0,0 0 0 0 0,0 1 0 0 0,0-1 0 0 0,0 1 0 0 0,0-1 0 0 0,0 1 0 0 0,0 0 0 0 0,0 0 0 0 0,-1 0 0 0 0,1 0 0 0 0,0 0 0 0 0,0 0 0 0 0,-1 0 0 0 0,1 1 0 0 0,-1-1 0 0 0,1 1-1 0 0,-1-1 1 0 0,0 1 0 0 0,3 2 0 0 0,-3-2 5 0 0,0-1-1 0 0,0 0 0 0 0,0 1 0 0 0,0-1 0 0 0,0 0 0 0 0,0 1 0 0 0,0-1 1 0 0,-1 1-1 0 0,1-1 0 0 0,0 1 0 0 0,-1 0 0 0 0,1-1 0 0 0,-1 1 0 0 0,0 0 1 0 0,1-1-1 0 0,-1 1 0 0 0,0 0 0 0 0,0-1 0 0 0,0 4 0 0 0,-1-4 110 0 0,1 1 0 0 0,-1-1 0 0 0,1 0 0 0 0,-1 1 0 0 0,0-1 0 0 0,0 0 0 0 0,0 0 0 0 0,1 1 0 0 0,-1-1 0 0 0,0 0 1 0 0,0 0-1 0 0,-1 0 0 0 0,1 0 0 0 0,0 0 0 0 0,0-1 0 0 0,0 1 0 0 0,-1 0 0 0 0,-1 0 0 0 0,0 1 79 0 0,0-1 1 0 0,-1 0-1 0 0,1 0 1 0 0,-1 0-1 0 0,1 0 1 0 0,-1 0 0 0 0,1-1-1 0 0,-1 0 1 0 0,1 0-1 0 0,-1 0 1 0 0,1 0-1 0 0,-1 0 1 0 0,1-1-1 0 0,-1 0 1 0 0,1 1-1 0 0,-1-1 1 0 0,-6-3 0 0 0,9 3-188 0 0,-1 0 1 0 0,1 1-1 0 0,-1-1 1 0 0,1 0 0 0 0,-1 0-1 0 0,1 0 1 0 0,-1 0 0 0 0,1-1-1 0 0,0 1 1 0 0,0 0 0 0 0,0 0-1 0 0,-1-1 1 0 0,1 1 0 0 0,0-1-1 0 0,1 1 1 0 0,-1-1 0 0 0,0 1-1 0 0,0-1 1 0 0,1 0 0 0 0,-1 1-1 0 0,0-3 1 0 0,1 2-26 0 0,1 1 1 0 0,-1-1-1 0 0,0 1 1 0 0,0-1-1 0 0,1 1 1 0 0,-1-1-1 0 0,0 1 1 0 0,1-1-1 0 0,0 1 1 0 0,-1 0-1 0 0,1-1 1 0 0,0 1-1 0 0,0 0 1 0 0,0-1-1 0 0,0 1 1 0 0,0 0-1 0 0,0 0 1 0 0,0 0-1 0 0,1-1 1 0 0,1 0-9 0 0,-1 0 1 0 0,1 0 0 0 0,-1 0-1 0 0,1 1 1 0 0,0-1-1 0 0,0 1 1 0 0,0-1 0 0 0,-1 1-1 0 0,1 0 1 0 0,0 1-1 0 0,0-1 1 0 0,1 0-1 0 0,-1 1 1 0 0,0-1 0 0 0,0 1-1 0 0,0 0 1 0 0,0 0-1 0 0,0 1 1 0 0,0-1 0 0 0,0 0-1 0 0,0 1 1 0 0,1 0-1 0 0,2 1 1 0 0,-6-2 31 0 0,1 0-1 0 0,0 1 1 0 0,-1-1 0 0 0,1 0 0 0 0,0 1-1 0 0,-1-1 1 0 0,1 1 0 0 0,-1-1-1 0 0,1 1 1 0 0,-1-1 0 0 0,1 1 0 0 0,-1 0-1 0 0,1-1 1 0 0,-1 1 0 0 0,1 0 0 0 0,-1-1-1 0 0,0 1 1 0 0,1 0 0 0 0,-1-1-1 0 0,0 1 1 0 0,0 0 0 0 0,1 0 0 0 0,-1 1-1 0 0,-2-2 1054 0 0</inkml:trace>
</inkml:ink>
</file>

<file path=ppt/ink/ink1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7.547"/>
    </inkml:context>
    <inkml:brush xml:id="br0">
      <inkml:brushProperty name="width" value="0.05" units="cm"/>
      <inkml:brushProperty name="height" value="0.05" units="cm"/>
      <inkml:brushProperty name="color" value="#004F8B"/>
    </inkml:brush>
  </inkml:definitions>
  <inkml:trace contextRef="#ctx0" brushRef="#br0">29 28 3225 0 0,'-23'-11'229'0'0,"18"5"3748"0"0,33-3-2194 0 0,-26 9-1796 0 0,1-1-1 0 0,-1 1 1 0 0,0 0 0 0 0,1 0-1 0 0,-1 0 1 0 0,1 0 0 0 0,-1 0-1 0 0,0 0 1 0 0,1 1 0 0 0,-1-1-1 0 0,0 1 1 0 0,1 0 0 0 0,-1 0-1 0 0,0 0 1 0 0,0 0 0 0 0,0 0-1 0 0,0 0 1 0 0,0 0 0 0 0,0 1-1 0 0,0-1 1 0 0,0 1 0 0 0,0-1-1 0 0,-1 1 1 0 0,1 0 0 0 0,-1-1-1 0 0,1 1 1 0 0,-1 0 0 0 0,0 0-1 0 0,3 4 1 0 0,-4-4 117 0 0,1-1 0 0 0,0 1 0 0 0,-1 0 0 0 0,1-1-1 0 0,-1 1 1 0 0,1 0 0 0 0,-1-1 0 0 0,0 1 0 0 0,0 0 0 0 0,0 0 0 0 0,0-1 0 0 0,0 1 0 0 0,0 0-1 0 0,0 0 1 0 0,-1-1 0 0 0,1 1 0 0 0,0 0 0 0 0,-1-1 0 0 0,0 1 0 0 0,1 0 0 0 0,-1-1 0 0 0,0 1-1 0 0,0-1 1 0 0,0 1 0 0 0,0-1 0 0 0,0 0 0 0 0,0 1 0 0 0,0-1 0 0 0,0 0 0 0 0,-1 0-1 0 0,1 1 1 0 0,0-1 0 0 0,-1 0 0 0 0,1-1 0 0 0,-1 1 0 0 0,1 0 0 0 0,-1 0 0 0 0,1-1 0 0 0,-3 2-1 0 0,1-1 220 0 0,-1-1 0 0 0,1 1 0 0 0,0 0-1 0 0,-1-1 1 0 0,1 0 0 0 0,-1 0-1 0 0,1 0 1 0 0,-7-1 0 0 0,8 1-224 0 0,1 0 0 0 0,-1-1 0 0 0,1 1 0 0 0,0 0 0 0 0,-1-1 0 0 0,1 1-1 0 0,0-1 1 0 0,-1 1 0 0 0,1-1 0 0 0,0 1 0 0 0,0-1 0 0 0,0 0 0 0 0,-1 0 0 0 0,1 0 0 0 0,0 0 0 0 0,0 0 0 0 0,0 0 0 0 0,0 0 0 0 0,1 0 0 0 0,-1 0 0 0 0,0 0 0 0 0,0 0 0 0 0,1-1 0 0 0,-2-1 0 0 0,2 1-136 0 0,0 1-1 0 0,0 0 1 0 0,0-1 0 0 0,0 1 0 0 0,0 0-1 0 0,0-1 1 0 0,1 1 0 0 0,-1 0 0 0 0,0 0-1 0 0,1-1 1 0 0,-1 1 0 0 0,1 0 0 0 0,-1 0-1 0 0,1-1 1 0 0,0 1 0 0 0,-1 0 0 0 0,1 0-1 0 0,0 0 1 0 0,0 0 0 0 0,0 0-1 0 0,0 0 1 0 0,0 0 0 0 0,0 1 0 0 0,0-1-1 0 0,0 0 1 0 0,0 0 0 0 0,0 1 0 0 0,0-1-1 0 0,1 1 1 0 0,-1-1 0 0 0,2 0 0 0 0,0 0-50 0 0,-1 0 0 0 0,1 0 0 0 0,0 0 0 0 0,-1 1 0 0 0,1-1 0 0 0,0 1 1 0 0,0-1-1 0 0,0 1 0 0 0,0 0 0 0 0,-1 0 0 0 0,1 0 0 0 0,0 0 0 0 0,4 2 0 0 0,2 5-4 0 0,-14-1 339 0 0,-18 3-526 0 0,19-8-353 0 0,-5 1-4770 0 0</inkml:trace>
</inkml:ink>
</file>

<file path=ppt/ink/ink1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8.317"/>
    </inkml:context>
    <inkml:brush xml:id="br0">
      <inkml:brushProperty name="width" value="0.05" units="cm"/>
      <inkml:brushProperty name="height" value="0.05" units="cm"/>
      <inkml:brushProperty name="color" value="#004F8B"/>
    </inkml:brush>
  </inkml:definitions>
  <inkml:trace contextRef="#ctx0" brushRef="#br0">118 1 3225 0 0,'6'0'7611'0'0,"6"13"-7608"0"0,-1 2 0 0 0,0 0 0 0 0,-1 0 0 0 0,0 1-1 0 0,-1 0 1 0 0,-1 1 0 0 0,-1-1 0 0 0,7 24 0 0 0,3 18 169 0 0,12 74-1 0 0,-21-90-94 0 0,-3 0 0 0 0,-1 1 0 0 0,-2 0 1 0 0,-5 54-1 0 0,0-68 45 0 0,-1-1 1 0 0,-2 0 0 0 0,0 0-1 0 0,-2 0 1 0 0,-1-1 0 0 0,-2 0-1 0 0,-18 34 1 0 0,15-35 135 0 0,-1-1 1 0 0,-2 0-1 0 0,0-2 1 0 0,-2 0-1 0 0,0-1 0 0 0,-2-1 1 0 0,-29 24-1 0 0,20-21-198 0 0</inkml:trace>
</inkml:ink>
</file>

<file path=ppt/ink/ink1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19.520"/>
    </inkml:context>
    <inkml:brush xml:id="br0">
      <inkml:brushProperty name="width" value="0.05" units="cm"/>
      <inkml:brushProperty name="height" value="0.05" units="cm"/>
      <inkml:brushProperty name="color" value="#004F8B"/>
    </inkml:brush>
  </inkml:definitions>
  <inkml:trace contextRef="#ctx0" brushRef="#br0">103 21 6449 0 0,'0'0'499'0'0,"0"0"-328"0"0,3-3 32 0 0,-1 1 0 0 0,0 1 1 0 0,0-1-1 0 0,1 0 0 0 0,-1 1 0 0 0,1-1 0 0 0,0 1 1 0 0,-1 0-1 0 0,1-1 0 0 0,0 1 0 0 0,0 1 0 0 0,-1-1 1 0 0,1 0-1 0 0,0 1 0 0 0,0-1 0 0 0,6 1 1 0 0,-4 0-85 0 0,0 1 1 0 0,0 0 0 0 0,0 0-1 0 0,0 0 1 0 0,1 1 0 0 0,-2-1 0 0 0,1 1-1 0 0,0 0 1 0 0,5 3 0 0 0,-2 0-53 0 0,0 0 0 0 0,-1 0-1 0 0,0 1 1 0 0,0 0 0 0 0,0 0 0 0 0,0 1 0 0 0,-1 0 0 0 0,0 0 0 0 0,-1 0 0 0 0,8 13 0 0 0,-13-19 20 0 0,1-1 1 0 0,-1 1 0 0 0,0 0 0 0 0,1 0 0 0 0,-1 0-1 0 0,0 0 1 0 0,0-1 0 0 0,0 1 0 0 0,0 0 0 0 0,0 0-1 0 0,0 0 1 0 0,0 0 0 0 0,0 0 0 0 0,0-1-1 0 0,0 1 1 0 0,0 0 0 0 0,0 0 0 0 0,-1 0 0 0 0,1 0-1 0 0,0 0 1 0 0,-1-1 0 0 0,1 1 0 0 0,-1 0-1 0 0,1 0 1 0 0,-1-1 0 0 0,1 1 0 0 0,-1 0 0 0 0,1-1-1 0 0,-1 1 1 0 0,0-1 0 0 0,1 1 0 0 0,-1 0 0 0 0,0-1-1 0 0,1 0 1 0 0,-3 2 0 0 0,-3 1 982 0 0,0 0 1 0 0,0 0-1 0 0,-13 3 1 0 0,0 1-969 0 0,15-6-93 0 0,0 0 1 0 0,-1 0-1 0 0,1 0 1 0 0,0-1-1 0 0,0 1 0 0 0,-1-1 1 0 0,-7-1-1 0 0,-17 2 5 0 0,1 4-14 0 0,0-1 0 0 0,-37 0 0 0 0,33-6-12 0 0,32 2-48 0 0,5 1-272 0 0,294 16-369 0 0,-251-18 686 0 0</inkml:trace>
</inkml:ink>
</file>

<file path=ppt/ink/ink1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22.117"/>
    </inkml:context>
    <inkml:brush xml:id="br0">
      <inkml:brushProperty name="width" value="0.05" units="cm"/>
      <inkml:brushProperty name="height" value="0.05" units="cm"/>
      <inkml:brushProperty name="color" value="#004F8B"/>
    </inkml:brush>
  </inkml:definitions>
  <inkml:trace contextRef="#ctx0" brushRef="#br0">5 26 5985 0 0,'-4'-2'14550'0'0,"40"-2"-14601"0"0,38 1 1 0 0,-42 3-17 0 0,1-2 0 0 0,47-9 1 0 0,-61 7 52 0 0</inkml:trace>
</inkml:ink>
</file>

<file path=ppt/ink/ink1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22.466"/>
    </inkml:context>
    <inkml:brush xml:id="br0">
      <inkml:brushProperty name="width" value="0.05" units="cm"/>
      <inkml:brushProperty name="height" value="0.05" units="cm"/>
      <inkml:brushProperty name="color" value="#004F8B"/>
    </inkml:brush>
  </inkml:definitions>
  <inkml:trace contextRef="#ctx0" brushRef="#br0">1 29 14283 0 0,'67'-2'5085'0'0,"125"-18"-5474"0"0,-152 14 270 0 0</inkml:trace>
</inkml:ink>
</file>

<file path=ppt/ink/ink1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41.923"/>
    </inkml:context>
    <inkml:brush xml:id="br0">
      <inkml:brushProperty name="width" value="0.05" units="cm"/>
      <inkml:brushProperty name="height" value="0.05" units="cm"/>
    </inkml:brush>
  </inkml:definitions>
  <inkml:trace contextRef="#ctx0" brushRef="#br0">1 366 5065 0 0,'-1'-3'8196'0'0,"7"-25"-7917"0"0,1 2-1 0 0,1-1 0 0 0,2 1 1 0 0,0 0-1 0 0,18-31 0 0 0,-23 48-330 0 0,0 1 0 0 0,0-1 0 0 0,1 1 0 0 0,0 0 0 0 0,1 1 0 0 0,12-12 0 0 0,-19 19 49 0 0,0 0-1 0 0,0-1 1 0 0,0 1 0 0 0,0 0-1 0 0,0 0 1 0 0,0 0-1 0 0,0 0 1 0 0,1 0 0 0 0,-1-1-1 0 0,0 1 1 0 0,0 0 0 0 0,0 0-1 0 0,0 0 1 0 0,0 0 0 0 0,1 0-1 0 0,-1 0 1 0 0,0 0-1 0 0,0 0 1 0 0,0 0 0 0 0,0-1-1 0 0,1 1 1 0 0,-1 0 0 0 0,0 0-1 0 0,0 0 1 0 0,0 0-1 0 0,0 0 1 0 0,1 0 0 0 0,-1 0-1 0 0,0 0 1 0 0,0 0 0 0 0,0 0-1 0 0,0 0 1 0 0,1 0-1 0 0,-1 0 1 0 0,0 1 0 0 0,0-1-1 0 0,0 0 1 0 0,0 0 0 0 0,1 0-1 0 0,-1 0 1 0 0,0 0-1 0 0,0 0 1 0 0,0 0 0 0 0,0 0-1 0 0,1 0 1 0 0,-1 1 0 0 0,0-1-1 0 0,0 0 1 0 0,0 0-1 0 0,0 0 1 0 0,0 0 0 0 0,0 0-1 0 0,0 1 1 0 0,0-1 0 0 0,0 0-1 0 0,1 0 1 0 0,-1 0-1 0 0,0 0 1 0 0,0 1 0 0 0,0-1-1 0 0,0 0 1 0 0,0 0 0 0 0,0 0-1 0 0,0 1 1 0 0,0-1-1 0 0,0 0 1 0 0,1 3-180 0 0,4 12 168 0 0,-1 0 1 0 0,0 0-1 0 0,-2 1 1 0 0,1 0 0 0 0,0 27-1 0 0,-7 89 188 0 0,2-99-134 0 0,-2 9 68 0 0,2-36 170 0 0,2-25-45 0 0,1-2-231 0 0,1 0-1 0 0,1-1 1 0 0,1 1-1 0 0,0 0 1 0 0,2 1-1 0 0,1-1 1 0 0,0 1-1 0 0,2 0 1 0 0,0 1-1 0 0,12-19 1 0 0,5 2-117 0 0,-25 34 128 0 0,1 0-1 0 0,0 1 1 0 0,-1-1-1 0 0,1 0 0 0 0,0 0 1 0 0,0 1-1 0 0,0-1 1 0 0,0 1-1 0 0,0 0 1 0 0,0 0-1 0 0,0-1 1 0 0,1 1-1 0 0,-1 1 1 0 0,0-1-1 0 0,4-1 1 0 0,-5 3-7 0 0,0-1 0 0 0,0 1 0 0 0,0-1 0 0 0,-1 1 0 0 0,1-1 1 0 0,0 1-1 0 0,0 0 0 0 0,0 0 0 0 0,-1-1 0 0 0,1 1 0 0 0,0 0 1 0 0,0 0-1 0 0,-1 0 0 0 0,1 0 0 0 0,-1 0 0 0 0,1 0 1 0 0,-1 0-1 0 0,1 1 0 0 0,8 19 71 0 0,-2 2-14 0 0,-1 1 0 0 0,0-1 0 0 0,-2 1 0 0 0,-1 0 0 0 0,-1 0 0 0 0,-1 0-1 0 0,-1 1 1 0 0,-1-1 0 0 0,-7 37 0 0 0,3-48 72 0 0,5-13-114 0 0,0 1-1 0 0,-1-1 0 0 0,1 0 0 0 0,0 0 0 0 0,0 0 1 0 0,-1 0-1 0 0,1 0 0 0 0,0 0 0 0 0,0-1 0 0 0,0 1 1 0 0,-1 0-1 0 0,1 0 0 0 0,0 0 0 0 0,0 0 0 0 0,0 0 1 0 0,-1 0-1 0 0,1 0 0 0 0,0 0 0 0 0,0 0 0 0 0,0 0 1 0 0,0-1-1 0 0,-1 1 0 0 0,1 0 0 0 0,0 0 0 0 0,0 0 1 0 0,0 0-1 0 0,0-1 0 0 0,0 1 0 0 0,0 0 1 0 0,-1 0-1 0 0,1 0 0 0 0,0 0 0 0 0,0-1 0 0 0,-8-22 704 0 0,6 12-762 0 0,1-1-1 0 0,0 0 1 0 0,1 1 0 0 0,0-1 0 0 0,0 0 0 0 0,2 0 0 0 0,-1 1-1 0 0,6-18 1 0 0,2-1-1033 0 0,24-55 0 0 0,-24 65 439 0 0,0 1 0 0 0,2-1-1 0 0,0 2 1 0 0,1 0 0 0 0,1 0-1 0 0,1 1 1 0 0,0 1 0 0 0,20-19-1 0 0,-33 35 642 0 0,-1 0 0 0 0,0 0 0 0 0,0 0-1 0 0,0-1 1 0 0,1 1 0 0 0,-1 0 0 0 0,0 0 0 0 0,0 0 0 0 0,1 0-1 0 0,-1 0 1 0 0,0-1 0 0 0,0 1 0 0 0,0 0 0 0 0,1 0-1 0 0,-1 0 1 0 0,0 0 0 0 0,1 0 0 0 0,-1 0 0 0 0,0 0-1 0 0,0 0 1 0 0,1 0 0 0 0,-1 0 0 0 0,0 0 0 0 0,0 0-1 0 0,1 0 1 0 0,-1 0 0 0 0,0 0 0 0 0,0 0 0 0 0,1 0-1 0 0,-1 1 1 0 0,0-1 0 0 0,0 0 0 0 0,1 0 0 0 0,-1 0-1 0 0,0 1 1 0 0,6 10 447 0 0,-3 22 315 0 0,-3-27-727 0 0,-1 68 459 0 0,0-47-110 0 0,0-1 0 0 0,5 30 0 0 0,-4-50-345 0 0,1 1 0 0 0,1 0-1 0 0,-1-1 1 0 0,1 1 0 0 0,0-1 0 0 0,1 0 0 0 0,-1 1 0 0 0,1-1 0 0 0,1-1 0 0 0,-1 1 0 0 0,1 0 0 0 0,0-1 0 0 0,5 6 0 0 0,-7-9-47 0 0,0 1 0 0 0,1-2 0 0 0,-1 1 0 0 0,1 0 0 0 0,-1 0 0 0 0,1-1 0 0 0,3 2 0 0 0,9 2 0 0 0</inkml:trace>
</inkml:ink>
</file>

<file path=ppt/ink/ink1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43.699"/>
    </inkml:context>
    <inkml:brush xml:id="br0">
      <inkml:brushProperty name="width" value="0.05" units="cm"/>
      <inkml:brushProperty name="height" value="0.05" units="cm"/>
    </inkml:brush>
  </inkml:definitions>
  <inkml:trace contextRef="#ctx0" brushRef="#br0">1 416 8290 0 0,'4'-18'6721'0'0,"7"-13"-6417"0"0,2 1 0 0 0,0 0 0 0 0,3 1 0 0 0,21-31 1 0 0,3 8-399 0 0,-36 47 70 0 0,1 1 0 0 0,0-1 0 0 0,0 1 1 0 0,0-1-1 0 0,0 2 0 0 0,0-1 0 0 0,11-5 0 0 0,-15 9 24 0 0,-1 0-1 0 0,1 0 1 0 0,-1 0-1 0 0,1 0 0 0 0,-1 0 1 0 0,1 0-1 0 0,-1 0 0 0 0,1 1 1 0 0,-1-1-1 0 0,1 0 0 0 0,-1 0 1 0 0,1 1-1 0 0,-1-1 0 0 0,1 0 1 0 0,-1 0-1 0 0,1 1 0 0 0,-1-1 1 0 0,1 1-1 0 0,-1-1 0 0 0,0 0 1 0 0,1 1-1 0 0,-1-1 1 0 0,0 1-1 0 0,0-1 0 0 0,1 1 1 0 0,-1-1-1 0 0,0 1 0 0 0,0-1 1 0 0,1 1-1 0 0,-1-1 0 0 0,0 1 1 0 0,0-1-1 0 0,0 2 0 0 0,6 20-244 0 0,-6-20 236 0 0,8 50 22 0 0,-3 0 0 0 0,-3 76-1 0 0,-2-121 1 0 0,-4 49 286 0 0,4-55-278 0 0,1-6 7 0 0,13-44-257 0 0,1 1-1 0 0,3 1 1 0 0,33-64 0 0 0,-50 109 196 0 0,15-23-80 0 0,-15 24 85 0 0,0 0 0 0 0,-1 0 0 0 0,1 0 0 0 0,0 0 0 0 0,0 0 0 0 0,0 0 0 0 0,0 0-1 0 0,1 0 1 0 0,-1 0 0 0 0,0 1 0 0 0,0-1 0 0 0,0 0 0 0 0,1 1 0 0 0,-1-1 0 0 0,0 1 0 0 0,1-1 0 0 0,0 1 0 0 0,1 3-35 0 0,-1 1 0 0 0,0 0 1 0 0,-1 0-1 0 0,1 0 0 0 0,-1 1 1 0 0,1-1-1 0 0,-1 0 0 0 0,0 6 1 0 0,3 23 242 0 0,-2 1 0 0 0,-2-1-1 0 0,-1 0 1 0 0,-1 1 0 0 0,-9 40 0 0 0,5-25-83 0 0,14-101-4339 0 0,26-91 1 0 0,-23 109 3036 0 0,1 0 1 0 0,1 1 0 0 0,2 1 0 0 0,22-35 0 0 0,-30 56 1175 0 0,0 2 1 0 0,1-1 0 0 0,0 1-1 0 0,14-12 1 0 0,-17 17 163 0 0,-1 0 0 0 0,1 1 0 0 0,0-1 0 0 0,-1 1 0 0 0,2 0 0 0 0,-1 1 0 0 0,0-1-1 0 0,1 1 1 0 0,-1 0 0 0 0,1 1 0 0 0,8-3 0 0 0,-13 4-29 0 0,0 1-1 0 0,1-1 1 0 0,-1 0-1 0 0,0 0 1 0 0,1 0-1 0 0,-1 1 1 0 0,0-1-1 0 0,1 1 1 0 0,-1-1 0 0 0,0 1-1 0 0,0-1 1 0 0,0 1-1 0 0,0 0 1 0 0,1 0-1 0 0,-1-1 1 0 0,0 1-1 0 0,0 0 1 0 0,0 0-1 0 0,-1 0 1 0 0,1 0-1 0 0,0 0 1 0 0,0 0-1 0 0,0 0 1 0 0,-1 1 0 0 0,1-1-1 0 0,-1 0 1 0 0,1 0-1 0 0,-1 1 1 0 0,1-1-1 0 0,-1 0 1 0 0,0 0-1 0 0,1 1 1 0 0,-1-1-1 0 0,0 3 1 0 0,1 6 124 0 0,0 0 0 0 0,0 0 0 0 0,-1 14 0 0 0,-1-19-87 0 0,-2 46 269 0 0,1-19 348 0 0,2 43 0 0 0,0-66-668 0 0,1 0 0 0 0,1 0 0 0 0,-1 0-1 0 0,1 0 1 0 0,1-1 0 0 0,0 1 0 0 0,0-1 0 0 0,0 0-1 0 0,8 12 1 0 0,-9-17-97 0 0,0 0-1 0 0,0 0 1 0 0,0 0 0 0 0,1 0-1 0 0,-1-1 1 0 0,1 0-1 0 0,0 1 1 0 0,0-1 0 0 0,0 0-1 0 0,0 0 1 0 0,0 0 0 0 0,0-1-1 0 0,0 1 1 0 0,0-1-1 0 0,1 0 1 0 0,-1 0 0 0 0,1 0-1 0 0,-1 0 1 0 0,1 0-1 0 0,-1-1 1 0 0,1 0 0 0 0,-1 1-1 0 0,1-1 1 0 0,-1-1-1 0 0,5 1 1 0 0,2-2-12 0 0,0-1-1 0 0,1 1 1 0 0,-1-1-1 0 0,-1-1 1 0 0,1 0-1 0 0,0-1 1 0 0,11-7-1 0 0,8-5 18 0 0</inkml:trace>
</inkml:ink>
</file>

<file path=ppt/ink/ink1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2.723"/>
    </inkml:context>
    <inkml:brush xml:id="br0">
      <inkml:brushProperty name="width" value="0.05" units="cm"/>
      <inkml:brushProperty name="height" value="0.05" units="cm"/>
      <inkml:brushProperty name="color" value="#004F8B"/>
    </inkml:brush>
  </inkml:definitions>
  <inkml:trace contextRef="#ctx0" brushRef="#br0">0 0 920 0 0,'2'6'9595'0'0,"-1"9"-4891"0"0,3 83-3944 0 0,-5 12-429 0 0,2 108 283 0 0,-3-144-694 0 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23.497"/>
    </inkml:context>
    <inkml:brush xml:id="br0">
      <inkml:brushProperty name="width" value="0.05" units="cm"/>
      <inkml:brushProperty name="height" value="0.05" units="cm"/>
      <inkml:brushProperty name="color" value="#004F8B"/>
    </inkml:brush>
  </inkml:definitions>
  <inkml:trace contextRef="#ctx0" brushRef="#br0">12 1 4609 0 0,'0'0'208'0'0,"11"6"-388"0"0,17 24-187 0 0,-18-9 1994 0 0,-10-20-1375 0 0,0 0 1 0 0,0 0-1 0 0,0-1 0 0 0,0 1 0 0 0,0 0 1 0 0,0 0-1 0 0,0-1 0 0 0,0 1 1 0 0,0 0-1 0 0,0 0 0 0 0,0-1 0 0 0,-1 1 1 0 0,1 0-1 0 0,0 0 0 0 0,-1-1 0 0 0,1 1 1 0 0,0 0-1 0 0,-1-1 0 0 0,1 1 1 0 0,-1-1-1 0 0,1 1 0 0 0,-1 0 0 0 0,1-1 1 0 0,-2 1-1 0 0,1 0 56 0 0,0 0 1 0 0,0-1 0 0 0,0 0-1 0 0,0 1 1 0 0,0-1-1 0 0,0 1 1 0 0,0-1-1 0 0,0 0 1 0 0,0 0-1 0 0,0 0 1 0 0,0 0-1 0 0,0 0 1 0 0,0 0-1 0 0,0 0 1 0 0,0 0-1 0 0,0 0 1 0 0,0 0 0 0 0,0 0-1 0 0,0-1 1 0 0,-1 1-1 0 0,-1-1-42 0 0,1 0 0 0 0,0 0-1 0 0,0 0 1 0 0,0 0 0 0 0,0-1 0 0 0,0 1 0 0 0,1 0-1 0 0,-1-1 1 0 0,-2-2 0 0 0,3 3-259 0 0,0 0 0 0 0,0 0-1 0 0,0 0 1 0 0,1 0 0 0 0,-1 0 0 0 0,0 0 0 0 0,1-1 0 0 0,-1 1-1 0 0,1 0 1 0 0,-1 0 0 0 0,1-1 0 0 0,-1 1 0 0 0,1 0 0 0 0,0-1-1 0 0,0 0 1 0 0,0 1-48 0 0,0 0-1 0 0,0 0 0 0 0,0 0 1 0 0,0 1-1 0 0,1-1 0 0 0,-1 0 1 0 0,0 0-1 0 0,1 1 1 0 0,-1-1-1 0 0,0 0 0 0 0,1 1 1 0 0,-1-1-1 0 0,1 1 0 0 0,-1-1 1 0 0,1 0-1 0 0,0 1 0 0 0,-1-1 1 0 0,1 1-1 0 0,-1-1 0 0 0,1 1 1 0 0,0 0-1 0 0,-1-1 1 0 0,1 1-1 0 0,0 0 0 0 0,0-1 1 0 0,-1 1-1 0 0,2-1 0 0 0,-2 2 32 0 0,0-1 1 0 0,0 0-1 0 0,0 0 0 0 0,0 0 0 0 0,0 0 0 0 0,0 0 0 0 0,0 0 0 0 0,0 0 0 0 0,0 1 0 0 0,0-1 0 0 0,0 0 0 0 0,0 0 1 0 0,0 0-1 0 0,0 0 0 0 0,-1 0 0 0 0,1 0 0 0 0,0 1 0 0 0,0-1 0 0 0,0 0 0 0 0,0 0 0 0 0,1 0 0 0 0,-1 0 1 0 0,0 0-1 0 0,0 1 0 0 0,0-1 0 0 0,0 0 0 0 0,0 0 0 0 0,0 0 0 0 0,0 0 0 0 0,0 0 0 0 0,0 0 0 0 0,0 0 1 0 0,0 1-1 0 0,0-1 0 0 0,0 0 0 0 0,0 0 0 0 0,1 0 0 0 0,-1 0 0 0 0,0 0 0 0 0,0 0 0 0 0,0 0 0 0 0,0 0 0 0 0,0 0 1 0 0,0 0-1 0 0,0 0 0 0 0,1 1 0 0 0,-1-1 0 0 0,0 0 0 0 0,0 0 0 0 0,0 0 0 0 0,0 0 0 0 0,0 0 0 0 0,0 0 1 0 0,1 0-1 0 0,-1 0 0 0 0,0 0 0 0 0,0 0 0 0 0,0 0 0 0 0,0 0 0 0 0,0 0 0 0 0,1 0 0 0 0,-1-1 0 0 0,0 1 0 0 0,0 0 1 0 0,0 0-1 0 0,0 0 0 0 0,0 0 0 0 0,0 1-349 0 0</inkml:trace>
</inkml:ink>
</file>

<file path=ppt/ink/ink1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3.162"/>
    </inkml:context>
    <inkml:brush xml:id="br0">
      <inkml:brushProperty name="width" value="0.05" units="cm"/>
      <inkml:brushProperty name="height" value="0.05" units="cm"/>
      <inkml:brushProperty name="color" value="#004F8B"/>
    </inkml:brush>
  </inkml:definitions>
  <inkml:trace contextRef="#ctx0" brushRef="#br0">248 6 7834 0 0,'-5'-5'11776'0'0,"4"5"-11525"0"0,-12 7 3569 0 0,-22 25-6214 0 0,22-19 3553 0 0,-28 22-2453 0 0,-2-2 0 0 0,-53 31 0 0 0,105-62 1186 0 0,0 0 0 0 0,0 0 1 0 0,-1 1-1 0 0,10 5 0 0 0,8 0-41 0 0,132 48 349 0 0,-97-33-152 0 0,57 26-200 0 0,-111-44 88 0 0,-6-4 64 0 0</inkml:trace>
</inkml:ink>
</file>

<file path=ppt/ink/ink1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4.384"/>
    </inkml:context>
    <inkml:brush xml:id="br0">
      <inkml:brushProperty name="width" value="0.05" units="cm"/>
      <inkml:brushProperty name="height" value="0.05" units="cm"/>
      <inkml:brushProperty name="color" value="#004F8B"/>
    </inkml:brush>
  </inkml:definitions>
  <inkml:trace contextRef="#ctx0" brushRef="#br0">1 69 7370 0 0,'198'-16'5593'0'0,"16"-15"-328"0"0,-169 22-5406 0 0,-27 5-25 0 0,0 1-1 0 0,33-2 1 0 0</inkml:trace>
</inkml:ink>
</file>

<file path=ppt/ink/ink1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5.097"/>
    </inkml:context>
    <inkml:brush xml:id="br0">
      <inkml:brushProperty name="width" value="0.05" units="cm"/>
      <inkml:brushProperty name="height" value="0.05" units="cm"/>
      <inkml:brushProperty name="color" value="#004F8B"/>
    </inkml:brush>
  </inkml:definitions>
  <inkml:trace contextRef="#ctx0" brushRef="#br0">208 3 10594 0 0,'1'1'220'0'0,"-1"-1"-147"0"0,0 0 0 0 0,0 0 0 0 0,0 0 1 0 0,0 0-1 0 0,0 0 0 0 0,0 0 0 0 0,3-1 2049 0 0,-3 1-2049 0 0,0 0 1 0 0,0 0-1 0 0,0-1 0 0 0,0 1 0 0 0,0 0 0 0 0,0 0 0 0 0,0 0 1 0 0,0 0-1 0 0,0 0 0 0 0,0 0 0 0 0,0 0 0 0 0,0 0 1 0 0,0-1-1 0 0,0 1 0 0 0,0 0 0 0 0,0 0 0 0 0,0 0 0 0 0,0 0 1 0 0,0 0-1 0 0,0 0 0 0 0,0 0 0 0 0,0-1 293 0 0,-1 1-293 0 0,18 2 556 0 0,19 8-1397 0 0,-17-3 665 0 0,35 20 1 0 0,-49-25 87 0 0,-1 1 0 0 0,1 0 1 0 0,-1 0-1 0 0,1 1 1 0 0,-1-1-1 0 0,0 1 1 0 0,0 0-1 0 0,-1 0 0 0 0,1 1 1 0 0,-1-1-1 0 0,0 1 1 0 0,4 6-1 0 0,-7-10 34 0 0,0 1 0 0 0,0-1 0 0 0,0 0 0 0 0,0 1 0 0 0,0-1 0 0 0,0 0 0 0 0,0 1-1 0 0,0-1 1 0 0,-1 0 0 0 0,1 1 0 0 0,-1-1 0 0 0,1 0 0 0 0,-1 0 0 0 0,1 1 0 0 0,-1-1 0 0 0,1 0 0 0 0,-1 0-1 0 0,0 0 1 0 0,0 0 0 0 0,0 0 0 0 0,0 0 0 0 0,1 0 0 0 0,-1 0 0 0 0,-1 0 0 0 0,1 0 0 0 0,-1 0 0 0 0,-34 24 708 0 0,31-22-662 0 0,-20 10-227 0 0,0-1 0 0 0,-1-1 0 0 0,-47 14 0 0 0,-85 10-605 0 0,153-34 993 0 0,-13 3 1830 0 0,12-5-1015 0 0,7-1-547 0 0,-1 1-350 0 0,3 1-259 0 0,322-39 329 0 0,-59 4-161 0 0,-219 28-53 0 0,-30 4 0 0 0,33-2 0 0 0,-51 5 549 0 0,-1 0-1345 0 0</inkml:trace>
</inkml:ink>
</file>

<file path=ppt/ink/ink1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5.683"/>
    </inkml:context>
    <inkml:brush xml:id="br0">
      <inkml:brushProperty name="width" value="0.05" units="cm"/>
      <inkml:brushProperty name="height" value="0.05" units="cm"/>
      <inkml:brushProperty name="color" value="#004F8B"/>
    </inkml:brush>
  </inkml:definitions>
  <inkml:trace contextRef="#ctx0" brushRef="#br0">153 1 4609 0 0,'0'0'208'0'0,"12"23"381"0"0,-1 6 223 0 0,-2 1 0 0 0,-1 1 0 0 0,8 58 0 0 0,-14-66-131 0 0,-1 0 0 0 0,-1 1 0 0 0,0-1 0 0 0,-2 0 0 0 0,-9 45 0 0 0,10-64-368 0 0,0 1-1 0 0,-1-1 1 0 0,1 1-1 0 0,-1-1 1 0 0,0 0 0 0 0,0 0-1 0 0,0 0 1 0 0,-1 0-1 0 0,1 0 1 0 0,-1 0 0 0 0,0-1-1 0 0,0 1 1 0 0,0-1 0 0 0,-4 4-1 0 0,4-6-113 0 0,0 1-1 0 0,0-1 0 0 0,0 1 1 0 0,0-1-1 0 0,0 0 1 0 0,0 0-1 0 0,0 0 1 0 0,0-1-1 0 0,0 1 1 0 0,0-1-1 0 0,-1 0 1 0 0,1 0-1 0 0,0 0 0 0 0,0 0 1 0 0,0 0-1 0 0,-1-1 1 0 0,1 1-1 0 0,0-1 1 0 0,0 0-1 0 0,-5-2 1 0 0,-1 0-337 0 0,0-1 1 0 0,0-1-1 0 0,1 1 1 0 0,0-1-1 0 0,0-1 1 0 0,0 0-1 0 0,1 0 1 0 0,-8-8-1 0 0,5 3-1497 0 0</inkml:trace>
</inkml:ink>
</file>

<file path=ppt/ink/ink1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6.131"/>
    </inkml:context>
    <inkml:brush xml:id="br0">
      <inkml:brushProperty name="width" value="0.05" units="cm"/>
      <inkml:brushProperty name="height" value="0.05" units="cm"/>
      <inkml:brushProperty name="color" value="#004F8B"/>
    </inkml:brush>
  </inkml:definitions>
  <inkml:trace contextRef="#ctx0" brushRef="#br0">0 1 10594 0 0,'0'-1'12094'0'0</inkml:trace>
</inkml:ink>
</file>

<file path=ppt/ink/ink1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7.057"/>
    </inkml:context>
    <inkml:brush xml:id="br0">
      <inkml:brushProperty name="width" value="0.05" units="cm"/>
      <inkml:brushProperty name="height" value="0.05" units="cm"/>
      <inkml:brushProperty name="color" value="#004F8B"/>
    </inkml:brush>
  </inkml:definitions>
  <inkml:trace contextRef="#ctx0" brushRef="#br0">0 73 6913 0 0,'4'-5'8158'0'0,"44"-15"-832"0"0,-41 17-7332 0 0,1 1 0 0 0,0 0 0 0 0,0 0 0 0 0,0 1 0 0 0,14-1 0 0 0,-22 2 64 0 0,1-1-62 0 0,0 0-1 0 0,0 0 1 0 0,0 0-1 0 0,0 1 1 0 0,0-1-1 0 0,0 0 1 0 0,0 1-1 0 0,0-1 0 0 0,0 1 1 0 0,1-1-1 0 0,-1 1 1 0 0,0-1-1 0 0,0 1 1 0 0,2-1-1 0 0,5-1 32 0 0,9-4-77 0 0,1 2 1 0 0,0 0-1 0 0,28-2 0 0 0,-30 4 46 0 0,-6 1 273 0 0,-2 0-1366 0 0</inkml:trace>
</inkml:ink>
</file>

<file path=ppt/ink/ink1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7.446"/>
    </inkml:context>
    <inkml:brush xml:id="br0">
      <inkml:brushProperty name="width" value="0.05" units="cm"/>
      <inkml:brushProperty name="height" value="0.05" units="cm"/>
      <inkml:brushProperty name="color" value="#004F8B"/>
    </inkml:brush>
  </inkml:definitions>
  <inkml:trace contextRef="#ctx0" brushRef="#br0">1 26 1368 0 0,'5'-1'14101'0'0,"9"0"-14213"0"0,16 0-332 0 0,0-2 0 0 0,50-11-1 0 0,-63 9-4585 0 0</inkml:trace>
</inkml:ink>
</file>

<file path=ppt/ink/ink1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7.814"/>
    </inkml:context>
    <inkml:brush xml:id="br0">
      <inkml:brushProperty name="width" value="0.05" units="cm"/>
      <inkml:brushProperty name="height" value="0.05" units="cm"/>
      <inkml:brushProperty name="color" value="#004F8B"/>
    </inkml:brush>
  </inkml:definitions>
  <inkml:trace contextRef="#ctx0" brushRef="#br0">2 2 11058 0 0,'-2'-1'6676'0'0,"3"4"-6724"0"0,2 25-77 0 0,19 190 20 0 0,-22-185-1074 0 0,-1-15-4656 0 0</inkml:trace>
</inkml:ink>
</file>

<file path=ppt/ink/ink1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09.278"/>
    </inkml:context>
    <inkml:brush xml:id="br0">
      <inkml:brushProperty name="width" value="0.05" units="cm"/>
      <inkml:brushProperty name="height" value="0.05" units="cm"/>
      <inkml:brushProperty name="color" value="#004F8B"/>
    </inkml:brush>
  </inkml:definitions>
  <inkml:trace contextRef="#ctx0" brushRef="#br0">27 31 5529 0 0,'-26'-4'11928'0'0,"240"-6"-12286"0"0,-144 10 154 0 0,110-15 1 0 0,-173 14-1030 0 0</inkml:trace>
</inkml:ink>
</file>

<file path=ppt/ink/ink1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0.124"/>
    </inkml:context>
    <inkml:brush xml:id="br0">
      <inkml:brushProperty name="width" value="0.05" units="cm"/>
      <inkml:brushProperty name="height" value="0.05" units="cm"/>
      <inkml:brushProperty name="color" value="#004F8B"/>
    </inkml:brush>
  </inkml:definitions>
  <inkml:trace contextRef="#ctx0" brushRef="#br0">72 4 10594 0 0,'0'0'1072'0'0,"7"-3"-706"0"0,17 4-453 0 0,1 2 0 0 0,-1 0 0 0 0,1 2 0 0 0,-1 0 0 0 0,-1 2 0 0 0,1 1 0 0 0,-1 0 0 0 0,0 2 0 0 0,33 20 0 0 0,-54-29 89 0 0,0 0-1 0 0,-1-1 1 0 0,1 1-1 0 0,-1 1 1 0 0,1-1-1 0 0,-1 0 1 0 0,0 0-1 0 0,1 0 1 0 0,-1 1-1 0 0,0-1 1 0 0,0 1-1 0 0,0-1 1 0 0,0 1-1 0 0,0-1 0 0 0,0 1 1 0 0,0 0-1 0 0,-1-1 1 0 0,1 1-1 0 0,-1 0 1 0 0,1 0-1 0 0,-1 0 1 0 0,1-1-1 0 0,-1 1 1 0 0,0 0-1 0 0,0 3 1 0 0,-1-1 126 0 0,0 0 0 0 0,0-1 1 0 0,-1 1-1 0 0,1-1 0 0 0,-1 1 0 0 0,0-1 1 0 0,0 0-1 0 0,0 1 0 0 0,0-1 0 0 0,-1 0 1 0 0,-4 4-1 0 0,-15 15 354 0 0,-2-1 0 0 0,0-1-1 0 0,-2-1 1 0 0,0-2 0 0 0,-1 0-1 0 0,0-2 1 0 0,-2-1 0 0 0,-45 17 0 0 0,67-29-475 0 0,0-1 0 0 0,-1 1 1 0 0,1-1-1 0 0,0 0 1 0 0,-1-1-1 0 0,-9 0 0 0 0,9 0 134 0 0,23-4 2565 0 0,22-6-3033 0 0,74-6 210 0 0,180-4-1 0 0,-157 18 193 0 0,-134 2 150 0 0,0-1-741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7.714"/>
    </inkml:context>
    <inkml:brush xml:id="br0">
      <inkml:brushProperty name="width" value="0.05" units="cm"/>
      <inkml:brushProperty name="height" value="0.05" units="cm"/>
    </inkml:brush>
  </inkml:definitions>
  <inkml:trace contextRef="#ctx0" brushRef="#br0">0 31 11979 0 0,'9'-6'2666'0'0,"14"2"-2897"0"0,-21 3 425 0 0,80-7-446 0 0,0 3 0 0 0,82 6 0 0 0,-118 0 222 0 0,9 0-8 0 0,-17 1 26 0 0,0-2-1 0 0,70-8 1 0 0,-89 4 12 0 0</inkml:trace>
</inkml:ink>
</file>

<file path=ppt/ink/ink1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1.265"/>
    </inkml:context>
    <inkml:brush xml:id="br0">
      <inkml:brushProperty name="width" value="0.05" units="cm"/>
      <inkml:brushProperty name="height" value="0.05" units="cm"/>
      <inkml:brushProperty name="color" value="#004F8B"/>
    </inkml:brush>
  </inkml:definitions>
  <inkml:trace contextRef="#ctx0" brushRef="#br0">38 0 5065 0 0,'-4'1'10184'0'0,"-5"29"-10155"0"0,1 0 1 0 0,2 0-1 0 0,-4 46 1 0 0,9-64-59 0 0,1 0 0 0 0,1 0 1 0 0,0-1-1 0 0,0 1 0 0 0,5 17 0 0 0,-4-23 17 0 0,0 0 0 0 0,1 1 0 0 0,-1-2 0 0 0,1 1 0 0 0,0 0-1 0 0,1 0 1 0 0,-1-1 0 0 0,1 0 0 0 0,0 0 0 0 0,0 0 0 0 0,6 5 0 0 0,-9-10 26 0 0,-1 1 0 0 0,1 0 1 0 0,-1 0-1 0 0,1 0 1 0 0,0-1-1 0 0,0 1 0 0 0,-1 0 1 0 0,1-1-1 0 0,0 1 0 0 0,0-1 1 0 0,0 1-1 0 0,0-1 1 0 0,0 1-1 0 0,-1-1 0 0 0,1 0 1 0 0,0 1-1 0 0,0-1 1 0 0,0 0-1 0 0,0 0 0 0 0,0 0 1 0 0,0 0-1 0 0,0 0 1 0 0,0 0-1 0 0,0 0 0 0 0,0 0 1 0 0,0 0-1 0 0,0 0 1 0 0,0 0-1 0 0,0-1 0 0 0,0 1 1 0 0,0 0-1 0 0,0-1 0 0 0,0 1 1 0 0,0-1-1 0 0,0 1 1 0 0,-1-1-1 0 0,1 1 0 0 0,0-1 1 0 0,0 1-1 0 0,0-1 1 0 0,-1 0-1 0 0,1 0 0 0 0,0 1 1 0 0,-1-1-1 0 0,1 0 1 0 0,-1 0-1 0 0,1-1 0 0 0,3-5 85 0 0,-1-1-1 0 0,0 1 1 0 0,-1-1-1 0 0,3-15 0 0 0,-2 10-848 0 0,2-9-4753 0 0</inkml:trace>
</inkml:ink>
</file>

<file path=ppt/ink/ink1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1.607"/>
    </inkml:context>
    <inkml:brush xml:id="br0">
      <inkml:brushProperty name="width" value="0.05" units="cm"/>
      <inkml:brushProperty name="height" value="0.05" units="cm"/>
      <inkml:brushProperty name="color" value="#004F8B"/>
    </inkml:brush>
  </inkml:definitions>
  <inkml:trace contextRef="#ctx0" brushRef="#br0">0 17 14283 0 0,'0'0'1463'0'0,"11"-5"-1880"0"0,96-6-222 0 0,-86 11 624 0 0</inkml:trace>
</inkml:ink>
</file>

<file path=ppt/ink/ink1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2.068"/>
    </inkml:context>
    <inkml:brush xml:id="br0">
      <inkml:brushProperty name="width" value="0.05" units="cm"/>
      <inkml:brushProperty name="height" value="0.05" units="cm"/>
      <inkml:brushProperty name="color" value="#004F8B"/>
    </inkml:brush>
  </inkml:definitions>
  <inkml:trace contextRef="#ctx0" brushRef="#br0">36 20 11979 0 0,'-3'-5'7717'0'0,"2"5"-7619"0"0,37-6-398 0 0,71-2 1 0 0,-97 8 140 0 0</inkml:trace>
  <inkml:trace contextRef="#ctx0" brushRef="#br0" timeOffset="1">1 118 6449 0 0,'0'0'3185'0'0,"3"0"-293"0"0,17 1-3282 0 0,0 0 490 0 0,-1-2-1 0 0,1 0 1 0 0,0-1 0 0 0,26-6 0 0 0,-29 4-20 0 0</inkml:trace>
</inkml:ink>
</file>

<file path=ppt/ink/ink1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12.403"/>
    </inkml:context>
    <inkml:brush xml:id="br0">
      <inkml:brushProperty name="width" value="0.05" units="cm"/>
      <inkml:brushProperty name="height" value="0.05" units="cm"/>
      <inkml:brushProperty name="color" value="#004F8B"/>
    </inkml:brush>
  </inkml:definitions>
  <inkml:trace contextRef="#ctx0" brushRef="#br0">1 0 3225 0 0,'3'64'11627'0'0,"3"6"-9532"0"0,5 83-3391 0 0,-11-153 1296 0 0,0 5 0 0 0,0 1 0 0 0,0-1 0 0 0,-1 0 0 0 0,-2 9 0 0 0,3-13 0 0 0</inkml:trace>
</inkml:ink>
</file>

<file path=ppt/ink/ink1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47.363"/>
    </inkml:context>
    <inkml:brush xml:id="br0">
      <inkml:brushProperty name="width" value="0.05" units="cm"/>
      <inkml:brushProperty name="height" value="0.05" units="cm"/>
      <inkml:brushProperty name="color" value="#004F8B"/>
    </inkml:brush>
  </inkml:definitions>
  <inkml:trace contextRef="#ctx0" brushRef="#br0">4 446 3225 0 0,'-3'-3'10532'0'0,"2"-3"-7116"0"0,6-12-5290 0 0,-3 9 3063 0 0,12-40-1193 0 0,2 0 0 0 0,2 1 1 0 0,34-66-1 0 0,-49 110 21 0 0,-3 2-8 0 0,1-1 0 0 0,0 1 0 0 0,0 0 0 0 0,0 0 0 0 0,1 0 0 0 0,-1 0 0 0 0,0 0 0 0 0,1 1 0 0 0,-1-1 1 0 0,1 0-1 0 0,0 1 0 0 0,0-1 0 0 0,3-1 0 0 0,-3 5-51 0 0,0 0-1 0 0,0 1 1 0 0,-1-1 0 0 0,1 1 0 0 0,-1 0 0 0 0,1 0-1 0 0,-1-1 1 0 0,1 5 0 0 0,-2-7 48 0 0,7 19-28 0 0,-1-1-1 0 0,0 1 0 0 0,-2 0 1 0 0,0 0-1 0 0,1 27 0 0 0,-3 97-141 0 0,-3-77 136 0 0,1 5 111 0 0,2-107-72 0 0,2 0 0 0 0,1 0 0 0 0,16-51 0 0 0,15-35-869 0 0,-30 105 656 0 0,2-1 0 0 0,0 1 0 0 0,1 0 0 0 0,18-25 0 0 0,-15 72 799 0 0,-4-2-502 0 0,0 0 1 0 0,-2 1-1 0 0,-1-1 0 0 0,-2 1 0 0 0,0 0 0 0 0,-2 0 1 0 0,-1 0-1 0 0,-2 0 0 0 0,-7 45 0 0 0,6-63-43 0 0,0-15 69 0 0,0-17 120 0 0,3 17-217 0 0,-1-12-165 0 0,0 0 1 0 0,1 0-1 0 0,1 0 1 0 0,1 0-1 0 0,4-21 1 0 0,3 1-554 0 0,14-39 0 0 0,-13 51 289 0 0,0 0-1 0 0,2 1 1 0 0,0 0 0 0 0,2 0 0 0 0,0 2 0 0 0,1 0 0 0 0,2 0 0 0 0,30-29 0 0 0,-46 49 376 0 0,16-14-390 0 0,-17 15 407 0 0,1-1 1 0 0,0 0-1 0 0,-1 1 0 0 0,1-1 0 0 0,0 1 1 0 0,0-1-1 0 0,0 1 0 0 0,-1-1 0 0 0,1 1 1 0 0,0 0-1 0 0,0 0 0 0 0,0-1 0 0 0,0 1 1 0 0,0 0-1 0 0,-1 0 0 0 0,1 0 0 0 0,0 0 0 0 0,2 0 1 0 0,-1 3 174 0 0,-1 0 0 0 0,1 0 0 0 0,-1 0 0 0 0,0 0 0 0 0,0 0 0 0 0,0 1 1 0 0,0-1-1 0 0,0 0 0 0 0,0 5 0 0 0,-1-7-143 0 0,4 36 587 0 0,-1 1 1 0 0,-4 53-1 0 0,0-58-442 0 0,0 0 0 0 0,3 0 1 0 0,10 62-1 0 0,-11-90-161 0 0,0 0-1 0 0,1-1 1 0 0,-1 1-1 0 0,1 0 1 0 0,0-1 0 0 0,6 9-1 0 0,-8-12-14 0 0,1 0 1 0 0,0 0-1 0 0,0 0 0 0 0,0 0 0 0 0,0 0 0 0 0,0 0 0 0 0,0 0 0 0 0,0-1 0 0 0,0 1 0 0 0,0 0 1 0 0,0 0-1 0 0,0-1 0 0 0,1 1 0 0 0,-1-1 0 0 0,0 1 0 0 0,0-1 0 0 0,1 0 0 0 0,-1 1 0 0 0,0-1 1 0 0,1 0-1 0 0,-1 0 0 0 0,0 0 0 0 0,1 0 0 0 0,-1 0 0 0 0,0 0 0 0 0,1 0 0 0 0,-1 0 1 0 0,0-1-1 0 0,1 1 0 0 0,1-1 0 0 0,10-4-117 0 0</inkml:trace>
</inkml:ink>
</file>

<file path=ppt/ink/ink1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0.406"/>
    </inkml:context>
    <inkml:brush xml:id="br0">
      <inkml:brushProperty name="width" value="0.05" units="cm"/>
      <inkml:brushProperty name="height" value="0.05" units="cm"/>
      <inkml:brushProperty name="color" value="#004F8B"/>
    </inkml:brush>
  </inkml:definitions>
  <inkml:trace contextRef="#ctx0" brushRef="#br0">6 1 1840 0 0,'2'2'9796'0'0,"4"24"-6249"0"0,2 31-3405 0 0,0 229 1704 0 0,-9-218-1797 0 0,2-55-39 0 0,-2 0-1 0 0,1 0 1 0 0,-2 0 0 0 0,0-1 0 0 0,0 1 0 0 0,-6 16 0 0 0,7-28-31 0 0,1-1 0 0 0,0 0 0 0 0,0 0 0 0 0,0 0 0 0 0,-1 1 0 0 0,1-1 0 0 0,0 0-1 0 0,0 0 1 0 0,-1 0 0 0 0,1 0 0 0 0,0 1 0 0 0,0-1 0 0 0,-1 0 0 0 0,1 0 0 0 0,0 0 0 0 0,0 0 0 0 0,-1 0 0 0 0,1 0 0 0 0,0 0 0 0 0,-1 0 0 0 0,1 0-1 0 0,0 0 1 0 0,0 0 0 0 0,-1 0 0 0 0,1 0 0 0 0,0 0 0 0 0,-1 0 0 0 0,1 0 0 0 0,0 0 0 0 0,0 0 0 0 0,-1 0 0 0 0,1 0 0 0 0,0-1 0 0 0,0 1 0 0 0,-1 0-1 0 0,1 0 1 0 0,0 0 0 0 0,0 0 0 0 0,-1-1 0 0 0,1 1 0 0 0,0 0 0 0 0,0 0 0 0 0,0 0 0 0 0,0-1 0 0 0,-1 1 0 0 0,1 0 0 0 0,0 0 0 0 0,0-1 0 0 0,0 1-1 0 0,0 0 1 0 0,0-1 0 0 0,0 1 0 0 0,0 0 0 0 0,0 0 0 0 0,0-1 0 0 0,0 1 0 0 0,-1 0 0 0 0,1-1 0 0 0,1 1 0 0 0,-3-9-5722 0 0</inkml:trace>
</inkml:ink>
</file>

<file path=ppt/ink/ink1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0.871"/>
    </inkml:context>
    <inkml:brush xml:id="br0">
      <inkml:brushProperty name="width" value="0.05" units="cm"/>
      <inkml:brushProperty name="height" value="0.05" units="cm"/>
      <inkml:brushProperty name="color" value="#004F8B"/>
    </inkml:brush>
  </inkml:definitions>
  <inkml:trace contextRef="#ctx0" brushRef="#br0">224 0 7370 0 0,'-1'5'7716'0'0,"-5"5"-7084"0"0,2-2-624 0 0,-3 5 92 0 0,0 0 0 0 0,0-1 0 0 0,-1-1 1 0 0,-1 1-1 0 0,0-1 0 0 0,0 0 0 0 0,-1-1 0 0 0,-1 0 0 0 0,1-1 0 0 0,-2 0 0 0 0,1-1 1 0 0,-18 10-1 0 0,10-9-393 0 0,-35 13 0 0 0,59-21 225 0 0,1 1 0 0 0,0-1 0 0 0,-1 1-1 0 0,1 1 1 0 0,-1-1 0 0 0,1 1 0 0 0,-1 0 0 0 0,6 4 0 0 0,5 2 24 0 0,143 61-9 0 0,-89-40 63 0 0,35 11 43 0 0,-104-40-555 0 0</inkml:trace>
</inkml:ink>
</file>

<file path=ppt/ink/ink1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1.481"/>
    </inkml:context>
    <inkml:brush xml:id="br0">
      <inkml:brushProperty name="width" value="0.05" units="cm"/>
      <inkml:brushProperty name="height" value="0.05" units="cm"/>
      <inkml:brushProperty name="color" value="#004F8B"/>
    </inkml:brush>
  </inkml:definitions>
  <inkml:trace contextRef="#ctx0" brushRef="#br0">0 32 8754 0 0,'71'0'722'0'0,"53"1"2170"0"0,127-16-1 0 0,-243 14-2871 0 0,13-2-368 0 0,-1 0 1 0 0,25-8-1 0 0</inkml:trace>
</inkml:ink>
</file>

<file path=ppt/ink/ink1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2.091"/>
    </inkml:context>
    <inkml:brush xml:id="br0">
      <inkml:brushProperty name="width" value="0.05" units="cm"/>
      <inkml:brushProperty name="height" value="0.05" units="cm"/>
      <inkml:brushProperty name="color" value="#004F8B"/>
    </inkml:brush>
  </inkml:definitions>
  <inkml:trace contextRef="#ctx0" brushRef="#br0">180 0 10594 0 0,'9'1'81'0'0,"1"1"-1"0"0,0 0 1 0 0,-1 0-1 0 0,1 0 1 0 0,-1 2-1 0 0,0-1 0 0 0,0 1 1 0 0,16 9-1 0 0,-11-5-144 0 0,0 1-1 0 0,0 0 0 0 0,-1 1 0 0 0,20 21 0 0 0,-29-28 59 0 0,-1 0-1 0 0,0 1 0 0 0,-1-1 0 0 0,1 1 0 0 0,0 0 0 0 0,-1 0 0 0 0,0 0 1 0 0,0 0-1 0 0,0 0 0 0 0,-1 0 0 0 0,1 1 0 0 0,0 5 0 0 0,-2-7 34 0 0,0 0 0 0 0,0 0 1 0 0,0 1-1 0 0,0-1 0 0 0,-1 0 0 0 0,1 0 0 0 0,-1 0 0 0 0,0 0 0 0 0,0 0 0 0 0,0 0 0 0 0,0 0 0 0 0,-1 0 0 0 0,1 0 0 0 0,-1 0 0 0 0,0-1 1 0 0,1 1-1 0 0,-1 0 0 0 0,-3 2 0 0 0,-5 4 144 0 0,1 0 0 0 0,-1-1 0 0 0,-1 0 1 0 0,1 0-1 0 0,-1-2 0 0 0,-1 1 0 0 0,1-1 0 0 0,-1-1 1 0 0,0 0-1 0 0,0 0 0 0 0,-1-1 0 0 0,1-1 0 0 0,-15 2 1 0 0,-1-1-498 0 0,0-1 1 0 0,-1-1 0 0 0,1-1 0 0 0,-56-7 0 0 0,76 4 3092 0 0,8 0-1240 0 0,15-3-1014 0 0,31-4-1353 0 0,499-39 997 0 0,-446 44-173 0 0,-100 4-698 0 0</inkml:trace>
</inkml:ink>
</file>

<file path=ppt/ink/ink1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2.601"/>
    </inkml:context>
    <inkml:brush xml:id="br0">
      <inkml:brushProperty name="width" value="0.05" units="cm"/>
      <inkml:brushProperty name="height" value="0.05" units="cm"/>
      <inkml:brushProperty name="color" value="#004F8B"/>
    </inkml:brush>
  </inkml:definitions>
  <inkml:trace contextRef="#ctx0" brushRef="#br0">138 0 5065 0 0,'2'25'4146'0'0,"5"18"-3498"0"0,0-6-306 0 0,-7-36-324 0 0,17 152 1247 0 0,-16-133-1005 0 0,-1-1 0 0 0,-1 1 0 0 0,0-1 0 0 0,-2 0 0 0 0,-9 37 0 0 0,11-52-17 0 0,-1 1 0 0 0,1-1-1 0 0,-1 0 1 0 0,0 0 0 0 0,-1 0-1 0 0,1 0 1 0 0,-1 0 0 0 0,0 0 0 0 0,1-1-1 0 0,-2 1 1 0 0,1-1 0 0 0,0 0-1 0 0,-1 0 1 0 0,1 0 0 0 0,-1 0 0 0 0,0-1-1 0 0,-7 4 1 0 0,8-5-234 0 0,0 0-1 0 0,-1 0 1 0 0,1 0 0 0 0,0-1-1 0 0,0 1 1 0 0,-1-1 0 0 0,1 0-1 0 0,-1 0 1 0 0,1 0-1 0 0,0 0 1 0 0,-1 0 0 0 0,1-1-1 0 0,0 0 1 0 0,-1 1 0 0 0,1-1-1 0 0,0-1 1 0 0,0 1 0 0 0,0 0-1 0 0,0-1 1 0 0,0 1 0 0 0,0-1-1 0 0,0 0 1 0 0,0 0-1 0 0,-4-5 1 0 0,-7-6-6284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8.050"/>
    </inkml:context>
    <inkml:brush xml:id="br0">
      <inkml:brushProperty name="width" value="0.05" units="cm"/>
      <inkml:brushProperty name="height" value="0.05" units="cm"/>
    </inkml:brush>
  </inkml:definitions>
  <inkml:trace contextRef="#ctx0" brushRef="#br0">0 0 9674 0 0,'27'28'2757'0'0,"-7"-8"-3033"0"0,141 170-118 0 0,-98-110 457 0 0,-46-59 35 0 0,60 79-80 0 0,-68-87-3 0 0,-1 0-1 0 0,-1 0 0 0 0,0 1 1 0 0,-1 0-1 0 0,9 30 1 0 0,-12-30-15 0 0</inkml:trace>
</inkml:ink>
</file>

<file path=ppt/ink/ink1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2.994"/>
    </inkml:context>
    <inkml:brush xml:id="br0">
      <inkml:brushProperty name="width" value="0.05" units="cm"/>
      <inkml:brushProperty name="height" value="0.05" units="cm"/>
      <inkml:brushProperty name="color" value="#004F8B"/>
    </inkml:brush>
  </inkml:definitions>
  <inkml:trace contextRef="#ctx0" brushRef="#br0">0 8 6913 0 0,'0'0'1162'0'0,"13"-3"541"0"0,6 1-1807 0 0,30 0 0 0 0,-46 2 72 0 0,0-1-48 0 0</inkml:trace>
</inkml:ink>
</file>

<file path=ppt/ink/ink1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3.397"/>
    </inkml:context>
    <inkml:brush xml:id="br0">
      <inkml:brushProperty name="width" value="0.05" units="cm"/>
      <inkml:brushProperty name="height" value="0.05" units="cm"/>
      <inkml:brushProperty name="color" value="#004F8B"/>
    </inkml:brush>
  </inkml:definitions>
  <inkml:trace contextRef="#ctx0" brushRef="#br0">0 22 11058 0 0,'0'0'1418'0'0,"25"-5"-528"0"0,12-2-1061 0 0,0 2 0 0 0,58 1 0 0 0,-86 4 161 0 0</inkml:trace>
</inkml:ink>
</file>

<file path=ppt/ink/ink1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3.765"/>
    </inkml:context>
    <inkml:brush xml:id="br0">
      <inkml:brushProperty name="width" value="0.05" units="cm"/>
      <inkml:brushProperty name="height" value="0.05" units="cm"/>
      <inkml:brushProperty name="color" value="#004F8B"/>
    </inkml:brush>
  </inkml:definitions>
  <inkml:trace contextRef="#ctx0" brushRef="#br0">1 23 920 0 0,'5'0'6500'0'0,"20"-4"-6126"0"0,123-11-377 0 0,-128 11-10 0 0</inkml:trace>
</inkml:ink>
</file>

<file path=ppt/ink/ink1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4.097"/>
    </inkml:context>
    <inkml:brush xml:id="br0">
      <inkml:brushProperty name="width" value="0.05" units="cm"/>
      <inkml:brushProperty name="height" value="0.05" units="cm"/>
      <inkml:brushProperty name="color" value="#004F8B"/>
    </inkml:brush>
  </inkml:definitions>
  <inkml:trace contextRef="#ctx0" brushRef="#br0">6 1 9674 0 0,'-2'0'248'0'0,"0"0"1333"0"0,1 8-559 0 0,1 17-1365 0 0,-1 39 1027 0 0,3 0 1 0 0,19 117-1 0 0,-16-158-1807 0 0</inkml:trace>
</inkml:ink>
</file>

<file path=ppt/ink/ink1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5.833"/>
    </inkml:context>
    <inkml:brush xml:id="br0">
      <inkml:brushProperty name="width" value="0.05" units="cm"/>
      <inkml:brushProperty name="height" value="0.05" units="cm"/>
      <inkml:brushProperty name="color" value="#004F8B"/>
    </inkml:brush>
  </inkml:definitions>
  <inkml:trace contextRef="#ctx0" brushRef="#br0">0 38 3681 0 0,'0'-1'2080'0'0,"0"-1"-1618"0"0,9-1 292 0 0,25-4-586 0 0,1 2-1 0 0,0 1 0 0 0,-1 2 1 0 0,59 3-1 0 0,44-2-115 0 0,-80-5-52 0 0,33-2 0 0 0,-90 8-3 0 0,0 0 1 0 0,0 0 0 0 0,0 0-1 0 0,0 0 1 0 0,0 0 0 0 0,0 1-1 0 0,0-1 1 0 0,0 0 0 0 0,0 0-1 0 0,0 0 1 0 0,0 0 0 0 0,0 0-1 0 0,0 0 1 0 0,0 0 0 0 0,0 0-1 0 0,0 0 1 0 0,0 0 0 0 0,0 0-1 0 0,0 0 1 0 0,0 0 0 0 0,0 0-1 0 0,0 0 1 0 0,0 0-1 0 0,0 0 1 0 0,0 0 0 0 0,0 0-1 0 0,0 0 1 0 0,0 0 0 0 0,0 0-1 0 0,0 0 1 0 0,0 0 0 0 0,0 0-1 0 0,0 0 1 0 0,0 0 0 0 0,0 1-1 0 0,0-1 1 0 0,0 0 0 0 0,0 0-1 0 0,0 0 1 0 0,0 0 0 0 0,-1 0-190 0 0</inkml:trace>
</inkml:ink>
</file>

<file path=ppt/ink/ink1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6.518"/>
    </inkml:context>
    <inkml:brush xml:id="br0">
      <inkml:brushProperty name="width" value="0.05" units="cm"/>
      <inkml:brushProperty name="height" value="0.05" units="cm"/>
      <inkml:brushProperty name="color" value="#004F8B"/>
    </inkml:brush>
  </inkml:definitions>
  <inkml:trace contextRef="#ctx0" brushRef="#br0">134 4 7370 0 0,'-5'-3'2961'0'0,"7"4"-1352"0"0,21 9-1121 0 0,36 16-1116 0 0,-39-18 594 0 0,0 1 1 0 0,-1 1-1 0 0,19 13 0 0 0,-31-19 25 0 0,-1 0 0 0 0,0 1 0 0 0,-1-1 0 0 0,1 1 0 0 0,-1 1-1 0 0,0-1 1 0 0,0 1 0 0 0,0 0 0 0 0,-1 0 0 0 0,0 0 0 0 0,0 0 0 0 0,4 11-1 0 0,-7-14 45 0 0,-1 0-1 0 0,1 0 1 0 0,-1 1 0 0 0,0-1-1 0 0,0 0 1 0 0,0 1-1 0 0,0-1 1 0 0,0 0-1 0 0,-1 0 1 0 0,1 0-1 0 0,-1 1 1 0 0,0-1-1 0 0,0 0 1 0 0,0 0-1 0 0,-1 0 1 0 0,1 0-1 0 0,-1 0 1 0 0,1 0-1 0 0,-1-1 1 0 0,0 1-1 0 0,0-1 1 0 0,0 1-1 0 0,0-1 1 0 0,-1 1-1 0 0,1-1 1 0 0,-4 2-1 0 0,-7 7 267 0 0,-2-1-1 0 0,1-1 1 0 0,-26 13-1 0 0,30-16-244 0 0,-7 2-98 0 0,-1 0 1 0 0,1 0-1 0 0,-1-2 0 0 0,-1 0 0 0 0,1-1 1 0 0,-1-1-1 0 0,0-1 0 0 0,0 0 0 0 0,0-2 0 0 0,0 0 1 0 0,-20-2-1 0 0,38 1 56 0 0,0 1-1 0 0,1-1 1 0 0,-1 0 0 0 0,1 0 0 0 0,-1 0 0 0 0,0 0-1 0 0,1 0 1 0 0,-1 0 0 0 0,1 0 0 0 0,-1 0 0 0 0,0-1-1 0 0,1 1 1 0 0,-1 0 0 0 0,1 0 0 0 0,-1 0-1 0 0,0-1 1 0 0,1 1 0 0 0,-1 0 0 0 0,1 0 0 0 0,-1-1-1 0 0,1 1 1 0 0,-1-1 0 0 0,1 1 0 0 0,0 0 0 0 0,-1-1-1 0 0,1 1 1 0 0,-1-1 0 0 0,16-6 832 0 0,31-4 354 0 0,212-19-1364 0 0,-162 21 136 0 0,-67 6 31 0 0,145-9 68 0 0,-179 8 234 0 0</inkml:trace>
</inkml:ink>
</file>

<file path=ppt/ink/ink1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7.299"/>
    </inkml:context>
    <inkml:brush xml:id="br0">
      <inkml:brushProperty name="width" value="0.05" units="cm"/>
      <inkml:brushProperty name="height" value="0.05" units="cm"/>
      <inkml:brushProperty name="color" value="#004F8B"/>
    </inkml:brush>
  </inkml:definitions>
  <inkml:trace contextRef="#ctx0" brushRef="#br0">33 1 4609 0 0,'0'0'353'0'0,"0"-1"-153"0"0,-14 77 8065 0 0,10-52-8271 0 0,-2 9-40 0 0,-2 44 0 0 0,8-68 40 0 0,0-1-1 0 0,0 0 1 0 0,1 1 0 0 0,0-1-1 0 0,0 0 1 0 0,1 0-1 0 0,0 0 1 0 0,0 0 0 0 0,1 0-1 0 0,6 13 1 0 0,-8-19 24 0 0,0-1 1 0 0,0 1-1 0 0,0-1 0 0 0,0 0 1 0 0,0 1-1 0 0,0-1 0 0 0,0 0 1 0 0,0 0-1 0 0,0 1 1 0 0,1-1-1 0 0,-1 0 0 0 0,0 0 1 0 0,1-1-1 0 0,-1 1 1 0 0,1 0-1 0 0,-1 0 0 0 0,1-1 1 0 0,-1 1-1 0 0,3 0 0 0 0,-3-1 25 0 0,1 0 0 0 0,-1 0-1 0 0,1 0 1 0 0,-1-1-1 0 0,1 1 1 0 0,-1 0-1 0 0,0-1 1 0 0,1 1-1 0 0,-1-1 1 0 0,0 1 0 0 0,0-1-1 0 0,1 0 1 0 0,-1 1-1 0 0,0-1 1 0 0,0 0-1 0 0,0 0 1 0 0,0 0 0 0 0,1-1-1 0 0,2-2 76 0 0,0-1-1 0 0,0 0 1 0 0,-1 0 0 0 0,0 0-1 0 0,0-1 1 0 0,0 1-1 0 0,-1-1 1 0 0,1 1 0 0 0,1-7-1 0 0,6-42-4423 0 0,-7 35-550 0 0</inkml:trace>
</inkml:ink>
</file>

<file path=ppt/ink/ink1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7.702"/>
    </inkml:context>
    <inkml:brush xml:id="br0">
      <inkml:brushProperty name="width" value="0.05" units="cm"/>
      <inkml:brushProperty name="height" value="0.05" units="cm"/>
      <inkml:brushProperty name="color" value="#004F8B"/>
    </inkml:brush>
  </inkml:definitions>
  <inkml:trace contextRef="#ctx0" brushRef="#br0">1 2 5529 0 0,'0'0'920'0'0,"24"-2"39"0"0,5 3-1213 0 0,50 6 0 0 0,-63-4 243 0 0</inkml:trace>
</inkml:ink>
</file>

<file path=ppt/ink/ink1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8.118"/>
    </inkml:context>
    <inkml:brush xml:id="br0">
      <inkml:brushProperty name="width" value="0.05" units="cm"/>
      <inkml:brushProperty name="height" value="0.05" units="cm"/>
      <inkml:brushProperty name="color" value="#004F8B"/>
    </inkml:brush>
  </inkml:definitions>
  <inkml:trace contextRef="#ctx0" brushRef="#br0">19 44 4609 0 0,'-6'-10'8903'0'0,"17"8"-6332"0"0,4 0-3720 0 0,24 0 748 0 0,1 1-160 0 0,1-3-1 0 0,-1-1 0 0 0,42-11 1 0 0,-78 15 541 0 0</inkml:trace>
  <inkml:trace contextRef="#ctx0" brushRef="#br0" timeOffset="1">1 180 5985 0 0,'0'0'464'0'0,"18"-2"313"0"0,17 0-884 0 0,17-1 232 0 0,60-12 1 0 0,-93 10-126 0 0</inkml:trace>
</inkml:ink>
</file>

<file path=ppt/ink/ink1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8.476"/>
    </inkml:context>
    <inkml:brush xml:id="br0">
      <inkml:brushProperty name="width" value="0.05" units="cm"/>
      <inkml:brushProperty name="height" value="0.05" units="cm"/>
      <inkml:brushProperty name="color" value="#004F8B"/>
    </inkml:brush>
  </inkml:definitions>
  <inkml:trace contextRef="#ctx0" brushRef="#br0">2 3 5529 0 0,'-1'-2'654'0'0,"0"8"1431"0"0,10 161-234 0 0,0 8-1084 0 0,-8-171-780 0 0,-1-1 9 0 0,1-1-1 0 0,-1 1 1 0 0,1 0-1 0 0,-1-1 1 0 0,0 1 0 0 0,0 0-1 0 0,0-1 1 0 0,0 1-1 0 0,-1 0 1 0 0,1-1-1 0 0,-1 1 1 0 0,-1 3 0 0 0,2-6 70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8.393"/>
    </inkml:context>
    <inkml:brush xml:id="br0">
      <inkml:brushProperty name="width" value="0.05" units="cm"/>
      <inkml:brushProperty name="height" value="0.05" units="cm"/>
    </inkml:brush>
  </inkml:definitions>
  <inkml:trace contextRef="#ctx0" brushRef="#br0">404 0 10594 0 0,'-14'6'7563'0'0,"-7"14"-6844"0"0,15-13 112 0 0,-237 256 584 0 0,220-237-1400 0 0,2 0-1 0 0,2 2 1 0 0,-26 44 0 0 0,34-49-95 0 0</inkml:trace>
</inkml:ink>
</file>

<file path=ppt/ink/ink1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39.543"/>
    </inkml:context>
    <inkml:brush xml:id="br0">
      <inkml:brushProperty name="width" value="0.05" units="cm"/>
      <inkml:brushProperty name="height" value="0.05" units="cm"/>
      <inkml:brushProperty name="color" value="#004F8B"/>
    </inkml:brush>
  </inkml:definitions>
  <inkml:trace contextRef="#ctx0" brushRef="#br0">94 7 2761 0 0,'-1'-6'9695'0'0,"-2"14"-5331"0"0,-4 33-4354 0 0,-1-1 460 0 0,-53 278-257 0 0,54-259-259 0 0,2 0 0 0 0,3 0 0 0 0,8 88 0 0 0,-3-128 35 0 0,1 1 1 0 0,1 0-1 0 0,0-1 0 0 0,1 1 1 0 0,1-2-1 0 0,16 30 0 0 0,-17-36 5 0 0,1-1-1 0 0,0 0 1 0 0,0 0-1 0 0,1-1 1 0 0,1 0 0 0 0,0 0-1 0 0,0-1 1 0 0,1 0-1 0 0,0-1 1 0 0,1 0-1 0 0,13 8 1 0 0,-21-15-127 0 0,-1 0 0 0 0,1 1-1 0 0,0-1 1 0 0,0-1 0 0 0,0 1 0 0 0,0 0 0 0 0,1-1-1 0 0,4 1 1 0 0,2-2-5595 0 0</inkml:trace>
</inkml:ink>
</file>

<file path=ppt/ink/ink1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40.338"/>
    </inkml:context>
    <inkml:brush xml:id="br0">
      <inkml:brushProperty name="width" value="0.05" units="cm"/>
      <inkml:brushProperty name="height" value="0.05" units="cm"/>
      <inkml:brushProperty name="color" value="#004F8B"/>
    </inkml:brush>
  </inkml:definitions>
  <inkml:trace contextRef="#ctx0" brushRef="#br0">31 96 920 0 0,'-30'-16'16520'0'0,"236"3"-16929"0"0,-69 6 539 0 0,160-29 1 0 0,-264 28-112 0 0,-23 4-22 0 0,1 2 0 0 0,0-1-1 0 0,19-1 1 0 0,-63 2-1869 0 0,19 2 1257 0 0</inkml:trace>
</inkml:ink>
</file>

<file path=ppt/ink/ink1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40.783"/>
    </inkml:context>
    <inkml:brush xml:id="br0">
      <inkml:brushProperty name="width" value="0.05" units="cm"/>
      <inkml:brushProperty name="height" value="0.05" units="cm"/>
      <inkml:brushProperty name="color" value="#004F8B"/>
    </inkml:brush>
  </inkml:definitions>
  <inkml:trace contextRef="#ctx0" brushRef="#br0">29 4 1376 0 0,'-10'1'491'0'0,"-8"-6"14724"0"0,30 16-15087 0 0,64 60-442 0 0,95 111 0 0 0,-163-173 312 0 0,87 107 30 0 0,-80-96-23 0 0,-1 1 1 0 0,-2 1-1 0 0,0 0 1 0 0,9 24 0 0 0,-12-12-1110 0 0,-9-33 957 0 0,0 1 0 0 0,0-1 0 0 0,0 1-1 0 0,0-1 1 0 0,0 0 0 0 0,0 1 0 0 0,0-1-1 0 0,0 0 1 0 0,0 1 0 0 0,-1-1 0 0 0,1 0-1 0 0,-1 1 1 0 0,1-1 0 0 0,-1 0 0 0 0,1 0-1 0 0,-1 1 1 0 0,0-1 0 0 0,0 0 0 0 0,1 0 0 0 0,-1 0-1 0 0,0 0 1 0 0,0 0 0 0 0,-1 1 0 0 0</inkml:trace>
</inkml:ink>
</file>

<file path=ppt/ink/ink1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41.200"/>
    </inkml:context>
    <inkml:brush xml:id="br0">
      <inkml:brushProperty name="width" value="0.05" units="cm"/>
      <inkml:brushProperty name="height" value="0.05" units="cm"/>
      <inkml:brushProperty name="color" value="#004F8B"/>
    </inkml:brush>
  </inkml:definitions>
  <inkml:trace contextRef="#ctx0" brushRef="#br0">351 4 12899 0 0,'-2'0'200'0'0,"1"-1"0"0"0,0 1 0 0 0,0-1 0 0 0,0 1 1 0 0,-1 0-1 0 0,1-1 0 0 0,0 1 0 0 0,0 0 0 0 0,-1 0 1 0 0,1 0-1 0 0,0 0 0 0 0,-1 0 0 0 0,1 0 0 0 0,0 0 0 0 0,0 0 1 0 0,-1 1-1 0 0,1-1 0 0 0,0 0 0 0 0,0 1 0 0 0,-1-1 1 0 0,1 1-1 0 0,0-1 0 0 0,0 1 0 0 0,0 0 0 0 0,0 0 1 0 0,0-1-1 0 0,0 1 0 0 0,0 0 0 0 0,0 0 0 0 0,0 0 0 0 0,-1 2 1 0 0,-4 4 5 0 0,-1 0 0 0 0,2 1 0 0 0,-7 10 0 0 0,7-10-23 0 0,-170 271-444 0 0,158-252 284 0 0,-34 64 29 0 0,45-79-93 0 0,0 1-1 0 0,1-1 0 0 0,1 1 1 0 0,0 1-1 0 0,-3 19 0 0 0,5-17-38 0 0</inkml:trace>
</inkml:ink>
</file>

<file path=ppt/ink/ink1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41.575"/>
    </inkml:context>
    <inkml:brush xml:id="br0">
      <inkml:brushProperty name="width" value="0.05" units="cm"/>
      <inkml:brushProperty name="height" value="0.05" units="cm"/>
      <inkml:brushProperty name="color" value="#004F8B"/>
    </inkml:brush>
  </inkml:definitions>
  <inkml:trace contextRef="#ctx0" brushRef="#br0">34 176 3225 0 0,'-1'0'196'0'0,"0"0"1"0"0,-1 1 0 0 0,1-1 0 0 0,0 1-1 0 0,0-1 1 0 0,0 1 0 0 0,0-1 0 0 0,0 1-1 0 0,0 0 1 0 0,0 0 0 0 0,1-1-1 0 0,-1 1 1 0 0,0 0 0 0 0,0 0 0 0 0,1 0-1 0 0,-1 0 1 0 0,0 0 0 0 0,1 0 0 0 0,-1 0-1 0 0,1 0 1 0 0,-1 0 0 0 0,1 0-1 0 0,-1 2 1 0 0,-8 28-53 0 0,7-17-100 0 0,0 0 1 0 0,1 0 0 0 0,1-1-1 0 0,0 1 1 0 0,3 18-1 0 0,-3-26 175 0 0,1-1-1 0 0,0 1 1 0 0,1-1-1 0 0,-1 1 1 0 0,1-1-1 0 0,0 1 1 0 0,0-1-1 0 0,1 0 1 0 0,-1 0-1 0 0,1 0 1 0 0,0 0-1 0 0,1-1 1 0 0,-1 1-1 0 0,1-1 1 0 0,7 7-1 0 0,-11-11-163 0 0,1 1 0 0 0,-1-1 0 0 0,1 1 0 0 0,0-1 0 0 0,0 1 0 0 0,-1-1 0 0 0,1 0 0 0 0,0 1 0 0 0,0-1 0 0 0,0 0 0 0 0,-1 1 0 0 0,1-1 0 0 0,0 0 0 0 0,0 0 0 0 0,0 0-1 0 0,-1 0 1 0 0,1 0 0 0 0,0 0 0 0 0,0 0 0 0 0,0 0 0 0 0,0 0 0 0 0,-1-1 0 0 0,1 1 0 0 0,0 0 0 0 0,0 0 0 0 0,0-1 0 0 0,-1 1 0 0 0,1-1 0 0 0,1 0 0 0 0,0 0 21 0 0,0-1 1 0 0,0 0-1 0 0,0 0 1 0 0,-1 0-1 0 0,1 0 0 0 0,-1-1 1 0 0,1 1-1 0 0,-1 0 1 0 0,2-4-1 0 0,2-6-462 0 0,0-1-1 0 0,4-24 1 0 0,-7 29-246 0 0,0-1 0 0 0,0 0 0 0 0,-1 0 0 0 0,-1 0 0 0 0,0-17 0 0 0,-4 6 159 0 0</inkml:trace>
  <inkml:trace contextRef="#ctx0" brushRef="#br0" timeOffset="1">7 6 14283 0 0,'0'0'64'0'0,"0"-1"-1"0"0,0 1 1 0 0,0 0-1 0 0,1-1 1 0 0,-1 1-1 0 0,0 0 1 0 0,0-1 0 0 0,0 1-1 0 0,1 0 1 0 0,-1 0-1 0 0,0-1 1 0 0,1 1-1 0 0,-1 0 1 0 0,0 0 0 0 0,0 0-1 0 0,1-1 1 0 0,-1 1-1 0 0,0 0 1 0 0,1 0-1 0 0,-1 0 1 0 0,0 0-1 0 0,1 0 1 0 0,-1 0 0 0 0,1 0-1 0 0,-1 0 1 0 0,0 0-1 0 0,1 0 1 0 0,-1 0-1 0 0,0 0 1 0 0,1 0 0 0 0,-1 0-1 0 0,0 0 1 0 0,1 0-1 0 0,-1 0 1 0 0,1 0-1 0 0,13 3-1011 0 0,-14-3 938 0 0,13 6-3798 0 0,-5 2-1268 0 0</inkml:trace>
</inkml:ink>
</file>

<file path=ppt/ink/ink1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5:41.968"/>
    </inkml:context>
    <inkml:brush xml:id="br0">
      <inkml:brushProperty name="width" value="0.05" units="cm"/>
      <inkml:brushProperty name="height" value="0.05" units="cm"/>
      <inkml:brushProperty name="color" value="#004F8B"/>
    </inkml:brush>
  </inkml:definitions>
  <inkml:trace contextRef="#ctx0" brushRef="#br0">6 22 3209 0 0,'-1'-1'116'0'0,"1"1"0"0"0,0 0 0 0 0,-1-1 0 0 0,1 1 1 0 0,0 0-1 0 0,-1-1 0 0 0,1 1 0 0 0,0 0 0 0 0,-1-1 1 0 0,1 1-1 0 0,0-1 0 0 0,0 1 0 0 0,0 0 0 0 0,-1-1 0 0 0,1 1 1 0 0,0-1-1 0 0,0 1 0 0 0,0-1 0 0 0,0 1 0 0 0,0-1 0 0 0,0 1 1 0 0,0 0-1 0 0,0-1 0 0 0,0 1 0 0 0,0-1 0 0 0,0 1 1 0 0,0-1-1 0 0,0 1 0 0 0,0-1 0 0 0,0 1 0 0 0,0-1 0 0 0,1 1 1 0 0,-1 0-1 0 0,0-1 0 0 0,0 1 0 0 0,1-1 0 0 0,-1 1 1 0 0,0 0-1 0 0,0-1 0 0 0,1 1 0 0 0,-1 0 0 0 0,0-1 0 0 0,1 1 1 0 0,-1 0-1 0 0,1-1 0 0 0,-1 1 0 0 0,0 0 0 0 0,1 0 1 0 0,-1 0-1 0 0,1-1 0 0 0,-1 1 0 0 0,1 0 0 0 0,-1 0 0 0 0,0 0 1 0 0,1 0-1 0 0,-1 0 0 0 0,1 0 0 0 0,-1 0 0 0 0,1 0 1 0 0,-1 0-1 0 0,1 0 0 0 0,0 0 0 0 0,1 0-118 0 0,-1-1-1 0 0,1 1 1 0 0,0 0-1 0 0,0 0 1 0 0,0 0-1 0 0,0 0 1 0 0,0 0-1 0 0,0 0 1 0 0,-1 1-1 0 0,1-1 1 0 0,0 1-1 0 0,0-1 1 0 0,0 1-1 0 0,-1 0 1 0 0,1 0 0 0 0,0-1-1 0 0,1 2 1 0 0,-1 0 34 0 0,-1 0 1 0 0,1 0-1 0 0,0 0 1 0 0,-1 0-1 0 0,0 0 1 0 0,1 0 0 0 0,-1 0-1 0 0,0 1 1 0 0,0-1-1 0 0,0 0 1 0 0,0 1-1 0 0,-1-1 1 0 0,2 3 0 0 0,-2-4 71 0 0,0 0 0 0 0,0-1 0 0 0,0 1 1 0 0,0-1-1 0 0,-1 1 0 0 0,1-1 1 0 0,0 1-1 0 0,0 0 0 0 0,0-1 1 0 0,0 1-1 0 0,0-1 0 0 0,-1 1 0 0 0,1-1 1 0 0,0 1-1 0 0,-1-1 0 0 0,1 1 1 0 0,0-1-1 0 0,-1 1 0 0 0,1-1 0 0 0,0 0 1 0 0,-1 1-1 0 0,0 0 0 0 0,0-1 140 0 0,-1 1-1 0 0,1 0 0 0 0,0-1 1 0 0,-1 0-1 0 0,1 1 0 0 0,0-1 1 0 0,-1 0-1 0 0,1 0 0 0 0,-1 0 1 0 0,1 0-1 0 0,0 0 0 0 0,-1 0 1 0 0,-2 0-1 0 0,2-1-137 0 0,0 1 1 0 0,0-1-1 0 0,0 0 1 0 0,0 1-1 0 0,0-1 1 0 0,0 0-1 0 0,0 0 1 0 0,1 0-1 0 0,-1 0 1 0 0,0-1-1 0 0,0 1 1 0 0,1 0-1 0 0,-1-1 1 0 0,-1-1-1 0 0,3 2-120 0 0,-1 0 0 0 0,0 1 0 0 0,1-1 0 0 0,-1 0 0 0 0,0 0 0 0 0,1 0 0 0 0,-1 0 0 0 0,1 0 0 0 0,0 0 0 0 0,-1 0 0 0 0,1 0 0 0 0,0 0 0 0 0,-1 0 0 0 0,1 0 0 0 0,0 0 0 0 0,0 0 0 0 0,0 0 0 0 0,0 0 0 0 0,0 0 0 0 0,0 0 0 0 0,0 0 0 0 0,1 0 0 0 0,-1 0 0 0 0,0-1 0 0 0,0 1 0 0 0,1 0 0 0 0,-1 1 0 0 0,1-1 1 0 0,0-1-2 0 0,4 0-449 0 0,-1 2-110 0 0</inkml:trace>
</inkml:ink>
</file>

<file path=ppt/ink/ink1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6:50.713"/>
    </inkml:context>
    <inkml:brush xml:id="br0">
      <inkml:brushProperty name="width" value="0.05" units="cm"/>
      <inkml:brushProperty name="height" value="0.05" units="cm"/>
      <inkml:brushProperty name="color" value="#004F8B"/>
    </inkml:brush>
  </inkml:definitions>
  <inkml:trace contextRef="#ctx0" brushRef="#br0">10 411 8290 0 0,'-1'0'201'0'0,"1"0"1"0"0,0 0-1 0 0,-1 0 0 0 0,1 0 1 0 0,0 0-1 0 0,-1-1 0 0 0,1 1 1 0 0,0 0-1 0 0,-1 0 1 0 0,1 0-1 0 0,0 0 0 0 0,0 0 1 0 0,-1 0-1 0 0,1-1 0 0 0,0 1 1 0 0,-1 0-1 0 0,1 0 1 0 0,0 0-1 0 0,0-1 0 0 0,-1 1 1 0 0,1 0-1 0 0,0 0 0 0 0,0-1 1 0 0,0 1-1 0 0,-1-1 1 0 0,0-10 1230 0 0,7-15-1960 0 0,-4 21 1221 0 0,6-23-303 0 0,1 1 0 0 0,2 0-1 0 0,16-30 1 0 0,-22 46-419 0 0,2 0 0 0 0,0 0 0 0 0,0 1 0 0 0,1 0 0 0 0,0 0 1 0 0,0 1-1 0 0,1 0 0 0 0,1 1 0 0 0,19-14 0 0 0,-29 21 24 0 0,1 1 0 0 0,0 0 0 0 0,-1-1 0 0 0,1 1 0 0 0,0-1 0 0 0,-1 1 0 0 0,1 0 0 0 0,0 0 0 0 0,0-1 0 0 0,-1 1 0 0 0,1 0 0 0 0,0 0 0 0 0,0 0 0 0 0,-1 0 0 0 0,1 0 0 0 0,0 0 0 0 0,0 0 0 0 0,-1 0 0 0 0,1 0 0 0 0,0 1 0 0 0,0-1 0 0 0,-1 0 0 0 0,1 0 0 0 0,0 1 0 0 0,0-1 0 0 0,-1 0 0 0 0,2 1 0 0 0,-1 1-1 0 0,1-1 1 0 0,-1 0-1 0 0,0 1 1 0 0,0-1-1 0 0,0 1 0 0 0,0 0 1 0 0,0-1-1 0 0,0 1 1 0 0,0 0-1 0 0,0 0 0 0 0,0 2 1 0 0,2 8-3 0 0,-1 0 0 0 0,3 23 0 0 0,-5-27 7 0 0,17 200 382 0 0,-16-163-309 0 0,-2-1 0 0 0,-12 75 0 0 0,12-113-45 0 0,0 0 1 0 0,-1-1-1 0 0,0 1 0 0 0,-3 8 0 0 0,4-13 16 0 0,-4-22 32 0 0,3-3-70 0 0,1-1 0 0 0,2 1 0 0 0,4-41 0 0 0,20-71 39 0 0,-18 106-78 0 0,20-51 0 0 0,-21 67-5 0 0,0 0 1 0 0,1 1-1 0 0,0 0 1 0 0,1 1-1 0 0,17-22 1 0 0,-24 33 33 0 0,0 0 1 0 0,-1 0-1 0 0,1 0 1 0 0,0 0 0 0 0,0 0-1 0 0,1 0 1 0 0,-1 0-1 0 0,0 0 1 0 0,0 0-1 0 0,0 0 1 0 0,1 1-1 0 0,-1-1 1 0 0,0 1-1 0 0,1-1 1 0 0,-1 0-1 0 0,0 1 1 0 0,1 0-1 0 0,-1-1 1 0 0,1 1-1 0 0,-1 0 1 0 0,0 0-1 0 0,4 0 1 0 0,-4 1 3 0 0,1-1 0 0 0,-1 1 0 0 0,0 0 0 0 0,1 0-1 0 0,-1-1 1 0 0,0 1 0 0 0,0 0 0 0 0,0 0 0 0 0,1 1 0 0 0,-1-1 0 0 0,0 0 0 0 0,0 0 0 0 0,-1 0 0 0 0,1 1 0 0 0,0-1 0 0 0,0 0-1 0 0,0 3 1 0 0,3 6 39 0 0,0 0 0 0 0,-1 1 0 0 0,-1-1 0 0 0,3 19 0 0 0,-1 17 132 0 0,-1 0-1 0 0,-3 0 1 0 0,-2 0 0 0 0,-14 87 0 0 0,8-109-310 0 0,7-20 186 0 0,-1-1 0 0 0,1 1 1 0 0,0 0-1 0 0,0 0 0 0 0,0 0 1 0 0,0 4-1 0 0,1-43-69 0 0,2 1 0 0 0,1-1 0 0 0,2 1 0 0 0,1 0 0 0 0,1 0 0 0 0,2 1 0 0 0,2 0-1 0 0,1 1 1 0 0,1 0 0 0 0,1 1 0 0 0,2 0 0 0 0,28-39 0 0 0,-42 68 20 0 0,13-21-41 0 0,2 1-1 0 0,1 0 0 0 0,36-32 1 0 0,-53 53 41 0 0,-1 1 0 0 0,0-1 1 0 0,1 1-1 0 0,-1-1 1 0 0,1 1-1 0 0,-1 0 0 0 0,1-1 1 0 0,-1 1-1 0 0,1 0 1 0 0,-1-1-1 0 0,1 1 0 0 0,0 0 1 0 0,-1-1-1 0 0,1 1 0 0 0,-1 0 1 0 0,1 0-1 0 0,0 0 1 0 0,-1 0-1 0 0,1 0 0 0 0,0 0 1 0 0,-1 0-1 0 0,1 0 0 0 0,-1 0 1 0 0,1 0-1 0 0,0 0 1 0 0,-1 0-1 0 0,1 0 0 0 0,0 1 1 0 0,0 0 2 0 0,0-1 1 0 0,0 1-1 0 0,-1 0 0 0 0,1 0 1 0 0,-1 0-1 0 0,1 0 1 0 0,-1 0-1 0 0,1 0 1 0 0,-1 0-1 0 0,1 0 1 0 0,-1 0-1 0 0,0 0 1 0 0,0 0-1 0 0,1 0 0 0 0,-1 1 1 0 0,1 9 43 0 0,-1-1-1 0 0,-1 19 1 0 0,1-24-18 0 0,-8 99 335 0 0,-2 76 220 0 0,10-146-531 0 0,2 1 0 0 0,1-1 0 0 0,8 40-1 0 0,-10-68-53 0 0,1-1-1 0 0,0 1 0 0 0,0-1 0 0 0,0 0 1 0 0,0 0-1 0 0,1 0 0 0 0,0 0 1 0 0,0 0-1 0 0,6 8 0 0 0,-8-12-2 0 0,0 0-1 0 0,1 0 0 0 0,-1 0 1 0 0,0 1-1 0 0,1-1 1 0 0,-1-1-1 0 0,1 1 1 0 0,-1 0-1 0 0,1 0 1 0 0,-1 0-1 0 0,1-1 0 0 0,0 1 1 0 0,-1-1-1 0 0,1 1 1 0 0,0-1-1 0 0,-1 0 1 0 0,1 0-1 0 0,0 0 1 0 0,0 0-1 0 0,-1 0 0 0 0,1 0 1 0 0,0 0-1 0 0,-1 0 1 0 0,1-1-1 0 0,0 1 1 0 0,0-1-1 0 0,-1 1 1 0 0,1-1-1 0 0,-1 1 0 0 0,1-1 1 0 0,-1 0-1 0 0,1 0 1 0 0,-1 0-1 0 0,1 0 1 0 0,-1 0-1 0 0,2-2 1 0 0,14-12-611 0 0,-1 0 0 0 0,27-35 0 0 0,-21 23 47 0 0,13-15-276 0 0</inkml:trace>
</inkml:ink>
</file>

<file path=ppt/ink/ink1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11.641"/>
    </inkml:context>
    <inkml:brush xml:id="br0">
      <inkml:brushProperty name="width" value="0.05" units="cm"/>
      <inkml:brushProperty name="height" value="0.05" units="cm"/>
      <inkml:brushProperty name="color" value="#004F8B"/>
    </inkml:brush>
  </inkml:definitions>
  <inkml:trace contextRef="#ctx0" brushRef="#br0">5 1 7834 0 0,'0'0'602'0'0,"4"11"3318"0"0,7 94-1929 0 0,-4 172 0 0 0,-6-96-853 0 0,0-153-1312 0 0,-1 0 0 0 0,-1-1 0 0 0,-2 1 1 0 0,0 0-1 0 0,-2-1 0 0 0,-12 40 0 0 0</inkml:trace>
</inkml:ink>
</file>

<file path=ppt/ink/ink1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12.053"/>
    </inkml:context>
    <inkml:brush xml:id="br0">
      <inkml:brushProperty name="width" value="0.05" units="cm"/>
      <inkml:brushProperty name="height" value="0.05" units="cm"/>
      <inkml:brushProperty name="color" value="#004F8B"/>
    </inkml:brush>
  </inkml:definitions>
  <inkml:trace contextRef="#ctx0" brushRef="#br0">392 1 4609 0 0,'-5'6'11599'0'0,"5"-5"-11133"0"0,-9 18-81 0 0,-1-2 1 0 0,-1 1-1 0 0,0-1 0 0 0,-2-1 0 0 0,0 0 0 0 0,0-1 1 0 0,-2 0-1 0 0,-28 23 0 0 0,30-28-606 0 0,-1-1 0 0 0,0 0 1 0 0,-1-1-1 0 0,1-1 0 0 0,-2 0 0 0 0,1-1 1 0 0,-1 0-1 0 0,0-2 0 0 0,0 1 0 0 0,0-2 1 0 0,-28 2-1 0 0,41-4 198 0 0,1-1-1 0 0,0 0 1 0 0,0 0 0 0 0,0 0 0 0 0,-1 0 0 0 0,1-1 0 0 0,0 1 0 0 0,0-1-1 0 0,0 1 1 0 0,-1-1 0 0 0,1 0 0 0 0,0 0 0 0 0,0 0 0 0 0,0 0 0 0 0,0 0-1 0 0,-3-3 127 0 0,5 3 188 0 0,6 2 254 0 0,22 11-679 0 0,0 1 0 0 0,-1 1-1 0 0,28 20 1 0 0,29 16-89 0 0,-26-22 185 0 0,71 25 1 0 0,-98-42-16 0 0</inkml:trace>
</inkml:ink>
</file>

<file path=ppt/ink/ink1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2.251"/>
    </inkml:context>
    <inkml:brush xml:id="br0">
      <inkml:brushProperty name="width" value="0.05" units="cm"/>
      <inkml:brushProperty name="height" value="0.05" units="cm"/>
      <inkml:brushProperty name="color" value="#004F8B"/>
    </inkml:brush>
  </inkml:definitions>
  <inkml:trace contextRef="#ctx0" brushRef="#br0">1 315 2761 0 0,'0'0'277'0'0,"3"-13"4205"0"0,56-118-3192 0 0,-52 117-1257 0 0,0 1 0 0 0,1-1 0 0 0,1 1 0 0 0,0 1 0 0 0,1-1 0 0 0,0 1 0 0 0,14-12 0 0 0,-23 24-37 0 0,-1 0 1 0 0,0-1-1 0 0,0 1 1 0 0,1 0-1 0 0,-1 0 0 0 0,0-1 1 0 0,1 1-1 0 0,-1 0 1 0 0,0 0-1 0 0,1 0 0 0 0,-1-1 1 0 0,1 1-1 0 0,-1 0 1 0 0,0 0-1 0 0,1 0 0 0 0,-1 0 1 0 0,1 0-1 0 0,-1 0 1 0 0,0 0-1 0 0,1 0 0 0 0,-1 0 1 0 0,1 0-1 0 0,-1 0 1 0 0,0 0-1 0 0,1 0 0 0 0,-1 0 1 0 0,1 0-1 0 0,-1 0 1 0 0,1 1-1 0 0,5 11-47 0 0,-4 24 24 0 0,-3-31 21 0 0,-2 105 514 0 0,-32 184 0 0 0,34-284-539 0 0,-2 2 169 0 0,8-32-128 0 0,21-65 688 0 0,3 1 0 0 0,58-116 0 0 0,-75 173-698 0 0,-9 17-11 0 0,2 0 1 0 0,-1 0-1 0 0,1 0 0 0 0,1 1 1 0 0,0-1-1 0 0,9-10 1 0 0,-12 56-118 0 0,-2 19 210 0 0,-10 88 1 0 0,-21 55 322 0 0,28-185-391 0 0,-5 16 44 0 0,7-28-13 0 0,-1-3 0 0 0,3-17 20 0 0,3-18 80 0 0,1 1 0 0 0,2-1 0 0 0,2 1 0 0 0,1 0 0 0 0,23-48 0 0 0,-24 63-188 0 0,1 0-1 0 0,1 1 1 0 0,0 0-1 0 0,2 1 0 0 0,0 0 1 0 0,1 1-1 0 0,1 1 1 0 0,0 1-1 0 0,36-28 1 0 0,-49 42 41 0 0,14-7-76 0 0,-17 10 76 0 0,1-1 0 0 0,-1 0 1 0 0,1 0-1 0 0,-1 0 0 0 0,1 1 1 0 0,-1-1-1 0 0,0 0 0 0 0,1 1 0 0 0,-1-1 1 0 0,0 0-1 0 0,1 1 0 0 0,-1-1 0 0 0,0 0 1 0 0,1 1-1 0 0,-1-1 0 0 0,0 1 0 0 0,1-1 1 0 0,-1 1-1 0 0,0-1 0 0 0,0 0 1 0 0,0 1-1 0 0,0-1 0 0 0,1 1 0 0 0,-1-1 1 0 0,0 1-1 0 0,0-1 0 0 0,0 1 0 0 0,0-1 1 0 0,0 1-1 0 0,0-1 0 0 0,0 1 0 0 0,0-1 1 0 0,0 1-1 0 0,-1-1 0 0 0,1 1 1 0 0,0 0-1 0 0,-2 36 237 0 0,-9 52 1 0 0,6-59-64 0 0,2-1 1 0 0,1 1-1 0 0,1 40 0 0 0,2-57-164 0 0,1 0 1 0 0,0 0-1 0 0,1 0 1 0 0,1 0-1 0 0,5 13 1 0 0,-8-22-15 0 0,1 0-1 0 0,-1 0 1 0 0,1-1 0 0 0,0 1 0 0 0,0-1 0 0 0,1 1 0 0 0,-1-1 0 0 0,1 0 0 0 0,0 0 0 0 0,0 0 0 0 0,0 0 0 0 0,0 0 0 0 0,0-1 0 0 0,1 1 0 0 0,-1-1 0 0 0,1 0 0 0 0,0 0 0 0 0,-1 0 0 0 0,1 0 0 0 0,4 0 0 0 0,-5-1 5 0 0,0-1 0 0 0,0 0 0 0 0,1 0 1 0 0,-1-1-1 0 0,0 1 0 0 0,0-1 0 0 0,0 1 0 0 0,0-1 0 0 0,-1 0 0 0 0,1 0 1 0 0,0 0-1 0 0,0 0 0 0 0,4-4 0 0 0,8-4 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3.323"/>
    </inkml:context>
    <inkml:brush xml:id="br0">
      <inkml:brushProperty name="width" value="0.05" units="cm"/>
      <inkml:brushProperty name="height" value="0.05" units="cm"/>
      <inkml:brushProperty name="color" value="#004F8B"/>
    </inkml:brush>
  </inkml:definitions>
  <inkml:trace contextRef="#ctx0" brushRef="#br0">408 2 16588 0 0,'-1'0'147'0'0,"0"-1"0"0"0,0 1 0 0 0,0 0 0 0 0,0-1 0 0 0,-1 1 1 0 0,1 0-1 0 0,0 0 0 0 0,0 0 0 0 0,-1 0 0 0 0,1 0 0 0 0,0 0 1 0 0,0 0-1 0 0,0 1 0 0 0,-1-1 0 0 0,1 0 0 0 0,0 1 0 0 0,0-1 1 0 0,0 1-1 0 0,0-1 0 0 0,0 1 0 0 0,0-1 0 0 0,0 1 0 0 0,0 0 1 0 0,0 0-1 0 0,0-1 0 0 0,-1 2 0 0 0,-27 27 397 0 0,27-27-404 0 0,-169 227 750 0 0,137-180-836 0 0,-52 86-11 0 0,77-117-134 0 0,0 0 1 0 0,1 1-1 0 0,1 0 1 0 0,0 0-1 0 0,-7 37 1 0 0,13-32-218 0 0,4-3-4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8.751"/>
    </inkml:context>
    <inkml:brush xml:id="br0">
      <inkml:brushProperty name="width" value="0.05" units="cm"/>
      <inkml:brushProperty name="height" value="0.05" units="cm"/>
    </inkml:brush>
  </inkml:definitions>
  <inkml:trace contextRef="#ctx0" brushRef="#br0">37 68 11578 0 0,'-12'-16'8175'0'0,"6"-6"-6737"0"0,6 20-1468 0 0,0 1-1 0 0,0 0 1 0 0,0 0-1 0 0,0 0 1 0 0,0 0-1 0 0,0 0 1 0 0,0 0-1 0 0,1 0 1 0 0,-1 0-1 0 0,0 0 0 0 0,1 0 1 0 0,-1 0-1 0 0,1 0 1 0 0,-1 0-1 0 0,1 0 1 0 0,-1 0-1 0 0,1 0 1 0 0,0 0-1 0 0,-1 0 1 0 0,1 1-1 0 0,0-1 0 0 0,0 0 1 0 0,0 0-1 0 0,-1 1 1 0 0,1-1-1 0 0,0 0 1 0 0,0 1-1 0 0,0-1 1 0 0,0 1-1 0 0,0 0 1 0 0,0-1-1 0 0,0 1 0 0 0,0 0 1 0 0,0-1-1 0 0,0 1 1 0 0,1 0-1 0 0,-1 0 1 0 0,0 0-1 0 0,2 0 1 0 0,-3 0 20 0 0,1 0 1 0 0,0 1-1 0 0,0-1 1 0 0,0 0 0 0 0,-1 1-1 0 0,1-1 1 0 0,0 0 0 0 0,0 1-1 0 0,-1-1 1 0 0,1 1 0 0 0,0-1-1 0 0,-1 1 1 0 0,1-1-1 0 0,0 1 1 0 0,-1-1 0 0 0,1 1-1 0 0,-1 0 1 0 0,1-1 0 0 0,-1 1-1 0 0,1 0 1 0 0,-1 0-1 0 0,0-1 1 0 0,1 1 0 0 0,-1 0-1 0 0,0 0 1 0 0,0-1 0 0 0,1 1-1 0 0,-1 0 1 0 0,0 0-1 0 0,0 0 1 0 0,0 0 0 0 0,0-1-1 0 0,0 1 1 0 0,0 0 0 0 0,0 0-1 0 0,0 0 1 0 0,-1 0 0 0 0,1-1-1 0 0,0 1 1 0 0,0 0-1 0 0,-1 1 1 0 0,1 0 20 0 0,-1 0 1 0 0,1 0-1 0 0,-1 1 0 0 0,1-1 0 0 0,-1 0 1 0 0,0 0-1 0 0,0 0 0 0 0,0 0 0 0 0,0 0 1 0 0,-1 0-1 0 0,1 0 0 0 0,0 0 0 0 0,-1 0 1 0 0,1 0-1 0 0,-3 1 0 0 0,3-2 31 0 0,0-1 0 0 0,0 1 0 0 0,0-1 0 0 0,0 0 0 0 0,-1 1 0 0 0,1-1 0 0 0,0 0 0 0 0,0 1 0 0 0,0-1 0 0 0,0 0 0 0 0,-1 0 0 0 0,1 0 0 0 0,0 0 0 0 0,0 0 0 0 0,0 0 0 0 0,-1 0 0 0 0,1-1 0 0 0,0 1 0 0 0,0 0 0 0 0,0-1 0 0 0,0 1 0 0 0,-1-1 0 0 0,1 1 0 0 0,0-1 0 0 0,-1-1 0 0 0,-10-8-5811 0 0</inkml:trace>
</inkml:ink>
</file>

<file path=ppt/ink/ink1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3.044"/>
    </inkml:context>
    <inkml:brush xml:id="br0">
      <inkml:brushProperty name="width" value="0.05" units="cm"/>
      <inkml:brushProperty name="height" value="0.05" units="cm"/>
      <inkml:brushProperty name="color" value="#004F8B"/>
    </inkml:brush>
  </inkml:definitions>
  <inkml:trace contextRef="#ctx0" brushRef="#br0">28 65 920 0 0,'-21'-3'6357'0'0,"14"-1"-3487"0"0,15 1 1146 0 0,182-18-3572 0 0,222 3 0 0 0,-408 18-439 0 0,1 1 22 0 0,-1-1-1 0 0,0 0 0 0 0,1-1 1 0 0,-1 1-1 0 0,0-1 0 0 0,1 0 1 0 0,5-2-1 0 0,-12 0 445 0 0,-7-5 773 0 0</inkml:trace>
</inkml:ink>
</file>

<file path=ppt/ink/ink1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3.793"/>
    </inkml:context>
    <inkml:brush xml:id="br0">
      <inkml:brushProperty name="width" value="0.05" units="cm"/>
      <inkml:brushProperty name="height" value="0.05" units="cm"/>
      <inkml:brushProperty name="color" value="#004F8B"/>
    </inkml:brush>
  </inkml:definitions>
  <inkml:trace contextRef="#ctx0" brushRef="#br0">182 6 4145 0 0,'-4'-2'525'0'0,"3"0"876"0"0,7 1 1038 0 0,11 2-2454 0 0,-1 1 0 0 0,1 0 1 0 0,-1 2-1 0 0,1 0 0 0 0,-1 1 0 0 0,0 0 1 0 0,-1 1-1 0 0,1 1 0 0 0,-1 1 0 0 0,-1 0 1 0 0,0 1-1 0 0,0 0 0 0 0,0 1 0 0 0,-1 1 1 0 0,22 23-1 0 0,-32-31 21 0 0,-1 0 0 0 0,0 0 1 0 0,0 0-1 0 0,0 0 0 0 0,0 1 1 0 0,0-1-1 0 0,-1 1 0 0 0,1-1 1 0 0,-1 1-1 0 0,0 0 0 0 0,0 0 1 0 0,-1-1-1 0 0,1 1 0 0 0,-1 0 1 0 0,1 0-1 0 0,-1 0 0 0 0,-1 0 0 0 0,1-1 1 0 0,0 1-1 0 0,-1 0 0 0 0,0 0 1 0 0,0 0-1 0 0,-1 3 0 0 0,-2 1 62 0 0,0-1 0 0 0,0 0 0 0 0,0 0 0 0 0,-1 0 0 0 0,0 0 0 0 0,0-1 0 0 0,-1 0 0 0 0,1 0 0 0 0,-14 9 0 0 0,-11 8 366 0 0,-2-2 0 0 0,0-1 0 0 0,-1-2 1 0 0,-1-1-1 0 0,-1-2 0 0 0,0-2 0 0 0,-72 19 1 0 0,104-32-435 0 0,-30 6 56 0 0,31-5-49 0 0,1-1 0 0 0,-1 0 0 0 0,0 0 1 0 0,1 0-1 0 0,-1 0 0 0 0,0 0 0 0 0,1 0 0 0 0,-1-1 1 0 0,0 1-1 0 0,1 0 0 0 0,-1-1 0 0 0,0 1 0 0 0,1-1 1 0 0,-1 0-1 0 0,1 0 0 0 0,-3-1 0 0 0,7 1 394 0 0,0-1 0 0 0,0 0 0 0 0,-1 1 0 0 0,1 0 0 0 0,0-1 0 0 0,5 0 23 0 0,18-5-495 0 0,1 2 0 0 0,-1 0 0 0 0,1 2 0 0 0,32 0 0 0 0,-16 1 26 0 0,500-15 637 0 0,-536 17-748 0 0,-1-1 4128 0 0</inkml:trace>
</inkml:ink>
</file>

<file path=ppt/ink/ink1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4.655"/>
    </inkml:context>
    <inkml:brush xml:id="br0">
      <inkml:brushProperty name="width" value="0.05" units="cm"/>
      <inkml:brushProperty name="height" value="0.05" units="cm"/>
      <inkml:brushProperty name="color" value="#004F8B"/>
    </inkml:brush>
  </inkml:definitions>
  <inkml:trace contextRef="#ctx0" brushRef="#br0">43 6 5065 0 0,'-2'-5'8689'0'0,"-4"17"-7169"0"0,-4 24-1976 0 0,9-31 478 0 0,-20 114 123 0 0,20-105-149 0 0,0 1 1 0 0,0-1-1 0 0,2 0 0 0 0,0 1 1 0 0,0-1-1 0 0,5 19 0 0 0,-5-31-2 0 0,-1 0 0 0 0,0-1-1 0 0,1 1 1 0 0,0-1 0 0 0,-1 1-1 0 0,1-1 1 0 0,0 1 0 0 0,-1-1-1 0 0,1 1 1 0 0,0-1 0 0 0,0 0-1 0 0,3 3 1 0 0,-4-4 5 0 0,1 0 0 0 0,-1 0-1 0 0,1 0 1 0 0,0 0 0 0 0,-1 0 0 0 0,1 0 0 0 0,-1 0 0 0 0,1 0 0 0 0,0 0-1 0 0,-1 0 1 0 0,1 0 0 0 0,-1 0 0 0 0,1-1 0 0 0,0 1 0 0 0,-1 0-1 0 0,1 0 1 0 0,-1-1 0 0 0,1 1 0 0 0,-1 0 0 0 0,1-1 0 0 0,-1 1-1 0 0,1 0 1 0 0,-1-1 0 0 0,1 1 0 0 0,-1-1 0 0 0,0 1 0 0 0,1-1-1 0 0,-1 1 1 0 0,0-1 0 0 0,1 1 0 0 0,-1-1 0 0 0,0 1 0 0 0,0-1-1 0 0,1 0 1 0 0,-1 0 0 0 0,15-25-285 0 0,-1 0 0 0 0,10-29-1 0 0,-16 35-4687 0 0</inkml:trace>
</inkml:ink>
</file>

<file path=ppt/ink/ink1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4.987"/>
    </inkml:context>
    <inkml:brush xml:id="br0">
      <inkml:brushProperty name="width" value="0.05" units="cm"/>
      <inkml:brushProperty name="height" value="0.05" units="cm"/>
      <inkml:brushProperty name="color" value="#004F8B"/>
    </inkml:brush>
  </inkml:definitions>
  <inkml:trace contextRef="#ctx0" brushRef="#br0">10 13 6913 0 0,'-10'-10'3942'0'0,"17"8"-1188"0"0,21 9-1316 0 0,-23-6-1955 0 0,5 2 422 0 0</inkml:trace>
</inkml:ink>
</file>

<file path=ppt/ink/ink1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5.356"/>
    </inkml:context>
    <inkml:brush xml:id="br0">
      <inkml:brushProperty name="width" value="0.05" units="cm"/>
      <inkml:brushProperty name="height" value="0.05" units="cm"/>
      <inkml:brushProperty name="color" value="#004F8B"/>
    </inkml:brush>
  </inkml:definitions>
  <inkml:trace contextRef="#ctx0" brushRef="#br0">12 62 6913 0 0,'-11'-7'13134'0'0,"32"1"-13210"0"0,0 2-1 0 0,0 0 1 0 0,29-2 0 0 0,-31 5-184 0 0,1-1-1 0 0,-1-1 1 0 0,0-1 0 0 0,1-1-1 0 0,26-10 1 0 0,-37 11-6254 0 0</inkml:trace>
</inkml:ink>
</file>

<file path=ppt/ink/ink1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5.709"/>
    </inkml:context>
    <inkml:brush xml:id="br0">
      <inkml:brushProperty name="width" value="0.05" units="cm"/>
      <inkml:brushProperty name="height" value="0.05" units="cm"/>
      <inkml:brushProperty name="color" value="#004F8B"/>
    </inkml:brush>
  </inkml:definitions>
  <inkml:trace contextRef="#ctx0" brushRef="#br0">0 7 3225 0 0,'0'1'1932'0'0,"18"1"1484"0"0,19 2-3328 0 0,0-2 0 0 0,0-2 0 0 0,0-1 1 0 0,60-10-1 0 0,-77 7-3309 0 0</inkml:trace>
</inkml:ink>
</file>

<file path=ppt/ink/ink1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6.037"/>
    </inkml:context>
    <inkml:brush xml:id="br0">
      <inkml:brushProperty name="width" value="0.05" units="cm"/>
      <inkml:brushProperty name="height" value="0.05" units="cm"/>
      <inkml:brushProperty name="color" value="#004F8B"/>
    </inkml:brush>
  </inkml:definitions>
  <inkml:trace contextRef="#ctx0" brushRef="#br0">3 0 6913 0 0,'0'0'623'0'0,"-1"0"-513"0"0,0 0-72 0 0,1 18 856 0 0,5 371-1126 0 0,-6-333-128 0 0,0-49-2481 0 0</inkml:trace>
</inkml:ink>
</file>

<file path=ppt/ink/ink1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6.817"/>
    </inkml:context>
    <inkml:brush xml:id="br0">
      <inkml:brushProperty name="width" value="0.05" units="cm"/>
      <inkml:brushProperty name="height" value="0.05" units="cm"/>
      <inkml:brushProperty name="color" value="#004F8B"/>
    </inkml:brush>
  </inkml:definitions>
  <inkml:trace contextRef="#ctx0" brushRef="#br0">105 25 6913 0 0,'-8'-25'10863'0'0,"8"25"-10786"0"0,0 0 1 0 0,0 0 0 0 0,0 0-1 0 0,-1 1 1 0 0,-4 14 677 0 0,-14 60-549 0 0,-41 197-111 0 0,55-238-102 0 0,1 0 1 0 0,2 0 0 0 0,2 1 0 0 0,1-1 0 0 0,1 1-1 0 0,8 34 1 0 0,-6-50-16 0 0,1-1 0 0 0,1 1 0 0 0,0-1 0 0 0,1 1 0 0 0,1-2 0 0 0,1 1 0 0 0,0-1 0 0 0,2-1 0 0 0,0 0 0 0 0,0 0 0 0 0,16 15 0 0 0,-25-29 21 0 0,0 0 0 0 0,0 0 0 0 0,1-1 0 0 0,-1 1 0 0 0,0 0-1 0 0,1-1 1 0 0,-1 1 0 0 0,1-1 0 0 0,0 0 0 0 0,4 1 0 0 0,4-1 1 0 0</inkml:trace>
</inkml:ink>
</file>

<file path=ppt/ink/ink1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7.406"/>
    </inkml:context>
    <inkml:brush xml:id="br0">
      <inkml:brushProperty name="width" value="0.05" units="cm"/>
      <inkml:brushProperty name="height" value="0.05" units="cm"/>
      <inkml:brushProperty name="color" value="#004F8B"/>
    </inkml:brush>
  </inkml:definitions>
  <inkml:trace contextRef="#ctx0" brushRef="#br0">13 29 5529 0 0,'-12'-2'2465'0'0,"15"-1"-742"0"0,25-2-1206 0 0,284-5 1432 0 0,-114 6-1641 0 0,-119 3-308 0 0,-79 1 0 0 0,0 0 0 0 0,0 0 0 0 0,0 0 0 0 0,0 0 1 0 0,0 0-1 0 0,0 0 0 0 0,0 0 0 0 0,0 0 0 0 0,0 0 0 0 0,0 0 1 0 0,0-1-1 0 0,0 1 0 0 0,0 0 0 0 0,0 0 0 0 0,0 0 0 0 0,0 0 1 0 0,0 0-1 0 0,0 0 0 0 0,0 0 0 0 0,0 0 0 0 0,0 0 0 0 0,0 0 1 0 0,0 0-1 0 0,0-1 0 0 0,0 1 0 0 0,0 0 0 0 0,0 0 0 0 0,0 0 1 0 0,0 0-1 0 0,0 0 0 0 0,0 0 0 0 0,0 0 0 0 0,0 0 1 0 0,0 0-1 0 0,0 0 0 0 0,0 0 0 0 0,0 0 0 0 0,0 0 0 0 0,0 0 1 0 0,-1 0-1 0 0,1 0 0 0 0,0-1 0 0 0,0 1 0 0 0,0 0 0 0 0,0 0 1 0 0,0 0-1 0 0,0 0 0 0 0,0 0 0 0 0,0 0 0 0 0,0 0 0 0 0,0 0 1 0 0,0 0-1 0 0,-1 0 0 0 0,1 0 0 0 0,0 0 0 0 0,0 0 0 0 0,0 0 1 0 0,0 0-1 0 0,0 0 0 0 0,0 0 0 0 0,0 1 0 0 0,-3-3 54 0 0</inkml:trace>
</inkml:ink>
</file>

<file path=ppt/ink/ink1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7.864"/>
    </inkml:context>
    <inkml:brush xml:id="br0">
      <inkml:brushProperty name="width" value="0.05" units="cm"/>
      <inkml:brushProperty name="height" value="0.05" units="cm"/>
      <inkml:brushProperty name="color" value="#004F8B"/>
    </inkml:brush>
  </inkml:definitions>
  <inkml:trace contextRef="#ctx0" brushRef="#br0">7 1 3225 0 0,'-6'1'6584'0'0,"11"2"-3544"0"0,3 1-3444 0 0,47 39 153 0 0,-1 1 0 0 0,63 70-1 0 0,-46-44 219 0 0,-65-64 38 0 0,16 16 41 0 0,37 44 0 0 0,-55-61-42 0 0,1 1 1 0 0,-1 0 0 0 0,0 1-1 0 0,-1-1 1 0 0,0 1-1 0 0,0-1 1 0 0,0 1-1 0 0,-1 0 1 0 0,0 0-1 0 0,0 0 1 0 0,0 0-1 0 0,-1 1 1 0 0,0 12 0 0 0,-5 2-5 0 0,-1-11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49.600"/>
    </inkml:context>
    <inkml:brush xml:id="br0">
      <inkml:brushProperty name="width" value="0.05" units="cm"/>
      <inkml:brushProperty name="height" value="0.05" units="cm"/>
    </inkml:brush>
  </inkml:definitions>
  <inkml:trace contextRef="#ctx0" brushRef="#br0">202 0 4609 0 0,'0'0'353'0'0,"8"19"1604"0"0,-2 7-1541 0 0,-1 1 0 0 0,-1 0 0 0 0,-2 0 0 0 0,0 0 0 0 0,-5 54-1 0 0,-3-31 24 0 0,-1-1 0 0 0,-21 66-1 0 0,20-85-178 0 0,-2 0 1 0 0,-1-1-1 0 0,-18 32 0 0 0,24-50-210 0 0,-1-1 0 0 0,-1 0 0 0 0,0 0 0 0 0,0-1 0 0 0,-1 0 0 0 0,0 0 0 0 0,0-1 0 0 0,-1 0 0 0 0,0-1 0 0 0,0 0 0 0 0,-17 9 0 0 0,8-7-34 0 0</inkml:trace>
</inkml:ink>
</file>

<file path=ppt/ink/ink1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8.197"/>
    </inkml:context>
    <inkml:brush xml:id="br0">
      <inkml:brushProperty name="width" value="0.05" units="cm"/>
      <inkml:brushProperty name="height" value="0.05" units="cm"/>
      <inkml:brushProperty name="color" value="#004F8B"/>
    </inkml:brush>
  </inkml:definitions>
  <inkml:trace contextRef="#ctx0" brushRef="#br0">392 3 3225 0 0,'-2'-1'1784'0'0,"1"1"-892"0"0,0 0 0 0 0,0-1 0 0 0,0 1 0 0 0,0 0 0 0 0,0 0 0 0 0,0 0 0 0 0,0 0 0 0 0,0-1 0 0 0,0 1 0 0 0,-1 1 0 0 0,0-1 0 0 0,-12 7 3345 0 0,-11 21-5103 0 0,17-19 1986 0 0,-63 88-1117 0 0,4 4 0 0 0,-58 118-1 0 0,112-196-50 0 0,1 0 0 0 0,1 1 0 0 0,-13 42 0 0 0,18-34-16 0 0</inkml:trace>
</inkml:ink>
</file>

<file path=ppt/ink/ink1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9.248"/>
    </inkml:context>
    <inkml:brush xml:id="br0">
      <inkml:brushProperty name="width" value="0.05" units="cm"/>
      <inkml:brushProperty name="height" value="0.05" units="cm"/>
      <inkml:brushProperty name="color" value="#004F8B"/>
    </inkml:brush>
  </inkml:definitions>
  <inkml:trace contextRef="#ctx0" brushRef="#br0">63 1 6913 0 0,'0'0'790'0'0,"-9"19"2221"0"0,-4 19-2767 0 0,-17 74 0 0 0,26-91-205 0 0,1 1 0 0 0,1-1-1 0 0,1 1 1 0 0,1 0 0 0 0,3 25-1 0 0,-2-40-58 0 0,1 1-1 0 0,0-1 0 0 0,0 1 1 0 0,1-1-1 0 0,4 9 0 0 0,-6-14 17 0 0,0-1-1 0 0,-1 1 1 0 0,1 0-1 0 0,0-1 0 0 0,0 1 1 0 0,0-1-1 0 0,0 1 1 0 0,0-1-1 0 0,0 1 0 0 0,1-1 1 0 0,-1 1-1 0 0,1-1 1 0 0,-1 0-1 0 0,0 0 1 0 0,1 0-1 0 0,0 0 0 0 0,-1 0 1 0 0,1 0-1 0 0,0 0 1 0 0,-1-1-1 0 0,1 1 0 0 0,0-1 1 0 0,0 1-1 0 0,0-1 1 0 0,-1 1-1 0 0,4-1 0 0 0,-3-1 36 0 0,1-1-1 0 0,0 1 0 0 0,-1-1 0 0 0,1 0 0 0 0,-1 0 1 0 0,0 0-1 0 0,0 0 0 0 0,1 0 0 0 0,-1 0 0 0 0,-1-1 0 0 0,1 1 1 0 0,0-1-1 0 0,-1 1 0 0 0,1-1 0 0 0,1-4 0 0 0,-2 5-18 0 0,8-15 14 0 0</inkml:trace>
</inkml:ink>
</file>

<file path=ppt/ink/ink1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29.710"/>
    </inkml:context>
    <inkml:brush xml:id="br0">
      <inkml:brushProperty name="width" value="0.05" units="cm"/>
      <inkml:brushProperty name="height" value="0.05" units="cm"/>
      <inkml:brushProperty name="color" value="#004F8B"/>
    </inkml:brush>
  </inkml:definitions>
  <inkml:trace contextRef="#ctx0" brushRef="#br0">1 12 7370 0 0,'0'-1'29'0'0,"0"1"0"0"0,0-1 0 0 0,0 1 0 0 0,0-1 0 0 0,0 1 1 0 0,1-1-1 0 0,-1 1 0 0 0,0-1 0 0 0,0 1 0 0 0,1-1 1 0 0,-1 1-1 0 0,0-1 0 0 0,1 1 0 0 0,-1-1 0 0 0,0 1 0 0 0,1 0 1 0 0,-1-1-1 0 0,1 1 0 0 0,-1 0 0 0 0,0-1 0 0 0,1 1 1 0 0,-1 0-1 0 0,1-1 0 0 0,-1 1 0 0 0,1 0 0 0 0,0 0 1 0 0,-1 0-1 0 0,1 0 0 0 0,-1-1 0 0 0,1 1 0 0 0,-1 0 0 0 0,1 0 1 0 0,0 0-1 0 0,21 1 803 0 0,-18 0-842 0 0,0 0 1 0 0,0 0-1 0 0,0 0 0 0 0,0 1 1 0 0,0 0-1 0 0,-1 0 0 0 0,1 0 1 0 0,0 0-1 0 0,-1 0 1 0 0,5 4-1 0 0,-6-4 6 0 0,0 0 0 0 0,0 0 0 0 0,0-1-1 0 0,0 1 1 0 0,0 1 0 0 0,-1-1 0 0 0,1 0 0 0 0,0 0 0 0 0,-1 1 0 0 0,0-1 0 0 0,1 0 0 0 0,-1 1-1 0 0,0 0 1 0 0,0-1 0 0 0,-1 1 0 0 0,2 4 0 0 0,-2-6 79 0 0,0-1 1 0 0,0 0-1 0 0,0 1 1 0 0,0-1-1 0 0,0 0 0 0 0,0 1 1 0 0,0-1-1 0 0,0 1 0 0 0,-1-1 1 0 0,1 0-1 0 0,0 1 1 0 0,0-1-1 0 0,0 0 0 0 0,0 1 1 0 0,0-1-1 0 0,-1 0 1 0 0,1 1-1 0 0,0-1 0 0 0,0 0 1 0 0,-1 0-1 0 0,1 1 1 0 0,0-1-1 0 0,0 0 0 0 0,-1 0 1 0 0,1 1-1 0 0,0-1 1 0 0,-1 0-1 0 0,1 0 0 0 0,0 0 1 0 0,-1 0-1 0 0,0 1 1 0 0,-14-3 2556 0 0,-12-11 86 0 0,10-11-2085 0 0,13 10-683 0 0,5 14 33 0 0,-1 0 1 0 0,0-1-1 0 0,0 1 0 0 0,0 0 0 0 0,0-1 0 0 0,0 1 0 0 0,0 0 0 0 0,1 0 0 0 0,-1-1 1 0 0,0 1-1 0 0,0 0 0 0 0,1 0 0 0 0,-1 0 0 0 0,0-1 0 0 0,0 1 0 0 0,0 0 1 0 0,1 0-1 0 0,-1 0 0 0 0,0 0 0 0 0,1-1 0 0 0,-1 1 0 0 0,0 0 0 0 0,0 0 1 0 0,1 0-1 0 0,-1 0 0 0 0,0 0 0 0 0,1 0 0 0 0,-1 0 0 0 0,0 0 0 0 0,1 0 1 0 0,-1 0-1 0 0,0 0 0 0 0,1 0 0 0 0,-1 0 0 0 0,0 0 0 0 0,0 0 0 0 0,1 1 1 0 0</inkml:trace>
</inkml:ink>
</file>

<file path=ppt/ink/ink1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3.834"/>
    </inkml:context>
    <inkml:brush xml:id="br0">
      <inkml:brushProperty name="width" value="0.05" units="cm"/>
      <inkml:brushProperty name="height" value="0.05" units="cm"/>
      <inkml:brushProperty name="color" value="#004F8B"/>
    </inkml:brush>
  </inkml:definitions>
  <inkml:trace contextRef="#ctx0" brushRef="#br0">19 54 6913 0 0,'0'0'615'0'0,"4"9"532"0"0,-4-7-994 0 0,1-1 0 0 0,-1 0 0 0 0,0 0-1 0 0,0 0 1 0 0,0 0 0 0 0,1 0 0 0 0,-1 0 0 0 0,-1 1 0 0 0,1-1-1 0 0,0 0 1 0 0,0 0 0 0 0,0 0 0 0 0,-1 0 0 0 0,1 0-1 0 0,0 0 1 0 0,-1 2 0 0 0,0-3 63 0 0,1 1 1 0 0,-1-1-1 0 0,1 0 0 0 0,-1 0 1 0 0,0 0-1 0 0,1 0 0 0 0,-1 1 1 0 0,1-1-1 0 0,-1 0 1 0 0,1 0-1 0 0,-1 0 0 0 0,1 0 1 0 0,-1 0-1 0 0,0 0 0 0 0,1 0 1 0 0,-1-1-1 0 0,1 1 0 0 0,-1 0 1 0 0,0 0-1 0 0,-6-9 459 0 0,6 8-735 0 0,1 1 0 0 0,0-1 0 0 0,-1 0 0 0 0,1 0 0 0 0,0 0 0 0 0,0 0 0 0 0,0 0 1 0 0,0 1-1 0 0,0-1 0 0 0,0 0 0 0 0,0 0 0 0 0,0 0 0 0 0,0 0 0 0 0,1 0 0 0 0,-1 1 0 0 0,0-1 1 0 0,0 0-1 0 0,1 0 0 0 0,-1 0 0 0 0,1 1 0 0 0,-1-1 0 0 0,0 0 0 0 0,1 0 0 0 0,-1 1 0 0 0,1-1 1 0 0,0 1-1 0 0,0-2 0 0 0,0 2 40 0 0,0-1 1 0 0,1 0 0 0 0,-1 1-1 0 0,0-1 1 0 0,0 0 0 0 0,1 1-1 0 0,-1 0 1 0 0,0-1-1 0 0,1 1 1 0 0,-1 0 0 0 0,1 0-1 0 0,-1 0 1 0 0,0 0 0 0 0,1 0-1 0 0,-1 0 1 0 0,0 0 0 0 0,1 0-1 0 0,-1 0 1 0 0,1 1-1 0 0,-1-1 1 0 0,0 0 0 0 0,1 1-1 0 0,-1 0 1 0 0,0-1 0 0 0,0 1-1 0 0,0 0 1 0 0,1-1-1 0 0,-1 1 1 0 0,0 0 0 0 0,0 0-1 0 0,0 0 1 0 0,0 0 0 0 0,0 0-1 0 0,1 2 1 0 0,-1-2 63 0 0,0 1 0 0 0,0-1 0 0 0,0 0 0 0 0,0 0 0 0 0,0 1 1 0 0,-1-1-1 0 0,1 1 0 0 0,-1-1 0 0 0,1 0 0 0 0,-1 1 0 0 0,1-1 0 0 0,-1 1 0 0 0,0-1 0 0 0,1 1 0 0 0,-1-1 1 0 0,0 1-1 0 0,0-1 0 0 0,0 1 0 0 0,0 0 0 0 0,-1-1 0 0 0,1 1 0 0 0,0-1 0 0 0,-1 1 0 0 0,1-1 1 0 0,-1 0-1 0 0,1 1 0 0 0,-1-1 0 0 0,0 1 0 0 0,1-1 0 0 0,-1 0 0 0 0,-2 3 0 0 0,3-4-27 0 0,-1 0 0 0 0,1 1 0 0 0,0-1 0 0 0,-1 0 0 0 0,1 0 0 0 0,0 1 0 0 0,-1-1 0 0 0,1 0 1 0 0,0 0-1 0 0,-1 0 0 0 0,1 1 0 0 0,0-1 0 0 0,-1 0 0 0 0,1 0 0 0 0,-1 0 0 0 0,1 0 0 0 0,0 0 0 0 0,-1 0 0 0 0,1 0 0 0 0,-1 0 0 0 0,1 0 0 0 0,0 0 0 0 0,-1 0 0 0 0,1 0 0 0 0,-1 0 0 0 0,1 0 0 0 0,0 0 0 0 0,-1 0 0 0 0,1-1 0 0 0,0 1 0 0 0,-1 0 0 0 0,-10-12 114 0 0,-1-17-1052 0 0,12 25 616 0 0,-1 1 0 0 0,2 0 0 0 0,-1 0 0 0 0,0-1 0 0 0,1 1 0 0 0,-1 0 0 0 0,1-1 0 0 0,0 1 0 0 0,0 0 0 0 0,0 0 0 0 0,0 0 0 0 0,2-3 0 0 0,-2 4 114 0 0,0 1-1 0 0,0-1 1 0 0,0 0-1 0 0,0 1 1 0 0,0-1-1 0 0,0 1 0 0 0,0 0 1 0 0,1-1-1 0 0,-1 1 1 0 0,0 0-1 0 0,1 0 1 0 0,-1-1-1 0 0,1 1 1 0 0,0 0-1 0 0,-1 1 1 0 0,1-1-1 0 0,0 0 1 0 0,-1 0-1 0 0,1 1 1 0 0,0-1-1 0 0,0 1 1 0 0,2-1-1 0 0,-3 1 187 0 0,0 0 0 0 0,-1 1 0 0 0,1-1 0 0 0,-1 0 0 0 0,1 1 0 0 0,0-1 0 0 0,-1 0 0 0 0,1 1-1 0 0,-1-1 1 0 0,1 0 0 0 0,-1 1 0 0 0,1-1 0 0 0,-1 1 0 0 0,0-1 0 0 0,1 1 0 0 0,-1-1 0 0 0,1 1 0 0 0,-1-1 0 0 0,0 1 0 0 0,1 0 0 0 0,-1-1 0 0 0,0 1 0 0 0,0-1-1 0 0,0 1 1 0 0,1 0 0 0 0,-1-1 0 0 0,0 1 0 0 0,0 0 0 0 0,0-1 0 0 0,0 1 0 0 0,0 0 0 0 0,0-1 0 0 0,0 1 0 0 0,-1 0 0 0 0,1-1 0 0 0,0 1 0 0 0,0-1 0 0 0,0 1-1 0 0,0 0 1 0 0,-1 0 0 0 0,-9 27 864 0 0,-9 0-424 0 0,17-26-435 0 0</inkml:trace>
</inkml:ink>
</file>

<file path=ppt/ink/ink1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5.205"/>
    </inkml:context>
    <inkml:brush xml:id="br0">
      <inkml:brushProperty name="width" value="0.05" units="cm"/>
      <inkml:brushProperty name="height" value="0.05" units="cm"/>
      <inkml:brushProperty name="color" value="#004F8B"/>
    </inkml:brush>
  </inkml:definitions>
  <inkml:trace contextRef="#ctx0" brushRef="#br0">29 32 3225 0 0,'-28'-9'15267'0'0,"80"11"-15360"0"0,103-6 0 0 0,-113 1 164 0 0,102-9-227 0 0,-104 6 139 0 0</inkml:trace>
</inkml:ink>
</file>

<file path=ppt/ink/ink1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6.014"/>
    </inkml:context>
    <inkml:brush xml:id="br0">
      <inkml:brushProperty name="width" value="0.05" units="cm"/>
      <inkml:brushProperty name="height" value="0.05" units="cm"/>
      <inkml:brushProperty name="color" value="#004F8B"/>
    </inkml:brush>
  </inkml:definitions>
  <inkml:trace contextRef="#ctx0" brushRef="#br0">2 12 3225 0 0,'-1'-3'6115'0'0,"7"0"-2586"0"0,20 0-1769 0 0,33 1-2185 0 0,268 11-289 0 0,-151-2 435 0 0,-155-6 267 0 0,1 1-48 0 0</inkml:trace>
</inkml:ink>
</file>

<file path=ppt/ink/ink1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6.488"/>
    </inkml:context>
    <inkml:brush xml:id="br0">
      <inkml:brushProperty name="width" value="0.05" units="cm"/>
      <inkml:brushProperty name="height" value="0.05" units="cm"/>
      <inkml:brushProperty name="color" value="#004F8B"/>
    </inkml:brush>
  </inkml:definitions>
  <inkml:trace contextRef="#ctx0" brushRef="#br0">0 1 6913 0 0,'8'4'3243'0'0,"10"3"-3023"0"0,-4-2-240 0 0,9 9-41 0 0,-1 0 1 0 0,0 1 0 0 0,0 2-1 0 0,-2 0 1 0 0,22 24 0 0 0,10 8-24 0 0,1-5 66 0 0,-26-23 43 0 0,-2 0 0 0 0,0 2-1 0 0,-2 1 1 0 0,39 51-1 0 0,-57-69-62 0 0,0 1-1 0 0,-1 0 0 0 0,-1 1 0 0 0,1-1 1 0 0,-1 1-1 0 0,0-1 0 0 0,-1 1 0 0 0,1 0 0 0 0,-2 0 1 0 0,1 0-1 0 0,-1 0 0 0 0,0 15 0 0 0,-3-10-3335 0 0</inkml:trace>
</inkml:ink>
</file>

<file path=ppt/ink/ink1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6.822"/>
    </inkml:context>
    <inkml:brush xml:id="br0">
      <inkml:brushProperty name="width" value="0.05" units="cm"/>
      <inkml:brushProperty name="height" value="0.05" units="cm"/>
      <inkml:brushProperty name="color" value="#004F8B"/>
    </inkml:brush>
  </inkml:definitions>
  <inkml:trace contextRef="#ctx0" brushRef="#br0">483 6 17052 0 0,'-1'-1'89'0'0,"-1"0"0"0"0,1 0 1 0 0,0 1-1 0 0,-1-1 1 0 0,0 1-1 0 0,1-1 0 0 0,-1 1 1 0 0,1 0-1 0 0,-1-1 0 0 0,1 1 1 0 0,-1 0-1 0 0,0 0 1 0 0,1 0-1 0 0,-1 0 0 0 0,1 0 1 0 0,-1 1-1 0 0,0-1 0 0 0,1 0 1 0 0,-1 1-1 0 0,1-1 1 0 0,-1 1-1 0 0,1 0 0 0 0,-1-1 1 0 0,1 1-1 0 0,-1 0 1 0 0,1 0-1 0 0,0 0 0 0 0,0 0 1 0 0,-2 1-1 0 0,-7 6-51 0 0,1 0 0 0 0,-16 18 1 0 0,14-14 205 0 0,-56 65-140 0 0,4 2 0 0 0,-69 113 0 0 0,107-154-167 0 0,1 0-1 0 0,-34 81 1 0 0,45-86-123 0 0</inkml:trace>
</inkml:ink>
</file>

<file path=ppt/ink/ink1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7.607"/>
    </inkml:context>
    <inkml:brush xml:id="br0">
      <inkml:brushProperty name="width" value="0.05" units="cm"/>
      <inkml:brushProperty name="height" value="0.05" units="cm"/>
      <inkml:brushProperty name="color" value="#004F8B"/>
    </inkml:brush>
  </inkml:definitions>
  <inkml:trace contextRef="#ctx0" brushRef="#br0">26 11 4145 0 0,'0'0'87'0'0,"0"0"1"0"0,0 0-1 0 0,0 0 1 0 0,-1-1-1 0 0,1 1 1 0 0,0 0-1 0 0,0 0 1 0 0,0-1-1 0 0,-1 1 1 0 0,1 0-1 0 0,0 0 1 0 0,0-1-1 0 0,0 1 1 0 0,0 0-1 0 0,0-1 0 0 0,0 1 1 0 0,0 0-1 0 0,-1 0 1 0 0,1-1-1 0 0,0 1 1 0 0,0 0-1 0 0,0-1 1 0 0,0 1-1 0 0,0 0 1 0 0,1-1-1 0 0,-1 1 1 0 0,0 0-1 0 0,0 0 1 0 0,0-1-1 0 0,0 1 1 0 0,0 0-1 0 0,0-1 1 0 0,0 1-1 0 0,0 0 1 0 0,1 0-1 0 0,-1-1 0 0 0,0 1 1 0 0,0 0-1 0 0,1-1 1 0 0,10 4 3389 0 0,-7-2-4583 0 0,-2 0 1104 0 0,-1 0-1 0 0,1 0 0 0 0,0 0 0 0 0,-1 0 1 0 0,1 0-1 0 0,-1 0 0 0 0,0 0 0 0 0,1 0 1 0 0,-1 1-1 0 0,0-1 0 0 0,0 1 0 0 0,1-1 0 0 0,-1 1 1 0 0,0-1-1 0 0,-1 1 0 0 0,1 0 0 0 0,0-1 1 0 0,0 3-1 0 0,9 31 281 0 0,-10-33-229 0 0,1 0 79 0 0,-1-1-1 0 0,1 1 0 0 0,-1-1 1 0 0,0 0-1 0 0,0 1 1 0 0,1-1-1 0 0,-1 1 0 0 0,0-1 1 0 0,0 1-1 0 0,0-1 1 0 0,-1 1-1 0 0,1-1 0 0 0,0 0 1 0 0,-1 1-1 0 0,1-1 0 0 0,0 1 1 0 0,-1-1-1 0 0,0 0 1 0 0,1 1-1 0 0,-1-1 0 0 0,0 0 1 0 0,0 0-1 0 0,1 0 1 0 0,-1 0-1 0 0,0 1 0 0 0,0-1 1 0 0,0 0-1 0 0,-1 0 1 0 0,1-1-1 0 0,0 1 0 0 0,0 0 1 0 0,0 0-1 0 0,-1-1 1 0 0,1 1-1 0 0,0 0 0 0 0,-1-1 1 0 0,1 1-1 0 0,0-1 0 0 0,-1 0 1 0 0,1 1-1 0 0,-1-1 1 0 0,1 0-1 0 0,-1 0 0 0 0,1 0 1 0 0,-1 0-1 0 0,1 0 1 0 0,0 0-1 0 0,-1-1 0 0 0,1 1 1 0 0,-1 0-1 0 0,1-1 1 0 0,0 1-1 0 0,-1-1 0 0 0,1 1 1 0 0,0-1-1 0 0,-1 0 1 0 0,1 1-1 0 0,0-1 0 0 0,0 0 1 0 0,0 0-1 0 0,0 0 0 0 0,-1 0 1 0 0,1 0-1 0 0,-1-2 1 0 0,1 2-106 0 0,-1 0 0 0 0,1-1 1 0 0,0 1-1 0 0,0 0 1 0 0,-1 0-1 0 0,1-1 0 0 0,0 1 1 0 0,0 0-1 0 0,0-1 1 0 0,1 1-1 0 0,-1-1 0 0 0,0 0 1 0 0,0 1-1 0 0,1-1 1 0 0,-1 1-1 0 0,1-1 0 0 0,0 0 1 0 0,-1-2-1 0 0,2 2-55 0 0,0 1 0 0 0,-1 0 0 0 0,1 0 0 0 0,0 0 0 0 0,0 0 0 0 0,0 0 0 0 0,0 0 0 0 0,0 0 0 0 0,0 0 0 0 0,0 0 0 0 0,0 0-1 0 0,1 1 1 0 0,-1-1 0 0 0,0 0 0 0 0,0 1 0 0 0,1-1 0 0 0,-1 1 0 0 0,0-1 0 0 0,1 1 0 0 0,-1 0 0 0 0,0-1 0 0 0,3 1 0 0 0,1-1 7 0 0,0 0 0 0 0,-1 1 0 0 0,1-1 0 0 0,0 1 0 0 0,0 0 0 0 0,7 1 0 0 0,-11-1 21 0 0,0 0 1 0 0,0 0 0 0 0,0 1-1 0 0,1-1 1 0 0,-1 0-1 0 0,0 0 1 0 0,0 1-1 0 0,0-1 1 0 0,0 0 0 0 0,0 1-1 0 0,0-1 1 0 0,0 1-1 0 0,0 0 1 0 0,0-1-1 0 0,0 1 1 0 0,0 0 0 0 0,0-1-1 0 0,-1 1 1 0 0,1 0-1 0 0,0 0 1 0 0,0 0-1 0 0,-1 0 1 0 0,1 0 0 0 0,-1 0-1 0 0,1 0 1 0 0,0 0-1 0 0,-1 0 1 0 0,0 0 0 0 0,1 0-1 0 0,-1 0 1 0 0,0 0-1 0 0,1 2 1 0 0,-2-2 16 0 0,1 0 0 0 0,-1 0 0 0 0,1-1 0 0 0,-1 1 0 0 0,0 0 0 0 0,1 0 0 0 0,-1 0 0 0 0,0 0 0 0 0,0 0 0 0 0,1-1 0 0 0,-1 1 0 0 0,0 0 0 0 0,0-1 0 0 0,0 1 0 0 0,0-1 0 0 0,0 1 0 0 0,0-1 0 0 0,0 1 0 0 0,0-1 0 0 0,0 0 0 0 0,0 1 0 0 0,0-1 0 0 0,0 0 0 0 0,-2 0 0 0 0,0 1 37 0 0,-1 0-1 0 0,1-1 0 0 0,-1 1 1 0 0,1-1-1 0 0,-1 0 0 0 0,-5-1 1 0 0,7 1-49 0 0,1 0 1 0 0,-1 0-1 0 0,1-1 1 0 0,-1 1-1 0 0,1 0 1 0 0,0-1-1 0 0,-1 0 1 0 0,1 1 0 0 0,0-1-1 0 0,-1 0 1 0 0,1 1-1 0 0,0-1 1 0 0,0 0-1 0 0,-1 0 1 0 0,1 0-1 0 0,0 0 1 0 0,0-1 0 0 0,0 1-1 0 0,0 0 1 0 0,1 0-1 0 0,-1 0 1 0 0,0-1-1 0 0,0 1 1 0 0,1 0-1 0 0,-1-1 1 0 0,1 1 0 0 0,-1-1-1 0 0,1-1 1 0 0,6-1-2070 0 0</inkml:trace>
</inkml:ink>
</file>

<file path=ppt/ink/ink1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38.269"/>
    </inkml:context>
    <inkml:brush xml:id="br0">
      <inkml:brushProperty name="width" value="0.05" units="cm"/>
      <inkml:brushProperty name="height" value="0.05" units="cm"/>
      <inkml:brushProperty name="color" value="#004F8B"/>
    </inkml:brush>
  </inkml:definitions>
  <inkml:trace contextRef="#ctx0" brushRef="#br0">5 62 5529 0 0,'-1'0'247'0'0,"1"-1"0"0"0,0 1-1 0 0,-1-1 1 0 0,1 1 0 0 0,0-1 0 0 0,-1 1 0 0 0,1-1-1 0 0,0 1 1 0 0,0-1 0 0 0,-1 1 0 0 0,1-1-1 0 0,0 1 1 0 0,0-1 0 0 0,0 1 0 0 0,0-1-1 0 0,0 1 1 0 0,0-1 0 0 0,0 1 0 0 0,0-1-1 0 0,0 0 1 0 0,0 1 0 0 0,0-1 0 0 0,0 0 0 0 0,8-12 1769 0 0,15-5-1234 0 0,-18 16-753 0 0,0-1 1 0 0,1 1-1 0 0,-1 0 0 0 0,1 0 1 0 0,-1 0-1 0 0,1 1 1 0 0,0 0-1 0 0,-1 0 0 0 0,11 0 1 0 0,-14 1-13 0 0,0 0 0 0 0,0 0 1 0 0,0 0-1 0 0,1 1 0 0 0,-1-1 0 0 0,0 1 1 0 0,0 0-1 0 0,0-1 0 0 0,-1 1 1 0 0,1 0-1 0 0,0 0 0 0 0,0 0 0 0 0,0 0 1 0 0,0 0-1 0 0,-1 1 0 0 0,1-1 0 0 0,-1 1 1 0 0,1-1-1 0 0,-1 1 0 0 0,0-1 0 0 0,1 1 1 0 0,-1 0-1 0 0,0 0 0 0 0,0-1 1 0 0,0 1-1 0 0,0 0 0 0 0,0 0 0 0 0,-1 0 1 0 0,2 3-1 0 0,-2-3 67 0 0,1-1-1 0 0,-1 1 1 0 0,1 0 0 0 0,-1 0-1 0 0,0 0 1 0 0,0 0 0 0 0,0 0-1 0 0,0 0 1 0 0,0 0 0 0 0,0 0-1 0 0,-1 0 1 0 0,1 0 0 0 0,0 0 0 0 0,-1 0-1 0 0,0 0 1 0 0,1-1 0 0 0,-1 1-1 0 0,0 0 1 0 0,0 0 0 0 0,0-1-1 0 0,0 1 1 0 0,0 0 0 0 0,-1-1-1 0 0,-1 2 1 0 0,1-1 66 0 0,-1 0 1 0 0,0 0-1 0 0,1 0 0 0 0,-1 0 0 0 0,0-1 1 0 0,0 1-1 0 0,-1-1 0 0 0,1 0 0 0 0,0 0 1 0 0,0 0-1 0 0,-1 0 0 0 0,1 0 0 0 0,-5-1 1 0 0,4 1-25 0 0,0-1 1 0 0,0 0 0 0 0,1 0 0 0 0,-1-1 0 0 0,0 1 0 0 0,0-1 0 0 0,0 0 0 0 0,0 0 0 0 0,1 0 0 0 0,-1-1 0 0 0,-6-2 0 0 0,9 3-112 0 0,-1 0 0 0 0,0 0 1 0 0,1-1-1 0 0,-1 1 0 0 0,1 0 0 0 0,-1-1 1 0 0,1 1-1 0 0,0-1 0 0 0,-1 1 1 0 0,1-1-1 0 0,0 1 0 0 0,0-1 1 0 0,0 0-1 0 0,0 0 0 0 0,0 0 0 0 0,1 0 1 0 0,-1 1-1 0 0,1-1 0 0 0,-1 0 1 0 0,1 0-1 0 0,-1 0 0 0 0,1-4 1 0 0,0 4-39 0 0,0 0 1 0 0,1 0 0 0 0,-1 0-1 0 0,0 0 1 0 0,1 1 0 0 0,0-1-1 0 0,-1 0 1 0 0,1 0 0 0 0,0 1 0 0 0,0-1-1 0 0,0 0 1 0 0,0 1 0 0 0,0-1-1 0 0,0 1 1 0 0,0-1 0 0 0,0 1 0 0 0,1-1-1 0 0,-1 1 1 0 0,1 0 0 0 0,-1 0-1 0 0,1 0 1 0 0,-1 0 0 0 0,1 0 0 0 0,0 0-1 0 0,-1 0 1 0 0,1 0 0 0 0,0 1-1 0 0,0-1 1 0 0,0 1 0 0 0,2-1 0 0 0,-2 0 14 0 0,0 1 0 0 0,0 0 1 0 0,0-1-1 0 0,0 1 1 0 0,1 0-1 0 0,-1 0 0 0 0,0 0 1 0 0,0 1-1 0 0,0-1 1 0 0,0 0-1 0 0,0 1 0 0 0,0 0 1 0 0,0-1-1 0 0,0 1 1 0 0,0 0-1 0 0,0 0 0 0 0,0 0 1 0 0,0 0-1 0 0,0 0 1 0 0,-1 0-1 0 0,1 1 0 0 0,-1-1 1 0 0,1 1-1 0 0,-1-1 1 0 0,1 1-1 0 0,1 2 0 0 0,-2-3 19 0 0,0 0-1 0 0,0 1 1 0 0,-1-1-1 0 0,1 1 1 0 0,0-1-1 0 0,-1 0 1 0 0,1 1-1 0 0,-1-1 1 0 0,0 1-1 0 0,1-1 1 0 0,-1 1-1 0 0,0 0 1 0 0,0-1-1 0 0,0 1 0 0 0,0-1 1 0 0,0 1-1 0 0,0-1 1 0 0,0 1-1 0 0,-1-1 1 0 0,1 1-1 0 0,-1-1 1 0 0,1 1-1 0 0,-1-1 1 0 0,1 1-1 0 0,-1-1 1 0 0,0 0-1 0 0,0 1 1 0 0,0-1-1 0 0,1 0 1 0 0,-1 0-1 0 0,0 1 1 0 0,-2 0-1 0 0,1-1-45 0 0,1 0 1 0 0,-1 0-1 0 0,1-1 0 0 0,0 1 1 0 0,-1-1-1 0 0,0 1 1 0 0,1-1-1 0 0,-1 1 0 0 0,1-1 1 0 0,-1 0-1 0 0,1 0 0 0 0,-1 0 1 0 0,0 0-1 0 0,1 0 0 0 0,-1 0 1 0 0,1 0-1 0 0,-1-1 0 0 0,1 1 1 0 0,-1 0-1 0 0,0-1 1 0 0,1 0-1 0 0,0 1 0 0 0,-1-1 1 0 0,1 0-1 0 0,-1 1 0 0 0,1-1 1 0 0,0 0-1 0 0,-1 0 0 0 0,1 0 1 0 0,0 0-1 0 0,-2-3 0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34.324"/>
    </inkml:context>
    <inkml:brush xml:id="br0">
      <inkml:brushProperty name="width" value="0.05" units="cm"/>
      <inkml:brushProperty name="height" value="0.05" units="cm"/>
    </inkml:brush>
  </inkml:definitions>
  <inkml:trace contextRef="#ctx0" brushRef="#br0">126 1 8290 0 0,'0'0'1180'0'0,"6"14"2158"0"0,1 5-2846 0 0,-2 1 0 0 0,0 0-1 0 0,-1 0 1 0 0,-1 0 0 0 0,-1 1-1 0 0,0-1 1 0 0,-2 1 0 0 0,0 0 0 0 0,-4 22-1 0 0,2-29-197 0 0,-1 1-1 0 0,0-1 0 0 0,-1 1 0 0 0,0-1 0 0 0,-1 0 0 0 0,-1-1 1 0 0,0 1-1 0 0,-1-1 0 0 0,0 0 0 0 0,-1-1 0 0 0,-1 0 1 0 0,0 0-1 0 0,-17 17 0 0 0,25-28-324 0 0,0 0 0 0 0,0 0 0 0 0,0 0 0 0 0,0 0 0 0 0,0 0-1 0 0,0-1 1 0 0,0 1 0 0 0,0 0 0 0 0,0 0 0 0 0,0-1 0 0 0,-1 1 0 0 0,1-1 0 0 0,0 1 0 0 0,0-1 0 0 0,-1 0-1 0 0,1 1 1 0 0,0-1 0 0 0,-1 0 0 0 0,1 0 0 0 0,0 0 0 0 0,-1 0 0 0 0,1 0 0 0 0,0 0 0 0 0,-1 0 0 0 0,1-1-1 0 0,0 1 1 0 0,0 0 0 0 0,-1-1 0 0 0,1 1 0 0 0,0-1 0 0 0,0 1 0 0 0,-1-1 0 0 0,1 0 0 0 0,0 1 0 0 0,0-1 0 0 0,0 0-1 0 0,0 0 1 0 0,0 0 0 0 0,0 0 0 0 0,-1-2 0 0 0,-6-8-7329 0 0</inkml:trace>
</inkml:ink>
</file>

<file path=ppt/ink/ink1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46.255"/>
    </inkml:context>
    <inkml:brush xml:id="br0">
      <inkml:brushProperty name="width" value="0.05" units="cm"/>
      <inkml:brushProperty name="height" value="0.05" units="cm"/>
      <inkml:brushProperty name="color" value="#004F8B"/>
    </inkml:brush>
  </inkml:definitions>
  <inkml:trace contextRef="#ctx0" brushRef="#br0">92 0 4609 0 0,'0'0'2226'0'0,"5"4"661"0"0,10 16-2296 0 0,0 2 0 0 0,-2-1 0 0 0,-1 2 1 0 0,11 27-1 0 0,-5-5 53 0 0,16 65 1 0 0,-30-96-567 0 0,-1 1 0 0 0,-1 0 0 0 0,0 0 0 0 0,-1-1 1 0 0,0 1-1 0 0,-2 0 0 0 0,-2 25 0 0 0,0-28 116 0 0,1-1 1 0 0,-2 1-1 0 0,0-1 1 0 0,0 0 0 0 0,-1 0-1 0 0,0 0 1 0 0,-1 0-1 0 0,0-1 1 0 0,0 0-1 0 0,-10 10 1 0 0,-2 1 34 0 0,-1-1 1 0 0,-1 0 0 0 0,-1-1 0 0 0,-1-2 0 0 0,-25 17 0 0 0,20-19-721 0 0</inkml:trace>
</inkml:ink>
</file>

<file path=ppt/ink/ink1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46.778"/>
    </inkml:context>
    <inkml:brush xml:id="br0">
      <inkml:brushProperty name="width" value="0.05" units="cm"/>
      <inkml:brushProperty name="height" value="0.05" units="cm"/>
      <inkml:brushProperty name="color" value="#004F8B"/>
    </inkml:brush>
  </inkml:definitions>
  <inkml:trace contextRef="#ctx0" brushRef="#br0">147 4 10138 0 0,'0'0'778'0'0,"0"0"-709"0"0,1-1 1 0 0,0 1-1 0 0,-1-1 1 0 0,1 1-1 0 0,-1 0 1 0 0,1 0 0 0 0,0-1-1 0 0,0 1 1 0 0,-1 0-1 0 0,1 0 1 0 0,0 0-1 0 0,-1-1 1 0 0,1 1-1 0 0,0 0 1 0 0,0 0 0 0 0,-1 0-1 0 0,1 0 1 0 0,1 1-1 0 0,5 0-67 0 0,-1 1 1 0 0,0-1-1 0 0,0 2 0 0 0,0-1 0 0 0,0 1 0 0 0,0-1 0 0 0,0 2 0 0 0,-1-1 0 0 0,1 1 1 0 0,6 6-1 0 0,-9-8 137 0 0,0 1-1 0 0,0-1 1 0 0,0 1 0 0 0,0 0 0 0 0,-1 0-1 0 0,0 0 1 0 0,1 1 0 0 0,-1-1 0 0 0,-1 0 0 0 0,1 1-1 0 0,0-1 1 0 0,-1 1 0 0 0,0 0 0 0 0,1 0 0 0 0,-2-1-1 0 0,1 1 1 0 0,0 0 0 0 0,-1 0 0 0 0,1 7 0 0 0,-2-8 7 0 0,0 0 1 0 0,0 0-1 0 0,0 0 1 0 0,0 0-1 0 0,-1 0 1 0 0,1 0 0 0 0,-1 0-1 0 0,0-1 1 0 0,0 1-1 0 0,0-1 1 0 0,0 1 0 0 0,0-1-1 0 0,0 0 1 0 0,-1 1-1 0 0,1-1 1 0 0,-4 2 0 0 0,-6 4 373 0 0,0-1 1 0 0,-15 8 0 0 0,10-7-497 0 0,1-2 0 0 0,-1 0 0 0 0,-1-1 0 0 0,1 0 0 0 0,-1-2 0 0 0,0 0 0 0 0,-28 1 0 0 0,28-4-13 0 0,32-2 1650 0 0,197-1-1813 0 0,-163 1-39 0 0</inkml:trace>
</inkml:ink>
</file>

<file path=ppt/ink/ink1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5.367"/>
    </inkml:context>
    <inkml:brush xml:id="br0">
      <inkml:brushProperty name="width" value="0.05" units="cm"/>
      <inkml:brushProperty name="height" value="0.05" units="cm"/>
      <inkml:brushProperty name="color" value="#004F8B"/>
    </inkml:brush>
  </inkml:definitions>
  <inkml:trace contextRef="#ctx0" brushRef="#br0">3 1 5529 0 0,'0'3'7560'0'0,"3"195"-6433"0"0,-2-10-308 0 0,0-169-820 0 0,0-2-18 0 0,0 0 0 0 0,-2 0 0 0 0,-3 31 0 0 0,2-42-62 0 0,0-2 7 0 0</inkml:trace>
</inkml:ink>
</file>

<file path=ppt/ink/ink1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5.798"/>
    </inkml:context>
    <inkml:brush xml:id="br0">
      <inkml:brushProperty name="width" value="0.05" units="cm"/>
      <inkml:brushProperty name="height" value="0.05" units="cm"/>
      <inkml:brushProperty name="color" value="#004F8B"/>
    </inkml:brush>
  </inkml:definitions>
  <inkml:trace contextRef="#ctx0" brushRef="#br0">251 1 3225 0 0,'-4'3'10515'0'0,"-12"21"-9794"0"0,-1 0-1 0 0,-37 38 0 0 0,45-53-1348 0 0,-1 1 1 0 0,-1-1-1 0 0,1-1 0 0 0,-2 0 0 0 0,1 0 0 0 0,-1-1 0 0 0,0-1 0 0 0,-20 8 0 0 0,19-11-383 0 0,10-3 823 0 0,1 1 0 0 0,-1-1 1 0 0,1 0-1 0 0,-1 1 0 0 0,1 0 0 0 0,0 0 1 0 0,-1 0-1 0 0,1 0 0 0 0,-3 1 1 0 0,5-1 187 0 0,6-1 2003 0 0,37 14-2194 0 0,-1 1 1 0 0,-1 3 0 0 0,48 27 0 0 0,52 22 144 0 0,-116-57 34 0 0</inkml:trace>
</inkml:ink>
</file>

<file path=ppt/ink/ink1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6.452"/>
    </inkml:context>
    <inkml:brush xml:id="br0">
      <inkml:brushProperty name="width" value="0.05" units="cm"/>
      <inkml:brushProperty name="height" value="0.05" units="cm"/>
      <inkml:brushProperty name="color" value="#004F8B"/>
    </inkml:brush>
  </inkml:definitions>
  <inkml:trace contextRef="#ctx0" brushRef="#br0">1 63 6913 0 0,'0'-1'203'0'0,"0"1"-1"0"0,0 0 0 0 0,0 0 0 0 0,0-1 0 0 0,0 1 0 0 0,0 0 0 0 0,3-4 3031 0 0,-3 4-3031 0 0,0 0 0 0 0,0 0 0 0 0,1-1 0 0 0,-1 1 0 0 0,0 0 0 0 0,1 0 0 0 0,14-7 1763 0 0,17-4-1043 0 0,12 2-778 0 0,0 1 0 0 0,0 2 0 0 0,1 3 1 0 0,51 1-1 0 0,89-8-505 0 0,-155 10 233 0 0,-27 0 117 0 0</inkml:trace>
</inkml:ink>
</file>

<file path=ppt/ink/ink1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6.922"/>
    </inkml:context>
    <inkml:brush xml:id="br0">
      <inkml:brushProperty name="width" value="0.05" units="cm"/>
      <inkml:brushProperty name="height" value="0.05" units="cm"/>
      <inkml:brushProperty name="color" value="#004F8B"/>
    </inkml:brush>
  </inkml:definitions>
  <inkml:trace contextRef="#ctx0" brushRef="#br0">109 0 3225 0 0,'0'0'2060'0'0,"6"0"49"0"0,-2 1-2124 0 0,20 5-198 0 0,0 1 1 0 0,0 1-1 0 0,39 18 1 0 0,-57-22 188 0 0,0-1 0 0 0,0 1 0 0 0,0 0 0 0 0,-1 1 0 0 0,0-1 0 0 0,1 1 0 0 0,7 11 0 0 0,-10-13 53 0 0,-1 1 0 0 0,0-1 0 0 0,0 1 0 0 0,0 0 0 0 0,-1-1 0 0 0,1 1 0 0 0,-1 0 0 0 0,0 0 0 0 0,0 0 0 0 0,0 0 0 0 0,-1 0 0 0 0,1 0 0 0 0,-1 1 0 0 0,0 6 0 0 0,-2-5 320 0 0,1-1-1 0 0,-1 1 0 0 0,0 0 1 0 0,0-1-1 0 0,0 1 1 0 0,-1-1-1 0 0,0 0 1 0 0,0 0-1 0 0,0 0 1 0 0,0 0-1 0 0,-1 0 1 0 0,0-1-1 0 0,0 1 0 0 0,0-1 1 0 0,-6 4-1 0 0,-4 3 344 0 0,0-1-1 0 0,0 0 0 0 0,-31 16 1 0 0,28-19-628 0 0,-1 0 1 0 0,1-1-1 0 0,-1-1 1 0 0,0-1 0 0 0,0 0-1 0 0,-1-1 1 0 0,1-1-1 0 0,-26-1 1 0 0,64-2 3635 0 0,12-5-3208 0 0,12 0-894 0 0,194-20-1019 0 0,-207 21-5048 0 0</inkml:trace>
</inkml:ink>
</file>

<file path=ppt/ink/ink1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8.743"/>
    </inkml:context>
    <inkml:brush xml:id="br0">
      <inkml:brushProperty name="width" value="0.05" units="cm"/>
      <inkml:brushProperty name="height" value="0.05" units="cm"/>
      <inkml:brushProperty name="color" value="#004F8B"/>
    </inkml:brush>
  </inkml:definitions>
  <inkml:trace contextRef="#ctx0" brushRef="#br0">97 1 4609 0 0,'2'31'8297'0'0,"3"6"-5846"0"0,-2-9-2492 0 0,2 48 0 0 0,-6-33 286 0 0,-2 39-2 0 0,2-73-43 0 0,0 0 0 0 0,-1-1 0 0 0,0 1 0 0 0,-1 0 0 0 0,0-1 0 0 0,0 0 1 0 0,-5 9-1 0 0,7-16-132 0 0,0 0-1 0 0,0 0 1 0 0,1 0 0 0 0,-1 0 0 0 0,0 0 0 0 0,0 0 0 0 0,0 0-1 0 0,0 0 1 0 0,0 0 0 0 0,0-1 0 0 0,0 1 0 0 0,0 0 0 0 0,0-1 0 0 0,-1 1-1 0 0,1-1 1 0 0,0 1 0 0 0,0-1 0 0 0,0 0 0 0 0,-1 0 0 0 0,1 1 0 0 0,0-1-1 0 0,-1 0 1 0 0,1 0 0 0 0,0 0 0 0 0,0 0 0 0 0,-1 0 0 0 0,-1-1-1 0 0,-1 0-191 0 0,0 0-1 0 0,0 0 0 0 0,0 0 0 0 0,1-1 0 0 0,-1 0 0 0 0,1 1 1 0 0,-1-1-1 0 0,-3-3 0 0 0,-8-8-6341 0 0</inkml:trace>
</inkml:ink>
</file>

<file path=ppt/ink/ink1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9.089"/>
    </inkml:context>
    <inkml:brush xml:id="br0">
      <inkml:brushProperty name="width" value="0.05" units="cm"/>
      <inkml:brushProperty name="height" value="0.05" units="cm"/>
      <inkml:brushProperty name="color" value="#004F8B"/>
    </inkml:brush>
  </inkml:definitions>
  <inkml:trace contextRef="#ctx0" brushRef="#br0">1 7 10594 0 0,'0'0'964'0'0,"1"1"-880"0"0,0-1 54 0 0,6-2-381 0 0,5 0 128 0 0,1 0 1 0 0,0 1-1 0 0,-1 1 0 0 0,1 0 1 0 0,0 1-1 0 0,16 2 0 0 0,-12 1 103 0 0</inkml:trace>
</inkml:ink>
</file>

<file path=ppt/ink/ink1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9.423"/>
    </inkml:context>
    <inkml:brush xml:id="br0">
      <inkml:brushProperty name="width" value="0.05" units="cm"/>
      <inkml:brushProperty name="height" value="0.05" units="cm"/>
      <inkml:brushProperty name="color" value="#004F8B"/>
    </inkml:brush>
  </inkml:definitions>
  <inkml:trace contextRef="#ctx0" brushRef="#br0">0 16 9674 0 0,'12'2'623'0'0,"17"0"-721"0"0,0 0-1 0 0,0-2 1 0 0,0-1 0 0 0,0-1-1 0 0,0-2 1 0 0,31-7 0 0 0,-52 8 83 0 0</inkml:trace>
  <inkml:trace contextRef="#ctx0" brushRef="#br0" timeOffset="1">41 78 6913 0 0,'63'4'2636'0'0,"-43"-2"-2777"0"0,1-1 0 0 0,0 0 1 0 0,32-5-1 0 0,-37 2 69 0 0</inkml:trace>
</inkml:ink>
</file>

<file path=ppt/ink/ink1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7:59.821"/>
    </inkml:context>
    <inkml:brush xml:id="br0">
      <inkml:brushProperty name="width" value="0.05" units="cm"/>
      <inkml:brushProperty name="height" value="0.05" units="cm"/>
      <inkml:brushProperty name="color" value="#004F8B"/>
    </inkml:brush>
  </inkml:definitions>
  <inkml:trace contextRef="#ctx0" brushRef="#br0">5 1 10594 0 0,'-1'0'410'0'0,"-1"0"1240"0"0,1 12-1316 0 0,12 196-840 0 0,-2-73 251 0 0,-9-121 255 0 0,-1-12 0 0 0,1 1 0 0 0,0-1 0 0 0,0 0 0 0 0,0 1 0 0 0,0-1 0 0 0,0 1 0 0 0,1-1 0 0 0,-1 1 0 0 0,1-1 0 0 0,0 0 0 0 0,1 4 0 0 0,2-1 0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3:34.794"/>
    </inkml:context>
    <inkml:brush xml:id="br0">
      <inkml:brushProperty name="width" value="0.05" units="cm"/>
      <inkml:brushProperty name="height" value="0.05" units="cm"/>
    </inkml:brush>
  </inkml:definitions>
  <inkml:trace contextRef="#ctx0" brushRef="#br0">15 0 4609 0 0,'0'0'353'0'0,"12"0"3428"0"0,16 18-2581 0 0,-27-17-1027 0 0,1 0 0 0 0,-1 0 0 0 0,0 0 0 0 0,0 0 0 0 0,0 0 0 0 0,0 0 0 0 0,0 0 0 0 0,0 0 0 0 0,0 1 0 0 0,-1-1 0 0 0,1 0 0 0 0,0 0 0 0 0,-1 1 0 0 0,1-1 0 0 0,-1 0 0 0 0,1 1 0 0 0,-1-1 0 0 0,0 1 0 0 0,1-1 0 0 0,-1 1 0 0 0,0-1 0 0 0,0 0 0 0 0,0 1 0 0 0,0 1 0 0 0,-1-2-39 0 0,1-1-1 0 0,-1 1 1 0 0,1-1 0 0 0,-1 1-1 0 0,1-1 1 0 0,-1 0-1 0 0,1 1 1 0 0,-1-1-1 0 0,0 0 1 0 0,1 0-1 0 0,-1 1 1 0 0,1-1-1 0 0,-1 0 1 0 0,0 0-1 0 0,1 0 1 0 0,-1 0-1 0 0,0 1 1 0 0,1-1-1 0 0,-1 0 1 0 0,0 0 0 0 0,1-1-1 0 0,-1 1 1 0 0,0 0-1 0 0,1 0 1 0 0,-1 0-1 0 0,1 0 1 0 0,-1 0-1 0 0,0-1 1 0 0,1 1-1 0 0,-1 0 1 0 0,1-1-1 0 0,-2 1 1 0 0,-20-11 1350 0 0,22 11-1467 0 0,-2-1 77 0 0,-15-9 233 0 0,16 10-313 0 0,1 0 1 0 0,-1-1-1 0 0,1 1 1 0 0,-1 0-1 0 0,1-1 1 0 0,-1 1 0 0 0,1-1-1 0 0,0 1 1 0 0,-1 0-1 0 0,1-1 1 0 0,-1 1-1 0 0,1-1 1 0 0,0 1 0 0 0,-1-1-1 0 0,1 1 1 0 0,0-1-1 0 0,0 1 1 0 0,-1-1-1 0 0,1 1 1 0 0,0-1-1 0 0,0 0 1 0 0,0 1 0 0 0,0-1-1 0 0,0 1 1 0 0,0-1-1 0 0,0 0 1 0 0,0 0-1 0 0,8-7-2433 0 0</inkml:trace>
</inkml:ink>
</file>

<file path=ppt/ink/ink1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1.398"/>
    </inkml:context>
    <inkml:brush xml:id="br0">
      <inkml:brushProperty name="width" value="0.05" units="cm"/>
      <inkml:brushProperty name="height" value="0.05" units="cm"/>
      <inkml:brushProperty name="color" value="#004F8B"/>
    </inkml:brush>
  </inkml:definitions>
  <inkml:trace contextRef="#ctx0" brushRef="#br0">2 334 1840 0 0,'-2'-4'16411'0'0,"10"-19"-16297"0"0,1 1 1 0 0,1 0-1 0 0,1 0 1 0 0,1 1-1 0 0,0 0 1 0 0,2 1-1 0 0,31-35 1 0 0,-42 51-130 0 0,0 1 1 0 0,0 0 0 0 0,0 0-1 0 0,1 0 1 0 0,-1 0-1 0 0,1 0 1 0 0,0 1 0 0 0,-1 0-1 0 0,6-3 1 0 0,-8 14-1389 0 0,1 49-160 0 0,-7 72 1 0 0,2-98 1567 0 0,-2 0 0 0 0,-1 0 0 0 0,-20 60 0 0 0,22-84-10 0 0,3-6 57 0 0,4-4 549 0 0,-2-4-430 0 0,3-6 188 0 0,9-37 330 0 0,24-55-1 0 0,-31 90-727 0 0,0 1 1 0 0,1 0-1 0 0,1 0 0 0 0,0 0 0 0 0,0 1 0 0 0,2 0 0 0 0,-1 1 0 0 0,1 0 0 0 0,12-10 0 0 0,-21 20 32 0 0,0 0 1 0 0,0 0-1 0 0,0 1 0 0 0,0-1 1 0 0,0 0-1 0 0,0 1 0 0 0,1-1 1 0 0,-1 0-1 0 0,0 1 1 0 0,0 0-1 0 0,1-1 0 0 0,-1 1 1 0 0,0 0-1 0 0,1-1 0 0 0,1 1 1 0 0,-2 0-26 0 0,0 0 0 0 0,-1 1 0 0 0,1-1 1 0 0,0 0-1 0 0,-1 0 0 0 0,1 1 0 0 0,0-1 1 0 0,-1 1-1 0 0,1-1 0 0 0,0 0 0 0 0,-1 1 0 0 0,1-1 1 0 0,-1 1-1 0 0,1-1 0 0 0,-1 1 0 0 0,1 0 1 0 0,-1-1-1 0 0,1 1 0 0 0,-1-1 0 0 0,1 2 0 0 0,1 3-227 0 0,0 1-1 0 0,0-1 1 0 0,0 1-1 0 0,-1 0 1 0 0,1 10-1 0 0,-1-9 129 0 0,3 21 128 0 0,-1 1-1 0 0,-1 0 1 0 0,-2 0-1 0 0,-1-1 1 0 0,-1 1-1 0 0,-11 51 1 0 0,16-162 1395 0 0,2 50-1567 0 0,1 0-1 0 0,1 1 0 0 0,2 0 0 0 0,1 0 0 0 0,16-33 1 0 0,-16 43 54 0 0,1 0 1 0 0,2 1 0 0 0,0 0 0 0 0,1 1 0 0 0,1 1-1 0 0,0 0 1 0 0,31-27 0 0 0,-46 45 121 0 0,0 0 0 0 0,1 0 0 0 0,-1 0 0 0 0,0 0 0 0 0,0 0 0 0 0,0 0 0 0 0,0 0 0 0 0,0 0 0 0 0,0 0 1 0 0,1 0-1 0 0,-1 0 0 0 0,0 0 0 0 0,0 0 0 0 0,0 0 0 0 0,0 0 0 0 0,0 0 0 0 0,1 0 0 0 0,-1 0 0 0 0,0 0 0 0 0,0 0 0 0 0,0 0 0 0 0,0 0 0 0 0,0 0 0 0 0,1 0 0 0 0,-1 0 0 0 0,0 0 1 0 0,0 0-1 0 0,0 0 0 0 0,0 0 0 0 0,0 0 0 0 0,0 0 0 0 0,1 0 0 0 0,-1 0 0 0 0,0 1 0 0 0,0-1 0 0 0,0 0 0 0 0,0 0 0 0 0,0 0 0 0 0,0 0 0 0 0,0 0 0 0 0,0 0 0 0 0,0 0 1 0 0,1 1-1 0 0,-1-1 0 0 0,0 0 0 0 0,0 0 0 0 0,0 0 0 0 0,0 0 0 0 0,0 0 0 0 0,0 1 0 0 0,0-1 0 0 0,0 0 0 0 0,0 0 0 0 0,0 0 0 0 0,0 1 0 0 0,2 15-469 0 0,-4 23-426 0 0,2-38 899 0 0,-6 73-41 0 0,1-26 90 0 0,2 71 1 0 0,4-105-45 0 0,0 0 1 0 0,1-1-1 0 0,0 1 1 0 0,1-1-1 0 0,0 0 1 0 0,1 0-1 0 0,1 0 1 0 0,0 0-1 0 0,13 22 1 0 0,-16-32-63 0 0,0 0 0 0 0,0-1 0 0 0,0 1 0 0 0,0-1 0 0 0,0 1 0 0 0,0-1 0 0 0,1 0 0 0 0,-1 0 0 0 0,1 0 0 0 0,0 0 0 0 0,-1 0 0 0 0,1 0 0 0 0,0-1 0 0 0,0 0-1 0 0,4 2 1 0 0,5-1-4108 0 0</inkml:trace>
</inkml:ink>
</file>

<file path=ppt/ink/ink1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2.130"/>
    </inkml:context>
    <inkml:brush xml:id="br0">
      <inkml:brushProperty name="width" value="0.05" units="cm"/>
      <inkml:brushProperty name="height" value="0.05" units="cm"/>
      <inkml:brushProperty name="color" value="#004F8B"/>
    </inkml:brush>
  </inkml:definitions>
  <inkml:trace contextRef="#ctx0" brushRef="#br0">2 44 6913 0 0,'0'0'529'0'0,"0"-1"-343"0"0,-1-1-52 0 0,1 2 27 0 0,0-1 0 0 0,1 1 0 0 0,-1-1 1 0 0,0 1-1 0 0,1-1 0 0 0,-1 1 0 0 0,0 0 1 0 0,1-1-1 0 0,-1 1 0 0 0,1-1 0 0 0,-1 1 1 0 0,0 0-1 0 0,1-1 0 0 0,-1 1 0 0 0,1 0 1 0 0,-1 0-1 0 0,1-1 0 0 0,0 1 1 0 0,-1 0-1 0 0,1 0 0 0 0,-1 0 0 0 0,1-1 1 0 0,-1 1-1 0 0,1 0 0 0 0,-1 0 0 0 0,1 0 1 0 0,0 0-1 0 0,20-4-553 0 0,-20 4 566 0 0,66-9-395 0 0,0 3 0 0 0,68 2 0 0 0,30-2-69 0 0,-149 5 290 0 0,-2-2 0 0 0</inkml:trace>
</inkml:ink>
</file>

<file path=ppt/ink/ink1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2.819"/>
    </inkml:context>
    <inkml:brush xml:id="br0">
      <inkml:brushProperty name="width" value="0.05" units="cm"/>
      <inkml:brushProperty name="height" value="0.05" units="cm"/>
      <inkml:brushProperty name="color" value="#004F8B"/>
    </inkml:brush>
  </inkml:definitions>
  <inkml:trace contextRef="#ctx0" brushRef="#br0">173 0 11058 0 0,'17'8'4710'0'0,"31"21"-4990"0"0,-14-8 219 0 0,-10-7 44 0 0,-10-8 9 0 0,-1 2 0 0 0,0 0 1 0 0,0 0-1 0 0,-1 1 0 0 0,0 0 0 0 0,0 1 0 0 0,15 18 0 0 0,-26-27 11 0 0,-1 0 0 0 0,1 0 0 0 0,0 1 0 0 0,-1-1 0 0 0,1 0 1 0 0,-1 1-1 0 0,1-1 0 0 0,-1 0 0 0 0,1 1 0 0 0,-1-1 0 0 0,0 1 0 0 0,0-1 0 0 0,0 1 0 0 0,0-1 0 0 0,0 0 0 0 0,0 1 0 0 0,0-1 0 0 0,0 1 0 0 0,-1 2 0 0 0,-1-1 12 0 0,1 0 1 0 0,-1 0-1 0 0,1 0 0 0 0,-1 0 0 0 0,0 0 1 0 0,0 0-1 0 0,0 0 0 0 0,-3 2 0 0 0,-4 4 44 0 0,0-2-1 0 0,0 1 1 0 0,-19 11-1 0 0,-1-2 42 0 0,-1-2 0 0 0,0-1 0 0 0,-1-2 0 0 0,0 0 0 0 0,-1-2 1 0 0,0-2-1 0 0,-58 8 0 0 0,53-12-104 0 0,382-20 2264 0 0,-4-9-2196 0 0,-316 24-617 0 0</inkml:trace>
</inkml:ink>
</file>

<file path=ppt/ink/ink1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3.802"/>
    </inkml:context>
    <inkml:brush xml:id="br0">
      <inkml:brushProperty name="width" value="0.05" units="cm"/>
      <inkml:brushProperty name="height" value="0.05" units="cm"/>
      <inkml:brushProperty name="color" value="#004F8B"/>
    </inkml:brush>
  </inkml:definitions>
  <inkml:trace contextRef="#ctx0" brushRef="#br0">34 1 10594 0 0,'0'0'819'0'0,"0"4"1967"0"0,-14 82-2327 0 0,7-48-495 0 0,1 0 1 0 0,2 0-1 0 0,1 62 0 0 0,3-98 69 0 0,0 0-36 0 0,0 1 0 0 0,1-1 0 0 0,-1 0-1 0 0,0 0 1 0 0,1 0 0 0 0,-1 0 0 0 0,1 0 0 0 0,-1 0 0 0 0,1 0 0 0 0,2 3 0 0 0,-3-5-5 0 0,1 0 0 0 0,-1 0 0 0 0,1 1 0 0 0,0-1 0 0 0,-1 0 0 0 0,1-1 1 0 0,-1 1-1 0 0,1 0 0 0 0,0 0 0 0 0,-1 0 0 0 0,1 0 0 0 0,-1 0 0 0 0,1 0 0 0 0,-1-1 0 0 0,1 1 0 0 0,-1 0 1 0 0,1-1-1 0 0,-1 1 0 0 0,1 0 0 0 0,-1-1 0 0 0,1 1 0 0 0,-1 0 0 0 0,1-1 0 0 0,-1 1 0 0 0,1-1 1 0 0,-1 0-1 0 0,13-12-286 0 0,0-7-15 0 0,-1 1 0 0 0,-1-2 0 0 0,15-35 0 0 0,-19 35 309 0 0</inkml:trace>
</inkml:ink>
</file>

<file path=ppt/ink/ink1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4.230"/>
    </inkml:context>
    <inkml:brush xml:id="br0">
      <inkml:brushProperty name="width" value="0.05" units="cm"/>
      <inkml:brushProperty name="height" value="0.05" units="cm"/>
      <inkml:brushProperty name="color" value="#004F8B"/>
    </inkml:brush>
  </inkml:definitions>
  <inkml:trace contextRef="#ctx0" brushRef="#br0">1 7 11522 0 0,'122'-7'1671'0'0,"-78"10"-1893"0"0,-23-1 110 0 0</inkml:trace>
  <inkml:trace contextRef="#ctx0" brushRef="#br0" timeOffset="1">132 102 14747 0 0,'-2'1'1972'0'0,"8"-3"-2404"0"0,18 0 141 0 0,-1 1-1 0 0,1 1 0 0 0,0 1 0 0 0,-1 2 0 0 0,1 0 0 0 0,38 11 0 0 0,-54-12-4822 0 0</inkml:trace>
</inkml:ink>
</file>

<file path=ppt/ink/ink1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4.642"/>
    </inkml:context>
    <inkml:brush xml:id="br0">
      <inkml:brushProperty name="width" value="0.05" units="cm"/>
      <inkml:brushProperty name="height" value="0.05" units="cm"/>
      <inkml:brushProperty name="color" value="#004F8B"/>
    </inkml:brush>
  </inkml:definitions>
  <inkml:trace contextRef="#ctx0" brushRef="#br0">0 2 9674 0 0,'0'0'875'0'0,"0"0"-719"0"0,3 1-132 0 0,-1-1-1 0 0,0 1 1 0 0,1-1 0 0 0,-1 0 0 0 0,1 1-1 0 0,-1-1 1 0 0,1 0 0 0 0,-1 0-1 0 0,1-1 1 0 0,-1 1 0 0 0,1 0 0 0 0,2-2-1 0 0,9 0-179 0 0,178 10-443 0 0,-176-6 599 0 0</inkml:trace>
</inkml:ink>
</file>

<file path=ppt/ink/ink1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4.994"/>
    </inkml:context>
    <inkml:brush xml:id="br0">
      <inkml:brushProperty name="width" value="0.05" units="cm"/>
      <inkml:brushProperty name="height" value="0.05" units="cm"/>
      <inkml:brushProperty name="color" value="#004F8B"/>
    </inkml:brush>
  </inkml:definitions>
  <inkml:trace contextRef="#ctx0" brushRef="#br0">1 0 11058 0 0,'0'0'3321'0'0,"1"7"-743"0"0,6 407-4249 0 0,-7-398-3797 0 0</inkml:trace>
</inkml:ink>
</file>

<file path=ppt/ink/ink1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6.346"/>
    </inkml:context>
    <inkml:brush xml:id="br0">
      <inkml:brushProperty name="width" value="0.05" units="cm"/>
      <inkml:brushProperty name="height" value="0.05" units="cm"/>
      <inkml:brushProperty name="color" value="#004F8B"/>
    </inkml:brush>
  </inkml:definitions>
  <inkml:trace contextRef="#ctx0" brushRef="#br0">74 5 10594 0 0,'-2'-4'9406'0'0,"-3"10"-7860"0"0,-5 10-1847 0 0,0 7 392 0 0,0 1 1 0 0,2 0 0 0 0,1 0-1 0 0,1 1 1 0 0,-4 39 0 0 0,5-15-3 0 0,5 92 0 0 0,3-104-205 0 0,1-1 1 0 0,2 1 0 0 0,2-1-1 0 0,1 0 1 0 0,2-1 0 0 0,1 0-1 0 0,25 49 1 0 0,-25-61-595 0 0</inkml:trace>
</inkml:ink>
</file>

<file path=ppt/ink/ink1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6.903"/>
    </inkml:context>
    <inkml:brush xml:id="br0">
      <inkml:brushProperty name="width" value="0.05" units="cm"/>
      <inkml:brushProperty name="height" value="0.05" units="cm"/>
      <inkml:brushProperty name="color" value="#004F8B"/>
    </inkml:brush>
  </inkml:definitions>
  <inkml:trace contextRef="#ctx0" brushRef="#br0">2 80 14283 0 0,'0'0'1103'0'0,"-2"-2"-1059"0"0,9-2 2845 0 0,35-5-3056 0 0,0 1 0 0 0,52-2 1 0 0,91 4 3 0 0,88-8 105 0 0,-136-12 48 0 0,-131 26-1017 0 0,-4 0-107 0 0</inkml:trace>
</inkml:ink>
</file>

<file path=ppt/ink/ink1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7.400"/>
    </inkml:context>
    <inkml:brush xml:id="br0">
      <inkml:brushProperty name="width" value="0.05" units="cm"/>
      <inkml:brushProperty name="height" value="0.05" units="cm"/>
      <inkml:brushProperty name="color" value="#004F8B"/>
    </inkml:brush>
  </inkml:definitions>
  <inkml:trace contextRef="#ctx0" brushRef="#br0">1 0 10594 0 0,'0'0'1091'0'0,"22"11"-895"0"0,26 17-514 0 0,-1 3 0 0 0,-2 1-1 0 0,59 54 1 0 0,-45-37 344 0 0,-49-41 6 0 0,8 7-48 0 0,26 27 0 0 0,-40-38 20 0 0,0 1-1 0 0,0-1 1 0 0,-1 1 0 0 0,0 0-1 0 0,0 0 1 0 0,0 0 0 0 0,0 1 0 0 0,-1-1-1 0 0,0 1 1 0 0,0-1 0 0 0,2 11-1 0 0,-4-10 9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0.686"/>
    </inkml:context>
    <inkml:brush xml:id="br0">
      <inkml:brushProperty name="width" value="0.05" units="cm"/>
      <inkml:brushProperty name="height" value="0.05" units="cm"/>
    </inkml:brush>
  </inkml:definitions>
  <inkml:trace contextRef="#ctx0" brushRef="#br0">43 213 4105 0 0,'-3'-3'-96'0'0,"0"0"0"0"0,1-1 1 0 0,-1 1-1 0 0,1-1 0 0 0,0 0 1 0 0,0 0-1 0 0,0 0 0 0 0,0 0 1 0 0,1 0-1 0 0,-1 0 0 0 0,0-6 1 0 0,-10-25-403 0 0,10 29 434 0 0,1-1 0 0 0,1 1 0 0 0,-1-1 0 0 0,1 1-1 0 0,0-1 1 0 0,0 1 0 0 0,1-1 0 0 0,0 1 0 0 0,2-7 0 0 0,-2 2 1375 0 0,0 0 798 0 0,-1 7-1113 0 0,1 1 0 0 0,-1-1-1 0 0,1 0 1 0 0,-1 0 0 0 0,7-10 10704 0 0,36 359-11276 0 0,-41-288-479 0 0</inkml:trace>
</inkml:ink>
</file>

<file path=ppt/ink/ink1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07.750"/>
    </inkml:context>
    <inkml:brush xml:id="br0">
      <inkml:brushProperty name="width" value="0.05" units="cm"/>
      <inkml:brushProperty name="height" value="0.05" units="cm"/>
      <inkml:brushProperty name="color" value="#004F8B"/>
    </inkml:brush>
  </inkml:definitions>
  <inkml:trace contextRef="#ctx0" brushRef="#br0">356 4 15667 0 0,'-4'-2'1528'0'0,"2"1"-143"0"0,-3 3 2590 0 0,-7 9-3864 0 0,0 1 0 0 0,1 0 0 0 0,0 0-1 0 0,1 1 1 0 0,-16 27 0 0 0,5-8-147 0 0,-27 34-53 0 0,-106 160 3 0 0,127-179-7 0 0,14-20-314 0 0</inkml:trace>
</inkml:ink>
</file>

<file path=ppt/ink/ink1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5.744"/>
    </inkml:context>
    <inkml:brush xml:id="br0">
      <inkml:brushProperty name="width" value="0.05" units="cm"/>
      <inkml:brushProperty name="height" value="0.05" units="cm"/>
      <inkml:brushProperty name="color" value="#004F8B"/>
    </inkml:brush>
  </inkml:definitions>
  <inkml:trace contextRef="#ctx0" brushRef="#br0">86 8 5065 0 0,'0'0'389'0'0,"2"5"-280"0"0,-2-3 30 0 0,-1 1 1 0 0,1-1 0 0 0,0 1 0 0 0,-1-1 0 0 0,1 0-1 0 0,-1 1 1 0 0,0-1 0 0 0,0 0 0 0 0,0 1 0 0 0,0-1-1 0 0,-2 4 1 0 0,2-5-39 0 0,0 0 0 0 0,0 0 0 0 0,0 0 0 0 0,0-1 1 0 0,0 1-1 0 0,0 0 0 0 0,0 0 0 0 0,0 0 0 0 0,0-1 0 0 0,0 1 0 0 0,0-1 0 0 0,-1 1 0 0 0,1-1 0 0 0,0 1 0 0 0,0-1 0 0 0,-1 1 1 0 0,1-1-1 0 0,0 0 0 0 0,0 0 0 0 0,-1 0 0 0 0,1 0 0 0 0,0 0 0 0 0,-1 0 0 0 0,1 0 0 0 0,0 0 0 0 0,-1-1 0 0 0,1 1 0 0 0,-1-1 1 0 0,-2 0 83 0 0,0 0 0 0 0,0-1 0 0 0,0 1 0 0 0,0-1 1 0 0,0 0-1 0 0,1 0 0 0 0,-7-5 0 0 0,10 6-162 0 0,-1 1-1 0 0,1 0 1 0 0,0-1 0 0 0,-1 1-1 0 0,1-1 1 0 0,-1 1-1 0 0,1-1 1 0 0,0 1 0 0 0,-1-1-1 0 0,1 0 1 0 0,0 1-1 0 0,0-1 1 0 0,-1 1 0 0 0,1-1-1 0 0,0 0 1 0 0,0 1-1 0 0,0-1 1 0 0,0 0 0 0 0,0 1-1 0 0,0-1 1 0 0,0 1 0 0 0,0-2-1 0 0,0 1-46 0 0,1 0-1 0 0,-1 0 0 0 0,1 0 1 0 0,0 0-1 0 0,-1 0 1 0 0,1 0-1 0 0,0 0 0 0 0,0 0 1 0 0,0 0-1 0 0,0 1 1 0 0,-1-1-1 0 0,1 0 0 0 0,0 1 1 0 0,0-1-1 0 0,1 0 1 0 0,-1 1-1 0 0,1-1 1 0 0,1 0-84 0 0,-1 0 1 0 0,1 0 0 0 0,0 0 0 0 0,0 0 0 0 0,-1 0 0 0 0,1 1-1 0 0,0-1 1 0 0,0 1 0 0 0,0 0 0 0 0,4 0 0 0 0,-6 0 111 0 0,0 0-1 0 0,0 0 1 0 0,-1 1 0 0 0,1-1 0 0 0,0 0-1 0 0,0 0 1 0 0,0 1 0 0 0,0-1-1 0 0,0 1 1 0 0,0-1 0 0 0,0 1 0 0 0,-1-1-1 0 0,1 1 1 0 0,0-1 0 0 0,0 1 0 0 0,-1 0-1 0 0,1-1 1 0 0,0 1 0 0 0,-1 0 0 0 0,1 0-1 0 0,-1-1 1 0 0,1 1 0 0 0,-1 0-1 0 0,1 0 1 0 0,-1 0 0 0 0,0 0 0 0 0,1 0-1 0 0,-1 0 1 0 0,0-1 0 0 0,0 1 0 0 0,1 0-1 0 0,-1 0 1 0 0,0 0 0 0 0,0 0 0 0 0,0 2-1 0 0,0-3 44 0 0,0 1-1 0 0,0-1 1 0 0,0 1 0 0 0,0 0-1 0 0,0-1 1 0 0,0 1-1 0 0,0 0 1 0 0,-1-1 0 0 0,1 1-1 0 0,0-1 1 0 0,0 1-1 0 0,0 0 1 0 0,-1-1 0 0 0,1 1-1 0 0,0-1 1 0 0,0 1-1 0 0,-1-1 1 0 0,1 1-1 0 0,-1-1 1 0 0,1 1 0 0 0,0-1-1 0 0,-1 1 1 0 0,1-1-1 0 0,-1 0 1 0 0,1 1 0 0 0,-1-1-1 0 0,0 0 1 0 0,1 1-1 0 0,-1-1 1 0 0,1 0 0 0 0,-1 0-1 0 0,1 1 1 0 0,-1-1-1 0 0,0 0 1 0 0,1 0-1 0 0,-1 0 1 0 0,1 0 0 0 0,-1 0-1 0 0,0 0 1 0 0,1 0-1 0 0,-1 0 1 0 0,0 0 0 0 0,1 0-1 0 0,-1 0 1 0 0,1 0-1 0 0,-1-1 1 0 0,0 1 0 0 0,1 0-1 0 0,-2-1 1 0 0,-1 0-88 0 0,0 0 1 0 0,0 0 0 0 0,0-1 0 0 0,0 0-1 0 0,0 1 1 0 0,0-1 0 0 0,-4-4-1 0 0,8 5-155 0 0,0 0-1 0 0,0 0 0 0 0,0 1 0 0 0,0-1 1 0 0,1 0-1 0 0,-1 0 0 0 0,0 1 0 0 0,0-1 1 0 0,1 1-1 0 0,-1-1 0 0 0,1 1 0 0 0,-1 0 1 0 0,0-1-1 0 0,1 1 0 0 0,-1 0 1 0 0,1 0-1 0 0,-1 0 0 0 0,1 0 0 0 0,-1 0 1 0 0,2 1-1 0 0,0 4 2381 0 0</inkml:trace>
</inkml:ink>
</file>

<file path=ppt/ink/ink1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6.512"/>
    </inkml:context>
    <inkml:brush xml:id="br0">
      <inkml:brushProperty name="width" value="0.05" units="cm"/>
      <inkml:brushProperty name="height" value="0.05" units="cm"/>
      <inkml:brushProperty name="color" value="#004F8B"/>
    </inkml:brush>
  </inkml:definitions>
  <inkml:trace contextRef="#ctx0" brushRef="#br0">129 0 6449 0 0,'8'32'4001'0'0,"2"6"-4157"0"0,-7-13 434 0 0,-1-1 1 0 0,-1 1-1 0 0,-3 33 0 0 0,0-42 56 0 0,0 0 0 0 0,-1-1 1 0 0,0 0-1 0 0,-2 1 0 0 0,0-1 1 0 0,-9 20-1 0 0,10-29 23 0 0,1-1 0 0 0,-1 1 1 0 0,0-1-1 0 0,-1 0 0 0 0,1 0 0 0 0,-1 0 1 0 0,0-1-1 0 0,-6 5 0 0 0,9-7-271 0 0,-1 0 1 0 0,1-1-1 0 0,-1 1 0 0 0,1-1 0 0 0,-1 1 0 0 0,1-1 0 0 0,-1 0 1 0 0,0 0-1 0 0,1 0 0 0 0,-1 0 0 0 0,0 0 0 0 0,0-1 1 0 0,0 1-1 0 0,0-1 0 0 0,1 0 0 0 0,-1 0 0 0 0,0 0 0 0 0,0 0 1 0 0,0-1-1 0 0,-5 0 0 0 0,-2-4-710 0 0</inkml:trace>
</inkml:ink>
</file>

<file path=ppt/ink/ink1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6.878"/>
    </inkml:context>
    <inkml:brush xml:id="br0">
      <inkml:brushProperty name="width" value="0.05" units="cm"/>
      <inkml:brushProperty name="height" value="0.05" units="cm"/>
      <inkml:brushProperty name="color" value="#004F8B"/>
    </inkml:brush>
  </inkml:definitions>
  <inkml:trace contextRef="#ctx0" brushRef="#br0">1 0 7834 0 0,'0'0'4018'0'0,"6"3"-3103"0"0,18 4-927 0 0</inkml:trace>
</inkml:ink>
</file>

<file path=ppt/ink/ink1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7.391"/>
    </inkml:context>
    <inkml:brush xml:id="br0">
      <inkml:brushProperty name="width" value="0.05" units="cm"/>
      <inkml:brushProperty name="height" value="0.05" units="cm"/>
      <inkml:brushProperty name="color" value="#004F8B"/>
    </inkml:brush>
  </inkml:definitions>
  <inkml:trace contextRef="#ctx0" brushRef="#br0">1 25 3225 0 0,'0'-15'18073'0'0,"7"14"-15811"0"0,0 0-5743 0 0,20-3 3356 0 0,0 2 1 0 0,0 0-1 0 0,0 2 1 0 0,38 5-1 0 0,-3-1 46 0 0,23-3-1 0 0,-35 0 67 0 0</inkml:trace>
</inkml:ink>
</file>

<file path=ppt/ink/ink1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9.094"/>
    </inkml:context>
    <inkml:brush xml:id="br0">
      <inkml:brushProperty name="width" value="0.05" units="cm"/>
      <inkml:brushProperty name="height" value="0.05" units="cm"/>
      <inkml:brushProperty name="color" value="#004F8B"/>
    </inkml:brush>
  </inkml:definitions>
  <inkml:trace contextRef="#ctx0" brushRef="#br0">0 77 6913 0 0,'0'0'2526'0'0,"8"-3"611"0"0,199-13-3654 0 0,-46 6 445 0 0,234-36 8 0 0,-376 45 64 0 0,-18 1 0 0 0</inkml:trace>
</inkml:ink>
</file>

<file path=ppt/ink/ink1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9.494"/>
    </inkml:context>
    <inkml:brush xml:id="br0">
      <inkml:brushProperty name="width" value="0.05" units="cm"/>
      <inkml:brushProperty name="height" value="0.05" units="cm"/>
      <inkml:brushProperty name="color" value="#004F8B"/>
    </inkml:brush>
  </inkml:definitions>
  <inkml:trace contextRef="#ctx0" brushRef="#br0">0 1 7834 0 0,'7'9'9532'0'0,"26"31"-10206"0"0,28 45 422 0 0,-36-48 58 0 0,55 62-1 0 0,-46-66 211 0 0,-18-18 4 0 0,-1 0-1 0 0,-1 0 1 0 0,0 2-1 0 0,0-1 0 0 0,-2 2 1 0 0,20 36-1 0 0,-28-42-19 0 0</inkml:trace>
</inkml:ink>
</file>

<file path=ppt/ink/ink1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19.861"/>
    </inkml:context>
    <inkml:brush xml:id="br0">
      <inkml:brushProperty name="width" value="0.05" units="cm"/>
      <inkml:brushProperty name="height" value="0.05" units="cm"/>
      <inkml:brushProperty name="color" value="#004F8B"/>
    </inkml:brush>
  </inkml:definitions>
  <inkml:trace contextRef="#ctx0" brushRef="#br0">499 9 1840 0 0,'-1'0'635'0'0,"0"-1"-1"0"0,0 0 1 0 0,1 0-1 0 0,-1 1 0 0 0,0-1 1 0 0,0 0-1 0 0,0 1 1 0 0,0-1-1 0 0,-1 1 0 0 0,1-1 1 0 0,0 1-1 0 0,0 0 0 0 0,0-1 1 0 0,0 1-1 0 0,0 0 1 0 0,0 0-1 0 0,-1 0 0 0 0,1 0 1 0 0,0 0-1 0 0,0 0 1 0 0,-2 0-1 0 0,-9 9 6049 0 0,3 2-7070 0 0,6-7-1118 0 0,-75 96 1385 0 0,-66 77-8 0 0,102-131 141 0 0,2 1 0 0 0,2 2-1 0 0,-46 79 1 0 0,67-88-1492 0 0,11-22-5294 0 0</inkml:trace>
</inkml:ink>
</file>

<file path=ppt/ink/ink1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0.714"/>
    </inkml:context>
    <inkml:brush xml:id="br0">
      <inkml:brushProperty name="width" value="0.05" units="cm"/>
      <inkml:brushProperty name="height" value="0.05" units="cm"/>
      <inkml:brushProperty name="color" value="#004F8B"/>
    </inkml:brush>
  </inkml:definitions>
  <inkml:trace contextRef="#ctx0" brushRef="#br0">75 3 4609 0 0,'0'0'832'0'0,"1"4"502"0"0,0-2-1214 0 0,-1 0 0 0 0,1 0-1 0 0,-1 0 1 0 0,0 0 0 0 0,0 0 0 0 0,0 0 0 0 0,0 0 0 0 0,0 0 0 0 0,0 0 0 0 0,0 0 0 0 0,0 0 0 0 0,-1 0-1 0 0,1 0 1 0 0,-1 0 0 0 0,0 0 0 0 0,1 0 0 0 0,-1-1 0 0 0,0 1 0 0 0,0 0 0 0 0,0 0 0 0 0,-1-1 0 0 0,1 1-1 0 0,0-1 1 0 0,0 1 0 0 0,-1-1 0 0 0,1 1 0 0 0,-1-1 0 0 0,0 0 0 0 0,1 1 0 0 0,-1-1 0 0 0,-2 1 0 0 0,2-1-98 0 0,1 0 1 0 0,0-1-1 0 0,0 1 1 0 0,-1-1 0 0 0,1 1-1 0 0,0-1 1 0 0,-1 1 0 0 0,1-1-1 0 0,-1 0 1 0 0,1 1-1 0 0,-1-1 1 0 0,1 0 0 0 0,0 0-1 0 0,-1 0 1 0 0,1 0-1 0 0,-1-1 1 0 0,1 1 0 0 0,-1 0-1 0 0,1 0 1 0 0,0-1-1 0 0,-1 1 1 0 0,1-1 0 0 0,0 1-1 0 0,-1-1 1 0 0,1 0 0 0 0,0 1-1 0 0,0-1 1 0 0,0 0-1 0 0,0 0 1 0 0,-1 0 0 0 0,1 0-1 0 0,0 0 1 0 0,0 0-1 0 0,1 0 1 0 0,-1 0 0 0 0,0-1-1 0 0,0 1 1 0 0,1 0-1 0 0,-1 0 1 0 0,0-1 0 0 0,1 1-1 0 0,-1 0 1 0 0,1-1 0 0 0,-1-2-1 0 0,1 3-42 0 0,0-1 0 0 0,1 1 0 0 0,-1 0 0 0 0,0-1 0 0 0,1 1 0 0 0,-1 0 0 0 0,1 0 0 0 0,-1-1 0 0 0,1 1 0 0 0,-1 0 0 0 0,1 0 0 0 0,0 0-1 0 0,0 0 1 0 0,0 0 0 0 0,-1 0 0 0 0,1 0 0 0 0,0 0 0 0 0,0 0 0 0 0,0 0 0 0 0,1 0 0 0 0,-1 0 0 0 0,0 1 0 0 0,0-1 0 0 0,0 0 0 0 0,0 1 0 0 0,1-1 0 0 0,0 1 0 0 0,4-3-134 0 0,-1 1 0 0 0,1 0 0 0 0,0 0 0 0 0,10-1 0 0 0,-14 3 142 0 0,-1-1 0 0 0,0 1-1 0 0,1 0 1 0 0,-1 0 0 0 0,0 1 0 0 0,1-1-1 0 0,-1 0 1 0 0,0 0 0 0 0,1 1-1 0 0,-1-1 1 0 0,0 1 0 0 0,0-1 0 0 0,0 1-1 0 0,1-1 1 0 0,-1 1 0 0 0,0 0-1 0 0,0 0 1 0 0,0-1 0 0 0,0 1 0 0 0,0 0-1 0 0,0 0 1 0 0,0 0 0 0 0,0 0-1 0 0,0 0 1 0 0,-1 0 0 0 0,1 1 0 0 0,0-1-1 0 0,-1 0 1 0 0,1 0 0 0 0,-1 0-1 0 0,1 3 1 0 0,0-2 49 0 0,-1 0 0 0 0,1 0 0 0 0,-1-1 0 0 0,0 1-1 0 0,0 0 1 0 0,1 0 0 0 0,-2 0 0 0 0,1 0 0 0 0,0 0 0 0 0,0 0-1 0 0,-1 0 1 0 0,1 0 0 0 0,-1-1 0 0 0,1 1 0 0 0,-1 0 0 0 0,0 0-1 0 0,1-1 1 0 0,-1 1 0 0 0,0 0 0 0 0,0-1 0 0 0,-3 4 0 0 0,3-5 110 0 0,0 1 1 0 0,1-1 0 0 0,-1 1 0 0 0,0-1-1 0 0,0 0 1 0 0,0 1 0 0 0,0-1-1 0 0,0 0 1 0 0,0 0 0 0 0,0 0 0 0 0,0 0-1 0 0,0 0 1 0 0,0 0 0 0 0,0 0 0 0 0,0 0-1 0 0,0 0 1 0 0,1 0 0 0 0,-1 0-1 0 0,0 0 1 0 0,0-1 0 0 0,0 1 0 0 0,0 0-1 0 0,0-1 1 0 0,0 1 0 0 0,-1-2-1 0 0,-21-14 1004 0 0,18 11-1399 0 0</inkml:trace>
</inkml:ink>
</file>

<file path=ppt/ink/ink1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1.541"/>
    </inkml:context>
    <inkml:brush xml:id="br0">
      <inkml:brushProperty name="width" value="0.05" units="cm"/>
      <inkml:brushProperty name="height" value="0.05" units="cm"/>
      <inkml:brushProperty name="color" value="#004F8B"/>
    </inkml:brush>
  </inkml:definitions>
  <inkml:trace contextRef="#ctx0" brushRef="#br0">34 4 5985 0 0,'0'0'464'0'0,"17"-3"-36"0"0,-15 3-424 0 0,0 0 0 0 0,-1 0-1 0 0,1 1 1 0 0,0-1-1 0 0,-1 1 1 0 0,1-1 0 0 0,0 1-1 0 0,-1 0 1 0 0,1 0-1 0 0,-1 0 1 0 0,1 0 0 0 0,-1 0-1 0 0,1 0 1 0 0,-1 0-1 0 0,0 0 1 0 0,0 0 0 0 0,1 0-1 0 0,-1 1 1 0 0,0-1-1 0 0,0 1 1 0 0,0-1-1 0 0,0 1 1 0 0,-1-1 0 0 0,1 1-1 0 0,0-1 1 0 0,-1 1-1 0 0,1 0 1 0 0,-1-1 0 0 0,1 1-1 0 0,-1 0 1 0 0,0 0-1 0 0,0-1 1 0 0,0 1 0 0 0,0 0-1 0 0,0 0 1 0 0,0-1-1 0 0,0 1 1 0 0,-1 2 0 0 0,1-3 148 0 0,0 0 0 0 0,0 0 0 0 0,0 0 0 0 0,0 0 0 0 0,-1-1 0 0 0,1 1 0 0 0,0 0 1 0 0,-1 0-1 0 0,1 0 0 0 0,0 0 0 0 0,-1 0 0 0 0,0 0 0 0 0,1 0 0 0 0,-1 0 0 0 0,1-1 1 0 0,-1 1-1 0 0,0 0 0 0 0,1-1 0 0 0,-1 1 0 0 0,0 0 0 0 0,0-1 0 0 0,0 1 0 0 0,0-1 1 0 0,1 1-1 0 0,-3 0 0 0 0,2-1 103 0 0,-1 0 0 0 0,0 0 0 0 0,1 0 0 0 0,-1 0 0 0 0,0 0 0 0 0,1 0 0 0 0,-1 0 0 0 0,0-1-1 0 0,1 1 1 0 0,-1-1 0 0 0,1 1 0 0 0,-1-1 0 0 0,1 1 0 0 0,-2-2 0 0 0,-3-1 141 0 0,0-1-1 0 0,1 1 0 0 0,0-1 0 0 0,0 0 0 0 0,0-1 1 0 0,-8-9-1 0 0,13 14-438 0 0,-1 0 0 0 0,1-1 1 0 0,0 1-1 0 0,0 0 0 0 0,0-1 0 0 0,0 1 1 0 0,0 0-1 0 0,0-1 0 0 0,0 1 1 0 0,0 0-1 0 0,-1-1 0 0 0,1 1 1 0 0,0 0-1 0 0,0-1 0 0 0,1 1 0 0 0,-1 0 1 0 0,0-1-1 0 0,0 1 0 0 0,0 0 1 0 0,0 0-1 0 0,0-1 0 0 0,0 1 0 0 0,0 0 1 0 0,0-1-1 0 0,1 1 0 0 0,-1 0 1 0 0,0 0-1 0 0,0-1 0 0 0,0 1 0 0 0,1 0 1 0 0,-1 0-1 0 0,0-1 0 0 0,14-8-1854 0 0,-12 8 1656 0 0,0 0-1 0 0,0 0 0 0 0,0 0 0 0 0,0 0 0 0 0,0 1 0 0 0,0-1 1 0 0,0 1-1 0 0,0-1 0 0 0,0 1 0 0 0,0 0 0 0 0,0 0 0 0 0,0 0 0 0 0,3 0 1 0 0,-3 2 158 0 0,-1-2 74 0 0,-1 0-1 0 0,0 0 0 0 0,0 0 0 0 0,0 0 1 0 0,0 0-1 0 0,1 0 0 0 0,-1 0 1 0 0,0 0-1 0 0,0 0 0 0 0,0 0 0 0 0,0 0 1 0 0,1 0-1 0 0,-1 0 0 0 0,0 0 0 0 0,0 0 1 0 0,0 0-1 0 0,0 0 0 0 0,1 0 0 0 0,-1 1 1 0 0,0-1-1 0 0,0 0 0 0 0,0 0 0 0 0,0 0 1 0 0,0 0-1 0 0,0 0 0 0 0,0 0 0 0 0,1 1 1 0 0,-1-1-1 0 0,0 0 0 0 0,0 0 0 0 0,0 0 1 0 0,0 0-1 0 0,0 0 0 0 0,0 1 0 0 0,0-1 1 0 0,0 0-1 0 0,0 0 0 0 0,0 0 0 0 0,0 1 1 0 0,0-1-1 0 0,0 0 0 0 0,0 0 0 0 0,0 0 1 0 0,0 0-1 0 0,0 1 0 0 0,0-1 0 0 0,0 0 1 0 0,0 0-1 0 0,0 0 0 0 0,0 0 0 0 0,0 0 1 0 0,-1 1-1 0 0,1-1 0 0 0,0 0 0 0 0,0 0 1 0 0,0 0-1 0 0,0 0 0 0 0,0 0 0 0 0,0 1 1 0 0,0-1-1 0 0,-1 0 0 0 0,1 0 1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1.167"/>
    </inkml:context>
    <inkml:brush xml:id="br0">
      <inkml:brushProperty name="width" value="0.05" units="cm"/>
      <inkml:brushProperty name="height" value="0.05" units="cm"/>
    </inkml:brush>
  </inkml:definitions>
  <inkml:trace contextRef="#ctx0" brushRef="#br0">231 1 10138 0 0,'-8'23'8484'0'0,"0"-7"-8132"0"0,-1 0 0 0 0,-15 18 0 0 0,13-22-215 0 0,0-1 0 0 0,0 0 0 0 0,-1-1 1 0 0,0 0-1 0 0,0-1 0 0 0,-1-1 0 0 0,-1 0 1 0 0,1 0-1 0 0,-1-2 0 0 0,-1 1 0 0 0,-29 7 1 0 0,64-8-5217 0 0,25 18 5210 0 0,-23-11-414 0 0,-7-5 282 0 0,2 2 26 0 0,1-1 1 0 0,0-1-1 0 0,1 0 0 0 0,28 7 0 0 0,-38-17-25 0 0,-3-1 0 0 0</inkml:trace>
</inkml:ink>
</file>

<file path=ppt/ink/ink1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2.539"/>
    </inkml:context>
    <inkml:brush xml:id="br0">
      <inkml:brushProperty name="width" value="0.05" units="cm"/>
      <inkml:brushProperty name="height" value="0.05" units="cm"/>
      <inkml:brushProperty name="color" value="#004F8B"/>
    </inkml:brush>
  </inkml:definitions>
  <inkml:trace contextRef="#ctx0" brushRef="#br0">32 2 2761 0 0,'1'-1'2311'0'0,"6"4"-1647"0"0,5 8-717 0 0,-1 0 0 0 0,0 1 0 0 0,-1 1 0 0 0,0 0 0 0 0,-1 0-1 0 0,13 27 1 0 0,-2 1 274 0 0,19 55 1 0 0,-27-59 8 0 0,-1 1 1 0 0,-2 0-1 0 0,-1 0 1 0 0,-2 1 0 0 0,-2 0-1 0 0,-1 63 1 0 0,-4-71 115 0 0,-2-1 1 0 0,-1 0 0 0 0,-1 0 0 0 0,-2 0-1 0 0,-1-1 1 0 0,-1 0 0 0 0,-2 0-1 0 0,0-1 1 0 0,-17 28 0 0 0,16-35-220 0 0,0 0 1 0 0,-1-1-1 0 0,-1 0 0 0 0,-1-1 1 0 0,-1-1-1 0 0,-26 24 1 0 0,17-22-4322 0 0</inkml:trace>
</inkml:ink>
</file>

<file path=ppt/ink/ink1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3.080"/>
    </inkml:context>
    <inkml:brush xml:id="br0">
      <inkml:brushProperty name="width" value="0.05" units="cm"/>
      <inkml:brushProperty name="height" value="0.05" units="cm"/>
      <inkml:brushProperty name="color" value="#004F8B"/>
    </inkml:brush>
  </inkml:definitions>
  <inkml:trace contextRef="#ctx0" brushRef="#br0">39 23 6913 0 0,'3'-3'72'0'0,"1"1"-1"0"0,-1 0 0 0 0,1-1 0 0 0,0 1 1 0 0,0 0-1 0 0,0 1 0 0 0,0-1 0 0 0,0 1 0 0 0,0 0 1 0 0,0 0-1 0 0,1 0 0 0 0,-1 0 0 0 0,0 1 1 0 0,0-1-1 0 0,1 1 0 0 0,-1 0 0 0 0,7 2 0 0 0,0-1-67 0 0,-1 1-1 0 0,1 0 0 0 0,-1 0 0 0 0,0 1 0 0 0,0 1 1 0 0,11 5-1 0 0,-14-6 14 0 0,-1 1 1 0 0,-1 0 0 0 0,1 0-1 0 0,0 0 1 0 0,-1 1 0 0 0,0 0 0 0 0,0 0-1 0 0,-1 0 1 0 0,1 0 0 0 0,5 10-1 0 0,-9-13 38 0 0,1 0 0 0 0,-1 0 0 0 0,0 1 1 0 0,0-1-1 0 0,0 0 0 0 0,0 0 0 0 0,-1 0 0 0 0,1 1 0 0 0,-1-1 0 0 0,1 0 0 0 0,-1 1 0 0 0,0-1 0 0 0,0 0 0 0 0,0 1 0 0 0,0-1 0 0 0,0 0 0 0 0,0 1 0 0 0,-1-1 0 0 0,1 0 1 0 0,-1 1-1 0 0,0-1 0 0 0,1 0 0 0 0,-1 0 0 0 0,0 0 0 0 0,-1 0 0 0 0,1 0 0 0 0,0 0 0 0 0,0 0 0 0 0,-1 0 0 0 0,1 0 0 0 0,-1 0 0 0 0,0-1 0 0 0,1 1 0 0 0,-4 1 1 0 0,-5 4 402 0 0,0 0 0 0 0,-1-1 0 0 0,0 0 0 0 0,0-1 0 0 0,-1 0 0 0 0,1-1 0 0 0,-1 0 0 0 0,-15 2 0 0 0,8-3-192 0 0,1 0 1 0 0,-1-1-1 0 0,1-1 1 0 0,-35-3-1 0 0,52 2-257 0 0,1 0 0 0 0,-1 0 0 0 0,1 0 0 0 0,0 0 0 0 0,-1 0-1 0 0,1 0 1 0 0,0 0 0 0 0,-1 0 0 0 0,1 0 0 0 0,0 0 0 0 0,-1 0 0 0 0,1 0 0 0 0,0 0 0 0 0,-1 0-1 0 0,1-1 1 0 0,0 1 0 0 0,-1 0 0 0 0,1 0 0 0 0,0 0 0 0 0,-1 0 0 0 0,1-1 0 0 0,0 1 0 0 0,-1 0 0 0 0,1 0-1 0 0,0-1 1 0 0,0 1 0 0 0,-1-1 0 0 0,8-5 1073 0 0,-6 5-787 0 0,3-1-35 0 0,12-4-251 0 0,0 0-1 0 0,0 2 1 0 0,1-1 0 0 0,-1 2 0 0 0,1 0-1 0 0,0 1 1 0 0,21 1 0 0 0,125 11-454 0 0,-63-1-599 0 0,-62-8-4791 0 0</inkml:trace>
</inkml:ink>
</file>

<file path=ppt/ink/ink1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3.684"/>
    </inkml:context>
    <inkml:brush xml:id="br0">
      <inkml:brushProperty name="width" value="0.05" units="cm"/>
      <inkml:brushProperty name="height" value="0.05" units="cm"/>
      <inkml:brushProperty name="color" value="#004F8B"/>
    </inkml:brush>
  </inkml:definitions>
  <inkml:trace contextRef="#ctx0" brushRef="#br0">0 42 11979 0 0,'1'-1'183'0'0,"1"0"1"0"0,-1-1 0 0 0,0 1 0 0 0,1 0 0 0 0,-1 0 0 0 0,1 1 0 0 0,-1-1-1 0 0,1 0 1 0 0,-1 0 0 0 0,1 1 0 0 0,-1-1 0 0 0,1 1 0 0 0,0-1 0 0 0,1 0-1 0 0,1 0 35 0 0,27-7-134 0 0,0 2 0 0 0,0 0 0 0 0,1 2 1 0 0,0 2-1 0 0,0 1 0 0 0,-1 1 0 0 0,1 2 0 0 0,53 9 0 0 0,-76-9-174 0 0,-3 0 8 0 0</inkml:trace>
</inkml:ink>
</file>

<file path=ppt/ink/ink1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4.034"/>
    </inkml:context>
    <inkml:brush xml:id="br0">
      <inkml:brushProperty name="width" value="0.05" units="cm"/>
      <inkml:brushProperty name="height" value="0.05" units="cm"/>
      <inkml:brushProperty name="color" value="#004F8B"/>
    </inkml:brush>
  </inkml:definitions>
  <inkml:trace contextRef="#ctx0" brushRef="#br0">1 11 2761 0 0,'21'-3'5857'0'0,"66"-4"-5121"0"0,145 7 0 0 0,-198 1-736 0 0</inkml:trace>
</inkml:ink>
</file>

<file path=ppt/ink/ink1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26.118"/>
    </inkml:context>
    <inkml:brush xml:id="br0">
      <inkml:brushProperty name="width" value="0.05" units="cm"/>
      <inkml:brushProperty name="height" value="0.05" units="cm"/>
      <inkml:brushProperty name="color" value="#004F8B"/>
    </inkml:brush>
  </inkml:definitions>
  <inkml:trace contextRef="#ctx0" brushRef="#br0">2 332 2761 0 0,'-1'2'193'0'0,"1"-2"-218"0"0,5-4 2109 0 0,9-17-639 0 0,0 0 0 0 0,-1 0-1 0 0,13-32 1 0 0,9-14-506 0 0,-21 40-768 0 0,-2 6-111 0 0,16-23 1 0 0,-24 38-69 0 0,0 1 0 0 0,1 0 0 0 0,-1 0 0 0 0,1 0 0 0 0,0 1 0 0 0,0-1 0 0 0,1 1 0 0 0,10-6 0 0 0,-15 9 1 0 0,0 1 0 0 0,1-1 1 0 0,-1 0-1 0 0,0 1 0 0 0,0-1 1 0 0,0 1-1 0 0,0 0 0 0 0,0 0 1 0 0,1-1-1 0 0,-1 1 0 0 0,0 0 0 0 0,0 0 1 0 0,0 0-1 0 0,1 0 0 0 0,-1 0 1 0 0,0 0-1 0 0,0 0 0 0 0,3 1 1 0 0,-4 0-3 0 0,1-1 0 0 0,0 1 0 0 0,-1-1 0 0 0,1 1 0 0 0,0 0 0 0 0,-1-1 0 0 0,1 1 0 0 0,-1 0 0 0 0,1-1 0 0 0,-1 1 0 0 0,1 0 0 0 0,-1 0 0 0 0,1 0 0 0 0,-1-1 0 0 0,0 1 0 0 0,1 0 0 0 0,-1 0 0 0 0,0 0 0 0 0,0 1 1 0 0,1 6-20 0 0,-1 0 0 0 0,0-1 1 0 0,-1 1-1 0 0,-2 13 0 0 0,2-13 82 0 0,-44 231 220 0 0,-7 50 31 0 0,99-422 1779 0 0,-25 72-1889 0 0,3 1 0 0 0,3 2 0 0 0,64-104 0 0 0,-86 152-209 0 0,-3 6-7 0 0,0-1 0 0 0,-1 1 1 0 0,1 0-1 0 0,1 0 1 0 0,-1 0-1 0 0,1 0 0 0 0,-1 1 1 0 0,5-4-1 0 0,-7 10 14 0 0,0 0 0 0 0,0 0 0 0 0,0 0 0 0 0,0 0-1 0 0,-1 1 1 0 0,0-1 0 0 0,1 0 0 0 0,-2 4 0 0 0,2-6-2 0 0,0 343 74 0 0,-1-330-38 0 0,-1 0-1 0 0,-1 1 1 0 0,-1-1-1 0 0,0 0 1 0 0,0 0-1 0 0,-1 0 1 0 0,-8 17-1 0 0,12-31-23 0 0,0 0-1 0 0,0 1 1 0 0,-1-1-1 0 0,1 1 1 0 0,0-1-1 0 0,0 1 1 0 0,0-1-1 0 0,0 0 1 0 0,-1 1-1 0 0,1-1 1 0 0,0 0-1 0 0,0 1 0 0 0,-1-1 1 0 0,1 0-1 0 0,0 1 1 0 0,-1-1-1 0 0,1 0 1 0 0,0 1-1 0 0,-1-1 1 0 0,1 0-1 0 0,0 0 1 0 0,-1 0-1 0 0,1 1 1 0 0,-1-1-1 0 0,1 0 1 0 0,0 0-1 0 0,-1 0 1 0 0,0 0-1 0 0,-1-11 133 0 0,3-17 54 0 0,7-9-229 0 0,1 1 1 0 0,1 0-1 0 0,3 0 0 0 0,24-49 0 0 0,-15 33 10 0 0,-8 21-39 0 0,0 0 0 0 0,38-56 0 0 0,-43 74 110 0 0,1 0 1 0 0,0 2-1 0 0,0-1 1 0 0,2 1-1 0 0,-1 0 1 0 0,1 1-1 0 0,1 1 1 0 0,24-15 0 0 0,-35 23-73 0 0,0-1 0 0 0,1 1 0 0 0,-1 0 0 0 0,1 0 1 0 0,-1 0-1 0 0,1 1 0 0 0,0-1 0 0 0,-1 0 0 0 0,1 1 0 0 0,0 0 1 0 0,4 0-1 0 0,-6 0 19 0 0,0 0 0 0 0,0 1 1 0 0,0-1-1 0 0,0 0 0 0 0,0 1 0 0 0,0 0 1 0 0,0-1-1 0 0,0 1 0 0 0,0-1 0 0 0,0 1 1 0 0,0 0-1 0 0,-1 0 0 0 0,1-1 0 0 0,0 1 1 0 0,-1 0-1 0 0,1 0 0 0 0,0 0 1 0 0,-1 0-1 0 0,1 0 0 0 0,-1 0 0 0 0,1 0 1 0 0,-1 0-1 0 0,0 0 0 0 0,1 0 0 0 0,-1 0 1 0 0,0 0-1 0 0,0 0 0 0 0,0 0 0 0 0,0 1 1 0 0,0-1-1 0 0,0 1 0 0 0,1 34 75 0 0,-1-1-1 0 0,-8 58 0 0 0,4-56 5 0 0,1 0 0 0 0,3 52 0 0 0,2-73-58 0 0,0-1-1 0 0,1 1 1 0 0,0-1-1 0 0,1 0 1 0 0,11 27-1 0 0,-13-37-6 0 0,1 0 0 0 0,-1 0-1 0 0,1-1 1 0 0,0 1-1 0 0,0 0 1 0 0,1-1 0 0 0,-1 0-1 0 0,1 0 1 0 0,0 0 0 0 0,0 0-1 0 0,0 0 1 0 0,1-1 0 0 0,-1 0-1 0 0,1 0 1 0 0,0 0 0 0 0,0-1-1 0 0,0 1 1 0 0,0-1 0 0 0,10 3-1 0 0,-11-5-17 0 0,-1 0 0 0 0,1 1 1 0 0,-1-1-1 0 0,1 0 0 0 0,-1-1 0 0 0,1 1 0 0 0,-1-1 0 0 0,1 1 0 0 0,-1-1 0 0 0,0 0 0 0 0,4-2 1 0 0,11-5-59 0 0</inkml:trace>
</inkml:ink>
</file>

<file path=ppt/ink/ink1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3.214"/>
    </inkml:context>
    <inkml:brush xml:id="br0">
      <inkml:brushProperty name="width" value="0.05" units="cm"/>
      <inkml:brushProperty name="height" value="0.05" units="cm"/>
      <inkml:brushProperty name="color" value="#004F8B"/>
    </inkml:brush>
  </inkml:definitions>
  <inkml:trace contextRef="#ctx0" brushRef="#br0">12 53 1840 0 0,'0'-3'229'0'0,"1"1"0"0"0,-1-1 0 0 0,1 0-1 0 0,-1 1 1 0 0,1-1 0 0 0,0 0 0 0 0,0 1-1 0 0,0-1 1 0 0,2-3 0 0 0,-2 4-48 0 0,0 0 0 0 0,0 0 0 0 0,0 0 0 0 0,0 0 0 0 0,0 0 0 0 0,-1 0-1 0 0,1 0 1 0 0,-1 0 0 0 0,1-3 304 0 0,3 34 2926 0 0,-2-18-3309 0 0,1 46 417 0 0,-2 1 0 0 0,-9 65 0 0 0,2-31-417 0 0,-9 87 69 0 0,9-157-145 0 0,3-17-52 0 0,2-13-132 0 0,1 8 78 0 0</inkml:trace>
</inkml:ink>
</file>

<file path=ppt/ink/ink1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3.625"/>
    </inkml:context>
    <inkml:brush xml:id="br0">
      <inkml:brushProperty name="width" value="0.05" units="cm"/>
      <inkml:brushProperty name="height" value="0.05" units="cm"/>
      <inkml:brushProperty name="color" value="#004F8B"/>
    </inkml:brush>
  </inkml:definitions>
  <inkml:trace contextRef="#ctx0" brushRef="#br0">241 1 6449 0 0,'0'0'77'0'0,"-1"-1"0"0"0,0 1 0 0 0,0 0-1 0 0,0 0 1 0 0,0 0 0 0 0,0 0-1 0 0,0 0 1 0 0,1 0 0 0 0,-1 0 0 0 0,0 1-1 0 0,0-1 1 0 0,0 0 0 0 0,0 0-1 0 0,0 1 1 0 0,1-1 0 0 0,-1 0 0 0 0,0 1-1 0 0,0-1 1 0 0,1 1 0 0 0,-1-1 0 0 0,0 1-1 0 0,1-1 1 0 0,-1 1 0 0 0,0 0-1 0 0,1-1 1 0 0,-1 1 0 0 0,1 0 0 0 0,-1-1-1 0 0,1 1 1 0 0,-1 1 0 0 0,-2 1-207 0 0,-26 26 246 0 0,-1-2 0 0 0,-1-1 0 0 0,-68 42 0 0 0,74-55-279 0 0,24-12 110 0 0,11-1-100 0 0,2 4 244 0 0,-1 1 0 0 0,0 0 0 0 0,0 0 0 0 0,-1 1 0 0 0,1 1 1 0 0,-1 0-1 0 0,15 13 0 0 0,23 14 709 0 0,-13-13-328 0 0,1-1 0 0 0,73 28 1 0 0,-91-42-473 0 0</inkml:trace>
</inkml:ink>
</file>

<file path=ppt/ink/ink1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4.340"/>
    </inkml:context>
    <inkml:brush xml:id="br0">
      <inkml:brushProperty name="width" value="0.05" units="cm"/>
      <inkml:brushProperty name="height" value="0.05" units="cm"/>
      <inkml:brushProperty name="color" value="#004F8B"/>
    </inkml:brush>
  </inkml:definitions>
  <inkml:trace contextRef="#ctx0" brushRef="#br0">5 71 3225 0 0,'-4'-7'6617'0'0,"19"0"-6396"0"0,0 1 0 0 0,0 0 0 0 0,0 1-1 0 0,1 0 1 0 0,0 2 0 0 0,23-3 0 0 0,108-3 1881 0 0,-69 6-1645 0 0,176-11-829 0 0,-241 14 240 0 0,-1 1 4 0 0</inkml:trace>
</inkml:ink>
</file>

<file path=ppt/ink/ink1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5.389"/>
    </inkml:context>
    <inkml:brush xml:id="br0">
      <inkml:brushProperty name="width" value="0.05" units="cm"/>
      <inkml:brushProperty name="height" value="0.05" units="cm"/>
      <inkml:brushProperty name="color" value="#004F8B"/>
    </inkml:brush>
  </inkml:definitions>
  <inkml:trace contextRef="#ctx0" brushRef="#br0">192 1 3225 0 0,'0'0'626'0'0,"17"4"1712"0"0,69 41-812 0 0,-75-38-1374 0 0,0 0 0 0 0,-1 1 0 0 0,1 0-1 0 0,-2 0 1 0 0,17 19 0 0 0,-23-24-152 0 0,-1 0-1 0 0,0 0 1 0 0,0 0 0 0 0,0 0 0 0 0,0 1 0 0 0,0-1-1 0 0,-1 1 1 0 0,0-1 0 0 0,1 1 0 0 0,-1 0 0 0 0,-1 0-1 0 0,1-1 1 0 0,0 1 0 0 0,-1 0 0 0 0,0 0 0 0 0,0 0-1 0 0,0 0 1 0 0,0-1 0 0 0,-1 1 0 0 0,0 0 0 0 0,1 0 0 0 0,-1 0-1 0 0,0-1 1 0 0,-1 1 0 0 0,1-1 0 0 0,-4 7 0 0 0,1-4 19 0 0,0 0 0 0 0,-1 0 0 0 0,1-1 0 0 0,-1 0 1 0 0,0 1-1 0 0,-1-1 0 0 0,1-1 0 0 0,-1 1 1 0 0,0-1-1 0 0,0 0 0 0 0,-1-1 0 0 0,1 1 1 0 0,-9 2-1 0 0,2-1-42 0 0,-24 10 29 0 0,-54 13 1 0 0,79-25-5 0 0,0-1 1 0 0,0 0 0 0 0,-1-1 0 0 0,1 0 0 0 0,0-1 0 0 0,-1 0 0 0 0,1-1 0 0 0,-23-5 0 0 0,17 1-159 0 0,12 0 2201 0 0,6 5-2002 0 0,0 0 1 0 0,0 0-1 0 0,0 0 0 0 0,0 0 1 0 0,0 0-1 0 0,0 0 1 0 0,0 0-1 0 0,0 0 0 0 0,0 0 1 0 0,0 0-1 0 0,-1-1 564 0 0,1 1-563 0 0,458-32 2558 0 0,-359 27-2392 0 0,49 3-111 0 0,-18 2-42 0 0,-127 0-57 0 0,3 0 0 0 0,1-1 0 0 0,-1 1 0 0 0,0-1 0 0 0,1 0 0 0 0,-1 0 0 0 0,10-4 0 0 0,-54-1 203 0 0,10 6-302 0 0,22 1 35 0 0</inkml:trace>
</inkml:ink>
</file>

<file path=ppt/ink/ink1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6.600"/>
    </inkml:context>
    <inkml:brush xml:id="br0">
      <inkml:brushProperty name="width" value="0.05" units="cm"/>
      <inkml:brushProperty name="height" value="0.05" units="cm"/>
      <inkml:brushProperty name="color" value="#004F8B"/>
    </inkml:brush>
  </inkml:definitions>
  <inkml:trace contextRef="#ctx0" brushRef="#br0">182 1 4609 0 0,'0'0'353'0'0,"0"-1"53"0"0,2 7 2250 0 0,4 48-1779 0 0,-3 1-1 0 0,-3 0 1 0 0,-12 109-1 0 0,10-144-801 0 0,-1-1-1 0 0,-1 1 1 0 0,-1-1-1 0 0,-8 21 1 0 0,11-35-32 0 0,0 0 1 0 0,-1 0 0 0 0,0 0-1 0 0,0 0 1 0 0,0-1-1 0 0,0 1 1 0 0,-1-1 0 0 0,-7 7-1 0 0,9-9 29 0 0,-1 0 1 0 0,1 0-1 0 0,-1-1 0 0 0,0 1 0 0 0,0-1 0 0 0,0 1 1 0 0,0-1-1 0 0,0 0 0 0 0,0 0 0 0 0,0 0 1 0 0,0-1-1 0 0,-1 1 0 0 0,1-1 0 0 0,0 0 0 0 0,0 1 1 0 0,-5-2-1 0 0,5 1-59 0 0,-1-1 1 0 0,0 1-1 0 0,1-1 1 0 0,-1 0-1 0 0,1-1 1 0 0,-1 1-1 0 0,1 0 1 0 0,-1-1-1 0 0,1 0 1 0 0,0 0-1 0 0,0 0 1 0 0,0 0-1 0 0,0 0 1 0 0,0-1-1 0 0,-3-3 1 0 0,-2-5-14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1.584"/>
    </inkml:context>
    <inkml:brush xml:id="br0">
      <inkml:brushProperty name="width" value="0.05" units="cm"/>
      <inkml:brushProperty name="height" value="0.05" units="cm"/>
    </inkml:brush>
  </inkml:definitions>
  <inkml:trace contextRef="#ctx0" brushRef="#br0">17 49 11058 0 0,'-2'0'396'0'0,"1"-1"0"0"0,0 1 0 0 0,0 0 0 0 0,0-1 0 0 0,0 1 0 0 0,0 0 0 0 0,0-1 0 0 0,0 1 0 0 0,0-1 0 0 0,0 0 0 0 0,1 1 0 0 0,-1-1 0 0 0,0 0 1 0 0,-1-1-1 0 0,2 2-291 0 0,0 0 1 0 0,0-1 0 0 0,1 1-1 0 0,-1 0 1 0 0,0-1 0 0 0,1 1 0 0 0,-1 0-1 0 0,0-1 1 0 0,1 1 0 0 0,-1 0-1 0 0,0 0 1 0 0,1 0 0 0 0,-1-1 0 0 0,1 1-1 0 0,-1 0 1 0 0,0 0 0 0 0,1 0-1 0 0,-1 0 1 0 0,1 0 0 0 0,-1 0 0 0 0,0 0-1 0 0,1 0 1 0 0,-1 0 0 0 0,1 0-1 0 0,44-3 227 0 0,-38 3-373 0 0,70-1-38 0 0,-43 2 64 0 0,1-1 0 0 0,-1-2 1 0 0,0-2-1 0 0,64-15 0 0 0,-89 16-1321 0 0,-1-1-5272 0 0</inkml:trace>
</inkml:ink>
</file>

<file path=ppt/ink/ink1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7.175"/>
    </inkml:context>
    <inkml:brush xml:id="br0">
      <inkml:brushProperty name="width" value="0.05" units="cm"/>
      <inkml:brushProperty name="height" value="0.05" units="cm"/>
      <inkml:brushProperty name="color" value="#004F8B"/>
    </inkml:brush>
  </inkml:definitions>
  <inkml:trace contextRef="#ctx0" brushRef="#br0">1 3 3225 0 0,'0'0'147'0'0,"-1"0"-130"0"0,1 0 0 0 0,0 0 0 0 0,0 0-1 0 0,0 0 1 0 0,0 0 0 0 0,0-1 0 0 0,0 1 0 0 0,0 0 0 0 0,0 0-1 0 0,0 0 1 0 0,0 0 0 0 0,0 0 0 0 0,0 0 0 0 0,0 0-1 0 0,0 0 1 0 0,0 0 0 0 0,0 0 0 0 0,0-1 0 0 0,0 1 0 0 0,0 0-1 0 0,0 0 1 0 0,0 0 0 0 0,0 0 0 0 0,1 0 0 0 0,-1 0-1 0 0,0 0 1 0 0,0 0 0 0 0,0 0 0 0 0,0 0 0 0 0,0 0-1 0 0,0 0 1 0 0,0-1 0 0 0,0 1 0 0 0,0 0 0 0 0,0 0 0 0 0,0 0-1 0 0,0 0 1 0 0,0 0 0 0 0,0 0 0 0 0,1 0 0 0 0,-1 0-1 0 0,0 0 1 0 0,0 0 0 0 0,0 0 0 0 0,0 0 0 0 0,0 0-1 0 0,0 0 1 0 0,0 0 0 0 0,0 0 0 0 0,0 0 0 0 0,0 0 0 0 0,1 0-1 0 0,-1 0 1 0 0,0 0 0 0 0,0 0 0 0 0,0 0 0 0 0,0 0-1 0 0,0 0 1 0 0,0 0 0 0 0,0 0 0 0 0,0 0 0 0 0,6 1 2834 0 0,-1-1-2725 0 0,14-1 981 0 0,0 2 0 0 0,27 4 0 0 0,-46-5-1092 0 0,1 0 0 0 0,-1 0-1 0 0,0 0 1 0 0,0 0 0 0 0,0 0 0 0 0,0 0-1 0 0,0 0 1 0 0,0 0 0 0 0,1 0 0 0 0,-1 0 0 0 0,0 0-1 0 0,0 0 1 0 0,0 0 0 0 0,0 0 0 0 0,0 0 0 0 0,0 0-1 0 0,1 0 1 0 0,-1 1 0 0 0,0-1 0 0 0,0 0-1 0 0,0 0 1 0 0,0 0 0 0 0,0 0 0 0 0,0 0 0 0 0,0 0-1 0 0,0 0 1 0 0,0 0 0 0 0,1 1 0 0 0,-1-1 0 0 0,0 0-1 0 0,0 0 1 0 0,0 0 0 0 0,0 0 0 0 0,0 0 0 0 0,0 0-1 0 0,0 1 1 0 0,0-1 0 0 0,0 0 0 0 0,0 0-1 0 0,0 0 1 0 0,0 0 0 0 0,0 0 0 0 0,0 1 0 0 0,0-1-1 0 0,0 0 1 0 0,0 0 0 0 0,0 0 0 0 0,0 0 0 0 0,0 0-1 0 0,-1 1 1 0 0,-6 5 1219 0 0,-6 2-440 0 0,8-6-581 0 0,1 0-1 0 0,0-1 1 0 0,0 1 0 0 0,-1-1 0 0 0,1 0 0 0 0,-8 1-1 0 0,11-2-209 0 0,0 0 0 0 0,0 1 0 0 0,1-1 0 0 0,-1 0 0 0 0,0 0 0 0 0,0 0 0 0 0,0 0 0 0 0,1 0 0 0 0,-1-1 0 0 0,0 1 0 0 0,0 0 0 0 0,1 0 0 0 0,-1 0 0 0 0,0-1 0 0 0,0 1 0 0 0,1 0 0 0 0,-1-1 0 0 0,0 1 0 0 0,1 0 0 0 0,-1-1 0 0 0,0 1 0 0 0,1-1 0 0 0,-1 1 0 0 0,1-1 0 0 0,-1 0 0 0 0,0 1 0 0 0,1-1 0 0 0,0 1 0 0 0,-1-1 0 0 0,1 0 0 0 0,-1 1 0 0 0,1-1 0 0 0,0 0 0 0 0,-1 0 0 0 0,1 1 0 0 0,0-1 0 0 0,0 0 0 0 0,0 0 0 0 0,0 0 0 0 0,0-1 0 0 0,-1 2-5 0 0,1 0-1 0 0,0-1 1 0 0,0 1-1 0 0,0 0 1 0 0,0 0-1 0 0,0-1 1 0 0,0 1 0 0 0,0 0-1 0 0,0 0 1 0 0,0-1-1 0 0,1 1 1 0 0,-1 0-1 0 0,0-1 1 0 0,0 1-1 0 0,0 0 1 0 0,0 0-1 0 0,0 0 1 0 0,0-1-1 0 0,0 1 1 0 0,1 0-1 0 0,-1 0 1 0 0,0-1 0 0 0,0 1-1 0 0,0 0 1 0 0,1 0-1 0 0,-1 0 1 0 0,0-1-1 0 0,0 1 1 0 0,0 0-1 0 0,1 0 1 0 0,-1 0-1 0 0,0 0 1 0 0,0 0-1 0 0,1 0 1 0 0,-1-1-1 0 0,11 5-192 0 0,5 8-89 0 0,-16-12 286 0 0,1 0 0 0 0,-1 0-1 0 0,0 1 1 0 0,1-1 0 0 0,-1 0-1 0 0,0 0 1 0 0,0 0 0 0 0,1 1-1 0 0,-1-1 1 0 0,0 0 0 0 0,0 1 0 0 0,0-1-1 0 0,1 0 1 0 0,-1 1 0 0 0,0-1-1 0 0,0 0 1 0 0,0 1 0 0 0,0-1 0 0 0,0 0-1 0 0,0 1 1 0 0,1-1 0 0 0,-1 0-1 0 0,0 1 1 0 0,0-1 0 0 0,0 0-1 0 0,0 1 1 0 0,0-1 0 0 0,0 1 0 0 0,-1-1-1 0 0,1 0 1 0 0,0 1 0 0 0,0-1-1 0 0,0 1 1 0 0,-12 3 128 0 0,-15-6 82 0 0,26 1-265 0 0,0 1-1 0 0,0-1 1 0 0,1 0-1 0 0,-1 1 1 0 0,0-1-1 0 0,1 0 1 0 0,-1 1-1 0 0,0-1 1 0 0,1 0-1 0 0,-1 0 1 0 0,1 1 0 0 0,-1-1-1 0 0,1 0 1 0 0,-1 0-1 0 0,1 0 1 0 0,0 0-1 0 0,0 0 1 0 0,-1 0-1 0 0,1 0 1 0 0,0-1-1 0 0,0-5-4904 0 0</inkml:trace>
</inkml:ink>
</file>

<file path=ppt/ink/ink1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7.653"/>
    </inkml:context>
    <inkml:brush xml:id="br0">
      <inkml:brushProperty name="width" value="0.05" units="cm"/>
      <inkml:brushProperty name="height" value="0.05" units="cm"/>
      <inkml:brushProperty name="color" value="#004F8B"/>
    </inkml:brush>
  </inkml:definitions>
  <inkml:trace contextRef="#ctx0" brushRef="#br0">23 34 3225 0 0,'-2'0'252'0'0,"1"0"1"0"0,-1 0-1 0 0,0 0 1 0 0,0-1 0 0 0,0 1-1 0 0,1 0 1 0 0,-1-1-1 0 0,0 1 1 0 0,0-1 0 0 0,-1-1-1 0 0,1-3 1881 0 0,12-2-928 0 0,-1 4-1022 0 0,1-1 0 0 0,0 2-1 0 0,0-1 1 0 0,0 1 0 0 0,0 1 0 0 0,0 0 0 0 0,1 0 0 0 0,18 2 0 0 0,-10 1-215 0 0,0 0-1 0 0,0 1 1 0 0,34 11-1 0 0,-46-12-38 0 0</inkml:trace>
</inkml:ink>
</file>

<file path=ppt/ink/ink1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8.023"/>
    </inkml:context>
    <inkml:brush xml:id="br0">
      <inkml:brushProperty name="width" value="0.05" units="cm"/>
      <inkml:brushProperty name="height" value="0.05" units="cm"/>
      <inkml:brushProperty name="color" value="#004F8B"/>
    </inkml:brush>
  </inkml:definitions>
  <inkml:trace contextRef="#ctx0" brushRef="#br0">2 18 2761 0 0,'-1'0'281'0'0,"14"-1"734"0"0,0 0 0 0 0,17-4 0 0 0,24-3-567 0 0,-26 7-408 0 0,18-1-151 0 0,56 5 0 0 0,-90-1 111 0 0</inkml:trace>
</inkml:ink>
</file>

<file path=ppt/ink/ink1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8.368"/>
    </inkml:context>
    <inkml:brush xml:id="br0">
      <inkml:brushProperty name="width" value="0.05" units="cm"/>
      <inkml:brushProperty name="height" value="0.05" units="cm"/>
      <inkml:brushProperty name="color" value="#004F8B"/>
    </inkml:brush>
  </inkml:definitions>
  <inkml:trace contextRef="#ctx0" brushRef="#br0">30 3 5985 0 0,'0'-1'39'0'0,"0"1"0"0"0,0 0-1 0 0,0 0 1 0 0,0 0 0 0 0,0 0-1 0 0,-1-1 1 0 0,1 1-1 0 0,0 0 1 0 0,0 0 0 0 0,0 0-1 0 0,0 0 1 0 0,-1 0 0 0 0,1 0-1 0 0,0 0 1 0 0,0 0 0 0 0,0 0-1 0 0,-1-1 1 0 0,1 1 0 0 0,0 0-1 0 0,0 0 1 0 0,0 0-1 0 0,-1 0 1 0 0,1 0 0 0 0,0 0-1 0 0,0 0 1 0 0,-1 0 0 0 0,1 1-1 0 0,0-1 1 0 0,0 0 0 0 0,0 0-1 0 0,0 0 1 0 0,-1 0 0 0 0,1 0-1 0 0,0 0 1 0 0,0 0 0 0 0,0 0-1 0 0,-1 0 1 0 0,1 1-1 0 0,0-1 1 0 0,0 0 0 0 0,0 0-1 0 0,-6 13 580 0 0,0 20-557 0 0,5-28 52 0 0,-4 40-61 0 0,1 0-1 0 0,3 1 0 0 0,2-1 0 0 0,2 1 0 0 0,12 66 0 0 0,-13-100-132 0 0</inkml:trace>
</inkml:ink>
</file>

<file path=ppt/ink/ink1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39.804"/>
    </inkml:context>
    <inkml:brush xml:id="br0">
      <inkml:brushProperty name="width" value="0.05" units="cm"/>
      <inkml:brushProperty name="height" value="0.05" units="cm"/>
      <inkml:brushProperty name="color" value="#004F8B"/>
    </inkml:brush>
  </inkml:definitions>
  <inkml:trace contextRef="#ctx0" brushRef="#br0">132 29 6913 0 0,'-1'-22'2801'0'0,"-2"15"521"0"0,-3 14 670 0 0,-19 56-3812 0 0,3 1 0 0 0,2 1 0 0 0,3 1 0 0 0,4 0 0 0 0,-9 101 0 0 0,20-140-214 0 0,2-1 0 0 0,0 0 0 0 0,2 1 0 0 0,7 36 0 0 0,-7-51 16 0 0,1-1 0 0 0,1 0 1 0 0,-1 0-1 0 0,2 0 0 0 0,0 0 1 0 0,0 0-1 0 0,1-1 0 0 0,0 0 0 0 0,1 0 1 0 0,0-1-1 0 0,0 0 0 0 0,12 11 1 0 0,-2-8-6 0 0,1-3-170 0 0</inkml:trace>
</inkml:ink>
</file>

<file path=ppt/ink/ink1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2.033"/>
    </inkml:context>
    <inkml:brush xml:id="br0">
      <inkml:brushProperty name="width" value="0.05" units="cm"/>
      <inkml:brushProperty name="height" value="0.05" units="cm"/>
      <inkml:brushProperty name="color" value="#004F8B"/>
    </inkml:brush>
  </inkml:definitions>
  <inkml:trace contextRef="#ctx0" brushRef="#br0">5 4 5873 0 0,'-4'-1'6642'0'0,"17"1"-4101"0"0,37-1-3430 0 0,-14 0 1380 0 0,215 4 308 0 0,-68 1-910 0 0,-176-6 435 0 0</inkml:trace>
</inkml:ink>
</file>

<file path=ppt/ink/ink1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2.604"/>
    </inkml:context>
    <inkml:brush xml:id="br0">
      <inkml:brushProperty name="width" value="0.05" units="cm"/>
      <inkml:brushProperty name="height" value="0.05" units="cm"/>
      <inkml:brushProperty name="color" value="#004F8B"/>
    </inkml:brush>
  </inkml:definitions>
  <inkml:trace contextRef="#ctx0" brushRef="#br0">27 13 920 0 0,'-6'-4'334'0'0,"-14"-5"10221"0"0,23 16-7089 0 0,63 90-3580 0 0,-33-47 15 0 0,73 85 0 0 0,-75-103 80 0 0,29 32-67 0 0,-53-56 77 0 0,-1 1-1 0 0,1 0 1 0 0,-1 0 0 0 0,-1 1 0 0 0,7 15 0 0 0,-10-21-32 0 0,-1 0-166 0 0</inkml:trace>
</inkml:ink>
</file>

<file path=ppt/ink/ink1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3.049"/>
    </inkml:context>
    <inkml:brush xml:id="br0">
      <inkml:brushProperty name="width" value="0.05" units="cm"/>
      <inkml:brushProperty name="height" value="0.05" units="cm"/>
      <inkml:brushProperty name="color" value="#004F8B"/>
    </inkml:brush>
  </inkml:definitions>
  <inkml:trace contextRef="#ctx0" brushRef="#br0">306 10 10594 0 0,'0'0'138'0'0,"0"-1"-1"0"0,0 1 0 0 0,0-1 0 0 0,0 1 1 0 0,0 0-1 0 0,0-1 0 0 0,0 1 1 0 0,0-1-1 0 0,0 1 0 0 0,-1 0 0 0 0,1-1 1 0 0,0 1-1 0 0,0 0 0 0 0,0-1 1 0 0,-1 1-1 0 0,1 0 0 0 0,0-1 0 0 0,-1 1 1 0 0,1 0-1 0 0,0-1 0 0 0,0 1 1 0 0,-1 0-1 0 0,1 0 0 0 0,0-1 0 0 0,-1 1 1 0 0,1 0-1 0 0,-1 0 0 0 0,1 0 1 0 0,-1-1-1 0 0,-5 9 3723 0 0,3-2-4751 0 0,-56 83 1583 0 0,-68 92-494 0 0,91-140-173 0 0,16-19-332 0 0,-17 27 1 0 0,27-35-178 0 0</inkml:trace>
</inkml:ink>
</file>

<file path=ppt/ink/ink1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3.462"/>
    </inkml:context>
    <inkml:brush xml:id="br0">
      <inkml:brushProperty name="width" value="0.05" units="cm"/>
      <inkml:brushProperty name="height" value="0.05" units="cm"/>
      <inkml:brushProperty name="color" value="#004F8B"/>
    </inkml:brush>
  </inkml:definitions>
  <inkml:trace contextRef="#ctx0" brushRef="#br0">23 40 6913 0 0,'0'0'166'0'0,"-1"-1"0"0"0,1 1 0 0 0,-1 0 0 0 0,1 0 0 0 0,-1-1 0 0 0,1 1 0 0 0,-1 0 0 0 0,1-1 0 0 0,0 1 0 0 0,-1-1 0 0 0,1 1 0 0 0,0 0 0 0 0,-1-1-1 0 0,1 1 1 0 0,0-1 0 0 0,0 1 0 0 0,-1-1 0 0 0,1 1 0 0 0,0-1 0 0 0,0 1 0 0 0,0-1 0 0 0,0 1 0 0 0,0-1 0 0 0,-1 1 0 0 0,1-1 0 0 0,0 0 0 0 0,0 1-1 0 0,0-1 1 0 0,0 1 0 0 0,1-1 0 0 0,1-15 2051 0 0,-2 15-2228 0 0,1 1 0 0 0,0-1 0 0 0,0 0 0 0 0,0 0 0 0 0,0 1 0 0 0,0-1 1 0 0,0 0-1 0 0,0 1 0 0 0,0-1 0 0 0,0 1 0 0 0,0-1 0 0 0,0 1 0 0 0,0 0 0 0 0,0 0 0 0 0,1-1 1 0 0,-1 1-1 0 0,0 0 0 0 0,0 0 0 0 0,0 0 0 0 0,0 0 0 0 0,0 0 0 0 0,1 0 0 0 0,-1 0 0 0 0,0 1 1 0 0,0-1-1 0 0,2 1 0 0 0,-2 0 10 0 0,0-1 0 0 0,-1 1 0 0 0,1 0 1 0 0,0 0-1 0 0,-1 0 0 0 0,1 0 0 0 0,-1 0 0 0 0,1 0 0 0 0,-1 0 1 0 0,1 0-1 0 0,-1 0 0 0 0,0 0 0 0 0,1 0 0 0 0,-1 0 1 0 0,0 0-1 0 0,0 0 0 0 0,0 1 0 0 0,0-1 0 0 0,0 0 0 0 0,0 0 1 0 0,0 1-1 0 0,0 0 35 0 0,0 0-1 0 0,-1-1 1 0 0,1 1 0 0 0,-1 0 0 0 0,1 0-1 0 0,-1-1 1 0 0,1 1 0 0 0,-1-1 0 0 0,0 1-1 0 0,0 0 1 0 0,0-1 0 0 0,0 0 0 0 0,0 1-1 0 0,-2 1 1 0 0,3-2 9 0 0,-1-1 0 0 0,0 1-1 0 0,0 0 1 0 0,0-1-1 0 0,1 0 1 0 0,-1 1 0 0 0,0-1-1 0 0,0 1 1 0 0,0-1 0 0 0,0 0-1 0 0,0 0 1 0 0,0 1 0 0 0,0-1-1 0 0,0 0 1 0 0,0 0-1 0 0,1 0 1 0 0,-1 0 0 0 0,0 0-1 0 0,0 0 1 0 0,0-1 0 0 0,0 1-1 0 0,0 0 1 0 0,0 0 0 0 0,0-1-1 0 0,0 1 1 0 0,0 0-1 0 0,0-1 1 0 0,1 1 0 0 0,-2-2-1 0 0,1 2-24 0 0,-1-1-1 0 0,1 1 0 0 0,1-1 1 0 0,-1 0-1 0 0,0 1 1 0 0,0-1-1 0 0,0 0 0 0 0,0 0 1 0 0,0 1-1 0 0,1-1 0 0 0,-1 0 1 0 0,0 0-1 0 0,1 0 0 0 0,-1 0 1 0 0,0 0-1 0 0,1 0 1 0 0,0 0-1 0 0,-1 0 0 0 0,1 0 1 0 0,-1-1-1 0 0,1 1 0 0 0,0 0 1 0 0,0 0-1 0 0,0 0 1 0 0,0 0-1 0 0,0 0 0 0 0,0-1 1 0 0,0 1-1 0 0,0 0 0 0 0,0 0 1 0 0,0 0-1 0 0,1 0 0 0 0,-1 0 1 0 0,0 0-1 0 0,1 0 1 0 0,-1 0-1 0 0,1 0 0 0 0,-1 0 1 0 0,1 0-1 0 0,0 0 0 0 0,-1 0 1 0 0,1 0-1 0 0,0 0 0 0 0,0 0 1 0 0,1-1-1 0 0,-1 1-1349 0 0</inkml:trace>
</inkml:ink>
</file>

<file path=ppt/ink/ink1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3.933"/>
    </inkml:context>
    <inkml:brush xml:id="br0">
      <inkml:brushProperty name="width" value="0.05" units="cm"/>
      <inkml:brushProperty name="height" value="0.05" units="cm"/>
      <inkml:brushProperty name="color" value="#004F8B"/>
    </inkml:brush>
  </inkml:definitions>
  <inkml:trace contextRef="#ctx0" brushRef="#br0">162 2 6913 0 0,'1'-1'974'0'0,"2"12"-697"0"0,6 29-225 0 0,-2 0-1 0 0,4 72 0 0 0,-10-83 103 0 0,-2-1 0 0 0,-1 0 0 0 0,-1 0 0 0 0,-1 0 0 0 0,-8 29 0 0 0,9-48 99 0 0,0 1-1 0 0,0-1 1 0 0,-1 0-1 0 0,-1 1 1 0 0,-9 15-1 0 0,13-23-110 0 0,-1-1-1 0 0,1 1 1 0 0,0-1-1 0 0,0 1 1 0 0,-1-1-1 0 0,1 1 1 0 0,-1-1-1 0 0,1 0 1 0 0,-1 0-1 0 0,0 1 1 0 0,1-1-1 0 0,-1 0 1 0 0,0-1-1 0 0,0 1 1 0 0,0 0-1 0 0,0 0 1 0 0,0-1-1 0 0,0 1 1 0 0,0-1-1 0 0,0 0 1 0 0,0 1-1 0 0,0-1 1 0 0,0 0-1 0 0,0 0 1 0 0,0-1-1 0 0,0 1 1 0 0,0 0-1 0 0,0-1 1 0 0,0 1-1 0 0,1-1 1 0 0,-1 1-1 0 0,0-1 1 0 0,0 0-1 0 0,0 0 1 0 0,-2-1-1 0 0,-1-1 114 0 0,-1-1 0 0 0,1 0 0 0 0,0 0 0 0 0,0 0 0 0 0,1-1 0 0 0,-1 1-1 0 0,-6-10 1 0 0,7 8-613 0 0,1 1 0 0 0,0-1 0 0 0,0 0 0 0 0,-4-9-1 0 0,0-11-5458 0 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2.039"/>
    </inkml:context>
    <inkml:brush xml:id="br0">
      <inkml:brushProperty name="width" value="0.05" units="cm"/>
      <inkml:brushProperty name="height" value="0.05" units="cm"/>
    </inkml:brush>
  </inkml:definitions>
  <inkml:trace contextRef="#ctx0" brushRef="#br0">58 2 9218 0 0,'0'0'831'0'0,"0"-1"-686"0"0,0 1-98 0 0,0-1 108 0 0,7 3 1233 0 0,17 6-1520 0 0,1 1 1 0 0,-2 0-1 0 0,1 2 1 0 0,-2 1-1 0 0,39 26 0 0 0,-60-38 129 0 0,0 1-1 0 0,0-1 0 0 0,0 1 0 0 0,0 0 1 0 0,0-1-1 0 0,0 1 0 0 0,0 0 1 0 0,0 0-1 0 0,0 0 0 0 0,-1-1 0 0 0,1 1 1 0 0,0 0-1 0 0,0 0 0 0 0,-1 0 0 0 0,1 0 1 0 0,-1 0-1 0 0,1 0 0 0 0,-1 1 1 0 0,0-1-1 0 0,1 0 0 0 0,-1 0 0 0 0,0 0 1 0 0,0 0-1 0 0,1 0 0 0 0,-1 1 0 0 0,0-1 1 0 0,-1 2-1 0 0,0-1 29 0 0,0 1-1 0 0,0-1 1 0 0,-1 0 0 0 0,1 0 0 0 0,-1 0-1 0 0,0 0 1 0 0,1-1 0 0 0,-1 1 0 0 0,0 0-1 0 0,0-1 1 0 0,0 1 0 0 0,-3 1 0 0 0,-9 5-6 0 0,1 0 1 0 0,-1-1 0 0 0,0-1-1 0 0,-1 0 1 0 0,-29 7 0 0 0,6-4-2595 0 0,-46 3 0 0 0,117-15 8994 0 0,6 3-3426 0 0,93 3-3873 0 0,-64 0 1721 0 0,-47-3-817 0 0,-12 1-5 0 0,0 0 1 0 0,1-1 0 0 0,-1 0 0 0 0,0-1 0 0 0,0 0 0 0 0,0 0 0 0 0,0-1-1 0 0,18-5 1 0 0,-19 2-20 0 0</inkml:trace>
</inkml:ink>
</file>

<file path=ppt/ink/ink1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4.278"/>
    </inkml:context>
    <inkml:brush xml:id="br0">
      <inkml:brushProperty name="width" value="0.05" units="cm"/>
      <inkml:brushProperty name="height" value="0.05" units="cm"/>
      <inkml:brushProperty name="color" value="#004F8B"/>
    </inkml:brush>
  </inkml:definitions>
  <inkml:trace contextRef="#ctx0" brushRef="#br0">5 5 9674 0 0,'-2'-1'424'0'0,"1"0"96"0"0,1-1-176 0 0,-1 2-80 0 0,2 0 8 0 0,-1-1 1 0 0,1 1-273 0 0,28 1-185 0 0,-25-1 273 0 0</inkml:trace>
</inkml:ink>
</file>

<file path=ppt/ink/ink1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5.202"/>
    </inkml:context>
    <inkml:brush xml:id="br0">
      <inkml:brushProperty name="width" value="0.05" units="cm"/>
      <inkml:brushProperty name="height" value="0.05" units="cm"/>
      <inkml:brushProperty name="color" value="#004F8B"/>
    </inkml:brush>
  </inkml:definitions>
  <inkml:trace contextRef="#ctx0" brushRef="#br0">2 10 9674 0 0,'-1'7'10745'0'0,"35"-12"-10445"0"0,0 1 0 0 0,1 2-1 0 0,37 3 1 0 0,33-2-217 0 0,-71-1-83 0 0,-2-2 0 0 0</inkml:trace>
</inkml:ink>
</file>

<file path=ppt/ink/ink1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6.206"/>
    </inkml:context>
    <inkml:brush xml:id="br0">
      <inkml:brushProperty name="width" value="0.05" units="cm"/>
      <inkml:brushProperty name="height" value="0.05" units="cm"/>
      <inkml:brushProperty name="color" value="#004F8B"/>
    </inkml:brush>
  </inkml:definitions>
  <inkml:trace contextRef="#ctx0" brushRef="#br0">0 11 11522 0 0,'15'0'6924'0'0,"60"-1"-6782"0"0,477-7-266 0 0,-504 7-1530 0 0,-24 1-4402 0 0</inkml:trace>
</inkml:ink>
</file>

<file path=ppt/ink/ink1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6.943"/>
    </inkml:context>
    <inkml:brush xml:id="br0">
      <inkml:brushProperty name="width" value="0.05" units="cm"/>
      <inkml:brushProperty name="height" value="0.05" units="cm"/>
      <inkml:brushProperty name="color" value="#004F8B"/>
    </inkml:brush>
  </inkml:definitions>
  <inkml:trace contextRef="#ctx0" brushRef="#br0">0 140 7834 0 0,'1'-6'593'0'0,"0"1"1"0"0,0-1-1 0 0,0 1 1 0 0,1-1-1 0 0,-1 1 1 0 0,1-1-1 0 0,0 1 1 0 0,1 0-1 0 0,-1 0 1 0 0,1 0-1 0 0,0 1 1 0 0,5-7 0 0 0,-2 4-224 0 0,0-1 1 0 0,1 1-1 0 0,0 1 1 0 0,0-1 0 0 0,0 1-1 0 0,12-7 1 0 0,-17 12-307 0 0,0-1 0 0 0,0 1 0 0 0,0 0 0 0 0,0 0 0 0 0,1 0 0 0 0,-1 0 0 0 0,0 0 0 0 0,1 1 0 0 0,-1-1 0 0 0,0 1 0 0 0,1-1 0 0 0,-1 1 0 0 0,1 0 0 0 0,-1 0 0 0 0,1 0 0 0 0,-1 0 0 0 0,1 0 0 0 0,-1 1 0 0 0,0-1 0 0 0,5 2 0 0 0,-3 0-62 0 0,0 1 0 0 0,-1-1 0 0 0,1 1-1 0 0,-1 0 1 0 0,1 0 0 0 0,-1 0 0 0 0,0 0 0 0 0,0 0 0 0 0,-1 1-1 0 0,5 7 1 0 0,72 121 126 0 0,-5-7 88 0 0,-51-89-177 0 0,-10-15-65 0 0,0 0 0 0 0,2-1 0 0 0,0 0-1 0 0,34 33 1 0 0,-49-53 12 0 0,0 0 0 0 0,0 0 0 0 0,0 1 0 0 0,0-1 0 0 0,1 0 0 0 0,-1 0 0 0 0,0 1 0 0 0,0-1 0 0 0,0 0 1 0 0,1 0-1 0 0,-1 0 0 0 0,0 1 0 0 0,0-1 0 0 0,1 0 0 0 0,-1 0 0 0 0,0 0 0 0 0,0 0 0 0 0,1 0 0 0 0,-1 1 0 0 0,0-1 0 0 0,1 0 0 0 0,-1 0 0 0 0,0 0 0 0 0,0 0 0 0 0,1 0 0 0 0,-1 0 0 0 0,0 0 0 0 0,1 0 0 0 0,-1 0 0 0 0,0 0 0 0 0,0 0 0 0 0,1 0 0 0 0,-1 0 0 0 0,0 0 0 0 0,1-1 0 0 0,-1 1 0 0 0,0 0 0 0 0,0 0 0 0 0,1 0 0 0 0,-1 0 0 0 0,0 0 0 0 0,0-1 1 0 0,1 1-1 0 0,-1 0 0 0 0,0 0 0 0 0,0 0 0 0 0,0-1 0 0 0,1 1 0 0 0,-1 0 0 0 0,0 0 0 0 0,0-1 0 0 0,0 1 0 0 0,0 0 0 0 0,0 0 0 0 0,1-1 0 0 0,-1 1 0 0 0,0 0 0 0 0,0-1 0 0 0,0 1 0 0 0,0-1 0 0 0,4-4-266 0 0</inkml:trace>
</inkml:ink>
</file>

<file path=ppt/ink/ink1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7.290"/>
    </inkml:context>
    <inkml:brush xml:id="br0">
      <inkml:brushProperty name="width" value="0.05" units="cm"/>
      <inkml:brushProperty name="height" value="0.05" units="cm"/>
      <inkml:brushProperty name="color" value="#004F8B"/>
    </inkml:brush>
  </inkml:definitions>
  <inkml:trace contextRef="#ctx0" brushRef="#br0">499 30 5529 0 0,'-7'-10'-425'0'0,"6"9"1451"0"0,0-1 0 0 0,0 0 0 0 0,0 1 0 0 0,-1-1 0 0 0,1 0 0 0 0,0 1 0 0 0,-1 0 1 0 0,1-1-1 0 0,-1 1 0 0 0,1 0 0 0 0,-2-1 0 0 0,2 1-719 0 0,0 1-1 0 0,1 0 1 0 0,-1 0-1 0 0,1 0 1 0 0,-1 0 0 0 0,0 0-1 0 0,1 0 1 0 0,-1 0-1 0 0,1 0 1 0 0,-1 0 0 0 0,0 0-1 0 0,1 1 1 0 0,-1-1-1 0 0,1 0 1 0 0,-1 0-1 0 0,1 0 1 0 0,-1 1 0 0 0,1-1-1 0 0,-2 1 1 0 0,-9 9-1470 0 0,-71 78 1266 0 0,-185 208 181 0 0,253-281-448 0 0,1 1 1 0 0,1 1-1 0 0,0 0 1 0 0,2 1 0 0 0,0 0-1 0 0,-14 35 1 0 0,17-26-245 0 0</inkml:trace>
</inkml:ink>
</file>

<file path=ppt/ink/ink1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8.057"/>
    </inkml:context>
    <inkml:brush xml:id="br0">
      <inkml:brushProperty name="width" value="0.05" units="cm"/>
      <inkml:brushProperty name="height" value="0.05" units="cm"/>
      <inkml:brushProperty name="color" value="#004F8B"/>
    </inkml:brush>
  </inkml:definitions>
  <inkml:trace contextRef="#ctx0" brushRef="#br0">42 16 6913 0 0,'4'1'1285'0'0,"-3"-1"-1274"0"0,-1 0-1 0 0,1 0 0 0 0,-1-1 0 0 0,1 1 1 0 0,-1 0-1 0 0,1 0 0 0 0,-1 0 0 0 0,1 0 1 0 0,0 0-1 0 0,-1 0 0 0 0,1 0 0 0 0,-1 0 1 0 0,1 0-1 0 0,-1 0 0 0 0,1 1 0 0 0,-1-1 1 0 0,1 0-1 0 0,-1 0 0 0 0,1 0 0 0 0,-1 1 1 0 0,1-1-1 0 0,-1 0 0 0 0,1 1 0 0 0,0 0 51 0 0,0 0-1 0 0,1 0 0 0 0,-1 0 0 0 0,0 1 0 0 0,0-1 0 0 0,0 0 1 0 0,0 0-1 0 0,-1 1 0 0 0,1-1 0 0 0,0 1 0 0 0,0-1 0 0 0,-1 0 1 0 0,1 1-1 0 0,-1 0 0 0 0,0-1 0 0 0,1 1 0 0 0,-1-1 0 0 0,0 1 0 0 0,0-1 1 0 0,0 1-1 0 0,0 0 0 0 0,0-1 0 0 0,0 1 0 0 0,0-1 0 0 0,-1 1 1 0 0,1-1-1 0 0,0 1 0 0 0,-1-1 0 0 0,1 1 0 0 0,-1-1 0 0 0,0 1 1 0 0,0-1-1 0 0,1 1 0 0 0,-1-1 0 0 0,0 0 0 0 0,0 0 0 0 0,0 1 0 0 0,0-1 1 0 0,0 0-1 0 0,-1 0 0 0 0,1 0 0 0 0,0 0 0 0 0,0 0 0 0 0,-1 0 1 0 0,-1 0-1 0 0,2 0 40 0 0,-1-1 0 0 0,1 1 0 0 0,-1-1 1 0 0,1 1-1 0 0,0-1 0 0 0,-1 0 0 0 0,1 1 0 0 0,-1-1 1 0 0,1 0-1 0 0,0 0 0 0 0,-1 0 0 0 0,1 0 1 0 0,-1-1-1 0 0,1 1 0 0 0,-1 0 0 0 0,1 0 0 0 0,0-1 1 0 0,-1 1-1 0 0,1-1 0 0 0,0 1 0 0 0,-1-1 0 0 0,1 0 1 0 0,0 0-1 0 0,0 1 0 0 0,0-1 0 0 0,-1 0 1 0 0,1 0-1 0 0,0 0 0 0 0,0 0 0 0 0,0 0 0 0 0,1 0 1 0 0,-1-1-1 0 0,0 1 0 0 0,0 0 0 0 0,1 0 0 0 0,-2-3 1 0 0,1 2-117 0 0,0 1 1 0 0,1-1-1 0 0,-1 0 0 0 0,0 0 1 0 0,1 1-1 0 0,-1-1 1 0 0,1 0-1 0 0,0 0 1 0 0,0 0-1 0 0,-1 0 1 0 0,1 0-1 0 0,1 0 0 0 0,-1 1 1 0 0,0-1-1 0 0,0 0 1 0 0,1 0-1 0 0,-1 0 1 0 0,1 0-1 0 0,-1 0 0 0 0,1 1 1 0 0,0-1-1 0 0,0 0 1 0 0,0 1-1 0 0,0-1 1 0 0,0 0-1 0 0,0 1 1 0 0,0-1-1 0 0,2-1 0 0 0,-1 2-44 0 0,0 0-1 0 0,0 0 0 0 0,0 0 0 0 0,0 0 0 0 0,0 0 0 0 0,0 0 0 0 0,0 1 0 0 0,0-1 1 0 0,0 1-1 0 0,0-1 0 0 0,1 1 0 0 0,-1 0 0 0 0,0 0 0 0 0,0 0 0 0 0,1 0 0 0 0,-1 0 1 0 0,0 0-1 0 0,0 1 0 0 0,0-1 0 0 0,5 2 0 0 0,-6-1 59 0 0,0-1 1 0 0,0 1-1 0 0,0-1 0 0 0,0 1 0 0 0,0-1 1 0 0,0 1-1 0 0,0 0 0 0 0,0-1 1 0 0,0 1-1 0 0,0 0 0 0 0,0 0 0 0 0,0 0 1 0 0,0 0-1 0 0,0 0 0 0 0,-1 0 0 0 0,1 0 1 0 0,0 0-1 0 0,-1 0 0 0 0,1 0 1 0 0,-1 0-1 0 0,1 0 0 0 0,-1 0 0 0 0,0 1 1 0 0,1-1-1 0 0,-1 0 0 0 0,0 0 0 0 0,0 0 1 0 0,0 1-1 0 0,0-1 0 0 0,0 0 1 0 0,0 0-1 0 0,0 1 0 0 0,0-1 0 0 0,0 0 1 0 0,-1 0-1 0 0,1 0 0 0 0,0 1 1 0 0,-2 0-1 0 0,-9 9 565 0 0,7-9-374 0 0</inkml:trace>
</inkml:ink>
</file>

<file path=ppt/ink/ink1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8.774"/>
    </inkml:context>
    <inkml:brush xml:id="br0">
      <inkml:brushProperty name="width" value="0.05" units="cm"/>
      <inkml:brushProperty name="height" value="0.05" units="cm"/>
      <inkml:brushProperty name="color" value="#004F8B"/>
    </inkml:brush>
  </inkml:definitions>
  <inkml:trace contextRef="#ctx0" brushRef="#br0">34 14 5985 0 0,'4'-2'370'0'0,"-1"0"0"0"0,1 0 0 0 0,0 1 0 0 0,0-1 0 0 0,-1 1 0 0 0,1 0 0 0 0,0 0 0 0 0,7-1 0 0 0,-10 3-265 0 0,0-1 1 0 0,0 0-1 0 0,1 1 1 0 0,-1-1-1 0 0,0 1 0 0 0,0-1 1 0 0,0 1-1 0 0,0-1 1 0 0,0 1-1 0 0,0 0 1 0 0,0-1-1 0 0,0 1 0 0 0,0 0 1 0 0,0 0-1 0 0,0 0 1 0 0,0 0-1 0 0,0 0 0 0 0,0 0 1 0 0,-1 0-1 0 0,1 0 1 0 0,-1 0-1 0 0,1 0 0 0 0,0 1 1 0 0,-1-1-1 0 0,0 0 1 0 0,1 0-1 0 0,-1 1 0 0 0,0-1 1 0 0,0 0-1 0 0,1 2 1 0 0,-1-2-40 0 0,0 0 0 0 0,0 1 0 0 0,1-1 0 0 0,-1 0 0 0 0,0 1 0 0 0,0-1 0 0 0,0 0 0 0 0,0 0 0 0 0,-1 1 0 0 0,1-1 0 0 0,0 0 0 0 0,0 1 0 0 0,-1-1-1 0 0,1 0 1 0 0,-1 0 0 0 0,1 1 0 0 0,-1-1 0 0 0,1 0 0 0 0,-1 0 0 0 0,0 0 0 0 0,0 0 0 0 0,0 0 0 0 0,-1 2 0 0 0,0-2 77 0 0,0 1 0 0 0,0-1 0 0 0,0 1-1 0 0,-1-1 1 0 0,1 0 0 0 0,0 0-1 0 0,0 0 1 0 0,-1 0 0 0 0,1-1 0 0 0,-1 1-1 0 0,1-1 1 0 0,-4 1 0 0 0,4 0-99 0 0,0-1 1 0 0,0 0-1 0 0,0 0 1 0 0,0 0-1 0 0,0 0 0 0 0,-1 0 1 0 0,1 0-1 0 0,0 0 1 0 0,0 0-1 0 0,0-1 1 0 0,0 1-1 0 0,0-1 0 0 0,0 0 1 0 0,0 0-1 0 0,0 0 1 0 0,0 1-1 0 0,0-2 0 0 0,1 1 1 0 0,-1 0-1 0 0,0 0 1 0 0,1-1-1 0 0,-1 1 1 0 0,1 0-1 0 0,-1-1 0 0 0,1 0 1 0 0,0 1-1 0 0,-1-1 1 0 0,1 0-1 0 0,0 0 0 0 0,0 1 1 0 0,0-1-1 0 0,0-3 1 0 0,1 5-97 0 0,0-1 1 0 0,0 0-1 0 0,0 0 0 0 0,1 0 1 0 0,-1 0-1 0 0,0 0 0 0 0,1 0 1 0 0,-1 1-1 0 0,0-1 1 0 0,1 0-1 0 0,-1 0 0 0 0,1 1 1 0 0,0-1-1 0 0,-1 0 1 0 0,1 1-1 0 0,0-1 0 0 0,-1 0 1 0 0,1 1-1 0 0,0-1 1 0 0,-1 1-1 0 0,1-1 0 0 0,0 1 1 0 0,0-1-1 0 0,0 1 0 0 0,0 0 1 0 0,-1 0-1 0 0,1-1 1 0 0,0 1-1 0 0,0 0 0 0 0,2 0 1 0 0,26-5-698 0 0,-26 5 694 0 0,-1 0 0 0 0,0 0 0 0 0,0 0-1 0 0,1 1 1 0 0,-1-1 0 0 0,0 1 0 0 0,0-1-1 0 0,0 1 1 0 0,1 0 0 0 0,2 2 0 0 0,-5-3 60 0 0,1 0 0 0 0,-1 0 0 0 0,0 0 1 0 0,0 1-1 0 0,0-1 0 0 0,1 0 0 0 0,-1 0 0 0 0,0 0 0 0 0,0 1 1 0 0,0-1-1 0 0,0 0 0 0 0,1 0 0 0 0,-1 0 0 0 0,0 1 1 0 0,0-1-1 0 0,0 0 0 0 0,0 0 0 0 0,0 1 0 0 0,0-1 1 0 0,0 0-1 0 0,0 1 0 0 0,0-1 0 0 0,0 0 0 0 0,0 0 1 0 0,0 1-1 0 0,0-1 0 0 0,0 0 0 0 0,0 0 0 0 0,0 1 0 0 0,0-1 1 0 0,0 1-1 0 0,-13 9 420 0 0,9-8-1352 0 0</inkml:trace>
</inkml:ink>
</file>

<file path=ppt/ink/ink1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49.507"/>
    </inkml:context>
    <inkml:brush xml:id="br0">
      <inkml:brushProperty name="width" value="0.05" units="cm"/>
      <inkml:brushProperty name="height" value="0.05" units="cm"/>
      <inkml:brushProperty name="color" value="#004F8B"/>
    </inkml:brush>
  </inkml:definitions>
  <inkml:trace contextRef="#ctx0" brushRef="#br0">240 1 10594 0 0,'0'0'819'0'0,"10"12"-2006"0"0,2 13 1439 0 0,-2-1 0 0 0,0 1 1 0 0,-1 1-1 0 0,6 33 0 0 0,-6-14 738 0 0,4 78 0 0 0,-12-95-882 0 0,-1 0-1 0 0,-1 1 1 0 0,-2-1 0 0 0,-1 0-1 0 0,-1-1 1 0 0,-11 37 0 0 0,10-45-26 0 0,-1-1 1 0 0,-1 0 0 0 0,0-1-1 0 0,-2 0 1 0 0,0 0 0 0 0,-1-1-1 0 0,0 0 1 0 0,-1-1 0 0 0,-28 27-1 0 0,22-26-157 0 0,0 0-1 0 0,-1-2 1 0 0,-1 0-1 0 0,0-2 0 0 0,-41 20 1 0 0,40-24-284 0 0</inkml:trace>
</inkml:ink>
</file>

<file path=ppt/ink/ink1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08:50.020"/>
    </inkml:context>
    <inkml:brush xml:id="br0">
      <inkml:brushProperty name="width" value="0.05" units="cm"/>
      <inkml:brushProperty name="height" value="0.05" units="cm"/>
      <inkml:brushProperty name="color" value="#004F8B"/>
    </inkml:brush>
  </inkml:definitions>
  <inkml:trace contextRef="#ctx0" brushRef="#br0">72 0 5529 0 0,'0'0'423'0'0,"0"0"-278"0"0,22 1 575 0 0,0 2 1 0 0,-1 0-1 0 0,1 1 0 0 0,30 11 0 0 0,-36-10-191 0 0,29 13 0 0 0,-42-16-453 0 0,1 0 1 0 0,-1-1 0 0 0,0 1 0 0 0,0 0-1 0 0,1 1 1 0 0,-1-1 0 0 0,-1 0-1 0 0,1 1 1 0 0,0 0 0 0 0,-1-1 0 0 0,1 1-1 0 0,-1 0 1 0 0,0 1 0 0 0,4 5 0 0 0,-6-8-60 0 0,0 1 1 0 0,0-1 0 0 0,0 1-1 0 0,0-1 1 0 0,0 0 0 0 0,0 1-1 0 0,0-1 1 0 0,-1 0 0 0 0,1 1-1 0 0,0-1 1 0 0,-1 0 0 0 0,1 1-1 0 0,-1-1 1 0 0,1 0 0 0 0,-1 1-1 0 0,0-1 1 0 0,1 0 0 0 0,-1 0-1 0 0,0 0 1 0 0,0 0 0 0 0,0 0-1 0 0,0 0 1 0 0,0 0 0 0 0,0 0-1 0 0,0 0 1 0 0,0 0 0 0 0,0-1-1 0 0,-3 2 1 0 0,-40 20 1243 0 0,37-19-1090 0 0,-19 8 312 0 0,0-2-1 0 0,-1 0 1 0 0,0-2 0 0 0,0-1 0 0 0,0-1 0 0 0,-1-1-1 0 0,-31-1 1 0 0,284-16 578 0 0,-36 1-4793 0 0,-103 9-120 0 0,-3-1-184 0 0</inkml:trace>
</inkml:ink>
</file>

<file path=ppt/ink/ink1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3.952"/>
    </inkml:context>
    <inkml:brush xml:id="br0">
      <inkml:brushProperty name="width" value="0.05" units="cm"/>
      <inkml:brushProperty name="height" value="0.05" units="cm"/>
      <inkml:brushProperty name="color" value="#004F8B"/>
    </inkml:brush>
  </inkml:definitions>
  <inkml:trace contextRef="#ctx0" brushRef="#br0">0 509 5529 0 0,'4'-4'14326'0'0,"51"-66"-13730"0"0,89-88 0 0 0,-80 91-681 0 0,-57 60 82 0 0,73-83-9 0 0,-69 75 13 0 0,0 0-1 0 0,-1 0 0 0 0,-1-1 0 0 0,11-25 0 0 0,-20 40-2 0 0,1 1-1 0 0,-1-1 0 0 0,0 1 0 0 0,0-1 0 0 0,0 1 0 0 0,0-1 1 0 0,1 1-1 0 0,-1-1 0 0 0,0 1 0 0 0,0-1 0 0 0,1 1 0 0 0,-1 0 1 0 0,0-1-1 0 0,1 1 0 0 0,-1 0 0 0 0,0-1 0 0 0,1 1 0 0 0,-1 0 1 0 0,0-1-1 0 0,1 1 0 0 0,-1 0 0 0 0,1 0 0 0 0,-1-1 0 0 0,1 1 0 0 0,-1 0 1 0 0,1 0-1 0 0,-1 0 0 0 0,1 0 0 0 0,-1-1 0 0 0,1 1 0 0 0,-1 0 1 0 0,1 0-1 0 0,-1 0 0 0 0,1 0 0 0 0,-1 0 0 0 0,1 0 0 0 0,-1 1 1 0 0,1-1-1 0 0,-1 0 0 0 0,1 0 0 0 0,-1 0 0 0 0,1 0 0 0 0,-1 1 1 0 0,1-1-1 0 0,-1 0 0 0 0,0 0 0 0 0,1 1 0 0 0,-1-1 0 0 0,1 0 0 0 0,-1 1 1 0 0,0-1-1 0 0,1 0 0 0 0,-1 1 0 0 0,0-1 0 0 0,1 1 0 0 0,2 1 14 0 0,101 70 296 0 0,178 116-89 0 0,-270-181-218 0 0,-7-4 0 0 0,0-1 0 0 0,-1 1 0 0 0,1-1 0 0 0,-1 1 0 0 0,0 1 0 0 0,0-1 0 0 0,0 1 0 0 0,0-1 0 0 0,-1 1 0 0 0,5 6 0 0 0,-8-8 108 0 0,-3-5-1190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3.151"/>
    </inkml:context>
    <inkml:brush xml:id="br0">
      <inkml:brushProperty name="width" value="0.05" units="cm"/>
      <inkml:brushProperty name="height" value="0.05" units="cm"/>
    </inkml:brush>
  </inkml:definitions>
  <inkml:trace contextRef="#ctx0" brushRef="#br0">47 0 7370 0 0,'0'0'4050'0'0,"2"5"9"0"0,8 30-4056 0 0,10 56-1 0 0,-17-74 246 0 0,-2 0 0 0 0,0 1 0 0 0,0-1 0 0 0,-2 0 0 0 0,-4 30 0 0 0,5-46-149 0 0,0 0 0 0 0,0 0 0 0 0,0 0 0 0 0,-1 0 0 0 0,1-1 0 0 0,0 1 0 0 0,-1 0 0 0 0,1 0 1 0 0,0-1-1 0 0,-1 1 0 0 0,1 0 0 0 0,-1 0 0 0 0,1-1 0 0 0,-1 1 0 0 0,1 0 0 0 0,-1-1 0 0 0,0 1 0 0 0,1-1 1 0 0,-1 1-1 0 0,0-1 0 0 0,1 1 0 0 0,-1-1 0 0 0,0 1 0 0 0,0-1 0 0 0,0 0 0 0 0,1 1 0 0 0,-1-1 0 0 0,0 0 1 0 0,0 0-1 0 0,0 0 0 0 0,0 1 0 0 0,1-1 0 0 0,-1 0 0 0 0,0 0 0 0 0,0 0 0 0 0,0 0 0 0 0,0-1 0 0 0,0 1 1 0 0,1 0-1 0 0,-3-1 0 0 0,-16-6 549 0 0,2-2-5268 0 0,16 8 3575 0 0,-14-8-5819 0 0</inkml:trace>
</inkml:ink>
</file>

<file path=ppt/ink/ink1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4.779"/>
    </inkml:context>
    <inkml:brush xml:id="br0">
      <inkml:brushProperty name="width" value="0.05" units="cm"/>
      <inkml:brushProperty name="height" value="0.05" units="cm"/>
      <inkml:brushProperty name="color" value="#004F8B"/>
    </inkml:brush>
  </inkml:definitions>
  <inkml:trace contextRef="#ctx0" brushRef="#br0">388 85 7370 0 0,'0'-4'620'0'0,"0"1"1"0"0,0-1 0 0 0,-1 1-1 0 0,1-1 1 0 0,-1 1 0 0 0,0-1-1 0 0,1 1 1 0 0,-2 0-1 0 0,1-1 1 0 0,0 1 0 0 0,-1 0-1 0 0,1 0 1 0 0,-1 0 0 0 0,0 0-1 0 0,0 0 1 0 0,-4-4 0 0 0,3 4-349 0 0,0 1-1 0 0,0 0 1 0 0,0-1 0 0 0,-1 1 0 0 0,1 0 0 0 0,-1 1 0 0 0,1-1 0 0 0,-1 1-1 0 0,0-1 1 0 0,1 1 0 0 0,-1 0 0 0 0,-7 0 0 0 0,-1 0-247 0 0,0 0 1 0 0,-1 2-1 0 0,1-1 1 0 0,0 2-1 0 0,0 0 1 0 0,0 0 0 0 0,0 1-1 0 0,-16 6 1 0 0,8-2-220 0 0,1 2 0 0 0,-1 0 1 0 0,-24 17-1 0 0,35-21 156 0 0,1 1 0 0 0,0 0 0 0 0,1 0-1 0 0,0 1 1 0 0,0 0 0 0 0,0 0 0 0 0,1 1 0 0 0,0 0 0 0 0,-8 14-1 0 0,13-20 30 0 0,0 0-1 0 0,0 0 1 0 0,0 0-1 0 0,1 0 1 0 0,-1 0-1 0 0,1 1 1 0 0,-1-1 0 0 0,1 0-1 0 0,0 0 1 0 0,0 0-1 0 0,-1 0 1 0 0,2 0-1 0 0,-1 1 1 0 0,0-1-1 0 0,0 0 1 0 0,1 0-1 0 0,-1 0 1 0 0,1 0-1 0 0,1 3 1 0 0,0-2-10 0 0,0 1 1 0 0,0-1-1 0 0,0 0 1 0 0,1 0-1 0 0,-1 0 1 0 0,1 0-1 0 0,0 0 1 0 0,0 0-1 0 0,6 3 1 0 0,3 2-38 0 0,-1-2 1 0 0,2 1 0 0 0,-1-2 0 0 0,1 0 0 0 0,13 4 0 0 0,-10-4-1 0 0,0-1 1 0 0,0-1-1 0 0,0-1 0 0 0,0 0 1 0 0,1-1-1 0 0,-1 0 1 0 0,1-2-1 0 0,-1 0 0 0 0,19-3 1 0 0,-34 4 44 0 0,0-1 0 0 0,1 1 0 0 0,-1 0-1 0 0,1-1 1 0 0,-1 1 0 0 0,0-1 0 0 0,1 1 0 0 0,-1-1 0 0 0,0 0 0 0 0,0 0 0 0 0,1 0 0 0 0,-1 1 0 0 0,0-1 0 0 0,0 0 0 0 0,1-2-1 0 0,-1 3 38 0 0,-1-1 1 0 0,0 0-1 0 0,1 1 0 0 0,-1-1 0 0 0,0 1 0 0 0,0-1 0 0 0,0 0 0 0 0,0 1 0 0 0,1-1 0 0 0,-1 1 0 0 0,0-1 0 0 0,0 0 0 0 0,0 1 1 0 0,0-1-1 0 0,0 0 0 0 0,0 1 0 0 0,-1-1 0 0 0,1 0 0 0 0,0 1 0 0 0,0-1 0 0 0,0 1 0 0 0,-1-1 0 0 0,1 0 0 0 0,0 0 0 0 0,-2 0 68 0 0,1-1-1 0 0,0 1 0 0 0,0 0 1 0 0,0 0-1 0 0,-1-1 0 0 0,1 1 1 0 0,-1 0-1 0 0,1 0 0 0 0,-1 0 0 0 0,1 0 1 0 0,-1 1-1 0 0,1-1 0 0 0,-1 0 1 0 0,0 1-1 0 0,1-1 0 0 0,-1 1 1 0 0,0-1-1 0 0,0 1 0 0 0,1 0 0 0 0,-1 0 1 0 0,0 0-1 0 0,0 0 0 0 0,-3 0 1 0 0,-5 2 13 0 0,0 1 1 0 0,0-1 0 0 0,0 2 0 0 0,0-1 0 0 0,0 2-1 0 0,1-1 1 0 0,0 1 0 0 0,0 0 0 0 0,0 1-1 0 0,-15 12 1 0 0,6-1-118 0 0,1-1 0 0 0,0 2-1 0 0,-23 30 1 0 0,35-41 14 0 0,0 0 1 0 0,1 0 0 0 0,0 1-1 0 0,0-1 1 0 0,0 1-1 0 0,1 0 1 0 0,0 0-1 0 0,1 0 1 0 0,-1 1-1 0 0,0 8 1 0 0,3-13-11 0 0,-1 0 0 0 0,1 0-1 0 0,1 0 1 0 0,-1 0 0 0 0,0 0 0 0 0,1 0 0 0 0,0 0 0 0 0,0 0 0 0 0,0 0 0 0 0,0 0 0 0 0,1 0 0 0 0,0-1 0 0 0,-1 1 0 0 0,1 0 0 0 0,1-1 0 0 0,-1 0-1 0 0,0 1 1 0 0,1-1 0 0 0,0 0 0 0 0,0 0 0 0 0,0 0 0 0 0,0-1 0 0 0,3 3 0 0 0,2 0 29 0 0,-1-1 0 0 0,1 1 0 0 0,0-2 0 0 0,-1 1 0 0 0,2-1 0 0 0,-1 0 0 0 0,0-1-1 0 0,0 0 1 0 0,1 0 0 0 0,16 0 0 0 0,32-3-1439 0 0,-2-9-4747 0 0,-28 3-601 0 0</inkml:trace>
</inkml:ink>
</file>

<file path=ppt/ink/ink1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5.143"/>
    </inkml:context>
    <inkml:brush xml:id="br0">
      <inkml:brushProperty name="width" value="0.05" units="cm"/>
      <inkml:brushProperty name="height" value="0.05" units="cm"/>
      <inkml:brushProperty name="color" value="#004F8B"/>
    </inkml:brush>
  </inkml:definitions>
  <inkml:trace contextRef="#ctx0" brushRef="#br0">57 1 12443 0 0,'-1'0'175'0'0,"-1"-1"-1"0"0,1 1 1 0 0,0 0 0 0 0,-1 0 0 0 0,1 0 0 0 0,0 1 0 0 0,0-1 0 0 0,-1 0 0 0 0,1 0 0 0 0,0 1 0 0 0,0-1 0 0 0,-1 0 0 0 0,1 1-1 0 0,0-1 1 0 0,0 1 0 0 0,0 0 0 0 0,0-1 0 0 0,0 1 0 0 0,0 0 0 0 0,0 0 0 0 0,0 0 0 0 0,0-1 0 0 0,0 1 0 0 0,0 0-1 0 0,0 0 1 0 0,0 2 0 0 0,-20 29 2008 0 0,19-29-2138 0 0,1 1-1 0 0,1 0 0 0 0,-1 0 1 0 0,0-1-1 0 0,1 1 1 0 0,0 0-1 0 0,0 0 0 0 0,0 0 1 0 0,1-1-1 0 0,-1 1 1 0 0,1 0-1 0 0,0 0 0 0 0,0-1 1 0 0,0 1-1 0 0,0-1 1 0 0,1 1-1 0 0,-1-1 0 0 0,1 1 1 0 0,0-1-1 0 0,0 0 1 0 0,0 0-1 0 0,3 4 1 0 0,-4-5-17 0 0,1-1 0 0 0,-1 1 0 0 0,1 0 0 0 0,-1 0 0 0 0,1-1 1 0 0,0 1-1 0 0,-1-1 0 0 0,1 1 0 0 0,0-1 0 0 0,0 0 1 0 0,0 1-1 0 0,0-1 0 0 0,0 0 0 0 0,1 0 0 0 0,-1-1 1 0 0,0 1-1 0 0,0 0 0 0 0,1-1 0 0 0,-1 0 0 0 0,0 1 1 0 0,0-1-1 0 0,1 0 0 0 0,-1 0 0 0 0,0 0 0 0 0,1 0 0 0 0,-1-1 1 0 0,0 1-1 0 0,1-1 0 0 0,-1 1 0 0 0,0-1 0 0 0,0 0 1 0 0,0 0-1 0 0,1 0 0 0 0,-1 0 0 0 0,0 0 0 0 0,2-2 1 0 0,12-14-469 0 0,-7 3-5266 0 0,-3 2-863 0 0</inkml:trace>
</inkml:ink>
</file>

<file path=ppt/ink/ink1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5.496"/>
    </inkml:context>
    <inkml:brush xml:id="br0">
      <inkml:brushProperty name="width" value="0.05" units="cm"/>
      <inkml:brushProperty name="height" value="0.05" units="cm"/>
      <inkml:brushProperty name="color" value="#004F8B"/>
    </inkml:brush>
  </inkml:definitions>
  <inkml:trace contextRef="#ctx0" brushRef="#br0">11 41 7834 0 0,'-10'-9'882'0'0,"11"3"247"0"0,19-5-45 0 0,-9 7-1126 0 0,1 1 1 0 0,-1 1-1 0 0,1 0 0 0 0,-1 0 0 0 0,20 0 1 0 0,62 6-515 0 0,-50-1 443 0 0,-27-3 113 0 0</inkml:trace>
  <inkml:trace contextRef="#ctx0" brushRef="#br0" timeOffset="1">354 22 1840 0 0,'3'81'8798'0'0,"11"40"-2516"0"0,-4-30-3040 0 0,-6-50-2979 0 0,6 82 1170 0 0,-10-105-1252 0 0,0 0 1 0 0,-2-1-1 0 0,0 1 0 0 0,-8 31 1 0 0,8-43-169 0 0,0 0 0 0 0,0 0 0 0 0,0-1 0 0 0,-1 1 0 0 0,0-1 0 0 0,0 0 0 0 0,0 0 0 0 0,-1 0 0 0 0,1 0 0 0 0,-1-1 0 0 0,-7 6 0 0 0,9-8-7 0 0,0 0 0 0 0,-1 0 1 0 0,1-1-1 0 0,-1 1 0 0 0,0-1 0 0 0,1 0 1 0 0,-1 0-1 0 0,0 0 0 0 0,0 0 0 0 0,0 0 1 0 0,0 0-1 0 0,0-1 0 0 0,0 0 0 0 0,0 1 1 0 0,0-1-1 0 0,0 0 0 0 0,0-1 0 0 0,0 1 1 0 0,1 0-1 0 0,-1-1 0 0 0,0 0 0 0 0,0 1 0 0 0,0-1 1 0 0,-4-2-1 0 0,-8-5-1079 0 0,-1-2-4214 0 0,2 0-1900 0 0</inkml:trace>
</inkml:ink>
</file>

<file path=ppt/ink/ink1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5.827"/>
    </inkml:context>
    <inkml:brush xml:id="br0">
      <inkml:brushProperty name="width" value="0.05" units="cm"/>
      <inkml:brushProperty name="height" value="0.05" units="cm"/>
      <inkml:brushProperty name="color" value="#004F8B"/>
    </inkml:brush>
  </inkml:definitions>
  <inkml:trace contextRef="#ctx0" brushRef="#br0">1 5 8754 0 0,'2'0'776'0'0,"0"-2"-616"0"0,-1 2-160 0 0,2-1 1936 0 0,-2 1-863 0 0,0 0 7 0 0,4 0-376 0 0,-3-1-80 0 0,2 1-16 0 0,2 0 0 0 0,-2 0-447 0 0,1 1-97 0 0,-1 0-64 0 0,4 2-4385 0 0</inkml:trace>
</inkml:ink>
</file>

<file path=ppt/ink/ink1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7.454"/>
    </inkml:context>
    <inkml:brush xml:id="br0">
      <inkml:brushProperty name="width" value="0.05" units="cm"/>
      <inkml:brushProperty name="height" value="0.05" units="cm"/>
      <inkml:brushProperty name="color" value="#004F8B"/>
    </inkml:brush>
  </inkml:definitions>
  <inkml:trace contextRef="#ctx0" brushRef="#br0">0 53 456 0 0,'1'-1'592'0'0,"-1"-1"-1"0"0,0 1 1 0 0,1 0 0 0 0,-1-1-1 0 0,1 1 1 0 0,0 0 0 0 0,0 0-1 0 0,-1-1 1 0 0,1 1-1 0 0,0 0 1 0 0,0 0 0 0 0,0 0-1 0 0,0 0 1 0 0,0 0 0 0 0,0 0-1 0 0,1 0 1 0 0,0-1 0 0 0,8-3-1012 0 0,42-14 2345 0 0,-47 17-1756 0 0,0 1-1 0 0,1 0 0 0 0,-1 0 0 0 0,0 0 1 0 0,0 1-1 0 0,1 0 0 0 0,-1 0 0 0 0,8 1 1 0 0,-12-1-104 0 0,-1 1 1 0 0,1-1-1 0 0,0 1 1 0 0,0-1-1 0 0,-1 1 1 0 0,1-1-1 0 0,-1 1 1 0 0,1-1-1 0 0,0 1 1 0 0,-1 0-1 0 0,1 0 1 0 0,-1-1-1 0 0,1 1 1 0 0,-1 0-1 0 0,0-1 1 0 0,1 1-1 0 0,-1 0 1 0 0,0 0-1 0 0,0 0 1 0 0,1 0 0 0 0,-1-1-1 0 0,0 1 1 0 0,0 0-1 0 0,0 0 1 0 0,0 0-1 0 0,0 1 1 0 0,-1 26 990 0 0,1-24-917 0 0,-18 114 1922 0 0,2-5-1920 0 0,-11 59 72 0 0,4-27-3800 0 0,21-135-456 0 0,2-1-1087 0 0</inkml:trace>
</inkml:ink>
</file>

<file path=ppt/ink/ink1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7.802"/>
    </inkml:context>
    <inkml:brush xml:id="br0">
      <inkml:brushProperty name="width" value="0.05" units="cm"/>
      <inkml:brushProperty name="height" value="0.05" units="cm"/>
      <inkml:brushProperty name="color" value="#004F8B"/>
    </inkml:brush>
  </inkml:definitions>
  <inkml:trace contextRef="#ctx0" brushRef="#br0">83 1 2793 0 0,'-4'79'1257'0'0,"10"149"-1"0"0,-5-211-1014 0 0,4 52 1225 0 0,3 92 1580 0 0,-8-126-1960 0 0,-1 0 0 0 0,-10 53 0 0 0,7-70 87 0 0,-10 33 0 0 0,12-46-979 0 0,0 0-1 0 0,0 0 0 0 0,0 0 1 0 0,-1-1-1 0 0,0 1 1 0 0,0-1-1 0 0,0 1 0 0 0,0-1 1 0 0,-1 0-1 0 0,1-1 0 0 0,-6 5 1 0 0,8-7-253 0 0,0 0-1 0 0,0-1 1 0 0,0 1 0 0 0,0-1 0 0 0,0 1-1 0 0,0-1 1 0 0,-1 0 0 0 0,1 0 0 0 0,0 1-1 0 0,0-1 1 0 0,0 0 0 0 0,0 0 0 0 0,0 0 0 0 0,-1 0-1 0 0,1 0 1 0 0,0 0 0 0 0,-2-1 0 0 0,-5-2-5984 0 0</inkml:trace>
</inkml:ink>
</file>

<file path=ppt/ink/ink1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1:38.325"/>
    </inkml:context>
    <inkml:brush xml:id="br0">
      <inkml:brushProperty name="width" value="0.05" units="cm"/>
      <inkml:brushProperty name="height" value="0.05" units="cm"/>
      <inkml:brushProperty name="color" value="#004F8B"/>
    </inkml:brush>
  </inkml:definitions>
  <inkml:trace contextRef="#ctx0" brushRef="#br0">49 10 8754 0 0,'31'-5'2313'0'0,"8"0"-885"0"0,-34 6-1094 0 0,1-1 0 0 0,-1 1 0 0 0,1 0 0 0 0,-1 1 0 0 0,1-1 0 0 0,-1 1 0 0 0,1 0 0 0 0,-1 0 0 0 0,0 1 0 0 0,0-1 0 0 0,0 1 0 0 0,-1 0 0 0 0,1 1 0 0 0,7 6 0 0 0,-10-8-225 0 0,0 1 0 0 0,0-1 0 0 0,0 0 0 0 0,0 1 0 0 0,-1 0 0 0 0,0-1 1 0 0,1 1-1 0 0,-1 0 0 0 0,0-1 0 0 0,0 1 0 0 0,0 0 0 0 0,-1 0 0 0 0,1 0 0 0 0,-1 0 0 0 0,1 0 0 0 0,-1 0 1 0 0,0 0-1 0 0,0 0 0 0 0,0 0 0 0 0,-1 0 0 0 0,1 0 0 0 0,-1 0 0 0 0,0 0 0 0 0,1 0 0 0 0,-1 0 0 0 0,-1-1 0 0 0,1 1 1 0 0,0 0-1 0 0,-4 4 0 0 0,0 2-25 0 0,-1-1 1 0 0,-1 1-1 0 0,0-1 1 0 0,0-1-1 0 0,0 0 1 0 0,-1 0-1 0 0,0 0 1 0 0,0-1-1 0 0,-1 0 1 0 0,0 0-1 0 0,0-1 1 0 0,0-1-1 0 0,0 1 1 0 0,-1-1-1 0 0,0-1 1 0 0,0 0-1 0 0,0 0 1 0 0,0-1-1 0 0,0-1 1 0 0,0 1-1 0 0,-21-1 1 0 0,30-3-84 0 0,13-1-17 0 0,134-10-169 0 0,-59 6-1588 0 0,98-19 0 0 0,-127 12 534 0 0</inkml:trace>
</inkml:ink>
</file>

<file path=ppt/ink/ink1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0.44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276 1 5529 0 0,'3'4'47'0'0,"1"0"1"0"0,-1-1-1 0 0,1 1 0 0 0,0-1 0 0 0,0 0 1 0 0,0 0-1 0 0,0 0 0 0 0,0-1 0 0 0,6 3 1 0 0,6 6-9 0 0,92 70 404 0 0,-3 6-1 0 0,-3 4 1 0 0,89 106-1 0 0,-77-59 107 0 0,145 234 1 0 0,-127-157 1 0 0,122 271 1 0 0,35 259 4438 0 0,-53 58-4260 0 0,-65 15-453 0 0,-89 18 341 0 0,-77-643-52 0 0,-9 0-1 0 0,-40 260 0 0 0,4-230 435 0 0,-10-1-1 0 0,-135 369 1 0 0,-19-94-145 0 0,-46-21-221 0 0,197-389-550 0 0,-144 233 14 0 0,-20-8-103 0 0,192-280 5 0 0,-384 465 0 0 0,334-417-34 0 0,-55 59-18 0 0,-163 133 1 0 0,223-216-1113 0 0,1-1-3998 0 0,1 2-1938 0 0</inkml:trace>
</inkml:ink>
</file>

<file path=ppt/ink/ink1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1.587"/>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 0 7834 0 0,'9'1'132'0'0,"1"1"0"0"0,-1 0 0 0 0,0 0 0 0 0,0 1 0 0 0,13 5 0 0 0,0 0 31 0 0,20 8 3 0 0,0 2 1 0 0,-1 2 0 0 0,-1 2 0 0 0,-1 1 0 0 0,-1 2 0 0 0,-1 2-1 0 0,40 37 1 0 0,215 240 22 0 0,-237-243-195 0 0,139 171 12 0 0,277 430 0 0 0,-129-25 266 0 0,-320-593-218 0 0,128 284 2260 0 0,-15 5 1 0 0,94 360 0 0 0,-100-218-2214 0 0,68 510 0 0 0,-162-718 653 0 0,-12 0 1 0 0,-12 1-1 0 0,-11 0 0 0 0,-70 528 0 0 0,37-617-516 0 0,-7-2 0 0 0,-8-2 0 0 0,-8-2 0 0 0,-7-2 0 0 0,-110 208 0 0 0,130-293-238 0 0,-3 7 0 0 0,-74 110 0 0 0,-131 141 0 0 0,63-125 18 0 0,-16-15 113 0 0,80-83-48 0 0,71-67-146 0 0,-2-4 1 0 0,-2-1-1 0 0,-2-3 0 0 0,-101 59 1 0 0,82-63-65 0 0</inkml:trace>
</inkml:ink>
</file>

<file path=ppt/ink/ink1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3.145"/>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7 209 2304 0 0,'-6'-2'12361'0'0,"20"0"-9186"0"0,1 2-4554 0 0,230-8 1061 0 0,-159 3 258 0 0,1055-55 351 0 0,-375 28 619 0 0,-12 2-344 0 0,161-22-84 0 0,-860 46-482 0 0,23 0 0 0 0,-82 0-407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3.533"/>
    </inkml:context>
    <inkml:brush xml:id="br0">
      <inkml:brushProperty name="width" value="0.05" units="cm"/>
      <inkml:brushProperty name="height" value="0.05" units="cm"/>
    </inkml:brush>
  </inkml:definitions>
  <inkml:trace contextRef="#ctx0" brushRef="#br0">1 1 2304 0 0,'142'11'2049'0'0,"-110"-7"-2049"0"0,-19-1 0 0 0</inkml:trace>
</inkml:ink>
</file>

<file path=ppt/ink/ink1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4.097"/>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0 356 8754 0 0,'0'0'673'0'0,"7"-4"974"0"0,50-8-1064 0 0,-1 3 0 0 0,61-2-1 0 0,-30 3-425 0 0,1337-124 460 0 0,-715 92-82 0 0,165-14 94 0 0,-185-9 2111 0 0,-658 60-2609 0 0,-13 2 0 0 0,0 0 0 0 0,0-2 0 0 0,32-8 0 0 0,-61 10 321 0 0,10 1-485 0 0,0-1-1 0 0,0 1 0 0 0,0 0 1 0 0,0-1-1 0 0,0 1 0 0 0,0 0 1 0 0,0 0-1 0 0,0 0 0 0 0,0 0 1 0 0,0 0-1 0 0,0 0 1 0 0,0 0-1 0 0,0 0 0 0 0,0 0 1 0 0,0 1-1 0 0,0-1 0 0 0,0 0 1 0 0,0 0-1 0 0,-1 1 1 0 0,-4 2 14 0 0</inkml:trace>
</inkml:ink>
</file>

<file path=ppt/ink/ink1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4.54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30 48 12899 0 0,'-4'-4'431'0'0,"-15"-16"867"0"0,19 20-1238 0 0,-1-1-1 0 0,0 0 1 0 0,1 1-1 0 0,-1-1 1 0 0,1 0-1 0 0,-1 0 1 0 0,1 0 0 0 0,-1 1-1 0 0,1-1 1 0 0,0 0-1 0 0,-1 0 1 0 0,1 0-1 0 0,0 0 1 0 0,0 0-1 0 0,0 0 1 0 0,-1 0-1 0 0,1 0 1 0 0,0 0-1 0 0,0 1 1 0 0,0-1 0 0 0,1-2-1 0 0,-1 2-50 0 0,1 1 0 0 0,-1 0 0 0 0,1-1 0 0 0,-1 1 0 0 0,1 0 0 0 0,0 0 0 0 0,-1-1 0 0 0,1 1 1 0 0,-1 0-1 0 0,1 0 0 0 0,0 0 0 0 0,-1 0 0 0 0,1 0 0 0 0,-1 0 0 0 0,1 0 0 0 0,0 0 0 0 0,-1 0 0 0 0,1 0 0 0 0,-1 0 0 0 0,1 0 0 0 0,0 0 0 0 0,-1 1 0 0 0,2-1 0 0 0,17 6-236 0 0,-16-5 230 0 0,67 25-9 0 0,115 61 0 0 0,-71-31 18 0 0,405 193-84 0 0,-411-195 59 0 0,-92-46-54 0 0</inkml:trace>
</inkml:ink>
</file>

<file path=ppt/ink/ink1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4.968"/>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697 0 4609 0 0,'0'5'6459'0'0,"-7"12"-5070"0"0,0-1 1 0 0,-1 0-1 0 0,-18 27 1 0 0,-40 49 1144 0 0,33-48-1939 0 0,-361 437 2347 0 0,384-471-2914 0 0,-16 17 44 0 0,1 1 0 0 0,1 1 0 0 0,2 1 0 0 0,-25 41 0 0 0,45-65 15 0 0</inkml:trace>
</inkml:ink>
</file>

<file path=ppt/ink/ink1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8.174"/>
    </inkml:context>
    <inkml:brush xml:id="br0">
      <inkml:brushProperty name="width" value="0.05" units="cm"/>
      <inkml:brushProperty name="height" value="0.05" units="cm"/>
    </inkml:brush>
  </inkml:definitions>
  <inkml:trace contextRef="#ctx0" brushRef="#br0">405 90 920 0 0,'0'-1'489'0'0,"1"0"1"0"0,-1 0-1 0 0,1-1 0 0 0,-1 1 0 0 0,1 0 0 0 0,-1 0 1 0 0,0-1-1 0 0,0 1 0 0 0,1 0 0 0 0,-1-1 0 0 0,0 1 1 0 0,0 0-1 0 0,0-1 0 0 0,0 1 0 0 0,-1 0 0 0 0,1-1 1 0 0,0 1-1 0 0,-1 0 0 0 0,1-1 0 0 0,-1 0 0 0 0,-13-27 5739 0 0,12 26-6046 0 0,0 1-1 0 0,0-1 0 0 0,-1 1 1 0 0,1 0-1 0 0,-1 0 1 0 0,1 0-1 0 0,-1 0 1 0 0,0 0-1 0 0,0 0 1 0 0,0 1-1 0 0,0-1 1 0 0,0 1-1 0 0,0 0 1 0 0,-1 0-1 0 0,-2-1 1 0 0,-1 1-49 0 0,1 0 1 0 0,0 1 0 0 0,0 0-1 0 0,0 0 1 0 0,-1 1 0 0 0,1-1-1 0 0,-10 3 1 0 0,-2 3-129 0 0,1-1 1 0 0,0 2-1 0 0,0 0 0 0 0,-25 15 1 0 0,38-19-35 0 0,-8 3-11 0 0,0 1 0 0 0,1 1-1 0 0,0 0 1 0 0,-17 16 0 0 0,26-22 27 0 0,0 0 0 0 0,0 0 0 0 0,0 1 0 0 0,0-1 0 0 0,0 1 0 0 0,1-1 0 0 0,0 1 0 0 0,-1-1 0 0 0,1 1 0 0 0,0 0 1 0 0,0 0-1 0 0,0-1 0 0 0,1 1 0 0 0,-1 0 0 0 0,1 0 0 0 0,-1 0 0 0 0,1 0 0 0 0,0 0 0 0 0,0 0 0 0 0,1 0 0 0 0,-1 0 0 0 0,0 0 0 0 0,1 0 0 0 0,0-1 0 0 0,0 1 0 0 0,0 0 0 0 0,2 4 0 0 0,8 12-72 0 0,1 0 0 0 0,1-1 0 0 0,0-1-1 0 0,2 0 1 0 0,0-1 0 0 0,26 22 0 0 0,36 41-447 0 0,-59-59 561 0 0,-2 2-1 0 0,-1 0 0 0 0,15 29 1 0 0,-26-44-18 0 0,0 1 0 0 0,-1-1 1 0 0,0 1-1 0 0,-1-1 0 0 0,1 1 0 0 0,-1 0 0 0 0,-1 0 1 0 0,0 0-1 0 0,0 0 0 0 0,0 0 0 0 0,-1 0 1 0 0,0 0-1 0 0,-1 0 0 0 0,1 0 0 0 0,-3 9 1 0 0,0-11 7 0 0,1 0 1 0 0,0 0 0 0 0,-1 0 0 0 0,0 0 0 0 0,-1-1-1 0 0,1 1 1 0 0,-1-1 0 0 0,0 0 0 0 0,0 0 0 0 0,-1 0-1 0 0,-8 6 1 0 0,5-5 52 0 0,0 0 0 0 0,-1-1 0 0 0,1 0 0 0 0,-1 0 0 0 0,-1-1 0 0 0,-18 7 0 0 0,13-7 47 0 0,0-1 0 0 0,0 0-1 0 0,-1-1 1 0 0,1-1 0 0 0,-1 0-1 0 0,1-1 1 0 0,-1 0 0 0 0,1-2-1 0 0,-27-5 1 0 0,34 5-689 0 0,1 0 0 0 0,-1 0 0 0 0,0-1 0 0 0,1-1 1 0 0,-14-7-1 0 0,11 3-6202 0 0</inkml:trace>
</inkml:ink>
</file>

<file path=ppt/ink/ink1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8.587"/>
    </inkml:context>
    <inkml:brush xml:id="br0">
      <inkml:brushProperty name="width" value="0.05" units="cm"/>
      <inkml:brushProperty name="height" value="0.05" units="cm"/>
    </inkml:brush>
  </inkml:definitions>
  <inkml:trace contextRef="#ctx0" brushRef="#br0">370 46 10594 0 0,'0'-2'330'0'0,"-1"0"1"0"0,1 0-1 0 0,-1 0 0 0 0,1 1 0 0 0,-1-1 0 0 0,0 0 1 0 0,0 1-1 0 0,1-1 0 0 0,-1 0 0 0 0,0 1 0 0 0,-1-1 1 0 0,1 1-1 0 0,0 0 0 0 0,0-1 0 0 0,0 1 0 0 0,-1 0 1 0 0,1-1-1 0 0,-1 1 0 0 0,1 0 0 0 0,-1 0 0 0 0,0 0 1 0 0,1 1-1 0 0,-1-1 0 0 0,-2 0 0 0 0,0-1 111 0 0,-1 0-1 0 0,0 0 0 0 0,1 1 1 0 0,-1 0-1 0 0,0 0 1 0 0,0 0-1 0 0,0 1 0 0 0,-5-1 1 0 0,-3 3-419 0 0,-1 1 0 0 0,1 0 0 0 0,0 1 0 0 0,0 0 0 0 0,0 1 0 0 0,1 1 1 0 0,0 0-1 0 0,0 1 0 0 0,0 0 0 0 0,1 0 0 0 0,0 1 0 0 0,0 1 0 0 0,-14 14 0 0 0,23-21-47 0 0,1 0 0 0 0,-1 1-1 0 0,1-1 1 0 0,-1 0 0 0 0,1 1-1 0 0,0-1 1 0 0,0 1 0 0 0,0-1-1 0 0,0 1 1 0 0,1-1 0 0 0,-1 1-1 0 0,1-1 1 0 0,-1 1 0 0 0,1 0-1 0 0,0-1 1 0 0,0 1 0 0 0,0 0-1 0 0,0-1 1 0 0,1 1 0 0 0,-1 0-1 0 0,1-1 1 0 0,-1 1 0 0 0,1-1-1 0 0,0 1 1 0 0,0-1 0 0 0,0 1-1 0 0,1-1 1 0 0,-1 0 0 0 0,0 1-1 0 0,3 2 1 0 0,6 8-330 0 0,0 0 1 0 0,1 0-1 0 0,22 19 0 0 0,-18-17-240 0 0,2 2 234 0 0,6 4 110 0 0,-2 1 0 0 0,-1 0 0 0 0,0 2 1 0 0,31 50-1 0 0,-49-70 250 0 0,-1-1-1 0 0,1 0 1 0 0,-1 0-1 0 0,0 1 1 0 0,0-1-1 0 0,0 0 1 0 0,0 1-1 0 0,-1 0 1 0 0,1-1 0 0 0,-1 1-1 0 0,0-1 1 0 0,0 1-1 0 0,0-1 1 0 0,-1 1-1 0 0,1-1 1 0 0,-1 1-1 0 0,-1 4 1 0 0,0-4 26 0 0,0 1 0 0 0,0-1-1 0 0,-1 1 1 0 0,0-1 0 0 0,1 0-1 0 0,-1 0 1 0 0,-1 0 0 0 0,1 0 0 0 0,-1-1-1 0 0,1 0 1 0 0,-6 4 0 0 0,-4 2 214 0 0,-1-1 0 0 0,0 0 0 0 0,0-1 0 0 0,-1 0 0 0 0,1-1 0 0 0,-28 6 0 0 0,24-7 34 0 0,-1-1-1 0 0,0-1 1 0 0,1-1-1 0 0,-21 0 0 0 0,-9-7-2322 0 0,32 1-5151 0 0</inkml:trace>
</inkml:ink>
</file>

<file path=ppt/ink/ink1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09.810"/>
    </inkml:context>
    <inkml:brush xml:id="br0">
      <inkml:brushProperty name="width" value="0.05" units="cm"/>
      <inkml:brushProperty name="height" value="0.05" units="cm"/>
    </inkml:brush>
  </inkml:definitions>
  <inkml:trace contextRef="#ctx0" brushRef="#br0">13 90 6913 0 0,'3'-2'5010'0'0,"13"-3"-4892"0"0,124-28-429 0 0,187-16 7941 0 0,-341 61-4206 0 0,-31 24-3583 0 0,13-10 540 0 0,-31 27-373 0 0,-92 102 0 0 0,128-124-8 0 0,1 1 0 0 0,3 1 0 0 0,0 1-1 0 0,2 1 1 0 0,-22 52 0 0 0,38-75-6 0 0,0 1 1 0 0,1 0-1 0 0,0 1 0 0 0,1-1 1 0 0,1 1-1 0 0,0-1 0 0 0,1 1 0 0 0,0 0 1 0 0,3 21-1 0 0,-2-30 0 0 0,1 0-1 0 0,0 1 1 0 0,0-1-1 0 0,1 0 1 0 0,-1 1-1 0 0,1-1 1 0 0,0 0-1 0 0,1 0 1 0 0,-1 0-1 0 0,1-1 1 0 0,0 1-1 0 0,0-1 1 0 0,1 1-1 0 0,-1-1 1 0 0,1 0-1 0 0,0 0 1 0 0,0 0-1 0 0,0-1 1 0 0,0 0-1 0 0,1 0 1 0 0,0 0-1 0 0,-1 0 1 0 0,1 0-1 0 0,0-1 1 0 0,0 0-1 0 0,9 2 1 0 0,-6-2-62 0 0,0-1 1 0 0,0 0 0 0 0,0 0-1 0 0,0-1 1 0 0,0 0-1 0 0,1-1 1 0 0,-1 0-1 0 0,0 0 1 0 0,0 0-1 0 0,0-1 1 0 0,0 0-1 0 0,-1-1 1 0 0,1 0-1 0 0,9-5 1 0 0,-1 0 34 0 0,1-2 0 0 0,-1 0-1 0 0,-1 0 1 0 0,1-2 0 0 0,13-13 0 0 0,-27 23-178 0 0,1-1 0 0 0,-1 1 0 0 0,0-1 0 0 0,0 1 0 0 0,0-1 0 0 0,0 0 0 0 0,0 0 0 0 0,-1 0 0 0 0,1 0-1 0 0,-1 0 1 0 0,1-5 0 0 0,0-2-6679 0 0</inkml:trace>
</inkml:ink>
</file>

<file path=ppt/ink/ink1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0.171"/>
    </inkml:context>
    <inkml:brush xml:id="br0">
      <inkml:brushProperty name="width" value="0.05" units="cm"/>
      <inkml:brushProperty name="height" value="0.05" units="cm"/>
    </inkml:brush>
  </inkml:definitions>
  <inkml:trace contextRef="#ctx0" brushRef="#br0">1 74 12443 0 0,'0'0'2147'0'0,"12"-5"811"0"0,103-21-3360 0 0,147-14 1 0 0,-231 37 284 0 0</inkml:trace>
</inkml:ink>
</file>

<file path=ppt/ink/ink1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1.047"/>
    </inkml:context>
    <inkml:brush xml:id="br0">
      <inkml:brushProperty name="width" value="0.05" units="cm"/>
      <inkml:brushProperty name="height" value="0.05" units="cm"/>
    </inkml:brush>
  </inkml:definitions>
  <inkml:trace contextRef="#ctx0" brushRef="#br0">1 51 12443 0 0,'0'0'2097'0'0,"9"-6"-592"0"0,7-1-1594 0 0,1 0 0 0 0,0 1 1 0 0,0 1-1 0 0,1 1 0 0 0,-1 0 0 0 0,30-2 0 0 0,115 1-207 0 0,-157 5 276 0 0,9 0-991 0 0,0 1-4043 0 0</inkml:trace>
</inkml:ink>
</file>

<file path=ppt/ink/ink1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1.396"/>
    </inkml:context>
    <inkml:brush xml:id="br0">
      <inkml:brushProperty name="width" value="0.05" units="cm"/>
      <inkml:brushProperty name="height" value="0.05" units="cm"/>
    </inkml:brush>
  </inkml:definitions>
  <inkml:trace contextRef="#ctx0" brushRef="#br0">1 66 11979 0 0,'2'-1'4185'0'0,"13"-2"-4074"0"0,143-24-197 0 0,30-4-213 0 0,-156 28 132 0 0</inkml:trace>
</inkml:ink>
</file>

<file path=ppt/ink/ink1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5.553"/>
    </inkml:context>
    <inkml:brush xml:id="br0">
      <inkml:brushProperty name="width" value="0.05" units="cm"/>
      <inkml:brushProperty name="height" value="0.05" units="cm"/>
    </inkml:brush>
  </inkml:definitions>
  <inkml:trace contextRef="#ctx0" brushRef="#br0">314 76 1840 0 0,'43'-27'4305'0'0,"-39"25"-3527"0"0,-1-1 0 0 0,0 1 0 0 0,0-1 0 0 0,0 0 0 0 0,0 0 0 0 0,-1 0-1 0 0,1 0 1 0 0,-1 0 0 0 0,0-1 0 0 0,3-4 0 0 0,-5 8-623 0 0,0 0-1 0 0,0-1 1 0 0,0 1 0 0 0,0 0 0 0 0,0 0-1 0 0,0-1 1 0 0,0 1 0 0 0,0 0 0 0 0,0 0-1 0 0,0-1 1 0 0,0 1 0 0 0,0 0 0 0 0,0-1 0 0 0,0 1-1 0 0,0 0 1 0 0,0 0 0 0 0,0-1 0 0 0,0 1-1 0 0,0 0 1 0 0,-1 0 0 0 0,1-1 0 0 0,0 1-1 0 0,0 0 1 0 0,0 0 0 0 0,0 0 0 0 0,-1-1 0 0 0,1 1-1 0 0,0 0 1 0 0,0 0 0 0 0,-1 0 0 0 0,1 0-1 0 0,0 0 1 0 0,-1-1 0 0 0,-12-2 1751 0 0,-14 3-1171 0 0,3 5-915 0 0,0 0 0 0 0,0 1 0 0 0,-45 20 0 0 0,53-19 38 0 0,0 1 1 0 0,0 1-1 0 0,1 0 0 0 0,0 1 0 0 0,1 1 0 0 0,-17 15 0 0 0,30-24 135 0 0,-1 0 0 0 0,1-1 0 0 0,-1 1-1 0 0,1 0 1 0 0,0 0 0 0 0,0 0 0 0 0,0 0-1 0 0,0 0 1 0 0,0 0 0 0 0,0 0 0 0 0,0 0-1 0 0,1 1 1 0 0,-1-1 0 0 0,1 0-1 0 0,0 0 1 0 0,-1 1 0 0 0,1-1 0 0 0,0 0-1 0 0,0 1 1 0 0,1-1 0 0 0,-1 0 0 0 0,0 0-1 0 0,1 1 1 0 0,-1-1 0 0 0,1 0 0 0 0,0 0-1 0 0,0 0 1 0 0,0 0 0 0 0,0 0 0 0 0,0 0-1 0 0,0 0 1 0 0,1 0 0 0 0,1 2-1 0 0,6 7-80 0 0,0 0 1 0 0,1-1-1 0 0,0 0 0 0 0,15 11 0 0 0,-12-10-26 0 0,58 46-449 0 0,-36-30 333 0 0,38 36 1 0 0,-63-53 212 0 0,-1 0 1 0 0,-1 0 0 0 0,0 0 0 0 0,0 1 0 0 0,-1 1 0 0 0,0-1-1 0 0,-1 1 1 0 0,6 17 0 0 0,-10-24 18 0 0,0 1-1 0 0,-1-1 0 0 0,0 1 1 0 0,0 0-1 0 0,0-1 1 0 0,-1 1-1 0 0,1 0 1 0 0,-2-1-1 0 0,1 1 1 0 0,-1 0-1 0 0,1 0 1 0 0,-1-1-1 0 0,-1 1 1 0 0,-2 8-1 0 0,0-6 11 0 0,0-1-1 0 0,0 0 1 0 0,0 0-1 0 0,-1 0 1 0 0,0 0-1 0 0,0-1 1 0 0,0 1-1 0 0,-1-1 1 0 0,-8 6-1 0 0,0-1 77 0 0,-1-1 0 0 0,0 0 0 0 0,-1-1 0 0 0,0-1 0 0 0,0 0 0 0 0,-1-1-1 0 0,0-1 1 0 0,-30 7 0 0 0,28-9-63 0 0,0-1-1 0 0,-1-1 0 0 0,0 0 1 0 0,-22-2-1 0 0,33-1-819 0 0,1 0 0 0 0,-1 0 0 0 0,-14-5 0 0 0,12 2-5373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3.672"/>
    </inkml:context>
    <inkml:brush xml:id="br0">
      <inkml:brushProperty name="width" value="0.05" units="cm"/>
      <inkml:brushProperty name="height" value="0.05" units="cm"/>
      <inkml:brushProperty name="color" value="#004F8B"/>
    </inkml:brush>
  </inkml:definitions>
  <inkml:trace contextRef="#ctx0" brushRef="#br0">41 119 14515 0 0,'0'3'334'0'0,"-1"0"-1"0"0,0 0 1 0 0,0 0-1 0 0,0 0 1 0 0,0-1-1 0 0,0 1 1 0 0,-1 0-1 0 0,-2 3 1 0 0,-5 14 564 0 0,6-10-904 0 0,1-1 0 0 0,0 1 0 0 0,1 0 0 0 0,0 0 0 0 0,1-1 0 0 0,-1 1 0 0 0,3 13 0 0 0,-2-18-5 0 0,1-1 0 0 0,-1 0 0 0 0,1 0-1 0 0,0-1 1 0 0,0 1 0 0 0,1 0 0 0 0,-1 0 0 0 0,1 0-1 0 0,0-1 1 0 0,0 1 0 0 0,0-1 0 0 0,0 1 0 0 0,1-1-1 0 0,-1 0 1 0 0,1 0 0 0 0,0 0 0 0 0,0 0 0 0 0,0-1-1 0 0,0 1 1 0 0,6 3 0 0 0,-8-6 5 0 0,0 1 1 0 0,1-1-1 0 0,-1 1 1 0 0,0-1-1 0 0,1 1 1 0 0,-1-1-1 0 0,1 0 1 0 0,-1 0-1 0 0,0 0 1 0 0,1 0-1 0 0,-1 0 1 0 0,1 0-1 0 0,-1 0 1 0 0,0 0-1 0 0,1-1 1 0 0,-1 1-1 0 0,0 0 1 0 0,1-1-1 0 0,-1 1 1 0 0,0-1-1 0 0,1 0 1 0 0,-1 1-1 0 0,0-1 1 0 0,0 0-1 0 0,0 0 0 0 0,0 1 1 0 0,0-1-1 0 0,0 0 1 0 0,0 0-1 0 0,0 0 1 0 0,0-1-1 0 0,0 1 1 0 0,0 0-1 0 0,-1 0 1 0 0,1 0-1 0 0,0-2 1 0 0,6-10-95 0 0</inkml:trace>
  <inkml:trace contextRef="#ctx0" brushRef="#br0" timeOffset="1">1 3 17052 0 0,'5'-2'2282'0'0,"32"2"-3117"0"0,-14 1 723 0 0,-1 2 0 0 0,43 11 1 0 0,-38-5 111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3.931"/>
    </inkml:context>
    <inkml:brush xml:id="br0">
      <inkml:brushProperty name="width" value="0.05" units="cm"/>
      <inkml:brushProperty name="height" value="0.05" units="cm"/>
    </inkml:brush>
  </inkml:definitions>
  <inkml:trace contextRef="#ctx0" brushRef="#br0">22 1 11058 0 0,'0'0'1181'0'0,"22"0"-1978"0"0,73 5-687 0 0,-86-5-2097 0 0</inkml:trace>
  <inkml:trace contextRef="#ctx0" brushRef="#br0" timeOffset="1">1 83 456 0 0,'3'1'4091'0'0,"14"3"-4302"0"0,-6-2 209 0 0,0-1 1 0 0,0 0 0 0 0,0-1-1 0 0,0 0 1 0 0,0-1 0 0 0,0 0-1 0 0,0 0 1 0 0,-1-1 0 0 0,1-1-1 0 0,0 0 1 0 0,-1 0 0 0 0,0-1-1 0 0,0 0 1 0 0,0-1 0 0 0,0 0-1 0 0,17-13 1 0 0,-6 7 81 0 0,-13 7-80 0 0</inkml:trace>
</inkml:ink>
</file>

<file path=ppt/ink/ink1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5.981"/>
    </inkml:context>
    <inkml:brush xml:id="br0">
      <inkml:brushProperty name="width" value="0.05" units="cm"/>
      <inkml:brushProperty name="height" value="0.05" units="cm"/>
    </inkml:brush>
  </inkml:definitions>
  <inkml:trace contextRef="#ctx0" brushRef="#br0">417 20 13827 0 0,'-15'-5'447'0'0,"0"1"1"0"0,0 1-1 0 0,0 0 0 0 0,-1 1 1 0 0,1 1-1 0 0,-1 0 1 0 0,0 1-1 0 0,1 1 0 0 0,-28 4 1 0 0,25-1-394 0 0,-1 0 0 0 0,1 1-1 0 0,0 0 1 0 0,0 2 0 0 0,0 0 0 0 0,1 1 0 0 0,-27 18 0 0 0,41-24-73 0 0,0 0 0 0 0,0 0 1 0 0,0 0-1 0 0,0 0 0 0 0,1 1 0 0 0,-1 0 1 0 0,1-1-1 0 0,-1 1 0 0 0,1 0 0 0 0,0 0 0 0 0,0 0 1 0 0,0 1-1 0 0,1-1 0 0 0,-1 0 0 0 0,1 1 1 0 0,0-1-1 0 0,0 1 0 0 0,0-1 0 0 0,0 1 0 0 0,1 0 1 0 0,-1-1-1 0 0,1 1 0 0 0,0 0 0 0 0,0-1 1 0 0,0 1-1 0 0,0 0 0 0 0,1-1 0 0 0,0 1 0 0 0,0-1 1 0 0,0 1-1 0 0,0-1 0 0 0,2 6 0 0 0,6 9-221 0 0,0-2-1 0 0,1 1 1 0 0,1-1-1 0 0,1 0 0 0 0,13 14 1 0 0,-3-4-40 0 0,19 25 172 0 0,29 39-89 0 0,-60-75 177 0 0,0 0 1 0 0,-1 0 0 0 0,-1 1 0 0 0,7 21-1 0 0,-13-34 32 0 0,-1 0 0 0 0,0 1 0 0 0,-1-1 0 0 0,1 0-1 0 0,0 1 1 0 0,-1-1 0 0 0,0 0 0 0 0,0 1-1 0 0,0-1 1 0 0,0 1 0 0 0,0-1 0 0 0,-1 0 0 0 0,0 1-1 0 0,1-1 1 0 0,-1 0 0 0 0,0 0 0 0 0,-2 5-1 0 0,0-4 14 0 0,1-1 0 0 0,-1 1 0 0 0,0 0 0 0 0,0-1 0 0 0,-1 1 0 0 0,1-1 0 0 0,-1 0 0 0 0,1 0 0 0 0,-1 0 0 0 0,0-1 0 0 0,0 1 0 0 0,-5 1 0 0 0,-2 1 477 0 0,0 0 1 0 0,-1-1 0 0 0,0-1 0 0 0,1 0 0 0 0,-1 0 0 0 0,-1-1 0 0 0,1-1 0 0 0,0 0 0 0 0,0-1 0 0 0,-23-2 0 0 0,19 0-2519 0 0,0 0 1 0 0,-17-6 0 0 0,9 1-4857 0 0</inkml:trace>
</inkml:ink>
</file>

<file path=ppt/ink/ink1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6.333"/>
    </inkml:context>
    <inkml:brush xml:id="br0">
      <inkml:brushProperty name="width" value="0.05" units="cm"/>
      <inkml:brushProperty name="height" value="0.05" units="cm"/>
    </inkml:brush>
  </inkml:definitions>
  <inkml:trace contextRef="#ctx0" brushRef="#br0">31 79 8290 0 0,'-9'-2'-1131'0'0,"-13"-6"9887"0"0,38 6-7801 0 0,188-22-1211 0 0,88-6-139 0 0,-140 18-691 0 0,-139 11-4349 0 0</inkml:trace>
</inkml:ink>
</file>

<file path=ppt/ink/ink1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6.727"/>
    </inkml:context>
    <inkml:brush xml:id="br0">
      <inkml:brushProperty name="width" value="0.05" units="cm"/>
      <inkml:brushProperty name="height" value="0.05" units="cm"/>
    </inkml:brush>
  </inkml:definitions>
  <inkml:trace contextRef="#ctx0" brushRef="#br0">31 1 7370 0 0,'-2'2'5971'0'0,"0"5"-3302"0"0,-1 22-3653 0 0,2-19 1641 0 0,-22 733 3224 0 0,23-677-3902 0 0,0-7 576 0 0,2-60-577 0 0,-2-1-138 0 0</inkml:trace>
</inkml:ink>
</file>

<file path=ppt/ink/ink1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19.978"/>
    </inkml:context>
    <inkml:brush xml:id="br0">
      <inkml:brushProperty name="width" value="0.05" units="cm"/>
      <inkml:brushProperty name="height" value="0.05" units="cm"/>
    </inkml:brush>
  </inkml:definitions>
  <inkml:trace contextRef="#ctx0" brushRef="#br0">1 118 10594 0 0,'5'-2'12312'0'0,"151"-22"-12369"0"0,118-24-3 0 0,-247 41 78 0 0,11-3-27 0 0,37-14 0 0 0,-71 21-1515 0 0</inkml:trace>
</inkml:ink>
</file>

<file path=ppt/ink/ink1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2.462"/>
    </inkml:context>
    <inkml:brush xml:id="br0">
      <inkml:brushProperty name="width" value="0.05" units="cm"/>
      <inkml:brushProperty name="height" value="0.05" units="cm"/>
    </inkml:brush>
  </inkml:definitions>
  <inkml:trace contextRef="#ctx0" brushRef="#br0">290 40 3681 0 0,'3'-17'18402'0'0,"-4"15"-18370"0"0,-1 1 0 0 0,1-1 0 0 0,0 0 0 0 0,-1 1 0 0 0,1-1 0 0 0,-1 1 0 0 0,0 0 0 0 0,1-1 0 0 0,-1 1 0 0 0,0 0 0 0 0,0 0 0 0 0,0 0 0 0 0,0 0 0 0 0,0 1 0 0 0,0-1 0 0 0,0 0 1 0 0,0 1-1 0 0,0 0 0 0 0,0-1 0 0 0,0 1 0 0 0,0 0 0 0 0,-1 0 0 0 0,1 0 0 0 0,0 0 0 0 0,0 0 0 0 0,-4 2 0 0 0,-6 0-131 0 0,-1 1 0 0 0,1 0 1 0 0,0 1-1 0 0,0 1 1 0 0,1 0-1 0 0,-1 0 0 0 0,1 1 1 0 0,-20 15-1 0 0,18-12 37 0 0,0 2 0 0 0,0 0-1 0 0,1 0 1 0 0,1 1 0 0 0,0 1 0 0 0,-13 19 0 0 0,22-29 58 0 0,0 0-1 0 0,0 0 1 0 0,0 0 0 0 0,1 1 0 0 0,0-1 0 0 0,-1 1 0 0 0,1-1 0 0 0,0 1 0 0 0,1-1 0 0 0,-1 1 0 0 0,1 0 0 0 0,-1-1 0 0 0,1 1 0 0 0,0 0 0 0 0,1-1 0 0 0,0 7 0 0 0,0-5-140 0 0,1 1 0 0 0,0-1 1 0 0,0 0-1 0 0,1 0 1 0 0,-1-1-1 0 0,1 1 1 0 0,0 0-1 0 0,0-1 0 0 0,1 0 1 0 0,4 5-1 0 0,6 5-365 0 0,1-2 0 0 0,1 0 0 0 0,0 0 0 0 0,0-2 0 0 0,22 11 0 0 0,10 3 329 0 0,38 22-238 0 0,-75-39 380 0 0,0 0 1 0 0,0 1 0 0 0,-1 0-1 0 0,0 1 1 0 0,10 11-1 0 0,-19-19 46 0 0,1 1-1 0 0,-1-1 1 0 0,0 0-1 0 0,0 1 1 0 0,0-1-1 0 0,0 1 0 0 0,0-1 1 0 0,-1 1-1 0 0,1 0 1 0 0,0-1-1 0 0,-1 1 0 0 0,1 0 1 0 0,-1-1-1 0 0,0 1 1 0 0,0 0-1 0 0,1 0 1 0 0,-1-1-1 0 0,0 1 0 0 0,0 0 1 0 0,0 0-1 0 0,-1-1 1 0 0,1 1-1 0 0,0 0 0 0 0,-1 0 1 0 0,1-1-1 0 0,-1 1 1 0 0,0 0-1 0 0,1-1 1 0 0,-1 1-1 0 0,0-1 0 0 0,0 1 1 0 0,0-1-1 0 0,0 1 1 0 0,0-1-1 0 0,0 0 1 0 0,-1 1-1 0 0,1-1 0 0 0,0 0 1 0 0,-1 0-1 0 0,-1 1 1 0 0,-7 6 97 0 0,-1-2 0 0 0,0 1 0 0 0,0-1 0 0 0,-19 6 0 0 0,21-8-38 0 0,-15 6 691 0 0,1 0 1 0 0,-2-3-1 0 0,-34 8 0 0 0,47-13-2664 0 0,0-1 0 0 0,-21 0 0 0 0,16-2-4251 0 0</inkml:trace>
</inkml:ink>
</file>

<file path=ppt/ink/ink1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2.955"/>
    </inkml:context>
    <inkml:brush xml:id="br0">
      <inkml:brushProperty name="width" value="0.05" units="cm"/>
      <inkml:brushProperty name="height" value="0.05" units="cm"/>
    </inkml:brush>
  </inkml:definitions>
  <inkml:trace contextRef="#ctx0" brushRef="#br0">324 58 13827 0 0,'-7'-6'560'0'0,"0"0"1"0"0,-1 0-1 0 0,0 1 0 0 0,0 0 1 0 0,0 1-1 0 0,0 0 1 0 0,-1 0-1 0 0,0 0 0 0 0,0 1 1 0 0,0 1-1 0 0,0 0 1 0 0,0 0-1 0 0,0 0 0 0 0,-10 1 1 0 0,12 0-525 0 0,-1 1 1 0 0,1 0 0 0 0,0 0-1 0 0,-1 1 1 0 0,1 0 0 0 0,0 0-1 0 0,0 1 1 0 0,0 0-1 0 0,0 0 1 0 0,0 0 0 0 0,0 1-1 0 0,0 0 1 0 0,1 1 0 0 0,-1-1-1 0 0,1 1 1 0 0,0 0 0 0 0,0 1-1 0 0,-7 7 1 0 0,12-10-45 0 0,0-1 0 0 0,-1 1 0 0 0,1 1 0 0 0,0-1 1 0 0,0 0-1 0 0,1 0 0 0 0,-1 0 0 0 0,0 0 0 0 0,1 1 0 0 0,-1-1 0 0 0,1 0 1 0 0,0 0-1 0 0,-1 1 0 0 0,1-1 0 0 0,0 0 0 0 0,1 1 0 0 0,-1-1 0 0 0,0 0 0 0 0,1 1 1 0 0,-1-1-1 0 0,1 0 0 0 0,0 0 0 0 0,-1 0 0 0 0,1 0 0 0 0,0 1 0 0 0,1-1 1 0 0,1 3-1 0 0,5 8-141 0 0,1-2 0 0 0,0 1 1 0 0,13 13-1 0 0,-13-15-72 0 0,117 114-1909 0 0,-42-45 998 0 0,-80-75 1120 0 0,1 1 4 0 0,0 0 0 0 0,0 0 0 0 0,-1 0 0 0 0,6 10-1 0 0,-9-14 12 0 0,0 0-1 0 0,-1 0 1 0 0,1 0-1 0 0,-1 0 0 0 0,1 1 1 0 0,-1-1-1 0 0,1 0 0 0 0,-1 0 1 0 0,0 0-1 0 0,0 1 1 0 0,1-1-1 0 0,-1 0 0 0 0,0 0 1 0 0,0 1-1 0 0,-1-1 1 0 0,1 0-1 0 0,0 0 0 0 0,0 1 1 0 0,0-1-1 0 0,-1 0 0 0 0,1 0 1 0 0,-1 0-1 0 0,1 1 1 0 0,-1-1-1 0 0,1 0 0 0 0,-1 0 1 0 0,0 0-1 0 0,1 0 1 0 0,-1 0-1 0 0,0 0 0 0 0,-2 1 1 0 0,-4 4 112 0 0,-1 0 1 0 0,-1-1 0 0 0,1 0 0 0 0,-1 0-1 0 0,0-1 1 0 0,0 0 0 0 0,0-1 0 0 0,-15 4-1 0 0,-8 0 507 0 0,-38 5-1 0 0,50-9-786 0 0,-1-1 0 0 0,1-1 0 0 0,-1-1 0 0 0,0 0-1 0 0,-25-5 1 0 0,44 4 165 0 0</inkml:trace>
</inkml:ink>
</file>

<file path=ppt/ink/ink1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3.305"/>
    </inkml:context>
    <inkml:brush xml:id="br0">
      <inkml:brushProperty name="width" value="0.05" units="cm"/>
      <inkml:brushProperty name="height" value="0.05" units="cm"/>
    </inkml:brush>
  </inkml:definitions>
  <inkml:trace contextRef="#ctx0" brushRef="#br0">137 2 6449 0 0,'-2'-1'95'0'0,"0"1"-1"0"0,0 0 0 0 0,0-1 0 0 0,0 1 1 0 0,0 0-1 0 0,0 0 0 0 0,0 1 0 0 0,0-1 0 0 0,0 0 1 0 0,-1 1-1 0 0,1-1 0 0 0,0 1 0 0 0,1 0 1 0 0,-1 0-1 0 0,0-1 0 0 0,0 1 0 0 0,-2 2 0 0 0,0 0 386 0 0,0 0 0 0 0,0 0-1 0 0,0 1 1 0 0,0 0-1 0 0,1 0 1 0 0,-6 7-1 0 0,1 3 713 0 0,0 0-1 0 0,0 0 0 0 0,-8 24 0 0 0,10-20-1013 0 0,0 0 0 0 0,2 0 0 0 0,0 1-1 0 0,1-1 1 0 0,1 1 0 0 0,0 0-1 0 0,3 30 1 0 0,-1-40-72 0 0,2-1 1 0 0,-1 1-1 0 0,1-1 1 0 0,0 1-1 0 0,1-1 0 0 0,0 0 1 0 0,0 0-1 0 0,6 10 0 0 0,-6-13-78 0 0,0 0 0 0 0,1-1 0 0 0,-1 0 0 0 0,1 1 0 0 0,0-1 0 0 0,0 0 0 0 0,1-1 1 0 0,-1 1-1 0 0,1-1 0 0 0,0 0 0 0 0,-1 0 0 0 0,1 0 0 0 0,10 3 0 0 0,11-1-607 0 0,-9-9-4587 0 0,-6-2-550 0 0</inkml:trace>
</inkml:ink>
</file>

<file path=ppt/ink/ink1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3.652"/>
    </inkml:context>
    <inkml:brush xml:id="br0">
      <inkml:brushProperty name="width" value="0.05" units="cm"/>
      <inkml:brushProperty name="height" value="0.05" units="cm"/>
    </inkml:brush>
  </inkml:definitions>
  <inkml:trace contextRef="#ctx0" brushRef="#br0">18 21 15667 0 0,'-18'-11'3461'0'0,"25"9"-530"0"0,26-2-2906 0 0,1 1-1 0 0,44 2 1 0 0,74 11-95 0 0,-134-9 68 0 0,15 2 2 0 0</inkml:trace>
</inkml:ink>
</file>

<file path=ppt/ink/ink1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4.033"/>
    </inkml:context>
    <inkml:brush xml:id="br0">
      <inkml:brushProperty name="width" value="0.05" units="cm"/>
      <inkml:brushProperty name="height" value="0.05" units="cm"/>
    </inkml:brush>
  </inkml:definitions>
  <inkml:trace contextRef="#ctx0" brushRef="#br0">1 98 10594 0 0,'2'-4'8571'0'0,"11"-4"-6643"0"0,14-7-2089 0 0,2 4 236 0 0,0 2 0 0 0,1 1 0 0 0,57-8 0 0 0,95 2-68 0 0,-48 5-84 0 0,-92 5 24 0 0</inkml:trace>
</inkml:ink>
</file>

<file path=ppt/ink/ink1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4.795"/>
    </inkml:context>
    <inkml:brush xml:id="br0">
      <inkml:brushProperty name="width" value="0.05" units="cm"/>
      <inkml:brushProperty name="height" value="0.05" units="cm"/>
    </inkml:brush>
  </inkml:definitions>
  <inkml:trace contextRef="#ctx0" brushRef="#br0">392 34 10138 0 0,'-4'-4'269'0'0,"-1"0"0"0"0,0 1 0 0 0,0 0 0 0 0,0 0-1 0 0,-1 0 1 0 0,1 1 0 0 0,-1-1 0 0 0,1 1 0 0 0,-1 1 0 0 0,0-1 0 0 0,0 1-1 0 0,0 0 1 0 0,0 0 0 0 0,0 1 0 0 0,0-1 0 0 0,0 1 0 0 0,0 1 0 0 0,0-1-1 0 0,-8 3 1 0 0,-4 0 717 0 0,-1 1 0 0 0,1 1 0 0 0,0 1 0 0 0,-33 16-1 0 0,29-12-955 0 0,-40 27 0 0 0,56-33-28 0 0,1-1 0 0 0,1 1 0 0 0,-1 0 0 0 0,0 0 0 0 0,1 1 0 0 0,0-1 0 0 0,0 1 0 0 0,0 0 0 0 0,1 0 0 0 0,0 0 0 0 0,0 1 0 0 0,0-1 0 0 0,-3 11 0 0 0,5-12-18 0 0,1 0 1 0 0,0 1-1 0 0,0-1 0 0 0,0 1 0 0 0,0-1 0 0 0,1 1 0 0 0,-1-1 0 0 0,1 0 0 0 0,1 1 0 0 0,-1-1 0 0 0,0 0 1 0 0,1 0-1 0 0,0 0 0 0 0,0 0 0 0 0,0 0 0 0 0,1 0 0 0 0,-1-1 0 0 0,1 1 0 0 0,0-1 0 0 0,0 1 0 0 0,5 4 1 0 0,9 7-59 0 0,1 0 1 0 0,35 23 0 0 0,-44-32 5 0 0,21 13-34 0 0,39 28-44 0 0,-62-42 144 0 0,0 1 1 0 0,-1 0 0 0 0,0 0-1 0 0,0 1 1 0 0,0-1 0 0 0,-1 1 0 0 0,5 9-1 0 0,-9-14 3 0 0,0 0 0 0 0,0-1 0 0 0,-1 1 0 0 0,1 0 0 0 0,0 0 0 0 0,-1 0 0 0 0,0 0-1 0 0,1 0 1 0 0,-1 1 0 0 0,0-1 0 0 0,0 0 0 0 0,0 0 0 0 0,0 0 0 0 0,-1 0 0 0 0,1 0 0 0 0,0 0 0 0 0,-1 0 0 0 0,-1 3-1 0 0,0 0 21 0 0,0-1-1 0 0,0-1 1 0 0,-1 1-1 0 0,1 0 1 0 0,-1 0-1 0 0,0-1 1 0 0,0 0-1 0 0,-5 5 1 0 0,-1-1 82 0 0,0 0 1 0 0,0-1 0 0 0,-1 0 0 0 0,1 0 0 0 0,-1-1 0 0 0,-14 5-1 0 0,12-6 0 0 0,-1 0 0 0 0,1 0 1 0 0,-1-1-1 0 0,0-1 0 0 0,0 0 0 0 0,0-1 0 0 0,-1-1 0 0 0,1 0 0 0 0,0 0 0 0 0,-24-5 0 0 0,27 2-834 0 0,3-2-192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4.281"/>
    </inkml:context>
    <inkml:brush xml:id="br0">
      <inkml:brushProperty name="width" value="0.05" units="cm"/>
      <inkml:brushProperty name="height" value="0.05" units="cm"/>
    </inkml:brush>
  </inkml:definitions>
  <inkml:trace contextRef="#ctx0" brushRef="#br0">9 0 9218 0 0,'-2'4'9526'0'0,"-3"47"-10174"0"0,3 0 1 0 0,9 95-1 0 0</inkml:trace>
</inkml:ink>
</file>

<file path=ppt/ink/ink1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5.193"/>
    </inkml:context>
    <inkml:brush xml:id="br0">
      <inkml:brushProperty name="width" value="0.05" units="cm"/>
      <inkml:brushProperty name="height" value="0.05" units="cm"/>
    </inkml:brush>
  </inkml:definitions>
  <inkml:trace contextRef="#ctx0" brushRef="#br0">390 19 7778 0 0,'0'0'334'0'0,"0"-1"1"0"0,0 1-1 0 0,0-1 1 0 0,0 1 0 0 0,0-1-1 0 0,0 1 1 0 0,0-1-1 0 0,0 1 1 0 0,0-1 0 0 0,0 1-1 0 0,0-1 1 0 0,0 1-1 0 0,0-1 1 0 0,0 1-1 0 0,-1-1 1 0 0,1 1 0 0 0,0-1-1 0 0,0 1 1 0 0,-3-3 2007 0 0,3 3-2007 0 0,0-1-1 0 0,-1 1 1 0 0,1 0-1 0 0,-1 0 1 0 0,1-1-1 0 0,-1 1 1 0 0,1 0 0 0 0,-1 0-1 0 0,1 0 1 0 0,-1 0-1 0 0,1-1 1 0 0,-2 1 0 0 0,-11-3 2597 0 0,1 3-3711 0 0,-3 3 812 0 0,-1 0 1 0 0,1 2 0 0 0,1 0-1 0 0,-1 1 1 0 0,1 0 0 0 0,0 1-1 0 0,0 0 1 0 0,1 2 0 0 0,0-1 0 0 0,0 1-1 0 0,1 1 1 0 0,0 1 0 0 0,1-1-1 0 0,-12 15 1 0 0,21-22-39 0 0,0 1 0 0 0,-1-1-1 0 0,1 1 1 0 0,1-1 0 0 0,-1 1 0 0 0,0 0-1 0 0,1 0 1 0 0,0-1 0 0 0,0 1 0 0 0,0 0 0 0 0,0 0-1 0 0,1 0 1 0 0,-1 1 0 0 0,1-1 0 0 0,0 0-1 0 0,0 0 1 0 0,1 0 0 0 0,-1 0 0 0 0,1 0 0 0 0,0 0-1 0 0,0 0 1 0 0,0 0 0 0 0,1-1 0 0 0,3 8-1 0 0,3 4-32 0 0,1-1-1 0 0,1 0 1 0 0,0 0-1 0 0,21 19 1 0 0,-16-16 17 0 0,19 20-121 0 0,25 28-18 0 0,-53-57 159 0 0,-1-1-1 0 0,0 1 1 0 0,0 0-1 0 0,-1 1 1 0 0,1-1-1 0 0,4 19 1 0 0,-8-26 1 0 0,-1 1-1 0 0,0 0 1 0 0,1-1 0 0 0,-1 1-1 0 0,0 0 1 0 0,0-1 0 0 0,0 1-1 0 0,0 0 1 0 0,-1 0 0 0 0,1-1 0 0 0,0 1-1 0 0,-1 0 1 0 0,1-1 0 0 0,-1 1-1 0 0,1-1 1 0 0,-1 1 0 0 0,0 0-1 0 0,0-1 1 0 0,-1 2 0 0 0,0 0 1 0 0,-1 0 1 0 0,0 0-1 0 0,0-1 1 0 0,1 1-1 0 0,-1-1 0 0 0,-1 1 1 0 0,1-1-1 0 0,-5 2 1 0 0,-6 3 26 0 0,-1-1 1 0 0,0-1 0 0 0,-19 4 0 0 0,27-7-7 0 0,-12 3 12 0 0,0-2 0 0 0,0 0 1 0 0,0-1-1 0 0,0 0 0 0 0,-33-3 1 0 0,37-1-2198 0 0,1 0 0 0 0,-19-5 0 0 0,17 3-5013 0 0</inkml:trace>
</inkml:ink>
</file>

<file path=ppt/ink/ink1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5.688"/>
    </inkml:context>
    <inkml:brush xml:id="br0">
      <inkml:brushProperty name="width" value="0.05" units="cm"/>
      <inkml:brushProperty name="height" value="0.05" units="cm"/>
    </inkml:brush>
  </inkml:definitions>
  <inkml:trace contextRef="#ctx0" brushRef="#br0">23 35 1376 0 0,'-3'-7'2591'0'0,"1"5"-1599"0"0,1-1 1 0 0,-1 0-1 0 0,1 1 1 0 0,0-1-1 0 0,0 0 1 0 0,0 0-1 0 0,0-5 1489 0 0,0 14 624 0 0,-6 137-2415 0 0,5-1 1 0 0,30 251 0 0 0,-26-378-691 0 0,7 54 0 0 0,-9-63 0 0 0,0 1 0 0 0,0 0 0 0 0,-1 0 0 0 0,1 0 0 0 0,-2 0 0 0 0,1 0 0 0 0,-4 10 0 0 0,2-14-131 0 0,2-5-42 0 0</inkml:trace>
</inkml:ink>
</file>

<file path=ppt/ink/ink1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2:26.181"/>
    </inkml:context>
    <inkml:brush xml:id="br0">
      <inkml:brushProperty name="width" value="0.05" units="cm"/>
      <inkml:brushProperty name="height" value="0.05" units="cm"/>
    </inkml:brush>
  </inkml:definitions>
  <inkml:trace contextRef="#ctx0" brushRef="#br0">6 132 7834 0 0,'-1'-2'64'0'0,"0"1"1"0"0,0-1-1 0 0,1 1 1 0 0,-1-1-1 0 0,1 0 1 0 0,-1 1-1 0 0,1-1 1 0 0,0 0-1 0 0,-1 1 1 0 0,1-1-1 0 0,0 0 1 0 0,0 1-1 0 0,0-1 1 0 0,0 0 0 0 0,1 1-1 0 0,-1-1 1 0 0,0 0-1 0 0,1 1 1 0 0,0-3-1 0 0,1 1 98 0 0,0 0-1 0 0,0 1 0 0 0,1-1 1 0 0,-1 0-1 0 0,1 1 1 0 0,0 0-1 0 0,-1-1 1 0 0,5-1-1 0 0,8-6 16 0 0,0 1-1 0 0,0 1 1 0 0,0 1 0 0 0,1 0-1 0 0,0 0 1 0 0,1 2 0 0 0,-1 0-1 0 0,1 1 1 0 0,20-2 0 0 0,-23 4-13 0 0,0 1 0 0 0,0 0 0 0 0,1 1 0 0 0,-1 1 0 0 0,1 0 1 0 0,-1 1-1 0 0,0 0 0 0 0,0 1 0 0 0,0 1 0 0 0,0 0 1 0 0,17 9-1 0 0,-26-11-112 0 0,0 1 1 0 0,0-1 0 0 0,-1 1-1 0 0,0 0 1 0 0,1 1-1 0 0,-1-1 1 0 0,0 1 0 0 0,-1 0-1 0 0,1 0 1 0 0,-1 0-1 0 0,1 0 1 0 0,-1 1 0 0 0,-1-1-1 0 0,1 1 1 0 0,0 0-1 0 0,-1 0 1 0 0,0 0 0 0 0,0 0-1 0 0,-1 0 1 0 0,0 0-1 0 0,0 0 1 0 0,1 10 0 0 0,-2-7 82 0 0,0-1 1 0 0,0 0-1 0 0,-1 0 1 0 0,0 1 0 0 0,-1-1-1 0 0,0 0 1 0 0,0 0 0 0 0,0 0-1 0 0,-1 0 1 0 0,0-1-1 0 0,0 1 1 0 0,-1-1 0 0 0,1 0-1 0 0,-2 0 1 0 0,1 0 0 0 0,-7 7-1 0 0,-1-1 181 0 0,0-1 0 0 0,0 0 0 0 0,-1-1-1 0 0,0-1 1 0 0,-29 15 0 0 0,-75 27 1379 0 0,58-28-1045 0 0,59-23-652 0 0,-1 0 1 0 0,1 0-1 0 0,0 0 1 0 0,-1 0 0 0 0,1 0-1 0 0,0 1 1 0 0,-1-1-1 0 0,1 0 1 0 0,0 0 0 0 0,0 0-1 0 0,-1 0 1 0 0,1 1-1 0 0,0-1 1 0 0,0 0 0 0 0,-1 0-1 0 0,1 1 1 0 0,0-1-1 0 0,0 0 1 0 0,-1 0-1 0 0,1 1 1 0 0,0-1 0 0 0,0 0-1 0 0,0 1 1 0 0,0-1-1 0 0,0 0 1 0 0,-1 1 0 0 0,1-1-1 0 0,0 0 1 0 0,0 1-1 0 0,8 8-342 0 0,25 6-847 0 0,-19-9 464 0 0,19 12 546 0 0,-2 2-1 0 0,0 0 1 0 0,-1 2 0 0 0,-1 2-1 0 0,49 51 1 0 0,-71-66 203 0 0,0-1 0 0 0,-1 1 0 0 0,1 1 0 0 0,-2-1 0 0 0,0 1 0 0 0,0 0 0 0 0,4 13 0 0 0,-7-19-13 0 0,-1 0-1 0 0,0-1 1 0 0,-1 1 0 0 0,1 0-1 0 0,-1 0 1 0 0,1 0 0 0 0,-1 0-1 0 0,0-1 1 0 0,-1 1-1 0 0,1 0 1 0 0,-1 0 0 0 0,1 0-1 0 0,-1 0 1 0 0,0-1 0 0 0,-1 1-1 0 0,1 0 1 0 0,-1-1 0 0 0,1 1-1 0 0,-1-1 1 0 0,0 0 0 0 0,0 1-1 0 0,-1-1 1 0 0,1 0-1 0 0,-4 3 1 0 0,-5 4 431 0 0,-1 0 0 0 0,-1 0 0 0 0,0-2 0 0 0,0 1 0 0 0,-1-2 0 0 0,0 1 0 0 0,0-2 0 0 0,-23 7 0 0 0,12-5-256 0 0,0-2 0 0 0,-1 0 1 0 0,0-2-1 0 0,-33 2 0 0 0,36-6-250 0 0,0 0 0 0 0,0-1 0 0 0,-29-5 0 0 0,28 1-62 0 0</inkml:trace>
</inkml:ink>
</file>

<file path=ppt/ink/ink1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28.125"/>
    </inkml:context>
    <inkml:brush xml:id="br0">
      <inkml:brushProperty name="width" value="0.05" units="cm"/>
      <inkml:brushProperty name="height" value="0.05" units="cm"/>
    </inkml:brush>
  </inkml:definitions>
  <inkml:trace contextRef="#ctx0" brushRef="#br0">1 593 4609 0 0,'1'-5'17332'0'0,"37"-78"-17213"0"0,82-129 0 0 0,-24 48-69 0 0,-31 39-61 0 0,-65 124 5 0 0,0 1 0 0 0,0 0 0 0 0,1 0 0 0 0,-1 0 0 0 0,0-1 0 0 0,0 1 0 0 0,1 0 0 0 0,-1 0 0 0 0,0 0 0 0 0,0 0 0 0 0,1-1 0 0 0,-1 1 0 0 0,0 0 0 0 0,1 0 0 0 0,-1 0 0 0 0,0 0 0 0 0,1 0 0 0 0,-1 0 0 0 0,0 0 0 0 0,0 0 0 0 0,1 0 0 0 0,-1 0 0 0 0,0 0 0 0 0,1 0 0 0 0,-1 0 0 0 0,0 0 1 0 0,1 0-1 0 0,-1 0 0 0 0,0 0 0 0 0,0 1 0 0 0,1-1 0 0 0,-1 0 0 0 0,0 0 0 0 0,0 0 0 0 0,1 0 0 0 0,-1 1 0 0 0,11 7-13 0 0,-10-7-6 0 0,192 153-242 0 0,-133-102 266 0 0,91 77 1 0 0,-127-109 84 0 0,-25-21-40 0 0</inkml:trace>
</inkml:ink>
</file>

<file path=ppt/ink/ink1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29.158"/>
    </inkml:context>
    <inkml:brush xml:id="br0">
      <inkml:brushProperty name="width" value="0.05" units="cm"/>
      <inkml:brushProperty name="height" value="0.05" units="cm"/>
    </inkml:brush>
  </inkml:definitions>
  <inkml:trace contextRef="#ctx0" brushRef="#br0">415 58 3225 0 0,'-3'-7'18654'0'0,"-4"2"-18681"0"0,-1-1 0 0 0,0 1 0 0 0,-1 0 0 0 0,1 0 0 0 0,-1 1 0 0 0,0 0 0 0 0,0 1-1 0 0,0 0 1 0 0,0 0 0 0 0,0 1 0 0 0,-1 0 0 0 0,0 0 0 0 0,1 2 0 0 0,-1-1 0 0 0,1 1-1 0 0,-1 0 1 0 0,0 1 0 0 0,1 0 0 0 0,-1 0 0 0 0,-14 5 0 0 0,10-2-252 0 0,-1 1 0 0 0,1 0 0 0 0,0 1-1 0 0,1 1 1 0 0,-1 0 0 0 0,-19 14 0 0 0,25-14 218 0 0,-1-1 0 0 0,1 1 1 0 0,1 0-1 0 0,-1 1 0 0 0,1 0 0 0 0,1 0 0 0 0,-1 0 0 0 0,2 1 0 0 0,-1 0 1 0 0,-5 12-1 0 0,10-18 58 0 0,-1 0 0 0 0,1 1 0 0 0,0-1 0 0 0,0 0 0 0 0,1 0 0 0 0,-1 1 0 0 0,1-1 0 0 0,0 0 0 0 0,0 1 0 0 0,0-1 0 0 0,0 1 0 0 0,0-1 1 0 0,1 0-1 0 0,-1 0 0 0 0,1 1 0 0 0,0-1 0 0 0,2 5 0 0 0,0-3-229 0 0,-1-1-1 0 0,1 1 1 0 0,0-1 0 0 0,0 0-1 0 0,1 0 1 0 0,-1 0 0 0 0,1-1-1 0 0,0 1 1 0 0,0-1 0 0 0,6 5-1 0 0,3-1-349 0 0,1 0 0 0 0,-1 0-1 0 0,1-1 1 0 0,0-1-1 0 0,0 0 1 0 0,28 5-1 0 0,-27-7 579 0 0,-1-1 0 0 0,1-1-1 0 0,0 0 1 0 0,-1-1 0 0 0,1 0-1 0 0,0-1 1 0 0,20-5 0 0 0,-40 8 1440 0 0,0 0 1 0 0,0 0 0 0 0,0 0-1 0 0,1 1 1 0 0,-1-1 0 0 0,-4 5-1 0 0,-32 27 452 0 0,-33 46-2586 0 0,63-67 707 0 0,1 0 0 0 0,1 1 0 0 0,0 0 0 0 0,1 0-1 0 0,0 1 1 0 0,1 0 0 0 0,-7 23 0 0 0,12-33-22 0 0,1 0-1 0 0,0 0 0 0 0,0 1 1 0 0,1-1-1 0 0,-1 0 1 0 0,1 0-1 0 0,1 1 0 0 0,-1-1 1 0 0,1 0-1 0 0,-1 0 1 0 0,4 9-1 0 0,-2-10-39 0 0,-1 0 1 0 0,1 0-1 0 0,0-1 0 0 0,1 1 1 0 0,-1-1-1 0 0,0 0 0 0 0,1 1 1 0 0,0-1-1 0 0,0 0 1 0 0,0-1-1 0 0,0 1 0 0 0,0-1 1 0 0,1 1-1 0 0,-1-1 0 0 0,1 0 1 0 0,7 3-1 0 0,-5-2-128 0 0,0-1-1 0 0,-1 0 1 0 0,2 0 0 0 0,-1-1-1 0 0,0 0 1 0 0,0 0-1 0 0,0 0 1 0 0,0-1 0 0 0,1 0-1 0 0,-1 0 1 0 0,0 0-1 0 0,1-1 1 0 0,-1 0 0 0 0,0 0-1 0 0,0-1 1 0 0,0 0 0 0 0,0 0-1 0 0,8-4 1 0 0,-2 0-69 0 0,0-1 0 0 0,0-1 0 0 0,-1 0 0 0 0,0-1 0 0 0,0 0 0 0 0,-1 0 0 0 0,12-15 0 0 0,-1-1-247 0 0</inkml:trace>
</inkml:ink>
</file>

<file path=ppt/ink/ink1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0.610"/>
    </inkml:context>
    <inkml:brush xml:id="br0">
      <inkml:brushProperty name="width" value="0.05" units="cm"/>
      <inkml:brushProperty name="height" value="0.05" units="cm"/>
    </inkml:brush>
  </inkml:definitions>
  <inkml:trace contextRef="#ctx0" brushRef="#br0">66 4 920 0 0,'-11'-3'15053'0'0,"11"3"-14779"0"0,-8 14 4268 0 0,6-11-5593 0 0,-5 10 1089 0 0,1 1 0 0 0,0 0 0 0 0,0 0 0 0 0,2 1 0 0 0,0-1 0 0 0,0 1 0 0 0,1 0 0 0 0,1 0 0 0 0,1 0 0 0 0,0 16 0 0 0,1-26-56 0 0,1 0 0 0 0,-1-1 0 0 0,1 1 0 0 0,1 0 0 0 0,-1-1-1 0 0,1 1 1 0 0,0-1 0 0 0,0 0 0 0 0,0 1 0 0 0,0-1 0 0 0,1 0 0 0 0,5 7 0 0 0,-7-10 5 0 0,0 0 1 0 0,0 0 0 0 0,1 0-1 0 0,-1 0 1 0 0,0 0-1 0 0,0 0 1 0 0,1 0 0 0 0,-1-1-1 0 0,0 1 1 0 0,1 0 0 0 0,-1-1-1 0 0,1 1 1 0 0,-1-1 0 0 0,1 0-1 0 0,-1 1 1 0 0,1-1 0 0 0,2 0-1 0 0,-2 0-13 0 0,0-1 0 0 0,-1 1-1 0 0,1-1 1 0 0,0 1 0 0 0,0-1-1 0 0,0 0 1 0 0,-1 0 0 0 0,1 0-1 0 0,0 0 1 0 0,-1 0 0 0 0,1 0-1 0 0,-1 0 1 0 0,1 0 0 0 0,-1-1-1 0 0,0 1 1 0 0,1 0-1 0 0,1-4 1 0 0,20-30-721 0 0,-11 10-4139 0 0,-4 6-959 0 0</inkml:trace>
</inkml:ink>
</file>

<file path=ppt/ink/ink1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1.086"/>
    </inkml:context>
    <inkml:brush xml:id="br0">
      <inkml:brushProperty name="width" value="0.05" units="cm"/>
      <inkml:brushProperty name="height" value="0.05" units="cm"/>
    </inkml:brush>
  </inkml:definitions>
  <inkml:trace contextRef="#ctx0" brushRef="#br0">5 12 6913 0 0,'-4'-5'6875'0'0,"10"3"-2379"0"0,101-3-7286 0 0,-81 7 635 0 0</inkml:trace>
</inkml:ink>
</file>

<file path=ppt/ink/ink1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1.459"/>
    </inkml:context>
    <inkml:brush xml:id="br0">
      <inkml:brushProperty name="width" value="0.05" units="cm"/>
      <inkml:brushProperty name="height" value="0.05" units="cm"/>
    </inkml:brush>
  </inkml:definitions>
  <inkml:trace contextRef="#ctx0" brushRef="#br0">185 0 10594 0 0,'3'15'4640'0'0,"3"35"-4646"0"0,0-8-123 0 0,1 4 752 0 0,-2 0 1 0 0,-3 1-1 0 0,-1 0 0 0 0,-2 0 0 0 0,-13 84 1 0 0,11-119-440 0 0,0-1 0 0 0,0 1 0 0 0,-1-1-1 0 0,-1 1 1 0 0,0-1 0 0 0,0-1 0 0 0,-1 1 0 0 0,0-1 0 0 0,-1 0 0 0 0,0 0 0 0 0,-1-1 0 0 0,0 0 0 0 0,0 0 0 0 0,-13 10 0 0 0,18-18-221 0 0,0 1 0 0 0,0 0 0 0 0,0-1-1 0 0,0 0 1 0 0,0 0 0 0 0,0 0 0 0 0,-1 0 0 0 0,1 0 0 0 0,0-1 0 0 0,-1 1 0 0 0,1-1-1 0 0,0 0 1 0 0,-1 0 0 0 0,1 0 0 0 0,0-1 0 0 0,-1 1 0 0 0,1-1 0 0 0,0 1 0 0 0,-1-1-1 0 0,1 0 1 0 0,0-1 0 0 0,0 1 0 0 0,0 0 0 0 0,-5-4 0 0 0,-8-6-7334 0 0</inkml:trace>
</inkml:ink>
</file>

<file path=ppt/ink/ink1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1.804"/>
    </inkml:context>
    <inkml:brush xml:id="br0">
      <inkml:brushProperty name="width" value="0.05" units="cm"/>
      <inkml:brushProperty name="height" value="0.05" units="cm"/>
    </inkml:brush>
  </inkml:definitions>
  <inkml:trace contextRef="#ctx0" brushRef="#br0">1 1 8754 0 0,'0'0'936'0'0,"1"0"-776"0"0,0 0 8 0 0,-1 1 0 0 0,2-1 0 0 0,0 2-168 0 0,2-1-160 0 0,3 0 32 0 0,1 3 8 0 0,3 0 120 0 0,3 0 0 0 0,2 2 0 0 0,2-2 0 0 0,-1 0 0 0 0</inkml:trace>
</inkml:ink>
</file>

<file path=ppt/ink/ink1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2.139"/>
    </inkml:context>
    <inkml:brush xml:id="br0">
      <inkml:brushProperty name="width" value="0.05" units="cm"/>
      <inkml:brushProperty name="height" value="0.05" units="cm"/>
    </inkml:brush>
  </inkml:definitions>
  <inkml:trace contextRef="#ctx0" brushRef="#br0">0 2 10594 0 0,'0'0'4683'0'0,"7"-1"-1255"0"0,87 5-3905 0 0,-47-1-259 0 0,59-4 0 0 0,-89 0-5266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5.569"/>
    </inkml:context>
    <inkml:brush xml:id="br0">
      <inkml:brushProperty name="width" value="0.05" units="cm"/>
      <inkml:brushProperty name="height" value="0.05" units="cm"/>
    </inkml:brush>
  </inkml:definitions>
  <inkml:trace contextRef="#ctx0" brushRef="#br0">0 1 9674 0 0,'0'0'1004'0'0,"1"1"-717"0"0,0 0 1 0 0,0 1-1 0 0,0-1 0 0 0,0 0 0 0 0,0 1 0 0 0,-1-1 0 0 0,1 1 0 0 0,0-1 0 0 0,-1 1 0 0 0,0-1 1 0 0,1 1-1 0 0,-1-1 0 0 0,0 1 0 0 0,0-1 0 0 0,0 1 0 0 0,0-1 0 0 0,0 4 0 0 0,2 43-418 0 0,-2-39 634 0 0,7 98-217 0 0,-3-54-40 0 0,-3 90 0 0 0,-2-138-90 0 0,1-9 256 0 0,0-21 848 0 0,3-39 664 0 0,3 39-1926 0 0,0-1-1 0 0,2 1 0 0 0,1 0 0 0 0,1 1 1 0 0,1 0-1 0 0,22-36 0 0 0,-22 39-2 0 0,-7 15 11 0 0,1-1-1 0 0,-1 1 0 0 0,1 0 0 0 0,10-10 0 0 0,-14 15-16 0 0,0 0 0 0 0,0 0 0 0 0,0-1 0 0 0,0 1 0 0 0,1 0 0 0 0,-1 0 0 0 0,0 0 0 0 0,1 0 0 0 0,-1 1 0 0 0,1-1 1 0 0,-1 0-1 0 0,1 0 0 0 0,-1 1 0 0 0,1-1 0 0 0,-1 1 0 0 0,1 0 0 0 0,0-1 0 0 0,-1 1 0 0 0,1 0 0 0 0,0 0 0 0 0,-1 0 0 0 0,1 0 0 0 0,0 0 0 0 0,-1 0 0 0 0,1 1 0 0 0,-1-1 0 0 0,1 0 0 0 0,2 2 0 0 0,-1 0 7 0 0,-1 0 0 0 0,1 1 0 0 0,-1-1 0 0 0,0 0-1 0 0,0 1 1 0 0,0 0 0 0 0,-1 0 0 0 0,1-1 0 0 0,0 1 0 0 0,-1 0-1 0 0,0 0 1 0 0,0 0 0 0 0,2 6 0 0 0,7 48 378 0 0,-7-36-363 0 0,5 45 112 0 0,1 121-1 0 0,-9-189-659 0 0</inkml:trace>
</inkml:ink>
</file>

<file path=ppt/ink/ink1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2.523"/>
    </inkml:context>
    <inkml:brush xml:id="br0">
      <inkml:brushProperty name="width" value="0.05" units="cm"/>
      <inkml:brushProperty name="height" value="0.05" units="cm"/>
    </inkml:brush>
  </inkml:definitions>
  <inkml:trace contextRef="#ctx0" brushRef="#br0">0 0 5985 0 0,'21'6'10074'0'0,"15"-4"-10338"0"0,-12-2 352 0 0,-2 2-208 0 0,35-4 0 0 0,-24 0 120 0 0</inkml:trace>
</inkml:ink>
</file>

<file path=ppt/ink/ink1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3.425"/>
    </inkml:context>
    <inkml:brush xml:id="br0">
      <inkml:brushProperty name="width" value="0.05" units="cm"/>
      <inkml:brushProperty name="height" value="0.05" units="cm"/>
    </inkml:brush>
  </inkml:definitions>
  <inkml:trace contextRef="#ctx0" brushRef="#br0">108 0 10594 0 0,'0'0'1898'0'0,"-7"10"4623"0"0,-11 26-6439 0 0,2 1 0 0 0,2 0 0 0 0,1 1 0 0 0,2 1 1 0 0,2 0-1 0 0,1 0 0 0 0,-3 47 0 0 0,10-64-132 0 0,1 1 0 0 0,1 0 0 0 0,1-1 0 0 0,1 1 0 0 0,1-1 1 0 0,8 24-1 0 0,-7-29 25 0 0,1-1 0 0 0,1 0 0 0 0,1 0 0 0 0,0-1 0 0 0,1 0 0 0 0,1 0 0 0 0,0-1 0 0 0,21 23 0 0 0,-23-30 7 0 0,-1 1 0 0 0,1-1-1 0 0,1-1 1 0 0,15 11 0 0 0,4-7-5229 0 0,-12-8-669 0 0</inkml:trace>
</inkml:ink>
</file>

<file path=ppt/ink/ink1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3.806"/>
    </inkml:context>
    <inkml:brush xml:id="br0">
      <inkml:brushProperty name="width" value="0.05" units="cm"/>
      <inkml:brushProperty name="height" value="0.05" units="cm"/>
    </inkml:brush>
  </inkml:definitions>
  <inkml:trace contextRef="#ctx0" brushRef="#br0">14 130 11522 0 0,'-1'-1'77'0'0,"0"0"0"0"0,-1-1-1 0 0,1 1 1 0 0,0-1 0 0 0,0 1-1 0 0,0-1 1 0 0,0 1 0 0 0,1-1-1 0 0,-1 1 1 0 0,0-1-1 0 0,0 0 1 0 0,1 1 0 0 0,-1-1-1 0 0,1 0 1 0 0,0 0 0 0 0,0 0-1 0 0,-1 1 1 0 0,1-1-1 0 0,0 0 1 0 0,0 0 0 0 0,1-3-1 0 0,0 2 201 0 0,0-1 0 0 0,1 1-1 0 0,-1 0 1 0 0,1-1 0 0 0,-1 1-1 0 0,1 0 1 0 0,0 0 0 0 0,0 0-1 0 0,1 1 1 0 0,3-5-1 0 0,1 0 193 0 0,0 1 0 0 0,0 0-1 0 0,0 1 1 0 0,1 0-1 0 0,0 0 1 0 0,0 1-1 0 0,0-1 1 0 0,10-2-1 0 0,-15 6-481 0 0,0 1-1 0 0,0-1 1 0 0,-1 1-1 0 0,1-1 1 0 0,0 1-1 0 0,0 0 1 0 0,0 0-1 0 0,-1 0 1 0 0,1 1 0 0 0,0-1-1 0 0,0 1 1 0 0,0-1-1 0 0,-1 1 1 0 0,1 0-1 0 0,3 2 1 0 0,-1-1-48 0 0,0 1 0 0 0,-1 0 0 0 0,1 0 0 0 0,-1 1 1 0 0,0-1-1 0 0,0 1 0 0 0,5 6 0 0 0,3 6-144 0 0,-1 0 1 0 0,0 1-1 0 0,11 24 0 0 0,-21-38 198 0 0,52 107-60 0 0,-4-9 44 0 0,75 118 1 0 0,-112-200-5231 0 0</inkml:trace>
</inkml:ink>
</file>

<file path=ppt/ink/ink1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4.137"/>
    </inkml:context>
    <inkml:brush xml:id="br0">
      <inkml:brushProperty name="width" value="0.05" units="cm"/>
      <inkml:brushProperty name="height" value="0.05" units="cm"/>
    </inkml:brush>
  </inkml:definitions>
  <inkml:trace contextRef="#ctx0" brushRef="#br0">443 0 17972 0 0,'-3'1'70'0'0,"0"1"1"0"0,1-1 0 0 0,-1 0-1 0 0,1 1 1 0 0,0-1-1 0 0,-1 1 1 0 0,1 0 0 0 0,0-1-1 0 0,0 1 1 0 0,0 0-1 0 0,0 0 1 0 0,1 1 0 0 0,-3 2-1 0 0,-4 4-122 0 0,-63 69-81 0 0,3 4-1 0 0,-101 158 1 0 0,151-209-139 0 0,0 1 1 0 0,-14 38-1 0 0,27-57 130 0 0,0 0 0 0 0,1 0 0 0 0,1 1 0 0 0,0 0 0 0 0,1-1 0 0 0,0 1 0 0 0,1 0 0 0 0,1 23 1 0 0,5-13-793 0 0,3-4-9 0 0</inkml:trace>
</inkml:ink>
</file>

<file path=ppt/ink/ink1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4.493"/>
    </inkml:context>
    <inkml:brush xml:id="br0">
      <inkml:brushProperty name="width" value="0.05" units="cm"/>
      <inkml:brushProperty name="height" value="0.05" units="cm"/>
    </inkml:brush>
  </inkml:definitions>
  <inkml:trace contextRef="#ctx0" brushRef="#br0">42 161 9674 0 0,'-4'3'112'0'0,"1"1"0"0"0,-1-1-1 0 0,1 1 1 0 0,0 0 0 0 0,0 0 0 0 0,0 0-1 0 0,0 0 1 0 0,1 1 0 0 0,0-1 0 0 0,-1 1-1 0 0,2-1 1 0 0,-1 1 0 0 0,0 0 0 0 0,1 0-1 0 0,0 0 1 0 0,0 0 0 0 0,1 0 0 0 0,-1 0 0 0 0,1 0-1 0 0,1 9 1 0 0,-1-9 183 0 0,0-1 0 0 0,1 1 0 0 0,-1 0 0 0 0,1 0 1 0 0,0 0-1 0 0,0-1 0 0 0,1 1 0 0 0,0-1 0 0 0,-1 1 0 0 0,2-1 0 0 0,-1 1 0 0 0,0-1 0 0 0,1 0 0 0 0,0 0 1 0 0,0 0-1 0 0,0-1 0 0 0,0 1 0 0 0,0-1 0 0 0,1 1 0 0 0,0-1 0 0 0,6 4 0 0 0,-9-7-274 0 0,-1 1-1 0 0,1-1 0 0 0,-1 0 0 0 0,1 0 1 0 0,-1 0-1 0 0,1 1 0 0 0,0-1 1 0 0,-1 0-1 0 0,1 0 0 0 0,-1 0 0 0 0,1 0 1 0 0,0 0-1 0 0,-1 0 0 0 0,1 0 0 0 0,-1-1 1 0 0,1 1-1 0 0,-1 0 0 0 0,1 0 1 0 0,0 0-1 0 0,-1-1 0 0 0,1 1 0 0 0,-1 0 1 0 0,1 0-1 0 0,-1-1 0 0 0,1 1 1 0 0,-1 0-1 0 0,1-1 0 0 0,-1 1 0 0 0,0-1 1 0 0,1 1-1 0 0,-1-1 0 0 0,1 0 0 0 0,9-19-1313 0 0,-9 18 1025 0 0,7-17-6047 0 0</inkml:trace>
  <inkml:trace contextRef="#ctx0" brushRef="#br0" timeOffset="1">11 1 17972 0 0,'14'1'1954'0'0,"53"5"-3425"0"0,-57-5 1183 0 0,-1 0 1 0 0,0 1-1 0 0,0 0 1 0 0,0 1 0 0 0,0 0-1 0 0,0 0 1 0 0,8 6-1 0 0,0 1 264 0 0</inkml:trace>
</inkml:ink>
</file>

<file path=ppt/ink/ink1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4.851"/>
    </inkml:context>
    <inkml:brush xml:id="br0">
      <inkml:brushProperty name="width" value="0.05" units="cm"/>
      <inkml:brushProperty name="height" value="0.05" units="cm"/>
    </inkml:brush>
  </inkml:definitions>
  <inkml:trace contextRef="#ctx0" brushRef="#br0">221 0 10594 0 0,'0'0'964'0'0,"4"14"-1784"0"0,8 24 584 0 0,-2 1 0 0 0,-1 0 0 0 0,6 62 0 0 0,-14-80 810 0 0,0 0 0 0 0,-1 0 0 0 0,-1 0 0 0 0,-1 0-1 0 0,-1 0 1 0 0,-1-1 0 0 0,0 1 0 0 0,-13 30 0 0 0,15-46-347 0 0,0 0-1 0 0,0 0 1 0 0,0-1 0 0 0,-1 1-1 0 0,0-1 1 0 0,0 0 0 0 0,0 0-1 0 0,-1 0 1 0 0,1 0 0 0 0,-1 0-1 0 0,0-1 1 0 0,0 0 0 0 0,0 1-1 0 0,-1-2 1 0 0,1 1-1 0 0,-1 0 1 0 0,0-1 0 0 0,1 0-1 0 0,-6 2 1 0 0,3-3-109 0 0,0 1 0 0 0,1-1-1 0 0,-1-1 1 0 0,0 1 0 0 0,0-1-1 0 0,0 0 1 0 0,1-1 0 0 0,-1 1 0 0 0,0-2-1 0 0,0 1 1 0 0,1-1 0 0 0,-1 1-1 0 0,1-2 1 0 0,-8-2 0 0 0,-24-18-2081 0 0,19 8-5001 0 0</inkml:trace>
</inkml:ink>
</file>

<file path=ppt/ink/ink1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5.188"/>
    </inkml:context>
    <inkml:brush xml:id="br0">
      <inkml:brushProperty name="width" value="0.05" units="cm"/>
      <inkml:brushProperty name="height" value="0.05" units="cm"/>
    </inkml:brush>
  </inkml:definitions>
  <inkml:trace contextRef="#ctx0" brushRef="#br0">2 1 11666 0 0,'-1'1'1209'0'0,"2"-1"-1145"0"0,1 0-64 0 0,-1 1 0 0 0,2 1-112 0 0,2 0 24 0 0,21 12-1065 0 0,-11-5 553 0 0</inkml:trace>
</inkml:ink>
</file>

<file path=ppt/ink/ink1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35.952"/>
    </inkml:context>
    <inkml:brush xml:id="br0">
      <inkml:brushProperty name="width" value="0.05" units="cm"/>
      <inkml:brushProperty name="height" value="0.05" units="cm"/>
    </inkml:brush>
  </inkml:definitions>
  <inkml:trace contextRef="#ctx0" brushRef="#br0">1 51 12443 0 0,'0'0'1704'0'0,"12"-4"757"0"0,46-5-2342 0 0,99-5 0 0 0,-20 4-121 0 0,-60 1 2 0 0,-41 5 0 0 0</inkml:trace>
</inkml:ink>
</file>

<file path=ppt/ink/ink1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4.776"/>
    </inkml:context>
    <inkml:brush xml:id="br0">
      <inkml:brushProperty name="width" value="0.05" units="cm"/>
      <inkml:brushProperty name="height" value="0.05" units="cm"/>
    </inkml:brush>
  </inkml:definitions>
  <inkml:trace contextRef="#ctx0" brushRef="#br0">6 10 9218 0 0,'-5'-9'9204'0'0,"22"9"-7925"0"0,-14 0-1576 0 0,253 11-397 0 0,-69 0 585 0 0,-141-12 56 0 0</inkml:trace>
</inkml:ink>
</file>

<file path=ppt/ink/ink1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1.641"/>
    </inkml:context>
    <inkml:brush xml:id="br0">
      <inkml:brushProperty name="width" value="0.05" units="cm"/>
      <inkml:brushProperty name="height" value="0.05" units="cm"/>
    </inkml:brush>
  </inkml:definitions>
  <inkml:trace contextRef="#ctx0" brushRef="#br0">15 62 3681 0 0,'-1'0'315'0'0,"0"-1"-1"0"0,0 1 1 0 0,0 0 0 0 0,1-1 0 0 0,-1 1-1 0 0,0-1 1 0 0,0 1 0 0 0,1-1 0 0 0,-1 0 0 0 0,0 1-1 0 0,1-1 1 0 0,-1 1 0 0 0,1-1 0 0 0,-1 0-1 0 0,1 0 1 0 0,-1 1 0 0 0,1-1 0 0 0,-1 0 0 0 0,1 0-1 0 0,0 0 1 0 0,-1 1 0 0 0,1-1 0 0 0,0 0-1 0 0,0 0 1 0 0,0-1 0 0 0,0 0-35 0 0,0 1-1 0 0,0 0 1 0 0,1-1 0 0 0,-1 1 0 0 0,1 0-1 0 0,-1-1 1 0 0,1 1 0 0 0,0 0 0 0 0,-1 0-1 0 0,1 0 1 0 0,0 0 0 0 0,0 0 0 0 0,0-1-1 0 0,2 0 1 0 0,-1-1-210 0 0,1 1 0 0 0,0 0 1 0 0,0 0-1 0 0,-1 0 0 0 0,2 0 1 0 0,-1 0-1 0 0,0 1 0 0 0,0-1 0 0 0,0 1 1 0 0,1 0-1 0 0,-1 0 0 0 0,7-1 0 0 0,-3 3-123 0 0,-1-1 1 0 0,1 2-1 0 0,-1-1 0 0 0,0 1 0 0 0,0 0 0 0 0,1 0 1 0 0,-1 1-1 0 0,-1 0 0 0 0,1 0 0 0 0,0 0 0 0 0,-1 1 0 0 0,0 0 1 0 0,0 0-1 0 0,5 5 0 0 0,8 8 14 0 0,-1 0 0 0 0,19 26 0 0 0,-4 2 150 0 0,-2 1 0 0 0,-2 1 0 0 0,-2 1 0 0 0,23 62 0 0 0,-42-94-78 0 0,1 1 0 0 0,0 1 0 0 0,-2 1 0 0 0,0-1 0 0 0,-1 1 0 0 0,0 0 0 0 0,2 37 0 0 0,-7-55-161 0 0,-1-2-56 0 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5.953"/>
    </inkml:context>
    <inkml:brush xml:id="br0">
      <inkml:brushProperty name="width" value="0.05" units="cm"/>
      <inkml:brushProperty name="height" value="0.05" units="cm"/>
    </inkml:brush>
  </inkml:definitions>
  <inkml:trace contextRef="#ctx0" brushRef="#br0">150 1 3681 0 0,'0'0'284'0'0,"0"20"1475"0"0,0 29-1673 0 0,2 2 422 0 0,-3 0-1 0 0,-2 0 1 0 0,-16 82-1 0 0,17-126 65 0 0,0 1 0 0 0,-1-1 0 0 0,0 0 0 0 0,0 0 0 0 0,-1 0 0 0 0,1 0 0 0 0,-2-1 0 0 0,-7 11 0 0 0,11-16-479 0 0,-1 1-1 0 0,1-1 1 0 0,0 0 0 0 0,-1 0 0 0 0,1 1-1 0 0,0-1 1 0 0,-1 0 0 0 0,1 0 0 0 0,-1 0-1 0 0,0-1 1 0 0,1 1 0 0 0,-1 0 0 0 0,0 0-1 0 0,1-1 1 0 0,-1 1 0 0 0,0-1 0 0 0,0 0-1 0 0,0 0 1 0 0,1 1 0 0 0,-1-1 0 0 0,0 0-1 0 0,0 0 1 0 0,0-1 0 0 0,0 1 0 0 0,1 0 0 0 0,-1-1-1 0 0,0 1 1 0 0,0-1 0 0 0,1 1 0 0 0,-1-1-1 0 0,0 0 1 0 0,1 0 0 0 0,-1 1 0 0 0,1-1-1 0 0,-1-1 1 0 0,1 1 0 0 0,-1 0 0 0 0,1 0-1 0 0,0 0 1 0 0,-1-1 0 0 0,-1-2 0 0 0,-12-19-623 0 0,7 8-213 0 0</inkml:trace>
</inkml:ink>
</file>

<file path=ppt/ink/ink1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1.990"/>
    </inkml:context>
    <inkml:brush xml:id="br0">
      <inkml:brushProperty name="width" value="0.05" units="cm"/>
      <inkml:brushProperty name="height" value="0.05" units="cm"/>
    </inkml:brush>
  </inkml:definitions>
  <inkml:trace contextRef="#ctx0" brushRef="#br0">499 2 16588 0 0,'-2'0'258'0'0,"-1"0"0"0"0,1-1 0 0 0,0 1 0 0 0,0 0 0 0 0,0 0 1 0 0,0 0-1 0 0,0 0 0 0 0,0 0 0 0 0,0 0 0 0 0,0 1 0 0 0,-1-1 1 0 0,1 1-1 0 0,0-1 0 0 0,0 1 0 0 0,1 0 0 0 0,-1 0 1 0 0,0 0-1 0 0,0 0 0 0 0,0 0 0 0 0,0 0 0 0 0,1 0 0 0 0,-1 1 1 0 0,-2 2-1 0 0,-8 6-184 0 0,1 1 0 0 0,-10 13 0 0 0,15-17 200 0 0,-193 244-187 0 0,171-214-81 0 0,20-27-80 0 0,-78 110 299 0 0,71-96-665 0 0,1 0-1 0 0,1 1 1 0 0,-13 34 0 0 0,16-31-7352 0 0</inkml:trace>
</inkml:ink>
</file>

<file path=ppt/ink/ink1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3.339"/>
    </inkml:context>
    <inkml:brush xml:id="br0">
      <inkml:brushProperty name="width" value="0.05" units="cm"/>
      <inkml:brushProperty name="height" value="0.05" units="cm"/>
    </inkml:brush>
  </inkml:definitions>
  <inkml:trace contextRef="#ctx0" brushRef="#br0">37 32 14283 0 0,'0'0'2158'0'0,"-3"2"-1427"0"0,-14 9 534 0 0,16-11-1255 0 0,1 0 1 0 0,0 0-1 0 0,-1 1 0 0 0,1-1 1 0 0,0 0-1 0 0,-1 0 0 0 0,1 0 0 0 0,0 1 1 0 0,-1-1-1 0 0,1 0 0 0 0,-1 0 1 0 0,1 0-1 0 0,0 0 0 0 0,-1 0 0 0 0,1 0 1 0 0,-1 0-1 0 0,1 1 0 0 0,0-1 1 0 0,-1 0-1 0 0,1-1 0 0 0,-1 1 0 0 0,1 0 1 0 0,0 0-1 0 0,-1 0 0 0 0,1 0 1 0 0,-1 0-1 0 0,1 0 0 0 0,0 0 0 0 0,-1-1 1 0 0,1 1-1 0 0,0 0 0 0 0,-1 0 0 0 0,1 0 1 0 0,0-1-1 0 0,-1 1 0 0 0,1 0 1 0 0,0-1-1 0 0,-1 1 0 0 0,1 0 0 0 0,0-1 1 0 0,0 1-1 0 0,-1 0 0 0 0,1-1 1 0 0,0 1-1 0 0,0 0 0 0 0,0-1 0 0 0,0 1 1 0 0,0-1-1 0 0,-1 1 0 0 0,1 0 1 0 0,0-1-1 0 0,0 1 0 0 0,0-1 0 0 0,0 0 1 0 0,3 0-2053 0 0,-2 1 1954 0 0,-1-1 0 0 0,1 1 0 0 0,0-1-1 0 0,-1 1 1 0 0,1-1 0 0 0,-1 1 0 0 0,1-1 0 0 0,-1 1-1 0 0,1-1 1 0 0,-1 1 0 0 0,1-1 0 0 0,0-1-1 0 0,9-9-1058 0 0,-9 10 890 0 0,20-11-1523 0 0,-21 11 1771 0 0,1 1-1 0 0,-1-1 0 0 0,1 1 0 0 0,-1 0 1 0 0,1-1-1 0 0,-1 1 0 0 0,1 0 0 0 0,-1 0 1 0 0,1 0-1 0 0,0-1 0 0 0,-1 1 0 0 0,1 0 1 0 0,0 0-1 0 0,-1 0 0 0 0,1 0 0 0 0,-1 0 0 0 0,1 0 1 0 0,0 0-1 0 0,-1 0 0 0 0,1 0 0 0 0,-1 1 1 0 0,1-1-1 0 0,0 0 0 0 0,-1 0 0 0 0,1 0 1 0 0,-1 1-1 0 0,1-1 0 0 0,-1 0 0 0 0,1 1 1 0 0,0-1-1 0 0,-1 0 0 0 0,0 1 0 0 0,1 0 1 0 0,0 0 187 0 0,-2 0 0 0 0,1 0 0 0 0,0 0 0 0 0,0 1 0 0 0,0-1 0 0 0,0 0 1 0 0,-1 0-1 0 0,1 0 0 0 0,-1 0 0 0 0,1 0 0 0 0,-1 0 0 0 0,1 0 0 0 0,-1 0 1 0 0,1 0-1 0 0,-1 0 0 0 0,0 0 0 0 0,0 0 0 0 0,0 0 0 0 0,1 0 0 0 0,-3 1 1 0 0,2 0-424 0 0,-16 16 1036 0 0,10-14-965 0 0</inkml:trace>
</inkml:ink>
</file>

<file path=ppt/ink/ink1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3.689"/>
    </inkml:context>
    <inkml:brush xml:id="br0">
      <inkml:brushProperty name="width" value="0.05" units="cm"/>
      <inkml:brushProperty name="height" value="0.05" units="cm"/>
    </inkml:brush>
  </inkml:definitions>
  <inkml:trace contextRef="#ctx0" brushRef="#br0">26 1 11058 0 0,'-2'3'4959'0'0,"-7"13"-4478"0"0,5-4-468 0 0,1 1 0 0 0,0-1 0 0 0,1 1 0 0 0,1 0-1 0 0,0 18 1 0 0,0-24 173 0 0,2 0-1 0 0,-1 0 1 0 0,1-1 0 0 0,0 1-1 0 0,1 0 1 0 0,-1-1 0 0 0,1 1-1 0 0,1-1 1 0 0,-1 1-1 0 0,1-1 1 0 0,7 12 0 0 0,-10-18-174 0 0,0 0 0 0 0,0 0 0 0 0,0 1 1 0 0,0-1-1 0 0,1 0 0 0 0,-1 0 0 0 0,0 0 1 0 0,0 1-1 0 0,0-1 0 0 0,1 0 0 0 0,-1 0 1 0 0,0 0-1 0 0,0 1 0 0 0,0-1 0 0 0,1 0 0 0 0,-1 0 1 0 0,0 0-1 0 0,0 0 0 0 0,1 0 0 0 0,-1 0 1 0 0,0 1-1 0 0,1-1 0 0 0,-1 0 0 0 0,0 0 1 0 0,0 0-1 0 0,1 0 0 0 0,-1 0 0 0 0,0 0 1 0 0,1 0-1 0 0,-1 0 0 0 0,0 0 0 0 0,0 0 0 0 0,1 0 1 0 0,-1-1-1 0 0,0 1 0 0 0,1 0 0 0 0,6-9-1472 0 0,-5 7 746 0 0,3-5-5469 0 0</inkml:trace>
</inkml:ink>
</file>

<file path=ppt/ink/ink1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4.021"/>
    </inkml:context>
    <inkml:brush xml:id="br0">
      <inkml:brushProperty name="width" value="0.05" units="cm"/>
      <inkml:brushProperty name="height" value="0.05" units="cm"/>
    </inkml:brush>
  </inkml:definitions>
  <inkml:trace contextRef="#ctx0" brushRef="#br0">1 2 14283 0 0,'0'0'2842'0'0,"8"-1"-1415"0"0,65 3-2135 0 0,-37 0 293 0 0,38-3 0 0 0,-39-2 309 0 0</inkml:trace>
</inkml:ink>
</file>

<file path=ppt/ink/ink1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5.447"/>
    </inkml:context>
    <inkml:brush xml:id="br0">
      <inkml:brushProperty name="width" value="0.05" units="cm"/>
      <inkml:brushProperty name="height" value="0.05" units="cm"/>
    </inkml:brush>
  </inkml:definitions>
  <inkml:trace contextRef="#ctx0" brushRef="#br0">0 21 13827 0 0,'0'0'1062'0'0,"24"-6"-1764"0"0,12 0 662 0 0,1 1 0 0 0,0 2 0 0 0,0 2 0 0 0,51 4 0 0 0,0 0-187 0 0,-10-4-708 0 0,-52 0-3672 0 0</inkml:trace>
</inkml:ink>
</file>

<file path=ppt/ink/ink1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6.626"/>
    </inkml:context>
    <inkml:brush xml:id="br0">
      <inkml:brushProperty name="width" value="0.05" units="cm"/>
      <inkml:brushProperty name="height" value="0.05" units="cm"/>
    </inkml:brush>
  </inkml:definitions>
  <inkml:trace contextRef="#ctx0" brushRef="#br0">3 17 7370 0 0,'-3'-6'8343'0'0,"78"-1"-8384"0"0,1 3 1 0 0,119 10-1 0 0,-88-2 13 0 0,28-1-1041 0 0</inkml:trace>
</inkml:ink>
</file>

<file path=ppt/ink/ink1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7.024"/>
    </inkml:context>
    <inkml:brush xml:id="br0">
      <inkml:brushProperty name="width" value="0.05" units="cm"/>
      <inkml:brushProperty name="height" value="0.05" units="cm"/>
    </inkml:brush>
  </inkml:definitions>
  <inkml:trace contextRef="#ctx0" brushRef="#br0">0 0 6913 0 0,'35'24'4709'0'0,"-7"2"-4787"0"0,29 33 0 0 0,107 151 30 0 0,-138-175 0 0 0,-17-23 68 0 0,-1 0-1 0 0,0 1 0 0 0,0-1 0 0 0,5 15 0 0 0,-10-18-19 0 0</inkml:trace>
</inkml:ink>
</file>

<file path=ppt/ink/ink1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7.439"/>
    </inkml:context>
    <inkml:brush xml:id="br0">
      <inkml:brushProperty name="width" value="0.05" units="cm"/>
      <inkml:brushProperty name="height" value="0.05" units="cm"/>
    </inkml:brush>
  </inkml:definitions>
  <inkml:trace contextRef="#ctx0" brushRef="#br0">388 4 17972 0 0,'-2'-1'124'0'0,"0"1"1"0"0,1-1-1 0 0,-1 1 0 0 0,0 0 1 0 0,1-1-1 0 0,-1 1 1 0 0,0 0-1 0 0,0 0 0 0 0,1 0 1 0 0,-1 0-1 0 0,0 0 0 0 0,0 1 1 0 0,1-1-1 0 0,-1 0 1 0 0,0 1-1 0 0,1-1 0 0 0,-1 1 1 0 0,0 0-1 0 0,1-1 1 0 0,-1 1-1 0 0,1 0 0 0 0,-1 0 1 0 0,1 0-1 0 0,-3 3 0 0 0,-36 31 305 0 0,35-30-174 0 0,-46 50 57 0 0,2 2 0 0 0,-64 98 0 0 0,99-132-296 0 0,1 0 0 0 0,1 1 0 0 0,1 0 0 0 0,1 1 0 0 0,-9 35 0 0 0,13-35-16 0 0</inkml:trace>
</inkml:ink>
</file>

<file path=ppt/ink/ink1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7.790"/>
    </inkml:context>
    <inkml:brush xml:id="br0">
      <inkml:brushProperty name="width" value="0.05" units="cm"/>
      <inkml:brushProperty name="height" value="0.05" units="cm"/>
    </inkml:brush>
  </inkml:definitions>
  <inkml:trace contextRef="#ctx0" brushRef="#br0">56 10 3225 0 0,'0'-1'114'0'0,"0"1"-1"0"0,0 0 1 0 0,0 0 0 0 0,-1-1 0 0 0,1 1 0 0 0,0 0-1 0 0,0-1 1 0 0,0 1 0 0 0,0 0 0 0 0,0 0 0 0 0,0-1-1 0 0,0 1 1 0 0,0 0 0 0 0,1 0 0 0 0,-1-1 0 0 0,0 1 0 0 0,0 0-1 0 0,0 0 1 0 0,0-1 0 0 0,0 1 0 0 0,0 0 0 0 0,0 0-1 0 0,1-1 1 0 0,-1 1 0 0 0,0 0 0 0 0,0 0 0 0 0,0 0 0 0 0,1-1-1 0 0,-1 1 1 0 0,0 0 0 0 0,0 0 0 0 0,0 0 0 0 0,1 0-1 0 0,-1-1 1 0 0,0 1 0 0 0,0 0 0 0 0,1 0 0 0 0,-1 0 0 0 0,0 0-1 0 0,0 0 1 0 0,1 0 0 0 0,-1 0 0 0 0,0 0 0 0 0,1 0-1 0 0,-1 0 1 0 0,0 0 0 0 0,0 0 0 0 0,1 0 0 0 0,-1 0-1 0 0,0 0 1 0 0,0 0 0 0 0,1 0 0 0 0,-1 0 0 0 0,1 0-174 0 0,3 2-37 0 0,-2-1 82 0 0,0 0 0 0 0,0 1 0 0 0,0-1-1 0 0,-1 1 1 0 0,1-1 0 0 0,0 1 0 0 0,0 0 0 0 0,-1-1 0 0 0,1 1 0 0 0,-1 0 0 0 0,2 3-1 0 0,-2-4 107 0 0,-1 0 0 0 0,0 0 0 0 0,0-1-1 0 0,1 1 1 0 0,-1 0 0 0 0,0 0 0 0 0,0 0-1 0 0,0-1 1 0 0,0 1 0 0 0,0 0 0 0 0,0 0-1 0 0,0 0 1 0 0,0 0 0 0 0,0-1 0 0 0,0 1-1 0 0,0 0 1 0 0,-1 0 0 0 0,1 0 0 0 0,0-1-1 0 0,0 1 1 0 0,-1 0 0 0 0,1 0 0 0 0,-1-1-1 0 0,1 1 1 0 0,-1 0 0 0 0,1-1 0 0 0,-1 1-1 0 0,1 0 1 0 0,-1-1 0 0 0,1 1 0 0 0,-1-1-1 0 0,0 1 1 0 0,1-1 0 0 0,-1 1 0 0 0,0-1 0 0 0,0 1-1 0 0,1-1 1 0 0,-1 0 0 0 0,0 0 0 0 0,0 1-1 0 0,0-1 1 0 0,-1 0 0 0 0,-1 1 247 0 0,1 0 1 0 0,-1-1-1 0 0,0 1 1 0 0,0-1 0 0 0,0 0-1 0 0,0 0 1 0 0,0 0-1 0 0,1 0 1 0 0,-1-1 0 0 0,0 1-1 0 0,0-1 1 0 0,0 0-1 0 0,0 0 1 0 0,1 0-1 0 0,-1 0 1 0 0,-4-2 0 0 0,5 2-580 0 0,0-1 1 0 0,0 1 0 0 0,0 0-1 0 0,1 0 1 0 0,-1-1 0 0 0,1 1-1 0 0,-1-1 1 0 0,1 1 0 0 0,-1-1-1 0 0,1 0 1 0 0,0 0 0 0 0,0 1 0 0 0,0-1-1 0 0,-2-3 1 0 0,3 4 142 0 0,0 1 1 0 0,0 0-1 0 0,0-1 1 0 0,0 1-1 0 0,0-1 1 0 0,1 1 0 0 0,-1 0-1 0 0,0-1 1 0 0,0 1-1 0 0,0 0 1 0 0,0-1-1 0 0,0 1 1 0 0,0 0-1 0 0,1-1 1 0 0,-1 1-1 0 0,0 0 1 0 0,0-1-1 0 0,1 1 1 0 0,-1 0-1 0 0,0-1 1 0 0,0 1-1 0 0,1 0 1 0 0,-1 0-1 0 0,0 0 1 0 0,1-1-1 0 0,-1 1 1 0 0,0 0-1 0 0,1 0 1 0 0,-1 0-1 0 0,0 0 1 0 0,1-1-1 0 0,-1 1 1 0 0,0 0 0 0 0,1 0-1 0 0,-1 0 1 0 0,0 0-1 0 0,1 0 1 0 0,-1 0-1 0 0,1 0 1 0 0,-1 0-1 0 0,0 0 1 0 0,1 0-1 0 0,-1 0 1 0 0,0 0-1 0 0,1 1 1 0 0,-1-1-1 0 0,1 0 1 0 0,19 5 302 0 0,-20-5-192 0 0,12 11 578 0 0,-12-11-573 0 0,0 1 1 0 0,0-1-1 0 0,0 0 1 0 0,0 1-1 0 0,0-1 1 0 0,1 1-1 0 0,-1-1 1 0 0,0 1-1 0 0,0-1 1 0 0,0 1-1 0 0,0-1 1 0 0,-1 1-1 0 0,1-1 0 0 0,0 1 1 0 0,0-1-1 0 0,0 1 1 0 0,0-1-1 0 0,0 1 1 0 0,0-1-1 0 0,-1 0 1 0 0,1 1-1 0 0,0-1 1 0 0,0 1-1 0 0,-1-1 1 0 0,1 0-1 0 0,0 1 1 0 0,-1 0-1 0 0,-4 3 36 0 0</inkml:trace>
</inkml:ink>
</file>

<file path=ppt/ink/ink1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8.237"/>
    </inkml:context>
    <inkml:brush xml:id="br0">
      <inkml:brushProperty name="width" value="0.05" units="cm"/>
      <inkml:brushProperty name="height" value="0.05" units="cm"/>
    </inkml:brush>
  </inkml:definitions>
  <inkml:trace contextRef="#ctx0" brushRef="#br0">162 0 3681 0 0,'0'0'1524'0'0,"2"6"-144"0"0,0-2-1353 0 0,2 19 505 0 0,0 0-1 0 0,-1 0 0 0 0,-1 37 1 0 0,-9 69 1918 0 0,6-111-2176 0 0,0 3 159 0 0,-2-1-1 0 0,0 0 0 0 0,-7 23 1 0 0,9-38-111 0 0,0-1 1 0 0,-1 1-1 0 0,0-1 1 0 0,0 1-1 0 0,0-1 1 0 0,0 0-1 0 0,-1 0 1 0 0,1 0-1 0 0,-1 0 1 0 0,0 0-1 0 0,0 0 1 0 0,-1-1-1 0 0,1 1 1 0 0,-1-1-1 0 0,0 0 1 0 0,0 0-1 0 0,0-1 1 0 0,0 1-1 0 0,-6 2 1 0 0,8-5-227 0 0,-1 1 0 0 0,1-1 0 0 0,-1 1 0 0 0,1-1 0 0 0,-1 0 1 0 0,1 0-1 0 0,-1 0 0 0 0,1-1 0 0 0,-1 1 0 0 0,1-1 1 0 0,-1 1-1 0 0,1-1 0 0 0,0 0 0 0 0,-1 0 0 0 0,1 0 1 0 0,-4-2-1 0 0,2 1-89 0 0,0-1-1 0 0,0 0 1 0 0,0 0 0 0 0,0 0 0 0 0,0 0 0 0 0,0 0-1 0 0,-4-7 1 0 0,-2-4-414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6.290"/>
    </inkml:context>
    <inkml:brush xml:id="br0">
      <inkml:brushProperty name="width" value="0.05" units="cm"/>
      <inkml:brushProperty name="height" value="0.05" units="cm"/>
    </inkml:brush>
  </inkml:definitions>
  <inkml:trace contextRef="#ctx0" brushRef="#br0">0 1 14747 0 0,'7'1'1072'0'0,"47"3"-1502"0"0,-34-3 404 0 0</inkml:trace>
</inkml:ink>
</file>

<file path=ppt/ink/ink1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8.635"/>
    </inkml:context>
    <inkml:brush xml:id="br0">
      <inkml:brushProperty name="width" value="0.05" units="cm"/>
      <inkml:brushProperty name="height" value="0.05" units="cm"/>
    </inkml:brush>
  </inkml:definitions>
  <inkml:trace contextRef="#ctx0" brushRef="#br0">0 1 13363 0 0,'2'1'1448'0'0,"-2"0"-992"0"0,0 1 88 0 0,21 2-968 0 0,-7-2 168 0 0,-2 0 0 0 0</inkml:trace>
</inkml:ink>
</file>

<file path=ppt/ink/ink1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9.031"/>
    </inkml:context>
    <inkml:brush xml:id="br0">
      <inkml:brushProperty name="width" value="0.05" units="cm"/>
      <inkml:brushProperty name="height" value="0.05" units="cm"/>
    </inkml:brush>
  </inkml:definitions>
  <inkml:trace contextRef="#ctx0" brushRef="#br0">1 35 7370 0 0,'0'-7'8364'0'0,"0"7"-8165"0"0,12-5 1576 0 0,19 0-3524 0 0,-29 4 2347 0 0,200-10-1023 0 0,-77 6 323 0 0,-105 4 91 0 0</inkml:trace>
</inkml:ink>
</file>

<file path=ppt/ink/ink1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9.384"/>
    </inkml:context>
    <inkml:brush xml:id="br0">
      <inkml:brushProperty name="width" value="0.05" units="cm"/>
      <inkml:brushProperty name="height" value="0.05" units="cm"/>
    </inkml:brush>
  </inkml:definitions>
  <inkml:trace contextRef="#ctx0" brushRef="#br0">19 2 5985 0 0,'0'-1'62'0'0,"0"1"1"0"0,0 0-1 0 0,0 0 0 0 0,-1 0 0 0 0,1 0 0 0 0,0 0 0 0 0,0 0 1 0 0,0 0-1 0 0,0 0 0 0 0,0 0 0 0 0,0 0 0 0 0,0-1 0 0 0,0 1 1 0 0,0 0-1 0 0,-1 0 0 0 0,1 0 0 0 0,0 0 0 0 0,0 0 0 0 0,0 0 1 0 0,0 0-1 0 0,0 0 0 0 0,0 0 0 0 0,0 0 0 0 0,-1 0 0 0 0,1 0 1 0 0,0 0-1 0 0,0 0 0 0 0,0 0 0 0 0,0 0 0 0 0,0 0 0 0 0,0 0 1 0 0,0 0-1 0 0,-1 0 0 0 0,1 0 0 0 0,0 0 0 0 0,0 0 0 0 0,0 0 1 0 0,0 0-1 0 0,0 1 0 0 0,0-1 0 0 0,0 0 0 0 0,0 0 0 0 0,0 0 1 0 0,-1 0-1 0 0,1 0 0 0 0,0 0 0 0 0,0 0 0 0 0,0 0 0 0 0,0 0 1 0 0,-2 9 936 0 0,2 11-1202 0 0,0-18 407 0 0,-2 123 513 0 0,-5 99 915 0 0,6-218-1649 0 0,0 1-161 0 0,0 0 1 0 0,1 0-1 0 0,0 1 0 0 0,2 13 0 0 0,3-7-301 0 0</inkml:trace>
</inkml:ink>
</file>

<file path=ppt/ink/ink1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49.872"/>
    </inkml:context>
    <inkml:brush xml:id="br0">
      <inkml:brushProperty name="width" value="0.05" units="cm"/>
      <inkml:brushProperty name="height" value="0.05" units="cm"/>
    </inkml:brush>
  </inkml:definitions>
  <inkml:trace contextRef="#ctx0" brushRef="#br0">3 46 6913 0 0,'-1'0'54'0'0,"1"0"0"0"0,0 0 0 0 0,0 0 0 0 0,0 0 0 0 0,0 0 0 0 0,0-1 0 0 0,-1 1 0 0 0,1 0 0 0 0,0 0 0 0 0,0 0 0 0 0,0-1 0 0 0,0 1 0 0 0,0 0 0 0 0,0 0 0 0 0,0 0 0 0 0,0-1-1 0 0,0 1 1 0 0,0 0 0 0 0,0 0 0 0 0,0 0 0 0 0,0-1 0 0 0,0 1 0 0 0,0 0 0 0 0,0 0 0 0 0,0 0 0 0 0,0-1 0 0 0,0 1 0 0 0,0 0 0 0 0,0 0 0 0 0,0-1 0 0 0,0 1 0 0 0,0 0 0 0 0,0 0-1 0 0,0 0 1 0 0,1 0 0 0 0,-1-1 0 0 0,0 1 0 0 0,0 0 0 0 0,0 0 0 0 0,0 0 0 0 0,0 0 0 0 0,1-1 0 0 0,-1 1 0 0 0,0 0 0 0 0,15-6 907 0 0,24-2-901 0 0,-35 7-4 0 0,62-6-56 0 0,0 3 0 0 0,69 5 0 0 0,-18 0 0 0 0,-2-3 0 0 0,242-8 0 0 0,-339 8 0 0 0</inkml:trace>
</inkml:ink>
</file>

<file path=ppt/ink/ink1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0.270"/>
    </inkml:context>
    <inkml:brush xml:id="br0">
      <inkml:brushProperty name="width" value="0.05" units="cm"/>
      <inkml:brushProperty name="height" value="0.05" units="cm"/>
    </inkml:brush>
  </inkml:definitions>
  <inkml:trace contextRef="#ctx0" brushRef="#br0">1 0 6913 0 0,'0'0'529'0'0,"12"16"1578"0"0,43 51-2428 0 0,49 78 0 0 0,-52-70 328 0 0,-24-33 25 0 0,34 63 0 0 0,-59-99-32 0 0</inkml:trace>
</inkml:ink>
</file>

<file path=ppt/ink/ink1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0.668"/>
    </inkml:context>
    <inkml:brush xml:id="br0">
      <inkml:brushProperty name="width" value="0.05" units="cm"/>
      <inkml:brushProperty name="height" value="0.05" units="cm"/>
    </inkml:brush>
  </inkml:definitions>
  <inkml:trace contextRef="#ctx0" brushRef="#br0">336 1 17972 0 0,'-3'0'115'0'0,"1"1"0"0"0,-1-1 0 0 0,0 1 1 0 0,0 0-1 0 0,1 0 0 0 0,-1 0 0 0 0,1 0 0 0 0,-1 0 1 0 0,1 1-1 0 0,-1-1 0 0 0,1 1 0 0 0,0 0 0 0 0,0 0 0 0 0,-3 3 1 0 0,-31 35-484 0 0,25-27 731 0 0,-174 237 1051 0 0,169-226-2181 0 0,-21 48 0 0 0,27-50-6245 0 0</inkml:trace>
</inkml:ink>
</file>

<file path=ppt/ink/ink1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1.017"/>
    </inkml:context>
    <inkml:brush xml:id="br0">
      <inkml:brushProperty name="width" value="0.05" units="cm"/>
      <inkml:brushProperty name="height" value="0.05" units="cm"/>
    </inkml:brush>
  </inkml:definitions>
  <inkml:trace contextRef="#ctx0" brushRef="#br0">3 3 10138 0 0,'-3'-3'11392'0'0</inkml:trace>
</inkml:ink>
</file>

<file path=ppt/ink/ink1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1.348"/>
    </inkml:context>
    <inkml:brush xml:id="br0">
      <inkml:brushProperty name="width" value="0.05" units="cm"/>
      <inkml:brushProperty name="height" value="0.05" units="cm"/>
    </inkml:brush>
  </inkml:definitions>
  <inkml:trace contextRef="#ctx0" brushRef="#br0">0 1 17972 0 0,'0'1'4099'0'0,"21"-1"-4133"0"0</inkml:trace>
</inkml:ink>
</file>

<file path=ppt/ink/ink1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1.856"/>
    </inkml:context>
    <inkml:brush xml:id="br0">
      <inkml:brushProperty name="width" value="0.05" units="cm"/>
      <inkml:brushProperty name="height" value="0.05" units="cm"/>
    </inkml:brush>
  </inkml:definitions>
  <inkml:trace contextRef="#ctx0" brushRef="#br0">96 0 5985 0 0,'0'1'113'0'0,"1"-1"0"0"0,0 0 0 0 0,-1 0 0 0 0,1 0 0 0 0,-1 0 0 0 0,1 0 0 0 0,0 1-1 0 0,-1-1 1 0 0,1 0 0 0 0,-1 1 0 0 0,1-1 0 0 0,-1 0 0 0 0,1 1 0 0 0,-1-1 0 0 0,1 1 0 0 0,-1-1-1 0 0,0 0 1 0 0,1 1 0 0 0,-1-1 0 0 0,1 1 0 0 0,-1 0 0 0 0,0-1 0 0 0,1 1 0 0 0,-1-1 0 0 0,0 1 0 0 0,0-1-1 0 0,0 1 1 0 0,1 0 0 0 0,-1 0 0 0 0,10 20 88 0 0,-10-20-124 0 0,6 16 301 0 0,-1 0-1 0 0,-1 1 1 0 0,0 0-1 0 0,-1 0 1 0 0,-1 0-1 0 0,-1 0 1 0 0,-1 23-1 0 0,1-4 60 0 0,0 19-55 0 0,-2 0 1 0 0,-3-1 0 0 0,-11 62-1 0 0,9-86-283 0 0,-1 0 0 0 0,-2-1 0 0 0,-1-1 0 0 0,-1 1 0 0 0,-2-2 0 0 0,0 1 0 0 0,-21 28 0 0 0,12-24-77 0 0</inkml:trace>
</inkml:ink>
</file>

<file path=ppt/ink/ink1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4.368"/>
    </inkml:context>
    <inkml:brush xml:id="br0">
      <inkml:brushProperty name="width" value="0.05" units="cm"/>
      <inkml:brushProperty name="height" value="0.05" units="cm"/>
    </inkml:brush>
  </inkml:definitions>
  <inkml:trace contextRef="#ctx0" brushRef="#br0">0 57 10594 0 0,'0'0'3050'0'0,"11"-1"234"0"0,463-45-4289 0 0,-452 42 952 0 0,-2-2 42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8.458"/>
    </inkml:context>
    <inkml:brush xml:id="br0">
      <inkml:brushProperty name="width" value="0.05" units="cm"/>
      <inkml:brushProperty name="height" value="0.05" units="cm"/>
    </inkml:brush>
  </inkml:definitions>
  <inkml:trace contextRef="#ctx0" brushRef="#br0">107 35 4609 0 0,'-9'-16'5646'0'0,"8"15"-5046"0"0,1-1 0 0 0,-1 1-1 0 0,1 0 1 0 0,-1-1 0 0 0,1 1 0 0 0,-1 0 0 0 0,0 0-1 0 0,1 0 1 0 0,-1 0 0 0 0,0-1 0 0 0,0 1 0 0 0,0 0-1 0 0,0 1 1 0 0,-2-2 488 0 0,-8 25 916 0 0,4-11-1997 0 0,-7 22-18 0 0,2 0 0 0 0,2 1 0 0 0,1 0 0 0 0,1 0 0 0 0,2 1 1 0 0,2 0-1 0 0,1 0 0 0 0,2 40 0 0 0,3-54-9 0 0,0 0 0 0 0,1 0 1 0 0,1 0-1 0 0,1 0 0 0 0,1-1 1 0 0,0 0-1 0 0,2 0 1 0 0,1 0-1 0 0,0-1 0 0 0,14 20 1 0 0,-22-37-93 0 0,1-1 0 0 0,0 1 0 0 0,-1-1 0 0 0,1 1 0 0 0,0-1 0 0 0,0 0 0 0 0,1 0 0 0 0,-1 0 0 0 0,0 0 0 0 0,1 0 0 0 0,-1 0 1 0 0,4 1-1 0 0</inkml:trace>
</inkml:ink>
</file>

<file path=ppt/ink/ink1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4.781"/>
    </inkml:context>
    <inkml:brush xml:id="br0">
      <inkml:brushProperty name="width" value="0.05" units="cm"/>
      <inkml:brushProperty name="height" value="0.05" units="cm"/>
    </inkml:brush>
  </inkml:definitions>
  <inkml:trace contextRef="#ctx0" brushRef="#br0">1 24 14747 0 0,'0'-1'1574'0'0,"25"0"-1586"0"0,354-18-475 0 0,-350 17 476 0 0</inkml:trace>
</inkml:ink>
</file>

<file path=ppt/ink/ink1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5.130"/>
    </inkml:context>
    <inkml:brush xml:id="br0">
      <inkml:brushProperty name="width" value="0.05" units="cm"/>
      <inkml:brushProperty name="height" value="0.05" units="cm"/>
    </inkml:brush>
  </inkml:definitions>
  <inkml:trace contextRef="#ctx0" brushRef="#br0">1 6 6449 0 0,'0'0'102'0'0,"0"0"-1"0"0,1-1 1 0 0,-1 1-1 0 0,0 0 1 0 0,0 0-1 0 0,0-1 0 0 0,0 1 1 0 0,0 0-1 0 0,0 0 1 0 0,1-1-1 0 0,-1 1 1 0 0,0 0-1 0 0,0 0 0 0 0,0 0 1 0 0,0-1-1 0 0,1 1 1 0 0,-1 0-1 0 0,0 0 1 0 0,0 0-1 0 0,1 0 0 0 0,-1 0 1 0 0,0-1-1 0 0,0 1 1 0 0,1 0-1 0 0,-1 0 1 0 0,0 0-1 0 0,0 0 0 0 0,1 0 1 0 0,-1 0-1 0 0,0 0 1 0 0,1 0-1 0 0,-1 0 1 0 0,0 0-1 0 0,17 1 396 0 0,12 6-1125 0 0,-21-4 604 0 0,0 1-1 0 0,0-1 0 0 0,-1 1 1 0 0,1 1-1 0 0,-1 0 0 0 0,0 0 1 0 0,-1 0-1 0 0,1 1 0 0 0,-1 0 1 0 0,0 0-1 0 0,0 0 0 0 0,-1 1 1 0 0,0 0-1 0 0,7 12 0 0 0,-9-14 363 0 0,-1 0 1 0 0,0 1-1 0 0,0-1 0 0 0,0 0 1 0 0,-1 1-1 0 0,1-1 0 0 0,-1 1 0 0 0,-1-1 1 0 0,1 1-1 0 0,-1 0 0 0 0,0-1 0 0 0,0 1 1 0 0,-1-1-1 0 0,1 1 0 0 0,-1 0 1 0 0,0-1-1 0 0,-1 1 0 0 0,0-1 0 0 0,1 0 1 0 0,-2 0-1 0 0,1 1 0 0 0,-1-1 0 0 0,-2 4 1 0 0,-4 3 141 0 0,0-1 0 0 0,0 0 0 0 0,-1-1 0 0 0,0 0 0 0 0,-1 0 0 0 0,0-1 0 0 0,0-1 1 0 0,-1 0-1 0 0,-21 11 0 0 0,3-5-400 0 0</inkml:trace>
</inkml:ink>
</file>

<file path=ppt/ink/ink1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6.104"/>
    </inkml:context>
    <inkml:brush xml:id="br0">
      <inkml:brushProperty name="width" value="0.05" units="cm"/>
      <inkml:brushProperty name="height" value="0.05" units="cm"/>
    </inkml:brush>
  </inkml:definitions>
  <inkml:trace contextRef="#ctx0" brushRef="#br0">289 3 3681 0 0,'-8'-3'21853'0'0,"1"4"-21417"0"0,-8 2-3836 0 0,7-1 5070 0 0,-213 92-2113 0 0,213-89 443 0 0,6-4 0 0 0,0 1 0 0 0,1-1 0 0 0,-1 0 0 0 0,0-1 0 0 0,0 1 0 0 0,0 0 0 0 0,0 0 0 0 0,-3 0 0 0 0,4-1 0 0 0,2 0 0 0 0,0 0-11 0 0,2 4-47 0 0,10 14 16 0 0,2-1 0 0 0,0 0-1 0 0,1-1 1 0 0,0 0 0 0 0,1-2 0 0 0,1 0 0 0 0,1 0 0 0 0,29 15 0 0 0,-12-12-182 0 0</inkml:trace>
</inkml:ink>
</file>

<file path=ppt/ink/ink1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7.961"/>
    </inkml:context>
    <inkml:brush xml:id="br0">
      <inkml:brushProperty name="width" value="0.05" units="cm"/>
      <inkml:brushProperty name="height" value="0.05" units="cm"/>
    </inkml:brush>
  </inkml:definitions>
  <inkml:trace contextRef="#ctx0" brushRef="#br0">352 16 2761 0 0,'18'-13'17618'0'0,"-22"12"-16524"0"0,-5 0-974 0 0,0 1-1 0 0,1 0 1 0 0,-1 0 0 0 0,0 1 0 0 0,1 0 0 0 0,-1 1 0 0 0,0-1 0 0 0,1 2 0 0 0,0-1 0 0 0,-1 1 0 0 0,1 1 0 0 0,-14 7 0 0 0,3 1-221 0 0,0 0 0 0 0,0 1 0 0 0,1 0 0 0 0,-16 18 0 0 0,29-27 84 0 0,0 1 0 0 0,0 0 0 0 0,1 1 0 0 0,-1-1-1 0 0,2 1 1 0 0,-5 6 0 0 0,7-10-8 0 0,0 0 1 0 0,0 0 0 0 0,0 0-1 0 0,1 0 1 0 0,-1 0-1 0 0,1 0 1 0 0,-1 0-1 0 0,1 1 1 0 0,0-1 0 0 0,0 0-1 0 0,0 0 1 0 0,0 0-1 0 0,0 0 1 0 0,0 0-1 0 0,1 0 1 0 0,-1 0 0 0 0,1 0-1 0 0,0 0 1 0 0,-1 0-1 0 0,1 0 1 0 0,0 0 0 0 0,0 0-1 0 0,2 3 1 0 0,13 15-1268 0 0,0-1 0 0 0,2-1 1 0 0,0-1-1 0 0,29 23 0 0 0,-28-26 1204 0 0,-1 1 0 0 0,-1 1 1 0 0,0 1-1 0 0,-1 0 0 0 0,17 25 0 0 0,-28-36 86 0 0,-1 1 0 0 0,-1 0 0 0 0,1 0 0 0 0,-1 0 0 0 0,-1 1 0 0 0,1-1 0 0 0,-1 0 0 0 0,0 1-1 0 0,-1 0 1 0 0,0 0 0 0 0,0 9 0 0 0,-1-12 20 0 0,0 0-1 0 0,-1 0 0 0 0,0 0 0 0 0,0-1 1 0 0,0 1-1 0 0,0 0 0 0 0,-1-1 1 0 0,0 1-1 0 0,0-1 0 0 0,0 1 1 0 0,0-1-1 0 0,-1 0 0 0 0,1 0 1 0 0,-1 0-1 0 0,0 0 0 0 0,-1-1 1 0 0,1 1-1 0 0,-1-1 0 0 0,-3 3 1 0 0,-3 2 318 0 0,0-1 1 0 0,-1 0-1 0 0,0-1 1 0 0,0 0-1 0 0,-1-1 1 0 0,1 0 0 0 0,-1-1-1 0 0,0 0 1 0 0,0-1-1 0 0,0 0 1 0 0,-1-1 0 0 0,1-1-1 0 0,-1 0 1 0 0,1 0-1 0 0,-26-3 1 0 0,23 0-373 0 0,0 0 1 0 0,1-2-1 0 0,-1 1 1 0 0,-21-10-1 0 0,22 6-700 0 0</inkml:trace>
</inkml:ink>
</file>

<file path=ppt/ink/ink1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8.327"/>
    </inkml:context>
    <inkml:brush xml:id="br0">
      <inkml:brushProperty name="width" value="0.05" units="cm"/>
      <inkml:brushProperty name="height" value="0.05" units="cm"/>
    </inkml:brush>
  </inkml:definitions>
  <inkml:trace contextRef="#ctx0" brushRef="#br0">429 8 13363 0 0,'-4'-1'507'0'0,"1"-1"1"0"0,-1 1-1 0 0,0 0 0 0 0,0 0 1 0 0,0 1-1 0 0,0-1 1 0 0,-6 0-1 0 0,-50 5 1142 0 0,57-3-1500 0 0,-15 1 121 0 0,0 2-1 0 0,0 0 1 0 0,0 2 0 0 0,1 0 0 0 0,-26 12-1 0 0,13-2-289 0 0,1 1 0 0 0,-31 23 0 0 0,56-37 0 0 0,-1 0 1 0 0,1 1-1 0 0,0-1 1 0 0,0 1-1 0 0,0 0 1 0 0,1 0-1 0 0,0 0 1 0 0,-1 1-1 0 0,-3 8 1 0 0,6-11-3 0 0,0 0 0 0 0,0 1 0 0 0,1-1 0 0 0,-1 1 1 0 0,1-1-1 0 0,-1 1 0 0 0,1 0 0 0 0,0-1 0 0 0,0 1 0 0 0,0-1 0 0 0,1 1 1 0 0,-1-1-1 0 0,1 1 0 0 0,-1-1 0 0 0,1 1 0 0 0,0-1 0 0 0,0 0 1 0 0,0 1-1 0 0,0-1 0 0 0,0 0 0 0 0,0 1 0 0 0,4 3 0 0 0,6 8-722 0 0,1 1-1 0 0,0-2 1 0 0,27 23-1 0 0,50 32-3226 0 0,-40-32 3025 0 0,-41-30 855 0 0,9 7-23 0 0,0 0 0 0 0,-2 1 0 0 0,18 20 0 0 0,-30-31 113 0 0,0 0 1 0 0,0 0-1 0 0,0 1 0 0 0,-1-1 1 0 0,0 1-1 0 0,0 0 1 0 0,0-1-1 0 0,0 1 0 0 0,0 0 1 0 0,-1 0-1 0 0,0 1 0 0 0,0-1 1 0 0,0 0-1 0 0,0 0 1 0 0,-1 0-1 0 0,1 1 0 0 0,-1-1 1 0 0,0 0-1 0 0,0 0 1 0 0,-1 1-1 0 0,1-1 0 0 0,-3 7 1 0 0,0-5 66 0 0,0-1 0 0 0,0 0-1 0 0,0 1 1 0 0,-1-1 0 0 0,0 0 0 0 0,0-1 0 0 0,0 1 0 0 0,0-1 0 0 0,-1 0 0 0 0,0 0-1 0 0,0 0 1 0 0,0-1 0 0 0,0 1 0 0 0,-7 2 0 0 0,-4 2 579 0 0,0-1 0 0 0,-1 0-1 0 0,-27 6 1 0 0,24-8-324 0 0,1-1-1 0 0,-1-1 1 0 0,0-1-1 0 0,0 0 0 0 0,0-2 1 0 0,-39-4-1 0 0,26-2-446 0 0</inkml:trace>
</inkml:ink>
</file>

<file path=ppt/ink/ink1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8.725"/>
    </inkml:context>
    <inkml:brush xml:id="br0">
      <inkml:brushProperty name="width" value="0.05" units="cm"/>
      <inkml:brushProperty name="height" value="0.05" units="cm"/>
    </inkml:brush>
  </inkml:definitions>
  <inkml:trace contextRef="#ctx0" brushRef="#br0">0 83 7370 0 0,'7'-1'8450'0'0,"13"-5"-7056"0"0,-10 2-1379 0 0,292-63-947 0 0,-277 63 878 0 0</inkml:trace>
</inkml:ink>
</file>

<file path=ppt/ink/ink1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9.104"/>
    </inkml:context>
    <inkml:brush xml:id="br0">
      <inkml:brushProperty name="width" value="0.05" units="cm"/>
      <inkml:brushProperty name="height" value="0.05" units="cm"/>
    </inkml:brush>
  </inkml:definitions>
  <inkml:trace contextRef="#ctx0" brushRef="#br0">139 0 14283 0 0,'-17'6'1188'0'0,"15"-4"-1401"0"0,0 0-1 0 0,0 0 1 0 0,1 0-1 0 0,-1 0 1 0 0,0 0-1 0 0,0 0 1 0 0,1 0-1 0 0,0 0 1 0 0,-1 1-1 0 0,1-1 1 0 0,0 1 0 0 0,-1 3-1 0 0,-19 52 240 0 0,3 0 1 0 0,2 2-1 0 0,-8 61 1 0 0,24-121-26 0 0,-5 31 495 0 0,1 0 0 0 0,0 52 0 0 0,4-69-128 0 0,1 0-1 0 0,0 0 1 0 0,1-1 0 0 0,1 1 0 0 0,0-1 0 0 0,0 1-1 0 0,2-1 1 0 0,8 18 0 0 0,-12-28-273 0 0,1 0-1 0 0,-1 0 1 0 0,1-1-1 0 0,0 1 1 0 0,-1-1-1 0 0,1 1 1 0 0,1-1-1 0 0,-1 0 1 0 0,0 0-1 0 0,0 0 1 0 0,1 0 0 0 0,-1 0-1 0 0,1 0 1 0 0,0-1-1 0 0,-1 1 1 0 0,1-1-1 0 0,0 0 1 0 0,0 0-1 0 0,4 2 1 0 0,-3-3-119 0 0,0 0 0 0 0,0 0-1 0 0,-1 0 1 0 0,1 0 0 0 0,0-1 0 0 0,0 0 0 0 0,-1 1 0 0 0,1-1-1 0 0,0 0 1 0 0,-1-1 0 0 0,1 1 0 0 0,-1-1 0 0 0,0 0 0 0 0,1 1 0 0 0,4-5-1 0 0,-2 1-150 0 0,0 1 0 0 0,-1-1-1 0 0,1 0 1 0 0,-1 0 0 0 0,0 0-1 0 0,-1-1 1 0 0,1 0-1 0 0,-1 0 1 0 0,4-7 0 0 0,-6 8-636 0 0,1-1 1 0 0,-1 0 0 0 0,0 1 0 0 0,0-1-1 0 0,-1 0 1 0 0,2-11 0 0 0,-2 3-1164 0 0</inkml:trace>
  <inkml:trace contextRef="#ctx0" brushRef="#br0" timeOffset="1">0 309 14283 0 0,'0'0'1492'0'0,"17"-6"-3016"0"0,228-47-240 0 0,-205 42-2721 0 0</inkml:trace>
</inkml:ink>
</file>

<file path=ppt/ink/ink1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9.471"/>
    </inkml:context>
    <inkml:brush xml:id="br0">
      <inkml:brushProperty name="width" value="0.05" units="cm"/>
      <inkml:brushProperty name="height" value="0.05" units="cm"/>
    </inkml:brush>
  </inkml:definitions>
  <inkml:trace contextRef="#ctx0" brushRef="#br0">1 39 16588 0 0,'0'0'63'0'0,"0"0"0"0"0,0 0 0 0 0,0 0 0 0 0,0-1 1 0 0,0 1-1 0 0,0 0 0 0 0,0 0 0 0 0,-1 0 1 0 0,1 0-1 0 0,0-1 0 0 0,0 1 0 0 0,0 0 1 0 0,0 0-1 0 0,0 0 0 0 0,0 0 0 0 0,0-1 0 0 0,0 1 1 0 0,0 0-1 0 0,0 0 0 0 0,0 0 0 0 0,0 0 1 0 0,0-1-1 0 0,0 1 0 0 0,0 0 0 0 0,0 0 0 0 0,0 0 1 0 0,0 0-1 0 0,1-1 0 0 0,-1 1 0 0 0,0 0 1 0 0,0 0-1 0 0,0 0 0 0 0,0 0 0 0 0,0 0 1 0 0,0 0-1 0 0,0-1 0 0 0,0 1 0 0 0,1 0 0 0 0,-1 0 1 0 0,0 0-1 0 0,0 0 0 0 0,11-6 327 0 0,11-1-1007 0 0,-22 7 794 0 0,21-6-311 0 0,0 2-1 0 0,1 0 0 0 0,-1 1 0 0 0,38 0 0 0 0,-15 5 5 0 0,54 8 1 0 0,-81-7 65 0 0,-4 2 0 0 0</inkml:trace>
</inkml:ink>
</file>

<file path=ppt/ink/ink1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6:59.949"/>
    </inkml:context>
    <inkml:brush xml:id="br0">
      <inkml:brushProperty name="width" value="0.05" units="cm"/>
      <inkml:brushProperty name="height" value="0.05" units="cm"/>
    </inkml:brush>
  </inkml:definitions>
  <inkml:trace contextRef="#ctx0" brushRef="#br0">0 48 17972 0 0,'0'0'1632'0'0,"12"2"-3602"0"0,12-1 1393 0 0,1-1-1 0 0,0-1 0 0 0,26-5 0 0 0,73-18-1807 0 0,-98 18 397 0 0,37-8-2713 0 0</inkml:trace>
</inkml:ink>
</file>

<file path=ppt/ink/ink1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1.002"/>
    </inkml:context>
    <inkml:brush xml:id="br0">
      <inkml:brushProperty name="width" value="0.05" units="cm"/>
      <inkml:brushProperty name="height" value="0.05" units="cm"/>
    </inkml:brush>
  </inkml:definitions>
  <inkml:trace contextRef="#ctx0" brushRef="#br0">8 74 3225 0 0,'-7'-8'8065'0'0,"35"-2"-143"0"0,176-18-8121 0 0,-30 5-25 0 0,-147 18-9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9.597"/>
    </inkml:context>
    <inkml:brush xml:id="br0">
      <inkml:brushProperty name="width" value="0.05" units="cm"/>
      <inkml:brushProperty name="height" value="0.05" units="cm"/>
    </inkml:brush>
  </inkml:definitions>
  <inkml:trace contextRef="#ctx0" brushRef="#br0">15 53 1376 0 0,'-15'-15'12374'0'0,"24"13"-12884"0"0,32-4 417 0 0,1 2-1 0 0,0 1 1 0 0,0 3-1 0 0,53 5 0 0 0,-50-1 30 0 0,0-3 0 0 0,0-1-1 0 0,65-9 1 0 0,-86 4 142 0 0,32-11 0 0 0,-57 14-8 0 0,0 1-16 0 0</inkml:trace>
</inkml:ink>
</file>

<file path=ppt/ink/ink1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1.684"/>
    </inkml:context>
    <inkml:brush xml:id="br0">
      <inkml:brushProperty name="width" value="0.05" units="cm"/>
      <inkml:brushProperty name="height" value="0.05" units="cm"/>
    </inkml:brush>
  </inkml:definitions>
  <inkml:trace contextRef="#ctx0" brushRef="#br0">128 5 3681 0 0,'0'0'284'0'0,"24"-4"752"0"0,-15 4-919 0 0,0 1 1 0 0,-1 0-1 0 0,1 1 0 0 0,-1 0 0 0 0,0 0 0 0 0,0 1 1 0 0,0 0-1 0 0,0 1 0 0 0,0-1 0 0 0,0 1 1 0 0,-1 1-1 0 0,0 0 0 0 0,0 0 0 0 0,0 0 1 0 0,-1 1-1 0 0,1-1 0 0 0,-1 2 0 0 0,-1-1 1 0 0,7 10-1 0 0,-7-10 49 0 0,0 1 0 0 0,-1 0 0 0 0,0 0 0 0 0,0 1 0 0 0,0-1 1 0 0,-1 1-1 0 0,-1 0 0 0 0,1-1 0 0 0,-1 1 0 0 0,0 0 0 0 0,-1 1 0 0 0,0-1 0 0 0,0 0 0 0 0,-1 0 1 0 0,0 0-1 0 0,-1 1 0 0 0,0-1 0 0 0,0 0 0 0 0,0 0 0 0 0,-3 9 0 0 0,-1-6 145 0 0,0-1 0 0 0,0 1 0 0 0,-1-1 0 0 0,-1 0 0 0 0,1 0 0 0 0,-1-1 0 0 0,-1 0 0 0 0,0 0 0 0 0,-13 10 0 0 0,-12 9 513 0 0,-46 28-1 0 0,27-20-68 0 0,44-30-651 0 0,-37 25-201 0 0,41-29 205 0 0,0 0-1 0 0,0 0 1 0 0,0 0-1 0 0,0 0 1 0 0,-1-1 0 0 0,1 0-1 0 0,0 0 1 0 0,-1 0-1 0 0,-1-1 4282 0 0,14-3-3638 0 0,2-1-1015 0 0,17-1 214 0 0,0 2 0 0 0,50 0 0 0 0,-11 1 50 0 0,166-16-1568 0 0,-207 17-5740 0 0</inkml:trace>
</inkml:ink>
</file>

<file path=ppt/ink/ink1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2.193"/>
    </inkml:context>
    <inkml:brush xml:id="br0">
      <inkml:brushProperty name="width" value="0.05" units="cm"/>
      <inkml:brushProperty name="height" value="0.05" units="cm"/>
    </inkml:brush>
  </inkml:definitions>
  <inkml:trace contextRef="#ctx0" brushRef="#br0">0 45 2304 0 0,'0'0'167'0'0,"15"-1"9239"0"0,13-5-8183 0 0,2 0-1755 0 0,211-15 692 0 0,-94 11-920 0 0,-141 10-3558 0 0</inkml:trace>
</inkml:ink>
</file>

<file path=ppt/ink/ink1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2.764"/>
    </inkml:context>
    <inkml:brush xml:id="br0">
      <inkml:brushProperty name="width" value="0.05" units="cm"/>
      <inkml:brushProperty name="height" value="0.05" units="cm"/>
    </inkml:brush>
  </inkml:definitions>
  <inkml:trace contextRef="#ctx0" brushRef="#br0">226 2 10594 0 0,'0'0'964'0'0,"0"-1"-794"0"0,0 1-258 0 0,17 5-3469 0 0,1 3 3476 0 0,0 0 0 0 0,0 2 0 0 0,-1 0 0 0 0,0 1 0 0 0,0 0 1 0 0,-1 1-1 0 0,24 25 0 0 0,-34-30 83 0 0,0 0 0 0 0,0 0 1 0 0,0 1-1 0 0,-1 0 0 0 0,0 0 1 0 0,-1 0-1 0 0,0 1 0 0 0,5 12 0 0 0,-8-15 23 0 0,1 0 0 0 0,-1-1 0 0 0,0 1-1 0 0,-1 0 1 0 0,0 0 0 0 0,1 0-1 0 0,-2-1 1 0 0,1 1 0 0 0,-1 0-1 0 0,0 0 1 0 0,0 0 0 0 0,0-1 0 0 0,-1 1-1 0 0,-4 9 1 0 0,2-7 336 0 0,-1 0 1 0 0,0 0-1 0 0,-1-1 0 0 0,0 0 0 0 0,0 0 1 0 0,0 0-1 0 0,-1-1 0 0 0,0 0 0 0 0,0 0 1 0 0,-1 0-1 0 0,-13 7 0 0 0,-5 1 525 0 0,0-2-1 0 0,-39 14 1 0 0,21-12-815 0 0,-2-2 0 0 0,1-2 0 0 0,-62 6 0 0 0,232-28 3584 0 0,218-7-3553 0 0,-313 18-55 0 0,0-1-1 0 0,0-1 1 0 0,30-7 0 0 0,-58 8-12 0 0</inkml:trace>
</inkml:ink>
</file>

<file path=ppt/ink/ink1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3.664"/>
    </inkml:context>
    <inkml:brush xml:id="br0">
      <inkml:brushProperty name="width" value="0.05" units="cm"/>
      <inkml:brushProperty name="height" value="0.05" units="cm"/>
    </inkml:brush>
  </inkml:definitions>
  <inkml:trace contextRef="#ctx0" brushRef="#br0">40 0 6449 0 0,'-2'4'8978'0'0,"0"3"-8832"0"0,-8 23 146 0 0,1 1 1 0 0,-5 39-1 0 0,13-60-318 0 0,0 1 0 0 0,0-1 0 0 0,1 0 0 0 0,1 0 0 0 0,0 0 0 0 0,0 0-1 0 0,1 1 1 0 0,0-1 0 0 0,1-1 0 0 0,0 1 0 0 0,7 15 0 0 0,-10-24 26 0 0,1 1 0 0 0,-1-1 0 0 0,1 0 0 0 0,0 0 0 0 0,-1 0 0 0 0,1 1 0 0 0,0-1 0 0 0,0 0 0 0 0,0 0 0 0 0,0 0 0 0 0,0 0 0 0 0,0-1 0 0 0,0 1 0 0 0,0 0 0 0 0,0 0 0 0 0,1 0 0 0 0,-1-1 0 0 0,0 1 0 0 0,0-1 0 0 0,1 1 0 0 0,-1-1 0 0 0,0 1 0 0 0,1-1 0 0 0,-1 0 0 0 0,0 0 0 0 0,1 0 0 0 0,-1 0 0 0 0,1 0 0 0 0,-1 0 0 0 0,0 0 0 0 0,1 0 0 0 0,-1 0 0 0 0,0-1 0 0 0,1 1 0 0 0,-1 0 0 0 0,0-1 0 0 0,1 1 0 0 0,-1-1 0 0 0,0 0 0 0 0,0 1 0 0 0,1-1 0 0 0,-1 0 0 0 0,0 0 0 0 0,1-1 0 0 0,5-4-259 0 0,0 1-1 0 0,0-1 0 0 0,-1-1 0 0 0,0 1 1 0 0,8-13-1 0 0,-2 2-4981 0 0</inkml:trace>
</inkml:ink>
</file>

<file path=ppt/ink/ink1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4.021"/>
    </inkml:context>
    <inkml:brush xml:id="br0">
      <inkml:brushProperty name="width" value="0.05" units="cm"/>
      <inkml:brushProperty name="height" value="0.05" units="cm"/>
    </inkml:brush>
  </inkml:definitions>
  <inkml:trace contextRef="#ctx0" brushRef="#br0">0 30 10138 0 0,'0'0'919'0'0,"0"0"-759"0"0,2-1-182 0 0,0 0 0 0 0,0 0 0 0 0,0 0 0 0 0,0 0 0 0 0,0 1 0 0 0,0-1 0 0 0,0 1 1 0 0,0-1-1 0 0,0 1 0 0 0,0 0 0 0 0,3 0 0 0 0,4-1-59 0 0,90-10-216 0 0,-31 4 501 0 0,-36 3-190 0 0</inkml:trace>
</inkml:ink>
</file>

<file path=ppt/ink/ink1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5.517"/>
    </inkml:context>
    <inkml:brush xml:id="br0">
      <inkml:brushProperty name="width" value="0.05" units="cm"/>
      <inkml:brushProperty name="height" value="0.05" units="cm"/>
    </inkml:brush>
  </inkml:definitions>
  <inkml:trace contextRef="#ctx0" brushRef="#br0">178 1 6913 0 0,'2'3'6690'0'0,"3"38"-5855"0"0,16 204 1190 0 0,-21-221-1941 0 0,-1 0 1 0 0,0 0-1 0 0,-2 0 1 0 0,-1 0-1 0 0,-1 0 0 0 0,-1-1 1 0 0,-1 0-1 0 0,-12 25 0 0 0,15-39 172 0 0,0-1-1 0 0,-1 0 0 0 0,-1 0 0 0 0,1 0 1 0 0,-1-1-1 0 0,0 0 0 0 0,-15 13 0 0 0,18-17-291 0 0,-1-1 0 0 0,1 1 0 0 0,-1-1-1 0 0,0 0 1 0 0,0 0 0 0 0,0 0-1 0 0,0-1 1 0 0,-6 2 0 0 0,7-2-342 0 0,-1 0 1 0 0,1-1-1 0 0,0 0 1 0 0,-1 0-1 0 0,1 0 0 0 0,0 0 1 0 0,0 0-1 0 0,-1-1 1 0 0,1 0-1 0 0,0 1 1 0 0,0-1-1 0 0,-4-2 1 0 0,-10-5-5643 0 0</inkml:trace>
</inkml:ink>
</file>

<file path=ppt/ink/ink1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5.852"/>
    </inkml:context>
    <inkml:brush xml:id="br0">
      <inkml:brushProperty name="width" value="0.05" units="cm"/>
      <inkml:brushProperty name="height" value="0.05" units="cm"/>
    </inkml:brush>
  </inkml:definitions>
  <inkml:trace contextRef="#ctx0" brushRef="#br0">1 17 3209 0 0,'4'-3'143'0'0,"0"1"1"0"0,0 0 0 0 0,0 0-1 0 0,1 1 1 0 0,-1-1 0 0 0,1 1 0 0 0,-1 0-1 0 0,1 0 1 0 0,0 0 0 0 0,-1 1-1 0 0,8 0 1 0 0,5 0 161 0 0,33 6 0 0 0,-34-3-637 0 0,32 1 1 0 0,-20-5-60 0 0</inkml:trace>
</inkml:ink>
</file>

<file path=ppt/ink/ink1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7.739"/>
    </inkml:context>
    <inkml:brush xml:id="br0">
      <inkml:brushProperty name="width" value="0.05" units="cm"/>
      <inkml:brushProperty name="height" value="0.05" units="cm"/>
    </inkml:brush>
  </inkml:definitions>
  <inkml:trace contextRef="#ctx0" brushRef="#br0">1 316 4145 0 0,'-1'-20'7690'0'0,"6"1"-7513"0"0,1-1 0 0 0,0 1 0 0 0,1 0 1 0 0,1 1-1 0 0,1 0 0 0 0,1 0 0 0 0,0 1 1 0 0,1 0-1 0 0,1 1 0 0 0,24-26 0 0 0,-35 42-173 0 0,-1 0 0 0 0,0 0 0 0 0,0-1 0 0 0,0 1 0 0 0,0 0 0 0 0,0 0 0 0 0,0 0-1 0 0,1 0 1 0 0,-1 0 0 0 0,0 0 0 0 0,0 0 0 0 0,0 0 0 0 0,0 0 0 0 0,0 0 0 0 0,1 0 0 0 0,-1 0-1 0 0,0 0 1 0 0,0 1 0 0 0,0-1 0 0 0,0 0 0 0 0,0 0 0 0 0,1 0 0 0 0,-1 0 0 0 0,0 0 0 0 0,0 0 0 0 0,0 0-1 0 0,0 0 1 0 0,0 0 0 0 0,0 0 0 0 0,0 1 0 0 0,1-1 0 0 0,-1 0 0 0 0,0 0 0 0 0,0 0 0 0 0,0 0-1 0 0,0 0 1 0 0,0 0 0 0 0,0 1 0 0 0,0-1 0 0 0,0 0 0 0 0,0 0 0 0 0,0 0 0 0 0,0 0 0 0 0,0 0 0 0 0,0 1-1 0 0,0-1 1 0 0,0 0 0 0 0,0 0 0 0 0,0 0 0 0 0,0 0 0 0 0,0 0 0 0 0,0 1 0 0 0,0-1 0 0 0,0 0-1 0 0,0 0 1 0 0,0 0 0 0 0,0 0 0 0 0,0 0 0 0 0,1 21 477 0 0,-4 27 429 0 0,3-42-850 0 0,-36 245 514 0 0,31-224-562 0 0,4-16 54 0 0,4-14 86 0 0,3-16 160 0 0,8-23 32 0 0,1 1 0 0 0,36-67 0 0 0,-38 85-408 0 0,1 1 0 0 0,0 0 1 0 0,2 1-1 0 0,1 1 0 0 0,33-32 0 0 0,-48 50 37 0 0,0 0 0 0 0,0 0 0 0 0,0 0 0 0 0,0 0 0 0 0,-1 1 0 0 0,2-1 0 0 0,-1 1 0 0 0,0-1 0 0 0,0 1 0 0 0,0 0 0 0 0,1 0 0 0 0,-1 0 0 0 0,5-1 0 0 0,-6 4-30 0 0,0 0-1 0 0,0 0 1 0 0,0 0 0 0 0,0 0 0 0 0,0 0 0 0 0,-1 0 0 0 0,1 1 0 0 0,-1-1 0 0 0,0 0 0 0 0,1 1 0 0 0,-1-1-1 0 0,0 0 1 0 0,0 0 0 0 0,-1 4 0 0 0,1 1-175 0 0,2 47-101 0 0,-3-1 0 0 0,-2 0-1 0 0,-18 103 1 0 0,19-147 362 0 0,1-2 176 0 0,-3-10 13 0 0,4 2 18 0 0,0-3 59 0 0,1-13-79 0 0,1 0 0 0 0,1-1 1 0 0,0 1-1 0 0,1 0 0 0 0,1 1 1 0 0,13-30-1 0 0,-1 7-746 0 0,40-62 0 0 0,-48 86 175 0 0,0 1 0 0 0,2 1 0 0 0,-1 0 0 0 0,2 0 0 0 0,0 1 0 0 0,0 0 0 0 0,21-14 0 0 0,-33 25 357 0 0,1 1 0 0 0,-1-1 0 0 0,1 1 0 0 0,0-1 0 0 0,-1 1 0 0 0,1-1 0 0 0,-1 1 0 0 0,1 0 1 0 0,-1-1-1 0 0,1 1 0 0 0,0 0 0 0 0,-1-1 0 0 0,1 1 0 0 0,0 0 0 0 0,-1 0 0 0 0,1 0 0 0 0,0 0 0 0 0,0-1 0 0 0,-1 1 0 0 0,1 0 0 0 0,0 0 1 0 0,-1 0-1 0 0,1 1 0 0 0,0-1 0 0 0,0 0 0 0 0,-1 0 0 0 0,1 0 0 0 0,0 0 0 0 0,-1 1 0 0 0,1-1 0 0 0,-1 0 0 0 0,1 1 0 0 0,0-1 1 0 0,-1 0-1 0 0,1 1 0 0 0,-1-1 0 0 0,1 1 0 0 0,-1-1 0 0 0,1 1 0 0 0,-1-1 0 0 0,1 1 0 0 0,-1-1 0 0 0,1 1 0 0 0,-1 0 0 0 0,0-1 0 0 0,1 1 1 0 0,-1 0-1 0 0,0-1 0 0 0,0 1 0 0 0,1 0 0 0 0,-1 0 0 0 0,1 6 40 0 0,0 0 0 0 0,0-1 0 0 0,0 1 1 0 0,-1 10-1 0 0,0-7-25 0 0,-3 94 718 0 0,1-75-708 0 0,1 0-1 0 0,1 0 1 0 0,2-1-1 0 0,7 47 1 0 0,-6-64-5088 0 0</inkml:trace>
</inkml:ink>
</file>

<file path=ppt/ink/ink1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8.999"/>
    </inkml:context>
    <inkml:brush xml:id="br0">
      <inkml:brushProperty name="width" value="0.05" units="cm"/>
      <inkml:brushProperty name="height" value="0.05" units="cm"/>
    </inkml:brush>
  </inkml:definitions>
  <inkml:trace contextRef="#ctx0" brushRef="#br0">6 1 5529 0 0,'0'81'11750'0'0,"1"14"-8814"0"0,-6 137-4022 0 0,4-207 987 0 0,1-15-5139 0 0</inkml:trace>
</inkml:ink>
</file>

<file path=ppt/ink/ink1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09.396"/>
    </inkml:context>
    <inkml:brush xml:id="br0">
      <inkml:brushProperty name="width" value="0.05" units="cm"/>
      <inkml:brushProperty name="height" value="0.05" units="cm"/>
    </inkml:brush>
  </inkml:definitions>
  <inkml:trace contextRef="#ctx0" brushRef="#br0">298 1 9674 0 0,'-2'1'5955'0'0,"-10"6"-3966"0"0,-213 140-708 0 0,216-141-1371 0 0,5-3 19 0 0,0 0 1 0 0,-1-1-1 0 0,1 1 1 0 0,-1-1-1 0 0,1 0 1 0 0,-1 0-1 0 0,0-1 1 0 0,-8 3 0 0 0,16-3-154 0 0,0 0 1 0 0,1 0-1 0 0,-1 0 1 0 0,0 0-1 0 0,0 1 1 0 0,0 0-1 0 0,0-1 1 0 0,4 5-1 0 0,37 26 273 0 0,-18-12-196 0 0,27 15 140 0 0,1-2 0 0 0,81 36-1 0 0,-97-52 8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4:59.956"/>
    </inkml:context>
    <inkml:brush xml:id="br0">
      <inkml:brushProperty name="width" value="0.05" units="cm"/>
      <inkml:brushProperty name="height" value="0.05" units="cm"/>
    </inkml:brush>
  </inkml:definitions>
  <inkml:trace contextRef="#ctx0" brushRef="#br0">4 1 4145 0 0,'-4'1'594'0'0,"6"6"818"0"0,15 19 2763 0 0,25 30 1822 0 0,53 52-6022 0 0,57 77-30 0 0,-137-160 109 0 0,-12-20-44 0 0</inkml:trace>
</inkml:ink>
</file>

<file path=ppt/ink/ink1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1.189"/>
    </inkml:context>
    <inkml:brush xml:id="br0">
      <inkml:brushProperty name="width" value="0.05" units="cm"/>
      <inkml:brushProperty name="height" value="0.05" units="cm"/>
    </inkml:brush>
  </inkml:definitions>
  <inkml:trace contextRef="#ctx0" brushRef="#br0">290 17 6449 0 0,'1'-1'106'0'0,"-1"1"0"0"0,0-1-1 0 0,0 1 1 0 0,0-1 0 0 0,0 0-1 0 0,0 1 1 0 0,0-1-1 0 0,0 1 1 0 0,0-1 0 0 0,0 1-1 0 0,0-1 1 0 0,0 1 0 0 0,-1-1-1 0 0,1 1 1 0 0,0-1-1 0 0,0 1 1 0 0,0-1 0 0 0,-1 1-1 0 0,1-1 1 0 0,0 1 0 0 0,-1-1-1 0 0,1 1 1 0 0,0-1-1 0 0,-1 1 1 0 0,1 0 0 0 0,-1-1-1 0 0,1 1 1 0 0,0-1 0 0 0,-1 1-1 0 0,1 0 1 0 0,-1 0 0 0 0,1-1-1 0 0,-1 1 1 0 0,1 0-1 0 0,-1 0 1 0 0,1 0 0 0 0,-1 0-1 0 0,0-1 1 0 0,1 1 0 0 0,-1 0-1 0 0,1 0 1 0 0,-1 0-1 0 0,1 0 1 0 0,-1 0 0 0 0,1 0-1 0 0,-2 1 1 0 0,0-1 137 0 0,0 1 0 0 0,0 0 0 0 0,-1 0 0 0 0,1 0 0 0 0,0 0 0 0 0,1 0 0 0 0,-1 0 0 0 0,0 0 0 0 0,-3 4 0 0 0,-12 13 394 0 0,1 1 1 0 0,1 1-1 0 0,1 0 0 0 0,-22 44 0 0 0,-33 95-1034 0 0,50-112 357 0 0,3 2 1 0 0,1-1-1 0 0,3 2 1 0 0,-8 73-1 0 0,18-102-5 0 0,2 0-1 0 0,0 0 1 0 0,1 0-1 0 0,2 0 1 0 0,7 34-1 0 0,-6-40 13 0 0,1-1-1 0 0,0 0 0 0 0,1 0 1 0 0,1 0-1 0 0,0-1 0 0 0,0 0 1 0 0,2-1-1 0 0,17 23 0 0 0,-15-24 23 0 0,-1-1 0 0 0,2 0 0 0 0,-1 0 0 0 0,1-1 0 0 0,1-1 0 0 0,0 0 0 0 0,0 0-1 0 0,25 9 1 0 0,-8-6-169 0 0</inkml:trace>
</inkml:ink>
</file>

<file path=ppt/ink/ink1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3.164"/>
    </inkml:context>
    <inkml:brush xml:id="br0">
      <inkml:brushProperty name="width" value="0.05" units="cm"/>
      <inkml:brushProperty name="height" value="0.05" units="cm"/>
    </inkml:brush>
  </inkml:definitions>
  <inkml:trace contextRef="#ctx0" brushRef="#br0">2 110 5529 0 0,'-1'-12'3621'0'0,"1"10"-3405"0"0,0-1-1 0 0,0 1 1 0 0,0 0 0 0 0,0 0-1 0 0,0-1 1 0 0,0 1-1 0 0,1 0 1 0 0,-1 0 0 0 0,1 0-1 0 0,0-1 1 0 0,0 1 0 0 0,1-3-1 0 0,1-2-33 0 0,1 0 0 0 0,0 0 1 0 0,0 0-1 0 0,1 1 0 0 0,0 0 0 0 0,6-7 0 0 0,-10 12-179 0 0,1 0 1 0 0,-1-1-1 0 0,0 1 0 0 0,1 0 0 0 0,-1 0 1 0 0,1 0-1 0 0,-1 1 0 0 0,1-1 1 0 0,0 0-1 0 0,-1 0 0 0 0,1 1 1 0 0,0-1-1 0 0,-1 1 0 0 0,1 0 0 0 0,0-1 1 0 0,0 1-1 0 0,-1 0 0 0 0,1 0 1 0 0,0 0-1 0 0,0 0 0 0 0,-1 0 1 0 0,1 1-1 0 0,0-1 0 0 0,0 1 0 0 0,-1-1 1 0 0,1 1-1 0 0,0-1 0 0 0,-1 1 1 0 0,1 0-1 0 0,-1 0 0 0 0,1 0 1 0 0,-1 0-1 0 0,3 1 0 0 0,6 7-18 0 0,0 0 1 0 0,0 0-1 0 0,-1 1 0 0 0,0 0 0 0 0,14 22 0 0 0,33 64 67 0 0,-23-37 308 0 0,93 118 1169 0 0,-29-45-1667 0 0,-95-130 42 0 0,-3-8-1594 0 0,0-2-3104 0 0</inkml:trace>
</inkml:ink>
</file>

<file path=ppt/ink/ink1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3.578"/>
    </inkml:context>
    <inkml:brush xml:id="br0">
      <inkml:brushProperty name="width" value="0.05" units="cm"/>
      <inkml:brushProperty name="height" value="0.05" units="cm"/>
    </inkml:brush>
  </inkml:definitions>
  <inkml:trace contextRef="#ctx0" brushRef="#br0">366 5 4609 0 0,'-1'0'340'0'0,"1"-1"-1"0"0,-1 1 1 0 0,1-1 0 0 0,-1 1-1 0 0,1 0 1 0 0,-1-1 0 0 0,1 1-1 0 0,-1 0 1 0 0,1 0 0 0 0,-1-1 0 0 0,1 1-1 0 0,-1 0 1 0 0,0 0 0 0 0,1 0-1 0 0,-1 0 1 0 0,1 0 0 0 0,-1-1-1 0 0,0 1 1 0 0,1 0 0 0 0,-1 1-1 0 0,1-1 1 0 0,-1 0 0 0 0,0 0-1 0 0,1 0 1 0 0,-1 0 0 0 0,-15 12 3323 0 0,-12 24-3077 0 0,24-29-224 0 0,-220 336-210 0 0,213-326-154 0 0,0 1-1 0 0,0 0 1 0 0,2 1 0 0 0,0 0-1 0 0,1 0 1 0 0,-7 30 0 0 0,11-23-78 0 0</inkml:trace>
</inkml:ink>
</file>

<file path=ppt/ink/ink1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3.944"/>
    </inkml:context>
    <inkml:brush xml:id="br0">
      <inkml:brushProperty name="width" value="0.05" units="cm"/>
      <inkml:brushProperty name="height" value="0.05" units="cm"/>
    </inkml:brush>
  </inkml:definitions>
  <inkml:trace contextRef="#ctx0" brushRef="#br0">70 95 9218 0 0,'-3'2'84'0'0,"-1"0"0"0"0,1 1-1 0 0,0 0 1 0 0,0 0 0 0 0,0 0 0 0 0,0 0-1 0 0,1 0 1 0 0,-1 0 0 0 0,1 1 0 0 0,0-1-1 0 0,0 1 1 0 0,-2 4 0 0 0,-18 50-257 0 0,19-51 236 0 0,1-1-69 0 0,1 0 0 0 0,-1 0 0 0 0,1 1 0 0 0,0-1 1 0 0,1 0-1 0 0,-1 1 0 0 0,1-1 0 0 0,1 0 0 0 0,-1 1 0 0 0,1-1 1 0 0,0 0-1 0 0,0 1 0 0 0,1-1 0 0 0,0 0 0 0 0,3 7 0 0 0,-3-8 116 0 0,1-1-1 0 0,-1 1 1 0 0,1-1 0 0 0,0 0-1 0 0,0 0 1 0 0,1 0-1 0 0,-1 0 1 0 0,1 0-1 0 0,0-1 1 0 0,0 1 0 0 0,0-1-1 0 0,0 0 1 0 0,1-1-1 0 0,-1 1 1 0 0,1-1 0 0 0,0 0-1 0 0,0 0 1 0 0,9 3-1 0 0,-12-5-118 0 0,1 1 0 0 0,-1-1 0 0 0,0 0 0 0 0,1 0 0 0 0,-1 0 0 0 0,0 0 0 0 0,0 0 0 0 0,1-1 0 0 0,-1 1 0 0 0,0-1 0 0 0,1 1 0 0 0,-1-1 0 0 0,0 0-1 0 0,0 0 1 0 0,0 0 0 0 0,0 0 0 0 0,0 0 0 0 0,0-1 0 0 0,0 1 0 0 0,0-1 0 0 0,-1 1 0 0 0,1-1 0 0 0,2-3 0 0 0,7-9-4253 0 0</inkml:trace>
  <inkml:trace contextRef="#ctx0" brushRef="#br0" timeOffset="1">71 24 5985 0 0,'-1'-1'536'0'0,"0"-1"-432"0"0,1 1 529 0 0,0 0 103 0 0,0-1 16 0 0,-2 1 8 0 0,2-2-472 0 0,2 0-96 0 0,-1 1 144 0 0,21-4-616 0 0,-9 5 96 0 0,2 1 0 0 0,2 5 184 0 0,0-1 0 0 0</inkml:trace>
</inkml:ink>
</file>

<file path=ppt/ink/ink1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4.279"/>
    </inkml:context>
    <inkml:brush xml:id="br0">
      <inkml:brushProperty name="width" value="0.05" units="cm"/>
      <inkml:brushProperty name="height" value="0.05" units="cm"/>
    </inkml:brush>
  </inkml:definitions>
  <inkml:trace contextRef="#ctx0" brushRef="#br0">168 111 9218 0 0,'1'98'1086'0'0,"0"63"-1058"0"0,-3-125-12 0 0,-1-1 0 0 0,-12 52 1 0 0,14-81 208 0 0,-1 0-1 0 0,1 0 1 0 0,-1 0 0 0 0,-1-1 0 0 0,1 1-1 0 0,-1-1 1 0 0,0 1 0 0 0,0-1-1 0 0,-1 0 1 0 0,-4 6 0 0 0,6-9-39 0 0,0-1 0 0 0,0 1 0 0 0,-1 0 0 0 0,1-1 0 0 0,0 1-1 0 0,-1-1 1 0 0,1 0 0 0 0,-1 0 0 0 0,1 0 0 0 0,-1 0 0 0 0,0 0 0 0 0,0 0 0 0 0,1-1 0 0 0,-1 1 0 0 0,0-1 0 0 0,0 0 0 0 0,1 0 0 0 0,-1 0 0 0 0,0 0-1 0 0,0-1 1 0 0,1 1 0 0 0,-1-1 0 0 0,0 1 0 0 0,-4-3 0 0 0,-25-12-863 0 0,16 3-5281 0 0</inkml:trace>
  <inkml:trace contextRef="#ctx0" brushRef="#br0" timeOffset="1">42 24 6449 0 0,'1'-1'288'0'0,"0"-1"57"0"0,1 1-281 0 0,-2 0-64 0 0,1-1 0 0 0,-1 1 0 0 0,1 1 216 0 0,2-1 24 0 0,1-2 8 0 0,3 0 0 0 0,2 0-88 0 0,2 1-24 0 0,4 0 0 0 0,1 1 0 0 0,2 2-200 0 0,2-1-48 0 0,2 2-8 0 0,0-1 0 0 0</inkml:trace>
</inkml:ink>
</file>

<file path=ppt/ink/ink1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14.644"/>
    </inkml:context>
    <inkml:brush xml:id="br0">
      <inkml:brushProperty name="width" value="0.05" units="cm"/>
      <inkml:brushProperty name="height" value="0.05" units="cm"/>
    </inkml:brush>
  </inkml:definitions>
  <inkml:trace contextRef="#ctx0" brushRef="#br0">4 47 11058 0 0,'0'0'103'0'0,"0"0"-1"0"0,0 0 0 0 0,0 0 1 0 0,0 0-1 0 0,-1 0 1 0 0,1 0-1 0 0,0-1 0 0 0,0 1 1 0 0,0 0-1 0 0,0 0 0 0 0,0 0 1 0 0,-1 0-1 0 0,1 0 0 0 0,0 0 1 0 0,0 0-1 0 0,0 0 1 0 0,0 0-1 0 0,0-1 0 0 0,0 1 1 0 0,0 0-1 0 0,-1 0 0 0 0,1 0 1 0 0,0 0-1 0 0,0 0 0 0 0,0-1 1 0 0,0 1-1 0 0,0 0 0 0 0,0 0 1 0 0,0 0-1 0 0,0 0 1 0 0,0-1-1 0 0,0 1 0 0 0,0 0 1 0 0,0 0-1 0 0,0 0 0 0 0,0 0 1 0 0,0-1-1 0 0,0 1 0 0 0,0 0 1 0 0,0 0-1 0 0,0 0 1 0 0,0 0-1 0 0,0-1 0 0 0,0 1 1 0 0,0 0-1 0 0,0 0 0 0 0,0 0 1 0 0,1 0-1 0 0,-1 0 0 0 0,0-1 1 0 0,0 1-1 0 0,0 0 1 0 0,12-6 1163 0 0,10-1-1619 0 0,24-1 84 0 0,86-3 0 0 0,-63 6-927 0 0,-35 3-4425 0 0</inkml:trace>
</inkml:ink>
</file>

<file path=ppt/ink/ink1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1.304"/>
    </inkml:context>
    <inkml:brush xml:id="br0">
      <inkml:brushProperty name="width" value="0.05" units="cm"/>
      <inkml:brushProperty name="height" value="0.05" units="cm"/>
    </inkml:brush>
  </inkml:definitions>
  <inkml:trace contextRef="#ctx0" brushRef="#br0">2 75 6913 0 0,'0'0'529'0'0,"0"-1"220"0"0,0 1-670 0 0,0 0-1 0 0,0 0 1 0 0,0 0-1 0 0,0-1 1 0 0,0 1-1 0 0,0 0 0 0 0,-1 0 1 0 0,1 0-1 0 0,0 0 1 0 0,0 0-1 0 0,0 0 1 0 0,0-1-1 0 0,0 1 1 0 0,0 0-1 0 0,0 0 1 0 0,0 0-1 0 0,0 0 1 0 0,0-1-1 0 0,0 1 1 0 0,0 0-1 0 0,0 0 1 0 0,0 0-1 0 0,0 0 1 0 0,0 0-1 0 0,0-1 1 0 0,0 1-1 0 0,0 0 1 0 0,0 0-1 0 0,0 0 1 0 0,0 0-1 0 0,0-1 1 0 0,0 1-1 0 0,0 0 1 0 0,0 0-1 0 0,0 0 1 0 0,0 0-1 0 0,0 0 1 0 0,1-1-1 0 0,-1 1 1 0 0,0 0-1 0 0,0 0 1 0 0,0 0-1 0 0,0 0 1 0 0,0 0-1 0 0,0 0 0 0 0,1 0 1 0 0,-1 0-1 0 0,0-1 1 0 0,0 1-1 0 0,0 0 1 0 0,0 0-1 0 0,0 0 1 0 0,1 0-1 0 0,-1 0 1 0 0,0 0-1 0 0,0 0 1 0 0,0 0-1 0 0,0 0 1 0 0,1 0-1 0 0,-1 0 1 0 0,29-9-146 0 0,1 2 0 0 0,0 0 1 0 0,40-2-1 0 0,99-1 985 0 0,-136 9-634 0 0,36-1 79 0 0,-2 0-313 0 0,95-13-1 0 0,-144 11-102 0 0</inkml:trace>
</inkml:ink>
</file>

<file path=ppt/ink/ink1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1.697"/>
    </inkml:context>
    <inkml:brush xml:id="br0">
      <inkml:brushProperty name="width" value="0.05" units="cm"/>
      <inkml:brushProperty name="height" value="0.05" units="cm"/>
    </inkml:brush>
  </inkml:definitions>
  <inkml:trace contextRef="#ctx0" brushRef="#br0">1 1 5817 0 0,'15'14'7199'0'0,"22"29"-8660"0"0,-26-31 2022 0 0,227 289 835 0 0,-230-289-1398 0 0,-1 0 1 0 0,11 22-1 0 0,-13-21-78 0 0</inkml:trace>
</inkml:ink>
</file>

<file path=ppt/ink/ink1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2.050"/>
    </inkml:context>
    <inkml:brush xml:id="br0">
      <inkml:brushProperty name="width" value="0.05" units="cm"/>
      <inkml:brushProperty name="height" value="0.05" units="cm"/>
    </inkml:brush>
  </inkml:definitions>
  <inkml:trace contextRef="#ctx0" brushRef="#br0">314 1 14283 0 0,'-3'0'454'0'0,"0"0"-1"0"0,0 1 1 0 0,0 0 0 0 0,0-1-1 0 0,0 1 1 0 0,1 0 0 0 0,-1 1-1 0 0,0-1 1 0 0,1 0 0 0 0,-1 1-1 0 0,0 0 1 0 0,1-1 0 0 0,-4 5-1 0 0,-27 28 265 0 0,32-32-564 0 0,-41 53-176 0 0,2 3-1 0 0,-61 117 1 0 0,64-95-1467 0 0,20-41-5650 0 0</inkml:trace>
</inkml:ink>
</file>

<file path=ppt/ink/ink1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2.497"/>
    </inkml:context>
    <inkml:brush xml:id="br0">
      <inkml:brushProperty name="width" value="0.05" units="cm"/>
      <inkml:brushProperty name="height" value="0.05" units="cm"/>
    </inkml:brush>
  </inkml:definitions>
  <inkml:trace contextRef="#ctx0" brushRef="#br0">53 3 5529 0 0,'1'16'-246'0'0,"-1"-14"478"0"0,1 1 0 0 0,-1-1 0 0 0,0 1-1 0 0,0 0 1 0 0,0-1 0 0 0,0 1 0 0 0,-1-1 0 0 0,0 5-1 0 0,0-6-42 0 0,1 0-1 0 0,-1-1 0 0 0,1 1 0 0 0,-1-1 0 0 0,0 1 0 0 0,1 0 1 0 0,-1-1-1 0 0,0 1 0 0 0,1-1 0 0 0,-1 0 0 0 0,0 1 0 0 0,1-1 1 0 0,-1 0-1 0 0,0 1 0 0 0,0-1 0 0 0,0 0 0 0 0,0 0 0 0 0,1 0 1 0 0,-1 1-1 0 0,0-1 0 0 0,0 0 0 0 0,0 0 0 0 0,0 0 0 0 0,1 0 1 0 0,-1-1-1 0 0,0 1 0 0 0,0 0 0 0 0,0 0 0 0 0,1 0 0 0 0,-1-1 1 0 0,0 1-1 0 0,-1-1 0 0 0,1 1-171 0 0,-1-1 1 0 0,1 1 0 0 0,-1-1-1 0 0,1 1 1 0 0,0-1-1 0 0,0 0 1 0 0,-1 1 0 0 0,1-1-1 0 0,0 0 1 0 0,0 0-1 0 0,0 0 1 0 0,-1 0 0 0 0,1 0-1 0 0,0 0 1 0 0,1 0-1 0 0,-1 0 1 0 0,0-1 0 0 0,0 1-1 0 0,0 0 1 0 0,1 0-1 0 0,-1-1 1 0 0,0 1 0 0 0,1-1-1 0 0,0 1 1 0 0,-1 0-1 0 0,1-3 1 0 0,0 3-70 0 0,0 0-1 0 0,0 0 1 0 0,0 0 0 0 0,0 0-1 0 0,0 1 1 0 0,0-1 0 0 0,1 0-1 0 0,-1 0 1 0 0,0 0 0 0 0,1 0-1 0 0,-1 0 1 0 0,1 0 0 0 0,-1 0-1 0 0,1 1 1 0 0,-1-1 0 0 0,1 0 0 0 0,-1 0-1 0 0,1 1 1 0 0,0-1 0 0 0,-1 0-1 0 0,1 1 1 0 0,0-1 0 0 0,0 1-1 0 0,0-1 1 0 0,-1 1 0 0 0,1-1-1 0 0,0 1 1 0 0,0-1 0 0 0,0 1-1 0 0,0 0 1 0 0,0 0 0 0 0,0-1-1 0 0,0 1 1 0 0,0 0 0 0 0,0 0-1 0 0,0 0 1 0 0,0 0 0 0 0,0 0 0 0 0,1 0-1 0 0,-1 0 100 0 0,0 0 1 0 0,0 0-1 0 0,0 0 0 0 0,0 0 0 0 0,0 0 0 0 0,-1 1 1 0 0,1-1-1 0 0,0 0 0 0 0,0 0 0 0 0,0 1 1 0 0,0-1-1 0 0,0 0 0 0 0,0 1 0 0 0,0-1 0 0 0,-1 1 1 0 0,1-1-1 0 0,0 1 0 0 0,0-1 0 0 0,-1 1 0 0 0,1 0 1 0 0,0-1-1 0 0,-1 1 0 0 0,1 0 0 0 0,-1-1 0 0 0,1 1 1 0 0,-1 0-1 0 0,1 0 0 0 0,-1 0 0 0 0,1-1 1 0 0,-1 1-1 0 0,0 0 0 0 0,1 0 0 0 0,-1 0 0 0 0,0 0 1 0 0,0 0-1 0 0,0 0 0 0 0,0 0 0 0 0,0 0 0 0 0,0 0 1 0 0,0 0-1 0 0,0 0 0 0 0,0-1 0 0 0,0 1 0 0 0,0 0 1 0 0,0 0-1 0 0,-1 0 0 0 0,1 0 0 0 0,-1 0 1 0 0,1 0-1 0 0,0 0 0 0 0,-1-1 0 0 0,1 1 0 0 0,-1 0 1 0 0,1 0-1 0 0,-1-1 0 0 0,0 1 0 0 0,1 0 0 0 0,-1-1 1 0 0,-1 2-1 0 0,0-2-5 0 0,0 0 0 0 0,1 1 0 0 0,-1-1 0 0 0,0 0 0 0 0,0 0 0 0 0,1 0 0 0 0,-1-1 0 0 0,0 1 1 0 0,0 0-1 0 0,1-1 0 0 0,-1 1 0 0 0,0-1 0 0 0,1 0 0 0 0,-1 1 0 0 0,1-1 0 0 0,-1 0 0 0 0,-2-1 0 0 0,-4-3-5575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0.361"/>
    </inkml:context>
    <inkml:brush xml:id="br0">
      <inkml:brushProperty name="width" value="0.05" units="cm"/>
      <inkml:brushProperty name="height" value="0.05" units="cm"/>
    </inkml:brush>
  </inkml:definitions>
  <inkml:trace contextRef="#ctx0" brushRef="#br0">307 7 14283 0 0,'-2'-1'120'0'0,"-1"0"1"0"0,1 0-1 0 0,0 0 0 0 0,-1 0 1 0 0,1 1-1 0 0,-1-1 0 0 0,1 1 1 0 0,-1-1-1 0 0,1 1 0 0 0,-1 0 1 0 0,1 0-1 0 0,-1 0 0 0 0,1 0 1 0 0,-1 1-1 0 0,1-1 0 0 0,-1 1 0 0 0,1-1 1 0 0,-1 1-1 0 0,1 0 0 0 0,0 0 1 0 0,-1 0-1 0 0,1 0 0 0 0,0 0 1 0 0,0 1-1 0 0,0-1 0 0 0,0 1 1 0 0,0-1-1 0 0,0 1 0 0 0,-2 3 1 0 0,-7 6 165 0 0,0 1 0 0 0,2 0-1 0 0,-15 23 1 0 0,14-20-413 0 0,-14 19 137 0 0,-21 30-7 0 0,-46 87-1 0 0,90-148-99 0 0,-8 22-1229 0 0</inkml:trace>
</inkml:ink>
</file>

<file path=ppt/ink/ink1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2.973"/>
    </inkml:context>
    <inkml:brush xml:id="br0">
      <inkml:brushProperty name="width" value="0.05" units="cm"/>
      <inkml:brushProperty name="height" value="0.05" units="cm"/>
    </inkml:brush>
  </inkml:definitions>
  <inkml:trace contextRef="#ctx0" brushRef="#br0">19 0 8290 0 0,'0'0'756'0'0,"0"0"-623"0"0,-5 10 7035 0 0,0 10-7070 0 0,2 2-1 0 0,0-1 0 0 0,1 26 0 0 0,2-36-111 0 0,0 0 0 0 0,1 1 0 0 0,0-1 0 0 0,1 0 1 0 0,1-1-1 0 0,-1 1 0 0 0,2 0 0 0 0,5 13 1 0 0,-9-24 11 0 0,0 1 0 0 0,0-1 0 0 0,1 1 1 0 0,-1-1-1 0 0,0 0 0 0 0,0 1 0 0 0,1-1 1 0 0,-1 1-1 0 0,0-1 0 0 0,1 0 1 0 0,-1 1-1 0 0,0-1 0 0 0,1 0 0 0 0,-1 0 1 0 0,0 1-1 0 0,1-1 0 0 0,-1 0 0 0 0,0 0 1 0 0,1 1-1 0 0,-1-1 0 0 0,1 0 1 0 0,-1 0-1 0 0,1 0 0 0 0,-1 0 0 0 0,1 0 1 0 0,-1 0-1 0 0,0 0 0 0 0,1 0 0 0 0,-1 0 1 0 0,1 0-1 0 0,12-8-130 0 0,6-20-196 0 0,-9 11 41 0 0,-1-4-1 0 0</inkml:trace>
</inkml:ink>
</file>

<file path=ppt/ink/ink1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3.308"/>
    </inkml:context>
    <inkml:brush xml:id="br0">
      <inkml:brushProperty name="width" value="0.05" units="cm"/>
      <inkml:brushProperty name="height" value="0.05" units="cm"/>
    </inkml:brush>
  </inkml:definitions>
  <inkml:trace contextRef="#ctx0" brushRef="#br0">0 23 13451 0 0,'0'0'288'0'0,"0"-1"896"0"0,0 0-1120 0 0,3-2 0 0 0,3 2 64 0 0,15-5-296 0 0,-4 3-56 0 0,3 1 0 0 0,2-1-8 0 0,3 2 232 0 0,0-1 0 0 0</inkml:trace>
</inkml:ink>
</file>

<file path=ppt/ink/ink1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3.898"/>
    </inkml:context>
    <inkml:brush xml:id="br0">
      <inkml:brushProperty name="width" value="0.05" units="cm"/>
      <inkml:brushProperty name="height" value="0.05" units="cm"/>
    </inkml:brush>
  </inkml:definitions>
  <inkml:trace contextRef="#ctx0" brushRef="#br0">3 65 10594 0 0,'-2'-2'6054'0'0,"2"2"-5964"0"0,6-5 1804 0 0,7-2-1954 0 0,4 2-30 0 0,1 0 0 0 0,-1 1-1 0 0,1 2 1 0 0,-1-1 0 0 0,27 1 0 0 0,7-1 31 0 0,118-16-1319 0 0,-126 12-4566 0 0</inkml:trace>
</inkml:ink>
</file>

<file path=ppt/ink/ink1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4.357"/>
    </inkml:context>
    <inkml:brush xml:id="br0">
      <inkml:brushProperty name="width" value="0.05" units="cm"/>
      <inkml:brushProperty name="height" value="0.05" units="cm"/>
    </inkml:brush>
  </inkml:definitions>
  <inkml:trace contextRef="#ctx0" brushRef="#br0">1 46 10594 0 0,'6'-4'6204'0'0,"9"-2"-5348"0"0,17-2-836 0 0,1 2-1 0 0,54-4 0 0 0,70 6-264 0 0,-90 3 198 0 0,111-4-1338 0 0,-157 3-4360 0 0</inkml:trace>
</inkml:ink>
</file>

<file path=ppt/ink/ink1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5.101"/>
    </inkml:context>
    <inkml:brush xml:id="br0">
      <inkml:brushProperty name="width" value="0.05" units="cm"/>
      <inkml:brushProperty name="height" value="0.05" units="cm"/>
    </inkml:brush>
  </inkml:definitions>
  <inkml:trace contextRef="#ctx0" brushRef="#br0">1 0 3225 0 0,'34'40'2506'0'0,"-2"1"0"0"0,39 66 0 0 0,-32-48-1350 0 0,75 127-1156 0 0,-106-173 0 0 0,-1 0 0 0 0,0 1 0 0 0,-2-1 0 0 0,1 1 0 0 0,5 23 0 0 0,-10-25 0 0 0</inkml:trace>
</inkml:ink>
</file>

<file path=ppt/ink/ink1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5.434"/>
    </inkml:context>
    <inkml:brush xml:id="br0">
      <inkml:brushProperty name="width" value="0.05" units="cm"/>
      <inkml:brushProperty name="height" value="0.05" units="cm"/>
    </inkml:brush>
  </inkml:definitions>
  <inkml:trace contextRef="#ctx0" brushRef="#br0">363 7 16131 0 0,'-1'-1'243'0'0,"1"1"0"0"0,-1-1-1 0 0,0 1 1 0 0,0-1 0 0 0,1 1-1 0 0,-1-1 1 0 0,0 1-1 0 0,0-1 1 0 0,0 1 0 0 0,0 0-1 0 0,0-1 1 0 0,0 1-1 0 0,0 0 1 0 0,0 0 0 0 0,0 0-1 0 0,0 0 1 0 0,1-1-1 0 0,-1 1 1 0 0,0 1 0 0 0,-1-1-1 0 0,-21 9 1488 0 0,15-3-1707 0 0,0 0 0 0 0,-13 14 0 0 0,18-18 128 0 0,-47 51-556 0 0,1 2 0 0 0,4 2 0 0 0,-75 120 1 0 0,104-149-7318 0 0</inkml:trace>
</inkml:ink>
</file>

<file path=ppt/ink/ink1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5.989"/>
    </inkml:context>
    <inkml:brush xml:id="br0">
      <inkml:brushProperty name="width" value="0.05" units="cm"/>
      <inkml:brushProperty name="height" value="0.05" units="cm"/>
    </inkml:brush>
  </inkml:definitions>
  <inkml:trace contextRef="#ctx0" brushRef="#br0">61 8 6913 0 0,'4'-5'3713'0'0,"-2"4"-3723"0"0,-1 1 0 0 0,1-1 0 0 0,-1 1-1 0 0,1 0 1 0 0,0-1 0 0 0,-1 1 0 0 0,1 0-1 0 0,0 0 1 0 0,-1 0 0 0 0,1 0 0 0 0,2 1 0 0 0,-2-1 7 0 0,0 1 0 0 0,-1-1 1 0 0,1 1-1 0 0,-1 0 0 0 0,0-1 1 0 0,1 1-1 0 0,-1 0 0 0 0,1 0 1 0 0,-1 0-1 0 0,0 0 0 0 0,0 0 1 0 0,0 0-1 0 0,0 0 0 0 0,1 1 1 0 0,-1-1-1 0 0,-1 0 1 0 0,1 1-1 0 0,0-1 0 0 0,1 2 1 0 0,-2-2 155 0 0,-1 0 1 0 0,1 0 0 0 0,0 0-1 0 0,0 0 1 0 0,-1 0 0 0 0,1 1-1 0 0,0-1 1 0 0,-1 0 0 0 0,1 0-1 0 0,-1 0 1 0 0,0-1 0 0 0,1 1-1 0 0,-1 0 1 0 0,0 0 0 0 0,1 0-1 0 0,-1 0 1 0 0,0-1 0 0 0,0 1-1 0 0,0 0 1 0 0,0 0 0 0 0,0-1-1 0 0,0 1 1 0 0,0-1 0 0 0,0 1-1 0 0,0-1 1 0 0,0 0 0 0 0,0 1 0 0 0,-2-1-1 0 0,0 2 39 0 0,0-1 1 0 0,0 0-1 0 0,0-1 0 0 0,0 1 1 0 0,-1 0-1 0 0,1-1 0 0 0,0 0 1 0 0,-1 0-1 0 0,1 0 0 0 0,0 0 1 0 0,-1 0-1 0 0,1-1 0 0 0,0 0 1 0 0,-5-1-1 0 0,6 2-265 0 0,0-1 0 0 0,0 0 0 0 0,0 0 0 0 0,0 0 0 0 0,0 0 0 0 0,0 0 0 0 0,0-1 0 0 0,0 1 0 0 0,0 0 0 0 0,0-1 0 0 0,0 0 0 0 0,1 1 0 0 0,-1-1 0 0 0,1 0 0 0 0,0 0 0 0 0,-1 0 0 0 0,1 0 0 0 0,0 0 0 0 0,0 0 0 0 0,0 0 0 0 0,-1-4 0 0 0,2 6 45 0 0,0 0 0 0 0,0 0 0 0 0,0 0-1 0 0,0-1 1 0 0,0 1 0 0 0,0 0 0 0 0,0 0-1 0 0,0 0 1 0 0,0-1 0 0 0,0 1 0 0 0,0 0 0 0 0,0 0-1 0 0,0 0 1 0 0,0-1 0 0 0,0 1 0 0 0,0 0 0 0 0,0 0-1 0 0,1 0 1 0 0,-1 0 0 0 0,0-1 0 0 0,0 1 0 0 0,0 0-1 0 0,0 0 1 0 0,0 0 0 0 0,0 0 0 0 0,1 0-1 0 0,-1-1 1 0 0,0 1 0 0 0,0 0 0 0 0,0 0 0 0 0,0 0-1 0 0,1 0 1 0 0,-1 0 0 0 0,0 0 0 0 0,0 0 0 0 0,0 0-1 0 0,1 0 1 0 0,-1 0 0 0 0,0 0 0 0 0,0 0 0 0 0,0 0-1 0 0,1 0 1 0 0,-1 0 0 0 0,15 1-478 0 0,-13 0 489 0 0,1-1-1 0 0,-1 1 1 0 0,0 0-1 0 0,1 0 1 0 0,-1 0-1 0 0,0 0 1 0 0,0 0-1 0 0,0 0 1 0 0,4 3-1 0 0,-3 1-659 0 0</inkml:trace>
</inkml:ink>
</file>

<file path=ppt/ink/ink1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6.467"/>
    </inkml:context>
    <inkml:brush xml:id="br0">
      <inkml:brushProperty name="width" value="0.05" units="cm"/>
      <inkml:brushProperty name="height" value="0.05" units="cm"/>
    </inkml:brush>
  </inkml:definitions>
  <inkml:trace contextRef="#ctx0" brushRef="#br0">178 1 6913 0 0,'6'34'2898'0'0,"-6"23"-1783"0"0,-2 1-1 0 0,-2-1 0 0 0,-15 71 0 0 0,15-109-493 0 0,0 0-1 0 0,-1 1 0 0 0,-1-1 0 0 0,-1-1 0 0 0,-1 1 0 0 0,-1-1 0 0 0,0-1 0 0 0,-21 30 1 0 0,29-45-653 0 0,0-1 1 0 0,0 0 0 0 0,-1 1 0 0 0,1-1-1 0 0,0 0 1 0 0,0 0 0 0 0,-1 0 0 0 0,1 0 0 0 0,-1 0-1 0 0,1 0 1 0 0,-1 0 0 0 0,1-1 0 0 0,-1 1 0 0 0,0 0-1 0 0,1-1 1 0 0,-1 1 0 0 0,0-1 0 0 0,1 0-1 0 0,-1 0 1 0 0,0 1 0 0 0,1-1 0 0 0,-1 0 0 0 0,0 0-1 0 0,0-1 1 0 0,1 1 0 0 0,-1 0 0 0 0,0-1-1 0 0,1 1 1 0 0,-1-1 0 0 0,0 1 0 0 0,1-1 0 0 0,-1 0-1 0 0,1 1 1 0 0,-1-1 0 0 0,1 0 0 0 0,-1 0-1 0 0,1 0 1 0 0,0 0 0 0 0,-1-1 0 0 0,1 1 0 0 0,0 0-1 0 0,0 0 1 0 0,-2-4 0 0 0,-6-7-6602 0 0</inkml:trace>
</inkml:ink>
</file>

<file path=ppt/ink/ink1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26.834"/>
    </inkml:context>
    <inkml:brush xml:id="br0">
      <inkml:brushProperty name="width" value="0.05" units="cm"/>
      <inkml:brushProperty name="height" value="0.05" units="cm"/>
    </inkml:brush>
  </inkml:definitions>
  <inkml:trace contextRef="#ctx0" brushRef="#br0">0 1 6913 0 0,'6'0'5594'0'0,"-4"0"-5434"0"0,2 0-160 0 0,3 1-160 0 0,0-1 32 0 0,1 2 128 0 0,2-2 0 0 0,0 1-80 0 0,5-1-3217 0 0,-4 0-640 0 0</inkml:trace>
</inkml:ink>
</file>

<file path=ppt/ink/ink1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1.555"/>
    </inkml:context>
    <inkml:brush xml:id="br0">
      <inkml:brushProperty name="width" value="0.05" units="cm"/>
      <inkml:brushProperty name="height" value="0.05" units="cm"/>
    </inkml:brush>
  </inkml:definitions>
  <inkml:trace contextRef="#ctx0" brushRef="#br0">1 6 6449 0 0,'-1'-5'13121'0'0,"33"5"-13256"0"0,-1 2 1 0 0,54 10 0 0 0,-56-7-189 0 0,0-1 0 0 0,0-1 1 0 0,0-1-1 0 0,39-3 0 0 0,-45-3-5964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0.821"/>
    </inkml:context>
    <inkml:brush xml:id="br0">
      <inkml:brushProperty name="width" value="0.05" units="cm"/>
      <inkml:brushProperty name="height" value="0.05" units="cm"/>
    </inkml:brush>
  </inkml:definitions>
  <inkml:trace contextRef="#ctx0" brushRef="#br0">33 33 6913 0 0,'0'0'623'0'0,"0"0"-513"0"0,0-1 518 0 0,0 1-458 0 0,-1 1 0 0 0,0 0 0 0 0,1-1 0 0 0,-1 1 0 0 0,0-1 0 0 0,0 1 1 0 0,1-1-1 0 0,-1 1 0 0 0,0-1 0 0 0,0 1 0 0 0,0-1 0 0 0,0 0 0 0 0,0 1 0 0 0,0-1 0 0 0,0 0 1 0 0,0 0-1 0 0,1 0 0 0 0,-1 0 0 0 0,0 0 0 0 0,0 0 0 0 0,0 0 0 0 0,0 0 0 0 0,0 0 0 0 0,0 0 1 0 0,0-1-1 0 0,-1 1 0 0 0,1-1-153 0 0,0 1 1 0 0,1 0-1 0 0,-1-1 0 0 0,1 1 1 0 0,-1-1-1 0 0,1 1 1 0 0,-1-1-1 0 0,1 1 1 0 0,-1 0-1 0 0,1-1 0 0 0,0 0 1 0 0,-1 1-1 0 0,1-1 1 0 0,0 1-1 0 0,-1-1 0 0 0,1 1 1 0 0,0-1-1 0 0,0 0 1 0 0,0 1-1 0 0,-1-1 1 0 0,1 0-1 0 0,0 1 0 0 0,0-1 1 0 0,0 0-1 0 0,0 1 1 0 0,0-1-1 0 0,0 0 0 0 0,0 1 1 0 0,0-1-1 0 0,1 0 1 0 0,-1 1-1 0 0,0-1 1 0 0,0 1-1 0 0,0-1 0 0 0,1 0 1 0 0,-1 1-1 0 0,0-1 1 0 0,1 1-1 0 0,-1-1 0 0 0,0 1 1 0 0,1-1-1 0 0,-1 1 1 0 0,1-1-1 0 0,-1 1 1 0 0,1-1-1 0 0,-1 1 0 0 0,1-1 1 0 0,-1 1-1 0 0,1 0 1 0 0,0-1-1 0 0,-1 1 1 0 0,1 0-1 0 0,-1 0 0 0 0,1-1 1 0 0,0 1-1 0 0,0 0 1 0 0,3-2-102 0 0,-1 1 1 0 0,0 0 0 0 0,1 0-1 0 0,0 0 1 0 0,-1 0 0 0 0,1 0 0 0 0,-1 1-1 0 0,1 0 1 0 0,4 0 0 0 0,-6 0 67 0 0,1 1 1 0 0,-1-1 0 0 0,0 1-1 0 0,0 0 1 0 0,1 0 0 0 0,-1 0-1 0 0,0 0 1 0 0,0 1 0 0 0,0-1-1 0 0,0 0 1 0 0,0 1 0 0 0,0-1-1 0 0,-1 1 1 0 0,1 0 0 0 0,0 0-1 0 0,-1 0 1 0 0,1 0 0 0 0,-1 0-1 0 0,0 0 1 0 0,0 0 0 0 0,2 3-1 0 0,-3-3 28 0 0,1-1 0 0 0,-1 0 0 0 0,0 0 0 0 0,0 1 0 0 0,1-1 0 0 0,-1 0 0 0 0,0 1 0 0 0,0-1 0 0 0,0 0 0 0 0,0 1 0 0 0,0-1 0 0 0,-1 0 0 0 0,1 1 0 0 0,0-1-1 0 0,-1 0 1 0 0,1 0 0 0 0,-1 1 0 0 0,1-1 0 0 0,-1 0 0 0 0,1 0 0 0 0,-1 0 0 0 0,0 0 0 0 0,0 0 0 0 0,1 0 0 0 0,-1 0 0 0 0,0 0 0 0 0,0 0 0 0 0,0 0 0 0 0,0 0-1 0 0,0 0 1 0 0,0 0 0 0 0,-1-1 0 0 0,1 1 0 0 0,0-1 0 0 0,0 1 0 0 0,0-1 0 0 0,-1 1 0 0 0,1-1 0 0 0,-2 1 0 0 0,-1-1 256 0 0,1 1 0 0 0,0-1 1 0 0,-1 0-1 0 0,1 0 0 0 0,0-1 0 0 0,-1 1 0 0 0,1-1 1 0 0,0 1-1 0 0,0-1 0 0 0,0 0 0 0 0,0 0 1 0 0,-1-1-1 0 0,1 1 0 0 0,1-1 0 0 0,-1 1 1 0 0,0-1-1 0 0,0 0 0 0 0,1 0 0 0 0,-1 0 1 0 0,1 0-1 0 0,-5-6 0 0 0,7 8-248 0 0,0 0-1 0 0,0-1 1 0 0,0 1 0 0 0,0 0-1 0 0,0 0 1 0 0,1-1 0 0 0,-1 1-1 0 0,0 0 1 0 0,0-1 0 0 0,0 1 0 0 0,0 0-1 0 0,0 0 1 0 0,1-1 0 0 0,-1 1-1 0 0,0 0 1 0 0,0 0 0 0 0,1-1-1 0 0,-1 1 1 0 0,0 0 0 0 0,0 0-1 0 0,1 0 1 0 0,-1 0 0 0 0,0-1-1 0 0,0 1 1 0 0,1 0 0 0 0,-1 0-1 0 0,0 0 1 0 0,1 0 0 0 0,-1 0-1 0 0,0 0 1 0 0,1 0 0 0 0,-1 0-1 0 0,13-4-342 0 0,-13 4 402 0 0,3-1-125 0 0,-1 0 0 0 0,0 1 0 0 0,1-1 0 0 0,-1 1 0 0 0,1 0 0 0 0,-1 0 0 0 0,1 0 0 0 0,4 1 0 0 0,3 0-81 0 0,-9-2 63 0 0,0 0 48 0 0</inkml:trace>
</inkml:ink>
</file>

<file path=ppt/ink/ink1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1.889"/>
    </inkml:context>
    <inkml:brush xml:id="br0">
      <inkml:brushProperty name="width" value="0.05" units="cm"/>
      <inkml:brushProperty name="height" value="0.05" units="cm"/>
    </inkml:brush>
  </inkml:definitions>
  <inkml:trace contextRef="#ctx0" brushRef="#br0">54 2 14051 0 0,'0'0'1616'0'0,"-1"-1"-1056"0"0,-1 7 2513 0 0,-13 56-2912 0 0,2 1 0 0 0,-9 125 0 0 0,22-146-172 0 0</inkml:trace>
</inkml:ink>
</file>

<file path=ppt/ink/ink1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2.254"/>
    </inkml:context>
    <inkml:brush xml:id="br0">
      <inkml:brushProperty name="width" value="0.05" units="cm"/>
      <inkml:brushProperty name="height" value="0.05" units="cm"/>
    </inkml:brush>
  </inkml:definitions>
  <inkml:trace contextRef="#ctx0" brushRef="#br0">2 31 12443 0 0,'-1'-3'4946'0'0,"7"0"-4087"0"0,8 1-1169 0 0,140-13 15 0 0,192 8 0 0 0,-316 8 295 0 0,134 1-14 0 0,-137-4-52 0 0</inkml:trace>
</inkml:ink>
</file>

<file path=ppt/ink/ink1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2.605"/>
    </inkml:context>
    <inkml:brush xml:id="br0">
      <inkml:brushProperty name="width" value="0.05" units="cm"/>
      <inkml:brushProperty name="height" value="0.05" units="cm"/>
    </inkml:brush>
  </inkml:definitions>
  <inkml:trace contextRef="#ctx0" brushRef="#br0">1 1 8290 0 0,'0'0'4143'0'0,"5"6"-3024"0"0,61 115-1293 0 0,33 54-9 0 0,69 79 173 0 0,-158-239-4 0 0</inkml:trace>
</inkml:ink>
</file>

<file path=ppt/ink/ink1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2.970"/>
    </inkml:context>
    <inkml:brush xml:id="br0">
      <inkml:brushProperty name="width" value="0.05" units="cm"/>
      <inkml:brushProperty name="height" value="0.05" units="cm"/>
    </inkml:brush>
  </inkml:definitions>
  <inkml:trace contextRef="#ctx0" brushRef="#br0">418 2 10594 0 0,'-1'0'369'0'0,"0"0"0"0"0,-1-1 0 0 0,1 1 0 0 0,-1 0 0 0 0,1 0 0 0 0,0 0 0 0 0,-1 0 0 0 0,1 0 0 0 0,-1 0 0 0 0,1 0 0 0 0,0 1 0 0 0,-1-1 0 0 0,1 0 0 0 0,0 1 0 0 0,-1-1 0 0 0,1 1 0 0 0,0 0 0 0 0,0-1 0 0 0,-1 1 0 0 0,-1 2 0 0 0,-25 19 330 0 0,23-17-378 0 0,-37 38-219 0 0,1 2 1 0 0,-64 92-1 0 0,72-91-104 0 0,6-9-78 0 0,2 2 0 0 0,2 0 0 0 0,-26 58 0 0 0,39-71 16 0 0</inkml:trace>
</inkml:ink>
</file>

<file path=ppt/ink/ink1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3.368"/>
    </inkml:context>
    <inkml:brush xml:id="br0">
      <inkml:brushProperty name="width" value="0.05" units="cm"/>
      <inkml:brushProperty name="height" value="0.05" units="cm"/>
    </inkml:brush>
  </inkml:definitions>
  <inkml:trace contextRef="#ctx0" brushRef="#br0">1 11 13363 0 0,'0'0'3466'0'0,"1"0"-2869"0"0</inkml:trace>
  <inkml:trace contextRef="#ctx0" brushRef="#br0" timeOffset="1">206 0 10138 0 0,'-2'0'5032'0'0</inkml:trace>
</inkml:ink>
</file>

<file path=ppt/ink/ink1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4.002"/>
    </inkml:context>
    <inkml:brush xml:id="br0">
      <inkml:brushProperty name="width" value="0.05" units="cm"/>
      <inkml:brushProperty name="height" value="0.05" units="cm"/>
    </inkml:brush>
  </inkml:definitions>
  <inkml:trace contextRef="#ctx0" brushRef="#br0">239 1 6913 0 0,'0'0'529'0'0,"1"0"-343"0"0,0 0-146 0 0,1 2 141 0 0,-1-1-1 0 0,1 1 0 0 0,0 1 1 0 0,0-1-1 0 0,-1 0 0 0 0,1 0 1 0 0,-1 1-1 0 0,0-1 1 0 0,0 1-1 0 0,0-1 0 0 0,1 4 1 0 0,-1-4-19 0 0,4 11 739 0 0,-1 2-1 0 0,0-1 0 0 0,-1 0 0 0 0,-1 1 1 0 0,0 0-1 0 0,-1-1 0 0 0,-2 27 0 0 0,-2 2 735 0 0,-12 58-1 0 0,11-80-1591 0 0,0 0 1 0 0,-2 0-1 0 0,-1-1 0 0 0,0 1 1 0 0,-2-2-1 0 0,0 1 1 0 0,-1-1-1 0 0,-1 0 1 0 0,0-1-1 0 0,-2-1 0 0 0,0 0 1 0 0,-1 0-1 0 0,-1-1 1 0 0,0-1-1 0 0,-34 25 1 0 0,18-17-167 0 0,-2-2 9 0 0</inkml:trace>
</inkml:ink>
</file>

<file path=ppt/ink/ink1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5.152"/>
    </inkml:context>
    <inkml:brush xml:id="br0">
      <inkml:brushProperty name="width" value="0.05" units="cm"/>
      <inkml:brushProperty name="height" value="0.05" units="cm"/>
    </inkml:brush>
  </inkml:definitions>
  <inkml:trace contextRef="#ctx0" brushRef="#br0">63 2 3225 0 0,'0'0'1355'0'0,"10"-1"2585"0"0,3 1-3300 0 0,0 1 0 0 0,1 1 0 0 0,-1 0 0 0 0,0 0 0 0 0,24 9-1 0 0,-32-10-624 0 0,0 1-1 0 0,-1 0 1 0 0,1 0 0 0 0,-1 1-1 0 0,1-1 1 0 0,-1 1-1 0 0,0 0 1 0 0,0 0-1 0 0,0 0 1 0 0,0 1 0 0 0,0-1-1 0 0,-1 1 1 0 0,1 0-1 0 0,-1 0 1 0 0,0 0-1 0 0,-1 1 1 0 0,1-1 0 0 0,-1 1-1 0 0,3 5 1 0 0,-5-7 137 0 0,1 0 0 0 0,-1 0 1 0 0,0-1-1 0 0,0 1 0 0 0,-1 0 1 0 0,1 0-1 0 0,-1 0 0 0 0,1-1 1 0 0,-1 1-1 0 0,0 0 0 0 0,0 0 1 0 0,0-1-1 0 0,0 1 0 0 0,0-1 1 0 0,-1 1-1 0 0,1-1 1 0 0,-1 0-1 0 0,0 1 0 0 0,0-1 1 0 0,1 0-1 0 0,-1 0 0 0 0,-1 0 1 0 0,1 0-1 0 0,-5 3 0 0 0,-4 3 399 0 0,-1 0 0 0 0,0 0 0 0 0,-19 8 0 0 0,21-11-444 0 0,0-1 0 0 0,0 0 0 0 0,-1 0 0 0 0,1-1 0 0 0,-1-1 0 0 0,0 0 0 0 0,0 0 0 0 0,1-1 1 0 0,-1-1-1 0 0,0 0 0 0 0,0 0 0 0 0,-12-2 0 0 0,21 1-202 0 0,-1 0 633 0 0,19-4 777 0 0,288-59-3252 0 0,-243 53-5184 0 0</inkml:trace>
</inkml:ink>
</file>

<file path=ppt/ink/ink1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6.009"/>
    </inkml:context>
    <inkml:brush xml:id="br0">
      <inkml:brushProperty name="width" value="0.05" units="cm"/>
      <inkml:brushProperty name="height" value="0.05" units="cm"/>
    </inkml:brush>
  </inkml:definitions>
  <inkml:trace contextRef="#ctx0" brushRef="#br0">0 79 11058 0 0,'0'0'1782'0'0,"14"-5"3295"0"0,243-43-4105 0 0,-113 25-2571 0 0,-130 20-4593 0 0</inkml:trace>
</inkml:ink>
</file>

<file path=ppt/ink/ink1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36.368"/>
    </inkml:context>
    <inkml:brush xml:id="br0">
      <inkml:brushProperty name="width" value="0.05" units="cm"/>
      <inkml:brushProperty name="height" value="0.05" units="cm"/>
    </inkml:brush>
  </inkml:definitions>
  <inkml:trace contextRef="#ctx0" brushRef="#br0">1 45 14283 0 0,'0'0'1103'0'0,"15"2"-147"0"0,35-2-1171 0 0,0-3 0 0 0,0-1 1 0 0,67-15-1 0 0,-29 4-868 0 0,-43 9 406 0 0</inkml:trace>
</inkml:ink>
</file>

<file path=ppt/ink/ink1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5.870"/>
    </inkml:context>
    <inkml:brush xml:id="br0">
      <inkml:brushProperty name="width" value="0.05" units="cm"/>
      <inkml:brushProperty name="height" value="0.05" units="cm"/>
    </inkml:brush>
  </inkml:definitions>
  <inkml:trace contextRef="#ctx0" brushRef="#br0">51 1 6913 0 0,'-4'3'14206'0'0,"-8"30"-14100"0"0,2-1-155 0 0,2 1 0 0 0,2 0 1 0 0,1 0-1 0 0,1 1 1 0 0,2-1-1 0 0,4 57 0 0 0,-2-86 47 0 0,1-1-1 0 0,0 1 0 0 0,-1 0 0 0 0,1 0 0 0 0,1-1 1 0 0,-1 1-1 0 0,1 0 0 0 0,-1-1 0 0 0,5 7 0 0 0,-5-9-4 0 0,0 0 0 0 0,-1 0 0 0 0,1 0 0 0 0,0-1 0 0 0,0 1 0 0 0,0 0 0 0 0,0 0 0 0 0,0-1 0 0 0,0 1 0 0 0,1-1 0 0 0,-1 1 0 0 0,0-1 0 0 0,0 1 0 0 0,0-1 0 0 0,0 0 0 0 0,1 0 0 0 0,-1 1 0 0 0,0-1 0 0 0,0 0 0 0 0,0 0 0 0 0,1 0 0 0 0,-1 0 0 0 0,0-1 0 0 0,0 1 0 0 0,0 0-1 0 0,1 0 1 0 0,-1-1 0 0 0,0 1 0 0 0,0-1 0 0 0,0 1 0 0 0,0-1 0 0 0,0 1 0 0 0,0-1 0 0 0,0 0 0 0 0,2 0 0 0 0,5-6-348 0 0,-1 1 1 0 0,1-1-1 0 0,-1 0 1 0 0,0-1-1 0 0,-1 0 1 0 0,0 0-1 0 0,7-12 0 0 0,1-2-6089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4.069"/>
    </inkml:context>
    <inkml:brush xml:id="br0">
      <inkml:brushProperty name="width" value="0.05" units="cm"/>
      <inkml:brushProperty name="height" value="0.05" units="cm"/>
      <inkml:brushProperty name="color" value="#004F8B"/>
    </inkml:brush>
  </inkml:definitions>
  <inkml:trace contextRef="#ctx0" brushRef="#br0">193 1 11522 0 0,'0'0'887'0'0,"3"18"178"0"0,2 41-602 0 0,-3 1 0 0 0,-3-1 0 0 0,-2 0 0 0 0,-14 75 0 0 0,15-123-136 0 0,0-1 0 0 0,-1 1 1 0 0,0-1-1 0 0,-1 0 0 0 0,0 0 1 0 0,0 0-1 0 0,-9 14 0 0 0,11-21-270 0 0,1-1 0 0 0,-1 0 0 0 0,0 0 0 0 0,1 0 0 0 0,-1 0 0 0 0,0 0 0 0 0,0 0-1 0 0,0 0 1 0 0,-1-1 0 0 0,1 1 0 0 0,0-1 0 0 0,-1 0 0 0 0,1 1 0 0 0,-1-1-1 0 0,1 0 1 0 0,-1 0 0 0 0,1-1 0 0 0,-1 1 0 0 0,0 0 0 0 0,1-1 0 0 0,-1 0-1 0 0,0 0 1 0 0,1 0 0 0 0,-1 0 0 0 0,0 0 0 0 0,1 0 0 0 0,-1 0 0 0 0,0-1 0 0 0,1 0-1 0 0,-1 1 1 0 0,0-1 0 0 0,1 0 0 0 0,-1 0 0 0 0,-3-3 0 0 0,1 2-89 0 0,1-1 1 0 0,-1 0-1 0 0,1 0 0 0 0,0 0 1 0 0,0-1-1 0 0,1 1 1 0 0,-1-1-1 0 0,1 0 0 0 0,-1 0 1 0 0,1 0-1 0 0,0-1 1 0 0,-2-4-1 0 0,-4-12-735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2.096"/>
    </inkml:context>
    <inkml:brush xml:id="br0">
      <inkml:brushProperty name="width" value="0.05" units="cm"/>
      <inkml:brushProperty name="height" value="0.05" units="cm"/>
    </inkml:brush>
  </inkml:definitions>
  <inkml:trace contextRef="#ctx0" brushRef="#br0">149 0 5529 0 0,'0'0'423'0'0,"0"1"-278"0"0,0 4-202 0 0,1-1 0 0 0,0 1-1 0 0,0 0 1 0 0,0 0 0 0 0,4 8-1 0 0,3 12-144 0 0,-3 1 329 0 0,-2 0 0 0 0,-1 1 1 0 0,-1-1-1 0 0,-1 1 0 0 0,-1-1 1 0 0,-2 1-1 0 0,-6 30 0 0 0,7-52 340 0 0,1 0-1 0 0,-1 0 1 0 0,0-1-1 0 0,0 1 1 0 0,-1 0-1 0 0,1-1 1 0 0,-1 0-1 0 0,0 0 1 0 0,0 1-1 0 0,-1-2 1 0 0,1 1-1 0 0,-1 0 1 0 0,0-1-1 0 0,0 1 1 0 0,0-1-1 0 0,0-1 1 0 0,-6 4-1 0 0,7-4-76 0 0,-1 0 0 0 0,0 0 0 0 0,0-1 0 0 0,0 0 0 0 0,0 0 0 0 0,0 0-1 0 0,0 0 1 0 0,0 0 0 0 0,-1-1 0 0 0,1 0 0 0 0,-8 0 0 0 0,9-1-472 0 0,-1 1 1 0 0,1-1 0 0 0,-1 0 0 0 0,1 0-1 0 0,0-1 1 0 0,-1 1 0 0 0,1 0 0 0 0,0-1-1 0 0,-4-2 1 0 0,-4-5-6612 0 0</inkml:trace>
</inkml:ink>
</file>

<file path=ppt/ink/ink1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6.273"/>
    </inkml:context>
    <inkml:brush xml:id="br0">
      <inkml:brushProperty name="width" value="0.05" units="cm"/>
      <inkml:brushProperty name="height" value="0.05" units="cm"/>
    </inkml:brush>
  </inkml:definitions>
  <inkml:trace contextRef="#ctx0" brushRef="#br0">1 11 11522 0 0,'0'0'140'0'0,"0"-1"1"0"0,1 0-1 0 0,-1 1 0 0 0,1-1 0 0 0,-1 0 0 0 0,1 1 0 0 0,0-1 0 0 0,-1 1 0 0 0,1-1 0 0 0,0 1 0 0 0,-1-1 0 0 0,1 1 0 0 0,0 0 0 0 0,0-1 0 0 0,-1 1 0 0 0,1 0 0 0 0,0 0 0 0 0,0-1 0 0 0,-1 1 0 0 0,1 0 0 0 0,0 0 0 0 0,0 0 0 0 0,0 0 0 0 0,0 0 0 0 0,0 0 0 0 0,31-2-1115 0 0,-25 2 1215 0 0,14 0-384 0 0,29 3-1 0 0,-31 0 145 0 0</inkml:trace>
</inkml:ink>
</file>

<file path=ppt/ink/ink1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6.629"/>
    </inkml:context>
    <inkml:brush xml:id="br0">
      <inkml:brushProperty name="width" value="0.05" units="cm"/>
      <inkml:brushProperty name="height" value="0.05" units="cm"/>
    </inkml:brush>
  </inkml:definitions>
  <inkml:trace contextRef="#ctx0" brushRef="#br0">1 81 15667 0 0,'0'0'1418'0'0,"21"-2"-1107"0"0,134 5-2149 0 0,-141-1-3734 0 0</inkml:trace>
  <inkml:trace contextRef="#ctx0" brushRef="#br0" timeOffset="1">6 181 920 0 0,'5'3'13'0'0,"-1"-1"0"0"0,1-1 0 0 0,-1 1 1 0 0,1 0-1 0 0,0-1 0 0 0,0 0 0 0 0,0 0 0 0 0,0-1 0 0 0,0 1 0 0 0,0-1 0 0 0,6-1 0 0 0,2 2-18 0 0,4 0-1 0 0,1 0 0 0 0,-1-1-1 0 0,1-1 1 0 0,0-1 0 0 0,-1 0 0 0 0,21-6-1 0 0,-14 0 107 0 0</inkml:trace>
  <inkml:trace contextRef="#ctx0" brushRef="#br0" timeOffset="2">336 1 13363 0 0,'0'0'1027'0'0,"-1"0"-598"0"0,-6 31 1145 0 0,3 10-1857 0 0,1-1 1 0 0,5 63 0 0 0,6-26-4139 0 0,-3-43-367 0 0</inkml:trace>
</inkml:ink>
</file>

<file path=ppt/ink/ink1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4.262"/>
    </inkml:context>
    <inkml:brush xml:id="br0">
      <inkml:brushProperty name="width" value="0.05" units="cm"/>
      <inkml:brushProperty name="height" value="0.05" units="cm"/>
    </inkml:brush>
  </inkml:definitions>
  <inkml:trace contextRef="#ctx0" brushRef="#br0">3 346 5065 0 0,'-2'-6'14063'0'0,"6"-8"-14651"0"0,2-4 686 0 0,0-1-1 0 0,1 1 1 0 0,2 1-1 0 0,0 0 1 0 0,0 0-1 0 0,2 0 1 0 0,0 2 0 0 0,0-1-1 0 0,2 1 1 0 0,0 1-1 0 0,23-20 1 0 0,-35 33-110 0 0,-1 1 0 0 0,1-1 0 0 0,-1 1-1 0 0,0-1 1 0 0,1 1 0 0 0,-1 0 0 0 0,1-1 0 0 0,-1 1 0 0 0,1 0 0 0 0,-1-1 0 0 0,1 1 0 0 0,-1 0 0 0 0,1 0 0 0 0,-1 0-1 0 0,1-1 1 0 0,0 1 0 0 0,-1 0 0 0 0,1 0 0 0 0,-1 0 0 0 0,1 0 0 0 0,-1 0 0 0 0,1 0 0 0 0,0 0 0 0 0,-1 0-1 0 0,1 0 1 0 0,-1 0 0 0 0,1 1 0 0 0,-1-1 0 0 0,1 0 0 0 0,0 0 0 0 0,-1 0 0 0 0,1 1 0 0 0,-1-1 0 0 0,1 0 0 0 0,-1 1-1 0 0,1-1 1 0 0,-1 0 0 0 0,0 1 0 0 0,1-1 0 0 0,-1 1 0 0 0,1-1 0 0 0,-1 1 0 0 0,0-1 0 0 0,1 0 0 0 0,-1 1-1 0 0,0-1 1 0 0,0 1 0 0 0,1 0 0 0 0,-1-1 0 0 0,0 1 0 0 0,0-1 0 0 0,0 1 0 0 0,0-1 0 0 0,1 1 0 0 0,-1 0 0 0 0,0-1-1 0 0,0 1 1 0 0,0 0 0 0 0,2 43-1181 0 0,-3-36 911 0 0,-3 60-229 0 0,-2-1 0 0 0,-24 100 0 0 0,24-140 485 0 0,5-22 27 0 0,0 5 16 0 0,-1 0 0 0 0,-1-1 0 0 0,0 1-1 0 0,0-1 1 0 0,-8 17 0 0 0,9-25-7 0 0,8-31 300 0 0,12-29-734 0 0,3 1 1 0 0,2 0-1 0 0,2 2 1 0 0,40-62-1 0 0,-59 108 380 0 0,23-35-316 0 0,-27 42 384 0 0,1 0 0 0 0,-1 0-1 0 0,1 0 1 0 0,0 0-1 0 0,-1 1 1 0 0,1-1 0 0 0,1 1-1 0 0,-1 0 1 0 0,0 0-1 0 0,7-3 1 0 0,-10 5-53 0 0,1 1 0 0 0,0-1 0 0 0,-1 1 1 0 0,1-1-1 0 0,0 1 0 0 0,-1 0 0 0 0,1-1 0 0 0,-1 1 0 0 0,1-1 0 0 0,-1 1 0 0 0,1 0 1 0 0,-1 0-1 0 0,1-1 0 0 0,-1 1 0 0 0,0 0 0 0 0,0 0 0 0 0,1 0 0 0 0,-1-1 0 0 0,0 1 1 0 0,0 0-1 0 0,0 0 0 0 0,0 0 0 0 0,0 0 0 0 0,0-1 0 0 0,0 2 0 0 0,3 26-606 0 0,-1 18 631 0 0,-3 0-1 0 0,-1 1 1 0 0,-3-1 0 0 0,-1 0-1 0 0,-24 84 1 0 0,21-111 429 0 0,9-19-394 0 0,0 0 0 0 0,0 0 1 0 0,0 0-1 0 0,0 0 0 0 0,-1 0 0 0 0,1 0 0 0 0,0 0 0 0 0,0 0 1 0 0,0 0-1 0 0,0 0 0 0 0,-1 0 0 0 0,1 0 0 0 0,0 0 0 0 0,0 0 1 0 0,0 0-1 0 0,0 0 0 0 0,0 0 0 0 0,-1 0 0 0 0,1 0 0 0 0,0 0 0 0 0,0 0 1 0 0,0 0-1 0 0,0 0 0 0 0,0-1 0 0 0,0 1 0 0 0,-1 0 0 0 0,1 0 1 0 0,0 0-1 0 0,0 0 0 0 0,0 0 0 0 0,0 0 0 0 0,0-1 0 0 0,0 1 0 0 0,0 0 1 0 0,0 0-1 0 0,0 0 0 0 0,0 0 0 0 0,0 0 0 0 0,0 0 0 0 0,0-1 1 0 0,0 1-1 0 0,0 0 0 0 0,0 0 0 0 0,0 0 0 0 0,0 0 0 0 0,0-1 1 0 0,0 1-1 0 0,0 0 0 0 0,0 0 0 0 0,0 0 0 0 0,0 0 0 0 0,0-1 0 0 0,0-33 1599 0 0,4 9-1421 0 0,2 1 0 0 0,0-1 1 0 0,18-41-1 0 0,38-64-3454 0 0,-53 112 2780 0 0,9-16-717 0 0,33-48-1 0 0,-44 72 984 0 0,1-1 0 0 0,0 2-1 0 0,1-1 1 0 0,0 1 0 0 0,0 0 0 0 0,1 1-1 0 0,0 0 1 0 0,16-9 0 0 0,-25 16 204 0 0,1 0-1 0 0,0 1 1 0 0,-1-1 0 0 0,1 0-1 0 0,0 1 1 0 0,-1-1 0 0 0,1 1-1 0 0,0-1 1 0 0,-1 1 0 0 0,1 0 0 0 0,0 0-1 0 0,0-1 1 0 0,3 2 0 0 0,-4-1 2 0 0,-1 0 0 0 0,1 1 0 0 0,0-1 0 0 0,0 0 0 0 0,-1 1 0 0 0,1-1 0 0 0,0 0 0 0 0,-1 1 0 0 0,1-1 0 0 0,-1 1 0 0 0,1-1 1 0 0,0 1-1 0 0,-1 0 0 0 0,1-1 0 0 0,-1 1 0 0 0,1 0 0 0 0,-1-1 0 0 0,0 1 0 0 0,1 0 0 0 0,-1-1 0 0 0,1 2 0 0 0,0 4 41 0 0,0 0 1 0 0,0 0-1 0 0,-1 1 0 0 0,0-1 0 0 0,0 0 0 0 0,-1 8 0 0 0,0-7-21 0 0,-7 76 284 0 0,2-40 196 0 0,1 60 0 0 0,5-91-447 0 0,1 1 0 0 0,0-1 1 0 0,1 1-1 0 0,1-1 0 0 0,0 0 0 0 0,0 0 1 0 0,1 0-1 0 0,1 0 0 0 0,7 15 1 0 0,-11-25-63 0 0,0 0 1 0 0,0 0 0 0 0,1-1 0 0 0,-1 1 0 0 0,0 0 0 0 0,1-1 0 0 0,-1 1 0 0 0,1-1 0 0 0,-1 1 0 0 0,1-1 0 0 0,0 0 0 0 0,0 1 0 0 0,0-1 0 0 0,1 1 0 0 0,5 0-79 0 0</inkml:trace>
</inkml:ink>
</file>

<file path=ppt/ink/ink1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4.758"/>
    </inkml:context>
    <inkml:brush xml:id="br0">
      <inkml:brushProperty name="width" value="0.05" units="cm"/>
      <inkml:brushProperty name="height" value="0.05" units="cm"/>
    </inkml:brush>
  </inkml:definitions>
  <inkml:trace contextRef="#ctx0" brushRef="#br0">6 14 6913 0 0,'-6'-9'12583'0'0,"28"5"-10731"0"0,37 4-3236 0 0,192 19 1312 0 0,-229-18-657 0 0,37-2 1 0 0,-41 0-5872 0 0</inkml:trace>
</inkml:ink>
</file>

<file path=ppt/ink/ink1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45.215"/>
    </inkml:context>
    <inkml:brush xml:id="br0">
      <inkml:brushProperty name="width" value="0.05" units="cm"/>
      <inkml:brushProperty name="height" value="0.05" units="cm"/>
    </inkml:brush>
  </inkml:definitions>
  <inkml:trace contextRef="#ctx0" brushRef="#br0">0 1 5985 0 0,'0'0'464'0'0,"23"2"339"0"0,4 2-824 0 0,-1 1 0 0 0,0 1 0 0 0,-1 1-1 0 0,1 1 1 0 0,-2 1 0 0 0,1 2 0 0 0,-1 0 0 0 0,-1 1-1 0 0,36 26 1 0 0,-56-36 4 0 0,1 1-1 0 0,-1-1 0 0 0,-1 1 1 0 0,1 0-1 0 0,0 0 0 0 0,-1 0 1 0 0,1 0-1 0 0,-1 1 0 0 0,0-1 1 0 0,0 1-1 0 0,0 0 0 0 0,-1-1 1 0 0,1 1-1 0 0,-1 0 0 0 0,1 4 1 0 0,-1-5 114 0 0,-1 0 1 0 0,0 0 0 0 0,0-1 0 0 0,-1 1-1 0 0,1 0 1 0 0,0 0 0 0 0,-1 0-1 0 0,0 0 1 0 0,0-1 0 0 0,1 1-1 0 0,-2 0 1 0 0,1-1 0 0 0,0 1 0 0 0,0 0-1 0 0,-1-1 1 0 0,0 0 0 0 0,1 1-1 0 0,-1-1 1 0 0,0 0 0 0 0,0 0 0 0 0,-4 3-1 0 0,-7 6 589 0 0,0-1 0 0 0,-1-1 0 0 0,0 0-1 0 0,-1-1 1 0 0,0 0 0 0 0,0-1 0 0 0,-24 7-1 0 0,17-7-746 0 0,0-2-1 0 0,0-1 1 0 0,-1 0-1 0 0,1-2 1 0 0,-24 1-1 0 0,31-5 555 0 0,24-1 1128 0 0,27-3-1102 0 0,210-23-918 0 0,-128 14 304 0 0,-54 6 21 0 0,-32 5-300 0 0</inkml:trace>
</inkml:ink>
</file>

<file path=ppt/ink/ink1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0.215"/>
    </inkml:context>
    <inkml:brush xml:id="br0">
      <inkml:brushProperty name="width" value="0.05" units="cm"/>
      <inkml:brushProperty name="height" value="0.05" units="cm"/>
    </inkml:brush>
  </inkml:definitions>
  <inkml:trace contextRef="#ctx0" brushRef="#br0">141 1 6913 0 0,'0'0'529'0'0,"2"26"1888"0"0,0 39-1565 0 0,-2 0 0 0 0,-3 0 0 0 0,-22 117 0 0 0,21-164-836 0 0,0 1 0 0 0,-2-2 0 0 0,-13 31 0 0 0,16-42-14 0 0,0 0 0 0 0,0 0 0 0 0,0-1 0 0 0,-1 1 1 0 0,0-1-1 0 0,0 0 0 0 0,0 0 0 0 0,-1-1 0 0 0,1 1 0 0 0,-1-1 0 0 0,0 0 0 0 0,0 0 1 0 0,-1-1-1 0 0,-9 5 0 0 0,5-5-66 0 0</inkml:trace>
</inkml:ink>
</file>

<file path=ppt/ink/ink1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0.575"/>
    </inkml:context>
    <inkml:brush xml:id="br0">
      <inkml:brushProperty name="width" value="0.05" units="cm"/>
      <inkml:brushProperty name="height" value="0.05" units="cm"/>
    </inkml:brush>
  </inkml:definitions>
  <inkml:trace contextRef="#ctx0" brushRef="#br0">296 0 8754 0 0,'-1'5'429'0'0,"0"0"-1"0"0,-1 0 1 0 0,0-1-1 0 0,0 1 1 0 0,-1-1 0 0 0,1 1-1 0 0,-1-1 1 0 0,0 0 0 0 0,0 0-1 0 0,-6 5 1 0 0,5-3 25 0 0,-10 9-71 0 0,0 0-1 0 0,-1 0 1 0 0,-1-2 0 0 0,-1 0 0 0 0,1-1-1 0 0,-2 0 1 0 0,0-2 0 0 0,0 0 0 0 0,-27 10-1 0 0,10-9-343 0 0,33-10-28 0 0,1-1 0 0 0,-1 1 0 0 0,0-1 0 0 0,0 0 0 0 0,1 0 0 0 0,-1 0-1 0 0,0 0 1 0 0,1 0 0 0 0,-1 0 0 0 0,0 0 0 0 0,0 0 0 0 0,1-1 0 0 0,-1 1 0 0 0,0 0-1 0 0,1-1 1 0 0,-1 0 0 0 0,1 1 0 0 0,-3-3 0 0 0,12 6-723 0 0,239 130-819 0 0,-219-121-4124 0 0</inkml:trace>
</inkml:ink>
</file>

<file path=ppt/ink/ink1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1.196"/>
    </inkml:context>
    <inkml:brush xml:id="br0">
      <inkml:brushProperty name="width" value="0.05" units="cm"/>
      <inkml:brushProperty name="height" value="0.05" units="cm"/>
    </inkml:brush>
  </inkml:definitions>
  <inkml:trace contextRef="#ctx0" brushRef="#br0">4 40 3681 0 0,'-4'-8'13643'0'0,"21"1"-11612"0"0,13 2-4590 0 0,-15 3 3693 0 0,227-5-1425 0 0,-40 2 37 0 0,-166 1-958 0 0,-21 3-4583 0 0</inkml:trace>
</inkml:ink>
</file>

<file path=ppt/ink/ink1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1.833"/>
    </inkml:context>
    <inkml:brush xml:id="br0">
      <inkml:brushProperty name="width" value="0.05" units="cm"/>
      <inkml:brushProperty name="height" value="0.05" units="cm"/>
    </inkml:brush>
  </inkml:definitions>
  <inkml:trace contextRef="#ctx0" brushRef="#br0">149 0 3681 0 0,'11'1'110'0'0,"-1"0"1"0"0,0 1-1 0 0,0 1 1 0 0,0-1-1 0 0,0 2 1 0 0,0-1-1 0 0,-1 1 1 0 0,1 1 0 0 0,-1 0-1 0 0,0 0 1 0 0,-1 1-1 0 0,1 0 1 0 0,-1 0-1 0 0,0 1 1 0 0,0 0-1 0 0,-1 0 1 0 0,0 1-1 0 0,-1 0 1 0 0,1 0-1 0 0,-1 1 1 0 0,-1 0-1 0 0,0 0 1 0 0,0 0 0 0 0,3 10-1 0 0,-7-15 93 0 0,0-1 0 0 0,0 0-1 0 0,-1 1 1 0 0,0-1 0 0 0,1 0 0 0 0,-1 1 0 0 0,-1-1-1 0 0,1 1 1 0 0,0-1 0 0 0,-1 0 0 0 0,1 1-1 0 0,-1-1 1 0 0,0 0 0 0 0,0 0 0 0 0,-2 4 0 0 0,0-2 120 0 0,0 0 0 0 0,-1 0 0 0 0,1 0 0 0 0,-1-1 0 0 0,0 1 0 0 0,0-1 1 0 0,0 0-1 0 0,-6 4 0 0 0,-8 4 448 0 0,0 0 0 0 0,-1-2 1 0 0,-35 15-1 0 0,46-22-762 0 0,-9 5-206 0 0,-1-2-1 0 0,0 0 1 0 0,-24 4-1 0 0,33-8 112 0 0,0-1-1 0 0,1 0 0 0 0,-1-1 1 0 0,0 1-1 0 0,0-2 0 0 0,0 1 1 0 0,1-2-1 0 0,-1 1 1 0 0,-11-4-1 0 0,94 0 3653 0 0,159 5-3486 0 0,12 0 27 0 0,-242 0-74 0 0,9-1 205 0 0,-10 1-125 0 0,-5 0-68 0 0</inkml:trace>
</inkml:ink>
</file>

<file path=ppt/ink/ink1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2.359"/>
    </inkml:context>
    <inkml:brush xml:id="br0">
      <inkml:brushProperty name="width" value="0.05" units="cm"/>
      <inkml:brushProperty name="height" value="0.05" units="cm"/>
    </inkml:brush>
  </inkml:definitions>
  <inkml:trace contextRef="#ctx0" brushRef="#br0">120 0 1840 0 0,'0'2'1331'0'0,"8"10"2725"0"0,-1 5-3483 0 0,-1 0 0 0 0,0 1-1 0 0,-1 0 1 0 0,-1 0 0 0 0,0 1 0 0 0,-2-1 0 0 0,1 26 0 0 0,-8 137 1341 0 0,3-163-1793 0 0,0 0 0 0 0,-1-1 0 0 0,-1 1-1 0 0,0-1 1 0 0,-8 17 0 0 0,10-28 90 0 0,0-1 0 0 0,-1 1-1 0 0,0 0 1 0 0,0-1 0 0 0,0 0 0 0 0,-1 1-1 0 0,0-1 1 0 0,0-1 0 0 0,0 1 0 0 0,-1 0-1 0 0,1-1 1 0 0,-1 0 0 0 0,0 0 0 0 0,0-1-1 0 0,-1 1 1 0 0,1-1 0 0 0,-10 4 0 0 0,13-7-165 0 0,0 1 0 0 0,0-1 0 0 0,-1 1 0 0 0,1-1 0 0 0,0 0 0 0 0,0 0 1 0 0,-1 0-1 0 0,1 0 0 0 0,0 0 0 0 0,-1 0 0 0 0,1-1 0 0 0,0 1 0 0 0,0-1 1 0 0,-4-1-1 0 0,-7-4-113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2.430"/>
    </inkml:context>
    <inkml:brush xml:id="br0">
      <inkml:brushProperty name="width" value="0.05" units="cm"/>
      <inkml:brushProperty name="height" value="0.05" units="cm"/>
    </inkml:brush>
  </inkml:definitions>
  <inkml:trace contextRef="#ctx0" brushRef="#br0">0 0 8290 0 0,'0'0'1848'0'0,"2"1"-1512"0"0,-1 1-336 0 0,0-1-112 0 0,1 1 0 0 0,15 11-256 0 0,-8-8 240 0 0,-2 1 0 0 0,1 0 128 0 0</inkml:trace>
</inkml:ink>
</file>

<file path=ppt/ink/ink1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2.723"/>
    </inkml:context>
    <inkml:brush xml:id="br0">
      <inkml:brushProperty name="width" value="0.05" units="cm"/>
      <inkml:brushProperty name="height" value="0.05" units="cm"/>
    </inkml:brush>
  </inkml:definitions>
  <inkml:trace contextRef="#ctx0" brushRef="#br0">1 6 3225 0 0,'2'-1'136'0'0,"0"-1"40"0"0,1 1-176 0 0,-2 1 0 0 0,2 0 0 0 0,-2 0 0 0 0,2 0 128 0 0,2 0 0 0 0,5-1-8 0 0,2 1 0 0 0,7 1-120 0 0,0-1 0 0 0,0 3-72 0 0,1 1 72 0 0,2 0-168 0 0,-3 0 8 0 0,-3 1 8 0 0</inkml:trace>
</inkml:ink>
</file>

<file path=ppt/ink/ink1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3.072"/>
    </inkml:context>
    <inkml:brush xml:id="br0">
      <inkml:brushProperty name="width" value="0.05" units="cm"/>
      <inkml:brushProperty name="height" value="0.05" units="cm"/>
    </inkml:brush>
  </inkml:definitions>
  <inkml:trace contextRef="#ctx0" brushRef="#br0">67 0 9674 0 0,'106'4'524'0'0,"-92"-2"-508"0"0,-1 0-1 0 0,-1 0 0 0 0,1 1 1 0 0,0 0-1 0 0,24 11 0 0 0,-29-6-15 0 0,-9-5 0 0 0</inkml:trace>
  <inkml:trace contextRef="#ctx0" brushRef="#br0" timeOffset="1">1 128 2761 0 0,'20'6'533'0'0,"11"0"-647"0"0,0 0 0 0 0,44 1 1 0 0,-58-6 113 0 0,0-2 0 0 0,0 0 0 0 0,0 0 0 0 0,0-2 0 0 0,0 0 0 0 0,18-6 0 0 0,-13 1 0 0 0</inkml:trace>
</inkml:ink>
</file>

<file path=ppt/ink/ink1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3.407"/>
    </inkml:context>
    <inkml:brush xml:id="br0">
      <inkml:brushProperty name="width" value="0.05" units="cm"/>
      <inkml:brushProperty name="height" value="0.05" units="cm"/>
    </inkml:brush>
  </inkml:definitions>
  <inkml:trace contextRef="#ctx0" brushRef="#br0">19 1 14283 0 0,'0'0'1527'0'0,"-3"26"-1240"0"0,-11 229-1441 0 0,12-227 1142 0 0</inkml:trace>
</inkml:ink>
</file>

<file path=ppt/ink/ink1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4.410"/>
    </inkml:context>
    <inkml:brush xml:id="br0">
      <inkml:brushProperty name="width" value="0.05" units="cm"/>
      <inkml:brushProperty name="height" value="0.05" units="cm"/>
    </inkml:brush>
  </inkml:definitions>
  <inkml:trace contextRef="#ctx0" brushRef="#br0">345 97 2761 0 0,'4'-3'3829'0'0,"-4"2"-3403"0"0,1 1-1 0 0,-1-1 1 0 0,1 1-1 0 0,-1-1 1 0 0,0 1-1 0 0,0-1 1 0 0,1 0-1 0 0,-1 1 1 0 0,0-1-1 0 0,0 1 1 0 0,0-1-1 0 0,0 0 1 0 0,0 1-1 0 0,0-1 1 0 0,0 1-1 0 0,0-1 1 0 0,0 0-1 0 0,0 1 1 0 0,0-1-1 0 0,0 1 1 0 0,0-1-1 0 0,-1 0 1 0 0,0-13 3465 0 0,-2 4-4156 0 0,2 7 384 0 0,-1 0 0 0 0,1-1-1 0 0,-1 1 1 0 0,0 0 0 0 0,-1 0 0 0 0,1 0 0 0 0,0 0-1 0 0,-1 0 1 0 0,1 1 0 0 0,-1-1 0 0 0,0 1 0 0 0,0-1-1 0 0,0 1 1 0 0,0 0 0 0 0,-1 1 0 0 0,1-1 0 0 0,0 0-1 0 0,-1 1 1 0 0,1 0 0 0 0,-1-1 0 0 0,1 2 0 0 0,-1-1-1 0 0,0 0 1 0 0,-4 0 0 0 0,-5 0-226 0 0,0 0-1 0 0,0 1 1 0 0,0 0 0 0 0,0 1-1 0 0,-20 4 1 0 0,22-2 37 0 0,0 0 0 0 0,0 1 0 0 0,0 0 0 0 0,0 0 0 0 0,1 1 0 0 0,0 1 0 0 0,0 0 0 0 0,0 0 0 0 0,1 1 1 0 0,0 0-1 0 0,0 0 0 0 0,-8 10 0 0 0,14-14 3 0 0,-1 1 1 0 0,1-1 0 0 0,0 1-1 0 0,0 0 1 0 0,1 0-1 0 0,-1 0 1 0 0,1 1 0 0 0,0-1-1 0 0,0 1 1 0 0,0-1-1 0 0,1 1 1 0 0,-1 0 0 0 0,1-1-1 0 0,1 1 1 0 0,-1 0-1 0 0,0 0 1 0 0,1 0 0 0 0,0 0-1 0 0,0-1 1 0 0,1 1-1 0 0,-1 0 1 0 0,1 0 0 0 0,0 0-1 0 0,0-1 1 0 0,1 1-1 0 0,-1 0 1 0 0,1-1 0 0 0,0 1-1 0 0,0-1 1 0 0,4 6-1 0 0,1-1-343 0 0,1 0 0 0 0,-1 0 0 0 0,1-1 0 0 0,1 0 0 0 0,0-1 0 0 0,0 0 0 0 0,0 0 0 0 0,1 0 0 0 0,0-2 0 0 0,0 1 0 0 0,19 7 0 0 0,-7-6-198 0 0,-1 0 0 0 0,1-1 0 0 0,1 0 1 0 0,-1-2-1 0 0,23 1 0 0 0,-40-5 479 0 0,-2 1 44 0 0,1-1 0 0 0,0 0 0 0 0,0 0 0 0 0,0 0 0 0 0,0 0 0 0 0,0-1 0 0 0,0 1-1 0 0,5-2 1 0 0,-37 2 3965 0 0,19 2-2778 0 0,1 1 0 0 0,-1 0 0 0 0,1 0 0 0 0,-10 5 0 0 0,-33 25 201 0 0,33-18-1415 0 0,-1 1 0 0 0,-27 34 0 0 0,39-42 106 0 0,0 1 0 0 0,1 0 0 0 0,0 1-1 0 0,0 0 1 0 0,1-1 0 0 0,1 2 0 0 0,0-1 0 0 0,0 1-1 0 0,1-1 1 0 0,0 1 0 0 0,-1 12 0 0 0,4-19-4 0 0,-1 0 1 0 0,1 1 0 0 0,0-1 0 0 0,0 1 0 0 0,0-1 0 0 0,1 0 0 0 0,0 1 0 0 0,-1-1 0 0 0,2 0-1 0 0,-1 1 1 0 0,0-1 0 0 0,1 0 0 0 0,0 0 0 0 0,0 0 0 0 0,0 0 0 0 0,0-1 0 0 0,1 1-1 0 0,-1 0 1 0 0,1-1 0 0 0,0 0 0 0 0,0 0 0 0 0,0 0 0 0 0,1 0 0 0 0,-1 0 0 0 0,1 0 0 0 0,-1-1-1 0 0,1 0 1 0 0,0 0 0 0 0,0 0 0 0 0,7 3 0 0 0,-2-3-269 0 0,-1 0 1 0 0,0-1 0 0 0,1 0-1 0 0,-1 0 1 0 0,1-1-1 0 0,-1 0 1 0 0,1 0-1 0 0,-1-1 1 0 0,1 0-1 0 0,-1 0 1 0 0,0-1-1 0 0,10-3 1 0 0,12-5-3873 0 0,54-26 0 0 0,-72 31 2594 0 0,-7 2 1094 0 0,1 1 0 0 0,-1-1 0 0 0,10-3 12692 0 0,-17 12-12099 0 0,0 1 1 0 0,1 0-1 0 0,0 0 1 0 0,1 0-1 0 0,-1 0 1 0 0,1 0-1 0 0,1 0 0 0 0,0 9 1 0 0,0-14-141 0 0,-1 0-1 0 0,0 1 1 0 0,1-1-1 0 0,-1 0 1 0 0,1 0-1 0 0,0 1 1 0 0,0-1-1 0 0,0 0 1 0 0,0 0 0 0 0,0 0-1 0 0,0 0 1 0 0,1 0-1 0 0,-1 0 1 0 0,1 0-1 0 0,-1-1 1 0 0,1 1 0 0 0,0 0-1 0 0,0-1 1 0 0,0 1-1 0 0,-1-1 1 0 0,1 0-1 0 0,0 0 1 0 0,1 0-1 0 0,-1 0 1 0 0,0 0 0 0 0,0 0-1 0 0,0 0 1 0 0,1-1-1 0 0,3 2 1 0 0,-4-3-80 0 0,0 1 0 0 0,0 0 0 0 0,0-1 0 0 0,0 1 0 0 0,0-1 0 0 0,-1 1 0 0 0,1-1-1 0 0,0 0 1 0 0,0 0 0 0 0,0 0 0 0 0,-1 0 0 0 0,1 0 0 0 0,-1 0 0 0 0,1-1 0 0 0,-1 1 0 0 0,1 0 0 0 0,-1-1 0 0 0,0 1 0 0 0,1-1 0 0 0,-1 0 0 0 0,0 1 0 0 0,0-1 0 0 0,0 0 0 0 0,0 0-1 0 0,-1 1 1 0 0,2-3 0 0 0,4-11-5628 0 0</inkml:trace>
</inkml:ink>
</file>

<file path=ppt/ink/ink1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4.779"/>
    </inkml:context>
    <inkml:brush xml:id="br0">
      <inkml:brushProperty name="width" value="0.05" units="cm"/>
      <inkml:brushProperty name="height" value="0.05" units="cm"/>
    </inkml:brush>
  </inkml:definitions>
  <inkml:trace contextRef="#ctx0" brushRef="#br0">2 27 5529 0 0,'-1'-3'240'0'0,"1"2"56"0"0,0-1-232 0 0,0 1-64 0 0,0 0 0 0 0,1-1 0 0 0,1 1 96 0 0,0-1-32 0 0,5-2 0 0 0,1 2-160 0 0,2-1-32 0 0,3 2-8 0 0,1-1 0 0 0,0 1 136 0 0,0 1 0 0 0,3 0 0 0 0,0 3 0 0 0</inkml:trace>
</inkml:ink>
</file>

<file path=ppt/ink/ink1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5.142"/>
    </inkml:context>
    <inkml:brush xml:id="br0">
      <inkml:brushProperty name="width" value="0.05" units="cm"/>
      <inkml:brushProperty name="height" value="0.05" units="cm"/>
    </inkml:brush>
  </inkml:definitions>
  <inkml:trace contextRef="#ctx0" brushRef="#br0">215 209 2761 0 0,'-6'20'1520'0'0,"-29"180"-415"0"0,19 2 3470 0 0,16-185-4075 0 0,-6 83 1192 0 0,5-90-1537 0 0,-1-1-1 0 0,0 1 1 0 0,0-1 0 0 0,-1 0 0 0 0,0 0 0 0 0,-1 0 0 0 0,0 0 0 0 0,-6 9 0 0 0,9-16-25 0 0,0-1 1 0 0,0 0-1 0 0,0 1 0 0 0,0-1 0 0 0,0 0 1 0 0,-1 1-1 0 0,1-1 0 0 0,0 0 1 0 0,-1 0-1 0 0,1 0 0 0 0,-1 0 1 0 0,1 0-1 0 0,-1-1 0 0 0,0 1 1 0 0,1 0-1 0 0,-1-1 0 0 0,0 1 1 0 0,1-1-1 0 0,-1 0 0 0 0,0 1 1 0 0,0-1-1 0 0,1 0 0 0 0,-1 0 0 0 0,0 0 1 0 0,0 0-1 0 0,0-1 0 0 0,1 1 1 0 0,-1 0-1 0 0,0-1 0 0 0,1 1 1 0 0,-1-1-1 0 0,0 0 0 0 0,1 1 1 0 0,-1-1-1 0 0,1 0 0 0 0,-4-2 1 0 0,0 0-144 0 0,0-1 1 0 0,0 0 0 0 0,0 0 0 0 0,0 0 0 0 0,1-1-1 0 0,-1 0 1 0 0,1 0 0 0 0,0 0 0 0 0,-3-7 0 0 0,-4-10-615 0 0</inkml:trace>
  <inkml:trace contextRef="#ctx0" brushRef="#br0" timeOffset="1">44 44 2761 0 0,'56'-12'1903'0'0,"35"3"-1392"0"0,-63 8-497 0 0,0-2 0 0 0,44-9 0 0 0,-48 5-14 0 0</inkml:trace>
</inkml:ink>
</file>

<file path=ppt/ink/ink1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5.584"/>
    </inkml:context>
    <inkml:brush xml:id="br0">
      <inkml:brushProperty name="width" value="0.05" units="cm"/>
      <inkml:brushProperty name="height" value="0.05" units="cm"/>
    </inkml:brush>
  </inkml:definitions>
  <inkml:trace contextRef="#ctx0" brushRef="#br0">9 431 5065 0 0,'-9'-7'10674'0'0,"9"7"-10407"0"0,0 0 0 0 0,0-1 0 0 0,0 1 267 0 0,0-1-268 0 0,10-19 3085 0 0,27-26-4908 0 0,-31 39 2579 0 0,67-73-1073 0 0,-33 37-7 0 0,41-56-1 0 0,4-21-5 0 0,-85 120 60 0 0,1-1 0 0 0,0 1 1 0 0,-1-1-1 0 0,1 1 0 0 0,0-1 0 0 0,-1 1 0 0 0,1-1 0 0 0,0 1 0 0 0,0-1 0 0 0,-1 1 0 0 0,1 0 1 0 0,0 0-1 0 0,0-1 0 0 0,0 1 0 0 0,0 0 0 0 0,-1 0 0 0 0,1 0 0 0 0,0 0 0 0 0,0 0 0 0 0,0 0 0 0 0,0 0 1 0 0,-1 0-1 0 0,1 0 0 0 0,0 1 0 0 0,0-1 0 0 0,0 0 0 0 0,-1 0 0 0 0,1 1 0 0 0,0-1 0 0 0,0 0 1 0 0,-1 1-1 0 0,1-1 0 0 0,0 1 0 0 0,0-1 0 0 0,-1 1 0 0 0,1-1 0 0 0,-1 1 0 0 0,1 0 0 0 0,-1-1 0 0 0,1 1 1 0 0,-1 0-1 0 0,1 0 0 0 0,26 36-218 0 0,-24-33 209 0 0,-1-1 12 0 0,181 277-12 0 0,-177-272 13 0 0,-2-3 0 0 0,0 1 0 0 0,0-1 0 0 0,0 1 0 0 0,-1 0 0 0 0,1 0 0 0 0,-2 1 0 0 0,1-1 0 0 0,-1 0 0 0 0,3 10 0 0 0,-5-15 0 0 0,-3-2-1301 0 0</inkml:trace>
</inkml:ink>
</file>

<file path=ppt/ink/ink1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7:27:55.959"/>
    </inkml:context>
    <inkml:brush xml:id="br0">
      <inkml:brushProperty name="width" value="0.05" units="cm"/>
      <inkml:brushProperty name="height" value="0.05" units="cm"/>
    </inkml:brush>
  </inkml:definitions>
  <inkml:trace contextRef="#ctx0" brushRef="#br0">40 0 5985 0 0,'6'1'147'0'0,"0"0"-1"0"0,0 0 1 0 0,0 1 0 0 0,0-1-1 0 0,0 1 1 0 0,-1 1-1 0 0,1-1 1 0 0,0 1 0 0 0,-1 0-1 0 0,0 0 1 0 0,0 1-1 0 0,0-1 1 0 0,0 1-1 0 0,0 0 1 0 0,-1 1 0 0 0,1-1-1 0 0,-1 1 1 0 0,-1 0-1 0 0,1 0 1 0 0,-1 0 0 0 0,1 0-1 0 0,-1 1 1 0 0,3 8-1 0 0,-6-12 21 0 0,0 0-1 0 0,0 0 1 0 0,0 0 0 0 0,0 0-1 0 0,0 0 1 0 0,-1 0-1 0 0,1 0 1 0 0,-1 0-1 0 0,1 0 1 0 0,-1-1-1 0 0,0 1 1 0 0,0 0-1 0 0,0 0 1 0 0,0 0-1 0 0,0-1 1 0 0,0 1-1 0 0,0 0 1 0 0,0-1 0 0 0,-1 1-1 0 0,1-1 1 0 0,-1 0-1 0 0,1 1 1 0 0,-1-1-1 0 0,1 0 1 0 0,-1 0-1 0 0,0 0 1 0 0,0 0-1 0 0,-3 1 1 0 0,-3 2 307 0 0,0 0 0 0 0,0 0 0 0 0,-1-1 0 0 0,0 0 0 0 0,-9 1 0 0 0,2-2-257 0 0,1 0 0 0 0,-22-1 0 0 0,89 1-749 0 0,-28 0 406 0 0,28-1 1 0 0,-17-4-100 0 0</inkml:trace>
</inkml:ink>
</file>

<file path=ppt/ink/ink1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0.986"/>
    </inkml:context>
    <inkml:brush xml:id="br0">
      <inkml:brushProperty name="width" value="0.05" units="cm"/>
      <inkml:brushProperty name="height" value="0.05" units="cm"/>
    </inkml:brush>
  </inkml:definitions>
  <inkml:trace contextRef="#ctx0" brushRef="#br0">1 1317 7370 0 0,'0'1'105'0'0,"1"0"1"0"0,-1 0 0 0 0,1 0 0 0 0,0 0 0 0 0,-1 0 0 0 0,1-1 0 0 0,0 1-1 0 0,0 0 1 0 0,0 0 0 0 0,0-1 0 0 0,-1 1 0 0 0,1 0 0 0 0,0-1 0 0 0,0 1-1 0 0,0-1 1 0 0,0 1 0 0 0,0-1 0 0 0,0 0 0 0 0,1 1 0 0 0,-1-1 0 0 0,0 0-1 0 0,0 0 1 0 0,0 0 0 0 0,0 0 0 0 0,1 0 0 0 0,31 3 1046 0 0,-22-3-743 0 0,0-2 0 0 0,1 1 0 0 0,-2-1 1 0 0,1-1-1 0 0,0 0 0 0 0,0 0 0 0 0,-1-1 0 0 0,0-1 0 0 0,13-7 0 0 0,11-8 750 0 0,38-30 0 0 0,-70 48-1129 0 0,282-248 2938 0 0,-255 222-2830 0 0,51-51-110 0 0,-5-3-1 0 0,-2-4 1 0 0,-5-2-1 0 0,76-130 0 0 0,-129 194-28 0 0,28-49-22 0 0,-2-1-1 0 0,30-81 0 0 0,-61 120 24 0 0,-10 33 0 0 0,1 0 0 0 0,-1-1 0 0 0,1 1 0 0 0,-1-1 0 0 0,0 1 0 0 0,0-1 0 0 0,0 1 0 0 0,0-1 0 0 0,-1 0 0 0 0,1 1 0 0 0,-2-5 0 0 0,2 7 20 0 0,0 0-1 0 0,-1 0 0 0 0,1 0 1 0 0,0 0-1 0 0,0 0 0 0 0,0 0 1 0 0,-1 0-1 0 0,1 0 0 0 0,0 0 1 0 0,0 0-1 0 0,-1 0 0 0 0,1 0 1 0 0,0 0-1 0 0,0 0 0 0 0,0 0 1 0 0,-1 0-1 0 0,1 0 0 0 0,0 0 1 0 0,0 0-1 0 0,0 0 0 0 0,-1 1 1 0 0,1-1-1 0 0,0 0 0 0 0,0 0 1 0 0,0 0-1 0 0,0 0 0 0 0,-1 0 0 0 0,1 1 1 0 0,0-1-1 0 0,0 0 0 0 0,0 0 1 0 0,0 0-1 0 0,0 1 0 0 0,0-1 1 0 0,0 0-1 0 0,-1 0 0 0 0,1 0 1 0 0,0 1-1 0 0,0-1 0 0 0,0 0 1 0 0,-30 70 29 0 0,3 2 1 0 0,-33 143 0 0 0,3 161-122 0 0,44-138 5 0 0,13-179 42 0 0,17 119 0 0 0,-14-159 25 0 0,1-1 0 0 0,13 36 0 0 0,-16-49 0 0 0,2 0 0 0 0,-1 1 0 0 0,1-1 0 0 0,0 0 0 0 0,0-1 0 0 0,0 1 0 0 0,0-1 0 0 0,1 1 0 0 0,0-1 0 0 0,0 0 0 0 0,0 0 0 0 0,0-1 0 0 0,1 1 0 0 0,6 3 0 0 0,-11-7 2 0 0,0 0 0 0 0,1 1 0 0 0,-1-1 1 0 0,0 0-1 0 0,0 0 0 0 0,1 0 1 0 0,-1 0-1 0 0,0 0 0 0 0,1 0 1 0 0,-1 0-1 0 0,0 0 0 0 0,1 0 0 0 0,-1 0 1 0 0,0 0-1 0 0,0 0 0 0 0,1 0 1 0 0,-1 0-1 0 0,0 0 0 0 0,1 0 0 0 0,-1 0 1 0 0,0 0-1 0 0,0 0 0 0 0,1 0 1 0 0,-1-1-1 0 0,0 1 0 0 0,1 0 0 0 0,-1 0 1 0 0,0 0-1 0 0,0 0 0 0 0,0-1 1 0 0,1 1-1 0 0,-1 0 0 0 0,0 0 0 0 0,1-1 1 0 0,3-13 179 0 0,-3-19 138 0 0,-1 32-312 0 0,-6-56-1696 0 0,1 37-5672 0 0</inkml:trace>
</inkml:ink>
</file>

<file path=ppt/ink/ink1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1.432"/>
    </inkml:context>
    <inkml:brush xml:id="br0">
      <inkml:brushProperty name="width" value="0.05" units="cm"/>
      <inkml:brushProperty name="height" value="0.05" units="cm"/>
    </inkml:brush>
  </inkml:definitions>
  <inkml:trace contextRef="#ctx0" brushRef="#br0">1 79 9218 0 0,'0'0'707'0'0,"6"-1"2397"0"0,12-3-2909 0 0,333-60 385 0 0,-307 55-1021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2.780"/>
    </inkml:context>
    <inkml:brush xml:id="br0">
      <inkml:brushProperty name="width" value="0.05" units="cm"/>
      <inkml:brushProperty name="height" value="0.05" units="cm"/>
    </inkml:brush>
  </inkml:definitions>
  <inkml:trace contextRef="#ctx0" brushRef="#br0">0 44 9674 0 0,'1'-4'8785'0'0,"0"4"-8648"0"0,12-5 1269 0 0,18-2-2252 0 0,184-16 466 0 0,-190 19 368 0 0</inkml:trace>
</inkml:ink>
</file>

<file path=ppt/ink/ink1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2.909"/>
    </inkml:context>
    <inkml:brush xml:id="br0">
      <inkml:brushProperty name="width" value="0.05" units="cm"/>
      <inkml:brushProperty name="height" value="0.05" units="cm"/>
    </inkml:brush>
  </inkml:definitions>
  <inkml:trace contextRef="#ctx0" brushRef="#br0">272 22 5065 0 0,'0'0'389'0'0,"-6"-13"7528"0"0,3 12-7807 0 0,0-1-1 0 0,0 1 1 0 0,0 0 0 0 0,0 0-1 0 0,0 1 1 0 0,-1-1 0 0 0,1 0-1 0 0,0 1 1 0 0,0 0 0 0 0,-1 0-1 0 0,1 0 1 0 0,0 0 0 0 0,0 1-1 0 0,-1-1 1 0 0,1 1 0 0 0,0 0-1 0 0,0 0 1 0 0,0 0 0 0 0,0 0-1 0 0,-4 2 1 0 0,-15 7-758 0 0,1 0 1 0 0,0 2-1 0 0,1 0 0 0 0,0 2 1 0 0,0 0-1 0 0,2 1 1 0 0,-29 29-1 0 0,46-43 637 0 0,0 0 0 0 0,1-1 1 0 0,-1 1-1 0 0,1 0 0 0 0,-1 0 0 0 0,1-1 0 0 0,0 1 0 0 0,-1 0 1 0 0,1 0-1 0 0,0 0 0 0 0,-1-1 0 0 0,1 1 0 0 0,0 0 1 0 0,0 0-1 0 0,0 0 0 0 0,0 0 0 0 0,0 0 0 0 0,0 0 1 0 0,0 0-1 0 0,0-1 0 0 0,0 1 0 0 0,0 0 0 0 0,0 1 1 0 0,1 0-30 0 0,0 0 0 0 0,0-1 0 0 0,0 1-1 0 0,0 0 1 0 0,0-1 0 0 0,0 1 0 0 0,1-1 0 0 0,-1 1 0 0 0,0-1 0 0 0,3 2 0 0 0,5 4-285 0 0,0-1 0 0 0,1 0 0 0 0,11 6 1 0 0,-9-6-200 0 0,6 4 404 0 0,63 40-598 0 0,-73-44 664 0 0,0 0-1 0 0,-1 0 1 0 0,0 0 0 0 0,0 1-1 0 0,-1 0 1 0 0,0 1 0 0 0,8 11-1 0 0,-13-17 91 0 0,0 0-1 0 0,0-1 0 0 0,0 1 0 0 0,-1 0 0 0 0,1 0 0 0 0,-1-1 1 0 0,1 1-1 0 0,-1 0 0 0 0,0 0 0 0 0,0 0 0 0 0,0 0 0 0 0,0-1 1 0 0,0 1-1 0 0,0 0 0 0 0,0 0 0 0 0,0 0 0 0 0,-1 0 0 0 0,1-1 1 0 0,-1 1-1 0 0,1 0 0 0 0,-1 0 0 0 0,0-1 0 0 0,0 1 0 0 0,0 0 1 0 0,0-1-1 0 0,0 1 0 0 0,0-1 0 0 0,0 1 0 0 0,0-1 0 0 0,-1 0 1 0 0,1 1-1 0 0,-1-1 0 0 0,1 0 0 0 0,-1 0 0 0 0,-1 1 0 0 0,-7 4 359 0 0,0 0 0 0 0,-1 0-1 0 0,1-1 1 0 0,-16 4-1 0 0,24-8-343 0 0,-8 3 78 0 0,0 0 0 0 0,0-1 0 0 0,-1-1-1 0 0,1 1 1 0 0,-1-1 0 0 0,0-1 0 0 0,1 0 0 0 0,-1-1 0 0 0,0 0 0 0 0,0 0 0 0 0,-15-4 0 0 0,15 0-4242 0 0</inkml:trace>
</inkml:ink>
</file>

<file path=ppt/ink/ink1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3.290"/>
    </inkml:context>
    <inkml:brush xml:id="br0">
      <inkml:brushProperty name="width" value="0.05" units="cm"/>
      <inkml:brushProperty name="height" value="0.05" units="cm"/>
    </inkml:brush>
  </inkml:definitions>
  <inkml:trace contextRef="#ctx0" brushRef="#br0">367 66 456 0 0,'20'-28'4455'0'0,"-19"27"-4083"0"0,0 0-1 0 0,-1-1 0 0 0,1 1 0 0 0,0 0 1 0 0,-1 0-1 0 0,1 0 0 0 0,-1-1 0 0 0,0 1 0 0 0,1 0 1 0 0,-1-1-1 0 0,0 1 0 0 0,0 0 0 0 0,1-1 1 0 0,-1 1-1 0 0,0-1 0 0 0,0 1 0 0 0,-1 0 0 0 0,1-1 1 0 0,0 1-1 0 0,0 0 0 0 0,-1-1 0 0 0,0-1 1 0 0,0 3-136 0 0,0-1 0 0 0,0 0 0 0 0,0 1 1 0 0,-1-1-1 0 0,1 1 0 0 0,0-1 1 0 0,0 1-1 0 0,-1-1 0 0 0,1 1 0 0 0,0 0 1 0 0,0 0-1 0 0,-1-1 0 0 0,1 1 0 0 0,0 0 1 0 0,-1 0-1 0 0,1 1 0 0 0,0-1 1 0 0,-1 0-1 0 0,1 0 0 0 0,0 1 0 0 0,-1-1 1 0 0,0 1-1 0 0,-32 11 1064 0 0,31-11-1042 0 0,-118 57-397 0 0,102-47-133 0 0,0 0 1 0 0,2 2 0 0 0,-1 0 0 0 0,-18 18 0 0 0,34-29 218 0 0,0-1 0 0 0,0 1-1 0 0,1 0 1 0 0,-1 1 0 0 0,0-1 0 0 0,1 0 0 0 0,-1 0 0 0 0,1 1 0 0 0,0-1 0 0 0,-1 1 0 0 0,1-1 0 0 0,0 1 0 0 0,1-1 0 0 0,-1 1-1 0 0,0 0 1 0 0,1-1 0 0 0,0 1 0 0 0,-1 0 0 0 0,1 0 0 0 0,0-1 0 0 0,0 1 0 0 0,1 0 0 0 0,-1 0 0 0 0,0-1 0 0 0,1 1 0 0 0,0 0-1 0 0,0-1 1 0 0,0 1 0 0 0,0-1 0 0 0,0 1 0 0 0,0-1 0 0 0,1 1 0 0 0,-1-1 0 0 0,1 0 0 0 0,-1 0 0 0 0,3 3 0 0 0,7 6-213 0 0,1 1 0 0 0,0-2 0 0 0,0 0 0 0 0,1 0 0 0 0,14 8 0 0 0,-7-5 34 0 0,-7-4 38 0 0,-5-4 146 0 0,0 0 0 0 0,-1 1 1 0 0,1 0-1 0 0,-1 0 1 0 0,6 8-1 0 0,-12-13 49 0 0,-1-1 1 0 0,1 1-1 0 0,-1 0 0 0 0,0-1 0 0 0,0 1 0 0 0,1 0 1 0 0,-1 0-1 0 0,0 0 0 0 0,0-1 0 0 0,0 1 0 0 0,0 0 1 0 0,0 0-1 0 0,0 0 0 0 0,0-1 0 0 0,0 1 0 0 0,0 0 1 0 0,0 0-1 0 0,0 0 0 0 0,-1-1 0 0 0,1 1 1 0 0,0 0-1 0 0,0 0 0 0 0,-1-1 0 0 0,1 1 0 0 0,-1 0 1 0 0,1-1-1 0 0,-1 1 0 0 0,1 0 0 0 0,-1-1 0 0 0,1 1 1 0 0,-1 0-1 0 0,1-1 0 0 0,-1 1 0 0 0,0-1 0 0 0,1 0 1 0 0,-1 1-1 0 0,0-1 0 0 0,-1 1 0 0 0,-34 17 204 0 0,31-15-141 0 0,-31 10 451 0 0,0 0 0 0 0,0-3 0 0 0,-41 7-1 0 0,52-12-584 0 0</inkml:trace>
</inkml:ink>
</file>

<file path=ppt/ink/ink1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4.073"/>
    </inkml:context>
    <inkml:brush xml:id="br0">
      <inkml:brushProperty name="width" value="0.05" units="cm"/>
      <inkml:brushProperty name="height" value="0.05" units="cm"/>
    </inkml:brush>
  </inkml:definitions>
  <inkml:trace contextRef="#ctx0" brushRef="#br0">120 17 1840 0 0,'-9'10'7009'0'0,"-6"12"-5786"0"0,-21 40 1 0 0,26-42-1274 0 0,1 0-1 0 0,1 1 1 0 0,0 1 0 0 0,2-1-1 0 0,0 1 1 0 0,2 0-1 0 0,0 0 1 0 0,0 33-1 0 0,4-49 31 0 0,0 0 0 0 0,1 0 0 0 0,0 0 0 0 0,0 1 0 0 0,1-1 0 0 0,-1 0-1 0 0,1-1 1 0 0,1 1 0 0 0,-1 0 0 0 0,1-1 0 0 0,6 10 0 0 0,-8-13 35 0 0,1 0-1 0 0,-1 0 1 0 0,1 0 0 0 0,-1-1 0 0 0,1 1 0 0 0,0 0 0 0 0,0-1 0 0 0,0 1-1 0 0,0-1 1 0 0,0 1 0 0 0,0-1 0 0 0,1 0 0 0 0,-1 0 0 0 0,0 0-1 0 0,0 0 1 0 0,1-1 0 0 0,-1 1 0 0 0,1-1 0 0 0,-1 1 0 0 0,1-1-1 0 0,-1 0 1 0 0,0 0 0 0 0,1 0 0 0 0,-1 0 0 0 0,1 0 0 0 0,-1-1-1 0 0,1 1 1 0 0,-1-1 0 0 0,1 1 0 0 0,-1-1 0 0 0,0 0 0 0 0,3-1-1 0 0,4-3 287 0 0,0-1 0 0 0,0 0-1 0 0,0 0 1 0 0,-1-1 0 0 0,1 0 0 0 0,-2-1-1 0 0,1 0 1 0 0,-1 0 0 0 0,0 0-1 0 0,9-17 1 0 0,5-10 254 0 0,23-53 1 0 0,-41 84-535 0 0,12-26-109 0 0,-2-1 0 0 0,0 0 0 0 0,-3 0 0 0 0,14-60 0 0 0,-24 91 103 0 0,-1 0 0 0 0,1 0 0 0 0,0 0 0 0 0,0 0 0 0 0,0 0 0 0 0,0 0 0 0 0,0 0 0 0 0,0 0 0 0 0,0 0 0 0 0,0 0 0 0 0,0 0 0 0 0,0 0 0 0 0,0 0 0 0 0,0 0 0 0 0,0 0 0 0 0,0 0 0 0 0,0 0 0 0 0,0 0 0 0 0,-1 0 0 0 0,1 0 0 0 0,0 0 0 0 0,0 0 0 0 0,0 0 0 0 0,0 0 0 0 0,0 0 0 0 0,0 0 1 0 0,0 0-1 0 0,0 0 0 0 0,0 0 0 0 0,0 0 0 0 0,0 0 0 0 0,0 0 0 0 0,0 0 0 0 0,0 0 0 0 0,0 0 0 0 0,0 0 0 0 0,0 0 0 0 0,0-1 0 0 0,0 1 0 0 0,0 0 0 0 0,0 0 0 0 0,0 0 0 0 0,0 0 0 0 0,0 0 0 0 0,-6 10 679 0 0,-5 15 531 0 0,5-6-1108 0 0,1 0-1 0 0,1 1 1 0 0,1 0-1 0 0,-2 34 1 0 0,5-46-100 0 0,0 0 1 0 0,0 1-1 0 0,1-1 1 0 0,0-1 0 0 0,1 1-1 0 0,-1 0 1 0 0,1 0 0 0 0,1 0-1 0 0,0-1 1 0 0,0 1-1 0 0,0-1 1 0 0,1 0 0 0 0,0 0-1 0 0,8 10 1 0 0,-11-16-50 0 0,0 1 0 0 0,0-1 0 0 0,0 0 0 0 0,1-1 0 0 0,-1 1 0 0 0,0 0 0 0 0,0 0 0 0 0,1 0 0 0 0,-1-1 0 0 0,0 1 0 0 0,1 0 0 0 0,-1-1 0 0 0,1 1 0 0 0,-1-1 1 0 0,1 0-1 0 0,-1 0 0 0 0,1 1 0 0 0,-1-1 0 0 0,1 0 0 0 0,-1 0 0 0 0,1 0 0 0 0,-1-1 0 0 0,1 1 0 0 0,-1 0 0 0 0,1 0 0 0 0,-1-1 0 0 0,0 1 0 0 0,1-1 0 0 0,-1 0 0 0 0,1 1 0 0 0,-1-1 0 0 0,2-1 0 0 0,5-3-309 0 0,0 0 0 0 0,-1-1-1 0 0,1-1 1 0 0,7-8 0 0 0,6-4-85 0 0,-9 10 384 0 0,-2 3-18 0 0</inkml:trace>
</inkml:ink>
</file>

<file path=ppt/ink/ink1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4.849"/>
    </inkml:context>
    <inkml:brush xml:id="br0">
      <inkml:brushProperty name="width" value="0.05" units="cm"/>
      <inkml:brushProperty name="height" value="0.05" units="cm"/>
    </inkml:brush>
  </inkml:definitions>
  <inkml:trace contextRef="#ctx0" brushRef="#br0">2 358 5441 0 0,'-2'-9'12487'0'0,"21"-26"-11867"0"0,1 0 0 0 0,36-49 0 0 0,-38 61-680 0 0,1 0 0 0 0,0 2-1 0 0,2 0 1 0 0,32-24 0 0 0,-46 39 47 0 0,0 0 0 0 0,1 1 0 0 0,-1 0 1 0 0,1 1-1 0 0,0-1 0 0 0,1 1 0 0 0,-1 1 0 0 0,1 0 1 0 0,13-3-1 0 0,-22 6 9 0 0,1 0-1 0 0,-1 0 1 0 0,1 0 0 0 0,0 0 0 0 0,-1 0-1 0 0,1 0 1 0 0,-1 0 0 0 0,1 0 0 0 0,-1 0 0 0 0,1 1-1 0 0,-1-1 1 0 0,1 0 0 0 0,-1 0 0 0 0,1 0 0 0 0,-1 1-1 0 0,1-1 1 0 0,-1 0 0 0 0,1 1 0 0 0,-1-1-1 0 0,0 0 1 0 0,1 1 0 0 0,-1-1 0 0 0,1 1 0 0 0,-1-1-1 0 0,0 1 1 0 0,1-1 0 0 0,-1 1 0 0 0,4 19-168 0 0,-10 25-461 0 0,5-40 464 0 0,-83 336-1358 0 0,75-312 1500 0 0,5-19 91 0 0,4-14 283 0 0,6-19 236 0 0,0 0 0 0 0,2 1 0 0 0,1 0 0 0 0,17-33 0 0 0,-2 13-737 0 0,35-47 0 0 0,-47 72 112 0 0,2 1 0 0 0,19-20 1 0 0,-26 30 18 0 0,-1 1-1 0 0,1-1 1 0 0,1 1 0 0 0,-1 0-1 0 0,0 1 1 0 0,1-1 0 0 0,0 1-1 0 0,10-3 1 0 0,-17 7 7 0 0,0 0-1 0 0,0-1 1 0 0,-1 1-1 0 0,1 0 1 0 0,0 0-1 0 0,0 0 1 0 0,0 0-1 0 0,0 0 1 0 0,0 0-1 0 0,0 0 1 0 0,-1 0-1 0 0,1 0 1 0 0,0 0-1 0 0,0 0 1 0 0,0 1-1 0 0,0-1 1 0 0,-1 0-1 0 0,1 1 1 0 0,0-1-1 0 0,0 0 1 0 0,0 1-1 0 0,-1-1 1 0 0,1 1-1 0 0,0 0 1 0 0,0 0-63 0 0,1 1 0 0 0,-1-1 1 0 0,0 1-1 0 0,-1-1 0 0 0,1 1 1 0 0,0-1-1 0 0,0 1 0 0 0,-1 0 1 0 0,1 0-1 0 0,-1-1 0 0 0,1 3 1 0 0,1 7-357 0 0,-2-1 0 0 0,1 1 0 0 0,-2 13-1 0 0,1-15 348 0 0,-1 15-15 0 0,0 1 0 0 0,-2-1-1 0 0,0 1 1 0 0,-2-1-1 0 0,0 0 1 0 0,-15 38-1 0 0,6-40 200 0 0,14-21-24 0 0,-1 0 0 0 0,0 0-1 0 0,0 0 1 0 0,1 0 0 0 0,-1 0 0 0 0,0 0 0 0 0,0 0-1 0 0,0-1 1 0 0,0 1 0 0 0,0 0 0 0 0,0 0 0 0 0,-1-1-1 0 0,1 1 1 0 0,0-1 0 0 0,0 1 0 0 0,-3 0 0 0 0,10-20 434 0 0,12-11-953 0 0,0 0 0 0 0,2 1 0 0 0,2 1 0 0 0,28-30 0 0 0,-21 25 170 0 0,-9 9-5 0 0,1 0 0 0 0,1 2 0 0 0,1 1 0 0 0,0 0 0 0 0,2 2-1 0 0,1 1 1 0 0,28-16 0 0 0,-54 34 297 0 0,0 0-1 0 0,0 0 1 0 0,1 0-1 0 0,-1 0 1 0 0,0 0-1 0 0,0 0 1 0 0,0 0-1 0 0,0 0 1 0 0,0 0-1 0 0,0 0 0 0 0,0 0 1 0 0,0 0-1 0 0,0 0 1 0 0,0 0-1 0 0,0 0 1 0 0,1 0-1 0 0,-1 0 1 0 0,0 0-1 0 0,0 0 1 0 0,0 0-1 0 0,0 0 1 0 0,0 0-1 0 0,0 0 1 0 0,0 0-1 0 0,0 1 1 0 0,0-1-1 0 0,0 0 0 0 0,0 0 1 0 0,0 0-1 0 0,0 0 1 0 0,0 0-1 0 0,1 0 1 0 0,-1 0-1 0 0,0 0 1 0 0,0 0-1 0 0,0 0 1 0 0,0 0-1 0 0,0 0 1 0 0,0 0-1 0 0,0 0 1 0 0,0 1-1 0 0,0-1 0 0 0,0 0 1 0 0,0 0-1 0 0,0 0 1 0 0,0 0-1 0 0,0 0 1 0 0,0 0-1 0 0,0 0 1 0 0,0 0-1 0 0,0 0 1 0 0,0 0-1 0 0,0 1 1 0 0,0-1-1 0 0,0 0 1 0 0,0 0-1 0 0,0 0 1 0 0,0 0-1 0 0,-1 0 0 0 0,1 0 1 0 0,0 0-1 0 0,0 0 1 0 0,-3 11 652 0 0,-7 15 204 0 0,9-23-760 0 0,0-1-105 0 0,-20 48 584 0 0,-17 61-1 0 0,33-96-488 0 0,2 1 0 0 0,0 0 0 0 0,0 0 0 0 0,2 0 0 0 0,0 0 0 0 0,1 0 0 0 0,0 0 0 0 0,5 27 0 0 0,-4-39-105 0 0,0 1-1 0 0,0-1 1 0 0,0 1 0 0 0,1-1 0 0 0,-1 1 0 0 0,1-1 0 0 0,0 0-1 0 0,1 0 1 0 0,-1 0 0 0 0,1 0 0 0 0,-1 0 0 0 0,1 0 0 0 0,1-1-1 0 0,-1 1 1 0 0,0-1 0 0 0,1 0 0 0 0,-1 0 0 0 0,1 0 0 0 0,0-1-1 0 0,0 1 1 0 0,0-1 0 0 0,1 0 0 0 0,-1 0 0 0 0,0 0 0 0 0,1-1-1 0 0,-1 1 1 0 0,1-1 0 0 0,-1 0 0 0 0,1-1 0 0 0,0 1 0 0 0,-1-1-1 0 0,1 0 1 0 0,0 0 0 0 0,0 0 0 0 0,-1-1 0 0 0,1 0 0 0 0,0 1-1 0 0,-1-2 1 0 0,1 1 0 0 0,4-3 0 0 0,11-3-293 0 0,-1-2 0 0 0,-1 0 0 0 0,31-21 0 0 0,-5-1-5378 0 0</inkml:trace>
</inkml:ink>
</file>

<file path=ppt/ink/ink1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6.497"/>
    </inkml:context>
    <inkml:brush xml:id="br0">
      <inkml:brushProperty name="width" value="0.05" units="cm"/>
      <inkml:brushProperty name="height" value="0.05" units="cm"/>
    </inkml:brush>
  </inkml:definitions>
  <inkml:trace contextRef="#ctx0" brushRef="#br0">691 4 5529 0 0,'0'0'100'0'0,"0"0"-1"0"0,1-1 0 0 0,-1 1 0 0 0,0 0 1 0 0,0 0-1 0 0,0 0 0 0 0,1-1 1 0 0,-1 1-1 0 0,0 0 0 0 0,0 0 1 0 0,1 0-1 0 0,-1 0 0 0 0,0-1 1 0 0,0 1-1 0 0,1 0 0 0 0,-1 0 1 0 0,0 0-1 0 0,0 0 0 0 0,1 0 1 0 0,-1 0-1 0 0,0 0 0 0 0,0 0 1 0 0,1 0-1 0 0,-1 0 0 0 0,0 0 1 0 0,1 0-1 0 0,-1 0 0 0 0,0 0 1 0 0,0 0-1 0 0,1 0 0 0 0,-1 0 1 0 0,0 0-1 0 0,0 0 0 0 0,1 1 1 0 0,-1-1-1 0 0,0 0 0 0 0,0 0 0 0 0,1 0 1 0 0,-1 0-1 0 0,0 1 0 0 0,0-1 1 0 0,0 0-1 0 0,1 0 0 0 0,-1 0 1 0 0,0 1-1 0 0,7 17 1493 0 0,-3 22-890 0 0,-5 1-244 0 0,-1-1 0 0 0,-2 0 1 0 0,-14 60-1 0 0,-42 117 503 0 0,51-187-800 0 0,-22 71 169 0 0,-68 153 0 0 0,79-213-329 0 0,-2-1-1 0 0,-1-2 1 0 0,-3 0 0 0 0,0-1-1 0 0,-2-2 1 0 0,-44 42-1 0 0,70-75-17 0 0,-11 12 119 0 0,-1-1 0 0 0,-1-1 0 0 0,0 0 0 0 0,0-1 0 0 0,-25 13 1 0 0,36-22-109 0 0,0 0-1 0 0,1-1 1 0 0,-1 1 0 0 0,0-1 0 0 0,0 0 0 0 0,0 0 0 0 0,0 0 0 0 0,-1-1 0 0 0,1 0 0 0 0,0 0 0 0 0,0 0 0 0 0,0 0 0 0 0,0 0 0 0 0,0-1 0 0 0,0 0 0 0 0,-1 1 0 0 0,2-2 0 0 0,-1 1 0 0 0,0 0 0 0 0,0-1-1 0 0,0 0 1 0 0,0 0 0 0 0,1 0 0 0 0,-1 0 0 0 0,1-1 0 0 0,0 1 0 0 0,0-1 0 0 0,0 0 0 0 0,0 0 0 0 0,0 0 0 0 0,-4-5 0 0 0,-10-19-3951 0 0,0-7-1393 0 0</inkml:trace>
</inkml:ink>
</file>

<file path=ppt/ink/ink1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6.870"/>
    </inkml:context>
    <inkml:brush xml:id="br0">
      <inkml:brushProperty name="width" value="0.05" units="cm"/>
      <inkml:brushProperty name="height" value="0.05" units="cm"/>
    </inkml:brush>
  </inkml:definitions>
  <inkml:trace contextRef="#ctx0" brushRef="#br0">0 92 1840 0 0,'27'-14'988'0'0,"1"1"0"0"0,0 2-1 0 0,1 0 1 0 0,50-11 0 0 0,-73 21-1014 0 0,-5 0 48 0 0,17-4 461 0 0,0 1 0 0 0,-1 0 0 0 0,2 2 0 0 0,20-2 0 0 0,-35 4-416 0 0,0 0 1 0 0,1 0-1 0 0,-1 1 1 0 0,0-1 0 0 0,0 1-1 0 0,0 0 1 0 0,1 0-1 0 0,-1 0 1 0 0,0 1 0 0 0,-1-1-1 0 0,1 1 1 0 0,0 0-1 0 0,0 0 1 0 0,-1 1 0 0 0,1-1-1 0 0,-1 1 1 0 0,0-1-1 0 0,1 1 1 0 0,-1 0 0 0 0,-1 0-1 0 0,1 1 1 0 0,0-1-1 0 0,-1 0 1 0 0,3 5 0 0 0,-1 3 114 0 0,1 0 1 0 0,-1 0-1 0 0,-1 1 1 0 0,0-1-1 0 0,-1 1 1 0 0,0 0-1 0 0,0 0 1 0 0,-2 0-1 0 0,1 0 1 0 0,-2 15 0 0 0,-1-8 47 0 0,-1 1 0 0 0,0-1 1 0 0,-1 0-1 0 0,-1 0 0 0 0,-12 29 1 0 0,11-36-77 0 0,-1 1 0 0 0,0-1 0 0 0,-1-1 0 0 0,0 1 1 0 0,-1-1-1 0 0,-1-1 0 0 0,1 0 0 0 0,-2 0 0 0 0,1-1 0 0 0,-1 0 1 0 0,-1-1-1 0 0,1 0 0 0 0,-16 7 0 0 0,14-8-21 0 0,-1 0 0 0 0,1-1 0 0 0,-1-1 0 0 0,-1-1 0 0 0,1 0 0 0 0,0 0-1 0 0,-1-2 1 0 0,0 0 0 0 0,0 0 0 0 0,1-2 0 0 0,-1 1 0 0 0,-21-4 0 0 0,16-1-114 0 0,1-1-182 0 0</inkml:trace>
</inkml:ink>
</file>

<file path=ppt/ink/ink1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7.488"/>
    </inkml:context>
    <inkml:brush xml:id="br0">
      <inkml:brushProperty name="width" value="0.05" units="cm"/>
      <inkml:brushProperty name="height" value="0.05" units="cm"/>
    </inkml:brush>
  </inkml:definitions>
  <inkml:trace contextRef="#ctx0" brushRef="#br0">274 0 7370 0 0,'-7'7'7692'0'0,"-3"15"-6514"0"0,8-17-694 0 0,-9 18-290 0 0,-4 12-129 0 0,-20 64 1 0 0,32-89-86 0 0,1 1 0 0 0,0-1 0 0 0,0 0 0 0 0,1 1 0 0 0,1 0 0 0 0,-1-1 0 0 0,2 1 0 0 0,0-1 0 0 0,0 1 0 0 0,1-1 0 0 0,3 13 0 0 0,-3-18 7 0 0,-1-1 0 0 0,1 1-1 0 0,0-1 1 0 0,0 0 0 0 0,1 1 0 0 0,-1-1 0 0 0,1 0 0 0 0,0-1-1 0 0,0 1 1 0 0,0 0 0 0 0,1-1 0 0 0,-1 0 0 0 0,1 0 0 0 0,0 0-1 0 0,4 3 1 0 0,-5-5 26 0 0,-1 0 0 0 0,0 0 0 0 0,1-1 0 0 0,-1 1-1 0 0,0 0 1 0 0,1-1 0 0 0,-1 0 0 0 0,1 1 0 0 0,-1-1-1 0 0,1 0 1 0 0,-1 0 0 0 0,1-1 0 0 0,-1 1 0 0 0,1 0 0 0 0,-1-1-1 0 0,0 1 1 0 0,1-1 0 0 0,-1 0 0 0 0,1 0 0 0 0,-1 0-1 0 0,0 0 1 0 0,0 0 0 0 0,0-1 0 0 0,0 1 0 0 0,0 0 0 0 0,0-1-1 0 0,0 0 1 0 0,0 1 0 0 0,0-1 0 0 0,1-2 0 0 0,4-5 159 0 0,0 0 1 0 0,0 0 0 0 0,-1-1 0 0 0,0 0-1 0 0,-1 0 1 0 0,0 0 0 0 0,0-1 0 0 0,-1 1-1 0 0,-1-1 1 0 0,0 0 0 0 0,2-12-1 0 0,-4 17-268 0 0,-1 1 0 0 0,1 0 0 0 0,-1-1-1 0 0,-1 1 1 0 0,1-1 0 0 0,-1 1 0 0 0,1 0-1 0 0,-1-1 1 0 0,-1 1 0 0 0,1 0-1 0 0,-3-6 1 0 0,2 7-181 0 0,0 1 1 0 0,-1-1-1 0 0,1 1 0 0 0,0 0 1 0 0,-1 0-1 0 0,0 0 0 0 0,1 0 1 0 0,-1 0-1 0 0,0 1 0 0 0,-1-1 1 0 0,1 1-1 0 0,0 0 0 0 0,-1 0 1 0 0,1 0-1 0 0,-1 0 0 0 0,-6-2 0 0 0,-6 0-1063 0 0,0 0 0 0 0,0 0-1 0 0,-1 2 1 0 0,1 0 0 0 0,-34 1-1 0 0,-82 12-1906 0 0,122-10 3487 0 0,7-1-14 0 0,0 1 0 0 0,0-1 0 0 0,0 0 0 0 0,0 1 0 0 0,0-1 0 0 0,0 1 1 0 0,0 0-1 0 0,0 0 0 0 0,0 0 0 0 0,1 1 0 0 0,-6 2 0 0 0,13-2 463 0 0,1-1 0 0 0,-1 0 1 0 0,0 0-1 0 0,10 0 0 0 0,80-5 172 0 0,129-24 1 0 0,-151 17-801 0 0,51-12 164 0 0,35-5 1527 0 0,-153 27-1703 0 0,-6 1-51 0 0,0 0 1 0 0,0 0 0 0 0,0 0 0 0 0,0 0-1 0 0,0 0 1 0 0,0 0 0 0 0,0 0 0 0 0,0 0-1 0 0,0 0 1 0 0,0 1 0 0 0,0-1 0 0 0,0 0-1 0 0,0 0 1 0 0,0 0 0 0 0,0 0 0 0 0,0 0-1 0 0,0 0 1 0 0,0 0 0 0 0,0 0 0 0 0,0 0-1 0 0,0 0 1 0 0,0 0 0 0 0,0 0 0 0 0,0 0-1 0 0,0 0 1 0 0,0 1 0 0 0,0-1 0 0 0,0 0-1 0 0,0 0 1 0 0,0 0 0 0 0,0 0 0 0 0,0 0-1 0 0,0 0 1 0 0,0 0 0 0 0,0 0 0 0 0,0 0-1 0 0,0 0 1 0 0,0 0 0 0 0,0 0 0 0 0,1 0-1 0 0,-8 10 590 0 0,2-4-370 0 0,1 1 0 0 0,1 0 0 0 0,-1 0 0 0 0,1 0 0 0 0,0 0-1 0 0,1 0 1 0 0,0 1 0 0 0,-2 11 0 0 0,3-17-211 0 0,1 1 0 0 0,0 0 1 0 0,0-1-1 0 0,1 1 0 0 0,-1-1 0 0 0,0 1 0 0 0,1 0 0 0 0,0-1 1 0 0,-1 1-1 0 0,1-1 0 0 0,0 0 0 0 0,0 1 0 0 0,0-1 1 0 0,1 0-1 0 0,-1 1 0 0 0,1-1 0 0 0,-1 0 0 0 0,1 0 0 0 0,0 0 1 0 0,-1 0-1 0 0,1-1 0 0 0,0 1 0 0 0,0 0 0 0 0,0-1 0 0 0,1 1 1 0 0,-1-1-1 0 0,0 0 0 0 0,1 0 0 0 0,-1 0 0 0 0,4 1 1 0 0,0 0-69 0 0,-1 0 1 0 0,1 0-1 0 0,0-1 1 0 0,1 0-1 0 0,-1 0 1 0 0,0-1-1 0 0,0 0 1 0 0,0 0-1 0 0,0 0 1 0 0,0-1-1 0 0,0 0 1 0 0,0 0 0 0 0,0 0-1 0 0,0-1 1 0 0,0 0-1 0 0,0 0 1 0 0,0-1-1 0 0,-1 1 1 0 0,1-1-1 0 0,7-6 1 0 0,2-1-388 0 0</inkml:trace>
</inkml:ink>
</file>

<file path=ppt/ink/ink1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7.841"/>
    </inkml:context>
    <inkml:brush xml:id="br0">
      <inkml:brushProperty name="width" value="0.05" units="cm"/>
      <inkml:brushProperty name="height" value="0.05" units="cm"/>
    </inkml:brush>
  </inkml:definitions>
  <inkml:trace contextRef="#ctx0" brushRef="#br0">0 28 6913 0 0,'60'-12'19'0'0,"-15"5"-26"0"0,1 2 0 0 0,0 2 0 0 0,0 2 0 0 0,65 7 0 0 0,-93-3 7 0 0</inkml:trace>
</inkml:ink>
</file>

<file path=ppt/ink/ink1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8.222"/>
    </inkml:context>
    <inkml:brush xml:id="br0">
      <inkml:brushProperty name="width" value="0.05" units="cm"/>
      <inkml:brushProperty name="height" value="0.05" units="cm"/>
    </inkml:brush>
  </inkml:definitions>
  <inkml:trace contextRef="#ctx0" brushRef="#br0">67 68 5985 0 0,'-14'17'5175'0'0,"7"-9"-4246"0"0,1 1-782 0 0,0-1 1 0 0,1 1-1 0 0,0 1 0 0 0,1-1 0 0 0,0 1 0 0 0,0-1 1 0 0,1 1-1 0 0,0 0 0 0 0,-1 15 0 0 0,3-20-80 0 0,0-1-1 0 0,1 1 0 0 0,0 0 1 0 0,0-1-1 0 0,1 1 0 0 0,-1 0 1 0 0,1-1-1 0 0,0 1 0 0 0,0 0 1 0 0,3 5-1 0 0,-3-7-50 0 0,0-1 1 0 0,1 1-1 0 0,0-1 1 0 0,-1 0-1 0 0,1 1 1 0 0,0-1-1 0 0,0 0 0 0 0,0 0 1 0 0,0 0-1 0 0,0 0 1 0 0,1-1-1 0 0,-1 1 1 0 0,0 0-1 0 0,1-1 0 0 0,-1 0 1 0 0,1 0-1 0 0,0 1 1 0 0,3 0-1 0 0,-2-2 89 0 0,-1 1-1 0 0,1-1 1 0 0,0 0-1 0 0,-1 0 1 0 0,1 0-1 0 0,0 0 1 0 0,-1-1-1 0 0,1 1 1 0 0,0-1-1 0 0,-1 0 1 0 0,1 0-1 0 0,-1 0 1 0 0,1-1-1 0 0,-1 1 1 0 0,0-1-1 0 0,0 0 1 0 0,1 0-1 0 0,-1 0 1 0 0,-1 0-1 0 0,1 0 1 0 0,4-4-1 0 0,3-4 379 0 0,0 0-1 0 0,-1-1 0 0 0,0 0 0 0 0,9-15 0 0 0,-13 19-417 0 0,0-2 0 0 0,0 1 1 0 0,-1 0-1 0 0,-1-1 0 0 0,1 0 0 0 0,-2 0 0 0 0,1 0 0 0 0,-1 0 0 0 0,0 0 0 0 0,0-14 0 0 0,-1 19-61 0 0,-1 1 1 0 0,-1-1-1 0 0,1 1 1 0 0,0-1-1 0 0,-1 0 1 0 0,0 1-1 0 0,0-1 1 0 0,0 1-1 0 0,0-1 1 0 0,-1 1-1 0 0,1 0 1 0 0,-1 0-1 0 0,0 0 1 0 0,1-1-1 0 0,-2 1 1 0 0,1 1 0 0 0,0-1-1 0 0,-1 0 1 0 0,1 1-1 0 0,-1-1 1 0 0,0 1-1 0 0,1 0 1 0 0,-1 0-1 0 0,0 0 1 0 0,-1 0-1 0 0,1 0 1 0 0,0 1-1 0 0,0-1 1 0 0,-6-1-1 0 0,3 2-41 0 0,-1-1 0 0 0,0 0-1 0 0,0 1 1 0 0,1 1 0 0 0,-1-1 0 0 0,0 1-1 0 0,-9 1 1 0 0,10-1-674 0 0,0 1 0 0 0,0 0 0 0 0,0 1 0 0 0,-10 3 0 0 0,6-1-5302 0 0</inkml:trace>
</inkml:ink>
</file>

<file path=ppt/ink/ink1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8.566"/>
    </inkml:context>
    <inkml:brush xml:id="br0">
      <inkml:brushProperty name="width" value="0.05" units="cm"/>
      <inkml:brushProperty name="height" value="0.05" units="cm"/>
    </inkml:brush>
  </inkml:definitions>
  <inkml:trace contextRef="#ctx0" brushRef="#br0">1 18 3209 0 0,'1'0'46'0'0,"1"0"1"0"0,0 0-1 0 0,0 1 1 0 0,-1-1 0 0 0,1 0-1 0 0,0 1 1 0 0,-1-1-1 0 0,1 1 1 0 0,-1-1 0 0 0,1 1-1 0 0,0 0 1 0 0,-1 0-1 0 0,0 0 1 0 0,1 0 0 0 0,-1 0-1 0 0,1 0 1 0 0,-1 0-1 0 0,0 0 1 0 0,2 3 0 0 0,-1-1 171 0 0,0 1 1 0 0,0-1-1 0 0,0 0 1 0 0,0 1 0 0 0,-1 0-1 0 0,0-1 1 0 0,0 1 0 0 0,2 6-1 0 0,-2 2 607 0 0,1 1 0 0 0,-2 0 0 0 0,0 0 0 0 0,-2 18 0 0 0,-2 4 113 0 0,-2 0 1 0 0,-1 0-1 0 0,-24 65 1 0 0,38-116-615 0 0,1 2 1 0 0,1-1-1 0 0,0 1 0 0 0,1 1 1 0 0,1-1-1 0 0,0 2 1 0 0,23-21-1 0 0,100-75-975 0 0,-133 108 650 0 0,33-25-639 0 0,42-23-1 0 0,-61 40 455 0 0,0 1 0 0 0,0 0-1 0 0,1 1 1 0 0,0 1-1 0 0,31-7 1 0 0,-46 12 192 0 0,1-1 1 0 0,-1 1-1 0 0,1 0 1 0 0,-1 0-1 0 0,1 0 1 0 0,-1 0-1 0 0,1 0 1 0 0,-1 0-1 0 0,0 0 1 0 0,1 1-1 0 0,-1-1 0 0 0,1 0 1 0 0,-1 1-1 0 0,1-1 1 0 0,-1 1-1 0 0,2 0 1 0 0,-3 0 5 0 0,1-1 0 0 0,-1 1 1 0 0,1 0-1 0 0,-1-1 0 0 0,1 1 0 0 0,-1 0 1 0 0,1-1-1 0 0,-1 1 0 0 0,0 0 1 0 0,1 0-1 0 0,-1-1 0 0 0,0 1 0 0 0,0 0 1 0 0,0 0-1 0 0,0 0 0 0 0,1-1 1 0 0,-1 1-1 0 0,0 0 0 0 0,0 0 0 0 0,0 0 1 0 0,-1 1-1 0 0,0 5 99 0 0,-1 0-1 0 0,0 0 1 0 0,-1-1 0 0 0,0 1-1 0 0,-4 8 1 0 0,-1 2 77 0 0,2-2-23 0 0,1-1-1 0 0,1 1 1 0 0,0 0 0 0 0,1 1-1 0 0,0-1 1 0 0,0 26-1 0 0,3-35-98 0 0,1 0 1 0 0,-1 0-1 0 0,1-1 0 0 0,0 1 0 0 0,0 0 0 0 0,1-1 0 0 0,0 1 0 0 0,0-1 0 0 0,4 8 0 0 0,-4-10-49 0 0,0 0 1 0 0,0 0-1 0 0,0 0 0 0 0,0 0 0 0 0,1-1 0 0 0,0 1 0 0 0,-1-1 0 0 0,1 1 1 0 0,0-1-1 0 0,0 0 0 0 0,0 0 0 0 0,0-1 0 0 0,1 1 0 0 0,-1 0 0 0 0,0-1 0 0 0,5 1 1 0 0,-3-1-134 0 0,1 0 1 0 0,-1-1 0 0 0,1 0 0 0 0,-1 0-1 0 0,1-1 1 0 0,-1 0 0 0 0,1 1 0 0 0,-1-2-1 0 0,0 1 1 0 0,0-1 0 0 0,1 1-1 0 0,-1-2 1 0 0,8-3 0 0 0,10-7-5369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3.991"/>
    </inkml:context>
    <inkml:brush xml:id="br0">
      <inkml:brushProperty name="width" value="0.05" units="cm"/>
      <inkml:brushProperty name="height" value="0.05" units="cm"/>
    </inkml:brush>
  </inkml:definitions>
  <inkml:trace contextRef="#ctx0" brushRef="#br0">0 66 6449 0 0,'0'0'499'0'0,"0"0"-328"0"0,5-3 8 0 0,-1 0 0 0 0,1 1-1 0 0,0 0 1 0 0,0 0 0 0 0,0 0 0 0 0,0 1 0 0 0,0-1 0 0 0,0 1-1 0 0,0 1 1 0 0,0-1 0 0 0,0 1 0 0 0,6-1 0 0 0,1 0 67 0 0,165-5 1122 0 0,-16 0-878 0 0,-130 4-447 0 0,0-3 1 0 0,0 0 0 0 0,34-12 0 0 0,-52 13-44 0 0</inkml:trace>
</inkml:ink>
</file>

<file path=ppt/ink/ink1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9.246"/>
    </inkml:context>
    <inkml:brush xml:id="br0">
      <inkml:brushProperty name="width" value="0.05" units="cm"/>
      <inkml:brushProperty name="height" value="0.05" units="cm"/>
    </inkml:brush>
  </inkml:definitions>
  <inkml:trace contextRef="#ctx0" brushRef="#br0">349 27 6913 0 0,'0'-1'417'0'0,"0"0"-1"0"0,0 0 0 0 0,0 0 0 0 0,0 0 0 0 0,0 1 1 0 0,-1-1-1 0 0,1 0 0 0 0,0 0 0 0 0,0 0 1 0 0,-1 0-1 0 0,1 0 0 0 0,-1 1 0 0 0,1-1 0 0 0,-1 0 1 0 0,1 0-1 0 0,-1 1 0 0 0,0-1 0 0 0,1 0 0 0 0,-1 1 1 0 0,-1-2-1 0 0,-19-6 3464 0 0,15 8-3571 0 0,1-1 1 0 0,-1 1 0 0 0,0 0 0 0 0,0 1 0 0 0,-8 1 0 0 0,2 0-307 0 0,1 1 0 0 0,0 0 0 0 0,0 1 1 0 0,1 0-1 0 0,-1 1 0 0 0,1 0 0 0 0,-15 11 1 0 0,22-15-20 0 0,1 1 0 0 0,-1 0 0 0 0,1 0 1 0 0,-1 1-1 0 0,1-1 0 0 0,0 0 0 0 0,0 1 1 0 0,0-1-1 0 0,1 1 0 0 0,-1 0 0 0 0,1 0 1 0 0,-1 0-1 0 0,1-1 0 0 0,0 1 1 0 0,0 0-1 0 0,0 0 0 0 0,0 1 0 0 0,1-1 1 0 0,-1 0-1 0 0,1 0 0 0 0,0 0 0 0 0,0 0 1 0 0,0 0-1 0 0,0 1 0 0 0,0-1 1 0 0,1 0-1 0 0,0 0 0 0 0,-1 0 0 0 0,1 0 1 0 0,0 0-1 0 0,3 6 0 0 0,4 5-140 0 0,0 0 1 0 0,1-1-1 0 0,0 1 0 0 0,17 16 1 0 0,-15-17 20 0 0,0 1 1 0 0,-1 0-1 0 0,12 21 1 0 0,-21-34 134 0 0,-1-1 0 0 0,0 1 0 0 0,0 0 0 0 0,1-1 0 0 0,-1 1 1 0 0,0 0-1 0 0,0-1 0 0 0,0 1 0 0 0,0 0 0 0 0,0-1 0 0 0,0 1 0 0 0,0-1 0 0 0,0 1 0 0 0,0 0 1 0 0,0-1-1 0 0,0 1 0 0 0,0 0 0 0 0,-1-1 0 0 0,1 1 0 0 0,0 0 0 0 0,0-1 0 0 0,-1 1 0 0 0,1-1 1 0 0,0 1-1 0 0,-2 0 0 0 0,-16 13 44 0 0,-27 2 64 0 0,42-15-100 0 0,-27 7-248 0 0,1 0-1 0 0,-1-3 1 0 0,-53 5 0 0 0,59-10-6454 0 0</inkml:trace>
</inkml:ink>
</file>

<file path=ppt/ink/ink1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39.995"/>
    </inkml:context>
    <inkml:brush xml:id="br0">
      <inkml:brushProperty name="width" value="0.05" units="cm"/>
      <inkml:brushProperty name="height" value="0.05" units="cm"/>
    </inkml:brush>
  </inkml:definitions>
  <inkml:trace contextRef="#ctx0" brushRef="#br0">4 4 456 0 0,'-4'-4'21907'0'0</inkml:trace>
</inkml:ink>
</file>

<file path=ppt/ink/ink1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40.343"/>
    </inkml:context>
    <inkml:brush xml:id="br0">
      <inkml:brushProperty name="width" value="0.05" units="cm"/>
      <inkml:brushProperty name="height" value="0.05" units="cm"/>
    </inkml:brush>
  </inkml:definitions>
  <inkml:trace contextRef="#ctx0" brushRef="#br0">2 3 15203 0 0,'-2'-2'4347'0'0</inkml:trace>
</inkml:ink>
</file>

<file path=ppt/ink/ink1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47.00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4827 1070 10138 0 0,'21'-56'2297'0'0,"-17"47"-1934"0"0,0 0 1 0 0,0-1-1 0 0,-1 0 1 0 0,0 1 0 0 0,-1-1-1 0 0,0 0 1 0 0,1-17-1 0 0,-4 2 231 0 0,-1-1-1 0 0,-2 1 0 0 0,0 0 0 0 0,-2 0 0 0 0,-1 0 1 0 0,-16-40-1 0 0,3 19 61 0 0,-2 2 1 0 0,-42-63-1 0 0,44 78-702 0 0,-2 1-1 0 0,-1 2 0 0 0,-1 0 1 0 0,-1 2-1 0 0,-1 0 0 0 0,-47-32 1 0 0,10 15-225 0 0,-2 3 0 0 0,-74-31 0 0 0,78 42 72 0 0,-1 4 0 0 0,-1 2 0 0 0,-106-21 0 0 0,84 28-255 0 0,0 4-1 0 0,-117 1 0 0 0,64 14 61 0 0,1 6 0 0 0,1 6 0 0 0,-194 50 0 0 0,-109 66 333 0 0,337-99 60 0 0,-34 14 3 0 0,3 5 0 0 0,2 6 0 0 0,3 5 0 0 0,-120 83 0 0 0,153-86 4 0 0,-122 82 30 0 0,157-99-16 0 0,-81 77 0 0 0,93-74-11 0 0,-201 200 60 0 0,21 19-23 0 0,153-167-20 0 0,-134 184 96 0 0,184-247-90 0 0,2 2 0 0 0,1 1 1 0 0,2 0-1 0 0,-22 60 1 0 0,41-91-1205 0 0</inkml:trace>
</inkml:ink>
</file>

<file path=ppt/ink/ink1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47.909"/>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38 12 3681 0 0,'-1'-11'3954'0'0,"1"25"-3135"0"0,-2 38-1494 0 0,2-47 983 0 0,-17 226 604 0 0,0 77 345 0 0,22 25-944 0 0,-6-293 9648 0 0,1-50-9813 0 0,0-4-1934 0 0</inkml:trace>
</inkml:ink>
</file>

<file path=ppt/ink/ink1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48.373"/>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0 178 9650 0 0,'20'-18'3150'0'0,"16"6"-3130"0"0,0 1-1 0 0,48-8 0 0 0,77-4-143 0 0,-119 18 113 0 0,475-38 291 0 0,-466 39-280 0 0,-1-2 0 0 0,71-19 0 0 0,-149 13-168 0 0</inkml:trace>
</inkml:ink>
</file>

<file path=ppt/ink/ink1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48.914"/>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 19 5065 0 0,'2'-2'52'0'0,"0"0"-1"0"0,0 1 1 0 0,0-1-1 0 0,0 0 1 0 0,1 1-1 0 0,-1 0 1 0 0,1-1-1 0 0,-1 1 1 0 0,1 0 0 0 0,-1 0-1 0 0,1 1 1 0 0,0-1-1 0 0,-1 0 1 0 0,1 1-1 0 0,0 0 1 0 0,-1-1-1 0 0,1 1 1 0 0,0 0-1 0 0,0 0 1 0 0,-1 1-1 0 0,1-1 1 0 0,0 1 0 0 0,0-1-1 0 0,-1 1 1 0 0,1 0-1 0 0,-1 0 1 0 0,4 2-1 0 0,6 3 5 0 0,0 1-1 0 0,0 0 1 0 0,-1 1-1 0 0,14 12 0 0 0,-12-10-55 0 0,175 154 683 0 0,32 25 612 0 0,58 7-67 0 0,-80-58-1118 0 0,-193-135-91 0 0,13 10 137 0 0,31 17 0 0 0,-59-59 6900 0 0,9 24-7656 0 0,-4-9 948 0 0</inkml:trace>
</inkml:ink>
</file>

<file path=ppt/ink/ink1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1.900"/>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31 1 5529 0 0,'0'0'946'0'0,"2"24"4483"0"0,-3 8-3561 0 0,-6 41 0 0 0,-13 31-1761 0 0,16-92-187 0 0</inkml:trace>
</inkml:ink>
</file>

<file path=ppt/ink/ink1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2.234"/>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68 0 4809 0 0,'-3'3'70'0'0,"1"1"-1"0"0,0-1 1 0 0,-1 0-1 0 0,1 1 1 0 0,0 0-1 0 0,1-1 1 0 0,-1 1-1 0 0,1 0 1 0 0,-1 4-1 0 0,-9 42 608 0 0,8-30-263 0 0,-26 167 3081 0 0,26-174-3495 0 0,1-9 0 0 0</inkml:trace>
</inkml:ink>
</file>

<file path=ppt/ink/ink1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2.60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141 47 4145 0 0,'-7'18'265'0'0,"1"0"0"0"0,0 1 0 0 0,2 0 0 0 0,0 0 1 0 0,-2 29-1 0 0,0-3 376 0 0,3-24-312 0 0,3-13-312 0 0,-2 1 0 0 0,1-1 1 0 0,-1 0-1 0 0,0 0 0 0 0,-4 11 0 0 0,6-19-18 0 0,0 0 0 0 0,-1 0-1 0 0,1 1 1 0 0,0-1 0 0 0,0 0-1 0 0,0 0 1 0 0,0 1 0 0 0,0-1-1 0 0,-1 0 1 0 0,1 0 0 0 0,0 1-1 0 0,0-1 1 0 0,0 0-1 0 0,-1 0 1 0 0,1 0 0 0 0,0 1-1 0 0,0-1 1 0 0,-1 0 0 0 0,1 0-1 0 0,0 0 1 0 0,0 0 0 0 0,-1 0-1 0 0,1 0 1 0 0,0 0-1 0 0,-1 1 1 0 0,1-1 0 0 0,0 0-1 0 0,0 0 1 0 0,-1 0 0 0 0,1 0-1 0 0,0 0 1 0 0,-1 0 0 0 0,1 0-1 0 0,0-1 1 0 0,0 1 0 0 0,-1 0-1 0 0,1 0 1 0 0,0 0-1 0 0,-1 0 1 0 0,1 0 0 0 0,0 0-1 0 0,0 0 1 0 0,-1-1 0 0 0,1 1-1 0 0,0 0 1 0 0,0 0 0 0 0,0 0-1 0 0,-1 0 1 0 0,1-1 0 0 0,0 1-1 0 0,0 0 1 0 0,-1-1-1 0 0,-1-3 2 0 0</inkml:trace>
  <inkml:trace contextRef="#ctx0" brushRef="#br0" timeOffset="1">87 0 1840 0 0,'-4'6'416'0'0,"1"0"0"0"0,-1 1-1 0 0,1-1 1 0 0,0 0 0 0 0,1 1-1 0 0,0-1 1 0 0,0 1 0 0 0,0 0-1 0 0,0 11 1 0 0,-1-4-116 0 0,-33 200 2607 0 0,33-194-2760 0 0,2-18-139 0 0,0 10-80 0 0,-1 0 1 0 0,-1 0-1 0 0,-5 16 1 0 0,5-21-32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4.350"/>
    </inkml:context>
    <inkml:brush xml:id="br0">
      <inkml:brushProperty name="width" value="0.05" units="cm"/>
      <inkml:brushProperty name="height" value="0.05" units="cm"/>
    </inkml:brush>
  </inkml:definitions>
  <inkml:trace contextRef="#ctx0" brushRef="#br0">10 3 14283 0 0,'0'0'53'0'0,"0"0"-1"0"0,0 0 1 0 0,0-1 0 0 0,-1 1 0 0 0,1 0-1 0 0,0 0 1 0 0,0 0 0 0 0,-1 0-1 0 0,1-1 1 0 0,0 1 0 0 0,0 0-1 0 0,-1 0 1 0 0,1 0 0 0 0,0 0-1 0 0,0 0 1 0 0,-1 0 0 0 0,1 0-1 0 0,0 0 1 0 0,-1 0 0 0 0,1 0 0 0 0,0 0-1 0 0,0 0 1 0 0,-1 0 0 0 0,1 0-1 0 0,0 0 1 0 0,-1 0 0 0 0,1 0-1 0 0,0 0 1 0 0,0 0 0 0 0,-1 0-1 0 0,1 1 1 0 0,0-1 0 0 0,0 0 0 0 0,-1 0-1 0 0,1 0 1 0 0,0 1 0 0 0,5 7 236 0 0,0-2-394 0 0,109 155-749 0 0,-57-82 846 0 0,-47-65 48 0 0,-2 1 0 0 0,1 0 0 0 0,-2 1 0 0 0,11 31 0 0 0,-17-43 24 0 0</inkml:trace>
</inkml:ink>
</file>

<file path=ppt/ink/ink1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2.98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84 93 5529 0 0,'-2'3'71'0'0,"0"0"-1"0"0,0-1 1 0 0,0 1-1 0 0,1 0 1 0 0,-1 0-1 0 0,1 1 1 0 0,-1-1-1 0 0,1 0 1 0 0,-1 7-1 0 0,-5 35-19 0 0,4-28 75 0 0,-10 113 2184 0 0,3-30 154 0 0,9-95-2471 0 0,-1-4-113 0 0</inkml:trace>
  <inkml:trace contextRef="#ctx0" brushRef="#br0" timeOffset="1">86 1 3681 0 0,'-3'4'299'0'0,"1"0"0"0"0,-1 0 0 0 0,1 1 0 0 0,0-1 0 0 0,1 1 0 0 0,-1-1 1 0 0,1 1-1 0 0,0 0 0 0 0,-1 4 0 0 0,-1 8-68 0 0,-9 34 577 0 0,-7 81 1 0 0,0 4 113 0 0,17-128-891 0 0,2-5-119 0 0,0 0 0 0 0,-1 0 0 0 0,0 1 0 0 0,1-1 0 0 0,-1 0 0 0 0,0 0 1 0 0,-1 0-1 0 0,1-1 0 0 0,-4 6 0 0 0</inkml:trace>
</inkml:ink>
</file>

<file path=ppt/ink/ink1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3.332"/>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82 1 5985 0 0,'0'0'64'0'0,"-1"0"0"0"0,1 0 0 0 0,-1 0 0 0 0,1 0 0 0 0,0 0 0 0 0,-1 0 0 0 0,1 0 0 0 0,-1 0 0 0 0,1 0 0 0 0,-1 0 0 0 0,1 0 0 0 0,0 0 0 0 0,-1 1 0 0 0,1-1 0 0 0,0 0 0 0 0,-1 0 0 0 0,1 0 0 0 0,0 0 0 0 0,-1 1 0 0 0,1-1 0 0 0,0 0 0 0 0,-1 1 0 0 0,1-1 0 0 0,0 0 0 0 0,-1 0 0 0 0,1 1 0 0 0,0 0 0 0 0,-9 16 909 0 0,-1 23-263 0 0,9-36-617 0 0,-18 121 543 0 0,-1 7-103 0 0,8-102-1298 0 0</inkml:trace>
</inkml:ink>
</file>

<file path=ppt/ink/ink1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3.666"/>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145 31 4145 0 0,'-1'1'374'0'0,"-1"1"1"0"0,0 0-1 0 0,1 0 1 0 0,0-1 0 0 0,-1 1-1 0 0,1 0 1 0 0,0 0-1 0 0,0 1 1 0 0,0-1-1 0 0,0 0 1 0 0,1 0-1 0 0,-1 0 1 0 0,0 4-1 0 0,-1-1-169 0 0,-12 47 394 0 0,1 0 0 0 0,3 2-1 0 0,-3 64 1 0 0,-7 34-478 0 0,13-131-147 0 0,6-18-54 0 0</inkml:trace>
  <inkml:trace contextRef="#ctx0" brushRef="#br0" timeOffset="1">69 1 4609 0 0,'-2'3'196'0'0,"0"1"0"0"0,0 0 0 0 0,1 0 0 0 0,-1 0 0 0 0,1 0 0 0 0,0 0 0 0 0,0 0 0 0 0,0 1 0 0 0,0 4 0 0 0,-2 7 92 0 0,-27 211 134 0 0,18-110-405 0 0,11-108-33 0 0,1-6 10 0 0,0 0 0 0 0,0 0-1 0 0,-1 0 1 0 0,1 0 0 0 0,-1 0 0 0 0,1 0-1 0 0,-1 0 1 0 0,0 0 0 0 0,-3 4 0 0 0,3-6 6 0 0</inkml:trace>
</inkml:ink>
</file>

<file path=ppt/ink/ink1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3.997"/>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91 71 5985 0 0,'-8'22'239'0'0,"1"0"1"0"0,1 0-1 0 0,0 1 0 0 0,-4 45 0 0 0,6-35 11 0 0,-15 130 846 0 0,-2 19-877 0 0,18-171-234 0 0,3-10-58 0 0</inkml:trace>
  <inkml:trace contextRef="#ctx0" brushRef="#br0" timeOffset="1">59 1 6449 0 0,'-5'9'96'0'0,"1"0"-1"0"0,1 1 0 0 0,0-1 0 0 0,0 1 0 0 0,1 0 1 0 0,0 0-1 0 0,-1 17 0 0 0,0-1 17 0 0,-8 59 308 0 0,2 113 1 0 0,6-81-223 0 0,3-110-222 0 0,1-5 7 0 0,-1 0 0 0 0,0 1-1 0 0,0-1 1 0 0,0 1 0 0 0,-1-1 0 0 0,1 0-1 0 0,0 1 1 0 0,-1-1 0 0 0,0 0 0 0 0,1 1-1 0 0,-1-1 1 0 0,-2 4 0 0 0,2-5-53 0 0</inkml:trace>
</inkml:ink>
</file>

<file path=ppt/ink/ink1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4.33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88 1 4609 0 0,'-10'21'258'0'0,"1"1"-1"0"0,1 1 1 0 0,2-1 0 0 0,-6 30 0 0 0,-8 96 458 0 0,15-107-426 0 0,-12 156 690 0 0,17-192-1008 0 0,0-3-58 0 0</inkml:trace>
</inkml:ink>
</file>

<file path=ppt/ink/ink1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18:54.681"/>
    </inkml:context>
    <inkml:brush xml:id="br0">
      <inkml:brushProperty name="width" value="0.1" units="cm"/>
      <inkml:brushProperty name="height" value="0.2" units="cm"/>
      <inkml:brushProperty name="color" value="#0069AF"/>
      <inkml:brushProperty name="tip" value="rectangle"/>
      <inkml:brushProperty name="rasterOp" value="maskPen"/>
    </inkml:brush>
  </inkml:definitions>
  <inkml:trace contextRef="#ctx0" brushRef="#br0">134 1 5529 0 0,'-3'5'76'0'0,"0"0"-1"0"0,0 0 0 0 0,0 0 1 0 0,1 1-1 0 0,0-1 0 0 0,0 1 1 0 0,0-1-1 0 0,1 1 0 0 0,0 0 1 0 0,0 0-1 0 0,0 9 1 0 0,-3 10 91 0 0,-15 97 658 0 0,-3 236-1 0 0,22-331-824 0 0,1-17-8 0 0,-1 0 0 0 0,0 0 0 0 0,0 0 0 0 0,-1-1 0 0 0,-1 1 0 0 0,1 0 0 0 0,-7 16 0 0 0,8-26 0 0 0,0 0 0 0 0,0 0 0 0 0,-1 0 0 0 0,1 0 0 0 0,0 0 0 0 0,0-1 0 0 0,-1 1 1 0 0,1 0-1 0 0,0 0 0 0 0,0 0 0 0 0,-1-1 0 0 0,1 1 0 0 0,0 0 0 0 0,0 0 0 0 0,0 0 0 0 0,0-1 0 0 0,-1 1 1 0 0,1 0-1 0 0,0 0 0 0 0,0-1 0 0 0,0 1 0 0 0,0 0 0 0 0,0-1 0 0 0,0 1 0 0 0,0 0 0 0 0,0 0 0 0 0,0-1 1 0 0,0 1-1 0 0,0 0 0 0 0,0-1 0 0 0,0 1 0 0 0,0 0 0 0 0,0 0 0 0 0,0-1 0 0 0,0 1 0 0 0,-2-17-834 0 0,-1-137-3160 0 0,4 123 4002 0 0</inkml:trace>
  <inkml:trace contextRef="#ctx0" brushRef="#br0" timeOffset="1">76 132 2304 0 0,'-3'7'90'0'0,"0"0"0"0"0,0 1 0 0 0,0-1 0 0 0,1 1 0 0 0,0-1 0 0 0,1 1 0 0 0,-2 14 0 0 0,0 4 127 0 0,-18 85 233 0 0,6 1 1 0 0,-2 198 0 0 0,19-289-451 0 0,0-3 0 0 0</inkml:trace>
</inkml:ink>
</file>

<file path=ppt/ink/ink1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1.348"/>
    </inkml:context>
    <inkml:brush xml:id="br0">
      <inkml:brushProperty name="width" value="0.05" units="cm"/>
      <inkml:brushProperty name="height" value="0.05" units="cm"/>
    </inkml:brush>
  </inkml:definitions>
  <inkml:trace contextRef="#ctx0" brushRef="#br0">279 7 4609 0 0,'0'0'174'0'0,"0"-1"0"0"0,-1 1 0 0 0,1 0 0 0 0,0-1 0 0 0,0 1 0 0 0,0-1 0 0 0,-1 1 1 0 0,1 0-1 0 0,0 0 0 0 0,0-1 0 0 0,-1 1 0 0 0,1 0 0 0 0,0-1 0 0 0,-1 1 0 0 0,1 0 0 0 0,0 0 0 0 0,-1-1 0 0 0,1 1 0 0 0,0 0 0 0 0,-1 0 0 0 0,1 0 0 0 0,0 0 1 0 0,-1 0-1 0 0,1-1 0 0 0,-1 1 0 0 0,1 0 0 0 0,0 0 0 0 0,-1 0 0 0 0,1 0 0 0 0,-1 0 0 0 0,1 0 0 0 0,-1 0 0 0 0,-12 10 2286 0 0,-8 22-1332 0 0,20-30-977 0 0,-48 89 329 0 0,-58 146 0 0 0,90-190-548 0 0,2 0 1 0 0,2 1-1 0 0,3 0 0 0 0,1 0 0 0 0,-3 69 1 0 0,12-98 15 0 0,0 0 1 0 0,1 0 0 0 0,1 0-1 0 0,1 0 1 0 0,1 0 0 0 0,7 21-1 0 0,-9-34 28 0 0,0 0 0 0 0,0-1 1 0 0,1 0-1 0 0,0 1 0 0 0,0-1 0 0 0,0 0 0 0 0,1-1 0 0 0,0 1 0 0 0,0 0 0 0 0,7 5 0 0 0,-8-8 12 0 0,0 1-1 0 0,1-1 1 0 0,-1-1 0 0 0,0 1 0 0 0,1 0 0 0 0,0-1-1 0 0,-1 0 1 0 0,1 0 0 0 0,0 0 0 0 0,0 0-1 0 0,-1 0 1 0 0,1-1 0 0 0,0 0 0 0 0,0 0 0 0 0,0 0-1 0 0,0 0 1 0 0,7-2 0 0 0,-3 0 49 0 0,0-1-1 0 0,1 1 1 0 0,-1-2 0 0 0,0 1 0 0 0,-1-1-1 0 0,1 0 1 0 0,-1-1 0 0 0,0 0-1 0 0,0 0 1 0 0,0-1 0 0 0,0 1 0 0 0,-1-2-1 0 0,0 1 1 0 0,6-8 0 0 0,7-12 249 0 0,-1 0-1 0 0,21-41 1 0 0,-18 26 109 0 0,-3 0 0 0 0,-1-1 0 0 0,22-84-1 0 0,-25 59 232 0 0,12-130 1 0 0,-25 181-549 0 0,0-1 0 0 0,-1 1 1 0 0,0 0-1 0 0,-2 0 1 0 0,0 0-1 0 0,-6-21 1 0 0,7 31 54 0 0,-1 0 1 0 0,-1 1 0 0 0,1-1-1 0 0,-1 1 1 0 0,0 0-1 0 0,0 0 1 0 0,0 0-1 0 0,-1 0 1 0 0,0 0-1 0 0,0 1 1 0 0,0 0 0 0 0,0-1-1 0 0,-1 2 1 0 0,1-1-1 0 0,-1 0 1 0 0,0 1-1 0 0,0 0 1 0 0,-1 0-1 0 0,1 1 1 0 0,-8-3 0 0 0,4 2-192 0 0,0 0 0 0 0,0 1 0 0 0,0 1 0 0 0,0-1 1 0 0,-1 2-1 0 0,1-1 0 0 0,0 1 0 0 0,-17 2 0 0 0,6 2-7423 0 0</inkml:trace>
</inkml:ink>
</file>

<file path=ppt/ink/ink1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1.870"/>
    </inkml:context>
    <inkml:brush xml:id="br0">
      <inkml:brushProperty name="width" value="0.05" units="cm"/>
      <inkml:brushProperty name="height" value="0.05" units="cm"/>
    </inkml:brush>
  </inkml:definitions>
  <inkml:trace contextRef="#ctx0" brushRef="#br0">119 1 14283 0 0,'-1'0'204'0'0,"0"0"1"0"0,0 0-1 0 0,0 1 1 0 0,1-1-1 0 0,-1 0 0 0 0,0 0 1 0 0,0 1-1 0 0,1-1 0 0 0,-1 1 1 0 0,0-1-1 0 0,1 1 0 0 0,-1-1 1 0 0,0 1-1 0 0,1-1 1 0 0,-1 1-1 0 0,0 0 0 0 0,-13 21 130 0 0,12-19-13 0 0,-13 25-116 0 0,1 0 0 0 0,1 1 0 0 0,2 1 0 0 0,-13 48 0 0 0,21-61-251 0 0,-1-1 0 0 0,2 1 1 0 0,0 0-1 0 0,1 0 0 0 0,1-1 0 0 0,0 1 0 0 0,1 0 0 0 0,1 0 0 0 0,1-1 0 0 0,6 23 0 0 0,-6-31 23 0 0,0 0-1 0 0,0 0 1 0 0,1-1 0 0 0,0 0 0 0 0,0 1-1 0 0,1-1 1 0 0,0-1 0 0 0,0 1-1 0 0,7 6 1 0 0,-10-11-25 0 0,0 0 0 0 0,0 0 0 0 0,0-1 1 0 0,1 1-1 0 0,-1-1 0 0 0,0 1 0 0 0,1-1 0 0 0,-1 0 0 0 0,1 0 0 0 0,-1 0 1 0 0,1 0-1 0 0,0 0 0 0 0,-1-1 0 0 0,1 1 0 0 0,0-1 0 0 0,-1 0 1 0 0,1 1-1 0 0,0-1 0 0 0,0-1 0 0 0,-1 1 0 0 0,1 0 0 0 0,0-1 0 0 0,-1 1 1 0 0,1-1-1 0 0,0 0 0 0 0,-1 0 0 0 0,1 0 0 0 0,-1 0 0 0 0,1 0 0 0 0,-1 0 1 0 0,3-3-1 0 0,4-2-216 0 0,-1-1 1 0 0,1-1 0 0 0,-2 1 0 0 0,1-1-1 0 0,-1 0 1 0 0,6-11 0 0 0,34-56-1071 0 0,-41 65 1162 0 0,72-138-3826 0 0,-63 116 2284 0 0,-2-1 1 0 0,15-60 0 0 0,-27 92 1718 0 0,-1 1 1 0 0,0-1-1 0 0,1 0 0 0 0,-1 0 1 0 0,0 0-1 0 0,0 0 0 0 0,0 0 1 0 0,0 0-1 0 0,1 0 0 0 0,-1 0 1 0 0,-1 0-1 0 0,1 0 0 0 0,0 0 1 0 0,0 0-1 0 0,0 0 0 0 0,0 0 1 0 0,-1-1-1 0 0,0 2 115 0 0,1 0-1 0 0,-1 0 1 0 0,1 0 0 0 0,-1 0-1 0 0,1 0 1 0 0,-1 1 0 0 0,1-1-1 0 0,-1 0 1 0 0,1 0-1 0 0,0 0 1 0 0,-1 1 0 0 0,1-1-1 0 0,-1 0 1 0 0,1 0 0 0 0,-1 1-1 0 0,1-1 1 0 0,0 1 0 0 0,-1-1-1 0 0,1 0 1 0 0,0 1-1 0 0,-1-1 1 0 0,1 1 0 0 0,-23 32 5032 0 0,-14 38-345 0 0,27-47-4298 0 0,-9 30 0 0 0,14-36-588 0 0,1 1-1 0 0,1-1 1 0 0,0 1 0 0 0,1 0-1 0 0,1 0 1 0 0,2 31-1 0 0,1-41 59 0 0,-1 0-1 0 0,1 0 0 0 0,0 0 0 0 0,5 11 0 0 0,-6-17-23 0 0,0-1 1 0 0,0 1-1 0 0,0-1 0 0 0,1 0 0 0 0,-1 1 1 0 0,0-1-1 0 0,1 0 0 0 0,-1 0 0 0 0,1 0 1 0 0,0 0-1 0 0,0 0 0 0 0,0 0 0 0 0,0-1 1 0 0,0 1-1 0 0,0 0 0 0 0,0-1 1 0 0,1 0-1 0 0,-1 1 0 0 0,4 0 0 0 0,4-2-1359 0 0,1-5-4216 0 0</inkml:trace>
</inkml:ink>
</file>

<file path=ppt/ink/ink1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2.281"/>
    </inkml:context>
    <inkml:brush xml:id="br0">
      <inkml:brushProperty name="width" value="0.05" units="cm"/>
      <inkml:brushProperty name="height" value="0.05" units="cm"/>
    </inkml:brush>
  </inkml:definitions>
  <inkml:trace contextRef="#ctx0" brushRef="#br0">320 0 4145 0 0,'-3'3'8814'0'0,"-2"5"-3898"0"0,-18 45-2247 0 0,22-52-2374 0 0,-9 24-272 0 0,2 0 0 0 0,0 0 0 0 0,2 0-1 0 0,0 1 1 0 0,2 0 0 0 0,1 0 0 0 0,1 0 0 0 0,1 33-1 0 0,3-48-41 0 0,0 1-1 0 0,1-1 0 0 0,0 0 0 0 0,0 0 0 0 0,1 0 0 0 0,1-1 0 0 0,0 0 0 0 0,0 0 0 0 0,1 0 0 0 0,1 0 0 0 0,-1-1 1 0 0,1 0-1 0 0,1 0 0 0 0,8 7 0 0 0,-16-15-7 0 0,1-1 0 0 0,-1 1-1 0 0,0-1 1 0 0,1 0 0 0 0,-1 1 0 0 0,1-1 0 0 0,-1 0 0 0 0,0 1 0 0 0,1-1 0 0 0,-1 0-1 0 0,1 1 1 0 0,-1-1 0 0 0,1 0 0 0 0,-1 0 0 0 0,1 0 0 0 0,-1 0 0 0 0,1 1 0 0 0,-1-1-1 0 0,1 0 1 0 0,-1 0 0 0 0,1 0 0 0 0,0 0 0 0 0,-1 0 0 0 0,1 0 0 0 0,-1 0 0 0 0,1 0 0 0 0,-1-1-1 0 0,1 1 1 0 0,-1 0 0 0 0,1 0 0 0 0,-1 0 0 0 0,1 0 0 0 0,0-1 0 0 0,0 0-442 0 0,0 0 1 0 0,-1 0 0 0 0,1 1-1 0 0,0-1 1 0 0,0 0 0 0 0,-1 0-1 0 0,1 0 1 0 0,0 0 0 0 0,-1-1-1 0 0,1 1 1 0 0,-1 0 0 0 0,0 0-1 0 0,1-2 1 0 0,2-10-5253 0 0</inkml:trace>
  <inkml:trace contextRef="#ctx0" brushRef="#br0" timeOffset="1">78 175 6913 0 0,'-21'-11'-370'0'0,"9"5"5205"0"0,0 0-1 0 0,-19-14 1 0 0,31 20-4809 0 0,0 0 0 0 0,0 0-1 0 0,0 0 1 0 0,0 0 0 0 0,0 0 0 0 0,0-1-1 0 0,0 1 1 0 0,0 0 0 0 0,-1 0 0 0 0,1 0 0 0 0,0 0-1 0 0,0 0 1 0 0,0 0 0 0 0,0 0 0 0 0,0 0-1 0 0,0 0 1 0 0,0 0 0 0 0,0 0 0 0 0,0-1-1 0 0,0 1 1 0 0,0 0 0 0 0,0 0 0 0 0,0 0-1 0 0,0 0 1 0 0,0 0 0 0 0,0 0 0 0 0,0 0-1 0 0,0 0 1 0 0,0-1 0 0 0,0 1 0 0 0,0 0 0 0 0,0 0-1 0 0,0 0 1 0 0,0 0 0 0 0,0 0 0 0 0,0 0-1 0 0,0 0 1 0 0,0 0 0 0 0,0 0 0 0 0,0-1-1 0 0,0 1 1 0 0,0 0 0 0 0,0 0 0 0 0,0 0-1 0 0,0 0 1 0 0,0 0 0 0 0,1 0 0 0 0,-1 0-1 0 0,0 0 1 0 0,0 0 0 0 0,0 0 0 0 0,0 0 0 0 0,9-3 422 0 0,14 0-553 0 0,-20 3 178 0 0,165-13-495 0 0,-129 10 116 0 0</inkml:trace>
</inkml:ink>
</file>

<file path=ppt/ink/ink1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3.563"/>
    </inkml:context>
    <inkml:brush xml:id="br0">
      <inkml:brushProperty name="width" value="0.05" units="cm"/>
      <inkml:brushProperty name="height" value="0.05" units="cm"/>
    </inkml:brush>
  </inkml:definitions>
  <inkml:trace contextRef="#ctx0" brushRef="#br0">93 32 9674 0 0,'3'-28'663'0'0,"-3"27"-624"0"0,0 1 1 0 0,0 0 0 0 0,0 0-1 0 0,0 0 1 0 0,0 0 0 0 0,0 0-1 0 0,0 0 1 0 0,0-1 0 0 0,0 1-1 0 0,0 0 1 0 0,0 0 0 0 0,0 0-1 0 0,0 0 1 0 0,0 0 0 0 0,0 0 0 0 0,0 0-1 0 0,1-1 1 0 0,-1 1 0 0 0,0 0-1 0 0,0 0 1 0 0,0 0 0 0 0,0 0-1 0 0,0 0 1 0 0,0 0 0 0 0,0 0-1 0 0,0 0 1 0 0,0 0 0 0 0,0 0-1 0 0,1-1 1 0 0,-1 1 0 0 0,0 0-1 0 0,0 0 1 0 0,0 0 0 0 0,0 0 0 0 0,0 0-1 0 0,0 0 1 0 0,0 0 0 0 0,1 0-1 0 0,-1 0 1 0 0,0 0 0 0 0,0 0-1 0 0,0 0 1 0 0,0 0 0 0 0,0 0-1 0 0,0 0 1 0 0,0 0 0 0 0,1 0-1 0 0,-1 0 1 0 0,0 0 0 0 0,0 0-1 0 0,0 0 1 0 0,5 15 1680 0 0,2 20-799 0 0,-3 0-1 0 0,2 56 0 0 0,-11 74-238 0 0,2-90-397 0 0,1-23-182 0 0,-7 121 74 0 0,5-142-196 0 0,0 1 0 0 0,-3-1 0 0 0,-13 42 0 0 0,17-64-110 0 0,-1 1-1 0 0,0-1 1 0 0,-11 17 0 0 0,13-23-223 0 0,0 0 0 0 0,0 0 0 0 0,0-1 0 0 0,-1 1 0 0 0,0-1 0 0 0,1 1 0 0 0,-1-1 0 0 0,-6 4 0 0 0,-4-1-4981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4.737"/>
    </inkml:context>
    <inkml:brush xml:id="br0">
      <inkml:brushProperty name="width" value="0.05" units="cm"/>
      <inkml:brushProperty name="height" value="0.05" units="cm"/>
    </inkml:brush>
  </inkml:definitions>
  <inkml:trace contextRef="#ctx0" brushRef="#br0">310 1 9218 0 0,'0'0'172'0'0,"-1"0"1"0"0,1 0-1 0 0,-1 0 0 0 0,1 0 1 0 0,-1 0-1 0 0,0 0 1 0 0,1-1-1 0 0,-1 2 0 0 0,1-1 1 0 0,-1 0-1 0 0,1 0 0 0 0,-1 0 1 0 0,0 0-1 0 0,1 0 1 0 0,-1 0-1 0 0,1 0 0 0 0,-1 1 1 0 0,1-1-1 0 0,-1 0 0 0 0,1 1 1 0 0,-1-1-1 0 0,1 0 1 0 0,-1 1-1 0 0,1-1 0 0 0,-1 0 1 0 0,0 2-1 0 0,-12 9 1127 0 0,-27 37-642 0 0,-37 55 1 0 0,-2 5-408 0 0,0-4-182 0 0,73-95-148 0 0</inkml:trace>
</inkml:ink>
</file>

<file path=ppt/ink/ink1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3.943"/>
    </inkml:context>
    <inkml:brush xml:id="br0">
      <inkml:brushProperty name="width" value="0.05" units="cm"/>
      <inkml:brushProperty name="height" value="0.05" units="cm"/>
    </inkml:brush>
  </inkml:definitions>
  <inkml:trace contextRef="#ctx0" brushRef="#br0">0 24 6433 0 0,'8'-4'137'0'0,"1"0"-1"0"0,-1 1 0 0 0,1 0 0 0 0,-1 0 0 0 0,1 1 1 0 0,0 1-1 0 0,0-1 0 0 0,11 1 0 0 0,-2 0 618 0 0,-1 1 0 0 0,0 1 1 0 0,24 5-1 0 0,-30-4-512 0 0,0 1 1 0 0,0 0-1 0 0,0 1 0 0 0,-1 0 1 0 0,1 1-1 0 0,-1 0 1 0 0,0 0-1 0 0,0 1 1 0 0,-1 1-1 0 0,0-1 1 0 0,0 2-1 0 0,0-1 0 0 0,-1 1 1 0 0,0 1-1 0 0,-1-1 1 0 0,8 12-1 0 0,-10-12-19 0 0,0 0 1 0 0,-1 0-1 0 0,0 1 0 0 0,0-1 0 0 0,-1 1 0 0 0,0-1 1 0 0,0 1-1 0 0,-1 0 0 0 0,-1 0 0 0 0,1 0 0 0 0,-1 1 0 0 0,-1-1 1 0 0,0 0-1 0 0,0 0 0 0 0,-1 1 0 0 0,0-1 0 0 0,0 0 1 0 0,-1 0-1 0 0,0 0 0 0 0,-6 12 0 0 0,1-5 135 0 0,0-1 1 0 0,-2 0-1 0 0,1 0 0 0 0,-2-1 0 0 0,0-1 0 0 0,-14 15 1 0 0,-8 5-414 0 0,-36 30 0 0 0,65-61-1803 0 0</inkml:trace>
</inkml:ink>
</file>

<file path=ppt/ink/ink1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4.340"/>
    </inkml:context>
    <inkml:brush xml:id="br0">
      <inkml:brushProperty name="width" value="0.05" units="cm"/>
      <inkml:brushProperty name="height" value="0.05" units="cm"/>
    </inkml:brush>
  </inkml:definitions>
  <inkml:trace contextRef="#ctx0" brushRef="#br0">145 0 3225 0 0,'-10'20'3811'0'0,"-29"66"621"0"0,-20 49-2770 0 0,50-112-1074 0 0,2 0-1 0 0,1 1 1 0 0,-7 47 0 0 0,12-63-578 0 0,1 1 0 0 0,0-1 1 0 0,1 0-1 0 0,-1 0 0 0 0,3 9 1 0 0,-3-16-20 0 0,1 1 1 0 0,-1 0 0 0 0,0 0-1 0 0,1-1 1 0 0,-1 1-1 0 0,1-1 1 0 0,-1 1-1 0 0,1 0 1 0 0,0-1 0 0 0,0 1-1 0 0,0-1 1 0 0,0 1-1 0 0,0-1 1 0 0,0 0-1 0 0,0 1 1 0 0,0-1 0 0 0,1 0-1 0 0,-1 0 1 0 0,0 0-1 0 0,1 0 1 0 0,-1 0-1 0 0,1 0 1 0 0,-1 0 0 0 0,1-1-1 0 0,-1 1 1 0 0,1 0-1 0 0,0-1 1 0 0,-1 1-1 0 0,4 0 1 0 0,-3-2 51 0 0,0 1 0 0 0,0-1 1 0 0,1 1-1 0 0,-1-1 0 0 0,0 0 0 0 0,0 0 0 0 0,0 0 1 0 0,0 0-1 0 0,0 0 0 0 0,-1 0 0 0 0,1-1 0 0 0,0 1 1 0 0,-1 0-1 0 0,1-1 0 0 0,0 0 0 0 0,1-2 0 0 0,24-32 506 0 0,-22 27-422 0 0,33-53 73 0 0,43-97 0 0 0,-41 77-2804 0 0,-71 154 3428 0 0,-26 88-1 0 0,54-150-861 0 0,-1 4 83 0 0,0 0 0 0 0,1 1 1 0 0,-2 24-1 0 0,4-32-66 0 0,1 0-1 0 0,0 0 1 0 0,0 0 0 0 0,1-1-1 0 0,0 1 1 0 0,0 0 0 0 0,1 0-1 0 0,0-1 1 0 0,0 1 0 0 0,3 6-1 0 0,-4-12 5 0 0,-1-1-1 0 0,0 1 0 0 0,1 0 0 0 0,-1 0 0 0 0,0-1 0 0 0,1 1 1 0 0,-1 0-1 0 0,1-1 0 0 0,-1 1 0 0 0,1 0 0 0 0,0-1 0 0 0,-1 1 1 0 0,1-1-1 0 0,0 1 0 0 0,-1-1 0 0 0,1 1 0 0 0,0-1 0 0 0,0 0 1 0 0,-1 1-1 0 0,1-1 0 0 0,0 0 0 0 0,0 1 0 0 0,0-1 0 0 0,-1 0 1 0 0,1 0-1 0 0,0 0 0 0 0,0 0 0 0 0,0 0 0 0 0,0 0 0 0 0,-1 0 1 0 0,1 0-1 0 0,0 0 0 0 0,0 0 0 0 0,0-1 0 0 0,0 1 0 0 0,-1 0 0 0 0,1 0 1 0 0,0-1-1 0 0,0 1 0 0 0,-1-1 0 0 0,1 1 0 0 0,0 0 0 0 0,-1-1 1 0 0,1 0-1 0 0,0 1 0 0 0,-1-1 0 0 0,1 1 0 0 0,0-2 0 0 0,5-3-660 0 0,0-1-1 0 0,-1-1 0 0 0,9-12 1 0 0,-11 15 150 0 0,15-22-3957 0 0</inkml:trace>
</inkml:ink>
</file>

<file path=ppt/ink/ink1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4.658"/>
    </inkml:context>
    <inkml:brush xml:id="br0">
      <inkml:brushProperty name="width" value="0.05" units="cm"/>
      <inkml:brushProperty name="height" value="0.05" units="cm"/>
    </inkml:brush>
  </inkml:definitions>
  <inkml:trace contextRef="#ctx0" brushRef="#br0">208 0 3225 0 0,'0'2'5895'0'0,"-3"5"-4043"0"0,-8 35 1313 0 0,-3 13-739 0 0,-12 89 1 0 0,24-128-2421 0 0,1 0 0 0 0,1 0 0 0 0,0 0 0 0 0,1 0 0 0 0,1 0 0 0 0,0-1 0 0 0,1 1 0 0 0,1 0 0 0 0,0-1 0 0 0,10 22 0 0 0,-11-31-18 0 0,0-1 1 0 0,0 0-1 0 0,0 0 1 0 0,0 0-1 0 0,1-1 0 0 0,-1 1 1 0 0,1-1-1 0 0,0 0 0 0 0,1 0 1 0 0,-1 0-1 0 0,1 0 0 0 0,0-1 1 0 0,0 0-1 0 0,7 4 0 0 0,-8-6 12 0 0,-1 0-1 0 0,0 0 0 0 0,0 0 0 0 0,1-1 0 0 0,-1 1 0 0 0,0-1 0 0 0,1 0 0 0 0,-1 0 0 0 0,0 0 0 0 0,1 0 0 0 0,-1 0 0 0 0,0-1 0 0 0,1 0 0 0 0,-1 0 0 0 0,0 0 0 0 0,0 0 0 0 0,0 0 1 0 0,0 0-1 0 0,0-1 0 0 0,0 0 0 0 0,0 1 0 0 0,0-1 0 0 0,0 0 0 0 0,-1 0 0 0 0,1-1 0 0 0,3-3 0 0 0,1-2-388 0 0,0-1 0 0 0,0 1 0 0 0,0-1 1 0 0,6-14-1 0 0,-2 1-5713 0 0</inkml:trace>
  <inkml:trace contextRef="#ctx0" brushRef="#br0" timeOffset="1">1 177 13363 0 0,'5'0'3499'0'0,"13"-1"-3645"0"0,-12 1 278 0 0,158-3-425 0 0,-81 4-35 0 0,116-15-1 0 0,-157 8 306 0 0</inkml:trace>
</inkml:ink>
</file>

<file path=ppt/ink/ink1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5.422"/>
    </inkml:context>
    <inkml:brush xml:id="br0">
      <inkml:brushProperty name="width" value="0.05" units="cm"/>
      <inkml:brushProperty name="height" value="0.05" units="cm"/>
    </inkml:brush>
  </inkml:definitions>
  <inkml:trace contextRef="#ctx0" brushRef="#br0">0 678 3225 0 0,'4'-1'124'0'0,"-1"-1"1"0"0,1 0 0 0 0,-1 0 0 0 0,0 0-1 0 0,0 0 1 0 0,0-1 0 0 0,0 1 0 0 0,0-1-1 0 0,-1 0 1 0 0,1 0 0 0 0,2-3-1 0 0,5-5 129 0 0,34-33 534 0 0,-1-3 0 0 0,-3-1 0 0 0,43-67-1 0 0,-60 78-703 0 0,-1-2 0 0 0,-1 0 0 0 0,-3-2-1 0 0,-1 0 1 0 0,16-63 0 0 0,-31 95-197 0 0,0 0 0 0 0,-1 0-1 0 0,0 0 1 0 0,-1-10 0 0 0,0 18 204 0 0,0-1 1 0 0,0 1-1 0 0,0 0 0 0 0,0-1 1 0 0,-1 1-1 0 0,1-1 0 0 0,0 1 1 0 0,-1 0-1 0 0,1-1 0 0 0,-1 1 0 0 0,0 0 1 0 0,1-1-1 0 0,-1 1 0 0 0,0 0 1 0 0,-1-2-1 0 0,1 3 172 0 0,1 0 0 0 0,-1-1 1 0 0,0 1-1 0 0,0 0 0 0 0,0-1 1 0 0,0 1-1 0 0,1 0 0 0 0,-1 0 1 0 0,0 0-1 0 0,0 0 0 0 0,0 0 0 0 0,0 0 1 0 0,0 0-1 0 0,0 0 0 0 0,1 0 1 0 0,-1 0-1 0 0,0 0 0 0 0,0 1 0 0 0,0-1 1 0 0,0 0-1 0 0,1 1 0 0 0,-1-1 1 0 0,0 0-1 0 0,0 1 0 0 0,1-1 0 0 0,-1 1 1 0 0,0-1-1 0 0,0 2 0 0 0,-3 1 170 0 0,0 0 1 0 0,0 0-1 0 0,0 1 0 0 0,1 0 0 0 0,0-1 0 0 0,-1 1 0 0 0,1 1 0 0 0,1-1 0 0 0,-1 0 0 0 0,-2 7 1 0 0,-19 51-519 0 0,18-45 423 0 0,-3 9-369 0 0,2 0 0 0 0,0 0 0 0 0,2 1 0 0 0,1-1 0 0 0,-1 30 0 0 0,5-41 14 0 0,0 0 0 0 0,1-1-1 0 0,0 1 1 0 0,1 0 0 0 0,1-1 0 0 0,0 1 0 0 0,1-1 0 0 0,1 0 0 0 0,0 0-1 0 0,13 24 1 0 0,-16-34 17 0 0,1 0 0 0 0,-1 0 0 0 0,1 0-1 0 0,0-1 1 0 0,0 1 0 0 0,0-1 0 0 0,0 0-1 0 0,1 0 1 0 0,-1 0 0 0 0,1 0 0 0 0,4 2 0 0 0,-6-4-23 0 0,-1-1 1 0 0,1 1 0 0 0,0-1 0 0 0,0 1 0 0 0,0-1 0 0 0,0 0 0 0 0,0 0 0 0 0,0 1 0 0 0,-1-1-1 0 0,1-1 1 0 0,0 1 0 0 0,0 0 0 0 0,0 0 0 0 0,0-1 0 0 0,0 1 0 0 0,-1-1 0 0 0,1 1 0 0 0,0-1-1 0 0,0 0 1 0 0,-1 0 0 0 0,1 0 0 0 0,0 0 0 0 0,-1 0 0 0 0,1 0 0 0 0,-1 0 0 0 0,1 0 0 0 0,-1-1-1 0 0,0 1 1 0 0,2-3 0 0 0,3-2-168 0 0,-1-1-1 0 0,0-1 0 0 0,0 1 1 0 0,-1-1-1 0 0,5-10 1 0 0,1-6-523 0 0</inkml:trace>
</inkml:ink>
</file>

<file path=ppt/ink/ink1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5.819"/>
    </inkml:context>
    <inkml:brush xml:id="br0">
      <inkml:brushProperty name="width" value="0.05" units="cm"/>
      <inkml:brushProperty name="height" value="0.05" units="cm"/>
    </inkml:brush>
  </inkml:definitions>
  <inkml:trace contextRef="#ctx0" brushRef="#br0">8 23 6449 0 0,'-8'-1'5982'0'0,"13"0"-1927"0"0,3 0-4703 0 0,409-5 608 0 0,-297 7-21 0 0,-69-2-1150 0 0,54-7 0 0 0,-71 2-3654 0 0</inkml:trace>
</inkml:ink>
</file>

<file path=ppt/ink/ink1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6.169"/>
    </inkml:context>
    <inkml:brush xml:id="br0">
      <inkml:brushProperty name="width" value="0.05" units="cm"/>
      <inkml:brushProperty name="height" value="0.05" units="cm"/>
    </inkml:brush>
  </inkml:definitions>
  <inkml:trace contextRef="#ctx0" brushRef="#br0">428 77 8378 0 0,'-3'-6'787'0'0,"-1"1"1"0"0,1-1 0 0 0,-1 1-1 0 0,0 0 1 0 0,0 0-1 0 0,-1 1 1 0 0,1-1-1 0 0,-1 1 1 0 0,0 0 0 0 0,0 0-1 0 0,-1 0 1 0 0,1 1-1 0 0,-1 0 1 0 0,1 0 0 0 0,-13-4-1 0 0,13 6-673 0 0,-1 0 1 0 0,0 0-1 0 0,1 1 0 0 0,-1-1 0 0 0,0 1 0 0 0,1 1 1 0 0,-1-1-1 0 0,0 1 0 0 0,1 0 0 0 0,-1 0 0 0 0,1 1 1 0 0,-1 0-1 0 0,1 0 0 0 0,0 0 0 0 0,0 0 0 0 0,0 1 1 0 0,-9 6-1 0 0,-4 3-136 0 0,0 2 1 0 0,0 0-1 0 0,-16 17 1 0 0,14-11 18 0 0,1 0 0 0 0,1 1 0 0 0,1 1 1 0 0,-22 37-1 0 0,33-49-10 0 0,1 0 0 0 0,0 1 0 0 0,1 0 0 0 0,1-1 0 0 0,-5 23 0 0 0,7-26 1 0 0,0 0-1 0 0,1 0 0 0 0,-1-1 1 0 0,2 1-1 0 0,-1 0 0 0 0,1 0 0 0 0,0-1 1 0 0,0 1-1 0 0,1 0 0 0 0,0-1 1 0 0,3 7-1 0 0,-3-9-66 0 0,0 1 0 0 0,1-1 0 0 0,-1 0 0 0 0,1 0 0 0 0,0 0 0 0 0,0 0 1 0 0,1 0-1 0 0,-1-1 0 0 0,1 0 0 0 0,0 1 0 0 0,0-1 0 0 0,0-1 0 0 0,0 1 0 0 0,0 0 0 0 0,1-1 1 0 0,-1 0-1 0 0,1 0 0 0 0,0-1 0 0 0,-1 1 0 0 0,1-1 0 0 0,0 0 0 0 0,0 0 0 0 0,0 0 0 0 0,0-1 0 0 0,0 0 1 0 0,0 0-1 0 0,0 0 0 0 0,0 0 0 0 0,-1-1 0 0 0,1 0 0 0 0,0 0 0 0 0,0 0 0 0 0,0-1 0 0 0,-1 0 1 0 0,1 0-1 0 0,-1 0 0 0 0,6-3 0 0 0,8-7-176 0 0,-2 0 1 0 0,0-2-1 0 0,0 1 0 0 0,-1-2 0 0 0,-1 0 1 0 0,0-1-1 0 0,12-18 0 0 0,3-10-2021 0 0,38-76 0 0 0,-57 98 277 0 0,10-29 0 0 0,-22 53 2910 0 0,-17 29 7204 0 0,12-11-7855 0 0,1 0 0 0 0,1 1 1 0 0,1-1-1 0 0,-1 33 0 0 0,4-43-292 0 0,1 0 0 0 0,0-1-1 0 0,1 1 1 0 0,0-1 0 0 0,0 1 0 0 0,1 0 0 0 0,0-1 0 0 0,1 0 0 0 0,0 0-1 0 0,0 0 1 0 0,1 0 0 0 0,7 11 0 0 0,-11-20-22 0 0,0 0 1 0 0,0 1-1 0 0,0-1 0 0 0,1 0 0 0 0,-1 1 0 0 0,0-1 1 0 0,0 0-1 0 0,1 0 0 0 0,-1 0 0 0 0,0 1 1 0 0,0-1-1 0 0,1 0 0 0 0,-1 0 0 0 0,0 0 0 0 0,0 0 1 0 0,1 0-1 0 0,-1 1 0 0 0,0-1 0 0 0,1 0 1 0 0,-1 0-1 0 0,0 0 0 0 0,1 0 0 0 0,-1 0 1 0 0,0 0-1 0 0,1 0 0 0 0,-1 0 0 0 0,0 0 0 0 0,1 0 1 0 0,-1 0-1 0 0,0 0 0 0 0,1-1 0 0 0,-1 1 1 0 0,0 0-1 0 0,1 0 0 0 0,-1 0 0 0 0,0 0 1 0 0,0 0-1 0 0,1-1 0 0 0,-1 1 0 0 0,0 0 0 0 0,0 0 1 0 0,1 0-1 0 0,-1-1 0 0 0,0 1 0 0 0,0 0 1 0 0,1 0-1 0 0,-1-1 0 0 0,0 1 0 0 0,0 0 0 0 0,0-1 1 0 0,0 1-1 0 0,1-1 0 0 0,4-6-5842 0 0</inkml:trace>
</inkml:ink>
</file>

<file path=ppt/ink/ink1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6.527"/>
    </inkml:context>
    <inkml:brush xml:id="br0">
      <inkml:brushProperty name="width" value="0.05" units="cm"/>
      <inkml:brushProperty name="height" value="0.05" units="cm"/>
    </inkml:brush>
  </inkml:definitions>
  <inkml:trace contextRef="#ctx0" brushRef="#br0">105 0 7058 0 0,'0'3'87'0'0,"1"-1"0"0"0,0 1 1 0 0,-1 0-1 0 0,1-1 1 0 0,-1 1-1 0 0,0-1 1 0 0,0 1-1 0 0,0 0 1 0 0,0-1-1 0 0,-1 1 0 0 0,0 2 1 0 0,1 1 279 0 0,-65 644 8515 0 0,62-629-8882 0 0,0 0 0 0 0,-1-1 0 0 0,-1 1 0 0 0,-8 19 0 0 0,13-40 7 0 0,0 0 0 0 0,0 0-1 0 0,0 0 1 0 0,0 1 0 0 0,0-1 0 0 0,0 0 0 0 0,0 0 0 0 0,0 0 0 0 0,0 0 0 0 0,0 0 0 0 0,0 0 0 0 0,0 0 0 0 0,0 0 0 0 0,0 0 0 0 0,0 0 0 0 0,0 0 0 0 0,0 0-1 0 0,0 0 1 0 0,0 0 0 0 0,-1 1 0 0 0,1-1 0 0 0,0 0 0 0 0,0 0 0 0 0,0 0 0 0 0,0 0 0 0 0,0 0 0 0 0,0 0 0 0 0,0 0 0 0 0,0 0 0 0 0,0 0 0 0 0,0 0-1 0 0,0 0 1 0 0,0 0 0 0 0,-1 0 0 0 0,1 0 0 0 0,0 0 0 0 0,0 0 0 0 0,0 0 0 0 0,0 0 0 0 0,0 0 0 0 0,0 0 0 0 0,0 0 0 0 0,0 0 0 0 0,0 0 0 0 0,0 0-1 0 0,0 0 1 0 0,-1 0 0 0 0,1 0 0 0 0,0-1 0 0 0,0 1 0 0 0,0 0 0 0 0,0 0 0 0 0,0 0 0 0 0,0 0 0 0 0,0 0 0 0 0,0 0 0 0 0,0 0 0 0 0,0 0 0 0 0,0 0-1 0 0,0 0 1 0 0,0 0 0 0 0,0 0 0 0 0,0 0 0 0 0,0 0 0 0 0,0-1 0 0 0,0 1 0 0 0,0 0 0 0 0,0 0 0 0 0,-4-11 1097 0 0,-1-14 996 0 0,5 9-2071 0 0,1 1 1 0 0,1 0 0 0 0,0-1-1 0 0,1 1 1 0 0,1 0 0 0 0,0 0-1 0 0,1 1 1 0 0,1-1 0 0 0,0 1-1 0 0,1 0 1 0 0,0 1 0 0 0,12-17-1 0 0,-14 22-181 0 0,1 0 0 0 0,0 0 0 0 0,1 1 0 0 0,0-1 0 0 0,0 2-1 0 0,0-1 1 0 0,1 1 0 0 0,0 0 0 0 0,0 0 0 0 0,1 1 0 0 0,-1 0-1 0 0,1 1 1 0 0,0-1 0 0 0,0 2 0 0 0,1-1 0 0 0,-1 2 0 0 0,1-1-1 0 0,0 1 1 0 0,0 1 0 0 0,10-1 0 0 0,-15 2 104 0 0,1 0-1 0 0,-1 1 1 0 0,0-1 0 0 0,0 2-1 0 0,1-1 1 0 0,-1 0 0 0 0,0 1 0 0 0,0 0-1 0 0,-1 0 1 0 0,1 0 0 0 0,0 1-1 0 0,-1 0 1 0 0,1-1 0 0 0,-1 2-1 0 0,0-1 1 0 0,0 0 0 0 0,0 1 0 0 0,4 5-1 0 0,-4-4 135 0 0,0 0 0 0 0,0 1 0 0 0,-1 0 0 0 0,0 0 0 0 0,0 0 0 0 0,0 0 0 0 0,-1 0 0 0 0,0 1 0 0 0,0-1 1 0 0,0 1-1 0 0,-1-1 0 0 0,0 1 0 0 0,0 13 0 0 0,-1-17 13 0 0,0 0 1 0 0,0 0 0 0 0,-1 1 0 0 0,1-1 0 0 0,-1 0 0 0 0,0 0 0 0 0,0 0-1 0 0,0 0 1 0 0,-1 0 0 0 0,1 0 0 0 0,-1-1 0 0 0,1 1 0 0 0,-1 0-1 0 0,0-1 1 0 0,-2 3 0 0 0,-1 0 82 0 0,1-1 1 0 0,-1 0-1 0 0,0 0 0 0 0,0-1 0 0 0,0 1 1 0 0,0-1-1 0 0,-9 4 0 0 0,2-3 14 0 0,1 1 1 0 0,-2-2-1 0 0,1 1 0 0 0,0-2 0 0 0,-1 1 0 0 0,1-2 0 0 0,-14 1 1 0 0,15-3-497 0 0,0 1 1 0 0,0-2-1 0 0,0 1 0 0 0,-21-8 1 0 0,9 1-7436 0 0</inkml:trace>
</inkml:ink>
</file>

<file path=ppt/ink/ink1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6.905"/>
    </inkml:context>
    <inkml:brush xml:id="br0">
      <inkml:brushProperty name="width" value="0.05" units="cm"/>
      <inkml:brushProperty name="height" value="0.05" units="cm"/>
    </inkml:brush>
  </inkml:definitions>
  <inkml:trace contextRef="#ctx0" brushRef="#br0">1 859 8290 0 0,'0'-6'6046'0'0,"0"6"-5931"0"0,7-9 648 0 0,-6 8-294 0 0,148-194 1433 0 0,-123 156-1901 0 0,-2-1 1 0 0,-1-1-1 0 0,21-57 0 0 0,-17 23 13 0 0,-3-1-1 0 0,24-138 0 0 0,-47 208-35 0 0,0 0-1 0 0,-1 1 1 0 0,1-1-1 0 0,-1 0 0 0 0,-1 0 1 0 0,-1-8-1 0 0,2 13 45 0 0,0 0 1 0 0,0 0-1 0 0,0 0 0 0 0,-1 1 0 0 0,1-1 0 0 0,0 0 0 0 0,-1 0 1 0 0,1 1-1 0 0,-1-1 0 0 0,1 0 0 0 0,-1 0 0 0 0,1 1 1 0 0,-1-1-1 0 0,0 0 0 0 0,1 1 0 0 0,-1-1 0 0 0,0 1 0 0 0,1-1 1 0 0,-1 1-1 0 0,-1-1 0 0 0,1 1 95 0 0,0 0 0 0 0,-1-1 1 0 0,1 1-1 0 0,0 0 0 0 0,-1 0 0 0 0,1 1 1 0 0,0-1-1 0 0,-1 0 0 0 0,1 0 0 0 0,0 1 1 0 0,0-1-1 0 0,-1 0 0 0 0,1 1 0 0 0,0 0 1 0 0,0-1-1 0 0,0 1 0 0 0,0-1 0 0 0,-2 2 1 0 0,-5 4 144 0 0,0 1 1 0 0,0 0 0 0 0,0 0-1 0 0,1 0 1 0 0,0 1 0 0 0,0 0-1 0 0,-6 11 1 0 0,-36 66 98 0 0,49-85-360 0 0,-18 34-28 0 0,2 1 0 0 0,1 1 0 0 0,2 0 0 0 0,1 1 0 0 0,2 0 0 0 0,-6 46 0 0 0,13-63-22 0 0,1 0-1 0 0,1 0 1 0 0,1 0 0 0 0,1 0-1 0 0,1 0 1 0 0,1 0-1 0 0,0 0 1 0 0,1 0 0 0 0,2-1-1 0 0,0 0 1 0 0,1 0-1 0 0,0 0 1 0 0,17 28 0 0 0,-9-23-391 0 0</inkml:trace>
</inkml:ink>
</file>

<file path=ppt/ink/ink1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07.318"/>
    </inkml:context>
    <inkml:brush xml:id="br0">
      <inkml:brushProperty name="width" value="0.05" units="cm"/>
      <inkml:brushProperty name="height" value="0.05" units="cm"/>
    </inkml:brush>
  </inkml:definitions>
  <inkml:trace contextRef="#ctx0" brushRef="#br0">0 170 7834 0 0,'35'12'497'0'0,"17"0"29"0"0,84 8 0 0 0,-106-17-2 0 0,-1-2-1 0 0,1-1 1 0 0,0-2 0 0 0,41-7-1 0 0,-61 6-208 0 0,0 1-1 0 0,0-2 0 0 0,-1 1 1 0 0,0-2-1 0 0,1 1 1 0 0,-1-1-1 0 0,-1 0 0 0 0,1-1 1 0 0,-1 0-1 0 0,13-12 1 0 0,-19 16-153 0 0,1-1 0 0 0,-1 1 0 0 0,0 0 0 0 0,0-1-1 0 0,0 0 1 0 0,0 1 0 0 0,0-1 0 0 0,0 0 0 0 0,-1 0 0 0 0,1 0 0 0 0,-1 0 0 0 0,0 0 0 0 0,0 0 0 0 0,0-1 0 0 0,-1 1 0 0 0,1 0 0 0 0,-1 0 0 0 0,1-1 0 0 0,-1 1 0 0 0,0 0 0 0 0,0-1 0 0 0,-1 1 0 0 0,1 0 0 0 0,-1-1 0 0 0,0 1 0 0 0,1 0 0 0 0,-1 0 0 0 0,-1 0 0 0 0,1 0 0 0 0,0 0 0 0 0,-1 0 0 0 0,0 0 0 0 0,1 0 0 0 0,-1 0 0 0 0,0 1 0 0 0,-3-3 0 0 0,2 2-82 0 0,0 0 1 0 0,1 0 0 0 0,-2 0 0 0 0,1 1 0 0 0,0-1 0 0 0,0 1 0 0 0,-1 0 0 0 0,1 0-1 0 0,-1 0 1 0 0,0 1 0 0 0,0-1 0 0 0,1 1 0 0 0,-1 0 0 0 0,-6-1 0 0 0,3 1-21 0 0,0 1 0 0 0,0 0 0 0 0,0 0 0 0 0,0 0 0 0 0,0 1 0 0 0,0 0 0 0 0,-11 4 0 0 0,-1 1-43 0 0,0 1-1 0 0,1 1 1 0 0,0 1-1 0 0,-32 20 1 0 0,38-21-22 0 0,1 1-1 0 0,0 0 1 0 0,1 0 0 0 0,0 1 0 0 0,0 0 0 0 0,1 1-1 0 0,1 0 1 0 0,-1 0 0 0 0,2 1 0 0 0,0 0-1 0 0,0 1 1 0 0,-5 13 0 0 0,9-19-4 0 0,1 0 1 0 0,0 0-1 0 0,0 0 1 0 0,1 0-1 0 0,0 0 1 0 0,0 1-1 0 0,0-1 1 0 0,1 0 0 0 0,0 0-1 0 0,1 1 1 0 0,-1-1-1 0 0,2 0 1 0 0,-1 0-1 0 0,1 0 1 0 0,0 0-1 0 0,0 0 1 0 0,1 0-1 0 0,0 0 1 0 0,0-1-1 0 0,0 0 1 0 0,1 1-1 0 0,0-1 1 0 0,0 0-1 0 0,11 10 1 0 0,-6-7-88 0 0,1 0 0 0 0,0 0 0 0 0,0-1-1 0 0,1-1 1 0 0,0 0 0 0 0,0 0 0 0 0,1-1 0 0 0,0 0 0 0 0,0-1 0 0 0,1-1 0 0 0,20 5 0 0 0,-21-6-1199 0 0,0-2 0 0 0,-1 1 0 0 0,1-2 0 0 0,18 0 0 0 0,8-4-5304 0 0</inkml:trace>
</inkml:ink>
</file>

<file path=ppt/ink/ink1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0.490"/>
    </inkml:context>
    <inkml:brush xml:id="br0">
      <inkml:brushProperty name="width" value="0.05" units="cm"/>
      <inkml:brushProperty name="height" value="0.05" units="cm"/>
    </inkml:brush>
  </inkml:definitions>
  <inkml:trace contextRef="#ctx0" brushRef="#br0">294 52 8754 0 0,'0'0'673'0'0,"2"13"486"0"0,26 512-1551 0 0,-16-99 699 0 0,-12-415-158 0 0,1 1 121 0 0,-1 0 0 0 0,0 0-1 0 0,-1 0 1 0 0,0 1 0 0 0,-1-1 0 0 0,-5 18 0 0 0,7-30-193 0 0,0 0 0 0 0,0 0 0 0 0,0 0 0 0 0,-1 0 0 0 0,1 0 1 0 0,0 0-1 0 0,0 1 0 0 0,-1-1 0 0 0,1 0 0 0 0,0 0 0 0 0,0 0 0 0 0,-1 0 0 0 0,1 0 1 0 0,0 0-1 0 0,0 0 0 0 0,-1 0 0 0 0,1 0 0 0 0,0 0 0 0 0,0-1 0 0 0,0 1 1 0 0,-1 0-1 0 0,1 0 0 0 0,0 0 0 0 0,0 0 0 0 0,-1 0 0 0 0,1 0 0 0 0,0 0 1 0 0,0-1-1 0 0,0 1 0 0 0,-1 0 0 0 0,1 0 0 0 0,0 0 0 0 0,0 0 0 0 0,0-1 0 0 0,0 1 1 0 0,0 0-1 0 0,-1 0 0 0 0,1 0 0 0 0,0-1 0 0 0,0 1 0 0 0,0-1 0 0 0,-11-12 1396 0 0,10 11-1202 0 0,-13-18 990 0 0,1-1-1 0 0,-19-40 0 0 0,20 34-1587 0 0,-27-40 0 0 0,34 59 308 0 0,0 1 1 0 0,-1 0-1 0 0,0 0 0 0 0,0 1 0 0 0,-1 0 1 0 0,0 0-1 0 0,0 0 0 0 0,0 1 0 0 0,-14-7 1 0 0,19 10 79 0 0,-1 1 0 0 0,0 0 1 0 0,0 0-1 0 0,0 0 0 0 0,0 0 0 0 0,0 0 1 0 0,0 0-1 0 0,0 1 0 0 0,0 0 0 0 0,0-1 1 0 0,0 1-1 0 0,0 0 0 0 0,0 0 1 0 0,0 1-1 0 0,0-1 0 0 0,0 1 0 0 0,0 0 1 0 0,0-1-1 0 0,0 1 0 0 0,1 0 1 0 0,-1 1-1 0 0,0-1 0 0 0,0 0 0 0 0,1 1 1 0 0,-1 0-1 0 0,1 0 0 0 0,-1-1 0 0 0,1 1 1 0 0,0 0-1 0 0,0 1 0 0 0,0-1 1 0 0,0 0-1 0 0,0 1 0 0 0,0-1 0 0 0,1 1 1 0 0,-3 4-1 0 0,1-1-44 0 0,0 0-1 0 0,1 0 1 0 0,-1 0 0 0 0,1 0-1 0 0,1 1 1 0 0,-1-1 0 0 0,1 0 0 0 0,0 1-1 0 0,0-1 1 0 0,1 1 0 0 0,0-1-1 0 0,0 1 1 0 0,1-1 0 0 0,-1 1 0 0 0,1-1-1 0 0,3 8 1 0 0,-2-8-23 0 0,1 0 0 0 0,0 0 0 0 0,0 0 0 0 0,0-1 0 0 0,1 1 0 0 0,0-1 0 0 0,0 0 1 0 0,0 0-1 0 0,0-1 0 0 0,1 1 0 0 0,0-1 0 0 0,6 5 0 0 0,-2-4 1 0 0,0 0 0 0 0,0 0 1 0 0,0-1-1 0 0,1 0 0 0 0,-1 0 0 0 0,1-1 0 0 0,11 2 1 0 0,0-1-11 0 0,0-1 1 0 0,1-2-1 0 0,0 0 1 0 0,-1-1 0 0 0,1-1-1 0 0,34-6 1 0 0,-27 1 36 0 0,-1-1 1 0 0,0-2-1 0 0,-1-1 0 0 0,0 0 1 0 0,-1-2-1 0 0,0-1 1 0 0,0-2-1 0 0,-2 0 1 0 0,0-1-1 0 0,0-2 0 0 0,30-30 1 0 0,-25 18-458 0 0,0-1-1 0 0,-3-2 1 0 0,0-1 0 0 0,-3-1 0 0 0,0-1 0 0 0,-3-1-1 0 0,22-50 1 0 0,-39 79 341 0 0,87-232-2272 0 0,-83 215 2747 0 0,0-1 0 0 0,-2 0 0 0 0,-1-1 0 0 0,-1 1 0 0 0,-1-1 0 0 0,-1 1 0 0 0,-5-43 0 0 0,-8 17 1193 0 0,11 48-1440 0 0,0 1 0 0 0,0-1 0 0 0,-1 1-1 0 0,1 0 1 0 0,-1 0 0 0 0,0 0 0 0 0,0 0 0 0 0,0 0 0 0 0,0 0 0 0 0,0 0 0 0 0,-1 0 0 0 0,1 1 0 0 0,-4-3 0 0 0,5 5-106 0 0,0 0 1 0 0,0 0-1 0 0,0-1 0 0 0,1 1 0 0 0,-1 0 1 0 0,0 0-1 0 0,0 1 0 0 0,0-1 1 0 0,0 0-1 0 0,0 0 0 0 0,0 0 0 0 0,1 0 1 0 0,-1 1-1 0 0,0-1 0 0 0,0 0 0 0 0,0 1 1 0 0,1-1-1 0 0,-1 1 0 0 0,0-1 1 0 0,0 1-1 0 0,1-1 0 0 0,-1 1 0 0 0,0 0 1 0 0,1-1-1 0 0,-1 1 0 0 0,1 0 0 0 0,-1-1 1 0 0,1 1-1 0 0,-1 0 0 0 0,1 0 1 0 0,-1-1-1 0 0,1 1 0 0 0,-1 1 0 0 0,-16 35-212 0 0,15-32 234 0 0,-16 40-107 0 0,3 1 0 0 0,-16 76 0 0 0,-5 101 62 0 0,28-166-10 0 0,-48 408 0 0 0,25-201 256 0 0,24-190-343 0 0,-11 67 85 0 0,14-120 1 0 0,0 0 1 0 0,-2 0 0 0 0,-1-1 0 0 0,-13 29-1 0 0,19-47 9 0 0,0-1 0 0 0,1 1 0 0 0,-1-1-1 0 0,0 1 1 0 0,0-1 0 0 0,0 0 0 0 0,0 0 0 0 0,-1 1 0 0 0,1-1-1 0 0,0 0 1 0 0,-1 0 0 0 0,1 0 0 0 0,0 0 0 0 0,-1 0-1 0 0,1-1 1 0 0,-1 1 0 0 0,1 0 0 0 0,-1-1 0 0 0,0 1 0 0 0,1-1-1 0 0,-1 1 1 0 0,1-1 0 0 0,-1 0 0 0 0,0 0 0 0 0,0 0-1 0 0,1 0 1 0 0,-1 0 0 0 0,0 0 0 0 0,1 0 0 0 0,-1 0 0 0 0,0-1-1 0 0,1 1 1 0 0,-1-1 0 0 0,1 1 0 0 0,-1-1 0 0 0,1 0-1 0 0,-1 1 1 0 0,-2-3 0 0 0,-3-1-350 0 0,0 0 1 0 0,-1-1-1 0 0,1 0 1 0 0,1-1-1 0 0,-1 1 0 0 0,-7-11 1 0 0,-4-4-7596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5.253"/>
    </inkml:context>
    <inkml:brush xml:id="br0">
      <inkml:brushProperty name="width" value="0.05" units="cm"/>
      <inkml:brushProperty name="height" value="0.05" units="cm"/>
    </inkml:brush>
  </inkml:definitions>
  <inkml:trace contextRef="#ctx0" brushRef="#br0">104 91 5529 0 0,'-1'2'320'0'0,"-1"-1"-1"0"0,1 1 0 0 0,-1-1 1 0 0,0 1-1 0 0,1-1 1 0 0,-1 0-1 0 0,0 1 0 0 0,0-1 1 0 0,0 0-1 0 0,0 0 1 0 0,0 0-1 0 0,0-1 0 0 0,0 1 1 0 0,0 0-1 0 0,0-1 1 0 0,-1 1-1 0 0,1-1 0 0 0,0 0 1 0 0,0 0-1 0 0,-3 0 1 0 0,2-1-3 0 0,1 0 0 0 0,-1 0 0 0 0,1 0 0 0 0,-1 0 0 0 0,1 0 0 0 0,0-1 0 0 0,0 1 0 0 0,0-1 0 0 0,0 1 0 0 0,0-1 0 0 0,0 0 0 0 0,0 0 0 0 0,0 0 0 0 0,0 0 0 0 0,1 0 0 0 0,-3-5 0 0 0,2 5-268 0 0,1-1 0 0 0,-1 1 0 0 0,1 0 0 0 0,0-1 0 0 0,-1 0 0 0 0,1 1 0 0 0,0-1 0 0 0,1 0 0 0 0,-1 1 0 0 0,0-1 0 0 0,1 0 0 0 0,0 0 0 0 0,-1 0 0 0 0,1 1 0 0 0,0-1 0 0 0,1 0 0 0 0,-1-4 0 0 0,1 5-74 0 0,0 0 0 0 0,0 1 0 0 0,0-1-1 0 0,0 1 1 0 0,0-1 0 0 0,0 1 0 0 0,1-1-1 0 0,-1 1 1 0 0,0-1 0 0 0,1 1 0 0 0,-1 0-1 0 0,1 0 1 0 0,0 0 0 0 0,-1 0 0 0 0,1 0-1 0 0,0 0 1 0 0,-1 0 0 0 0,1 1-1 0 0,0-1 1 0 0,0 1 0 0 0,0-1 0 0 0,0 1-1 0 0,-1 0 1 0 0,1-1 0 0 0,0 1 0 0 0,3 0-1 0 0,-1 0 6 0 0,-1 1 0 0 0,1-1 0 0 0,0 1 0 0 0,-1-1 0 0 0,1 1 0 0 0,-1 0 0 0 0,1 1 0 0 0,-1-1 0 0 0,1 0 0 0 0,-1 1 0 0 0,0 0 0 0 0,0 0 0 0 0,0 0 0 0 0,0 0 0 0 0,0 0 0 0 0,0 1 0 0 0,-1-1 0 0 0,3 4-1 0 0,-3-5 21 0 0,-1 0 0 0 0,0 1 0 0 0,0-1 0 0 0,0 0 0 0 0,0 1 0 0 0,0-1 0 0 0,0 1 0 0 0,-1-1 0 0 0,1 1 0 0 0,0-1 0 0 0,-1 1 0 0 0,1-1 0 0 0,-1 1 0 0 0,0 0 0 0 0,1-1 0 0 0,-1 1 0 0 0,0 0 0 0 0,0-1 0 0 0,0 1 0 0 0,0 0 0 0 0,0-1 0 0 0,-1 1-1 0 0,1 0 1 0 0,0-1 0 0 0,-1 1 0 0 0,1-1 0 0 0,-1 1 0 0 0,0-1 0 0 0,1 1 0 0 0,-1-1 0 0 0,0 1 0 0 0,0-1 0 0 0,0 1 0 0 0,0-1 0 0 0,0 0 0 0 0,0 0 0 0 0,-1 1 0 0 0,1-1 0 0 0,0 0 0 0 0,-3 1 0 0 0,0 0 22 0 0,1 0 0 0 0,-1 0 0 0 0,-1 0 0 0 0,1-1 0 0 0,0 1 0 0 0,0-1 0 0 0,0 0 0 0 0,-1-1 0 0 0,1 1 0 0 0,0-1 0 0 0,-1 0 0 0 0,1 0 0 0 0,-9-1 0 0 0,11 1-14 0 0,0 0 1 0 0,0 0-1 0 0,0 0 0 0 0,0-1 1 0 0,0 1-1 0 0,0-1 0 0 0,1 1 1 0 0,-1-1-1 0 0,0 0 0 0 0,0 0 1 0 0,1 0-1 0 0,-1 0 0 0 0,0 0 1 0 0,1 0-1 0 0,-1 0 0 0 0,1 0 1 0 0,-1-1-1 0 0,1 1 1 0 0,0-1-1 0 0,-1 1 0 0 0,1-1 1 0 0,0 1-1 0 0,0-1 0 0 0,0 0 1 0 0,0 1-1 0 0,0-1 0 0 0,1 0 1 0 0,-1 0-1 0 0,1 0 0 0 0,-1 0 1 0 0,1 0-1 0 0,-1 0 1 0 0,1-2-1 0 0,0 3-21 0 0,1-1 0 0 0,-1 1 0 0 0,1-1 0 0 0,-1 1 0 0 0,1-1 0 0 0,0 1 0 0 0,0-1 0 0 0,0 1 0 0 0,0 0 0 0 0,0-1 0 0 0,0 1 0 0 0,0 0 0 0 0,0 0 0 0 0,0 0 0 0 0,0-1 0 0 0,1 1 0 0 0,-1 1 0 0 0,0-1 0 0 0,1 0 0 0 0,-1 0 0 0 0,1 0 0 0 0,-1 1 0 0 0,1-1 0 0 0,-1 1 0 0 0,1-1 0 0 0,-1 1 0 0 0,1 0 0 0 0,2-1 0 0 0,1 0-31 0 0,0 0 0 0 0,0 0 0 0 0,0 1 0 0 0,0 0 0 0 0,0 0 0 0 0,0 0 0 0 0,0 0 1 0 0,6 2-1 0 0,-10-2 41 0 0,0 0 1 0 0,-1 0 0 0 0,1 0 0 0 0,0 0 0 0 0,0 1 0 0 0,-1-1-1 0 0,1 0 1 0 0,0 0 0 0 0,0 1 0 0 0,-1-1 0 0 0,1 0-1 0 0,0 1 1 0 0,-1-1 0 0 0,1 0 0 0 0,0 1 0 0 0,-1-1-1 0 0,1 1 1 0 0,-1-1 0 0 0,1 1 0 0 0,-1 0 0 0 0,1-1 0 0 0,-1 1-1 0 0,1-1 1 0 0,-1 1 0 0 0,0 0 0 0 0,1 1 0 0 0,-1-2 16 0 0,-1 1 0 0 0,1 0 0 0 0,-1 0 0 0 0,1-1-1 0 0,-1 1 1 0 0,0 0 0 0 0,1-1 0 0 0,-1 1 0 0 0,0 0 0 0 0,1-1 0 0 0,-1 1 0 0 0,0-1 0 0 0,0 1 0 0 0,1-1 0 0 0,-1 0 0 0 0,0 1 0 0 0,0-1 0 0 0,-1 1 0 0 0,-4 1 139 0 0,-1 0 1 0 0,0 0-1 0 0,0 0 0 0 0,-13 1 0 0 0,18-3-133 0 0,0 0 0 0 0,0 0 0 0 0,0 0-1 0 0,0-1 1 0 0,1 1 0 0 0,-1 0 0 0 0,0-1 0 0 0,0 1 0 0 0,0-1 0 0 0,0 0 0 0 0,1 0 0 0 0,-1 0-1 0 0,0 1 1 0 0,1-1 0 0 0,-1-1 0 0 0,1 1 0 0 0,-1 0 0 0 0,1 0 0 0 0,-1-1 0 0 0,1 1 0 0 0,0 0-1 0 0,-1-2 1 0 0,-1-2-133 0 0</inkml:trace>
</inkml:ink>
</file>

<file path=ppt/ink/ink1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0.825"/>
    </inkml:context>
    <inkml:brush xml:id="br0">
      <inkml:brushProperty name="width" value="0.05" units="cm"/>
      <inkml:brushProperty name="height" value="0.05" units="cm"/>
    </inkml:brush>
  </inkml:definitions>
  <inkml:trace contextRef="#ctx0" brushRef="#br0">1 60 2761 0 0,'18'-7'9194'0'0,"-1"0"-6358"0"0,35-4-1333 0 0,1 2 0 0 0,0 2 0 0 0,92 1 0 0 0,23-2-1197 0 0,-135 3-226 0 0</inkml:trace>
</inkml:ink>
</file>

<file path=ppt/ink/ink1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3.390"/>
    </inkml:context>
    <inkml:brush xml:id="br0">
      <inkml:brushProperty name="width" value="0.05" units="cm"/>
      <inkml:brushProperty name="height" value="0.05" units="cm"/>
    </inkml:brush>
  </inkml:definitions>
  <inkml:trace contextRef="#ctx0" brushRef="#br0">321 148 456 0 0,'41'-32'5878'0'0,"-34"27"-4595"0"0,0 0 0 0 0,0-1 0 0 0,0 1-1 0 0,0-1 1 0 0,-1-1 0 0 0,9-10 0 0 0,-15 16-1076 0 0,1 1 0 0 0,-1-1 0 0 0,0 0 0 0 0,1 0-1 0 0,-1 1 1 0 0,0-1 0 0 0,1 0 0 0 0,-1 0 0 0 0,0 1 0 0 0,0-1 0 0 0,0 0 0 0 0,0 0 0 0 0,1 0 0 0 0,-1 0 0 0 0,0 1 0 0 0,-1-1-1 0 0,1 0 1 0 0,0 0 0 0 0,0 0 0 0 0,0 1 0 0 0,0-1 0 0 0,-1 0 0 0 0,1 0 0 0 0,0 0 0 0 0,-1 1 0 0 0,0-2 0 0 0,0 0-9 0 0,-1 0 0 0 0,1 0 1 0 0,-1 0-1 0 0,0 1 0 0 0,0-1 1 0 0,0 1-1 0 0,0-1 0 0 0,0 1 0 0 0,-3-2 1 0 0,-3-1-150 0 0,-1 1 1 0 0,1-1 0 0 0,-19-3-1 0 0,13 4-263 0 0,-1 1 0 0 0,1 1 1 0 0,-1 0-1 0 0,1 1 0 0 0,-1 1 0 0 0,1 0 0 0 0,-21 5 0 0 0,28-5 61 0 0,0 1 0 0 0,-1 0 1 0 0,1 0-1 0 0,0 1 0 0 0,0 0 0 0 0,0 0 0 0 0,1 0 1 0 0,-1 1-1 0 0,1 0 0 0 0,0 1 0 0 0,0-1 0 0 0,0 1 1 0 0,0 0-1 0 0,1 1 0 0 0,0-1 0 0 0,-5 7 0 0 0,9-9 90 0 0,-1-1 0 0 0,1 1 0 0 0,0 0 0 0 0,0 0 0 0 0,0-1-1 0 0,0 1 1 0 0,0 0 0 0 0,0 0 0 0 0,1 0 0 0 0,0 0 0 0 0,-1 0 0 0 0,1 0-1 0 0,0 0 1 0 0,0 0 0 0 0,1 4 0 0 0,0-2-170 0 0,1 0-1 0 0,-1 0 1 0 0,1 0-1 0 0,0 0 1 0 0,0-1 0 0 0,1 1-1 0 0,-1-1 1 0 0,5 6 0 0 0,6 5-686 0 0,0 0 0 0 0,1-1 0 0 0,26 21 0 0 0,-29-26 785 0 0,29 24-86 0 0,64 58-522 0 0,-90-77 674 0 0,-1 0 0 0 0,-1 1 0 0 0,0 0 0 0 0,-1 1-1 0 0,9 18 1 0 0,-18-32 140 0 0,-1 1 0 0 0,0-1-1 0 0,0 1 1 0 0,0-1 0 0 0,0 1-1 0 0,0-1 1 0 0,-1 1 0 0 0,1 0-1 0 0,-1 0 1 0 0,1-1 0 0 0,-1 1 0 0 0,0 0-1 0 0,0-1 1 0 0,-1 1 0 0 0,1 0-1 0 0,0 0 1 0 0,-1-1 0 0 0,0 1-1 0 0,1-1 1 0 0,-1 1 0 0 0,0 0-1 0 0,0-1 1 0 0,-1 0 0 0 0,1 1-1 0 0,0-1 1 0 0,-1 0 0 0 0,0 1 0 0 0,1-1-1 0 0,-1 0 1 0 0,0 0 0 0 0,0 0-1 0 0,0-1 1 0 0,0 1 0 0 0,0 0-1 0 0,-1-1 1 0 0,1 0 0 0 0,-3 2-1 0 0,-8 4 503 0 0,0-1-1 0 0,-1-1 0 0 0,1 0 0 0 0,-1-1 0 0 0,-25 5 0 0 0,15-4 682 0 0,0-2 1 0 0,0-1 0 0 0,-38-1-1 0 0,52-2-1146 0 0,-1 1-1 0 0,0-2 1 0 0,1 1-1 0 0,-1-2 1 0 0,1 1-1 0 0,0-2 1 0 0,0 1-1 0 0,0-1 1 0 0,0-1-1 0 0,-14-8 1 0 0,12 2-1453 0 0,2-2-3691 0 0,2-3-2053 0 0</inkml:trace>
</inkml:ink>
</file>

<file path=ppt/ink/ink1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3.780"/>
    </inkml:context>
    <inkml:brush xml:id="br0">
      <inkml:brushProperty name="width" value="0.05" units="cm"/>
      <inkml:brushProperty name="height" value="0.05" units="cm"/>
    </inkml:brush>
  </inkml:definitions>
  <inkml:trace contextRef="#ctx0" brushRef="#br0">362 19 6449 0 0,'13'-14'15921'0'0,"-17"13"-15101"0"0,-7 0-686 0 0,-1-1-1 0 0,1 2 0 0 0,0-1 0 0 0,0 2 1 0 0,0-1-1 0 0,-1 1 0 0 0,1 1 0 0 0,0 0 1 0 0,0 1-1 0 0,-12 5 0 0 0,13-5-146 0 0,1 0-1 0 0,0 1 1 0 0,1 0-1 0 0,-1 0 1 0 0,1 1-1 0 0,-1 1 1 0 0,1-1 0 0 0,1 1-1 0 0,-1 1 1 0 0,1-1-1 0 0,0 1 1 0 0,-9 13-1 0 0,13-16-82 0 0,1-1 0 0 0,1 1 0 0 0,-1 0-1 0 0,0-1 1 0 0,1 1 0 0 0,0 0 0 0 0,0 0-1 0 0,0 0 1 0 0,0 0 0 0 0,1 0 0 0 0,0 0-1 0 0,0 0 1 0 0,0 0 0 0 0,0 0 0 0 0,0 0-1 0 0,1 0 1 0 0,0 0 0 0 0,-1 0 0 0 0,2-1-1 0 0,-1 1 1 0 0,0 0 0 0 0,1 0 0 0 0,3 6-1 0 0,4 5-956 0 0,1-1 0 0 0,1 0 0 0 0,0 0-1 0 0,16 14 1 0 0,-8-7 151 0 0,92 92 33 0 0,-25-26 873 0 0,-85-87-4 0 0,1 2 20 0 0,1 1 1 0 0,0 0-1 0 0,-1 0 0 0 0,0 0 0 0 0,0 0 0 0 0,1 0 0 0 0,1 6 0 0 0,-4-8-2 0 0,0 0-1 0 0,0 0 0 0 0,0 0 0 0 0,0-1 0 0 0,0 1 1 0 0,0 0-1 0 0,0 0 0 0 0,0 0 0 0 0,0 0 1 0 0,-1 0-1 0 0,1 0 0 0 0,0 0 0 0 0,-1 0 0 0 0,1-1 1 0 0,-1 1-1 0 0,1 0 0 0 0,-1 0 0 0 0,1 0 1 0 0,-1-1-1 0 0,1 1 0 0 0,-1 0 0 0 0,0-1 0 0 0,1 1 1 0 0,-1-1-1 0 0,0 1 0 0 0,0 0 0 0 0,1-1 1 0 0,-1 0-1 0 0,0 1 0 0 0,0-1 0 0 0,0 1 0 0 0,0-1 1 0 0,0 0-1 0 0,-1 1 0 0 0,-18 7 920 0 0,0 1 0 0 0,-1-2 1 0 0,0-1-1 0 0,0-1 0 0 0,0 0 0 0 0,-36 2 1 0 0,46-6-860 0 0,0-1 0 0 0,-1 0 0 0 0,1-1 1 0 0,-1 0-1 0 0,1-1 0 0 0,0 0 1 0 0,0 0-1 0 0,0-1 0 0 0,0-1 1 0 0,0 0-1 0 0,1 0 0 0 0,-1-1 0 0 0,1-1 1 0 0,-13-8-1 0 0,19 10-135 0 0,-1 0 0 0 0,1 0 0 0 0,0 0 0 0 0,0-1 0 0 0,1 1 0 0 0,0-1 0 0 0,-6-9 0 0 0,-3-16-183 0 0</inkml:trace>
</inkml:ink>
</file>

<file path=ppt/ink/ink1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4.511"/>
    </inkml:context>
    <inkml:brush xml:id="br0">
      <inkml:brushProperty name="width" value="0.05" units="cm"/>
      <inkml:brushProperty name="height" value="0.05" units="cm"/>
    </inkml:brush>
  </inkml:definitions>
  <inkml:trace contextRef="#ctx0" brushRef="#br0">1 1 15667 0 0,'0'1'7995'0'0</inkml:trace>
</inkml:ink>
</file>

<file path=ppt/ink/ink1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14.860"/>
    </inkml:context>
    <inkml:brush xml:id="br0">
      <inkml:brushProperty name="width" value="0.05" units="cm"/>
      <inkml:brushProperty name="height" value="0.05" units="cm"/>
    </inkml:brush>
  </inkml:definitions>
  <inkml:trace contextRef="#ctx0" brushRef="#br0">14 10 21661 0 0,'-14'-9'2360'0'0</inkml:trace>
</inkml:ink>
</file>

<file path=ppt/ink/ink1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21.829"/>
    </inkml:context>
    <inkml:brush xml:id="br0">
      <inkml:brushProperty name="width" value="0.05" units="cm"/>
      <inkml:brushProperty name="height" value="0.05" units="cm"/>
    </inkml:brush>
  </inkml:definitions>
  <inkml:trace contextRef="#ctx0" brushRef="#br0">74 0 5985 0 0,'6'4'7651'0'0,"-2"25"-6540"0"0,-2 0 0 0 0,-1 0 0 0 0,-3 31-1 0 0,-14 95 133 0 0,3-40-622 0 0,10-77-526 0 0,-10 95 40 0 0,9-108-138 0 0,-1-1 0 0 0,-1 1 1 0 0,-12 28-1 0 0,18-53-1 0 0,0 0 1 0 0,0 0-1 0 0,0 0 0 0 0,0 0 1 0 0,0 0-1 0 0,0 0 1 0 0,0 0-1 0 0,0 0 1 0 0,0-1-1 0 0,0 1 1 0 0,0 0-1 0 0,0 0 0 0 0,0 0 1 0 0,0 0-1 0 0,0 0 1 0 0,0 0-1 0 0,0 0 1 0 0,0 0-1 0 0,0 0 1 0 0,0 0-1 0 0,0-1 0 0 0,0 1 1 0 0,-1 0-1 0 0,1 0 1 0 0,0 0-1 0 0,0 0 1 0 0,0 0-1 0 0,0 0 1 0 0,0 0-1 0 0,0 0 0 0 0,0 0 1 0 0,0 0-1 0 0,0 0 1 0 0,-1 0-1 0 0,1 0 1 0 0,0 0-1 0 0,0 0 1 0 0,0 0-1 0 0,0 0 0 0 0,0 0 1 0 0,0 0-1 0 0,0 0 1 0 0,0 0-1 0 0,0 0 1 0 0,-1 0-1 0 0,1 0 1 0 0,0 0-1 0 0,0 0 0 0 0,0 0 1 0 0,0 0-1 0 0,0 0 1 0 0,0 0-1 0 0,0 0 1 0 0,0 1-1 0 0,0-1 1 0 0,0 0-1 0 0,-1 0 0 0 0,1 0 1 0 0,0 0-1 0 0,0 0 1 0 0,0 0-1 0 0,0 0 1 0 0,-2-11-1614 0 0,2-5-4965 0 0</inkml:trace>
</inkml:ink>
</file>

<file path=ppt/ink/ink1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22.227"/>
    </inkml:context>
    <inkml:brush xml:id="br0">
      <inkml:brushProperty name="width" value="0.05" units="cm"/>
      <inkml:brushProperty name="height" value="0.05" units="cm"/>
    </inkml:brush>
  </inkml:definitions>
  <inkml:trace contextRef="#ctx0" brushRef="#br0">29 78 12899 0 0,'0'0'1172'0'0,"-7"19"-868"0"0,0 21-82 0 0,0 0 0 0 0,3 0 0 0 0,1 0 0 0 0,3 0 0 0 0,0 1 0 0 0,3-1 0 0 0,1 0 0 0 0,3 0 1 0 0,13 49-1 0 0,-18-80-174 0 0,1 1 1 0 0,1-1-1 0 0,0 0 1 0 0,0 0 0 0 0,1 0-1 0 0,0-1 1 0 0,0 0 0 0 0,1 0-1 0 0,0 0 1 0 0,0 0-1 0 0,1-1 1 0 0,7 6 0 0 0,-13-12-6 0 0,0 0-1 0 0,0-1 1 0 0,0 1 0 0 0,0-1 0 0 0,0 1 0 0 0,0-1 0 0 0,0 1 0 0 0,0-1-1 0 0,0 0 1 0 0,0 0 0 0 0,0 1 0 0 0,0-1 0 0 0,0 0 0 0 0,0 0 0 0 0,0 0-1 0 0,0 0 1 0 0,0 0 0 0 0,0 0 0 0 0,0-1 0 0 0,1 1 0 0 0,0-1 0 0 0,1 0 51 0 0,-1 0 0 0 0,0 0 0 0 0,1 0 1 0 0,-1-1-1 0 0,0 1 0 0 0,0-1 0 0 0,0 0 0 0 0,3-3 1 0 0,3-4 182 0 0,-1 0 1 0 0,0-1-1 0 0,5-11 1 0 0,-9 17-219 0 0,19-37 303 0 0,-1-2-1 0 0,20-57 0 0 0,21-96-956 0 0,-7 18 81 0 0,-49 160 517 0 0,1-3-150 0 0,-9 39 1023 0 0,-29 126 689 0 0,-13 85-1167 0 0,40-196-376 0 0,1 0 0 0 0,2 0 0 0 0,2 1 0 0 0,8 65 0 0 0,-7-89-30 0 0,0 0 1 0 0,0 0-1 0 0,0 0 1 0 0,2-1 0 0 0,-1 1-1 0 0,1-1 1 0 0,0 0-1 0 0,1 0 1 0 0,0 0 0 0 0,8 10-1 0 0,-6-14-1576 0 0</inkml:trace>
</inkml:ink>
</file>

<file path=ppt/ink/ink1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22.592"/>
    </inkml:context>
    <inkml:brush xml:id="br0">
      <inkml:brushProperty name="width" value="0.05" units="cm"/>
      <inkml:brushProperty name="height" value="0.05" units="cm"/>
    </inkml:brush>
  </inkml:definitions>
  <inkml:trace contextRef="#ctx0" brushRef="#br0">356 237 2304 0 0,'11'-12'523'0'0,"0"-1"0"0"0,-1 0-1 0 0,0 0 1 0 0,12-23-1 0 0,-18 29 404 0 0,0-1 0 0 0,0 0 0 0 0,-1-1 0 0 0,0 1 0 0 0,0 0-1 0 0,-1-1 1 0 0,-1 0 0 0 0,1 1 0 0 0,-1-1 0 0 0,0-9 0 0 0,-1 16-831 0 0,0 0 0 0 0,0 0 0 0 0,0 0 1 0 0,-1 0-1 0 0,1 0 0 0 0,0 0 0 0 0,-1 0 0 0 0,1 0 1 0 0,-1 0-1 0 0,0 0 0 0 0,0 0 0 0 0,0 0 0 0 0,0 0 0 0 0,0 1 1 0 0,0-1-1 0 0,0 0 0 0 0,-1 1 0 0 0,1-1 0 0 0,0 1 1 0 0,-1-1-1 0 0,-3-1 0 0 0,3 2 124 0 0,-1 0 0 0 0,1 0 0 0 0,-1 0 0 0 0,1 0 0 0 0,-1 1 0 0 0,0-1 0 0 0,0 1 0 0 0,1 0 0 0 0,-1 0 0 0 0,0 0 0 0 0,1 0 1 0 0,-1 0-1 0 0,0 1 0 0 0,-3 0 0 0 0,-4 2 326 0 0,0 0 1 0 0,0 1-1 0 0,0 0 1 0 0,0 1-1 0 0,1 0 0 0 0,0 0 1 0 0,-11 9-1 0 0,11-7-555 0 0,0 0 0 0 0,0 1 0 0 0,1 1 0 0 0,0 0 0 0 0,0 0 0 0 0,1 0 0 0 0,0 1-1 0 0,1 0 1 0 0,-10 20 0 0 0,14-23 3 0 0,-1 0 0 0 0,1 0 0 0 0,0 0 0 0 0,1 1 0 0 0,0-1 0 0 0,0 1 0 0 0,1-1 0 0 0,0 0 0 0 0,0 1 0 0 0,0-1 0 0 0,1 1 0 0 0,1-1 0 0 0,-1 1 0 0 0,1-1 0 0 0,0 0 0 0 0,5 12 0 0 0,7 7-175 0 0,2 0-1 0 0,0 0 1 0 0,1-2-1 0 0,2 0 1 0 0,24 24-1 0 0,24 33-39 0 0,-57-68 89 0 0,29 42-117 0 0,-37-51 256 0 0,1 1 0 0 0,-1 0 1 0 0,1 0-1 0 0,-1 0 1 0 0,-1 0-1 0 0,1 0 1 0 0,-1 0-1 0 0,0 0 0 0 0,1 10 1 0 0,-2-14-3 0 0,0 1 1 0 0,-1-1-1 0 0,1 1 1 0 0,-1-1-1 0 0,1 0 0 0 0,-1 0 1 0 0,1 1-1 0 0,-1-1 1 0 0,0 0-1 0 0,1 0 1 0 0,-1 0-1 0 0,0 0 1 0 0,0 1-1 0 0,0-1 0 0 0,0-1 1 0 0,0 1-1 0 0,0 0 1 0 0,0 0-1 0 0,0 0 1 0 0,0 0-1 0 0,-1-1 0 0 0,1 1 1 0 0,0 0-1 0 0,0-1 1 0 0,-1 0-1 0 0,1 1 1 0 0,0-1-1 0 0,-1 1 0 0 0,-1-1 1 0 0,-6 2 59 0 0,0-1 0 0 0,0 0 0 0 0,-10 0 0 0 0,17-1-57 0 0,-21 0 245 0 0,0-1 0 0 0,0-1 0 0 0,0-1-1 0 0,0-1 1 0 0,0-1 0 0 0,-30-11 0 0 0,38 10-250 0 0,0 0 1 0 0,0-1-1 0 0,0-1 0 0 0,1 0 0 0 0,0-1 1 0 0,0-1-1 0 0,1 0 0 0 0,1 0 0 0 0,-22-24 1 0 0,15 7-1399 0 0,4-3-4326 0 0,6-2-2033 0 0</inkml:trace>
</inkml:ink>
</file>

<file path=ppt/ink/ink1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2.932"/>
    </inkml:context>
    <inkml:brush xml:id="br0">
      <inkml:brushProperty name="width" value="0.05" units="cm"/>
      <inkml:brushProperty name="height" value="0.05" units="cm"/>
    </inkml:brush>
  </inkml:definitions>
  <inkml:trace contextRef="#ctx0" brushRef="#br0">1 29 7258 0 0,'128'-6'1517'0'0,"-35"0"-425"0"0,194-10 611 0 0,-260 16-1767 0 0,-26 1 64 0 0</inkml:trace>
</inkml:ink>
</file>

<file path=ppt/ink/ink1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3.268"/>
    </inkml:context>
    <inkml:brush xml:id="br0">
      <inkml:brushProperty name="width" value="0.05" units="cm"/>
      <inkml:brushProperty name="height" value="0.05" units="cm"/>
    </inkml:brush>
  </inkml:definitions>
  <inkml:trace contextRef="#ctx0" brushRef="#br0">369 0 3225 0 0,'-2'3'6299'0'0,"-3"12"-5389"0"0,-31 181 883 0 0,5-8-586 0 0,-4 14-742 0 0,27-166-400 0 0,-31 121 190 0 0,31-133-225 0 0,0 0 0 0 0,-2 0 0 0 0,-1-1-1 0 0,-17 27 1 0 0,26-46-10 0 0,0-1 0 0 0,0 0 0 0 0,-1 0 0 0 0,1 0 0 0 0,-1 0 0 0 0,0-1 0 0 0,0 1 0 0 0,0-1 0 0 0,0 1 0 0 0,0-1 0 0 0,0 0 0 0 0,-1 0 0 0 0,1-1 0 0 0,-7 3 0 0 0,8-3-6 0 0,-1-1 0 0 0,1 0-1 0 0,-1 1 1 0 0,1-1 0 0 0,-1-1 0 0 0,1 1 0 0 0,-1 0 0 0 0,1 0 0 0 0,-1-1 0 0 0,1 1 0 0 0,0-1 0 0 0,-1 0-1 0 0,1 0 1 0 0,0 0 0 0 0,0 0 0 0 0,-1 0 0 0 0,1-1 0 0 0,0 1 0 0 0,0 0 0 0 0,0-1 0 0 0,0 0 0 0 0,1 1-1 0 0,-1-1 1 0 0,-2-2 0 0 0,0-2-376 0 0,0 0-1 0 0,0-1 1 0 0,0 1-1 0 0,0-1 1 0 0,-4-13-1 0 0,5 12 12 0 0,-7-14-632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5.828"/>
    </inkml:context>
    <inkml:brush xml:id="br0">
      <inkml:brushProperty name="width" value="0.05" units="cm"/>
      <inkml:brushProperty name="height" value="0.05" units="cm"/>
    </inkml:brush>
  </inkml:definitions>
  <inkml:trace contextRef="#ctx0" brushRef="#br0">23 8 5529 0 0,'0'-1'37'0'0,"0"1"-1"0"0,1-1 0 0 0,-1 1 1 0 0,1-1-1 0 0,-1 1 1 0 0,1-1-1 0 0,-1 1 0 0 0,1-1 1 0 0,-1 1-1 0 0,1 0 1 0 0,-1-1-1 0 0,1 1 0 0 0,-1 0 1 0 0,1 0-1 0 0,-1-1 1 0 0,1 1-1 0 0,0 0 0 0 0,-1 0 1 0 0,1 0-1 0 0,0 0 1 0 0,-1 0-1 0 0,1-1 0 0 0,-1 1 1 0 0,1 1-1 0 0,0-1 1 0 0,-1 0-1 0 0,1 0 1 0 0,0 0-1 0 0,-1 0 0 0 0,2 1 1 0 0,20 3 237 0 0,-20-3-249 0 0,0 1-1 0 0,0-1 1 0 0,0 0-1 0 0,-1 1 1 0 0,1-1 0 0 0,-1 1-1 0 0,1 0 1 0 0,-1 0-1 0 0,1-1 1 0 0,-1 1 0 0 0,0 0-1 0 0,0 0 1 0 0,0 0-1 0 0,0 0 1 0 0,0 0-1 0 0,0 0 1 0 0,-1 1 0 0 0,1-1-1 0 0,-1 0 1 0 0,1 0-1 0 0,-1 4 1 0 0,0-5 68 0 0,0 0 0 0 0,0 0 1 0 0,0 1-1 0 0,-1-1 0 0 0,1 0 0 0 0,0 0 1 0 0,-1 0-1 0 0,1 0 0 0 0,-1 1 0 0 0,1-1 1 0 0,-1 0-1 0 0,1 0 0 0 0,-1 0 0 0 0,0 0 1 0 0,1 0-1 0 0,-1 0 0 0 0,0 0 0 0 0,0-1 1 0 0,0 1-1 0 0,0 0 0 0 0,0 0 0 0 0,0-1 0 0 0,0 1 1 0 0,0 0-1 0 0,0-1 0 0 0,0 1 0 0 0,0-1 1 0 0,0 0-1 0 0,-1 1 0 0 0,1-1 0 0 0,0 0 1 0 0,0 1-1 0 0,0-1 0 0 0,-1 0 0 0 0,1 0 1 0 0,0 0-1 0 0,0 0 0 0 0,-1 0 0 0 0,1-1 1 0 0,-1 1-1 0 0,-2-1 207 0 0,1 0 1 0 0,-1 0 0 0 0,1 0 0 0 0,0-1-1 0 0,0 1 1 0 0,0-1 0 0 0,0 0 0 0 0,0 0-1 0 0,0 0 1 0 0,0 0 0 0 0,-4-4-1 0 0,6 5-300 0 0,1 1 0 0 0,-1-1 0 0 0,0 1-1 0 0,0-1 1 0 0,0 0 0 0 0,1 1-1 0 0,-1-1 1 0 0,0 0 0 0 0,1 0-1 0 0,-1 0 1 0 0,1 0 0 0 0,-1 0 0 0 0,1 1-1 0 0,0-1 1 0 0,-1 0 0 0 0,1 0-1 0 0,0 0 1 0 0,-1 0 0 0 0,1 0-1 0 0,0 0 1 0 0,0 0 0 0 0,0 0 0 0 0,0 0-1 0 0,0 0 1 0 0,0 0 0 0 0,0 0-1 0 0,0 0 1 0 0,1 0 0 0 0,-1 0-1 0 0,0 0 1 0 0,0 0 0 0 0,1 0 0 0 0,-1 0-1 0 0,1 0 1 0 0,-1 0 0 0 0,1 0-1 0 0,-1 0 1 0 0,1 1 0 0 0,0-1-1 0 0,-1 0 1 0 0,1 0 0 0 0,0 1 0 0 0,1-2-1 0 0,0 1-45 0 0,0 0 0 0 0,0 0-1 0 0,0 0 1 0 0,0 0 0 0 0,0 1-1 0 0,0-1 1 0 0,0 1-1 0 0,0-1 1 0 0,0 1 0 0 0,0 0-1 0 0,0 0 1 0 0,1 0 0 0 0,-1 0-1 0 0,0 0 1 0 0,0 0 0 0 0,0 0-1 0 0,0 1 1 0 0,0-1 0 0 0,0 1-1 0 0,1 0 1 0 0,1 1 0 0 0,-3-2 44 0 0,1 1 1 0 0,-1-1-1 0 0,0 1 1 0 0,1 0-1 0 0,-1 0 1 0 0,0 0-1 0 0,0 0 1 0 0,0 0-1 0 0,0 0 1 0 0,0 0-1 0 0,0 0 0 0 0,0 0 1 0 0,0 0-1 0 0,0 1 1 0 0,0-1-1 0 0,-1 0 1 0 0,1 0-1 0 0,0 1 1 0 0,-1-1-1 0 0,1 1 1 0 0,-1-1-1 0 0,0 1 1 0 0,1-1-1 0 0,-1 0 1 0 0,0 1-1 0 0,0-1 1 0 0,0 1-1 0 0,0-1 1 0 0,0 1-1 0 0,0-1 0 0 0,-1 3 1 0 0,0-3 22 0 0,0 0 1 0 0,1 0-1 0 0,-1 0 1 0 0,0-1-1 0 0,0 1 1 0 0,0 0-1 0 0,0 0 0 0 0,0-1 1 0 0,0 1-1 0 0,0-1 1 0 0,0 1-1 0 0,0-1 1 0 0,0 1-1 0 0,0-1 0 0 0,-1 0 1 0 0,1 1-1 0 0,0-1 1 0 0,0 0-1 0 0,0 0 1 0 0,-2 0-1 0 0,-25 1 233 0 0,9-3-211 0 0,10 0-146 0 0</inkml:trace>
</inkml:ink>
</file>

<file path=ppt/ink/ink1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3.663"/>
    </inkml:context>
    <inkml:brush xml:id="br0">
      <inkml:brushProperty name="width" value="0.05" units="cm"/>
      <inkml:brushProperty name="height" value="0.05" units="cm"/>
    </inkml:brush>
  </inkml:definitions>
  <inkml:trace contextRef="#ctx0" brushRef="#br0">0 20 15203 0 0,'0'0'1673'0'0,"18"-3"855"0"0,203-4-2573 0 0,-9 1 2 0 0,-168 3 43 0 0</inkml:trace>
</inkml:ink>
</file>

<file path=ppt/ink/ink1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5.139"/>
    </inkml:context>
    <inkml:brush xml:id="br0">
      <inkml:brushProperty name="width" value="0.05" units="cm"/>
      <inkml:brushProperty name="height" value="0.05" units="cm"/>
    </inkml:brush>
  </inkml:definitions>
  <inkml:trace contextRef="#ctx0" brushRef="#br0">155 6 3225 0 0,'-11'-6'13245'0'0,"11"11"-12599"0"0,-19 395 1064 0 0,7-213-1664 0 0,8-109-1 0 0,0 16 64 0 0,-27 155 1 0 0,31-248-110 0 0,-15 54 20 0 0,14-51-27 0 0,0 0 0 0 0,-1 0-1 0 0,0 0 1 0 0,0-1-1 0 0,0 1 1 0 0,-1-1 0 0 0,1 1-1 0 0,-1-1 1 0 0,1 0 0 0 0,-1 0-1 0 0,-4 4 1 0 0,6-7-43 0 0,0 1-1 0 0,1-1 1 0 0,-1 0-1 0 0,1 1 1 0 0,-1-1-1 0 0,0 0 1 0 0,1 1 0 0 0,-1-1-1 0 0,0 0 1 0 0,1 0-1 0 0,-1 0 1 0 0,0 0-1 0 0,1 1 1 0 0,-1-1 0 0 0,0 0-1 0 0,1 0 1 0 0,-1 0-1 0 0,0 0 1 0 0,0-1-1 0 0,1 1 1 0 0,-1 0 0 0 0,0 0-1 0 0,1 0 1 0 0,-1-1-1 0 0,0 1 1 0 0,0-1-1 0 0,-9-6-6293 0 0</inkml:trace>
</inkml:ink>
</file>

<file path=ppt/ink/ink1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5.615"/>
    </inkml:context>
    <inkml:brush xml:id="br0">
      <inkml:brushProperty name="width" value="0.05" units="cm"/>
      <inkml:brushProperty name="height" value="0.05" units="cm"/>
    </inkml:brush>
  </inkml:definitions>
  <inkml:trace contextRef="#ctx0" brushRef="#br0">1 434 2304 0 0,'7'-32'1498'0'0,"1"0"0"0"0,2 1-1 0 0,1 0 1 0 0,1 0 0 0 0,2 1-1 0 0,28-47 1 0 0,-33 63-869 0 0,1 1 1 0 0,0-1-1 0 0,1 2 1 0 0,0-1-1 0 0,1 2 0 0 0,1-1 1 0 0,-1 2-1 0 0,2 0 1 0 0,25-16-1 0 0,-29 21-487 0 0,-1 0 0 0 0,2 1 0 0 0,-1 0 1 0 0,1 0-1 0 0,-1 1 0 0 0,1 0 0 0 0,0 1 0 0 0,0 0 0 0 0,0 1 1 0 0,0 0-1 0 0,0 1 0 0 0,0 0 0 0 0,0 1 0 0 0,0 0 0 0 0,18 4 1 0 0,-25-4-127 0 0,0 0 0 0 0,0 1 1 0 0,-1-1-1 0 0,1 1 1 0 0,0 0-1 0 0,0 0 1 0 0,-1 0-1 0 0,0 0 0 0 0,1 1 1 0 0,-1-1-1 0 0,0 1 1 0 0,0 0-1 0 0,0 0 1 0 0,0 0-1 0 0,3 6 1 0 0,-3-4-11 0 0,0 0 1 0 0,-1 1-1 0 0,0-1 1 0 0,0 0-1 0 0,-1 1 1 0 0,1-1 0 0 0,-1 1-1 0 0,0 0 1 0 0,-1-1-1 0 0,1 8 1 0 0,-2 5 15 0 0,-1 0 0 0 0,0-1-1 0 0,-1 1 1 0 0,-1-1 0 0 0,-1 0 0 0 0,-8 22 0 0 0,-7 7 42 0 0,-1 0 0 0 0,-3-2 0 0 0,-1 0 0 0 0,-2-2 0 0 0,-45 53 0 0 0,29-49-62 0 0,40-42-3 0 0,-2-1-1 0 0,1 1 1 0 0,0-1-1 0 0,-1 1 1 0 0,0-1 0 0 0,0-1-1 0 0,0 1 1 0 0,-10 3-1 0 0,15-6-6 0 0,0 0 0 0 0,-1 0 0 0 0,1 1 0 0 0,-1-1 0 0 0,1 0 0 0 0,0 0 1 0 0,-1 0-1 0 0,1 0 0 0 0,0 0 0 0 0,-1 0 0 0 0,1 0 0 0 0,-1 0 0 0 0,1 0 0 0 0,0 0 0 0 0,-1 0 0 0 0,1 0 0 0 0,-1 0 0 0 0,1 0 0 0 0,0-1 0 0 0,-1 1 0 0 0,1 0 0 0 0,0 0 1 0 0,-1 0-1 0 0,1-1 0 0 0,0 1 0 0 0,-1 0 0 0 0,1 0 0 0 0,0 0 0 0 0,0-1 0 0 0,-1 1 0 0 0,1 0 0 0 0,0-1 0 0 0,0-13-683 0 0,13-14-699 0 0,-6 18 611 0 0,0 0 1 0 0,1 1 0 0 0,1 0-1 0 0,0 1 1 0 0,0 0-1 0 0,0 0 1 0 0,1 1-1 0 0,0 0 1 0 0,18-9 0 0 0,-20 11 532 0 0,1 1 1 0 0,0 0-1 0 0,0 1 1 0 0,0 0-1 0 0,1 0 1 0 0,-1 1-1 0 0,1 0 1 0 0,-1 0-1 0 0,1 1 1 0 0,0 1-1 0 0,-1-1 1 0 0,16 3-1 0 0,-20-1 325 0 0,0 0 0 0 0,0 0-1 0 0,0 1 1 0 0,0 0-1 0 0,0 0 1 0 0,-1 0 0 0 0,1 0-1 0 0,-1 1 1 0 0,1 0 0 0 0,-1 0-1 0 0,0 0 1 0 0,0 1 0 0 0,0-1-1 0 0,6 8 1 0 0,-5-4 82 0 0,0 0 0 0 0,-1 1 0 0 0,0-1 1 0 0,0 1-1 0 0,0 0 0 0 0,-1 0 0 0 0,-1 0 0 0 0,3 11 0 0 0,0 8 468 0 0,-2 1 1 0 0,-1-1-1 0 0,-1 0 0 0 0,-5 44 0 0 0,2-36 294 0 0,-15 63 1 0 0,14-85-746 0 0,-1-1 0 0 0,0 0 0 0 0,0 0 0 0 0,-2 0 0 0 0,1 0 0 0 0,-1-1 0 0 0,-1 1 0 0 0,-10 11 0 0 0,17-22-110 0 0,-1 0-1 0 0,1 0 1 0 0,-1 0 0 0 0,0-1 0 0 0,1 1 0 0 0,-1 0 0 0 0,0 0-1 0 0,0-1 1 0 0,1 1 0 0 0,-1-1 0 0 0,0 1 0 0 0,0-1-1 0 0,0 1 1 0 0,0-1 0 0 0,0 1 0 0 0,0-1 0 0 0,0 0-1 0 0,0 0 1 0 0,0 1 0 0 0,0-1 0 0 0,0 0 0 0 0,-1 0-1 0 0,1 0 19 0 0,1-1-1 0 0,-1 1 0 0 0,0-1 0 0 0,0 1 0 0 0,0-1 1 0 0,1 1-1 0 0,-1-1 0 0 0,0 1 0 0 0,1-1 0 0 0,-1 1 0 0 0,0-1 1 0 0,1 0-1 0 0,-1 1 0 0 0,1-1 0 0 0,-1 0 0 0 0,1 0 0 0 0,0 0 1 0 0,-1 1-1 0 0,0-2 0 0 0,-1-4 121 0 0,1 1 1 0 0,-1 0-1 0 0,1-1 0 0 0,0 1 1 0 0,0-1-1 0 0,1-7 1 0 0,1-11-151 0 0,1 1 0 0 0,1-1 0 0 0,1 1 0 0 0,1 0 0 0 0,14-38 1 0 0,2 8-835 0 0,34-62 0 0 0,0 23-2472 0 0,-24 47-3519 0 0</inkml:trace>
</inkml:ink>
</file>

<file path=ppt/ink/ink1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6.044"/>
    </inkml:context>
    <inkml:brush xml:id="br0">
      <inkml:brushProperty name="width" value="0.05" units="cm"/>
      <inkml:brushProperty name="height" value="0.05" units="cm"/>
    </inkml:brush>
  </inkml:definitions>
  <inkml:trace contextRef="#ctx0" brushRef="#br0">154 0 7370 0 0,'-1'0'365'0'0,"1"0"0"0"0,-1 1 0 0 0,0-1 1 0 0,1 0-1 0 0,-1 1 0 0 0,0-1 0 0 0,1 0 1 0 0,-1 1-1 0 0,1-1 0 0 0,-1 1 0 0 0,1-1 1 0 0,-1 0-1 0 0,1 1 0 0 0,-1 0 0 0 0,1-1 1 0 0,-1 1-1 0 0,1 0 0 0 0,-13 22 1531 0 0,11-19-1310 0 0,-59 141 3789 0 0,43-88-3429 0 0,-23 116 1 0 0,37-148-786 0 0,1 1 1 0 0,1 0-1 0 0,2 30 0 0 0,1-46-112 0 0,0 0 0 0 0,0 1 0 0 0,1-1 0 0 0,0 0 0 0 0,1 0 0 0 0,0 0 0 0 0,1-1 0 0 0,0 1 0 0 0,0-1 0 0 0,11 16 0 0 0,-14-23-106 0 0,0 0 0 0 0,0-1 0 0 0,0 1 0 0 0,1-1 0 0 0,-1 0 0 0 0,0 1 0 0 0,1-1 0 0 0,-1 0 0 0 0,1 0 0 0 0,0 0-1 0 0,-1 0 1 0 0,1 0 0 0 0,0 0 0 0 0,-1 0 0 0 0,1-1 0 0 0,0 1 0 0 0,0 0 0 0 0,0-1 0 0 0,-1 0 0 0 0,1 1 0 0 0,0-1 0 0 0,0 0-1 0 0,0 0 1 0 0,0 0 0 0 0,0 0 0 0 0,0 0 0 0 0,0-1 0 0 0,-1 1 0 0 0,1 0 0 0 0,4-2 0 0 0,8-7-7889 0 0</inkml:trace>
</inkml:ink>
</file>

<file path=ppt/ink/ink1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6.647"/>
    </inkml:context>
    <inkml:brush xml:id="br0">
      <inkml:brushProperty name="width" value="0.05" units="cm"/>
      <inkml:brushProperty name="height" value="0.05" units="cm"/>
    </inkml:brush>
  </inkml:definitions>
  <inkml:trace contextRef="#ctx0" brushRef="#br0">710 368 2761 0 0,'-9'5'7415'0'0,"-5"12"-4995"0"0,6-8-1815 0 0,-7 6-65 0 0,-1-1-1 0 0,-1 0 0 0 0,-1-1 0 0 0,0-1 0 0 0,0-1 1 0 0,-1 0-1 0 0,-1-1 0 0 0,1-2 0 0 0,-1 0 0 0 0,-1-1 0 0 0,0-1 1 0 0,0 0-1 0 0,0-2 0 0 0,0-1 0 0 0,-1 0 0 0 0,-25-1 0 0 0,24-3-496 0 0,1-1-1 0 0,0 0 1 0 0,0-2 0 0 0,1-1-1 0 0,-1 0 1 0 0,-27-12-1 0 0,39 13-47 0 0,0 0 1 0 0,1-1-1 0 0,0 1 1 0 0,0-2-1 0 0,0 1 0 0 0,1-2 1 0 0,0 1-1 0 0,0-1 1 0 0,0 0-1 0 0,1 0 0 0 0,0-1 1 0 0,1 0-1 0 0,-1 0 1 0 0,1-1-1 0 0,-8-16 0 0 0,13 21-12 0 0,-1 1 0 0 0,1 0-1 0 0,0-1 1 0 0,0 1-1 0 0,0-1 1 0 0,1 0 0 0 0,-1 1-1 0 0,1-1 1 0 0,0 0-1 0 0,0 1 1 0 0,0-1-1 0 0,0 1 1 0 0,1-1 0 0 0,-1 0-1 0 0,1 1 1 0 0,0-1-1 0 0,2-3 1 0 0,-1 2 15 0 0,1 1 0 0 0,-1-1 0 0 0,1 1 0 0 0,0 0 0 0 0,1 0 1 0 0,-1 0-1 0 0,1 1 0 0 0,-1-1 0 0 0,1 1 0 0 0,0 0 0 0 0,5-3 0 0 0,6-2-30 0 0,0 0-1 0 0,0 1 1 0 0,1 1-1 0 0,0 0 1 0 0,0 1-1 0 0,23-4 0 0 0,457-60-311 0 0,-328 49 614 0 0,-51 1-15 0 0,-101 15-477 0 0,0-1 0 0 0,0 0 0 0 0,-1-2 0 0 0,1 1 0 0 0,14-10 0 0 0,-29 15 97 0 0,0 1 0 0 0,0 0-1 0 0,0-1 1 0 0,0 1 0 0 0,0-1-1 0 0,-1 0 1 0 0,1 1 0 0 0,0-1-1 0 0,0 0 1 0 0,-1 1 0 0 0,1-1-1 0 0,0 0 1 0 0,-1 0 0 0 0,1 0-1 0 0,0 0 1 0 0,-1 0-1 0 0,1 1 1 0 0,-1-1 0 0 0,0 0-1 0 0,1 0 1 0 0,-1 0 0 0 0,0 0-1 0 0,1 0 1 0 0,-1 0 0 0 0,0 0-1 0 0,0-2 1 0 0,-1 1-185 0 0,1 1 0 0 0,-1 0 1 0 0,0-1-1 0 0,1 1 0 0 0,-1 0 0 0 0,0 0 1 0 0,0-1-1 0 0,0 1 0 0 0,0 0 0 0 0,0 0 1 0 0,0 0-1 0 0,0 0 0 0 0,-1 0 0 0 0,1 1 0 0 0,0-1 1 0 0,-2-1-1 0 0,-5-2-834 0 0,0 0 0 0 0,0 1 0 0 0,-1 0-1 0 0,1 0 1 0 0,-11-1 0 0 0,-6 0-74 0 0,1 1 1 0 0,-40 1-1 0 0,51 3 2034 0 0,0 0 1 0 0,1 1 0 0 0,-23 6-1 0 0,32-7-593 0 0,1 0-1 0 0,0 0 0 0 0,-1 1 0 0 0,1-1 0 0 0,0 1 0 0 0,0-1 0 0 0,0 1 0 0 0,0 0 0 0 0,1 0 1 0 0,-1 0-1 0 0,0 0 0 0 0,1 0 0 0 0,-1 0 0 0 0,-1 4 0 0 0,-17 38 1063 0 0,14-30-843 0 0,-214 607 8970 0 0,174-478-7596 0 0,-11 46-242 0 0,-46 131-448 0 0,102-316-1121 0 0,-8 19-11 0 0,-20 36 0 0 0,26-53 3 0 0,0-1-1 0 0,0 0 1 0 0,-1-1-1 0 0,0 1 1 0 0,0-1-1 0 0,0 1 1 0 0,0-1 0 0 0,0 0-1 0 0,-1-1 1 0 0,0 1-1 0 0,0-1 1 0 0,-10 5-1 0 0,13-7-78 0 0,-1 0 1 0 0,1-1-1 0 0,-1 1 0 0 0,1-1 0 0 0,-1 0 1 0 0,1 0-1 0 0,-1 0 0 0 0,1 0 0 0 0,-1 0 1 0 0,1-1-1 0 0,-1 1 0 0 0,1-1 0 0 0,-1 1 1 0 0,1-1-1 0 0,-1 0 0 0 0,1 0 0 0 0,0 0 1 0 0,-4-2-1 0 0,-1-2-932 0 0,1 1 1 0 0,-1-1-1 0 0,1 0 0 0 0,-8-8 1 0 0,-7-9-6425 0 0</inkml:trace>
</inkml:ink>
</file>

<file path=ppt/ink/ink1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7.015"/>
    </inkml:context>
    <inkml:brush xml:id="br0">
      <inkml:brushProperty name="width" value="0.05" units="cm"/>
      <inkml:brushProperty name="height" value="0.05" units="cm"/>
    </inkml:brush>
  </inkml:definitions>
  <inkml:trace contextRef="#ctx0" brushRef="#br0">0 143 10138 0 0,'3'-4'139'0'0,"1"1"-1"0"0,-1-1 1 0 0,1 1 0 0 0,0 0-1 0 0,0 0 1 0 0,0 1 0 0 0,0-1-1 0 0,1 1 1 0 0,5-3 0 0 0,46-12 151 0 0,-36 11-52 0 0,79-17 1981 0 0,2 4 0 0 0,122-6 0 0 0,-81 10-1774 0 0,-98 9-332 0 0</inkml:trace>
</inkml:ink>
</file>

<file path=ppt/ink/ink1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7.665"/>
    </inkml:context>
    <inkml:brush xml:id="br0">
      <inkml:brushProperty name="width" value="0.05" units="cm"/>
      <inkml:brushProperty name="height" value="0.05" units="cm"/>
    </inkml:brush>
  </inkml:definitions>
  <inkml:trace contextRef="#ctx0" brushRef="#br0">141 0 5065 0 0,'29'1'7093'0'0,"7"1"-3599"0"0,3 2-3353 0 0,-1 1 0 0 0,76 21 2319 0 0,-114-26-2350 0 0,0 1 1 0 0,0-1-1 0 0,0 0 0 0 0,0 0 1 0 0,0 0-1 0 0,0 0 1 0 0,0 0-1 0 0,0 1 0 0 0,0-1 1 0 0,0 0-1 0 0,0 0 1 0 0,-1 3 2097 0 0,1-3-2098 0 0,-13 10 1992 0 0,-27 13-2788 0 0,23-14 1326 0 0,-255 140-352 0 0,219-122-288 0 0</inkml:trace>
</inkml:ink>
</file>

<file path=ppt/ink/ink1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38.223"/>
    </inkml:context>
    <inkml:brush xml:id="br0">
      <inkml:brushProperty name="width" value="0.05" units="cm"/>
      <inkml:brushProperty name="height" value="0.05" units="cm"/>
    </inkml:brush>
  </inkml:definitions>
  <inkml:trace contextRef="#ctx0" brushRef="#br0">373 0 4609 0 0,'-10'1'19585'0'0,"-12"7"-16143"0"0,-14 7-6536 0 0,24-9 4996 0 0,-223 120-3189 0 0,178-93-7675 0 0</inkml:trace>
</inkml:ink>
</file>

<file path=ppt/ink/ink1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0.025"/>
    </inkml:context>
    <inkml:brush xml:id="br0">
      <inkml:brushProperty name="width" value="0.05" units="cm"/>
      <inkml:brushProperty name="height" value="0.05" units="cm"/>
    </inkml:brush>
  </inkml:definitions>
  <inkml:trace contextRef="#ctx0" brushRef="#br0">112 80 7834 0 0,'5'0'1150'0'0,"47"0"5389"0"0,34-3-4509 0 0,-57 1-1747 0 0,1-1 0 0 0,53-13 1 0 0,-44 2 133 0 0,-37 13-391 0 0,1 0-1 0 0,-1 0 0 0 0,1 0 0 0 0,-1 0 0 0 0,0-1 1 0 0,1 1-1 0 0,-1-1 0 0 0,0 0 0 0 0,0 0 0 0 0,0 0 1 0 0,0 0-1 0 0,2-3 0 0 0,-5 3-67 0 0,-1 1-1 0 0,0 0 1 0 0,1-1-1 0 0,-1 1 1 0 0,0 0-1 0 0,0 0 1 0 0,0 0-1 0 0,0 0 1 0 0,0 0-1 0 0,0 0 1 0 0,0 1-1 0 0,-4-2 1 0 0,-7 0-312 0 0,0 1 1 0 0,0 0-1 0 0,0 1 1 0 0,0 0-1 0 0,0 1 0 0 0,-15 3 1 0 0,25-2 449 0 0,-1-1 1 0 0,1 1-1 0 0,0 0 1 0 0,0 0 0 0 0,0 0-1 0 0,0 1 1 0 0,0-1-1 0 0,1 1 1 0 0,-1-1-1 0 0,1 1 1 0 0,0 0 0 0 0,-1 0-1 0 0,1 0 1 0 0,1 0-1 0 0,-1 0 1 0 0,-2 6-1 0 0,-4 9 303 0 0,-9 34 1 0 0,13-40-268 0 0,-50 242 2543 0 0,24-100-1950 0 0,23-119-602 0 0,-8 35 87 0 0,-2 0-1 0 0,-36 89 1 0 0,53-158-232 0 0,-4 8 61 0 0,-1 1 1 0 0,0-1 0 0 0,-8 12-1 0 0,12-19-94 0 0,0-1 0 0 0,0 1-1 0 0,0-1 1 0 0,0 0 0 0 0,0 1-1 0 0,0-1 1 0 0,0 0 0 0 0,0 0-1 0 0,-1 0 1 0 0,1 0-1 0 0,-1 0 1 0 0,1 0 0 0 0,-1 0-1 0 0,1 0 1 0 0,-1-1 0 0 0,1 1-1 0 0,-1 0 1 0 0,1-1 0 0 0,-1 0-1 0 0,0 1 1 0 0,0-1-1 0 0,1 0 1 0 0,-1 0 0 0 0,0 0-1 0 0,1 0 1 0 0,-1 0 0 0 0,0 0-1 0 0,1 0 1 0 0,-3-1 0 0 0,-5-3-7567 0 0</inkml:trace>
</inkml:ink>
</file>

<file path=ppt/ink/ink1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0.403"/>
    </inkml:context>
    <inkml:brush xml:id="br0">
      <inkml:brushProperty name="width" value="0.05" units="cm"/>
      <inkml:brushProperty name="height" value="0.05" units="cm"/>
    </inkml:brush>
  </inkml:definitions>
  <inkml:trace contextRef="#ctx0" brushRef="#br0">1 117 10138 0 0,'0'0'183'0'0,"0"-1"0"0"0,0 1-1 0 0,-1 0 1 0 0,1-1 0 0 0,0 1 0 0 0,0-1-1 0 0,0 1 1 0 0,0 0 0 0 0,0-1 0 0 0,0 1 0 0 0,0-1-1 0 0,0 1 1 0 0,0 0 0 0 0,1-1 0 0 0,-1 1-1 0 0,0 0 1 0 0,0-1 0 0 0,0 1 0 0 0,0-1-1 0 0,0 1 1 0 0,1 0 0 0 0,-1-1 0 0 0,0 1-1 0 0,0 0 1 0 0,1 0 0 0 0,-1-1 0 0 0,0 1-1 0 0,0 0 1 0 0,1-1 0 0 0,-1 1 0 0 0,1 0-1 0 0,17-10 1596 0 0,28-3-2170 0 0,-39 12 954 0 0,262-47 841 0 0,4 22 116 0 0,-224 22-1467 0 0,-8 0-52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6.665"/>
    </inkml:context>
    <inkml:brush xml:id="br0">
      <inkml:brushProperty name="width" value="0.05" units="cm"/>
      <inkml:brushProperty name="height" value="0.05" units="cm"/>
    </inkml:brush>
  </inkml:definitions>
  <inkml:trace contextRef="#ctx0" brushRef="#br0">119 1 5529 0 0,'1'0'53'0'0,"0"0"-1"0"0,0 1 1 0 0,0-1 0 0 0,0 0-1 0 0,0 1 1 0 0,0-1-1 0 0,0 1 1 0 0,0 0 0 0 0,0-1-1 0 0,0 1 1 0 0,0 0-1 0 0,0 0 1 0 0,0-1 0 0 0,-1 1-1 0 0,1 0 1 0 0,0 0-1 0 0,0 0 1 0 0,-1 0 0 0 0,2 2-1 0 0,10 23 14 0 0,-10-23 24 0 0,7 22 172 0 0,-1 0 0 0 0,-1 0 0 0 0,-1 1 0 0 0,4 44 0 0 0,-2 105 388 0 0,-14-15-138 0 0,3-137-360 0 0,0 0 0 0 0,-1 0 0 0 0,-2 0 1 0 0,-14 40-1 0 0,16-55 164 0 0,0 0 1 0 0,0 0-1 0 0,-1 0 0 0 0,1-1 0 0 0,-2 0 1 0 0,1 0-1 0 0,-1 0 0 0 0,0 0 0 0 0,-1-1 0 0 0,1 0 1 0 0,-1 0-1 0 0,0-1 0 0 0,-1 0 0 0 0,1 0 1 0 0,-12 5-1 0 0,17-9-339 0 0,-1-1 0 0 0,1 1-1 0 0,0-1 1 0 0,-1 1 0 0 0,1-1 0 0 0,0 0 0 0 0,-1 0 0 0 0,1 0-1 0 0,0 0 1 0 0,-1-1 0 0 0,1 1 0 0 0,0 0 0 0 0,-1-1-1 0 0,1 0 1 0 0,-4-1 0 0 0,-6-5-5178 0 0</inkml:trace>
</inkml:ink>
</file>

<file path=ppt/ink/ink1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0.894"/>
    </inkml:context>
    <inkml:brush xml:id="br0">
      <inkml:brushProperty name="width" value="0.05" units="cm"/>
      <inkml:brushProperty name="height" value="0.05" units="cm"/>
    </inkml:brush>
  </inkml:definitions>
  <inkml:trace contextRef="#ctx0" brushRef="#br0">286 1 12443 0 0,'8'8'363'0'0,"-2"1"1"0"0,1 0-1 0 0,-1 1 1 0 0,-1-1 0 0 0,1 1-1 0 0,-2 0 1 0 0,1 1 0 0 0,-2-1-1 0 0,1 1 1 0 0,-1-1-1 0 0,-1 1 1 0 0,0 0 0 0 0,0 0-1 0 0,-1 0 1 0 0,-1 19-1 0 0,-1 3 211 0 0,-1-1-1 0 0,-2 1 0 0 0,-1-1 1 0 0,-12 37-1 0 0,10-42-338 0 0,-2-1 1 0 0,0 0-1 0 0,-2 0 0 0 0,-1-1 0 0 0,-1-1 0 0 0,-22 31 1 0 0,23-39-222 0 0,-1 0 0 0 0,-1-1 1 0 0,0 0-1 0 0,-1-1 0 0 0,-1 0 1 0 0,0-1-1 0 0,0-1 0 0 0,-1-1 1 0 0,-25 12-1 0 0,-8 0-14 0 0</inkml:trace>
</inkml:ink>
</file>

<file path=ppt/ink/ink1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1.302"/>
    </inkml:context>
    <inkml:brush xml:id="br0">
      <inkml:brushProperty name="width" value="0.05" units="cm"/>
      <inkml:brushProperty name="height" value="0.05" units="cm"/>
    </inkml:brush>
  </inkml:definitions>
  <inkml:trace contextRef="#ctx0" brushRef="#br0">189 1 7834 0 0,'1'0'10445'0'0,"3"15"-7062"0"0,1 21-4226 0 0,-7 20 1030 0 0,-2 0 0 0 0,-3-1-1 0 0,-1 0 1 0 0,-4 0 0 0 0,-18 54-1 0 0,22-85-156 0 0,0 1 0 0 0,-18 33 0 0 0,19-46-24 0 0,0 0-1 0 0,0-1 1 0 0,-1 0-1 0 0,0-1 0 0 0,-1 1 1 0 0,-15 13-1 0 0,10-15-280 0 0,5-8-5666 0 0</inkml:trace>
</inkml:ink>
</file>

<file path=ppt/ink/ink1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1.691"/>
    </inkml:context>
    <inkml:brush xml:id="br0">
      <inkml:brushProperty name="width" value="0.05" units="cm"/>
      <inkml:brushProperty name="height" value="0.05" units="cm"/>
    </inkml:brush>
  </inkml:definitions>
  <inkml:trace contextRef="#ctx0" brushRef="#br0">1 228 1840 0 0,'4'-11'282'0'0,"2"0"0"0"0,-1 0 0 0 0,1 1 0 0 0,1 0 0 0 0,-1 0 0 0 0,2 1 0 0 0,-1 0 0 0 0,1 0 0 0 0,1 0 0 0 0,0 1 0 0 0,0 1 0 0 0,14-10 0 0 0,0 2 666 0 0,0 2-1 0 0,1 0 0 0 0,0 1 0 0 0,37-12 0 0 0,-48 20-548 0 0,1 0 0 0 0,0 0 0 0 0,0 1 0 0 0,0 1 0 0 0,0 0 0 0 0,0 2 0 0 0,0-1 0 0 0,25 3 0 0 0,-32-1-285 0 0,-1 1 0 0 0,1-1 0 0 0,-1 1 0 0 0,0 0 0 0 0,0 0 0 0 0,1 1 0 0 0,-1 0 0 0 0,-1 0 0 0 0,1 0 0 0 0,0 1 0 0 0,-1 0 0 0 0,0 0 0 0 0,0 0 0 0 0,0 1 0 0 0,0-1 0 0 0,-1 1 0 0 0,0 0 0 0 0,0 1 0 0 0,0-1 0 0 0,5 12 0 0 0,-6-13-31 0 0,-1 0-1 0 0,-1 1 0 0 0,1-1 0 0 0,-1 1 0 0 0,1-1 0 0 0,-1 1 0 0 0,0-1 1 0 0,-1 1-1 0 0,1 0 0 0 0,-1-1 0 0 0,0 1 0 0 0,0 0 0 0 0,-1 0 0 0 0,0 6 0 0 0,-1-6 57 0 0,0 0 0 0 0,0 0 0 0 0,0 0 0 0 0,-1 0 0 0 0,1 0 0 0 0,-1 0 0 0 0,-1-1 0 0 0,1 1 0 0 0,0-1 0 0 0,-1 0 0 0 0,0 0 0 0 0,-5 4-1 0 0,-3 2 157 0 0,0-1-1 0 0,-1-1 1 0 0,0 0-1 0 0,-1 0 1 0 0,0-1-1 0 0,0-1 0 0 0,0-1 1 0 0,-18 5-1 0 0,-33 5-6223 0 0,32-10-927 0 0</inkml:trace>
</inkml:ink>
</file>

<file path=ppt/ink/ink1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2.079"/>
    </inkml:context>
    <inkml:brush xml:id="br0">
      <inkml:brushProperty name="width" value="0.05" units="cm"/>
      <inkml:brushProperty name="height" value="0.05" units="cm"/>
    </inkml:brush>
  </inkml:definitions>
  <inkml:trace contextRef="#ctx0" brushRef="#br0">0 37 5065 0 0,'96'-3'8563'0'0,"-22"-3"-7753"0"0,77-17-1 0 0,-127 18-901 0 0</inkml:trace>
</inkml:ink>
</file>

<file path=ppt/ink/ink1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2.468"/>
    </inkml:context>
    <inkml:brush xml:id="br0">
      <inkml:brushProperty name="width" value="0.05" units="cm"/>
      <inkml:brushProperty name="height" value="0.05" units="cm"/>
    </inkml:brush>
  </inkml:definitions>
  <inkml:trace contextRef="#ctx0" brushRef="#br0">41 18 6913 0 0,'0'0'159'0'0,"-1"1"0"0"0,0-1 0 0 0,1 0-1 0 0,-1 1 1 0 0,0-1 0 0 0,1 0 0 0 0,-1 1-1 0 0,1-1 1 0 0,-1 1 0 0 0,1-1 0 0 0,-1 1-1 0 0,1-1 1 0 0,-1 1 0 0 0,1-1 0 0 0,-1 1-1 0 0,1-1 1 0 0,0 1 0 0 0,-1 0 0 0 0,1-1-1 0 0,0 1 1 0 0,-1 0 0 0 0,1-1 0 0 0,0 1-1 0 0,0 1 1 0 0,-6 23 160 0 0,4-15-170 0 0,-5 24-71 0 0,1 0 0 0 0,1 0 0 0 0,1 36-1 0 0,4-52 31 0 0,1 0 0 0 0,0 0 0 0 0,1 0 0 0 0,1 0-1 0 0,1-1 1 0 0,0 1 0 0 0,12 27 0 0 0,-13-38 149 0 0,0 0-1 0 0,1 0 1 0 0,0-1 0 0 0,0 1-1 0 0,11 10 1 0 0,-15-16-193 0 0,1 1 0 0 0,0-1 0 0 0,0 0 0 0 0,0-1 0 0 0,0 1 0 0 0,0 0 1 0 0,1 0-1 0 0,-1 0 0 0 0,0 0 0 0 0,0-1 0 0 0,0 1 0 0 0,1-1 0 0 0,-1 1 0 0 0,0-1 0 0 0,1 1 0 0 0,-1-1 0 0 0,0 0 1 0 0,1 0-1 0 0,-1 0 0 0 0,1 1 0 0 0,-1-1 0 0 0,0-1 0 0 0,1 1 0 0 0,-1 0 0 0 0,1 0 0 0 0,-1 0 0 0 0,0-1 0 0 0,1 1 1 0 0,-1-1-1 0 0,0 1 0 0 0,0-1 0 0 0,1 1 0 0 0,-1-1 0 0 0,0 0 0 0 0,0 0 0 0 0,0 1 0 0 0,0-1 0 0 0,0 0 0 0 0,2-1 1 0 0,9-14 488 0 0,0 0 0 0 0,-1-1 0 0 0,0 0 0 0 0,-2 0 0 0 0,0-1 0 0 0,7-22 0 0 0,-4 14-234 0 0,31-69 520 0 0,9-20-904 0 0,-19 38-2895 0 0,-30 69 1268 0 0</inkml:trace>
</inkml:ink>
</file>

<file path=ppt/ink/ink1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43.545"/>
    </inkml:context>
    <inkml:brush xml:id="br0">
      <inkml:brushProperty name="width" value="0.05" units="cm"/>
      <inkml:brushProperty name="height" value="0.05" units="cm"/>
    </inkml:brush>
  </inkml:definitions>
  <inkml:trace contextRef="#ctx0" brushRef="#br0">309 391 3681 0 0,'1'-1'205'0'0,"0"1"1"0"0,-1 0 0 0 0,1 0 0 0 0,0-1-1 0 0,0 1 1 0 0,-1 0 0 0 0,1-1-1 0 0,0 1 1 0 0,-1-1 0 0 0,1 1-1 0 0,0-1 1 0 0,-1 1 0 0 0,1-1-1 0 0,-1 1 1 0 0,1-1 0 0 0,-1 1-1 0 0,1-1 1 0 0,-1 0 0 0 0,1 1-1 0 0,-1-1 1 0 0,0 0 0 0 0,1 0-1 0 0,-1 1 1 0 0,0-1 0 0 0,1 0-1 0 0,-1 0 1 0 0,0-1 0 0 0,9-24 3718 0 0,-7 16-2901 0 0,0 0-1 0 0,-1 0 1 0 0,-1 0-1 0 0,1 0 1 0 0,-2 0 0 0 0,1 0-1 0 0,-3-12 1 0 0,2 15-858 0 0,-1 0 0 0 0,0 0 1 0 0,0 0-1 0 0,0 0 0 0 0,-1 0 1 0 0,0 1-1 0 0,-1-1 1 0 0,1 1-1 0 0,-1 0 0 0 0,-8-10 1 0 0,10 14-160 0 0,0 0 1 0 0,0 0-1 0 0,0 1 1 0 0,0-1-1 0 0,0 1 1 0 0,0 0-1 0 0,0-1 1 0 0,0 1-1 0 0,-1 0 1 0 0,1 0 0 0 0,-1 0-1 0 0,1 1 1 0 0,0-1-1 0 0,-1 0 1 0 0,1 1-1 0 0,-1 0 1 0 0,-4 0-1 0 0,2 0-11 0 0,0 0-1 0 0,0 1 0 0 0,0 0 0 0 0,0 0 0 0 0,0 1 1 0 0,0 0-1 0 0,0-1 0 0 0,-5 5 0 0 0,-4 1-3 0 0,1 1-1 0 0,1 1 0 0 0,0 0 1 0 0,-21 21-1 0 0,18-15 4 0 0,1 1-1 0 0,1 0 1 0 0,1 1-1 0 0,-21 37 1 0 0,28-45 4 0 0,1 0-1 0 0,0 1 1 0 0,0-1-1 0 0,1 1 1 0 0,0 0-1 0 0,0 0 1 0 0,1 0-1 0 0,1 1 1 0 0,0-1-1 0 0,0 0 1 0 0,1 1-1 0 0,1 11 1 0 0,0-19-4 0 0,-1 1 0 0 0,1-1 0 0 0,0 1 1 0 0,0-1-1 0 0,0 1 0 0 0,0-1 0 0 0,0 0 0 0 0,1 0 0 0 0,0 1 0 0 0,-1-1 0 0 0,1 0 1 0 0,0-1-1 0 0,1 1 0 0 0,-1 0 0 0 0,0 0 0 0 0,1-1 0 0 0,-1 1 0 0 0,1-1 1 0 0,0 0-1 0 0,0 0 0 0 0,0 0 0 0 0,0 0 0 0 0,0-1 0 0 0,1 1 0 0 0,-1-1 1 0 0,0 0-1 0 0,1 0 0 0 0,-1 0 0 0 0,1 0 0 0 0,-1 0 0 0 0,1-1 0 0 0,-1 0 1 0 0,1 0-1 0 0,-1 0 0 0 0,1 0 0 0 0,-1 0 0 0 0,1-1 0 0 0,-1 1 0 0 0,1-1 0 0 0,-1 0 1 0 0,1 0-1 0 0,-1 0 0 0 0,0-1 0 0 0,1 1 0 0 0,-1-1 0 0 0,0 0 0 0 0,4-3 1 0 0,7-5-237 0 0,-1 0-1 0 0,0-1 1 0 0,-1-1 0 0 0,0 0 0 0 0,-1-1 0 0 0,13-18 0 0 0,50-90-5677 0 0,-54 84 2041 0 0,-24 47 5054 0 0,-1 0-1 0 0,2 0 1 0 0,-1 0 0 0 0,1 1 0 0 0,-1 12-1 0 0,1-9-1043 0 0,1 1-1 0 0,1-1 1 0 0,0 1-1 0 0,1 0 0 0 0,0-1 1 0 0,2 1-1 0 0,3 18 1 0 0,-5-30-134 0 0,1 0 0 0 0,0-1 0 0 0,0 1 0 0 0,0 0 0 0 0,0 0 0 0 0,0-1 0 0 0,1 1 1 0 0,-1-1-1 0 0,1 1 0 0 0,0-1 0 0 0,-1 0 0 0 0,1 0 0 0 0,0 1 0 0 0,1-1 0 0 0,-1-1 1 0 0,0 1-1 0 0,0 0 0 0 0,1 0 0 0 0,-1-1 0 0 0,1 0 0 0 0,-1 1 0 0 0,5 0 1 0 0,-3-1 3 0 0,-1 0 0 0 0,0-1 0 0 0,1 0 0 0 0,-1 0 0 0 0,1 0 0 0 0,-1 0 0 0 0,1-1 0 0 0,-1 1 0 0 0,1-1 0 0 0,-1 0 0 0 0,0 0 0 0 0,1 0 0 0 0,-1 0 0 0 0,0-1 0 0 0,0 0 0 0 0,0 1 0 0 0,0-1 0 0 0,4-3 1 0 0,15-13 252 0 0,0 0 0 0 0,-1-2 0 0 0,-2 0 0 0 0,18-23 0 0 0,-5 1 52 0 0,33-57-1 0 0,-33 44-537 0 0,-2-2 1 0 0,32-86-1 0 0,-58 124 179 0 0,-6 18 201 0 0,-5 11 343 0 0,-19 37-41 0 0,1 1 0 0 0,3 1 0 0 0,-28 90-1 0 0,45-121-480 0 0,1 1-1 0 0,0 1 1 0 0,-1 33-1 0 0,5-46 33 0 0,0 0-1 0 0,0 0 1 0 0,0 0 0 0 0,1 0-1 0 0,0 0 1 0 0,1-1 0 0 0,-1 1-1 0 0,1 0 1 0 0,1-1 0 0 0,-1 1 0 0 0,1-1-1 0 0,0 0 1 0 0,8 12 0 0 0,-10-17-5 0 0,0-1 0 0 0,0 1 0 0 0,-1 0 0 0 0,1-1 0 0 0,0 1 0 0 0,0-1 1 0 0,0 1-1 0 0,0-1 0 0 0,0 0 0 0 0,0 1 0 0 0,0-1 0 0 0,1 0 0 0 0,-1 0 1 0 0,0 1-1 0 0,0-1 0 0 0,0 0 0 0 0,0 0 0 0 0,0 0 0 0 0,0 0 0 0 0,0-1 0 0 0,0 1 1 0 0,0 0-1 0 0,0 0 0 0 0,0-1 0 0 0,0 1 0 0 0,0-1 0 0 0,0 1 0 0 0,0-1 1 0 0,0 1-1 0 0,0-1 0 0 0,0 1 0 0 0,0-1 0 0 0,0 0 0 0 0,0 1 0 0 0,-1-1 1 0 0,2-2-1 0 0,29-30-162 0 0,-30 32 152 0 0,11-14-29 0 0,11-13-1059 0 0,-1-1 0 0 0,-1-1 0 0 0,28-57 1 0 0,-54 105 1569 0 0,1 1-1 0 0,0-1 1 0 0,1 1 0 0 0,1 0 0 0 0,1 0 0 0 0,1 0 0 0 0,2 27 0 0 0,-1-43-457 0 0,-1 0 1 0 0,0 0-1 0 0,1 0 1 0 0,0 0-1 0 0,0 0 0 0 0,0 0 1 0 0,0 0-1 0 0,1 0 1 0 0,-1 0-1 0 0,1 0 0 0 0,-1-1 1 0 0,1 1-1 0 0,0-1 0 0 0,0 1 1 0 0,0-1-1 0 0,4 4 1 0 0,-4-5-20 0 0,0 0 0 0 0,0-1 1 0 0,0 1-1 0 0,0 0 1 0 0,0 0-1 0 0,0-1 0 0 0,0 1 1 0 0,0-1-1 0 0,0 0 1 0 0,0 0-1 0 0,0 1 0 0 0,0-1 1 0 0,0-1-1 0 0,0 1 0 0 0,0 0 1 0 0,0 0-1 0 0,0-1 1 0 0,0 1-1 0 0,0-1 0 0 0,0 0 1 0 0,0 1-1 0 0,0-1 1 0 0,0 0-1 0 0,-1 0 0 0 0,4-3 1 0 0,8-5 6 0 0,0 0 0 0 0,0-2 0 0 0,-2 1 0 0 0,21-24 0 0 0,36-56 0 0 0,-59 78 0 0 0,11-13-35 0 0,-11 13-1 0 0,0-1-1 0 0,12-20 1 0 0,-22 39 95 0 0,-1 0 1 0 0,1 0-1 0 0,0 0 1 0 0,1 0-1 0 0,-1 0 1 0 0,1 0-1 0 0,1 9 1 0 0,-1 12 128 0 0,-1-11-134 0 0,0-1 0 0 0,2 1 1 0 0,2 18-1 0 0,-2-28-50 0 0,0-1 0 0 0,0 1 1 0 0,0-1-1 0 0,1 1 0 0 0,0-1 0 0 0,0 1 1 0 0,1-1-1 0 0,-1 0 0 0 0,1 0 0 0 0,0 0 0 0 0,1-1 1 0 0,3 6-1 0 0,-6-9-8 0 0,0 0 0 0 0,0 0 0 0 0,0-1 1 0 0,0 1-1 0 0,1 0 0 0 0,-1-1 0 0 0,0 1 0 0 0,0 0 1 0 0,0-1-1 0 0,0 1 0 0 0,1-1 0 0 0,-1 0 0 0 0,0 1 1 0 0,1-1-1 0 0,-1 0 0 0 0,0 0 0 0 0,1 0 0 0 0,-1 0 1 0 0,0 0-1 0 0,1 0 0 0 0,-1 0 0 0 0,0 0 0 0 0,0-1 0 0 0,1 1 1 0 0,-1 0-1 0 0,0-1 0 0 0,0 1 0 0 0,1-1 0 0 0,-1 0 1 0 0,0 1-1 0 0,2-2 0 0 0,4-3-87 0 0,-1 0 1 0 0,1-1-1 0 0,-1 1 0 0 0,6-9 0 0 0,3-1-572 0 0,-6 7-240 0 0,0 0 0 0 0,1 1 0 0 0,0 0 0 0 0,1 1 0 0 0,-1 0 1 0 0,1 1-1 0 0,22-8 0 0 0,19 1 750 0 0,20 2 1305 0 0,-10 2 849 0 0,-1-3 1 0 0,69-21-1 0 0,-124 30-1940 0 0,0 0 0 0 0,0-1 0 0 0,0 1 1 0 0,-1-1-1 0 0,1 0 0 0 0,-1-1 0 0 0,0 0 0 0 0,0 1 1 0 0,0-2-1 0 0,-1 1 0 0 0,1 0 0 0 0,-1-1 0 0 0,6-8 0 0 0,-8 10-31 0 0,-1 0-1 0 0,1 0 0 0 0,-1 0 0 0 0,0-1 0 0 0,0 1 0 0 0,0 0 0 0 0,0-1 1 0 0,0 1-1 0 0,-1 0 0 0 0,0-1 0 0 0,0 1 0 0 0,0 0 0 0 0,0-1 0 0 0,0 1 0 0 0,0-1 1 0 0,-1 1-1 0 0,0 0 0 0 0,0-1 0 0 0,0 1 0 0 0,0 0 0 0 0,0 0 0 0 0,-1 0 0 0 0,1 0 1 0 0,-1 0-1 0 0,0 0 0 0 0,-4-5 0 0 0,3 4 17 0 0,0 0 0 0 0,0 0 1 0 0,-1 1-1 0 0,0-1 0 0 0,0 1 0 0 0,0 0 1 0 0,0 0-1 0 0,0 0 0 0 0,0 1 0 0 0,-1-1 1 0 0,1 1-1 0 0,-1 0 0 0 0,0 0 0 0 0,-7-1 1 0 0,5 1 2 0 0,-1 1 0 0 0,0 1 0 0 0,0-1 0 0 0,0 1 1 0 0,0 0-1 0 0,0 1 0 0 0,1 0 0 0 0,-15 3 0 0 0,10-1-39 0 0,1 1-1 0 0,-1 0 0 0 0,1 1 1 0 0,0 0-1 0 0,0 0 0 0 0,0 2 1 0 0,1-1-1 0 0,0 1 0 0 0,0 1 1 0 0,0 0-1 0 0,-15 17 0 0 0,18-17-8 0 0,1 1-1 0 0,0 0 0 0 0,1 0 1 0 0,0 0-1 0 0,0 1 1 0 0,1-1-1 0 0,0 1 0 0 0,1 0 1 0 0,0 1-1 0 0,1-1 1 0 0,0 0-1 0 0,1 1 0 0 0,-1-1 1 0 0,2 12-1 0 0,0-14-5 0 0,1-1 0 0 0,-1 0-1 0 0,2 0 1 0 0,-1 1-1 0 0,1-1 1 0 0,0 0 0 0 0,0 0-1 0 0,1-1 1 0 0,0 1 0 0 0,0 0-1 0 0,1-1 1 0 0,-1 0 0 0 0,2 0-1 0 0,-1 0 1 0 0,1 0-1 0 0,-1-1 1 0 0,1 0 0 0 0,1 0-1 0 0,-1 0 1 0 0,1 0 0 0 0,8 4-1 0 0,-8-5 7 0 0,0-1 0 0 0,0 0 0 0 0,0 0 0 0 0,1-1 0 0 0,-1 0 0 0 0,1 0 0 0 0,-1 0 0 0 0,1-1 0 0 0,0 0 0 0 0,0 0 0 0 0,0-1 0 0 0,0 0 0 0 0,0 0 0 0 0,-1-1 0 0 0,1 1 0 0 0,11-4 0 0 0,2-2-422 0 0,0-1 1 0 0,-1 0-1 0 0,0-2 0 0 0,22-12 0 0 0,-7 2-7550 0 0</inkml:trace>
</inkml:ink>
</file>

<file path=ppt/ink/ink1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53.995"/>
    </inkml:context>
    <inkml:brush xml:id="br0">
      <inkml:brushProperty name="width" value="0.05" units="cm"/>
      <inkml:brushProperty name="height" value="0.05" units="cm"/>
    </inkml:brush>
  </inkml:definitions>
  <inkml:trace contextRef="#ctx0" brushRef="#br0">27 49 920 0 0,'-3'-15'1267'0'0,"3"-7"5744"0"0,0 10-1538 0 0,3 18-1920 0 0,3 25-2310 0 0,1 27-388 0 0,0 95 0 0 0,-15 61-889 0 0,6-185 88 0 0,0 20-51 0 0,1-11 6 0 0,-1-1 0 0 0,-2 1 0 0 0,-15 63 1 0 0,19-100-61 0 0,0-1 0 0 0,0 1 0 0 0,0-1 1 0 0,0 1-1 0 0,0-1 0 0 0,-1 1 0 0 0,1-1 1 0 0,0 0-1 0 0,0 1 0 0 0,0-1 1 0 0,-1 1-1 0 0,1-1 0 0 0,0 1 0 0 0,0-1 1 0 0,-1 1-1 0 0,1-1 0 0 0,0 0 0 0 0,-1 1 1 0 0,1-1-1 0 0,-1 0 0 0 0,1 1 1 0 0,0-1-1 0 0,-1 0 0 0 0,1 0 0 0 0,-1 1 1 0 0,1-1-1 0 0,-1 0 0 0 0</inkml:trace>
</inkml:ink>
</file>

<file path=ppt/ink/ink1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54.425"/>
    </inkml:context>
    <inkml:brush xml:id="br0">
      <inkml:brushProperty name="width" value="0.05" units="cm"/>
      <inkml:brushProperty name="height" value="0.05" units="cm"/>
    </inkml:brush>
  </inkml:definitions>
  <inkml:trace contextRef="#ctx0" brushRef="#br0">14 78 1376 0 0,'25'-29'2221'0'0,"-17"23"-1812"0"0,0 1-1 0 0,1-1 1 0 0,-1 2 0 0 0,1-1 0 0 0,0 1 0 0 0,0 0-1 0 0,1 1 1 0 0,-1 0 0 0 0,1 0 0 0 0,-1 1 0 0 0,1 0 0 0 0,0 1-1 0 0,0 0 1 0 0,0 1 0 0 0,0 0 0 0 0,0 1 0 0 0,0-1-1 0 0,-1 2 1 0 0,1 0 0 0 0,0 0 0 0 0,0 0 0 0 0,10 6-1 0 0,-13-6-244 0 0,1 1 0 0 0,-1 0 0 0 0,0 1 0 0 0,-1-1 1 0 0,1 1-1 0 0,-1 1 0 0 0,1-1 0 0 0,-1 1 0 0 0,-1 0 0 0 0,1 1 0 0 0,-1-1 0 0 0,0 1 0 0 0,0 0 0 0 0,0 0 0 0 0,-1 1 0 0 0,0 0 0 0 0,-1-1 0 0 0,1 1 0 0 0,-1 0 0 0 0,0 1 0 0 0,-1-1 0 0 0,0 0 0 0 0,0 1 0 0 0,0-1 0 0 0,-1 1 0 0 0,-1 0 0 0 0,1 0 0 0 0,-2 14 0 0 0,0-13-29 0 0,-1 0 1 0 0,0-1 0 0 0,0 1 0 0 0,-1-1-1 0 0,-1 0 1 0 0,1 1 0 0 0,-1-2-1 0 0,0 1 1 0 0,-1 0 0 0 0,0-1-1 0 0,0 0 1 0 0,-1 0 0 0 0,1 0 0 0 0,-2-1-1 0 0,1 0 1 0 0,-1 0 0 0 0,0-1-1 0 0,0 1 1 0 0,-15 7 0 0 0,6-4 29 0 0,0-1 1 0 0,-1-1-1 0 0,0 0 1 0 0,0-1-1 0 0,0-1 1 0 0,-1 0-1 0 0,0-2 1 0 0,-31 3-1 0 0,-1-6 3 0 0,46 0-158 0 0,1 0 0 0 0,0-1 0 0 0,0 1 0 0 0,0-1-1 0 0,-1 0 1 0 0,1 0 0 0 0,0 0 0 0 0,0 0 0 0 0,0-1 0 0 0,0 1-1 0 0,1-1 1 0 0,-1 0 0 0 0,-2-2 0 0 0,5 4-47 0 0,0-1 0 0 0,0 1 0 0 0,0 0 1 0 0,0-1-1 0 0,0 1 0 0 0,0 0 0 0 0,0-1 0 0 0,1 1 1 0 0,-1 0-1 0 0,0-1 0 0 0,0 1 0 0 0,0 0 0 0 0,1-1 1 0 0,-1 1-1 0 0,0 0 0 0 0,0-1 0 0 0,1 1 0 0 0,-1 0 1 0 0,0 0-1 0 0,1 0 0 0 0,-1-1 0 0 0,0 1 0 0 0,1 0 1 0 0,-1 0-1 0 0,0 0 0 0 0,1 0 0 0 0,-1-1 0 0 0,0 1 1 0 0,1 0-1 0 0,0 0 0 0 0,16-7-1050 0 0,-15 6 950 0 0,10-3-91 0 0,-1 0-1 0 0,1 2 1 0 0,0-1-1 0 0,-1 1 1 0 0,1 1-1 0 0,0 0 1 0 0,0 1-1 0 0,0 0 1 0 0,0 1-1 0 0,0 0 1 0 0,15 4-1 0 0,-13-2 196 0 0,0 1 1 0 0,-1 0-1 0 0,1 1 1 0 0,-1 1-1 0 0,0 0 1 0 0,0 1-1 0 0,0 0 0 0 0,22 18 1 0 0,-30-22 36 0 0,-1 1 1 0 0,0 0-1 0 0,0 0 1 0 0,0 0-1 0 0,0 1 1 0 0,-1-1-1 0 0,1 1 0 0 0,-1 0 1 0 0,0 0-1 0 0,-1 0 1 0 0,1 0-1 0 0,-1 0 1 0 0,0 1-1 0 0,0-1 0 0 0,-1 0 1 0 0,0 1-1 0 0,0 0 1 0 0,0-1-1 0 0,0 1 1 0 0,-1 0-1 0 0,0 0 0 0 0,0-1 1 0 0,-1 1-1 0 0,1 0 1 0 0,-1-1-1 0 0,-1 1 1 0 0,1-1-1 0 0,-1 1 1 0 0,0-1-1 0 0,0 1 0 0 0,0-1 1 0 0,-1 0-1 0 0,0 0 1 0 0,0 0-1 0 0,0-1 1 0 0,-6 7-1 0 0,-2 2 275 0 0,-1-1 0 0 0,0-1 0 0 0,0 0 0 0 0,-1-1 0 0 0,-1 0 0 0 0,0-1 0 0 0,0 0 0 0 0,-1-1 0 0 0,0-1 0 0 0,0 0 0 0 0,-1-1 0 0 0,1-1 0 0 0,-2 0 0 0 0,1-2 0 0 0,-33 5 0 0 0,21-8-575 0 0</inkml:trace>
</inkml:ink>
</file>

<file path=ppt/ink/ink1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1:54.854"/>
    </inkml:context>
    <inkml:brush xml:id="br0">
      <inkml:brushProperty name="width" value="0.05" units="cm"/>
      <inkml:brushProperty name="height" value="0.05" units="cm"/>
    </inkml:brush>
  </inkml:definitions>
  <inkml:trace contextRef="#ctx0" brushRef="#br0">1 848 14283 0 0,'0'0'1103'0'0,"15"-7"1838"0"0,-1-1-2577 0 0,-1 0 1 0 0,0-1-1 0 0,-1 0 1 0 0,0-1-1 0 0,-1-1 1 0 0,0 1-1 0 0,15-21 1 0 0,-4 3-101 0 0,-2-2 1 0 0,19-36 0 0 0,-18 25-157 0 0,-2-1 0 0 0,-2-1 0 0 0,13-51 0 0 0,23-137-435 0 0,-48 210 256 0 0,7-47-334 0 0,-12 62 379 0 0,1 1 0 0 0,-1-1 0 0 0,0 1 0 0 0,0-1-1 0 0,-1 1 1 0 0,0-1 0 0 0,0 1 0 0 0,0-1 0 0 0,-3-7 0 0 0,3 12 39 0 0,1 0 0 0 0,0 0 0 0 0,-1 0 0 0 0,1 0 0 0 0,-1 0 0 0 0,1 0 0 0 0,-1 0 0 0 0,0 0 0 0 0,1 0 0 0 0,-1 1 0 0 0,0-1 0 0 0,0 0 0 0 0,1 0 0 0 0,-1 1 1 0 0,0-1-1 0 0,0 1 0 0 0,0-1 0 0 0,0 1 0 0 0,0-1 0 0 0,0 1 0 0 0,0-1 0 0 0,0 1 0 0 0,0 0 0 0 0,0 0 0 0 0,0 0 0 0 0,0-1 0 0 0,0 1 0 0 0,0 0 0 0 0,0 0 0 0 0,0 0 1 0 0,0 0-1 0 0,0 1 0 0 0,0-1 0 0 0,0 0 0 0 0,0 0 0 0 0,0 1 0 0 0,0-1 0 0 0,0 0 0 0 0,0 1 0 0 0,0-1 0 0 0,0 1 0 0 0,0-1 0 0 0,0 1 0 0 0,-1 1 0 0 0,-3 1 79 0 0,1 1 0 0 0,0-1 0 0 0,0 1-1 0 0,0 0 1 0 0,0 0 0 0 0,1 1-1 0 0,-4 4 1 0 0,-8 17-18 0 0,1 1 0 0 0,1 1-1 0 0,2-1 1 0 0,-11 41 0 0 0,10-25 0 0 0,3 0 0 0 0,-5 61 0 0 0,10-61-90 0 0,3 0 0 0 0,1 0 0 0 0,7 49 0 0 0,-5-73 10 0 0,2 0-1 0 0,0-1 1 0 0,1 0-1 0 0,0 0 1 0 0,2 0 0 0 0,0-1-1 0 0,1 0 1 0 0,1 0-1 0 0,19 27 1 0 0,-26-40-128 0 0,0-1 0 0 0,1 0 1 0 0,-1 0-1 0 0,1-1 0 0 0,0 1 0 0 0,0 0 0 0 0,0-1 1 0 0,0 0-1 0 0,1 1 0 0 0,-1-1 0 0 0,0-1 1 0 0,1 1-1 0 0,-1 0 0 0 0,1-1 0 0 0,0 0 0 0 0,0 0 1 0 0,-1 0-1 0 0,1 0 0 0 0,0 0 0 0 0,0-1 0 0 0,7 0 1 0 0,7-6-7206 0 0</inkml:trace>
</inkml:ink>
</file>

<file path=ppt/ink/ink1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04.492"/>
    </inkml:context>
    <inkml:brush xml:id="br0">
      <inkml:brushProperty name="width" value="0.05" units="cm"/>
      <inkml:brushProperty name="height" value="0.05" units="cm"/>
    </inkml:brush>
  </inkml:definitions>
  <inkml:trace contextRef="#ctx0" brushRef="#br0">188 68 2761 0 0,'1'-8'13122'0'0,"-1"6"-12829"0"0,0 0 1 0 0,1 0-1 0 0,-1 0 0 0 0,0 0 0 0 0,0 0 0 0 0,0 0 0 0 0,-1 0 0 0 0,1 0 0 0 0,0 0 0 0 0,-2-4 0 0 0,2 5-156 0 0,-1 1-1 0 0,0-1 1 0 0,0 0-1 0 0,1 0 1 0 0,-1 0 0 0 0,0 0-1 0 0,0 1 1 0 0,0-1-1 0 0,0 0 1 0 0,0 1-1 0 0,0-1 1 0 0,0 1 0 0 0,0-1-1 0 0,0 1 1 0 0,0 0-1 0 0,0-1 1 0 0,0 1 0 0 0,0 0-1 0 0,0 0 1 0 0,0-1-1 0 0,-1 1 1 0 0,1 0-1 0 0,0 0 1 0 0,0 0 0 0 0,-1 1-1 0 0,-5-1-117 0 0,1 1-1 0 0,0 0 1 0 0,-1 1 0 0 0,1-1-1 0 0,0 1 1 0 0,0 1 0 0 0,0-1-1 0 0,1 1 1 0 0,-1 0 0 0 0,0 0-1 0 0,1 1 1 0 0,0-1-1 0 0,0 1 1 0 0,0 0 0 0 0,0 1-1 0 0,1-1 1 0 0,-6 8 0 0 0,3-4 0 0 0,1 0 0 0 0,0 0 0 0 0,1 0 0 0 0,0 1 1 0 0,1-1-1 0 0,-1 1 0 0 0,2 1 0 0 0,-1-1 1 0 0,1 0-1 0 0,-3 17 0 0 0,6-21-36 0 0,-1 1 1 0 0,1-1-1 0 0,0 0 1 0 0,1 0-1 0 0,-1 0 1 0 0,1 0-1 0 0,0 1 1 0 0,1-1-1 0 0,-1 0 1 0 0,1 0-1 0 0,0-1 0 0 0,0 1 1 0 0,0 0-1 0 0,1-1 1 0 0,0 1-1 0 0,-1-1 1 0 0,2 0-1 0 0,-1 0 1 0 0,0 0-1 0 0,1 0 1 0 0,0-1-1 0 0,0 1 0 0 0,0-1 1 0 0,0 0-1 0 0,7 4 1 0 0,-6-4-5 0 0,0-1 1 0 0,0 1 0 0 0,0-1-1 0 0,0 0 1 0 0,1-1-1 0 0,-1 1 1 0 0,0-1-1 0 0,1 0 1 0 0,-1-1 0 0 0,1 1-1 0 0,-1-1 1 0 0,1 0-1 0 0,-1 0 1 0 0,1-1 0 0 0,-1 1-1 0 0,1-1 1 0 0,-1-1-1 0 0,1 1 1 0 0,-1-1-1 0 0,0 0 1 0 0,0 0 0 0 0,0 0-1 0 0,9-6 1 0 0,-5 1-115 0 0,0 0 0 0 0,-1 0 0 0 0,0-1 0 0 0,-1 0 1 0 0,0 0-1 0 0,0 0 0 0 0,0-1 0 0 0,-1 0 0 0 0,-1-1 1 0 0,1 1-1 0 0,-1-1 0 0 0,6-18 0 0 0,-10 22 79 0 0,1 1 0 0 0,-1-1-1 0 0,0 1 1 0 0,0-1 0 0 0,0 0 0 0 0,-1 1-1 0 0,1-1 1 0 0,-2 0 0 0 0,1 0 0 0 0,-1 1-1 0 0,1-1 1 0 0,-2 0 0 0 0,1 1 0 0 0,0-1-1 0 0,-1 1 1 0 0,0 0 0 0 0,-1-1 0 0 0,1 1-1 0 0,-1 0 1 0 0,0 0 0 0 0,0 0-1 0 0,-1 1 1 0 0,1-1 0 0 0,-1 1 0 0 0,-7-7-1 0 0,6 7 264 0 0,0 0 1 0 0,0 1-1 0 0,0-1 0 0 0,0 1 0 0 0,-1 0 0 0 0,0 0 0 0 0,1 1 0 0 0,-1 0 0 0 0,0 0 0 0 0,-9-2 0 0 0,11 4-329 0 0,-1-1-1 0 0,1 1 1 0 0,0 0-1 0 0,0 0 1 0 0,0 0-1 0 0,0 0 1 0 0,-1 1-1 0 0,1 0 1 0 0,0 0 0 0 0,0 0-1 0 0,0 0 1 0 0,0 0-1 0 0,0 1 1 0 0,1 0-1 0 0,-1 0 1 0 0,-5 4-1 0 0,-1 2-6819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07.137"/>
    </inkml:context>
    <inkml:brush xml:id="br0">
      <inkml:brushProperty name="width" value="0.05" units="cm"/>
      <inkml:brushProperty name="height" value="0.05" units="cm"/>
    </inkml:brush>
  </inkml:definitions>
  <inkml:trace contextRef="#ctx0" brushRef="#br0">76 0 1840 0 0,'4'1'42'0'0,"-1"0"-1"0"0,1-1 1 0 0,-1 1-1 0 0,0 0 1 0 0,0 1-1 0 0,1-1 1 0 0,-1 1-1 0 0,0-1 1 0 0,0 1-1 0 0,4 3 1 0 0,28 24 70 0 0,-32-26-65 0 0,0 0 1 0 0,1 1-1 0 0,-1-1 1 0 0,0 1-1 0 0,-1-1 1 0 0,1 1 0 0 0,-1 0-1 0 0,1 0 1 0 0,-1 0-1 0 0,2 8 1 0 0,-3-10 62 0 0,-1 0 0 0 0,0 0 0 0 0,1 0 0 0 0,-1 0 1 0 0,0 0-1 0 0,-1 0 0 0 0,1 0 0 0 0,0 1 0 0 0,-1-1 0 0 0,1 0 0 0 0,-1 0 0 0 0,1 0 0 0 0,-1 0 0 0 0,0-1 1 0 0,0 1-1 0 0,0 0 0 0 0,0 0 0 0 0,0 0 0 0 0,0-1 0 0 0,-1 1 0 0 0,1 0 0 0 0,0-1 0 0 0,-1 1 0 0 0,0-1 0 0 0,-1 2 1 0 0,-8 6 1125 0 0,-1-1 0 0 0,1-1 1 0 0,-1 1-1 0 0,-19 7 1 0 0,14-8-719 0 0,0-1 0 0 0,0 0-1 0 0,-19 3 1 0 0,108 12-1771 0 0,-42-16 1180 0 0,0-2 0 0 0,1-1 1 0 0,33-3-1 0 0,-48 1 68 0 0,24-1 5 0 0</inkml:trace>
</inkml:ink>
</file>

<file path=ppt/ink/ink1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04.926"/>
    </inkml:context>
    <inkml:brush xml:id="br0">
      <inkml:brushProperty name="width" value="0.05" units="cm"/>
      <inkml:brushProperty name="height" value="0.05" units="cm"/>
    </inkml:brush>
  </inkml:definitions>
  <inkml:trace contextRef="#ctx0" brushRef="#br0">250 125 3681 0 0,'3'-1'128'0'0,"0"-1"-1"0"0,1 1 1 0 0,-1-1 0 0 0,0 1-1 0 0,0-1 1 0 0,0 0 0 0 0,0 0-1 0 0,3-4 1 0 0,-4 4 502 0 0,0 0 0 0 0,0 0 0 0 0,-1 0-1 0 0,1-1 1 0 0,0 1 0 0 0,-1 0 0 0 0,0-1 0 0 0,1 0 0 0 0,-1 1-1 0 0,0-1 1 0 0,0 0 0 0 0,-1 1 0 0 0,1-1 0 0 0,0-5-1 0 0,-1 6-130 0 0,0-1 0 0 0,0 1 0 0 0,0 0 0 0 0,0 0 0 0 0,-1-1 0 0 0,1 1 0 0 0,-1 0-1 0 0,0 0 1 0 0,1-1 0 0 0,-1 1 0 0 0,0 0 0 0 0,0 0 0 0 0,0 0 0 0 0,-1 0 0 0 0,1 0-1 0 0,0 1 1 0 0,-4-5 0 0 0,3 4-467 0 0,-1 0 0 0 0,0 0 0 0 0,1 0 0 0 0,-1 1-1 0 0,0-1 1 0 0,0 1 0 0 0,0-1 0 0 0,0 1 0 0 0,-5-1 0 0 0,0 0-2 0 0,0 1 0 0 0,0 0 0 0 0,0 1 0 0 0,0 0 0 0 0,0 0 1 0 0,-1 1-1 0 0,1-1 0 0 0,0 2 0 0 0,1-1 0 0 0,-1 2 0 0 0,0-1 0 0 0,0 1 0 0 0,1 0 1 0 0,-1 0-1 0 0,1 1 0 0 0,0 0 0 0 0,0 0 0 0 0,1 0 0 0 0,-8 7 0 0 0,6-4-46 0 0,0-1-1 0 0,1 1 0 0 0,0 0 0 0 0,0 1 0 0 0,0 0 0 0 0,1 0 0 0 0,1 0 0 0 0,-1 1 0 0 0,1-1 1 0 0,1 1-1 0 0,-1 1 0 0 0,2-1 0 0 0,-1 1 0 0 0,-3 18 0 0 0,6-21 1 0 0,0-1 1 0 0,1 0-1 0 0,-1 0 0 0 0,2 1 1 0 0,-1-1-1 0 0,1 0 0 0 0,0 0 0 0 0,0 1 1 0 0,0-1-1 0 0,1 0 0 0 0,0 0 1 0 0,0 0-1 0 0,1-1 0 0 0,6 12 1 0 0,-6-13-30 0 0,0 0 0 0 0,0-1 1 0 0,1 1-1 0 0,0-1 0 0 0,0 1 1 0 0,0-1-1 0 0,0 0 1 0 0,0 0-1 0 0,0-1 0 0 0,1 1 1 0 0,-1-1-1 0 0,1 0 0 0 0,0-1 1 0 0,0 1-1 0 0,-1-1 0 0 0,1 0 1 0 0,0 0-1 0 0,0 0 1 0 0,7 0-1 0 0,-6-1-19 0 0,0 0-1 0 0,0 0 1 0 0,1-1 0 0 0,-1 0 0 0 0,0 0-1 0 0,0-1 1 0 0,0 1 0 0 0,0-1 0 0 0,0-1-1 0 0,0 1 1 0 0,-1-1 0 0 0,1 0 0 0 0,-1 0-1 0 0,1-1 1 0 0,4-3 0 0 0,24-25-5882 0 0,-12 6-859 0 0</inkml:trace>
</inkml:ink>
</file>

<file path=ppt/ink/ink1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05.266"/>
    </inkml:context>
    <inkml:brush xml:id="br0">
      <inkml:brushProperty name="width" value="0.05" units="cm"/>
      <inkml:brushProperty name="height" value="0.05" units="cm"/>
    </inkml:brush>
  </inkml:definitions>
  <inkml:trace contextRef="#ctx0" brushRef="#br0">49 12 1376 0 0,'-9'-11'18504'0'0,"9"11"-18288"0"0,-13 77 656 0 0,-4 96-1 0 0,10 86-1165 0 0,6-168 434 0 0,0-80-140 0 0,0 26 0 0 0,1-1 0 0 0,2 0 0 0 0,8 47 0 0 0,-10-83-1 0 0,0 0 0 0 0,1 0 1 0 0,-1 0-1 0 0,0 0 0 0 0,0 0 1 0 0,0-1-1 0 0,0 1 0 0 0,0 0 1 0 0,0 0-1 0 0,0 0 0 0 0,0 0 1 0 0,1 0-1 0 0,-1 0 0 0 0,0 0 1 0 0,0 0-1 0 0,0 0 0 0 0,0 0 1 0 0,0 0-1 0 0,1 0 0 0 0,-1 0 1 0 0,0 0-1 0 0,0 0 0 0 0,0 0 1 0 0,0 0-1 0 0,0 0 0 0 0,1 0 1 0 0,-1 0-1 0 0,0 0 0 0 0,0 0 1 0 0,0 0-1 0 0,0 0 0 0 0,0 0 1 0 0,0 0-1 0 0,1 0 0 0 0,-1 0 1 0 0,0 0-1 0 0,0 0 0 0 0,0 0 1 0 0,0 1-1 0 0,0-1 0 0 0,0 0 1 0 0,0 0-1 0 0,1 0 0 0 0,-1 0 1 0 0,0 0-1 0 0,0 0 0 0 0,0 0 1 0 0,0 1-1 0 0,0-1 0 0 0,0 0 1 0 0,0 0-1 0 0,0 0 0 0 0,0 0 1 0 0,0 0-1 0 0,0 1 0 0 0,0-1 1 0 0,0 0-1 0 0,0 0 0 0 0,0 0 1 0 0,0 0-1 0 0,0 0 0 0 0,0 0 1 0 0,0 1-1 0 0,0-1 0 0 0,0 0 1 0 0,0 0-1 0 0,0 0 0 0 0,0 0 1 0 0,0 1-1 0 0,2-4-232 0 0</inkml:trace>
</inkml:ink>
</file>

<file path=ppt/ink/ink1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05.617"/>
    </inkml:context>
    <inkml:brush xml:id="br0">
      <inkml:brushProperty name="width" value="0.05" units="cm"/>
      <inkml:brushProperty name="height" value="0.05" units="cm"/>
    </inkml:brush>
  </inkml:definitions>
  <inkml:trace contextRef="#ctx0" brushRef="#br0">347 0 12899 0 0,'0'0'1560'0'0,"-10"2"6831"0"0,-62 23-8471 0 0,2 3 0 0 0,-89 49 0 0 0,156-76 16 0 0,0 1 0 0 0,1 0 0 0 0,-1 0 0 0 0,0 0 0 0 0,0 0 0 0 0,1 0 0 0 0,-1 0 0 0 0,1 1 0 0 0,0-1 1 0 0,0 1-1 0 0,-4 5 0 0 0,6-6 40 0 0,-1 0 1 0 0,1-1 0 0 0,0 1-1 0 0,0 0 1 0 0,-1 0 0 0 0,1 0-1 0 0,0-1 1 0 0,0 1 0 0 0,1 0 0 0 0,-1 0-1 0 0,0-1 1 0 0,1 1 0 0 0,-1 0-1 0 0,1 0 1 0 0,-1-1 0 0 0,1 1-1 0 0,0-1 1 0 0,0 1 0 0 0,-1 0-1 0 0,1-1 1 0 0,0 0 0 0 0,1 1 0 0 0,1 2-1 0 0,6 6-261 0 0,0 0-1 0 0,1-1 1 0 0,0 0-1 0 0,1 0 1 0 0,0-1-1 0 0,0-1 1 0 0,1 0 0 0 0,0 0-1 0 0,0-1 1 0 0,0-1-1 0 0,23 8 1 0 0,-17-8-1412 0 0,-1-1 1 0 0,26 3-1 0 0,-11-4-3789 0 0</inkml:trace>
</inkml:ink>
</file>

<file path=ppt/ink/ink1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06.014"/>
    </inkml:context>
    <inkml:brush xml:id="br0">
      <inkml:brushProperty name="width" value="0.05" units="cm"/>
      <inkml:brushProperty name="height" value="0.05" units="cm"/>
    </inkml:brush>
  </inkml:definitions>
  <inkml:trace contextRef="#ctx0" brushRef="#br0">407 59 16131 0 0,'-8'-7'660'0'0,"-2"1"-1"0"0,1-1 0 0 0,-1 2 0 0 0,0-1 0 0 0,0 1 0 0 0,0 1 0 0 0,0 0 1 0 0,-1 1-1 0 0,0-1 0 0 0,-21-2 0 0 0,25 5-621 0 0,0 1-1 0 0,0-1 0 0 0,0 1 1 0 0,0 1-1 0 0,-1-1 1 0 0,1 1-1 0 0,0 1 0 0 0,0-1 1 0 0,0 1-1 0 0,0 0 1 0 0,0 1-1 0 0,1-1 1 0 0,-1 1-1 0 0,1 1 0 0 0,-1-1 1 0 0,1 1-1 0 0,0 0 1 0 0,-5 6-1 0 0,9-9-38 0 0,0 1-1 0 0,0 0 1 0 0,0 0 0 0 0,1 0-1 0 0,-1 0 1 0 0,0 0-1 0 0,1 1 1 0 0,0-1-1 0 0,0 0 1 0 0,-1 1 0 0 0,1-1-1 0 0,1 1 1 0 0,-1-1-1 0 0,0 1 1 0 0,1-1 0 0 0,-1 1-1 0 0,0 5 1 0 0,2-5-26 0 0,-1 1 1 0 0,1 0 0 0 0,0 0 0 0 0,0 0-1 0 0,0-1 1 0 0,0 1 0 0 0,1 0-1 0 0,-1-1 1 0 0,1 0 0 0 0,0 1-1 0 0,2 3 1 0 0,7 6-150 0 0,1 1 0 0 0,0-1 0 0 0,0-1 0 0 0,20 15 1 0 0,-22-19 75 0 0,2 2 62 0 0,42 39-151 0 0,-51-45 180 0 0,1 0 0 0 0,-1 0 0 0 0,0 0 0 0 0,0 0-1 0 0,0 1 1 0 0,0-1 0 0 0,-1 1 0 0 0,0 0 0 0 0,0-1 0 0 0,0 1 0 0 0,1 6 0 0 0,-3-9 12 0 0,0 0-1 0 0,0 0 1 0 0,-1 1 0 0 0,1-1 0 0 0,-1 0 0 0 0,1 0-1 0 0,-1 0 1 0 0,0 0 0 0 0,0 0 0 0 0,0 0 0 0 0,0 0-1 0 0,0 0 1 0 0,0 0 0 0 0,0 0 0 0 0,-1-1 0 0 0,1 1-1 0 0,-1 0 1 0 0,1-1 0 0 0,-1 1 0 0 0,0-1-1 0 0,1 0 1 0 0,-1 1 0 0 0,0-1 0 0 0,0 0 0 0 0,-3 1-1 0 0,-7 5 33 0 0,0-2 0 0 0,-23 9 0 0 0,33-14-32 0 0,-8 4 44 0 0,0-1 1 0 0,-1 0-1 0 0,0 0 0 0 0,0-1 1 0 0,1 0-1 0 0,-1-1 0 0 0,0-1 1 0 0,0 0-1 0 0,0 0 0 0 0,0-1 1 0 0,0 0-1 0 0,0-1 0 0 0,0 0 1 0 0,0-1-1 0 0,1 0 0 0 0,0-1 1 0 0,-19-8-1 0 0,9-1-303 0 0</inkml:trace>
</inkml:ink>
</file>

<file path=ppt/ink/ink1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5.395"/>
    </inkml:context>
    <inkml:brush xml:id="br0">
      <inkml:brushProperty name="width" value="0.05" units="cm"/>
      <inkml:brushProperty name="height" value="0.05" units="cm"/>
    </inkml:brush>
  </inkml:definitions>
  <inkml:trace contextRef="#ctx0" brushRef="#br0">78 94 11058 0 0,'0'0'1155'0'0,"25"-6"-1157"0"0,121-12-753 0 0,6-1 721 0 0,-134 16 56 0 0,1-2 0 0 0,-1 0 0 0 0,0-1 0 0 0,-1-1 0 0 0,33-18 0 0 0,-76 37 57 0 0,19-10-124 0 0,0 0 1 0 0,1 1 0 0 0,0 0 0 0 0,-1 0-1 0 0,1 0 1 0 0,0 1 0 0 0,0 0-1 0 0,1 0 1 0 0,-1 1 0 0 0,1-1-1 0 0,-6 7 1 0 0,-2 10 48 0 0,1 0 0 0 0,0 1 0 0 0,1 0 0 0 0,-11 37 0 0 0,-22 101 113 0 0,12-40 110 0 0,21-83-103 0 0,-2-1 1 0 0,-2 0-1 0 0,-26 46 1 0 0,34-69 122 0 0,-1 0 0 0 0,0-1 1 0 0,-1 0-1 0 0,0-1 1 0 0,-1 0-1 0 0,-1 0 0 0 0,1-1 1 0 0,-2-1-1 0 0,1 1 0 0 0,-1-2 1 0 0,-26 14-1 0 0,33-19-185 0 0,1-1 0 0 0,-1 0-1 0 0,0-1 1 0 0,0 1 0 0 0,0-1-1 0 0,0 0 1 0 0,-10 0 0 0 0,-1-2-52 0 0</inkml:trace>
</inkml:ink>
</file>

<file path=ppt/ink/ink1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5.762"/>
    </inkml:context>
    <inkml:brush xml:id="br0">
      <inkml:brushProperty name="width" value="0.05" units="cm"/>
      <inkml:brushProperty name="height" value="0.05" units="cm"/>
    </inkml:brush>
  </inkml:definitions>
  <inkml:trace contextRef="#ctx0" brushRef="#br0">52 1 9218 0 0,'-8'175'1103'0'0,"4"-117"-612"0"0,2-17 96 0 0,-6 55-484 0 0,6-84 598 0 0,-1 0-1 0 0,0 0 1 0 0,-9 12 6018 0 0,12-25-6630 0 0,-4-10 2089 0 0,-1-22-1915 0 0,6 23-293 0 0,0 0 1 0 0,1 0-1 0 0,0 0 0 0 0,1 1 1 0 0,0-1-1 0 0,1 1 1 0 0,0-1-1 0 0,0 1 0 0 0,1 0 1 0 0,0 1-1 0 0,1-1 1 0 0,-1 1-1 0 0,14-14 0 0 0,6-2-1134 0 0,0 0 0 0 0,47-33-1 0 0,-52 42-5713 0 0</inkml:trace>
</inkml:ink>
</file>

<file path=ppt/ink/ink1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6.772"/>
    </inkml:context>
    <inkml:brush xml:id="br0">
      <inkml:brushProperty name="width" value="0.05" units="cm"/>
      <inkml:brushProperty name="height" value="0.05" units="cm"/>
    </inkml:brush>
  </inkml:definitions>
  <inkml:trace contextRef="#ctx0" brushRef="#br0">1 328 4609 0 0,'0'0'353'0'0,"15"0"1325"0"0,12 1-1868 0 0,-1-1-1 0 0,0-1 1 0 0,39-7 0 0 0,-43 4 754 0 0,1-2 0 0 0,-1 0 0 0 0,0-1 0 0 0,27-13 0 0 0,-40 15-123 0 0,0 0 0 0 0,1-1-1 0 0,-2 0 1 0 0,1 0 0 0 0,-1-1 0 0 0,14-15 0 0 0,-18 18-153 0 0,0 0 0 0 0,-1-1 0 0 0,1 1 0 0 0,-1-1 0 0 0,0 0 0 0 0,-1 0 0 0 0,1-1 0 0 0,-1 1 0 0 0,0 0 1 0 0,0-1-1 0 0,-1 1 0 0 0,0-1 0 0 0,0 1 0 0 0,1-10 0 0 0,-2 13-134 0 0,0 0 0 0 0,0 0 0 0 0,0 0 0 0 0,0 0 0 0 0,-1 0 0 0 0,1 0 0 0 0,-1 0 0 0 0,1-1 0 0 0,-1 1 0 0 0,0 0 0 0 0,0 1 0 0 0,0-1 0 0 0,0 0 0 0 0,0 0 0 0 0,0 0 0 0 0,0 1 0 0 0,-1-1 0 0 0,1 0 0 0 0,-1 1 0 0 0,-2-3 0 0 0,2 2 11 0 0,-1 1 0 0 0,0-1-1 0 0,0 1 1 0 0,0 0-1 0 0,0 0 1 0 0,0 0 0 0 0,0 0-1 0 0,-1 1 1 0 0,1-1 0 0 0,0 1-1 0 0,0 0 1 0 0,-5 0-1 0 0,-1 0 3 0 0,0 1 0 0 0,0 0 0 0 0,0 1-1 0 0,1 0 1 0 0,-1 0 0 0 0,0 1-1 0 0,1 0 1 0 0,-14 8 0 0 0,11-4-159 0 0,0 1 0 0 0,1 0 1 0 0,0 0-1 0 0,1 1 0 0 0,0 0 0 0 0,0 1 0 0 0,1 0 1 0 0,0 0-1 0 0,-7 13 0 0 0,11-16-9 0 0,-1 1 0 0 0,1 0-1 0 0,1 0 1 0 0,0 0 0 0 0,0 0 0 0 0,0 1 0 0 0,1-1-1 0 0,0 1 1 0 0,1 0 0 0 0,0 0 0 0 0,0-1 0 0 0,1 1-1 0 0,0 0 1 0 0,1 10 0 0 0,1-14-76 0 0,-1 1 1 0 0,1-1 0 0 0,0 0-1 0 0,0 0 1 0 0,0 0-1 0 0,0 0 1 0 0,1-1-1 0 0,0 1 1 0 0,0-1-1 0 0,0 1 1 0 0,1-1-1 0 0,0 0 1 0 0,-1 0 0 0 0,2-1-1 0 0,-1 1 1 0 0,0-1-1 0 0,0 0 1 0 0,1 0-1 0 0,0 0 1 0 0,0 0-1 0 0,6 2 1 0 0,-4-3-47 0 0,0 1 0 0 0,0-1 0 0 0,0-1 0 0 0,0 1 0 0 0,0-1 0 0 0,1 0 0 0 0,-1-1 0 0 0,0 1 0 0 0,1-2 0 0 0,-1 1 0 0 0,0-1 0 0 0,1 0 0 0 0,-1 0 0 0 0,0-1 0 0 0,9-3 0 0 0,4-4-383 0 0,-1-1 0 0 0,0-1 0 0 0,-1 0 0 0 0,0-1 0 0 0,19-17 0 0 0,75-79-2366 0 0,-93 87 2623 0 0,-2 0-1 0 0,17-26 1 0 0,-28 39 193 0 0,-1-1 0 0 0,-1 1-1 0 0,1-1 1 0 0,-1 0 0 0 0,-1 0 0 0 0,0-1 0 0 0,0 1 0 0 0,-1-1-1 0 0,2-12 1 0 0,-4 21 114 0 0,0 0-1 0 0,0 0 1 0 0,1 0-1 0 0,-1 0 1 0 0,0 0-1 0 0,0 0 1 0 0,0 1-1 0 0,0-1 1 0 0,-1 0-1 0 0,1 0 1 0 0,0 0-1 0 0,0 0 1 0 0,-1 0-1 0 0,1 0 1 0 0,0 0-1 0 0,-1 0 1 0 0,1 1-1 0 0,-1-1 1 0 0,1 0-1 0 0,-1 0 1 0 0,1 0-1 0 0,-1 1 1 0 0,1-1-1 0 0,-1 0 1 0 0,0 1-1 0 0,0-1 1 0 0,1 1-1 0 0,-1-1 1 0 0,0 1-1 0 0,0-1 1 0 0,0 1-1 0 0,1-1 1 0 0,-1 1-1 0 0,0 0 1 0 0,0-1-1 0 0,0 1 1 0 0,0 0-1 0 0,0 0 1 0 0,0 0-1 0 0,0 0 1 0 0,0 0-1 0 0,0 0 1 0 0,0 0-1 0 0,0 0 1 0 0,0 0-1 0 0,1 0 1 0 0,-1 0-1 0 0,0 0 0 0 0,-1 1 1 0 0,-4 1 547 0 0,0-1 0 0 0,0 1-1 0 0,1 1 1 0 0,-1-1 0 0 0,1 1 0 0 0,-7 3-1 0 0,-5 7-449 0 0,0 1 0 0 0,1 1 0 0 0,1 0 0 0 0,0 0 0 0 0,1 2 0 0 0,1 0 1 0 0,1 0-1 0 0,0 1 0 0 0,1 1 0 0 0,1 0 0 0 0,1 0 0 0 0,-9 28 0 0 0,15-39-170 0 0,1-1-1 0 0,1 1 1 0 0,-1 0 0 0 0,1 0 0 0 0,0-1 0 0 0,1 1 0 0 0,0 0 0 0 0,1 9 0 0 0,-1-16-29 0 0,0 1-1 0 0,1 0 0 0 0,-1 0 1 0 0,0-1-1 0 0,1 1 1 0 0,-1 0-1 0 0,1-1 0 0 0,-1 1 1 0 0,1 0-1 0 0,0-1 1 0 0,0 1-1 0 0,0-1 0 0 0,0 1 1 0 0,0-1-1 0 0,0 0 1 0 0,0 1-1 0 0,0-1 0 0 0,0 0 1 0 0,1 0-1 0 0,-1 1 1 0 0,0-1-1 0 0,1 0 0 0 0,-1-1 1 0 0,1 1-1 0 0,0 0 1 0 0,-1 0-1 0 0,1-1 0 0 0,-1 1 1 0 0,1-1-1 0 0,0 1 1 0 0,0-1-1 0 0,-1 0 0 0 0,1 1 1 0 0,0-1-1 0 0,0 0 1 0 0,-1 0-1 0 0,1 0 1 0 0,0-1-1 0 0,0 1 0 0 0,-1 0 1 0 0,4-2-1 0 0,1 1-137 0 0,1-2 0 0 0,-1 1 1 0 0,0-1-1 0 0,0 0 0 0 0,0 0 0 0 0,-1 0 0 0 0,1-1 0 0 0,8-8 0 0 0,39-41-607 0 0,-34 33 584 0 0,1 0-202 0 0,-1-1 0 0 0,-1 0 0 0 0,-1-1 0 0 0,0-2 0 0 0,12-24 0 0 0,-27 42 528 0 0,-4 10 778 0 0,-8 15 2374 0 0,9-18-3150 0 0,-28 89 2615 0 0,26-81-2762 0 0,1 1-1 0 0,1-1 0 0 0,-1 1 1 0 0,2 0-1 0 0,-1 0 0 0 0,1 0 1 0 0,1-1-1 0 0,1 12 0 0 0,-2-20 0 0 0,0 1 1 0 0,0-1-1 0 0,1 1 0 0 0,-1-1 1 0 0,0 1-1 0 0,1-1 0 0 0,-1 1 1 0 0,1-1-1 0 0,0 0 0 0 0,-1 1 0 0 0,1-1 1 0 0,0 0-1 0 0,0 1 0 0 0,0-1 1 0 0,0 0-1 0 0,0 0 0 0 0,0 0 1 0 0,0 0-1 0 0,0 0 0 0 0,0 0 0 0 0,0 0 1 0 0,1 0-1 0 0,-1 0 0 0 0,0-1 1 0 0,1 1-1 0 0,-1 0 0 0 0,1-1 1 0 0,-1 1-1 0 0,1-1 0 0 0,-1 0 0 0 0,1 1 1 0 0,-1-1-1 0 0,1 0 0 0 0,-1 0 1 0 0,1 0-1 0 0,-1 0 0 0 0,1 0 1 0 0,-1 0-1 0 0,1 0 0 0 0,-1-1 0 0 0,1 1 1 0 0,-1-1-1 0 0,1 1 0 0 0,-1-1 1 0 0,1 1-1 0 0,-1-1 0 0 0,2-1 1 0 0,7-3-645 0 0,1-1 0 0 0,-1-1 0 0 0,0 0 0 0 0,15-13 1 0 0,-22 18 470 0 0,20-21-1288 0 0,0 0 1 0 0,-2-1 0 0 0,0-1 0 0 0,-2-1-1 0 0,0-1 1 0 0,-2 0 0 0 0,-2-1 0 0 0,25-60 0 0 0,-33 64 1223 0 0,-6 23 375 0 0,-1 0 0 0 0,0 1 0 0 0,1-1 1 0 0,-1 0-1 0 0,0 0 0 0 0,0 0 0 0 0,0 0 1 0 0,-11-12 10963 0 0,4 20-5876 0 0,-4 10-2666 0 0,10-16-2592 0 0,-11 20 242 0 0,1 0 1 0 0,1 0-1 0 0,-14 44 0 0 0,20-53-202 0 0,1 0 1 0 0,0 0-1 0 0,1 0 0 0 0,1 1 0 0 0,0-1 0 0 0,0 1 0 0 0,1-1 0 0 0,1 1 0 0 0,2 14 0 0 0,-1-21 19 0 0,0 0-1 0 0,0 0 1 0 0,0 0 0 0 0,1-1 0 0 0,0 1 0 0 0,0-1-1 0 0,0 0 1 0 0,1 0 0 0 0,-1 0 0 0 0,1 0 0 0 0,0-1-1 0 0,6 5 1 0 0,-8-7-39 0 0,-1 0 0 0 0,1-1 0 0 0,0 0 0 0 0,0 1 0 0 0,0-1 0 0 0,0 0 0 0 0,0 0 0 0 0,1 0 0 0 0,-1 0 0 0 0,0 0 0 0 0,0 0 0 0 0,1-1 0 0 0,-1 1 0 0 0,0-1 0 0 0,1 0 0 0 0,-1 0 0 0 0,0 1 0 0 0,1-1 0 0 0,-1-1 0 0 0,0 1 0 0 0,1 0 0 0 0,-1-1 0 0 0,0 1 0 0 0,1-1 0 0 0,-1 0 0 0 0,0 1 0 0 0,0-1 0 0 0,0 0 0 0 0,1 0 0 0 0,-1-1 0 0 0,0 1 0 0 0,-1 0 0 0 0,4-3 0 0 0,18-21-2286 0 0,-9 7-4737 0 0</inkml:trace>
</inkml:ink>
</file>

<file path=ppt/ink/ink1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7.163"/>
    </inkml:context>
    <inkml:brush xml:id="br0">
      <inkml:brushProperty name="width" value="0.05" units="cm"/>
      <inkml:brushProperty name="height" value="0.05" units="cm"/>
    </inkml:brush>
  </inkml:definitions>
  <inkml:trace contextRef="#ctx0" brushRef="#br0">3 33 15203 0 0,'-3'-1'4693'0'0,"3"-1"-2762"0"0,13-3-1313 0 0,243-15-1479 0 0,-221 18-40 0 0,3-1-6499 0 0</inkml:trace>
</inkml:ink>
</file>

<file path=ppt/ink/ink1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7.788"/>
    </inkml:context>
    <inkml:brush xml:id="br0">
      <inkml:brushProperty name="width" value="0.05" units="cm"/>
      <inkml:brushProperty name="height" value="0.05" units="cm"/>
    </inkml:brush>
  </inkml:definitions>
  <inkml:trace contextRef="#ctx0" brushRef="#br0">10 468 9218 0 0,'0'0'707'0'0,"-1"0"-410"0"0,-4-11 6329 0 0,2-17-4319 0 0,3 27-2221 0 0,0-14 82 0 0,0 0 0 0 0,1 0-1 0 0,1 0 1 0 0,1 0 0 0 0,0 0-1 0 0,0 1 1 0 0,10-23-1 0 0,5-6-245 0 0,25-45 0 0 0,-30 66 23 0 0,0 0 0 0 0,16-19 1 0 0,-23 32 21 0 0,1 1-1 0 0,1 0 1 0 0,-1 1 0 0 0,1-1 0 0 0,1 2 0 0 0,-1-1-1 0 0,14-7 1 0 0,-21 13 25 0 0,0 1-1 0 0,-1 0 0 0 0,1-1 1 0 0,-1 1-1 0 0,1 0 0 0 0,0-1 1 0 0,-1 1-1 0 0,1 0 0 0 0,-1 0 1 0 0,1 0-1 0 0,0 0 1 0 0,-1 0-1 0 0,1 0 0 0 0,0-1 1 0 0,-1 1-1 0 0,1 1 0 0 0,0-1 1 0 0,-1 0-1 0 0,1 0 0 0 0,0 0 1 0 0,-1 0-1 0 0,1 0 0 0 0,0 1 1 0 0,-1-1-1 0 0,1 0 1 0 0,0 0-1 0 0,-1 1 0 0 0,1-1 1 0 0,-1 1-1 0 0,1-1 0 0 0,-1 0 1 0 0,1 1-1 0 0,0 0 0 0 0,0 1-51 0 0,1 1 0 0 0,-1-1-1 0 0,0 0 1 0 0,0 1 0 0 0,-1-1 0 0 0,1 0-1 0 0,0 1 1 0 0,-1-1 0 0 0,1 5-1 0 0,0 8-280 0 0,-1 0-1 0 0,-2 19 1 0 0,-6 42 161 0 0,-30 122 1 0 0,32-177 344 0 0,-1 1 1 0 0,-20 38-1 0 0,20-79 2458 0 0,7 3-2422 0 0,1 0 0 0 0,0 0 0 0 0,1 0 0 0 0,0 0 0 0 0,2 0-1 0 0,0 1 1 0 0,0 0 0 0 0,11-23 0 0 0,-5 15-259 0 0,1 2 1 0 0,1-1-1 0 0,1 2 0 0 0,30-38 0 0 0,-42 56 56 0 0,40-41-76 0 0,-37 40 76 0 0,0 0-1 0 0,0 0 0 0 0,0 0 1 0 0,0 0-1 0 0,1 1 0 0 0,-1 0 1 0 0,1 0-1 0 0,-1 0 0 0 0,9-2 0 0 0,-12 4-8 0 0,0 0 0 0 0,0 0-1 0 0,0 0 1 0 0,0 0 0 0 0,0 0-1 0 0,0 0 1 0 0,0 1 0 0 0,-1-1-1 0 0,1 0 1 0 0,0 1 0 0 0,0-1-1 0 0,0 1 1 0 0,0-1 0 0 0,-1 1-1 0 0,1-1 1 0 0,0 1 0 0 0,-1-1-1 0 0,1 1 1 0 0,0 0 0 0 0,-1-1-1 0 0,1 1 1 0 0,-1 0 0 0 0,1-1-1 0 0,-1 1 1 0 0,1 0 0 0 0,-1 0-1 0 0,1 0 1 0 0,-1 0 0 0 0,0-1-1 0 0,1 3 1 0 0,7 28-340 0 0,-7-29 309 0 0,3 25-67 0 0,-1 1 0 0 0,-1-1 0 0 0,-2 1 0 0 0,-1-1 0 0 0,-1 1 0 0 0,-1-1 0 0 0,-1 1 0 0 0,-9 31 0 0 0,10-52 135 0 0,0 1 0 0 0,0-1-1 0 0,0 0 1 0 0,-9 13 0 0 0,11-17 30 0 0,-1-1 0 0 0,0 1 0 0 0,0-1 1 0 0,0 0-1 0 0,0 1 0 0 0,0-1 0 0 0,-1 0 0 0 0,1 0 0 0 0,-1 0 0 0 0,1-1 0 0 0,-1 1 0 0 0,0-1 0 0 0,1 1 0 0 0,-1-1 1 0 0,-4 1-1 0 0,6-2-47 0 0,1 0-1 0 0,-1 0 1 0 0,0 0 0 0 0,1-1 0 0 0,-1 1 0 0 0,0 0 0 0 0,1-1 0 0 0,-1 1 0 0 0,0 0 0 0 0,1-1 0 0 0,-1 1 0 0 0,1-1-1 0 0,-1 1 1 0 0,1-1 0 0 0,-1 1 0 0 0,1-1 0 0 0,-1 0 0 0 0,1 1 0 0 0,0-1 0 0 0,-1 1 0 0 0,1-1 0 0 0,0 0 0 0 0,-1 1-1 0 0,1-1 1 0 0,0 0 0 0 0,0 0 0 0 0,0 1 0 0 0,-1-1 0 0 0,1 0 0 0 0,0 1 0 0 0,0-2 0 0 0,-2-25-658 0 0,3 14 166 0 0,1-1 1 0 0,0 1 0 0 0,1-1 0 0 0,1 1 0 0 0,9-22 0 0 0,34-63-1417 0 0,-36 77 1531 0 0,-1-1 9 0 0,1 1 0 0 0,1 1 1 0 0,1 0-1 0 0,1 1 0 0 0,1 0 0 0 0,0 2 1 0 0,26-24-1 0 0,-40 40 359 0 0,0-1 0 0 0,1 1 0 0 0,-1 0 0 0 0,1 0 0 0 0,-1 0 0 0 0,1 0 0 0 0,0 0 0 0 0,-1 0 0 0 0,1 1 0 0 0,2-2 0 0 0,-3 3 36 0 0,-1-1-1 0 0,1 0 1 0 0,-1 0-1 0 0,0 1 1 0 0,1-1-1 0 0,-1 0 0 0 0,1 0 1 0 0,-1 1-1 0 0,0-1 1 0 0,1 1-1 0 0,-1-1 0 0 0,0 0 1 0 0,1 1-1 0 0,-1-1 1 0 0,0 1-1 0 0,0-1 1 0 0,1 1-1 0 0,-1-1 0 0 0,0 0 1 0 0,0 1-1 0 0,0-1 1 0 0,0 1-1 0 0,1-1 0 0 0,-1 1 1 0 0,0-1-1 0 0,0 1 1 0 0,0-1-1 0 0,0 1 1 0 0,0 0-1 0 0,0-1 0 0 0,-1 1 1 0 0,1-1-1 0 0,0 1 1 0 0,0 0-1 0 0,-5 114 1545 0 0,0 35 481 0 0,21 37-2014 0 0,-15-170-134 0 0</inkml:trace>
</inkml:ink>
</file>

<file path=ppt/ink/ink1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8.440"/>
    </inkml:context>
    <inkml:brush xml:id="br0">
      <inkml:brushProperty name="width" value="0.05" units="cm"/>
      <inkml:brushProperty name="height" value="0.05" units="cm"/>
    </inkml:brush>
  </inkml:definitions>
  <inkml:trace contextRef="#ctx0" brushRef="#br0">0 253 2761 0 0,'32'1'65'0'0,"-10"-2"370"0"0,-1-2 0 0 0,1 0 0 0 0,-1-1-1 0 0,36-13 1 0 0,-44 12 35 0 0,-1 0-1 0 0,1 0 1 0 0,-1-2-1 0 0,-1 1 1 0 0,0-1-1 0 0,0-1 1 0 0,0 0-1 0 0,18-19 1 0 0,-24 22-208 0 0,-2 0 1 0 0,1-1-1 0 0,0 1 1 0 0,-1-1-1 0 0,0 0 1 0 0,-1 0-1 0 0,1 0 1 0 0,-1 0-1 0 0,0-1 1 0 0,-1 1-1 0 0,2-8 1 0 0,-3 12-102 0 0,1-1 0 0 0,-1 1 0 0 0,0-1 0 0 0,0 1 0 0 0,0-1 0 0 0,0 1 0 0 0,0 0 0 0 0,0-1 0 0 0,-1 1 1 0 0,1-1-1 0 0,-1 1 0 0 0,0-1 0 0 0,0 1 0 0 0,0 0 0 0 0,0 0 0 0 0,0-1 0 0 0,0 1 0 0 0,0 0 0 0 0,-1 0 1 0 0,1 0-1 0 0,-1 0 0 0 0,0 0 0 0 0,1 1 0 0 0,-1-1 0 0 0,0 0 0 0 0,0 1 0 0 0,0-1 0 0 0,0 1 0 0 0,0 0 0 0 0,-1 0 1 0 0,1 0-1 0 0,-4-1 0 0 0,2 1 22 0 0,0 0 0 0 0,-1 1 0 0 0,1-1 1 0 0,-1 1-1 0 0,1 1 0 0 0,-1-1 0 0 0,1 0 1 0 0,0 1-1 0 0,-1 0 0 0 0,1 0 0 0 0,0 1 1 0 0,0-1-1 0 0,0 1 0 0 0,-1 0 0 0 0,2 0 0 0 0,-1 0 1 0 0,0 0-1 0 0,0 1 0 0 0,-4 3 0 0 0,-3 3-29 0 0,1 0-1 0 0,-1 1 1 0 0,2 0-1 0 0,-16 21 0 0 0,15-18-192 0 0,2 2-1 0 0,0-1 0 0 0,1 1 0 0 0,0 0 1 0 0,1 1-1 0 0,-7 28 0 0 0,10-33 13 0 0,1-1-1 0 0,1 1 1 0 0,-1 0 0 0 0,2 0-1 0 0,-1 0 1 0 0,1 0-1 0 0,1-1 1 0 0,0 1 0 0 0,1 0-1 0 0,0 0 1 0 0,4 12 0 0 0,-4-19 9 0 0,-1-1 1 0 0,0 0 0 0 0,1 0-1 0 0,-1 0 1 0 0,1 0 0 0 0,0 0-1 0 0,0 0 1 0 0,0 0 0 0 0,1 0-1 0 0,-1-1 1 0 0,0 1 0 0 0,1-1-1 0 0,0 0 1 0 0,3 3 0 0 0,-4-5-3 0 0,0 1 1 0 0,0 0 0 0 0,0-1 0 0 0,0 1 0 0 0,0-1 0 0 0,1 1-1 0 0,-1-1 1 0 0,0 0 0 0 0,0 0 0 0 0,0 0 0 0 0,0 0-1 0 0,0 0 1 0 0,1-1 0 0 0,-1 1 0 0 0,0-1 0 0 0,0 1 0 0 0,0-1-1 0 0,0 0 1 0 0,0 1 0 0 0,0-1 0 0 0,0 0 0 0 0,0-1 0 0 0,2-1-1 0 0,10-7-352 0 0,0-1-1 0 0,-1 0 1 0 0,0-1-1 0 0,-1 0 1 0 0,0-1-1 0 0,14-21 1 0 0,50-92-2814 0 0,-37 58 1481 0 0,-49 93 7242 0 0,-2 25-3373 0 0,4-11-1825 0 0,-1 1-307 0 0,-4 44 1 0 0,8-40-23 0 0,17-59-295 0 0,6-15-157 0 0,-15 24 288 0 0,57-95-1578 0 0,-51 87 1588 0 0,1 2 1 0 0,0 0 0 0 0,0 0-1 0 0,1 0 1 0 0,18-13 0 0 0,-28 25 132 0 0,-1-1 0 0 0,1 0 0 0 0,0 1 0 0 0,0-1 1 0 0,-1 1-1 0 0,1-1 0 0 0,0 1 0 0 0,0 0 0 0 0,0-1 0 0 0,0 1 1 0 0,0 0-1 0 0,0 0 0 0 0,0-1 0 0 0,1 1 0 0 0,-1 0 16 0 0,-1 0-1 0 0,1 1 1 0 0,-1-1-1 0 0,0 0 1 0 0,1 0 0 0 0,-1 0-1 0 0,1 0 1 0 0,-1 1-1 0 0,0-1 1 0 0,1 0-1 0 0,-1 0 1 0 0,0 1-1 0 0,1-1 1 0 0,-1 0-1 0 0,0 1 1 0 0,1-1 0 0 0,-1 0-1 0 0,0 1 1 0 0,0-1-1 0 0,0 0 1 0 0,1 1-1 0 0,-1 0 1 0 0,1 3 127 0 0,0 0 0 0 0,0 1 0 0 0,0-1 1 0 0,-1 0-1 0 0,0 7 0 0 0,1 2 342 0 0,1 25 467 0 0,-4 46 0 0 0,-1-11-972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24.402"/>
    </inkml:context>
    <inkml:brush xml:id="br0">
      <inkml:brushProperty name="width" value="0.05" units="cm"/>
      <inkml:brushProperty name="height" value="0.05" units="cm"/>
      <inkml:brushProperty name="color" value="#004F8B"/>
    </inkml:brush>
  </inkml:definitions>
  <inkml:trace contextRef="#ctx0" brushRef="#br0">1 4 5985 0 0,'3'-1'264'0'0,"0"0"56"0"0,-1 1-256 0 0,1-1-64 0 0,0 1 0 0 0,0 0 0 0 0,1 0 320 0 0,2 0 41 0 0,5 0 15 0 0,3 1 0 0 0,3-1-248 0 0,1 1-40 0 0,1 0-16 0 0,2 2 0 0 0,1 0-72 0 0,0 2 0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25.260"/>
    </inkml:context>
    <inkml:brush xml:id="br0">
      <inkml:brushProperty name="width" value="0.05" units="cm"/>
      <inkml:brushProperty name="height" value="0.05" units="cm"/>
    </inkml:brush>
  </inkml:definitions>
  <inkml:trace contextRef="#ctx0" brushRef="#br0">0 65 4633 0 0,'9'-64'5835'0'0,"-8"71"-1795"0"0,4 34-3400 0 0,0 81 1 0 0,-5-73-142 0 0,7 55 1 0 0,-3-75-532 0 0,2 8-101 0 0,0 52-1 0 0,-7-93-906 0 0</inkml:trace>
</inkml:ink>
</file>

<file path=ppt/ink/ink1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18.882"/>
    </inkml:context>
    <inkml:brush xml:id="br0">
      <inkml:brushProperty name="width" value="0.05" units="cm"/>
      <inkml:brushProperty name="height" value="0.05" units="cm"/>
    </inkml:brush>
  </inkml:definitions>
  <inkml:trace contextRef="#ctx0" brushRef="#br0">386 0 6913 0 0,'-1'1'5110'0'0,"-1"10"-3310"0"0,-37 124 3912 0 0,21-59-5417 0 0,3 1 0 0 0,-6 98 0 0 0,19-150-323 0 0,2 0 0 0 0,3 26 0 0 0,-2-43 21 0 0,0 0-1 0 0,0 0 0 0 0,1 0 1 0 0,0 0-1 0 0,1 0 1 0 0,-1-1-1 0 0,2 1 0 0 0,-1-1 1 0 0,1 1-1 0 0,5 6 0 0 0,-8-13 8 0 0,-1 0-1 0 0,1 0 0 0 0,-1-1 0 0 0,1 1 0 0 0,0 0 1 0 0,-1-1-1 0 0,1 1 0 0 0,0-1 0 0 0,-1 1 0 0 0,1-1 0 0 0,0 1 1 0 0,0-1-1 0 0,0 1 0 0 0,-1-1 0 0 0,1 0 0 0 0,0 1 1 0 0,0-1-1 0 0,0 0 0 0 0,0 0 0 0 0,0 0 0 0 0,0 0 1 0 0,0 0-1 0 0,0 0 0 0 0,-1 0 0 0 0,1 0 0 0 0,2 0 1 0 0,-1-1-23 0 0,0 0 0 0 0,0 0 1 0 0,1 0-1 0 0,-1 0 1 0 0,0-1-1 0 0,-1 1 1 0 0,1 0-1 0 0,0-1 0 0 0,0 0 1 0 0,2-2-1 0 0,2-4-545 0 0,0 0-1 0 0,0 0 0 0 0,9-18 1 0 0,-4 1-5842 0 0</inkml:trace>
  <inkml:trace contextRef="#ctx0" brushRef="#br0" timeOffset="1">0 214 21197 0 0,'164'-14'2071'0'0,"-104"7"-2006"0"0,96-9-1683 0 0,-104 9-6150 0 0</inkml:trace>
</inkml:ink>
</file>

<file path=ppt/ink/ink1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2.369"/>
    </inkml:context>
    <inkml:brush xml:id="br0">
      <inkml:brushProperty name="width" value="0.05" units="cm"/>
      <inkml:brushProperty name="height" value="0.05" units="cm"/>
    </inkml:brush>
  </inkml:definitions>
  <inkml:trace contextRef="#ctx0" brushRef="#br0">34 1 6913 0 0,'0'23'737'0'0,"-4"166"-731"0"0,4 147 188 0 0,-2-324 3394 0 0,-6-26 1094 0 0,-7-28 96 0 0,13 28-4648 0 0,1 0 0 0 0,0 0 0 0 0,1-1 1 0 0,1 1-1 0 0,0 0 0 0 0,1 0 0 0 0,0 0 1 0 0,1 0-1 0 0,1 0 0 0 0,0 1 0 0 0,1-1 0 0 0,0 1 1 0 0,13-22-1 0 0,-9 20-440 0 0,0 1 1 0 0,1 0 0 0 0,1 1-1 0 0,20-20 1 0 0,-19 22-992 0 0,0 0 0 0 0,1 1 0 0 0,1 1 0 0 0,26-15-1 0 0,-17 13-5012 0 0</inkml:trace>
</inkml:ink>
</file>

<file path=ppt/ink/ink1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3.036"/>
    </inkml:context>
    <inkml:brush xml:id="br0">
      <inkml:brushProperty name="width" value="0.05" units="cm"/>
      <inkml:brushProperty name="height" value="0.05" units="cm"/>
    </inkml:brush>
  </inkml:definitions>
  <inkml:trace contextRef="#ctx0" brushRef="#br0">0 286 13827 0 0,'5'0'197'0'0,"0"0"-1"0"0,0-1 1 0 0,0 0 0 0 0,0 1-1 0 0,7-3 1 0 0,-11 2-122 0 0,29-6-287 0 0,116-32-73 0 0,-133 34 399 0 0,0 0 0 0 0,0 0 0 0 0,-1-2 0 0 0,0 1 0 0 0,0-2 0 0 0,0 0 0 0 0,-1 0 0 0 0,16-16 0 0 0,-25 22-29 0 0,0 0 0 0 0,0 0 0 0 0,0 0-1 0 0,0 0 1 0 0,-1-1 0 0 0,1 1 0 0 0,-1 0-1 0 0,0-1 1 0 0,1 1 0 0 0,-1-1 0 0 0,0 0-1 0 0,0 1 1 0 0,-1-1 0 0 0,1 0 0 0 0,-1 0 0 0 0,1 1-1 0 0,-1-1 1 0 0,0 0 0 0 0,0 0 0 0 0,0 0-1 0 0,0 1 1 0 0,-1-1 0 0 0,1 0 0 0 0,-1 0-1 0 0,0 1 1 0 0,1-1 0 0 0,-1 0 0 0 0,0 1-1 0 0,-1-1 1 0 0,1 1 0 0 0,0-1 0 0 0,-1 1 0 0 0,0-1-1 0 0,1 1 1 0 0,-4-3 0 0 0,1 1 44 0 0,0 0 0 0 0,0 1 0 0 0,-1-1-1 0 0,1 1 1 0 0,-1 0 0 0 0,1 0 0 0 0,-1 1 0 0 0,0-1 0 0 0,0 1 0 0 0,0 0 0 0 0,0 1 0 0 0,-1-1 0 0 0,1 1 0 0 0,0 0-1 0 0,-1 0 1 0 0,1 1 0 0 0,-11-1 0 0 0,4 3-106 0 0,0 0 1 0 0,0 1-1 0 0,1 0 0 0 0,-1 1 1 0 0,1 0-1 0 0,-1 1 0 0 0,1 0 0 0 0,1 1 1 0 0,-1 0-1 0 0,1 0 0 0 0,0 1 0 0 0,1 1 1 0 0,-1 0-1 0 0,1 0 0 0 0,-13 16 1 0 0,16-17-29 0 0,0 1 1 0 0,1-1 0 0 0,0 1 0 0 0,0 0-1 0 0,0 0 1 0 0,1 0 0 0 0,1 0-1 0 0,-1 1 1 0 0,1 0 0 0 0,1 0 0 0 0,0 0-1 0 0,0 0 1 0 0,0 0 0 0 0,1 0 0 0 0,1 0-1 0 0,0 0 1 0 0,0 1 0 0 0,0-1 0 0 0,2 0-1 0 0,-1 0 1 0 0,4 12 0 0 0,-2-13 23 0 0,0 0 0 0 0,1-1 0 0 0,0 0 0 0 0,0 1 0 0 0,1-1 0 0 0,0-1 0 0 0,0 1 0 0 0,0-1 0 0 0,1 0 0 0 0,0 0 0 0 0,0-1 0 0 0,1 1 0 0 0,0-1 0 0 0,0-1 0 0 0,0 1 0 0 0,0-1 0 0 0,0-1 0 0 0,11 5 0 0 0,-8-5-91 0 0,-1 1-1 0 0,1-2 1 0 0,0 1 0 0 0,0-1 0 0 0,1-1-1 0 0,-1 0 1 0 0,0 0 0 0 0,0-1 0 0 0,1 0-1 0 0,-1-1 1 0 0,0 0 0 0 0,0-1 0 0 0,0 0-1 0 0,15-5 1 0 0,4-6-550 0 0,0-2 1 0 0,-1-1-1 0 0,-1-1 1 0 0,0-2-1 0 0,-1 0 0 0 0,-1-2 1 0 0,-2-1-1 0 0,30-32 1 0 0,-44 44 571 0 0,-1-1 1 0 0,0 1 0 0 0,0-2 0 0 0,-1 1 0 0 0,-1-1 0 0 0,1 1 0 0 0,6-22 0 0 0,-12 29 256 0 0,1 0 0 0 0,-1-1 0 0 0,-1 1 1 0 0,1 0-1 0 0,0-1 0 0 0,-1 1 1 0 0,0-1-1 0 0,0 1 0 0 0,-1 0 0 0 0,1-1 1 0 0,-1 1-1 0 0,0-1 0 0 0,0 1 1 0 0,0 0-1 0 0,0 0 0 0 0,-1 0 0 0 0,0 0 1 0 0,0 0-1 0 0,0 0 0 0 0,0 0 1 0 0,-1 0-1 0 0,1 1 0 0 0,-1-1 0 0 0,0 1 1 0 0,0 0-1 0 0,-5-4 0 0 0,4 4-28 0 0,-1 0 0 0 0,0 0 0 0 0,0 0 0 0 0,0 1 0 0 0,0-1 0 0 0,0 1 0 0 0,0 0 0 0 0,0 1 0 0 0,-1 0 0 0 0,1-1 0 0 0,-1 2 0 0 0,1-1 0 0 0,-1 1 0 0 0,1-1-1 0 0,-1 2 1 0 0,-9 0 0 0 0,5 1-212 0 0,-1-1-1 0 0,1 2 1 0 0,0 0-1 0 0,0 0 1 0 0,1 0-1 0 0,-1 2 1 0 0,0-1-1 0 0,-8 6 1 0 0,16-9-12 0 0,0 0 0 0 0,0 0-1 0 0,1 0 1 0 0,-1 1 0 0 0,0-1 0 0 0,1 0 0 0 0,-1 1 0 0 0,1-1-1 0 0,-1 1 1 0 0,1-1 0 0 0,0 1 0 0 0,-1 0 0 0 0,1-1-1 0 0,0 1 1 0 0,0 0 0 0 0,0 0 0 0 0,1 0 0 0 0,-1 0 0 0 0,0 0-1 0 0,1 0 1 0 0,-1 0 0 0 0,1 0 0 0 0,0 0 0 0 0,0 0 0 0 0,0 0-1 0 0,0 2 1 0 0,1 0-293 0 0,0 0-1 0 0,0 0 0 0 0,1-1 1 0 0,-1 1-1 0 0,1 0 1 0 0,0-1-1 0 0,0 0 1 0 0,1 1-1 0 0,-1-1 0 0 0,1 0 1 0 0,-1 0-1 0 0,7 4 1 0 0,10 10-2363 0 0,25 15 1 0 0,-24-18 2238 0 0,0 2-1 0 0,21 19 1 0 0,-37-31 462 0 0,1 1 1 0 0,-1 0 0 0 0,0 0 0 0 0,0 0-1 0 0,-1 0 1 0 0,0 1 0 0 0,0 0 0 0 0,0-1-1 0 0,0 1 1 0 0,-1 0 0 0 0,0 0 0 0 0,0 1-1 0 0,0 6 1 0 0,-1-11 11 0 0,-1 0 0 0 0,0 0 0 0 0,0 0 0 0 0,0 0-1 0 0,0 0 1 0 0,-1 0 0 0 0,1 0 0 0 0,0 1 0 0 0,-1-2-1 0 0,0 1 1 0 0,1 0 0 0 0,-1 0 0 0 0,0 0 0 0 0,0 0-1 0 0,0 0 1 0 0,0 0 0 0 0,0-1 0 0 0,-2 2 0 0 0,0 0 124 0 0,0 0 0 0 0,0 0 0 0 0,0-1 0 0 0,0 1 0 0 0,-1-1 0 0 0,1 0 0 0 0,-1 0 0 0 0,-6 2 0 0 0,-3 1 581 0 0,-1-2 0 0 0,0 1 0 0 0,0-2-1 0 0,-17 2 1 0 0,18-3 15 0 0,-1 0 0 0 0,0-1 0 0 0,0-1 0 0 0,-16-2 0 0 0,23 2-899 0 0,0-1 0 0 0,0 0 0 0 0,0 0-1 0 0,0-1 1 0 0,-11-5 0 0 0,5-1-6315 0 0</inkml:trace>
</inkml:ink>
</file>

<file path=ppt/ink/ink1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3.432"/>
    </inkml:context>
    <inkml:brush xml:id="br0">
      <inkml:brushProperty name="width" value="0.05" units="cm"/>
      <inkml:brushProperty name="height" value="0.05" units="cm"/>
    </inkml:brush>
  </inkml:definitions>
  <inkml:trace contextRef="#ctx0" brushRef="#br0">79 94 4609 0 0,'0'0'353'0'0,"-8"16"3370"0"0,-7 17-2132 0 0,1 0 1 0 0,-18 68 0 0 0,29-90-1605 0 0,1 0 1 0 0,0 1-1 0 0,0 0 1 0 0,1-1-1 0 0,1 1 1 0 0,0 0-1 0 0,1 0 0 0 0,0-1 1 0 0,1 1-1 0 0,0-1 1 0 0,1 1-1 0 0,0-1 1 0 0,5 13-1 0 0,-7-22 0 0 0,0 0 0 0 0,0 0 0 0 0,0 0-1 0 0,0 0 1 0 0,0 0 0 0 0,1 0 0 0 0,-1-1 0 0 0,0 1-1 0 0,1-1 1 0 0,0 1 0 0 0,-1-1 0 0 0,1 1 0 0 0,0-1 0 0 0,-1 0-1 0 0,1 0 1 0 0,3 2 0 0 0,-4-3 12 0 0,0 0 1 0 0,0 0-1 0 0,0 0 1 0 0,1 0-1 0 0,-1 0 1 0 0,0-1-1 0 0,0 1 1 0 0,0 0-1 0 0,0-1 1 0 0,0 1-1 0 0,0 0 1 0 0,1-1-1 0 0,-1 1 0 0 0,0-1 1 0 0,0 0-1 0 0,-1 1 1 0 0,1-1-1 0 0,0 0 1 0 0,0 0-1 0 0,0 1 1 0 0,0-1-1 0 0,0 0 1 0 0,-1 0-1 0 0,1 0 1 0 0,0 0-1 0 0,-1 0 0 0 0,1 0 1 0 0,-1 0-1 0 0,1 0 1 0 0,-1 0-1 0 0,1-3 1 0 0,7-16 0 0 0</inkml:trace>
  <inkml:trace contextRef="#ctx0" brushRef="#br0" timeOffset="1">70 19 13363 0 0,'-10'-6'776'0'0,"-9"-4"2365"0"0,17 7-1966 0 0,11 6-1058 0 0,13 2-2133 0 0,1-1-1 0 0,38 3 1 0 0,-24-6 191 0 0</inkml:trace>
</inkml:ink>
</file>

<file path=ppt/ink/ink1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4.753"/>
    </inkml:context>
    <inkml:brush xml:id="br0">
      <inkml:brushProperty name="width" value="0.05" units="cm"/>
      <inkml:brushProperty name="height" value="0.05" units="cm"/>
    </inkml:brush>
  </inkml:definitions>
  <inkml:trace contextRef="#ctx0" brushRef="#br0">450 5 13827 0 0,'-1'-1'37'0'0,"1"1"0"0"0,-1 0 0 0 0,1-1 0 0 0,-1 1 0 0 0,1 0 0 0 0,-1-1 0 0 0,1 1 0 0 0,-1 0-1 0 0,0-1 1 0 0,1 1 0 0 0,-1 0 0 0 0,0 0 0 0 0,1 0 0 0 0,-1 0 0 0 0,1 0 0 0 0,-1 0 0 0 0,0 0 0 0 0,1 0 0 0 0,-1 0 0 0 0,0 0 0 0 0,1 0 0 0 0,-1 0 0 0 0,0 0 0 0 0,1 0 0 0 0,-1 0 0 0 0,0 1 0 0 0,1-1 0 0 0,-1 0-1 0 0,1 1 1 0 0,-1-1 0 0 0,0 1 0 0 0,-9 20 1035 0 0,9-17-1046 0 0,-21 72 232 0 0,-16 113-1 0 0,22-94 7 0 0,-30 188 1781 0 0,37-198-1584 0 0,4 115-1 0 0,5-128-241 0 0,-19-105 452 0 0,9 7-636 0 0,-9-38 1 0 0,16 48-463 0 0,-1 0 0 0 0,-1 1 0 0 0,-1-1 1 0 0,0 1-1 0 0,0 0 0 0 0,-2 1 0 0 0,0 0 0 0 0,-12-18 1 0 0,18 30 519 0 0,0 0 0 0 0,0 0-1 0 0,-1 0 1 0 0,1 0 0 0 0,0 0 0 0 0,-1 1 0 0 0,1-1 0 0 0,-1 1 0 0 0,0-1 0 0 0,1 1 0 0 0,-1 0 0 0 0,0 0 0 0 0,0 0 0 0 0,0 1 0 0 0,1-1 0 0 0,-1 1 0 0 0,0-1 0 0 0,0 1 0 0 0,0 0-1 0 0,0 0 1 0 0,0 0 0 0 0,0 0 0 0 0,0 1 0 0 0,0-1 0 0 0,0 1 0 0 0,0 0 0 0 0,1 0 0 0 0,-1 0 0 0 0,-5 3 0 0 0,3-1 64 0 0,-1 0-1 0 0,1 0 1 0 0,0 1 0 0 0,0-1 0 0 0,0 1-1 0 0,0 1 1 0 0,1-1 0 0 0,-1 1-1 0 0,1-1 1 0 0,1 1 0 0 0,-1 1 0 0 0,0-1-1 0 0,-2 6 1 0 0,3-2-153 0 0,0-1 0 0 0,0 1-1 0 0,1 0 1 0 0,0 0 0 0 0,1 0 0 0 0,0 0-1 0 0,0 0 1 0 0,1 0 0 0 0,0 0 0 0 0,1 0 0 0 0,0 0-1 0 0,0 0 1 0 0,1 0 0 0 0,0 0 0 0 0,0-1-1 0 0,1 1 1 0 0,6 12 0 0 0,-6-15-1 0 0,0 0 0 0 0,0 0 0 0 0,0-1 0 0 0,1 1 0 0 0,0-1 0 0 0,0 0-1 0 0,0 0 1 0 0,1 0 0 0 0,0-1 0 0 0,0 0 0 0 0,0 1 0 0 0,0-2 0 0 0,1 1 0 0 0,-1-1 0 0 0,1 0 0 0 0,0 0 0 0 0,0 0 0 0 0,0-1 0 0 0,0 0-1 0 0,0 0 1 0 0,1 0 0 0 0,-1-1 0 0 0,0 0 0 0 0,1-1 0 0 0,8 1 0 0 0,-7-2-42 0 0,0-1-1 0 0,1 1 1 0 0,-1-2-1 0 0,0 1 1 0 0,0-1 0 0 0,0 0-1 0 0,-1-1 1 0 0,1 0-1 0 0,-1 0 1 0 0,0-1 0 0 0,0 0-1 0 0,0 0 1 0 0,-1 0-1 0 0,7-8 1 0 0,9-9-725 0 0,-1-1 0 0 0,26-38 0 0 0,-33 42-811 0 0,-1 0 0 0 0,-1-1 0 0 0,0-1 1 0 0,-2 1-1 0 0,13-38 0 0 0,-24 56 885 0 0,-2 6 3275 0 0,-5 8 3351 0 0,2 15-5285 0 0,1 1 0 0 0,1 0 0 0 0,1 0 0 0 0,1 44 0 0 0,6-43-687 0 0,-4-27 34 0 0,1 0-1 0 0,-1 0 1 0 0,0 0-1 0 0,1-1 1 0 0,0 1-1 0 0,-1 0 0 0 0,1-1 1 0 0,0 1-1 0 0,0 0 1 0 0,0-1-1 0 0,0 1 1 0 0,0-1-1 0 0,3 3 0 0 0,-4-4 3 0 0,1 0-1 0 0,-1 0 0 0 0,1 0 1 0 0,-1 0-1 0 0,1 1 0 0 0,0-1 0 0 0,-1 0 1 0 0,1 0-1 0 0,0 0 0 0 0,-1-1 0 0 0,1 1 1 0 0,-1 0-1 0 0,1 0 0 0 0,0 0 0 0 0,-1 0 1 0 0,1 0-1 0 0,-1-1 0 0 0,1 1 0 0 0,-1 0 1 0 0,1-1-1 0 0,-1 1 0 0 0,1 0 1 0 0,-1-1-1 0 0,1 1 0 0 0,0-1 0 0 0,14-14-236 0 0,-13 13 123 0 0,15-17-743 0 0,19-28 0 0 0,33-62-6017 0 0,-43 66 4431 0 0,6-12-623 0 0,-36 67 6256 0 0,0 0-1 0 0,1 1 0 0 0,0-1 0 0 0,-1 23 0 0 0,2-17-3169 0 0,1 1-1 0 0,1-1 0 0 0,1 1 0 0 0,0-1 0 0 0,2 0 1 0 0,5 25-1 0 0,-7-38-28 0 0,1 1 0 0 0,0-1-1 0 0,0 1 1 0 0,0-1 0 0 0,1 0 0 0 0,-1 0 0 0 0,1 0 0 0 0,0 0-1 0 0,1-1 1 0 0,-1 1 0 0 0,1-1 0 0 0,0 0 0 0 0,0 0 0 0 0,0 0-1 0 0,1-1 1 0 0,-1 1 0 0 0,1-1 0 0 0,0 0 0 0 0,0 0 0 0 0,0-1-1 0 0,0 0 1 0 0,0 1 0 0 0,1-2 0 0 0,9 3 0 0 0,-8-3-33 0 0,0-1 0 0 0,-1 0 1 0 0,1 0-1 0 0,0 0 1 0 0,-1-1-1 0 0,1 0 0 0 0,-1-1 1 0 0,1 0-1 0 0,-1 0 0 0 0,0 0 1 0 0,0 0-1 0 0,0-1 1 0 0,0 0-1 0 0,11-8 0 0 0,3-3-248 0 0,-1-1 0 0 0,29-29 0 0 0,-26 23-171 0 0,-1-1 1 0 0,-1-1 0 0 0,25-37 0 0 0,-40 52 586 0 0,1-1 0 0 0,-2 0-1 0 0,1 0 1 0 0,-1 0 0 0 0,0-1 0 0 0,-1 1 0 0 0,0-1 0 0 0,-1 0 0 0 0,0 0 0 0 0,0 0 0 0 0,-1 0 0 0 0,-1 0 0 0 0,0 0 0 0 0,-1-14 0 0 0,1 23-29 0 0,0-1 0 0 0,0 0 0 0 0,0 0 1 0 0,-1 1-1 0 0,1-1 0 0 0,-1 0 0 0 0,1 0 1 0 0,-1 1-1 0 0,1-1 0 0 0,-1 0 0 0 0,0 1 1 0 0,0-1-1 0 0,0 1 0 0 0,0-1 0 0 0,0 1 1 0 0,0 0-1 0 0,0-1 0 0 0,-1 1 0 0 0,1 0 1 0 0,0 0-1 0 0,-1-1 0 0 0,1 1 0 0 0,-1 1 0 0 0,1-1 1 0 0,-1 0-1 0 0,0 0 0 0 0,1 0 0 0 0,-1 1 1 0 0,0-1-1 0 0,-3 0 0 0 0,2 1-18 0 0,0 0-1 0 0,0 1 1 0 0,0-1-1 0 0,0 1 1 0 0,0 0-1 0 0,0-1 1 0 0,0 1-1 0 0,0 1 1 0 0,0-1-1 0 0,0 0 1 0 0,0 1-1 0 0,0-1 1 0 0,1 1-1 0 0,-1 0 1 0 0,1 0-1 0 0,-5 4 1 0 0,-6 8-83 0 0,1 0 1 0 0,1 1 0 0 0,0 0 0 0 0,1 0-1 0 0,0 1 1 0 0,1 1 0 0 0,1 0 0 0 0,1 0 0 0 0,0 0-1 0 0,2 1 1 0 0,0 0 0 0 0,0 0 0 0 0,-2 36-1 0 0,6-49 3 0 0,2-1-1 0 0,-1 1 1 0 0,0 0-1 0 0,1-1 1 0 0,0 1-1 0 0,0-1 1 0 0,0 1-1 0 0,0-1 1 0 0,1 1-1 0 0,2 3 0 0 0,-3-6-16 0 0,0-1 0 0 0,-1 1-1 0 0,1-1 1 0 0,0 0-1 0 0,0 0 1 0 0,0 1 0 0 0,1-1-1 0 0,-1 0 1 0 0,0 0-1 0 0,0 0 1 0 0,1 0 0 0 0,-1 0-1 0 0,0-1 1 0 0,1 1-1 0 0,-1 0 1 0 0,1 0 0 0 0,-1-1-1 0 0,1 1 1 0 0,-1-1-1 0 0,1 0 1 0 0,-1 1 0 0 0,1-1-1 0 0,0 0 1 0 0,-1 0-1 0 0,1 0 1 0 0,-1 0 0 0 0,1 0-1 0 0,0 0 1 0 0,-1-1-1 0 0,1 1 1 0 0,-1 0 0 0 0,3-2-1 0 0,4-1-185 0 0,0 0 1 0 0,-1-1-1 0 0,1 0 0 0 0,-1-1 0 0 0,0 1 0 0 0,0-1 0 0 0,9-10 0 0 0,44-47-2885 0 0,-42 41 877 0 0,-3 4 355 0 0,3-1-561 0 0,-2-1 0 0 0,24-35 0 0 0,-44 62 3094 0 0,1 0 0 0 0,0 0 0 0 0,0 1 0 0 0,0-1 1 0 0,1 1-1 0 0,0 0 0 0 0,1-1 0 0 0,-1 14 0 0 0,2-2 1358 0 0,0 0 0 0 0,5 39-1 0 0,-4-54-2035 0 0,1 1 1 0 0,-1-1-1 0 0,1 0 0 0 0,-1 1 0 0 0,2-1 0 0 0,-1 0 0 0 0,1 0 0 0 0,-1 0 0 0 0,1-1 0 0 0,4 6 0 0 0,-6-9 1 0 0,1 1 0 0 0,-1-1 0 0 0,0 0 0 0 0,0 0 0 0 0,1 0 0 0 0,-1 0 0 0 0,0 0 0 0 0,1 0 0 0 0,-1 0 0 0 0,1 0 0 0 0,-1-1 0 0 0,1 1 0 0 0,-1-1 0 0 0,1 1 0 0 0,0-1 0 0 0,-1 1 0 0 0,1-1 0 0 0,0 0 0 0 0,-1 0 0 0 0,1 0 0 0 0,0 0 0 0 0,-1 0 0 0 0,1 0 0 0 0,0 0 0 0 0,-1-1 0 0 0,1 1 0 0 0,0-1 0 0 0,-1 1 0 0 0,1-1 0 0 0,-1 1 0 0 0,1-1 0 0 0,-1 0 0 0 0,1 0 0 0 0,-1 0-1 0 0,0 0 1 0 0,1 0 0 0 0,1-2 0 0 0,9-8 39 0 0,1-1 0 0 0,-2 0 1 0 0,0-1-1 0 0,0 0 0 0 0,11-20 0 0 0,40-78 190 0 0,-56 99-258 0 0,38-78-1483 0 0,-4-1 1 0 0,43-145-1 0 0,-73 189 1575 0 0,-10 45 173 0 0,0 0 1 0 0,1 0-1 0 0,-1 1 0 0 0,0-1 0 0 0,0 0 0 0 0,0 0 0 0 0,0 0 0 0 0,0 0 0 0 0,-1 0 0 0 0,1 1 0 0 0,-1-1 0 0 0,1 0 0 0 0,-1 0 0 0 0,1 1 0 0 0,-1-1 1 0 0,0 0-1 0 0,0 1 0 0 0,0-1 0 0 0,0 1 0 0 0,0-1 0 0 0,0 1 0 0 0,-2-2 0 0 0,3 3-160 0 0,-1 0-1 0 0,1 0 1 0 0,-1 0 0 0 0,1 0-1 0 0,0 0 1 0 0,-1 0 0 0 0,1 0-1 0 0,-1 0 1 0 0,1 0 0 0 0,0 0-1 0 0,-1 0 1 0 0,1 1 0 0 0,-1-1-1 0 0,1 0 1 0 0,0 0 0 0 0,-1 0-1 0 0,1 1 1 0 0,0-1 0 0 0,-1 0-1 0 0,1 0 1 0 0,0 1 0 0 0,-1-1-1 0 0,1 0 1 0 0,0 1 0 0 0,-1-1-1 0 0,1 0 1 0 0,0 1 0 0 0,0-1-1 0 0,0 1 1 0 0,-1-1 0 0 0,1 0-1 0 0,0 1 1 0 0,0-1 0 0 0,0 1-1 0 0,0-1 1 0 0,0 1 0 0 0,-7 21-82 0 0,5-17 210 0 0,-20 77-179 0 0,3 0 0 0 0,4 1 0 0 0,4 1 0 0 0,3 0 0 0 0,3 86 0 0 0,5-144-24 0 0,1 1 0 0 0,1-1 0 0 0,2 1 0 0 0,0-1 0 0 0,12 35 0 0 0,-16-60-41 0 0,0 0 0 0 0,0-1 0 0 0,0 1 0 0 0,0-1 0 0 0,0 1 0 0 0,0-1 0 0 0,1 1-1 0 0,-1 0 1 0 0,0-1 0 0 0,0 1 0 0 0,1-1 0 0 0,-1 1 0 0 0,0-1 0 0 0,1 1 0 0 0,-1-1-1 0 0,1 0 1 0 0,-1 1 0 0 0,0-1 0 0 0,1 1 0 0 0,-1-1 0 0 0,1 0 0 0 0,-1 1 0 0 0,1-1 0 0 0,-1 0-1 0 0,1 0 1 0 0,-1 1 0 0 0,1-1 0 0 0,0 0 0 0 0,-1 0 0 0 0,1 0 0 0 0,-1 0 0 0 0,1 1 0 0 0,0-1-1 0 0,-1 0 1 0 0,1 0 0 0 0,-1 0 0 0 0,1-1 0 0 0,-1 1 0 0 0,1 0 0 0 0,0 0 0 0 0,-1 0-1 0 0,1 0 1 0 0,-1 0 0 0 0,1-1 0 0 0,-1 1 0 0 0,2-1 0 0 0,9-6-8197 0 0</inkml:trace>
</inkml:ink>
</file>

<file path=ppt/ink/ink1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5.136"/>
    </inkml:context>
    <inkml:brush xml:id="br0">
      <inkml:brushProperty name="width" value="0.05" units="cm"/>
      <inkml:brushProperty name="height" value="0.05" units="cm"/>
    </inkml:brush>
  </inkml:definitions>
  <inkml:trace contextRef="#ctx0" brushRef="#br0">414 38 8754 0 0,'-5'-2'7411'0'0,"-5"-5"-4309"0"0,2 2-1598 0 0,-3 1-1138 0 0,0 0 1 0 0,0 0-1 0 0,-1 1 0 0 0,1 0 0 0 0,-1 1 1 0 0,1 0-1 0 0,-22 0 0 0 0,26 2-377 0 0,0 1 1 0 0,0-1-1 0 0,0 1 0 0 0,0 0 1 0 0,0 1-1 0 0,0 0 0 0 0,0 0 1 0 0,1 0-1 0 0,-1 1 0 0 0,1 0 1 0 0,-1 0-1 0 0,1 1 0 0 0,0-1 1 0 0,-7 7-1 0 0,12-9-6 0 0,0 0 1 0 0,1 0-1 0 0,-1 0 0 0 0,0 0 1 0 0,1 0-1 0 0,-1 0 0 0 0,1 1 0 0 0,-1-1 1 0 0,1 0-1 0 0,-1 0 0 0 0,1 0 1 0 0,0 1-1 0 0,0-1 0 0 0,-1 0 0 0 0,1 0 1 0 0,0 1-1 0 0,0-1 0 0 0,0 0 1 0 0,1 0-1 0 0,-1 1 0 0 0,0-1 1 0 0,0 0-1 0 0,1 0 0 0 0,-1 1 0 0 0,1-1 1 0 0,-1 0-1 0 0,1 0 0 0 0,-1 0 1 0 0,1 0-1 0 0,1 2 0 0 0,24 33-1230 0 0,-23-33 1004 0 0,37 40-2105 0 0,-29-34 2175 0 0,-1 0 0 0 0,-1 2 0 0 0,0-1 0 0 0,0 1 0 0 0,-1 0 0 0 0,0 1 0 0 0,11 24 0 0 0,-18-35 175 0 0,-1 1-1 0 0,0-1 1 0 0,1 0 0 0 0,-1 1-1 0 0,0-1 1 0 0,1 1-1 0 0,-1-1 1 0 0,0 0 0 0 0,0 1-1 0 0,0-1 1 0 0,-1 1-1 0 0,1-1 1 0 0,0 0 0 0 0,0 1-1 0 0,-1-1 1 0 0,1 0 0 0 0,-1 1-1 0 0,1-1 1 0 0,-1 0-1 0 0,1 1 1 0 0,-2 1 0 0 0,0-1 13 0 0,0 0 0 0 0,0 0 0 0 0,0-1 0 0 0,0 1 0 0 0,-1 0 0 0 0,1-1 0 0 0,0 1 0 0 0,0-1 0 0 0,-1 0 0 0 0,-4 2 0 0 0,-4 0 173 0 0,1 0 1 0 0,-1-1-1 0 0,-1 0 1 0 0,-16 1-1 0 0,9-3 33 0 0,0 0 0 0 0,-1-1 0 0 0,1-1 0 0 0,-1 0 0 0 0,1-2 0 0 0,0 0 0 0 0,1-2 0 0 0,-22-8-1 0 0,14-2-220 0 0</inkml:trace>
</inkml:ink>
</file>

<file path=ppt/ink/ink1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8.418"/>
    </inkml:context>
    <inkml:brush xml:id="br0">
      <inkml:brushProperty name="width" value="0.05" units="cm"/>
      <inkml:brushProperty name="height" value="0.05" units="cm"/>
    </inkml:brush>
  </inkml:definitions>
  <inkml:trace contextRef="#ctx0" brushRef="#br0">1 82 11522 0 0,'0'0'887'0'0,"13"-7"206"0"0,1 2-958 0 0,1-1 0 0 0,0 2 0 0 0,0 0 0 0 0,26-3 0 0 0,67-2 661 0 0,-88 8-663 0 0,108-3 444 0 0,-59 3-704 0 0,119-16 1 0 0,-151 7-996 0 0,-22 4-4016 0 0</inkml:trace>
</inkml:ink>
</file>

<file path=ppt/ink/ink1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8.864"/>
    </inkml:context>
    <inkml:brush xml:id="br0">
      <inkml:brushProperty name="width" value="0.05" units="cm"/>
      <inkml:brushProperty name="height" value="0.05" units="cm"/>
    </inkml:brush>
  </inkml:definitions>
  <inkml:trace contextRef="#ctx0" brushRef="#br0">202 1 1840 0 0,'0'0'509'0'0,"-1"0"-1"0"0,0 0 1 0 0,0 0 0 0 0,1 0-1 0 0,-1 0 1 0 0,0 0-1 0 0,0 0 1 0 0,1 0-1 0 0,-1 0 1 0 0,0 0-1 0 0,1 0 1 0 0,-1 0-1 0 0,0 0 1 0 0,0 1-1 0 0,1-1 1 0 0,-1 0-1 0 0,0 1 1 0 0,1-1-1 0 0,-2 1 1 0 0,-11 13 2708 0 0,-7 24-4059 0 0,17-31 1697 0 0,-30 72-996 0 0,-30 111 0 0 0,49-143 124 0 0,2-6 46 0 0,-11 60 1 0 0,21-88-65 0 0,0 1 1 0 0,1 0-1 0 0,1 0 1 0 0,0 0-1 0 0,1 0 0 0 0,0 0 1 0 0,1 0-1 0 0,5 18 1 0 0,-1-19-85 0 0</inkml:trace>
</inkml:ink>
</file>

<file path=ppt/ink/ink1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9.216"/>
    </inkml:context>
    <inkml:brush xml:id="br0">
      <inkml:brushProperty name="width" value="0.05" units="cm"/>
      <inkml:brushProperty name="height" value="0.05" units="cm"/>
    </inkml:brush>
  </inkml:definitions>
  <inkml:trace contextRef="#ctx0" brushRef="#br0">64 0 16131 0 0,'-11'9'3044'0'0,"4"2"-2850"0"0,0 0 1 0 0,1 0-1 0 0,1 1 1 0 0,-1-1 0 0 0,2 2-1 0 0,0-1 1 0 0,0 0-1 0 0,1 1 1 0 0,-3 25-1 0 0,6-34-224 0 0,-1 0 1 0 0,1 0-1 0 0,0 1 0 0 0,0-1 0 0 0,1 0 0 0 0,-1 0 0 0 0,1 0 1 0 0,0 1-1 0 0,0-1 0 0 0,1 0 0 0 0,-1 0 0 0 0,1 0 0 0 0,-1-1 0 0 0,1 1 1 0 0,1 0-1 0 0,-1-1 0 0 0,0 1 0 0 0,1-1 0 0 0,0 0 0 0 0,0 1 1 0 0,0-2-1 0 0,0 1 0 0 0,0 0 0 0 0,0 0 0 0 0,1-1 0 0 0,-1 0 1 0 0,1 0-1 0 0,0 0 0 0 0,0 0 0 0 0,0 0 0 0 0,0-1 0 0 0,0 0 0 0 0,7 2 1 0 0,-5-2-100 0 0,0-1 0 0 0,1 0 0 0 0,-1 0 1 0 0,0 0-1 0 0,0-1 0 0 0,0 0 0 0 0,0 0 1 0 0,0-1-1 0 0,0 1 0 0 0,0-1 0 0 0,0 0 1 0 0,0-1-1 0 0,-1 0 0 0 0,1 0 0 0 0,-1 0 1 0 0,0 0-1 0 0,0-1 0 0 0,0 0 0 0 0,0 0 1 0 0,-1 0-1 0 0,1-1 0 0 0,-1 1 0 0 0,4-7 1 0 0,-5 7 86 0 0,0-1 1 0 0,0 1 0 0 0,0-1 0 0 0,-1 0 0 0 0,0 1 0 0 0,0-1 0 0 0,0 0-1 0 0,0 0 1 0 0,-1-1 0 0 0,0 1 0 0 0,0 0 0 0 0,0-7 0 0 0,-1 8 100 0 0,0 0 1 0 0,-1 0-1 0 0,1 0 1 0 0,-1 1 0 0 0,0-1-1 0 0,0 0 1 0 0,0 0-1 0 0,0 0 1 0 0,-1 1-1 0 0,0-1 1 0 0,0 1 0 0 0,0-1-1 0 0,0 1 1 0 0,0 0-1 0 0,-1-1 1 0 0,1 1 0 0 0,-6-4-1 0 0,2 1-46 0 0,0 1-1 0 0,-1 0 1 0 0,0 0-1 0 0,0 0 1 0 0,0 1-1 0 0,0 0 1 0 0,-1 0 0 0 0,0 1-1 0 0,0 0 1 0 0,0 0-1 0 0,-9-1 1 0 0,0 2-6323 0 0</inkml:trace>
</inkml:ink>
</file>

<file path=ppt/ink/ink1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9.561"/>
    </inkml:context>
    <inkml:brush xml:id="br0">
      <inkml:brushProperty name="width" value="0.05" units="cm"/>
      <inkml:brushProperty name="height" value="0.05" units="cm"/>
    </inkml:brush>
  </inkml:definitions>
  <inkml:trace contextRef="#ctx0" brushRef="#br0">1 531 8290 0 0,'0'0'756'0'0,"0"0"-623"0"0,6-1 183 0 0,-1 1 0 0 0,1-1 0 0 0,0 0-1 0 0,-1-1 1 0 0,1 0 0 0 0,-1 1 0 0 0,0-2 0 0 0,0 1-1 0 0,0-1 1 0 0,0 1 0 0 0,0-1 0 0 0,6-5 0 0 0,3-4 649 0 0,0 0 0 0 0,17-20-1 0 0,-1-2 213 0 0,-2-1-1 0 0,26-41 1 0 0,-33 43-1033 0 0,-2-2-1 0 0,-2 0 1 0 0,-1-1 0 0 0,23-75 0 0 0,-39 109-135 0 0,6-24-30 0 0,-5 24 29 0 0,-1 1 1 0 0,0 0-1 0 0,0 0 0 0 0,0-1 0 0 0,0 1 1 0 0,0 0-1 0 0,0 0 0 0 0,0-1 0 0 0,0 1 1 0 0,0 0-1 0 0,0 0 0 0 0,-1-1 0 0 0,1 1 1 0 0,0 0-1 0 0,-1 0 0 0 0,0-2 0 0 0,-18 24 2248 0 0,10-8-2144 0 0,0 1 1 0 0,1 0 0 0 0,0 0 0 0 0,1 0-1 0 0,-8 25 1 0 0,5-5-152 0 0,-9 50-1 0 0,16-68 29 0 0,1 0 0 0 0,1 0 0 0 0,1 0 0 0 0,0 0 0 0 0,3 18 1 0 0,-1-24 3 0 0,-1-1 1 0 0,1 0 0 0 0,1 0-1 0 0,-1 0 1 0 0,2-1 0 0 0,-1 1-1 0 0,1 0 1 0 0,0-1 0 0 0,1 0 0 0 0,7 9-1 0 0,-12-16-26 0 0,1 0 1 0 0,-1 0-1 0 0,1-1 0 0 0,-1 1 0 0 0,1 0 0 0 0,0-1 1 0 0,-1 1-1 0 0,1-1 0 0 0,0 1 0 0 0,-1-1 0 0 0,1 1 1 0 0,0-1-1 0 0,0 1 0 0 0,0-1 0 0 0,-1 0 0 0 0,1 1 1 0 0,0-1-1 0 0,0 0 0 0 0,0 0 0 0 0,0 0 0 0 0,-1 0 1 0 0,1 0-1 0 0,0 0 0 0 0,0 0 0 0 0,0 0 0 0 0,0 0 0 0 0,0 0 1 0 0,0 0-1 0 0,-1 0 0 0 0,1-1 0 0 0,0 1 0 0 0,0 0 1 0 0,0-1-1 0 0,0 1 0 0 0,-1 0 0 0 0,1-1 0 0 0,0 1 1 0 0,-1-1-1 0 0,1 1 0 0 0,0-1 0 0 0,-1 0 0 0 0,1 1 1 0 0,0-1-1 0 0,0-1 0 0 0,6-9-1129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25.677"/>
    </inkml:context>
    <inkml:brush xml:id="br0">
      <inkml:brushProperty name="width" value="0.05" units="cm"/>
      <inkml:brushProperty name="height" value="0.05" units="cm"/>
    </inkml:brush>
  </inkml:definitions>
  <inkml:trace contextRef="#ctx0" brushRef="#br0">227 5 8754 0 0,'0'0'311'0'0,"-1"-1"1"0"0,1 1 0 0 0,-1 0-1 0 0,1-1 1 0 0,-1 1 0 0 0,1 0-1 0 0,-1-1 1 0 0,1 1-1 0 0,-1 0 1 0 0,0 0 0 0 0,1-1-1 0 0,-1 1 1 0 0,0 0 0 0 0,1 0-1 0 0,-1 0 1 0 0,0 0-1 0 0,1 0 1 0 0,-1 0 0 0 0,1 0-1 0 0,-1 0 1 0 0,-1 0 0 0 0,-11 6 2409 0 0,10-5-3288 0 0,-21 11 1074 0 0,-41 28 1 0 0,9-5-631 0 0,50-32 113 0 0,1 0 0 0 0,0 0-1 0 0,-1 0 1 0 0,1 1 0 0 0,0 0 0 0 0,1 0-1 0 0,-1 0 1 0 0,-5 8 0 0 0,9-12-2 0 0,1 1 1 0 0,0 0-1 0 0,0 0 1 0 0,0 0-1 0 0,0 0 0 0 0,0 0 1 0 0,0 0-1 0 0,1 0 1 0 0,-1 0-1 0 0,0 0 1 0 0,0 0-1 0 0,1 0 0 0 0,-1 0 1 0 0,0 0-1 0 0,1 0 1 0 0,-1 0-1 0 0,1 0 0 0 0,-1-1 1 0 0,1 1-1 0 0,0 0 1 0 0,-1 0-1 0 0,1-1 1 0 0,0 1-1 0 0,-1 0 0 0 0,1-1 1 0 0,0 1-1 0 0,0 0 1 0 0,0-1-1 0 0,1 1 0 0 0,28 17-387 0 0,-28-17 394 0 0,48 21 71 0 0,0-3 1 0 0,56 15 0 0 0,-104-33-5 0 0,-1-1-94 0 0,-1 0 0 0 0,0 0 0 0 0,0 0-1 0 0,0 0 1 0 0,1 1 0 0 0,-1-1 0 0 0,0 0-1 0 0,0 0 1 0 0,1 0 0 0 0,-1 0 0 0 0,0 0-1 0 0,0 0 1 0 0,1 0 0 0 0,-1 0 0 0 0,0 0-1 0 0,0 0 1 0 0,1 0 0 0 0,-1 0 0 0 0,0 0-1 0 0,0 0 1 0 0,1 0 0 0 0,-1 0 0 0 0,0 0-1 0 0,0 0 1 0 0,1 0 0 0 0,-1-1 0 0 0,0 1-1 0 0,0 0 1 0 0,0 0 0 0 0,1 0 0 0 0,-1 0-1 0 0,0 0 1 0 0,0-1 0 0 0,0 1 0 0 0,0 0-1 0 0,1 0 1 0 0,-1 0 0 0 0,0-1 0 0 0,0 1-1 0 0,0 0 1 0 0,0 0 0 0 0,0-1 0 0 0</inkml:trace>
</inkml:ink>
</file>

<file path=ppt/ink/ink1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29.927"/>
    </inkml:context>
    <inkml:brush xml:id="br0">
      <inkml:brushProperty name="width" value="0.05" units="cm"/>
      <inkml:brushProperty name="height" value="0.05" units="cm"/>
    </inkml:brush>
  </inkml:definitions>
  <inkml:trace contextRef="#ctx0" brushRef="#br0">6 211 7834 0 0,'-6'1'2974'0'0,"7"1"-1351"0"0,10 4-1140 0 0,22 5-1546 0 0,34-2-1214 0 0,0-3 0 0 0,104-4-1 0 0,-102-3 836 0 0,-66 1 1392 0 0,143-5-1196 0 0,-128 3 1295 0 0,0-1 0 0 0,0 0 0 0 0,-1-1 0 0 0,0-1 1 0 0,1-1-1 0 0,17-9 0 0 0,-17 1 799 0 0,-17 13-351 0 0,-1-1 1 0 0,1 1 0 0 0,0 0-1 0 0,0-1 1 0 0,-1 0 0 0 0,1 1 0 0 0,0-1-1 0 0,-1 1 1 0 0,0-1 0 0 0,1 1-1 0 0,-1-1 1 0 0,0 0 0 0 0,0 1-1 0 0,0-1 1 0 0,0-2 0 0 0,0 1 462 0 0,-1 0 1 0 0,0 0-1 0 0,1 1 0 0 0,-1-1 1 0 0,0 0-1 0 0,0 0 1 0 0,-1 1-1 0 0,-2-5 0 0 0,-10-11 1098 0 0,11 15-1919 0 0,0 0 1 0 0,0 1 0 0 0,-1-1 0 0 0,1 1-1 0 0,-1-1 1 0 0,0 1 0 0 0,0 0 0 0 0,1 1-1 0 0,-1-1 1 0 0,0 1 0 0 0,-1-1-1 0 0,1 1 1 0 0,0 0 0 0 0,-6 0 0 0 0,3 1-45 0 0,0 0 0 0 0,-1 0 1 0 0,1 1-1 0 0,0 0 1 0 0,0 0-1 0 0,0 1 1 0 0,-13 4-1 0 0,2 2-129 0 0,1 0 0 0 0,0 1 1 0 0,0 1-1 0 0,1 1 0 0 0,-22 18 0 0 0,21-14-21 0 0,1-1-1 0 0,1 2 0 0 0,-15 19 0 0 0,24-27 34 0 0,0 1 0 0 0,0-1 0 0 0,1 1-1 0 0,0 0 1 0 0,1 0 0 0 0,0 1 0 0 0,1-1 0 0 0,-5 21 0 0 0,7-28-21 0 0,1 1 1 0 0,-1 0 0 0 0,1-1-1 0 0,0 1 1 0 0,0-1 0 0 0,1 1-1 0 0,-1 0 1 0 0,0-1 0 0 0,1 1 0 0 0,0 0-1 0 0,-1-1 1 0 0,1 1 0 0 0,0-1-1 0 0,0 0 1 0 0,1 1 0 0 0,-1-1-1 0 0,0 0 1 0 0,1 1 0 0 0,-1-1 0 0 0,1 0-1 0 0,0 0 1 0 0,0 0 0 0 0,0 0-1 0 0,0-1 1 0 0,0 1 0 0 0,0-1-1 0 0,0 1 1 0 0,0-1 0 0 0,1 0-1 0 0,-1 1 1 0 0,1-1 0 0 0,-1 0 0 0 0,4 0-1 0 0,1 1-178 0 0,-1 0-1 0 0,1-1 1 0 0,0 0-1 0 0,-1 0 1 0 0,1-1-1 0 0,0 1 1 0 0,-1-2-1 0 0,1 1 0 0 0,0-1 1 0 0,-1 0-1 0 0,1 0 1 0 0,8-3-1 0 0,0-2-305 0 0,-1-1-1 0 0,1 0 1 0 0,-1-1 0 0 0,24-19-1 0 0,49-48-2361 0 0,-46 38 430 0 0,-37 34 2128 0 0,1-1-60 0 0,0-1-1 0 0,0 1 1 0 0,-1-1-1 0 0,1 0 0 0 0,-1 0 1 0 0,6-9-1 0 0,-15 17 1460 0 0,1 0-1 0 0,0 0 1 0 0,0 0 0 0 0,0 1-1 0 0,-5 5 1 0 0,3 0-257 0 0,-1 2 0 0 0,2-1 1 0 0,-1 1-1 0 0,-4 13 0 0 0,5-11-793 0 0,1 1-1 0 0,1 0 0 0 0,0 0 1 0 0,0 0-1 0 0,0 27 1 0 0,3-39-25 0 0,-1-1 1 0 0,1 0-1 0 0,0 1 1 0 0,0-1 0 0 0,1 1-1 0 0,-1-1 1 0 0,0 0 0 0 0,0 1-1 0 0,1-1 1 0 0,-1 1 0 0 0,0-1-1 0 0,1 0 1 0 0,0 1 0 0 0,-1-1-1 0 0,1 0 1 0 0,0 0 0 0 0,-1 1-1 0 0,1-1 1 0 0,0 0 0 0 0,0 0-1 0 0,1 1 1 0 0,-1-2 5 0 0,0 1-1 0 0,0-1 1 0 0,0 0 0 0 0,1 1-1 0 0,-1-1 1 0 0,0 0 0 0 0,0 0-1 0 0,0 0 1 0 0,0 0 0 0 0,0 0-1 0 0,1 0 1 0 0,-1 0 0 0 0,0 0 0 0 0,0-1-1 0 0,0 1 1 0 0,0 0 0 0 0,0-1-1 0 0,0 1 1 0 0,2-2 0 0 0,5-2 11 0 0,-1 0 1 0 0,0-1 0 0 0,0 0 0 0 0,-1-1-1 0 0,9-8 1 0 0,183-216-1108 0 0,-122 123-4353 0 0,-34 42-109 0 0</inkml:trace>
</inkml:ink>
</file>

<file path=ppt/ink/ink1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2:30.309"/>
    </inkml:context>
    <inkml:brush xml:id="br0">
      <inkml:brushProperty name="width" value="0.05" units="cm"/>
      <inkml:brushProperty name="height" value="0.05" units="cm"/>
    </inkml:brush>
  </inkml:definitions>
  <inkml:trace contextRef="#ctx0" brushRef="#br0">417 7 2304 0 0,'0'0'387'0'0,"0"0"-258"0"0,0-1 0 0 0,0 1 0 0 0,0 0 0 0 0,0 0 0 0 0,0 0-1 0 0,1 0 1 0 0,-1-1 0 0 0,0 1 0 0 0,0 0 0 0 0,0 0 0 0 0,0 0 0 0 0,0 0 0 0 0,0-1 0 0 0,0 1-1 0 0,0 0 1 0 0,0 0 0 0 0,0 0 0 0 0,-2-3 2191 0 0,2 3-2191 0 0,0 0 0 0 0,-1 0 0 0 0,1 0 0 0 0,0 0 0 0 0,0 0 0 0 0,0-1-1 0 0,0 1 1 0 0,-1 0 0 0 0,1 0 0 0 0,0 0 0 0 0,0 0 0 0 0,0 0 0 0 0,0 0 0 0 0,-1 0 0 0 0,1 0-1 0 0,0 0 1 0 0,0 0 0 0 0,0 0 0 0 0,0 0 0 0 0,-1 0 0 0 0,1 1 0 0 0,0-1 0 0 0,0 0 0 0 0,0 0-1 0 0,0 0 1 0 0,-1 0 0 0 0,1 0 0 0 0,-15 2 3037 0 0,7 2-2433 0 0,2 1 0 0 0,-1 0 0 0 0,0 0 0 0 0,1 0 0 0 0,0 1-1 0 0,0 0 1 0 0,-7 10 0 0 0,-33 52 315 0 0,30-41-959 0 0,-28 45-51 0 0,4 1 0 0 0,3 3 0 0 0,3 1 0 0 0,3 1 0 0 0,4 2 0 0 0,-18 88 1 0 0,40-140-40 0 0,0 1 0 0 0,2 0 1 0 0,0-1-1 0 0,3 1 0 0 0,2 39 1 0 0,0-56-2 0 0,-1 0 0 0 0,1 0 0 0 0,1 0 1 0 0,0 0-1 0 0,1 0 0 0 0,0-1 0 0 0,1 0 1 0 0,0 0-1 0 0,1 0 0 0 0,0 0 0 0 0,0-1 1 0 0,1 0-1 0 0,1 0 0 0 0,0-1 0 0 0,10 10 1 0 0,-15-16-8 0 0,0-1 0 0 0,0 0 0 0 0,0 1 0 0 0,1-1 0 0 0,-1 0 0 0 0,1-1 0 0 0,-1 1 1 0 0,1 0-1 0 0,0-1 0 0 0,0 0 0 0 0,-1 0 0 0 0,1 0 0 0 0,0-1 0 0 0,0 1 0 0 0,0-1 1 0 0,0 0-1 0 0,6 0 0 0 0,-3-1-38 0 0,0-1-1 0 0,0 0 1 0 0,0 0 0 0 0,0 0-1 0 0,0-1 1 0 0,0 0 0 0 0,-1 0-1 0 0,11-8 1 0 0,15-11-504 0 0</inkml:trace>
</inkml:ink>
</file>

<file path=ppt/ink/ink1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5.050"/>
    </inkml:context>
    <inkml:brush xml:id="br0">
      <inkml:brushProperty name="width" value="0.05" units="cm"/>
      <inkml:brushProperty name="height" value="0.05" units="cm"/>
    </inkml:brush>
  </inkml:definitions>
  <inkml:trace contextRef="#ctx0" brushRef="#br0">35 0 11979 0 0,'0'0'922'0'0,"0"16"460"0"0,-10 388 626 0 0,2-180-1855 0 0,8-215-163 0 0,-1 1 1 0 0,0-1 0 0 0,-1 0 0 0 0,1 0 0 0 0,-2 0 0 0 0,-5 15-1 0 0,8-26 10 0 0,0-5 0 0 0</inkml:trace>
</inkml:ink>
</file>

<file path=ppt/ink/ink1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5.430"/>
    </inkml:context>
    <inkml:brush xml:id="br0">
      <inkml:brushProperty name="width" value="0.05" units="cm"/>
      <inkml:brushProperty name="height" value="0.05" units="cm"/>
    </inkml:brush>
  </inkml:definitions>
  <inkml:trace contextRef="#ctx0" brushRef="#br0">386 0 6913 0 0,'-1'1'8282'0'0,"-5"9"-4665"0"0,-12 19-3389 0 0,-1 0 0 0 0,-1-1 1 0 0,-1-2-1 0 0,-2 0 0 0 0,-1-1 0 0 0,-1-2 0 0 0,0 0 0 0 0,-2-2 1 0 0,-30 19-1 0 0,40-29-254 0 0,-1 1-623 0 0,-1-1-1 0 0,0-1 1 0 0,-28 11 0 0 0,49-21 549 0 0,1 0 1 0 0,-1 0 0 0 0,0 0-1 0 0,0 0 1 0 0,0 1 0 0 0,0-1-1 0 0,0 0 1 0 0,0 1 0 0 0,0-1-1 0 0,0 1 1 0 0,0 0 0 0 0,4 2-1 0 0,31 17-2058 0 0,-14-7 1412 0 0,-1-3 746 0 0,0 0 0 0 0,0-2 0 0 0,40 10 0 0 0,-37-14 0 0 0</inkml:trace>
</inkml:ink>
</file>

<file path=ppt/ink/ink1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5.795"/>
    </inkml:context>
    <inkml:brush xml:id="br0">
      <inkml:brushProperty name="width" value="0.05" units="cm"/>
      <inkml:brushProperty name="height" value="0.05" units="cm"/>
    </inkml:brush>
  </inkml:definitions>
  <inkml:trace contextRef="#ctx0" brushRef="#br0">0 11 10050 0 0,'27'4'1048'0'0,"-23"-3"-1074"0"0,159 12-405 0 0,-142-12 424 0 0,0-2-1 0 0,0 0 1 0 0,0-2 0 0 0,0 0-1 0 0,34-10 1 0 0,-31 4-60 0 0</inkml:trace>
</inkml:ink>
</file>

<file path=ppt/ink/ink1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6.147"/>
    </inkml:context>
    <inkml:brush xml:id="br0">
      <inkml:brushProperty name="width" value="0.05" units="cm"/>
      <inkml:brushProperty name="height" value="0.05" units="cm"/>
    </inkml:brush>
  </inkml:definitions>
  <inkml:trace contextRef="#ctx0" brushRef="#br0">12 0 15667 0 0,'0'0'1418'0'0,"-4"22"-1067"0"0,-2 65 602 0 0,7 89 0 0 0,1-10-891 0 0,-4-139-1295 0 0,0-1-5240 0 0</inkml:trace>
</inkml:ink>
</file>

<file path=ppt/ink/ink1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8.817"/>
    </inkml:context>
    <inkml:brush xml:id="br0">
      <inkml:brushProperty name="width" value="0.05" units="cm"/>
      <inkml:brushProperty name="height" value="0.05" units="cm"/>
    </inkml:brush>
  </inkml:definitions>
  <inkml:trace contextRef="#ctx0" brushRef="#br0">151 1 6913 0 0,'-3'3'9242'0'0,"-46"179"-8351"0"0,22-87-920 0 0,0-9 332 0 0,13-42-330 0 0,-17 84-1 0 0,31-122-1178 0 0</inkml:trace>
</inkml:ink>
</file>

<file path=ppt/ink/ink1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3:49.310"/>
    </inkml:context>
    <inkml:brush xml:id="br0">
      <inkml:brushProperty name="width" value="0.05" units="cm"/>
      <inkml:brushProperty name="height" value="0.05" units="cm"/>
    </inkml:brush>
  </inkml:definitions>
  <inkml:trace contextRef="#ctx0" brushRef="#br0">6 136 10594 0 0,'-2'10'5389'0'0,"0"34"-3771"0"0,1-13-1685 0 0,1 0 0 0 0,2 0 0 0 0,9 51-1 0 0,-8-69 32 0 0,0 0-1 0 0,1 0 0 0 0,0 0 0 0 0,1-1 1 0 0,1 0-1 0 0,0 0 0 0 0,0 0 1 0 0,1-1-1 0 0,1 0 0 0 0,0 0 0 0 0,11 11 1 0 0,-15-18 58 0 0,0 0 0 0 0,-1-1 0 0 0,2 1 0 0 0,-1-1 1 0 0,0 0-1 0 0,1 0 0 0 0,-1-1 0 0 0,1 1 0 0 0,0-1 0 0 0,7 2 1 0 0,-9-3-7 0 0,0-1 0 0 0,0 0 0 0 0,0 1 0 0 0,0-1 1 0 0,0 0-1 0 0,0-1 0 0 0,0 1 0 0 0,0-1 0 0 0,0 1 1 0 0,-1-1-1 0 0,1 0 0 0 0,0 0 0 0 0,0 0 0 0 0,0 0 1 0 0,-1 0-1 0 0,1-1 0 0 0,0 1 0 0 0,-1-1 1 0 0,5-3-1 0 0,5-7 92 0 0,1 1 1 0 0,-1-2 0 0 0,-1 1-1 0 0,0-2 1 0 0,14-22-1 0 0,39-80-353 0 0,-36 63-177 0 0,127-204-5230 0 0,-149 246 5325 0 0,-2 8 3704 0 0,-5 7-2030 0 0,-23 92-81 0 0,-16 148 0 0 0,33-180-1304 0 0,2 120-1 0 0,5-170-306 0 0,1-1 0 0 0,-2 1 0 0 0,-3 22 0 0 0</inkml:trace>
</inkml:ink>
</file>

<file path=ppt/ink/ink1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07.007"/>
    </inkml:context>
    <inkml:brush xml:id="br0">
      <inkml:brushProperty name="width" value="0.05" units="cm"/>
      <inkml:brushProperty name="height" value="0.05" units="cm"/>
    </inkml:brush>
  </inkml:definitions>
  <inkml:trace contextRef="#ctx0" brushRef="#br0">3 57 7370 0 0,'-2'-6'12426'0'0,"32"-2"-12292"0"0,0 1 0 0 0,1 2 0 0 0,56-3-1 0 0,-41 4-931 0 0,46-9 0 0 0,-69 8-5910 0 0</inkml:trace>
</inkml:ink>
</file>

<file path=ppt/ink/ink1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07.374"/>
    </inkml:context>
    <inkml:brush xml:id="br0">
      <inkml:brushProperty name="width" value="0.05" units="cm"/>
      <inkml:brushProperty name="height" value="0.05" units="cm"/>
    </inkml:brush>
  </inkml:definitions>
  <inkml:trace contextRef="#ctx0" brushRef="#br0">30 1 13363 0 0,'-5'7'7676'0'0,"4"14"-8178"0"0,0-17 1184 0 0,-16 352 451 0 0,13-248-1080 0 0,2-76-53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26.078"/>
    </inkml:context>
    <inkml:brush xml:id="br0">
      <inkml:brushProperty name="width" value="0.05" units="cm"/>
      <inkml:brushProperty name="height" value="0.05" units="cm"/>
    </inkml:brush>
  </inkml:definitions>
  <inkml:trace contextRef="#ctx0" brushRef="#br0">1 25 5529 0 0,'2'-1'5478'0'0,"25"-4"-5531"0"0,93 0 1726 0 0,117-9-958 0 0,-224 14-950 0 0,-13 2 171 0 0</inkml:trace>
</inkml:ink>
</file>

<file path=ppt/ink/ink1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50.272"/>
    </inkml:context>
    <inkml:brush xml:id="br0">
      <inkml:brushProperty name="width" value="0.05" units="cm"/>
      <inkml:brushProperty name="height" value="0.05" units="cm"/>
    </inkml:brush>
  </inkml:definitions>
  <inkml:trace contextRef="#ctx0" brushRef="#br0">78 18 8754 0 0,'0'0'2288'0'0,"1"6"809"0"0,-54 343-1766 0 0,49-326-1308 0 0,2-11-9 0 0,0 0 0 0 0,-1 1 0 0 0,0-1 0 0 0,-8 18 0 0 0,24-77 638 0 0,-1 2 26 0 0,-4 24-670 0 0,1 0-1 0 0,2 1 1 0 0,0 1 0 0 0,16-24-1 0 0,63-66-872 0 0,-69 85 192 0 0,1 2-1 0 0,1 0 1 0 0,2 2-1 0 0,43-30 1 0 0,-64 48 708 0 0,15-8-713 0 0,-18 10 726 0 0,-1 0 0 0 0,0 0 1 0 0,1 0-1 0 0,-1 0 0 0 0,1 0 1 0 0,-1 0-1 0 0,0 0 0 0 0,1 0 1 0 0,-1 0-1 0 0,1 0 0 0 0,-1 0 1 0 0,0 1-1 0 0,1-1 0 0 0,-1 0 1 0 0,1 0-1 0 0,-1 0 0 0 0,0 0 1 0 0,1 1-1 0 0,-1-1 0 0 0,0 0 1 0 0,0 0-1 0 0,1 1 0 0 0,-1-1 1 0 0,0 0-1 0 0,1 1 0 0 0,-1-1 1 0 0,0 0-1 0 0,0 1 0 0 0,0-1 1 0 0,1 0-1 0 0,-1 1 0 0 0,0-1 1 0 0,0 0-1 0 0,0 1 0 0 0,0-1 1 0 0,0 1-1 0 0,0-1 0 0 0,0 0 1 0 0,1 1-1 0 0,-1-1 0 0 0,0 1 1 0 0,0-1-1 0 0,-1 0 0 0 0,1 1 1 0 0,0 0-1 0 0,-3 98 549 0 0,0 6 319 0 0,3-89-821 0 0,2-1 0 0 0,-1 0 0 0 0,2 0 0 0 0,7 25 0 0 0,-10-37-107 0 0,1-1-1 0 0,-1 0 0 0 0,1 0 0 0 0,0 0 0 0 0,0 0 0 0 0,0 0 0 0 0,0-1 1 0 0,0 1-1 0 0,0 0 0 0 0,1 0 0 0 0,-1-1 0 0 0,1 1 0 0 0,-1-1 0 0 0,1 1 1 0 0,-1-1-1 0 0,1 1 0 0 0,0-1 0 0 0,0 0 0 0 0,0 0 0 0 0,0 0 0 0 0,0 0 0 0 0,0 0 1 0 0,0 0-1 0 0,0-1 0 0 0,0 1 0 0 0,0-1 0 0 0,0 1 0 0 0,0-1 0 0 0,0 0 1 0 0,3 0-1 0 0,7-1-189 0 0</inkml:trace>
</inkml:ink>
</file>

<file path=ppt/ink/ink1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50.755"/>
    </inkml:context>
    <inkml:brush xml:id="br0">
      <inkml:brushProperty name="width" value="0.05" units="cm"/>
      <inkml:brushProperty name="height" value="0.05" units="cm"/>
    </inkml:brush>
  </inkml:definitions>
  <inkml:trace contextRef="#ctx0" brushRef="#br0">1 22 16131 0 0,'35'2'1161'0'0,"167"-16"-1966"0"0,-152 9 481 0 0,-17 1 140 0 0</inkml:trace>
</inkml:ink>
</file>

<file path=ppt/ink/ink1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51.098"/>
    </inkml:context>
    <inkml:brush xml:id="br0">
      <inkml:brushProperty name="width" value="0.05" units="cm"/>
      <inkml:brushProperty name="height" value="0.05" units="cm"/>
    </inkml:brush>
  </inkml:definitions>
  <inkml:trace contextRef="#ctx0" brushRef="#br0">50 7 12443 0 0,'-9'-6'9515'0'0,"-5"98"-9341"0"0,-2 114 0 0 0,8-81-1588 0 0,6-99-6027 0 0</inkml:trace>
</inkml:ink>
</file>

<file path=ppt/ink/ink1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52.658"/>
    </inkml:context>
    <inkml:brush xml:id="br0">
      <inkml:brushProperty name="width" value="0.05" units="cm"/>
      <inkml:brushProperty name="height" value="0.05" units="cm"/>
    </inkml:brush>
  </inkml:definitions>
  <inkml:trace contextRef="#ctx0" brushRef="#br0">1 35 6913 0 0,'3'-1'13149'0'0,"39"2"-13265"0"0,0-2 1 0 0,1-1-1 0 0,-1-3 1 0 0,53-13-1 0 0,-53 9 116 0 0</inkml:trace>
</inkml:ink>
</file>

<file path=ppt/ink/ink1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4:55.592"/>
    </inkml:context>
    <inkml:brush xml:id="br0">
      <inkml:brushProperty name="width" value="0.05" units="cm"/>
      <inkml:brushProperty name="height" value="0.05" units="cm"/>
    </inkml:brush>
  </inkml:definitions>
  <inkml:trace contextRef="#ctx0" brushRef="#br0">171 0 6449 0 0,'-4'1'175'0'0,"0"0"-1"0"0,0-1 1 0 0,0 1-1 0 0,1 0 0 0 0,-1 1 1 0 0,0-1-1 0 0,0 1 1 0 0,1 0-1 0 0,-1 0 0 0 0,1 0 1 0 0,0 0-1 0 0,-1 1 0 0 0,1-1 1 0 0,0 1-1 0 0,-4 4 1 0 0,-1 2-14 0 0,0 0 0 0 0,0 1 1 0 0,-11 20-1 0 0,8-7 76 0 0,0 0 0 0 0,2 1 0 0 0,1 0 1 0 0,1 1-1 0 0,1 0 0 0 0,1 0 0 0 0,1 1 1 0 0,1-1-1 0 0,1 1 0 0 0,2-1 0 0 0,0 1 0 0 0,2 0 1 0 0,1-1-1 0 0,1 1 0 0 0,7 24 0 0 0,-4-30-116 0 0,0 0 0 0 0,2-1-1 0 0,0 0 1 0 0,1 0 0 0 0,18 24-1 0 0,-16-26-5250 0 0</inkml:trace>
</inkml:ink>
</file>

<file path=ppt/ink/ink1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05.147"/>
    </inkml:context>
    <inkml:brush xml:id="br0">
      <inkml:brushProperty name="width" value="0.05" units="cm"/>
      <inkml:brushProperty name="height" value="0.05" units="cm"/>
    </inkml:brush>
  </inkml:definitions>
  <inkml:trace contextRef="#ctx0" brushRef="#br0">17 44 1840 0 0,'0'-4'817'0'0,"1"0"-1"0"0,-1 0 0 0 0,0 0 0 0 0,1 0 0 0 0,0 0 0 0 0,0 0 1 0 0,0 1-1 0 0,0-1 0 0 0,3-4 5332 0 0,-4 13-5127 0 0,-18 391 1236 0 0,17-380-2461 0 0,1-6-1035 0 0,-1 0 1 0 0,0 1-1 0 0,-5 18 1 0 0</inkml:trace>
</inkml:ink>
</file>

<file path=ppt/ink/ink1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05.608"/>
    </inkml:context>
    <inkml:brush xml:id="br0">
      <inkml:brushProperty name="width" value="0.05" units="cm"/>
      <inkml:brushProperty name="height" value="0.05" units="cm"/>
    </inkml:brush>
  </inkml:definitions>
  <inkml:trace contextRef="#ctx0" brushRef="#br0">21 8 6913 0 0,'-1'1'5103'0'0,"-1"10"-3867"0"0,-5 26-765 0 0,2 1-1 0 0,1 0 1 0 0,2 50-1 0 0,3-67-558 0 0,1-1 1 0 0,0 1-1 0 0,2 0 0 0 0,0-1 1 0 0,1 0-1 0 0,1 0 0 0 0,15 32 0 0 0,-18-47 76 0 0,0 1-1 0 0,0-1 0 0 0,0 0 0 0 0,0-1 0 0 0,1 1 0 0 0,0-1 1 0 0,0 1-1 0 0,6 4 0 0 0,-9-8 10 0 0,1 0 1 0 0,0 0 0 0 0,-1 0-1 0 0,1 0 1 0 0,0 0 0 0 0,-1 0-1 0 0,1-1 1 0 0,0 1 0 0 0,0-1-1 0 0,0 1 1 0 0,-1-1 0 0 0,1 0-1 0 0,0 1 1 0 0,0-1-1 0 0,0 0 1 0 0,0 0 0 0 0,0-1-1 0 0,0 1 1 0 0,0 0 0 0 0,0 0-1 0 0,-1-1 1 0 0,1 0 0 0 0,0 1-1 0 0,0-1 1 0 0,-1 0-1 0 0,1 0 1 0 0,0 1 0 0 0,2-4-1 0 0,5-3 3 0 0,0-1-1 0 0,0 0 0 0 0,-1 0 0 0 0,-1-1 1 0 0,1 0-1 0 0,-1 0 0 0 0,-1-1 1 0 0,0 0-1 0 0,7-15 0 0 0,5-16-326 0 0,13-44 0 0 0,-30 85 322 0 0,11-38-330 0 0,50-159-731 0 0,-74 269 3894 0 0,-5 90 0 0 0,13-104-2213 0 0,-10 185-4138 0 0,14-231-297 0 0,3-4-191 0 0</inkml:trace>
</inkml:ink>
</file>

<file path=ppt/ink/ink1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05.941"/>
    </inkml:context>
    <inkml:brush xml:id="br0">
      <inkml:brushProperty name="width" value="0.05" units="cm"/>
      <inkml:brushProperty name="height" value="0.05" units="cm"/>
    </inkml:brush>
  </inkml:definitions>
  <inkml:trace contextRef="#ctx0" brushRef="#br0">0 16 4145 0 0,'23'-5'3556'0'0,"19"7"-3602"0"0,-15-1 246 0 0,-7 0-62 0 0,-1-1-59 0 0,0 0 1 0 0,0-1 0 0 0,35-7-1 0 0,-35 3-68 0 0</inkml:trace>
</inkml:ink>
</file>

<file path=ppt/ink/ink1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06.294"/>
    </inkml:context>
    <inkml:brush xml:id="br0">
      <inkml:brushProperty name="width" value="0.05" units="cm"/>
      <inkml:brushProperty name="height" value="0.05" units="cm"/>
    </inkml:brush>
  </inkml:definitions>
  <inkml:trace contextRef="#ctx0" brushRef="#br0">90 2 3225 0 0,'0'-2'3634'0'0,"8"15"-2070"0"0,1 2-1121 0 0,-1 0 0 0 0,0 1 0 0 0,-1-1-1 0 0,-1 1 1 0 0,7 32 0 0 0,9 86 2631 0 0,-20-115-2678 0 0,-1 1 0 0 0,0 0 0 0 0,-2-1 1 0 0,0 1-1 0 0,-1-1 0 0 0,-7 29 0 0 0,5-34-235 0 0,-1-1 0 0 0,0 1-1 0 0,-1-1 1 0 0,0 0 0 0 0,-1-1 0 0 0,-1 1-1 0 0,0-1 1 0 0,0-1 0 0 0,-16 17 0 0 0,12-15 284 0 0,-26 19 0 0 0,7-9-586 0 0</inkml:trace>
</inkml:ink>
</file>

<file path=ppt/ink/ink1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08.471"/>
    </inkml:context>
    <inkml:brush xml:id="br0">
      <inkml:brushProperty name="width" value="0.05" units="cm"/>
      <inkml:brushProperty name="height" value="0.05" units="cm"/>
    </inkml:brush>
  </inkml:definitions>
  <inkml:trace contextRef="#ctx0" brushRef="#br0">6 1 920 0 0,'0'0'67'0'0,"0"43"12142"0"0,-2 7-9499 0 0,-1 65-3487 0 0,6 30 570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26.596"/>
    </inkml:context>
    <inkml:brush xml:id="br0">
      <inkml:brushProperty name="width" value="0.05" units="cm"/>
      <inkml:brushProperty name="height" value="0.05" units="cm"/>
    </inkml:brush>
  </inkml:definitions>
  <inkml:trace contextRef="#ctx0" brushRef="#br0">64 2 4609 0 0,'1'-1'4266'0'0,"8"0"-3669"0"0,14 3-1275 0 0,-8 1 579 0 0,0 0 0 0 0,-1 1 1 0 0,0 0-1 0 0,0 1 0 0 0,15 8 0 0 0,-23-10 80 0 0,0 0 0 0 0,0 1 0 0 0,0 0 0 0 0,-1 0-1 0 0,1 0 1 0 0,-1 0 0 0 0,0 1 0 0 0,0 0-1 0 0,0 0 1 0 0,-1 1 0 0 0,0-1 0 0 0,0 1 0 0 0,4 7-1 0 0,-8-11 32 0 0,1 0 0 0 0,-1 0 0 0 0,0 0 0 0 0,0 0 0 0 0,0 0 0 0 0,0 0 0 0 0,0 0 0 0 0,0 0 0 0 0,0 0 0 0 0,-1 0 0 0 0,1 0 0 0 0,-1 0 0 0 0,1-1 0 0 0,-1 1 0 0 0,0 0 0 0 0,0 0 0 0 0,0 0 0 0 0,0-1 0 0 0,0 1 0 0 0,0-1 0 0 0,0 1 0 0 0,0-1 0 0 0,-2 2 0 0 0,-4 5 497 0 0,0-1 0 0 0,-1 0 0 0 0,-8 7 0 0 0,-4 1 583 0 0,-2 0 1 0 0,-39 20 0 0 0,50-29-1397 0 0,0-2 1 0 0,0 1-1 0 0,-1-1 1 0 0,0-1-1 0 0,1 0 1 0 0,-1-1-1 0 0,0 0 1 0 0,-14 0-1 0 0,165 6 1646 0 0,10 1-262 0 0,-142-9-1102 0 0,-1 1 0 0 0,0-2 0 0 0,0 1 0 0 0,1-1-1 0 0,-1 0 1 0 0,0 0 0 0 0,0 0 0 0 0,0-1 0 0 0,0 0 0 0 0,0 0 0 0 0,0-1 0 0 0,0 1-1 0 0,-1-1 1 0 0,0-1 0 0 0,1 1 0 0 0,-1-1 0 0 0,0 0 0 0 0,-1 0 0 0 0,7-7-1 0 0</inkml:trace>
</inkml:ink>
</file>

<file path=ppt/ink/ink1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0.090"/>
    </inkml:context>
    <inkml:brush xml:id="br0">
      <inkml:brushProperty name="width" value="0.05" units="cm"/>
      <inkml:brushProperty name="height" value="0.05" units="cm"/>
    </inkml:brush>
  </inkml:definitions>
  <inkml:trace contextRef="#ctx0" brushRef="#br0">1 26 4145 0 0,'2'-3'11701'0'0,"64"0"-11828"0"0,152-14-325 0 0,-193 16 388 0 0,-24-1-270 0 0,0 2-28 0 0</inkml:trace>
</inkml:ink>
</file>

<file path=ppt/ink/ink1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0.535"/>
    </inkml:context>
    <inkml:brush xml:id="br0">
      <inkml:brushProperty name="width" value="0.05" units="cm"/>
      <inkml:brushProperty name="height" value="0.05" units="cm"/>
    </inkml:brush>
  </inkml:definitions>
  <inkml:trace contextRef="#ctx0" brushRef="#br0">185 2 10594 0 0,'-1'0'58'0'0,"0"0"0"0"0,1-1 0 0 0,-1 1 0 0 0,0 0 0 0 0,0 0 0 0 0,1-1-1 0 0,-1 1 1 0 0,0 0 0 0 0,0 0 0 0 0,0 0 0 0 0,1 0 0 0 0,-1 0 0 0 0,0 0 0 0 0,0 0 0 0 0,0 0-1 0 0,1 1 1 0 0,-1-1 0 0 0,0 0 0 0 0,0 0 0 0 0,1 1 0 0 0,-1-1 0 0 0,0 0 0 0 0,0 1-1 0 0,1-1 1 0 0,-1 1 0 0 0,0-1 0 0 0,1 1 0 0 0,-1-1 0 0 0,1 1 0 0 0,-2 0 0 0 0,-18 20 1500 0 0,6-3-1629 0 0,1 1 0 0 0,0 1-1 0 0,1 0 1 0 0,-15 38 0 0 0,11-20-107 0 0,-17 74 0 0 0,29-94 360 0 0,1 0 1 0 0,0 1-1 0 0,2 0 1 0 0,0-1-1 0 0,1 1 0 0 0,5 37 1 0 0,-3-47-78 0 0,0 0-1 0 0,0-1 1 0 0,1 1 0 0 0,0 0 0 0 0,1-1 0 0 0,-1 0-1 0 0,7 10 1 0 0,-6-14-82 0 0,-1 1 0 0 0,1-1 0 0 0,-1 1 0 0 0,1-1 0 0 0,0 0 0 0 0,1-1 0 0 0,-1 1 0 0 0,1-1 0 0 0,-1 0 0 0 0,1 0 0 0 0,0 0 0 0 0,8 2 0 0 0,2 0-1290 0 0,-2-4-3929 0 0</inkml:trace>
</inkml:ink>
</file>

<file path=ppt/ink/ink1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3.842"/>
    </inkml:context>
    <inkml:brush xml:id="br0">
      <inkml:brushProperty name="width" value="0.05" units="cm"/>
      <inkml:brushProperty name="height" value="0.05" units="cm"/>
    </inkml:brush>
  </inkml:definitions>
  <inkml:trace contextRef="#ctx0" brushRef="#br0">47 2 9218 0 0,'0'0'2408'0'0,"0"-1"-1802"0"0,-2 8 3688 0 0,-34 464-4416 0 0,37-452-155 0 0,0-16 138 0 0,-1 1 1 0 0,0-1-1 0 0,1 1 0 0 0,-1-1 1 0 0,-1 1-1 0 0,1-1 1 0 0,0 1-1 0 0,-1-1 1 0 0,0 1-1 0 0,1-1 1 0 0,-1 1-1 0 0,-1-1 1 0 0,-2 6-1 0 0,3-8-1069 0 0</inkml:trace>
</inkml:ink>
</file>

<file path=ppt/ink/ink1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4.209"/>
    </inkml:context>
    <inkml:brush xml:id="br0">
      <inkml:brushProperty name="width" value="0.05" units="cm"/>
      <inkml:brushProperty name="height" value="0.05" units="cm"/>
    </inkml:brush>
  </inkml:definitions>
  <inkml:trace contextRef="#ctx0" brushRef="#br0">293 1 14283 0 0,'-33'22'1906'0'0,"-6"6"-1813"0"0,4-2-108 0 0,0-1-1 0 0,-62 31 0 0 0,87-52 2 0 0,6-2 39 0 0,0 0 0 0 0,-1-1 0 0 0,1 1 0 0 0,0 1 0 0 0,0-1-1 0 0,0 1 1 0 0,0 0 0 0 0,0-1 0 0 0,-3 5 0 0 0,8-6-41 0 0,-1 0-1 0 0,1 0 0 0 0,0-1 1 0 0,-1 1-1 0 0,1 0 1 0 0,0 0-1 0 0,-1 0 1 0 0,1-1-1 0 0,0 1 1 0 0,0 0-1 0 0,0-1 0 0 0,0 1 1 0 0,-1-1-1 0 0,1 1 1 0 0,0-1-1 0 0,0 1 1 0 0,0-1-1 0 0,2 1 0 0 0,23 9-151 0 0,-8-4 23 0 0,0-1-1 0 0,0-1 1 0 0,0-1-1 0 0,0 0 0 0 0,1-1 1 0 0,-1-1-1 0 0,1-1 0 0 0,-1-1 1 0 0,31-4-1 0 0,-23-2-142 0 0</inkml:trace>
</inkml:ink>
</file>

<file path=ppt/ink/ink1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4.559"/>
    </inkml:context>
    <inkml:brush xml:id="br0">
      <inkml:brushProperty name="width" value="0.05" units="cm"/>
      <inkml:brushProperty name="height" value="0.05" units="cm"/>
    </inkml:brush>
  </inkml:definitions>
  <inkml:trace contextRef="#ctx0" brushRef="#br0">0 2 14283 0 0,'3'0'120'0'0,"-1"-1"0"0"0,0 1 0 0 0,1 0 0 0 0,-1-1 0 0 0,0 1 0 0 0,1 0 0 0 0,-1 1 0 0 0,1-1 0 0 0,-1 0 0 0 0,4 2 0 0 0,1-1-137 0 0,29 2-502 0 0,0-2 0 0 0,36-3-1 0 0,-53 1-4506 0 0</inkml:trace>
</inkml:ink>
</file>

<file path=ppt/ink/ink1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4.934"/>
    </inkml:context>
    <inkml:brush xml:id="br0">
      <inkml:brushProperty name="width" value="0.05" units="cm"/>
      <inkml:brushProperty name="height" value="0.05" units="cm"/>
    </inkml:brush>
  </inkml:definitions>
  <inkml:trace contextRef="#ctx0" brushRef="#br0">69 0 10594 0 0,'-9'19'1441'0'0,"-5"25"-1139"0"0,2 1 0 0 0,1 1 0 0 0,-5 62 0 0 0,10-39 562 0 0,6 112 0 0 0,2-150-1240 0 0,0-33 296 0 0</inkml:trace>
</inkml:ink>
</file>

<file path=ppt/ink/ink1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5.293"/>
    </inkml:context>
    <inkml:brush xml:id="br0">
      <inkml:brushProperty name="width" value="0.05" units="cm"/>
      <inkml:brushProperty name="height" value="0.05" units="cm"/>
    </inkml:brush>
  </inkml:definitions>
  <inkml:trace contextRef="#ctx0" brushRef="#br0">86 1 5529 0 0,'2'1'123'0'0,"-1"0"0"0"0,0 1 0 0 0,1-1 0 0 0,-1 0 0 0 0,0 1 0 0 0,0-1 0 0 0,0 1 0 0 0,0-1 0 0 0,0 1 1 0 0,0 0-1 0 0,0-1 0 0 0,-1 1 0 0 0,2 3 0 0 0,0 0 155 0 0,13 27 1739 0 0,-2 1 0 0 0,-1 0 1 0 0,-1 0-1 0 0,8 49 0 0 0,-14-54-1476 0 0,-2 1 0 0 0,-1-1-1 0 0,-1 34 1 0 0,-2-49-470 0 0,-1 0 1 0 0,0 1 0 0 0,-1-1-1 0 0,0-1 1 0 0,-1 1-1 0 0,0 0 1 0 0,-1-1 0 0 0,-1 0-1 0 0,0 0 1 0 0,0 0-1 0 0,-1-1 1 0 0,-1 0 0 0 0,0 0-1 0 0,0-1 1 0 0,-1 0-1 0 0,-1-1 1 0 0,1 0 0 0 0,-1 0-1 0 0,-1-1 1 0 0,0 0-1 0 0,-15 8 1 0 0,1-3-205 0 0</inkml:trace>
</inkml:ink>
</file>

<file path=ppt/ink/ink1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6.817"/>
    </inkml:context>
    <inkml:brush xml:id="br0">
      <inkml:brushProperty name="width" value="0.05" units="cm"/>
      <inkml:brushProperty name="height" value="0.05" units="cm"/>
    </inkml:brush>
  </inkml:definitions>
  <inkml:trace contextRef="#ctx0" brushRef="#br0">0 10 6913 0 0,'4'-3'7956'0'0,"75"3"-8433"0"0,-39 0 405 0 0,47-5 0 0 0,-72 4 83 0 0</inkml:trace>
</inkml:ink>
</file>

<file path=ppt/ink/ink1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17.166"/>
    </inkml:context>
    <inkml:brush xml:id="br0">
      <inkml:brushProperty name="width" value="0.05" units="cm"/>
      <inkml:brushProperty name="height" value="0.05" units="cm"/>
    </inkml:brush>
  </inkml:definitions>
  <inkml:trace contextRef="#ctx0" brushRef="#br0">0 2 16131 0 0,'33'5'1649'0'0,"19"-1"-2103"0"0,1-3 1 0 0,82-7 0 0 0,-96 1 116 0 0</inkml:trace>
</inkml:ink>
</file>

<file path=ppt/ink/ink1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1.262"/>
    </inkml:context>
    <inkml:brush xml:id="br0">
      <inkml:brushProperty name="width" value="0.05" units="cm"/>
      <inkml:brushProperty name="height" value="0.05" units="cm"/>
    </inkml:brush>
  </inkml:definitions>
  <inkml:trace contextRef="#ctx0" brushRef="#br0">39 1 6913 0 0,'-1'10'8773'0'0,"-2"11"-5633"0"0,-7 67-3874 0 0,4 1 710 0 0,-10 113-69 0 0,15-199 243 0 0,0-5-93 0 0,1-14-145 0 0,2-26-344 0 0,4 12-185 0 0,1 1 0 0 0,2 1 0 0 0,1-1 0 0 0,1 2-1 0 0,2-1 1 0 0,0 2 0 0 0,2 0 0 0 0,1 0-1 0 0,1 2 1 0 0,39-45 0 0 0,-46 110 6340 0 0,-4 0-6064 0 0,-3 1 1 0 0,-2 75 0 0 0,-2-71-1279 0 0,8 79 0 0 0,-6-117-3684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0.832"/>
    </inkml:context>
    <inkml:brush xml:id="br0">
      <inkml:brushProperty name="width" value="0.05" units="cm"/>
      <inkml:brushProperty name="height" value="0.05" units="cm"/>
    </inkml:brush>
  </inkml:definitions>
  <inkml:trace contextRef="#ctx0" brushRef="#br0">39 0 2304 0 0,'0'0'1441'0'0,"3"6"993"0"0,3 7-2087 0 0,-1 0 1 0 0,0 0-1 0 0,-2 0 1 0 0,1 1-1 0 0,-1 0 1 0 0,1 22-1 0 0,0 90 2099 0 0,-7-83-1570 0 0,3-40-627 0 0,-1-1 1 0 0,1 0 0 0 0,-1 1 0 0 0,1-1 0 0 0,-1 0 0 0 0,0 0-1 0 0,0 0 1 0 0,0 1 0 0 0,0-1 0 0 0,-1 0 0 0 0,1 0 0 0 0,0 0 0 0 0,-1-1-1 0 0,0 1 1 0 0,-2 3 0 0 0,3-5-185 0 0,0 0-1 0 0,0 0 1 0 0,0 0-1 0 0,0 0 1 0 0,0 1-1 0 0,-1-1 1 0 0,1-1-1 0 0,0 1 1 0 0,0 0-1 0 0,0 0 1 0 0,0 0-1 0 0,0-1 1 0 0,0 1-1 0 0,0 0 1 0 0,0-1-1 0 0,0 1 1 0 0,0-1-1 0 0,1 1 1 0 0,-1-1-1 0 0,-1 0 1 0 0,-10-7-695 0 0,3 1-3348 0 0,-1-1-1457 0 0</inkml:trace>
</inkml:ink>
</file>

<file path=ppt/ink/ink1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1.629"/>
    </inkml:context>
    <inkml:brush xml:id="br0">
      <inkml:brushProperty name="width" value="0.05" units="cm"/>
      <inkml:brushProperty name="height" value="0.05" units="cm"/>
    </inkml:brush>
  </inkml:definitions>
  <inkml:trace contextRef="#ctx0" brushRef="#br0">0 12 9218 0 0,'3'-2'137'0'0,"1"1"-1"0"0,-1-1 1 0 0,0 1 0 0 0,1 0-1 0 0,-1 1 1 0 0,1-1 0 0 0,-1 1 0 0 0,1-1-1 0 0,-1 1 1 0 0,1 0 0 0 0,5 1-1 0 0,2-1 32 0 0,82 0 568 0 0,27-1-1357 0 0,-93-1-3366 0 0</inkml:trace>
</inkml:ink>
</file>

<file path=ppt/ink/ink1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2.038"/>
    </inkml:context>
    <inkml:brush xml:id="br0">
      <inkml:brushProperty name="width" value="0.05" units="cm"/>
      <inkml:brushProperty name="height" value="0.05" units="cm"/>
    </inkml:brush>
  </inkml:definitions>
  <inkml:trace contextRef="#ctx0" brushRef="#br0">124 1 8290 0 0,'0'0'639'0'0,"-1"0"-291"0"0,-3 7 3083 0 0,-2 10-3484 0 0,6-16 245 0 0,-53 210 1472 0 0,45-175-1218 0 0,-6 51-233 0 0,10-56-154 0 0,-1-1 0 0 0,-12 36 0 0 0,6-39-715 0 0,10-26 424 0 0</inkml:trace>
</inkml:ink>
</file>

<file path=ppt/ink/ink1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2.372"/>
    </inkml:context>
    <inkml:brush xml:id="br0">
      <inkml:brushProperty name="width" value="0.05" units="cm"/>
      <inkml:brushProperty name="height" value="0.05" units="cm"/>
    </inkml:brush>
  </inkml:definitions>
  <inkml:trace contextRef="#ctx0" brushRef="#br0">22 34 5985 0 0,'-1'0'252'0'0,"-1"1"0"0"0,1 1 0 0 0,0-1 0 0 0,0 0 0 0 0,0 0 0 0 0,0 0 0 0 0,0 0 0 0 0,0 1 0 0 0,1-1 0 0 0,-1 1 0 0 0,0-1 0 0 0,1 0 0 0 0,-1 1 0 0 0,1-1 0 0 0,-1 1 0 0 0,1-1 0 0 0,-1 2 0 0 0,-3 32 1228 0 0,3-25-1450 0 0,0 4 319 0 0,0-1 1 0 0,1 1-1 0 0,1-1 1 0 0,0 1-1 0 0,1-1 1 0 0,0 1-1 0 0,1-1 1 0 0,9 24-1 0 0,-9-29-199 0 0,1 1 0 0 0,0 0 0 0 0,1-1-1 0 0,0 0 1 0 0,0 0 0 0 0,1-1 0 0 0,0 1-1 0 0,0-1 1 0 0,0 0 0 0 0,1-1 0 0 0,0 0-1 0 0,1 0 1 0 0,12 8 0 0 0,-18-13-176 0 0,1 0 0 0 0,-1 0 0 0 0,1 0 0 0 0,-1 0 1 0 0,1-1-1 0 0,-1 1 0 0 0,1-1 0 0 0,-1 1 0 0 0,1-1 0 0 0,0 0 0 0 0,-1 0 0 0 0,1 0 1 0 0,0-1-1 0 0,-1 1 0 0 0,1-1 0 0 0,-1 1 0 0 0,1-1 0 0 0,-1 0 0 0 0,1 0 0 0 0,-1 0 1 0 0,1 0-1 0 0,-1 0 0 0 0,0-1 0 0 0,0 1 0 0 0,0-1 0 0 0,0 1 0 0 0,0-1 0 0 0,0 0 0 0 0,3-2 1 0 0,5-7-500 0 0,-1-1 1 0 0,1 1-1 0 0,13-26 1 0 0,-19 31 227 0 0,94-164-8276 0 0,-59 100 4819 0 0,-38 68 3804 0 0,2-22 17472 0 0,-20 76-17237 0 0,-14 70 0 0 0,25-91-227 0 0,2 1-1 0 0,1-1 1 0 0,2 62 0 0 0,2-52 162 0 0,-1-25-792 0 0,1 0 0 0 0,4 27 0 0 0</inkml:trace>
</inkml:ink>
</file>

<file path=ppt/ink/ink1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2.739"/>
    </inkml:context>
    <inkml:brush xml:id="br0">
      <inkml:brushProperty name="width" value="0.05" units="cm"/>
      <inkml:brushProperty name="height" value="0.05" units="cm"/>
    </inkml:brush>
  </inkml:definitions>
  <inkml:trace contextRef="#ctx0" brushRef="#br0">1 19 13475 0 0,'0'0'307'0'0,"17"0"852"0"0,353-15-1609 0 0,-334 11 450 0 0</inkml:trace>
</inkml:ink>
</file>

<file path=ppt/ink/ink1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3.106"/>
    </inkml:context>
    <inkml:brush xml:id="br0">
      <inkml:brushProperty name="width" value="0.05" units="cm"/>
      <inkml:brushProperty name="height" value="0.05" units="cm"/>
    </inkml:brush>
  </inkml:definitions>
  <inkml:trace contextRef="#ctx0" brushRef="#br0">57 0 6913 0 0,'0'0'623'0'0,"-1"0"-388"0"0,-2 4 3251 0 0,2 2-2262 0 0,-19 104-229 0 0,5 2-1 0 0,-1 114 1 0 0,15-203-1049 0 0</inkml:trace>
</inkml:ink>
</file>

<file path=ppt/ink/ink1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3.446"/>
    </inkml:context>
    <inkml:brush xml:id="br0">
      <inkml:brushProperty name="width" value="0.05" units="cm"/>
      <inkml:brushProperty name="height" value="0.05" units="cm"/>
    </inkml:brush>
  </inkml:definitions>
  <inkml:trace contextRef="#ctx0" brushRef="#br0">259 7 4609 0 0,'-14'-6'13675'0'0,"11"6"-12764"0"0,-19 3 3783 0 0,-27 17-7756 0 0,28-11 4320 0 0,3-2-1303 0 0,1 0-1 0 0,0 1 1 0 0,0 1 0 0 0,1 0 0 0 0,0 1 0 0 0,-26 22 0 0 0,41-31 9 0 0,1 0 0 0 0,-1-1 0 0 0,1 1 0 0 0,-1-1 0 0 0,1 1 0 0 0,-1 0 0 0 0,1-1 0 0 0,0 1 0 0 0,-1 0 0 0 0,1 0 0 0 0,0-1 0 0 0,-1 1 0 0 0,1 0 0 0 0,0 0 0 0 0,0 0 0 0 0,0-1 0 0 0,0 1 0 0 0,0 0 0 0 0,0 0 0 0 0,0-1 0 0 0,0 1 0 0 0,0 0 0 0 0,1 1 0 0 0,-1 0-206 0 0,1 0-1 0 0,0 0 0 0 0,0 0 0 0 0,0 0 0 0 0,0 0 0 0 0,0-1 0 0 0,1 1 0 0 0,1 3 0 0 0,5 3-940 0 0,1 0-1 0 0,15 10 1 0 0,-15-11 1416 0 0,-3-2-286 0 0,1-1 1 0 0,0 1-1 0 0,0-1 1 0 0,1-1-1 0 0,-1 1 1 0 0,1-1-1 0 0,0-1 0 0 0,-1 1 1 0 0,1-1-1 0 0,1-1 1 0 0,7 2-1 0 0,0-2-347 0 0</inkml:trace>
</inkml:ink>
</file>

<file path=ppt/ink/ink1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3.919"/>
    </inkml:context>
    <inkml:brush xml:id="br0">
      <inkml:brushProperty name="width" value="0.05" units="cm"/>
      <inkml:brushProperty name="height" value="0.05" units="cm"/>
    </inkml:brush>
  </inkml:definitions>
  <inkml:trace contextRef="#ctx0" brushRef="#br0">1 13 9674 0 0,'0'0'5800'0'0,"9"-3"-4366"0"0,46-3-1500 0 0,-1 3 0 0 0,0 2 1 0 0,69 8-1 0 0,-17-1-47 0 0,-88-4 113 0 0</inkml:trace>
</inkml:ink>
</file>

<file path=ppt/ink/ink1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5:24.285"/>
    </inkml:context>
    <inkml:brush xml:id="br0">
      <inkml:brushProperty name="width" value="0.05" units="cm"/>
      <inkml:brushProperty name="height" value="0.05" units="cm"/>
    </inkml:brush>
  </inkml:definitions>
  <inkml:trace contextRef="#ctx0" brushRef="#br0">58 0 10138 0 0,'-2'1'6610'0'0,"-2"10"-5329"0"0,-14 71-1316 0 0,-7 92 0 0 0,19-131-74 0 0,4-17-177 0 0</inkml:trace>
  <inkml:trace contextRef="#ctx0" brushRef="#br0" timeOffset="1">409 11 14283 0 0,'0'0'1298'0'0,"-7"16"-1033"0"0,-9 80 1474 0 0,-7 165 0 0 0,16-188-3028 0 0,4-50-5160 0 0</inkml:trace>
</inkml:ink>
</file>

<file path=ppt/ink/ink1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6:18.879"/>
    </inkml:context>
    <inkml:brush xml:id="br0">
      <inkml:brushProperty name="width" value="0.05" units="cm"/>
      <inkml:brushProperty name="height" value="0.05" units="cm"/>
    </inkml:brush>
  </inkml:definitions>
  <inkml:trace contextRef="#ctx0" brushRef="#br0">26 54 8698 0 0,'3'1'8946'0'0,"-2"29"-8823"0"0,-2-1 1 0 0,0 0-1 0 0,-7 29 1 0 0,2-11-54 0 0,5-41-72 0 0,-12 167 7 0 0,15-189-34 0 0,0 0 1 0 0,1 0 0 0 0,0 1 0 0 0,1-1 0 0 0,1 1 0 0 0,10-22 0 0 0,-5 13-951 0 0,2 1 0 0 0,1 0 1 0 0,25-35-1 0 0,-17 31 538 0 0,1 1 0 0 0,2 0 0 0 0,1 2 0 0 0,52-40 1 0 0,-77 64 537 0 0,1 1 1 0 0,0-1-1 0 0,-1 1 1 0 0,1-1-1 0 0,-1 0 1 0 0,1 1-1 0 0,-1-1 1 0 0,1 1-1 0 0,-1 0 1 0 0,1-1-1 0 0,-1 1 1 0 0,0-1-1 0 0,1 1 1 0 0,-1 0-1 0 0,0-1 1 0 0,0 1-1 0 0,1 0 1 0 0,-1-1-1 0 0,0 1 1 0 0,0 0-1 0 0,0 0 1 0 0,7 21 1881 0 0,-2 17-1916 0 0,-1 0-1 0 0,-2 0 1 0 0,-3 47-1 0 0,2 45 83 0 0,-1-118-135 0 0,5 35 120 0 0,-5-46-142 0 0,1 0-1 0 0,-1 0 1 0 0,0 0 0 0 0,1 0-1 0 0,0 0 1 0 0,-1 0 0 0 0,1-1-1 0 0,0 1 1 0 0,0 0 0 0 0,0-1-1 0 0,0 1 1 0 0,0 0 0 0 0,1-1-1 0 0,-1 1 1 0 0,0-1 0 0 0,1 0-1 0 0,-1 1 1 0 0,1-1 0 0 0,2 2-1 0 0,4-1-51 0 0</inkml:trace>
</inkml:ink>
</file>

<file path=ppt/ink/ink1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6:19.259"/>
    </inkml:context>
    <inkml:brush xml:id="br0">
      <inkml:brushProperty name="width" value="0.05" units="cm"/>
      <inkml:brushProperty name="height" value="0.05" units="cm"/>
    </inkml:brush>
  </inkml:definitions>
  <inkml:trace contextRef="#ctx0" brushRef="#br0">7 13 16588 0 0,'-7'-5'2561'0'0,"14"5"-1928"0"0,66 1-1302 0 0,-10 0-36 0 0,65-6-1 0 0,-97 1-5642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1.186"/>
    </inkml:context>
    <inkml:brush xml:id="br0">
      <inkml:brushProperty name="width" value="0.05" units="cm"/>
      <inkml:brushProperty name="height" value="0.05" units="cm"/>
    </inkml:brush>
  </inkml:definitions>
  <inkml:trace contextRef="#ctx0" brushRef="#br0">0 8 5529 0 0,'5'-5'6028'0'0,"-5"5"-5776"0"0,0-1-1 0 0,1 1 0 0 0,-1 0 0 0 0,1 0 0 0 0,14-2 1773 0 0,22 4-3765 0 0,-28-1 2392 0 0,57-2-1751 0 0,-56 1-3441 0 0</inkml:trace>
</inkml:ink>
</file>

<file path=ppt/ink/ink1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6:19.612"/>
    </inkml:context>
    <inkml:brush xml:id="br0">
      <inkml:brushProperty name="width" value="0.05" units="cm"/>
      <inkml:brushProperty name="height" value="0.05" units="cm"/>
    </inkml:brush>
  </inkml:definitions>
  <inkml:trace contextRef="#ctx0" brushRef="#br0">65 4 14747 0 0,'-1'-2'584'0'0,"-3"0"1861"0"0,1 12-1290 0 0,-48 323-1462 0 0,45-281 295 0 0</inkml:trace>
</inkml:ink>
</file>

<file path=ppt/ink/ink1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2.097"/>
    </inkml:context>
    <inkml:brush xml:id="br0">
      <inkml:brushProperty name="width" value="0.05" units="cm"/>
      <inkml:brushProperty name="height" value="0.05" units="cm"/>
      <inkml:brushProperty name="color" value="#004F8B"/>
    </inkml:brush>
  </inkml:definitions>
  <inkml:trace contextRef="#ctx0" brushRef="#br0">334 5 4145 0 0,'-4'-2'15050'0'0,"-8"1"-14958"0"0,0 0 0 0 0,0 1 1 0 0,0 0-1 0 0,0 1 1 0 0,0 1-1 0 0,0-1 0 0 0,0 2 1 0 0,0 0-1 0 0,1 0 0 0 0,-1 1 1 0 0,-12 7-1 0 0,-21 10-714 0 0,-56 37 0 0 0,97-55 631 0 0,2-2-19 0 0,0-1 1 0 0,0 2-1 0 0,1-1 0 0 0,-1 0 1 0 0,0 0-1 0 0,1 0 0 0 0,-1 1 1 0 0,1-1-1 0 0,0 1 0 0 0,-1-1 0 0 0,1 1 1 0 0,0 0-1 0 0,0-1 0 0 0,0 1 1 0 0,0 0-1 0 0,-1 3 0 0 0,2-4-86 0 0,0 0-1 0 0,0 1 1 0 0,0-1-1 0 0,1 1 1 0 0,-1-1-1 0 0,0 1 1 0 0,1-1-1 0 0,-1 0 1 0 0,1 1-1 0 0,0-1 1 0 0,-1 0-1 0 0,1 1 1 0 0,0-1-1 0 0,0 0 1 0 0,-1 0-1 0 0,1 0 1 0 0,0 0-1 0 0,0 0 1 0 0,1 0-1 0 0,-1 0 1 0 0,0 0 0 0 0,0 0-1 0 0,2 1 1 0 0,22 15-1760 0 0,1-2 0 0 0,0 0 0 0 0,51 19 1 0 0,-51-24 1735 0 0,0 2 1 0 0,-1 0-1 0 0,0 2 1 0 0,38 28-1 0 0,-53-34 98 0 0,0 0 0 0 0,-1 0 1 0 0,0 1-1 0 0,14 19 0 0 0,-21-25 23 0 0,-1-1 0 0 0,1 1 0 0 0,-1 0 0 0 0,0-1 0 0 0,1 1 1 0 0,-1 0-1 0 0,0 0 0 0 0,-1 0 0 0 0,1 0 0 0 0,-1 0 0 0 0,1 0 0 0 0,-1 0 0 0 0,0 0 1 0 0,0 0-1 0 0,0 0 0 0 0,0 0 0 0 0,-1 0 0 0 0,1 0 0 0 0,-1 0 0 0 0,0 0 1 0 0,0 0-1 0 0,0 0 0 0 0,0 0 0 0 0,0 0 0 0 0,-3 3 0 0 0,-3 5 509 0 0,-1-1 0 0 0,0 0 1 0 0,-1 0-1 0 0,0-1 0 0 0,0 0 0 0 0,-1-1 0 0 0,0 0 0 0 0,-1 0 1 0 0,0-1-1 0 0,-14 7 0 0 0,-8 2 756 0 0,0-1 0 0 0,-50 14 0 0 0,68-24-1273 0 0,-1-1 0 0 0,-31 4 0 0 0,32-7-209 0 0</inkml:trace>
</inkml:ink>
</file>

<file path=ppt/ink/ink1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2.478"/>
    </inkml:context>
    <inkml:brush xml:id="br0">
      <inkml:brushProperty name="width" value="0.05" units="cm"/>
      <inkml:brushProperty name="height" value="0.05" units="cm"/>
      <inkml:brushProperty name="color" value="#004F8B"/>
    </inkml:brush>
  </inkml:definitions>
  <inkml:trace contextRef="#ctx0" brushRef="#br0">358 2 4145 0 0,'-24'-1'12703'0'0,"5"1"-9726"0"0,11 0-2754 0 0,1 0 0 0 0,-1 1 0 0 0,-13 2-1 0 0,0 2-55 0 0,0 2-1 0 0,1 0 1 0 0,-29 15-1 0 0,37-16-203 0 0,0 1 0 0 0,1 0 1 0 0,-1 1-1 0 0,1 0 0 0 0,1 1 0 0 0,-16 16 1 0 0,24-22-50 0 0,0 0 1 0 0,0 0-1 0 0,0 0 1 0 0,0 0 0 0 0,1 0-1 0 0,-1 0 1 0 0,1 0 0 0 0,0 1-1 0 0,0-1 1 0 0,0 1 0 0 0,0-1-1 0 0,1 1 1 0 0,-1-1-1 0 0,1 1 1 0 0,0-1 0 0 0,0 1-1 0 0,1-1 1 0 0,-1 1 0 0 0,0-1-1 0 0,1 1 1 0 0,0-1 0 0 0,0 1-1 0 0,0-1 1 0 0,0 0 0 0 0,1 0-1 0 0,-1 1 1 0 0,3 2-1 0 0,6 10-879 0 0,0-1-1 0 0,1 0 1 0 0,0 0-1 0 0,15 13 0 0 0,-6-5 358 0 0,2 2 223 0 0,-12-16 341 0 0,-1 1 0 0 0,-1 0 1 0 0,0 1-1 0 0,0 0 0 0 0,-1 0 0 0 0,0 1 0 0 0,5 14 1 0 0,-11-24 48 0 0,-1 1 0 0 0,0-1 0 0 0,0 1 1 0 0,0-1-1 0 0,0 1 0 0 0,0-1 0 0 0,-1 1 0 0 0,1-1 1 0 0,-1 1-1 0 0,0-1 0 0 0,1 1 0 0 0,-1-1 0 0 0,0 0 1 0 0,-1 1-1 0 0,1-1 0 0 0,0 0 0 0 0,-1 0 0 0 0,1 0 1 0 0,-1 0-1 0 0,1 0 0 0 0,-1 0 0 0 0,0 0 0 0 0,0-1 1 0 0,-3 3-1 0 0,-5 5 128 0 0,-1-2 1 0 0,1 1-1 0 0,-17 7 1 0 0,3-3 1008 0 0,-1-1 0 0 0,-49 15 0 0 0,42-18-1111 0 0</inkml:trace>
</inkml:ink>
</file>

<file path=ppt/ink/ink1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2.878"/>
    </inkml:context>
    <inkml:brush xml:id="br0">
      <inkml:brushProperty name="width" value="0.05" units="cm"/>
      <inkml:brushProperty name="height" value="0.05" units="cm"/>
      <inkml:brushProperty name="color" value="#004F8B"/>
    </inkml:brush>
  </inkml:definitions>
  <inkml:trace contextRef="#ctx0" brushRef="#br0">7 0 6449 0 0,'1'6'9122'0'0,"0"5"-5298"0"0,4 51-4179 0 0,-10 114 244 0 0,2 74 351 0 0,5-215-683 0 0,0 70 1146 0 0,-9-38-6324 0 0,5-53-313 0 0</inkml:trace>
</inkml:ink>
</file>

<file path=ppt/ink/ink1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3.351"/>
    </inkml:context>
    <inkml:brush xml:id="br0">
      <inkml:brushProperty name="width" value="0.05" units="cm"/>
      <inkml:brushProperty name="height" value="0.05" units="cm"/>
      <inkml:brushProperty name="color" value="#004F8B"/>
    </inkml:brush>
  </inkml:definitions>
  <inkml:trace contextRef="#ctx0" brushRef="#br0">84 7 5529 0 0,'43'-3'540'0'0,"-31"1"-591"0"0,-1 1 0 0 0,24 1 0 0 0,-20 1 324 0 0,0 2-1 0 0,-1 0 1 0 0,1 1-1 0 0,-1 0 1 0 0,1 1 0 0 0,-1 1-1 0 0,0 0 1 0 0,24 15-1 0 0,-31-16-48 0 0,-1-1-1 0 0,0 1 0 0 0,0 0 1 0 0,0 1-1 0 0,-1 0 1 0 0,0-1-1 0 0,0 2 0 0 0,6 8 1 0 0,-9-10-49 0 0,0-1 0 0 0,1 1-1 0 0,-1 0 1 0 0,-1 0 0 0 0,1 0 0 0 0,-1 1 0 0 0,0-1 0 0 0,0 0 0 0 0,0 0 0 0 0,-1 1-1 0 0,0-1 1 0 0,0 0 0 0 0,-1 8 0 0 0,-1-5 73 0 0,0-1 0 0 0,0 1 0 0 0,-1 0 0 0 0,0-1 0 0 0,-1 0 0 0 0,0 0 0 0 0,0 0 0 0 0,0 0 0 0 0,-1 0 0 0 0,0-1 0 0 0,0 0 0 0 0,0 0 0 0 0,-1-1 0 0 0,0 1 0 0 0,-10 6 0 0 0,-7 5 251 0 0,0-2 1 0 0,-1-1 0 0 0,-28 13 0 0 0,27-16 15 0 0,-50 17 1 0 0,62-25-467 0 0,1 0 1 0 0,-1 0-1 0 0,1-1 1 0 0,-1-1-1 0 0,1 0 1 0 0,-20-2-1 0 0,26 0 119 0 0,7 0-763 0 0,14-1-1891 0 0,19 0-701 0 0,-6 1 2591 0 0,0 1 0 0 0,0 2 0 0 0,0 1 0 0 0,29 7 0 0 0,-38-6 589 0 0,0 1 0 0 0,0 1 0 0 0,-1 1-1 0 0,0 1 1 0 0,0 0 0 0 0,25 17 0 0 0,-37-21-11 0 0,0 0 0 0 0,-1 1 0 0 0,0-1 0 0 0,0 1 0 0 0,0 1-1 0 0,0-1 1 0 0,-1 0 0 0 0,5 8 0 0 0,-8-11 51 0 0,0 0 0 0 0,0 0 0 0 0,0 0 0 0 0,0 0 1 0 0,-1 0-1 0 0,1 0 0 0 0,0 0 0 0 0,-1 0 0 0 0,0 0 0 0 0,1 1 1 0 0,-1-1-1 0 0,0 0 0 0 0,0 0 0 0 0,0 0 0 0 0,0 0 0 0 0,-1 1 0 0 0,1-1 1 0 0,-1 0-1 0 0,1 0 0 0 0,-1 0 0 0 0,1 0 0 0 0,-1 0 0 0 0,0 0 0 0 0,0 0 1 0 0,0 0-1 0 0,-1 0 0 0 0,1-1 0 0 0,0 1 0 0 0,-1 0 0 0 0,-1 1 1 0 0,-7 6 688 0 0,-1 0 0 0 0,0-1 0 0 0,-1 0 0 0 0,1-1 0 0 0,-1 0 0 0 0,-1-1 0 0 0,1-1 0 0 0,-1 0 0 0 0,0 0 0 0 0,-16 3 0 0 0,1-2-488 0 0,-29 3 0 0 0,-26-3-5478 0 0,48-5-1227 0 0</inkml:trace>
</inkml:ink>
</file>

<file path=ppt/ink/ink1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4.847"/>
    </inkml:context>
    <inkml:brush xml:id="br0">
      <inkml:brushProperty name="width" value="0.05" units="cm"/>
      <inkml:brushProperty name="height" value="0.05" units="cm"/>
      <inkml:brushProperty name="color" value="#004F8B"/>
    </inkml:brush>
  </inkml:definitions>
  <inkml:trace contextRef="#ctx0" brushRef="#br0">457 21 1840 0 0,'-2'-2'1371'0'0,"0"1"0"0"0,0-1 0 0 0,0 0 0 0 0,-1 1 0 0 0,1-1 0 0 0,-1 1 0 0 0,1 0 0 0 0,-1 0 0 0 0,-3-2-1 0 0,-27-1 2568 0 0,18 4-3849 0 0,1 2-1 0 0,-22 3 1 0 0,31-4 632 0 0,-24 6-790 0 0,0 1 0 0 0,0 1 0 0 0,1 1-1 0 0,1 2 1 0 0,-1 0 0 0 0,2 2 0 0 0,0 1 0 0 0,-45 35 0 0 0,68-48 62 0 0,0 0-1 0 0,1 0 0 0 0,-1 1 1 0 0,1-1-1 0 0,-1 1 1 0 0,1-1-1 0 0,0 1 1 0 0,0 0-1 0 0,1 0 0 0 0,-1 0 1 0 0,0 0-1 0 0,1 0 1 0 0,0 0-1 0 0,0 0 0 0 0,0 0 1 0 0,0 1-1 0 0,-1 3 1 0 0,3-3-106 0 0,-1 0 0 0 0,0-1 1 0 0,1 1-1 0 0,0-1 0 0 0,0 1 1 0 0,0 0-1 0 0,0-1 0 0 0,0 0 1 0 0,1 1-1 0 0,0-1 0 0 0,-1 0 1 0 0,1 0-1 0 0,0 1 0 0 0,1-2 1 0 0,3 6-1 0 0,2 1-565 0 0,1-1-1 0 0,0 0 1 0 0,0 0-1 0 0,1-1 1 0 0,0 0-1 0 0,0-1 1 0 0,15 7-1 0 0,83 30-2221 0 0,-28-12 2533 0 0,-69-26 217 0 0,41 20-97 0 0,-48-23 261 0 0,-1 1 1 0 0,1-1-1 0 0,0 1 0 0 0,-1 0 1 0 0,1 0-1 0 0,-1 0 0 0 0,0 1 1 0 0,0-1-1 0 0,5 8 1 0 0,-7-9 1 0 0,-1 0 1 0 0,1 0 0 0 0,-1 0 0 0 0,1 1 0 0 0,-1-1 0 0 0,0 0-1 0 0,0 0 1 0 0,0 0 0 0 0,0 0 0 0 0,0 0 0 0 0,-1 0 0 0 0,1 0-1 0 0,-1 0 1 0 0,1 0 0 0 0,-1 0 0 0 0,0 0 0 0 0,1 0 0 0 0,-1 0-1 0 0,0 0 1 0 0,0 0 0 0 0,-1 0 0 0 0,1-1 0 0 0,-2 4 0 0 0,-5 4 1042 0 0,0 1 0 0 0,-15 12 0 0 0,21-20-706 0 0,-21 18 2227 0 0,-34 24 1 0 0,27-25-2067 0 0,-1-1 1 0 0,-43 19 0 0 0,68-34-466 0 0,-1-1-1 0 0,0 0 1 0 0,1 0-1 0 0,-1-1 1 0 0,0 0-1 0 0,-9 1 1 0 0,14-2-146 0 0,0 0 0 0 0,-1 1 1 0 0,1-2-1 0 0,0 1 0 0 0,0 0 0 0 0,0 0 1 0 0,0-1-1 0 0,0 1 0 0 0,-1-1 1 0 0,1 1-1 0 0,0-1 0 0 0,0 0 1 0 0,0 0-1 0 0,1 0 0 0 0,-1 0 1 0 0,0 0-1 0 0,0-1 0 0 0,0 1 1 0 0,1 0-1 0 0,-1-1 0 0 0,1 0 0 0 0,-1 1 1 0 0,1-1-1 0 0,-2-2 0 0 0,-1-6-6259 0 0</inkml:trace>
</inkml:ink>
</file>

<file path=ppt/ink/ink1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5.354"/>
    </inkml:context>
    <inkml:brush xml:id="br0">
      <inkml:brushProperty name="width" value="0.05" units="cm"/>
      <inkml:brushProperty name="height" value="0.05" units="cm"/>
      <inkml:brushProperty name="color" value="#004F8B"/>
    </inkml:brush>
  </inkml:definitions>
  <inkml:trace contextRef="#ctx0" brushRef="#br0">550 54 11058 0 0,'-7'-8'1900'0'0,"0"1"0"0"0,-1 1 0 0 0,-15-11 0 0 0,19 14-1620 0 0,0 1 0 0 0,-1 0 1 0 0,1 1-1 0 0,0-1 0 0 0,-1 1 0 0 0,1 0 1 0 0,-1 0-1 0 0,0 0 0 0 0,1 0 0 0 0,-9 1 1 0 0,-4 1-180 0 0,0 0-1 0 0,0 2 1 0 0,0 0 0 0 0,1 1 0 0 0,-1 0 0 0 0,-22 10 0 0 0,10-1-211 0 0,0 0 0 0 0,-42 28 0 0 0,63-35 91 0 0,1-1 1 0 0,-1 1 0 0 0,1 0-1 0 0,-7 7 1 0 0,13-11 4 0 0,-1-1 0 0 0,1 0 0 0 0,0 0 0 0 0,0 0 0 0 0,0 1 0 0 0,0-1 1 0 0,0 1-1 0 0,1-1 0 0 0,-1 1 0 0 0,0-1 0 0 0,1 1 0 0 0,-1-1 0 0 0,1 1 0 0 0,-1-1 0 0 0,1 1 0 0 0,0 0 0 0 0,0-1 0 0 0,0 1 0 0 0,-1 0 0 0 0,2-1 0 0 0,-1 1 0 0 0,0 0 0 0 0,0-1 0 0 0,0 1 0 0 0,1-1 0 0 0,-1 1 0 0 0,1 0 0 0 0,-1-1 1 0 0,1 1-1 0 0,1 2 0 0 0,3 2-565 0 0,0-1 0 0 0,0 1 0 0 0,1-1 0 0 0,0 0 0 0 0,0 0 0 0 0,0 0 1 0 0,0-1-1 0 0,1 0 0 0 0,11 5 0 0 0,10 3-1542 0 0,33 10 0 0 0,-27-11 943 0 0,8 3 588 0 0,50 19-1396 0 0,-82-29 1819 0 0,-1 1 1 0 0,1 0-1 0 0,0 1 0 0 0,-1 0 1 0 0,0 0-1 0 0,11 11 0 0 0,-20-17 190 0 0,0 1-1 0 0,1-1 0 0 0,-1 0 0 0 0,0 1 0 0 0,1-1 1 0 0,-1 1-1 0 0,0-1 0 0 0,1 0 0 0 0,-1 1 0 0 0,0-1 1 0 0,0 1-1 0 0,1-1 0 0 0,-1 0 0 0 0,0 1 1 0 0,0-1-1 0 0,0 1 0 0 0,0-1 0 0 0,0 1 0 0 0,0-1 1 0 0,0 1-1 0 0,0-1 0 0 0,0 1 0 0 0,0-1 0 0 0,0 1 1 0 0,0-1-1 0 0,0 1 0 0 0,0-1 0 0 0,0 1 0 0 0,0-1 1 0 0,0 1-1 0 0,0-1 0 0 0,-1 1 0 0 0,1 0 0 0 0,-2 0 141 0 0,1 0 0 0 0,0 0 0 0 0,0 0 0 0 0,-1 0 0 0 0,1 0 0 0 0,-1 0 0 0 0,1 0 0 0 0,-1 0 0 0 0,1 0 0 0 0,-3 0-1 0 0,-41 12 3696 0 0,42-13-3602 0 0,-218 36 7304 0 0,187-33-7770 0 0,-1-1 0 0 0,0-1 0 0 0,1-3 0 0 0,-50-7 0 0 0,60 4-6871 0 0</inkml:trace>
</inkml:ink>
</file>

<file path=ppt/ink/ink1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5.877"/>
    </inkml:context>
    <inkml:brush xml:id="br0">
      <inkml:brushProperty name="width" value="0.05" units="cm"/>
      <inkml:brushProperty name="height" value="0.05" units="cm"/>
      <inkml:brushProperty name="color" value="#004F8B"/>
    </inkml:brush>
  </inkml:definitions>
  <inkml:trace contextRef="#ctx0" brushRef="#br0">1 539 10594 0 0,'1'0'131'0'0,"0"0"0"0"0,1 0 0 0 0,-1 0 1 0 0,0 0-1 0 0,0 0 0 0 0,1-1 0 0 0,-1 1 0 0 0,0 0 0 0 0,1 0 0 0 0,-1-1 0 0 0,0 1 0 0 0,0-1 0 0 0,0 1 0 0 0,1-1 0 0 0,0-1 0 0 0,-1 2-41 0 0,21-12 915 0 0,0-1 0 0 0,0 0 0 0 0,-2-2-1 0 0,28-24 1 0 0,-17 10-10 0 0,50-61 0 0 0,-65 69-1021 0 0,0-1 1 0 0,-2-1-1 0 0,0-1 1 0 0,-2 0 0 0 0,-1 0-1 0 0,0-1 1 0 0,-2-1-1 0 0,-1 1 1 0 0,7-42-1 0 0,-14 64-22 0 0,-1-1 0 0 0,1 1 0 0 0,-1 0 0 0 0,0 0 0 0 0,-1 0 0 0 0,1-1 0 0 0,0 1 0 0 0,-2-5 0 0 0,2 8 59 0 0,0 0 0 0 0,0-1 0 0 0,-1 1 0 0 0,1-1 0 0 0,0 1 0 0 0,0 0 0 0 0,0-1 0 0 0,-1 1 0 0 0,1 0 0 0 0,0 0 0 0 0,0-1 0 0 0,-1 1-1 0 0,1 0 1 0 0,0-1 0 0 0,-1 1 0 0 0,1 0 0 0 0,0 0 0 0 0,-1 0 0 0 0,1-1 0 0 0,0 1 0 0 0,-1 0 0 0 0,1 0 0 0 0,0 0 0 0 0,-1 0 0 0 0,1 0 0 0 0,-1 0-1 0 0,-1 0 69 0 0,1 0 0 0 0,0 0-1 0 0,0 1 1 0 0,0-1 0 0 0,0 1-1 0 0,0-1 1 0 0,0 1 0 0 0,-1-1-1 0 0,1 1 1 0 0,0 0-1 0 0,1-1 1 0 0,-1 1 0 0 0,-2 2-1 0 0,-3 4 94 0 0,-1 0 0 0 0,1 1 0 0 0,0 0-1 0 0,1 1 1 0 0,0-1 0 0 0,0 1-1 0 0,1 0 1 0 0,0 0 0 0 0,-3 13-1 0 0,-1 4-298 0 0,1 1 0 0 0,-3 31-1 0 0,8-44 104 0 0,1 0 0 0 0,1-1 0 0 0,0 1 0 0 0,1 0 0 0 0,1 0 0 0 0,0 0 0 0 0,1-1 0 0 0,0 1-1 0 0,1-1 1 0 0,0 0 0 0 0,11 21 0 0 0,-10-24-1265 0 0,1 0-1 0 0,0-1 0 0 0,1 1 1 0 0,0-2-1 0 0,9 11 0 0 0</inkml:trace>
</inkml:ink>
</file>

<file path=ppt/ink/ink1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6.242"/>
    </inkml:context>
    <inkml:brush xml:id="br0">
      <inkml:brushProperty name="width" value="0.05" units="cm"/>
      <inkml:brushProperty name="height" value="0.05" units="cm"/>
      <inkml:brushProperty name="color" value="#004F8B"/>
    </inkml:brush>
  </inkml:definitions>
  <inkml:trace contextRef="#ctx0" brushRef="#br0">17 31 14747 0 0,'-16'-8'2201'0'0,"16"8"-2151"0"0,0 0-1 0 0,0 0 1 0 0,0 0 0 0 0,-1 0-1 0 0,1 0 1 0 0,0 0 0 0 0,0 0-1 0 0,0 0 1 0 0,0-1 0 0 0,0 1-1 0 0,0 0 1 0 0,0 0 0 0 0,0 0-1 0 0,0 0 1 0 0,0 0 0 0 0,0 0-1 0 0,0 0 1 0 0,0-1 0 0 0,0 1-1 0 0,0 0 1 0 0,0 0 0 0 0,0 0-1 0 0,0 0 1 0 0,0 0 0 0 0,0 0-1 0 0,0 0 1 0 0,0-1 0 0 0,0 1-1 0 0,1 0 1 0 0,-1 0 0 0 0,0 0-1 0 0,0 0 1 0 0,0 0 0 0 0,0 0-1 0 0,0 0 1 0 0,0 0 0 0 0,0 0-1 0 0,0 0 1 0 0,0-1 0 0 0,0 1-1 0 0,1 0 1 0 0,-1 0 0 0 0,0 0-1 0 0,0 0 1 0 0,0 0 0 0 0,0 0-1 0 0,0 0 1 0 0,0 0 0 0 0,0 0-1 0 0,0 0 1 0 0,1 0 0 0 0,-1 0-1 0 0,0 0 1 0 0,0 0 0 0 0,0 0-1 0 0,0 0 1 0 0,0 0 0 0 0,32-3 3626 0 0,-18 2-4640 0 0,181-11 768 0 0,-144 10-88 0 0</inkml:trace>
</inkml:ink>
</file>

<file path=ppt/ink/ink1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9.524"/>
    </inkml:context>
    <inkml:brush xml:id="br0">
      <inkml:brushProperty name="width" value="0.05" units="cm"/>
      <inkml:brushProperty name="height" value="0.05" units="cm"/>
      <inkml:brushProperty name="color" value="#004F8B"/>
    </inkml:brush>
  </inkml:definitions>
  <inkml:trace contextRef="#ctx0" brushRef="#br0">283 39 5985 0 0,'3'13'175'0'0,"-4"-15"1154"0"0,-2-4 2443 0 0,2 3-3248 0 0,-1 0 0 0 0,1 1 0 0 0,-1-1 0 0 0,0 1 0 0 0,0-1 0 0 0,0 1 0 0 0,0-1 0 0 0,-1 1 0 0 0,1 0 0 0 0,-1 0 0 0 0,1 0 0 0 0,-1 1 0 0 0,0-1 0 0 0,1 0 0 0 0,-7-1 0 0 0,4 1-323 0 0,0 1 1 0 0,0 0-1 0 0,-1 0 1 0 0,1 0-1 0 0,-1 1 1 0 0,1 0-1 0 0,-1 0 0 0 0,-8 1 1 0 0,1 1-323 0 0,0 0 0 0 0,0 2 1 0 0,0 0-1 0 0,1 0 0 0 0,0 1 0 0 0,-22 11 0 0 0,27-12 89 0 0,-1 1-1 0 0,1 0 1 0 0,0 0-1 0 0,0 0 1 0 0,0 1-1 0 0,-9 11 1 0 0,14-15 17 0 0,1 0 0 0 0,-1 0 0 0 0,1 1 0 0 0,0-1 0 0 0,-1 1 0 0 0,1-1 0 0 0,0 1 0 0 0,1-1 0 0 0,-1 1 0 0 0,0-1 0 0 0,1 1 0 0 0,-1 0 0 0 0,1-1 1 0 0,0 1-1 0 0,0 0 0 0 0,0 0 0 0 0,0-1 0 0 0,1 1 0 0 0,-1 0 0 0 0,1-1 0 0 0,-1 1 0 0 0,1-1 0 0 0,0 1 0 0 0,0 0 0 0 0,2 3 0 0 0,7 10-578 0 0,1-1 0 0 0,0 0 0 0 0,1 0-1 0 0,0-1 1 0 0,1-1 0 0 0,1 0 0 0 0,19 13-1 0 0,-10-6 187 0 0,32 34 0 0 0,-46-45 380 0 0,0 2-1 0 0,-1-1 1 0 0,0 1 0 0 0,-1 0-1 0 0,10 22 1 0 0,-16-30 30 0 0,1 1 1 0 0,-1-1 0 0 0,0 1-1 0 0,-1 0 1 0 0,1 0 0 0 0,-1 0 0 0 0,1-1-1 0 0,-1 1 1 0 0,0 0 0 0 0,-1 0-1 0 0,1 0 1 0 0,-1 0 0 0 0,1-1 0 0 0,-1 1-1 0 0,0 0 1 0 0,-1-1 0 0 0,1 1-1 0 0,0 0 1 0 0,-1-1 0 0 0,0 0 0 0 0,0 1-1 0 0,0-1 1 0 0,0 0 0 0 0,-4 4-1 0 0,-1 0 172 0 0,0 1-1 0 0,0-2 1 0 0,0 1-1 0 0,-1-1 1 0 0,0 0-1 0 0,0-1 1 0 0,-18 9-1 0 0,21-11-25 0 0,0-1 0 0 0,0 0 0 0 0,0-1 0 0 0,0 1 0 0 0,0-1 0 0 0,-1 0 0 0 0,1 0 0 0 0,0-1 0 0 0,-1 1 0 0 0,1-1-1 0 0,0-1 1 0 0,-1 1 0 0 0,1-1 0 0 0,0 0 0 0 0,-1 0 0 0 0,-4-2 0 0 0,0-2-1429 0 0,0-5-4818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1.546"/>
    </inkml:context>
    <inkml:brush xml:id="br0">
      <inkml:brushProperty name="width" value="0.05" units="cm"/>
      <inkml:brushProperty name="height" value="0.05" units="cm"/>
    </inkml:brush>
  </inkml:definitions>
  <inkml:trace contextRef="#ctx0" brushRef="#br0">27 14 5529 0 0,'-3'-5'9183'0'0,"3"5"-9019"0"0,12-3 2560 0 0,27 1-5033 0 0,-26 2 3133 0 0,23-2-2052 0 0,-29 1-4113 0 0</inkml:trace>
  <inkml:trace contextRef="#ctx0" brushRef="#br0" timeOffset="1">2 84 8290 0 0,'0'0'756'0'0,"-1"0"-623"0"0,1 0-97 0 0,-1 0 71 0 0,12 1 133 0 0,11 3-516 0 0,37 1-1 0 0,-49-5 248 0 0,-1 0 0 0 0,0-1-1 0 0,1 0 1 0 0,-1 0 0 0 0,0-1 0 0 0,0-1-1 0 0,10-2 1 0 0,-7-1 16 0 0</inkml:trace>
</inkml:ink>
</file>

<file path=ppt/ink/ink1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9.908"/>
    </inkml:context>
    <inkml:brush xml:id="br0">
      <inkml:brushProperty name="width" value="0.05" units="cm"/>
      <inkml:brushProperty name="height" value="0.05" units="cm"/>
      <inkml:brushProperty name="color" value="#004F8B"/>
    </inkml:brush>
  </inkml:definitions>
  <inkml:trace contextRef="#ctx0" brushRef="#br0">418 11 25349 0 0,'-16'-7'1444'0'0,"-11"3"-3709"0"0,-21 8-2745 0 0,35-3 5779 0 0,-18 3-562 0 0,0 1 1 0 0,1 1-1 0 0,0 2 1 0 0,0 1-1 0 0,0 1 0 0 0,2 2 1 0 0,-40 21-1 0 0,65-32-214 0 0,1 0 1 0 0,0 0-1 0 0,0 1 0 0 0,0-1 0 0 0,-1 1 1 0 0,2 0-1 0 0,-1-1 0 0 0,0 1 0 0 0,0 0 1 0 0,0 0-1 0 0,1 0 0 0 0,-1 0 0 0 0,1 0 1 0 0,0 1-1 0 0,-1-1 0 0 0,1 0 0 0 0,0 1 1 0 0,1-1-1 0 0,-1 1 0 0 0,0-1 0 0 0,1 1 1 0 0,-1-1-1 0 0,1 1 0 0 0,-1 3 1 0 0,2 0-36 0 0,0-1 0 0 0,0 1 1 0 0,1-1-1 0 0,0 1 1 0 0,-1-1-1 0 0,2 0 1 0 0,-1 0-1 0 0,1 0 1 0 0,-1 0-1 0 0,6 6 1 0 0,9 10-314 0 0,0 0 0 0 0,2-1 0 0 0,0 0 0 0 0,36 26 0 0 0,-36-31 248 0 0,0 1-1 0 0,0 1 0 0 0,-1 1 0 0 0,-2 1 1 0 0,28 38-1 0 0,-42-54 107 0 0,0 0 0 0 0,0 0 1 0 0,-1 0-1 0 0,1 0 0 0 0,-1 0 0 0 0,0 0 0 0 0,0 0 1 0 0,0 1-1 0 0,-1-1 0 0 0,1 0 0 0 0,-1 1 0 0 0,0-1 1 0 0,0 1-1 0 0,0-1 0 0 0,0 0 0 0 0,0 1 0 0 0,-2 4 1 0 0,1-4 15 0 0,-1-1-1 0 0,0 0 1 0 0,1 1 0 0 0,-1-1 0 0 0,-1 0 0 0 0,1 0 0 0 0,0 0 0 0 0,-1-1 0 0 0,1 1 0 0 0,-1 0 0 0 0,0-1-1 0 0,0 0 1 0 0,0 0 0 0 0,0 0 0 0 0,-6 3 0 0 0,-2 0 180 0 0,0 0-1 0 0,0-1 1 0 0,0 0-1 0 0,-1-1 0 0 0,1 0 1 0 0,-1-1-1 0 0,0 0 1 0 0,0-1-1 0 0,0 0 1 0 0,1-1-1 0 0,-19-2 1 0 0,17 1-810 0 0,-1-2-1 0 0,-25-6 1 0 0,15 0-6442 0 0</inkml:trace>
</inkml:ink>
</file>

<file path=ppt/ink/ink1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10.367"/>
    </inkml:context>
    <inkml:brush xml:id="br0">
      <inkml:brushProperty name="width" value="0.05" units="cm"/>
      <inkml:brushProperty name="height" value="0.05" units="cm"/>
      <inkml:brushProperty name="color" value="#004F8B"/>
    </inkml:brush>
  </inkml:definitions>
  <inkml:trace contextRef="#ctx0" brushRef="#br0">0 75 5985 0 0,'9'-6'7754'0'0,"13"1"-7966"0"0,-20 5 593 0 0,56-12-528 0 0,0 3-1 0 0,80-3 0 0 0,31-4-74 0 0,-111 7 155 0 0,-34 4 54 0 0</inkml:trace>
</inkml:ink>
</file>

<file path=ppt/ink/ink1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10.719"/>
    </inkml:context>
    <inkml:brush xml:id="br0">
      <inkml:brushProperty name="width" value="0.05" units="cm"/>
      <inkml:brushProperty name="height" value="0.05" units="cm"/>
      <inkml:brushProperty name="color" value="#004F8B"/>
    </inkml:brush>
  </inkml:definitions>
  <inkml:trace contextRef="#ctx0" brushRef="#br0">115 1 14283 0 0,'-1'8'984'0'0,"0"1"0"0"0,0-1 0 0 0,-1 1 0 0 0,-4 8 0 0 0,-2 17 1386 0 0,-71 435-2610 0 0,63-367 240 0 0</inkml:trace>
</inkml:ink>
</file>

<file path=ppt/ink/ink1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3.292"/>
    </inkml:context>
    <inkml:brush xml:id="br0">
      <inkml:brushProperty name="width" value="0.05" units="cm"/>
      <inkml:brushProperty name="height" value="0.05" units="cm"/>
      <inkml:brushProperty name="color" value="#004F8B"/>
    </inkml:brush>
  </inkml:definitions>
  <inkml:trace contextRef="#ctx0" brushRef="#br0">336 45 5065 0 0,'1'0'244'0'0,"-1"-1"0"0"0,1 1 0 0 0,0 0 0 0 0,0 0 0 0 0,-1-1 0 0 0,1 1-1 0 0,0-1 1 0 0,-1 1 0 0 0,1-1 0 0 0,0 1 0 0 0,-1-1 0 0 0,1 1 0 0 0,-1-1 0 0 0,1 1 0 0 0,-1-1 0 0 0,1 0 0 0 0,-1 1 0 0 0,1-1-1 0 0,-1 0 1 0 0,0 1 0 0 0,1-1 0 0 0,-1 0 0 0 0,0 0 0 0 0,0 1 0 0 0,1-1 0 0 0,-1-1 0 0 0,0 1 77 0 0,-1 0 0 0 0,1 0 1 0 0,-1 0-1 0 0,1 0 0 0 0,-1 1 0 0 0,1-1 1 0 0,-1 0-1 0 0,0 0 0 0 0,1 1 0 0 0,-1-1 1 0 0,0 0-1 0 0,0 1 0 0 0,1-1 0 0 0,-1 0 1 0 0,0 1-1 0 0,0-1 0 0 0,-1 0 1 0 0,-23-9 3299 0 0,5 6-3518 0 0,9 3-71 0 0,-1 1 1 0 0,1 1 0 0 0,-1 0-1 0 0,1 0 1 0 0,-1 1-1 0 0,1 1 1 0 0,0 0-1 0 0,0 0 1 0 0,0 1-1 0 0,0 1 1 0 0,-17 9-1 0 0,14-6-96 0 0,1 0 0 0 0,0 1 0 0 0,0 0-1 0 0,1 1 1 0 0,0 1 0 0 0,1 0-1 0 0,1 0 1 0 0,-12 16 0 0 0,19-23 53 0 0,1 0 1 0 0,0 1-1 0 0,-1-1 1 0 0,1 1-1 0 0,1-1 1 0 0,-1 1-1 0 0,1 0 1 0 0,0 0-1 0 0,0 0 1 0 0,0 0-1 0 0,1 0 1 0 0,0-1-1 0 0,0 1 1 0 0,0 0 0 0 0,0 0-1 0 0,1 0 1 0 0,0 0-1 0 0,0 0 1 0 0,0 0-1 0 0,0 0 1 0 0,1-1-1 0 0,0 1 1 0 0,0-1-1 0 0,0 1 1 0 0,5 6-1 0 0,7 9-36 0 0,0-1 0 0 0,1 0 0 0 0,1-1 0 0 0,18 16 0 0 0,-23-23 32 0 0,9 9-27 0 0,6 5 12 0 0,42 53 1 0 0,-67-77 24 0 0,0 0 0 0 0,0 0 0 0 0,-1 0 0 0 0,1 1 0 0 0,0-1 0 0 0,0 0 0 0 0,-1 0 0 0 0,1 0 0 0 0,-1 0 0 0 0,1 1 0 0 0,-1-1 0 0 0,1 0 0 0 0,-1 0 0 0 0,0 1 0 0 0,0-1 0 0 0,0 0 0 0 0,0 1 0 0 0,0-1 0 0 0,0 0 0 0 0,0 1 1 0 0,0-1-1 0 0,0 0 0 0 0,0 1 0 0 0,-1-1 0 0 0,1 0 0 0 0,-1 2 0 0 0,-1-1 19 0 0,0 0 0 0 0,0 0 1 0 0,0 0-1 0 0,-1 0 0 0 0,1 0 0 0 0,0-1 1 0 0,-1 1-1 0 0,1-1 0 0 0,-1 1 0 0 0,1-1 1 0 0,-6 1-1 0 0,5 0-228 0 0,-12 4 363 0 0,0-1 0 0 0,-25 6 0 0 0,9-9-5814 0 0,16-3-748 0 0</inkml:trace>
</inkml:ink>
</file>

<file path=ppt/ink/ink1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3.660"/>
    </inkml:context>
    <inkml:brush xml:id="br0">
      <inkml:brushProperty name="width" value="0.05" units="cm"/>
      <inkml:brushProperty name="height" value="0.05" units="cm"/>
      <inkml:brushProperty name="color" value="#004F8B"/>
    </inkml:brush>
  </inkml:definitions>
  <inkml:trace contextRef="#ctx0" brushRef="#br0">338 1 5065 0 0,'-15'3'11688'0'0,"-3"7"-7450"0"0,-19 16-4804 0 0,23-15 2231 0 0,-7 4-1709 0 0,-13 9-107 0 0,2 1 0 0 0,-45 44 0 0 0,76-68 141 0 0,-1 0 0 0 0,1 0 1 0 0,0 1-1 0 0,0-1 0 0 0,0 1 1 0 0,0-1-1 0 0,0 1 0 0 0,0-1 1 0 0,0 1-1 0 0,1 0 0 0 0,-1-1 1 0 0,1 1-1 0 0,-1 0 0 0 0,1-1 1 0 0,0 1-1 0 0,-1 0 0 0 0,1 0 1 0 0,0 0-1 0 0,0-1 0 0 0,0 1 1 0 0,0 0-1 0 0,1 0 0 0 0,-1-1 1 0 0,0 1-1 0 0,1 0 0 0 0,-1 0 1 0 0,1-1-1 0 0,0 1 0 0 0,-1 0 1 0 0,1-1-1 0 0,0 1 0 0 0,0-1 1 0 0,0 1-1 0 0,0-1 0 0 0,2 3 1 0 0,5 3-37 0 0,0 1 1 0 0,1-1-1 0 0,0 0 1 0 0,17 10-1 0 0,-3-2-13 0 0,0 2 3 0 0,36 35 0 0 0,-52-46 47 0 0,-1 1 0 0 0,0 0 0 0 0,0 1 0 0 0,-1-1 0 0 0,0 1 0 0 0,0 0 0 0 0,-1 0 0 0 0,0 0 0 0 0,4 14 0 0 0,-7-20 13 0 0,-1 0 0 0 0,0 0-1 0 0,0 0 1 0 0,0 0 0 0 0,0 0-1 0 0,0 0 1 0 0,-1 0 0 0 0,1 0 0 0 0,-1 0-1 0 0,1 0 1 0 0,-1 0 0 0 0,0 0-1 0 0,1 0 1 0 0,-1 0 0 0 0,0 0-1 0 0,0-1 1 0 0,-1 1 0 0 0,1 0-1 0 0,0-1 1 0 0,0 1 0 0 0,-1-1-1 0 0,1 1 1 0 0,-1-1 0 0 0,1 0-1 0 0,-4 2 1 0 0,-5 4 37 0 0,0 0 0 0 0,-1-1 1 0 0,-12 5-1 0 0,16-8-22 0 0,-10 5 62 0 0,0-1 0 0 0,0-1 0 0 0,-1 0 0 0 0,0-2 0 0 0,0 0-1 0 0,0-1 1 0 0,-1 0 0 0 0,1-2 0 0 0,-27 0 0 0 0,24-3-465 0 0</inkml:trace>
</inkml:ink>
</file>

<file path=ppt/ink/ink1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3.991"/>
    </inkml:context>
    <inkml:brush xml:id="br0">
      <inkml:brushProperty name="width" value="0.05" units="cm"/>
      <inkml:brushProperty name="height" value="0.05" units="cm"/>
      <inkml:brushProperty name="color" value="#004F8B"/>
    </inkml:brush>
  </inkml:definitions>
  <inkml:trace contextRef="#ctx0" brushRef="#br0">51 4 4609 0 0,'-8'-3'4541'0'0,"7"14"-2046"0"0,1-10-2608 0 0,-4 69 205 0 0,-12 366-134 0 0,16-427 40 0 0,0 0-1 0 0,-1-1 1 0 0,0 1-1 0 0,0-1 1 0 0,-1 1-1 0 0,0-1 1 0 0,-1 1-1 0 0,-6 15 1 0 0,6-20 68 0 0</inkml:trace>
</inkml:ink>
</file>

<file path=ppt/ink/ink1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4.407"/>
    </inkml:context>
    <inkml:brush xml:id="br0">
      <inkml:brushProperty name="width" value="0.05" units="cm"/>
      <inkml:brushProperty name="height" value="0.05" units="cm"/>
      <inkml:brushProperty name="color" value="#004F8B"/>
    </inkml:brush>
  </inkml:definitions>
  <inkml:trace contextRef="#ctx0" brushRef="#br0">57 46 6449 0 0,'7'-6'249'0'0,"0"1"-1"0"0,1 0 0 0 0,0 1 0 0 0,0-1 0 0 0,0 2 1 0 0,0-1-1 0 0,1 1 0 0 0,-1 1 0 0 0,1-1 0 0 0,0 1 1 0 0,0 1-1 0 0,-1 0 0 0 0,1 0 0 0 0,10 1 0 0 0,-11 0-128 0 0,0 0 0 0 0,0 1 0 0 0,0 0 0 0 0,0 1 0 0 0,-1-1 0 0 0,1 2 0 0 0,0-1 0 0 0,-1 1-1 0 0,0 0 1 0 0,1 1 0 0 0,-1-1 0 0 0,-1 2 0 0 0,1-1 0 0 0,0 1 0 0 0,-1 0 0 0 0,6 6 0 0 0,-7-6-3 0 0,0 0 1 0 0,-1 0 0 0 0,0 0 0 0 0,0 1-1 0 0,0 0 1 0 0,-1 0 0 0 0,1 0-1 0 0,-2 0 1 0 0,1 1 0 0 0,-1-1 0 0 0,0 1-1 0 0,3 12 1 0 0,-5-14-19 0 0,0 0 1 0 0,0 0-1 0 0,0-1 0 0 0,-1 1 1 0 0,1 0-1 0 0,-1 0 0 0 0,0 0 0 0 0,-1 0 1 0 0,1-1-1 0 0,-1 1 0 0 0,0-1 0 0 0,0 1 1 0 0,0-1-1 0 0,-1 0 0 0 0,0 0 1 0 0,0 0-1 0 0,0 0 0 0 0,-6 6 0 0 0,-3 1 128 0 0,-1-1 0 0 0,0 0 0 0 0,0-1 0 0 0,-1 0 0 0 0,0-1 0 0 0,0-1 0 0 0,-1 0 0 0 0,0-1 0 0 0,-1-1 0 0 0,1 0 0 0 0,-1-1 0 0 0,0-1 0 0 0,0 0 0 0 0,0-1 0 0 0,0-1 0 0 0,0-1 0 0 0,0 0 0 0 0,-32-4 0 0 0,41 1-169 0 0,10 2-88 0 0,9 2-328 0 0,-11-1 119 0 0,5 1-8 0 0,17 5 122 0 0,0 1-1 0 0,0 1 1 0 0,-1 1 0 0 0,1 1-1 0 0,-2 1 1 0 0,0 1 0 0 0,36 26-1 0 0,-45-29 89 0 0,9 7 39 0 0,22 24 0 0 0,-38-36-5 0 0,-1 1 1 0 0,0 0-1 0 0,0 0 0 0 0,0 0 1 0 0,0 1-1 0 0,-1-1 0 0 0,0 1 1 0 0,0 0-1 0 0,-1 0 0 0 0,3 10 1 0 0,-4-14 9 0 0,-1 0 0 0 0,0 0 1 0 0,0 0-1 0 0,0 0 0 0 0,-1 0 1 0 0,1 0-1 0 0,0 1 1 0 0,-1-1-1 0 0,0 0 0 0 0,1 0 1 0 0,-1 0-1 0 0,0 0 0 0 0,0 0 1 0 0,0-1-1 0 0,0 1 1 0 0,0 0-1 0 0,-1 0 0 0 0,1-1 1 0 0,-1 1-1 0 0,1-1 1 0 0,-1 1-1 0 0,1-1 0 0 0,-1 1 1 0 0,0-1-1 0 0,-3 2 0 0 0,-6 4 164 0 0,-1-1 1 0 0,1 0-1 0 0,-15 4 0 0 0,16-5 63 0 0,-12 3-12 0 0,0 0-1 0 0,0-1 0 0 0,0-2 0 0 0,-1 0 1 0 0,0-1-1 0 0,0-1 0 0 0,0-2 0 0 0,-34-1 1 0 0,27-2-779 0 0</inkml:trace>
</inkml:ink>
</file>

<file path=ppt/ink/ink1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4.894"/>
    </inkml:context>
    <inkml:brush xml:id="br0">
      <inkml:brushProperty name="width" value="0.05" units="cm"/>
      <inkml:brushProperty name="height" value="0.05" units="cm"/>
      <inkml:brushProperty name="color" value="#004F8B"/>
    </inkml:brush>
  </inkml:definitions>
  <inkml:trace contextRef="#ctx0" brushRef="#br0">1178 3 7370 0 0,'-6'-2'14583'0'0,"-51"53"-14296"0"0,2 3 0 0 0,-52 67 0 0 0,43-48-248 0 0,-197 229-28 0 0,-37 41 42 0 0,245-280-53 0 0,-46 69 0 0 0,-34 75 0 0 0,106-163 0 0 0,23-38-50 0 0,2-4-16 0 0,0 1 0 0 0,1-1 0 0 0,-1 0 0 0 0,1 1 0 0 0,0-1 0 0 0,0 1 0 0 0,0 0 0 0 0,-1 3 0 0 0</inkml:trace>
</inkml:ink>
</file>

<file path=ppt/ink/ink1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6.613"/>
    </inkml:context>
    <inkml:brush xml:id="br0">
      <inkml:brushProperty name="width" value="0.05" units="cm"/>
      <inkml:brushProperty name="height" value="0.05" units="cm"/>
      <inkml:brushProperty name="color" value="#004F8B"/>
    </inkml:brush>
  </inkml:definitions>
  <inkml:trace contextRef="#ctx0" brushRef="#br0">22 0 4609 0 0,'-1'3'9076'0'0,"-1"7"-4658"0"0,-5 56-4429 0 0,4-36-83 0 0,-4 50-465 0 0,5 131 1 0 0,4-194-5497 0 0</inkml:trace>
</inkml:ink>
</file>

<file path=ppt/ink/ink1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6.978"/>
    </inkml:context>
    <inkml:brush xml:id="br0">
      <inkml:brushProperty name="width" value="0.05" units="cm"/>
      <inkml:brushProperty name="height" value="0.05" units="cm"/>
      <inkml:brushProperty name="color" value="#004F8B"/>
    </inkml:brush>
  </inkml:definitions>
  <inkml:trace contextRef="#ctx0" brushRef="#br0">265 1 11522 0 0,'-1'0'205'0'0,"0"0"0"0"0,0-1-1 0 0,0 1 1 0 0,1 0-1 0 0,-1 0 1 0 0,0 0-1 0 0,0 0 1 0 0,0 0-1 0 0,0 0 1 0 0,1 0 0 0 0,-1 0-1 0 0,0 1 1 0 0,0-1-1 0 0,1 0 1 0 0,-1 0-1 0 0,0 1 1 0 0,0-1 0 0 0,1 0-1 0 0,-1 1 1 0 0,0-1-1 0 0,1 1 1 0 0,-1-1-1 0 0,0 1 1 0 0,1-1-1 0 0,-1 2 1 0 0,-24 17 360 0 0,18-12-14 0 0,-37 26-497 0 0,1 3 0 0 0,2 1-1 0 0,-38 46 1 0 0,74-78-695 0 0,6-4-568 0 0,1 0 1053 0 0,20 5 73 0 0,-1-2 1 0 0,1 0-1 0 0,1-1 0 0 0,-1-1 1 0 0,0-1-1 0 0,0-1 0 0 0,1-1 1 0 0,24-5-1 0 0,-31 3-64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1.930"/>
    </inkml:context>
    <inkml:brush xml:id="br0">
      <inkml:brushProperty name="width" value="0.05" units="cm"/>
      <inkml:brushProperty name="height" value="0.05" units="cm"/>
    </inkml:brush>
  </inkml:definitions>
  <inkml:trace contextRef="#ctx0" brushRef="#br0">20 0 3209 0 0,'-1'0'220'0'0,"1"1"1"0"0,-1-1 0 0 0,1 0 0 0 0,-1 1 0 0 0,1-1-1 0 0,-1 1 1 0 0,0-1 0 0 0,1 1 0 0 0,0-1 0 0 0,-1 1-1 0 0,1-1 1 0 0,-1 1 0 0 0,1-1 0 0 0,0 1 0 0 0,-1 0-1 0 0,1-1 1 0 0,0 1 0 0 0,-1 0 0 0 0,1-1-1 0 0,0 1 1 0 0,0 0 0 0 0,0-1 0 0 0,0 2 0 0 0,-5 20 2179 0 0,5-18-1795 0 0,-2 5-658 0 0,1 1-1 0 0,0-1 0 0 0,0 1 1 0 0,1-1-1 0 0,0 1 0 0 0,1 0 1 0 0,0-1-1 0 0,1 1 1 0 0,-1-1-1 0 0,2 0 0 0 0,0 0 1 0 0,0 0-1 0 0,0 0 1 0 0,6 10-1 0 0,-3-9-3774 0 0</inkml:trace>
</inkml:ink>
</file>

<file path=ppt/ink/ink1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7.452"/>
    </inkml:context>
    <inkml:brush xml:id="br0">
      <inkml:brushProperty name="width" value="0.05" units="cm"/>
      <inkml:brushProperty name="height" value="0.05" units="cm"/>
      <inkml:brushProperty name="color" value="#004F8B"/>
    </inkml:brush>
  </inkml:definitions>
  <inkml:trace contextRef="#ctx0" brushRef="#br0">3 14 13363 0 0,'0'0'76'0'0,"0"0"-1"0"0,0 0 1 0 0,-1-1 0 0 0,1 1 0 0 0,0 0-1 0 0,0 0 1 0 0,0 0 0 0 0,0 0 0 0 0,0 0-1 0 0,0 0 1 0 0,0 0 0 0 0,-1 0 0 0 0,1 0-1 0 0,0-1 1 0 0,0 1 0 0 0,0 0 0 0 0,0 0 0 0 0,0 0-1 0 0,0 0 1 0 0,0 0 0 0 0,0 0 0 0 0,0-1-1 0 0,0 1 1 0 0,0 0 0 0 0,0 0 0 0 0,0 0-1 0 0,0 0 1 0 0,0 0 0 0 0,0-1 0 0 0,0 1-1 0 0,0 0 1 0 0,0 0 0 0 0,0 0 0 0 0,0 0-1 0 0,0 0 1 0 0,0-1 0 0 0,0 1 0 0 0,0 0-1 0 0,0 0 1 0 0,0 0 0 0 0,0 0 0 0 0,0 0-1 0 0,0 0 1 0 0,0-1 0 0 0,0 1 0 0 0,1 0 0 0 0,-1 0-1 0 0,0 0 1 0 0,0 0 0 0 0,0 0 0 0 0,0 0-1 0 0,0 0 1 0 0,0 0 0 0 0,0 0 0 0 0,1 0-1 0 0,-1-1 1 0 0,0 1 0 0 0,0 0 0 0 0,0 0-1 0 0,0 0 1 0 0,0 0 0 0 0,1 0 0 0 0,-1 0-1 0 0,18-4 594 0 0,23 1-1353 0 0,-18 5 603 0 0,1 0-34 0 0,47-3-1 0 0,-59-1-124 0 0</inkml:trace>
</inkml:ink>
</file>

<file path=ppt/ink/ink1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47.784"/>
    </inkml:context>
    <inkml:brush xml:id="br0">
      <inkml:brushProperty name="width" value="0.05" units="cm"/>
      <inkml:brushProperty name="height" value="0.05" units="cm"/>
      <inkml:brushProperty name="color" value="#004F8B"/>
    </inkml:brush>
  </inkml:definitions>
  <inkml:trace contextRef="#ctx0" brushRef="#br0">29 1 7370 0 0,'0'0'121'0'0,"-1"0"0"0"0,1 1 0 0 0,-1-1 1 0 0,1 0-1 0 0,0 1 0 0 0,-1-1 1 0 0,1 1-1 0 0,-1-1 0 0 0,1 1 0 0 0,0-1 1 0 0,-1 1-1 0 0,1-1 0 0 0,0 1 1 0 0,0-1-1 0 0,-1 1 0 0 0,1-1 0 0 0,0 1 1 0 0,0-1-1 0 0,0 1 0 0 0,0-1 0 0 0,0 1 1 0 0,0 0-1 0 0,0-1 0 0 0,0 1 1 0 0,0-1-1 0 0,0 1 0 0 0,0-1 0 0 0,0 1 1 0 0,0-1-1 0 0,0 1 0 0 0,1 0 1 0 0,-1 25-400 0 0,0-25 467 0 0,3 80 251 0 0,-4 1 1 0 0,-16 111-1 0 0,13-173-454 0 0,0-1-52 0 0</inkml:trace>
</inkml:ink>
</file>

<file path=ppt/ink/ink1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0.816"/>
    </inkml:context>
    <inkml:brush xml:id="br0">
      <inkml:brushProperty name="width" value="0.05" units="cm"/>
      <inkml:brushProperty name="height" value="0.05" units="cm"/>
      <inkml:brushProperty name="color" value="#004F8B"/>
    </inkml:brush>
  </inkml:definitions>
  <inkml:trace contextRef="#ctx0" brushRef="#br0">332 100 8290 0 0,'-25'-30'6025'0'0,"20"24"-5437"0"0,1 0 1 0 0,0 1 0 0 0,-1-1-1 0 0,0 1 1 0 0,0 0-1 0 0,-1 1 1 0 0,1-1 0 0 0,-13-6-1 0 0,11 8-410 0 0,-1 0 1 0 0,1 0-1 0 0,-1 1 0 0 0,1 1 0 0 0,-1-1 0 0 0,0 1 0 0 0,0 0 1 0 0,0 1-1 0 0,1 0 0 0 0,-1 0 0 0 0,-13 2 0 0 0,15-1-199 0 0,-1 0-1 0 0,0 1 1 0 0,0 0 0 0 0,1 0-1 0 0,-1 0 1 0 0,1 1-1 0 0,0 0 1 0 0,0 0-1 0 0,0 1 1 0 0,0-1-1 0 0,0 1 1 0 0,1 1-1 0 0,-8 6 1 0 0,12-9 13 0 0,-1-1 0 0 0,1 1-1 0 0,0-1 1 0 0,0 1 0 0 0,0-1 0 0 0,0 1-1 0 0,0 0 1 0 0,1-1 0 0 0,-1 1 0 0 0,0 0 0 0 0,1 0-1 0 0,0 0 1 0 0,-1 0 0 0 0,1-1 0 0 0,0 1 0 0 0,0 0-1 0 0,0 0 1 0 0,0 3 0 0 0,1-1-101 0 0,0-1 0 0 0,0 1 0 0 0,0-1 0 0 0,0 0 0 0 0,1 0 0 0 0,-1 0 0 0 0,1 0 0 0 0,0 0-1 0 0,3 5 1 0 0,6 3-713 0 0,-1 1 0 0 0,2-2-1 0 0,21 17 1 0 0,-24-20 282 0 0,-5-4 431 0 0,94 79-1057 0 0,-83-68 1150 0 0,-2 0-1 0 0,1 0 1 0 0,-2 1-1 0 0,16 25 1 0 0,-26-37 18 0 0,0 1 0 0 0,0-1-1 0 0,-1 1 1 0 0,1-1 0 0 0,-1 1 0 0 0,1 0 0 0 0,-1 0 0 0 0,0 0 0 0 0,-1 0 0 0 0,1-1 0 0 0,-1 1 0 0 0,0 0 0 0 0,0 0 0 0 0,0 0 0 0 0,0 0 0 0 0,0 0 0 0 0,-1 0 0 0 0,0 0 0 0 0,-1 5 0 0 0,-1-4 26 0 0,1 0-1 0 0,-1-1 1 0 0,0 1 0 0 0,0-1-1 0 0,0 1 1 0 0,-1-1 0 0 0,0 0-1 0 0,1 0 1 0 0,-1-1 0 0 0,-1 1-1 0 0,1-1 1 0 0,0 0 0 0 0,-8 4-1 0 0,-7 3 619 0 0,0 0-1 0 0,-1-1 0 0 0,-35 10 1 0 0,42-15-397 0 0,-1-1 0 0 0,1 0 0 0 0,-1-1 1 0 0,1-1-1 0 0,-1 0 0 0 0,-26-2 1 0 0,40 1-275 0 0,-3 0-148 0 0,1 0 0 0 0,0-1 0 0 0,-1 1 0 0 0,1-1 0 0 0,0 1 0 0 0,0-1 1 0 0,-1 0-1 0 0,1 0 0 0 0,-3-1 0 0 0,-4-7-6321 0 0</inkml:trace>
</inkml:ink>
</file>

<file path=ppt/ink/ink1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1.198"/>
    </inkml:context>
    <inkml:brush xml:id="br0">
      <inkml:brushProperty name="width" value="0.05" units="cm"/>
      <inkml:brushProperty name="height" value="0.05" units="cm"/>
      <inkml:brushProperty name="color" value="#004F8B"/>
    </inkml:brush>
  </inkml:definitions>
  <inkml:trace contextRef="#ctx0" brushRef="#br0">367 35 10594 0 0,'-1'-1'505'0'0,"0"-1"0"0"0,0 1-1 0 0,0 0 1 0 0,0 0-1 0 0,0 0 1 0 0,-1 0 0 0 0,1 0-1 0 0,0 0 1 0 0,-1 0 0 0 0,-2-1-1 0 0,1 0 363 0 0,-1-1-380 0 0,-1 1 0 0 0,1-1 0 0 0,0 1 0 0 0,-1 0 0 0 0,1 1 0 0 0,-1-1 0 0 0,0 1 0 0 0,0 0 0 0 0,0 0 1 0 0,-9-1-1 0 0,6 2-315 0 0,-1 0 1 0 0,1 1 0 0 0,0 0 0 0 0,0 0 0 0 0,0 1-1 0 0,-10 3 1 0 0,7-1-218 0 0,0 0-1 0 0,0 1 0 0 0,0 0 0 0 0,1 1 1 0 0,-1 1-1 0 0,1-1 0 0 0,1 1 1 0 0,-1 1-1 0 0,-9 10 0 0 0,18-17 39 0 0,-1 1-1 0 0,1 0 0 0 0,-1 0 0 0 0,1 0 1 0 0,0 0-1 0 0,-1 0 0 0 0,1 0 1 0 0,0 0-1 0 0,1 1 0 0 0,-1-1 1 0 0,0 0-1 0 0,0 0 0 0 0,1 1 0 0 0,0-1 1 0 0,-1 0-1 0 0,1 1 0 0 0,0-1 1 0 0,0 4-1 0 0,1-2-125 0 0,0 0-1 0 0,0 1 1 0 0,1-1 0 0 0,-1 0 0 0 0,1-1-1 0 0,-1 1 1 0 0,1 0 0 0 0,1 0 0 0 0,3 5-1 0 0,6 5-930 0 0,0 0 0 0 0,2-1 1 0 0,25 21-1 0 0,-31-28 514 0 0,-1-1 281 0 0,69 63-1698 0 0,-69-61 1918 0 0,0 0-1 0 0,0 1 1 0 0,-1 0-1 0 0,0 1 0 0 0,0-1 1 0 0,-1 1-1 0 0,7 16 1 0 0,-12-24 54 0 0,1 0 1 0 0,-1 1 0 0 0,1-1-1 0 0,-1 1 1 0 0,0-1 0 0 0,0 1-1 0 0,0-1 1 0 0,0 1 0 0 0,0-1-1 0 0,0 1 1 0 0,0-1-1 0 0,0 1 1 0 0,0-1 0 0 0,-1 1-1 0 0,1-1 1 0 0,-1 1 0 0 0,1-1-1 0 0,-1 1 1 0 0,0-1 0 0 0,0 2-1 0 0,-1-1 12 0 0,0 1 0 0 0,0-1 0 0 0,0 0-1 0 0,-1 0 1 0 0,1 0 0 0 0,0 0 0 0 0,-1 0-1 0 0,1-1 1 0 0,-5 3 0 0 0,-4 1 99 0 0,-1-1 1 0 0,0 1-1 0 0,-20 3 1 0 0,31-8-114 0 0,-18 4 552 0 0,0-2 0 0 0,-1 0 0 0 0,1 0 1 0 0,-31-3-1 0 0,29-1-940 0 0,0-1 1 0 0,-21-5 0 0 0,16 0-5566 0 0</inkml:trace>
</inkml:ink>
</file>

<file path=ppt/ink/ink1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1.674"/>
    </inkml:context>
    <inkml:brush xml:id="br0">
      <inkml:brushProperty name="width" value="0.05" units="cm"/>
      <inkml:brushProperty name="height" value="0.05" units="cm"/>
      <inkml:brushProperty name="color" value="#004F8B"/>
    </inkml:brush>
  </inkml:definitions>
  <inkml:trace contextRef="#ctx0" brushRef="#br0">44 1 3681 0 0,'-1'3'8659'0'0,"-2"8"-4422"0"0,-12 63-4060 0 0,8-27-71 0 0,-9 92 145 0 0,15-125-258 0 0,1 1 0 0 0,0 0-1 0 0,2 0 1 0 0,0-1 0 0 0,0 1 0 0 0,1-1-1 0 0,7 18 1 0 0,-10-30-6 0 0,1-1 0 0 0,0 1 0 0 0,-1 0 1 0 0,1-1-1 0 0,0 1 0 0 0,0-1 0 0 0,0 1 0 0 0,0-1 0 0 0,0 0 1 0 0,0 1-1 0 0,0-1 0 0 0,1 0 0 0 0,-1 0 0 0 0,0 0 0 0 0,1 1 0 0 0,2 0 1 0 0,-3-2 1 0 0,0 1 1 0 0,0-1 0 0 0,1 0 0 0 0,-1 0 0 0 0,0 1-1 0 0,0-1 1 0 0,0 0 0 0 0,0-1 0 0 0,1 1 0 0 0,-1 0-1 0 0,0 0 1 0 0,0 0 0 0 0,0-1 0 0 0,0 1 0 0 0,1 0-1 0 0,-1-1 1 0 0,0 1 0 0 0,0-1 0 0 0,1 0-1 0 0,2-2-91 0 0,-1 0-1 0 0,1 0 0 0 0,-1 0 0 0 0,1 0 0 0 0,-1-1 0 0 0,0 0 1 0 0,0 1-1 0 0,-1-1 0 0 0,1 0 0 0 0,3-9 0 0 0,-2 4-1334 0 0,0 0-1 0 0,4-20 1 0 0,-7 27 1252 0 0,0-1 0 0 0,-1 1 1 0 0,0-1-1 0 0,1 0 0 0 0,-1 1 1 0 0,0-1-1 0 0,0 1 0 0 0,-1-1 1 0 0,1 0-1 0 0,0 1 0 0 0,-1-1 1 0 0,0 1-1 0 0,1-1 0 0 0,-1 1 0 0 0,0-1 1 0 0,-3-3-1 0 0,-7-6 172 0 0</inkml:trace>
</inkml:ink>
</file>

<file path=ppt/ink/ink1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2.031"/>
    </inkml:context>
    <inkml:brush xml:id="br0">
      <inkml:brushProperty name="width" value="0.05" units="cm"/>
      <inkml:brushProperty name="height" value="0.05" units="cm"/>
      <inkml:brushProperty name="color" value="#004F8B"/>
    </inkml:brush>
  </inkml:definitions>
  <inkml:trace contextRef="#ctx0" brushRef="#br0">2 8 12899 0 0,'0'0'28'0'0,"-1"0"1"0"0,1 0-1 0 0,0 0 0 0 0,0 0 1 0 0,0 0-1 0 0,0 0 1 0 0,0 0-1 0 0,0-1 1 0 0,0 1-1 0 0,0 0 0 0 0,0 0 1 0 0,0 0-1 0 0,0 0 1 0 0,0 0-1 0 0,0 0 1 0 0,0 0-1 0 0,0-1 0 0 0,0 1 1 0 0,0 0-1 0 0,0 0 1 0 0,0 0-1 0 0,0 0 1 0 0,0 0-1 0 0,0 0 1 0 0,0-1-1 0 0,0 1 0 0 0,0 0 1 0 0,0 0-1 0 0,0 0 1 0 0,0 0-1 0 0,0 0 1 0 0,0 0-1 0 0,0 0 0 0 0,0-1 1 0 0,0 1-1 0 0,0 0 1 0 0,0 0-1 0 0,0 0 1 0 0,0 0-1 0 0,1 0 0 0 0,-1 0 1 0 0,0 0-1 0 0,0 0 1 0 0,0 0-1 0 0,0 0 1 0 0,0 0-1 0 0,0-1 0 0 0,0 1 1 0 0,0 0-1 0 0,1 0 1 0 0,-1 0-1 0 0,0 0 1 0 0,0 0-1 0 0,0 0 0 0 0,0 0 1 0 0,1 0-1 0 0,12-2 186 0 0,16 1-601 0 0,108 17-20 0 0,-12-1 712 0 0,-92-13-346 0 0</inkml:trace>
</inkml:ink>
</file>

<file path=ppt/ink/ink1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6.194"/>
    </inkml:context>
    <inkml:brush xml:id="br0">
      <inkml:brushProperty name="width" value="0.05" units="cm"/>
      <inkml:brushProperty name="height" value="0.05" units="cm"/>
      <inkml:brushProperty name="color" value="#004F8B"/>
    </inkml:brush>
  </inkml:definitions>
  <inkml:trace contextRef="#ctx0" brushRef="#br0">1099 1 4609 0 0,'0'0'1508'0'0,"-13"10"3991"0"0,-36 37-4913 0 0,-57 70 1 0 0,-36 67-210 0 0,-57 67 249 0 0,-91 84 1142 0 0,29 22 436 0 0,251-343-2127 0 0,7-10-75 0 0,0 1 0 0 0,-1-1 0 0 0,1 1-1 0 0,1 0 1 0 0,-1-1 0 0 0,1 1 0 0 0,0 1 0 0 0,0-1 0 0 0,-2 9 0 0 0,4-13-2 0 0,2-1 88 0 0</inkml:trace>
</inkml:ink>
</file>

<file path=ppt/ink/ink1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6.861"/>
    </inkml:context>
    <inkml:brush xml:id="br0">
      <inkml:brushProperty name="width" value="0.05" units="cm"/>
      <inkml:brushProperty name="height" value="0.05" units="cm"/>
      <inkml:brushProperty name="color" value="#004F8B"/>
    </inkml:brush>
  </inkml:definitions>
  <inkml:trace contextRef="#ctx0" brushRef="#br0">10 1 2761 0 0,'5'-1'7512'0'0,"-2"50"-6508"0"0,-2 1 1 0 0,-7 56-1 0 0,-1 28-351 0 0,2-58-740 0 0,5-78-266 0 0</inkml:trace>
</inkml:ink>
</file>

<file path=ppt/ink/ink1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7.323"/>
    </inkml:context>
    <inkml:brush xml:id="br0">
      <inkml:brushProperty name="width" value="0.05" units="cm"/>
      <inkml:brushProperty name="height" value="0.05" units="cm"/>
      <inkml:brushProperty name="color" value="#004F8B"/>
    </inkml:brush>
  </inkml:definitions>
  <inkml:trace contextRef="#ctx0" brushRef="#br0">9 31 1840 0 0,'-7'-8'10162'0'0,"6"27"-8030"0"0,3 33-2763 0 0,0-34 584 0 0,1-1-1 0 0,0 1 1 0 0,2 0 0 0 0,0-1-1 0 0,0 0 1 0 0,11 21 0 0 0,-12-31 32 0 0,0 1 0 0 0,0-1-1 0 0,0 0 1 0 0,1-1 0 0 0,0 1 0 0 0,0-1 0 0 0,1 0 0 0 0,0 0 0 0 0,0-1 0 0 0,0 0-1 0 0,1 0 1 0 0,-1 0 0 0 0,1-1 0 0 0,0 0 0 0 0,1 0 0 0 0,8 3 0 0 0,-13-6 33 0 0,0 0 0 0 0,0 0-1 0 0,0-1 1 0 0,0 0 0 0 0,0 1 0 0 0,0-1 0 0 0,0 0 0 0 0,0 0 0 0 0,0-1 0 0 0,0 1 0 0 0,0-1 0 0 0,0 1 0 0 0,0-1-1 0 0,0 0 1 0 0,3-1 0 0 0,-1-1 62 0 0,0 0 0 0 0,0 0 0 0 0,0 0-1 0 0,0 0 1 0 0,-1-1 0 0 0,1 0 0 0 0,4-5-1 0 0,4-6 172 0 0,-1-1 0 0 0,-1 0-1 0 0,15-28 1 0 0,-13 19-138 0 0,-1 0 1 0 0,-2-1 0 0 0,0-1-1 0 0,-2 0 1 0 0,10-54-1 0 0,-26 130 1940 0 0,-13 110-1133 0 0,20-143-945 0 0,0 1-1 0 0,2-1 1 0 0,0 0-1 0 0,1 1 1 0 0,0-1-1 0 0,1 0 1 0 0,1 0-1 0 0,7 18 1 0 0,-3-22-1262 0 0</inkml:trace>
</inkml:ink>
</file>

<file path=ppt/ink/ink1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7.771"/>
    </inkml:context>
    <inkml:brush xml:id="br0">
      <inkml:brushProperty name="width" value="0.05" units="cm"/>
      <inkml:brushProperty name="height" value="0.05" units="cm"/>
      <inkml:brushProperty name="color" value="#004F8B"/>
    </inkml:brush>
  </inkml:definitions>
  <inkml:trace contextRef="#ctx0" brushRef="#br0">1 30 5065 0 0,'0'0'658'0'0,"4"-1"2941"0"0,19-3-3654 0 0,70 2-256 0 0,-59 2 354 0 0,0-1 0 0 0,1-2-1 0 0,52-10 1 0 0,-69 8-96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8.745"/>
    </inkml:context>
    <inkml:brush xml:id="br0">
      <inkml:brushProperty name="width" value="0.05" units="cm"/>
      <inkml:brushProperty name="height" value="0.05" units="cm"/>
    </inkml:brush>
  </inkml:definitions>
  <inkml:trace contextRef="#ctx0" brushRef="#br0">1 67 2761 0 0,'2'-4'5711'0'0,"-3"4"-5609"0"0,4 7-162 0 0,-1 1 0 0 0,0 0 0 0 0,0 0 0 0 0,-1-1 0 0 0,0 1 0 0 0,0 15 0 0 0,-4 56 130 0 0,-1-27-24 0 0,8 176 278 0 0,-5-250 892 0 0,0-1 1947 0 0,3-42-1 0 0,2 38-3026 0 0,1 1 1 0 0,1 0-1 0 0,1 1 0 0 0,2-1 0 0 0,0 2 0 0 0,24-46 0 0 0,-22 50-172 0 0,1-1 1 0 0,1 2 0 0 0,0-1 0 0 0,1 2-1 0 0,1 0 1 0 0,22-21 0 0 0,-36 39 32 0 0,-1 0-1 0 0,0 0 1 0 0,0 0 0 0 0,0 0 0 0 0,0 0-1 0 0,0 0 1 0 0,0-1 0 0 0,1 1-1 0 0,-1 0 1 0 0,0 0 0 0 0,0 0 0 0 0,0 0-1 0 0,0 0 1 0 0,1 0 0 0 0,-1 0 0 0 0,0 0-1 0 0,0 0 1 0 0,0 0 0 0 0,1 0-1 0 0,-1 0 1 0 0,0 0 0 0 0,0 0 0 0 0,0 0-1 0 0,0 0 1 0 0,1 0 0 0 0,-1 0 0 0 0,0 0-1 0 0,0 0 1 0 0,0 0 0 0 0,0 0-1 0 0,1 0 1 0 0,-1 0 0 0 0,0 0 0 0 0,0 0-1 0 0,0 0 1 0 0,0 1 0 0 0,1-1-1 0 0,-1 0 1 0 0,0 0 0 0 0,0 0 0 0 0,0 0-1 0 0,0 0 1 0 0,0 0 0 0 0,0 1 0 0 0,0-1-1 0 0,1 0 1 0 0,2 13-126 0 0,-3 20 8 0 0,0-32 122 0 0,-14 109-43 0 0,8-80 80 0 0,2 1 1 0 0,1 1-1 0 0,1 30 1 0 0,3-53-47 0 0,-1 0-1 0 0,1-1 1 0 0,1 1-1 0 0,0-1 1 0 0,0 1 0 0 0,0-1-1 0 0,1 0 1 0 0,1 0-1 0 0,-1 0 1 0 0,1 0 0 0 0,0 0-1 0 0,1-1 1 0 0,0 0-1 0 0,0 0 1 0 0,9 8 0 0 0,-13-13 1 0 0,1-1 0 0 0,-1 1 1 0 0,1-1-1 0 0,-1 0 1 0 0,1 1-1 0 0,0-1 0 0 0,0 0 1 0 0,-1 0-1 0 0,1 0 1 0 0,0-1-1 0 0,0 1 1 0 0,0 0-1 0 0,0-1 0 0 0,0 1 1 0 0,0-1-1 0 0,0 0 1 0 0,0 1-1 0 0,1-1 1 0 0,-1 0-1 0 0,0 0 0 0 0,0 0 1 0 0,0-1-1 0 0,0 1 1 0 0,0-1-1 0 0,0 1 1 0 0,0-1-1 0 0,0 1 0 0 0,3-3 1 0 0,6-5-168 0 0</inkml:trace>
</inkml:ink>
</file>

<file path=ppt/ink/ink1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58.119"/>
    </inkml:context>
    <inkml:brush xml:id="br0">
      <inkml:brushProperty name="width" value="0.05" units="cm"/>
      <inkml:brushProperty name="height" value="0.05" units="cm"/>
      <inkml:brushProperty name="color" value="#004F8B"/>
    </inkml:brush>
  </inkml:definitions>
  <inkml:trace contextRef="#ctx0" brushRef="#br0">10 1 6449 0 0,'-5'129'4711'0'0,"2"-74"-4246"0"0,1 0 0 0 0,10 82 0 0 0,-7-131-465 0 0,0 0 0 0 0,-1 0 0 0 0,0 0 0 0 0,0 0 0 0 0,0 0 0 0 0,-1 0 0 0 0,-1 6 0 0 0,2-10 0 0 0</inkml:trace>
</inkml:ink>
</file>

<file path=ppt/ink/ink1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7.098"/>
    </inkml:context>
    <inkml:brush xml:id="br0">
      <inkml:brushProperty name="width" value="0.05" units="cm"/>
      <inkml:brushProperty name="height" value="0.05" units="cm"/>
      <inkml:brushProperty name="color" value="#004F8B"/>
    </inkml:brush>
  </inkml:definitions>
  <inkml:trace contextRef="#ctx0" brushRef="#br0">396 44 1840 0 0,'3'-4'5803'0'0,"-3"4"-5700"0"0,-7-9 3988 0 0,-12-8 378 0 0,12 15-4251 0 0,-1-1-1 0 0,1 1 1 0 0,0 0-1 0 0,-1 0 0 0 0,1 1 1 0 0,-1 0-1 0 0,1 1 1 0 0,-1-1-1 0 0,1 1 1 0 0,-1 1-1 0 0,1 0 1 0 0,-1 0-1 0 0,-12 3 0 0 0,-7 4 580 0 0,1 0 0 0 0,-35 18 0 0 0,47-20-834 0 0,0 2 0 0 0,0 0 0 0 0,-19 14 0 0 0,27-17 21 0 0,1-1 0 0 0,0 1 1 0 0,0-1-1 0 0,0 2 0 0 0,1-1 0 0 0,-1 0 0 0 0,1 1 1 0 0,1 0-1 0 0,-1 0 0 0 0,-4 10 0 0 0,8-13-52 0 0,-1 1-1 0 0,0-1 1 0 0,1 0 0 0 0,0 1-1 0 0,0-1 1 0 0,0 1-1 0 0,0-1 1 0 0,1 0 0 0 0,-1 1-1 0 0,1-1 1 0 0,0 0-1 0 0,0 0 1 0 0,0 1 0 0 0,1-1-1 0 0,-1 0 1 0 0,0 0-1 0 0,1 0 1 0 0,0 0 0 0 0,0-1-1 0 0,0 1 1 0 0,0 0-1 0 0,5 3 1 0 0,5 7-1113 0 0,1-1 0 0 0,28 21 0 0 0,-37-30 992 0 0,20 12-745 0 0,32 17 0 0 0,-40-23 652 0 0,1-1 0 0 0,-1 2 1 0 0,-1 1-1 0 0,0 0 0 0 0,19 18 0 0 0,-32-28 265 0 0,-1 0 0 0 0,0 0 0 0 0,0 1 0 0 0,0-1 0 0 0,0 0 0 0 0,0 1 0 0 0,0-1 0 0 0,0 1 0 0 0,0-1 0 0 0,-1 1 0 0 0,1-1 1 0 0,0 1-1 0 0,-1 0 0 0 0,0-1 0 0 0,1 1 0 0 0,-1 0 0 0 0,0-1 0 0 0,0 1 0 0 0,0 0 0 0 0,0 0 0 0 0,0-1 0 0 0,0 1 0 0 0,-1 2 0 0 0,0-2 30 0 0,0 1 0 0 0,0-1 0 0 0,-1 1 0 0 0,1-1 0 0 0,-1 0 0 0 0,0 0 0 0 0,1 0 0 0 0,-1 0 0 0 0,0 0 0 0 0,0 0 0 0 0,-1 0 0 0 0,1-1 0 0 0,0 1 0 0 0,-3 1 0 0 0,-11 6 799 0 0,-1 0 0 0 0,1-1-1 0 0,-2-1 1 0 0,1 0 0 0 0,-29 6 0 0 0,35-10-747 0 0,0-2 0 0 0,0 1 0 0 0,0-1 0 0 0,0 0 0 0 0,0-1-1 0 0,1-1 1 0 0,-1 0 0 0 0,0 0 0 0 0,0-1 0 0 0,-19-6 0 0 0,16 3-973 0 0</inkml:trace>
</inkml:ink>
</file>

<file path=ppt/ink/ink1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7.462"/>
    </inkml:context>
    <inkml:brush xml:id="br0">
      <inkml:brushProperty name="width" value="0.05" units="cm"/>
      <inkml:brushProperty name="height" value="0.05" units="cm"/>
      <inkml:brushProperty name="color" value="#004F8B"/>
    </inkml:brush>
  </inkml:definitions>
  <inkml:trace contextRef="#ctx0" brushRef="#br0">349 10 3225 0 0,'0'-9'16160'0'0,"-5"9"-14965"0"0,-7 0-886 0 0,1 0-1 0 0,-1 1 0 0 0,1 1 0 0 0,-1 0 0 0 0,1 0 1 0 0,0 1-1 0 0,0 1 0 0 0,0-1 0 0 0,-16 10 1 0 0,7-3-383 0 0,0 0 1 0 0,2 2-1 0 0,-1 1 1 0 0,-22 18 0 0 0,40-29 64 0 0,-1-1 0 0 0,1 0 0 0 0,-1 0 0 0 0,1 1 1 0 0,-1-1-1 0 0,1 1 0 0 0,0-1 0 0 0,0 1 0 0 0,0-1 1 0 0,0 1-1 0 0,0 0 0 0 0,0 0 0 0 0,0-1 0 0 0,0 1 1 0 0,1 0-1 0 0,-1 0 0 0 0,1 0 0 0 0,0 0 0 0 0,-1 0 1 0 0,1 0-1 0 0,0 0 0 0 0,0 0 0 0 0,0 0 0 0 0,0 0 1 0 0,0 0-1 0 0,1 0 0 0 0,0 3 0 0 0,2 1-54 0 0,0 0 0 0 0,0-1 0 0 0,1 1 0 0 0,0-1 0 0 0,0 1 0 0 0,9 8 1 0 0,-13-14 59 0 0,24 25-398 0 0,-8-8 192 0 0,0 1 1 0 0,18 25-1 0 0,-31-38 203 0 0,1 1 0 0 0,-1-1 0 0 0,-1 1-1 0 0,1-1 1 0 0,-1 1 0 0 0,0 0 0 0 0,0 0 0 0 0,0 0 0 0 0,-1 0-1 0 0,0 0 1 0 0,0 0 0 0 0,-1 0 0 0 0,0 12 0 0 0,-1-11 16 0 0,-1-1 0 0 0,0 1 1 0 0,0-1-1 0 0,0 0 0 0 0,-1 0 1 0 0,0 0-1 0 0,0 0 1 0 0,-1 0-1 0 0,0-1 0 0 0,0 1 1 0 0,0-1-1 0 0,0 0 0 0 0,-6 5 1 0 0,-3 2 9 0 0,0-1-1 0 0,-1 0 1 0 0,-28 16 0 0 0,38-25-155 0 0,-39 20 451 0 0,41-22-441 0 0,0 1-1 0 0,1 0 1 0 0,-1-1-1 0 0,0 1 0 0 0,0-1 1 0 0,0 1-1 0 0,0-1 1 0 0,1 0-1 0 0,-1 0 1 0 0,0 0-1 0 0,0 0 1 0 0,0 0-1 0 0,0 0 1 0 0,0-1-1 0 0,1 1 1 0 0,-1-1-1 0 0,0 1 0 0 0,0-1 1 0 0,0 0-1 0 0,1 1 1 0 0,-1-1-1 0 0,-2-2 1 0 0,-4-6-6771 0 0</inkml:trace>
</inkml:ink>
</file>

<file path=ppt/ink/ink1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7.954"/>
    </inkml:context>
    <inkml:brush xml:id="br0">
      <inkml:brushProperty name="width" value="0.05" units="cm"/>
      <inkml:brushProperty name="height" value="0.05" units="cm"/>
      <inkml:brushProperty name="color" value="#004F8B"/>
    </inkml:brush>
  </inkml:definitions>
  <inkml:trace contextRef="#ctx0" brushRef="#br0">0 37 14283 0 0,'15'-4'5627'0'0,"66"-14"-5901"0"0,-32 12 384 0 0,85-2-1 0 0,-55 7-3988 0 0,-57 2 1522 0 0</inkml:trace>
</inkml:ink>
</file>

<file path=ppt/ink/ink1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8:08.304"/>
    </inkml:context>
    <inkml:brush xml:id="br0">
      <inkml:brushProperty name="width" value="0.05" units="cm"/>
      <inkml:brushProperty name="height" value="0.05" units="cm"/>
      <inkml:brushProperty name="color" value="#004F8B"/>
    </inkml:brush>
  </inkml:definitions>
  <inkml:trace contextRef="#ctx0" brushRef="#br0">386 1 920 0 0,'-4'0'1042'0'0,"-1"0"1"0"0,1 1-1 0 0,0-1 0 0 0,0 1 0 0 0,-1 0 0 0 0,1 0 1 0 0,0 1-1 0 0,0-1 0 0 0,-6 4 0 0 0,4-1-366 0 0,1-1 1 0 0,0 1-1 0 0,0 0 0 0 0,0 0 0 0 0,-8 9 0 0 0,1 3-581 0 0,1 0 0 0 0,0 1 0 0 0,-10 21 0 0 0,12-22 239 0 0,-77 161 2708 0 0,78-156-2637 0 0,0 1 0 0 0,2 0 0 0 0,0 1-1 0 0,1-1 1 0 0,2 1 0 0 0,-2 35 0 0 0,5-52-360 0 0,1 0 0 0 0,0 1 0 0 0,-1-1 0 0 0,2 0 0 0 0,-1 0 0 0 0,1 0-1 0 0,0-1 1 0 0,0 1 0 0 0,0 0 0 0 0,1-1 0 0 0,0 1 0 0 0,0-1 0 0 0,1 0 0 0 0,-1 0 0 0 0,1 0 0 0 0,0-1 0 0 0,0 1 0 0 0,1-1 0 0 0,-1 0 0 0 0,9 5 0 0 0,-7-5-42 0 0,0 0 0 0 0,0-1 0 0 0,1 0 0 0 0,-1 0 1 0 0,1 0-1 0 0,0-1 0 0 0,0 0 0 0 0,-1 0 0 0 0,1-1 0 0 0,1 0 0 0 0,-1 0 0 0 0,0-1 0 0 0,0 0 0 0 0,0 0 1 0 0,0 0-1 0 0,0-1 0 0 0,9-2 0 0 0,3-3-174 0 0,0 0-1 0 0,-1-2 1 0 0,0 0 0 0 0,0 0 0 0 0,-1-2-1 0 0,0 0 1 0 0,-1-1 0 0 0,0-1 0 0 0,20-19 0 0 0,-24 19-366 0 0</inkml:trace>
  <inkml:trace contextRef="#ctx0" brushRef="#br0" timeOffset="1">1 361 16131 0 0,'4'-1'445'0'0,"0"0"0"0"0,0 0-1 0 0,0-1 1 0 0,0 1-1 0 0,-1-1 1 0 0,8-3-1 0 0,6-3-499 0 0,105-32-898 0 0,238-43-1 0 0,-302 72-5221 0 0</inkml:trace>
</inkml:ink>
</file>

<file path=ppt/ink/ink1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0.182"/>
    </inkml:context>
    <inkml:brush xml:id="br0">
      <inkml:brushProperty name="width" value="0.05" units="cm"/>
      <inkml:brushProperty name="height" value="0.05" units="cm"/>
      <inkml:brushProperty name="color" value="#004F8B"/>
    </inkml:brush>
  </inkml:definitions>
  <inkml:trace contextRef="#ctx0" brushRef="#br0">220 43 2304 0 0,'0'0'167'0'0,"0"-1"-25"0"0,-4-14 10242 0 0,-7 4-4170 0 0,8 9-5754 0 0,-1 0 0 0 0,0 0 1 0 0,1 1-1 0 0,-1-1 0 0 0,0 1 0 0 0,0 0 1 0 0,-6-1-1 0 0,3 1-597 0 0,0 0 0 0 0,-1 0 0 0 0,1 1 0 0 0,-1 0 0 0 0,1 1 0 0 0,-1 0 1 0 0,1 0-1 0 0,-9 2 0 0 0,10-1-2 0 0,0 1 1 0 0,-1-1 0 0 0,1 1 0 0 0,0 1-1 0 0,1-1 1 0 0,-1 1 0 0 0,0 0 0 0 0,1 0-1 0 0,0 1 1 0 0,0-1 0 0 0,1 1 0 0 0,-6 6-1 0 0,8-7 57 0 0,0-1-1 0 0,0 1 0 0 0,0-1 1 0 0,1 1-1 0 0,-1 0 0 0 0,1-1 1 0 0,0 1-1 0 0,0 0 1 0 0,0 0-1 0 0,1 0 0 0 0,-1 0 1 0 0,1 0-1 0 0,0 0 0 0 0,0 0 1 0 0,0 0-1 0 0,1 0 0 0 0,-1 0 1 0 0,1 0-1 0 0,0 0 0 0 0,0 0 1 0 0,3 5-1 0 0,1 2-538 0 0,0 0-1 0 0,1 0 1 0 0,1-1-1 0 0,0 0 1 0 0,0 0-1 0 0,1-1 1 0 0,10 10-1 0 0,69 58-905 0 0,-57-52 1343 0 0,1 0 214 0 0,29 26-220 0 0,-54-46 176 0 0,-1 1 1 0 0,0 0-1 0 0,0 0 1 0 0,0 0-1 0 0,-1 1 0 0 0,0-1 1 0 0,5 14-1 0 0,-9-20 36 0 0,0 1 0 0 0,0 0 0 0 0,0 0 1 0 0,0 0-1 0 0,0 0 0 0 0,0-1 0 0 0,0 1 0 0 0,0 0 0 0 0,0 0 1 0 0,0-1-1 0 0,-1 1 0 0 0,1 0 0 0 0,0 0 0 0 0,-1-1 0 0 0,1 1 0 0 0,-1 0 1 0 0,1-1-1 0 0,0 1 0 0 0,-1 0 0 0 0,1-1 0 0 0,-1 1 0 0 0,0 0 0 0 0,1-1 1 0 0,-1 1-1 0 0,0-1 0 0 0,1 0 0 0 0,-1 1 0 0 0,0-1 0 0 0,1 1 1 0 0,-1-1-1 0 0,0 0 0 0 0,0 0 0 0 0,1 1 0 0 0,-1-1 0 0 0,0 0 0 0 0,-1 0 1 0 0,-36 9 2688 0 0,31-7-1554 0 0,-9 0-173 0 0,0 0 0 0 0,1 0 0 0 0,-1-2 0 0 0,0 0 0 0 0,-16-2 0 0 0,23 1-1338 0 0,0 0 0 0 0,0-1-1 0 0,0 0 1 0 0,0-1 0 0 0,1 0 0 0 0,-1 0 0 0 0,1-1 0 0 0,-1 0-1 0 0,1 0 1 0 0,-8-6 0 0 0</inkml:trace>
</inkml:ink>
</file>

<file path=ppt/ink/ink1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0.570"/>
    </inkml:context>
    <inkml:brush xml:id="br0">
      <inkml:brushProperty name="width" value="0.05" units="cm"/>
      <inkml:brushProperty name="height" value="0.05" units="cm"/>
      <inkml:brushProperty name="color" value="#004F8B"/>
    </inkml:brush>
  </inkml:definitions>
  <inkml:trace contextRef="#ctx0" brushRef="#br0">454 6 7834 0 0,'-6'-2'958'0'0,"-1"1"0"0"0,0 0 0 0 0,0 0 0 0 0,0 1 0 0 0,0 0 0 0 0,0 0 0 0 0,1 0 0 0 0,-1 1 0 0 0,-11 2 0 0 0,-63 21 949 0 0,65-18-1530 0 0,-24 7-339 0 0,0 2 1 0 0,2 2 0 0 0,0 1 0 0 0,-55 37 0 0 0,90-54-82 0 0,1 0 0 0 0,0 1 1 0 0,0-1-1 0 0,1 1 0 0 0,-1-1 0 0 0,0 1 0 0 0,0 0 0 0 0,1 0 0 0 0,-1-1 0 0 0,1 1 0 0 0,0 0 1 0 0,-1 1-1 0 0,1-1 0 0 0,0 0 0 0 0,0 0 0 0 0,0 0 0 0 0,1 1 0 0 0,-1-1 0 0 0,0 3 0 0 0,1-2-16 0 0,1-1 0 0 0,-1 1-1 0 0,1-1 1 0 0,-1 1 0 0 0,1-1-1 0 0,0 1 1 0 0,0-1-1 0 0,0 0 1 0 0,0 1 0 0 0,1-1-1 0 0,-1 0 1 0 0,0 0 0 0 0,1 0-1 0 0,0 0 1 0 0,-1 0 0 0 0,1 0-1 0 0,0-1 1 0 0,3 3-1 0 0,22 17-1759 0 0,58 35-1 0 0,12 9 1595 0 0,-87-57 178 0 0,0 1-1 0 0,0 0 0 0 0,-1 1 0 0 0,0 0 0 0 0,0 0 0 0 0,10 18 0 0 0,-18-26 56 0 0,1 1 0 0 0,-1-1 0 0 0,0 0 0 0 0,0 1 1 0 0,-1-1-1 0 0,1 0 0 0 0,0 1 0 0 0,-1-1 0 0 0,1 1 0 0 0,-1-1 0 0 0,0 1 0 0 0,0-1 1 0 0,0 1-1 0 0,0-1 0 0 0,0 1 0 0 0,-1-1 0 0 0,1 1 0 0 0,-2 2 0 0 0,1-1-14 0 0,-1 1-1 0 0,0-1 1 0 0,-1 0-1 0 0,1 0 0 0 0,-1-1 1 0 0,1 1-1 0 0,-1 0 1 0 0,0-1-1 0 0,-5 5 0 0 0,-3 0 262 0 0,1 0-1 0 0,-1 0 0 0 0,0-1 0 0 0,-1 0 0 0 0,1-1 0 0 0,-15 5 0 0 0,19-8-65 0 0,0-1 0 0 0,0 0 0 0 0,0 0 0 0 0,0-1 0 0 0,-12 1 0 0 0,0-2-269 0 0</inkml:trace>
</inkml:ink>
</file>

<file path=ppt/ink/ink1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0.904"/>
    </inkml:context>
    <inkml:brush xml:id="br0">
      <inkml:brushProperty name="width" value="0.05" units="cm"/>
      <inkml:brushProperty name="height" value="0.05" units="cm"/>
      <inkml:brushProperty name="color" value="#004F8B"/>
    </inkml:brush>
  </inkml:definitions>
  <inkml:trace contextRef="#ctx0" brushRef="#br0">1 67 9242 0 0,'0'0'208'0'0,"19"-8"544"0"0,28-6-819 0 0,1 1 1 0 0,1 3-1 0 0,0 2 0 0 0,0 2 1 0 0,63 0-1 0 0,10 5-25 0 0,-115 1 32 0 0</inkml:trace>
</inkml:ink>
</file>

<file path=ppt/ink/ink1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1.412"/>
    </inkml:context>
    <inkml:brush xml:id="br0">
      <inkml:brushProperty name="width" value="0.05" units="cm"/>
      <inkml:brushProperty name="height" value="0.05" units="cm"/>
      <inkml:brushProperty name="color" value="#004F8B"/>
    </inkml:brush>
  </inkml:definitions>
  <inkml:trace contextRef="#ctx0" brushRef="#br0">140 0 6913 0 0,'-6'7'140'0'0,"0"1"0"0"0,0 0 0 0 0,0 0 0 0 0,1 0 0 0 0,-7 18 0 0 0,-18 50 714 0 0,22-51-579 0 0,-12 23 372 0 0,-11 38 210 0 0,28-78-760 0 0,1 1 0 0 0,0-1 0 0 0,1 1 0 0 0,0 0 0 0 0,0 0 0 0 0,1 0 0 0 0,1 15 0 0 0,0-21-121 0 0,0 0 0 0 0,-1-1 0 0 0,1 1-1 0 0,0 0 1 0 0,0-1 0 0 0,0 1 0 0 0,1-1-1 0 0,-1 1 1 0 0,1-1 0 0 0,-1 0 0 0 0,1 1-1 0 0,0-1 1 0 0,0 0 0 0 0,0 0 0 0 0,3 3 0 0 0,0-2 210 0 0,0 0 0 0 0,0 0 0 0 0,0 0 0 0 0,0-1 0 0 0,1 1 0 0 0,-1-1 0 0 0,7 1 0 0 0,6 1 584 0 0,0-1-1 0 0,0-1 0 0 0,33 0 1 0 0,-40-2-630 0 0,0-1 1 0 0,0 0 0 0 0,0-1 0 0 0,18-5 0 0 0,-24 6-289 0 0,0-1 1 0 0,1 0-1 0 0,-1-1 0 0 0,0 1 1 0 0,0-1-1 0 0,0 0 0 0 0,0 0 0 0 0,-1 0 1 0 0,1-1-1 0 0,6-7 0 0 0,-5 2-5054 0 0</inkml:trace>
  <inkml:trace contextRef="#ctx0" brushRef="#br0" timeOffset="1">1 250 5985 0 0,'7'-6'5728'0'0,"12"3"-5562"0"0,-14 2 20 0 0,145-19-728 0 0,22-3 285 0 0,-119 12 177 0 0</inkml:trace>
</inkml:ink>
</file>

<file path=ppt/ink/ink1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1.953"/>
    </inkml:context>
    <inkml:brush xml:id="br0">
      <inkml:brushProperty name="width" value="0.05" units="cm"/>
      <inkml:brushProperty name="height" value="0.05" units="cm"/>
      <inkml:brushProperty name="color" value="#004F8B"/>
    </inkml:brush>
  </inkml:definitions>
  <inkml:trace contextRef="#ctx0" brushRef="#br0">1243 0 6913 0 0,'-6'2'12742'0'0,"-9"11"-10375"0"0,-15 17-2836 0 0,-263 303 619 0 0,-1 2 81 0 0,236-272-31 0 0,-391 464 351 0 0,435-509-551 0 0,-2 3 0 0 0,1 0 0 0 0,1 1 0 0 0,0 0 0 0 0,-11 28 0 0 0,25-43-1607 0 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9.417"/>
    </inkml:context>
    <inkml:brush xml:id="br0">
      <inkml:brushProperty name="width" value="0.05" units="cm"/>
      <inkml:brushProperty name="height" value="0.05" units="cm"/>
    </inkml:brush>
  </inkml:definitions>
  <inkml:trace contextRef="#ctx0" brushRef="#br0">116 0 3225 0 0,'0'0'290'0'0,"-1"22"1196"0"0,3 77-1510 0 0,0-72 133 0 0,-1 0 0 0 0,-6 49 0 0 0,2-49 103 0 0,2-16 62 0 0,0 0-1 0 0,-1 0 1 0 0,0-1 0 0 0,-1 1 0 0 0,0-1-1 0 0,0 1 1 0 0,-7 12 0 0 0,9-22-113 0 0,1 0 0 0 0,-1 0 0 0 0,0 0 1 0 0,1 0-1 0 0,-1 0 0 0 0,1 0 0 0 0,-1-1 1 0 0,0 1-1 0 0,0 0 0 0 0,0 0 1 0 0,1-1-1 0 0,-1 1 0 0 0,0-1 0 0 0,0 1 1 0 0,0-1-1 0 0,0 1 0 0 0,0-1 0 0 0,0 1 1 0 0,0-1-1 0 0,0 0 0 0 0,0 0 0 0 0,0 1 1 0 0,0-1-1 0 0,-2 0 0 0 0,2-1 184 0 0,-1 1 0 0 0,0 0 1 0 0,0-1-1 0 0,0 1 0 0 0,1-1 0 0 0,-1 0 0 0 0,0 0 0 0 0,1 0 1 0 0,-1 0-1 0 0,0 0 0 0 0,1 0 0 0 0,-3-2 0 0 0,-17-21 1248 0 0,8 1-6243 0 0,7 6-995 0 0</inkml:trace>
</inkml:ink>
</file>

<file path=ppt/ink/ink1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8.620"/>
    </inkml:context>
    <inkml:brush xml:id="br0">
      <inkml:brushProperty name="width" value="0.05" units="cm"/>
      <inkml:brushProperty name="height" value="0.05" units="cm"/>
      <inkml:brushProperty name="color" value="#004F8B"/>
    </inkml:brush>
  </inkml:definitions>
  <inkml:trace contextRef="#ctx0" brushRef="#br0">1 257 1376 0 0,'0'0'12419'0'0,"1"-4"-12275"0"0,79-148 208 0 0,-73 137-352 0 0,-5 12 0 0 0,-1 0 0 0 0,0 0 0 0 0,1 0 0 0 0,0 0 0 0 0,0 1 0 0 0,0-1 0 0 0,0 0 0 0 0,3-2 0 0 0,-5 4 236 0 0,3 2-137 0 0,-1 0-76 0 0,-1 0 1 0 0,0-1 0 0 0,0 1-1 0 0,0 0 1 0 0,0-1-1 0 0,0 1 1 0 0,0 0 0 0 0,0 0-1 0 0,0 0 1 0 0,0 0 0 0 0,0 0-1 0 0,0 0 1 0 0,0 0-1 0 0,-1 0 1 0 0,1 0 0 0 0,0 0-1 0 0,0 3 1 0 0,0 0 69 0 0,0 0 0 0 0,0 0-1 0 0,0 0 1 0 0,-1 0 0 0 0,1 0 0 0 0,-1 5 0 0 0,-3 38 215 0 0,-11 72 1 0 0,-1-12-39 0 0,11-82 338 0 0,2-24-147 0 0,1-13-162 0 0,0-3-350 0 0,2 0 0 0 0,0 0 0 0 0,1 0 0 0 0,1 1-1 0 0,0-1 1 0 0,0 1 0 0 0,2-1 0 0 0,10-22 0 0 0,4-2-740 0 0,39-58-1 0 0,-48 82 456 0 0,-3 3 333 0 0,1 1 0 0 0,1-1 0 0 0,0 2-1 0 0,1-1 1 0 0,0 1 0 0 0,17-13 0 0 0,-27 23-14 0 0,0-1 0 0 0,0 1-1 0 0,0 0 1 0 0,0 0 0 0 0,1 0 0 0 0,-1 0-1 0 0,0 0 1 0 0,0 0 0 0 0,0 0-1 0 0,0 0 1 0 0,0 0 0 0 0,1 0 0 0 0,-1 0-1 0 0,0 0 1 0 0,0 0 0 0 0,0 0-1 0 0,0 0 1 0 0,0 0 0 0 0,1 0-1 0 0,-1 0 1 0 0,0 0 0 0 0,0 0 0 0 0,0 0-1 0 0,0 0 1 0 0,0 0 0 0 0,1 0-1 0 0,-1 0 1 0 0,0 0 0 0 0,0 0 0 0 0,0 0-1 0 0,0 0 1 0 0,0 0 0 0 0,1 0-1 0 0,-1 0 1 0 0,0 1 0 0 0,0-1 0 0 0,0 0-1 0 0,0 0 1 0 0,0 0 0 0 0,0 0-1 0 0,0 0 1 0 0,0 0 0 0 0,0 1-1 0 0,1-1 1 0 0,-1 0 0 0 0,0 0 0 0 0,0 0-1 0 0,0 0 1 0 0,0 1 0 0 0,2 12-1009 0 0,-4 18 324 0 0,-8 34 439 0 0,5-41 354 0 0,1 0 1 0 0,1-1-1 0 0,1 1 0 0 0,1 0 1 0 0,2 25-1 0 0,0-43-102 0 0,0 0 1 0 0,0-1-1 0 0,1 1 0 0 0,-1 0 1 0 0,1-1-1 0 0,1 1 0 0 0,-1-1 1 0 0,1 1-1 0 0,3 4 0 0 0,-4-7-199 0 0,0-1-1 0 0,0 1 1 0 0,0-1-1 0 0,0 0 1 0 0,1 0-1 0 0,-1 0 1 0 0,1 0-1 0 0,0 0 1 0 0,-1 0-1 0 0,1-1 1 0 0,0 0-1 0 0,0 1 1 0 0,0-1-1 0 0,0 0 1 0 0,0 0-1 0 0,0 0 1 0 0,0-1-1 0 0,6 1 1 0 0,0-1-3715 0 0</inkml:trace>
</inkml:ink>
</file>

<file path=ppt/ink/ink1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9.015"/>
    </inkml:context>
    <inkml:brush xml:id="br0">
      <inkml:brushProperty name="width" value="0.05" units="cm"/>
      <inkml:brushProperty name="height" value="0.05" units="cm"/>
      <inkml:brushProperty name="color" value="#004F8B"/>
    </inkml:brush>
  </inkml:definitions>
  <inkml:trace contextRef="#ctx0" brushRef="#br0">0 10 3225 0 0,'48'0'-1'0'0,"-2"1"-205"0"0,76-9-1 0 0,-100 5 197 0 0</inkml:trace>
</inkml:ink>
</file>

<file path=ppt/ink/ink1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9.362"/>
    </inkml:context>
    <inkml:brush xml:id="br0">
      <inkml:brushProperty name="width" value="0.05" units="cm"/>
      <inkml:brushProperty name="height" value="0.05" units="cm"/>
      <inkml:brushProperty name="color" value="#004F8B"/>
    </inkml:brush>
  </inkml:definitions>
  <inkml:trace contextRef="#ctx0" brushRef="#br0">50 1 9218 0 0,'-10'28'3310'0'0,"1"3"-3194"0"0,0 0-1 0 0,2 0 1 0 0,1 1 0 0 0,2 0-1 0 0,1 0 1 0 0,1 1-1 0 0,2-1 1 0 0,2 0 0 0 0,5 39-1 0 0,-5-66-1079 0 0</inkml:trace>
</inkml:ink>
</file>

<file path=ppt/ink/ink1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09.728"/>
    </inkml:context>
    <inkml:brush xml:id="br0">
      <inkml:brushProperty name="width" value="0.05" units="cm"/>
      <inkml:brushProperty name="height" value="0.05" units="cm"/>
      <inkml:brushProperty name="color" value="#004F8B"/>
    </inkml:brush>
  </inkml:definitions>
  <inkml:trace contextRef="#ctx0" brushRef="#br0">18 1 9218 0 0,'-9'25'1792'0'0,"6"-10"-1788"0"0,0 0-1 0 0,2 0 0 0 0,0 1 0 0 0,0-1 0 0 0,1 0 0 0 0,1 1 1 0 0,4 21-1 0 0,-3-28-52 0 0,1 1 0 0 0,-1-1 0 0 0,1 1 0 0 0,1-1 0 0 0,0 0 0 0 0,0 0 0 0 0,1-1 0 0 0,0 1 0 0 0,1-1 0 0 0,-1 0 0 0 0,2 0 0 0 0,11 11 1 0 0,-17-18 51 0 0,1 1 1 0 0,-1-1-1 0 0,1 0 1 0 0,-1 0-1 0 0,1 0 1 0 0,0 0-1 0 0,-1 0 1 0 0,1-1 0 0 0,0 1-1 0 0,0 0 1 0 0,-1-1-1 0 0,1 1 1 0 0,0-1-1 0 0,0 0 1 0 0,0 1 0 0 0,0-1-1 0 0,0 0 1 0 0,-1 0-1 0 0,4-1 1 0 0,-1 0-23 0 0,-1 1 1 0 0,0-2 0 0 0,0 1 0 0 0,0 0-1 0 0,0-1 1 0 0,0 1 0 0 0,0-1-1 0 0,0 0 1 0 0,-1 0 0 0 0,4-3 0 0 0,5-6-438 0 0,-1 0 1 0 0,0 0-1 0 0,15-25 1 0 0,-21 29 79 0 0,92-156-4015 0 0,-93 158 5572 0 0,6-9 5726 0 0,-10 17-5632 0 0,-10 24-168 0 0,2 1 1 0 0,-9 45-1 0 0,10-25-1632 0 0,3-1 0 0 0,-1 65 0 0 0,6-105-4776 0 0</inkml:trace>
</inkml:ink>
</file>

<file path=ppt/ink/ink1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0.235"/>
    </inkml:context>
    <inkml:brush xml:id="br0">
      <inkml:brushProperty name="width" value="0.05" units="cm"/>
      <inkml:brushProperty name="height" value="0.05" units="cm"/>
      <inkml:brushProperty name="color" value="#004F8B"/>
    </inkml:brush>
  </inkml:definitions>
  <inkml:trace contextRef="#ctx0" brushRef="#br0">0 282 7370 0 0,'0'0'845'0'0,"23"0"1209"0"0,14 0-2396 0 0,-11 1 266 0 0,0-1 1 0 0,26-5 0 0 0,-34 2 8 0 0</inkml:trace>
  <inkml:trace contextRef="#ctx0" brushRef="#br0" timeOffset="1">215 1 3681 0 0,'-4'-1'8051'0'0,"4"2"-8254"0"0,-11 55 3064 0 0,3 31-2743 0 0,3-25 74 0 0,2-23 26 0 0,1 0 0 0 0,6 57 0 0 0,-3-75-345 0 0</inkml:trace>
</inkml:ink>
</file>

<file path=ppt/ink/ink1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0.568"/>
    </inkml:context>
    <inkml:brush xml:id="br0">
      <inkml:brushProperty name="width" value="0.05" units="cm"/>
      <inkml:brushProperty name="height" value="0.05" units="cm"/>
      <inkml:brushProperty name="color" value="#004F8B"/>
    </inkml:brush>
  </inkml:definitions>
  <inkml:trace contextRef="#ctx0" brushRef="#br0">220 2 7834 0 0,'-12'-1'13337'0'0,"-5"6"-13267"0"0,0 1 0 0 0,0 1 1 0 0,1 0-1 0 0,0 1 0 0 0,-27 19 0 0 0,-8 3-1130 0 0,48-28 963 0 0,0-1-1 0 0,0 1 0 0 0,0 0 0 0 0,1 0 0 0 0,-1 0 0 0 0,1 0 1 0 0,-1 0-1 0 0,-3 5 0 0 0,5-6 63 0 0,1-1-1 0 0,0 1 1 0 0,0-1 0 0 0,-1 1 0 0 0,1-1-1 0 0,0 1 1 0 0,0-1 0 0 0,0 1 0 0 0,0-1-1 0 0,0 1 1 0 0,0-1 0 0 0,0 1 0 0 0,0-1-1 0 0,0 1 1 0 0,0-1 0 0 0,0 1 0 0 0,0-1-1 0 0,0 1 1 0 0,0-1 0 0 0,0 1 0 0 0,0-1-1 0 0,1 2 1 0 0,0-1-104 0 0,0 0 1 0 0,0 0-1 0 0,0 0 0 0 0,0 1 0 0 0,0-1 0 0 0,0 0 1 0 0,0-1-1 0 0,0 1 0 0 0,1 0 0 0 0,-1 0 0 0 0,3 1 1 0 0,6 2-463 0 0,1 0 1 0 0,-1 0 0 0 0,1-1 0 0 0,0 0-1 0 0,0-1 1 0 0,0 0 0 0 0,0-1 0 0 0,0 0-1 0 0,15-1 1 0 0,-7-1-3491 0 0</inkml:trace>
</inkml:ink>
</file>

<file path=ppt/ink/ink1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0.901"/>
    </inkml:context>
    <inkml:brush xml:id="br0">
      <inkml:brushProperty name="width" value="0.05" units="cm"/>
      <inkml:brushProperty name="height" value="0.05" units="cm"/>
      <inkml:brushProperty name="color" value="#004F8B"/>
    </inkml:brush>
  </inkml:definitions>
  <inkml:trace contextRef="#ctx0" brushRef="#br0">1 2 7834 0 0,'0'0'1868'0'0,"8"-1"481"0"0,101 4-2650 0 0,-77 0 211 0 0,0-2 0 0 0,54-4 0 0 0,-77 1 36 0 0</inkml:trace>
</inkml:ink>
</file>

<file path=ppt/ink/ink1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1.298"/>
    </inkml:context>
    <inkml:brush xml:id="br0">
      <inkml:brushProperty name="width" value="0.05" units="cm"/>
      <inkml:brushProperty name="height" value="0.05" units="cm"/>
      <inkml:brushProperty name="color" value="#004F8B"/>
    </inkml:brush>
  </inkml:definitions>
  <inkml:trace contextRef="#ctx0" brushRef="#br0">49 1 5985 0 0,'-5'-1'5500'0'0,"0"8"-3435"0"0,-1 11-1757 0 0,5-16 52 0 0,-8 36-296 0 0,0 0 1 0 0,3 1-1 0 0,1-1 1 0 0,2 2-1 0 0,4 74 0 0 0,-1-101-5298 0 0</inkml:trace>
</inkml:ink>
</file>

<file path=ppt/ink/ink1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1.650"/>
    </inkml:context>
    <inkml:brush xml:id="br0">
      <inkml:brushProperty name="width" value="0.05" units="cm"/>
      <inkml:brushProperty name="height" value="0.05" units="cm"/>
      <inkml:brushProperty name="color" value="#004F8B"/>
    </inkml:brush>
  </inkml:definitions>
  <inkml:trace contextRef="#ctx0" brushRef="#br0">40 0 8754 0 0,'-1'0'793'0'0,"0"24"165"0"0,-6 134 4720 0 0,-10 2-3931 0 0,13-122-2015 0 0,-6 22-1092 0 0</inkml:trace>
</inkml:ink>
</file>

<file path=ppt/ink/ink1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2.729"/>
    </inkml:context>
    <inkml:brush xml:id="br0">
      <inkml:brushProperty name="width" value="0.05" units="cm"/>
      <inkml:brushProperty name="height" value="0.05" units="cm"/>
      <inkml:brushProperty name="color" value="#004F8B"/>
    </inkml:brush>
  </inkml:definitions>
  <inkml:trace contextRef="#ctx0" brushRef="#br0">325 1 3681 0 0,'-4'1'12127'0'0,"-9"1"-7538"0"0,2-1-4462 0 0,-1 1 0 0 0,-17 5 0 0 0,-3 6-95 0 0,2 2 1 0 0,0 2-1 0 0,0 0 1 0 0,-51 42-1 0 0,79-57-42 0 0,-1 0-1 0 0,1-1 0 0 0,0 1 0 0 0,0 0 1 0 0,0 0-1 0 0,0 1 0 0 0,1-1 0 0 0,-1 0 0 0 0,0 0 1 0 0,1 1-1 0 0,0-1 0 0 0,-1 1 0 0 0,1-1 1 0 0,0 1-1 0 0,0 0 0 0 0,1 0 0 0 0,-1-1 0 0 0,0 1 1 0 0,1 0-1 0 0,0 0 0 0 0,0-1 0 0 0,0 6 0 0 0,1-3-227 0 0,0-1 0 0 0,1 1 0 0 0,0 0-1 0 0,0-1 1 0 0,0 1 0 0 0,0-1-1 0 0,1 0 1 0 0,-1 1 0 0 0,1-1-1 0 0,0 0 1 0 0,1-1 0 0 0,3 5-1 0 0,66 56-975 0 0,-4-3-172 0 0,-61-53 1274 0 0,-1 0 1 0 0,0 1-1 0 0,0 0 0 0 0,0 0 0 0 0,9 19 0 0 0,-15-25 157 0 0,0 0-1 0 0,0 0 1 0 0,0 0 0 0 0,0-1 0 0 0,-1 1-1 0 0,1 0 1 0 0,-1 0 0 0 0,1 1-1 0 0,-1-1 1 0 0,0 0 0 0 0,0 0-1 0 0,-1 0 1 0 0,1 0 0 0 0,-1 0 0 0 0,-1 5-1 0 0,0-2 135 0 0,0-1-1 0 0,-1-1 1 0 0,0 1 0 0 0,0 0-1 0 0,0-1 1 0 0,0 1-1 0 0,0-1 1 0 0,-6 5 0 0 0,-1 1 201 0 0,-1-1 0 0 0,0-1 1 0 0,0 0-1 0 0,-1-1 0 0 0,0 0 1 0 0,-17 7-1 0 0,20-10-251 0 0,0-1-1 0 0,0 0 1 0 0,-1 0 0 0 0,1-1-1 0 0,-15 1 1 0 0,18-2-586 0 0,0-1 0 0 0,0 0-1 0 0,1-1 1 0 0,-1 1 0 0 0,0-1 0 0 0,-8-3 0 0 0,6 1-5709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3.572"/>
    </inkml:context>
    <inkml:brush xml:id="br0">
      <inkml:brushProperty name="width" value="0.05" units="cm"/>
      <inkml:brushProperty name="height" value="0.05" units="cm"/>
      <inkml:brushProperty name="color" value="#004F8B"/>
    </inkml:brush>
  </inkml:definitions>
  <inkml:trace contextRef="#ctx0" brushRef="#br0">165 238 9218 0 0,'-8'-7'11228'0'0,"6"-1"-11089"0"0,0-1 0 0 0,0 1 1 0 0,0 0-1 0 0,1-1 0 0 0,0 1 1 0 0,1-1-1 0 0,0 1 0 0 0,0-1 1 0 0,1 1-1 0 0,0-1 0 0 0,0 1 1 0 0,1 0-1 0 0,0-1 0 0 0,5-10 1 0 0,-5 13-163 0 0,1 0-1 0 0,0 1 1 0 0,1-1 0 0 0,0 1 0 0 0,-1-1 0 0 0,2 1 0 0 0,-1 0 0 0 0,0 1-1 0 0,1-1 1 0 0,0 1 0 0 0,0 0 0 0 0,1 0 0 0 0,-1 0 0 0 0,1 1-1 0 0,-1 0 1 0 0,1 0 0 0 0,0 0 0 0 0,0 1 0 0 0,12-3 0 0 0,-10 3 9 0 0,0 0 1 0 0,0 1 0 0 0,0 1-1 0 0,0-1 1 0 0,0 1 0 0 0,0 1-1 0 0,0-1 1 0 0,0 1 0 0 0,0 1-1 0 0,0-1 1 0 0,-1 1 0 0 0,1 1-1 0 0,0-1 1 0 0,-1 1 0 0 0,14 8-1 0 0,-16-8-4 0 0,1 1 0 0 0,-1 0-1 0 0,0 0 1 0 0,0 0 0 0 0,0 1-1 0 0,-1 0 1 0 0,0-1 0 0 0,0 2-1 0 0,0-1 1 0 0,0 0-1 0 0,-1 1 1 0 0,0-1 0 0 0,0 1-1 0 0,-1 0 1 0 0,1 0 0 0 0,-1 0-1 0 0,-1 1 1 0 0,1-1 0 0 0,-1 0-1 0 0,1 9 1 0 0,-2-1 3 0 0,0 0-1 0 0,-1 0 1 0 0,-1 0 0 0 0,0 0 0 0 0,-1 0 0 0 0,0-1-1 0 0,-1 1 1 0 0,-1-1 0 0 0,0 0 0 0 0,-1 0-1 0 0,-8 13 1 0 0,3-7 12 0 0,-1 0 0 0 0,0-1-1 0 0,-2-1 1 0 0,0 0 0 0 0,-1 0 0 0 0,-24 19 0 0 0,28-27 69 0 0,-1 0 1 0 0,0-1 0 0 0,-1 0 0 0 0,0-1 0 0 0,0-1-1 0 0,-1 0 1 0 0,0 0 0 0 0,0-2 0 0 0,-27 7 0 0 0,35-10-43 0 0,0 0-1 0 0,0 0 1 0 0,0-1 0 0 0,0 0 0 0 0,1 0 0 0 0,-1 0 0 0 0,0-1 0 0 0,0 0-1 0 0,0 0 1 0 0,0 0 0 0 0,0-1 0 0 0,1 0 0 0 0,-1 0 0 0 0,1-1 0 0 0,-1 1-1 0 0,1-1 1 0 0,0 0 0 0 0,0 0 0 0 0,0-1 0 0 0,1 0 0 0 0,-1 1 0 0 0,1-2 0 0 0,0 1-1 0 0,0 0 1 0 0,0-1 0 0 0,1 0 0 0 0,-4-6 0 0 0,5 9-31 0 0,1 1 1 0 0,0-1-1 0 0,0 0 1 0 0,0 0-1 0 0,0 0 0 0 0,1 0 1 0 0,-1 0-1 0 0,0 0 1 0 0,1 0-1 0 0,0-1 0 0 0,-1 1 1 0 0,1 0-1 0 0,0 0 1 0 0,0 0-1 0 0,0 0 1 0 0,0-1-1 0 0,0 1 0 0 0,2-4 1 0 0,-1 4-10 0 0,0 0-1 0 0,0 1 1 0 0,0-1 0 0 0,0 0 0 0 0,0 1 0 0 0,1-1 0 0 0,-1 1-1 0 0,0 0 1 0 0,1-1 0 0 0,0 1 0 0 0,-1 0 0 0 0,1 0-1 0 0,0 0 1 0 0,-1 0 0 0 0,1 0 0 0 0,3-1 0 0 0,2 0-24 0 0,0 0 0 0 0,0 0 0 0 0,0 1 0 0 0,0 0 0 0 0,0 0 0 0 0,0 1 0 0 0,0 0 0 0 0,0 0 0 0 0,14 2 0 0 0,5 5 33 0 0,-1 2 0 0 0,0 0 0 0 0,-1 1 0 0 0,0 2 0 0 0,-1 0 0 0 0,24 18 0 0 0,67 33-16 0 0,-112-62-27 0 0,0 0 0 0 0,0 0 0 0 0,0 0 0 0 0,0 0 0 0 0,0 0 0 0 0,0 0 0 0 0,1-1 0 0 0,-1 1 0 0 0,0-1 0 0 0,0 1 0 0 0,1-1 0 0 0,-1 0 0 0 0,0 0 0 0 0,1 0 0 0 0,-1 0 0 0 0,0 0 0 0 0,1-1 0 0 0,-1 1 0 0 0,0-1 0 0 0,0 0 0 0 0,0 1 0 0 0,1-1 0 0 0,-1 0 0 0 0,0 0 0 0 0,0 0 0 0 0,0-1 0 0 0,0 1 0 0 0,2-2 0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39.793"/>
    </inkml:context>
    <inkml:brush xml:id="br0">
      <inkml:brushProperty name="width" value="0.05" units="cm"/>
      <inkml:brushProperty name="height" value="0.05" units="cm"/>
    </inkml:brush>
  </inkml:definitions>
  <inkml:trace contextRef="#ctx0" brushRef="#br0">0 1 8754 0 0,'36'20'336'0'0,"-21"-12"-393"0"0,1-1 1 0 0,1 0-1 0 0,22 5 1 0 0,-15-4 34 0 0,-9-3 22 0 0</inkml:trace>
</inkml:ink>
</file>

<file path=ppt/ink/ink1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3.141"/>
    </inkml:context>
    <inkml:brush xml:id="br0">
      <inkml:brushProperty name="width" value="0.05" units="cm"/>
      <inkml:brushProperty name="height" value="0.05" units="cm"/>
      <inkml:brushProperty name="color" value="#004F8B"/>
    </inkml:brush>
  </inkml:definitions>
  <inkml:trace contextRef="#ctx0" brushRef="#br0">264 7 2304 0 0,'-4'-3'8423'0'0,"-5"1"-3680"0"0,-20 1-423 0 0,19 2-4092 0 0,0 1 1 0 0,0 0 0 0 0,1 1 0 0 0,-1 0 0 0 0,1 1-1 0 0,0-1 1 0 0,0 2 0 0 0,-11 6 0 0 0,6-2-264 0 0,0 1 0 0 0,0 0 0 0 0,1 1 0 0 0,-13 13 0 0 0,24-21 37 0 0,-3 2-12 0 0,1-1 0 0 0,0 1 0 0 0,0 0-1 0 0,0 1 1 0 0,0-1 0 0 0,-2 7 0 0 0,5-10-2 0 0,0 0 0 0 0,1 0 0 0 0,-1-1 0 0 0,1 1 0 0 0,0 0 0 0 0,-1 0 0 0 0,1 0 0 0 0,0 0 0 0 0,0 0 0 0 0,1 0 0 0 0,-1 0 0 0 0,0 0 0 0 0,1 0 0 0 0,-1 0 0 0 0,1 0 0 0 0,-1 0 0 0 0,1 0 0 0 0,0 0 0 0 0,0 0 0 0 0,0-1 0 0 0,0 1 0 0 0,0 0 0 0 0,3 2 0 0 0,8 10-525 0 0,1-1 1 0 0,1-1-1 0 0,0 0 1 0 0,0 0-1 0 0,17 9 1 0 0,30 24-326 0 0,-53-38 694 0 0,24 21-77 0 0,-30-26 245 0 0,0 0-1 0 0,0 1 1 0 0,0-1 0 0 0,-1 0 0 0 0,1 1-1 0 0,-1-1 1 0 0,1 1 0 0 0,-1 0-1 0 0,0-1 1 0 0,0 1 0 0 0,1 4 0 0 0,-2-6 3 0 0,0 1 1 0 0,0 0-1 0 0,-1 0 1 0 0,1 0 0 0 0,-1-1-1 0 0,1 1 1 0 0,-1 0 0 0 0,0-1-1 0 0,1 1 1 0 0,-1 0-1 0 0,0-1 1 0 0,0 1 0 0 0,0-1-1 0 0,0 1 1 0 0,-1-1-1 0 0,1 0 1 0 0,0 1 0 0 0,0-1-1 0 0,-3 2 1 0 0,-30 20 340 0 0,26-19-293 0 0,-1 0 1 0 0,0-1 0 0 0,0 0-1 0 0,0 0 1 0 0,-1-1 0 0 0,1 0 0 0 0,-1-1-1 0 0,1 0 1 0 0,-1 0 0 0 0,-18-2-1 0 0,19 0-1426 0 0,-1 0-1 0 0,1-1 1 0 0,-14-4 0 0 0,7 1-3927 0 0</inkml:trace>
</inkml:ink>
</file>

<file path=ppt/ink/ink1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3.514"/>
    </inkml:context>
    <inkml:brush xml:id="br0">
      <inkml:brushProperty name="width" value="0.05" units="cm"/>
      <inkml:brushProperty name="height" value="0.05" units="cm"/>
      <inkml:brushProperty name="color" value="#004F8B"/>
    </inkml:brush>
  </inkml:definitions>
  <inkml:trace contextRef="#ctx0" brushRef="#br0">1 48 4145 0 0,'24'-1'81'0'0,"0"-2"0"0"0,41-9 0 0 0,0 0-164 0 0,20 2-29 0 0,99 1 0 0 0,-170 10 112 0 0,-12 0 0 0 0</inkml:trace>
</inkml:ink>
</file>

<file path=ppt/ink/ink1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3.855"/>
    </inkml:context>
    <inkml:brush xml:id="br0">
      <inkml:brushProperty name="width" value="0.05" units="cm"/>
      <inkml:brushProperty name="height" value="0.05" units="cm"/>
      <inkml:brushProperty name="color" value="#004F8B"/>
    </inkml:brush>
  </inkml:definitions>
  <inkml:trace contextRef="#ctx0" brushRef="#br0">71 1 10594 0 0,'-4'5'4003'0'0,"-7"11"-2342"0"0,4 4-1495 0 0,1 0-1 0 0,1 0 1 0 0,0 1 0 0 0,2 0-1 0 0,-2 33 1 0 0,1-6-54 0 0,-15 126-422 0 0,17-151 364 0 0</inkml:trace>
</inkml:ink>
</file>

<file path=ppt/ink/ink1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4.233"/>
    </inkml:context>
    <inkml:brush xml:id="br0">
      <inkml:brushProperty name="width" value="0.05" units="cm"/>
      <inkml:brushProperty name="height" value="0.05" units="cm"/>
      <inkml:brushProperty name="color" value="#004F8B"/>
    </inkml:brush>
  </inkml:definitions>
  <inkml:trace contextRef="#ctx0" brushRef="#br0">1444 0 920 0 0,'-4'0'1658'0'0,"0"1"-1"0"0,0-1 0 0 0,0 1 1 0 0,0 0-1 0 0,0 0 1 0 0,0 0-1 0 0,-4 2 0 0 0,-27 17 2678 0 0,17-5-4722 0 0,-25 27 0 0 0,28-27 1554 0 0,-305 333 1039 0 0,68-68-405 0 0,-107 143-1230 0 0,309-356-587 0 0,-3-1 0 0 0,-2-3 0 0 0,-124 108 0 0 0,174-167 54 0 0,4-2-52 0 0,-1-1 1 0 0,1 1-1 0 0,-1-1 0 0 0,0 0 1 0 0,1 1-1 0 0,-1-1 1 0 0,0 0-1 0 0,0 0 0 0 0,0 0 1 0 0,0 0-1 0 0,-3 1 1 0 0,15-15-4064 0 0</inkml:trace>
</inkml:ink>
</file>

<file path=ppt/ink/ink1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5.007"/>
    </inkml:context>
    <inkml:brush xml:id="br0">
      <inkml:brushProperty name="width" value="0.05" units="cm"/>
      <inkml:brushProperty name="height" value="0.05" units="cm"/>
      <inkml:brushProperty name="color" value="#004F8B"/>
    </inkml:brush>
  </inkml:definitions>
  <inkml:trace contextRef="#ctx0" brushRef="#br0">6 39 5985 0 0,'1'4'8194'0'0,"-3"117"-4775"0"0,0 9-3161 0 0,3-119-280 0 0,-1-6 18 0 0,0-1 1 0 0,0 1-1 0 0,0-1 1 0 0,-1 1-1 0 0,1-1 1 0 0,-3 8-1 0 0,42-154-4146 0 0,-34 125 4018 0 0,2-1 1 0 0,0 2-1 0 0,2-1 1 0 0,-1 1-1 0 0,2 0 0 0 0,0 1 1 0 0,1 0-1 0 0,0 0 1 0 0,1 2-1 0 0,1-1 0 0 0,15-12 1 0 0,-27 26 194 0 0,-1 0 1 0 0,0-1 0 0 0,1 1-1 0 0,-1 0 1 0 0,1-1-1 0 0,-1 1 1 0 0,1 0 0 0 0,-1 0-1 0 0,1-1 1 0 0,0 1-1 0 0,-1 0 1 0 0,1 0-1 0 0,-1 0 1 0 0,1 0 0 0 0,-1 0-1 0 0,1 0 1 0 0,0 0-1 0 0,-1 0 1 0 0,1 0-1 0 0,-1 0 1 0 0,1 0 0 0 0,-1 0-1 0 0,1 0 1 0 0,0 0-1 0 0,-1 1 1 0 0,1-1-1 0 0,-1 0 1 0 0,1 0 0 0 0,-1 1-1 0 0,1-1 1 0 0,-1 0-1 0 0,1 1 1 0 0,-1-1-1 0 0,0 0 1 0 0,1 1 0 0 0,-1-1-1 0 0,1 1 1 0 0,-1-1-1 0 0,0 1 1 0 0,1-1-1 0 0,-1 1 1 0 0,0-1 0 0 0,0 1-1 0 0,1-1 1 0 0,-1 1-1 0 0,0-1 1 0 0,0 1-1 0 0,0 0 1 0 0,0-1 0 0 0,0 1-1 0 0,0-1 1 0 0,0 2-1 0 0,7 40 2299 0 0,-6-31-2444 0 0,22 130 1527 0 0,-8-50-3535 0 0,-14-79-4064 0 0</inkml:trace>
</inkml:ink>
</file>

<file path=ppt/ink/ink1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5.359"/>
    </inkml:context>
    <inkml:brush xml:id="br0">
      <inkml:brushProperty name="width" value="0.05" units="cm"/>
      <inkml:brushProperty name="height" value="0.05" units="cm"/>
      <inkml:brushProperty name="color" value="#004F8B"/>
    </inkml:brush>
  </inkml:definitions>
  <inkml:trace contextRef="#ctx0" brushRef="#br0">0 1 3681 0 0,'17'1'1600'0'0,"10"-2"-1531"0"0,50 5 0 0 0,1 0-127 0 0,-3-3 58 0 0,-49-1 0 0 0</inkml:trace>
</inkml:ink>
</file>

<file path=ppt/ink/ink1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15.709"/>
    </inkml:context>
    <inkml:brush xml:id="br0">
      <inkml:brushProperty name="width" value="0.05" units="cm"/>
      <inkml:brushProperty name="height" value="0.05" units="cm"/>
      <inkml:brushProperty name="color" value="#004F8B"/>
    </inkml:brush>
  </inkml:definitions>
  <inkml:trace contextRef="#ctx0" brushRef="#br0">82 0 13827 0 0,'-3'5'176'0'0,"0"0"1"0"0,0 1-1 0 0,1-1 1 0 0,-1 1-1 0 0,1-1 1 0 0,0 1-1 0 0,1 0 1 0 0,0 0-1 0 0,0 0 1 0 0,0 0-1 0 0,0 6 1 0 0,-2 5 97 0 0,-19 109 1384 0 0,-7 140 0 0 0,27-251-2976 0 0,0-2-5217 0 0</inkml:trace>
</inkml:ink>
</file>

<file path=ppt/ink/ink1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1.041"/>
    </inkml:context>
    <inkml:brush xml:id="br0">
      <inkml:brushProperty name="width" value="0.035" units="cm"/>
      <inkml:brushProperty name="height" value="0.035" units="cm"/>
      <inkml:brushProperty name="color" value="#E71224"/>
    </inkml:brush>
  </inkml:definitions>
  <inkml:trace contextRef="#ctx0" brushRef="#br0">61 1 11090 0 0,'0'0'1110'0'0,"-5"18"2821"0"0,-14 78-1392 0 0,-3 130-2333 0 0,15-136-195 0 0,-1 34-253 0 0,8-118 81 0 0</inkml:trace>
</inkml:ink>
</file>

<file path=ppt/ink/ink1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1.443"/>
    </inkml:context>
    <inkml:brush xml:id="br0">
      <inkml:brushProperty name="width" value="0.035" units="cm"/>
      <inkml:brushProperty name="height" value="0.035" units="cm"/>
      <inkml:brushProperty name="color" value="#E71224"/>
    </inkml:brush>
  </inkml:definitions>
  <inkml:trace contextRef="#ctx0" brushRef="#br0">13 1 13307 0 0,'-5'38'1635'0'0,"0"-1"-1625"0"0,3-1 0 0 0,1 1 0 0 0,6 58 1 0 0,-2-69-20 0 0,1-1 0 0 0,2 1 1 0 0,0-1-1 0 0,1 0 1 0 0,21 46-1 0 0,-24-62 16 0 0,1 1 1 0 0,0-1-1 0 0,0-1 0 0 0,1 1 1 0 0,0-1-1 0 0,0 1 0 0 0,1-2 0 0 0,0 1 1 0 0,0-1-1 0 0,14 10 0 0 0,-19-16 34 0 0,-1 0 0 0 0,1-1 0 0 0,0 1 0 0 0,0-1-1 0 0,0 1 1 0 0,0-1 0 0 0,0 0 0 0 0,0 1 0 0 0,0-1 0 0 0,0 0 0 0 0,0-1-1 0 0,0 1 1 0 0,0 0 0 0 0,0 0 0 0 0,0-1 0 0 0,0 1 0 0 0,0-1-1 0 0,0 0 1 0 0,0 0 0 0 0,-1 1 0 0 0,1-1 0 0 0,0 0 0 0 0,0 0 0 0 0,-1-1-1 0 0,1 1 1 0 0,-1 0 0 0 0,1-1 0 0 0,-1 1 0 0 0,2-3 0 0 0,5-5 345 0 0,0 0 0 0 0,-1 0 0 0 0,9-17 0 0 0,-15 24-363 0 0,18-32 467 0 0,-1 0 1 0 0,18-53-1 0 0,17-78-1007 0 0,-16 45 214 0 0,-26 86 172 0 0,-13 40 566 0 0,0-1 1 0 0,0 0-1 0 0,1 1 1 0 0,-1-1-1 0 0,0 10 1 0 0,-1 3 441 0 0,2-12-855 0 0,-29 174 544 0 0,28-160-530 0 0,2 0 0 0 0,-1 0 0 0 0,2 1 0 0 0,1-1-1 0 0,1 0 1 0 0,9 39 0 0 0,-4-40-1486 0 0,3 0-3317 0 0,-3-10-2283 0 0</inkml:trace>
</inkml:ink>
</file>

<file path=ppt/ink/ink1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1.803"/>
    </inkml:context>
    <inkml:brush xml:id="br0">
      <inkml:brushProperty name="width" value="0.035" units="cm"/>
      <inkml:brushProperty name="height" value="0.035" units="cm"/>
      <inkml:brushProperty name="color" value="#E71224"/>
    </inkml:brush>
  </inkml:definitions>
  <inkml:trace contextRef="#ctx0" brushRef="#br0">319 2 11058 0 0,'-11'-1'5459'0'0,"4"0"-4708"0"0,1 1 0 0 0,0 0 0 0 0,-1 0 0 0 0,1 1 0 0 0,0 0 0 0 0,-11 3 0 0 0,7-1-395 0 0,1 0 0 0 0,0 1 0 0 0,-16 9 1 0 0,11-5-377 0 0,0 2 1 0 0,1 0-1 0 0,1 0 0 0 0,-23 24 1 0 0,34-32 13 0 0,-1-1 0 0 0,1 1 0 0 0,0-1 0 0 0,0 1 1 0 0,0-1-1 0 0,0 1 0 0 0,0 0 0 0 0,1-1 0 0 0,-1 1 0 0 0,0 0 0 0 0,1 0 0 0 0,-1 0 1 0 0,1-1-1 0 0,0 1 0 0 0,-1 0 0 0 0,1 0 0 0 0,0 0 0 0 0,1 3 0 0 0,-1-2-20 0 0,1 0-1 0 0,0 0 0 0 0,0 0 1 0 0,0 0-1 0 0,0 0 0 0 0,1 0 0 0 0,-1-1 1 0 0,1 1-1 0 0,0 0 0 0 0,2 3 1 0 0,6 4-327 0 0,1 1 0 0 0,-1-2 0 0 0,24 17 0 0 0,-23-18-89 0 0,12 9-186 0 0,34 35 1 0 0,-51-47 548 0 0,-1 1 1 0 0,1 0-1 0 0,-2 0 1 0 0,1 0-1 0 0,-1 1 0 0 0,0 0 1 0 0,0 0-1 0 0,-1 0 1 0 0,0 0-1 0 0,0 0 1 0 0,2 12-1 0 0,-4-17 105 0 0,-1 1 0 0 0,0 0 0 0 0,1-1 0 0 0,-1 1 1 0 0,-1 0-1 0 0,1-1 0 0 0,0 1 0 0 0,-1 0 0 0 0,1-1 0 0 0,-1 1 0 0 0,0 0 0 0 0,0-1 0 0 0,0 1 1 0 0,0-1-1 0 0,0 1 0 0 0,-1-1 0 0 0,-1 3 0 0 0,0-2 79 0 0,0 1 0 0 0,0-1 0 0 0,-1 0 0 0 0,0 0 0 0 0,1 0 0 0 0,-1 0 0 0 0,0-1 1 0 0,0 1-1 0 0,-5 1 0 0 0,-5 2 176 0 0,0-1 0 0 0,0-1 0 0 0,0 0 0 0 0,-1-1 0 0 0,-19 1 0 0 0,18-2-56 0 0,0-2 0 0 0,1 0 0 0 0,-29-3 0 0 0,35 1-584 0 0,1 1 0 0 0,0-2 0 0 0,-1 1-1 0 0,1-1 1 0 0,-8-4 0 0 0,-2-3-7050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0.431"/>
    </inkml:context>
    <inkml:brush xml:id="br0">
      <inkml:brushProperty name="width" value="0.05" units="cm"/>
      <inkml:brushProperty name="height" value="0.05" units="cm"/>
    </inkml:brush>
  </inkml:definitions>
  <inkml:trace contextRef="#ctx0" brushRef="#br0">1 34 5529 0 0,'6'-2'5798'0'0,"35"-7"-5837"0"0,3 6 78 0 0,68 6 1 0 0,7 0 39 0 0,-100-4-46 0 0,0 0 0 0 0,1-2 0 0 0,-1 0 1 0 0,20-7-1 0 0,-20 3 246 0 0,-20 7-295 0 0</inkml:trace>
</inkml:ink>
</file>

<file path=ppt/ink/ink1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2.929"/>
    </inkml:context>
    <inkml:brush xml:id="br0">
      <inkml:brushProperty name="width" value="0.035" units="cm"/>
      <inkml:brushProperty name="height" value="0.035" units="cm"/>
      <inkml:brushProperty name="color" value="#E71224"/>
    </inkml:brush>
  </inkml:definitions>
  <inkml:trace contextRef="#ctx0" brushRef="#br0">20 1 9674 0 0,'0'0'2245'0'0,"-1"12"-192"0"0,-18 291 1156 0 0,24-184-3074 0 0,0-17-359 0 0,-4-97-995 0 0</inkml:trace>
</inkml:ink>
</file>

<file path=ppt/ink/ink1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3.407"/>
    </inkml:context>
    <inkml:brush xml:id="br0">
      <inkml:brushProperty name="width" value="0.035" units="cm"/>
      <inkml:brushProperty name="height" value="0.035" units="cm"/>
      <inkml:brushProperty name="color" value="#E71224"/>
    </inkml:brush>
  </inkml:definitions>
  <inkml:trace contextRef="#ctx0" brushRef="#br0">59 27 7370 0 0,'0'-1'106'0'0,"1"0"0"0"0,-1 0 0 0 0,1 1 1 0 0,0-1-1 0 0,0 0 0 0 0,-1 0 1 0 0,1 1-1 0 0,0-1 0 0 0,0 0 0 0 0,0 1 1 0 0,0-1-1 0 0,0 1 0 0 0,0-1 1 0 0,0 1-1 0 0,0 0 0 0 0,2-1 1 0 0,19-7 393 0 0,-21 8-406 0 0,10-2 182 0 0,-1 0 0 0 0,0 0 0 0 0,1 1 0 0 0,-1 0 0 0 0,1 1 0 0 0,-1 0 0 0 0,1 1 0 0 0,-1 0 0 0 0,1 1 0 0 0,-1 0 0 0 0,0 0 0 0 0,0 1 0 0 0,0 1 0 0 0,0 0 0 0 0,-1 0 0 0 0,1 1 0 0 0,-1 0 0 0 0,15 11 0 0 0,-18-12-94 0 0,0 1 0 0 0,0 0 0 0 0,0 0 0 0 0,0 1 0 0 0,-1-1 0 0 0,0 1 1 0 0,0 1-1 0 0,-1-1 0 0 0,0 1 0 0 0,0-1 0 0 0,0 1 0 0 0,-1 0 0 0 0,0 0 0 0 0,0 1 0 0 0,-1-1 0 0 0,0 1 1 0 0,0-1-1 0 0,-1 1 0 0 0,0 0 0 0 0,0-1 0 0 0,-1 1 0 0 0,0 0 0 0 0,-1 0 0 0 0,1 0 0 0 0,-4 14 1 0 0,2-15-62 0 0,0 0 0 0 0,-1 1 1 0 0,0-1-1 0 0,0 0 0 0 0,-1-1 1 0 0,0 1-1 0 0,0-1 0 0 0,0 1 1 0 0,-1-1-1 0 0,0 0 0 0 0,-11 10 1 0 0,6-9-14 0 0,1 0 0 0 0,-1 0 0 0 0,-1 0 0 0 0,1-2 0 0 0,-1 1 1 0 0,0-1-1 0 0,-12 3 0 0 0,0-1 1 0 0,-1-1 1 0 0,1-1 0 0 0,-1-1-1 0 0,0-2 1 0 0,0 0-1 0 0,-1-1 1 0 0,-24-4 0 0 0,37 2 22 0 0,18-1-2141 0 0,23 2-497 0 0,1 4 2359 0 0,-1 1 0 0 0,0 2-1 0 0,0 1 1 0 0,-1 2-1 0 0,0 0 1 0 0,-1 2 0 0 0,0 1-1 0 0,0 1 1 0 0,-2 1 0 0 0,0 2-1 0 0,43 36 1 0 0,-66-52 144 0 0,0 1-1 0 0,0 0 1 0 0,0-1 0 0 0,0 1 0 0 0,0 0-1 0 0,-1 0 1 0 0,1 0 0 0 0,-1 1 0 0 0,1-1-1 0 0,-1 0 1 0 0,0 0 0 0 0,0 1-1 0 0,0-1 1 0 0,0 1 0 0 0,0-1 0 0 0,-1 1-1 0 0,2 4 1 0 0,-3-5 40 0 0,1 0 1 0 0,-1 1-1 0 0,1-1 0 0 0,-1 0 0 0 0,0 0 0 0 0,0 0 0 0 0,0 0 0 0 0,0 0 1 0 0,0 0-1 0 0,0 0 0 0 0,0-1 0 0 0,-1 1 0 0 0,1 0 0 0 0,-1-1 1 0 0,1 1-1 0 0,-1-1 0 0 0,0 1 0 0 0,0-1 0 0 0,1 0 0 0 0,-1 1 1 0 0,-3 0-1 0 0,-14 9 482 0 0,-1-1 0 0 0,0-1 1 0 0,-1-1-1 0 0,0-1 0 0 0,0 0 1 0 0,-33 4-1 0 0,27-6-802 0 0</inkml:trace>
</inkml:ink>
</file>

<file path=ppt/ink/ink1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6"/>
    </inkml:context>
    <inkml:brush xml:id="br0">
      <inkml:brushProperty name="width" value="0.035" units="cm"/>
      <inkml:brushProperty name="height" value="0.035" units="cm"/>
      <inkml:brushProperty name="color" value="#E71224"/>
    </inkml:brush>
  </inkml:definitions>
  <inkml:trace contextRef="#ctx0" brushRef="#br0">23 1 4145 0 0,'-1'1'17471'0'0,"-3"27"-14588"0"0,-2 25-5998 0 0,4-36 4696 0 0,-1 144-1656 0 0,-3 31-53 0 0,7-177-1533 0 0</inkml:trace>
</inkml:ink>
</file>

<file path=ppt/ink/ink1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6.450"/>
    </inkml:context>
    <inkml:brush xml:id="br0">
      <inkml:brushProperty name="width" value="0.035" units="cm"/>
      <inkml:brushProperty name="height" value="0.035" units="cm"/>
      <inkml:brushProperty name="color" value="#E71224"/>
    </inkml:brush>
  </inkml:definitions>
  <inkml:trace contextRef="#ctx0" brushRef="#br0">3 91 3225 0 0,'-2'3'8382'0'0,"2"6"-4783"0"0,2 18-3923 0 0,-2-25 905 0 0,4 32-459 0 0,1 0 0 0 0,11 40-1 0 0,-13-65-147 0 0,0 1 0 0 0,0 0 1 0 0,1-1-1 0 0,0 1 0 0 0,1-1 0 0 0,0 0 0 0 0,1-1 0 0 0,0 1 1 0 0,0-1-1 0 0,0 0 0 0 0,14 11 0 0 0,-18-17 32 0 0,0-1 0 0 0,0 1 0 0 0,0-1 0 0 0,0 0 0 0 0,1 0 0 0 0,-1 1 0 0 0,0-2 0 0 0,1 1 0 0 0,-1 0 0 0 0,1 0 0 0 0,-1-1-1 0 0,1 0 1 0 0,0 1 0 0 0,-1-1 0 0 0,1 0 0 0 0,-1 0 0 0 0,1 0 0 0 0,-1-1 0 0 0,1 1 0 0 0,-1 0 0 0 0,1-1 0 0 0,-1 0 0 0 0,1 0 0 0 0,-1 0 0 0 0,1 0 0 0 0,-1 0 0 0 0,0 0 0 0 0,0 0 0 0 0,1-1 0 0 0,-1 1 0 0 0,0-1 0 0 0,3-3 0 0 0,6-5 147 0 0,-1-1 1 0 0,0 0-1 0 0,0-1 1 0 0,10-17 0 0 0,-16 23-112 0 0,15-23-471 0 0,-2 0 0 0 0,27-62-1 0 0,13-68-1348 0 0,-89 265 9926 0 0,7 10-6786 0 0,22-93-1593 0 0,0-1 0 0 0,1 1-1 0 0,2 0 1 0 0,0-1 0 0 0,2 1-1 0 0,0 0 1 0 0,1-1-1 0 0,9 31 1 0 0,-6-39-4843 0 0,0-2-1721 0 0</inkml:trace>
</inkml:ink>
</file>

<file path=ppt/ink/ink1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6.816"/>
    </inkml:context>
    <inkml:brush xml:id="br0">
      <inkml:brushProperty name="width" value="0.035" units="cm"/>
      <inkml:brushProperty name="height" value="0.035" units="cm"/>
      <inkml:brushProperty name="color" value="#E71224"/>
    </inkml:brush>
  </inkml:definitions>
  <inkml:trace contextRef="#ctx0" brushRef="#br0">276 21 11058 0 0,'-1'-2'318'0'0,"-1"0"-1"0"0,0 0 0 0 0,0 1 1 0 0,1-1-1 0 0,-1 1 1 0 0,0-1-1 0 0,0 1 0 0 0,-1 0 1 0 0,1 0-1 0 0,0 0 0 0 0,0 0 1 0 0,0 0-1 0 0,-1 0 1 0 0,1 1-1 0 0,-1-1 0 0 0,1 1 1 0 0,0-1-1 0 0,-1 1 0 0 0,-4 0 1 0 0,2 1 267 0 0,1 1 1 0 0,0-1-1 0 0,-1 1 1 0 0,1 0-1 0 0,0 0 1 0 0,0 0-1 0 0,0 0 1 0 0,0 1-1 0 0,-6 5 1 0 0,5-4-600 0 0,0-1 0 0 0,0 2-1 0 0,1-1 1 0 0,0 0 0 0 0,-1 1 0 0 0,2 0 0 0 0,-1 0 0 0 0,0 0-1 0 0,-3 7 1 0 0,6-9 5 0 0,0-1-1 0 0,1 1 1 0 0,-1-1 0 0 0,0 1-1 0 0,1-1 1 0 0,0 1-1 0 0,-1 0 1 0 0,1-1-1 0 0,0 1 1 0 0,0 0 0 0 0,1-1-1 0 0,-1 1 1 0 0,1-1-1 0 0,-1 1 1 0 0,1-1-1 0 0,0 1 1 0 0,0-1 0 0 0,0 1-1 0 0,0-1 1 0 0,0 1-1 0 0,0-1 1 0 0,1 0-1 0 0,-1 0 1 0 0,3 3 0 0 0,41 46-1216 0 0,-33-39 981 0 0,0 1 0 0 0,-1 0 0 0 0,0 1 0 0 0,-1 0 0 0 0,-1 0 0 0 0,11 21 0 0 0,-19-32 242 0 0,0-1 0 0 0,0 1 0 0 0,-1-1 0 0 0,1 1-1 0 0,-1-1 1 0 0,1 1 0 0 0,-1-1 0 0 0,0 1 0 0 0,0 0 0 0 0,0-1 0 0 0,0 1 0 0 0,0-1 0 0 0,-1 1 0 0 0,1 0 0 0 0,-1-1-1 0 0,0 1 1 0 0,0-1 0 0 0,1 0 0 0 0,-3 3 0 0 0,1-1 30 0 0,-1 0-1 0 0,1-1 1 0 0,-1 0-1 0 0,0 1 1 0 0,0-1 0 0 0,-1 0-1 0 0,1-1 1 0 0,0 1-1 0 0,-1 0 1 0 0,-6 2 0 0 0,-3 2 114 0 0,0-1 0 0 0,-1-1 0 0 0,0 0 0 0 0,-1-1 1 0 0,-25 4-1 0 0,28-6-156 0 0,-1-1 0 0 0,0 0 0 0 0,0-1-1 0 0,0-1 1 0 0,0 0 0 0 0,-12-3 0 0 0,3-2-605 0 0</inkml:trace>
</inkml:ink>
</file>

<file path=ppt/ink/ink1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7.441"/>
    </inkml:context>
    <inkml:brush xml:id="br0">
      <inkml:brushProperty name="width" value="0.035" units="cm"/>
      <inkml:brushProperty name="height" value="0.035" units="cm"/>
      <inkml:brushProperty name="color" value="#E71224"/>
    </inkml:brush>
  </inkml:definitions>
  <inkml:trace contextRef="#ctx0" brushRef="#br0">36 0 8754 0 0,'0'1'7195'0'0,"-1"4"-2238"0"0,-7 24-4920 0 0,0 3-117 0 0,-8 53 0 0 0,15-76 58 0 0,0 0 0 0 0,1 0 0 0 0,0 0 1 0 0,0 0-1 0 0,1 1 0 0 0,0-1 0 0 0,1 0 0 0 0,0-1 1 0 0,0 1-1 0 0,7 17 0 0 0,-8-25 7 0 0,-1 0 0 0 0,1 0 0 0 0,0 0 0 0 0,-1 1-1 0 0,1-1 1 0 0,0 0 0 0 0,0 0 0 0 0,0 0 0 0 0,0 0 0 0 0,0 0 0 0 0,0 0 0 0 0,0-1-1 0 0,0 1 1 0 0,0 0 0 0 0,0 0 0 0 0,1-1 0 0 0,-1 1 0 0 0,0-1 0 0 0,0 1 0 0 0,1-1 0 0 0,-1 1-1 0 0,3-1 1 0 0,-2 0 8 0 0,1 0-1 0 0,-1 0 0 0 0,1-1 1 0 0,-1 1-1 0 0,1-1 1 0 0,-1 1-1 0 0,1-1 0 0 0,-1 0 1 0 0,0 0-1 0 0,0 0 1 0 0,4-3-1 0 0,6-4-1397 0 0,-1 0 0 0 0,0-1 0 0 0,16-18 0 0 0,-21 21-908 0 0,4-4-2937 0 0</inkml:trace>
</inkml:ink>
</file>

<file path=ppt/ink/ink1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7.789"/>
    </inkml:context>
    <inkml:brush xml:id="br0">
      <inkml:brushProperty name="width" value="0.035" units="cm"/>
      <inkml:brushProperty name="height" value="0.035" units="cm"/>
      <inkml:brushProperty name="color" value="#E71224"/>
    </inkml:brush>
  </inkml:definitions>
  <inkml:trace contextRef="#ctx0" brushRef="#br0">1 1 12443 0 0,'0'0'507'0'0,"8"1"3253"0"0,361 6-4659 0 0,-322-6 819 0 0</inkml:trace>
</inkml:ink>
</file>

<file path=ppt/ink/ink1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8.569"/>
    </inkml:context>
    <inkml:brush xml:id="br0">
      <inkml:brushProperty name="width" value="0.035" units="cm"/>
      <inkml:brushProperty name="height" value="0.035" units="cm"/>
      <inkml:brushProperty name="color" value="#E71224"/>
    </inkml:brush>
  </inkml:definitions>
  <inkml:trace contextRef="#ctx0" brushRef="#br0">38 1 7834 0 0,'0'0'1980'0'0,"0"9"3655"0"0,-12 110-3095 0 0,-10 169-2352 0 0,19-241-420 0 0,2-45-181 0 0</inkml:trace>
</inkml:ink>
</file>

<file path=ppt/ink/ink1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8.998"/>
    </inkml:context>
    <inkml:brush xml:id="br0">
      <inkml:brushProperty name="width" value="0.035" units="cm"/>
      <inkml:brushProperty name="height" value="0.035" units="cm"/>
      <inkml:brushProperty name="color" value="#E71224"/>
    </inkml:brush>
  </inkml:definitions>
  <inkml:trace contextRef="#ctx0" brushRef="#br0">13 109 14283 0 0,'0'0'66'0'0,"0"0"0"0"0,0 0 1 0 0,0 0-1 0 0,0-1 0 0 0,0 1 0 0 0,0 0 1 0 0,0 0-1 0 0,0-1 0 0 0,0 1 0 0 0,0 0 0 0 0,0 0 1 0 0,0-1-1 0 0,-1 1 0 0 0,1 0 0 0 0,0 0 0 0 0,0 0 1 0 0,0 0-1 0 0,0-1 0 0 0,-1 1 0 0 0,1 0 1 0 0,0 0-1 0 0,0 0 0 0 0,0 0 0 0 0,-1 0 0 0 0,1-1 1 0 0,0 1-1 0 0,0 0 0 0 0,-1 0 0 0 0,1 0 0 0 0,0 0 1 0 0,0 0-1 0 0,0 0 0 0 0,-1 0 0 0 0,1 0 1 0 0,0 0-1 0 0,-1 0 0 0 0,-2 9 1155 0 0,1 21-407 0 0,1-28-677 0 0,1 20-198 0 0,0-1-1 0 0,2 0 1 0 0,0 0-1 0 0,1 0 0 0 0,7 26 1 0 0,-6-36 36 0 0,-1 0 0 0 0,1 0 0 0 0,1-1 0 0 0,0 1 0 0 0,1-1 0 0 0,0 0 0 0 0,0-1 0 0 0,1 0 0 0 0,0 0 0 0 0,1 0 0 0 0,12 11 0 0 0,-17-17 16 0 0,0-1 1 0 0,0 0-1 0 0,0 1 1 0 0,0-1-1 0 0,1 0 1 0 0,-1-1-1 0 0,1 1 1 0 0,-1-1-1 0 0,1 1 1 0 0,0-1-1 0 0,-1 0 1 0 0,1 0-1 0 0,0-1 1 0 0,0 1-1 0 0,0-1 1 0 0,-1 0-1 0 0,1 0 0 0 0,0 0 1 0 0,0 0-1 0 0,0-1 1 0 0,-1 1-1 0 0,1-1 1 0 0,4-2-1 0 0,-1 0-66 0 0,0 0-1 0 0,-1 0 0 0 0,0-1 0 0 0,1 0 1 0 0,-1-1-1 0 0,-1 1 0 0 0,1-1 0 0 0,-1 0 1 0 0,1-1-1 0 0,-1 1 0 0 0,4-8 0 0 0,10-15-640 0 0,-1 0 0 0 0,-1-1-1 0 0,-2-1 1 0 0,-1 0-1 0 0,-1-1 1 0 0,-2-1 0 0 0,-1 0-1 0 0,-1 0 1 0 0,-2-1-1 0 0,3-38 1 0 0,-11 61 2304 0 0,-5 18 1946 0 0,-3 16 1981 0 0,-5 19-5194 0 0,3 1-1 0 0,1 0 1 0 0,3 1 0 0 0,-3 51-1 0 0,9-71-366 0 0,1 0-1 0 0,1-1 1 0 0,1 1-1 0 0,1-1 0 0 0,2 0 1 0 0,0 0-1 0 0,1 0 1 0 0,2-1-1 0 0,12 29 0 0 0,0-20-1429 0 0,-9-19-5525 0 0</inkml:trace>
</inkml:ink>
</file>

<file path=ppt/ink/ink1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29.353"/>
    </inkml:context>
    <inkml:brush xml:id="br0">
      <inkml:brushProperty name="width" value="0.035" units="cm"/>
      <inkml:brushProperty name="height" value="0.035" units="cm"/>
      <inkml:brushProperty name="color" value="#E71224"/>
    </inkml:brush>
  </inkml:definitions>
  <inkml:trace contextRef="#ctx0" brushRef="#br0">265 55 8290 0 0,'-11'-19'8425'0'0,"10"16"-8049"0"0,1 1 1 0 0,-1 0-1 0 0,0 0 1 0 0,0 0-1 0 0,-1 0 1 0 0,1 0-1 0 0,0 0 1 0 0,-1 0-1 0 0,1 0 1 0 0,-1 1-1 0 0,-1-3 1 0 0,0 3-264 0 0,0-1 1 0 0,0 1-1 0 0,0 0 1 0 0,0 0-1 0 0,0 0 1 0 0,0 0-1 0 0,0 0 1 0 0,0 1-1 0 0,0 0 1 0 0,0-1-1 0 0,0 1 1 0 0,0 0 0 0 0,0 0-1 0 0,-1 1 1 0 0,1-1-1 0 0,0 1 1 0 0,0-1-1 0 0,0 1 1 0 0,0 0-1 0 0,0 0 1 0 0,-4 3-1 0 0,-8 3-175 0 0,0 0 0 0 0,-24 17-1 0 0,31-18 132 0 0,5-5-76 0 0,0 1 0 0 0,0 0 0 0 0,0 1 1 0 0,0-1-1 0 0,0 0 0 0 0,1 1 0 0 0,-1 0 1 0 0,1-1-1 0 0,0 1 0 0 0,0 0 0 0 0,0 0 1 0 0,0 0-1 0 0,0 1 0 0 0,0-1 0 0 0,1 0 0 0 0,0 1 1 0 0,0-1-1 0 0,0 1 0 0 0,-1 4 0 0 0,2-2 0 0 0,0 0 0 0 0,1 0-1 0 0,-1 0 1 0 0,1 0 0 0 0,0 0-1 0 0,1-1 1 0 0,-1 1 0 0 0,1 0-1 0 0,1-1 1 0 0,4 11 0 0 0,29 41-139 0 0,-29-48 128 0 0,-1 1-1 0 0,1 0 1 0 0,-2 0 0 0 0,1 0 0 0 0,-1 0 0 0 0,-1 1 0 0 0,0 0 0 0 0,0 0 0 0 0,3 19 0 0 0,-7-28 8 0 0,0-1 0 0 0,0 1 0 0 0,0 0-1 0 0,0-1 1 0 0,0 1 0 0 0,0-1 0 0 0,0 1 0 0 0,-1 0 0 0 0,1-1 0 0 0,0 1-1 0 0,-1-1 1 0 0,0 1 0 0 0,1-1 0 0 0,-1 1 0 0 0,0-1 0 0 0,0 0 0 0 0,0 1 0 0 0,0-1-1 0 0,0 0 1 0 0,0 1 0 0 0,0-1 0 0 0,-2 2 0 0 0,0-2 68 0 0,0 1 0 0 0,0-1-1 0 0,0 0 1 0 0,0 1 0 0 0,0-1 0 0 0,0-1 0 0 0,0 1 0 0 0,0 0-1 0 0,0-1 1 0 0,0 0 0 0 0,-4 1 0 0 0,-2-1-395 0 0,0-1-1 0 0,-1 0 1 0 0,-9-2-1 0 0,-19-8-6027 0 0,21 5-440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1.242"/>
    </inkml:context>
    <inkml:brush xml:id="br0">
      <inkml:brushProperty name="width" value="0.05" units="cm"/>
      <inkml:brushProperty name="height" value="0.05" units="cm"/>
    </inkml:brush>
  </inkml:definitions>
  <inkml:trace contextRef="#ctx0" brushRef="#br0">136 1 3225 0 0,'12'5'3404'0'0,"60"33"-3653"0"0,-64-32 240 0 0,1 0 0 0 0,0 0 0 0 0,-1 1 0 0 0,9 10 0 0 0,-15-15 7 0 0,1 1 0 0 0,-1-1 1 0 0,0 1-1 0 0,0 0 1 0 0,0-1-1 0 0,0 1 0 0 0,-1 0 1 0 0,1 0-1 0 0,-1 0 0 0 0,0 1 1 0 0,0-1-1 0 0,0 0 1 0 0,0 0-1 0 0,0 1 0 0 0,-1-1 1 0 0,1 0-1 0 0,-1 5 0 0 0,-1-5 53 0 0,0 0 1 0 0,0 0-1 0 0,0 0 0 0 0,-1 0 0 0 0,1-1 0 0 0,0 1 0 0 0,-1 0 0 0 0,0-1 1 0 0,0 1-1 0 0,0-1 0 0 0,0 0 0 0 0,0 0 0 0 0,-5 4 0 0 0,-36 25 1055 0 0,35-26-966 0 0,2-2-11 0 0,0 1 1 0 0,0-1-1 0 0,-1 0 0 0 0,0 0 1 0 0,0-1-1 0 0,1 1 0 0 0,-1-2 0 0 0,-8 2 1 0 0,-2-1 536 0 0,-35-1 0 0 0,24-2-507 0 0,-25 7 730 0 0,127-5-473 0 0,45 0 1444 0 0,129-16 0 0 0,-102 3-1556 0 0,-146 12-331 0 0,0 0-1 0 0,0 0 1 0 0,0 0-1 0 0,0 1 1 0 0,1-1-1 0 0,-1 0 0 0 0,0 0 1 0 0,0 0-1 0 0,0 0 1 0 0,1 0-1 0 0,-1 0 0 0 0,0 0 1 0 0,0 0-1 0 0,0 0 1 0 0,0 0-1 0 0,1 0 0 0 0,-1 0 1 0 0,0 0-1 0 0,0 0 1 0 0,0 0-1 0 0,1 0 1 0 0,-1 0-1 0 0,0-1 0 0 0,0 1 1 0 0,0 0-1 0 0,0 0 1 0 0,1 0-1 0 0,-1 0 0 0 0,0 0 1 0 0,0 0-1 0 0,0 0 1 0 0,0-1-1 0 0,0 1 0 0 0,1 0 1 0 0,-1 0-1 0 0,0 0 1 0 0,0 0-1 0 0,0 0 1 0 0,0-1-1 0 0,0 1 0 0 0,0 0 1 0 0,0 0-1 0 0,0 0 1 0 0,0-1-1 0 0,0 1 0 0 0,0 0 1 0 0,0 0-1 0 0,0 0 1 0 0,0 0-1 0 0,0-1 0 0 0,0 1 1 0 0,0 0-1 0 0,0 0 1 0 0,0 0-1 0 0,0-1 1 0 0,0 1-1 0 0,0 0 0 0 0,0 0 1 0 0,0 0-1 0 0,0-1 1 0 0,-9-8-3405 0 0,8 8 2565 0 0,-7-4-2834 0 0</inkml:trace>
</inkml:ink>
</file>

<file path=ppt/ink/ink1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0.718"/>
    </inkml:context>
    <inkml:brush xml:id="br0">
      <inkml:brushProperty name="width" value="0.035" units="cm"/>
      <inkml:brushProperty name="height" value="0.035" units="cm"/>
      <inkml:brushProperty name="color" value="#E71224"/>
    </inkml:brush>
  </inkml:definitions>
  <inkml:trace contextRef="#ctx0" brushRef="#br0">0 20 13827 0 0,'0'0'1062'0'0,"22"-1"494"0"0,189-17-3231 0 0,-195 17-3621 0 0</inkml:trace>
</inkml:ink>
</file>

<file path=ppt/ink/ink1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1.070"/>
    </inkml:context>
    <inkml:brush xml:id="br0">
      <inkml:brushProperty name="width" value="0.035" units="cm"/>
      <inkml:brushProperty name="height" value="0.035" units="cm"/>
      <inkml:brushProperty name="color" value="#E71224"/>
    </inkml:brush>
  </inkml:definitions>
  <inkml:trace contextRef="#ctx0" brushRef="#br0">154 1 6913 0 0,'-9'5'3927'0'0,"-2"10"-2168"0"0,9-12-1651 0 0,-12 20 5 0 0,1 0 0 0 0,1 0 1 0 0,-10 27-1 0 0,-22 77 575 0 0,38-109-520 0 0,1-1 283 0 0,1-1 0 0 0,0 1 0 0 0,-2 29 0 0 0,5-41-295 0 0,1 0 0 0 0,0 1 0 0 0,0-1 0 0 0,0 1 1 0 0,1-1-1 0 0,0 0 0 0 0,0 1 0 0 0,0-1 0 0 0,1 0 0 0 0,-1 0 1 0 0,1 0-1 0 0,0 0 0 0 0,1 0 0 0 0,-1 0 0 0 0,7 7 1 0 0,-7-9-39 0 0,0-1 0 0 0,0 0 0 0 0,0-1 0 0 0,0 1 0 0 0,1 0 0 0 0,-1-1 0 0 0,1 1 0 0 0,-1-1 0 0 0,1 0 0 0 0,0 1 0 0 0,-1-1 0 0 0,1-1 0 0 0,0 1 0 0 0,0 0 0 0 0,5 0 0 0 0,-2-1-55 0 0,0 0-1 0 0,0 0 1 0 0,-1-1-1 0 0,1 0 0 0 0,0 0 1 0 0,-1 0-1 0 0,10-4 1 0 0,2-2-231 0 0,1-1 0 0 0,-1-1 0 0 0,28-20 0 0 0,-33 20-1399 0 0,-1 1-5090 0 0</inkml:trace>
</inkml:ink>
</file>

<file path=ppt/ink/ink1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1.436"/>
    </inkml:context>
    <inkml:brush xml:id="br0">
      <inkml:brushProperty name="width" value="0.035" units="cm"/>
      <inkml:brushProperty name="height" value="0.035" units="cm"/>
      <inkml:brushProperty name="color" value="#E71224"/>
    </inkml:brush>
  </inkml:definitions>
  <inkml:trace contextRef="#ctx0" brushRef="#br0">0 5 14283 0 0,'0'0'1298'0'0,"1"0"-1069"0"0,109-1-3532 0 0,53-1 3326 0 0,-94 1-225 0 0,-22 1 149 0 0</inkml:trace>
</inkml:ink>
</file>

<file path=ppt/ink/ink1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1.929"/>
    </inkml:context>
    <inkml:brush xml:id="br0">
      <inkml:brushProperty name="width" value="0.035" units="cm"/>
      <inkml:brushProperty name="height" value="0.035" units="cm"/>
      <inkml:brushProperty name="color" value="#E71224"/>
    </inkml:brush>
  </inkml:definitions>
  <inkml:trace contextRef="#ctx0" brushRef="#br0">164 1 10138 0 0,'0'15'718'0'0,"0"-8"-428"0"0,0-9-51 0 0,-5 27 4655 0 0,-14 23-3748 0 0,7-20-435 0 0,-93 326-43 0 0,103-348-665 0 0,1 0-80 0 0,-1-1 1 0 0,0 1 0 0 0,0 0 0 0 0,-1-1-1 0 0,-6 11 1 0 0,8-15-213 0 0</inkml:trace>
</inkml:ink>
</file>

<file path=ppt/ink/ink1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2.335"/>
    </inkml:context>
    <inkml:brush xml:id="br0">
      <inkml:brushProperty name="width" value="0.035" units="cm"/>
      <inkml:brushProperty name="height" value="0.035" units="cm"/>
      <inkml:brushProperty name="color" value="#E71224"/>
    </inkml:brush>
  </inkml:definitions>
  <inkml:trace contextRef="#ctx0" brushRef="#br0">25 0 3225 0 0,'-1'1'8104'0'0,"-4"13"-5609"0"0,-1 16-686 0 0,-3 41-1 0 0,7-45-1859 0 0,1 0-1 0 0,1 1 0 0 0,1-1 0 0 0,2 0 1 0 0,0 0-1 0 0,2 0 0 0 0,10 32 1 0 0,-10-44 24 0 0,1 1 0 0 0,1-1 1 0 0,11 19-1 0 0,-14-27-5 0 0,0 0 0 0 0,0-1 1 0 0,0 1-1 0 0,1-1 0 0 0,0 0 0 0 0,0 0 1 0 0,0-1-1 0 0,1 0 0 0 0,-1 1 0 0 0,8 2 1 0 0,-12-6 40 0 0,1-1 1 0 0,0 1 0 0 0,-1-1-1 0 0,1 0 1 0 0,0 0 0 0 0,0 1-1 0 0,0-1 1 0 0,-1 0 0 0 0,1-1-1 0 0,0 1 1 0 0,0 0 0 0 0,0 0-1 0 0,-1-1 1 0 0,1 1 0 0 0,0-1 0 0 0,-1 1-1 0 0,1-1 1 0 0,0 0 0 0 0,-1 0-1 0 0,4-2 1 0 0,29-24-216 0 0,-28 22 162 0 0,13-13-329 0 0,0-1 0 0 0,-2-1 0 0 0,0-1 0 0 0,-1-1 0 0 0,-2 0 0 0 0,20-39 0 0 0,-2-7-2127 0 0,25-76 0 0 0,-47 111 1652 0 0,-19 37 4914 0 0,-3 5 959 0 0,4 0-4402 0 0,1 1 1 0 0,0 0-1 0 0,0 1 1 0 0,1 0-1 0 0,-7 17 1 0 0,-19 61-669 0 0,29-82 111 0 0,-30 109-125 0 0,30-99 8 0 0,0 0 1 0 0,1 1-1 0 0,1-1 1 0 0,2 35-1 0 0,1-30-312 0 0</inkml:trace>
</inkml:ink>
</file>

<file path=ppt/ink/ink1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2.741"/>
    </inkml:context>
    <inkml:brush xml:id="br0">
      <inkml:brushProperty name="width" value="0.035" units="cm"/>
      <inkml:brushProperty name="height" value="0.035" units="cm"/>
      <inkml:brushProperty name="color" value="#E71224"/>
    </inkml:brush>
  </inkml:definitions>
  <inkml:trace contextRef="#ctx0" brushRef="#br0">538 41 15203 0 0,'-12'-6'527'0'0,"-1"0"-1"0"0,0 1 1 0 0,0 0 0 0 0,0 1-1 0 0,-1 1 1 0 0,-17-3-1 0 0,4 3 142 0 0,1 1-1 0 0,-35 2 0 0 0,53 0-641 0 0,0 0 0 0 0,0 1 0 0 0,0 0 0 0 0,0 0 0 0 0,1 1 0 0 0,-1 0 0 0 0,0 1 0 0 0,-12 5 0 0 0,18-6-44 0 0,1-1 1 0 0,-1 0-1 0 0,1 1 1 0 0,0-1-1 0 0,-1 1 1 0 0,1-1 0 0 0,0 1-1 0 0,0-1 1 0 0,0 1-1 0 0,0 0 1 0 0,1 0-1 0 0,-1-1 1 0 0,0 1 0 0 0,1 0-1 0 0,-1 0 1 0 0,1 0-1 0 0,0 0 1 0 0,-1 0-1 0 0,1 0 1 0 0,0 0 0 0 0,0-1-1 0 0,0 1 1 0 0,1 0-1 0 0,-1 0 1 0 0,0 0-1 0 0,1 0 1 0 0,-1 0 0 0 0,1 0-1 0 0,1 2 1 0 0,2 8-164 0 0,1 0 0 0 0,1-1 0 0 0,10 16 0 0 0,-9-14 115 0 0,13 18-68 0 0,11 21 4 0 0,-28-47 118 0 0,-1 0-1 0 0,0 0 1 0 0,0 0-1 0 0,0 0 1 0 0,-1 0-1 0 0,0 0 1 0 0,0 0 0 0 0,1 8-1 0 0,-3-10 18 0 0,1 0 0 0 0,-1 0 0 0 0,1 0 1 0 0,-1 0-1 0 0,0 0 0 0 0,0 0 0 0 0,0-1 0 0 0,-1 1 0 0 0,1 0 0 0 0,-1-1 0 0 0,1 1 0 0 0,-1-1 0 0 0,0 0 0 0 0,0 1 0 0 0,0-1 1 0 0,0 0-1 0 0,0 0 0 0 0,-1 0 0 0 0,1-1 0 0 0,-1 1 0 0 0,1 0 0 0 0,-1-1 0 0 0,1 0 0 0 0,-1 1 0 0 0,-3 0 0 0 0,-7 3 108 0 0,0-1 0 0 0,-1 0 0 0 0,-26 4 0 0 0,30-6-28 0 0,0-1 0 0 0,-1-1 0 0 0,1 1 0 0 0,0-2 0 0 0,0 0 0 0 0,-1 0 0 0 0,1 0-1 0 0,0-1 1 0 0,0-1 0 0 0,0 0 0 0 0,-14-7 0 0 0,17 7-1027 0 0,1 0 1 0 0,0-1-1 0 0,0 0 0 0 0,1 0 1 0 0,-1-1-1 0 0,-6-6 0 0 0,1-1-5279 0 0</inkml:trace>
</inkml:ink>
</file>

<file path=ppt/ink/ink1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3.869"/>
    </inkml:context>
    <inkml:brush xml:id="br0">
      <inkml:brushProperty name="width" value="0.035" units="cm"/>
      <inkml:brushProperty name="height" value="0.035" units="cm"/>
      <inkml:brushProperty name="color" value="#E71224"/>
    </inkml:brush>
  </inkml:definitions>
  <inkml:trace contextRef="#ctx0" brushRef="#br0">1 39 10138 0 0,'52'-2'5916'0'0,"31"-6"-5012"0"0,3 0-1122 0 0,-12 5 184 0 0,-42 3-359 0 0,0-2 0 0 0,-1 0 0 0 0,33-9 0 0 0,-57 9-5051 0 0</inkml:trace>
</inkml:ink>
</file>

<file path=ppt/ink/ink1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29:34.265"/>
    </inkml:context>
    <inkml:brush xml:id="br0">
      <inkml:brushProperty name="width" value="0.035" units="cm"/>
      <inkml:brushProperty name="height" value="0.035" units="cm"/>
      <inkml:brushProperty name="color" value="#E71224"/>
    </inkml:brush>
  </inkml:definitions>
  <inkml:trace contextRef="#ctx0" brushRef="#br0">177 1 3209 0 0,'0'0'492'0'0,"-12"0"11158"0"0,-3 31-10610 0 0,0 1 0 0 0,3 1 0 0 0,-13 48 0 0 0,-18 110 1163 0 0,43-190-2191 0 0,-39 272 560 0 0,27-176-2082 0 0,8-69-5931 0 0</inkml:trace>
</inkml:ink>
</file>

<file path=ppt/ink/ink1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2.980"/>
    </inkml:context>
    <inkml:brush xml:id="br0">
      <inkml:brushProperty name="width" value="0.05" units="cm"/>
      <inkml:brushProperty name="height" value="0.05" units="cm"/>
      <inkml:brushProperty name="color" value="#004F8B"/>
    </inkml:brush>
  </inkml:definitions>
  <inkml:trace contextRef="#ctx0" brushRef="#br0">225 20 4401 0 0,'-6'-13'14003'0'0,"2"12"-13873"0"0,-1-1 1 0 0,0 1-1 0 0,0 0 0 0 0,0 0 1 0 0,0 1-1 0 0,0-1 0 0 0,0 1 0 0 0,0 0 1 0 0,0 1-1 0 0,0-1 0 0 0,0 1 1 0 0,0 0-1 0 0,-9 3 0 0 0,-3 2-211 0 0,1 1-1 0 0,0 1 1 0 0,0 1-1 0 0,1 0 1 0 0,0 1-1 0 0,-23 20 1 0 0,37-29 68 0 0,0 1 0 0 0,1-1 0 0 0,-1 0 1 0 0,0 0-1 0 0,1 1 0 0 0,-1-1 1 0 0,1 0-1 0 0,-1 1 0 0 0,1-1 0 0 0,0 1 1 0 0,0-1-1 0 0,0 1 0 0 0,-1-1 1 0 0,1 1-1 0 0,0-1 0 0 0,1 0 0 0 0,-1 1 1 0 0,0-1-1 0 0,0 1 0 0 0,1-1 0 0 0,-1 1 1 0 0,1-1-1 0 0,-1 0 0 0 0,1 1 1 0 0,-1-1-1 0 0,1 0 0 0 0,0 0 0 0 0,1 2 1 0 0,0 2-42 0 0,1 0 0 0 0,1 0-1 0 0,-1 0 1 0 0,1-1 0 0 0,7 9 0 0 0,72 55-506 0 0,-69-55 553 0 0,0-1-29 0 0,22 26 0 0 0,-34-35 40 0 0,1 0-1 0 0,-1 0 0 0 0,0 0 0 0 0,0 0 1 0 0,0 0-1 0 0,-1 1 0 0 0,1-1 0 0 0,-1 1 1 0 0,1-1-1 0 0,-1 1 0 0 0,0-1 0 0 0,-1 1 1 0 0,1 0-1 0 0,-1-1 0 0 0,1 6 0 0 0,-2-5 6 0 0,0 0-1 0 0,0-1 1 0 0,-1 1 0 0 0,1-1-1 0 0,-1 1 1 0 0,0-1-1 0 0,0 1 1 0 0,0-1 0 0 0,0 0-1 0 0,0 0 1 0 0,-1 0-1 0 0,0 0 1 0 0,-3 3 0 0 0,-41 33 111 0 0,42-36-118 0 0,-8 7 26 0 0,7-4-182 0 0,-1-1 1 0 0,0 0 0 0 0,0 0 0 0 0,0 0 0 0 0,0-1 0 0 0,-1 0 0 0 0,0-1 0 0 0,0 0 0 0 0,0 0-1 0 0,0 0 1 0 0,-10 1 0 0 0,7-4-5927 0 0</inkml:trace>
</inkml:ink>
</file>

<file path=ppt/ink/ink1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3.430"/>
    </inkml:context>
    <inkml:brush xml:id="br0">
      <inkml:brushProperty name="width" value="0.05" units="cm"/>
      <inkml:brushProperty name="height" value="0.05" units="cm"/>
      <inkml:brushProperty name="color" value="#004F8B"/>
    </inkml:brush>
  </inkml:definitions>
  <inkml:trace contextRef="#ctx0" brushRef="#br0">293 14 12443 0 0,'-1'-1'468'0'0,"-1"0"1"0"0,1-1 0 0 0,-1 1-1 0 0,1 0 1 0 0,-1 0 0 0 0,0 0-1 0 0,0 0 1 0 0,1 0-1 0 0,-1 1 1 0 0,0-1 0 0 0,0 1-1 0 0,0-1 1 0 0,0 1 0 0 0,0-1-1 0 0,-2 1 1 0 0,0 0-170 0 0,0 0 1 0 0,0 0-1 0 0,0 1 1 0 0,0 0-1 0 0,0-1 0 0 0,1 1 1 0 0,-6 2-1 0 0,-6 4-682 0 0,1 0 0 0 0,-28 18 0 0 0,23-13 801 0 0,-11 5-503 0 0,15-9 33 0 0,0 1 0 0 0,0 0 0 0 0,0 1 0 0 0,-15 15 1 0 0,29-24-2 0 0,1 0 1 0 0,0-1-1 0 0,-1 1 1 0 0,1 0-1 0 0,0-1 1 0 0,0 1-1 0 0,-1 0 0 0 0,1 0 1 0 0,0 0-1 0 0,0-1 1 0 0,0 1-1 0 0,0 0 1 0 0,0 0-1 0 0,0-1 1 0 0,0 1-1 0 0,0 0 1 0 0,1 0-1 0 0,-1-1 1 0 0,0 1-1 0 0,0 0 1 0 0,1-1-1 0 0,-1 1 1 0 0,0 0-1 0 0,1 0 1 0 0,-1-1-1 0 0,1 1 1 0 0,-1-1-1 0 0,1 1 1 0 0,-1 0-1 0 0,1-1 1 0 0,-1 1-1 0 0,1-1 1 0 0,-1 1-1 0 0,2 0 1 0 0,26 21-2704 0 0,-23-18 2394 0 0,32 22-1320 0 0,49 41 372 0 0,-78-60 1247 0 0,-1 1 1 0 0,1-1-1 0 0,-2 2 0 0 0,1-1 1 0 0,-1 1-1 0 0,0-1 1 0 0,8 20-1 0 0,-13-25 100 0 0,0 0 0 0 0,0 0 0 0 0,0 0 0 0 0,-1 1 0 0 0,1-1 0 0 0,-1 0 0 0 0,0 0-1 0 0,0 0 1 0 0,0 0 0 0 0,-1 0 0 0 0,1 0 0 0 0,-1 1 0 0 0,0-1 0 0 0,1 0 0 0 0,-1 0 0 0 0,-1-1 0 0 0,1 1 0 0 0,0 0 0 0 0,-1 0 0 0 0,1 0-1 0 0,-1-1 1 0 0,0 1 0 0 0,0-1 0 0 0,0 1 0 0 0,0-1 0 0 0,0 0 0 0 0,-6 4 0 0 0,-1 2 316 0 0,-1-1 0 0 0,0 0 0 0 0,-1-1 0 0 0,0 0 1 0 0,-22 9-1 0 0,20-10-340 0 0,0-1 0 0 0,-1 0 1 0 0,1-1-1 0 0,-1-1 0 0 0,-25 2 1 0 0,14-5-5721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2.292"/>
    </inkml:context>
    <inkml:brush xml:id="br0">
      <inkml:brushProperty name="width" value="0.05" units="cm"/>
      <inkml:brushProperty name="height" value="0.05" units="cm"/>
    </inkml:brush>
  </inkml:definitions>
  <inkml:trace contextRef="#ctx0" brushRef="#br0">30 1 3681 0 0,'-2'0'1997'0'0,"-1"6"-1060"0"0,-2 16-1089 0 0,-1 34 0 0 0,0-13 126 0 0,-1 22-14 0 0,7-58 37 0 0,0-1 1 0 0,0 1 0 0 0,0-1-1 0 0,1 1 1 0 0,0-1-1 0 0,1 1 1 0 0,2 8-1 0 0,-4-14 4 0 0,1 0 0 0 0,-1 0 0 0 0,0 0 0 0 0,1 0 0 0 0,-1 0 0 0 0,1 0 0 0 0,-1-1-1 0 0,1 1 1 0 0,-1 0 0 0 0,1 0 0 0 0,-1-1 0 0 0,1 1 0 0 0,0 0 0 0 0,-1-1 0 0 0,1 1 0 0 0,0 0-1 0 0,0-1 1 0 0,0 1 0 0 0,-1-1 0 0 0,1 0 0 0 0,0 1 0 0 0,0-1 0 0 0,0 0 0 0 0,0 1 0 0 0,2-1-1 0 0,-2 0 4 0 0,1 0 0 0 0,-1 0 0 0 0,1-1 0 0 0,-1 1 0 0 0,1-1 0 0 0,-1 1 0 0 0,1-1 0 0 0,-1 1 0 0 0,0-1-1 0 0,1 0 1 0 0,-1 0 0 0 0,0 0 0 0 0,0 0 0 0 0,2-1 0 0 0,2-3 19 0 0,0 0 0 0 0,-1 0-1 0 0,0 0 1 0 0,0-1 0 0 0,0 1 0 0 0,3-9 0 0 0,-4 8 57 0 0,1-2 16 0 0,0 0 0 0 0,-1 0-1 0 0,0 0 1 0 0,0 0 0 0 0,-1-1 0 0 0,2-15 0 0 0,-5 8-96 0 0</inkml:trace>
</inkml:ink>
</file>

<file path=ppt/ink/ink1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3.841"/>
    </inkml:context>
    <inkml:brush xml:id="br0">
      <inkml:brushProperty name="width" value="0.05" units="cm"/>
      <inkml:brushProperty name="height" value="0.05" units="cm"/>
      <inkml:brushProperty name="color" value="#004F8B"/>
    </inkml:brush>
  </inkml:definitions>
  <inkml:trace contextRef="#ctx0" brushRef="#br0">26 1 12899 0 0,'0'27'1954'0'0,"-15"277"-2378"0"0,11-163 446 0 0,4-131-26 0 0,0-6-1 0 0,0 1 0 0 0,0-1-1 0 0,0 0 1 0 0,-1 1 0 0 0,0-1-1 0 0,0 0 1 0 0,0 1-1 0 0,-2 4 1 0 0,3-9-255 0 0</inkml:trace>
</inkml:ink>
</file>

<file path=ppt/ink/ink1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4.289"/>
    </inkml:context>
    <inkml:brush xml:id="br0">
      <inkml:brushProperty name="width" value="0.05" units="cm"/>
      <inkml:brushProperty name="height" value="0.05" units="cm"/>
      <inkml:brushProperty name="color" value="#004F8B"/>
    </inkml:brush>
  </inkml:definitions>
  <inkml:trace contextRef="#ctx0" brushRef="#br0">1 36 5529 0 0,'4'-4'460'0'0,"1"0"-1"0"0,0 0 0 0 0,1 1 1 0 0,-1 0-1 0 0,1 0 1 0 0,-1 1-1 0 0,1-1 0 0 0,0 1 1 0 0,0 0-1 0 0,0 1 1 0 0,0-1-1 0 0,0 1 0 0 0,1 0 1 0 0,6 1-1 0 0,-1-1-170 0 0,0 1-1 0 0,0 1 1 0 0,-1 0 0 0 0,1 0-1 0 0,0 1 1 0 0,17 6-1 0 0,-21-5-268 0 0,-1 0 0 0 0,0 0-1 0 0,0 1 1 0 0,0-1-1 0 0,0 2 1 0 0,0-1-1 0 0,-1 1 1 0 0,0 0-1 0 0,0 1 1 0 0,0-1-1 0 0,6 9 1 0 0,-10-12 57 0 0,0 1 0 0 0,-1-1-1 0 0,1 1 1 0 0,0 0 0 0 0,-1-1 0 0 0,0 1-1 0 0,0 0 1 0 0,0 0 0 0 0,0 0 0 0 0,0 0 0 0 0,0 0-1 0 0,-1 0 1 0 0,0 0 0 0 0,1 0 0 0 0,-1 0-1 0 0,0 0 1 0 0,-1 0 0 0 0,1 0 0 0 0,0 0-1 0 0,-1 0 1 0 0,0 0 0 0 0,1 0 0 0 0,-1 0 0 0 0,0 0-1 0 0,-1 0 1 0 0,1-1 0 0 0,0 1 0 0 0,-1 0-1 0 0,0-1 1 0 0,1 1 0 0 0,-5 3 0 0 0,-2 2 193 0 0,-1 0 1 0 0,1-1-1 0 0,-2 0 0 0 0,1 0 1 0 0,-1-1-1 0 0,1 0 1 0 0,-2-1-1 0 0,1 0 0 0 0,-1 0 1 0 0,-11 2-1 0 0,6-2-194 0 0,1-1 0 0 0,-2 0 0 0 0,1-2 0 0 0,0 0 0 0 0,0 0 0 0 0,-25-2 0 0 0,24-2-1706 0 0,27 0-5295 0 0,18 3 3736 0 0,39 5 0 0 0,-45-3 2832 0 0,-1 2 1 0 0,35 11 0 0 0,-46-12 395 0 0,0-1 0 0 0,0 2 0 0 0,-1-1 0 0 0,1 1 0 0 0,-1 1 0 0 0,0-1 0 0 0,-1 2 0 0 0,1-1 0 0 0,-1 1 0 0 0,0 0 0 0 0,-1 1 1 0 0,0 0-1 0 0,0 0 0 0 0,-1 0 0 0 0,0 1 0 0 0,8 15 0 0 0,-13-22 90 0 0,0 1 0 0 0,-1 0 0 0 0,1 0 0 0 0,-1 0 1 0 0,1 0-1 0 0,-1 0 0 0 0,0 0 0 0 0,0-1 0 0 0,0 1 0 0 0,0 0 1 0 0,0 0-1 0 0,-1 0 0 0 0,0 0 0 0 0,1 0 0 0 0,-1 0 0 0 0,0-1 0 0 0,0 1 1 0 0,-1 0-1 0 0,1-1 0 0 0,0 1 0 0 0,-1-1 0 0 0,0 1 0 0 0,1-1 1 0 0,-1 0-1 0 0,0 0 0 0 0,0 1 0 0 0,0-1 0 0 0,-1-1 0 0 0,-2 4 0 0 0,-4 1 872 0 0,0 0 0 0 0,0 0 0 0 0,0-1-1 0 0,0 0 1 0 0,-1 0 0 0 0,-18 5-1 0 0,5-3-429 0 0,-1-1-1 0 0,0-1 0 0 0,0-1 0 0 0,-46 2 1 0 0,40-6-1214 0 0</inkml:trace>
</inkml:ink>
</file>

<file path=ppt/ink/ink1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4.884"/>
    </inkml:context>
    <inkml:brush xml:id="br0">
      <inkml:brushProperty name="width" value="0.05" units="cm"/>
      <inkml:brushProperty name="height" value="0.05" units="cm"/>
      <inkml:brushProperty name="color" value="#004F8B"/>
    </inkml:brush>
  </inkml:definitions>
  <inkml:trace contextRef="#ctx0" brushRef="#br0">1420 2 11522 0 0,'0'-1'6159'0'0,"-7"3"-1534"0"0,-37 26-4188 0 0,-63 51 0 0 0,-36 46 196 0 0,-53 57-618 0 0,-63 56 23 0 0,-118 127 47 0 0,194-182-63 0 0,177-177-23 0 0,-9 8-10 0 0,0 0 0 0 0,1 2 0 0 0,1-1 0 0 0,1 2 0 0 0,-13 20 0 0 0,24-37 14 0 0,1 1-1 0 0,0-1 1 0 0,0 0-1 0 0,-1 0 1 0 0,1 1-1 0 0,0-1 1 0 0,0 0-1 0 0,0 0 1 0 0,0 1-1 0 0,0-1 1 0 0,-1 0-1 0 0,1 1 1 0 0,0-1-1 0 0,0 0 1 0 0,0 0-1 0 0,0 1 1 0 0,0-1-1 0 0,0 0 0 0 0,0 1 1 0 0,0-1-1 0 0,0 0 1 0 0,0 1-1 0 0,0-1 1 0 0,0 0-1 0 0,0 1 1 0 0,0-1-1 0 0,0 0 1 0 0,0 0-1 0 0,1 1 1 0 0,-1-1-1 0 0,0 0 1 0 0,0 1-1 0 0,0-1 1 0 0,0 0-1 0 0,1 0 1 0 0,-1 1-1 0 0,0-1 1 0 0,0 0-1 0 0,0 0 1 0 0,1 1-1 0 0,-1-1 0 0 0,1 0 1 0 0,5 1-1624 0 0,3-3-3591 0 0,1 0-2166 0 0</inkml:trace>
</inkml:ink>
</file>

<file path=ppt/ink/ink1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6.698"/>
    </inkml:context>
    <inkml:brush xml:id="br0">
      <inkml:brushProperty name="width" value="0.05" units="cm"/>
      <inkml:brushProperty name="height" value="0.05" units="cm"/>
      <inkml:brushProperty name="color" value="#004F8B"/>
    </inkml:brush>
  </inkml:definitions>
  <inkml:trace contextRef="#ctx0" brushRef="#br0">347 23 10138 0 0,'-2'-2'714'0'0,"-1"1"0"0"0,0-1 0 0 0,1 0 0 0 0,-1 1 0 0 0,0 0 0 0 0,1-1 0 0 0,-1 1 0 0 0,-3-1 0 0 0,3 1-74 0 0,-4-1-459 0 0,0 0-1 0 0,0 1 1 0 0,-1 0 0 0 0,1 0 0 0 0,0 0 0 0 0,-1 1 0 0 0,1 0 0 0 0,0 0 0 0 0,-1 1 0 0 0,1 0 0 0 0,0 1 0 0 0,-13 3 0 0 0,2 1-289 0 0,-1 1 0 0 0,1 0 0 0 0,-26 16 0 0 0,41-22 109 0 0,0 0 0 0 0,1 1 0 0 0,-1 0 0 0 0,1-1 0 0 0,-1 1 0 0 0,1 0 0 0 0,0 0 0 0 0,0 0 0 0 0,0 0 0 0 0,0 0 0 0 0,-3 4 0 0 0,5-4-70 0 0,0-1 1 0 0,0 1 0 0 0,-1-1 0 0 0,1 1 0 0 0,0-1-1 0 0,0 1 1 0 0,0-1 0 0 0,1 1 0 0 0,-1-1-1 0 0,0 1 1 0 0,1-1 0 0 0,-1 1 0 0 0,0-1 0 0 0,1 1-1 0 0,0-1 1 0 0,-1 0 0 0 0,1 1 0 0 0,0-1 0 0 0,0 0-1 0 0,0 0 1 0 0,0 1 0 0 0,0-1 0 0 0,0 0 0 0 0,1 1-1 0 0,12 12-569 0 0,0-1-1 0 0,1 0 0 0 0,0-1 0 0 0,26 16 0 0 0,-28-20 624 0 0,0 0 0 0 0,0 1-1 0 0,-1 1 1 0 0,0 0 0 0 0,-1 0 0 0 0,0 1-1 0 0,-1 1 1 0 0,12 17 0 0 0,-20-27 23 0 0,-1 0 1 0 0,0 0-1 0 0,-1 0 0 0 0,1 0 1 0 0,0 0-1 0 0,-1 0 0 0 0,1 0 1 0 0,-1 0-1 0 0,1 1 0 0 0,-1-1 1 0 0,0 0-1 0 0,0 0 0 0 0,0 0 1 0 0,0 0-1 0 0,0 1 0 0 0,-1-1 1 0 0,1 0-1 0 0,-1 0 0 0 0,-1 3 1 0 0,0-1 21 0 0,0 1-1 0 0,0-1 1 0 0,-1 0 0 0 0,1 0 0 0 0,-1-1 0 0 0,0 1 0 0 0,0 0 0 0 0,-7 4 0 0 0,-3 3 279 0 0,-1-1-1 0 0,0-1 1 0 0,0 0 0 0 0,-17 7-1 0 0,9-6 592 0 0,-42 14 1 0 0,55-21-847 0 0,0-1 1 0 0,0 0-1 0 0,0 0 1 0 0,0-1-1 0 0,-1-1 1 0 0,1 1-1 0 0,-18-3 1 0 0,16-1-1432 0 0,4-3-4711 0 0</inkml:trace>
</inkml:ink>
</file>

<file path=ppt/ink/ink1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7.092"/>
    </inkml:context>
    <inkml:brush xml:id="br0">
      <inkml:brushProperty name="width" value="0.05" units="cm"/>
      <inkml:brushProperty name="height" value="0.05" units="cm"/>
      <inkml:brushProperty name="color" value="#004F8B"/>
    </inkml:brush>
  </inkml:definitions>
  <inkml:trace contextRef="#ctx0" brushRef="#br0">302 35 11522 0 0,'0'-1'441'0'0,"-1"-1"-1"0"0,1 1 0 0 0,-1 0 1 0 0,0-1-1 0 0,0 1 0 0 0,1 0 1 0 0,-1 0-1 0 0,0 0 1 0 0,0-1-1 0 0,0 1 0 0 0,0 0 1 0 0,0 0-1 0 0,0 0 0 0 0,-1 1 1 0 0,1-1-1 0 0,0 0 0 0 0,0 0 1 0 0,-1 1-1 0 0,-2-2 0 0 0,-28-10 1745 0 0,20 12-2139 0 0,1-1 1 0 0,-1 2-1 0 0,1-1 0 0 0,-1 2 1 0 0,1-1-1 0 0,0 2 0 0 0,-1-1 0 0 0,1 2 1 0 0,1-1-1 0 0,-1 2 0 0 0,0-1 1 0 0,1 1-1 0 0,0 1 0 0 0,0 0 0 0 0,0 0 1 0 0,-13 12-1 0 0,22-16-54 0 0,-1-1 1 0 0,1 1-1 0 0,-1-1 1 0 0,1 1-1 0 0,0 0 0 0 0,0-1 1 0 0,-1 1-1 0 0,1 0 1 0 0,0 0-1 0 0,1 0 0 0 0,-1 0 1 0 0,0 0-1 0 0,0 0 0 0 0,1 0 1 0 0,-1 0-1 0 0,1 0 1 0 0,0 0-1 0 0,0 3 0 0 0,0-2-97 0 0,0 0 0 0 0,1 1 0 0 0,0-1 0 0 0,-1 0-1 0 0,1 0 1 0 0,1 1 0 0 0,-1-1 0 0 0,0 0-1 0 0,1 0 1 0 0,2 4 0 0 0,6 6-484 0 0,0-1 0 0 0,0 0-1 0 0,1-1 1 0 0,14 10 0 0 0,-13-9 180 0 0,8 5-169 0 0,-1 0 273 0 0,19 22 1 0 0,-33-34 292 0 0,-1 0 1 0 0,0 1 0 0 0,0-1-1 0 0,-1 1 1 0 0,1 0 0 0 0,-1 0 0 0 0,0 1-1 0 0,-1-1 1 0 0,3 8 0 0 0,-5-11 20 0 0,0 0 0 0 0,0 0 1 0 0,0 0-1 0 0,0 0 0 0 0,0 0 0 0 0,-1 0 1 0 0,1 0-1 0 0,-1 0 0 0 0,1-1 1 0 0,-1 1-1 0 0,0 0 0 0 0,0 0 0 0 0,-1-1 1 0 0,1 1-1 0 0,-1 0 0 0 0,1-1 1 0 0,-1 1-1 0 0,0-1 0 0 0,0 0 0 0 0,0 0 1 0 0,0 0-1 0 0,0 0 0 0 0,0 0 1 0 0,-1 0-1 0 0,1 0 0 0 0,0-1 0 0 0,-1 1 1 0 0,-3 1-1 0 0,-5 2 72 0 0,1 1-1 0 0,-1-2 0 0 0,-1 0 1 0 0,1 0-1 0 0,-20 3 1 0 0,23-5-159 0 0,0-2-1 0 0,0 1 1 0 0,0-1 0 0 0,-1 0 0 0 0,-13-2-1 0 0,-5-4-4400 0 0,7-1-1162 0 0</inkml:trace>
</inkml:ink>
</file>

<file path=ppt/ink/ink1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7.553"/>
    </inkml:context>
    <inkml:brush xml:id="br0">
      <inkml:brushProperty name="width" value="0.05" units="cm"/>
      <inkml:brushProperty name="height" value="0.05" units="cm"/>
      <inkml:brushProperty name="color" value="#004F8B"/>
    </inkml:brush>
  </inkml:definitions>
  <inkml:trace contextRef="#ctx0" brushRef="#br0">0 40 5985 0 0,'1'-1'278'0'0,"0"0"0"0"0,0 1 0 0 0,0-1 0 0 0,0 0 0 0 0,-1 1 0 0 0,1-1 0 0 0,0 1 0 0 0,1-1 0 0 0,-1 1 0 0 0,0-1 0 0 0,0 1 0 0 0,0 0 0 0 0,0-1 0 0 0,0 1 0 0 0,0 0 0 0 0,0 0 0 0 0,2 0 0 0 0,23-4 23 0 0,14 0-358 0 0,126-16 50 0 0,-146 17 111 0 0</inkml:trace>
</inkml:ink>
</file>

<file path=ppt/ink/ink1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0:17.889"/>
    </inkml:context>
    <inkml:brush xml:id="br0">
      <inkml:brushProperty name="width" value="0.05" units="cm"/>
      <inkml:brushProperty name="height" value="0.05" units="cm"/>
      <inkml:brushProperty name="color" value="#004F8B"/>
    </inkml:brush>
  </inkml:definitions>
  <inkml:trace contextRef="#ctx0" brushRef="#br0">79 1 10594 0 0,'0'0'75'0'0,"-1"0"-1"0"0,1 0 1 0 0,-1 0 0 0 0,1 0-1 0 0,-1 0 1 0 0,1 0-1 0 0,0 1 1 0 0,-1-1 0 0 0,1 0-1 0 0,-1 0 1 0 0,1 1-1 0 0,-1-1 1 0 0,1 0 0 0 0,0 0-1 0 0,-1 1 1 0 0,1-1-1 0 0,0 0 1 0 0,-1 1 0 0 0,1-1-1 0 0,0 1 1 0 0,0-1-1 0 0,-1 1 1 0 0,1-1 0 0 0,0 0-1 0 0,0 1 1 0 0,0-1-1 0 0,-1 1 1 0 0,1-1 0 0 0,0 1-1 0 0,0 0 1 0 0,-7 22 250 0 0,5-18-169 0 0,-41 139 1851 0 0,38-121-1231 0 0,0 1 0 0 0,2-1 1 0 0,1 1-1 0 0,0 30 0 0 0,2-49-710 0 0,0 0-1 0 0,1-1 1 0 0,-1 1-1 0 0,1 0 1 0 0,0-1-1 0 0,0 1 1 0 0,1-1-1 0 0,-1 0 1 0 0,1 1-1 0 0,0-1 1 0 0,0 0-1 0 0,0 0 1 0 0,1 0 0 0 0,-1 0-1 0 0,1-1 1 0 0,0 1-1 0 0,0-1 1 0 0,0 1-1 0 0,1-1 1 0 0,-1 0-1 0 0,1 0 1 0 0,-1 0-1 0 0,1-1 1 0 0,0 0-1 0 0,0 1 1 0 0,1-1-1 0 0,-1-1 1 0 0,0 1-1 0 0,1 0 1 0 0,-1-1 0 0 0,1 0-1 0 0,-1 0 1 0 0,1-1-1 0 0,-1 1 1 0 0,1-1-1 0 0,0 0 1 0 0,-1 0-1 0 0,1 0 1 0 0,-1-1-1 0 0,1 0 1 0 0,0 0-1 0 0,-1 0 1 0 0,7-3-1 0 0,-2 1-86 0 0,1-1 0 0 0,-1 0-1 0 0,0 0 1 0 0,0-1 0 0 0,11-9-1 0 0,5-7-6102 0 0,-12 9-717 0 0</inkml:trace>
  <inkml:trace contextRef="#ctx0" brushRef="#br0" timeOffset="1">18 201 2304 0 0,'4'-4'10826'0'0,"7"3"-7058"0"0,14 1-4889 0 0,-17 0 2121 0 0,221-17-216 0 0,-166 10-548 0 0,-24 2-213 0 0</inkml:trace>
</inkml:ink>
</file>

<file path=ppt/ink/ink1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4.924"/>
    </inkml:context>
    <inkml:brush xml:id="br0">
      <inkml:brushProperty name="width" value="0.05" units="cm"/>
      <inkml:brushProperty name="height" value="0.05" units="cm"/>
      <inkml:brushProperty name="color" value="#004F8B"/>
    </inkml:brush>
  </inkml:definitions>
  <inkml:trace contextRef="#ctx0" brushRef="#br0">320 49 456 0 0,'0'-1'660'0'0,"0"-1"1"0"0,0 1-1 0 0,-1-1 0 0 0,1 1 0 0 0,0-1 1 0 0,-1 1-1 0 0,1 0 0 0 0,-1-1 0 0 0,1 1 1 0 0,-1-1-1 0 0,1 1 0 0 0,-1 0 0 0 0,0-1 1 0 0,0 1-1 0 0,0 0 0 0 0,0 0 0 0 0,-1-2 1 0 0,-1 1-253 0 0,1 0 1 0 0,-1 1 0 0 0,1-1 0 0 0,-1 1 0 0 0,0-1-1 0 0,1 1 1 0 0,-1 0 0 0 0,-4-2 0 0 0,-3 1-334 0 0,1 0 0 0 0,-1 1 0 0 0,0-1 0 0 0,-15 2 1 0 0,18 0-93 0 0,0 0 0 0 0,0 0 1 0 0,0 1-1 0 0,0 0 1 0 0,0 1-1 0 0,1 0 0 0 0,-1 0 1 0 0,0 0-1 0 0,-6 4 1 0 0,11-5 1 0 0,0 0 1 0 0,1 0-1 0 0,-1 0 1 0 0,0 0-1 0 0,1 1 1 0 0,-1-1-1 0 0,0 1 1 0 0,1-1 0 0 0,0 1-1 0 0,-1 0 1 0 0,1-1-1 0 0,0 1 1 0 0,0 0-1 0 0,0 0 1 0 0,0 0-1 0 0,0 0 1 0 0,0 0-1 0 0,1 0 1 0 0,-1 0-1 0 0,1 0 1 0 0,-1 0 0 0 0,1 0-1 0 0,0 0 1 0 0,0 0-1 0 0,0 1 1 0 0,0-1-1 0 0,0 0 1 0 0,0 0-1 0 0,1 0 1 0 0,-1 0-1 0 0,1 0 1 0 0,-1 0 0 0 0,2 3-1 0 0,6 12-35 0 0,0 0 0 0 0,0-1 0 0 0,2 0 0 0 0,0-1 0 0 0,19 23 0 0 0,22 34-313 0 0,-46-63 250 0 0,1 0 151 0 0,-1 1-1 0 0,0 0 0 0 0,0 0 1 0 0,3 12-1 0 0,-7-20-28 0 0,-1 1 0 0 0,1 0-1 0 0,-1 0 1 0 0,1 0 0 0 0,-1-1 0 0 0,0 1 0 0 0,0 0-1 0 0,0 0 1 0 0,0 0 0 0 0,-1 0 0 0 0,1-1-1 0 0,-1 1 1 0 0,0 0 0 0 0,1 0 0 0 0,-1-1-1 0 0,-1 1 1 0 0,1-1 0 0 0,0 1 0 0 0,-1-1-1 0 0,1 1 1 0 0,-3 2 0 0 0,-2 1 21 0 0,-1 1 0 0 0,0-1 0 0 0,0-1-1 0 0,-1 1 1 0 0,1-1 0 0 0,-1 0 0 0 0,-1-1 0 0 0,1 0 0 0 0,-16 5 0 0 0,11-4-73 0 0,-1-1 0 0 0,0-1 0 0 0,0 0 0 0 0,0-1 0 0 0,-23 1 0 0 0,26-3-422 0 0,1 0-1 0 0,-21-4 1 0 0,16 0-4560 0 0</inkml:trace>
</inkml:ink>
</file>

<file path=ppt/ink/ink1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5.369"/>
    </inkml:context>
    <inkml:brush xml:id="br0">
      <inkml:brushProperty name="width" value="0.05" units="cm"/>
      <inkml:brushProperty name="height" value="0.05" units="cm"/>
      <inkml:brushProperty name="color" value="#004F8B"/>
    </inkml:brush>
  </inkml:definitions>
  <inkml:trace contextRef="#ctx0" brushRef="#br0">240 3 4145 0 0,'-12'-3'11066'0'0,"-2"4"-10813"0"0,1 1 0 0 0,0 0 0 0 0,0 1 0 0 0,0 0-1 0 0,0 1 1 0 0,-22 9 0 0 0,19-6-284 0 0,0 1 0 0 0,0 1-1 0 0,1 0 1 0 0,-27 22 0 0 0,42-31 25 0 0,-1 1 1 0 0,0-1-1 0 0,0 1 0 0 0,1 0 1 0 0,-1-1-1 0 0,1 1 1 0 0,-1 0-1 0 0,1 0 0 0 0,-1-1 1 0 0,1 1-1 0 0,-1 0 0 0 0,1 0 1 0 0,0 0-1 0 0,-1 0 1 0 0,1-1-1 0 0,0 1 0 0 0,0 0 1 0 0,-1 0-1 0 0,1 0 0 0 0,0 0 1 0 0,0 0-1 0 0,0 0 1 0 0,1 2-1 0 0,-1-2-8 0 0,1 1 0 0 0,-1-1 0 0 0,1 1 0 0 0,0 0 0 0 0,0-1 0 0 0,0 0 0 0 0,0 1 1 0 0,0-1-1 0 0,0 1 0 0 0,0-1 0 0 0,1 0 0 0 0,0 1 0 0 0,7 5-76 0 0,0-1-1 0 0,0 0 1 0 0,14 6 0 0 0,-14-8 24 0 0,47 24-468 0 0,-36-19 534 0 0,0 0 1 0 0,-1 2-1 0 0,-1 0 0 0 0,1 1 0 0 0,-2 1 1 0 0,25 21-1 0 0,-42-33-1 0 0,1-1-1 0 0,0 1 1 0 0,-1-1-1 0 0,1 1 1 0 0,0 0 0 0 0,-1-1-1 0 0,1 1 1 0 0,-1-1-1 0 0,1 1 1 0 0,-1 0 0 0 0,1-1-1 0 0,-1 1 1 0 0,0 0-1 0 0,1 0 1 0 0,-1-1-1 0 0,0 1 1 0 0,0 0 0 0 0,1 0-1 0 0,-1 0 1 0 0,0-1-1 0 0,0 1 1 0 0,0 0 0 0 0,0 0-1 0 0,0 0 1 0 0,0 0-1 0 0,0-1 1 0 0,0 1 0 0 0,0 0-1 0 0,-1 0 1 0 0,1 0-1 0 0,0-1 1 0 0,0 1 0 0 0,-1 0-1 0 0,1 0 1 0 0,-1-1-1 0 0,1 1 1 0 0,0 0 0 0 0,-1-1-1 0 0,1 1 1 0 0,-1 0-1 0 0,0-1 1 0 0,1 1 0 0 0,-1-1-1 0 0,1 1 1 0 0,-1-1-1 0 0,0 1 1 0 0,0 0 0 0 0,-5 2 46 0 0,0-1 0 0 0,0 0 0 0 0,0 1 0 0 0,0-2 0 0 0,-8 2 0 0 0,8-1-3 0 0,-26 4 5 0 0,-1-1 0 0 0,-57 1-1 0 0,60-6-362 0 0</inkml:trace>
</inkml:ink>
</file>

<file path=ppt/ink/ink1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6.133"/>
    </inkml:context>
    <inkml:brush xml:id="br0">
      <inkml:brushProperty name="width" value="0.05" units="cm"/>
      <inkml:brushProperty name="height" value="0.05" units="cm"/>
      <inkml:brushProperty name="color" value="#004F8B"/>
    </inkml:brush>
  </inkml:definitions>
  <inkml:trace contextRef="#ctx0" brushRef="#br0">35 2 2761 0 0,'0'-1'5142'0'0,"0"4"-2145"0"0,0 16-1383 0 0,-3 29-1501 0 0,-6 2 357 0 0,-1 2-291 0 0,-2 58 1 0 0,12-104-179 0 0,0 0 0 0 0,0 0-1 0 0,1 0 1 0 0,0 0 0 0 0,0-1-1 0 0,0 1 1 0 0,1 0 0 0 0,-1-1-1 0 0,2 1 1 0 0,-1-1 0 0 0,4 7-1 0 0,-5-10-1 0 0,1 0 0 0 0,-1-1-1 0 0,0 1 1 0 0,0 0-1 0 0,1-1 1 0 0,-1 1-1 0 0,1-1 1 0 0,0 0-1 0 0,-1 1 1 0 0,1-1-1 0 0,0 0 1 0 0,0 0 0 0 0,0 0-1 0 0,0 0 1 0 0,0-1-1 0 0,0 1 1 0 0,0 0-1 0 0,0-1 1 0 0,0 1-1 0 0,0-1 1 0 0,0 0-1 0 0,0 0 1 0 0,0 0 0 0 0,0 0-1 0 0,1 0 1 0 0,-1 0-1 0 0,0 0 1 0 0,0-1-1 0 0,0 1 1 0 0,0-1-1 0 0,0 0 1 0 0,0 1-1 0 0,0-1 1 0 0,2-2 0 0 0,1 1 11 0 0,0-1 0 0 0,-1 0 1 0 0,1 0-1 0 0,-1 0 1 0 0,0-1-1 0 0,0 1 1 0 0,0-1-1 0 0,0 0 0 0 0,-1 0 1 0 0,1-1-1 0 0,-1 1 1 0 0,0-1-1 0 0,-1 1 1 0 0,1-1-1 0 0,-1 0 0 0 0,0 0 1 0 0,0 0-1 0 0,0-1 1 0 0,-1 1-1 0 0,0 0 0 0 0,1-8 1 0 0,-2 1-403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2.643"/>
    </inkml:context>
    <inkml:brush xml:id="br0">
      <inkml:brushProperty name="width" value="0.05" units="cm"/>
      <inkml:brushProperty name="height" value="0.05" units="cm"/>
    </inkml:brush>
  </inkml:definitions>
  <inkml:trace contextRef="#ctx0" brushRef="#br0">0 6 6913 0 0,'1'-1'119'0'0,"-1"1"-1"0"0,1-1 1 0 0,-1 1-1 0 0,0 0 1 0 0,1-1-1 0 0,-1 1 0 0 0,1 0 1 0 0,-1-1-1 0 0,1 1 1 0 0,-1 0-1 0 0,1 0 1 0 0,-1-1-1 0 0,1 1 0 0 0,-1 0 1 0 0,1 0-1 0 0,0 0 1 0 0,-1 0-1 0 0,1 0 0 0 0,-1 0 1 0 0,1 0-1 0 0,-1 0 1 0 0,1 0-1 0 0,-1 0 1 0 0,1 0-1 0 0,1 0 0 0 0,25 2-787 0 0,-13 0 683 0 0,-3-1-37 0 0</inkml:trace>
</inkml:ink>
</file>

<file path=ppt/ink/ink1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6.466"/>
    </inkml:context>
    <inkml:brush xml:id="br0">
      <inkml:brushProperty name="width" value="0.05" units="cm"/>
      <inkml:brushProperty name="height" value="0.05" units="cm"/>
      <inkml:brushProperty name="color" value="#004F8B"/>
    </inkml:brush>
  </inkml:definitions>
  <inkml:trace contextRef="#ctx0" brushRef="#br0">1 21 6913 0 0,'0'0'529'0'0,"19"-2"1031"0"0,221-11-1915 0 0,-200 7 302 0 0</inkml:trace>
</inkml:ink>
</file>

<file path=ppt/ink/ink1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8.313"/>
    </inkml:context>
    <inkml:brush xml:id="br0">
      <inkml:brushProperty name="width" value="0.05" units="cm"/>
      <inkml:brushProperty name="height" value="0.05" units="cm"/>
      <inkml:brushProperty name="color" value="#004F8B"/>
    </inkml:brush>
  </inkml:definitions>
  <inkml:trace contextRef="#ctx0" brushRef="#br0">1035 0 2961 0 0,'-4'0'9330'0'0,"-34"34"-8743"0"0,3 1 0 0 0,0 1 0 0 0,-35 50 0 0 0,28-35-391 0 0,-194 246 721 0 0,139-174-619 0 0,-55 81-85 0 0,-89 106 1373 0 0,158-229-847 0 0,82-80-739 0 0,7-5-859 0 0,5-12 94 0 0</inkml:trace>
</inkml:ink>
</file>

<file path=ppt/ink/ink1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9.528"/>
    </inkml:context>
    <inkml:brush xml:id="br0">
      <inkml:brushProperty name="width" value="0.05" units="cm"/>
      <inkml:brushProperty name="height" value="0.05" units="cm"/>
      <inkml:brushProperty name="color" value="#004F8B"/>
    </inkml:brush>
  </inkml:definitions>
  <inkml:trace contextRef="#ctx0" brushRef="#br0">300 19 4353 0 0,'-2'-3'16186'0'0,"-2"0"-16076"0"0,1 1-1 0 0,-1 1 1 0 0,1-1-1 0 0,-1 0 1 0 0,0 1-1 0 0,0 0 1 0 0,0 0-1 0 0,0 0 1 0 0,1 0-1 0 0,-1 0 1 0 0,-1 1 0 0 0,-6 0-1 0 0,2 1-102 0 0,0 0-1 0 0,-1 0 1 0 0,1 1-1 0 0,0 0 1 0 0,-11 5-1 0 0,-1 1-200 0 0,1 1-1 0 0,0 1 0 0 0,1 1 0 0 0,-19 14 0 0 0,34-23 181 0 0,1 0-1 0 0,0 1 1 0 0,0-1-1 0 0,0 1 1 0 0,1-1-1 0 0,-1 1 1 0 0,1 0-1 0 0,-1 0 1 0 0,1 0-1 0 0,0 0 1 0 0,-3 7-1 0 0,4-8 1 0 0,1 1 0 0 0,-1-1 0 0 0,1 1 0 0 0,0 0-1 0 0,0-1 1 0 0,0 1 0 0 0,0-1 0 0 0,0 1 0 0 0,1-1 0 0 0,-1 1 0 0 0,1-1 0 0 0,0 1-1 0 0,-1-1 1 0 0,1 1 0 0 0,0-1 0 0 0,1 1 0 0 0,-1-1 0 0 0,2 3 0 0 0,4 5-9 0 0,1-1-1 0 0,0 0 1 0 0,0 0 0 0 0,0-1 0 0 0,1 0-1 0 0,1-1 1 0 0,-1 0 0 0 0,15 8 0 0 0,33 28-42 0 0,-52-39 50 0 0,0 1 0 0 0,-1 0 1 0 0,1 0-1 0 0,-1 0 1 0 0,0 1-1 0 0,-1 0 1 0 0,1 0-1 0 0,3 7 0 0 0,-7-11 17 0 0,1 0 0 0 0,0 0-1 0 0,-1 0 1 0 0,0 0-1 0 0,1 0 1 0 0,-1 0 0 0 0,0 0-1 0 0,0 0 1 0 0,0 0 0 0 0,0 0-1 0 0,0 0 1 0 0,-1 0-1 0 0,1 0 1 0 0,0 0 0 0 0,-1 0-1 0 0,-1 3 1 0 0,0-1 5 0 0,0 0 0 0 0,-1 0 0 0 0,1-1 0 0 0,-1 1 0 0 0,1-1 0 0 0,-1 1 0 0 0,-5 3 0 0 0,-1 0 19 0 0,0 0-1 0 0,0 0 1 0 0,-1-1-1 0 0,0 0 1 0 0,-13 5 0 0 0,19-9-301 0 0,-10 4 573 0 0,0-1 1 0 0,-14 4 0 0 0,-2-6-1578 0 0,28-3 669 0 0,-1 0 0 0 0,1 0 0 0 0,0-1-1 0 0,0 1 1 0 0,-1-1 0 0 0,1 1 0 0 0,0-1 0 0 0,0 0 0 0 0,-4-2 0 0 0,-1-2-5279 0 0</inkml:trace>
</inkml:ink>
</file>

<file path=ppt/ink/ink1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19.965"/>
    </inkml:context>
    <inkml:brush xml:id="br0">
      <inkml:brushProperty name="width" value="0.05" units="cm"/>
      <inkml:brushProperty name="height" value="0.05" units="cm"/>
      <inkml:brushProperty name="color" value="#004F8B"/>
    </inkml:brush>
  </inkml:definitions>
  <inkml:trace contextRef="#ctx0" brushRef="#br0">307 1 4145 0 0,'-7'-1'15823'0'0,"-4"2"-15505"0"0,0 0-1 0 0,0 0 0 0 0,0 2 0 0 0,1-1 1 0 0,-1 1-1 0 0,1 1 0 0 0,-15 6 1 0 0,-74 43-745 0 0,53-26 533 0 0,35-18-260 0 0,12-2-505 0 0,20 7-902 0 0,-13-10 1312 0 0,27 13-877 0 0,-22-11 1043 0 0,-1 0 1 0 0,1 0 0 0 0,-1 1-1 0 0,-1 1 1 0 0,1 0-1 0 0,19 19 1 0 0,-30-26 81 0 0,-1-1 0 0 0,1 1 0 0 0,-1 0 0 0 0,0-1 0 0 0,1 1 0 0 0,-1 0 1 0 0,0-1-1 0 0,1 1 0 0 0,-1 0 0 0 0,0 0 0 0 0,0-1 0 0 0,1 1 0 0 0,-1 0 0 0 0,0 0 0 0 0,0 0 1 0 0,0-1-1 0 0,0 1 0 0 0,0 0 0 0 0,0 0 0 0 0,0-1 0 0 0,-1 1 0 0 0,1 0 0 0 0,0 1 0 0 0,-14 17 105 0 0,5-12 15 0 0,0 0 1 0 0,-15 9-1 0 0,19-13-67 0 0,-60 33 8 0 0,59-33-108 0 0,0-1 1 0 0,0 1-1 0 0,0-1 0 0 0,0-1 1 0 0,-1 1-1 0 0,1-1 1 0 0,-1 0-1 0 0,0 0 0 0 0,-6-1 1 0 0,12 0-87 0 0,0 0-1 0 0,0 0 1 0 0,0 0 0 0 0,0 0-1 0 0,1 0 1 0 0,-1 0 0 0 0,0 0 0 0 0,0 0-1 0 0,0-1 1 0 0,1 1 0 0 0,-1 0-1 0 0,0-1 1 0 0,0 1 0 0 0,1-1 0 0 0,-1 1-1 0 0,0-1 1 0 0,1 1 0 0 0,-1-1-1 0 0,1 1 1 0 0,-1-1 0 0 0,0 1 0 0 0,1-1-1 0 0,-1 0 1 0 0,1 1 0 0 0,0-1-1 0 0,-1 0 1 0 0,1 0 0 0 0,-1 1 0 0 0,1-1-1 0 0,-1-1 1 0 0,1-1-416 0 0,0 1 0 0 0,0-1 1 0 0,0 1-1 0 0,1-1 0 0 0,-1 1 0 0 0,0-1 0 0 0,1 1 1 0 0,0-1-1 0 0,0-2 0 0 0,5-9-299 0 0</inkml:trace>
</inkml:ink>
</file>

<file path=ppt/ink/ink1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20.361"/>
    </inkml:context>
    <inkml:brush xml:id="br0">
      <inkml:brushProperty name="width" value="0.05" units="cm"/>
      <inkml:brushProperty name="height" value="0.05" units="cm"/>
      <inkml:brushProperty name="color" value="#004F8B"/>
    </inkml:brush>
  </inkml:definitions>
  <inkml:trace contextRef="#ctx0" brushRef="#br0">2 67 8290 0 0,'-1'-1'3831'0'0,"5"-2"-2710"0"0,4-2-528 0 0,49-10-252 0 0,0 3 1 0 0,109-10-1 0 0,-115 16-1417 0 0,-39 4-3865 0 0</inkml:trace>
</inkml:ink>
</file>

<file path=ppt/ink/ink1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20.741"/>
    </inkml:context>
    <inkml:brush xml:id="br0">
      <inkml:brushProperty name="width" value="0.05" units="cm"/>
      <inkml:brushProperty name="height" value="0.05" units="cm"/>
      <inkml:brushProperty name="color" value="#004F8B"/>
    </inkml:brush>
  </inkml:definitions>
  <inkml:trace contextRef="#ctx0" brushRef="#br0">62 1 456 0 0,'-2'1'462'0'0,"0"0"1"0"0,0 1-1 0 0,1-1 0 0 0,-1 1 1 0 0,1 0-1 0 0,-1-1 0 0 0,1 1 0 0 0,0 0 1 0 0,0 0-1 0 0,0 0 0 0 0,0 0 1 0 0,0 0-1 0 0,0 0 0 0 0,0 0 0 0 0,0 4 1 0 0,-8 43-61 0 0,5-27 361 0 0,-3 11-322 0 0,-11 60 2039 0 0,17-82-2275 0 0,0 0 0 0 0,1 0 0 0 0,0 0 0 0 0,1 0 1 0 0,0 0-1 0 0,4 15 0 0 0,-4-22-182 0 0,0-1 1 0 0,0 0 0 0 0,0 0-1 0 0,1 1 1 0 0,-1-1 0 0 0,1 0-1 0 0,0-1 1 0 0,0 1 0 0 0,0 0-1 0 0,0 0 1 0 0,0-1-1 0 0,0 1 1 0 0,1-1 0 0 0,0 0-1 0 0,-1 0 1 0 0,1 0 0 0 0,5 3-1 0 0,-3-3 194 0 0,0 0 0 0 0,0 0 0 0 0,0 0 1 0 0,0-1-1 0 0,1 0 0 0 0,-1 0 0 0 0,0-1 0 0 0,1 1 0 0 0,-1-1 0 0 0,9-1 0 0 0,-6 1-64 0 0,1-1 1 0 0,-1-1 0 0 0,1 0-1 0 0,-1 0 1 0 0,0-1-1 0 0,1 1 1 0 0,-1-2-1 0 0,-1 1 1 0 0,1-1-1 0 0,0-1 1 0 0,-1 1-1 0 0,0-1 1 0 0,13-12-1 0 0,-17 14-261 0 0,0 0 0 0 0,-1 0 0 0 0,1-1 0 0 0,-1 0 0 0 0,1 1 0 0 0,-1-1 0 0 0,2-5 0 0 0,-3 5-657 0 0</inkml:trace>
</inkml:ink>
</file>

<file path=ppt/ink/ink1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1:21.106"/>
    </inkml:context>
    <inkml:brush xml:id="br0">
      <inkml:brushProperty name="width" value="0.05" units="cm"/>
      <inkml:brushProperty name="height" value="0.05" units="cm"/>
      <inkml:brushProperty name="color" value="#004F8B"/>
    </inkml:brush>
  </inkml:definitions>
  <inkml:trace contextRef="#ctx0" brushRef="#br0">0 62 6449 0 0,'2'-2'370'0'0,"0"1"-1"0"0,0 0 0 0 0,0 0 0 0 0,0 0 0 0 0,1 0 1 0 0,-1 1-1 0 0,0-1 0 0 0,0 1 0 0 0,1-1 1 0 0,-1 1-1 0 0,0 0 0 0 0,5 0 0 0 0,-1-1 145 0 0,290-45-1187 0 0,-245 41 657 0 0</inkml:trace>
</inkml:ink>
</file>

<file path=ppt/ink/ink1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7.14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73 10138 0 0,'0'0'778'0'0,"16"-3"-126"0"0,55-14-816 0 0,96-9 0 0 0,75 6 1039 0 0,-162 20-509 0 0,-53 1-689 0 0,0-1 0 0 0,36-5 0 0 0,-52 3-3811 0 0</inkml:trace>
</inkml:ink>
</file>

<file path=ppt/ink/ink1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7.510"/>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269 1 11058 0 0,'-1'2'128'0'0,"1"0"0"0"0,-1 1 0 0 0,0-1 0 0 0,1 1 0 0 0,-1-1 0 0 0,1 0 0 0 0,0 1 0 0 0,0-1 0 0 0,0 1 0 0 0,0-1 0 0 0,1 5 0 0 0,0 3-154 0 0,-2 115 1216 0 0,-5 1-1 0 0,-31 171 1 0 0,29-257-1081 0 0,-2-1 0 0 0,-1-1 0 0 0,-26 58 1 0 0,28-77-232 0 0,-1-1 1 0 0,0-1-1 0 0,-1 0 1 0 0,0 0-1 0 0,-2-1 1 0 0,0 0 0 0 0,-1-1-1 0 0,-30 25 1 0 0,23-24-5414 0 0</inkml:trace>
</inkml:ink>
</file>

<file path=ppt/ink/ink1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7.86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86 9218 0 0,'172'-4'2581'0'0,"290"-45"-1"0"0,-333 28-3543 0 0,-67 9-3851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3.029"/>
    </inkml:context>
    <inkml:brush xml:id="br0">
      <inkml:brushProperty name="width" value="0.05" units="cm"/>
      <inkml:brushProperty name="height" value="0.05" units="cm"/>
    </inkml:brush>
  </inkml:definitions>
  <inkml:trace contextRef="#ctx0" brushRef="#br0">10 26 4145 0 0,'-10'-5'4558'0'0,"33"4"869"0"0,-18 1-5234 0 0,22 0-206 0 0,-7 1-12 0 0,-1-1 1 0 0,1-1 0 0 0,-1 0-1 0 0,0-2 1 0 0,0 0-1 0 0,19-7 1 0 0,-29 8 88 0 0,-7 2-392 0 0</inkml:trace>
</inkml:ink>
</file>

<file path=ppt/ink/ink1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8.231"/>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44 0 10594 0 0,'0'0'1179'0'0,"-3"15"715"0"0,-34 409-542 0 0,36-402-2355 0 0,-2-5-4011 0 0</inkml:trace>
</inkml:ink>
</file>

<file path=ppt/ink/ink1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8.59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72 6913 0 0,'5'-5'125'0'0,"1"-1"-1"0"0,0 1 1 0 0,0 0-1 0 0,0 0 0 0 0,1 1 1 0 0,-1 0-1 0 0,1 0 1 0 0,0 1-1 0 0,0 0 0 0 0,13-4 1 0 0,-2 1 285 0 0,0 2 1 0 0,0 0-1 0 0,27-2 0 0 0,-36 6-100 0 0,0 0 0 0 0,0 0 0 0 0,1 1 0 0 0,-1 0 0 0 0,0 1-1 0 0,0 0 1 0 0,0 0 0 0 0,0 1 0 0 0,0 0 0 0 0,-1 0 0 0 0,1 1-1 0 0,-1 1 1 0 0,0-1 0 0 0,13 11 0 0 0,-15-11-149 0 0,-1 0 0 0 0,0 1-1 0 0,0 0 1 0 0,0 0 0 0 0,-1 1 0 0 0,0-1 0 0 0,0 1-1 0 0,0 0 1 0 0,0 0 0 0 0,-1 0 0 0 0,0 1 0 0 0,-1-1-1 0 0,1 1 1 0 0,-1-1 0 0 0,-1 1 0 0 0,1 0 0 0 0,-1 0-1 0 0,0 0 1 0 0,0 0 0 0 0,-1 9 0 0 0,-1-10-57 0 0,-1 0 0 0 0,1 1 0 0 0,-1-1 1 0 0,0 0-1 0 0,0 0 0 0 0,-1 0 0 0 0,0-1 0 0 0,0 1 1 0 0,0-1-1 0 0,0 1 0 0 0,-1-1 0 0 0,0 0 0 0 0,0-1 1 0 0,-1 1-1 0 0,1-1 0 0 0,-1 1 0 0 0,0-1 0 0 0,0-1 1 0 0,-7 5-1 0 0,-12 7 172 0 0,-1-2-1 0 0,-49 20 1 0 0,55-24-289 0 0,-2-1-1 0 0,1 0 1 0 0,-1-2-1 0 0,0 0 0 0 0,-1-2 1 0 0,-29 3-1 0 0,42-8-802 0 0,20-2-1012 0 0,19-2-1145 0 0,-8 4 2777 0 0,0 2-1 0 0,0 1 0 0 0,0 0 1 0 0,0 2-1 0 0,-1 0 1 0 0,41 15-1 0 0,-48-14 110 0 0,0 0-1 0 0,-1 1 1 0 0,0 1 0 0 0,0 1-1 0 0,0-1 1 0 0,-1 2-1 0 0,0 0 1 0 0,-1 0 0 0 0,0 1-1 0 0,0 1 1 0 0,10 12 0 0 0,-18-19 239 0 0,0 0 0 0 0,0 1 1 0 0,0-1-1 0 0,-1 0 0 0 0,1 1 0 0 0,-1-1 1 0 0,0 1-1 0 0,0 0 0 0 0,-1 0 0 0 0,0 0 1 0 0,1 0-1 0 0,-2 0 0 0 0,1 0 1 0 0,-1 0-1 0 0,1 0 0 0 0,-1 0 0 0 0,-1 0 1 0 0,1 0-1 0 0,-1 0 0 0 0,0 0 0 0 0,0 0 1 0 0,0 0-1 0 0,-1 0 0 0 0,1 0 1 0 0,-1-1-1 0 0,0 1 0 0 0,-1 0 0 0 0,1-1 1 0 0,-1 0-1 0 0,0 0 0 0 0,0 0 0 0 0,0 0 1 0 0,-1 0-1 0 0,1 0 0 0 0,-1-1 1 0 0,0 0-1 0 0,0 1 0 0 0,-5 1 0 0 0,-9 7 604 0 0,0-1-1 0 0,-1 0 0 0 0,0-2 0 0 0,-37 13 1 0 0,32-14-1021 0 0,-1-2 0 0 0,0 0 0 0 0,-44 2 0 0 0,31-6-7350 0 0</inkml:trace>
</inkml:ink>
</file>

<file path=ppt/ink/ink1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9.53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41 91 9674 0 0,'-15'-4'1225'0'0,"-11"-4"3017"0"0,65 1-1862 0 0,451-40-1566 0 0,-195 25-1036 0 0,-269 19-151 0 0</inkml:trace>
</inkml:ink>
</file>

<file path=ppt/ink/ink1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09.87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246 1 10594 0 0,'0'0'964'0'0,"1"24"-1432"0"0,6 466 2836 0 0,-8-426-1879 0 0,1-64-488 0 0,-1 71 287 0 0,-3 0 0 0 0,-19 101 1 0 0,17-148-263 0 0,-1 0 1 0 0,0 0-1 0 0,-2-1 0 0 0,-15 29 1 0 0,16-38 126 0 0,-1 1 1 0 0,0-1-1 0 0,-2 0 1 0 0,1-1-1 0 0,-2-1 1 0 0,1 1-1 0 0,-17 12 1 0 0,22-21-61 0 0,1 0 1 0 0,-1 0-1 0 0,1-1 0 0 0,-1 1 1 0 0,0-1-1 0 0,0-1 0 0 0,-9 3 1 0 0,-4 0-162 0 0</inkml:trace>
</inkml:ink>
</file>

<file path=ppt/ink/ink1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10.23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69 10594 0 0,'190'-6'560'0'0,"289"-46"1"0"0,-414 41-561 0 0</inkml:trace>
</inkml:ink>
</file>

<file path=ppt/ink/ink1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15.75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66 1 4145 0 0,'-1'4'8361'0'0,"-4"7"-4216"0"0,-23 70-3418 0 0,19-48-709 0 0,2-1 0 0 0,-7 57-1 0 0,13-79-32 0 0,1 0 1 0 0,0 0-1 0 0,0 0 0 0 0,1 0 1 0 0,0 0-1 0 0,1 0 0 0 0,0 0 0 0 0,0 0 1 0 0,1 0-1 0 0,1-1 0 0 0,0 1 0 0 0,0-1 1 0 0,7 11-1 0 0,-9-17 19 0 0,0 0 0 0 0,0 0 0 0 0,0-1 0 0 0,1 1 0 0 0,-1-1 0 0 0,1 1-1 0 0,-1-1 1 0 0,1 0 0 0 0,0 0 0 0 0,0 0 0 0 0,0 0 0 0 0,0-1 0 0 0,0 1 0 0 0,0-1 0 0 0,0 0 0 0 0,0 0 0 0 0,1 0 0 0 0,-1 0 0 0 0,0-1-1 0 0,1 1 1 0 0,-1-1 0 0 0,1 0 0 0 0,-1 0 0 0 0,0 0 0 0 0,1 0 0 0 0,-1-1 0 0 0,5 0 0 0 0,-1-1-179 0 0,-1 0 0 0 0,0 0 0 0 0,0-1 0 0 0,0 0 0 0 0,0 0 0 0 0,-1 0 0 0 0,8-6 0 0 0,17-18-3936 0 0,-20 15-968 0 0</inkml:trace>
</inkml:ink>
</file>

<file path=ppt/ink/ink1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2:16.13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46 10138 0 0,'2'-3'7117'0'0,"9"2"-4661"0"0,20 0-3663 0 0,-17 1 1747 0 0,258-26-1715 0 0,-248 23 627 0 0,56-8-5667 0 0</inkml:trace>
</inkml:ink>
</file>

<file path=ppt/ink/ink1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36.242"/>
    </inkml:context>
    <inkml:brush xml:id="br0">
      <inkml:brushProperty name="width" value="0.05" units="cm"/>
      <inkml:brushProperty name="height" value="0.05" units="cm"/>
    </inkml:brush>
  </inkml:definitions>
  <inkml:trace contextRef="#ctx0" brushRef="#br0">957 115 6913 0 0,'0'0'1825'0'0,"-4"5"2552"0"0,-14 12-3659 0 0,0 0 1 0 0,-1-2 0 0 0,0 0-1 0 0,-33 19 1 0 0,-95 40 820 0 0,114-61-1366 0 0,-1-1 0 0 0,0-2 0 0 0,0-2 1 0 0,-1-1-1 0 0,0-2 0 0 0,0-1 0 0 0,-1-1 1 0 0,1-2-1 0 0,-1-2 0 0 0,1-1 1 0 0,0-2-1 0 0,0-2 0 0 0,-57-15 0 0 0,80 17-253 0 0,0-1-1 0 0,0 1 0 0 0,1-2 1 0 0,-1 0-1 0 0,1 0 0 0 0,-13-11 0 0 0,20 15-31 0 0,1-1 0 0 0,0 1 0 0 0,0-1-1 0 0,0 1 1 0 0,1-1 0 0 0,-1 0 0 0 0,1 0-1 0 0,-1 0 1 0 0,1-1 0 0 0,0 1 0 0 0,0 0-1 0 0,0-1 1 0 0,1 1 0 0 0,-1-1 0 0 0,1 0-1 0 0,0 0 1 0 0,0 1 0 0 0,0-1 0 0 0,1 0-1 0 0,-1 0 1 0 0,1 0 0 0 0,0 0 0 0 0,0 0-1 0 0,1-5 1 0 0,0 6 88 0 0,0 1 0 0 0,-1 0 0 0 0,1 0-1 0 0,0-1 1 0 0,1 1 0 0 0,-1 0 0 0 0,0 0 0 0 0,1 0 0 0 0,-1 0 0 0 0,1 0 0 0 0,0 1-1 0 0,-1-1 1 0 0,1 0 0 0 0,0 1 0 0 0,0-1 0 0 0,0 1 0 0 0,0 0 0 0 0,0 0-1 0 0,0 0 1 0 0,1 0 0 0 0,-1 0 0 0 0,0 0 0 0 0,1 0 0 0 0,-1 1 0 0 0,0-1 0 0 0,1 1-1 0 0,2-1 1 0 0,9 0-58 0 0,0 1 0 0 0,-1 0-1 0 0,24 3 1 0 0,-24-2 76 0 0,93 5-35 0 0,120-8 0 0 0,105-28 15 0 0,-116-5 46 0 0,-169 24-32 0 0,0-2 1 0 0,69-29-1 0 0,-98 31 314 0 0,-9 5-1578 0 0</inkml:trace>
</inkml:ink>
</file>

<file path=ppt/ink/ink1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36.578"/>
    </inkml:context>
    <inkml:brush xml:id="br0">
      <inkml:brushProperty name="width" value="0.05" units="cm"/>
      <inkml:brushProperty name="height" value="0.05" units="cm"/>
    </inkml:brush>
  </inkml:definitions>
  <inkml:trace contextRef="#ctx0" brushRef="#br0">876 0 1376 0 0,'-4'2'160'0'0,"0"0"-1"0"0,1 0 1 0 0,-1 0-1 0 0,0 1 1 0 0,1 0-1 0 0,0-1 0 0 0,-1 1 1 0 0,1 0-1 0 0,0 1 1 0 0,1-1-1 0 0,-1 0 1 0 0,0 1-1 0 0,1 0 1 0 0,-4 7-1 0 0,-3 8 927 0 0,-12 36 0 0 0,15-39-757 0 0,-61 198 3268 0 0,-41 104 389 0 0,93-285-3836 0 0,-2 0-1 0 0,0-1 1 0 0,-3 0 0 0 0,0-2 0 0 0,-2 0-1 0 0,-1-2 1 0 0,-30 30 0 0 0,15-23 253 0 0,-60 43 0 0 0,79-65-284 0 0,0-1 0 0 0,-1-1 1 0 0,0 0-1 0 0,-1-2 0 0 0,-37 13 1 0 0,52-20-383 0 0,0 0 0 0 0,0-1 1 0 0,-1 0-1 0 0,1 0 0 0 0,0 0 1 0 0,-1 0-1 0 0,1-1 0 0 0,-1 0 1 0 0,1-1-1 0 0,-1 1 0 0 0,1-1 1 0 0,0-1-1 0 0,-1 1 0 0 0,1-1 1 0 0,0 0-1 0 0,0 0 1 0 0,-6-4-1 0 0,-2-4-4828 0 0</inkml:trace>
</inkml:ink>
</file>

<file path=ppt/ink/ink1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36.924"/>
    </inkml:context>
    <inkml:brush xml:id="br0">
      <inkml:brushProperty name="width" value="0.05" units="cm"/>
      <inkml:brushProperty name="height" value="0.05" units="cm"/>
    </inkml:brush>
  </inkml:definitions>
  <inkml:trace contextRef="#ctx0" brushRef="#br0">0 59 3225 0 0,'86'-6'1157'0'0,"-25"0"-166"0"0,428-34 4278 0 0,-446 33-5269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3.389"/>
    </inkml:context>
    <inkml:brush xml:id="br0">
      <inkml:brushProperty name="width" value="0.05" units="cm"/>
      <inkml:brushProperty name="height" value="0.05" units="cm"/>
    </inkml:brush>
  </inkml:definitions>
  <inkml:trace contextRef="#ctx0" brushRef="#br0">11 14 1840 0 0,'-2'1'42'0'0,"2"-1"-11"0"0,0 0 0 0 0,-1 0 0 0 0,1 0 0 0 0,0 0 0 0 0,0 0 0 0 0,-1 0 0 0 0,1 0 0 0 0,0 0 0 0 0,-1 0 0 0 0,1 0 0 0 0,0 0 0 0 0,-1 0 0 0 0,1 1 0 0 0,0-1 0 0 0,0 0 0 0 0,-1 0 0 0 0,1 0 0 0 0,0 0 0 0 0,0 0 0 0 0,-1 1 0 0 0,1-1 0 0 0,0 0 0 0 0,0 0 0 0 0,0 0 0 0 0,-1 1 0 0 0,1-1 0 0 0,0 0 0 0 0,0 0 0 0 0,0 1 0 0 0,0-1 0 0 0,-1 0 0 0 0,1 1 0 0 0,0-1 0 0 0,0 0 1 0 0,0 0-1 0 0,0 1 0 0 0,0-1 0 0 0,0 0 0 0 0,0 1 0 0 0,0-1 0 0 0,0 0 0 0 0,0 1 0 0 0,0-1 0 0 0,0 0 0 0 0,0 0 0 0 0,0 1 0 0 0,0-1 0 0 0,1 1 924 0 0,16 3-208 0 0,-6 0-648 0 0,1-2-1 0 0,-1 0 1 0 0,1 0-1 0 0,-1-1 1 0 0,1-1-1 0 0,0 0 1 0 0,-1 0-1 0 0,1-1 1 0 0,0-1-1 0 0,-1 1 1 0 0,1-2-1 0 0,-1 0 1 0 0,14-5-1 0 0,12-9-374 0 0,-28 12 261 0 0</inkml:trace>
</inkml:ink>
</file>

<file path=ppt/ink/ink1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0.308"/>
    </inkml:context>
    <inkml:brush xml:id="br0">
      <inkml:brushProperty name="width" value="0.05" units="cm"/>
      <inkml:brushProperty name="height" value="0.05" units="cm"/>
    </inkml:brush>
  </inkml:definitions>
  <inkml:trace contextRef="#ctx0" brushRef="#br0">1 10 5529 0 0,'1'-9'4536'0'0,"1"14"-1267"0"0,2 13-2201 0 0,1 47-619 0 0,-2 0 1 0 0,-7 73 0 0 0,3-128-446 0 0,-2 21 181 0 0,1-23-342 0 0,1-1 0 0 0,0 1 0 0 0,1-1 0 0 0,0 0 0 0 0,0 1 0 0 0,0-1 0 0 0,2 9 0 0 0</inkml:trace>
</inkml:ink>
</file>

<file path=ppt/ink/ink1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0.800"/>
    </inkml:context>
    <inkml:brush xml:id="br0">
      <inkml:brushProperty name="width" value="0.05" units="cm"/>
      <inkml:brushProperty name="height" value="0.05" units="cm"/>
    </inkml:brush>
  </inkml:definitions>
  <inkml:trace contextRef="#ctx0" brushRef="#br0">225 7 2304 0 0,'-14'-6'17396'0'0,"-146"142"-18974"0"0,131-108 380 0 0,25-25 1031 0 0,-13 16-852 0 0,17-19 1004 0 0,0 1 1 0 0,0-1-1 0 0,0 1 0 0 0,0-1 1 0 0,0 1-1 0 0,0 0 1 0 0,0-1-1 0 0,0 1 0 0 0,0-1 1 0 0,0 1-1 0 0,0 0 0 0 0,0-1 1 0 0,0 1-1 0 0,0-1 0 0 0,0 1 1 0 0,1-1-1 0 0,-1 1 1 0 0,0-1-1 0 0,0 1 0 0 0,1-1 1 0 0,-1 1-1 0 0,0-1 0 0 0,1 1 1 0 0,-1-1-1 0 0,1 1 1 0 0,-1-1-1 0 0,1 1 0 0 0,-1-1 1 0 0,0 0-1 0 0,1 1 0 0 0,0-1 1 0 0,-1 0-1 0 0,1 0 0 0 0,-1 1 1 0 0,1-1-1 0 0,-1 0 1 0 0,2 0-1 0 0,10 7-98 0 0,1-1 0 0 0,0-1 0 0 0,1 0-1 0 0,-1 0 1 0 0,1-2 0 0 0,0 0 0 0 0,0 0 0 0 0,0-1 0 0 0,0-1 0 0 0,0-1-1 0 0,19 0 1 0 0,-20-2-100 0 0</inkml:trace>
</inkml:ink>
</file>

<file path=ppt/ink/ink1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1.134"/>
    </inkml:context>
    <inkml:brush xml:id="br0">
      <inkml:brushProperty name="width" value="0.05" units="cm"/>
      <inkml:brushProperty name="height" value="0.05" units="cm"/>
    </inkml:brush>
  </inkml:definitions>
  <inkml:trace contextRef="#ctx0" brushRef="#br0">1 175 6449 0 0,'0'0'2718'0'0,"4"0"-146"0"0,17 1-2514 0 0,22 5-407 0 0,-30-4 311 0 0,1 0 0 0 0,-1-1 0 0 0,0 0 0 0 0,15-2 0 0 0,-15-1 38 0 0</inkml:trace>
  <inkml:trace contextRef="#ctx0" brushRef="#br0" timeOffset="1">271 0 6913 0 0,'0'0'785'0'0,"-4"25"2135"0"0,-5 141 153 0 0,4-38-2776 0 0,4-119-450 0 0</inkml:trace>
</inkml:ink>
</file>

<file path=ppt/ink/ink1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1.468"/>
    </inkml:context>
    <inkml:brush xml:id="br0">
      <inkml:brushProperty name="width" value="0.05" units="cm"/>
      <inkml:brushProperty name="height" value="0.05" units="cm"/>
    </inkml:brush>
  </inkml:definitions>
  <inkml:trace contextRef="#ctx0" brushRef="#br0">85 1 12899 0 0,'-4'27'2677'0'0,"4"-19"-2508"0"0,-1-3-163 0 0,0-1 1 0 0,0 0-1 0 0,0 0 0 0 0,-1 0 1 0 0,1 0-1 0 0,-1 0 1 0 0,0 0-1 0 0,0 0 0 0 0,-1-1 1 0 0,-2 5-1 0 0,-32 32 66 0 0,28-31-68 0 0,-4 4-4 0 0</inkml:trace>
</inkml:ink>
</file>

<file path=ppt/ink/ink1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7.937"/>
    </inkml:context>
    <inkml:brush xml:id="br0">
      <inkml:brushProperty name="width" value="0.05" units="cm"/>
      <inkml:brushProperty name="height" value="0.05" units="cm"/>
    </inkml:brush>
  </inkml:definitions>
  <inkml:trace contextRef="#ctx0" brushRef="#br0">264 9 1840 0 0,'-1'-1'-173'0'0,"-4"-7"3595"0"0,3 20 1556 0 0,1-6-5052 0 0,-43 384 1227 0 0,42-360-1148 0 0,1-13 6 0 0,0 0 0 0 0,-1 0 0 0 0,-1 0 0 0 0,-8 31 0 0 0,9-34 36 0 0,2-12 37 0 0,-2-5 86 0 0,-3-4 126 0 0,-9-15 1345 0 0,-16-22-497 0 0,25 37-1636 0 0,0 1 1 0 0,0 1-1 0 0,-1-1 1 0 0,-10-8 0 0 0,13 13 416 0 0,1 0 1 0 0,0 0 0 0 0,0 1 0 0 0,-1-1 0 0 0,1 0 0 0 0,-1 1 0 0 0,1 0-1 0 0,0-1 1 0 0,-1 1 0 0 0,1 0 0 0 0,-1 0 0 0 0,1 1 0 0 0,0-1-1 0 0,-1 0 1 0 0,1 1 0 0 0,-1-1 0 0 0,1 1 0 0 0,0 0 0 0 0,0 0 0 0 0,-1 0-1 0 0,1 0 1 0 0,0 0 0 0 0,0 0 0 0 0,0 1 0 0 0,-3 2 0 0 0,2-2 123 0 0,0 0-1 0 0,0 0 1 0 0,1 0 0 0 0,-1 1 0 0 0,1-1 0 0 0,-1 1-1 0 0,1-1 1 0 0,0 1 0 0 0,0 0 0 0 0,0 0 0 0 0,1 0 0 0 0,-1 0-1 0 0,1 0 1 0 0,-1 0 0 0 0,1 0 0 0 0,0 1 0 0 0,0-1 0 0 0,0 4-1 0 0,1-5 59 0 0,1 0 0 0 0,-1-1 0 0 0,1 1 0 0 0,-1 0 0 0 0,1-1 0 0 0,0 1 0 0 0,0 0 0 0 0,0-1 0 0 0,0 1 0 0 0,0-1 0 0 0,0 1 0 0 0,0-1-1 0 0,0 0 1 0 0,0 1 0 0 0,1-1 0 0 0,-1 0 0 0 0,1 0 0 0 0,-1 0 0 0 0,1 0 0 0 0,-1 0 0 0 0,1 0 0 0 0,-1 0 0 0 0,1-1 0 0 0,3 2 0 0 0,2 1 193 0 0,0-1-1 0 0,0 0 1 0 0,0 0 0 0 0,12 1 0 0 0,-8-3-259 0 0,0 0 0 0 0,0 0 0 0 0,-1-1 1 0 0,1 0-1 0 0,0-1 0 0 0,-1-1 0 0 0,0 1 0 0 0,1-2 0 0 0,9-3 0 0 0,5-5-359 0 0,0-1-1 0 0,29-20 1 0 0,-28 16-4943 0 0</inkml:trace>
</inkml:ink>
</file>

<file path=ppt/ink/ink1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8.317"/>
    </inkml:context>
    <inkml:brush xml:id="br0">
      <inkml:brushProperty name="width" value="0.05" units="cm"/>
      <inkml:brushProperty name="height" value="0.05" units="cm"/>
    </inkml:brush>
  </inkml:definitions>
  <inkml:trace contextRef="#ctx0" brushRef="#br0">287 127 1840 0 0,'-6'-11'3157'0'0,"0"1"1"0"0,-6-19-1 0 0,10 22-2608 0 0,-1-1 1 0 0,0 1-1 0 0,0 0 0 0 0,-1 0 1 0 0,0 1-1 0 0,0-1 1 0 0,0 1-1 0 0,-1 0 1 0 0,-7-7-1 0 0,12 12-546 0 0,-1 1 0 0 0,1 0 0 0 0,-1 0 0 0 0,1 0 0 0 0,-1-1 0 0 0,1 1 0 0 0,-1 0 0 0 0,1 0 0 0 0,-1 0 0 0 0,0 0 0 0 0,1 0 0 0 0,-1 0 0 0 0,1 0 0 0 0,-1 0 0 0 0,1 0 0 0 0,-1 0 0 0 0,1 0 0 0 0,-1 0 0 0 0,0 0 0 0 0,1 0 0 0 0,-1 1 0 0 0,1-1 0 0 0,-1 0 0 0 0,1 0 0 0 0,-1 1 0 0 0,1-1 0 0 0,-1 0 0 0 0,1 1 0 0 0,0-1 0 0 0,-1 0 0 0 0,1 1 0 0 0,-1-1 0 0 0,1 0 0 0 0,0 1 0 0 0,-1-1 0 0 0,1 1 0 0 0,0-1 0 0 0,-1 2-1 0 0,-12 22 258 0 0,10-18-318 0 0,-5 10 49 0 0,1 1 0 0 0,1-1 0 0 0,1 1 0 0 0,-5 26 0 0 0,-7 74-40 0 0,13-88 63 0 0,-16 203 82 0 0,-14 91 64 0 0,17-247-128 0 0,15-68-28 0 0,-1 1 1 0 0,0-1-1 0 0,-1 1 1 0 0,0-1 0 0 0,0 0-1 0 0,-8 11 1 0 0,11-18-14 0 0,1-1-1 0 0,-1 1 1 0 0,1 0 0 0 0,-1-1 0 0 0,0 1-1 0 0,1 0 1 0 0,-1-1 0 0 0,0 1 0 0 0,1-1 0 0 0,-1 1-1 0 0,0-1 1 0 0,0 1 0 0 0,0-1 0 0 0,1 0-1 0 0,-1 1 1 0 0,0-1 0 0 0,0 0 0 0 0,0 0 0 0 0,0 0-1 0 0,0 1 1 0 0,-1-1 0 0 0,-3-1-236 0 0</inkml:trace>
</inkml:ink>
</file>

<file path=ppt/ink/ink1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8.667"/>
    </inkml:context>
    <inkml:brush xml:id="br0">
      <inkml:brushProperty name="width" value="0.05" units="cm"/>
      <inkml:brushProperty name="height" value="0.05" units="cm"/>
    </inkml:brush>
  </inkml:definitions>
  <inkml:trace contextRef="#ctx0" brushRef="#br0">1 10 7834 0 0,'1'-1'337'0'0,"-1"0"0"0"0,1 1 0 0 0,0-1 1 0 0,0 0-1 0 0,0 0 0 0 0,0 1 1 0 0,0-1-1 0 0,-1 1 0 0 0,1-1 0 0 0,1 1 1 0 0,-1-1-1 0 0,0 1 0 0 0,0-1 0 0 0,0 1 1 0 0,0 0-1 0 0,0 0 0 0 0,0-1 0 0 0,0 1 1 0 0,0 0-1 0 0,3 0 0 0 0,30 2-762 0 0,-16-1 904 0 0,138 9-194 0 0,-132-9-225 0 0</inkml:trace>
</inkml:ink>
</file>

<file path=ppt/ink/ink1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49.017"/>
    </inkml:context>
    <inkml:brush xml:id="br0">
      <inkml:brushProperty name="width" value="0.05" units="cm"/>
      <inkml:brushProperty name="height" value="0.05" units="cm"/>
    </inkml:brush>
  </inkml:definitions>
  <inkml:trace contextRef="#ctx0" brushRef="#br0">4 145 6449 0 0,'2'-1'18'0'0,"0"0"-1"0"0,0 0 1 0 0,0 0-1 0 0,0 0 0 0 0,1 1 1 0 0,-1-1-1 0 0,0 1 1 0 0,0 0-1 0 0,0 0 1 0 0,1 0-1 0 0,-1 0 0 0 0,3 0 1 0 0,1 0 178 0 0,9-1 166 0 0,35-5 1495 0 0,-46 6-1590 0 0,0-1 1 0 0,-1 0-1 0 0,1 0 0 0 0,-1 0 1 0 0,1-1-1 0 0,-1 1 0 0 0,0-1 0 0 0,0 0 1 0 0,0 0-1 0 0,0 0 0 0 0,3-3 1 0 0,-4 3-86 0 0,-1 0 0 0 0,1-1 0 0 0,-1 1 0 0 0,0 0 0 0 0,0 0 0 0 0,0-1 0 0 0,-1 1 0 0 0,1-1 0 0 0,0 1 0 0 0,-1-1 0 0 0,1 1 0 0 0,-1-1 0 0 0,0 1 0 0 0,0-1 0 0 0,0 0 0 0 0,0 1 0 0 0,-1-1 0 0 0,1 1 0 0 0,-1-1 0 0 0,0-2 0 0 0,0 1 78 0 0,0 1 0 0 0,0-1-1 0 0,0 0 1 0 0,-1 1 0 0 0,1-1-1 0 0,-1 1 1 0 0,0 0-1 0 0,0-1 1 0 0,0 1 0 0 0,0 0-1 0 0,-1 0 1 0 0,1 1 0 0 0,-4-4-1 0 0,4 5-260 0 0,1 0-1 0 0,-1 0 1 0 0,0 0-1 0 0,0 0 1 0 0,1 0 0 0 0,-1 1-1 0 0,0-1 1 0 0,0 1-1 0 0,0-1 1 0 0,0 1-1 0 0,0 0 1 0 0,0-1-1 0 0,0 1 1 0 0,0 0 0 0 0,0 0-1 0 0,0 1 1 0 0,0-1-1 0 0,-1 1 1 0 0,-1 0-5 0 0,0 0 0 0 0,1 0 0 0 0,-1 1 0 0 0,1 0-1 0 0,0-1 1 0 0,0 1 0 0 0,0 1 0 0 0,0-1 0 0 0,-3 3 0 0 0,0 0-4 0 0,0 1 1 0 0,1 0-1 0 0,0 0 0 0 0,0 0 0 0 0,1 1 1 0 0,0 0-1 0 0,0 0 0 0 0,-4 10 0 0 0,5-10 25 0 0,2 0-1 0 0,-1 0 0 0 0,1 0 1 0 0,0 1-1 0 0,0-1 1 0 0,1 0-1 0 0,0 0 0 0 0,0 1 1 0 0,1-1-1 0 0,0 0 0 0 0,0 0 1 0 0,1 1-1 0 0,0-1 1 0 0,0 0-1 0 0,0-1 0 0 0,1 1 1 0 0,0 0-1 0 0,1-1 1 0 0,4 8-1 0 0,-5-10-4 0 0,0 0 0 0 0,0 0 0 0 0,0 0 1 0 0,1 0-1 0 0,-1-1 0 0 0,1 1 0 0 0,0-1 0 0 0,0 0 0 0 0,0-1 1 0 0,1 1-1 0 0,-1 0 0 0 0,1-1 0 0 0,-1 0 0 0 0,1 0 1 0 0,0-1-1 0 0,-1 1 0 0 0,1-1 0 0 0,0 0 0 0 0,0 0 0 0 0,0-1 1 0 0,0 0-1 0 0,0 1 0 0 0,0-1 0 0 0,0-1 0 0 0,0 1 0 0 0,0-1 1 0 0,0 0-1 0 0,9-3 0 0 0,1-2-1478 0 0,1-4-5240 0 0</inkml:trace>
</inkml:ink>
</file>

<file path=ppt/ink/ink1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55.043"/>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416 2 9674 0 0,'0'-1'1004'0'0,"0"0"-912"0"0,-6 140 2389 0 0,1-49-2592 0 0,4-58 59 0 0,-4 391-364 0 0,7-377 409 0 0,7 90-138 0 0,-76-213 7493 0 0,56 63-7770 0 0,-1 0-1 0 0,0 1 1 0 0,-1 1-1 0 0,0 0 1 0 0,-22-15-1 0 0,30 25 176 0 0,1-1 0 0 0,-1 0 0 0 0,0 1 0 0 0,0 0 0 0 0,0 0 0 0 0,0 1 0 0 0,0-1-1 0 0,0 1 1 0 0,-1 0 0 0 0,1 0 0 0 0,0 1 0 0 0,0-1 0 0 0,-1 1 0 0 0,1 1 0 0 0,0-1 0 0 0,-1 1 0 0 0,1 0 0 0 0,0 0 0 0 0,0 0 0 0 0,0 1 0 0 0,0-1 0 0 0,-8 5-1 0 0,4-1 224 0 0,0 1 0 0 0,0 0 0 0 0,1 1-1 0 0,0 0 1 0 0,0 0 0 0 0,0 0-1 0 0,1 1 1 0 0,0 0 0 0 0,1 1-1 0 0,0 0 1 0 0,0 0 0 0 0,1 0-1 0 0,0 0 1 0 0,-7 19 0 0 0,10-22 74 0 0,1 0 1 0 0,-1 1 0 0 0,1-1 0 0 0,0 0 0 0 0,0 1 0 0 0,1-1 0 0 0,0 0-1 0 0,0 1 1 0 0,0-1 0 0 0,1 1 0 0 0,2 7 0 0 0,-2-9 62 0 0,1 0 0 0 0,0-1 1 0 0,0 1-1 0 0,0 0 0 0 0,0-1 0 0 0,1 0 0 0 0,0 0 0 0 0,0 0 1 0 0,0 0-1 0 0,1 0 0 0 0,-1 0 0 0 0,1-1 0 0 0,0 0 1 0 0,0 0-1 0 0,8 5 0 0 0,-2-2 45 0 0,0-1 0 0 0,0-1 0 0 0,1 0 0 0 0,0-1 0 0 0,0 0 0 0 0,0 0 0 0 0,0-1 0 0 0,1 0 0 0 0,-1-1 0 0 0,0-1 0 0 0,1 0 0 0 0,-1 0 0 0 0,0-1 0 0 0,1 0 0 0 0,-1-1 0 0 0,13-4 0 0 0,10-4-57 0 0,-1-1 1 0 0,0-1-1 0 0,60-34 0 0 0,-59 27-209 0 0,0-2 1 0 0,-1-2-1 0 0,-1-1 0 0 0,40-39 0 0 0,-40 30 108 0 0</inkml:trace>
</inkml:ink>
</file>

<file path=ppt/ink/ink1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55.545"/>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629 433 10138 0 0,'-35'-187'1856'0'0,"28"159"-1358"0"0,-1-1-1 0 0,-2 1 1 0 0,-1 1 0 0 0,-19-37 0 0 0,26 58-209 0 0,0 0 0 0 0,0 1 0 0 0,0-1 0 0 0,-1 1 0 0 0,1 0 0 0 0,-1 0 1 0 0,-1 0-1 0 0,1 0 0 0 0,-12-6 0 0 0,14 9-191 0 0,1 1 0 0 0,-1-1 0 0 0,0 1 0 0 0,1 0 0 0 0,-1 0 0 0 0,0 0 0 0 0,0 1 0 0 0,0-1 0 0 0,1 1 0 0 0,-1-1 0 0 0,0 1 0 0 0,0 0 0 0 0,0 0 0 0 0,0 0 0 0 0,0 1 0 0 0,0-1 0 0 0,0 1 0 0 0,1-1 0 0 0,-1 1 0 0 0,0 0 0 0 0,0 0 0 0 0,1 0 0 0 0,-1 1 0 0 0,0-1 0 0 0,1 0 0 0 0,-4 4 0 0 0,-2 2-137 0 0,-1 1-1 0 0,1 1 0 0 0,1-1 0 0 0,-1 2 1 0 0,2-1-1 0 0,-1 1 0 0 0,1-1 1 0 0,1 2-1 0 0,-5 10 0 0 0,-2 8-98 0 0,2 0-1 0 0,-8 35 1 0 0,7-12 47 0 0,2 0 0 0 0,-2 91 0 0 0,13 107-92 0 0,-2-245 179 0 0,21 274-117 0 0,-8-153 33 0 0,-5 153 1 0 0,-9-259 112 0 0,-1 1-1 0 0,-1-1 1 0 0,-1 0 0 0 0,-1 0-1 0 0,0-1 1 0 0,-14 31 0 0 0,15-40-12 0 0,-1 0 1 0 0,-1 0 0 0 0,1-1 0 0 0,-2 1-1 0 0,1-1 1 0 0,-1-1 0 0 0,0 1 0 0 0,-1-1 0 0 0,0-1-1 0 0,-1 1 1 0 0,1-1 0 0 0,-1-1 0 0 0,-17 10-1 0 0,21-14-73 0 0,0 1 1 0 0,0-1-1 0 0,-1 0 0 0 0,1-1 0 0 0,-1 1 0 0 0,1-1 0 0 0,-1-1 0 0 0,1 1 0 0 0,-1-1 1 0 0,0 0-1 0 0,1 0 0 0 0,-1 0 0 0 0,0-1 0 0 0,1 0 0 0 0,-1 0 0 0 0,1 0 0 0 0,-1-1 1 0 0,1 0-1 0 0,-7-2 0 0 0,-9-14-420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3.727"/>
    </inkml:context>
    <inkml:brush xml:id="br0">
      <inkml:brushProperty name="width" value="0.05" units="cm"/>
      <inkml:brushProperty name="height" value="0.05" units="cm"/>
    </inkml:brush>
  </inkml:definitions>
  <inkml:trace contextRef="#ctx0" brushRef="#br0">0 0 5065 0 0,'1'18'2557'0'0,"5"79"-2998"0"0,-6-91 634 0 0,28 202-136 0 0,-30-197 91 0 0,3-12-69 0 0</inkml:trace>
</inkml:ink>
</file>

<file path=ppt/ink/ink1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55.91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78 6449 0 0,'3'-3'104'0'0,"1"0"1"0"0,0 1-1 0 0,0-1 0 0 0,0 1 0 0 0,0 0 0 0 0,0-1 0 0 0,1 2 0 0 0,-1-1 0 0 0,8-1 0 0 0,44-8 286 0 0,-43 10-126 0 0,257-22 2537 0 0,-89 10-2676 0 0,-132 8-201 0 0</inkml:trace>
</inkml:ink>
</file>

<file path=ppt/ink/ink1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3:56.25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93 231 9674 0 0,'4'2'31'0'0,"0"-1"-1"0"0,0 0 0 0 0,0-1 1 0 0,0 1-1 0 0,0-1 1 0 0,0 0-1 0 0,0 1 1 0 0,0-2-1 0 0,0 1 1 0 0,5-1-1 0 0,1 0-70 0 0,24 0-11 0 0,111-8 305 0 0,-126 6-148 0 0,1 0 0 0 0,-1-1 0 0 0,1-1 0 0 0,-2-1 0 0 0,24-10 0 0 0,-39 14-6 0 0,1 1 1 0 0,-1-1 0 0 0,0 0-1 0 0,0 0 1 0 0,0 0 0 0 0,0-1-1 0 0,-1 1 1 0 0,1 0-1 0 0,0-1 1 0 0,-1 0 0 0 0,0 0-1 0 0,0 0 1 0 0,0 0 0 0 0,0 0-1 0 0,0 0 1 0 0,0 0 0 0 0,-1-1-1 0 0,1 1 1 0 0,-1 0 0 0 0,0-1-1 0 0,1-5 1 0 0,-2 5 112 0 0,0 0 1 0 0,0 0-1 0 0,0-1 0 0 0,-1 1 1 0 0,1 0-1 0 0,-1 0 0 0 0,0 0 1 0 0,0 0-1 0 0,-1 0 0 0 0,1 0 1 0 0,-1 0-1 0 0,0 0 0 0 0,0 0 1 0 0,0 1-1 0 0,0-1 1 0 0,-1 1-1 0 0,0-1 0 0 0,-3-3 1 0 0,2 3-129 0 0,-1 0 0 0 0,1 0 1 0 0,-1 0-1 0 0,0 1 0 0 0,0-1 0 0 0,0 1 1 0 0,0 1-1 0 0,-1-1 0 0 0,1 1 1 0 0,-1 0-1 0 0,1 0 0 0 0,-1 0 0 0 0,-6-1 1 0 0,2 2-142 0 0,1 1 0 0 0,-1-1 0 0 0,1 1 0 0 0,-1 1 0 0 0,0 0 0 0 0,1 0 0 0 0,-14 4 0 0 0,-2 3-266 0 0,0 1 1 0 0,0 1 0 0 0,1 1 0 0 0,1 1-1 0 0,-23 16 1 0 0,32-19 259 0 0,0 1 0 0 0,1 0 0 0 0,0 1-1 0 0,1 0 1 0 0,0 1 0 0 0,1 0 0 0 0,1 1 0 0 0,0 1 0 0 0,-16 26-1 0 0,23-35 98 0 0,1 1-1 0 0,-1 0 0 0 0,1 0 0 0 0,0 0 0 0 0,0 0 0 0 0,0 0 0 0 0,1 0 0 0 0,0 1 0 0 0,0-1 0 0 0,1 0 0 0 0,0 1 0 0 0,0-1 1 0 0,0 1-1 0 0,1-1 0 0 0,0 0 0 0 0,0 0 0 0 0,0 1 0 0 0,1-1 0 0 0,0 0 0 0 0,1 0 0 0 0,-1 0 0 0 0,1-1 0 0 0,0 1 0 0 0,0 0 0 0 0,1-1 1 0 0,0 0-1 0 0,-1 0 0 0 0,8 6 0 0 0,-1-2 146 0 0,-1 0 1 0 0,2-1-1 0 0,-1 0 1 0 0,1-1-1 0 0,0 0 1 0 0,1-1-1 0 0,0 0 1 0 0,0-1-1 0 0,0 0 1 0 0,22 5-1 0 0,-17-6-271 0 0,-1-1-1 0 0,1-1 1 0 0,0 0 0 0 0,0-1 0 0 0,0-1-1 0 0,0-1 1 0 0,32-5 0 0 0,-2-5-557 0 0</inkml:trace>
</inkml:ink>
</file>

<file path=ppt/ink/ink1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1.225"/>
    </inkml:context>
    <inkml:brush xml:id="br0">
      <inkml:brushProperty name="width" value="0.05" units="cm"/>
      <inkml:brushProperty name="height" value="0.05" units="cm"/>
    </inkml:brush>
  </inkml:definitions>
  <inkml:trace contextRef="#ctx0" brushRef="#br0">543 372 9218 0 0,'1'1'3939'0'0,"-5"4"-596"0"0,-9 7-3182 0 0,-1 0 1 0 0,0 0 0 0 0,-1-2-1 0 0,0 0 1 0 0,0 0 0 0 0,-1-1-1 0 0,0-1 1 0 0,-1-1 0 0 0,0 0 0 0 0,-33 7-1 0 0,35-11-296 0 0,0 0 0 0 0,1-1 0 0 0,-1-1-1 0 0,0-1 1 0 0,0 0 0 0 0,0-1 0 0 0,0 0 0 0 0,0-1-1 0 0,1-1 1 0 0,-1 0 0 0 0,1-2 0 0 0,0 1 0 0 0,0-1-1 0 0,-13-8 1 0 0,14 7-14 0 0,2-1 0 0 0,-1 0 0 0 0,1-1-1 0 0,-13-11 1 0 0,21 16 117 0 0,0 1-1 0 0,0-1 1 0 0,0 0-1 0 0,1 0 0 0 0,-1 0 1 0 0,1-1-1 0 0,0 1 1 0 0,0-1-1 0 0,0 1 0 0 0,0-1 1 0 0,1 1-1 0 0,-1-1 1 0 0,1 0-1 0 0,0 0 0 0 0,0 0 1 0 0,1 0-1 0 0,-1 0 1 0 0,1 1-1 0 0,0-6 1 0 0,0 7 34 0 0,1-1 0 0 0,0 1 1 0 0,0-1-1 0 0,0 1 0 0 0,0-1 1 0 0,0 1-1 0 0,1 0 0 0 0,-1 0 1 0 0,1 0-1 0 0,-1 0 0 0 0,1 0 1 0 0,0 0-1 0 0,0 0 0 0 0,0 0 1 0 0,0 0-1 0 0,0 1 0 0 0,0-1 1 0 0,0 1-1 0 0,1 0 0 0 0,2-2 1 0 0,7-3-105 0 0,1 1 0 0 0,19-6 1 0 0,-30 10 99 0 0,66-17-180 0 0,0 3 1 0 0,73-6-1 0 0,-27 5 87 0 0,12-3 91 0 0,91-16 47 0 0,-180 26-35 0 0,0-1 1 0 0,0-2-1 0 0,58-27 0 0 0,-89 36-574 0 0,-1 0 0 0 0,0 0 0 0 0,0 0 0 0 0,0-1-1 0 0,8-7 1 0 0,-12 10 428 0 0,-1 0 0 0 0,1 1 0 0 0,0-1 0 0 0,-1 0 0 0 0,1 0 0 0 0,-1 0 0 0 0,1 0 0 0 0,-1 0 0 0 0,1 0 0 0 0,-1 1 0 0 0,0-1-1 0 0,1 0 1 0 0,-1 0 0 0 0,0 0 0 0 0,0 0 0 0 0,0 0 0 0 0,0 0 0 0 0,0-2 0 0 0,0 2 52 0 0,-1 0 1 0 0,1 0-1 0 0,0 0 1 0 0,-1 0-1 0 0,0 0 0 0 0,1 0 1 0 0,-1 0-1 0 0,0 1 1 0 0,1-1-1 0 0,-1 0 0 0 0,0 0 1 0 0,0 0-1 0 0,0 1 1 0 0,0-1-1 0 0,0 0 0 0 0,0 1 1 0 0,0-1-1 0 0,0 1 1 0 0,0-1-1 0 0,-2 0 0 0 0,-5-2-565 0 0,0 0 0 0 0,0 0 1 0 0,-1 1-1 0 0,1 0 0 0 0,-1 1 0 0 0,-17-1 0 0 0,14 2 427 0 0,-1 0 0 0 0,1 1 0 0 0,-1 1 0 0 0,-19 5 1 0 0,19-4 442 0 0,0 2 0 0 0,0 0 0 0 0,0 0 0 0 0,0 1 0 0 0,1 1 0 0 0,0 0 0 0 0,0 0 0 0 0,1 2 0 0 0,-18 15 1 0 0,19-13 98 0 0,2-1 0 0 0,0 1 0 0 0,0 0 0 0 0,1 1 1 0 0,0 0-1 0 0,1 0 0 0 0,0 1 0 0 0,1 0 1 0 0,-5 19-1 0 0,-2 17 830 0 0,-7 63 0 0 0,8-39-77 0 0,-7 20 243 0 0,-56 173-1 0 0,57-220-1236 0 0,-2-1-1 0 0,-3-1 1 0 0,-1-1-1 0 0,-1-1 1 0 0,-49 61-1 0 0,72-101-86 0 0,-20 24 178 0 0,-35 33 1 0 0,50-52-135 0 0,-1-1 0 0 0,0-1 1 0 0,0 1-1 0 0,-1-1 0 0 0,1 0 1 0 0,-1-1-1 0 0,-1 0 0 0 0,1 0 1 0 0,0-1-1 0 0,-14 4 0 0 0,18-6-73 0 0,1-1 0 0 0,-1 0 1 0 0,0 1-1 0 0,1-1 0 0 0,-1 0 0 0 0,0-1 0 0 0,1 1 1 0 0,-5-2-1 0 0,-12-4 7 0 0</inkml:trace>
</inkml:ink>
</file>

<file path=ppt/ink/ink1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1.605"/>
    </inkml:context>
    <inkml:brush xml:id="br0">
      <inkml:brushProperty name="width" value="0.05" units="cm"/>
      <inkml:brushProperty name="height" value="0.05" units="cm"/>
    </inkml:brush>
  </inkml:definitions>
  <inkml:trace contextRef="#ctx0" brushRef="#br0">1 45 9218 0 0,'0'0'707'0'0,"16"-3"1173"0"0,256-15 725 0 0,-14 2-1254 0 0,-215 8-1341 0 0</inkml:trace>
</inkml:ink>
</file>

<file path=ppt/ink/ink1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4.528"/>
    </inkml:context>
    <inkml:brush xml:id="br0">
      <inkml:brushProperty name="width" value="0.05" units="cm"/>
      <inkml:brushProperty name="height" value="0.05" units="cm"/>
    </inkml:brush>
  </inkml:definitions>
  <inkml:trace contextRef="#ctx0" brushRef="#br0">13 6 4609 0 0,'-6'-6'11833'0'0,"-1"112"-11527"0"0,9 125 0 0 0,-2-218-788 0 0</inkml:trace>
</inkml:ink>
</file>

<file path=ppt/ink/ink1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4.966"/>
    </inkml:context>
    <inkml:brush xml:id="br0">
      <inkml:brushProperty name="width" value="0.05" units="cm"/>
      <inkml:brushProperty name="height" value="0.05" units="cm"/>
    </inkml:brush>
  </inkml:definitions>
  <inkml:trace contextRef="#ctx0" brushRef="#br0">1 6 10050 0 0,'0'6'256'0'0,"-1"9"-203"0"0,1 0 0 0 0,1 1 0 0 0,0-1 0 0 0,1 0 0 0 0,1 0 0 0 0,0 0 0 0 0,7 18 0 0 0,-7-26-96 0 0,1 1-1 0 0,0-1 1 0 0,0 0-1 0 0,0-1 1 0 0,1 1 0 0 0,0-1-1 0 0,1 1 1 0 0,-1-1-1 0 0,1-1 1 0 0,0 1-1 0 0,0-1 1 0 0,1 0-1 0 0,7 4 1 0 0,-11-8 173 0 0,0 1 1 0 0,1 0 0 0 0,-1-1-1 0 0,1 0 1 0 0,-1 1 0 0 0,1-1-1 0 0,-1-1 1 0 0,1 1 0 0 0,0 0-1 0 0,0-1 1 0 0,-1 0 0 0 0,1 0-1 0 0,0 0 1 0 0,0 0 0 0 0,-1-1-1 0 0,1 0 1 0 0,0 1 0 0 0,-1-1-1 0 0,1 0 1 0 0,-1-1 0 0 0,1 1-1 0 0,-1-1 1 0 0,1 1 0 0 0,-1-1-1 0 0,0 0 1 0 0,0 0 0 0 0,0-1-1 0 0,0 1 1 0 0,4-5 0 0 0,2-3 100 0 0,0 0 1 0 0,-1-1 0 0 0,0 0 0 0 0,-1 0-1 0 0,0-1 1 0 0,9-22 0 0 0,21-79 1393 0 0,-33 100-1598 0 0,-13 48-193 0 0,1 0 0 0 0,-4 70 0 0 0,10-85-196 0 0,2 0 0 0 0,0 0 1 0 0,2 0-1 0 0,0 0 0 0 0,1 0 1 0 0,1 0-1 0 0,1 0 1 0 0,7 18-1 0 0,-9-30-5471 0 0</inkml:trace>
</inkml:ink>
</file>

<file path=ppt/ink/ink1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5.390"/>
    </inkml:context>
    <inkml:brush xml:id="br0">
      <inkml:brushProperty name="width" value="0.05" units="cm"/>
      <inkml:brushProperty name="height" value="0.05" units="cm"/>
    </inkml:brush>
  </inkml:definitions>
  <inkml:trace contextRef="#ctx0" brushRef="#br0">1 175 3225 0 0,'19'-4'1143'0'0,"17"-2"-1014"0"0,-1 2 159 0 0,0-2 0 0 0,47-15 0 0 0,-79 20-288 0 0,0 0 0 0 0,0-1 0 0 0,-1 1 0 0 0,1-1 0 0 0,0 1 0 0 0,0-1 0 0 0,3-3 0 0 0,0 0 0 0 0</inkml:trace>
  <inkml:trace contextRef="#ctx0" brushRef="#br0" timeOffset="1">237 1 9218 0 0,'0'0'93'0'0,"-1"0"-1"0"0,1 0 1 0 0,0 0-1 0 0,-1 0 1 0 0,1 0 0 0 0,0 0-1 0 0,-1 0 1 0 0,1 0 0 0 0,0 0-1 0 0,0 0 1 0 0,-1 0-1 0 0,1 0 1 0 0,0 0 0 0 0,0 1-1 0 0,-1-1 1 0 0,1 0 0 0 0,0 0-1 0 0,0 0 1 0 0,-1 0-1 0 0,1 1 1 0 0,0-1 0 0 0,0 0-1 0 0,-1 0 1 0 0,1 0 0 0 0,0 1-1 0 0,0-1 1 0 0,0 0-1 0 0,0 0 1 0 0,-1 1 0 0 0,1-1-1 0 0,0 0 1 0 0,0 0 0 0 0,0 1-1 0 0,0-1 1 0 0,0 0-1 0 0,0 1 1 0 0,0-1 0 0 0,0 0-1 0 0,0 0 1 0 0,0 1 0 0 0,0-1-1 0 0,0 0 1 0 0,0 1-1 0 0,0-1 1 0 0,-4 20 8 0 0,4-19 10 0 0,-10 70-201 0 0,3 0 0 0 0,3 77 0 0 0,4-126 101 0 0</inkml:trace>
</inkml:ink>
</file>

<file path=ppt/ink/ink1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5.740"/>
    </inkml:context>
    <inkml:brush xml:id="br0">
      <inkml:brushProperty name="width" value="0.05" units="cm"/>
      <inkml:brushProperty name="height" value="0.05" units="cm"/>
    </inkml:brush>
  </inkml:definitions>
  <inkml:trace contextRef="#ctx0" brushRef="#br0">3 1 10138 0 0,'0'0'1080'0'0,"0"1"-1080"0"0,0 0 0 0 0,0 2 0 0 0,0 3-80 0 0,0-1 80 0 0,0 3-96 0 0,0 0 96 0 0,2 3-136 0 0,-4 0 24 0 0,2 1 8 0 0,0 2 0 0 0,-1 1 104 0 0,0-2 0 0 0</inkml:trace>
</inkml:ink>
</file>

<file path=ppt/ink/ink1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6.837"/>
    </inkml:context>
    <inkml:brush xml:id="br0">
      <inkml:brushProperty name="width" value="0.05" units="cm"/>
      <inkml:brushProperty name="height" value="0.05" units="cm"/>
    </inkml:brush>
  </inkml:definitions>
  <inkml:trace contextRef="#ctx0" brushRef="#br0">210 342 8290 0 0,'5'-19'8846'0'0,"-3"30"-8009"0"0,1 29-214 0 0,-2 1 0 0 0,-5 41 0 0 0,1 9-557 0 0,17 146-135 0 0,-17-239 36 0 0,1 1 1 0 0,0-1-1 0 0,-1 0 1 0 0,1 0-1 0 0,0 0 1 0 0,0 0-1 0 0,-3-5 0 0 0,4 6 25 0 0,-28-36-1166 0 0,23 28 827 0 0,0 1 0 0 0,-1 0 0 0 0,0 0 0 0 0,0 0 0 0 0,-1 1 0 0 0,0 0 0 0 0,0 0 0 0 0,0 1 0 0 0,-1 0 0 0 0,-14-7 0 0 0,21 12 345 0 0,-1 0 1 0 0,1 0-1 0 0,0 0 1 0 0,0 1-1 0 0,-1-1 0 0 0,1 1 1 0 0,0-1-1 0 0,-1 1 0 0 0,1 0 1 0 0,-1 0-1 0 0,1 0 0 0 0,0 0 1 0 0,-1 1-1 0 0,1-1 0 0 0,-1 1 1 0 0,1-1-1 0 0,0 1 0 0 0,0 0 1 0 0,-1 0-1 0 0,1 0 1 0 0,0 0-1 0 0,0 0 0 0 0,0 1 1 0 0,0-1-1 0 0,0 0 0 0 0,0 1 1 0 0,1 0-1 0 0,-1-1 0 0 0,0 1 1 0 0,1 0-1 0 0,-1 0 0 0 0,1 0 1 0 0,0 0-1 0 0,0 0 0 0 0,-1 0 1 0 0,1 0-1 0 0,1 0 1 0 0,-1 1-1 0 0,0-1 0 0 0,0 0 1 0 0,1 1-1 0 0,0-1 0 0 0,-1 0 1 0 0,1 1-1 0 0,0-1 0 0 0,0 1 1 0 0,0-1-1 0 0,0 0 0 0 0,1 1 1 0 0,-1-1-1 0 0,1 0 0 0 0,-1 1 1 0 0,1-1-1 0 0,0 0 1 0 0,0 0-1 0 0,0 1 0 0 0,0-1 1 0 0,0 0-1 0 0,0 0 0 0 0,1 0 1 0 0,-1 0-1 0 0,1-1 0 0 0,-1 1 1 0 0,1 0-1 0 0,0-1 0 0 0,0 1 1 0 0,2 1-1 0 0,4 2 144 0 0,0 0 0 0 0,0 0 1 0 0,0-1-1 0 0,1-1 0 0 0,0 1 0 0 0,0-1 0 0 0,0-1 0 0 0,0 1 1 0 0,0-2-1 0 0,0 1 0 0 0,0-1 0 0 0,1-1 0 0 0,-1 1 0 0 0,14-3 1 0 0,-5 1-51 0 0,1-2 0 0 0,-1 0 0 0 0,0-1 0 0 0,0-1 0 0 0,0-1 0 0 0,21-9 0 0 0,-14 3-181 0 0,-1-2 0 0 0,-1 0 1 0 0,0-1-1 0 0,-1-1 1 0 0,-1-1-1 0 0,0-1 0 0 0,25-28 1 0 0,-23 19-738 0 0,-1-2 0 0 0,-2 0 0 0 0,0-1 0 0 0,-2-1 1 0 0,16-38-1 0 0,33-103-1437 0 0,-57 141 2329 0 0,-2 0 0 0 0,-1-1 0 0 0,4-54 0 0 0,-11 54 2313 0 0,0 31-2104 0 0,0 0 0 0 0,0 0 0 0 0,0 0 0 0 0,0 0-1 0 0,0 0 1 0 0,0 0 0 0 0,0 0 0 0 0,0 1 0 0 0,0-1-1 0 0,0 0 1 0 0,-1 0 0 0 0,1 0 0 0 0,0 0 0 0 0,-1 0-1 0 0,1 0 1 0 0,-1 0 0 0 0,1 0 0 0 0,-1 1 0 0 0,0-1-1 0 0,1 0 1 0 0,-1 0 0 0 0,0 1 0 0 0,1-1 0 0 0,-1 0-1 0 0,0 1 1 0 0,0-1 0 0 0,-1 0 0 0 0,2 1-135 0 0,-1 1 1 0 0,0-1 0 0 0,0 0-1 0 0,0 1 1 0 0,1-1 0 0 0,-1 1-1 0 0,0-1 1 0 0,1 1-1 0 0,-1-1 1 0 0,0 1 0 0 0,1-1-1 0 0,-1 1 1 0 0,0 0-1 0 0,1-1 1 0 0,-1 1 0 0 0,1 0-1 0 0,0 0 1 0 0,-1-1-1 0 0,0 2 1 0 0,-8 19-470 0 0,6-15 516 0 0,-20 55-318 0 0,1 1 0 0 0,-21 112 0 0 0,23-88 86 0 0,-52 343 58 0 0,29-140 1 0 0,40-270-8 0 0,-10 42-14 0 0,12-58 8 0 0,0 1-1 0 0,-1 0 0 0 0,1-1 0 0 0,-1 1 0 0 0,1-1 0 0 0,-1 0 1 0 0,0 0-1 0 0,-1 1 0 0 0,1-1 0 0 0,0 0 0 0 0,-1-1 0 0 0,0 1 1 0 0,-3 2-1 0 0,4-4-96 0 0,0 0 0 0 0,0 0 0 0 0,0-1 0 0 0,0 1 0 0 0,-1-1 0 0 0,1 0 0 0 0,0 0 1 0 0,0 0-1 0 0,-1 0 0 0 0,1 0 0 0 0,0 0 0 0 0,0 0 0 0 0,0-1 0 0 0,-1 1 0 0 0,1-1 0 0 0,0 0 1 0 0,0 1-1 0 0,0-1 0 0 0,0 0 0 0 0,0 0 0 0 0,0 0 0 0 0,0-1 0 0 0,0 1 0 0 0,1 0 0 0 0,-4-4 0 0 0,-9-5-6905 0 0</inkml:trace>
</inkml:ink>
</file>

<file path=ppt/ink/ink1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7.222"/>
    </inkml:context>
    <inkml:brush xml:id="br0">
      <inkml:brushProperty name="width" value="0.05" units="cm"/>
      <inkml:brushProperty name="height" value="0.05" units="cm"/>
    </inkml:brush>
  </inkml:definitions>
  <inkml:trace contextRef="#ctx0" brushRef="#br0">0 20 6913 0 0,'89'-8'1209'0'0,"133"0"-1507"0"0,-191 5 12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4.780"/>
    </inkml:context>
    <inkml:brush xml:id="br0">
      <inkml:brushProperty name="width" value="0.05" units="cm"/>
      <inkml:brushProperty name="height" value="0.05" units="cm"/>
    </inkml:brush>
  </inkml:definitions>
  <inkml:trace contextRef="#ctx0" brushRef="#br0">58 0 5985 0 0,'-2'13'8119'0'0,"-9"31"-6908"0"0,-1 3-1391 0 0,1 4 168 0 0,2 1-1 0 0,3-1 1 0 0,1 1 0 0 0,3 0-1 0 0,3 0 1 0 0,9 75 0 0 0,-3-92-70 0 0,19 63 1 0 0,-20-81 56 0 0,1-1 1 0 0,0 1-1 0 0,2-1 1 0 0,-1-1 0 0 0,18 23-1 0 0,-23-34 15 0 0,0-1 0 0 0,0 1-1 0 0,0-1 1 0 0,0 0 0 0 0,0 0-1 0 0,8 4 1 0 0,1-2 10 0 0</inkml:trace>
</inkml:ink>
</file>

<file path=ppt/ink/ink1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4T08:34:07.550"/>
    </inkml:context>
    <inkml:brush xml:id="br0">
      <inkml:brushProperty name="width" value="0.05" units="cm"/>
      <inkml:brushProperty name="height" value="0.05" units="cm"/>
    </inkml:brush>
  </inkml:definitions>
  <inkml:trace contextRef="#ctx0" brushRef="#br0">0 132 9674 0 0,'95'9'1374'0'0,"-86"-9"-1237"0"0,124-4 1044 0 0,-114 2-1074 0 0,0 0 0 0 0,-1-1-1 0 0,1-2 1 0 0,-1 0 0 0 0,19-7 0 0 0,-34 10-67 0 0,0 1 0 0 0,0 0 1 0 0,0-1-1 0 0,-1 0 0 0 0,1 0 1 0 0,0 1-1 0 0,-1-2 0 0 0,1 1 1 0 0,-1 0-1 0 0,0 0 0 0 0,0-1 1 0 0,0 1-1 0 0,4-7 0 0 0,-6 8 70 0 0,1-1-1 0 0,-1 1 1 0 0,1-1-1 0 0,-1 1 1 0 0,0-1-1 0 0,1 0 0 0 0,-1 1 1 0 0,0-1-1 0 0,0 0 1 0 0,0 1-1 0 0,0-1 1 0 0,-1 0-1 0 0,1 1 0 0 0,0-1 1 0 0,-1 0-1 0 0,1 1 1 0 0,-1-1-1 0 0,0 1 1 0 0,1-1-1 0 0,-1 1 0 0 0,0-1 1 0 0,0 1-1 0 0,0 0 1 0 0,0-1-1 0 0,0 1 1 0 0,0 0-1 0 0,0 0 0 0 0,-1-1 1 0 0,-1 0-1 0 0,-1-1 29 0 0,0 0 0 0 0,0 0-1 0 0,0 0 1 0 0,0 1 0 0 0,-1 0-1 0 0,1 0 1 0 0,-1 0 0 0 0,0 0 0 0 0,1 1-1 0 0,-1-1 1 0 0,0 1 0 0 0,0 1-1 0 0,0-1 1 0 0,0 1 0 0 0,0-1 0 0 0,1 2-1 0 0,-1-1 1 0 0,0 0 0 0 0,0 1-1 0 0,0 0 1 0 0,0 0 0 0 0,0 0-1 0 0,1 1 1 0 0,-1 0 0 0 0,0 0 0 0 0,-7 4-1 0 0,6-3-142 0 0,0 1-1 0 0,1-1 1 0 0,-1 1 0 0 0,1 0-1 0 0,0 1 1 0 0,0-1-1 0 0,0 1 1 0 0,0 0 0 0 0,1 0-1 0 0,0 0 1 0 0,0 1 0 0 0,1 0-1 0 0,-1 0 1 0 0,1 0-1 0 0,0 0 1 0 0,1 0 0 0 0,-1 0-1 0 0,1 1 1 0 0,-1 8-1 0 0,2-7-71 0 0,0 1-1 0 0,1-1 0 0 0,0 0 0 0 0,1 1 1 0 0,0-1-1 0 0,0 0 0 0 0,1 0 0 0 0,0 0 1 0 0,0 0-1 0 0,1 0 0 0 0,0 0 0 0 0,0-1 1 0 0,1 1-1 0 0,0-1 0 0 0,0 0 0 0 0,1 0 1 0 0,0-1-1 0 0,0 1 0 0 0,0-1 0 0 0,1 0 1 0 0,0 0-1 0 0,0-1 0 0 0,1 0 0 0 0,0 0 1 0 0,-1 0-1 0 0,2-1 0 0 0,-1 0 0 0 0,0 0 1 0 0,1-1-1 0 0,0 0 0 0 0,-1 0 0 0 0,17 2 0 0 0,2-1-6370 0 0</inkml:trace>
</inkml:ink>
</file>

<file path=ppt/ink/ink1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08.400"/>
    </inkml:context>
    <inkml:brush xml:id="br0">
      <inkml:brushProperty name="width" value="0.05" units="cm"/>
      <inkml:brushProperty name="height" value="0.05" units="cm"/>
    </inkml:brush>
  </inkml:definitions>
  <inkml:trace contextRef="#ctx0" brushRef="#br0">401 198 2304 0 0,'0'0'673'0'0,"1"-4"2525"0"0,0-2 2295 0 0,1-6-4760 0 0,-1-1 1 0 0,-1 1-1 0 0,0 0 1 0 0,-1 0-1 0 0,0 0 1 0 0,0 0-1 0 0,-6-21 1 0 0,6 29-697 0 0,-1 0 0 0 0,1 1 0 0 0,0-1 0 0 0,-1 0 0 0 0,0 1 1 0 0,0 0-1 0 0,0-1 0 0 0,0 1 0 0 0,-1 0 0 0 0,1 0 0 0 0,-1 0 0 0 0,1 0 0 0 0,-1 0 0 0 0,0 1 1 0 0,0-1-1 0 0,-1 1 0 0 0,1 0 0 0 0,0 0 0 0 0,-1 0 0 0 0,0 0 0 0 0,1 1 0 0 0,-1-1 1 0 0,0 1-1 0 0,1 0 0 0 0,-1 0 0 0 0,0 1 0 0 0,0-1 0 0 0,0 1 0 0 0,-5 0 0 0 0,1 0-54 0 0,0 1 0 0 0,0 1-1 0 0,0 0 1 0 0,0 0 0 0 0,0 0-1 0 0,1 1 1 0 0,-1 0-1 0 0,1 0 1 0 0,0 1 0 0 0,0 0-1 0 0,0 1 1 0 0,0-1 0 0 0,1 1-1 0 0,0 0 1 0 0,-7 8 0 0 0,-5 6-177 0 0,1 0 0 0 0,0 1 0 0 0,-19 32 0 0 0,17-22-48 0 0,-27 58 0 0 0,41-76 228 0 0,0 1-1 0 0,1-1 0 0 0,0 1 0 0 0,1 0 1 0 0,0 0-1 0 0,1 0 0 0 0,1 0 0 0 0,0 15 1 0 0,1-25 12 0 0,0 1 0 0 0,0-1 1 0 0,1 0-1 0 0,-1 1 0 0 0,1-1 1 0 0,0 0-1 0 0,0 0 0 0 0,0 1 1 0 0,0-1-1 0 0,1 0 1 0 0,-1 0-1 0 0,1 0 0 0 0,0 0 1 0 0,0-1-1 0 0,0 1 0 0 0,0 0 1 0 0,0-1-1 0 0,1 0 0 0 0,-1 1 1 0 0,1-1-1 0 0,0 0 0 0 0,-1 0 1 0 0,1 0-1 0 0,0-1 1 0 0,0 1-1 0 0,0-1 0 0 0,0 1 1 0 0,1-1-1 0 0,2 1 0 0 0,-1-1 9 0 0,0-1-1 0 0,0 1 1 0 0,1-1-1 0 0,-1 1 1 0 0,0-2-1 0 0,0 1 1 0 0,0 0 0 0 0,0-1-1 0 0,0 0 1 0 0,0 0-1 0 0,0-1 1 0 0,0 1-1 0 0,-1-1 1 0 0,1 0-1 0 0,0 0 1 0 0,-1-1-1 0 0,0 1 1 0 0,8-7-1 0 0,9-9-335 0 0,-2-1 0 0 0,0-1 0 0 0,-1-1 0 0 0,-1 0 0 0 0,-1-1-1 0 0,18-32 1 0 0,-11 9-835 0 0,-1-1 0 0 0,24-73 0 0 0,-40 106 1733 0 0,-7 23 3035 0 0,-1 9-1317 0 0,-3 55-930 0 0,0 67-936 0 0,6-120-454 0 0,0 0 1 0 0,2 0-1 0 0,0 0 1 0 0,12 36-1 0 0,-3-24-1407 0 0</inkml:trace>
</inkml:ink>
</file>

<file path=ppt/ink/ink1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08.784"/>
    </inkml:context>
    <inkml:brush xml:id="br0">
      <inkml:brushProperty name="width" value="0.05" units="cm"/>
      <inkml:brushProperty name="height" value="0.05" units="cm"/>
    </inkml:brush>
  </inkml:definitions>
  <inkml:trace contextRef="#ctx0" brushRef="#br0">0 0 6449 0 0,'0'21'1510'0'0,"1"61"1287"0"0,0-46-2774 0 0,9 53-1 0 0,-4-68-91 0 0,3-4 51 0 0</inkml:trace>
</inkml:ink>
</file>

<file path=ppt/ink/ink1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12.640"/>
    </inkml:context>
    <inkml:brush xml:id="br0">
      <inkml:brushProperty name="width" value="0.05" units="cm"/>
      <inkml:brushProperty name="height" value="0.05" units="cm"/>
    </inkml:brush>
  </inkml:definitions>
  <inkml:trace contextRef="#ctx0" brushRef="#br0">406 311 1840 0 0,'5'-3'11361'0'0,"-2"-8"-10720"0"0,0-1-1 0 0,-1 1 0 0 0,0-1 0 0 0,-1 0 1 0 0,0 1-1 0 0,-1-1 0 0 0,-1-17 0 0 0,-1 15-606 0 0,0 0-1 0 0,0 0 1 0 0,-1 0-1 0 0,-1 0 1 0 0,0 0-1 0 0,-1 0 1 0 0,-1 1-1 0 0,0 0 1 0 0,0 0-1 0 0,-12-15 1 0 0,16 25-41 0 0,0 1 0 0 0,0-1 0 0 0,0 1 0 0 0,0 0 0 0 0,0-1 0 0 0,-1 1 0 0 0,1 0 0 0 0,-1 1 0 0 0,0-1 0 0 0,1 0 0 0 0,-1 1-1 0 0,0-1 1 0 0,0 1 0 0 0,0 0 0 0 0,0 0 0 0 0,0 0 0 0 0,0 1 0 0 0,0-1 0 0 0,-4 0 0 0 0,3 1-95 0 0,0 1 0 0 0,0-1 1 0 0,0 1-1 0 0,-1 0 0 0 0,1 0 0 0 0,0 1 0 0 0,0-1 0 0 0,0 1 1 0 0,1 0-1 0 0,-1-1 0 0 0,0 2 0 0 0,-5 3 0 0 0,-4 5-366 0 0,0 0 0 0 0,0 2 0 0 0,1-1 0 0 0,1 2 0 0 0,-17 24 0 0 0,5-1 263 0 0,1 2-1 0 0,2 0 1 0 0,2 1 0 0 0,2 1-1 0 0,1 0 1 0 0,2 1-1 0 0,2 1 1 0 0,-9 71 0 0 0,19-100 235 0 0,0 0 0 0 0,1 1 0 0 0,0-1-1 0 0,1 0 1 0 0,1 0 0 0 0,0 0 0 0 0,1 0 0 0 0,6 17 0 0 0,-8-27-25 0 0,1 1-1 0 0,0-1 1 0 0,-1 0-1 0 0,1 0 1 0 0,1 0-1 0 0,-1 0 1 0 0,1 0 0 0 0,-1 0-1 0 0,1-1 1 0 0,0 1-1 0 0,0-1 1 0 0,1 0-1 0 0,-1 0 1 0 0,1 0-1 0 0,0 0 1 0 0,-1-1 0 0 0,1 1-1 0 0,0-1 1 0 0,0 0-1 0 0,1 0 1 0 0,-1-1-1 0 0,0 1 1 0 0,1-1-1 0 0,-1 0 1 0 0,1 0-1 0 0,-1 0 1 0 0,1-1 0 0 0,8 0-1 0 0,-7 0-27 0 0,-1-1 0 0 0,0-1-1 0 0,0 1 1 0 0,0-1 0 0 0,0 0-1 0 0,0 0 1 0 0,0 0 0 0 0,0-1 0 0 0,-1 1-1 0 0,1-1 1 0 0,-1 0 0 0 0,0-1-1 0 0,1 1 1 0 0,-2-1 0 0 0,5-4 0 0 0,4-6-25 0 0,0 0 1 0 0,-2 0 0 0 0,12-20 0 0 0,-1-6-272 0 0,-2-2 1 0 0,-1 0 0 0 0,-3-1 0 0 0,-1-1-1 0 0,-2 0 1 0 0,-2-1 0 0 0,4-52 0 0 0,-13 78 1629 0 0,-4 30 5624 0 0,-8 65-4825 0 0,-7 69-1701 0 0,17-124-545 0 0,1 0 0 0 0,1 0 1 0 0,0 0-1 0 0,10 39 0 0 0,-1-24-1219 0 0,-11-39 1355 0 0</inkml:trace>
</inkml:ink>
</file>

<file path=ppt/ink/ink1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13"/>
    </inkml:context>
    <inkml:brush xml:id="br0">
      <inkml:brushProperty name="width" value="0.05" units="cm"/>
      <inkml:brushProperty name="height" value="0.05" units="cm"/>
    </inkml:brush>
  </inkml:definitions>
  <inkml:trace contextRef="#ctx0" brushRef="#br0">66 1 6321 0 0,'6'3'66'0'0,"-1"1"-1"0"0,0 0 1 0 0,0 0-1 0 0,0 0 0 0 0,-1 0 1 0 0,1 1-1 0 0,-1 0 1 0 0,0 0-1 0 0,-1 0 0 0 0,5 9 1 0 0,1 0 35 0 0,-2 1 1 0 0,10 29 0 0 0,-15-40 58 0 0,-1 1 0 0 0,0 0 0 0 0,0 0 0 0 0,0 0 0 0 0,0-1 0 0 0,-1 1 0 0 0,0 0 0 0 0,0 0 0 0 0,0 0 0 0 0,-1 0 1 0 0,0 0-1 0 0,0 0 0 0 0,0-1 0 0 0,0 1 0 0 0,-1 0 0 0 0,1-1 0 0 0,-1 1 0 0 0,-1-1 0 0 0,1 0 0 0 0,0 1 0 0 0,-5 4 1 0 0,2-3 299 0 0,0-1 0 0 0,-1 1 0 0 0,0-1 0 0 0,0 0 1 0 0,-1 0-1 0 0,1 0 0 0 0,-1-1 0 0 0,0 0 0 0 0,0-1 1 0 0,0 1-1 0 0,0-1 0 0 0,-13 3 0 0 0,14-5-360 0 0,0 0 0 0 0,0 0 0 0 0,-1 0 0 0 0,-8-1 0 0 0,40 0 729 0 0,5 1-1337 0 0,0-2 1 0 0,30-4 0 0 0,-28-1 109 0 0</inkml:trace>
</inkml:ink>
</file>

<file path=ppt/ink/ink1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5.688"/>
    </inkml:context>
    <inkml:brush xml:id="br0">
      <inkml:brushProperty name="width" value="0.05" units="cm"/>
      <inkml:brushProperty name="height" value="0.05" units="cm"/>
    </inkml:brush>
  </inkml:definitions>
  <inkml:trace contextRef="#ctx0" brushRef="#br0">246 1 14283 0 0,'-2'0'22'0'0,"0"1"0"0"0,0-1-1 0 0,0 1 1 0 0,0-1 0 0 0,1 1 0 0 0,-1 0 0 0 0,0 0-1 0 0,1-1 1 0 0,-1 1 0 0 0,0 0 0 0 0,1 1-1 0 0,-1-1 1 0 0,1 0 0 0 0,0 0 0 0 0,-1 1 0 0 0,-1 2-1 0 0,-20 28 576 0 0,19-25-442 0 0,-14 23 41 0 0,1-1 1 0 0,-21 57-1 0 0,-15 69-162 0 0,36-102 155 0 0,4-5-207 0 0,1 1-1 0 0,-8 82 1 0 0,20-124-1307 0 0,1-13-2958 0 0,0-1 306 0 0</inkml:trace>
</inkml:ink>
</file>

<file path=ppt/ink/ink1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6.067"/>
    </inkml:context>
    <inkml:brush xml:id="br0">
      <inkml:brushProperty name="width" value="0.05" units="cm"/>
      <inkml:brushProperty name="height" value="0.05" units="cm"/>
    </inkml:brush>
  </inkml:definitions>
  <inkml:trace contextRef="#ctx0" brushRef="#br0">0 99 2761 0 0,'8'-22'-52'0'0,"9"-24"2249"0"0,-3 18 3430 0 0,-14 28-5524 0 0,1 0 0 0 0,-1-1 0 0 0,0 1-1 0 0,1 0 1 0 0,-1 0 0 0 0,0 0 0 0 0,0-1 0 0 0,1 1 0 0 0,-1 0 0 0 0,0 0 0 0 0,1 0 0 0 0,-1 0-1 0 0,0-1 1 0 0,1 1 0 0 0,-1 0 0 0 0,0 0 0 0 0,1 0 0 0 0,-1 0 0 0 0,0 0 0 0 0,1 0 0 0 0,-1 0-1 0 0,0 0 1 0 0,1 0 0 0 0,-1 0 0 0 0,1 0 0 0 0,-1 0 0 0 0,0 1 0 0 0,1-1 0 0 0,-1 0 0 0 0,0 0-1 0 0,1 0 1 0 0,-1 0 0 0 0,0 0 0 0 0,0 1 0 0 0,1-1 0 0 0,-1 0 0 0 0,0 0 0 0 0,1 1-1 0 0,-1-1 1 0 0,0 0 0 0 0,0 0 0 0 0,0 1 0 0 0,1-1 0 0 0,-1 0 0 0 0,0 1 0 0 0,0-1 0 0 0,14 19 579 0 0,-12-17-359 0 0,10 18-80 0 0,-1 1 1 0 0,-1 0-1 0 0,14 38 0 0 0,14 72 497 0 0,-34-119-667 0 0,6 29 108 0 0,10 77-1 0 0,-18-98-172 0 0,-1-1 0 0 0,-1 1 0 0 0,0-1 0 0 0,-2 1-1 0 0,0-1 1 0 0,-7 25 0 0 0,7-37-252 0 0,-1 1-1 0 0,0 0 1 0 0,0-1 0 0 0,0 0 0 0 0,-1 1-1 0 0,-1-1 1 0 0,1-1 0 0 0,-9 11 0 0 0,11-15-25 0 0,0 1 1 0 0,-1-1 0 0 0,1 0-1 0 0,-1 1 1 0 0,1-1 0 0 0,-1-1-1 0 0,0 1 1 0 0,0 0 0 0 0,0-1 0 0 0,0 1-1 0 0,0-1 1 0 0,0 0 0 0 0,0 0-1 0 0,-1 0 1 0 0,1 0 0 0 0,0-1-1 0 0,0 1 1 0 0,-1-1 0 0 0,1 0-1 0 0,0 0 1 0 0,-1 0 0 0 0,1-1-1 0 0,-4 0 1 0 0,-19-6-404 0 0</inkml:trace>
</inkml:ink>
</file>

<file path=ppt/ink/ink1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6.404"/>
    </inkml:context>
    <inkml:brush xml:id="br0">
      <inkml:brushProperty name="width" value="0.05" units="cm"/>
      <inkml:brushProperty name="height" value="0.05" units="cm"/>
    </inkml:brush>
  </inkml:definitions>
  <inkml:trace contextRef="#ctx0" brushRef="#br0">1 37 8290 0 0,'22'-6'3589'0'0,"202"-17"-1455"0"0,-159 19-2139 0 0,42 0-601 0 0,-57 5 279 0 0</inkml:trace>
</inkml:ink>
</file>

<file path=ppt/ink/ink1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6.747"/>
    </inkml:context>
    <inkml:brush xml:id="br0">
      <inkml:brushProperty name="width" value="0.05" units="cm"/>
      <inkml:brushProperty name="height" value="0.05" units="cm"/>
    </inkml:brush>
  </inkml:definitions>
  <inkml:trace contextRef="#ctx0" brushRef="#br0">98 0 6913 0 0,'-1'0'529'0'0,"0"1"-117"0"0,0 0 1 0 0,-1 1 0 0 0,1-1 0 0 0,0 0 0 0 0,0 0 0 0 0,0 1 0 0 0,0-1 0 0 0,0 1-1 0 0,0-1 1 0 0,0 1 0 0 0,-1 1 0 0 0,1 0-1 0 0,-13 24 214 0 0,2 0 0 0 0,1 1 1 0 0,0 0-1 0 0,3 1 0 0 0,0 1 0 0 0,2-1 0 0 0,1 1 1 0 0,1 0-1 0 0,2 0 0 0 0,2 54 0 0 0,1-72-493 0 0,0 1 0 0 0,2-1 0 0 0,-1 0 0 0 0,1 0 0 0 0,1 0 0 0 0,0 0 0 0 0,8 14 0 0 0,-10-22-249 0 0,0 0 0 0 0,0-1 0 0 0,0 1-1 0 0,0-1 1 0 0,1 0 0 0 0,-1 1 0 0 0,1-1 0 0 0,0 0-1 0 0,0 0 1 0 0,0-1 0 0 0,0 1 0 0 0,1-1-1 0 0,-1 0 1 0 0,1 1 0 0 0,-1-2 0 0 0,1 1-1 0 0,0 0 1 0 0,0-1 0 0 0,0 1 0 0 0,0-1 0 0 0,0 0-1 0 0,0-1 1 0 0,0 1 0 0 0,0-1 0 0 0,7 1-1 0 0,9-5-865 0 0</inkml:trace>
</inkml:ink>
</file>

<file path=ppt/ink/ink1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7.124"/>
    </inkml:context>
    <inkml:brush xml:id="br0">
      <inkml:brushProperty name="width" value="0.05" units="cm"/>
      <inkml:brushProperty name="height" value="0.05" units="cm"/>
    </inkml:brush>
  </inkml:definitions>
  <inkml:trace contextRef="#ctx0" brushRef="#br0">55 0 3225 0 0,'-2'5'9860'0'0,"-8"24"-7975"0"0,-2 3-465 0 0,2 0 0 0 0,-7 41 0 0 0,16-64-1315 0 0,0 1 1 0 0,0-1-1 0 0,0 0 1 0 0,1 0 0 0 0,1 0-1 0 0,0 0 1 0 0,0 1 0 0 0,0-1-1 0 0,1 0 1 0 0,1-1 0 0 0,-1 1-1 0 0,2 0 1 0 0,5 11-1 0 0,-8-17-88 0 0,0-1-1 0 0,0 0 0 0 0,1 0 0 0 0,-1 0 0 0 0,1 1 0 0 0,-1-1 0 0 0,1-1 0 0 0,0 1 1 0 0,0 0-1 0 0,0 0 0 0 0,0-1 0 0 0,0 1 0 0 0,0-1 0 0 0,1 0 0 0 0,-1 1 1 0 0,0-1-1 0 0,1 0 0 0 0,-1 0 0 0 0,1-1 0 0 0,-1 1 0 0 0,5 0 0 0 0,-4-1-59 0 0,-1 0 0 0 0,1-1-1 0 0,-1 1 1 0 0,1-1 0 0 0,-1 0 0 0 0,1 0-1 0 0,-1 0 1 0 0,0 0 0 0 0,1 0-1 0 0,-1 0 1 0 0,0-1 0 0 0,0 1 0 0 0,0-1-1 0 0,0 1 1 0 0,0-1 0 0 0,0 0-1 0 0,0 0 1 0 0,-1 0 0 0 0,1 0 0 0 0,-1 0-1 0 0,3-4 1 0 0,1-3-384 0 0,0 0 0 0 0,-1 0 0 0 0,4-10-1 0 0,2-13-4841 0 0,-4 9-390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7.939"/>
    </inkml:context>
    <inkml:brush xml:id="br0">
      <inkml:brushProperty name="width" value="0.05" units="cm"/>
      <inkml:brushProperty name="height" value="0.05" units="cm"/>
    </inkml:brush>
  </inkml:definitions>
  <inkml:trace contextRef="#ctx0" brushRef="#br0">0 0 7370 0 0,'0'0'1431'0'0,"1"0"-1350"0"0,-1 0-41 0 0,1 0-95 0 0,4 2-50 0 0,0 0 72 0 0,0 0 1 0 0,-1 1 0 0 0,1-1 0 0 0,0 1-1 0 0,-1 0 1 0 0,1 0 0 0 0,6 7 0 0 0,-8-8 4 0 0,27 24-7 0 0,-1 0 0 0 0,-2 2-1 0 0,0 1 1 0 0,26 39-1 0 0,-11-6-45 0 0,43 82 1 0 0,-81-136 122 0 0,0 1 0 0 0,0-1 0 0 0,-1 1 0 0 0,0 0 0 0 0,0 0 0 0 0,-1 0 0 0 0,1 11 0 0 0,-2-17-29 0 0,-1 0 0 0 0,0 0 0 0 0,0 0 0 0 0,0-1 1 0 0,0 1-1 0 0,-1 0 0 0 0,1 0 0 0 0,-1-1 0 0 0,0 1 0 0 0,0 0 0 0 0,0-1 1 0 0,0 1-1 0 0,0-1 0 0 0,0 1 0 0 0,-1-1 0 0 0,1 1 0 0 0,-1-1 0 0 0,0 0 1 0 0,1 0-1 0 0,-1 0 0 0 0,0 0 0 0 0,0 0 0 0 0,0 0 0 0 0,-1 0 0 0 0,1-1 1 0 0,0 1-1 0 0,-6 1 0 0 0,1 0 51 0 0</inkml:trace>
</inkml:ink>
</file>

<file path=ppt/ink/ink1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7.480"/>
    </inkml:context>
    <inkml:brush xml:id="br0">
      <inkml:brushProperty name="width" value="0.05" units="cm"/>
      <inkml:brushProperty name="height" value="0.05" units="cm"/>
    </inkml:brush>
  </inkml:definitions>
  <inkml:trace contextRef="#ctx0" brushRef="#br0">7 48 9674 0 0,'-6'-5'6857'0'0,"18"5"-3351"0"0,-5 0-5103 0 0,-3 0 1526 0 0,26 2-635 0 0,0-3 0 0 0,31-3 0 0 0,-35 0-5143 0 0</inkml:trace>
  <inkml:trace contextRef="#ctx0" brushRef="#br0" timeOffset="1">458 0 6913 0 0,'1'5'217'0'0,"0"-1"-1"0"0,1 0 0 0 0,-1 1 1 0 0,1-1-1 0 0,0 0 0 0 0,5 7 0 0 0,0 1 234 0 0,0 2 486 0 0,0 0 1 0 0,-2 0 0 0 0,0 1 0 0 0,0 0 0 0 0,-1 0-1 0 0,-1 0 1 0 0,-1 1 0 0 0,1 19 0 0 0,-3-25-614 0 0,0-1-1 0 0,-1 1 1 0 0,0 0 0 0 0,-1-1-1 0 0,0 1 1 0 0,-1-1 0 0 0,0 1 0 0 0,0-1-1 0 0,-1 0 1 0 0,0 0 0 0 0,0 0 0 0 0,-1-1-1 0 0,0 0 1 0 0,-9 11 0 0 0,1-4-539 0 0,0-1 0 0 0,-1 0 0 0 0,-31 23 0 0 0,13-16-7362 0 0</inkml:trace>
</inkml:ink>
</file>

<file path=ppt/ink/ink1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21.592"/>
    </inkml:context>
    <inkml:brush xml:id="br0">
      <inkml:brushProperty name="width" value="0.05" units="cm"/>
      <inkml:brushProperty name="height" value="0.05" units="cm"/>
    </inkml:brush>
  </inkml:definitions>
  <inkml:trace contextRef="#ctx0" brushRef="#br0">45 0 6913 0 0,'0'113'7569'0'0,"-1"2"-4021"0"0,-31 434-4073 0 0,25-490 592 0 0,5-109 149 0 0,-1-21 105 0 0,5 45-393 0 0,0 0-1 0 0,2 0 0 0 0,1 0 0 0 0,1 0 1 0 0,11-29-1 0 0,-12 43 54 0 0,0 1-1 0 0,1 0 1 0 0,-1 1-1 0 0,2-1 1 0 0,13-16 0 0 0,-15 22 13 0 0,0-1 1 0 0,1 1-1 0 0,-1 0 1 0 0,1 1 0 0 0,0-1-1 0 0,0 1 1 0 0,1 0-1 0 0,-1 1 1 0 0,1-1-1 0 0,9-2 1 0 0,-12 5-10 0 0,0-1 1 0 0,-1 1-1 0 0,1 0 1 0 0,0 1-1 0 0,0-1 0 0 0,0 1 1 0 0,0-1-1 0 0,0 1 1 0 0,0 1-1 0 0,0-1 0 0 0,0 0 1 0 0,0 1-1 0 0,0 0 1 0 0,0 0-1 0 0,0 0 0 0 0,-1 0 1 0 0,1 1-1 0 0,0-1 1 0 0,-1 1-1 0 0,1 0 0 0 0,-1 0 1 0 0,1 1-1 0 0,-1-1 0 0 0,4 5 1 0 0,-2-2 38 0 0,0 1 0 0 0,0 0 0 0 0,-1 1 1 0 0,0-1-1 0 0,0 1 0 0 0,0 0 0 0 0,-1 0 1 0 0,0 0-1 0 0,-1 0 0 0 0,1 1 0 0 0,1 13 0 0 0,-3-13 134 0 0,0-1-1 0 0,0 1 0 0 0,-1-1 1 0 0,0 1-1 0 0,0-1 1 0 0,-1 1-1 0 0,0-1 0 0 0,0 1 1 0 0,-1-1-1 0 0,0 0 0 0 0,0 0 1 0 0,-1 0-1 0 0,0 0 1 0 0,0 0-1 0 0,-1 0 0 0 0,1-1 1 0 0,-2 1-1 0 0,1-1 0 0 0,-1 0 1 0 0,1-1-1 0 0,-1 1 0 0 0,-1-1 1 0 0,1 0-1 0 0,-1 0 1 0 0,0 0-1 0 0,0-1 0 0 0,-7 4 1 0 0,8-5-262 0 0,-1 0 1 0 0,1-1 0 0 0,-1 1 0 0 0,1-1 0 0 0,-1 0 0 0 0,1 0-1 0 0,-1-1 1 0 0,0 0 0 0 0,0 0 0 0 0,0 0 0 0 0,0-1-1 0 0,0 0 1 0 0,0 0 0 0 0,0 0 0 0 0,-7-2 0 0 0,1-1-7160 0 0</inkml:trace>
</inkml:ink>
</file>

<file path=ppt/ink/ink1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21.976"/>
    </inkml:context>
    <inkml:brush xml:id="br0">
      <inkml:brushProperty name="width" value="0.05" units="cm"/>
      <inkml:brushProperty name="height" value="0.05" units="cm"/>
    </inkml:brush>
  </inkml:definitions>
  <inkml:trace contextRef="#ctx0" brushRef="#br0">1 0 656 0 0,'3'2'316'0'0,"0"0"1"0"0,0 0-1 0 0,-1 1 0 0 0,1-1 0 0 0,-1 1 1 0 0,1-1-1 0 0,-1 1 0 0 0,0 0 0 0 0,0 0 0 0 0,0 0 1 0 0,2 5-1 0 0,15 37 8804 0 0,-16-34-8257 0 0,0 0-1 0 0,-1 0 1 0 0,0 0 0 0 0,1 17 0 0 0,-4 46-1648 0 0,0-46-5313 0 0</inkml:trace>
</inkml:ink>
</file>

<file path=ppt/ink/ink1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23.327"/>
    </inkml:context>
    <inkml:brush xml:id="br0">
      <inkml:brushProperty name="width" value="0.05" units="cm"/>
      <inkml:brushProperty name="height" value="0.05" units="cm"/>
    </inkml:brush>
  </inkml:definitions>
  <inkml:trace contextRef="#ctx0" brushRef="#br0">62 3 7370 0 0,'-1'-3'3517'0'0,"-1"11"0"0"0,-41 596-2678 0 0,40-572-807 0 0,-9 44 0 0 0,11-166 3618 0 0,2 75-3527 0 0,1-1-1 0 0,1 1 0 0 0,0 0 1 0 0,1 0-1 0 0,1 0 1 0 0,0 0-1 0 0,10-17 0 0 0,-11 24-139 0 0,1 1 1 0 0,0-1-1 0 0,0 1 0 0 0,0 0 0 0 0,1 0 0 0 0,0 1 1 0 0,1 0-1 0 0,-1 0 0 0 0,1 0 0 0 0,0 1 0 0 0,1 0 1 0 0,-1 1-1 0 0,1-1 0 0 0,10-3 0 0 0,-10 5 0 0 0,0 0-1 0 0,-1 0 0 0 0,1 1 0 0 0,0 0 1 0 0,0 1-1 0 0,0 0 0 0 0,0 0 1 0 0,0 1-1 0 0,0-1 0 0 0,16 3 1 0 0,-20-1 12 0 0,0 0 1 0 0,0 0 0 0 0,-1 1 0 0 0,1-1-1 0 0,0 1 1 0 0,0 0 0 0 0,-1 0-1 0 0,1 0 1 0 0,-1 1 0 0 0,0-1 0 0 0,0 1-1 0 0,0-1 1 0 0,0 1 0 0 0,0 0-1 0 0,0 0 1 0 0,-1 1 0 0 0,0-1 0 0 0,1 1-1 0 0,-1-1 1 0 0,0 1 0 0 0,-1-1-1 0 0,1 1 1 0 0,1 5 0 0 0,-1-3 72 0 0,0 0 0 0 0,-1 0 1 0 0,0 1-1 0 0,0-1 0 0 0,0 0 1 0 0,-1 1-1 0 0,1-1 0 0 0,-2 1 0 0 0,1-1 1 0 0,-1 0-1 0 0,0 1 0 0 0,0-1 1 0 0,-1 0-1 0 0,1 1 0 0 0,-2-1 0 0 0,1 0 1 0 0,0-1-1 0 0,-1 1 0 0 0,0 0 1 0 0,-1-1-1 0 0,1 1 0 0 0,-1-1 1 0 0,0 0-1 0 0,0 0 0 0 0,-1-1 0 0 0,-9 9 1 0 0,7-7-108 0 0,-1-1 1 0 0,0 0 0 0 0,0 0-1 0 0,0-1 1 0 0,0 1 0 0 0,-1-2 0 0 0,1 1-1 0 0,-1-1 1 0 0,0-1 0 0 0,0 0-1 0 0,0 0 1 0 0,0 0 0 0 0,-1-1 0 0 0,1-1-1 0 0,0 0 1 0 0,0 0 0 0 0,-1 0-1 0 0,-9-3 1 0 0,4-2-1945 0 0,2-2-4790 0 0</inkml:trace>
</inkml:ink>
</file>

<file path=ppt/ink/ink1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23.685"/>
    </inkml:context>
    <inkml:brush xml:id="br0">
      <inkml:brushProperty name="width" value="0.05" units="cm"/>
      <inkml:brushProperty name="height" value="0.05" units="cm"/>
    </inkml:brush>
  </inkml:definitions>
  <inkml:trace contextRef="#ctx0" brushRef="#br0">122 1 6937 0 0,'10'5'133'0'0,"0"0"-1"0"0,0 1 0 0 0,0 0 0 0 0,-1 0 0 0 0,1 1 0 0 0,14 15 0 0 0,-22-20 5 0 0,0 0 1 0 0,0 0-1 0 0,-1 0 0 0 0,1 1 1 0 0,0-1-1 0 0,-1 0 0 0 0,1 1 0 0 0,-1-1 1 0 0,0 1-1 0 0,0 0 0 0 0,0-1 1 0 0,0 1-1 0 0,0 0 0 0 0,-1 0 1 0 0,1-1-1 0 0,-1 1 0 0 0,1 0 1 0 0,-1 0-1 0 0,0 0 0 0 0,0 0 1 0 0,-1-1-1 0 0,1 1 0 0 0,-1 0 0 0 0,1 0 1 0 0,-1 0-1 0 0,0-1 0 0 0,0 1 1 0 0,0 0-1 0 0,0-1 0 0 0,0 1 1 0 0,-1-1-1 0 0,-2 5 0 0 0,-2 0 262 0 0,0-1-1 0 0,0 1 0 0 0,-1-1 0 0 0,1 0 1 0 0,-1-1-1 0 0,-1 0 0 0 0,1 0 0 0 0,-1 0 0 0 0,1-1 1 0 0,-1 0-1 0 0,-12 4 0 0 0,6-4-918 0 0,0 0 0 0 0,-1 0 0 0 0,0-2 0 0 0,1 1 0 0 0,-31-1 0 0 0,63-7-433 0 0,0 0 0 0 0,20-11-1 0 0,-11 6 390 0 0,34-13-374 0 0,-28 10 474 0 0</inkml:trace>
</inkml:ink>
</file>

<file path=ppt/ink/ink1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9.117"/>
    </inkml:context>
    <inkml:brush xml:id="br0">
      <inkml:brushProperty name="width" value="0.05" units="cm"/>
      <inkml:brushProperty name="height" value="0.05" units="cm"/>
    </inkml:brush>
  </inkml:definitions>
  <inkml:trace contextRef="#ctx0" brushRef="#br0">16 1 4609 0 0,'0'2'11406'0'0,"-13"483"-8537"0"0,14-471-2856 0 0,0-9-26 0 0,-1-1 0 0 0,0 1 0 0 0,0-1 0 0 0,0 1 0 0 0,0-1 0 0 0,-1 1 0 0 0,-1 6 0 0 0,1-11-461 0 0</inkml:trace>
</inkml:ink>
</file>

<file path=ppt/ink/ink1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9.604"/>
    </inkml:context>
    <inkml:brush xml:id="br0">
      <inkml:brushProperty name="width" value="0.05" units="cm"/>
      <inkml:brushProperty name="height" value="0.05" units="cm"/>
    </inkml:brush>
  </inkml:definitions>
  <inkml:trace contextRef="#ctx0" brushRef="#br0">0 90 7370 0 0,'1'-3'268'0'0,"-1"-1"0"0"0,1 0 0 0 0,0 1 0 0 0,0-1 0 0 0,0 0 0 0 0,0 1 0 0 0,0-1 0 0 0,1 1 0 0 0,0 0 0 0 0,0-1 0 0 0,0 1 0 0 0,0 0 0 0 0,0 0 0 0 0,0 0 0 0 0,1 0 1 0 0,0 1-1 0 0,-1-1 0 0 0,1 1 0 0 0,0 0 0 0 0,0-1 0 0 0,0 1 0 0 0,1 0 0 0 0,-1 1 0 0 0,0-1 0 0 0,1 1 0 0 0,6-3 0 0 0,-2 2-14 0 0,0-1-1 0 0,0 1 1 0 0,0 1 0 0 0,0-1-1 0 0,0 1 1 0 0,1 1-1 0 0,-1-1 1 0 0,0 1 0 0 0,1 1-1 0 0,-1 0 1 0 0,11 2-1 0 0,-12-1-184 0 0,0 1-1 0 0,0 0 0 0 0,0 0 0 0 0,0 1 0 0 0,0 0 0 0 0,-1 0 0 0 0,0 0 0 0 0,0 1 0 0 0,0 0 1 0 0,0 0-1 0 0,-1 1 0 0 0,0-1 0 0 0,0 1 0 0 0,5 8 0 0 0,-7-10-46 0 0,0 1 0 0 0,-1-1-1 0 0,1 1 1 0 0,-1 0 0 0 0,0 0-1 0 0,0 0 1 0 0,-1 0 0 0 0,1 0 0 0 0,-1 1-1 0 0,0-1 1 0 0,-1 0 0 0 0,1 0-1 0 0,-1 1 1 0 0,0-1 0 0 0,0 1 0 0 0,-1-1-1 0 0,0 0 1 0 0,1 0 0 0 0,-2 1-1 0 0,-2 9 1 0 0,-1-7-31 0 0,0 1 0 0 0,0-1 0 0 0,0 0 0 0 0,-1 0-1 0 0,0 0 1 0 0,-1-1 0 0 0,0 0 0 0 0,0 0 0 0 0,0 0 0 0 0,-1-1 0 0 0,0 0-1 0 0,0-1 1 0 0,0 0 0 0 0,-1 0 0 0 0,0-1 0 0 0,0 0 0 0 0,0 0-1 0 0,0-1 1 0 0,-1-1 0 0 0,1 1 0 0 0,-1-1 0 0 0,0-1 0 0 0,1 0 0 0 0,-1 0-1 0 0,0-1 1 0 0,0 0 0 0 0,-10-2 0 0 0,7-2-1915 0 0,19 1-1183 0 0,23 3-500 0 0,-9 4 3187 0 0,1 0 1 0 0,-1 1-1 0 0,0 0 0 0 0,-1 2 0 0 0,37 18 1 0 0,-42-18 623 0 0,-1 0 1 0 0,-1 1-1 0 0,1 1 1 0 0,-2 0 0 0 0,1 1-1 0 0,-1 0 1 0 0,0 0 0 0 0,-1 2-1 0 0,9 11 1 0 0,-18-22-101 0 0,0 1 0 0 0,0-1 0 0 0,0 0 0 0 0,0 1 0 0 0,-1-1-1 0 0,1 1 1 0 0,0-1 0 0 0,-1 1 0 0 0,1 0 0 0 0,-1-1 0 0 0,1 1 0 0 0,-1-1 0 0 0,0 1 0 0 0,1 0-1 0 0,-1-1 1 0 0,0 1 0 0 0,0 0 0 0 0,0-1 0 0 0,-1 1 0 0 0,1 0 0 0 0,0-1 0 0 0,-1 1 0 0 0,1 0-1 0 0,-1-1 1 0 0,-1 4 0 0 0,-1-1 334 0 0,0-1 0 0 0,0 1 1 0 0,0-1-1 0 0,0 1 0 0 0,-1-1 0 0 0,0 0 0 0 0,0 0 0 0 0,-5 2 0 0 0,-8 6 423 0 0,-1-1 0 0 0,0-2 1 0 0,0 1-1 0 0,-38 10 0 0 0,35-14-1697 0 0,0 0 0 0 0,-28 1 0 0 0,24-4-5782 0 0</inkml:trace>
</inkml:ink>
</file>

<file path=ppt/ink/ink1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49.943"/>
    </inkml:context>
    <inkml:brush xml:id="br0">
      <inkml:brushProperty name="width" value="0.05" units="cm"/>
      <inkml:brushProperty name="height" value="0.05" units="cm"/>
    </inkml:brush>
  </inkml:definitions>
  <inkml:trace contextRef="#ctx0" brushRef="#br0">31 1 10138 0 0,'0'0'464'0'0,"-7"20"1043"0"0,1-2-473 0 0,1 0 0 0 0,1 0 1 0 0,1 1-1 0 0,0-1 0 0 0,1 23 0 0 0,1-33-915 0 0,1-1 1 0 0,1 0 0 0 0,-1 0 0 0 0,1 0-1 0 0,0 0 1 0 0,1 0 0 0 0,0 0-1 0 0,0-1 1 0 0,0 1 0 0 0,1 0-1 0 0,0-1 1 0 0,0 0 0 0 0,1 0-1 0 0,0 0 1 0 0,0 0 0 0 0,9 10-1 0 0,-11-14-158 0 0,1 0-1 0 0,-1 0 0 0 0,0 0 0 0 0,1-1 0 0 0,-1 1 0 0 0,1-1 1 0 0,-1 0-1 0 0,1 1 0 0 0,0-1 0 0 0,-1 0 0 0 0,1-1 0 0 0,0 1 1 0 0,0 0-1 0 0,4 0 0 0 0,6-2-539 0 0</inkml:trace>
</inkml:ink>
</file>

<file path=ppt/ink/ink1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0.510"/>
    </inkml:context>
    <inkml:brush xml:id="br0">
      <inkml:brushProperty name="width" value="0.05" units="cm"/>
      <inkml:brushProperty name="height" value="0.05" units="cm"/>
    </inkml:brush>
  </inkml:definitions>
  <inkml:trace contextRef="#ctx0" brushRef="#br0">186 118 7082 0 0,'4'46'2911'0'0,"0"27"1739"0"0,-8 98-1 0 0,2-148-4400 0 0,-1 0-1 0 0,-1-1 0 0 0,-1 1 1 0 0,-1-1-1 0 0,-1 0 0 0 0,-1-1 1 0 0,-1 1-1 0 0,-17 31 0 0 0,22-47-223 0 0,-1 1-1 0 0,1-1 1 0 0,-1 0-1 0 0,0 0 0 0 0,0 0 1 0 0,-10 8-1 0 0,13-13-71 0 0,0 0-1 0 0,0 1 1 0 0,0-1-1 0 0,0 0 1 0 0,0 0 0 0 0,0 0-1 0 0,-1-1 1 0 0,1 1-1 0 0,0 0 1 0 0,-1-1-1 0 0,1 0 1 0 0,0 1-1 0 0,-1-1 1 0 0,1 0-1 0 0,-1 0 1 0 0,1 0-1 0 0,0-1 1 0 0,-1 1 0 0 0,1-1-1 0 0,0 1 1 0 0,-1-1-1 0 0,1 0 1 0 0,0 0-1 0 0,0 0 1 0 0,-4-1-1 0 0,-8-6-996 0 0</inkml:trace>
  <inkml:trace contextRef="#ctx0" brushRef="#br0" timeOffset="1">21 2 11979 0 0,'2'-1'114'0'0,"0"1"0"0"0,0 0 1 0 0,0-1-1 0 0,0 1 0 0 0,0 0 1 0 0,1 0-1 0 0,-1 0 1 0 0,0 1-1 0 0,0-1 0 0 0,0 0 1 0 0,-1 1-1 0 0,1-1 0 0 0,0 1 1 0 0,0 0-1 0 0,0 0 1 0 0,2 1-1 0 0,5 1 110 0 0,100 18-200 0 0,-82-14-24 0 0</inkml:trace>
</inkml:ink>
</file>

<file path=ppt/ink/ink1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0.865"/>
    </inkml:context>
    <inkml:brush xml:id="br0">
      <inkml:brushProperty name="width" value="0.05" units="cm"/>
      <inkml:brushProperty name="height" value="0.05" units="cm"/>
    </inkml:brush>
  </inkml:definitions>
  <inkml:trace contextRef="#ctx0" brushRef="#br0">73 1 9218 0 0,'5'5'219'0'0,"0"1"-1"0"0,-1 0 1 0 0,0 0 0 0 0,0 1 0 0 0,0-1-1 0 0,-1 1 1 0 0,4 12 0 0 0,13 52 1790 0 0,-17-53-1376 0 0,0-1 0 0 0,-1 1-1 0 0,-1-1 1 0 0,-1 1 0 0 0,0 0-1 0 0,-1 0 1 0 0,-4 19 0 0 0,1-19-454 0 0,0 0 0 0 0,-1-1 0 0 0,-1 0 0 0 0,-1 1 0 0 0,0-2 1 0 0,-1 1-1 0 0,-1-1 0 0 0,-1 0 0 0 0,0-1 0 0 0,-1-1 0 0 0,-16 18 0 0 0,3-8-427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35.690"/>
    </inkml:context>
    <inkml:brush xml:id="br0">
      <inkml:brushProperty name="width" value="0.05" units="cm"/>
      <inkml:brushProperty name="height" value="0.05" units="cm"/>
      <inkml:brushProperty name="color" value="#004F8B"/>
    </inkml:brush>
  </inkml:definitions>
  <inkml:trace contextRef="#ctx0" brushRef="#br0">101 1 2304 0 0,'-1'2'10179'0'0,"-2"4"-5281"0"0,-16 37-4318 0 0,-2 14-357 0 0,-20 94 0 0 0,35-124-172 0 0,2 1 1 0 0,1 0-1 0 0,1 1 1 0 0,2-1-1 0 0,4 48 1 0 0,-1-61-81 0 0,0-1 1 0 0,0 0-1 0 0,1-1 0 0 0,1 1 0 0 0,1-1 1 0 0,12 23-1 0 0,-15-29 15 0 0,1-1 1 0 0,0 0-1 0 0,1 0 0 0 0,-1 0 1 0 0,1-1-1 0 0,0 0 0 0 0,1 0 0 0 0,-1 0 1 0 0,1 0-1 0 0,0-1 0 0 0,0 0 1 0 0,0 0-1 0 0,1 0 0 0 0,-1-1 1 0 0,9 3-1 0 0,-13-6 13 0 0,0 1 0 0 0,1-1-1 0 0,-1 1 1 0 0,0-1 0 0 0,1 0 0 0 0,-1 0 0 0 0,0 0-1 0 0,1 0 1 0 0,2-1 0 0 0,7-3 1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8.361"/>
    </inkml:context>
    <inkml:brush xml:id="br0">
      <inkml:brushProperty name="width" value="0.05" units="cm"/>
      <inkml:brushProperty name="height" value="0.05" units="cm"/>
    </inkml:brush>
  </inkml:definitions>
  <inkml:trace contextRef="#ctx0" brushRef="#br0">349 2 6913 0 0,'-1'0'238'0'0,"0"-1"0"0"0,-1 1 0 0 0,1 0 0 0 0,0 0 0 0 0,0 0 0 0 0,0 0 0 0 0,0 0 0 0 0,-1 0 0 0 0,1 0 0 0 0,0 0 0 0 0,0 0 0 0 0,0 0 0 0 0,0 1 0 0 0,0-1-1 0 0,-1 0 1 0 0,-1 2 0 0 0,-5 4 134 0 0,0 0 0 0 0,0 0 0 0 0,1 1 0 0 0,-1 1 0 0 0,1-1 0 0 0,1 1 0 0 0,0 0 0 0 0,-8 14 0 0 0,-1-1-39 0 0,-49 62 290 0 0,24-33-204 0 0,2 2 0 0 0,-31 57-1 0 0,64-98-463 0 0,0-1 0 0 0,1 1-1 0 0,0 0 1 0 0,-3 16-1 0 0,4-12-34 0 0</inkml:trace>
</inkml:ink>
</file>

<file path=ppt/ink/ink1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7.900"/>
    </inkml:context>
    <inkml:brush xml:id="br0">
      <inkml:brushProperty name="width" value="0.05" units="cm"/>
      <inkml:brushProperty name="height" value="0.05" units="cm"/>
    </inkml:brush>
  </inkml:definitions>
  <inkml:trace contextRef="#ctx0" brushRef="#br0">0 10 8754 0 0,'0'0'1416'0'0,"7"-1"1067"0"0,-2-1-2433 0 0,0 0 0 0 0,1 1 0 0 0,-1 0 0 0 0,1 0 0 0 0,0 0-1 0 0,-1 0 1 0 0,1 1 0 0 0,-1 0 0 0 0,1 0 0 0 0,0 1 0 0 0,-1 0 0 0 0,1 0-1 0 0,-1 0 1 0 0,1 0 0 0 0,-1 1 0 0 0,0 0 0 0 0,1 0 0 0 0,-1 1 0 0 0,0-1-1 0 0,7 6 1 0 0,8 7 198 0 0,0 0 1 0 0,-1 2-1 0 0,-1 0 0 0 0,-1 1 0 0 0,17 22 0 0 0,69 108 379 0 0,-62-86-272 0 0,59 89 2 0 0,-100-150-358 0 0,0-1 0 0 0,0 0 0 0 0,1 0 0 0 0,-1 0 0 0 0,0 0 0 0 0,0 0 0 0 0,0 0 0 0 0,0 0 1 0 0,0 0-1 0 0,0 0 0 0 0,0 0 0 0 0,0 0 0 0 0,1 0 0 0 0,-1 0 0 0 0,0 0 0 0 0,0 0 0 0 0,0 0 0 0 0,0 0 1 0 0,0 0-1 0 0,0 0 0 0 0,0 0 0 0 0,1 0 0 0 0,-1 0 0 0 0,0 0 0 0 0,0 0 0 0 0,0 0 0 0 0,0 0 1 0 0,0 0-1 0 0,0 0 0 0 0,0-1 0 0 0,0 1 0 0 0,1 0 0 0 0,-1 0 0 0 0,0 0 0 0 0,0 0 0 0 0,0 0 1 0 0,0 0-1 0 0,0 0 0 0 0,0 0 0 0 0,0 0 0 0 0,0-1 0 0 0,0 1 0 0 0,0 0 0 0 0,0 0 0 0 0,0 0 0 0 0,0 0 1 0 0,0 0-1 0 0,0 0 0 0 0,0 0 0 0 0,0 0 0 0 0,0-1 0 0 0,5-11 3 0 0,4-18 7 0 0,-5 9-9 0 0</inkml:trace>
</inkml:ink>
</file>

<file path=ppt/ink/ink1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8.314"/>
    </inkml:context>
    <inkml:brush xml:id="br0">
      <inkml:brushProperty name="width" value="0.05" units="cm"/>
      <inkml:brushProperty name="height" value="0.05" units="cm"/>
    </inkml:brush>
  </inkml:definitions>
  <inkml:trace contextRef="#ctx0" brushRef="#br0">258 0 17364 0 0,'-19'9'2306'0'0,"6"4"-2084"0"0,0 0 0 0 0,0 1 0 0 0,1 0 1 0 0,1 1-1 0 0,-16 28 0 0 0,9-16-108 0 0,-5 6-271 0 0,3 0 1 0 0,0 1 0 0 0,2 1 0 0 0,2 0 0 0 0,-13 39 0 0 0,23-50-692 0 0</inkml:trace>
</inkml:ink>
</file>

<file path=ppt/ink/ink1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8.666"/>
    </inkml:context>
    <inkml:brush xml:id="br0">
      <inkml:brushProperty name="width" value="0.05" units="cm"/>
      <inkml:brushProperty name="height" value="0.05" units="cm"/>
    </inkml:brush>
  </inkml:definitions>
  <inkml:trace contextRef="#ctx0" brushRef="#br0">33 0 14747 0 0,'0'0'1574'0'0,"-1"0"-1479"0"0,-7 24 1821 0 0,7-21-1709 0 0,-6 25 394 0 0,1 0 1 0 0,-2 42-1 0 0,7-49-2617 0 0,1 0 0 0 0,3 22 0 0 0,-2-25-4125 0 0</inkml:trace>
</inkml:ink>
</file>

<file path=ppt/ink/ink1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3:59.313"/>
    </inkml:context>
    <inkml:brush xml:id="br0">
      <inkml:brushProperty name="width" value="0.05" units="cm"/>
      <inkml:brushProperty name="height" value="0.05" units="cm"/>
    </inkml:brush>
  </inkml:definitions>
  <inkml:trace contextRef="#ctx0" brushRef="#br0">24 1 10138 0 0,'-2'23'8235'0'0,"-5"29"-7112"0"0,0-5-883 0 0,3-6-586 0 0,1 1 1 0 0,4 54-1 0 0,1-66-6342 0 0</inkml:trace>
</inkml:ink>
</file>

<file path=ppt/ink/ink1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0.633"/>
    </inkml:context>
    <inkml:brush xml:id="br0">
      <inkml:brushProperty name="width" value="0.05" units="cm"/>
      <inkml:brushProperty name="height" value="0.05" units="cm"/>
    </inkml:brush>
  </inkml:definitions>
  <inkml:trace contextRef="#ctx0" brushRef="#br0">8 100 6913 0 0,'-1'-2'288'0'0,"0"1"-1"0"0,0 0 0 0 0,1-1 0 0 0,-1 1 0 0 0,0 0 0 0 0,1-1 1 0 0,-1 1-1 0 0,1-1 0 0 0,0 1 0 0 0,-1-1 0 0 0,1 1 0 0 0,0-1 0 0 0,0 0 1 0 0,0 1-1 0 0,0-1 0 0 0,0 1 0 0 0,0-1 0 0 0,1 1 0 0 0,-1-1 0 0 0,0 1 1 0 0,1-1-1 0 0,1-2 0 0 0,14-30 4271 0 0,-15 32-4473 0 0,0 0 0 0 0,0 0 1 0 0,1 1-1 0 0,-1-1 0 0 0,0 0 0 0 0,1 0 1 0 0,-1 1-1 0 0,1-1 0 0 0,-1 1 0 0 0,1 0 1 0 0,0-1-1 0 0,-1 1 0 0 0,1 0 0 0 0,0 0 1 0 0,0 0-1 0 0,0 0 0 0 0,0 0 0 0 0,0 0 1 0 0,0 1-1 0 0,0-1 0 0 0,0 1 0 0 0,3-1 1 0 0,-2 2-122 0 0,1-1-1 0 0,-1 1 1 0 0,1 0 0 0 0,-1 0 0 0 0,0 0 0 0 0,1 0 0 0 0,-1 1 0 0 0,0 0-1 0 0,0-1 1 0 0,0 1 0 0 0,0 0 0 0 0,-1 0 0 0 0,4 4 0 0 0,5 3-45 0 0,-1 1 0 0 0,0 1 0 0 0,0 0-1 0 0,-1 0 1 0 0,11 19 0 0 0,32 68-49 0 0,-9-17 84 0 0,87 153 174 0 0,-118-207-931 0 0,-9-22-74 0 0</inkml:trace>
</inkml:ink>
</file>

<file path=ppt/ink/ink1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0.980"/>
    </inkml:context>
    <inkml:brush xml:id="br0">
      <inkml:brushProperty name="width" value="0.05" units="cm"/>
      <inkml:brushProperty name="height" value="0.05" units="cm"/>
    </inkml:brush>
  </inkml:definitions>
  <inkml:trace contextRef="#ctx0" brushRef="#br0">300 0 18172 0 0,'0'0'413'0'0,"-10"13"1166"0"0,-13 26-1481 0 0,-205 376 452 0 0,207-360-1120 0 0,10-17-4674 0 0,5-10-1200 0 0</inkml:trace>
</inkml:ink>
</file>

<file path=ppt/ink/ink1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1.340"/>
    </inkml:context>
    <inkml:brush xml:id="br0">
      <inkml:brushProperty name="width" value="0.05" units="cm"/>
      <inkml:brushProperty name="height" value="0.05" units="cm"/>
    </inkml:brush>
  </inkml:definitions>
  <inkml:trace contextRef="#ctx0" brushRef="#br0">68 0 5065 0 0,'-10'18'8587'0'0,"9"-16"-8564"0"0,-37 94 1440 0 0,34-82-2024 0 0,0 0-1 0 0,1 0 1 0 0,0 1-1 0 0,1-1 1 0 0,0 16-1 0 0,3-17-613 0 0</inkml:trace>
</inkml:ink>
</file>

<file path=ppt/ink/ink1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1.701"/>
    </inkml:context>
    <inkml:brush xml:id="br0">
      <inkml:brushProperty name="width" value="0.05" units="cm"/>
      <inkml:brushProperty name="height" value="0.05" units="cm"/>
    </inkml:brush>
  </inkml:definitions>
  <inkml:trace contextRef="#ctx0" brushRef="#br0">15 3 6913 0 0,'1'-1'85'0'0,"-1"1"-1"0"0,1 0 1 0 0,0-1-1 0 0,0 1 1 0 0,0 0-1 0 0,0 0 1 0 0,0 0-1 0 0,-1 0 1 0 0,1 0-1 0 0,0 0 1 0 0,0 0-1 0 0,0 0 1 0 0,0 0-1 0 0,0 0 1 0 0,-1 1-1 0 0,1-1 1 0 0,0 0-1 0 0,0 0 1 0 0,0 1-1 0 0,-1-1 1 0 0,2 1-1 0 0,16 9 604 0 0,-18-10-649 0 0,7 3 231 0 0,-1 1 0 0 0,-1 0 0 0 0,1 1-1 0 0,-1-1 1 0 0,1 1 0 0 0,-1 0 0 0 0,-1 1-1 0 0,1-1 1 0 0,6 10 0 0 0,-10-12-167 0 0,0-1 1 0 0,0 1-1 0 0,0-1 1 0 0,0 1-1 0 0,0-1 0 0 0,0 1 1 0 0,-1 0-1 0 0,1-1 1 0 0,-1 1-1 0 0,0 0 1 0 0,1-1-1 0 0,-1 1 0 0 0,-1 0 1 0 0,1-1-1 0 0,0 1 1 0 0,-1 0-1 0 0,1-1 0 0 0,-1 1 1 0 0,0 0-1 0 0,0-1 1 0 0,0 1-1 0 0,0-1 0 0 0,0 0 1 0 0,-1 1-1 0 0,1-1 1 0 0,-1 0-1 0 0,-3 4 1 0 0,0-1 24 0 0,0 0 0 0 0,-1-1 0 0 0,0 1 0 0 0,0-1 1 0 0,0-1-1 0 0,0 1 0 0 0,-9 2 0 0 0,-31 12 305 0 0,44-18 228 0 0,21 2-895 0 0,0-2 1 0 0,-1 0-1 0 0,1-1 1 0 0,-1-1 0 0 0,26-6-1 0 0,15-6-4173 0 0,-21 4-492 0 0</inkml:trace>
</inkml:ink>
</file>

<file path=ppt/ink/ink1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2.209"/>
    </inkml:context>
    <inkml:brush xml:id="br0">
      <inkml:brushProperty name="width" value="0.05" units="cm"/>
      <inkml:brushProperty name="height" value="0.05" units="cm"/>
    </inkml:brush>
  </inkml:definitions>
  <inkml:trace contextRef="#ctx0" brushRef="#br0">1 35 10594 0 0,'0'0'819'0'0,"14"-10"-371"0"0,-8 6-407 0 0,0 1-1 0 0,1 0 0 0 0,-1 0 1 0 0,0 1-1 0 0,1-1 1 0 0,0 2-1 0 0,-1-1 0 0 0,1 1 1 0 0,0-1-1 0 0,0 2 1 0 0,0-1-1 0 0,0 1 1 0 0,0 0-1 0 0,8 2 0 0 0,-6 0 82 0 0,1 0-1 0 0,0 1 0 0 0,-1 0 1 0 0,1 1-1 0 0,-1 0 0 0 0,0 0 1 0 0,0 1-1 0 0,14 11 0 0 0,6 7 211 0 0,-2 2-1 0 0,-1 1 0 0 0,-1 1 1 0 0,26 37-1 0 0,-44-56-320 0 0,30 37 138 0 0,-7-9-483 0 0,-2 1 1 0 0,25 43-1 0 0</inkml:trace>
</inkml:ink>
</file>

<file path=ppt/ink/ink1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2.653"/>
    </inkml:context>
    <inkml:brush xml:id="br0">
      <inkml:brushProperty name="width" value="0.05" units="cm"/>
      <inkml:brushProperty name="height" value="0.05" units="cm"/>
    </inkml:brush>
  </inkml:definitions>
  <inkml:trace contextRef="#ctx0" brushRef="#br0">465 1 10138 0 0,'-2'0'462'0'0,"0"0"1"0"0,0 1-1 0 0,1-1 0 0 0,-1 1 0 0 0,0 0 0 0 0,1-1 0 0 0,-1 1 1 0 0,1 0-1 0 0,-1 0 0 0 0,1 0 0 0 0,-1 0 0 0 0,1 1 0 0 0,0-1 1 0 0,-2 2-1 0 0,-19 22 889 0 0,17-19-1392 0 0,-119 159 1362 0 0,-41 48 486 0 0,129-173-2583 0 0,-37 55 1 0 0,59-72-6372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8.776"/>
    </inkml:context>
    <inkml:brush xml:id="br0">
      <inkml:brushProperty name="width" value="0.05" units="cm"/>
      <inkml:brushProperty name="height" value="0.05" units="cm"/>
    </inkml:brush>
  </inkml:definitions>
  <inkml:trace contextRef="#ctx0" brushRef="#br0">41 77 10594 0 0,'-3'3'-39'0'0,"0"-1"-1"0"0,0 0 0 0 0,0 1 0 0 0,0-1 1 0 0,1 1-1 0 0,-1 0 0 0 0,1 0 0 0 0,0 0 0 0 0,-1 0 1 0 0,1 0-1 0 0,1 1 0 0 0,-1-1 0 0 0,0 1 1 0 0,1-1-1 0 0,0 1 0 0 0,0 0 0 0 0,0-1 1 0 0,0 1-1 0 0,0 0 0 0 0,1 0 0 0 0,0-1 1 0 0,-1 1-1 0 0,2 6 0 0 0,-1-1 209 0 0,1-1-1 0 0,0 0 1 0 0,0 1 0 0 0,0-1-1 0 0,1 0 1 0 0,1 0 0 0 0,-1 0-1 0 0,1 0 1 0 0,8 14-1 0 0,-9-18-16 0 0,1-1-1 0 0,0 1 1 0 0,0 0-1 0 0,0-1 1 0 0,0 0-1 0 0,0 1 1 0 0,1-2-1 0 0,0 1 0 0 0,-1 0 1 0 0,9 4-1 0 0,-11-7-111 0 0,0 1 0 0 0,1-1-1 0 0,-1 1 1 0 0,0-1-1 0 0,1 0 1 0 0,-1 1 0 0 0,1-1-1 0 0,-1 0 1 0 0,1 0 0 0 0,-1 0-1 0 0,1 0 1 0 0,-1 0 0 0 0,1 0-1 0 0,-1 0 1 0 0,1-1 0 0 0,-1 1-1 0 0,0 0 1 0 0,1-1 0 0 0,-1 1-1 0 0,1-1 1 0 0,-1 0-1 0 0,0 1 1 0 0,0-1 0 0 0,1 0-1 0 0,-1 0 1 0 0,0 0 0 0 0,0 0-1 0 0,0 0 1 0 0,0 0 0 0 0,0 0-1 0 0,0 0 1 0 0,0 0 0 0 0,0-1-1 0 0,-1 1 1 0 0,1 0-1 0 0,1-2 1 0 0,4-10 21 0 0,0-2-266 0 0</inkml:trace>
  <inkml:trace contextRef="#ctx0" brushRef="#br0" timeOffset="1">7 3 9674 0 0,'-1'-1'424'0'0,"-1"1"200"0"0,2-1-624 0 0,2 1 0 0 0,0 1 0 0 0,3-1 0 0 0,2 1-96 0 0,2-1-8 0 0,5 2-8 0 0,1-2 0 0 0,2 1-528 0 0,2-1-112 0 0,3 1-16 0 0,-2 0-8 0 0</inkml:trace>
</inkml:ink>
</file>

<file path=ppt/ink/ink1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3.026"/>
    </inkml:context>
    <inkml:brush xml:id="br0">
      <inkml:brushProperty name="width" value="0.05" units="cm"/>
      <inkml:brushProperty name="height" value="0.05" units="cm"/>
    </inkml:brush>
  </inkml:definitions>
  <inkml:trace contextRef="#ctx0" brushRef="#br0">180 0 5065 0 0,'2'2'181'0'0,"0"0"1"0"0,0 0-1 0 0,0 1 0 0 0,0-1 1 0 0,0 0-1 0 0,0 1 1 0 0,-1-1-1 0 0,1 1 0 0 0,-1-1 1 0 0,1 1-1 0 0,0 5 0 0 0,-1-7 13 0 0,1 3 18 0 0,-1-1 1 0 0,1 1-1 0 0,-1-1 1 0 0,0 1-1 0 0,-1-1 1 0 0,1 1-1 0 0,0-1 1 0 0,-1 1-1 0 0,0 0 0 0 0,0-1 1 0 0,0 1-1 0 0,0 0 1 0 0,-1-1-1 0 0,1 1 1 0 0,-1 0-1 0 0,-2 5 1 0 0,1-4-83 0 0,-1 1-1 0 0,1-1 1 0 0,-1 0 0 0 0,-1-1 0 0 0,1 1 0 0 0,-1 0 0 0 0,0-1 0 0 0,0 0 0 0 0,-7 7-1 0 0,-5 0-344 0 0,0 0-1 0 0,0-1 0 0 0,-1-1 0 0 0,0-1 0 0 0,-24 9 0 0 0,-3 1-1016 0 0,47-16 1051 0 0,0 0-1 0 0,-1-1 1 0 0,1 1-1 0 0,0-1 0 0 0,1 0 1 0 0,-1 0-1 0 0,0 0 1 0 0,3 1-1 0 0,6 0 63 0 0,-1-1-1 0 0,1 0 0 0 0,0 0 0 0 0,0-1 0 0 0,-1-1 0 0 0,1 0 0 0 0,20-4 1 0 0,-10 0 303 0 0</inkml:trace>
  <inkml:trace contextRef="#ctx0" brushRef="#br0" timeOffset="1">342 38 17972 0 0,'-1'0'41'0'0,"1"0"1"0"0,-1 1 0 0 0,1-1-1 0 0,-1 0 1 0 0,1 1 0 0 0,-1-1-1 0 0,1 0 1 0 0,0 1 0 0 0,-1-1-1 0 0,1 1 1 0 0,0-1 0 0 0,-1 1-1 0 0,1-1 1 0 0,0 0 0 0 0,-1 1-1 0 0,1-1 1 0 0,0 1 0 0 0,0 0-1 0 0,0-1 1 0 0,0 1 0 0 0,-1-1-1 0 0,1 1 1 0 0,0-1 0 0 0,0 1-1 0 0,0-1 1 0 0,0 2 0 0 0,-2 19-230 0 0,2-17 391 0 0,-6 60 408 0 0,-4 58-841 0 0,10-101-31 0 0,0 0 1 0 0,2 1-1 0 0,6 33 1 0 0,-1-25 245 0 0</inkml:trace>
</inkml:ink>
</file>

<file path=ppt/ink/ink1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3.832"/>
    </inkml:context>
    <inkml:brush xml:id="br0">
      <inkml:brushProperty name="width" value="0.05" units="cm"/>
      <inkml:brushProperty name="height" value="0.05" units="cm"/>
    </inkml:brush>
  </inkml:definitions>
  <inkml:trace contextRef="#ctx0" brushRef="#br0">39 103 9674 0 0,'-3'-2'460'0'0,"0"-1"0"0"0,0 1 0 0 0,1-1 0 0 0,-1 0 0 0 0,1 0 0 0 0,-1 1 0 0 0,1-2 1 0 0,0 1-1 0 0,0 0 0 0 0,0 0 0 0 0,0-1 0 0 0,1 1 0 0 0,-1-1 0 0 0,1 1 0 0 0,0-1 0 0 0,0 0 0 0 0,-1-4 0 0 0,2 6-428 0 0,0 1-1 0 0,-1 0 1 0 0,1-1-1 0 0,0 1 1 0 0,0 0-1 0 0,0-1 1 0 0,0 1-1 0 0,0 0 0 0 0,0-1 1 0 0,0 1-1 0 0,0 0 1 0 0,0-1-1 0 0,1 1 1 0 0,-1 0-1 0 0,1-1 1 0 0,-1 1-1 0 0,1 0 1 0 0,-1 0-1 0 0,1 0 1 0 0,0-1-1 0 0,-1 1 1 0 0,1 0-1 0 0,0 0 1 0 0,0 0-1 0 0,0 0 1 0 0,0 0-1 0 0,0 0 1 0 0,0 1-1 0 0,0-1 1 0 0,0 0-1 0 0,0 0 1 0 0,1 1-1 0 0,-1-1 1 0 0,0 1-1 0 0,0-1 1 0 0,1 1-1 0 0,-1-1 1 0 0,0 1-1 0 0,1 0 1 0 0,-1-1-1 0 0,0 1 1 0 0,1 0-1 0 0,-1 0 1 0 0,0 0-1 0 0,1 0 1 0 0,-1 1-1 0 0,0-1 0 0 0,1 0 1 0 0,1 1 0 0 0,2 0-84 0 0,0 1 1 0 0,-1 0 0 0 0,1 0 0 0 0,-1 0 0 0 0,1 0-1 0 0,-1 1 1 0 0,0 0 0 0 0,0 0 0 0 0,0 0 0 0 0,0 0 0 0 0,3 4-1 0 0,6 6-79 0 0,18 25 0 0 0,64 97 49 0 0,58 73 326 0 0,-70-98-1080 0 0,-79-104-187 0 0</inkml:trace>
</inkml:ink>
</file>

<file path=ppt/ink/ink1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4.206"/>
    </inkml:context>
    <inkml:brush xml:id="br0">
      <inkml:brushProperty name="width" value="0.05" units="cm"/>
      <inkml:brushProperty name="height" value="0.05" units="cm"/>
    </inkml:brush>
  </inkml:definitions>
  <inkml:trace contextRef="#ctx0" brushRef="#br0">323 2 6913 0 0,'-8'-2'9519'0'0,"-3"8"-6367"0"0,-7 12-2813 0 0,16-16 132 0 0,-34 40-26 0 0,-50 76 1 0 0,7-8-446 0 0,15-27-80 0 0,46-57-321 0 0</inkml:trace>
</inkml:ink>
</file>

<file path=ppt/ink/ink1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4.549"/>
    </inkml:context>
    <inkml:brush xml:id="br0">
      <inkml:brushProperty name="width" value="0.05" units="cm"/>
      <inkml:brushProperty name="height" value="0.05" units="cm"/>
    </inkml:brush>
  </inkml:definitions>
  <inkml:trace contextRef="#ctx0" brushRef="#br0">85 1 4145 0 0,'3'0'249'0'0,"0"0"0"0"0,1 0-1 0 0,-1 0 1 0 0,0 1 0 0 0,0 0 0 0 0,0-1 0 0 0,0 1 0 0 0,0 0 0 0 0,0 1 0 0 0,0-1-1 0 0,0 0 1 0 0,0 1 0 0 0,0 0 0 0 0,-1 0 0 0 0,1 0 0 0 0,-1 0 0 0 0,1 0 0 0 0,-1 0-1 0 0,0 0 1 0 0,1 1 0 0 0,-1-1 0 0 0,-1 1 0 0 0,1 0 0 0 0,2 3 0 0 0,-2-2 3 0 0,-1 0 0 0 0,1 0 0 0 0,-1 1 1 0 0,0-1-1 0 0,0 0 0 0 0,0 1 0 0 0,-1-1 1 0 0,1 1-1 0 0,-1-1 0 0 0,0 0 1 0 0,0 1-1 0 0,-1-1 0 0 0,1 1 0 0 0,-1-1 1 0 0,0 0-1 0 0,-3 9 0 0 0,1-6-4 0 0,0-1-1 0 0,0 1 1 0 0,-1-1 0 0 0,0 0-1 0 0,0 0 1 0 0,0 0-1 0 0,-1-1 1 0 0,0 0 0 0 0,0 1-1 0 0,-6 4 1 0 0,-5 1-311 0 0,0 0-1 0 0,-25 12 1 0 0,33-19-64 0 0,1 0-95 0 0,-10 6 578 0 0,17-11-388 0 0,0 1 0 0 0,0 0 0 0 0,0 0 0 0 0,0 0 0 0 0,1 0 0 0 0,-1 0 0 0 0,0 0 1 0 0,0 0-1 0 0,0 0 0 0 0,1 0 0 0 0,-1 0 0 0 0,0 0 0 0 0,0 0 0 0 0,0 0 0 0 0,0 0 0 0 0,1 0 0 0 0,-1 1 0 0 0,0-1 0 0 0,0 0 0 0 0,0 0 0 0 0,1 0 0 0 0,-1 0 0 0 0,0 0 0 0 0,0 0 0 0 0,0 0 0 0 0,0 0 0 0 0,0 1 0 0 0,0-1 0 0 0,1 0 0 0 0,-1 0 0 0 0,0 0 0 0 0,0 0 0 0 0,0 1 0 0 0,0-1 0 0 0,0 0 0 0 0,0 0 0 0 0,0 0 0 0 0,0 0 0 0 0,0 1 0 0 0,0-1 0 0 0,0 0 0 0 0,0 0 0 0 0,0 0 0 0 0,1 1 0 0 0,-2-1 0 0 0,1 0 0 0 0,0 0 0 0 0,0 0 0 0 0,0 0 1 0 0,0 1-1 0 0,0-1 0 0 0,0 0 0 0 0,0 0 0 0 0,0 0 0 0 0,0 1 0 0 0,0-1 0 0 0,0 0 0 0 0,0 0 0 0 0,0 0 0 0 0,-1 0 0 0 0,1 0 0 0 0,0 1 0 0 0,0-1 0 0 0,0 0 0 0 0,0 0 0 0 0,18 2-3310 0 0,-12-2 3013 0 0,-1 0 0 0 0,1-1 0 0 0,-1 0 0 0 0,1 0 0 0 0,8-3 0 0 0,7-4-3344 0 0</inkml:trace>
</inkml:ink>
</file>

<file path=ppt/ink/ink1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04.909"/>
    </inkml:context>
    <inkml:brush xml:id="br0">
      <inkml:brushProperty name="width" value="0.05" units="cm"/>
      <inkml:brushProperty name="height" value="0.05" units="cm"/>
    </inkml:brush>
  </inkml:definitions>
  <inkml:trace contextRef="#ctx0" brushRef="#br0">45 0 10594 0 0,'5'5'-436'0'0,"0"1"0"0"0,0-1 0 0 0,-1 1 0 0 0,5 7 0 0 0,-6-8 410 0 0,1 0-1 0 0,-1 1 1 0 0,0-1 0 0 0,-1 1-1 0 0,1 0 1 0 0,-1 0 0 0 0,0 0-1 0 0,1 8 1 0 0,-3-11 262 0 0,0 0-1 0 0,0 0 0 0 0,0 0 1 0 0,0-1-1 0 0,-1 1 0 0 0,1 0 1 0 0,-1 0-1 0 0,0 0 0 0 0,0 0 1 0 0,0-1-1 0 0,0 1 0 0 0,0 0 1 0 0,0-1-1 0 0,-1 1 0 0 0,1-1 1 0 0,-1 1-1 0 0,0-1 0 0 0,0 0 1 0 0,-4 4-1 0 0,-42 34 5050 0 0,22-20-4067 0 0,30-19-456 0 0,12-3-505 0 0,19-6-693 0 0,-9-3 10 0 0,0 0 1 0 0,-1-2 0 0 0,-1-1 0 0 0,28-21 0 0 0,-11 7-55 0 0</inkml:trace>
</inkml:ink>
</file>

<file path=ppt/ink/ink1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0.064"/>
    </inkml:context>
    <inkml:brush xml:id="br0">
      <inkml:brushProperty name="width" value="0.05" units="cm"/>
      <inkml:brushProperty name="height" value="0.05" units="cm"/>
    </inkml:brush>
  </inkml:definitions>
  <inkml:trace contextRef="#ctx0" brushRef="#br0">1 9 10138 0 0,'0'0'72'0'0,"0"0"1"0"0,0-1-1 0 0,0 1 0 0 0,0 0 0 0 0,0-1 0 0 0,0 1 1 0 0,0 0-1 0 0,0-1 0 0 0,0 1 0 0 0,0 0 0 0 0,0-1 1 0 0,0 1-1 0 0,0 0 0 0 0,0-1 0 0 0,1 1 0 0 0,-1 0 1 0 0,0-1-1 0 0,0 1 0 0 0,0 0 0 0 0,1 0 0 0 0,-1-1 1 0 0,0 1-1 0 0,0 0 0 0 0,0 0 0 0 0,1 0 0 0 0,-1-1 1 0 0,0 1-1 0 0,1 0 0 0 0,-1 0 0 0 0,0 0 0 0 0,0 0 1 0 0,1 0-1 0 0,-1-1 0 0 0,0 1 0 0 0,1 0 0 0 0,-1 0 1 0 0,0 0-1 0 0,1 0 0 0 0,-1 0 0 0 0,0 0 0 0 0,1 0 1 0 0,-1 0-1 0 0,0 0 0 0 0,1 0 0 0 0,14 5-437 0 0,-13-4 629 0 0,9 5-47 0 0,0 0 0 0 0,-1 1 0 0 0,1 0 0 0 0,-1 0 0 0 0,-1 1 0 0 0,17 17 0 0 0,-11-11 21 0 0,102 105 783 0 0,-7-6-938 0 0,-88-90-98 0 0,-10-11-1 0 0,0-1 0 0 0,15 12-1 0 0,-23-21-1059 0 0</inkml:trace>
</inkml:ink>
</file>

<file path=ppt/ink/ink1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0.407"/>
    </inkml:context>
    <inkml:brush xml:id="br0">
      <inkml:brushProperty name="width" value="0.05" units="cm"/>
      <inkml:brushProperty name="height" value="0.05" units="cm"/>
    </inkml:brush>
  </inkml:definitions>
  <inkml:trace contextRef="#ctx0" brushRef="#br0">312 1 9674 0 0,'-9'5'6330'0'0,"-2"11"-4533"0"0,8-10-1231 0 0,-243 391 1959 0 0,223-355-2557 0 0,3-1-128 0 0</inkml:trace>
</inkml:ink>
</file>

<file path=ppt/ink/ink1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2.182"/>
    </inkml:context>
    <inkml:brush xml:id="br0">
      <inkml:brushProperty name="width" value="0.05" units="cm"/>
      <inkml:brushProperty name="height" value="0.05" units="cm"/>
    </inkml:brush>
  </inkml:definitions>
  <inkml:trace contextRef="#ctx0" brushRef="#br0">2 0 5529 0 0,'-2'1'14061'0'0</inkml:trace>
</inkml:ink>
</file>

<file path=ppt/ink/ink1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2.510"/>
    </inkml:context>
    <inkml:brush xml:id="br0">
      <inkml:brushProperty name="width" value="0.05" units="cm"/>
      <inkml:brushProperty name="height" value="0.05" units="cm"/>
    </inkml:brush>
  </inkml:definitions>
  <inkml:trace contextRef="#ctx0" brushRef="#br0">10 0 9674 0 0,'-1'6'3396'0'0,"2"4"1989"0"0,-9 212-6753 0 0,7-209 1005 0 0,0 16-5639 0 0</inkml:trace>
</inkml:ink>
</file>

<file path=ppt/ink/ink1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3.105"/>
    </inkml:context>
    <inkml:brush xml:id="br0">
      <inkml:brushProperty name="width" value="0.05" units="cm"/>
      <inkml:brushProperty name="height" value="0.05" units="cm"/>
    </inkml:brush>
  </inkml:definitions>
  <inkml:trace contextRef="#ctx0" brushRef="#br0">0 7 6913 0 0,'1'-1'79'0'0,"-1"1"0"0"0,0-1-1 0 0,1 1 1 0 0,-1-1-1 0 0,1 1 1 0 0,-1 0-1 0 0,1-1 1 0 0,-1 1-1 0 0,1 0 1 0 0,-1-1-1 0 0,1 1 1 0 0,-1 0-1 0 0,1 0 1 0 0,-1-1-1 0 0,1 1 1 0 0,-1 0-1 0 0,1 0 1 0 0,0 0-1 0 0,-1 0 1 0 0,1 0-1 0 0,-1 0 1 0 0,1 0-1 0 0,0 0 1 0 0,-1 0-1 0 0,1 0 1 0 0,-1 0-1 0 0,1 0 1 0 0,-1 0-1 0 0,1 0 1 0 0,0 1-1 0 0,19 2-700 0 0,-20-3 771 0 0,9 2-122 0 0,-1 0 1 0 0,0 1-1 0 0,0 0 1 0 0,0 1-1 0 0,0-1 1 0 0,0 1-1 0 0,-1 1 1 0 0,0 0-1 0 0,14 10 0 0 0,1 5 1143 0 0,28 33 0 0 0,-45-48-1032 0 0,22 26 266 0 0,-1 2-1 0 0,-2 0 0 0 0,-1 1 1 0 0,35 73-1 0 0,-56-102-526 0 0,0 1 1 0 0,0 0-1 0 0,0 0 1 0 0,-1-1-1 0 0,0 1 1 0 0,0 0-1 0 0,0 7 1 0 0,-1-5-4419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9.142"/>
    </inkml:context>
    <inkml:brush xml:id="br0">
      <inkml:brushProperty name="width" value="0.05" units="cm"/>
      <inkml:brushProperty name="height" value="0.05" units="cm"/>
    </inkml:brush>
  </inkml:definitions>
  <inkml:trace contextRef="#ctx0" brushRef="#br0">132 1 3681 0 0,'-3'16'808'0'0,"-19"224"5143"0"0,14-118-2332 0 0,8-116-3505 0 0,-1 0-1 0 0,1 0 1 0 0,-2 0 0 0 0,1 0 0 0 0,-1 0-1 0 0,-4 10 1 0 0,6-15-114 0 0,-1 0-1 0 0,0 0 0 0 0,1 0 0 0 0,-1 0 1 0 0,0 0-1 0 0,0 0 0 0 0,0 0 1 0 0,0 0-1 0 0,0 0 0 0 0,0 0 0 0 0,0 0 1 0 0,0-1-1 0 0,0 1 0 0 0,0 0 1 0 0,0-1-1 0 0,-1 1 0 0 0,1-1 1 0 0,0 1-1 0 0,0-1 0 0 0,-1 0 0 0 0,1 1 1 0 0,0-1-1 0 0,0 0 0 0 0,-1 0 1 0 0,1 0-1 0 0,0 0 0 0 0,-1 0 1 0 0,1 0-1 0 0,0-1 0 0 0,0 1 0 0 0,-1 0 1 0 0,1-1-1 0 0,0 1 0 0 0,0 0 1 0 0,-1-1-1 0 0,1 0 0 0 0,-1 0 1 0 0,-2-1-96 0 0,0 0 1 0 0,0 0 0 0 0,0-1 0 0 0,1 1 0 0 0,-1-1 0 0 0,1 0 0 0 0,-4-3 0 0 0,-4-8-4907 0 0</inkml:trace>
</inkml:ink>
</file>

<file path=ppt/ink/ink1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3.590"/>
    </inkml:context>
    <inkml:brush xml:id="br0">
      <inkml:brushProperty name="width" value="0.05" units="cm"/>
      <inkml:brushProperty name="height" value="0.05" units="cm"/>
    </inkml:brush>
  </inkml:definitions>
  <inkml:trace contextRef="#ctx0" brushRef="#br0">324 3 8290 0 0,'-7'-2'7814'0'0,"1"5"-5018"0"0,-6 9-2618 0 0,10-10 547 0 0,-33 39-226 0 0,3 1-1 0 0,-28 50 1 0 0,19-29-521 0 0,30-47-86 0 0,-10 14-221 0 0,1 0 1 0 0,2 2 0 0 0,0 0-1 0 0,-15 43 1 0 0,26-50-6668 0 0</inkml:trace>
</inkml:ink>
</file>

<file path=ppt/ink/ink1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3.946"/>
    </inkml:context>
    <inkml:brush xml:id="br0">
      <inkml:brushProperty name="width" value="0.05" units="cm"/>
      <inkml:brushProperty name="height" value="0.05" units="cm"/>
    </inkml:brush>
  </inkml:definitions>
  <inkml:trace contextRef="#ctx0" brushRef="#br0">1 9 21661 0 0,'0'0'17'0'0,"0"0"1"0"0,0 0 0 0 0,0 1 0 0 0,0-1 0 0 0,0 0-1 0 0,0 1 1 0 0,0-1 0 0 0,0 0 0 0 0,0 0 0 0 0,0 1-1 0 0,0-1 1 0 0,0 0 0 0 0,0 0 0 0 0,0 1 0 0 0,0-1-1 0 0,0 0 1 0 0,0 0 0 0 0,0 1 0 0 0,0-1 0 0 0,0 0-1 0 0,1 0 1 0 0,-1 1 0 0 0,0-1 0 0 0,0 0-1 0 0,0 0 1 0 0,0 0 0 0 0,1 1 0 0 0,-1-1 0 0 0,0 0-1 0 0,0 0 1 0 0,0 0 0 0 0,1 0 0 0 0,-1 1 0 0 0,0-1-1 0 0,0 0 1 0 0,1 0 0 0 0,-1 0 0 0 0,0 0 0 0 0,0 0-1 0 0,1 0 1 0 0,-1 0 0 0 0,0 0 0 0 0,1 0 0 0 0,-1 0-1 0 0,0 0 1 0 0,1 0 0 0 0,11-6-2395 0 0,-9 4 3180 0 0,10-7-818 0 0</inkml:trace>
</inkml:ink>
</file>

<file path=ppt/ink/ink1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4.306"/>
    </inkml:context>
    <inkml:brush xml:id="br0">
      <inkml:brushProperty name="width" value="0.05" units="cm"/>
      <inkml:brushProperty name="height" value="0.05" units="cm"/>
    </inkml:brush>
  </inkml:definitions>
  <inkml:trace contextRef="#ctx0" brushRef="#br0">113 1 8290 0 0,'31'27'328'0'0,"-19"-17"-480"0"0,0 1 1 0 0,12 13 0 0 0,-22-21 150 0 0,1 1 1 0 0,0-1-1 0 0,-1 1 1 0 0,0-1-1 0 0,0 1 0 0 0,0 0 1 0 0,0 0-1 0 0,-1 0 1 0 0,1 0-1 0 0,-1 1 1 0 0,0-1-1 0 0,0 6 0 0 0,-1-6 123 0 0,0-1-1 0 0,-1 0 0 0 0,1 0 1 0 0,-1 0-1 0 0,0 0 1 0 0,0 0-1 0 0,0-1 0 0 0,0 1 1 0 0,-1 0-1 0 0,1 0 0 0 0,-1-1 1 0 0,0 1-1 0 0,1-1 0 0 0,-1 1 1 0 0,0-1-1 0 0,-1 0 1 0 0,1 0-1 0 0,0 0 0 0 0,-1 0 1 0 0,-3 3-1 0 0,-8 4 501 0 0,0 0-1 0 0,-22 9 1 0 0,32-16-508 0 0,-7 4-135 0 0,0-1 0 0 0,0-1 0 0 0,-1 1-1 0 0,1-2 1 0 0,-1 0 0 0 0,0 0 0 0 0,-21 1 0 0 0,147 6-880 0 0,-86-10 681 0 0</inkml:trace>
</inkml:ink>
</file>

<file path=ppt/ink/ink1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5.009"/>
    </inkml:context>
    <inkml:brush xml:id="br0">
      <inkml:brushProperty name="width" value="0.05" units="cm"/>
      <inkml:brushProperty name="height" value="0.05" units="cm"/>
    </inkml:brush>
  </inkml:definitions>
  <inkml:trace contextRef="#ctx0" brushRef="#br0">0 1 12443 0 0,'8'1'106'0'0,"0"1"0"0"0,0 0 0 0 0,0 1 1 0 0,0 0-1 0 0,-1 0 0 0 0,0 1 0 0 0,1 0 1 0 0,-2 0-1 0 0,11 8 0 0 0,-14-10-36 0 0,41 28-101 0 0,-1 2-1 0 0,-2 2 1 0 0,-1 2 0 0 0,-1 1-1 0 0,64 83 1 0 0,-97-112-32 0 0,0 0 1 0 0,-1 0-1 0 0,-1 0 0 0 0,1 0 0 0 0,-1 1 1 0 0,0 0-1 0 0,-1 0 0 0 0,0 0 1 0 0,-1 0-1 0 0,0 0 0 0 0,0 1 1 0 0,0 18-1 0 0,-3-20-4411 0 0</inkml:trace>
</inkml:ink>
</file>

<file path=ppt/ink/ink1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5.372"/>
    </inkml:context>
    <inkml:brush xml:id="br0">
      <inkml:brushProperty name="width" value="0.05" units="cm"/>
      <inkml:brushProperty name="height" value="0.05" units="cm"/>
    </inkml:brush>
  </inkml:definitions>
  <inkml:trace contextRef="#ctx0" brushRef="#br0">314 1 15203 0 0,'0'0'1173'0'0,"-2"1"-900"0"0,0 0 1 0 0,1 0-1 0 0,-1 0 1 0 0,0 1-1 0 0,1-1 1 0 0,-1 0-1 0 0,1 1 1 0 0,-1 0-1 0 0,1-1 1 0 0,-1 1-1 0 0,1 0 1 0 0,-2 3-1 0 0,0 0 50 0 0,-38 51 513 0 0,-48 92 0 0 0,13-20-861 0 0,20-42-162 0 0,29-45-58 0 0</inkml:trace>
</inkml:ink>
</file>

<file path=ppt/ink/ink1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5.943"/>
    </inkml:context>
    <inkml:brush xml:id="br0">
      <inkml:brushProperty name="width" value="0.05" units="cm"/>
      <inkml:brushProperty name="height" value="0.05" units="cm"/>
    </inkml:brush>
  </inkml:definitions>
  <inkml:trace contextRef="#ctx0" brushRef="#br0">13 0 14283 0 0,'0'0'1103'0'0,"-3"16"-2491"0"0,-1 16 1557 0 0,0 1 0 0 0,3-1 0 0 0,0 1 0 0 0,9 62 0 0 0,-5-74-249 0 0</inkml:trace>
</inkml:ink>
</file>

<file path=ppt/ink/ink1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6.307"/>
    </inkml:context>
    <inkml:brush xml:id="br0">
      <inkml:brushProperty name="width" value="0.05" units="cm"/>
      <inkml:brushProperty name="height" value="0.05" units="cm"/>
    </inkml:brush>
  </inkml:definitions>
  <inkml:trace contextRef="#ctx0" brushRef="#br0">0 5 17052 0 0,'0'0'3104'0'0,"1"0"-2664"0"0,-1-2-376 0 0,2 2-64 0 0,-1 0 0 0 0,28-2-912 0 0,-19 2 600 0 0</inkml:trace>
</inkml:ink>
</file>

<file path=ppt/ink/ink1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6.883"/>
    </inkml:context>
    <inkml:brush xml:id="br0">
      <inkml:brushProperty name="width" value="0.05" units="cm"/>
      <inkml:brushProperty name="height" value="0.05" units="cm"/>
    </inkml:brush>
  </inkml:definitions>
  <inkml:trace contextRef="#ctx0" brushRef="#br0">0 25 10138 0 0,'0'-1'70'0'0,"0"1"-1"0"0,0-1 1 0 0,1 0-1 0 0,-1 1 1 0 0,0-1-1 0 0,0 1 1 0 0,0-1 0 0 0,1 0-1 0 0,-1 1 1 0 0,0-1-1 0 0,1 1 1 0 0,-1-1-1 0 0,1 0 1 0 0,-1 1-1 0 0,0-1 1 0 0,1 1 0 0 0,-1 0-1 0 0,1-1 1 0 0,0 1-1 0 0,-1-1 1 0 0,1 1-1 0 0,0-1 1 0 0,15-9-166 0 0,-12 9 126 0 0,1 1-1 0 0,-1 0 1 0 0,0 0-1 0 0,0 0 0 0 0,1 1 1 0 0,-1 0-1 0 0,0 0 1 0 0,0 0-1 0 0,0 0 0 0 0,0 0 1 0 0,0 1-1 0 0,0 0 1 0 0,-1 0-1 0 0,1 0 0 0 0,0 0 1 0 0,-1 0-1 0 0,1 1 1 0 0,-1 0-1 0 0,0-1 0 0 0,4 5 1 0 0,6 8 518 0 0,1 0 1 0 0,19 30 0 0 0,12 27 300 0 0,66 145 1 0 0,-73-134-794 0 0,-24-50-4312 0 0,-10-19-644 0 0</inkml:trace>
</inkml:ink>
</file>

<file path=ppt/ink/ink1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7.286"/>
    </inkml:context>
    <inkml:brush xml:id="br0">
      <inkml:brushProperty name="width" value="0.05" units="cm"/>
      <inkml:brushProperty name="height" value="0.05" units="cm"/>
    </inkml:brush>
  </inkml:definitions>
  <inkml:trace contextRef="#ctx0" brushRef="#br0">306 0 17052 0 0,'-12'8'2547'0'0,"-109"178"-11"0"0,-35 110-4452 0 0,140-262-5332 0 0</inkml:trace>
</inkml:ink>
</file>

<file path=ppt/ink/ink1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7.680"/>
    </inkml:context>
    <inkml:brush xml:id="br0">
      <inkml:brushProperty name="width" value="0.05" units="cm"/>
      <inkml:brushProperty name="height" value="0.05" units="cm"/>
    </inkml:brush>
  </inkml:definitions>
  <inkml:trace contextRef="#ctx0" brushRef="#br0">92 13 5065 0 0,'1'-2'659'0'0,"1"1"0"0"0,-1 0 0 0 0,1 0 0 0 0,-1 0 0 0 0,1 0 0 0 0,-1 0 0 0 0,1 0-1 0 0,0 0 1 0 0,0 1 0 0 0,-1-1 0 0 0,1 1 0 0 0,3-1 0 0 0,-1 0-429 0 0,0 1 0 0 0,0 0 0 0 0,0 1 0 0 0,0-1 0 0 0,0 1 0 0 0,0-1 0 0 0,-1 1 1 0 0,1 0-1 0 0,7 3 0 0 0,-6-1-364 0 0,1-1 1 0 0,-1 1-1 0 0,0 0 1 0 0,0 0-1 0 0,-1 0 1 0 0,1 1-1 0 0,-1-1 1 0 0,0 1-1 0 0,1 0 1 0 0,-2 1-1 0 0,8 8 1 0 0,-10-11 133 0 0,0 0-1 0 0,0 1 1 0 0,0-1 0 0 0,0 0 0 0 0,0 1 0 0 0,0-1-1 0 0,-1 1 1 0 0,1-1 0 0 0,-1 1 0 0 0,0-1 0 0 0,0 1-1 0 0,0 0 1 0 0,0-1 0 0 0,0 1 0 0 0,0-1 0 0 0,-1 1-1 0 0,1-1 1 0 0,-1 1 0 0 0,-1 2 0 0 0,0 0 93 0 0,0 0 1 0 0,-1-1 0 0 0,0 1-1 0 0,0-1 1 0 0,0 0-1 0 0,0 0 1 0 0,-1 0-1 0 0,0 0 1 0 0,-4 3 0 0 0,-6 4 213 0 0,-1-1 0 0 0,0 0 1 0 0,0-1-1 0 0,-27 11 0 0 0,3-5-850 0 0,-3 0-393 0 0,31-9 584 0 0,12-7 350 0 0,-1 1 0 0 0,0 0 0 0 0,0 0 0 0 0,0 0 1 0 0,0 0-1 0 0,0 0 0 0 0,0 0 0 0 0,0 0 0 0 0,0 0 0 0 0,0 0 0 0 0,0 0 0 0 0,0 0 0 0 0,0 0 0 0 0,0 0 0 0 0,1 0 0 0 0,-1 0 0 0 0,0 0 0 0 0,0 0 0 0 0,0 0 0 0 0,0 0 0 0 0,0 0 0 0 0,0 0 0 0 0,0 0 0 0 0,0 0 0 0 0,0 0 0 0 0,0 0 0 0 0,1 0 0 0 0,-1 0 0 0 0,0 0 0 0 0,0 0 0 0 0,0 0 0 0 0,0 0 0 0 0,0 0 0 0 0,0 0 0 0 0,0 0 0 0 0,0 0 0 0 0,0 0 0 0 0,0 0 0 0 0,0 0 0 0 0,0 0 0 0 0,1 0 0 0 0,-1 0 1 0 0,0 1-1 0 0,0-1 0 0 0,0 0 0 0 0,0 0 0 0 0,0 0 0 0 0,0 0 0 0 0,0 0 0 0 0,0 0 0 0 0,0 0 0 0 0,0 0 0 0 0,0 0 0 0 0,0 0 0 0 0,0 1 0 0 0,0-1 0 0 0,0 0 0 0 0,0 0 0 0 0,0 0 0 0 0,0 0 0 0 0,0 0 0 0 0,0 0 0 0 0,0 0 0 0 0,0 0 0 0 0,0 0 0 0 0,0 1 0 0 0,32-1-698 0 0,74-3-47 0 0,-80 0 570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9.518"/>
    </inkml:context>
    <inkml:brush xml:id="br0">
      <inkml:brushProperty name="width" value="0.05" units="cm"/>
      <inkml:brushProperty name="height" value="0.05" units="cm"/>
    </inkml:brush>
  </inkml:definitions>
  <inkml:trace contextRef="#ctx0" brushRef="#br0">1 6 456 0 0,'7'-6'9234'0'0,"-1"8"-8786"0"0,2-1-448 0 0,3 0 0 0 0,3 1 0 0 0,2 1-64 0 0,1-2 64 0 0,2 0 0 0 0,1 0-72 0 0,3 3 72 0 0</inkml:trace>
</inkml:ink>
</file>

<file path=ppt/ink/ink1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18.050"/>
    </inkml:context>
    <inkml:brush xml:id="br0">
      <inkml:brushProperty name="width" value="0.05" units="cm"/>
      <inkml:brushProperty name="height" value="0.05" units="cm"/>
    </inkml:brush>
  </inkml:definitions>
  <inkml:trace contextRef="#ctx0" brushRef="#br0">2 1 19324 0 0,'0'0'424'0'0,"-2"0"88"0"0,4 0 673 0 0,-4 0-193 0 0,24 11-2192 0 0,-9-7 31 0 0</inkml:trace>
</inkml:ink>
</file>

<file path=ppt/ink/ink1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20.031"/>
    </inkml:context>
    <inkml:brush xml:id="br0">
      <inkml:brushProperty name="width" value="0.05" units="cm"/>
      <inkml:brushProperty name="height" value="0.05" units="cm"/>
    </inkml:brush>
  </inkml:definitions>
  <inkml:trace contextRef="#ctx0" brushRef="#br0">10 59 920 0 0,'-8'-14'961'0'0,"8"13"-477"0"0,0 0 0 0 0,0 0 0 0 0,-1 0 0 0 0,1-1 0 0 0,0 1 0 0 0,0 0 0 0 0,0 0 0 0 0,0 0 0 0 0,0 0 0 0 0,0 0 0 0 0,0 0 1 0 0,1-1-1 0 0,-1 1 0 0 0,1-1 0 0 0,11-13 5046 0 0,2 7-7643 0 0,-12 7 2198 0 0,1 0 1 0 0,-1 1 0 0 0,0-1-1 0 0,1 1 1 0 0,-1 0 0 0 0,0 0-1 0 0,1 0 1 0 0,-1 0 0 0 0,0 0 0 0 0,1 0-1 0 0,-1 0 1 0 0,0 1 0 0 0,1-1-1 0 0,-1 1 1 0 0,0 0 0 0 0,1 0-1 0 0,-1 0 1 0 0,0 0 0 0 0,0 0-1 0 0,0 0 1 0 0,0 0 0 0 0,0 1-1 0 0,0-1 1 0 0,-1 1 0 0 0,1-1-1 0 0,0 1 1 0 0,1 3 0 0 0,8 6 226 0 0,-1 1-1 0 0,-1 0 1 0 0,8 14 0 0 0,-12-19-274 0 0,133 170 1052 0 0,-47-67-1025 0 0,-87-105-106 0 0,-2-4-2 0 0,-1 1 0 0 0,1 0 0 0 0,-1 0 0 0 0,1 0 0 0 0,-1 0 0 0 0,0 0 0 0 0,0 0 0 0 0,0 0 0 0 0,0 0 0 0 0,1 3 0 0 0</inkml:trace>
</inkml:ink>
</file>

<file path=ppt/ink/ink1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20.377"/>
    </inkml:context>
    <inkml:brush xml:id="br0">
      <inkml:brushProperty name="width" value="0.05" units="cm"/>
      <inkml:brushProperty name="height" value="0.05" units="cm"/>
    </inkml:brush>
  </inkml:definitions>
  <inkml:trace contextRef="#ctx0" brushRef="#br0">315 1 16131 0 0,'-2'0'524'0'0,"0"0"0"0"0,0 1-1 0 0,0-1 1 0 0,0 0 0 0 0,0 1-1 0 0,1 0 1 0 0,-1-1 0 0 0,0 1-1 0 0,1 0 1 0 0,-3 1 0 0 0,-19 16 1319 0 0,-18 29-2910 0 0,26-28 1628 0 0,-21 21-932 0 0,1 2 0 0 0,3 2 0 0 0,1 1 0 0 0,-32 62 0 0 0,46-69-7288 0 0</inkml:trace>
</inkml:ink>
</file>

<file path=ppt/ink/ink1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20.752"/>
    </inkml:context>
    <inkml:brush xml:id="br0">
      <inkml:brushProperty name="width" value="0.05" units="cm"/>
      <inkml:brushProperty name="height" value="0.05" units="cm"/>
    </inkml:brush>
  </inkml:definitions>
  <inkml:trace contextRef="#ctx0" brushRef="#br0">0 0 25349 0 0,'0'0'2638'0'0</inkml:trace>
</inkml:ink>
</file>

<file path=ppt/ink/ink1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21.107"/>
    </inkml:context>
    <inkml:brush xml:id="br0">
      <inkml:brushProperty name="width" value="0.05" units="cm"/>
      <inkml:brushProperty name="height" value="0.05" units="cm"/>
    </inkml:brush>
  </inkml:definitions>
  <inkml:trace contextRef="#ctx0" brushRef="#br0">2 1 18436 0 0,'0'0'3785'0'0,"-2"0"-3001"0"0</inkml:trace>
</inkml:ink>
</file>

<file path=ppt/ink/ink1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0.379"/>
    </inkml:context>
    <inkml:brush xml:id="br0">
      <inkml:brushProperty name="width" value="0.05" units="cm"/>
      <inkml:brushProperty name="height" value="0.05" units="cm"/>
    </inkml:brush>
  </inkml:definitions>
  <inkml:trace contextRef="#ctx0" brushRef="#br0">304 57 1376 0 0,'4'-14'14135'0'0,"-5"14"-13847"0"0,-6-13 6410 0 0,2 8-8945 0 0,2 2 2263 0 0,1 1 0 0 0,-1 0 0 0 0,1 0 0 0 0,-1 0 0 0 0,0 0 0 0 0,0 0 0 0 0,0 1 0 0 0,0-1 0 0 0,0 1 0 0 0,0 0 0 0 0,-1 0 0 0 0,1 0 0 0 0,0 0 0 0 0,-1 1 0 0 0,1-1 0 0 0,0 1 0 0 0,-1 0 1 0 0,1 0-1 0 0,0 0 0 0 0,-1 1 0 0 0,1-1 0 0 0,0 1 0 0 0,-1-1 0 0 0,1 1 0 0 0,0 0 0 0 0,0 0 0 0 0,-1 1 0 0 0,1-1 0 0 0,0 1 0 0 0,0-1 0 0 0,1 1 0 0 0,-1 0 0 0 0,0 0 0 0 0,-4 5 0 0 0,0 1-118 0 0,-1 0 0 0 0,1 0-1 0 0,1 1 1 0 0,-1 0 0 0 0,1 0-1 0 0,1 1 1 0 0,0 0 0 0 0,0 0 0 0 0,-5 18-1 0 0,0 9 24 0 0,2 0 1 0 0,2 1-1 0 0,1-1 0 0 0,0 41 0 0 0,10 153-138 0 0,15 22 144 0 0,3 108-3 0 0,-23-336 75 0 0,-2-1-1 0 0,-4 31 0 0 0,5-48 7 0 0,-1 1 0 0 0,0-1 0 0 0,0 0 0 0 0,0 0 0 0 0,-1 1-1 0 0,0-2 1 0 0,-1 1 0 0 0,1 0 0 0 0,-1-1 0 0 0,-1 1 0 0 0,-6 7-1 0 0,8-12-67 0 0,1 0 0 0 0,-1 0 0 0 0,1 0 0 0 0,-1 0 0 0 0,1-1-1 0 0,-1 1 1 0 0,0-1 0 0 0,0 0 0 0 0,0 0 0 0 0,0 0 0 0 0,0 0-1 0 0,0 0 1 0 0,0-1 0 0 0,0 0 0 0 0,0 1 0 0 0,0-1-1 0 0,0 0 1 0 0,-6-1 0 0 0,-11-4-6312 0 0</inkml:trace>
</inkml:ink>
</file>

<file path=ppt/ink/ink1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0.805"/>
    </inkml:context>
    <inkml:brush xml:id="br0">
      <inkml:brushProperty name="width" value="0.05" units="cm"/>
      <inkml:brushProperty name="height" value="0.05" units="cm"/>
    </inkml:brush>
  </inkml:definitions>
  <inkml:trace contextRef="#ctx0" brushRef="#br0">0 87 456 0 0,'20'-2'3093'0'0,"13"-6"-2877"0"0,6 0-580 0 0,85-3 418 0 0,-87 10-48 0 0,-1-1 1 0 0,0-3 0 0 0,0 0 0 0 0,68-22 0 0 0,-85 19-7 0 0,-4-1 0 0 0</inkml:trace>
</inkml:ink>
</file>

<file path=ppt/ink/ink1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1.174"/>
    </inkml:context>
    <inkml:brush xml:id="br0">
      <inkml:brushProperty name="width" value="0.05" units="cm"/>
      <inkml:brushProperty name="height" value="0.05" units="cm"/>
    </inkml:brush>
  </inkml:definitions>
  <inkml:trace contextRef="#ctx0" brushRef="#br0">64 1 6449 0 0,'0'0'352'0'0,"-1"0"-1"0"0,0 0 0 0 0,1 0 1 0 0,-1 1-1 0 0,0-1 0 0 0,1 0 1 0 0,-1 0-1 0 0,0 1 0 0 0,1-1 1 0 0,-1 1-1 0 0,1-1 0 0 0,-1 0 1 0 0,1 1-1 0 0,-1-1 0 0 0,1 1 1 0 0,-1-1-1 0 0,1 2 0 0 0,-11 14 1832 0 0,-3 18-2024 0 0,13-32 47 0 0,-3 11-233 0 0,0 0 0 0 0,1 0 1 0 0,0 1-1 0 0,1-1 1 0 0,0 1-1 0 0,1 22 0 0 0,1-31 4 0 0,1 0 0 0 0,-1 0 1 0 0,1 0-1 0 0,0 0 0 0 0,1 0 0 0 0,-1 0 0 0 0,1 0 0 0 0,0 0 0 0 0,3 5 0 0 0,-3-7 42 0 0,0-1-1 0 0,0 1 1 0 0,0-1 0 0 0,0 1-1 0 0,0-1 1 0 0,0 0-1 0 0,1 0 1 0 0,-1 0 0 0 0,1 0-1 0 0,-1-1 1 0 0,1 1 0 0 0,0-1-1 0 0,0 1 1 0 0,0-1 0 0 0,0 0-1 0 0,4 1 1 0 0,-6-2-51 0 0,1 1 0 0 0,0-1 0 0 0,-1 1 0 0 0,1-1-1 0 0,0 0 1 0 0,-1 0 0 0 0,1 0 0 0 0,0 0 0 0 0,-1 0 0 0 0,1 0 0 0 0,0 0 0 0 0,-1-1 0 0 0,1 1 0 0 0,0-1 0 0 0,-1 1-1 0 0,1-1 1 0 0,-1 1 0 0 0,1-1 0 0 0,-1 0 0 0 0,1 0 0 0 0,-1 0 0 0 0,0 0 0 0 0,3-2 0 0 0,-2 1 106 0 0,-1 0 1 0 0,1-1-1 0 0,0 0 1 0 0,-1 1-1 0 0,0-1 1 0 0,0 0-1 0 0,0 0 1 0 0,0 0-1 0 0,0 1 1 0 0,0-1-1 0 0,-1 0 1 0 0,1-4-1 0 0,0-7 598 0 0,-1 0 0 0 0,0-1 0 0 0,-1 1 0 0 0,-4-20 0 0 0,3 28-503 0 0,1 1 0 0 0,-1-1-1 0 0,0 0 1 0 0,0 0 0 0 0,-1 1 0 0 0,0-1-1 0 0,0 1 1 0 0,0 0 0 0 0,-1 0 0 0 0,1 0-1 0 0,-1 0 1 0 0,0 1 0 0 0,-9-9 0 0 0,9 10-411 0 0,-1 0 0 0 0,1 0 1 0 0,0 1-1 0 0,-1-1 0 0 0,1 1 0 0 0,-1 0 1 0 0,0 0-1 0 0,0 1 0 0 0,0-1 1 0 0,-8-1-1 0 0,1 2-6463 0 0</inkml:trace>
</inkml:ink>
</file>

<file path=ppt/ink/ink1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1.500"/>
    </inkml:context>
    <inkml:brush xml:id="br0">
      <inkml:brushProperty name="width" value="0.05" units="cm"/>
      <inkml:brushProperty name="height" value="0.05" units="cm"/>
    </inkml:brush>
  </inkml:definitions>
  <inkml:trace contextRef="#ctx0" brushRef="#br0">7 7 2905 0 0,'7'33'1369'0'0,"-2"1"0"0"0,-2 0 0 0 0,0 48 0 0 0,-1-11-545 0 0,-3 41 7542 0 0,-16-148-4316 0 0,15 24-3879 0 0,-1-1-1 0 0,1 1 1 0 0,1-1 0 0 0,0 0 0 0 0,1 0 0 0 0,1 0 0 0 0,0 1 0 0 0,0-1 0 0 0,1 0 0 0 0,7-22 0 0 0,-3 17-689 0 0,1 0 1 0 0,12-23-1 0 0,-9 21-2680 0 0,24-30 1 0 0,-12 22-3506 0 0</inkml:trace>
</inkml:ink>
</file>

<file path=ppt/ink/ink1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3.808"/>
    </inkml:context>
    <inkml:brush xml:id="br0">
      <inkml:brushProperty name="width" value="0.05" units="cm"/>
      <inkml:brushProperty name="height" value="0.05" units="cm"/>
    </inkml:brush>
  </inkml:definitions>
  <inkml:trace contextRef="#ctx0" brushRef="#br0">22 219 5985 0 0,'22'8'704'0'0,"-8"-5"-252"0"0,1 0 0 0 0,0-1-1 0 0,0 0 1 0 0,0-1 0 0 0,0-1-1 0 0,0-1 1 0 0,0 0 0 0 0,0-1-1 0 0,0 0 1 0 0,23-8-1 0 0,-30 8-104 0 0,0-1 0 0 0,-1-1 0 0 0,1 0-1 0 0,-1 0 1 0 0,0 0 0 0 0,0 0-1 0 0,0-1 1 0 0,0-1 0 0 0,5-5-1 0 0,-7 6-226 0 0,-1 1 1 0 0,-1-1-1 0 0,1 0 0 0 0,-1-1 0 0 0,1 1 1 0 0,-1-1-1 0 0,-1 1 0 0 0,1-1 0 0 0,-1 0 1 0 0,0 0-1 0 0,-1 0 0 0 0,1 0 0 0 0,0-8 1 0 0,-2 11-52 0 0,1 0 1 0 0,-1-1 0 0 0,0 1 0 0 0,0 0 0 0 0,0 0-1 0 0,-1-1 1 0 0,1 1 0 0 0,-1 0 0 0 0,0 0 0 0 0,0 0-1 0 0,0-1 1 0 0,0 1 0 0 0,0 0 0 0 0,-1 0 0 0 0,1 1-1 0 0,-1-1 1 0 0,0 0 0 0 0,0 0 0 0 0,0 1 0 0 0,0-1 0 0 0,0 1-1 0 0,0 0 1 0 0,-1 0 0 0 0,0-1 0 0 0,-3-1 0 0 0,3 2-129 0 0,-1 0 1 0 0,0 1 0 0 0,0-1-1 0 0,0 1 1 0 0,-1 0 0 0 0,1 0-1 0 0,0 0 1 0 0,0 0 0 0 0,-1 1-1 0 0,1 0 1 0 0,0-1 0 0 0,-1 2-1 0 0,1-1 1 0 0,0 0 0 0 0,0 1-1 0 0,-1 0 1 0 0,1 0 0 0 0,-7 3-1 0 0,-2 2-231 0 0,0 0 0 0 0,1 1-1 0 0,0 1 1 0 0,0 0 0 0 0,1 0 0 0 0,0 1-1 0 0,0 1 1 0 0,1 0 0 0 0,1 0-1 0 0,-12 16 1 0 0,7-8 122 0 0,1 1-1 0 0,2 1 1 0 0,0 0 0 0 0,0 0-1 0 0,-11 38 1 0 0,19-50 231 0 0,1 0 0 0 0,0-1 0 0 0,1 1 0 0 0,0 0 0 0 0,0 1 0 0 0,0-1 0 0 0,1 0-1 0 0,1 0 1 0 0,-1 0 0 0 0,1 0 0 0 0,1 0 0 0 0,0 0 0 0 0,0 0 0 0 0,0 0 0 0 0,4 8 0 0 0,-3-11 29 0 0,0 1 0 0 0,0-1 0 0 0,1 0-1 0 0,-1 0 1 0 0,1 0 0 0 0,0 0 0 0 0,1-1 0 0 0,-1 0-1 0 0,1 1 1 0 0,0-2 0 0 0,0 1 0 0 0,0 0 0 0 0,0-1-1 0 0,1 0 1 0 0,-1 0 0 0 0,1-1 0 0 0,0 0 0 0 0,-1 0 0 0 0,1 0-1 0 0,9 1 1 0 0,-4-1-78 0 0,1-2 1 0 0,0 1-1 0 0,0-1 0 0 0,0-1 0 0 0,-1 0 1 0 0,1-1-1 0 0,0 0 0 0 0,-1 0 0 0 0,1-2 0 0 0,-1 1 1 0 0,0-1-1 0 0,0-1 0 0 0,0 0 0 0 0,-1-1 1 0 0,18-12-1 0 0,9-9-64 0 0,-2-1 0 0 0,55-57 0 0 0,-85 80 33 0 0,16-16-2 0 0,33-44 0 0 0,-48 57 72 0 0,0-1 0 0 0,-1 0 0 0 0,0-1 1 0 0,0 0-1 0 0,-1 1 0 0 0,0-1 0 0 0,0-1 0 0 0,2-15 1 0 0,-5 25 29 0 0,-1 0 1 0 0,0 0 0 0 0,1-1 0 0 0,-1 1 0 0 0,0 0 0 0 0,0 0-1 0 0,0-1 1 0 0,0 1 0 0 0,0 0 0 0 0,0 0 0 0 0,0-1 0 0 0,0 1-1 0 0,-1 0 1 0 0,1 0 0 0 0,0 0 0 0 0,-1 0 0 0 0,1-1 0 0 0,-1 1-1 0 0,1 0 1 0 0,-1 0 0 0 0,0 0 0 0 0,1 0 0 0 0,-1 0-1 0 0,0 0 1 0 0,0 0 0 0 0,1 0 0 0 0,-1 1 0 0 0,0-1 0 0 0,0 0-1 0 0,0 0 1 0 0,0 1 0 0 0,0-1 0 0 0,-1 0 0 0 0,1 1 0 0 0,0-1-1 0 0,0 1 1 0 0,0 0 0 0 0,0-1 0 0 0,-1 1 0 0 0,1 0 0 0 0,0 0-1 0 0,0 0 1 0 0,0-1 0 0 0,-2 2 0 0 0,-2-1 77 0 0,0 0 1 0 0,0 1 0 0 0,0 0-1 0 0,0 0 1 0 0,1 0-1 0 0,-1 1 1 0 0,0 0-1 0 0,1-1 1 0 0,-9 6-1 0 0,-8 8-236 0 0,0 1 1 0 0,2 0-1 0 0,0 1 0 0 0,1 2 0 0 0,0 0 0 0 0,2 0 0 0 0,0 2 0 0 0,2 0 0 0 0,0 0 0 0 0,1 1 0 0 0,-15 37 1 0 0,26-53-109 0 0,0-1 1 0 0,0 1 0 0 0,0 0 0 0 0,1 0 0 0 0,0 0 0 0 0,0 0 0 0 0,0 0 0 0 0,1 0 0 0 0,0 0 0 0 0,0 0 0 0 0,2 8 0 0 0,-1-11 89 0 0,-1-1 1 0 0,1 1 0 0 0,0 0-1 0 0,1-1 1 0 0,-1 1-1 0 0,0-1 1 0 0,1 0 0 0 0,-1 1-1 0 0,1-1 1 0 0,0 0-1 0 0,0 0 1 0 0,0 0-1 0 0,0 0 1 0 0,0 0 0 0 0,0 0-1 0 0,1-1 1 0 0,-1 1-1 0 0,0-1 1 0 0,1 1 0 0 0,-1-1-1 0 0,1 0 1 0 0,0 0-1 0 0,-1 0 1 0 0,1 0 0 0 0,0-1-1 0 0,3 1 1 0 0,1 0-70 0 0,0 0 1 0 0,0 0 0 0 0,0-1-1 0 0,0 0 1 0 0,0 0 0 0 0,-1-1-1 0 0,1 0 1 0 0,0 0-1 0 0,0-1 1 0 0,0 1 0 0 0,7-4-1 0 0,-3 0 108 0 0,-1 0 0 0 0,0-1 0 0 0,0 0 0 0 0,0 0 0 0 0,-1-1 0 0 0,10-8 0 0 0,2-6-86 0 0,0-1 0 0 0,-2-1 0 0 0,0-1 0 0 0,19-33 0 0 0,-18 24-1211 0 0,-1-2 1 0 0,25-67-1 0 0,-40 87 3058 0 0,-11 25 3499 0 0,-6 15-183 0 0,8-14-5734 0 0,-2 7 836 0 0,1 0-1 0 0,0 0 1 0 0,2 1 0 0 0,0 0-1 0 0,-1 23 1 0 0,4-30-166 0 0,1-1 0 0 0,0 1 0 0 0,1-1 0 0 0,0 0 0 0 0,1 1 0 0 0,1-1 0 0 0,-1 0 0 0 0,2 0 0 0 0,-1 0 0 0 0,7 11 0 0 0,-10-20-43 0 0,1 0-1 0 0,1 0 1 0 0,-1 1-1 0 0,0-1 1 0 0,0 0-1 0 0,1 0 1 0 0,-1 0-1 0 0,1-1 1 0 0,0 1-1 0 0,0 0 1 0 0,-1-1-1 0 0,1 1 1 0 0,0-1-1 0 0,0 1 1 0 0,0-1-1 0 0,1 0 1 0 0,-1 0-1 0 0,0 0 1 0 0,0 0-1 0 0,1 0 1 0 0,-1-1-1 0 0,0 1 1 0 0,1-1-1 0 0,-1 1 1 0 0,0-1-1 0 0,1 0 0 0 0,-1 0 1 0 0,1 0-1 0 0,-1 0 1 0 0,1 0-1 0 0,-1-1 1 0 0,0 1-1 0 0,1-1 1 0 0,-1 0-1 0 0,0 1 1 0 0,1-1-1 0 0,-1 0 1 0 0,2-2-1 0 0,10-4-554 0 0,-1-1 0 0 0,-1 0-1 0 0,1-1 1 0 0,20-19 0 0 0,-24 20 618 0 0,-7 6-36 0 0,114-107-2302 0 0,-103 96 2414 0 0,-1-2 0 0 0,0 0 1 0 0,-1 0-1 0 0,0-1 0 0 0,-2 0 0 0 0,11-24 0 0 0,-18 37 235 0 0,-1-1 0 0 0,0 0 0 0 0,0 0-1 0 0,0 1 1 0 0,-1-1 0 0 0,1 0 0 0 0,-1 0 0 0 0,0 0-1 0 0,0-5 1 0 0,0 8-122 0 0,0 0 0 0 0,0 0 0 0 0,-1 0 0 0 0,1 0 0 0 0,0 1 0 0 0,-1-1 0 0 0,1 0 0 0 0,0 0 0 0 0,-1 0 0 0 0,1 1 1 0 0,-1-1-1 0 0,1 0 0 0 0,-1 1 0 0 0,1-1 0 0 0,-1 0 0 0 0,0 1 0 0 0,1-1 0 0 0,-2 0 0 0 0,0 0 3 0 0,1 1 0 0 0,0-1 0 0 0,0 1 0 0 0,-1 0 0 0 0,1 0 0 0 0,0 0 0 0 0,0-1 0 0 0,-1 1 0 0 0,1 0 0 0 0,0 1 0 0 0,-1-1 0 0 0,1 0 0 0 0,0 0 0 0 0,0 0 0 0 0,-1 1 0 0 0,-1 0 0 0 0,-4 2-88 0 0,0 1 0 0 0,0-1 0 0 0,0 1 0 0 0,1 1-1 0 0,-1-1 1 0 0,1 1 0 0 0,0 0 0 0 0,1 1 0 0 0,-1-1 0 0 0,1 1 0 0 0,0 0-1 0 0,-6 11 1 0 0,-2 4-205 0 0,0 1-1 0 0,-14 36 1 0 0,21-44 93 0 0,0 1 0 0 0,1 0 0 0 0,1 0-1 0 0,0 0 1 0 0,-3 29 0 0 0,7-40-81 0 0,-1-1-1 0 0,1 1 1 0 0,0-1-1 0 0,1 1 1 0 0,-1-1-1 0 0,0 1 1 0 0,1-1-1 0 0,0 0 1 0 0,0 1-1 0 0,0-1 1 0 0,0 0-1 0 0,0 0 1 0 0,1 1-1 0 0,-1-1 1 0 0,1 0-1 0 0,0 0 1 0 0,0-1-1 0 0,0 1 1 0 0,0 0-1 0 0,1-1 1 0 0,-1 1-1 0 0,1-1 1 0 0,0 0-1 0 0,-1 0 1 0 0,1 0-1 0 0,0 0 1 0 0,0 0-1 0 0,0 0 1 0 0,0-1-1 0 0,1 0 1 0 0,-1 0-1 0 0,5 2 1 0 0,-2-2-139 0 0,-1-1 1 0 0,1 0-1 0 0,-1 0 0 0 0,0 0 1 0 0,1 0-1 0 0,-1-1 0 0 0,1 0 0 0 0,-1 0 1 0 0,0 0-1 0 0,0-1 0 0 0,1 0 1 0 0,-1 0-1 0 0,0 0 0 0 0,-1 0 1 0 0,1-1-1 0 0,0 0 0 0 0,-1 0 1 0 0,6-5-1 0 0,13-10-4796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49.859"/>
    </inkml:context>
    <inkml:brush xml:id="br0">
      <inkml:brushProperty name="width" value="0.05" units="cm"/>
      <inkml:brushProperty name="height" value="0.05" units="cm"/>
    </inkml:brush>
  </inkml:definitions>
  <inkml:trace contextRef="#ctx0" brushRef="#br0">1 33 11979 0 0,'88'-2'1576'0'0,"210"-27"-1963"0"0,-292 27 246 0 0</inkml:trace>
</inkml:ink>
</file>

<file path=ppt/ink/ink1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4.276"/>
    </inkml:context>
    <inkml:brush xml:id="br0">
      <inkml:brushProperty name="width" value="0.05" units="cm"/>
      <inkml:brushProperty name="height" value="0.05" units="cm"/>
    </inkml:brush>
  </inkml:definitions>
  <inkml:trace contextRef="#ctx0" brushRef="#br0">153 2 1840 0 0,'0'0'308'0'0,"-1"0"0"0"0,1-1 0 0 0,-1 1 0 0 0,1 0 0 0 0,0 0 0 0 0,-1 0 0 0 0,1 0 0 0 0,-1 0 0 0 0,1 0 0 0 0,-1 0 0 0 0,1 0 0 0 0,0 0 0 0 0,-1 0 0 0 0,1 0 0 0 0,-1 0 0 0 0,1 0 0 0 0,-1 0 0 0 0,1 0 0 0 0,0 1 0 0 0,-1-1 0 0 0,1 0 0 0 0,0 0 0 0 0,-1 0 0 0 0,0 1 0 0 0,-8 10 2830 0 0,-3 20-2814 0 0,10-26-102 0 0,-9 35-257 0 0,2 1 0 0 0,2 0 0 0 0,-3 54 0 0 0,-1 0 104 0 0,-40 356 1461 0 0,50-435-1484 0 0,1-5-17 0 0,-1 1 1 0 0,-1-1-1 0 0,0 1 0 0 0,0-1 0 0 0,-1 0 1 0 0,-6 15-1 0 0,10-64 1913 0 0,4 15-2307 0 0,1 0 1 0 0,1 0-1 0 0,1 0 1 0 0,1 1-1 0 0,0 1 0 0 0,2 0 1 0 0,1 0-1 0 0,0 1 1 0 0,2 0-1 0 0,0 1 1 0 0,1 1-1 0 0,1 0 1 0 0,1 1-1 0 0,20-16 1 0 0,-33 30 261 0 0,0-1 1 0 0,1 0-1 0 0,-1 1 1 0 0,1 0-1 0 0,0 0 1 0 0,0 1 0 0 0,0-1-1 0 0,0 1 1 0 0,0 0-1 0 0,1 0 1 0 0,9-1-1 0 0,-15 3 123 0 0,1 1 0 0 0,0-1 0 0 0,-1 1 0 0 0,1 0 0 0 0,0-1 0 0 0,-1 1 0 0 0,1 0-1 0 0,-1-1 1 0 0,1 1 0 0 0,-1 0 0 0 0,1 0 0 0 0,-1-1 0 0 0,1 1 0 0 0,-1 0 0 0 0,0 0 0 0 0,0 0 0 0 0,1 0 0 0 0,-1-1 0 0 0,0 1-1 0 0,0 0 1 0 0,0 0 0 0 0,0 0 0 0 0,0 0 0 0 0,0 0 0 0 0,0 1 0 0 0,0 24 736 0 0,-5 44 958 0 0,-1 41 73 0 0,6-99-1754 0 0,1 0-1 0 0,0-1 1 0 0,0 1 0 0 0,2-1-1 0 0,-1 0 1 0 0,1 0-1 0 0,6 14 1 0 0,4-8-188 0 0,-8-14 155 0 0</inkml:trace>
</inkml:ink>
</file>

<file path=ppt/ink/ink1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4.975"/>
    </inkml:context>
    <inkml:brush xml:id="br0">
      <inkml:brushProperty name="width" value="0.05" units="cm"/>
      <inkml:brushProperty name="height" value="0.05" units="cm"/>
    </inkml:brush>
  </inkml:definitions>
  <inkml:trace contextRef="#ctx0" brushRef="#br0">57 1 5985 0 0,'-5'4'13346'0'0,"-5"18"-13120"0"0,1 0-1 0 0,-13 45 1 0 0,19-54-267 0 0,0-1 0 0 0,1 1 0 0 0,1 0 0 0 0,0 0 0 0 0,0-1 0 0 0,2 1 0 0 0,2 21 0 0 0,-3-32 29 0 0,1 1 0 0 0,-1-1 1 0 0,1 1-1 0 0,0-1 0 0 0,-1 1 0 0 0,1-1 0 0 0,1 0 0 0 0,-1 1 0 0 0,0-1 1 0 0,0 0-1 0 0,1 0 0 0 0,-1 0 0 0 0,1 0 0 0 0,0 0 0 0 0,0 0 0 0 0,0 0 1 0 0,0-1-1 0 0,0 1 0 0 0,3 1 0 0 0,-3-2-9 0 0,0 0 0 0 0,0-1 0 0 0,0 0 1 0 0,0 1-1 0 0,0-1 0 0 0,0 0 0 0 0,0 0 0 0 0,0 0 0 0 0,0 0 0 0 0,0 0 0 0 0,0-1 0 0 0,0 1 1 0 0,0-1-1 0 0,0 1 0 0 0,0-1 0 0 0,-1 0 0 0 0,1 1 0 0 0,0-1 0 0 0,0 0 0 0 0,0 0 0 0 0,-1-1 1 0 0,1 1-1 0 0,-1 0 0 0 0,1 0 0 0 0,1-3 0 0 0,9-8-425 0 0,-1-1-1 0 0,0 0 1 0 0,-1 0-1 0 0,-1-1 1 0 0,0 0-1 0 0,-1-1 1 0 0,0 0-1 0 0,7-21 1 0 0,-7 14-633 0 0</inkml:trace>
</inkml:ink>
</file>

<file path=ppt/ink/ink1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5.349"/>
    </inkml:context>
    <inkml:brush xml:id="br0">
      <inkml:brushProperty name="width" value="0.05" units="cm"/>
      <inkml:brushProperty name="height" value="0.05" units="cm"/>
    </inkml:brush>
  </inkml:definitions>
  <inkml:trace contextRef="#ctx0" brushRef="#br0">91 50 10594 0 0,'-46'-18'1392'0'0,"1"0"4154"0"0,45 18-5498 0 0,0 0 0 0 0,1 0 1 0 0,-1 0-1 0 0,0 0 0 0 0,0 0 1 0 0,0 0-1 0 0,0 1 0 0 0,0-1 1 0 0,0 0-1 0 0,0 0 1 0 0,0 0-1 0 0,1 0 0 0 0,-1 0 1 0 0,0 0-1 0 0,0 0 0 0 0,0 0 1 0 0,0 0-1 0 0,0 0 0 0 0,0 0 1 0 0,0-1-1 0 0,0 1 0 0 0,1 0 1 0 0,-1 0-1 0 0,0 0 0 0 0,0 0 1 0 0,0 0-1 0 0,0 0 0 0 0,0 0 1 0 0,0 0-1 0 0,0 0 0 0 0,0 0 1 0 0,0 0-1 0 0,0 0 0 0 0,1 0 1 0 0,-1 0-1 0 0,0-1 0 0 0,0 1 1 0 0,0 0-1 0 0,0 0 0 0 0,0 0 1 0 0,0 0-1 0 0,0 0 0 0 0,0 0 1 0 0,0 0-1 0 0,0 0 0 0 0,0 0 1 0 0,0-1-1 0 0,0 1 1 0 0,0 0-1 0 0,0 0 0 0 0,0 0 1 0 0,0 0-1 0 0,0 0 0 0 0,0 0 1 0 0,0 0-1 0 0,0-1 0 0 0,0 1 1 0 0,0 0-1 0 0,0 0 0 0 0,0 0 1 0 0,0 0-1 0 0,0 0 0 0 0,0 0 1 0 0,0 0-1 0 0,-1 0 0 0 0,1-1 1 0 0,18-2 159 0 0,22 0-1079 0 0,-18 2 619 0 0,1-1-144 0 0</inkml:trace>
</inkml:ink>
</file>

<file path=ppt/ink/ink1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5.787"/>
    </inkml:context>
    <inkml:brush xml:id="br0">
      <inkml:brushProperty name="width" value="0.05" units="cm"/>
      <inkml:brushProperty name="height" value="0.05" units="cm"/>
    </inkml:brush>
  </inkml:definitions>
  <inkml:trace contextRef="#ctx0" brushRef="#br0">88 1 6449 0 0,'1'1'1870'0'0,"-1"0"-1527"0"0,1-1 0 0 0,-1 0 0 0 0,0 1 0 0 0,0-1-1 0 0,0 1 1 0 0,0-1 0 0 0,1 1 0 0 0,-1-1-1 0 0,0 0 1 0 0,0 1 0 0 0,0-1 0 0 0,0 1 0 0 0,0-1-1 0 0,0 1 1 0 0,0-1 0 0 0,0 1 0 0 0,-1-1 0 0 0,1 1-1 0 0,0 0 1 0 0,-4 14-41 0 0,-1 1 0 0 0,0-1 0 0 0,-1 1 0 0 0,-1-2-1 0 0,-1 1 1 0 0,0-1 0 0 0,0 0 0 0 0,-14 16 0 0 0,6-13-46 0 0</inkml:trace>
</inkml:ink>
</file>

<file path=ppt/ink/ink1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6.131"/>
    </inkml:context>
    <inkml:brush xml:id="br0">
      <inkml:brushProperty name="width" value="0.05" units="cm"/>
      <inkml:brushProperty name="height" value="0.05" units="cm"/>
    </inkml:brush>
  </inkml:definitions>
  <inkml:trace contextRef="#ctx0" brushRef="#br0">201 2 9674 0 0,'0'0'875'0'0,"0"0"-719"0"0,-1-1 396 0 0,1 6 3677 0 0,0 48-3605 0 0,-8 181 624 0 0,6-209-1214 0 0,-2 0-1 0 0,-1-1 0 0 0,-1 1 1 0 0,-1-1-1 0 0,-1-1 0 0 0,-1 1 1 0 0,-16 28-1 0 0,20-43 115 0 0,0-1 0 0 0,0 0-1 0 0,-1-1 1 0 0,0 1 0 0 0,-8 7 0 0 0,13-14-143 0 0,-1 1 1 0 0,0-1-1 0 0,1 1 1 0 0,-1-1-1 0 0,0 0 1 0 0,0 0-1 0 0,0 0 1 0 0,0 0-1 0 0,0 0 1 0 0,0 0-1 0 0,0 0 1 0 0,0-1-1 0 0,0 1 1 0 0,0-1-1 0 0,0 0 1 0 0,-1 1-1 0 0,1-1 1 0 0,0 0-1 0 0,0 0 0 0 0,0 0 1 0 0,-1-1-1 0 0,1 1 1 0 0,0 0-1 0 0,0-1 1 0 0,0 0-1 0 0,0 1 1 0 0,-4-3-1 0 0,-6-4-4515 0 0,-1-2-1571 0 0</inkml:trace>
</inkml:ink>
</file>

<file path=ppt/ink/ink1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6.504"/>
    </inkml:context>
    <inkml:brush xml:id="br0">
      <inkml:brushProperty name="width" value="0.05" units="cm"/>
      <inkml:brushProperty name="height" value="0.05" units="cm"/>
    </inkml:brush>
  </inkml:definitions>
  <inkml:trace contextRef="#ctx0" brushRef="#br0">0 9 4609 0 0,'2'-1'260'0'0,"-1"0"-1"0"0,0 0 1 0 0,0 1 0 0 0,0-1 0 0 0,0 1-1 0 0,1-1 1 0 0,-1 1 0 0 0,0-1-1 0 0,0 1 1 0 0,1 0 0 0 0,-1 0-1 0 0,2-1 1 0 0,32 2-23 0 0,-26-1 133 0 0,170 0 2239 0 0,-149-3-2712 0 0</inkml:trace>
</inkml:ink>
</file>

<file path=ppt/ink/ink1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7.535"/>
    </inkml:context>
    <inkml:brush xml:id="br0">
      <inkml:brushProperty name="width" value="0.05" units="cm"/>
      <inkml:brushProperty name="height" value="0.05" units="cm"/>
    </inkml:brush>
  </inkml:definitions>
  <inkml:trace contextRef="#ctx0" brushRef="#br0">88 1 12899 0 0,'0'0'997'0'0,"1"10"5625"0"0,-5 8-6670 0 0,0 0 1 0 0,-2-1-1 0 0,0 0 1 0 0,0 0-1 0 0,-2-1 1 0 0,0 1-1 0 0,-17 24 1 0 0,4-7-7120 0 0</inkml:trace>
</inkml:ink>
</file>

<file path=ppt/ink/ink1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8.944"/>
    </inkml:context>
    <inkml:brush xml:id="br0">
      <inkml:brushProperty name="width" value="0.05" units="cm"/>
      <inkml:brushProperty name="height" value="0.05" units="cm"/>
    </inkml:brush>
  </inkml:definitions>
  <inkml:trace contextRef="#ctx0" brushRef="#br0">4 65 7922 0 0,'-3'2'662'0'0,"3"-3"-488"0"0,1 0-194 0 0,2-6 3027 0 0,0 0-2366 0 0,0 1 0 0 0,1-1 0 0 0,-1 1 0 0 0,10-11 0 0 0,-12 16-668 0 0,0 0-1 0 0,0-1 0 0 0,0 1 0 0 0,0 0 0 0 0,0 0 0 0 0,0 0 0 0 0,0 1 0 0 0,1-1 0 0 0,-1 0 0 0 0,0 0 1 0 0,1 1-1 0 0,-1-1 0 0 0,1 1 0 0 0,-1-1 0 0 0,1 1 0 0 0,-1-1 0 0 0,1 1 0 0 0,-1 0 0 0 0,1 0 0 0 0,-1 0 1 0 0,1 0-1 0 0,-1 0 0 0 0,1 0 0 0 0,-1 0 0 0 0,1 1 0 0 0,-1-1 0 0 0,1 0 0 0 0,-1 1 0 0 0,1-1 0 0 0,-1 1 1 0 0,3 1-1 0 0,3 2 4 0 0,0 1 0 0 0,0 1 0 0 0,-1-1 0 0 0,0 1 0 0 0,0 0-1 0 0,0 1 1 0 0,0-1 0 0 0,6 12 0 0 0,35 63 1400 0 0,-43-72-1243 0 0,43 85 135 0 0,41 76 391 0 0,-75-149-599 0 0,1 0 0 0 0,1-1-1 0 0,1 0 1 0 0,1-2 0 0 0,28 26 0 0 0,-43-43-60 0 0,-1 1 0 0 0,1-1 0 0 0,0 0 0 0 0,-1 0 0 0 0,1 0 0 0 0,0 0 0 0 0,0 0 0 0 0,0-1 0 0 0,3 2 0 0 0,0-3 0 0 0</inkml:trace>
</inkml:ink>
</file>

<file path=ppt/ink/ink1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9.293"/>
    </inkml:context>
    <inkml:brush xml:id="br0">
      <inkml:brushProperty name="width" value="0.05" units="cm"/>
      <inkml:brushProperty name="height" value="0.05" units="cm"/>
    </inkml:brush>
  </inkml:definitions>
  <inkml:trace contextRef="#ctx0" brushRef="#br0">415 1 7370 0 0,'-3'0'940'0'0,"1"0"1"0"0,0 0 0 0 0,-1 1-1 0 0,1-1 1 0 0,0 1 0 0 0,-1-1-1 0 0,1 1 1 0 0,-4 2 0 0 0,-18 14 1753 0 0,-16 27-2947 0 0,33-36 993 0 0,-57 77-727 0 0,-83 148 0 0 0,133-210-20 0 0,-10 17-10 0 0,-34 82 1 0 0,47-90-151 0 0</inkml:trace>
</inkml:ink>
</file>

<file path=ppt/ink/ink1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49.764"/>
    </inkml:context>
    <inkml:brush xml:id="br0">
      <inkml:brushProperty name="width" value="0.05" units="cm"/>
      <inkml:brushProperty name="height" value="0.05" units="cm"/>
    </inkml:brush>
  </inkml:definitions>
  <inkml:trace contextRef="#ctx0" brushRef="#br0">61 138 7834 0 0,'-9'23'1945'0'0,"-1"3"-515"0"0,-8 32-1 0 0,15-49-1214 0 0,1 0 0 0 0,1 0 1 0 0,0 0-1 0 0,0 0 0 0 0,1 1 0 0 0,0-1 0 0 0,2 15 0 0 0,-2-22-222 0 0,1 0-1 0 0,-1-1 1 0 0,0 1 0 0 0,1 0-1 0 0,-1 0 1 0 0,1 0-1 0 0,0-1 1 0 0,-1 1 0 0 0,1 0-1 0 0,0-1 1 0 0,0 1-1 0 0,0 0 1 0 0,0-1 0 0 0,1 1-1 0 0,-1-1 1 0 0,0 0 0 0 0,1 1-1 0 0,-1-1 1 0 0,0 0-1 0 0,1 0 1 0 0,0 0 0 0 0,-1 0-1 0 0,1 0 1 0 0,0 0 0 0 0,-1-1-1 0 0,1 1 1 0 0,0 0-1 0 0,0-1 1 0 0,-1 0 0 0 0,1 1-1 0 0,3-1 1 0 0,-2 0-96 0 0,0 0 1 0 0,0 0-1 0 0,-1-1 1 0 0,1 0-1 0 0,0 1 1 0 0,0-1-1 0 0,0 0 0 0 0,-1 0 1 0 0,1-1-1 0 0,0 1 1 0 0,-1 0-1 0 0,1-1 1 0 0,-1 0-1 0 0,0 0 1 0 0,1 1-1 0 0,-1-1 1 0 0,0-1-1 0 0,0 1 0 0 0,2-3 1 0 0,9-14-4288 0 0</inkml:trace>
  <inkml:trace contextRef="#ctx0" brushRef="#br0" timeOffset="1">1 31 7370 0 0,'0'0'89'0'0,"0"0"1"0"0,0 0-1 0 0,0 0 1 0 0,0 0-1 0 0,0-1 1 0 0,0 1-1 0 0,0 0 1 0 0,0 0-1 0 0,0 0 1 0 0,0 0-1 0 0,0-1 1 0 0,0 1-1 0 0,0 0 1 0 0,0 0-1 0 0,0 0 1 0 0,0 0-1 0 0,0-1 1 0 0,0 1-1 0 0,0 0 0 0 0,0 0 1 0 0,0 0-1 0 0,0 0 1 0 0,0-1-1 0 0,0 1 1 0 0,0 0-1 0 0,0 0 1 0 0,0 0-1 0 0,1 0 1 0 0,-1 0-1 0 0,0-1 1 0 0,0 1-1 0 0,0 0 1 0 0,0 0-1 0 0,0 0 1 0 0,0 0-1 0 0,1 0 1 0 0,-1 0-1 0 0,0 0 1 0 0,0 0-1 0 0,0 0 1 0 0,0 0-1 0 0,1-1 1 0 0,-1 1-1 0 0,0 0 1 0 0,0 0-1 0 0,0 0 1 0 0,0 0-1 0 0,1 0 1 0 0,-1 0-1 0 0,18-5 766 0 0,27-1-2037 0 0,-39 5 1508 0 0,93-7-3038 0 0,-75 4 1391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0.991"/>
    </inkml:context>
    <inkml:brush xml:id="br0">
      <inkml:brushProperty name="width" value="0.05" units="cm"/>
      <inkml:brushProperty name="height" value="0.05" units="cm"/>
    </inkml:brush>
  </inkml:definitions>
  <inkml:trace contextRef="#ctx0" brushRef="#br0">0 4 8754 0 0,'8'0'6363'0'0,"41"-3"-6210"0"0,9 8-404 0 0,72 15 0 0 0,-72-9 285 0 0,69 3-1 0 0,-91-14-26 0 0,0-1 0 0 0,45-9 1 0 0,-77 10-158 0 0</inkml:trace>
</inkml:ink>
</file>

<file path=ppt/ink/ink1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0.115"/>
    </inkml:context>
    <inkml:brush xml:id="br0">
      <inkml:brushProperty name="width" value="0.05" units="cm"/>
      <inkml:brushProperty name="height" value="0.05" units="cm"/>
    </inkml:brush>
  </inkml:definitions>
  <inkml:trace contextRef="#ctx0" brushRef="#br0">236 103 6913 0 0,'0'0'315'0'0,"-2"22"101"0"0,0 109-446 0 0,3-87 975 0 0,-2 0-1 0 0,-2 0 0 0 0,-12 66 1 0 0,10-89-81 0 0,0-1 0 0 0,-15 34 1 0 0,18-49-481 0 0,-1 1 1 0 0,0-1 0 0 0,0 0-1 0 0,0 0 1 0 0,0 0 0 0 0,-1-1-1 0 0,0 1 1 0 0,0-1 0 0 0,0 0-1 0 0,-1 0 1 0 0,1 0 0 0 0,-1 0 0 0 0,0-1-1 0 0,-9 5 1 0 0,11-7-245 0 0,-1 0 0 0 0,1 0 0 0 0,-1 0 0 0 0,0-1 0 0 0,1 1 0 0 0,-1-1 0 0 0,0 0 0 0 0,1 0 0 0 0,-1 0 0 0 0,1 0 0 0 0,-1-1 0 0 0,-5-1 0 0 0,-17-6-737 0 0,4-3-4667 0 0,5 1-1480 0 0</inkml:trace>
  <inkml:trace contextRef="#ctx0" brushRef="#br0" timeOffset="1">81 4 456 0 0,'3'-2'0'0'0,"-2"2"0"0"0,2 0 0 0 0,0 0 0 0 0,0-1 0 0 0,-1 1 0 0 0,1 0 408 0 0,4 1 40 0 0,4-1 0 0 0,6 2 8 0 0,2 2-191 0 0,3-1-41 0 0,2-1 0 0 0,1 1-8 0 0,0 0-216 0 0,2-3 64 0 0,3 0-64 0 0</inkml:trace>
</inkml:ink>
</file>

<file path=ppt/ink/ink1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0.551"/>
    </inkml:context>
    <inkml:brush xml:id="br0">
      <inkml:brushProperty name="width" value="0.05" units="cm"/>
      <inkml:brushProperty name="height" value="0.05" units="cm"/>
    </inkml:brush>
  </inkml:definitions>
  <inkml:trace contextRef="#ctx0" brushRef="#br0">1 42 14283 0 0,'9'0'439'0'0,"1"-2"-1"0"0,-1 1 1 0 0,14-5-1 0 0,11-1-912 0 0,141-8 117 0 0,-53 7 210 0 0,-101 6 147 0 0</inkml:trace>
</inkml:ink>
</file>

<file path=ppt/ink/ink1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0.925"/>
    </inkml:context>
    <inkml:brush xml:id="br0">
      <inkml:brushProperty name="width" value="0.05" units="cm"/>
      <inkml:brushProperty name="height" value="0.05" units="cm"/>
    </inkml:brush>
  </inkml:definitions>
  <inkml:trace contextRef="#ctx0" brushRef="#br0">1 1 7370 0 0,'2'-1'5550'0'0,"12"3"-5245"0"0,52 7-184 0 0,1-3-1 0 0,-1-3 1 0 0,128-11-1 0 0,-167 5-120 0 0</inkml:trace>
</inkml:ink>
</file>

<file path=ppt/ink/ink1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3.560"/>
    </inkml:context>
    <inkml:brush xml:id="br0">
      <inkml:brushProperty name="width" value="0.05" units="cm"/>
      <inkml:brushProperty name="height" value="0.05" units="cm"/>
    </inkml:brush>
  </inkml:definitions>
  <inkml:trace contextRef="#ctx0" brushRef="#br0">1 638 2761 0 0,'4'2'7735'0'0,"14"4"-6183"0"0,-13-5-1315 0 0,0-1 1 0 0,0-1 0 0 0,0 1-1 0 0,-1 0 1 0 0,1-1-1 0 0,0 0 1 0 0,0 0-1 0 0,-1-1 1 0 0,1 1-1 0 0,0-1 1 0 0,-1 0 0 0 0,0 0-1 0 0,1-1 1 0 0,-1 1-1 0 0,0-1 1 0 0,7-6-1 0 0,5-5 227 0 0,0-1 0 0 0,18-22 0 0 0,-33 35-433 0 0,24-28 323 0 0,-1-1-1 0 0,-2 0 1 0 0,-2-2-1 0 0,0-1 1 0 0,17-44-1 0 0,-25 49-301 0 0,-2 0 1 0 0,0-1-1 0 0,-3 0 1 0 0,0 0-1 0 0,-2-1 1 0 0,-1 0-1 0 0,0-32 1 0 0,-5 56 1108 0 0,-2 6-309 0 0,-5 15 104 0 0,-8 25-802 0 0,2 3-223 0 0,-16 84 0 0 0,27-108 59 0 0,1 1 0 0 0,1 0 0 0 0,0 0-1 0 0,1-1 1 0 0,2 1 0 0 0,-1 0 0 0 0,7 23 0 0 0,-7-37 19 0 0,0-1-1 0 0,1 1 1 0 0,0-1-1 0 0,0 1 1 0 0,0-1-1 0 0,0 1 1 0 0,6 6-1 0 0,-7-10-44 0 0,-1 0 0 0 0,1-1 0 0 0,0 1 0 0 0,0 0 0 0 0,0 0-1 0 0,0-1 1 0 0,-1 1 0 0 0,1 0 0 0 0,0-1 0 0 0,0 1-1 0 0,0-1 1 0 0,0 1 0 0 0,1-1 0 0 0,-1 0 0 0 0,0 1 0 0 0,0-1-1 0 0,0 0 1 0 0,0 0 0 0 0,0 0 0 0 0,0 0 0 0 0,1 0-1 0 0,-1 0 1 0 0,0 0 0 0 0,0 0 0 0 0,0 0 0 0 0,0 0-1 0 0,0-1 1 0 0,0 1 0 0 0,0 0 0 0 0,0-1 0 0 0,0 1 0 0 0,0-1-1 0 0,0 1 1 0 0,0-1 0 0 0,0 0 0 0 0,0 1 0 0 0,0-1-1 0 0,1-1 1 0 0,9-8-434 0 0,0-1 0 0 0,0 0 0 0 0,-1-1 0 0 0,0 0 0 0 0,-1-1 0 0 0,-1 0 0 0 0,0 0 0 0 0,8-20-1 0 0,42-118-3078 0 0,-57 147 3421 0 0,0 3 84 0 0,54-185-2808 0 0,-57 190 4952 0 0,-3 14 1768 0 0,-7 25-1191 0 0,4 2-2581 0 0,-5 85-1 0 0,13-115-118 0 0,0 1 0 0 0,1-1 0 0 0,1 1 0 0 0,0-1 0 0 0,1 1 0 0 0,0-1-1 0 0,2 0 1 0 0,0-1 0 0 0,8 20 0 0 0,-9-28 36 0 0,-1-1 0 0 0,1 1-1 0 0,0 0 1 0 0,7 8 0 0 0,-9-13-134 0 0,-1 1-1 0 0,1-1 1 0 0,0 1 0 0 0,-1-1-1 0 0,1 0 1 0 0,0 1 0 0 0,0-1-1 0 0,0 0 1 0 0,0 0-1 0 0,0-1 1 0 0,0 1 0 0 0,0 0-1 0 0,0 0 1 0 0,0-1 0 0 0,0 0-1 0 0,1 1 1 0 0,3-1 0 0 0,3-1-6113 0 0</inkml:trace>
</inkml:ink>
</file>

<file path=ppt/ink/ink1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3.964"/>
    </inkml:context>
    <inkml:brush xml:id="br0">
      <inkml:brushProperty name="width" value="0.05" units="cm"/>
      <inkml:brushProperty name="height" value="0.05" units="cm"/>
    </inkml:brush>
  </inkml:definitions>
  <inkml:trace contextRef="#ctx0" brushRef="#br0">0 13 3225 0 0,'63'0'6553'0'0,"90"-4"-7129"0"0,-104-1 565 0 0,-26 1-42 0 0</inkml:trace>
</inkml:ink>
</file>

<file path=ppt/ink/ink1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4.306"/>
    </inkml:context>
    <inkml:brush xml:id="br0">
      <inkml:brushProperty name="width" value="0.05" units="cm"/>
      <inkml:brushProperty name="height" value="0.05" units="cm"/>
    </inkml:brush>
  </inkml:definitions>
  <inkml:trace contextRef="#ctx0" brushRef="#br0">25 1 14283 0 0,'0'0'1527'0'0,"-1"2"-1517"0"0,0 0 1 0 0,1-1-1 0 0,-1 1 1 0 0,0 0-1 0 0,1 0 1 0 0,-1 0-1 0 0,1 0 1 0 0,-1 1-1 0 0,1-1 0 0 0,0 4 1 0 0,0 0-81 0 0,-10 81-534 0 0,1 159-1 0 0,10-225 594 0 0</inkml:trace>
</inkml:ink>
</file>

<file path=ppt/ink/ink1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6.209"/>
    </inkml:context>
    <inkml:brush xml:id="br0">
      <inkml:brushProperty name="width" value="0.05" units="cm"/>
      <inkml:brushProperty name="height" value="0.05" units="cm"/>
    </inkml:brush>
  </inkml:definitions>
  <inkml:trace contextRef="#ctx0" brushRef="#br0">567 1 6913 0 0,'-2'6'9209'0'0,"-4"9"-4992"0"0,-35 75-3542 0 0,18-48-626 0 0,-1 0 0 0 0,-2-2-1 0 0,-36 42 1 0 0,45-61-144 0 0,-1-2-1 0 0,-1 0 0 0 0,0-1 1 0 0,-2-1-1 0 0,0-1 1 0 0,-1-1-1 0 0,-30 16 0 0 0,46-28 49 0 0,0 0 0 0 0,0 0-1 0 0,-1-1 1 0 0,1 0-1 0 0,-1 0 1 0 0,0 0-1 0 0,0-1 1 0 0,1 0 0 0 0,-1 0-1 0 0,0-1 1 0 0,-8 0-1 0 0,11-1 33 0 0,0 0-1 0 0,0 0 1 0 0,0 0-1 0 0,-1 0 0 0 0,1-1 1 0 0,1 0-1 0 0,-1 1 1 0 0,0-2-1 0 0,0 1 1 0 0,1 0-1 0 0,-1-1 1 0 0,1 1-1 0 0,0-1 0 0 0,0 0 1 0 0,0 0-1 0 0,0-1 1 0 0,0 1-1 0 0,1 0 1 0 0,-3-5-1 0 0,0-1-247 0 0,0 0 0 0 0,1 0-1 0 0,0-1 1 0 0,0 0 0 0 0,1 0-1 0 0,0 0 1 0 0,1 0 0 0 0,0 0-1 0 0,1-1 1 0 0,0 1 0 0 0,1 0-1 0 0,0-1 1 0 0,0 1 0 0 0,1-1 0 0 0,0 1-1 0 0,4-12 1 0 0,-3 12 333 0 0,1 0-1 0 0,0 1 1 0 0,0-1-1 0 0,1 0 1 0 0,1 1 0 0 0,0 0-1 0 0,0 0 1 0 0,0 0 0 0 0,1 1-1 0 0,1 0 1 0 0,-1 0-1 0 0,1 0 1 0 0,0 1 0 0 0,1 0-1 0 0,0 0 1 0 0,11-6-1 0 0,-16 11-10 0 0,1 1 0 0 0,-1-1-1 0 0,1 1 1 0 0,-1 0-1 0 0,1 0 1 0 0,0 0-1 0 0,0 1 1 0 0,-1-1-1 0 0,1 1 1 0 0,0 0-1 0 0,0 0 1 0 0,0 0-1 0 0,-1 0 1 0 0,1 1-1 0 0,0 0 1 0 0,0-1-1 0 0,-1 1 1 0 0,1 1-1 0 0,-1-1 1 0 0,7 4-1 0 0,6 3 141 0 0,-1 1 0 0 0,0 1-1 0 0,17 14 1 0 0,-14-11-34 0 0,277 190-877 0 0,-273-190-5650 0 0</inkml:trace>
</inkml:ink>
</file>

<file path=ppt/ink/ink1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6.913"/>
    </inkml:context>
    <inkml:brush xml:id="br0">
      <inkml:brushProperty name="width" value="0.05" units="cm"/>
      <inkml:brushProperty name="height" value="0.05" units="cm"/>
    </inkml:brush>
  </inkml:definitions>
  <inkml:trace contextRef="#ctx0" brushRef="#br0">0 21 2304 0 0,'3'-3'201'0'0,"-2"2"-201"0"0,2-1 0 0 0,-1 1 0 0 0,-1 0-345 0 0,2 1-103 0 0,0-2-32 0 0,2 2 0 0 0,3 0 416 0 0,6-1 64 0 0,4 0 0 0 0,3-1 64 0 0,3 2-64 0 0,5 0 0 0 0,1-1-64 0 0,5-2 64 0 0,-1 0 0 0 0</inkml:trace>
</inkml:ink>
</file>

<file path=ppt/ink/ink1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7.253"/>
    </inkml:context>
    <inkml:brush xml:id="br0">
      <inkml:brushProperty name="width" value="0.05" units="cm"/>
      <inkml:brushProperty name="height" value="0.05" units="cm"/>
    </inkml:brush>
  </inkml:definitions>
  <inkml:trace contextRef="#ctx0" brushRef="#br0">0 20 14283 0 0,'9'-3'7036'0'0,"45"-8"-7477"0"0,43 7 394 0 0,-28 3-1536 0 0,-54 0-5318 0 0</inkml:trace>
</inkml:ink>
</file>

<file path=ppt/ink/ink1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7.594"/>
    </inkml:context>
    <inkml:brush xml:id="br0">
      <inkml:brushProperty name="width" value="0.05" units="cm"/>
      <inkml:brushProperty name="height" value="0.05" units="cm"/>
    </inkml:brush>
  </inkml:definitions>
  <inkml:trace contextRef="#ctx0" brushRef="#br0">51 1 1840 0 0,'-2'10'15363'0'0,"1"-3"-13432"0"0,-1 2-3489 0 0,0-1 1982 0 0,-28 221-1293 0 0,22-151 414 0 0,3-43 223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1.529"/>
    </inkml:context>
    <inkml:brush xml:id="br0">
      <inkml:brushProperty name="width" value="0.05" units="cm"/>
      <inkml:brushProperty name="height" value="0.05" units="cm"/>
    </inkml:brush>
  </inkml:definitions>
  <inkml:trace contextRef="#ctx0" brushRef="#br0">1 1 6913 0 0,'27'31'842'0'0,"-2"1"-1"0"0,40 68 1 0 0,13 15-1078 0 0,-29-56 241 0 0,-30-39 44 0 0,-2 1-1 0 0,27 41 1 0 0,-43-60-30 0 0,0 0 1 0 0,0 0-1 0 0,0 0 1 0 0,0 0 0 0 0,0 0-1 0 0,0 0 1 0 0,0 0-1 0 0,-1 0 1 0 0,1 0 0 0 0,-1 1-1 0 0,0-1 1 0 0,1 0-1 0 0,-1 0 1 0 0,0 1-1 0 0,-1 2 1 0 0,0-4-20 0 0,-1-1 0 0 0</inkml:trace>
</inkml:ink>
</file>

<file path=ppt/ink/ink1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4:58.345"/>
    </inkml:context>
    <inkml:brush xml:id="br0">
      <inkml:brushProperty name="width" value="0.05" units="cm"/>
      <inkml:brushProperty name="height" value="0.05" units="cm"/>
    </inkml:brush>
  </inkml:definitions>
  <inkml:trace contextRef="#ctx0" brushRef="#br0">3 1563 920 0 0,'0'-5'5555'0'0,"1"-13"-3272"0"0,0 8-1007 0 0,-4-137 8118 0 0,2-70-6291 0 0,4 89-2881 0 0,12-260-26 0 0,-6 284-266 0 0,38-173 1 0 0,-44 265 56 0 0,31-110-31 0 0,-29 108 44 0 0,1 0 1 0 0,0 0-1 0 0,1 0 1 0 0,0 1 0 0 0,1 0-1 0 0,12-14 1 0 0,-18 25-8 0 0,-1 0 1 0 0,1 0-1 0 0,0 0 0 0 0,0 0 1 0 0,0 0-1 0 0,0 1 0 0 0,0-1 1 0 0,1 1-1 0 0,-1-1 1 0 0,0 1-1 0 0,1 0 0 0 0,-1 0 1 0 0,1 0-1 0 0,-1 0 0 0 0,1 0 1 0 0,0 1-1 0 0,-1-1 0 0 0,6 1 1 0 0,-6 0-7 0 0,0 0-1 0 0,0 1 1 0 0,1-1 0 0 0,-1 1-1 0 0,0 0 1 0 0,0 0 0 0 0,0-1-1 0 0,0 2 1 0 0,0-1 0 0 0,0 0-1 0 0,0 0 1 0 0,0 0 0 0 0,0 1 0 0 0,-1-1-1 0 0,1 1 1 0 0,-1 0 0 0 0,1-1-1 0 0,-1 1 1 0 0,1 0 0 0 0,-1 0-1 0 0,0 0 1 0 0,1 2 0 0 0,2 2-15 0 0,-1-1 0 0 0,-1 1 1 0 0,1 0-1 0 0,-1 0 1 0 0,0 0-1 0 0,0 0 0 0 0,0 1 1 0 0,-1-1-1 0 0,0 0 0 0 0,-1 1 1 0 0,1-1-1 0 0,-1 1 0 0 0,0-1 1 0 0,-1 0-1 0 0,0 1 0 0 0,0-1 1 0 0,0 0-1 0 0,0 1 1 0 0,-1-1-1 0 0,0 0 0 0 0,-1 0 1 0 0,1 0-1 0 0,-1 0 0 0 0,0-1 1 0 0,-1 1-1 0 0,1-1 0 0 0,-1 0 1 0 0,0 0-1 0 0,0 0 1 0 0,-1 0-1 0 0,0-1 0 0 0,-5 5 1 0 0,-65 45 465 0 0,20-16 49 0 0,55-38-538 0 0,0 1 1 0 0,0-1-1 0 0,0 1 0 0 0,1-1 0 0 0,-1 1 1 0 0,0 0-1 0 0,0-1 0 0 0,0 1 0 0 0,1-1 1 0 0,-1 1-1 0 0,0-1 0 0 0,0 1 0 0 0,1-1 1 0 0,-1 1-1 0 0,1-1 0 0 0,-1 1 0 0 0,0-1 1 0 0,1 0-1 0 0,-1 1 0 0 0,1-1 0 0 0,-1 0 1 0 0,1 1-1 0 0,-1-1 0 0 0,1 0 0 0 0,-1 1 1 0 0,1-1-1 0 0,0 0 0 0 0,16 11-1755 0 0,57 36-5252 0 0,-55-33 6847 0 0,-1 1 0 0 0,-1 0 0 0 0,25 29 0 0 0,-39-42 195 0 0,-1 1 0 0 0,1 0 0 0 0,-1 1 0 0 0,0-1-1 0 0,0 0 1 0 0,0 1 0 0 0,-1-1 0 0 0,1 1 0 0 0,-1-1 0 0 0,0 1 0 0 0,0 0 0 0 0,0-1-1 0 0,0 1 1 0 0,-1 0 0 0 0,1 4 0 0 0,-1-5 88 0 0,-1 0 1 0 0,0 0-1 0 0,1 0 1 0 0,-1 0-1 0 0,0 0 0 0 0,0 0 1 0 0,-1 0-1 0 0,1 0 0 0 0,0-1 1 0 0,-1 1-1 0 0,0 0 1 0 0,0-1-1 0 0,0 0 0 0 0,0 1 1 0 0,0-1-1 0 0,0 0 1 0 0,0 0-1 0 0,-1 0 0 0 0,-2 2 1 0 0,-8 4 1035 0 0,1 0 1 0 0,-2 0-1 0 0,1-2 1 0 0,-1 1-1 0 0,0-2 1 0 0,0 0 0 0 0,-22 5-1 0 0,25-8-2463 0 0,1-1 1 0 0,-1 0-1 0 0,-16 0 1 0 0,10-2-5445 0 0</inkml:trace>
</inkml:ink>
</file>

<file path=ppt/ink/ink1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5:08.661"/>
    </inkml:context>
    <inkml:brush xml:id="br0">
      <inkml:brushProperty name="width" value="0.05" units="cm"/>
      <inkml:brushProperty name="height" value="0.05" units="cm"/>
    </inkml:brush>
  </inkml:definitions>
  <inkml:trace contextRef="#ctx0" brushRef="#br0">48 1 3225 0 0,'-3'0'18922'0'0,"-7"23"-18797"0"0,-14 42-1 0 0,21-57-149 0 0,1 0 0 0 0,0 0 0 0 0,1 0 0 0 0,0 0 0 0 0,0 0 1 0 0,1 0-1 0 0,0 1 0 0 0,0-1 0 0 0,1 0 0 0 0,2 9 0 0 0,-3-15 18 0 0,1 0 1 0 0,0 0-1 0 0,0-1 0 0 0,-1 1 0 0 0,1-1 1 0 0,0 1-1 0 0,0 0 0 0 0,1-1 0 0 0,-1 0 1 0 0,0 1-1 0 0,0-1 0 0 0,1 0 0 0 0,-1 0 1 0 0,1 1-1 0 0,-1-1 0 0 0,1 0 0 0 0,-1 0 1 0 0,1-1-1 0 0,0 1 0 0 0,-1 0 0 0 0,1-1 1 0 0,0 1-1 0 0,0-1 0 0 0,-1 1 0 0 0,1-1 1 0 0,0 0-1 0 0,0 1 0 0 0,0-1 0 0 0,-1 0 1 0 0,5-1-1 0 0,26-5-1751 0 0,-5-6-4030 0 0,-9-1-401 0 0</inkml:trace>
</inkml:ink>
</file>

<file path=ppt/ink/ink1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5:09.693"/>
    </inkml:context>
    <inkml:brush xml:id="br0">
      <inkml:brushProperty name="width" value="0.05" units="cm"/>
      <inkml:brushProperty name="height" value="0.05" units="cm"/>
    </inkml:brush>
  </inkml:definitions>
  <inkml:trace contextRef="#ctx0" brushRef="#br0">134 0 4145 0 0,'0'0'12105'0'0,"0"4"-11575"0"0,2 45-69 0 0,-2 0 1 0 0,-2 0 0 0 0,-3-1-1 0 0,-1 1 1 0 0,-22 77 0 0 0,28-124-442 0 0,-1 2 235 0 0,-1 1 1 0 0,1-1-1 0 0,-1 0 0 0 0,0 1 0 0 0,0-1 1 0 0,-5 7-1 0 0,7-10-203 0 0,-1 0 1 0 0,0 0-1 0 0,0 0 1 0 0,-1 0-1 0 0,1-1 0 0 0,0 1 1 0 0,0 0-1 0 0,0-1 1 0 0,0 1-1 0 0,0-1 1 0 0,-1 0-1 0 0,1 1 0 0 0,0-1 1 0 0,0 0-1 0 0,-1 0 1 0 0,1 1-1 0 0,0-1 0 0 0,-1 0 1 0 0,1 0-1 0 0,0-1 1 0 0,0 1-1 0 0,-1 0 0 0 0,1 0 1 0 0,0-1-1 0 0,-1 1 1 0 0,1 0-1 0 0,0-1 0 0 0,-2 0 1 0 0,-29-14-459 0 0,23 9 148 0 0</inkml:trace>
</inkml:ink>
</file>

<file path=ppt/ink/ink1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5:10.052"/>
    </inkml:context>
    <inkml:brush xml:id="br0">
      <inkml:brushProperty name="width" value="0.05" units="cm"/>
      <inkml:brushProperty name="height" value="0.05" units="cm"/>
    </inkml:brush>
  </inkml:definitions>
  <inkml:trace contextRef="#ctx0" brushRef="#br0">0 0 8754 0 0,'0'0'936'0'0,"2"0"-936"0"0,-1 0 0 0 0,2 2 0 0 0,0-1-184 0 0,4 1-40 0 0,1 0 0 0 0,2 1-8 0 0,1 0 168 0 0,3 0 64 0 0,1-1 0 0 0,3-3-72 0 0,1-4 72 0 0</inkml:trace>
</inkml:ink>
</file>

<file path=ppt/ink/ink1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5.786"/>
    </inkml:context>
    <inkml:brush xml:id="br0">
      <inkml:brushProperty name="width" value="0.05" units="cm"/>
      <inkml:brushProperty name="height" value="0.05" units="cm"/>
    </inkml:brush>
  </inkml:definitions>
  <inkml:trace contextRef="#ctx0" brushRef="#br0">79 1 5985 0 0,'-6'5'10739'0'0,"-8"22"-10145"0"0,1 1 0 0 0,2 1 1 0 0,-10 36-1 0 0,17-51-551 0 0,1 0-1 0 0,1 0 0 0 0,0 0 0 0 0,1 1 1 0 0,0-1-1 0 0,1 0 0 0 0,0 1 1 0 0,2-1-1 0 0,4 24 0 0 0,8-4-37 0 0,-13-32-9 0 0,0 0 0 0 0,0 0 0 0 0,1 0 0 0 0,-1-1 1 0 0,0 1-1 0 0,1 0 0 0 0,-1-1 0 0 0,1 1 0 0 0,-1-1 0 0 0,1 1 0 0 0,0-1 0 0 0,-1 0 1 0 0,1 0-1 0 0,4 2 0 0 0,-5-3-31 0 0,-1 0-1 0 0,1 0 1 0 0,0 0 0 0 0,0 0 0 0 0,-1-1-1 0 0,1 1 1 0 0,0 0 0 0 0,-1-1 0 0 0,1 1-1 0 0,0 0 1 0 0,-1-1 0 0 0,1 1-1 0 0,-1 0 1 0 0,1-1 0 0 0,-1 1 0 0 0,1-1-1 0 0,-1 0 1 0 0,1 1 0 0 0,-1-1 0 0 0,1 1-1 0 0,-1-1 1 0 0,1 0 0 0 0,-1 1 0 0 0,0-1-1 0 0,0 1 1 0 0,1-1 0 0 0,-1 0 0 0 0,0-1-1 0 0,9-26-678 0 0,-7 21 334 0 0,7-18-522 0 0</inkml:trace>
</inkml:ink>
</file>

<file path=ppt/ink/ink1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6.145"/>
    </inkml:context>
    <inkml:brush xml:id="br0">
      <inkml:brushProperty name="width" value="0.05" units="cm"/>
      <inkml:brushProperty name="height" value="0.05" units="cm"/>
    </inkml:brush>
  </inkml:definitions>
  <inkml:trace contextRef="#ctx0" brushRef="#br0">13 38 11546 0 0,'-12'-11'1407'0'0,"11"3"2983"0"0,13 2-748 0 0,0 2-5360 0 0,-3 1-3049 0 0,7-2-1467 0 0</inkml:trace>
</inkml:ink>
</file>

<file path=ppt/ink/ink1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7.006"/>
    </inkml:context>
    <inkml:brush xml:id="br0">
      <inkml:brushProperty name="width" value="0.05" units="cm"/>
      <inkml:brushProperty name="height" value="0.05" units="cm"/>
    </inkml:brush>
  </inkml:definitions>
  <inkml:trace contextRef="#ctx0" brushRef="#br0">1 1 12899 0 0,'0'0'3633'0'0</inkml:trace>
</inkml:ink>
</file>

<file path=ppt/ink/ink1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7.349"/>
    </inkml:context>
    <inkml:brush xml:id="br0">
      <inkml:brushProperty name="width" value="0.05" units="cm"/>
      <inkml:brushProperty name="height" value="0.05" units="cm"/>
    </inkml:brush>
  </inkml:definitions>
  <inkml:trace contextRef="#ctx0" brushRef="#br0">4 22 12443 0 0,'-3'-3'4289'0'0,"6"2"-4802"0"0,1-3 121 0 0,19-10-120 0 0</inkml:trace>
</inkml:ink>
</file>

<file path=ppt/ink/ink1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9.066"/>
    </inkml:context>
    <inkml:brush xml:id="br0">
      <inkml:brushProperty name="width" value="0.05" units="cm"/>
      <inkml:brushProperty name="height" value="0.05" units="cm"/>
    </inkml:brush>
  </inkml:definitions>
  <inkml:trace contextRef="#ctx0" brushRef="#br0">1 301 6913 0 0,'0'0'529'0'0,"23"9"387"0"0,-16-10-659 0 0,0 0 1 0 0,0 0 0 0 0,-1-1-1 0 0,1 1 1 0 0,-1-2 0 0 0,1 1-1 0 0,-1-1 1 0 0,0 1 0 0 0,0-2-1 0 0,0 1 1 0 0,-1-1 0 0 0,1 0-1 0 0,-1 0 1 0 0,9-8 0 0 0,6-9 471 0 0,0 0 1 0 0,18-26-1 0 0,-28 34-960 0 0,1-1 18 0 0,5-5-482 0 0,-2 0 1 0 0,0 0-1 0 0,-2-2 1 0 0,12-22-1 0 0,-24 39 407 0 0,-6 13 1796 0 0,-16 39-2164 0 0,-30 95 0 0 0,52-142 656 0 0,-1 1-11 0 0,1 1 1 0 0,-1-1-1 0 0,0 1 0 0 0,1-1 1 0 0,-1 1-1 0 0,1-1 0 0 0,0 1 1 0 0,0-1-1 0 0,0 1 0 0 0,0 0 1 0 0,1-1-1 0 0,-1 1 1 0 0,2 2-1 0 0,-1-4 0 0 0,3-4-841 0 0,-1-2 448 0 0,82-112-74 0 0,-71 99 579 0 0,2 1 0 0 0,0 1 0 0 0,1 0 0 0 0,29-20 0 0 0,-46 36-21 0 0,1-1 0 0 0,0 1 1 0 0,-1-1-1 0 0,1 1 1 0 0,0-1-1 0 0,0 1 0 0 0,0-1 1 0 0,-1 1-1 0 0,1 0 1 0 0,0 0-1 0 0,0-1 1 0 0,0 1-1 0 0,0 0 0 0 0,-1 0 1 0 0,1 0-1 0 0,0 0 1 0 0,0 0-1 0 0,0 0 0 0 0,0 0 1 0 0,0 0-1 0 0,0 0 1 0 0,-1 0-1 0 0,1 0 0 0 0,0 1 1 0 0,1-1-1 0 0,-1 1-20 0 0,0 0-1 0 0,0 0 1 0 0,0 0 0 0 0,0 0-1 0 0,-1 0 1 0 0,1 0-1 0 0,0 0 1 0 0,-1 1 0 0 0,1-1-1 0 0,-1 0 1 0 0,1 0-1 0 0,-1 0 1 0 0,1 1-1 0 0,-1-1 1 0 0,0 2 0 0 0,2 8 73 0 0,-2 0 0 0 0,1-1 0 0 0,-2 16 0 0 0,0-18 26 0 0,-8 66 1138 0 0,4-42-1404 0 0,1-25 145 0 0,8-19-152 0 0,7-11-261 0 0,1 1 1 0 0,1 0-1 0 0,21-26 1 0 0,-25 36 121 0 0,1 0 0 0 0,1 1-1 0 0,-1 0 1 0 0,2 1 0 0 0,0 0 0 0 0,0 1-1 0 0,16-10 1 0 0,-26 18 224 0 0,-1 0 1 0 0,1 0-1 0 0,0 0 0 0 0,-1 0 0 0 0,1 1 0 0 0,-1-1 0 0 0,1 1 1 0 0,0-1-1 0 0,0 1 0 0 0,-1 0 0 0 0,1-1 0 0 0,0 1 0 0 0,0 0 1 0 0,-1 0-1 0 0,1 0 0 0 0,0 0 0 0 0,0 1 0 0 0,0-1 0 0 0,-1 0 1 0 0,3 1-1 0 0,-3 0 61 0 0,1 0 1 0 0,-1 0 0 0 0,0 1-1 0 0,1-1 1 0 0,-1 0 0 0 0,0 0-1 0 0,0 1 1 0 0,0-1-1 0 0,0 0 1 0 0,0 1 0 0 0,0-1-1 0 0,0 1 1 0 0,-1-1-1 0 0,1 1 1 0 0,0 0 0 0 0,0 2-1 0 0,1 8 271 0 0,0 0-1 0 0,-1 0 0 0 0,-1-1 0 0 0,-1 22 1 0 0,1-28-301 0 0,-2 25 570 0 0,-1 17 336 0 0,7-16-4470 0 0,-1-19-604 0 0</inkml:trace>
</inkml:ink>
</file>

<file path=ppt/ink/ink1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19.623"/>
    </inkml:context>
    <inkml:brush xml:id="br0">
      <inkml:brushProperty name="width" value="0.05" units="cm"/>
      <inkml:brushProperty name="height" value="0.05" units="cm"/>
    </inkml:brush>
  </inkml:definitions>
  <inkml:trace contextRef="#ctx0" brushRef="#br0">352 753 6913 0 0,'0'0'529'0'0,"6"-49"7510"0"0,-4 38-7528 0 0,-1 1-1 0 0,0-1 0 0 0,0-12 0 0 0,-1 17-506 0 0,-1 0 0 0 0,1 0 0 0 0,-1 0-1 0 0,0 0 1 0 0,-1 0 0 0 0,0 0 0 0 0,0 0 0 0 0,0 0-1 0 0,-6-9 1 0 0,7 13-71 0 0,0 0-1 0 0,-1 0 1 0 0,1 1-1 0 0,-1-1 1 0 0,1 0 0 0 0,-1 1-1 0 0,0 0 1 0 0,0-1-1 0 0,0 1 1 0 0,1 0 0 0 0,-1 0-1 0 0,0 0 1 0 0,0 0-1 0 0,-1 0 1 0 0,1 0 0 0 0,0 1-1 0 0,0-1 1 0 0,0 1-1 0 0,0-1 1 0 0,-1 1 0 0 0,1 0-1 0 0,0 0 1 0 0,0 0-1 0 0,-1 0 1 0 0,1 0 0 0 0,0 1-1 0 0,0-1 1 0 0,0 1-1 0 0,-5 1 1 0 0,-6 3-413 0 0,0 0 0 0 0,1 1 0 0 0,0 1 0 0 0,-1 0 0 0 0,2 0 0 0 0,-1 1 1 0 0,-14 14-1 0 0,1 1-546 0 0,-42 50 0 0 0,52-54 920 0 0,-18 29-1 0 0,29-41 191 0 0,0 1 1 0 0,0 0-1 0 0,0 0 0 0 0,1 0 1 0 0,0 0-1 0 0,1 1 0 0 0,-2 10 1 0 0,4-18-64 0 0,-1 0 1 0 0,1 1 0 0 0,0-1-1 0 0,0 0 1 0 0,0 0 0 0 0,0 0-1 0 0,0 1 1 0 0,0-1 0 0 0,1 0-1 0 0,-1 0 1 0 0,0 0 0 0 0,1 0-1 0 0,-1 1 1 0 0,0-1 0 0 0,1 0-1 0 0,-1 0 1 0 0,1 0 0 0 0,0 0-1 0 0,-1 0 1 0 0,1 0 0 0 0,0 0-1 0 0,0 0 1 0 0,1 1 0 0 0,0-1-43 0 0,0 0 0 0 0,-1 0 1 0 0,1-1-1 0 0,0 1 0 0 0,0 0 0 0 0,0-1 1 0 0,0 1-1 0 0,0-1 0 0 0,0 0 0 0 0,0 0 1 0 0,0 1-1 0 0,4-2 0 0 0,1 1-120 0 0,0-1 0 0 0,0-1-1 0 0,1 1 1 0 0,-1-1 0 0 0,0 0-1 0 0,11-6 1 0 0,5-5 159 0 0,-1-1 1 0 0,-1-1-1 0 0,-1-1 1 0 0,0 0-1 0 0,-1-2 1 0 0,0 0-1 0 0,20-28 1 0 0,-11 9-435 0 0,-2-1 1 0 0,-1-1 0 0 0,24-52-1 0 0,59-178-4853 0 0,-34 76 3749 0 0,-71 187 1674 0 0,0 0 101 0 0,-1 0 0 0 0,0 0 0 0 0,0 0 0 0 0,0 0 0 0 0,0-1 0 0 0,-4-10 6376 0 0,2 17-6534 0 0,-9 14 4227 0 0,-28 89-3671 0 0,-40 170 0 0 0,43-102 371 0 0,31-150-900 0 0,1 0-1 0 0,1 0 1 0 0,1 0-1 0 0,1 0 1 0 0,0 0 0 0 0,6 25-1 0 0,-6-42-343 0 0,0-1-1 0 0,0 0 0 0 0,1 0 1 0 0,-1 0-1 0 0,0 0 0 0 0,1 0 1 0 0,0 0-1 0 0,0 0 0 0 0,0 0 1 0 0,0-1-1 0 0,0 1 0 0 0,5 3 1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1.944"/>
    </inkml:context>
    <inkml:brush xml:id="br0">
      <inkml:brushProperty name="width" value="0.05" units="cm"/>
      <inkml:brushProperty name="height" value="0.05" units="cm"/>
    </inkml:brush>
  </inkml:definitions>
  <inkml:trace contextRef="#ctx0" brushRef="#br0">334 9 10594 0 0,'-1'-1'110'0'0,"0"0"0"0"0,-1 0 1 0 0,1 0-1 0 0,0 1 0 0 0,-1-1 0 0 0,1 0 0 0 0,0 1 0 0 0,-1-1 0 0 0,1 1 0 0 0,-1-1 0 0 0,1 1 0 0 0,-1 0 0 0 0,1 0 1 0 0,-1 0-1 0 0,1-1 0 0 0,-1 2 0 0 0,1-1 0 0 0,-1 0 0 0 0,1 0 0 0 0,-1 0 0 0 0,-2 1 0 0 0,1 1 33 0 0,0 0-1 0 0,0 0 0 0 0,-1 0 1 0 0,2 1-1 0 0,-1-1 0 0 0,0 1 1 0 0,-5 5-1 0 0,-53 67 884 0 0,-70 111 0 0 0,123-175-910 0 0,3-3-33 0 0,-36 59 491 0 0,37-60-538 0 0,0 1 0 0 0,1-1 0 0 0,0 1 0 0 0,0 0 0 0 0,1 0 0 0 0,0 0 0 0 0,-1 11 0 0 0,4-10-100 0 0,2-1 48 0 0</inkml:trace>
</inkml:ink>
</file>

<file path=ppt/ink/ink1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20.045"/>
    </inkml:context>
    <inkml:brush xml:id="br0">
      <inkml:brushProperty name="width" value="0.05" units="cm"/>
      <inkml:brushProperty name="height" value="0.05" units="cm"/>
    </inkml:brush>
  </inkml:definitions>
  <inkml:trace contextRef="#ctx0" brushRef="#br0">0 165 4145 0 0,'12'4'6348'0'0,"6"-3"-5406"0"0,19-3-1999 0 0,-36 2 1321 0 0,13-2-156 0 0,0 0-1 0 0,-1 0 1 0 0,0-1-1 0 0,1-1 1 0 0,-1-1-1 0 0,-1 0 1 0 0,13-6 0 0 0,-18 7-17 0 0,0 1 1 0 0,-1-1 0 0 0,1-1 0 0 0,-1 1 0 0 0,0-1 0 0 0,-1 0 0 0 0,1 0 0 0 0,-1-1 0 0 0,0 0 0 0 0,0 0 0 0 0,-1 0 0 0 0,0 0 0 0 0,0-1-1 0 0,4-7 1 0 0,-8 12-99 0 0,1 1-1 0 0,0 0 1 0 0,-1 0-1 0 0,1 0 1 0 0,-1-1-1 0 0,0 1 0 0 0,1 0 1 0 0,-1 0-1 0 0,0-1 1 0 0,1 1-1 0 0,-1 0 0 0 0,0-1 1 0 0,0 1-1 0 0,0 0 1 0 0,0-1-1 0 0,-1 1 1 0 0,1 0-1 0 0,0-1 0 0 0,0 1 1 0 0,-1 0-1 0 0,1-1 1 0 0,-1 1-1 0 0,1 0 0 0 0,-1 0 1 0 0,0 0-1 0 0,1 0 1 0 0,-1-1-1 0 0,0 1 1 0 0,0 0-1 0 0,0 0 0 0 0,0 0 1 0 0,0 1-1 0 0,-1-2 1 0 0,0 1 9 0 0,-1 0 0 0 0,1 0 1 0 0,0 0-1 0 0,-1 1 0 0 0,1-1 1 0 0,0 1-1 0 0,-1 0 0 0 0,1 0 1 0 0,-1 0-1 0 0,1 0 0 0 0,-1 0 0 0 0,1 0 1 0 0,0 1-1 0 0,-1-1 0 0 0,1 1 1 0 0,0 0-1 0 0,-5 1 0 0 0,-4 3-87 0 0,0 1 0 0 0,1 0-1 0 0,-1 1 1 0 0,1 0 0 0 0,0 1 0 0 0,1-1-1 0 0,0 2 1 0 0,0-1 0 0 0,1 2-1 0 0,0-1 1 0 0,-8 13 0 0 0,7-9 150 0 0,1 0-1 0 0,1 1 1 0 0,0 0 0 0 0,1 0 0 0 0,0 0 0 0 0,1 1 0 0 0,1 0-1 0 0,-4 23 1 0 0,7-33-42 0 0,1 0 1 0 0,-1 0-1 0 0,1 0 0 0 0,0 0 0 0 0,0 0 0 0 0,0 0 0 0 0,1 0 1 0 0,0 0-1 0 0,0 0 0 0 0,0-1 0 0 0,1 1 0 0 0,-1 0 0 0 0,1 0 0 0 0,0-1 1 0 0,1 0-1 0 0,-1 1 0 0 0,1-1 0 0 0,0 0 0 0 0,0 0 0 0 0,0 0 0 0 0,0 0 1 0 0,1-1-1 0 0,-1 0 0 0 0,1 1 0 0 0,0-1 0 0 0,0 0 0 0 0,0-1 1 0 0,1 1-1 0 0,-1-1 0 0 0,1 0 0 0 0,-1 0 0 0 0,1 0 0 0 0,0-1 0 0 0,0 1 1 0 0,5 0-1 0 0,-6-2-106 0 0,-1 0-1 0 0,1 0 1 0 0,-1 0 0 0 0,1-1-1 0 0,-1 1 1 0 0,1-1 0 0 0,-1 0 0 0 0,0 0-1 0 0,1 0 1 0 0,-1 0 0 0 0,0 0-1 0 0,0-1 1 0 0,0 1 0 0 0,5-5 0 0 0,2-1-871 0 0,0-1 0 0 0,15-15 1 0 0,-6 3-2443 0 0</inkml:trace>
</inkml:ink>
</file>

<file path=ppt/ink/ink1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20.503"/>
    </inkml:context>
    <inkml:brush xml:id="br0">
      <inkml:brushProperty name="width" value="0.05" units="cm"/>
      <inkml:brushProperty name="height" value="0.05" units="cm"/>
    </inkml:brush>
  </inkml:definitions>
  <inkml:trace contextRef="#ctx0" brushRef="#br0">0 63 3225 0 0,'15'-39'-364'0'0,"-4"15"6193"0"0,-8 32-1475 0 0,0 1-4040 0 0,6 21-212 0 0,1 0 0 0 0,1 0 0 0 0,30 53 0 0 0,58 76 161 0 0,-82-135-257 0 0,-12-16-776 0 0,-1 0 0 0 0,0 0 0 0 0,0 1 0 0 0,4 15 0 0 0,-6-17-3598 0 0</inkml:trace>
  <inkml:trace contextRef="#ctx0" brushRef="#br0" timeOffset="1">312 85 456 0 0,'-9'-8'9672'0'0,"-1"5"-3302"0"0,8 4-5883 0 0,1-1-1 0 0,-1 0 0 0 0,0 1 0 0 0,0-1 0 0 0,0 1 1 0 0,0 0-1 0 0,1-1 0 0 0,-1 1 0 0 0,0 0 0 0 0,-2 2 1 0 0,-5 4-806 0 0,1 0 0 0 0,0 0 0 0 0,-9 12 0 0 0,8-9 1665 0 0,-21 20-1449 0 0,-92 104-1364 0 0,96-99-5821 0 0</inkml:trace>
</inkml:ink>
</file>

<file path=ppt/ink/ink1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21.060"/>
    </inkml:context>
    <inkml:brush xml:id="br0">
      <inkml:brushProperty name="width" value="0.05" units="cm"/>
      <inkml:brushProperty name="height" value="0.05" units="cm"/>
    </inkml:brush>
  </inkml:definitions>
  <inkml:trace contextRef="#ctx0" brushRef="#br0">2 4 12443 0 0,'-2'1'2456'0'0,"7"-4"-3020"0"0,18 2-4585 0 0</inkml:trace>
</inkml:ink>
</file>

<file path=ppt/ink/ink1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5.085"/>
    </inkml:context>
    <inkml:brush xml:id="br0">
      <inkml:brushProperty name="width" value="0.05" units="cm"/>
      <inkml:brushProperty name="height" value="0.05" units="cm"/>
    </inkml:brush>
  </inkml:definitions>
  <inkml:trace contextRef="#ctx0" brushRef="#br0">182 2 7370 0 0,'0'0'568'0'0,"-1"0"-396"0"0,1 0 1 0 0,-1 0 0 0 0,0-1-1 0 0,0 1 1 0 0,0 0 0 0 0,0 0-1 0 0,1 0 1 0 0,-1 0 0 0 0,0 0-1 0 0,0 0 1 0 0,0 0 0 0 0,0 0-1 0 0,0 1 1 0 0,1-1 0 0 0,-1 0-1 0 0,0 0 1 0 0,0 1 0 0 0,-1-1-1 0 0,-9 11-62 0 0,1 1 0 0 0,0-1 0 0 0,0 2 0 0 0,2-1 1 0 0,-1 1-1 0 0,1 1 0 0 0,-9 22 0 0 0,-3 11 202 0 0,-13 51 0 0 0,25-75-388 0 0,2 0 0 0 0,1 1 0 0 0,1 0 0 0 0,-2 28 0 0 0,6-44 42 0 0,0 0 1 0 0,1 0-1 0 0,0 0 1 0 0,0 0-1 0 0,0 0 1 0 0,1 0-1 0 0,4 9 1 0 0,-4-13 22 0 0,0 1 1 0 0,0-1-1 0 0,1 0 1 0 0,0 0-1 0 0,-1 0 1 0 0,1 0-1 0 0,1 0 1 0 0,-1-1-1 0 0,0 1 1 0 0,1-1-1 0 0,0 0 1 0 0,8 5 0 0 0,-9-6-8 0 0,0 0 0 0 0,0-1 1 0 0,1 1-1 0 0,-1-1 0 0 0,0 0 1 0 0,1 0-1 0 0,-1 0 0 0 0,1-1 1 0 0,-1 1-1 0 0,1-1 0 0 0,-1 0 1 0 0,5 0-1 0 0,12-1-345 0 0</inkml:trace>
</inkml:ink>
</file>

<file path=ppt/ink/ink1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5.789"/>
    </inkml:context>
    <inkml:brush xml:id="br0">
      <inkml:brushProperty name="width" value="0.05" units="cm"/>
      <inkml:brushProperty name="height" value="0.05" units="cm"/>
    </inkml:brush>
  </inkml:definitions>
  <inkml:trace contextRef="#ctx0" brushRef="#br0">0 943 5641 0 0,'0'3'622'0'0,"7"-3"129"0"0,10-2 281 0 0,-15 1-1100 0 0,4-2 315 0 0,0 0 0 0 0,-1-1-1 0 0,1 0 1 0 0,0 0 0 0 0,-1 0 0 0 0,0-1 0 0 0,0 1 0 0 0,0-1 0 0 0,-1-1 0 0 0,5-5 0 0 0,5-6 228 0 0,37-42 136 0 0,-3-2 0 0 0,-2-3-1 0 0,63-117 1 0 0,-61 85-770 0 0,-4-1 1 0 0,36-122-1 0 0,-77 208 149 0 0,0 4 0 0 0,0-1 1 0 0,-1 0 0 0 0,0 0 0 0 0,0 0 0 0 0,-1 0-1 0 0,0 0 1 0 0,0-1 0 0 0,-1-7 0 0 0,0 15 13 0 0,-1 1 0 0 0,1 0 0 0 0,0 0 0 0 0,0-1 0 0 0,0 1-1 0 0,0 0 1 0 0,0 0 0 0 0,-1 0 0 0 0,1-1 0 0 0,0 1 0 0 0,0 0 0 0 0,0 0 0 0 0,-1 0 0 0 0,1 0 0 0 0,0 0 0 0 0,0-1 0 0 0,-1 1 0 0 0,1 0 0 0 0,0 0 0 0 0,0 0 0 0 0,-1 0 0 0 0,1 0 0 0 0,0 0 0 0 0,0 0 0 0 0,-1 0-1 0 0,1 0 1 0 0,0 0 0 0 0,-1 0 0 0 0,1 0 0 0 0,0 0 0 0 0,0 0 0 0 0,-1 0 0 0 0,1 0 0 0 0,0 0 0 0 0,0 0 0 0 0,-1 1 0 0 0,1-1 0 0 0,0 0 0 0 0,0 0 0 0 0,-1 0 0 0 0,1 0 0 0 0,0 0 0 0 0,0 1 0 0 0,0-1 0 0 0,-1 0-1 0 0,1 0 1 0 0,0 0 0 0 0,0 1 0 0 0,0-1 0 0 0,0 0 0 0 0,-1 1 0 0 0,-12 10 240 0 0,-1 7-89 0 0,0-1 0 0 0,0 2 0 0 0,2 0 0 0 0,-13 26 0 0 0,-35 88 173 0 0,47-102-312 0 0,-8 20-67 0 0,1 0 1 0 0,-23 106-1 0 0,39-136 38 0 0,1-1 1 0 0,0 0-1 0 0,2 1 0 0 0,1-1 1 0 0,0 1-1 0 0,1-1 0 0 0,2 1 1 0 0,0-1-1 0 0,1 0 0 0 0,1 0 1 0 0,9 24-1 0 0,-12-38-161 0 0,1 0 0 0 0,0 0 0 0 0,0-1 0 0 0,0 1 0 0 0,1-1 0 0 0,0 0 0 0 0,5 6 0 0 0,-7-9 93 0 0,-1-1 0 0 0,0 0 0 0 0,1 0-1 0 0,-1 0 1 0 0,1 0 0 0 0,0 0 0 0 0,-1 0 0 0 0,1 0-1 0 0,0 0 1 0 0,-1-1 0 0 0,1 1 0 0 0,0-1-1 0 0,0 1 1 0 0,0-1 0 0 0,-1 1 0 0 0,1-1-1 0 0,0 0 1 0 0,0 0 0 0 0,0 0 0 0 0,0 0-1 0 0,0-1 1 0 0,0 1 0 0 0,-1 0 0 0 0,1-1 0 0 0,0 1-1 0 0,0-1 1 0 0,-1 0 0 0 0,4-1 0 0 0,12-8-1872 0 0,1-3-21 0 0</inkml:trace>
</inkml:ink>
</file>

<file path=ppt/ink/ink1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6.352"/>
    </inkml:context>
    <inkml:brush xml:id="br0">
      <inkml:brushProperty name="width" value="0.05" units="cm"/>
      <inkml:brushProperty name="height" value="0.05" units="cm"/>
    </inkml:brush>
  </inkml:definitions>
  <inkml:trace contextRef="#ctx0" brushRef="#br0">1 158 3681 0 0,'0'0'467'0'0,"16"10"1700"0"0,-5-6-2009 0 0,1-1 0 0 0,0 0 0 0 0,0-1 0 0 0,0 0 0 0 0,0-1 0 0 0,0-1 0 0 0,0 0 0 0 0,0 0 0 0 0,0-1 0 0 0,0-1 0 0 0,0 0 0 0 0,20-6 0 0 0,-25 6-54 0 0,0 0 1 0 0,0-1-1 0 0,1 0 1 0 0,-1 0 0 0 0,-1 0-1 0 0,1-1 1 0 0,-1 0 0 0 0,1-1-1 0 0,-1 0 1 0 0,0 0-1 0 0,-1 0 1 0 0,1 0 0 0 0,-1-1-1 0 0,0 0 1 0 0,0 0 0 0 0,-1 0-1 0 0,0-1 1 0 0,0 1-1 0 0,-1-1 1 0 0,1 0 0 0 0,2-8-1 0 0,-6 13-85 0 0,1 1-1 0 0,-1-1 0 0 0,1 1 1 0 0,-1-1-1 0 0,0 1 0 0 0,1-1 0 0 0,-1 1 1 0 0,0-1-1 0 0,0 0 0 0 0,0 1 1 0 0,0-1-1 0 0,0 1 0 0 0,-1-1 1 0 0,1 1-1 0 0,0-1 0 0 0,-1 1 0 0 0,1-1 1 0 0,-1 1-1 0 0,1-1 0 0 0,-1 1 1 0 0,0-1-1 0 0,0 1 0 0 0,0 0 1 0 0,0 0-1 0 0,-1-2 0 0 0,0 2 10 0 0,1 0 0 0 0,0 1-1 0 0,-1-1 1 0 0,0 1 0 0 0,1 0-1 0 0,-1-1 1 0 0,1 1 0 0 0,-1 0 0 0 0,0 0-1 0 0,1 0 1 0 0,-1 0 0 0 0,1 0-1 0 0,-1 0 1 0 0,1 1 0 0 0,-1-1 0 0 0,0 0-1 0 0,1 1 1 0 0,-1-1 0 0 0,1 1-1 0 0,-1 0 1 0 0,1-1 0 0 0,0 1-1 0 0,-1 0 1 0 0,1 0 0 0 0,-2 1 0 0 0,-14 11 61 0 0,1-1 0 0 0,0 2 0 0 0,1 0 0 0 0,1 1 0 0 0,0 1 1 0 0,1 0-1 0 0,1 1 0 0 0,0 0 0 0 0,1 0 0 0 0,1 2 0 0 0,1-1 0 0 0,0 1 1 0 0,-6 22-1 0 0,14-36-107 0 0,-1 0 0 0 0,1 0 1 0 0,1 0-1 0 0,-1 0 0 0 0,1 0 0 0 0,0 0 1 0 0,0 1-1 0 0,0-1 0 0 0,1 0 1 0 0,0 0-1 0 0,0 0 0 0 0,0 0 0 0 0,2 6 1 0 0,-2-9 9 0 0,0 1 1 0 0,1-1-1 0 0,-1 0 1 0 0,0 0-1 0 0,1 0 1 0 0,-1 0-1 0 0,1 0 1 0 0,0 0 0 0 0,0-1-1 0 0,-1 1 1 0 0,1 0-1 0 0,0-1 1 0 0,1 1-1 0 0,-1-1 1 0 0,0 0-1 0 0,0 0 1 0 0,0 0-1 0 0,1 0 1 0 0,-1 0-1 0 0,1 0 1 0 0,-1-1-1 0 0,0 1 1 0 0,1-1 0 0 0,-1 0-1 0 0,1 1 1 0 0,-1-1-1 0 0,1 0 1 0 0,-1-1-1 0 0,4 1 1 0 0,1-2 3 0 0,-1 1 0 0 0,0-1 1 0 0,0 0-1 0 0,0-1 0 0 0,0 1 1 0 0,0-1-1 0 0,-1-1 1 0 0,1 1-1 0 0,-1-1 0 0 0,0 0 1 0 0,0 0-1 0 0,0 0 0 0 0,6-7 1 0 0,8-10-69 0 0,26-37 0 0 0,-41 52 56 0 0,58-89-1321 0 0,-19 27-176 0 0,-43 68 1515 0 0,0 0-1 0 0,0 0 1 0 0,0 0 0 0 0,0 0-1 0 0,0 0 1 0 0,0 0 0 0 0,0 0 0 0 0,0 0-1 0 0,0 1 1 0 0,0-1 0 0 0,0 0-1 0 0,0 0 1 0 0,0 0 0 0 0,0 0-1 0 0,0 0 1 0 0,0 0 0 0 0,1 0-1 0 0,-1 0 1 0 0,0 0 0 0 0,0 0-1 0 0,0 0 1 0 0,0 0 0 0 0,0 0-1 0 0,0 0 1 0 0,0 0 0 0 0,0 0-1 0 0,0 0 1 0 0,0 0 0 0 0,1 0 0 0 0,-1 0-1 0 0,0 0 1 0 0,0 0 0 0 0,0 0-1 0 0,0 0 1 0 0,0 0 0 0 0,0 0-1 0 0,0 0 1 0 0,0 0 0 0 0,0 0-1 0 0,1 0 1 0 0,-1 0 0 0 0,0 0-1 0 0,0 0 1 0 0,0 0 0 0 0,0 0-1 0 0,0 0 1 0 0,0 0 0 0 0,0 0-1 0 0,0 0 1 0 0,0 0 0 0 0,0-1 0 0 0,0 1-1 0 0,0 0 1 0 0,0 0 0 0 0,0 0-1 0 0,1 0 1 0 0,-1 0 0 0 0,0 0-1 0 0,0 0 1 0 0,0 0 0 0 0,0 0-1 0 0,0 0 1 0 0,0-1 0 0 0,0 16 246 0 0,-6 34 446 0 0,2-21-260 0 0,3-14-357 0 0,0 0-1 0 0,1 0 1 0 0,1 0-1 0 0,2 16 0 0 0,-2-26-55 0 0,0 0-1 0 0,0 0 0 0 0,0 0 0 0 0,1 0 0 0 0,-1 0 0 0 0,1 0 0 0 0,0-1 1 0 0,3 6-1 0 0,-4-8-16 0 0,1 1 0 0 0,-1-1 1 0 0,1 1-1 0 0,-1-1 0 0 0,1 1 0 0 0,-1-1 1 0 0,1 0-1 0 0,0 0 0 0 0,0 0 0 0 0,0 0 1 0 0,-1 0-1 0 0,1 0 0 0 0,0 0 0 0 0,0-1 1 0 0,0 1-1 0 0,0-1 0 0 0,4 1 0 0 0,-4-1 21 0 0,0 0 0 0 0,0-1-1 0 0,0 1 1 0 0,0 0 0 0 0,0-1-1 0 0,0 1 1 0 0,0-1 0 0 0,0 0-1 0 0,0 0 1 0 0,0 0 0 0 0,-1 0-1 0 0,1 0 1 0 0,0 0-1 0 0,0 0 1 0 0,-1-1 0 0 0,1 1-1 0 0,-1 0 1 0 0,3-4 0 0 0,24-33 772 0 0,-22 29-645 0 0,41-68 1494 0 0,-33 50-1562 0 0,2 2 0 0 0,0 0 0 0 0,2 0 0 0 0,0 2 0 0 0,23-22 0 0 0,-34 40-523 0 0</inkml:trace>
</inkml:ink>
</file>

<file path=ppt/ink/ink1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6.701"/>
    </inkml:context>
    <inkml:brush xml:id="br0">
      <inkml:brushProperty name="width" value="0.05" units="cm"/>
      <inkml:brushProperty name="height" value="0.05" units="cm"/>
    </inkml:brush>
  </inkml:definitions>
  <inkml:trace contextRef="#ctx0" brushRef="#br0">0 237 1376 0 0,'1'2'29'0'0,"-1"0"0"0"0,1 0 0 0 0,-1-1 0 0 0,1 1 0 0 0,0 0 0 0 0,0 0-1 0 0,0 0 1 0 0,0 0 0 0 0,0-1 0 0 0,0 1 0 0 0,1-1 0 0 0,-1 1 0 0 0,1-1 0 0 0,-1 1-1 0 0,1-1 1 0 0,-1 0 0 0 0,1 0 0 0 0,0 1 0 0 0,-1-1 0 0 0,1 0 0 0 0,2 0 0 0 0,2 2 298 0 0,-1 0 1 0 0,1-1 0 0 0,0 0 0 0 0,-1 0-1 0 0,13 2 1 0 0,-12-3-13 0 0,0-1-1 0 0,0 0 0 0 0,0 0 1 0 0,0-1-1 0 0,0 0 1 0 0,0 0-1 0 0,-1 0 0 0 0,1 0 1 0 0,0-1-1 0 0,-1 0 0 0 0,11-6 1 0 0,-7 3-51 0 0,-1 0 1 0 0,0-1-1 0 0,0 0 1 0 0,0 0-1 0 0,-1-1 1 0 0,11-13-1 0 0,-7 7-97 0 0,-1-2-1 0 0,0 1 0 0 0,-1-2 1 0 0,-1 1-1 0 0,0-1 0 0 0,-1 0 1 0 0,8-29-1 0 0,-15 44-159 0 0,6-34 23 0 0,-5 34-9 0 0,-1 0 1 0 0,0 0-1 0 0,0 0 0 0 0,1 0 0 0 0,-1-1 0 0 0,0 1 0 0 0,0 0 0 0 0,0 0 1 0 0,-1 0-1 0 0,1-1 0 0 0,0 1 0 0 0,0 0 0 0 0,-1 0 0 0 0,1 0 0 0 0,-1 0 0 0 0,1 0 1 0 0,-1 0-1 0 0,1 0 0 0 0,-1-1 0 0 0,1 2 0 0 0,-1-1 0 0 0,0 0 0 0 0,0 0 1 0 0,0 0-1 0 0,-1-1 0 0 0,1 2 139 0 0,-1 0 0 0 0,1 0-1 0 0,-1 0 1 0 0,1 0 0 0 0,-1 0 0 0 0,0 0 0 0 0,1 1 0 0 0,-1-1 0 0 0,1 1-1 0 0,-1-1 1 0 0,1 1 0 0 0,-1-1 0 0 0,1 1 0 0 0,-1 0 0 0 0,1 0 0 0 0,0-1-1 0 0,-1 1 1 0 0,-1 2 0 0 0,-23 20 1775 0 0,25-22-1815 0 0,-12 12 27 0 0,1 0 1 0 0,0 0 0 0 0,2 1-1 0 0,-1 1 1 0 0,-10 20 0 0 0,16-25-199 0 0,0 1 1 0 0,0-1 0 0 0,1 1 0 0 0,1 0 0 0 0,0 1-1 0 0,0-1 1 0 0,1 1 0 0 0,0-1 0 0 0,1 13 0 0 0,1-20 36 0 0,0 1-1 0 0,1-1 1 0 0,-1 0 0 0 0,1 0 0 0 0,0 0 0 0 0,0 0 0 0 0,1 0 0 0 0,-1 0-1 0 0,1 0 1 0 0,0 0 0 0 0,0-1 0 0 0,0 1 0 0 0,1-1 0 0 0,-1 1 0 0 0,4 3 0 0 0,-4-5-114 0 0,0 0 1 0 0,0 0 0 0 0,1 0 0 0 0,-1-1 0 0 0,0 1 0 0 0,1-1 0 0 0,-1 1 0 0 0,1-1-1 0 0,0 0 1 0 0,-1 0 0 0 0,1 0 0 0 0,0 0 0 0 0,0 0 0 0 0,0-1 0 0 0,-1 1 0 0 0,1-1-1 0 0,0 0 1 0 0,0 1 0 0 0,0-1 0 0 0,0-1 0 0 0,0 1 0 0 0,4-1 0 0 0,8-4-1116 0 0</inkml:trace>
</inkml:ink>
</file>

<file path=ppt/ink/ink1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7.351"/>
    </inkml:context>
    <inkml:brush xml:id="br0">
      <inkml:brushProperty name="width" value="0.05" units="cm"/>
      <inkml:brushProperty name="height" value="0.05" units="cm"/>
    </inkml:brush>
  </inkml:definitions>
  <inkml:trace contextRef="#ctx0" brushRef="#br0">0 841 2304 0 0,'14'-3'2333'0'0,"2"-3"-1905"0"0,-1 0 0 0 0,0-1 0 0 0,-1-1 0 0 0,0 0 0 0 0,0-1-1 0 0,21-17 1 0 0,-3-1 1221 0 0,39-44 0 0 0,-44 39-1282 0 0,-1-2 0 0 0,-2 0 0 0 0,-1-2 0 0 0,-1 0 0 0 0,20-50 0 0 0,-13 17-363 0 0,-3-1 0 0 0,18-81 0 0 0,-41 137-59 0 0,1 3 41 0 0,-1 1 0 0 0,-1-1 1 0 0,0 0-1 0 0,0 0 0 0 0,-1 0 0 0 0,-1 0 1 0 0,0-14-1 0 0,0 25 26 0 0,0 0 0 0 0,0 0 0 0 0,0-1 0 0 0,0 1 0 0 0,-1 0 0 0 0,1-1 1 0 0,0 1-1 0 0,0 0 0 0 0,0 0 0 0 0,0-1 0 0 0,0 1 0 0 0,0 0 0 0 0,0 0 0 0 0,0-1 1 0 0,-1 1-1 0 0,1 0 0 0 0,0 0 0 0 0,0 0 0 0 0,0-1 0 0 0,-1 1 0 0 0,1 0 0 0 0,0 0 0 0 0,0 0 1 0 0,0-1-1 0 0,-1 1 0 0 0,1 0 0 0 0,0 0 0 0 0,0 0 0 0 0,-1 0 0 0 0,1 0 0 0 0,0 0 0 0 0,-1 0 1 0 0,1 0-1 0 0,0 0 0 0 0,0 0 0 0 0,-1 0 0 0 0,1 0 0 0 0,0 0 0 0 0,0 0 0 0 0,-1 0 1 0 0,-12 9 717 0 0,-7 17 411 0 0,2 6-684 0 0,1 1-1 0 0,1 0 1 0 0,2 2-1 0 0,-15 55 0 0 0,13-27-814 0 0,-13 113 0 0 0,26-149 336 0 0,1 0 1 0 0,2 0-1 0 0,3 33 1 0 0,-3-52-20 0 0,1-1 1 0 0,1 1-1 0 0,-1 0 0 0 0,1-1 1 0 0,0 0-1 0 0,1 1 1 0 0,0-1-1 0 0,0 0 1 0 0,1 0-1 0 0,0 0 1 0 0,0-1-1 0 0,0 1 1 0 0,1-1-1 0 0,0 0 1 0 0,11 10-1 0 0,-3-8-1244 0 0,1-3-4094 0 0</inkml:trace>
</inkml:ink>
</file>

<file path=ppt/ink/ink1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7.960"/>
    </inkml:context>
    <inkml:brush xml:id="br0">
      <inkml:brushProperty name="width" value="0.05" units="cm"/>
      <inkml:brushProperty name="height" value="0.05" units="cm"/>
    </inkml:brush>
  </inkml:definitions>
  <inkml:trace contextRef="#ctx0" brushRef="#br0">183 1 8290 0 0,'1'0'49'0'0,"-1"0"1"0"0,1 1-1 0 0,0-1 1 0 0,-1 1-1 0 0,1-1 1 0 0,-1 1-1 0 0,1-1 1 0 0,-1 1-1 0 0,1-1 1 0 0,-1 1-1 0 0,1-1 1 0 0,-1 1-1 0 0,1 0 1 0 0,-1-1 0 0 0,0 1-1 0 0,1 0 1 0 0,-1-1-1 0 0,0 1 1 0 0,0 0-1 0 0,1 0 1 0 0,-1-1-1 0 0,0 2 1 0 0,5 22-431 0 0,-4-20 404 0 0,5 35 589 0 0,-2 0-1 0 0,-1 1 0 0 0,-2-1 1 0 0,-7 73-1 0 0,2-79-242 0 0,-2-1 0 0 0,-1 0 0 0 0,-1-1-1 0 0,-2 1 1 0 0,-1-2 0 0 0,-19 38 0 0 0,23-55-332 0 0,1-1 0 0 0,-2 0-1 0 0,0 0 1 0 0,0-1 0 0 0,-1 0 0 0 0,0-1 0 0 0,-1 0 0 0 0,0 0 0 0 0,0-1-1 0 0,-20 13 1 0 0,14-14 27 0 0</inkml:trace>
</inkml:ink>
</file>

<file path=ppt/ink/ink1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8.600"/>
    </inkml:context>
    <inkml:brush xml:id="br0">
      <inkml:brushProperty name="width" value="0.05" units="cm"/>
      <inkml:brushProperty name="height" value="0.05" units="cm"/>
    </inkml:brush>
  </inkml:definitions>
  <inkml:trace contextRef="#ctx0" brushRef="#br0">511 269 920 0 0,'3'-14'485'0'0,"1"1"0"0"0,-2-1-1 0 0,0 0 1 0 0,0 0 0 0 0,-1 0 0 0 0,-1 0-1 0 0,0 0 1 0 0,-1 0 0 0 0,-1-1-1 0 0,0 2 1 0 0,-1-1 0 0 0,0 0 0 0 0,-1 1-1 0 0,-11-24 1 0 0,14 35-358 0 0,0-1-1 0 0,0 1 1 0 0,0 0 0 0 0,-1-1 0 0 0,1 1-1 0 0,-1 0 1 0 0,1 0 0 0 0,-1 0-1 0 0,0 1 1 0 0,0-1 0 0 0,0 0-1 0 0,0 1 1 0 0,0-1 0 0 0,0 1 0 0 0,0-1-1 0 0,-1 1 1 0 0,1 0 0 0 0,0 0-1 0 0,-1 0 1 0 0,1 0 0 0 0,-1 1 0 0 0,1-1-1 0 0,-1 1 1 0 0,1-1 0 0 0,-1 1-1 0 0,0 0 1 0 0,1 0 0 0 0,-1 0-1 0 0,1 0 1 0 0,-1 1 0 0 0,1-1 0 0 0,-1 1-1 0 0,-4 1 1 0 0,2 0-154 0 0,0 0-1 0 0,0 1 1 0 0,0 0 0 0 0,0 0 0 0 0,0 1 0 0 0,1-1-1 0 0,-1 1 1 0 0,1 0 0 0 0,0 0 0 0 0,0 0-1 0 0,1 0 1 0 0,-1 1 0 0 0,1 0 0 0 0,-4 7 0 0 0,-8 20-92 0 0,1 1 0 0 0,-16 58 0 0 0,-8 74-81 0 0,35-154 183 0 0,-33 220-85 0 0,5-33-29 0 0,20-144 98 0 0,-28 85 0 0 0,34-125 64 0 0,-1 0 0 0 0,-1-1 0 0 0,-13 23 0 0 0,18-32-23 0 0,-1 0-1 0 0,0 0 0 0 0,0-1 1 0 0,0 1-1 0 0,0-1 0 0 0,0 0 0 0 0,-1 0 1 0 0,1 0-1 0 0,-1 0 0 0 0,0-1 1 0 0,0 1-1 0 0,0-1 0 0 0,0 0 1 0 0,0 0-1 0 0,-1-1 0 0 0,-5 3 0 0 0,-3-4 4 0 0,-3-4 42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3.562"/>
    </inkml:context>
    <inkml:brush xml:id="br0">
      <inkml:brushProperty name="width" value="0.05" units="cm"/>
      <inkml:brushProperty name="height" value="0.05" units="cm"/>
    </inkml:brush>
  </inkml:definitions>
  <inkml:trace contextRef="#ctx0" brushRef="#br0">9 36 7370 0 0,'0'0'568'0'0,"0"-1"-481"0"0,0 1 1 0 0,0-1-1 0 0,0 1 1 0 0,0 0-1 0 0,0-1 1 0 0,0 1-1 0 0,1-1 0 0 0,-1 1 1 0 0,0-1-1 0 0,0 1 1 0 0,0-1-1 0 0,1 1 1 0 0,-1 0-1 0 0,0-1 1 0 0,1 1-1 0 0,-1-1 1 0 0,0 1-1 0 0,1 0 1 0 0,-1-1-1 0 0,0 1 1 0 0,1 0-1 0 0,-1 0 1 0 0,1-1-1 0 0,-1 1 0 0 0,1 0 1 0 0,-1 0-1 0 0,0-1 1 0 0,1 1-1 0 0,-1 0 1 0 0,1 0-1 0 0,-1 0 1 0 0,1 0-1 0 0,-1 0 1 0 0,1 0-1 0 0,-1 0 1 0 0,1 0-1 0 0,-1 0 1 0 0,1 0-1 0 0,-1 0 0 0 0,1 0 1 0 0,-1 0-1 0 0,1 0 1 0 0,-1 1-1 0 0,1-1 1 0 0,0 0-1 0 0,1 1-151 0 0,0-1 1 0 0,0 1-1 0 0,0 0 0 0 0,0 0 0 0 0,1 0 0 0 0,-1 0 0 0 0,-1 0 0 0 0,1 0 0 0 0,2 2 0 0 0,15 23 19 0 0,-18-26 53 0 0,-1 1-1 0 0,1 0 1 0 0,-1-1 0 0 0,1 1-1 0 0,-1 0 1 0 0,1-1 0 0 0,-1 1 0 0 0,0 0-1 0 0,1-1 1 0 0,-1 1 0 0 0,0 0-1 0 0,0 0 1 0 0,0-1 0 0 0,1 1 0 0 0,-1 0-1 0 0,0 0 1 0 0,0 0 0 0 0,0-1 0 0 0,0 1-1 0 0,0 0 1 0 0,-1 0 0 0 0,1 0-1 0 0,0-1 1 0 0,0 1 0 0 0,0 0 0 0 0,-1 0-1 0 0,1-1 1 0 0,0 1 0 0 0,-1 0-1 0 0,1-1 1 0 0,0 1 0 0 0,-1 0 0 0 0,1-1-1 0 0,-1 1 1 0 0,1 0 0 0 0,-2 0-1 0 0,0-1 186 0 0,0 1-1 0 0,0-1 1 0 0,0 1-1 0 0,0-1 1 0 0,0 0-1 0 0,0 0 1 0 0,0 0-1 0 0,0 0 1 0 0,0 0-1 0 0,0 0 1 0 0,0-1-1 0 0,0 1 1 0 0,0-1-1 0 0,0 1 1 0 0,0-1-1 0 0,0 0 1 0 0,1 0-1 0 0,-1 0 1 0 0,0 0-1 0 0,0 0 1 0 0,1 0-1 0 0,-1 0 1 0 0,1-1-1 0 0,-1 1 1 0 0,1-1-1 0 0,-1 1 1 0 0,1-1-1 0 0,0 1 1 0 0,0-1-1 0 0,-2-2 1 0 0,2 3-223 0 0,0-1 1 0 0,0 1-1 0 0,0-1 1 0 0,0 1-1 0 0,0 0 0 0 0,1-1 1 0 0,-1 0-1 0 0,0 1 1 0 0,1-1-1 0 0,-1 1 1 0 0,1-1-1 0 0,0 0 0 0 0,-1 0 1 0 0,1 1-1 0 0,0-1 1 0 0,0 0-1 0 0,0 1 1 0 0,0-1-1 0 0,1 0 0 0 0,-1 1 1 0 0,0-1-1 0 0,1 0 1 0 0,-1 1-1 0 0,1-1 0 0 0,-1 0 1 0 0,1 1-1 0 0,0-1 1 0 0,0 1-1 0 0,0-1 1 0 0,0 1-1 0 0,0 0 0 0 0,0-1 1 0 0,0 1-1 0 0,0 0 1 0 0,0 0-1 0 0,3-3 1 0 0,-3 3 18 0 0,1 1 1 0 0,-1-1-1 0 0,0 0 1 0 0,1 0-1 0 0,-1 1 1 0 0,1-1-1 0 0,-1 0 1 0 0,1 1-1 0 0,-1-1 1 0 0,1 1-1 0 0,-1 0 1 0 0,1 0-1 0 0,0 0 1 0 0,-1-1-1 0 0,1 1 1 0 0,-1 1-1 0 0,1-1 1 0 0,-1 0-1 0 0,1 0 1 0 0,0 1-1 0 0,-1-1 1 0 0,1 0-1 0 0,-1 1 1 0 0,1 0-1 0 0,-1-1 1 0 0,0 1-1 0 0,1 0 1 0 0,-1 0-1 0 0,0-1 1 0 0,1 1-1 0 0,-1 0 1 0 0,0 1-1 0 0,0-1 1 0 0,0 0-1 0 0,0 0 1 0 0,0 0-1 0 0,0 1 1 0 0,0-1-1 0 0,0 0 1 0 0,0 1-1 0 0,-1-1 1 0 0,1 1-1 0 0,-1-1 1 0 0,1 1-1 0 0,-1-1 1 0 0,1 1-1 0 0,-1-1 1 0 0,0 1-1 0 0,0-1 1 0 0,0 1-1 0 0,0 0 1 0 0,0-1-1 0 0,0 1 1 0 0,0-1-1 0 0,0 1 1 0 0,-1-1-1 0 0,1 1 1 0 0,-1-1-1 0 0,1 1 1 0 0,-2 2-1 0 0,2-3 40 0 0,-1 0 0 0 0,1 0-1 0 0,0 0 1 0 0,-1-1 0 0 0,1 1-1 0 0,-1 0 1 0 0,1 0-1 0 0,-1 0 1 0 0,1-1 0 0 0,-1 1-1 0 0,0 0 1 0 0,1 0 0 0 0,-1-1-1 0 0,0 1 1 0 0,1-1 0 0 0,-1 1-1 0 0,0-1 1 0 0,0 1-1 0 0,0-1 1 0 0,0 1 0 0 0,1-1-1 0 0,-1 0 1 0 0,0 1 0 0 0,0-1-1 0 0,0 0 1 0 0,0 0-1 0 0,0 0 1 0 0,0 1 0 0 0,0-1-1 0 0,0 0 1 0 0,0 0 0 0 0,0-1-1 0 0,0 1 1 0 0,0 0 0 0 0,0 0-1 0 0,0 0 1 0 0,1-1-1 0 0,-1 1 1 0 0,0 0 0 0 0,0-1-1 0 0,0 1 1 0 0,-1-1 0 0 0,0 0-62 0 0,0-1 0 0 0,0 1 1 0 0,0 0-1 0 0,0 0 0 0 0,0-1 1 0 0,0 1-1 0 0,1-1 0 0 0,-1 0 1 0 0,0 0-1 0 0,1 1 0 0 0,-1-1 1 0 0,1 0-1 0 0,0 0 0 0 0,0 0 1 0 0,0 0-1 0 0,-2-4 1 0 0</inkml:trace>
</inkml:ink>
</file>

<file path=ppt/ink/ink1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9.012"/>
    </inkml:context>
    <inkml:brush xml:id="br0">
      <inkml:brushProperty name="width" value="0.05" units="cm"/>
      <inkml:brushProperty name="height" value="0.05" units="cm"/>
    </inkml:brush>
  </inkml:definitions>
  <inkml:trace contextRef="#ctx0" brushRef="#br0">0 120 920 0 0,'18'-4'162'0'0,"0"1"0"0"0,0 0 1 0 0,0 1-1 0 0,0 1 0 0 0,0 1 0 0 0,21 2 0 0 0,9 0-129 0 0,154 3 127 0 0,-200-5-120 0 0,-1 1-1 0 0,0-1 1 0 0,0 0 0 0 0,0 0-1 0 0,0 0 1 0 0,0 1-1 0 0,1-1 1 0 0,-1 0-1 0 0,0 1 1 0 0,0-1-1 0 0,0 1 1 0 0,0 0-1 0 0,0-1 1 0 0,0 1-1 0 0,0 0 1 0 0,0-1-1 0 0,-1 1 1 0 0,1 0-1 0 0,0 0 1 0 0,0 0-1 0 0,-1 0 1 0 0,1 0-1 0 0,0 0 1 0 0,-1 0-1 0 0,1 0 1 0 0,-1 0-1 0 0,1 0 1 0 0,-1 0-1 0 0,0 0 1 0 0,1 0-1 0 0,-1 0 1 0 0,0 2-1 0 0,1 4 437 0 0,-1 0-1 0 0,0 0 0 0 0,-1 0 1 0 0,-2 12-1 0 0,0 9 567 0 0,3-19-801 0 0,0 0-1 0 0,1 0 1 0 0,0 0 0 0 0,1 0 0 0 0,0 0-1 0 0,0 0 1 0 0,6 13 0 0 0,-7-20-242 0 0,0 0 1 0 0,0 0 0 0 0,0 0-1 0 0,0 0 1 0 0,0-1-1 0 0,0 1 1 0 0,0 0 0 0 0,1-1-1 0 0,-1 1 1 0 0,1 0-1 0 0,-1-1 1 0 0,1 0 0 0 0,-1 1-1 0 0,1-1 1 0 0,0 0-1 0 0,0 0 1 0 0,0 0 0 0 0,0 0-1 0 0,0 0 1 0 0,0-1 0 0 0,0 1-1 0 0,0-1 1 0 0,0 1-1 0 0,0-1 1 0 0,0 0 0 0 0,0 1-1 0 0,0-1 1 0 0,0 0-1 0 0,0 0 1 0 0,1-1 0 0 0,-1 1-1 0 0,0 0 1 0 0,0-1-1 0 0,0 1 1 0 0,0-1 0 0 0,0 0-1 0 0,3-1 1 0 0,3-2 60 0 0,0-1 0 0 0,0 0 1 0 0,-1 0-1 0 0,0 0 0 0 0,0-1 1 0 0,0 0-1 0 0,-1-1 0 0 0,0 1 0 0 0,0-1 1 0 0,0 0-1 0 0,-1-1 0 0 0,0 1 1 0 0,5-13-1 0 0,-5 9 60 0 0,0 1 0 0 0,-1 0 0 0 0,0-1 1 0 0,-1 0-1 0 0,0 0 0 0 0,0 0 0 0 0,-1 0 0 0 0,-1 0 0 0 0,0-1 1 0 0,-1-15-1 0 0,0 23 26 0 0,-1 0 0 0 0,1 0 1 0 0,-1 0-1 0 0,0 0 0 0 0,0 0 1 0 0,-1 0-1 0 0,1 0 0 0 0,-1 1 1 0 0,0-1-1 0 0,0 0 0 0 0,0 1 0 0 0,0-1 1 0 0,0 1-1 0 0,-1 0 0 0 0,0 0 1 0 0,0 0-1 0 0,0 0 0 0 0,0 0 1 0 0,0 1-1 0 0,0-1 0 0 0,-1 1 1 0 0,1 0-1 0 0,-1 0 0 0 0,1 0 1 0 0,-1 0-1 0 0,-7-2 0 0 0,3 2-97 0 0,0 1 0 0 0,0-1-1 0 0,0 1 1 0 0,-1 1 0 0 0,1-1-1 0 0,0 2 1 0 0,0-1 0 0 0,0 1 0 0 0,-1 0-1 0 0,1 0 1 0 0,0 1 0 0 0,-10 4-1 0 0,8-3-5725 0 0</inkml:trace>
</inkml:ink>
</file>

<file path=ppt/ink/ink1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07:39.349"/>
    </inkml:context>
    <inkml:brush xml:id="br0">
      <inkml:brushProperty name="width" value="0.05" units="cm"/>
      <inkml:brushProperty name="height" value="0.05" units="cm"/>
    </inkml:brush>
  </inkml:definitions>
  <inkml:trace contextRef="#ctx0" brushRef="#br0">0 27 2304 0 0,'1'4'3115'0'0,"1"8"-2718"0"0,1 17-360 0 0,-2 49 1 0 0,1 3 400 0 0,1-19 11052 0 0,-4-64-9673 0 0,2-3-399 0 0,0-9-1195 0 0,0 0 1 0 0,2 0 0 0 0,-1 0-1 0 0,2 1 1 0 0,0-1 0 0 0,0 1-1 0 0,2 0 1 0 0,-1 0-1 0 0,2 1 1 0 0,-1 0 0 0 0,15-19-1 0 0,-14 22-389 0 0,1-1-1 0 0,0 2 0 0 0,1-1 0 0 0,-1 1 1 0 0,2 1-1 0 0,-1 0 0 0 0,1 0 1 0 0,0 0-1 0 0,1 2 0 0 0,-1-1 0 0 0,1 1 1 0 0,0 1-1 0 0,0 0 0 0 0,17-4 1 0 0,-8 4-7460 0 0</inkml:trace>
</inkml:ink>
</file>

<file path=ppt/ink/ink1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4.437"/>
    </inkml:context>
    <inkml:brush xml:id="br0">
      <inkml:brushProperty name="width" value="0.05" units="cm"/>
      <inkml:brushProperty name="height" value="0.05" units="cm"/>
    </inkml:brush>
  </inkml:definitions>
  <inkml:trace contextRef="#ctx0" brushRef="#br0">408 203 920 0 0,'12'-38'6282'0'0,"-12"31"-5889"0"0,1 0 0 0 0,-2 0 0 0 0,1 0 0 0 0,-1 0 1 0 0,0 0-1 0 0,-1 0 0 0 0,0 0 0 0 0,0 1 1 0 0,0-1-1 0 0,-1 1 0 0 0,0-1 0 0 0,0 1 0 0 0,-1 0 1 0 0,1 0-1 0 0,-1 0 0 0 0,-1 1 0 0 0,-9-11 1 0 0,11 13-365 0 0,0-1 1 0 0,-1 1 0 0 0,0 0 0 0 0,1 0-1 0 0,-1 0 1 0 0,0 1 0 0 0,-1-1 0 0 0,1 1-1 0 0,0 0 1 0 0,-1 0 0 0 0,1 1 0 0 0,-1-1 0 0 0,1 1-1 0 0,-1 0 1 0 0,0 0 0 0 0,0 0 0 0 0,1 1-1 0 0,-1 0 1 0 0,0 0 0 0 0,0 0 0 0 0,0 0-1 0 0,1 1 1 0 0,-1 0 0 0 0,0 0 0 0 0,1 0-1 0 0,-10 4 1 0 0,8-2-76 0 0,1 1 0 0 0,-1 0-1 0 0,1 0 1 0 0,0 1-1 0 0,0-1 1 0 0,0 1 0 0 0,0 0-1 0 0,1 0 1 0 0,0 1 0 0 0,0 0-1 0 0,0-1 1 0 0,1 1 0 0 0,0 0-1 0 0,-4 11 1 0 0,-3 9-13 0 0,2 1 0 0 0,-6 30 0 0 0,-10 74-52 0 0,-8 169 0 0 0,-17 101-67 0 0,47-391 176 0 0,0-1 1 0 0,-1 1-1 0 0,0-1 1 0 0,-1 0-1 0 0,0 0 1 0 0,-5 10-1 0 0,1-8-51 0 0</inkml:trace>
</inkml:ink>
</file>

<file path=ppt/ink/ink1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4.820"/>
    </inkml:context>
    <inkml:brush xml:id="br0">
      <inkml:brushProperty name="width" value="0.05" units="cm"/>
      <inkml:brushProperty name="height" value="0.05" units="cm"/>
    </inkml:brush>
  </inkml:definitions>
  <inkml:trace contextRef="#ctx0" brushRef="#br0">0 2 8290 0 0,'39'-1'70'0'0,"122"9"-673"0"0,-105-3 575 0 0,-1-3 1 0 0,1-2-1 0 0,68-8 1 0 0,-90 2 94 0 0</inkml:trace>
</inkml:ink>
</file>

<file path=ppt/ink/ink1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5.407"/>
    </inkml:context>
    <inkml:brush xml:id="br0">
      <inkml:brushProperty name="width" value="0.05" units="cm"/>
      <inkml:brushProperty name="height" value="0.05" units="cm"/>
    </inkml:brush>
  </inkml:definitions>
  <inkml:trace contextRef="#ctx0" brushRef="#br0">412 138 1840 0 0,'0'-8'1333'0'0,"-1"1"0"0"0,0-1 0 0 0,0 1 0 0 0,0-1 0 0 0,-3-7 0 0 0,2 10-800 0 0,-1-1 0 0 0,1 0-1 0 0,-1 1 1 0 0,0-1-1 0 0,0 1 1 0 0,-5-7-1 0 0,5 9-448 0 0,0-1 1 0 0,0 1-1 0 0,-1 0 0 0 0,1 0 0 0 0,-1 0 1 0 0,1 1-1 0 0,-1-1 0 0 0,0 1 0 0 0,0 0 1 0 0,0 0-1 0 0,0 0 0 0 0,-1 0 0 0 0,1 1 1 0 0,0 0-1 0 0,-1 0 0 0 0,1 0 0 0 0,-1 0 1 0 0,1 1-1 0 0,-1-1 0 0 0,-8 2 0 0 0,2 0-67 0 0,0 2 0 0 0,0-1-1 0 0,0 1 1 0 0,0 1-1 0 0,1 0 1 0 0,0 0 0 0 0,0 1-1 0 0,0 1 1 0 0,0 0-1 0 0,1 0 1 0 0,-1 0 0 0 0,2 1-1 0 0,-1 1 1 0 0,-11 12-1 0 0,4-3-70 0 0,1 2 0 0 0,0 0 0 0 0,1 0 0 0 0,2 1-1 0 0,-20 40 1 0 0,28-50 23 0 0,0-1 0 0 0,1 1 0 0 0,0 0 0 0 0,0-1 0 0 0,1 1 0 0 0,1 0 0 0 0,0 0 0 0 0,0 1 0 0 0,1-1 0 0 0,1 16 0 0 0,0-21-52 0 0,-1-1 0 0 0,1 0 1 0 0,0 0-1 0 0,1 0 0 0 0,-1 0 1 0 0,1 0-1 0 0,0 0 0 0 0,0 0 1 0 0,0 0-1 0 0,0 0 0 0 0,1-1 1 0 0,-1 1-1 0 0,1-1 0 0 0,0 0 1 0 0,0 0-1 0 0,0 0 0 0 0,0 0 0 0 0,1 0 1 0 0,-1-1-1 0 0,1 0 0 0 0,0 1 1 0 0,0-1-1 0 0,0-1 0 0 0,0 1 1 0 0,0 0-1 0 0,0-1 0 0 0,5 1 1 0 0,-2-1-49 0 0,-1 0 1 0 0,0-1-1 0 0,1 0 1 0 0,-1 0 0 0 0,1-1-1 0 0,-1 0 1 0 0,1 0-1 0 0,-1 0 1 0 0,0-1 0 0 0,0 0-1 0 0,0 0 1 0 0,0 0-1 0 0,0-1 1 0 0,0 0 0 0 0,-1 0-1 0 0,1-1 1 0 0,-1 1-1 0 0,0-1 1 0 0,6-6 0 0 0,6-5-280 0 0,-1 0 0 0 0,-1-2 0 0 0,0 0 0 0 0,14-23 1 0 0,-19 26 239 0 0,0 0 0 0 0,-1-1 1 0 0,-1 0-1 0 0,0 0 0 0 0,-1-1 1 0 0,-1 0-1 0 0,0 0 0 0 0,4-23 1 0 0,-10 38 254 0 0,0 1 0 0 0,1 0 0 0 0,-1-1 0 0 0,0 1 1 0 0,0-1-1 0 0,0 1 0 0 0,0 0 0 0 0,0-1 0 0 0,0 1 0 0 0,0-1 0 0 0,0 1 1 0 0,0-1-1 0 0,0 1 0 0 0,0 0 0 0 0,0-1 0 0 0,0 1 0 0 0,0-1 1 0 0,0 1-1 0 0,0 0 0 0 0,0-1 0 0 0,0 1 0 0 0,0-1 0 0 0,-1 1 1 0 0,1 0-1 0 0,0-1 0 0 0,0 1 0 0 0,-1 0 0 0 0,1-1 0 0 0,0 1 1 0 0,-1-1-1 0 0,-8 11 6298 0 0,7-5-5642 0 0,-2 6-707 0 0,1 1-1 0 0,0 0 1 0 0,1 0-1 0 0,0 1 0 0 0,1-1 1 0 0,0 0-1 0 0,1 17 1 0 0,1-26-84 0 0,-1 1 1 0 0,1 0-1 0 0,0 0 1 0 0,-1 0-1 0 0,2 0 1 0 0,-1 0 0 0 0,0-1-1 0 0,1 1 1 0 0,0-1-1 0 0,-1 1 1 0 0,2-1-1 0 0,2 5 1 0 0,-3-6-58 0 0,0 0 1 0 0,0-1 0 0 0,0 1 0 0 0,1-1-1 0 0,-1 1 1 0 0,0-1 0 0 0,1 0-1 0 0,-1 1 1 0 0,0-1 0 0 0,1-1-1 0 0,0 1 1 0 0,-1 0 0 0 0,1-1-1 0 0,-1 1 1 0 0,1-1 0 0 0,0 0-1 0 0,0 0 1 0 0,-1 0 0 0 0,1 0-1 0 0,4-1 1 0 0,-1 0-274 0 0,1 0 1 0 0,-1-1-1 0 0,0 0 1 0 0,1-1-1 0 0,-1 1 1 0 0,0-1-1 0 0,0-1 1 0 0,-1 1-1 0 0,1-1 0 0 0,9-8 1 0 0,6-6-542 0 0,23-27-1 0 0,-28 29 800 0 0,-3 2 29 0 0,45-50-257 0 0,-51 56 497 0 0,-1-1-1 0 0,0 0 0 0 0,0 0 0 0 0,-1-1 0 0 0,7-18 1 0 0,-21 31 5173 0 0,-3 6-3343 0 0,2 2-1390 0 0,0 1 1 0 0,1 0-1 0 0,-8 13 0 0 0,9-12-656 0 0,0 0 0 0 0,1 0 0 0 0,1 1-1 0 0,0 0 1 0 0,1 0 0 0 0,1 0 0 0 0,0 1 0 0 0,1-1 0 0 0,0 1 0 0 0,0 19 0 0 0,3-33-55 0 0,0 0 0 0 0,0 1 0 0 0,0-1 0 0 0,0 1 0 0 0,0-1 0 0 0,0 1 1 0 0,0-1-1 0 0,1 1 0 0 0,-1-1 0 0 0,1 1 0 0 0,-1-1 0 0 0,1 0 0 0 0,0 1 1 0 0,-1-1-1 0 0,1 0 0 0 0,0 1 0 0 0,0-1 0 0 0,0 0 0 0 0,0 0 0 0 0,0 0 1 0 0,0 0-1 0 0,0 0 0 0 0,0 0 0 0 0,1 0 0 0 0,-1 0 0 0 0,0-1 1 0 0,2 2-1 0 0,0-1-315 0 0,-1-1 0 0 0,1 1 0 0 0,0-1 0 0 0,-1 0 1 0 0,1 0-1 0 0,-1 0 0 0 0,1 0 0 0 0,-1 0 0 0 0,1 0 1 0 0,0-1-1 0 0,-1 1 0 0 0,1-1 0 0 0,-1 1 0 0 0,1-1 0 0 0,2-2 1 0 0,10-3-2300 0 0</inkml:trace>
</inkml:ink>
</file>

<file path=ppt/ink/ink1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5.764"/>
    </inkml:context>
    <inkml:brush xml:id="br0">
      <inkml:brushProperty name="width" value="0.05" units="cm"/>
      <inkml:brushProperty name="height" value="0.05" units="cm"/>
    </inkml:brush>
  </inkml:definitions>
  <inkml:trace contextRef="#ctx0" brushRef="#br0">0 132 1032 0 0,'36'-40'-28'0'0,"11"-14"1518"0"0,-23 17 3698 0 0,-40 72 5141 0 0,6-10-10156 0 0,1 0 1 0 0,-7 30 0 0 0,12-37-229 0 0,1 0 0 0 0,1 1 0 0 0,-1 21 0 0 0,3-35 44 0 0,0 0 0 0 0,0-1 1 0 0,0 1-1 0 0,1 0 0 0 0,0-1 1 0 0,0 1-1 0 0,0-1 0 0 0,0 1 1 0 0,1-1-1 0 0,0 1 0 0 0,0-1 1 0 0,0 0-1 0 0,0 0 1 0 0,1 0-1 0 0,-1 0 0 0 0,1 0 1 0 0,0-1-1 0 0,4 5 0 0 0,-5-7-74 0 0,-1 0 0 0 0,1 0-1 0 0,-1 0 1 0 0,1 0 0 0 0,0 0 0 0 0,0 0-1 0 0,-1 0 1 0 0,1 0 0 0 0,0-1 0 0 0,0 1 0 0 0,0-1-1 0 0,0 1 1 0 0,0-1 0 0 0,0 0 0 0 0,0 0-1 0 0,0 0 1 0 0,0 0 0 0 0,0 0 0 0 0,0 0-1 0 0,2-1 1 0 0,0 0-174 0 0,-1 0 0 0 0,0-1-1 0 0,0 1 1 0 0,0-1 0 0 0,0 0-1 0 0,0 0 1 0 0,0 0 0 0 0,-1 0 0 0 0,1 0-1 0 0,4-5 1 0 0,0-2-584 0 0,0 0 0 0 0,-1-1 0 0 0,1 1 0 0 0,-2-1 0 0 0,9-21-1 0 0,-10 22 567 0 0,-1-1 0 0 0,0 0 0 0 0,-1 0-1 0 0,0 0 1 0 0,-1 0 0 0 0,0 0 0 0 0,0 0 0 0 0,-2-18-1 0 0,-2 10 278 0 0</inkml:trace>
</inkml:ink>
</file>

<file path=ppt/ink/ink1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6.135"/>
    </inkml:context>
    <inkml:brush xml:id="br0">
      <inkml:brushProperty name="width" value="0.05" units="cm"/>
      <inkml:brushProperty name="height" value="0.05" units="cm"/>
    </inkml:brush>
  </inkml:definitions>
  <inkml:trace contextRef="#ctx0" brushRef="#br0">20 65 5529 0 0,'-5'2'206'0'0,"-9"6"1055"0"0,14-4-583 0 0,9-1-208 0 0,12 0-424 0 0,1-2 0 0 0,-1 0-1 0 0,42-4 1 0 0,67-16 96 0 0,-88 11-129 0 0,-39 8-14 0 0,38-6-531 0 0,0-2 0 0 0,77-27 0 0 0,-98 27 392 0 0</inkml:trace>
</inkml:ink>
</file>

<file path=ppt/ink/ink1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1:56.502"/>
    </inkml:context>
    <inkml:brush xml:id="br0">
      <inkml:brushProperty name="width" value="0.05" units="cm"/>
      <inkml:brushProperty name="height" value="0.05" units="cm"/>
    </inkml:brush>
  </inkml:definitions>
  <inkml:trace contextRef="#ctx0" brushRef="#br0">120 83 13219 0 0,'-9'5'177'0'0,"0"1"0"0"0,0 0 0 0 0,1 1 0 0 0,0 0 0 0 0,0 0 0 0 0,1 0 0 0 0,0 1 0 0 0,0 0 0 0 0,1 0 1 0 0,0 1-1 0 0,-9 17 0 0 0,12-20-162 0 0,0-1 0 0 0,0 1 0 0 0,1 0 0 0 0,0 0 0 0 0,0 0 0 0 0,0 0 1 0 0,1 0-1 0 0,0 0 0 0 0,0 0 0 0 0,1 0 0 0 0,-1 1 0 0 0,1-1 0 0 0,1 0 1 0 0,-1 1-1 0 0,1-1 0 0 0,0 0 0 0 0,1 0 0 0 0,-1 0 0 0 0,1 0 0 0 0,0 0 1 0 0,4 7-1 0 0,-3-9 75 0 0,-1-1 0 0 0,1 1 0 0 0,0-1 0 0 0,0 1 0 0 0,1-1 0 0 0,-1 0 0 0 0,1 0 0 0 0,-1-1 0 0 0,5 3 0 0 0,-7-4-95 0 0,0 0 0 0 0,0-1-1 0 0,0 1 1 0 0,0 0 0 0 0,0-1 0 0 0,0 0 0 0 0,1 1 0 0 0,-1-1 0 0 0,0 0 0 0 0,0 1 0 0 0,0-1 0 0 0,0 0 0 0 0,1 0 0 0 0,-1 0 0 0 0,0 0 0 0 0,0 0 0 0 0,0 0 0 0 0,1 0-1 0 0,-1-1 1 0 0,0 1 0 0 0,0 0 0 0 0,0-1 0 0 0,0 1 0 0 0,0 0 0 0 0,0-1 0 0 0,0 0 0 0 0,0 1 0 0 0,0-1 0 0 0,0 0 0 0 0,0 1 0 0 0,0-1 0 0 0,0 0 0 0 0,0 0 0 0 0,0 0-1 0 0,-1 0 1 0 0,1 0 0 0 0,0 0 0 0 0,-1 0 0 0 0,2-1 0 0 0,3-9 197 0 0,0 0-1 0 0,-1-1 0 0 0,0 1 1 0 0,-1-1-1 0 0,0 0 1 0 0,-1 0-1 0 0,1-21 0 0 0,-2 23-130 0 0,-1 0 0 0 0,-1 0-1 0 0,1 0 1 0 0,-1 0-1 0 0,-1 1 1 0 0,0-1 0 0 0,0 0-1 0 0,-1 1 1 0 0,0 0-1 0 0,-5-10 1 0 0,-14-8 214 0 0,19 24-771 0 0,0-1-1 0 0,0 1 1 0 0,0-1 0 0 0,0 0-1 0 0,-4-7 1 0 0,7 10 363 0 0,-1 0 0 0 0,1 0 1 0 0,0-1-1 0 0,0 1 0 0 0,0 0 1 0 0,0 0-1 0 0,0 0 0 0 0,0 0 0 0 0,0 0 1 0 0,1 0-1 0 0,-1-1 0 0 0,0 1 1 0 0,1 0-1 0 0,-1 0 0 0 0,1 0 1 0 0,-1 0-1 0 0,1 0 0 0 0,-1 0 1 0 0,1 0-1 0 0,0 0 0 0 0,-1 0 0 0 0,1 1 1 0 0,0-1-1 0 0,0 0 0 0 0,1-1 1 0 0,5-4 116 0 0</inkml:trace>
  <inkml:trace contextRef="#ctx0" brushRef="#br0" timeOffset="1">229 0 1840 0 0,'3'3'175'0'0,"-1"0"0"0"0,0 0 0 0 0,0 0-1 0 0,0 1 1 0 0,0-1 0 0 0,-1 0-1 0 0,1 1 1 0 0,-1-1 0 0 0,0 1 0 0 0,1 4-1 0 0,6 42 2148 0 0,-5-26-1814 0 0,3 17 285 0 0,-1 0-1 0 0,-3 0 1 0 0,-3 70-1 0 0,-1-98 1125 0 0,1-19 3807 0 0,1-14-259 0 0,2 9-6326 0 0,1-3 759 0 0,1 1-1 0 0,1-1 1 0 0,0 1-1 0 0,1 0 1 0 0,0 0 0 0 0,1 1-1 0 0,0 0 1 0 0,1 0-1 0 0,1 1 1 0 0,0 0-1 0 0,14-14 1 0 0,-7 10-946 0 0,1 1 1 0 0,1 1-1 0 0,0 0 1 0 0,1 1-1 0 0,0 1 1 0 0,33-13 0 0 0,-19 10 908 0 0</inkml:trace>
</inkml:ink>
</file>

<file path=ppt/ink/ink1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3.014"/>
    </inkml:context>
    <inkml:brush xml:id="br0">
      <inkml:brushProperty name="width" value="0.05" units="cm"/>
      <inkml:brushProperty name="height" value="0.05" units="cm"/>
    </inkml:brush>
  </inkml:definitions>
  <inkml:trace contextRef="#ctx0" brushRef="#br0">344 0 11979 0 0,'0'0'922'0'0,"-17"20"1292"0"0,-6 18-2031 0 0,-33 79 0 0 0,28-55-313 0 0,-140 382-290 0 0,116-279 340 0 0,57-174-908 0 0,1-6-3953 0 0</inkml:trace>
</inkml:ink>
</file>

<file path=ppt/ink/ink1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3.454"/>
    </inkml:context>
    <inkml:brush xml:id="br0">
      <inkml:brushProperty name="width" value="0.05" units="cm"/>
      <inkml:brushProperty name="height" value="0.05" units="cm"/>
    </inkml:brush>
  </inkml:definitions>
  <inkml:trace contextRef="#ctx0" brushRef="#br0">125 239 1840 0 0,'45'-122'176'0'0,"-39"107"548"0"0,1 1-1 0 0,1-1 0 0 0,0 1 0 0 0,1 1 1 0 0,12-14-1 0 0,-20 25-536 0 0,0 1-1 0 0,0 0 1 0 0,-1-1 0 0 0,1 1-1 0 0,0 0 1 0 0,1 0 0 0 0,-1 0-1 0 0,0 0 1 0 0,0 0 0 0 0,0 0-1 0 0,1 0 1 0 0,-1 1 0 0 0,0-1-1 0 0,1 0 1 0 0,-1 1 0 0 0,0-1-1 0 0,1 1 1 0 0,-1-1 0 0 0,1 1-1 0 0,-1 0 1 0 0,1-1 0 0 0,-1 1-1 0 0,4 0 1 0 0,-3 1-16 0 0,1 0 1 0 0,-1 0-1 0 0,0 0 1 0 0,0 0-1 0 0,0 0 1 0 0,0 1-1 0 0,0-1 1 0 0,0 1-1 0 0,0-1 1 0 0,0 1-1 0 0,-1 0 1 0 0,1-1-1 0 0,0 1 1 0 0,1 4-1 0 0,12 15 168 0 0,0 2-1 0 0,-2 0 1 0 0,-1 1-1 0 0,15 40 0 0 0,26 106 188 0 0,-48-152-478 0 0,-4-13-37 0 0,37 146 126 0 0,-33-124-137 0 0,0 0-1 0 0,-2 1 0 0 0,-1 43 0 0 0,-3-63-132 0 0,1-1-1 0 0,-1 1 0 0 0,0 0 0 0 0,0-1 1 0 0,-1 1-1 0 0,0-1 0 0 0,-1 1 0 0 0,0-1 1 0 0,0 0-1 0 0,0 0 0 0 0,-1 0 0 0 0,0-1 1 0 0,-8 11-1 0 0,-6 1-4907 0 0</inkml:trace>
  <inkml:trace contextRef="#ctx0" brushRef="#br0" timeOffset="1">1 389 7370 0 0,'1'0'320'0'0,"1"0"80"0"0,0 0-320 0 0,1 0-80 0 0,1 0 0 0 0,0 1 0 0 0,3 1-96 0 0,6-1-32 0 0,9 2 0 0 0,13 1-8 0 0,9 2 40 0 0,10-1 16 0 0,11 1 0 0 0,6-1 0 0 0,3 0 80 0 0,4-3 0 0 0,-2 0 0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4.145"/>
    </inkml:context>
    <inkml:brush xml:id="br0">
      <inkml:brushProperty name="width" value="0.05" units="cm"/>
      <inkml:brushProperty name="height" value="0.05" units="cm"/>
    </inkml:brush>
  </inkml:definitions>
  <inkml:trace contextRef="#ctx0" brushRef="#br0">156 0 6913 0 0,'1'2'77'0'0,"0"0"-1"0"0,1 0 0 0 0,-1 0 0 0 0,-1 0 1 0 0,1 1-1 0 0,0-1 0 0 0,-1 0 0 0 0,1 0 1 0 0,-1 1-1 0 0,1 3 0 0 0,0-1-26 0 0,10 46-136 0 0,5 62-1 0 0,-15-98 173 0 0,0 0 0 0 0,-1 0-1 0 0,-1 0 1 0 0,0-1 0 0 0,-1 1-1 0 0,0 0 1 0 0,-1 0 0 0 0,-1-1-1 0 0,-6 16 1 0 0,8-26 304 0 0,0 0 1 0 0,0 0-1 0 0,0-1 1 0 0,-1 1 0 0 0,1 0-1 0 0,-1-1 1 0 0,0 0-1 0 0,0 1 1 0 0,0-1-1 0 0,0 0 1 0 0,0-1-1 0 0,-1 1 1 0 0,1 0-1 0 0,-7 2 1 0 0,6-3-189 0 0,1-1 0 0 0,0 0-1 0 0,0 0 1 0 0,-1-1 0 0 0,1 1 0 0 0,-1-1 0 0 0,1 1 0 0 0,-1-1-1 0 0,1 0 1 0 0,0 0 0 0 0,-1-1 0 0 0,1 1 0 0 0,-1-1-1 0 0,1 0 1 0 0,0 0 0 0 0,0 0 0 0 0,-1 0 0 0 0,-5-3 0 0 0,5 2-287 0 0,0 0 0 0 0,1 0 0 0 0,-1-1 0 0 0,1 1 0 0 0,-1-1 1 0 0,1 0-1 0 0,0 1 0 0 0,0-1 0 0 0,0-1 0 0 0,0 1 0 0 0,1 0 0 0 0,-5-8 1 0 0,0-6-396 0 0</inkml:trace>
</inkml:ink>
</file>

<file path=ppt/ink/ink1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4.409"/>
    </inkml:context>
    <inkml:brush xml:id="br0">
      <inkml:brushProperty name="width" value="0.05" units="cm"/>
      <inkml:brushProperty name="height" value="0.05" units="cm"/>
    </inkml:brush>
  </inkml:definitions>
  <inkml:trace contextRef="#ctx0" brushRef="#br0">187 1 8754 0 0,'-7'1'1109'0'0,"4"0"-838"0"0,2 14-143 0 0,-11 124-482 0 0,-3 71 144 0 0,13-191 173 0 0,-8 92-74 0 0,8-96 132 0 0,-1 0 0 0 0,-1 0-1 0 0,0 0 1 0 0,-1-1-1 0 0,-7 15 1 0 0,11-27 116 0 0,0 1 1 0 0,-1-1-1 0 0,1 0 1 0 0,-1 0-1 0 0,0 0 1 0 0,1 0-1 0 0,-1 0 1 0 0,0 0-1 0 0,0-1 0 0 0,0 1 1 0 0,0 0-1 0 0,0-1 1 0 0,-1 0-1 0 0,1 1 1 0 0,0-1-1 0 0,-1 0 0 0 0,1 0 1 0 0,-1 0-1 0 0,1-1 1 0 0,-1 1-1 0 0,1-1 1 0 0,-1 1-1 0 0,1-1 0 0 0,-1 0 1 0 0,0 0-1 0 0,1 0 1 0 0,-1 0-1 0 0,0 0 1 0 0,1-1-1 0 0,-1 1 0 0 0,1-1 1 0 0,-1 0-1 0 0,1 0 1 0 0,-1 0-1 0 0,1 0 1 0 0,0 0-1 0 0,-1 0 0 0 0,-1-2 1 0 0,-14-10-5266 0 0</inkml:trace>
</inkml:ink>
</file>

<file path=ppt/ink/ink1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4.786"/>
    </inkml:context>
    <inkml:brush xml:id="br0">
      <inkml:brushProperty name="width" value="0.05" units="cm"/>
      <inkml:brushProperty name="height" value="0.05" units="cm"/>
    </inkml:brush>
  </inkml:definitions>
  <inkml:trace contextRef="#ctx0" brushRef="#br0">1 5 1264 0 0,'1'-3'0'0'0,"-1"2"0"0"0,1 1 72 0 0,1 0-72 0 0,-1 0 0 0 0,0 0 0 0 0,2 0 0 0 0,1 1 0 0 0,5 0 544 0 0,5 2 49 0 0,5 3 15 0 0,3-2 0 0 0,2 1-448 0 0,3 1-96 0 0,4 1-64 0 0,1 0 96 0 0,2-2-480 0 0,0 2-88 0 0</inkml:trace>
</inkml:ink>
</file>

<file path=ppt/ink/ink1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5.671"/>
    </inkml:context>
    <inkml:brush xml:id="br0">
      <inkml:brushProperty name="width" value="0.05" units="cm"/>
      <inkml:brushProperty name="height" value="0.05" units="cm"/>
    </inkml:brush>
  </inkml:definitions>
  <inkml:trace contextRef="#ctx0" brushRef="#br0">0 0 11058 0 0,'0'0'1257'0'0,"0"2"-1161"0"0,0-4-96 0 0,2 4-80 0 0,10 18-1617 0 0,-8-14 1593 0 0</inkml:trace>
</inkml:ink>
</file>

<file path=ppt/ink/ink1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6.016"/>
    </inkml:context>
    <inkml:brush xml:id="br0">
      <inkml:brushProperty name="width" value="0.05" units="cm"/>
      <inkml:brushProperty name="height" value="0.05" units="cm"/>
    </inkml:brush>
  </inkml:definitions>
  <inkml:trace contextRef="#ctx0" brushRef="#br0">3 34 13363 0 0,'-1'2'1448'0'0,"0"-2"-1368"0"0,3 0-80 0 0,0-2 64 0 0,2 1-408 0 0,18-9-528 0 0,-7 2 424 0 0,3-6 336 0 0</inkml:trace>
</inkml:ink>
</file>

<file path=ppt/ink/ink1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09.631"/>
    </inkml:context>
    <inkml:brush xml:id="br0">
      <inkml:brushProperty name="width" value="0.05" units="cm"/>
      <inkml:brushProperty name="height" value="0.05" units="cm"/>
    </inkml:brush>
  </inkml:definitions>
  <inkml:trace contextRef="#ctx0" brushRef="#br0">1 352 3681 0 0,'0'0'397'0'0,"11"1"-210"0"0,-4-2-5 0 0,0 0 1 0 0,0-1 0 0 0,0 0-1 0 0,0 0 1 0 0,-1-1-1 0 0,1 0 1 0 0,-1 0-1 0 0,1-1 1 0 0,-1 1 0 0 0,0-1-1 0 0,0-1 1 0 0,-1 1-1 0 0,1-1 1 0 0,6-8-1 0 0,5-6 536 0 0,-1 0 0 0 0,-1-1-1 0 0,13-22 1 0 0,-14 19-653 0 0,-2-1 1 0 0,0 0-1 0 0,-2-1 0 0 0,-1 0 1 0 0,8-30-1 0 0,-17 53-65 0 0,-13 15 792 0 0,3 4-430 0 0,1 1 0 0 0,1 0 0 0 0,1 1 0 0 0,-7 25 0 0 0,11-34-375 0 0,1 0 1 0 0,0 0 0 0 0,1 0 0 0 0,0 1 0 0 0,1-1-1 0 0,0 0 1 0 0,0 0 0 0 0,1 0 0 0 0,0 1 0 0 0,5 12-1 0 0,-6-21-7 0 0,0-1 0 0 0,0 0-1 0 0,1 1 1 0 0,-1-1 0 0 0,1 0 0 0 0,-1 1-1 0 0,1-1 1 0 0,0 0 0 0 0,-1 0-1 0 0,1 0 1 0 0,0 0 0 0 0,0 0-1 0 0,0 0 1 0 0,0 0 0 0 0,0 0 0 0 0,0 0-1 0 0,0 0 1 0 0,0 0 0 0 0,2 1-1 0 0,-2-2-65 0 0,0 0-1 0 0,0 0 0 0 0,0 0 0 0 0,0 0 1 0 0,0 0-1 0 0,0 0 0 0 0,0 0 0 0 0,0 0 1 0 0,0-1-1 0 0,0 1 0 0 0,0 0 0 0 0,0-1 0 0 0,0 1 1 0 0,0-1-1 0 0,-1 1 0 0 0,1-1 0 0 0,0 1 1 0 0,0-1-1 0 0,0 0 0 0 0,1-1 0 0 0,5-5-407 0 0,0-1 0 0 0,-1-1 0 0 0,0 1-1 0 0,6-12 1 0 0,-5 9 1230 0 0,5-8-608 0 0,50-70 122 0 0,-54 79-238 0 0,0 0 0 0 0,1 1 0 0 0,0 0 0 0 0,1 1 0 0 0,0-1 1 0 0,14-7-1 0 0,-24 15-15 0 0,1 1 0 0 0,-1-1 0 0 0,0 1 0 0 0,1 0 0 0 0,-1-1 1 0 0,1 1-1 0 0,0 0 0 0 0,-1-1 0 0 0,1 1 0 0 0,-1 0 0 0 0,1 0 1 0 0,-1 0-1 0 0,1 0 0 0 0,0-1 0 0 0,-1 1 0 0 0,1 0 0 0 0,-1 0 0 0 0,1 0 1 0 0,0 0-1 0 0,-1 0 0 0 0,1 0 0 0 0,-1 0 0 0 0,1 1 0 0 0,-1-1 1 0 0,1 0-1 0 0,0 0 0 0 0,-1 0 0 0 0,1 1 0 0 0,-1-1 0 0 0,1 0 0 0 0,-1 1 1 0 0,1-1-1 0 0,-1 0 0 0 0,1 1 0 0 0,-1-1 0 0 0,1 0 0 0 0,-1 1 1 0 0,0-1-1 0 0,1 1 0 0 0,0 0 0 0 0,5 27-162 0 0,-5-20 237 0 0,14 177 1747 0 0,-14-193-1455 0 0,0 0 0 0 0,0 0-1 0 0,1 0 1 0 0,0 0 0 0 0,0 0 0 0 0,7-13-1 0 0,24-44 497 0 0,-20 42-1089 0 0,24-31 0 0 0,-32 48 180 0 0,0 0-1 0 0,0 0 1 0 0,1 0 0 0 0,0 1 0 0 0,0 0 0 0 0,0 0 0 0 0,0 1 0 0 0,1-1 0 0 0,10-4 0 0 0,-16 9 46 0 0,0-1 0 0 0,0 1 0 0 0,0 0 0 0 0,0-1 0 0 0,1 1 0 0 0,-1 0 0 0 0,0 0 0 0 0,0-1 0 0 0,0 1 0 0 0,1 0 0 0 0,-1 0 0 0 0,0 1-1 0 0,0-1 1 0 0,0 0 0 0 0,0 0 0 0 0,1 0 0 0 0,-1 1 0 0 0,0-1 0 0 0,0 1 0 0 0,0-1 0 0 0,0 1 0 0 0,2 0 0 0 0,-1 1-11 0 0,0 0 0 0 0,-1 0 0 0 0,1-1 0 0 0,0 1 0 0 0,-1 0-1 0 0,1 0 1 0 0,-1 1 0 0 0,0-1 0 0 0,0 0 0 0 0,2 3 0 0 0,1 7-48 0 0,-1-1 1 0 0,0 1 0 0 0,2 18-1 0 0,-5-28 61 0 0,7 39 95 0 0,-1-7 163 0 0,2 60 0 0 0,-8-94-311 0 0,0 1 0 0 0,0-1 0 0 0,0 1 0 0 0,0-1 0 0 0,0 1 0 0 0,0-1 0 0 0,0 1 0 0 0,0-1 0 0 0,0 0 0 0 0,0 1 0 0 0,0-1 0 0 0,0 1 0 0 0,0-1 0 0 0,-1 1 0 0 0,1-1 0 0 0,0 0 0 0 0,0 1 0 0 0,0-1 0 0 0,-1 0 0 0 0,1 1 0 0 0,0-1 0 0 0,-1 1 0 0 0,-1-1-617 0 0</inkml:trace>
</inkml:ink>
</file>

<file path=ppt/ink/ink1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0.026"/>
    </inkml:context>
    <inkml:brush xml:id="br0">
      <inkml:brushProperty name="width" value="0.05" units="cm"/>
      <inkml:brushProperty name="height" value="0.05" units="cm"/>
    </inkml:brush>
  </inkml:definitions>
  <inkml:trace contextRef="#ctx0" brushRef="#br0">2 2 6913 0 0,'-1'-1'3161'0'0,"2"1"-2289"0"0,0 0-800 0 0,4 0-160 0 0,0 1-32 0 0,17 3-112 0 0,-6-1 128 0 0,4 0 0 0 0,4 1 0 0 0,6 1 104 0 0,2 0 0 0 0</inkml:trace>
</inkml:ink>
</file>

<file path=ppt/ink/ink1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0.663"/>
    </inkml:context>
    <inkml:brush xml:id="br0">
      <inkml:brushProperty name="width" value="0.05" units="cm"/>
      <inkml:brushProperty name="height" value="0.05" units="cm"/>
    </inkml:brush>
  </inkml:definitions>
  <inkml:trace contextRef="#ctx0" brushRef="#br0">273 7 7370 0 0,'-7'-6'6928'0'0,"7"6"-6847"0"0,-6 69 328 0 0,3-1 0 0 0,6 76 0 0 0,10 22-527 0 0,1 64-463 0 0,-14-221 667 0 0,0-1 1 0 0,-1 1-1 0 0,0 0 0 0 0,0 0 0 0 0,-4 10 1 0 0,-9-40 850 0 0,2-6-988 0 0,-16-49 1 0 0,-6-16-3083 0 0,30 82 2803 0 0,-1 0 0 0 0,-1 1 1 0 0,1 0-1 0 0,-1 0 0 0 0,-1 1 0 0 0,-13-15 1 0 0,18 21 303 0 0,0 0 1 0 0,0 1-1 0 0,0-1 1 0 0,0 1-1 0 0,0-1 1 0 0,0 1-1 0 0,-1 0 0 0 0,1 0 1 0 0,0 0-1 0 0,-1 0 1 0 0,1 0-1 0 0,-1 0 1 0 0,1 1-1 0 0,-1-1 1 0 0,0 1-1 0 0,1-1 1 0 0,-1 1-1 0 0,1 0 1 0 0,-1 0-1 0 0,0 1 1 0 0,1-1-1 0 0,-1 0 1 0 0,1 1-1 0 0,-1 0 1 0 0,1-1-1 0 0,-1 1 1 0 0,1 0-1 0 0,0 0 0 0 0,-1 0 1 0 0,1 1-1 0 0,0-1 1 0 0,0 1-1 0 0,0-1 1 0 0,0 1-1 0 0,0 0 1 0 0,0-1-1 0 0,-2 4 1 0 0,-1 0-32 0 0,1 0 1 0 0,-1 1-1 0 0,1-1 0 0 0,0 1 1 0 0,0 0-1 0 0,1 0 1 0 0,0 1-1 0 0,0-1 0 0 0,0 1 1 0 0,1 0-1 0 0,0-1 1 0 0,-2 13-1 0 0,3-14 127 0 0,1 1 0 0 0,-1-1 0 0 0,1 0 0 0 0,1 1 1 0 0,-1-1-1 0 0,1 0 0 0 0,0 1 0 0 0,0-1 0 0 0,0 0 0 0 0,1 0 0 0 0,-1 0 0 0 0,1 0 1 0 0,1 0-1 0 0,-1 0 0 0 0,1 0 0 0 0,0-1 0 0 0,0 1 0 0 0,0-1 0 0 0,0 0 0 0 0,1 0 0 0 0,0 0 1 0 0,0-1-1 0 0,0 1 0 0 0,0-1 0 0 0,0 0 0 0 0,1 0 0 0 0,-1 0 0 0 0,1-1 0 0 0,0 1 1 0 0,0-1-1 0 0,0 0 0 0 0,0-1 0 0 0,0 1 0 0 0,0-1 0 0 0,1 0 0 0 0,-1 0 0 0 0,9-1 1 0 0,-6 1-157 0 0,0-2 1 0 0,-1 1-1 0 0,1-1 1 0 0,0 0-1 0 0,0 0 1 0 0,12-5-1 0 0,22-10-3259 0 0,-17 4-25 0 0</inkml:trace>
</inkml:ink>
</file>

<file path=ppt/ink/ink1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1.238"/>
    </inkml:context>
    <inkml:brush xml:id="br0">
      <inkml:brushProperty name="width" value="0.05" units="cm"/>
      <inkml:brushProperty name="height" value="0.05" units="cm"/>
    </inkml:brush>
  </inkml:definitions>
  <inkml:trace contextRef="#ctx0" brushRef="#br0">1 180 10594 0 0,'15'4'1601'0'0,"9"-2"-1585"0"0,-5-1-50 0 0,0-2 1 0 0,0 0 0 0 0,0-1-1 0 0,35-8 1 0 0,-48 8 135 0 0,-1 1-1 0 0,1-1 1 0 0,-1 0 0 0 0,0 0-1 0 0,0-1 1 0 0,0 1 0 0 0,0-1-1 0 0,0 0 1 0 0,0-1 0 0 0,-1 1-1 0 0,0-1 1 0 0,1 0 0 0 0,-2 0-1 0 0,1 0 1 0 0,0 0 0 0 0,-1-1-1 0 0,0 0 1 0 0,0 1 0 0 0,0-1-1 0 0,3-7 1 0 0,-5 8 37 0 0,0 0 1 0 0,-1 0-1 0 0,1 0 0 0 0,0 0 1 0 0,-1-1-1 0 0,0 1 0 0 0,0 0 1 0 0,-1-1-1 0 0,1 1 0 0 0,-1 0 1 0 0,0 0-1 0 0,0 0 0 0 0,0 0 1 0 0,-3-7-1 0 0,3 10-75 0 0,1-1 1 0 0,-1 1-1 0 0,0-1 0 0 0,0 1 1 0 0,0-1-1 0 0,1 1 1 0 0,-2-1-1 0 0,1 1 0 0 0,0 0 1 0 0,0 0-1 0 0,0 0 0 0 0,-1 0 1 0 0,1 0-1 0 0,0 0 1 0 0,-1 0-1 0 0,1 0 0 0 0,-1 0 1 0 0,1 0-1 0 0,-1 1 1 0 0,0-1-1 0 0,1 1 0 0 0,-1-1 1 0 0,1 1-1 0 0,-1 0 1 0 0,0-1-1 0 0,1 1 0 0 0,-1 0 1 0 0,0 0-1 0 0,0 0 0 0 0,1 1 1 0 0,-1-1-1 0 0,0 0 1 0 0,1 0-1 0 0,-1 1 0 0 0,0-1 1 0 0,1 1-1 0 0,-1 0 1 0 0,-1 1-1 0 0,-4 1-47 0 0,0 2-1 0 0,1-1 1 0 0,0 1 0 0 0,0-1-1 0 0,0 2 1 0 0,1-1 0 0 0,0 1 0 0 0,0 0-1 0 0,0 0 1 0 0,0 0 0 0 0,1 0-1 0 0,0 1 1 0 0,1 0 0 0 0,-5 9-1 0 0,5-7-59 0 0,-1 1 0 0 0,1-1 0 0 0,0 1 0 0 0,1 0 0 0 0,0 0 0 0 0,1-1-1 0 0,0 1 1 0 0,1 0 0 0 0,-1 0 0 0 0,3 16 0 0 0,-1-22-14 0 0,0-1 0 0 0,0 1-1 0 0,0 0 1 0 0,0-1 0 0 0,1 0 0 0 0,-1 1 0 0 0,1-1 0 0 0,0 0-1 0 0,0 0 1 0 0,0 1 0 0 0,1-2 0 0 0,-1 1 0 0 0,1 0 0 0 0,-1 0-1 0 0,1-1 1 0 0,0 1 0 0 0,0-1 0 0 0,5 3 0 0 0,-6-4-34 0 0,0 0 0 0 0,1 0 0 0 0,-1 0 0 0 0,1 0-1 0 0,-1 0 1 0 0,1-1 0 0 0,-1 1 0 0 0,1-1 0 0 0,0 0 0 0 0,-1 1 0 0 0,1-1 0 0 0,-1 0 0 0 0,1-1 0 0 0,0 1 0 0 0,-1 0 0 0 0,1-1 0 0 0,-1 1 0 0 0,1-1 0 0 0,0 0 0 0 0,-1 0 0 0 0,0 0-1 0 0,1 0 1 0 0,-1-1 0 0 0,0 1 0 0 0,1 0 0 0 0,1-3 0 0 0,3-2-109 0 0,-1 0-1 0 0,0 0 1 0 0,0-1 0 0 0,0 0-1 0 0,-1 0 1 0 0,0 0-1 0 0,6-13 1 0 0,21-60-267 0 0,-25 60 610 0 0,0 1 1 0 0,1 0-1 0 0,17-26 1 0 0,-24 42-99 0 0,0 1 1 0 0,1 0-1 0 0,-1-1 1 0 0,1 1 0 0 0,0 0-1 0 0,0 0 1 0 0,4-2-1 0 0,-6 3-46 0 0,1 1-1 0 0,0 0 1 0 0,-1 0 0 0 0,1 0-1 0 0,0 0 1 0 0,-1 0-1 0 0,1 0 1 0 0,0 0 0 0 0,-1 0-1 0 0,1 0 1 0 0,0 0 0 0 0,-1 0-1 0 0,1 0 1 0 0,0 0-1 0 0,-1 1 1 0 0,1-1 0 0 0,0 0-1 0 0,-1 0 1 0 0,1 1 0 0 0,-1-1-1 0 0,1 0 1 0 0,-1 1-1 0 0,1-1 1 0 0,-1 1 0 0 0,1-1-1 0 0,-1 1 1 0 0,1-1 0 0 0,-1 1-1 0 0,1-1 1 0 0,-1 1-1 0 0,0-1 1 0 0,1 2 0 0 0,65 82 163 0 0,48 56 85 0 0,17 0-247 0 0,-124-133 0 0 0</inkml:trace>
</inkml:ink>
</file>

<file path=ppt/ink/ink1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1.710"/>
    </inkml:context>
    <inkml:brush xml:id="br0">
      <inkml:brushProperty name="width" value="0.05" units="cm"/>
      <inkml:brushProperty name="height" value="0.05" units="cm"/>
    </inkml:brush>
  </inkml:definitions>
  <inkml:trace contextRef="#ctx0" brushRef="#br0">283 7 3225 0 0,'-9'-6'9043'0'0,"-3"6"-3341"0"0,9 0-5166 0 0,0 1-1 0 0,1 0 0 0 0,-1 0 0 0 0,0 1 0 0 0,0-1 1 0 0,1 0-1 0 0,-4 3 0 0 0,-3 2-414 0 0,0 2-1 0 0,-14 14 1 0 0,2 2 3 0 0,1 0-1 0 0,1 2 1 0 0,-18 32 0 0 0,-42 87-1884 0 0,60-106-5882 0 0</inkml:trace>
</inkml:ink>
</file>

<file path=ppt/ink/ink1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2.232"/>
    </inkml:context>
    <inkml:brush xml:id="br0">
      <inkml:brushProperty name="width" value="0.05" units="cm"/>
      <inkml:brushProperty name="height" value="0.05" units="cm"/>
    </inkml:brush>
  </inkml:definitions>
  <inkml:trace contextRef="#ctx0" brushRef="#br0">167 1 9218 0 0,'-25'8'3590'0'0,"16"-2"-3455"0"0,0 1 0 0 0,0 0 0 0 0,1 0 0 0 0,0 1 1 0 0,0 0-1 0 0,1 0 0 0 0,0 1 0 0 0,0 0 0 0 0,1 0 0 0 0,0 1 0 0 0,-8 17 0 0 0,6-6-213 0 0,0-1-1 0 0,1 1 0 0 0,1 0 1 0 0,1 0-1 0 0,-2 23 1 0 0,5-32 33 0 0,1 0 0 0 0,1 1 0 0 0,1-1 1 0 0,-1 0-1 0 0,2 0 0 0 0,0 0 1 0 0,0 0-1 0 0,1 0 0 0 0,1 0 0 0 0,0-1 1 0 0,9 20-1 0 0,-9-23-20 0 0,1 0 1 0 0,0-1-1 0 0,0 0 0 0 0,0 0 1 0 0,1 0-1 0 0,0-1 1 0 0,0 1-1 0 0,1-2 0 0 0,-1 1 1 0 0,1-1-1 0 0,1 0 1 0 0,-1 0-1 0 0,1-1 0 0 0,0 0 1 0 0,0 0-1 0 0,17 5 1 0 0,0-3-120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7:59.686"/>
    </inkml:context>
    <inkml:brush xml:id="br0">
      <inkml:brushProperty name="width" value="0.05" units="cm"/>
      <inkml:brushProperty name="height" value="0.05" units="cm"/>
      <inkml:brushProperty name="color" value="#004F8B"/>
    </inkml:brush>
  </inkml:definitions>
  <inkml:trace contextRef="#ctx0" brushRef="#br0">1 19 14283 0 0,'3'1'194'0'0,"-1"0"-1"0"0,1-1 1 0 0,0 1 0 0 0,0-1-1 0 0,0 1 1 0 0,0-1 0 0 0,0 0-1 0 0,0 0 1 0 0,5-1 0 0 0,1 1 11 0 0,31 2-138 0 0,0-1 1 0 0,0-3-1 0 0,0-1 1 0 0,40-9-1 0 0,-50 5-6075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2.369"/>
    </inkml:context>
    <inkml:brush xml:id="br0">
      <inkml:brushProperty name="width" value="0.05" units="cm"/>
      <inkml:brushProperty name="height" value="0.05" units="cm"/>
      <inkml:brushProperty name="color" value="#004F8B"/>
    </inkml:brush>
  </inkml:definitions>
  <inkml:trace contextRef="#ctx0" brushRef="#br0">1 39 5985 0 0,'0'-1'121'0'0,"0"-1"-1"0"0,0 1 0 0 0,0-1 1 0 0,0 1-1 0 0,0-1 0 0 0,0 1 1 0 0,0-1-1 0 0,1 1 0 0 0,-1-1 1 0 0,1 1-1 0 0,-1-1 0 0 0,1 1 1 0 0,-1 0-1 0 0,1-1 1 0 0,0 1-1 0 0,0 0 0 0 0,-1-1 1 0 0,1 1-1 0 0,0 0 0 0 0,0 0 1 0 0,0 0-1 0 0,1 0 0 0 0,-1 0 1 0 0,0 0-1 0 0,0 0 0 0 0,0 0 1 0 0,1 1-1 0 0,2-2 0 0 0,-2 1-102 0 0,0 1-1 0 0,0 0 0 0 0,1 0 0 0 0,-1 0 0 0 0,0 0 1 0 0,0 0-1 0 0,0 0 0 0 0,1 1 0 0 0,-1-1 0 0 0,0 1 1 0 0,0 0-1 0 0,0-1 0 0 0,0 1 0 0 0,0 0 0 0 0,0 0 1 0 0,0 0-1 0 0,0 1 0 0 0,0-1 0 0 0,2 2 0 0 0,10 9 240 0 0,-1 0-1 0 0,0 1 0 0 0,-1 0 0 0 0,19 29 0 0 0,35 66 1222 0 0,-50-79-1301 0 0,34 54 251 0 0,74 93 0 0 0,-66-94-508 0 0,-57-81 61 0 0,-1-4-74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4.555"/>
    </inkml:context>
    <inkml:brush xml:id="br0">
      <inkml:brushProperty name="width" value="0.05" units="cm"/>
      <inkml:brushProperty name="height" value="0.05" units="cm"/>
    </inkml:brush>
  </inkml:definitions>
  <inkml:trace contextRef="#ctx0" brushRef="#br0">0 28 14283 0 0,'1'0'66'0'0,"-1"-1"0"0"0,0 1 0 0 0,0-1 0 0 0,1 1 0 0 0,-1-1 0 0 0,0 1 0 0 0,0-1 0 0 0,1 1 0 0 0,-1-1 0 0 0,0 1 0 0 0,1 0 0 0 0,-1-1 0 0 0,1 1 0 0 0,-1 0 0 0 0,1-1 0 0 0,-1 1 0 0 0,0 0 0 0 0,1-1 0 0 0,-1 1 0 0 0,1 0 0 0 0,-1 0 0 0 0,1 0 0 0 0,0-1 0 0 0,-1 1 0 0 0,1 0 0 0 0,0 0 0 0 0,27-9-652 0 0,-14 5 476 0 0,-2-1 16 0 0</inkml:trace>
</inkml:ink>
</file>

<file path=ppt/ink/ink2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2.620"/>
    </inkml:context>
    <inkml:brush xml:id="br0">
      <inkml:brushProperty name="width" value="0.05" units="cm"/>
      <inkml:brushProperty name="height" value="0.05" units="cm"/>
    </inkml:brush>
  </inkml:definitions>
  <inkml:trace contextRef="#ctx0" brushRef="#br0">1 795 8754 0 0,'0'0'793'0'0,"0"0"-650"0"0,9 0 343 0 0,-5 0-310 0 0,0 0-1 0 0,0 0 1 0 0,-1 0-1 0 0,1 0 1 0 0,0-1-1 0 0,0 1 1 0 0,0-1-1 0 0,-1 0 0 0 0,1-1 1 0 0,0 1-1 0 0,-1 0 1 0 0,5-4-1 0 0,6-3 184 0 0,0-2 0 0 0,-1 0-1 0 0,-1 0 1 0 0,0-1-1 0 0,0-1 1 0 0,-1 0 0 0 0,16-23-1 0 0,-4 1 117 0 0,36-69-1 0 0,-25 26-273 0 0,-3-3-1 0 0,-3 0 0 0 0,24-121 0 0 0,-48 187-207 0 0,5-27-37 0 0,-9 38 42 0 0,0 1 0 0 0,1-1-1 0 0,-1 0 1 0 0,0 1 0 0 0,0-1 0 0 0,-1 0-1 0 0,1 1 1 0 0,0-1 0 0 0,-1 0-1 0 0,0 1 1 0 0,1-1 0 0 0,-2-2 0 0 0,1 5 8 0 0,1-1 0 0 0,0 1 0 0 0,-1-1 0 0 0,1 1 1 0 0,0-1-1 0 0,-1 1 0 0 0,1-1 0 0 0,-1 1 0 0 0,1-1 0 0 0,-1 1 1 0 0,1 0-1 0 0,-1-1 0 0 0,1 1 0 0 0,-1 0 0 0 0,0 0 1 0 0,1-1-1 0 0,-1 1 0 0 0,1 0 0 0 0,-1 0 0 0 0,0 0 1 0 0,1 0-1 0 0,-1-1 0 0 0,1 1 0 0 0,-1 0 0 0 0,0 0 0 0 0,1 0 1 0 0,-2 1-1 0 0,-19 8 385 0 0,-12 22 276 0 0,17-10-583 0 0,1 0 0 0 0,0 1 0 0 0,2 1 1 0 0,0 0-1 0 0,-12 32 0 0 0,12-19-164 0 0,1 0 0 0 0,2 1 0 0 0,-7 40 0 0 0,14-60 29 0 0,1 0 1 0 0,0 0-1 0 0,2 1 0 0 0,-1-1 1 0 0,2 1-1 0 0,1-1 0 0 0,0 0 1 0 0,1 0-1 0 0,0 0 0 0 0,2 0 0 0 0,0 0 1 0 0,1-1-1 0 0,0 0 0 0 0,2 0 1 0 0,9 16-1 0 0,-2-12-394 0 0</inkml:trace>
</inkml:ink>
</file>

<file path=ppt/ink/ink2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3.230"/>
    </inkml:context>
    <inkml:brush xml:id="br0">
      <inkml:brushProperty name="width" value="0.05" units="cm"/>
      <inkml:brushProperty name="height" value="0.05" units="cm"/>
    </inkml:brush>
  </inkml:definitions>
  <inkml:trace contextRef="#ctx0" brushRef="#br0">0 195 9218 0 0,'1'0'63'0'0,"0"1"0"0"0,0 0 1 0 0,-1-1-1 0 0,1 1 0 0 0,0 0 0 0 0,0-1 0 0 0,0 0 1 0 0,0 1-1 0 0,0-1 0 0 0,0 1 0 0 0,0-1 0 0 0,0 0 1 0 0,0 0-1 0 0,0 0 0 0 0,1 0 0 0 0,0 0 0 0 0,23 3-304 0 0,-25-3 260 0 0,30 2 38 0 0,0-2-1 0 0,-1-1 0 0 0,1-1 1 0 0,38-8-1 0 0,-54 8 20 0 0,0-2 0 0 0,0 0-1 0 0,-1 0 1 0 0,1-1 0 0 0,-1-1 0 0 0,-1 0-1 0 0,1-1 1 0 0,-1 0 0 0 0,0-1 0 0 0,-1-1-1 0 0,13-10 1 0 0,-23 17-27 0 0,1 0 0 0 0,-1 1 0 0 0,1-1 0 0 0,-1 0 0 0 0,1 0 0 0 0,-1 0-1 0 0,0 0 1 0 0,0 0 0 0 0,0 0 0 0 0,0-1 0 0 0,0 1 0 0 0,-1 0 0 0 0,1 0 0 0 0,-1-1 0 0 0,1 1 0 0 0,-1-1 0 0 0,0 1 0 0 0,0 0-1 0 0,0-1 1 0 0,0 1 0 0 0,0 0 0 0 0,-1-1 0 0 0,1 1 0 0 0,-1 0 0 0 0,0-1 0 0 0,1 1 0 0 0,-1 0 0 0 0,0 0 0 0 0,0 0 0 0 0,0 0-1 0 0,-1 0 1 0 0,1 0 0 0 0,0 0 0 0 0,-1 0 0 0 0,1 0 0 0 0,-3-1 0 0 0,1 0 111 0 0,0 0 0 0 0,0 0 1 0 0,0 0-1 0 0,0 1 0 0 0,0 0 0 0 0,-1 0 0 0 0,1 0 1 0 0,-1 0-1 0 0,1 0 0 0 0,-1 0 0 0 0,0 1 0 0 0,0 0 1 0 0,0 0-1 0 0,0 0 0 0 0,0 0 0 0 0,0 1 1 0 0,0-1-1 0 0,0 1 0 0 0,0 0 0 0 0,0 1 0 0 0,-4-1 1 0 0,-1 3-80 0 0,0 1 0 0 0,0-1 0 0 0,1 1 0 0 0,-1 1 1 0 0,1-1-1 0 0,0 2 0 0 0,0-1 0 0 0,1 1 1 0 0,-1 0-1 0 0,1 0 0 0 0,1 1 0 0 0,-1 0 0 0 0,-7 11 1 0 0,10-13-115 0 0,0 1 0 0 0,0 0 1 0 0,1-1-1 0 0,-1 1 0 0 0,1 1 1 0 0,1-1-1 0 0,-1 0 0 0 0,1 1 1 0 0,0-1-1 0 0,1 1 1 0 0,-1 0-1 0 0,1 0 0 0 0,0-1 1 0 0,1 1-1 0 0,0 0 0 0 0,0 0 1 0 0,1 0-1 0 0,-1 0 0 0 0,3 8 1 0 0,-2-11-61 0 0,1 0 1 0 0,-1-1-1 0 0,1 1 1 0 0,0-1 0 0 0,-1 1-1 0 0,1-1 1 0 0,1 0-1 0 0,-1 0 1 0 0,0 0-1 0 0,1 0 1 0 0,0 0 0 0 0,-1 0-1 0 0,1-1 1 0 0,0 0-1 0 0,0 1 1 0 0,1-1-1 0 0,-1 0 1 0 0,0 0 0 0 0,1-1-1 0 0,-1 1 1 0 0,1-1-1 0 0,0 0 1 0 0,5 2-1 0 0,-4-2-143 0 0,1-1 0 0 0,-1 1 0 0 0,1-1 0 0 0,-1 0 0 0 0,0-1-1 0 0,1 1 1 0 0,-1-1 0 0 0,1 0 0 0 0,-1-1 0 0 0,0 1-1 0 0,0-1 1 0 0,0 0 0 0 0,0 0 0 0 0,0 0 0 0 0,0-1 0 0 0,4-3-1 0 0,7-7-807 0 0,0-1-1 0 0,-1 0 0 0 0,-1-1 0 0 0,-1-1 1 0 0,0 0-1 0 0,-1 0 0 0 0,15-28 1 0 0,-25 42 1621 0 0,-3 4 1089 0 0,-4 8 3900 0 0,5-4-3864 0 0,0 10-1475 0 0,0 0 1 0 0,1 1-1 0 0,4 18 0 0 0,-5-30-209 0 0,1 0-1 0 0,0 0 0 0 0,1 0 1 0 0,-1 0-1 0 0,1 0 0 0 0,0-1 1 0 0,0 1-1 0 0,1 0 0 0 0,-1-1 1 0 0,1 0-1 0 0,0 1 0 0 0,0-1 1 0 0,1 0-1 0 0,-1-1 0 0 0,6 6 1 0 0,-7-8-5 0 0,-1 0 1 0 0,0-1-1 0 0,1 1 0 0 0,-1 0 1 0 0,0-1-1 0 0,1 1 0 0 0,-1-1 1 0 0,1 0-1 0 0,-1 1 0 0 0,0-1 1 0 0,1 0-1 0 0,-1 0 0 0 0,1 0 1 0 0,-1 0-1 0 0,1 0 0 0 0,-1 0 1 0 0,1 0-1 0 0,-1-1 0 0 0,3 0 1 0 0,-1 0 54 0 0,0 0 0 0 0,0-1 0 0 0,0 0 0 0 0,0 1 0 0 0,0-1 0 0 0,-1 0 0 0 0,1 0 0 0 0,3-4 1 0 0,3-4 215 0 0,1-1-1 0 0,-2-1 1 0 0,9-13 0 0 0,-14 20-244 0 0,94-167 1025 0 0,-86 155-1497 0 0</inkml:trace>
</inkml:ink>
</file>

<file path=ppt/ink/ink2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3.742"/>
    </inkml:context>
    <inkml:brush xml:id="br0">
      <inkml:brushProperty name="width" value="0.05" units="cm"/>
      <inkml:brushProperty name="height" value="0.05" units="cm"/>
    </inkml:brush>
  </inkml:definitions>
  <inkml:trace contextRef="#ctx0" brushRef="#br0">1 171 3225 0 0,'1'2'0'0'0,"-1"-1"1"0"0,1 0 0 0 0,0 1 0 0 0,0-1 0 0 0,0 0-1 0 0,-1 1 1 0 0,2-1 0 0 0,-1 0 0 0 0,0 0-1 0 0,0 0 1 0 0,0 0 0 0 0,0 0 0 0 0,1 0-1 0 0,-1-1 1 0 0,0 1 0 0 0,1 0 0 0 0,1 0-1 0 0,25 13-403 0 0,-17-11 508 0 0,-1 1 0 0 0,1-1 0 0 0,0-1-1 0 0,0 0 1 0 0,0-1 0 0 0,0 0 0 0 0,1 0-1 0 0,-1-1 1 0 0,0-1 0 0 0,0 0 0 0 0,0 0-1 0 0,0-1 1 0 0,0-1 0 0 0,0 0 0 0 0,15-6-1 0 0,-20 7 157 0 0,0-1-1 0 0,0 0 1 0 0,0 0-1 0 0,-1 0 1 0 0,1-1-1 0 0,-1 0 1 0 0,0 0-1 0 0,0 0 1 0 0,0-1-1 0 0,-1 1 1 0 0,0-1-1 0 0,0 0 1 0 0,0-1-1 0 0,0 1 1 0 0,-1-1-1 0 0,0 1 1 0 0,0-1-1 0 0,0 0 1 0 0,-1 0-1 0 0,0 0 1 0 0,0-1-1 0 0,0 1 1 0 0,-1 0-1 0 0,0-1 1 0 0,0 1-1 0 0,-1-1 1 0 0,0-12-1 0 0,0 17-62 0 0,0 0 1 0 0,-1 0-1 0 0,1-1 0 0 0,0 1 0 0 0,-1 0 1 0 0,1 0-1 0 0,-1 0 0 0 0,0-1 1 0 0,1 1-1 0 0,-1 0 0 0 0,0 0 0 0 0,0 0 1 0 0,-1 1-1 0 0,1-1 0 0 0,0 0 0 0 0,-1 0 1 0 0,1 0-1 0 0,-4-2 0 0 0,3 3-25 0 0,0 0 0 0 0,0 0 0 0 0,1 0 0 0 0,-1 0 0 0 0,0 1 0 0 0,-1-1 0 0 0,1 1 1 0 0,0-1-1 0 0,0 1 0 0 0,0 0 0 0 0,0 0 0 0 0,0 0 0 0 0,0 0 0 0 0,0 0 0 0 0,0 0 0 0 0,-4 2 0 0 0,1-1-32 0 0,-1 1 0 0 0,0 0 0 0 0,0 0 0 0 0,1 1 0 0 0,0 0 0 0 0,-1 0 0 0 0,1 0 0 0 0,0 0 0 0 0,1 1 0 0 0,-1 0 0 0 0,0 0 0 0 0,-7 9 0 0 0,7-5-176 0 0,-1 1 0 0 0,1 0 0 0 0,1 0 0 0 0,-1 0 0 0 0,2 0-1 0 0,-1 1 1 0 0,1-1 0 0 0,1 1 0 0 0,0 0 0 0 0,0 0 0 0 0,0 19 0 0 0,1-22-260 0 0,1 0-1 0 0,1 0 1 0 0,-1 0 0 0 0,1-1-1 0 0,1 1 1 0 0,-1 0 0 0 0,1 0-1 0 0,0-1 1 0 0,0 1 0 0 0,1-1 0 0 0,0 0-1 0 0,0 0 1 0 0,1 0 0 0 0,-1 0-1 0 0,1-1 1 0 0,1 1 0 0 0,-1-1-1 0 0,8 7 1 0 0,2-1-5034 0 0</inkml:trace>
</inkml:ink>
</file>

<file path=ppt/ink/ink2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4.087"/>
    </inkml:context>
    <inkml:brush xml:id="br0">
      <inkml:brushProperty name="width" value="0.05" units="cm"/>
      <inkml:brushProperty name="height" value="0.05" units="cm"/>
    </inkml:brush>
  </inkml:definitions>
  <inkml:trace contextRef="#ctx0" brushRef="#br0">0 783 3225 0 0,'3'-1'81'0'0,"0"-1"0"0"0,0 1 0 0 0,0 0 0 0 0,-1-1 1 0 0,1 1-1 0 0,-1-1 0 0 0,1 0 0 0 0,-1 0 0 0 0,1 0 0 0 0,-1 0 1 0 0,3-4-1 0 0,4-2 113 0 0,15-15 540 0 0,0-2 0 0 0,-1 0 0 0 0,-2-2 0 0 0,0 0 0 0 0,-2-2 0 0 0,-1 0 0 0 0,-2 0 0 0 0,0-2 0 0 0,13-39 0 0 0,-15 29-412 0 0,-2 0 0 0 0,-1-1 0 0 0,-2 0 0 0 0,-2 0 0 0 0,-2-1 0 0 0,-1-83 0 0 0,-4 121-323 0 0,-1 0-1 0 0,1 0 1 0 0,-1 0 0 0 0,0 0 0 0 0,0 0-1 0 0,-1 0 1 0 0,-1-4 0 0 0,3 8 87 0 0,-1 0 0 0 0,1 0 0 0 0,-1 0 0 0 0,1 1 0 0 0,-1-1 0 0 0,1 0 0 0 0,-1 0 0 0 0,0 1 1 0 0,1-1-1 0 0,-1 0 0 0 0,0 1 0 0 0,1-1 0 0 0,-1 1 0 0 0,0-1 0 0 0,0 1 0 0 0,0-1 0 0 0,0 1 0 0 0,1-1 1 0 0,-1 1-1 0 0,0 0 0 0 0,0 0 0 0 0,0-1 0 0 0,0 1 0 0 0,0 0 0 0 0,0 0 0 0 0,0 0 0 0 0,0 0 1 0 0,0 0-1 0 0,0 0 0 0 0,0 0 0 0 0,0 0 0 0 0,0 1 0 0 0,1-1 0 0 0,-1 0 0 0 0,0 0 0 0 0,0 1 0 0 0,0-1 1 0 0,0 1-1 0 0,0-1 0 0 0,1 1 0 0 0,-1-1 0 0 0,0 1 0 0 0,-1 0 0 0 0,-5 5 122 0 0,0-1 0 0 0,0 1 0 0 0,0 1 0 0 0,1-1 0 0 0,0 1 0 0 0,0 0 0 0 0,1 1 0 0 0,-8 13 0 0 0,0 2-293 0 0,-16 45 0 0 0,16-32 51 0 0,1 0 1 0 0,2 2 0 0 0,2-1 0 0 0,1 1-1 0 0,-2 40 1 0 0,8-60-67 0 0,2 0-1 0 0,-1 1 1 0 0,2-1 0 0 0,1 0-1 0 0,6 25 1 0 0,-5-32-146 0 0,-1 0 1 0 0,2 1-1 0 0,0-2 1 0 0,0 1-1 0 0,1 0 0 0 0,0-1 1 0 0,1 0-1 0 0,0-1 0 0 0,10 10 1 0 0,-3-6-1574 0 0,2-4-3513 0 0</inkml:trace>
</inkml:ink>
</file>

<file path=ppt/ink/ink2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4.475"/>
    </inkml:context>
    <inkml:brush xml:id="br0">
      <inkml:brushProperty name="width" value="0.05" units="cm"/>
      <inkml:brushProperty name="height" value="0.05" units="cm"/>
    </inkml:brush>
  </inkml:definitions>
  <inkml:trace contextRef="#ctx0" brushRef="#br0">285 0 5529 0 0,'0'1'6092'0'0,"3"9"-5605"0"0,5 51-142 0 0,-3 1 0 0 0,-3 0-1 0 0,-2 0 1 0 0,-3 0 0 0 0,-3 0 0 0 0,-17 81 0 0 0,19-127-300 0 0,-1 0 0 0 0,0 0 0 0 0,-1-1 0 0 0,0 0 0 0 0,-1 0 0 0 0,-1 0 0 0 0,-1-1 0 0 0,0-1 0 0 0,-11 15 0 0 0,10-18 37 0 0,0 1 0 0 0,0-2 0 0 0,-1 1 0 0 0,-1-2 0 0 0,1 1 1 0 0,-1-2-1 0 0,0 1 0 0 0,-1-2 0 0 0,0 0 0 0 0,-24 9 0 0 0,-3-4 118 0 0</inkml:trace>
</inkml:ink>
</file>

<file path=ppt/ink/ink2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5.077"/>
    </inkml:context>
    <inkml:brush xml:id="br0">
      <inkml:brushProperty name="width" value="0.05" units="cm"/>
      <inkml:brushProperty name="height" value="0.05" units="cm"/>
    </inkml:brush>
  </inkml:definitions>
  <inkml:trace contextRef="#ctx0" brushRef="#br0">486 266 10138 0 0,'-4'-9'-239'0'0,"0"-1"-1"0"0,2 1 1 0 0,-3-11 0 0 0,-4-14 497 0 0,-1 8 410 0 0,-21-43 0 0 0,27 61-500 0 0,-1 0 0 0 0,0 1 1 0 0,0-1-1 0 0,0 1 0 0 0,-1 0 0 0 0,0 1 1 0 0,-1-1-1 0 0,1 1 0 0 0,-12-7 0 0 0,16 11-37 0 0,0 1 0 0 0,0 0-1 0 0,-1-1 1 0 0,1 1-1 0 0,0 1 1 0 0,-1-1 0 0 0,1 0-1 0 0,-1 0 1 0 0,1 1-1 0 0,-1-1 1 0 0,1 1 0 0 0,-1 0-1 0 0,1 0 1 0 0,-1 0 0 0 0,1 0-1 0 0,-1 0 1 0 0,1 1-1 0 0,-1-1 1 0 0,1 1 0 0 0,-3 0-1 0 0,1 1-84 0 0,0 0 0 0 0,1 0-1 0 0,-1 1 1 0 0,1-1 0 0 0,-1 1 0 0 0,1-1-1 0 0,0 1 1 0 0,0 0 0 0 0,0 0-1 0 0,0 1 1 0 0,-2 3 0 0 0,-3 5-122 0 0,1 0 1 0 0,1 1 0 0 0,0 0-1 0 0,0 1 1 0 0,-7 27 0 0 0,-12 82-69 0 0,-9 126 1 0 0,2-8 331 0 0,29-224-232 0 0,-4 26 143 0 0,-17 58 1 0 0,20-89-202 0 0,0-1 0 0 0,0 0 0 0 0,-1 0 0 0 0,-1 0 0 0 0,0 0 1 0 0,0-1-1 0 0,-1 0 0 0 0,0 0 0 0 0,-1-1 0 0 0,-9 9 0 0 0,4-7-4992 0 0</inkml:trace>
</inkml:ink>
</file>

<file path=ppt/ink/ink2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5.489"/>
    </inkml:context>
    <inkml:brush xml:id="br0">
      <inkml:brushProperty name="width" value="0.05" units="cm"/>
      <inkml:brushProperty name="height" value="0.05" units="cm"/>
    </inkml:brush>
  </inkml:definitions>
  <inkml:trace contextRef="#ctx0" brushRef="#br0">1 107 4145 0 0,'3'-1'222'0'0,"0"-1"0"0"0,0 1 1 0 0,1 1-1 0 0,-1-1 0 0 0,1 0 0 0 0,-1 1 1 0 0,1 0-1 0 0,-1 0 0 0 0,7 0 0 0 0,6 0-410 0 0,43-4 43 0 0,1 2 1 0 0,0 3 0 0 0,-1 2-1 0 0,96 19 1 0 0,-153-22 153 0 0,0 0-1 0 0,0 0 0 0 0,-1 1 1 0 0,1-1-1 0 0,0 1 1 0 0,0 0-1 0 0,-1-1 1 0 0,1 1-1 0 0,0 0 1 0 0,-1 0-1 0 0,1 0 0 0 0,-1 0 1 0 0,1 0-1 0 0,-1 0 1 0 0,0 0-1 0 0,1 1 1 0 0,-1-1-1 0 0,0 1 0 0 0,0-1 1 0 0,0 0-1 0 0,0 1 1 0 0,1 1-1 0 0,-1 1 19 0 0,0 0 0 0 0,-1 0 0 0 0,1-1 0 0 0,-1 1 0 0 0,0 0 0 0 0,0 0 0 0 0,0 0 0 0 0,-1-1 0 0 0,-1 8 0 0 0,-4 42 1343 0 0,6-49-1307 0 0,0 1-1 0 0,0-1 0 0 0,0 0 1 0 0,1 0-1 0 0,-1 0 1 0 0,1 0-1 0 0,0 1 0 0 0,1-1 1 0 0,-1 0-1 0 0,3 6 1 0 0,-3-10-62 0 0,-1 0 0 0 0,1 1 0 0 0,-1-1 0 0 0,0 0 0 0 0,1 1 0 0 0,-1-1 0 0 0,1 0 0 0 0,-1 0 0 0 0,1 1 1 0 0,-1-1-1 0 0,1 0 0 0 0,-1 0 0 0 0,1 0 0 0 0,-1 0 0 0 0,1 0 0 0 0,-1 0 0 0 0,1 0 0 0 0,-1 0 0 0 0,1 0 0 0 0,0 0 0 0 0,-1 0 1 0 0,1 0-1 0 0,-1 0 0 0 0,1 0 0 0 0,-1 0 0 0 0,1 0 0 0 0,-1-1 0 0 0,1 1 0 0 0,-1 0 0 0 0,1 0 0 0 0,-1-1 0 0 0,0 1 0 0 0,1 0 1 0 0,-1-1-1 0 0,1 1 0 0 0,-1 0 0 0 0,0-1 0 0 0,1 1 0 0 0,-1-1 0 0 0,0 1 0 0 0,1 0 0 0 0,0-2 0 0 0,17-20 410 0 0,-17 21-346 0 0,6-11 161 0 0,1 0-1 0 0,-1-1 0 0 0,-1 1 0 0 0,-1-2 0 0 0,1 1 0 0 0,2-14 1 0 0,-5 16-132 0 0,-1 1 0 0 0,0 0 0 0 0,0-1 1 0 0,-1 1-1 0 0,-1-1 0 0 0,0 1 0 0 0,0-1 1 0 0,-4-19-1 0 0,4 28 88 0 0,-1 0-1 0 0,0 0 1 0 0,0-1-1 0 0,0 1 1 0 0,0 0-1 0 0,0 0 1 0 0,0 0-1 0 0,0 0 1 0 0,-1 0-1 0 0,1 1 1 0 0,-1-1 0 0 0,1 0-1 0 0,-1 1 1 0 0,0-1-1 0 0,0 1 1 0 0,-2-3-1 0 0,-1 2 233 0 0,1 0 0 0 0,0 0 0 0 0,-1 0 0 0 0,1 1 0 0 0,-1-1-1 0 0,1 1 1 0 0,-9-1 0 0 0,2 1-250 0 0,0 1 0 0 0,0 0 0 0 0,0 0 0 0 0,0 1 0 0 0,0 1 1 0 0,-14 3-1 0 0,7 0-6720 0 0</inkml:trace>
</inkml:ink>
</file>

<file path=ppt/ink/ink2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6.147"/>
    </inkml:context>
    <inkml:brush xml:id="br0">
      <inkml:brushProperty name="width" value="0.05" units="cm"/>
      <inkml:brushProperty name="height" value="0.05" units="cm"/>
    </inkml:brush>
  </inkml:definitions>
  <inkml:trace contextRef="#ctx0" brushRef="#br0">1 1 5529 0 0,'1'4'4230'0'0,"-1"18"-4139"0"0,1 178 232 0 0,2-71-526 0 0,-4-105 4125 0 0,1-36-1170 0 0,0-3-2070 0 0,1 0 1 0 0,1 0 0 0 0,0 1 0 0 0,1-1-1 0 0,1 0 1 0 0,0 1 0 0 0,8-20 0 0 0,-6 21-957 0 0,1 0 0 0 0,0 1 0 0 0,1-1-1 0 0,0 1 1 0 0,1 1 0 0 0,0 0 0 0 0,1 0 0 0 0,0 1 0 0 0,0 0 0 0 0,1 0 0 0 0,1 2 0 0 0,19-13 0 0 0,-7 8-6458 0 0</inkml:trace>
</inkml:ink>
</file>

<file path=ppt/ink/ink2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7.610"/>
    </inkml:context>
    <inkml:brush xml:id="br0">
      <inkml:brushProperty name="width" value="0.05" units="cm"/>
      <inkml:brushProperty name="height" value="0.05" units="cm"/>
    </inkml:brush>
  </inkml:definitions>
  <inkml:trace contextRef="#ctx0" brushRef="#br0">355 171 1376 0 0,'18'-30'4961'0'0,"-15"26"-4454"0"0,-1-1-1 0 0,0 1 0 0 0,0-1 1 0 0,-1 1-1 0 0,0-1 1 0 0,1 0-1 0 0,-2 0 0 0 0,1 0 1 0 0,0 1-1 0 0,-1-1 0 0 0,0 0 1 0 0,0 0-1 0 0,-1 0 1 0 0,1 0-1 0 0,-1 0 0 0 0,-1-5 1 0 0,0 6-348 0 0,1 1 1 0 0,-1 0-1 0 0,0-1 0 0 0,0 1 1 0 0,0 0-1 0 0,0 0 1 0 0,-1 0-1 0 0,1 1 1 0 0,-1-1-1 0 0,0 1 0 0 0,0-1 1 0 0,0 1-1 0 0,0 0 1 0 0,0 0-1 0 0,0 0 1 0 0,0 0-1 0 0,-1 1 1 0 0,1-1-1 0 0,-1 1 0 0 0,1 0 1 0 0,-8-2-1 0 0,8 3-168 0 0,0 0-1 0 0,1-1 1 0 0,-1 1 0 0 0,0 0-1 0 0,1 1 1 0 0,-1-1-1 0 0,0 0 1 0 0,0 1 0 0 0,1 0-1 0 0,-1-1 1 0 0,0 1-1 0 0,1 0 1 0 0,-1 0 0 0 0,1 1-1 0 0,0-1 1 0 0,-1 0-1 0 0,1 1 1 0 0,0-1 0 0 0,0 1-1 0 0,0 0 1 0 0,0 0-1 0 0,0 0 1 0 0,0 0-1 0 0,0 0 1 0 0,0 0 0 0 0,1 1-1 0 0,0-1 1 0 0,-2 3-1 0 0,-4 9-83 0 0,0-1 0 0 0,1 1 1 0 0,-7 25-1 0 0,13-38 94 0 0,-15 53-148 0 0,2 1 0 0 0,-7 77 0 0 0,2 113-51 0 0,2-4 71 0 0,14-221 124 0 0,-1-1 0 0 0,-1-1 1 0 0,-7 22-1 0 0,10-36 9 0 0,0 0 1 0 0,0 0-1 0 0,-1 0 0 0 0,0-1 0 0 0,0 1 0 0 0,0 0 0 0 0,0 0 0 0 0,0-1 0 0 0,-1 0 0 0 0,0 1 0 0 0,1-1 0 0 0,-1 0 0 0 0,0 0 0 0 0,-1-1 1 0 0,1 1-1 0 0,0 0 0 0 0,-1-1 0 0 0,0 0 0 0 0,1 0 0 0 0,-8 2 0 0 0,9-3-73 0 0,0-1 0 0 0,0 1 0 0 0,0-1 0 0 0,0 0 0 0 0,0 0 0 0 0,0 0 0 0 0,0 0 0 0 0,0-1 0 0 0,0 1 0 0 0,0 0 0 0 0,0-1 0 0 0,0 0 0 0 0,0 1 0 0 0,0-1 0 0 0,0 0 0 0 0,-3-2 0 0 0,-10-8-5681 0 0</inkml:trace>
</inkml:ink>
</file>

<file path=ppt/ink/ink2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7.956"/>
    </inkml:context>
    <inkml:brush xml:id="br0">
      <inkml:brushProperty name="width" value="0.05" units="cm"/>
      <inkml:brushProperty name="height" value="0.05" units="cm"/>
    </inkml:brush>
  </inkml:definitions>
  <inkml:trace contextRef="#ctx0" brushRef="#br0">1 92 4609 0 0,'0'-2'101'0'0,"1"0"-1"0"0,-1 0 1 0 0,1 0-1 0 0,0 0 1 0 0,0 0-1 0 0,0 0 1 0 0,0 0 0 0 0,0 0-1 0 0,0 0 1 0 0,0 0-1 0 0,1 1 1 0 0,-1-1-1 0 0,1 0 1 0 0,-1 1 0 0 0,1-1-1 0 0,3-1 1 0 0,30-20 144 0 0,-19 16-242 0 0,0 1 1 0 0,0 1-1 0 0,0 0 0 0 0,1 1 1 0 0,0 1-1 0 0,33-3 0 0 0,104 7-6 0 0,-137 0 4 0 0,52 5 3 0 0,-45-3-75 0 0,0-1 0 0 0,1-1 0 0 0,45-5 0 0 0,-54 0-9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5.074"/>
    </inkml:context>
    <inkml:brush xml:id="br0">
      <inkml:brushProperty name="width" value="0.05" units="cm"/>
      <inkml:brushProperty name="height" value="0.05" units="cm"/>
    </inkml:brush>
  </inkml:definitions>
  <inkml:trace contextRef="#ctx0" brushRef="#br0">108 0 1840 0 0,'6'6'840'0'0,"-1"1"0"0"0,0-1 0 0 0,0 1 0 0 0,7 13 0 0 0,-4-4-515 0 0,-1 1-1 0 0,-1 0 1 0 0,6 23 0 0 0,-2 3-398 0 0,6 76 1 0 0,-12-61 348 0 0,-3 0 0 0 0,-2-1 0 0 0,-12 80 0 0 0,10-120-134 0 0,-2 0-1 0 0,0-1 1 0 0,-1 1 0 0 0,0-1 0 0 0,-2 0 0 0 0,0-1 0 0 0,0 0-1 0 0,-2 0 1 0 0,0-1 0 0 0,0 0 0 0 0,-1-1 0 0 0,-1 0 0 0 0,0-1-1 0 0,-1 0 1 0 0,0-1 0 0 0,-18 12 0 0 0,12-12-3866 0 0</inkml:trace>
</inkml:ink>
</file>

<file path=ppt/ink/ink2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8.774"/>
    </inkml:context>
    <inkml:brush xml:id="br0">
      <inkml:brushProperty name="width" value="0.05" units="cm"/>
      <inkml:brushProperty name="height" value="0.05" units="cm"/>
    </inkml:brush>
  </inkml:definitions>
  <inkml:trace contextRef="#ctx0" brushRef="#br0">379 192 4609 0 0,'0'-19'2290'0'0,"1"6"-1354"0"0,-1-1 1 0 0,-1 1 0 0 0,0-1 0 0 0,-1 1 0 0 0,-3-15-1 0 0,4 25-830 0 0,0 0 1 0 0,0 0-1 0 0,0 0 0 0 0,0 0 0 0 0,-1 1 0 0 0,1-1 0 0 0,-1 0 0 0 0,0 1 0 0 0,0 0 0 0 0,1-1 1 0 0,-1 1-1 0 0,-1 0 0 0 0,1 0 0 0 0,0 0 0 0 0,-1 0 0 0 0,1 0 0 0 0,-1 1 0 0 0,1-1 1 0 0,-1 1-1 0 0,0-1 0 0 0,1 1 0 0 0,-1 0 0 0 0,0 0 0 0 0,0 0 0 0 0,0 1 0 0 0,0-1 0 0 0,0 1 1 0 0,-6-1-1 0 0,0 2-86 0 0,-1-1 1 0 0,0 2-1 0 0,0-1 1 0 0,1 1-1 0 0,-1 0 1 0 0,1 1-1 0 0,0 0 1 0 0,-1 1 0 0 0,1 0-1 0 0,1 0 1 0 0,-1 1-1 0 0,-13 10 1 0 0,5-2-163 0 0,1 0 0 0 0,0 1 1 0 0,1 1-1 0 0,-26 32 0 0 0,32-35 117 0 0,1 1-1 0 0,-1 0 0 0 0,2 0 1 0 0,0 1-1 0 0,1 0 0 0 0,-5 16 1 0 0,9-26-8 0 0,1 0 0 0 0,0 1 0 0 0,1-1 0 0 0,-1 1 0 0 0,1-1 0 0 0,0 0 0 0 0,0 1 0 0 0,0-1 0 0 0,0 1 0 0 0,1-1 0 0 0,1 7 1 0 0,-1-9-35 0 0,1 1 0 0 0,-1-1 0 0 0,0 1 1 0 0,1-1-1 0 0,-1 1 0 0 0,1-1 1 0 0,0 0-1 0 0,0 0 0 0 0,0 0 1 0 0,0 0-1 0 0,0 0 0 0 0,0 0 1 0 0,0 0-1 0 0,1-1 0 0 0,-1 1 1 0 0,1-1-1 0 0,-1 0 0 0 0,1 0 1 0 0,4 2-1 0 0,-3-2-47 0 0,1 0 1 0 0,-1-1-1 0 0,1 1 1 0 0,-1-1-1 0 0,0 0 0 0 0,1 0 1 0 0,-1 0-1 0 0,1-1 1 0 0,-1 1-1 0 0,1-1 1 0 0,-1 0-1 0 0,0-1 0 0 0,1 1 1 0 0,-1-1-1 0 0,0 0 1 0 0,0 0-1 0 0,0 0 1 0 0,0 0-1 0 0,-1-1 0 0 0,1 1 1 0 0,-1-1-1 0 0,5-4 1 0 0,8-8-38 0 0,-1-1 1 0 0,-1 0-1 0 0,15-21 0 0 0,-28 36 149 0 0,9-11-179 0 0,-2-1-1 0 0,1 0 0 0 0,-1 0 1 0 0,-1 0-1 0 0,-1-1 1 0 0,10-27-1 0 0,-30 70 4562 0 0,10-14-4147 0 0,1 1 0 0 0,0-1 0 0 0,1 0 1 0 0,1 1-1 0 0,0 0 0 0 0,1-1 0 0 0,4 25 0 0 0,-4-35-248 0 0,1-1-1 0 0,1 1 1 0 0,-1 0 0 0 0,0-1-1 0 0,1 1 1 0 0,0-1-1 0 0,0 0 1 0 0,0 1 0 0 0,1-1-1 0 0,0 0 1 0 0,-1-1 0 0 0,1 1-1 0 0,1 0 1 0 0,-1-1-1 0 0,0 1 1 0 0,1-1 0 0 0,0 0-1 0 0,0 0 1 0 0,0-1-1 0 0,0 1 1 0 0,0-1 0 0 0,0 0-1 0 0,1 0 1 0 0,-1 0-1 0 0,1-1 1 0 0,-1 1 0 0 0,1-1-1 0 0,8 1 1 0 0,-6-2-34 0 0,1 1 1 0 0,0-2 0 0 0,-1 1 0 0 0,1-1-1 0 0,-1 0 1 0 0,1-1 0 0 0,-1 1-1 0 0,1-2 1 0 0,-1 1 0 0 0,0-1-1 0 0,0 0 1 0 0,0 0 0 0 0,-1-1-1 0 0,1 0 1 0 0,-1 0 0 0 0,8-7 0 0 0,8-7-192 0 0,-2-1 1 0 0,0 0 0 0 0,18-25 0 0 0,-18 19 174 0 0,-1 0-1 0 0,18-33 1 0 0,-31 49 124 0 0,0-2 1 0 0,-1 1 0 0 0,-1-1-1 0 0,0 1 1 0 0,0-1 0 0 0,-1 0-1 0 0,-1-1 1 0 0,0 1 0 0 0,1-16-1 0 0,-3 25 12 0 0,0 0 1 0 0,0 0-1 0 0,0 0 0 0 0,0 0 0 0 0,0 0 0 0 0,-1 0 0 0 0,1 0 1 0 0,-1 0-1 0 0,0 0 0 0 0,1 0 0 0 0,-1 0 0 0 0,0 0 1 0 0,-2-2-1 0 0,2 3 69 0 0,1 0 1 0 0,-1 1-1 0 0,0-1 1 0 0,0 0-1 0 0,0 0 0 0 0,0 1 1 0 0,0-1-1 0 0,0 1 1 0 0,0-1-1 0 0,0 1 1 0 0,0-1-1 0 0,0 1 0 0 0,0-1 1 0 0,0 1-1 0 0,-1 0 1 0 0,1 0-1 0 0,-2-1 1 0 0,0 2 77 0 0,-1-1 0 0 0,0 1 0 0 0,1-1-1 0 0,0 1 1 0 0,-1 0 0 0 0,1 0 0 0 0,-1 1 0 0 0,1-1 0 0 0,0 0 0 0 0,0 1 0 0 0,0 0 0 0 0,0 0 0 0 0,-5 4 0 0 0,-6 6-247 0 0,0 2 0 0 0,1-1 0 0 0,0 2 0 0 0,1 0 0 0 0,1 0-1 0 0,0 1 1 0 0,1 1 0 0 0,1-1 0 0 0,1 2 0 0 0,0-1 0 0 0,1 1 0 0 0,-9 34-1 0 0,15-48 17 0 0,1 0-1 0 0,-1 0 0 0 0,1 0 1 0 0,-1 0-1 0 0,1 0 0 0 0,0 0 1 0 0,0 0-1 0 0,1 0 0 0 0,0 0 1 0 0,-1 0-1 0 0,1 0 0 0 0,0 0 1 0 0,1 0-1 0 0,-1 0 0 0 0,1-1 0 0 0,-1 1 1 0 0,1-1-1 0 0,5 7 0 0 0,-5-8-129 0 0,1 1 0 0 0,-1-1 0 0 0,1 0 0 0 0,0 0-1 0 0,0 0 1 0 0,0 0 0 0 0,0 0 0 0 0,0-1 0 0 0,0 1 0 0 0,1-1-1 0 0,-1 0 1 0 0,0 0 0 0 0,1 0 0 0 0,-1 0 0 0 0,1-1 0 0 0,-1 1-1 0 0,1-1 1 0 0,-1 0 0 0 0,1 0 0 0 0,-1 0 0 0 0,7-2-1 0 0,-1 0-254 0 0,1 0 0 0 0,-1-1 0 0 0,1 0 0 0 0,-1-1 0 0 0,0 0 0 0 0,0-1 0 0 0,-1 1 0 0 0,1-2 0 0 0,8-6 0 0 0,13-11-700 0 0,26-29 0 0 0,-33 30 220 0 0,79-76-1856 0 0,-84 78 2645 0 0,0-1 1 0 0,-1 0 0 0 0,15-28-1 0 0,-30 30 5344 0 0,-9 27-805 0 0,4-3-3435 0 0,-10 22-750 0 0,1-1 0 0 0,2 2 0 0 0,-11 40-1 0 0,17-52-201 0 0,1-1-1 0 0,0 1 0 0 0,2 0 0 0 0,0-1 0 0 0,0 1 0 0 0,2 0 1 0 0,0 0-1 0 0,4 23 0 0 0,-4-34-167 0 0,1-1 1 0 0,-1 1 0 0 0,1-1-1 0 0,0 1 1 0 0,0-1 0 0 0,0 0-1 0 0,1 0 1 0 0,-1 0-1 0 0,1 0 1 0 0,5 5 0 0 0,-7-8 65 0 0,0 0-1 0 0,0 0 1 0 0,0-1 0 0 0,0 1 0 0 0,1 0 0 0 0,-1 0 0 0 0,0-1 0 0 0,0 1-1 0 0,0-1 1 0 0,1 1 0 0 0,-1-1 0 0 0,0 0 0 0 0,0 1 0 0 0,1-1 0 0 0,-1 0 0 0 0,0 0-1 0 0,1 0 1 0 0,-1 0 0 0 0,0 0 0 0 0,1 0 0 0 0,-1 0 0 0 0,0 0 0 0 0,1-1 0 0 0,-1 1-1 0 0,0 0 1 0 0,1-1 0 0 0,-1 1 0 0 0,0-1 0 0 0,0 1 0 0 0,0-1 0 0 0,0 0-1 0 0,1 0 1 0 0,-1 1 0 0 0,0-1 0 0 0,0 0 0 0 0,0 0 0 0 0,0 0 0 0 0,-1 0 0 0 0,1 0-1 0 0,1-2 1 0 0,2-2-919 0 0,-1 0 0 0 0,0 0 0 0 0,0 0-1 0 0,0 0 1 0 0,3-10 0 0 0,0-3-3231 0 0</inkml:trace>
</inkml:ink>
</file>

<file path=ppt/ink/ink2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9.174"/>
    </inkml:context>
    <inkml:brush xml:id="br0">
      <inkml:brushProperty name="width" value="0.05" units="cm"/>
      <inkml:brushProperty name="height" value="0.05" units="cm"/>
    </inkml:brush>
  </inkml:definitions>
  <inkml:trace contextRef="#ctx0" brushRef="#br0">125 0 2761 0 0,'-63'2'823'0'0,"2"-1"7182"0"0,99 10-6739 0 0,13-3-1713 0 0,1-2 0 0 0,-1-3 0 0 0,96-5 1 0 0,-121 0-3540 0 0</inkml:trace>
</inkml:ink>
</file>

<file path=ppt/ink/ink2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9.539"/>
    </inkml:context>
    <inkml:brush xml:id="br0">
      <inkml:brushProperty name="width" value="0.05" units="cm"/>
      <inkml:brushProperty name="height" value="0.05" units="cm"/>
    </inkml:brush>
  </inkml:definitions>
  <inkml:trace contextRef="#ctx0" brushRef="#br0">167 0 12443 0 0,'-7'1'242'0'0,"0"0"0"0"0,0 0 0 0 0,0 1 1 0 0,1 0-1 0 0,-1 0 0 0 0,0 1 0 0 0,1-1 1 0 0,0 1-1 0 0,-1 1 0 0 0,1-1 0 0 0,1 1 1 0 0,-1 0-1 0 0,0 1 0 0 0,-8 8 0 0 0,8-7-276 0 0,-1 0 0 0 0,2 1 0 0 0,-1 0 0 0 0,1 0-1 0 0,0 0 1 0 0,0 0 0 0 0,1 1 0 0 0,0 0 0 0 0,0 0-1 0 0,1 0 1 0 0,-3 13 0 0 0,5-14 40 0 0,0 0 0 0 0,0 0 0 0 0,1 1 0 0 0,0-1 0 0 0,1 0 0 0 0,-1 0-1 0 0,2 0 1 0 0,-1 0 0 0 0,1 0 0 0 0,0 0 0 0 0,0 0 0 0 0,5 10 0 0 0,-5-12 12 0 0,0-1 0 0 0,1 0 0 0 0,-1-1 0 0 0,1 1 0 0 0,0 0 0 0 0,0-1 0 0 0,0 1 0 0 0,0-1 0 0 0,1 0 0 0 0,-1 0 0 0 0,1 0 0 0 0,0-1 0 0 0,0 1 0 0 0,0-1 0 0 0,0 0 0 0 0,0 0 0 0 0,0 0 0 0 0,1-1 0 0 0,-1 0 0 0 0,8 2 0 0 0,-10-3-45 0 0,0 0 0 0 0,0 1 0 0 0,-1-1 1 0 0,1-1-1 0 0,0 1 0 0 0,0 0 0 0 0,-1 0 1 0 0,1-1-1 0 0,0 1 0 0 0,-1 0 0 0 0,1-1 1 0 0,0 0-1 0 0,-1 1 0 0 0,1-1 0 0 0,-1 0 1 0 0,1 0-1 0 0,-1 0 0 0 0,1 0 0 0 0,1-2 1 0 0,-1 1 30 0 0,1-1 0 0 0,-1 0 1 0 0,0 0-1 0 0,0 0 1 0 0,0 0-1 0 0,-1 0 1 0 0,1 0-1 0 0,-1-1 1 0 0,2-3-1 0 0,-1-2 152 0 0,0 0 1 0 0,0-1-1 0 0,0 0 0 0 0,-1 1 0 0 0,-1-1 0 0 0,0-11 1 0 0,-1 9 48 0 0,-1 0 1 0 0,0 0 0 0 0,-1 0-1 0 0,0 0 1 0 0,-6-13 0 0 0,7 19-220 0 0,0 1 0 0 0,0 0 0 0 0,-1 0 0 0 0,0 0 0 0 0,0 0 0 0 0,-1 0 0 0 0,0 1 1 0 0,1-1-1 0 0,-1 1 0 0 0,-1 0 0 0 0,1 0 0 0 0,-10-6 0 0 0,6 7-2210 0 0</inkml:trace>
</inkml:ink>
</file>

<file path=ppt/ink/ink2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19.882"/>
    </inkml:context>
    <inkml:brush xml:id="br0">
      <inkml:brushProperty name="width" value="0.05" units="cm"/>
      <inkml:brushProperty name="height" value="0.05" units="cm"/>
    </inkml:brush>
  </inkml:definitions>
  <inkml:trace contextRef="#ctx0" brushRef="#br0">2 1 4825 0 0,'2'4'349'0'0,"-1"0"-1"0"0,0 0 1 0 0,0 0 0 0 0,0 0-1 0 0,0 0 1 0 0,0 0-1 0 0,-1 0 1 0 0,1 0 0 0 0,-1 1-1 0 0,-1-1 1 0 0,0 8-1 0 0,1-3-149 0 0,0 101 1872 0 0,-2 42-2003 0 0,-3-142 5565 0 0,4-26 509 0 0,1 6-6609 0 0,3-4 596 0 0,1 1-1 0 0,0-1 1 0 0,1 1-1 0 0,0 1 1 0 0,1-1 0 0 0,0 1-1 0 0,1 0 1 0 0,9-12-1 0 0,2 1-963 0 0,0 0-1 0 0,38-34 1 0 0,-33 37-178 0 0,2 2-3 0 0</inkml:trace>
</inkml:ink>
</file>

<file path=ppt/ink/ink2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20.301"/>
    </inkml:context>
    <inkml:brush xml:id="br0">
      <inkml:brushProperty name="width" value="0.05" units="cm"/>
      <inkml:brushProperty name="height" value="0.05" units="cm"/>
    </inkml:brush>
  </inkml:definitions>
  <inkml:trace contextRef="#ctx0" brushRef="#br0">105 1 8290 0 0,'0'0'973'0'0,"-3"10"-394"0"0,-19 103-178 0 0,-10 139 1 0 0,26-196-373 0 0,-14 278-45 0 0,8-387 304 0 0,5-1-3292 0 0,4 25-401 0 0</inkml:trace>
</inkml:ink>
</file>

<file path=ppt/ink/ink2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2:20.643"/>
    </inkml:context>
    <inkml:brush xml:id="br0">
      <inkml:brushProperty name="width" value="0.05" units="cm"/>
      <inkml:brushProperty name="height" value="0.05" units="cm"/>
    </inkml:brush>
  </inkml:definitions>
  <inkml:trace contextRef="#ctx0" brushRef="#br0">1 196 6913 0 0,'1'-7'-78'0'0,"1"0"0"0"0,0-1 0 0 0,0 1 0 0 0,1 0 0 0 0,0 1 0 0 0,0-1 0 0 0,1 0 0 0 0,0 1 0 0 0,0 0-1 0 0,1 0 1 0 0,-1 0 0 0 0,1 0 0 0 0,0 1 0 0 0,1 0 0 0 0,8-7 0 0 0,1 1 246 0 0,1 0 1 0 0,0 1-1 0 0,1 1 0 0 0,0 1 1 0 0,0 0-1 0 0,1 1 1 0 0,20-5-1 0 0,-27 9-3 0 0,-1 1 0 0 0,1-1 0 0 0,0 2 0 0 0,0 0 0 0 0,0 0 0 0 0,0 1 0 0 0,0 0 0 0 0,0 1 0 0 0,0 0 0 0 0,0 1 0 0 0,0 0 0 0 0,-1 1 0 0 0,18 6 0 0 0,-22-6-50 0 0,-1 0 0 0 0,1 0 0 0 0,-1 1 0 0 0,0 0-1 0 0,1 0 1 0 0,-2 0 0 0 0,1 1 0 0 0,0-1 0 0 0,-1 1 0 0 0,0 0 0 0 0,0 0 0 0 0,-1 1 0 0 0,1-1 0 0 0,-1 1 0 0 0,0 0 0 0 0,-1-1 0 0 0,3 9 0 0 0,-3-9-55 0 0,-1 0 1 0 0,0 0-1 0 0,0 1 0 0 0,-1-1 1 0 0,1 0-1 0 0,-1 0 0 0 0,0 1 1 0 0,-1-1-1 0 0,1 0 0 0 0,-1 0 1 0 0,0 1-1 0 0,0-1 0 0 0,-1 0 1 0 0,0 0-1 0 0,1 0 0 0 0,-2 0 1 0 0,1-1-1 0 0,0 1 0 0 0,-1 0 1 0 0,0-1-1 0 0,-4 5 0 0 0,-5 3 183 0 0,-1 0-1 0 0,0-1 1 0 0,0-1-1 0 0,-1-1 0 0 0,0 1 1 0 0,-1-2-1 0 0,0 0 1 0 0,0-1-1 0 0,-1-1 1 0 0,1 0-1 0 0,-1-1 0 0 0,-1 0 1 0 0,1-2-1 0 0,-1 0 1 0 0,0 0-1 0 0,1-2 1 0 0,-32-1-1 0 0,37-2 958 0 0,19 2-1581 0 0,20 0-2033 0 0,-5 3 1522 0 0,0 1 0 0 0,0 2-1 0 0,40 14 1 0 0,62 36 978 0 0,-108-48-90 0 0,-1 1 1 0 0,0 1 0 0 0,-1 1 0 0 0,21 17-1 0 0,-32-24-3 0 0,1 0-1 0 0,-1 1 1 0 0,1-1-1 0 0,-1 1 1 0 0,-1 0-1 0 0,1 0 1 0 0,-1 1-1 0 0,0-1 1 0 0,0 1-1 0 0,0-1 1 0 0,-1 1-1 0 0,0 0 1 0 0,0 0-1 0 0,0 0 1 0 0,-1 0-1 0 0,1 12 1 0 0,-2-14 54 0 0,-1 0 0 0 0,0 0 0 0 0,0 0 0 0 0,0 0 1 0 0,-1 0-1 0 0,1 0 0 0 0,-1 0 0 0 0,0-1 1 0 0,0 1-1 0 0,0-1 0 0 0,0 1 0 0 0,-1-1 1 0 0,0 0-1 0 0,1 0 0 0 0,-1 0 0 0 0,0 0 0 0 0,0-1 1 0 0,-1 1-1 0 0,1-1 0 0 0,-5 3 0 0 0,-6 4 898 0 0,-1-1 0 0 0,0 0-1 0 0,-24 8 1 0 0,16-8 222 0 0,0-1 0 0 0,-1-1-1 0 0,-47 5 1 0 0,61-10-1099 0 0,0 0-1 0 0,-1-1 1 0 0,1 0 0 0 0,0-1-1 0 0,-1 0 1 0 0,1-1-1 0 0,0 0 1 0 0,0 0 0 0 0,0-1-1 0 0,0 0 1 0 0,-17-9-1 0 0,12 1-1627 0 0,2-3-5800 0 0</inkml:trace>
</inkml:ink>
</file>

<file path=ppt/ink/ink2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0.329"/>
    </inkml:context>
    <inkml:brush xml:id="br0">
      <inkml:brushProperty name="width" value="0.05" units="cm"/>
      <inkml:brushProperty name="height" value="0.05" units="cm"/>
    </inkml:brush>
  </inkml:definitions>
  <inkml:trace contextRef="#ctx0" brushRef="#br0">0 37 1840 0 0,'4'-5'12807'0'0,"21"2"-11687"0"0,0 1 0 0 0,0 1 0 0 0,-1 1 0 0 0,32 4 1 0 0,57-1-569 0 0,-100-3-778 0 0,-1-1 1 0 0,0-1-1 0 0,-1 0 1 0 0,1-1-1 0 0,0 0 1 0 0,-1 0 0 0 0,13-7-1 0 0,-8 2-6591 0 0</inkml:trace>
</inkml:ink>
</file>

<file path=ppt/ink/ink2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0.658"/>
    </inkml:context>
    <inkml:brush xml:id="br0">
      <inkml:brushProperty name="width" value="0.05" units="cm"/>
      <inkml:brushProperty name="height" value="0.05" units="cm"/>
    </inkml:brush>
  </inkml:definitions>
  <inkml:trace contextRef="#ctx0" brushRef="#br0">45 0 15203 0 0,'-1'1'87'0'0,"1"-1"-1"0"0,-1 0 1 0 0,0 1 0 0 0,1-1-1 0 0,-1 1 1 0 0,1-1-1 0 0,-1 0 1 0 0,1 1-1 0 0,-1-1 1 0 0,1 1 0 0 0,-1-1-1 0 0,1 1 1 0 0,0 0-1 0 0,-1-1 1 0 0,1 1-1 0 0,0-1 1 0 0,-1 1 0 0 0,1 0-1 0 0,0-1 1 0 0,0 1-1 0 0,0 0 1 0 0,-1-1 0 0 0,1 2-1 0 0,-4 22-197 0 0,2-17 334 0 0,-9 52 1096 0 0,-6 104 1 0 0,16-126-1773 0 0,2 0 1 0 0,5 38 0 0 0,-2-46-6244 0 0</inkml:trace>
</inkml:ink>
</file>

<file path=ppt/ink/ink2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1.179"/>
    </inkml:context>
    <inkml:brush xml:id="br0">
      <inkml:brushProperty name="width" value="0.05" units="cm"/>
      <inkml:brushProperty name="height" value="0.05" units="cm"/>
    </inkml:brush>
  </inkml:definitions>
  <inkml:trace contextRef="#ctx0" brushRef="#br0">426 158 1840 0 0,'-1'-19'7916'0'0,"-2"-2"-3528"0"0,1 13-3942 0 0,0-1 1 0 0,-1 1-1 0 0,0-1 1 0 0,0 1-1 0 0,-1 0 1 0 0,1 0 0 0 0,-2 0-1 0 0,-9-13 1 0 0,11 18-382 0 0,1 0 0 0 0,-1 1 0 0 0,0 0 0 0 0,1-1 0 0 0,-1 1 0 0 0,0 0 0 0 0,0 0 0 0 0,-1 1 0 0 0,1-1 0 0 0,0 1 0 0 0,-1-1 0 0 0,1 1 1 0 0,0 0-1 0 0,-5 0 0 0 0,1 0-52 0 0,0 0 0 0 0,0 1 0 0 0,0 0 0 0 0,0 0 1 0 0,0 1-1 0 0,-13 2 0 0 0,0 3-152 0 0,1 0 1 0 0,-1 1-1 0 0,-35 19 0 0 0,40-18 96 0 0,0 1-1 0 0,1 0 1 0 0,0 1 0 0 0,0 1-1 0 0,1 0 1 0 0,1 0-1 0 0,-18 22 1 0 0,26-28 4 0 0,1 0 0 0 0,-1 0 0 0 0,1 1-1 0 0,1-1 1 0 0,-1 1 0 0 0,1-1 0 0 0,0 1 0 0 0,0 0-1 0 0,0 0 1 0 0,-1 10 0 0 0,3-11-76 0 0,0 0 0 0 0,0-1 0 0 0,1 1 0 0 0,-1 0 0 0 0,1-1 0 0 0,0 1 0 0 0,0-1 0 0 0,1 1 0 0 0,-1-1 0 0 0,1 0 0 0 0,0 1 0 0 0,0-1 0 0 0,1 0 0 0 0,-1 0 0 0 0,6 6 0 0 0,-1-3-68 0 0,0 0 0 0 0,0 0 0 0 0,1-1 1 0 0,0-1-1 0 0,0 1 0 0 0,0-1 0 0 0,1 0 0 0 0,-1-1 0 0 0,1 0 0 0 0,0 0 1 0 0,0-1-1 0 0,1 0 0 0 0,13 2 0 0 0,15 1-728 0 0,76 3 1 0 0,-113-9 875 0 0,2 0 9 0 0,24 2-892 0 0,28-4 0 0 0,-47 2 775 0 0,0-1 0 0 0,-1-1 0 0 0,1 1-1 0 0,-1-1 1 0 0,1 0 0 0 0,-1-1 0 0 0,0 0-1 0 0,11-6 1 0 0,-17 9 203 0 0,-1 0-1 0 0,0 0 0 0 0,1 0 1 0 0,-1-1-1 0 0,0 1 1 0 0,1 0-1 0 0,-1 0 1 0 0,0 0-1 0 0,0-1 1 0 0,1 1-1 0 0,-1 0 0 0 0,0 0 1 0 0,0 0-1 0 0,1-1 1 0 0,-1 1-1 0 0,0 0 1 0 0,0-1-1 0 0,0 1 1 0 0,1 0-1 0 0,-1-1 1 0 0,0 1-1 0 0,0 0 0 0 0,0-1 1 0 0,0 1-1 0 0,0 0 1 0 0,0-1-1 0 0,0 1 1 0 0,0 0-1 0 0,0-1 1 0 0,0 1-1 0 0,0 0 0 0 0,0-1 1 0 0,0 1-1 0 0,0 0 1 0 0,0-1-1 0 0,0 1 1 0 0,0 0-1 0 0,-1-1 1 0 0,-13-9 3510 0 0,10 9-2845 0 0,0-1-1 0 0,0 1 1 0 0,-1 0-1 0 0,1 0 1 0 0,-1 0 0 0 0,-6 0-1 0 0,-1 3-404 0 0,-1 1 0 0 0,0 0 0 0 0,1 1 0 0 0,-1 1 0 0 0,1 0 0 0 0,0 0 0 0 0,1 1 0 0 0,-1 0 0 0 0,-17 14 0 0 0,6-2-344 0 0,1 0 1 0 0,0 2-1 0 0,-24 28 0 0 0,35-36 22 0 0,2 1-1 0 0,-1 0 1 0 0,2 0 0 0 0,-1 0 0 0 0,2 1-1 0 0,0 0 1 0 0,-5 16 0 0 0,10-26-85 0 0,1 0 0 0 0,-1 1 0 0 0,1-1 0 0 0,0 1 0 0 0,1-1 0 0 0,-1 1 0 0 0,1-1 0 0 0,0 1 0 0 0,0-1 0 0 0,0 1 0 0 0,1-1 0 0 0,-1 1 0 0 0,1-1 0 0 0,0 0 0 0 0,0 1 0 0 0,1-1 0 0 0,0 0 0 0 0,-1 0 0 0 0,1 0 0 0 0,0 0 0 0 0,1 0 0 0 0,-1 0 0 0 0,1 0 0 0 0,0-1 0 0 0,0 1 0 0 0,0-1 1 0 0,0 0-1 0 0,1 0 0 0 0,3 3 0 0 0,-3-4-82 0 0,1 0 1 0 0,0 1-1 0 0,0-2 1 0 0,0 1-1 0 0,0 0 1 0 0,0-1 0 0 0,0 0-1 0 0,0 0 1 0 0,0-1-1 0 0,1 1 1 0 0,-1-1-1 0 0,0 0 1 0 0,0-1-1 0 0,0 1 1 0 0,1-1 0 0 0,-1 0-1 0 0,0 0 1 0 0,0-1-1 0 0,6-2 1 0 0,13-5 155 0 0</inkml:trace>
</inkml:ink>
</file>

<file path=ppt/ink/ink2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1.541"/>
    </inkml:context>
    <inkml:brush xml:id="br0">
      <inkml:brushProperty name="width" value="0.05" units="cm"/>
      <inkml:brushProperty name="height" value="0.05" units="cm"/>
    </inkml:brush>
  </inkml:definitions>
  <inkml:trace contextRef="#ctx0" brushRef="#br0">90 113 14283 0 0,'-2'0'93'0'0,"0"1"0"0"0,0-1 0 0 0,1 1 0 0 0,-1-1 0 0 0,0 1 0 0 0,0 0 0 0 0,1 0-1 0 0,-1 0 1 0 0,1 0 0 0 0,-1 0 0 0 0,0 0 0 0 0,1 0 0 0 0,0 0 0 0 0,-2 2 0 0 0,-20 23-343 0 0,18-20 898 0 0,1-1-254 0 0,0 1 0 0 0,0 0 0 0 0,1 0-1 0 0,-1 0 1 0 0,2 0 0 0 0,-1 0 0 0 0,1 1-1 0 0,-1-1 1 0 0,2 1 0 0 0,-1 0 0 0 0,-1 12-1 0 0,3-16-403 0 0,0-1 0 0 0,0 1-1 0 0,0 0 1 0 0,0-1 0 0 0,0 1-1 0 0,1-1 1 0 0,-1 1 0 0 0,1-1-1 0 0,-1 1 1 0 0,1-1 0 0 0,0 0-1 0 0,0 1 1 0 0,0-1 0 0 0,1 0-1 0 0,-1 0 1 0 0,0 1 0 0 0,1-1-1 0 0,-1 0 1 0 0,1 0 0 0 0,0-1-1 0 0,0 1 1 0 0,-1 0 0 0 0,1 0-1 0 0,1-1 1 0 0,-1 0 0 0 0,0 1-1 0 0,0-1 1 0 0,0 0 0 0 0,1 0-1 0 0,-1 0 1 0 0,0 0 0 0 0,1 0-1 0 0,-1-1 1 0 0,1 1 0 0 0,2 0-1 0 0,-3-1-30 0 0,-1 0 0 0 0,1 0 0 0 0,0 0 0 0 0,0 0 0 0 0,-1 0 0 0 0,1 0 0 0 0,0 0-1 0 0,0-1 1 0 0,-1 1 0 0 0,1-1 0 0 0,0 1 0 0 0,-1-1 0 0 0,1 0 0 0 0,-1 1 0 0 0,1-1 0 0 0,-1 0-1 0 0,1 0 1 0 0,1-2 0 0 0,0 0-371 0 0,1 0 0 0 0,-1-1 0 0 0,0 1 0 0 0,0-1-1 0 0,3-6 1 0 0,4-7-5840 0 0</inkml:trace>
  <inkml:trace contextRef="#ctx0" brushRef="#br0" timeOffset="1">43 4 11058 0 0,'0'-1'116'0'0,"0"1"-1"0"0,0 0 0 0 0,1 0 0 0 0,-1-1 0 0 0,0 1 0 0 0,0 0 1 0 0,0 0-1 0 0,1 0 0 0 0,-1-1 0 0 0,0 1 0 0 0,0 0 0 0 0,1 0 0 0 0,-1 0 1 0 0,0 0-1 0 0,1 0 0 0 0,-1 0 0 0 0,0-1 0 0 0,0 1 0 0 0,1 0 1 0 0,-1 0-1 0 0,0 0 0 0 0,1 0 0 0 0,-1 0 0 0 0,0 0 0 0 0,0 0 1 0 0,1 0-1 0 0,-1 0 0 0 0,0 0 0 0 0,1 1 0 0 0,-1-1 0 0 0,0 0 1 0 0,1 0-1 0 0,-1 0 0 0 0,0 0 0 0 0,16 1-882 0 0,32 3-1616 0 0,-20-3 1267 0 0,44 9-1 0 0,-48-4 1117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5.692"/>
    </inkml:context>
    <inkml:brush xml:id="br0">
      <inkml:brushProperty name="width" value="0.05" units="cm"/>
      <inkml:brushProperty name="height" value="0.05" units="cm"/>
    </inkml:brush>
  </inkml:definitions>
  <inkml:trace contextRef="#ctx0" brushRef="#br0">76 0 2761 0 0,'9'0'152'0'0,"-1"1"1"0"0,1 0 0 0 0,-1 0 0 0 0,0 1 0 0 0,1 0 0 0 0,-1 1 0 0 0,12 4-1 0 0,-17-6-125 0 0,-1 0-1 0 0,1 1 0 0 0,0-1 1 0 0,-1 1-1 0 0,1-1 1 0 0,-1 1-1 0 0,1 0 0 0 0,-1 0 1 0 0,0 0-1 0 0,0 0 0 0 0,0 0 1 0 0,0 1-1 0 0,0-1 0 0 0,-1 0 1 0 0,1 1-1 0 0,-1 0 0 0 0,1-1 1 0 0,-1 1-1 0 0,0 0 1 0 0,0 0-1 0 0,0-1 0 0 0,0 1 1 0 0,-1 0-1 0 0,1 6 0 0 0,-1-6 277 0 0,0 0 0 0 0,-1-1 0 0 0,0 1-1 0 0,0 0 1 0 0,0-1 0 0 0,0 1 0 0 0,0 0-1 0 0,0-1 1 0 0,-1 1 0 0 0,1-1 0 0 0,-1 0 0 0 0,1 0-1 0 0,-4 4 1 0 0,-30 27 3328 0 0,27-26-3279 0 0,2-2-323 0 0,0 0-1 0 0,-1-1 1 0 0,0 0 0 0 0,0-1 0 0 0,-1 1-1 0 0,1-1 1 0 0,0 0 0 0 0,-1-1-1 0 0,0 0 1 0 0,0 0 0 0 0,0-1-1 0 0,-14 1 1 0 0,-7 2-7 0 0,242-23 600 0 0,-94 11-444 0 0,-60 3-266 0 0</inkml:trace>
</inkml:ink>
</file>

<file path=ppt/ink/ink2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1.908"/>
    </inkml:context>
    <inkml:brush xml:id="br0">
      <inkml:brushProperty name="width" value="0.05" units="cm"/>
      <inkml:brushProperty name="height" value="0.05" units="cm"/>
    </inkml:brush>
  </inkml:definitions>
  <inkml:trace contextRef="#ctx0" brushRef="#br0">296 0 7834 0 0,'-1'1'128'0'0,"0"0"1"0"0,0 0-1 0 0,0 0 1 0 0,0-1-1 0 0,1 1 1 0 0,-1 0-1 0 0,0 0 1 0 0,1 0-1 0 0,-1 0 1 0 0,0 0-1 0 0,1 1 1 0 0,-1-1 0 0 0,1 0-1 0 0,0 0 1 0 0,-1 0-1 0 0,1 2 1 0 0,-4 24 1915 0 0,3-18-1655 0 0,-12 130 4027 0 0,6-58-2484 0 0,-19 86 0 0 0,24-154-1793 0 0,-2 1 0 0 0,0-1 0 0 0,-1 1-1 0 0,0-1 1 0 0,-1-1 0 0 0,0 1 0 0 0,-11 14-1 0 0,15-23-98 0 0,-1-1 0 0 0,1 1 0 0 0,-1-1-1 0 0,0 0 1 0 0,0 0 0 0 0,-1 0 0 0 0,1-1 0 0 0,0 1 0 0 0,-1-1-1 0 0,0 0 1 0 0,0 0 0 0 0,1 0 0 0 0,-1 0 0 0 0,0-1-1 0 0,0 0 1 0 0,-1 1 0 0 0,1-2 0 0 0,0 1 0 0 0,0 0-1 0 0,0-1 1 0 0,-1 0 0 0 0,1 0 0 0 0,0 0 0 0 0,-1 0-1 0 0,1-1 1 0 0,0 1 0 0 0,-7-3 0 0 0,1 0-173 0 0,0-1-1 0 0,-18-9 1 0 0,3-1-395 0 0</inkml:trace>
</inkml:ink>
</file>

<file path=ppt/ink/ink2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1:22.257"/>
    </inkml:context>
    <inkml:brush xml:id="br0">
      <inkml:brushProperty name="width" value="0.05" units="cm"/>
      <inkml:brushProperty name="height" value="0.05" units="cm"/>
    </inkml:brush>
  </inkml:definitions>
  <inkml:trace contextRef="#ctx0" brushRef="#br0">1 3 11058 0 0,'1'-1'488'0'0,"0"1"105"0"0,1 0-473 0 0,-1 0-120 0 0,2-1 0 0 0,0 1 0 0 0,-1 0 232 0 0,5 1 24 0 0,3 0 8 0 0,7 1 0 0 0,2-1-264 0 0,9 2-72 0 0,5 1-8 0 0,4 2 0 0 0</inkml:trace>
</inkml:ink>
</file>

<file path=ppt/ink/ink2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0.450"/>
    </inkml:context>
    <inkml:brush xml:id="br0">
      <inkml:brushProperty name="width" value="0.05" units="cm"/>
      <inkml:brushProperty name="height" value="0.05" units="cm"/>
    </inkml:brush>
  </inkml:definitions>
  <inkml:trace contextRef="#ctx0" brushRef="#br0">386 105 8290 0 0,'0'0'639'0'0,"-25"-28"6353"0"0,19 21-6808 0 0,1 1 1 0 0,-1 0-1 0 0,0 0 0 0 0,0 0 1 0 0,0 1-1 0 0,-1 0 1 0 0,0 0-1 0 0,0 1 1 0 0,0 0-1 0 0,-1 0 0 0 0,1 0 1 0 0,-1 1-1 0 0,0 1 1 0 0,-9-3-1 0 0,7 3-157 0 0,0 1 0 0 0,-1 0 1 0 0,1 0-1 0 0,0 1 0 0 0,-1 1 0 0 0,1 0 0 0 0,-1 0 1 0 0,1 1-1 0 0,0 0 0 0 0,0 1 0 0 0,-10 3 0 0 0,12-3-75 0 0,1 0 0 0 0,-1 1-1 0 0,1-1 1 0 0,0 2 0 0 0,0-1-1 0 0,0 1 1 0 0,1-1-1 0 0,0 2 1 0 0,0-1 0 0 0,0 1-1 0 0,0 0 1 0 0,1 0 0 0 0,0 1-1 0 0,-6 10 1 0 0,8-12-121 0 0,1 0 1 0 0,0 0-1 0 0,0 0 0 0 0,1 0 1 0 0,-1 0-1 0 0,1 0 0 0 0,1 0 1 0 0,-1 0-1 0 0,1 0 0 0 0,-1 1 1 0 0,1-1-1 0 0,1 0 1 0 0,-1 0-1 0 0,1 1 0 0 0,0-1 1 0 0,0 0-1 0 0,0 0 0 0 0,1 0 1 0 0,0 0-1 0 0,0 0 0 0 0,0-1 1 0 0,1 1-1 0 0,5 7 0 0 0,9 11-999 0 0,2-1 0 0 0,1-1 0 0 0,0-1-1 0 0,41 31 1 0 0,-37-32 1147 0 0,0 2-1 0 0,-1 0 1 0 0,36 44 0 0 0,-56-61 97 0 0,-1-1 1 0 0,1 1-1 0 0,-1 0 1 0 0,0-1-1 0 0,0 1 1 0 0,0 0-1 0 0,-1 0 1 0 0,1 0 0 0 0,-1 0-1 0 0,0 1 1 0 0,0-1-1 0 0,-1 0 1 0 0,1 0-1 0 0,-1 7 1 0 0,-1-7 306 0 0,1-1 0 0 0,-1 0 1 0 0,0 0-1 0 0,0 1 0 0 0,0-1 1 0 0,-1 0-1 0 0,1 0 0 0 0,-1 0 1 0 0,0 0-1 0 0,0-1 0 0 0,0 1 1 0 0,0 0-1 0 0,0-1 0 0 0,0 1 1 0 0,-1-1-1 0 0,0 0 0 0 0,1 0 1 0 0,-6 3-1 0 0,-3 3 33 0 0,-1-1 1 0 0,1-1 0 0 0,-1 0-1 0 0,0 0 1 0 0,-1-1-1 0 0,1-1 1 0 0,-1 0-1 0 0,-14 2 1 0 0,17-5-779 0 0,-1 0 1 0 0,0 0-1 0 0,1-1 0 0 0,-1 0 1 0 0,0-1-1 0 0,-15-3 1 0 0,9 0-6144 0 0</inkml:trace>
</inkml:ink>
</file>

<file path=ppt/ink/ink2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0.792"/>
    </inkml:context>
    <inkml:brush xml:id="br0">
      <inkml:brushProperty name="width" value="0.05" units="cm"/>
      <inkml:brushProperty name="height" value="0.05" units="cm"/>
    </inkml:brush>
  </inkml:definitions>
  <inkml:trace contextRef="#ctx0" brushRef="#br0">18 0 11979 0 0,'0'0'73'0'0,"-1"1"0"0"0,0-1 0 0 0,0 0 1 0 0,0 0-1 0 0,1 1 0 0 0,-1-1 0 0 0,0 0 1 0 0,0 1-1 0 0,1-1 0 0 0,-1 1 1 0 0,0-1-1 0 0,1 1 0 0 0,-1-1 0 0 0,1 1 1 0 0,-1 0-1 0 0,1-1 0 0 0,-1 1 1 0 0,1 0-1 0 0,-1-1 0 0 0,1 1 0 0 0,-1 0 1 0 0,1-1-1 0 0,0 1 0 0 0,0 0 0 0 0,-1 0 1 0 0,1 0-1 0 0,0-1 0 0 0,0 1 1 0 0,0 0-1 0 0,0 1 0 0 0,-3 27 2118 0 0,3-28-2180 0 0,1 26-184 0 0,0 0 1 0 0,2-1 0 0 0,9 41 0 0 0,-9-54 83 0 0,1 0 1 0 0,0 0-1 0 0,1 0 0 0 0,1-1 0 0 0,0 0 0 0 0,0 0 0 0 0,1 0 0 0 0,16 19 0 0 0,-20-27-19 0 0,0-1 0 0 0,1 1-1 0 0,0-1 1 0 0,0 0 0 0 0,0 0-1 0 0,0 0 1 0 0,7 4 0 0 0,-10-7 37 0 0,0 1 1 0 0,0-1 0 0 0,0 0-1 0 0,0 1 1 0 0,0-1 0 0 0,0 0-1 0 0,1 1 1 0 0,-1-1 0 0 0,0 0-1 0 0,0 0 1 0 0,0 0 0 0 0,0 0-1 0 0,0 0 1 0 0,1 0 0 0 0,-1-1-1 0 0,0 1 1 0 0,0 0 0 0 0,0-1-1 0 0,0 1 1 0 0,0 0 0 0 0,0-1-1 0 0,0 1 1 0 0,0-1 0 0 0,0 0-1 0 0,0 1 1 0 0,0-1-1 0 0,0 0 1 0 0,0 1 0 0 0,0-1-1 0 0,-1 0 1 0 0,1 0 0 0 0,0 0-1 0 0,-1 0 1 0 0,1 0 0 0 0,0 0-1 0 0,-1 0 1 0 0,1-2 0 0 0,3-5-312 0 0,-1 0 0 0 0,0 0 0 0 0,-1 0 0 0 0,2-10 0 0 0,-3 12 178 0 0,5-21-616 0 0</inkml:trace>
</inkml:ink>
</file>

<file path=ppt/ink/ink2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1.201"/>
    </inkml:context>
    <inkml:brush xml:id="br0">
      <inkml:brushProperty name="width" value="0.05" units="cm"/>
      <inkml:brushProperty name="height" value="0.05" units="cm"/>
    </inkml:brush>
  </inkml:definitions>
  <inkml:trace contextRef="#ctx0" brushRef="#br0">7 5 2304 0 0,'-3'-5'4364'0'0,"3"5"-4219"0"0,-1 1 0 0 0,1-1 0 0 0,0 0 0 0 0,0 0 0 0 0,-1 0 0 0 0,1 0 0 0 0,0 1 0 0 0,0-1 0 0 0,0 0 0 0 0,-1 0 0 0 0,1 0 0 0 0,0 1 0 0 0,0-1 0 0 0,0 0 0 0 0,0 0 0 0 0,0 1 0 0 0,-1-1 0 0 0,1 0 0 0 0,0 1 0 0 0,0-1 0 0 0,0 0 0 0 0,0 0 0 0 0,0 1 0 0 0,0-1 0 0 0,0 0 0 0 0,0 1 0 0 0,0-1 0 0 0,0 0 0 0 0,0 0 0 0 0,0 1 0 0 0,0-1 0 0 0,0 0 0 0 0,1 1 0 0 0,-1 32 663 0 0,2 0 0 0 0,10 54-1 0 0,-9-71-1261 0 0,1 1-1 0 0,1-1 1 0 0,1 0-1 0 0,0-1 1 0 0,1 1-1 0 0,1-1 0 0 0,12 19 1 0 0,-9-20-3426 0 0</inkml:trace>
</inkml:ink>
</file>

<file path=ppt/ink/ink2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1.531"/>
    </inkml:context>
    <inkml:brush xml:id="br0">
      <inkml:brushProperty name="width" value="0.05" units="cm"/>
      <inkml:brushProperty name="height" value="0.05" units="cm"/>
    </inkml:brush>
  </inkml:definitions>
  <inkml:trace contextRef="#ctx0" brushRef="#br0">7 424 11522 0 0,'0'-3'119'0'0,"0"1"-1"0"0,1-1 1 0 0,-1 0-1 0 0,0 1 0 0 0,0-1 1 0 0,-1 1-1 0 0,1-1 0 0 0,0 0 1 0 0,-2-2-1 0 0,1-5-69 0 0,-1-19-101 0 0,1-1 0 0 0,1 1 0 0 0,2-1 0 0 0,1 1 0 0 0,1 0 0 0 0,1 0 0 0 0,2 0 0 0 0,1 0 0 0 0,21-48 0 0 0,-27 73-19 0 0,0-1 0 0 0,1 1 1 0 0,-1 0-1 0 0,1 0 1 0 0,0 1-1 0 0,0-1 1 0 0,0 0-1 0 0,6-4 0 0 0,-9 7 33 0 0,1 1-1 0 0,0-1 1 0 0,0 1-1 0 0,-1-1 1 0 0,1 1-1 0 0,0 0 1 0 0,0 0-1 0 0,-1-1 1 0 0,1 1-1 0 0,0 0 1 0 0,0 0-1 0 0,0 0 0 0 0,0 0 1 0 0,-1-1-1 0 0,1 1 1 0 0,0 1-1 0 0,0-1 1 0 0,0 0-1 0 0,0 0 1 0 0,1 0-1 0 0,-1 1-9 0 0,1 0 1 0 0,-1 0-1 0 0,0 0 0 0 0,1 0 0 0 0,-1 0 1 0 0,0 0-1 0 0,0 0 0 0 0,0 0 0 0 0,0 1 1 0 0,0-1-1 0 0,0 0 0 0 0,0 1 0 0 0,0-1 1 0 0,-1 1-1 0 0,2 1 0 0 0,15 41 627 0 0,-1 1 0 0 0,-3 1 0 0 0,10 59 0 0 0,-3-15-374 0 0,-14-64 134 0 0,-2 1 1 0 0,-1 0 0 0 0,0 40 0 0 0,-16-103-866 0 0,8 12-437 0 0,-1-4-3492 0 0</inkml:trace>
</inkml:ink>
</file>

<file path=ppt/ink/ink2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1.876"/>
    </inkml:context>
    <inkml:brush xml:id="br0">
      <inkml:brushProperty name="width" value="0.05" units="cm"/>
      <inkml:brushProperty name="height" value="0.05" units="cm"/>
    </inkml:brush>
  </inkml:definitions>
  <inkml:trace contextRef="#ctx0" brushRef="#br0">1 172 456 0 0,'2'1'156'0'0,"-1"1"-1"0"0,1 0 1 0 0,-1-1 0 0 0,1 1 0 0 0,-1 0-1 0 0,0 0 1 0 0,0 0 0 0 0,1 0-1 0 0,-2 0 1 0 0,1 0 0 0 0,1 4-1 0 0,0-2 106 0 0,20 47 1600 0 0,-3 0 0 0 0,23 100 1 0 0,-22-70-933 0 0,-18-75-929 0 0,0 0 0 0 0,-1 1 0 0 0,-1-1 0 0 0,1 9 0 0 0,-9-45 4421 0 0,-2-4-4438 0 0,7 6-2260 0 0,0-34 1 0 0,2 28-1584 0 0</inkml:trace>
  <inkml:trace contextRef="#ctx0" brushRef="#br0" timeOffset="1">157 97 920 0 0,'9'-15'-167'0'0,"-5"6"621"0"0,0 1 0 0 0,1 0 0 0 0,0 0 1 0 0,0 0-1 0 0,0 1 0 0 0,1-1 0 0 0,1 1 1 0 0,10-9-1 0 0,-16 16-336 0 0,0-1 0 0 0,0 1 0 0 0,0 0 0 0 0,0-1 0 0 0,0 1 0 0 0,0 0 0 0 0,0 0 1 0 0,0 0-1 0 0,0 0 0 0 0,0 0 0 0 0,0 0 0 0 0,0 0 0 0 0,0 0 0 0 0,0 0 0 0 0,0 0 0 0 0,0 1 0 0 0,0-1 0 0 0,0 0 0 0 0,0 1 0 0 0,0-1 0 0 0,0 0 0 0 0,-1 1 0 0 0,1-1 1 0 0,0 1-1 0 0,0 0 0 0 0,0-1 0 0 0,0 1 0 0 0,-1 0 0 0 0,1 0 0 0 0,0-1 0 0 0,-1 1 0 0 0,1 0 0 0 0,0 0 0 0 0,-1 0 0 0 0,1 0 0 0 0,-1 0 0 0 0,1 1 0 0 0,4 7 446 0 0,-1-1 0 0 0,0 1 0 0 0,2 9 0 0 0,-4-13-228 0 0,45 148 3006 0 0,-25-77-2948 0 0,33 76 0 0 0,-47-135-6129 0 0</inkml:trace>
  <inkml:trace contextRef="#ctx0" brushRef="#br0" timeOffset="2">423 502 15427 0 0</inkml:trace>
</inkml:ink>
</file>

<file path=ppt/ink/ink2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2.922"/>
    </inkml:context>
    <inkml:brush xml:id="br0">
      <inkml:brushProperty name="width" value="0.05" units="cm"/>
      <inkml:brushProperty name="height" value="0.05" units="cm"/>
    </inkml:brush>
  </inkml:definitions>
  <inkml:trace contextRef="#ctx0" brushRef="#br0">332 106 7370 0 0,'-1'-5'717'0'0,"0"1"0"0"0,-1 0 0 0 0,0 0 1 0 0,0-1-1 0 0,0 1 0 0 0,0 0 0 0 0,-1 1 1 0 0,0-1-1 0 0,1 0 0 0 0,-1 1 0 0 0,-7-6 1 0 0,1-2 570 0 0,5 8-1142 0 0,1-1 0 0 0,-1 0 0 0 0,0 1 0 0 0,0 0 0 0 0,0 0 0 0 0,0 0 0 0 0,0 0 0 0 0,-1 1 0 0 0,1 0 1 0 0,-1 0-1 0 0,0 0 0 0 0,0 0 0 0 0,1 1 0 0 0,-1-1 0 0 0,0 1 0 0 0,0 1 0 0 0,0-1 0 0 0,-1 1 0 0 0,1 0 0 0 0,0 0 0 0 0,0 0 0 0 0,0 1 0 0 0,0-1 0 0 0,0 1 0 0 0,0 1 0 0 0,-8 2 0 0 0,0 1-346 0 0,-1 1-1 0 0,1 0 1 0 0,0 0-1 0 0,1 2 0 0 0,-1 0 1 0 0,2 0-1 0 0,-1 1 0 0 0,-10 10 1 0 0,17-14-112 0 0,1-2 122 0 0,1 0 0 0 0,-1 1-1 0 0,1-1 1 0 0,0 1-1 0 0,0 0 1 0 0,-4 7-1 0 0,6-10 24 0 0,1 0-1 0 0,0 0 1 0 0,0 0-1 0 0,-1 0 0 0 0,1 0 1 0 0,0 0-1 0 0,0 0 1 0 0,0 0-1 0 0,0 0 1 0 0,0 0-1 0 0,0 0 1 0 0,0 0-1 0 0,1 0 1 0 0,-1 0-1 0 0,0 0 1 0 0,1 0-1 0 0,-1 0 0 0 0,0 0 1 0 0,1 0-1 0 0,-1 0 1 0 0,1 0-1 0 0,-1 0 1 0 0,1-1-1 0 0,0 1 1 0 0,-1 0-1 0 0,1 0 1 0 0,0-1-1 0 0,0 1 1 0 0,0 0-1 0 0,-1-1 1 0 0,1 1-1 0 0,0-1 0 0 0,0 1 1 0 0,0-1-1 0 0,0 1 1 0 0,0-1-1 0 0,1 1 1 0 0,62 30-6367 0 0,-42-22 6188 0 0,-1 1 0 0 0,-1 1 0 0 0,0 1 0 0 0,36 28-1 0 0,-42-28 455 0 0,4 4-137 0 0,22 25 0 0 0,-37-37 46 0 0,1 0 1 0 0,-1 0-1 0 0,0 0 0 0 0,0 1 0 0 0,-1-1 0 0 0,1 1 1 0 0,-1 0-1 0 0,0 0 0 0 0,0 0 0 0 0,-1 0 0 0 0,1 0 1 0 0,0 7-1 0 0,-2-9 367 0 0,-1 1 1 0 0,1-1 0 0 0,-1 1-1 0 0,0-1 1 0 0,0 1-1 0 0,0-1 1 0 0,-1 0 0 0 0,1 1-1 0 0,-1-1 1 0 0,1 0-1 0 0,-1 0 1 0 0,0 0 0 0 0,-1 0-1 0 0,1-1 1 0 0,0 1-1 0 0,-1 0 1 0 0,1-1 0 0 0,-1 0-1 0 0,0 0 1 0 0,-3 3-1 0 0,-5 2 840 0 0,0 1-1 0 0,-1-2 0 0 0,0 1 0 0 0,-13 4 0 0 0,12-6-952 0 0,-1-1-1 0 0,0 0 0 0 0,0-1 1 0 0,-19 2-1 0 0,15-4-483 0 0</inkml:trace>
</inkml:ink>
</file>

<file path=ppt/ink/ink2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3.497"/>
    </inkml:context>
    <inkml:brush xml:id="br0">
      <inkml:brushProperty name="width" value="0.05" units="cm"/>
      <inkml:brushProperty name="height" value="0.05" units="cm"/>
    </inkml:brush>
  </inkml:definitions>
  <inkml:trace contextRef="#ctx0" brushRef="#br0">34 38 10138 0 0,'-2'3'164'0'0,"0"-1"-1"0"0,0 1 1 0 0,0 0 0 0 0,1 0-1 0 0,-1 0 1 0 0,1 0 0 0 0,0 1-1 0 0,-1-1 1 0 0,0 7-1 0 0,-5 34 65 0 0,5-30 51 0 0,-1 9 138 0 0,0 1-1 0 0,2-1 1 0 0,1 1-1 0 0,3 32 0 0 0,-1-47-280 0 0,-1 0-1 0 0,1 1 1 0 0,0-1-1 0 0,1 0 1 0 0,0 0-1 0 0,1 0 0 0 0,0-1 1 0 0,0 1-1 0 0,1-1 1 0 0,0 0-1 0 0,0 0 1 0 0,1 0-1 0 0,12 12 0 0 0,-14-17-229 0 0,0 0 0 0 0,0 0-1 0 0,0 0 1 0 0,0-1 0 0 0,0 1-1 0 0,1-1 1 0 0,-1 0 0 0 0,1-1-1 0 0,-1 1 1 0 0,1-1 0 0 0,6 2-1 0 0,-8-3 43 0 0,-1 0 0 0 0,0 1 0 0 0,1-1 0 0 0,-1 0 0 0 0,1 0 0 0 0,-1 0 0 0 0,1-1 0 0 0,-1 1 0 0 0,0-1 0 0 0,1 1 0 0 0,-1-1 0 0 0,0 0 0 0 0,1 0 0 0 0,-1 0 0 0 0,0 0 0 0 0,0 0 0 0 0,0 0 0 0 0,0-1 0 0 0,0 1 0 0 0,0-1 0 0 0,0 1 0 0 0,0-1 0 0 0,-1 0 0 0 0,3-2 0 0 0,2-6-90 0 0,0-1 1 0 0,-1 0-1 0 0,0 0 1 0 0,0 0-1 0 0,-1-1 1 0 0,4-20-1 0 0,9-74-1868 0 0,-16 101 1870 0 0,12-189-3785 0 0,-13 183 4100 0 0,0 3 4218 0 0,2 77 2469 0 0,5 1-5038 0 0,-3-44-3569 0 0,1 1 0 0 0,1-1 0 0 0,12 29 0 0 0,-13-39-3864 0 0</inkml:trace>
</inkml:ink>
</file>

<file path=ppt/ink/ink2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3.902"/>
    </inkml:context>
    <inkml:brush xml:id="br0">
      <inkml:brushProperty name="width" value="0.05" units="cm"/>
      <inkml:brushProperty name="height" value="0.05" units="cm"/>
    </inkml:brush>
  </inkml:definitions>
  <inkml:trace contextRef="#ctx0" brushRef="#br0">14 411 3225 0 0,'-9'-10'6579'0'0,"5"-6"-3695"0"0,3-19-2187 0 0,1 26-296 0 0,1-8-298 0 0,1 0 1 0 0,0 0 0 0 0,1 1 0 0 0,10-31 0 0 0,29-62-317 0 0,-39 101 223 0 0,28-54-164 0 0,-28 57 179 0 0,-1 1 0 0 0,1 0-1 0 0,0 0 1 0 0,0 0 0 0 0,0 1 0 0 0,1-1 0 0 0,-1 1 0 0 0,1 0-1 0 0,0 0 1 0 0,0 0 0 0 0,7-4 0 0 0,-10 7-61 0 0,0 0 1 0 0,0 0-1 0 0,-1 0 1 0 0,1 0 0 0 0,0 0-1 0 0,0 0 1 0 0,0 0-1 0 0,-1 0 1 0 0,1 0-1 0 0,0 0 1 0 0,0 1 0 0 0,-1-1-1 0 0,1 0 1 0 0,0 0-1 0 0,0 1 1 0 0,-1-1-1 0 0,1 1 1 0 0,0-1 0 0 0,-1 0-1 0 0,1 1 1 0 0,0-1-1 0 0,-1 1 1 0 0,1 0-1 0 0,-1-1 1 0 0,1 1-1 0 0,-1-1 1 0 0,1 1 0 0 0,-1 0-1 0 0,1-1 1 0 0,-1 1-1 0 0,0 0 1 0 0,1 0-1 0 0,-1-1 1 0 0,0 1 0 0 0,0 0-1 0 0,1 0 1 0 0,-1 0-1 0 0,10 37-769 0 0,-9-33 722 0 0,13 88 927 0 0,5 146 1 0 0,-17-184-774 0 0,-1-50-81 0 0,-1 0 1 0 0,0 0-1 0 0,0 0 1 0 0,-1 0-1 0 0,1 0 1 0 0,-2 5-1 0 0,1-9 64 0 0,-4-18-321 0 0,3-5-1438 0 0,1-1 1 0 0,3-31-1 0 0,-2 47 974 0 0,1-23-2586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5.258"/>
    </inkml:context>
    <inkml:brush xml:id="br0">
      <inkml:brushProperty name="width" value="0.05" units="cm"/>
      <inkml:brushProperty name="height" value="0.05" units="cm"/>
    </inkml:brush>
  </inkml:definitions>
  <inkml:trace contextRef="#ctx0" brushRef="#br0">7 1 920 0 0,'-1'1'4485'0'0,"1"6"-1856"0"0,-6 413-912 0 0,13-499 4870 0 0,-5 63-6309 0 0,1 0 0 0 0,6-17 0 0 0,-3 15-482 0 0,0 1 0 0 0,1 0 1 0 0,2 1-1 0 0,-1 0 1 0 0,2 0-1 0 0,0 1 0 0 0,1 0 1 0 0,14-15-1 0 0,46-47 180 0 0,-70 75 39 0 0,3 7 10 0 0,-4-5-142 0 0,1 5-14 0 0,0 19-96 0 0,-2 38 1 0 0,0-36 200 0 0,0 0 1 0 0,5 32-1 0 0,-3-51 21 0 0,0 0 0 0 0,1 0-1 0 0,0 0 1 0 0,0-1-1 0 0,0 1 1 0 0,1 0 0 0 0,0-1-1 0 0,0 0 1 0 0,0 1-1 0 0,1-1 1 0 0,0-1 0 0 0,10 12-1 0 0,-13-16-7 0 0,1 0 0 0 0,-1 1 1 0 0,1-1-1 0 0,0 0 0 0 0,-1 1 0 0 0,1-1 0 0 0,0 0 1 0 0,0 0-1 0 0,0-1 0 0 0,0 1 0 0 0,0 0 0 0 0,0-1 0 0 0,0 1 1 0 0,0-1-1 0 0,0 1 0 0 0,1-1 0 0 0,2 0 0 0 0,5-1-132 0 0</inkml:trace>
</inkml:ink>
</file>

<file path=ppt/ink/ink2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8:54.292"/>
    </inkml:context>
    <inkml:brush xml:id="br0">
      <inkml:brushProperty name="width" value="0.05" units="cm"/>
      <inkml:brushProperty name="height" value="0.05" units="cm"/>
    </inkml:brush>
  </inkml:definitions>
  <inkml:trace contextRef="#ctx0" brushRef="#br0">1 207 2761 0 0,'0'0'-2'0'0,"1"0"0"0"0,0-1 0 0 0,0 1 0 0 0,0 0 0 0 0,0 0 0 0 0,0 0 0 0 0,0 0 0 0 0,0-1 0 0 0,-1 1 0 0 0,1 0 0 0 0,0 1 0 0 0,0-1 0 0 0,0 0 0 0 0,0 0 0 0 0,0 0 0 0 0,0 0 0 0 0,0 1 0 0 0,-1-1 0 0 0,1 0 0 0 0,0 1 0 0 0,0-1 0 0 0,0 1 0 0 0,-1-1 0 0 0,1 1 0 0 0,0-1 0 0 0,0 1 0 0 0,-1 0 0 0 0,1-1 0 0 0,-1 1 0 0 0,1 0 0 0 0,0-1 0 0 0,-1 1 0 0 0,1 0 0 0 0,-1 0 0 0 0,0 0 0 0 0,1-1 0 0 0,-1 1 0 0 0,0 0 0 0 0,1 1 1 0 0,15 43 1044 0 0,-14-38-790 0 0,10 43 846 0 0,-1 1 1 0 0,-3 0-1 0 0,-2 0 0 0 0,0 65 0 0 0,-6-110-993 0 0,0-3-53 0 0,0-1-1 0 0,0 0 0 0 0,1 1 0 0 0,-2-1 0 0 0,1 0 0 0 0,0 1 0 0 0,0-1 1 0 0,-1 0-1 0 0,0 0 0 0 0,1 1 0 0 0,-2 2 0 0 0,-12-31 2617 0 0,9 10-2835 0 0,1-1 1 0 0,1 0 0 0 0,1 0 0 0 0,0 0-1 0 0,1 0 1 0 0,1 0 0 0 0,3-33-1 0 0,3 8-1468 0 0,2 0 0 0 0,13-41-1 0 0,-14 57 674 0 0,2 2 0 0 0,1-1 0 0 0,24-41-1 0 0,-26 51 902 0 0,2 1-1 0 0,0 0 0 0 0,1 0 0 0 0,0 1 0 0 0,1 1 0 0 0,26-21 0 0 0,-37 31 304 0 0,1 1 0 0 0,-1 0 1 0 0,1 0-1 0 0,-1 0 0 0 0,1 0 1 0 0,-1 0-1 0 0,1 1 0 0 0,-1-1 1 0 0,1 0-1 0 0,0 1 0 0 0,-1-1 0 0 0,1 1 1 0 0,0-1-1 0 0,0 1 0 0 0,3 0 1 0 0,-4 0-42 0 0,0 1 0 0 0,0-1 1 0 0,0 1-1 0 0,0 0 1 0 0,0-1-1 0 0,-1 1 0 0 0,1 0 1 0 0,0 0-1 0 0,0 0 1 0 0,0-1-1 0 0,-1 1 0 0 0,1 0 1 0 0,0 0-1 0 0,-1 0 1 0 0,1 0-1 0 0,-1 0 0 0 0,1 0 1 0 0,-1 0-1 0 0,0 1 0 0 0,1-1 1 0 0,-1 0-1 0 0,0 0 1 0 0,0 0-1 0 0,1 2 0 0 0,4 37 937 0 0,0 0 1 0 0,-3 1-1 0 0,-3 44 0 0 0,2 44 622 0 0,2-94-1394 0 0,10 51-1 0 0,-10-73-385 0 0,0 0 1 0 0,1 0-1 0 0,1 0 0 0 0,0-1 0 0 0,0 0 0 0 0,2 0 0 0 0,8 13 1 0 0,-14-23-137 0 0,1 0 0 0 0,-1 0 0 0 0,1 0 0 0 0,0 0 0 0 0,0 0 0 0 0,0 0 0 0 0,0 0 0 0 0,0-1 0 0 0,1 1 0 0 0,3 2 0 0 0,11 1-5809 0 0</inkml:trace>
</inkml:ink>
</file>

<file path=ppt/ink/ink2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2.316"/>
    </inkml:context>
    <inkml:brush xml:id="br0">
      <inkml:brushProperty name="width" value="0.05" units="cm"/>
      <inkml:brushProperty name="height" value="0.05" units="cm"/>
    </inkml:brush>
  </inkml:definitions>
  <inkml:trace contextRef="#ctx0" brushRef="#br0">72 1 6913 0 0,'-1'0'1594'0'0,"0"0"-1310"0"0,1 0 1 0 0,-1 1-1 0 0,1-1 0 0 0,-1 0 0 0 0,0 1 0 0 0,1-1 1 0 0,-1 1-1 0 0,1-1 0 0 0,-1 1 0 0 0,1-1 0 0 0,-1 1 0 0 0,1-1 1 0 0,0 1-1 0 0,-1 0 0 0 0,1-1 0 0 0,0 1 0 0 0,-1 0 1 0 0,1-1-1 0 0,0 1 0 0 0,0 0 0 0 0,0-1 0 0 0,-1 1 1 0 0,1 1-1 0 0,-5 22 11 0 0,4-17 95 0 0,-14 83-204 0 0,-4 90 1 0 0,10 93-156 0 0,10-196-59 0 0,0-42 26 0 0,-1 0-1 0 0,-1-1 1 0 0,-7 38 0 0 0,6-69-384 0 0,1-8-1955 0 0,-1-3-4767 0 0</inkml:trace>
</inkml:ink>
</file>

<file path=ppt/ink/ink2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2.782"/>
    </inkml:context>
    <inkml:brush xml:id="br0">
      <inkml:brushProperty name="width" value="0.05" units="cm"/>
      <inkml:brushProperty name="height" value="0.05" units="cm"/>
    </inkml:brush>
  </inkml:definitions>
  <inkml:trace contextRef="#ctx0" brushRef="#br0">97 78 3681 0 0,'9'-8'552'0'0,"-1"0"-1"0"0,1 1 1 0 0,0 0 0 0 0,1 0 0 0 0,-1 1-1 0 0,1 1 1 0 0,1 0 0 0 0,-1 0 0 0 0,1 1-1 0 0,0 0 1 0 0,22-5 0 0 0,-27 8-417 0 0,1 0 1 0 0,-1 1-1 0 0,1 0 1 0 0,-1 0-1 0 0,1 0 1 0 0,-1 1-1 0 0,1-1 1 0 0,-1 2-1 0 0,1-1 0 0 0,-1 1 1 0 0,0 0-1 0 0,1 0 1 0 0,-1 1-1 0 0,0-1 1 0 0,-1 1-1 0 0,1 1 1 0 0,-1-1-1 0 0,1 1 1 0 0,-1 0-1 0 0,0 0 1 0 0,0 1-1 0 0,5 6 1 0 0,-2 0-41 0 0,1 0 1 0 0,-2 1-1 0 0,0 0 1 0 0,0 1-1 0 0,-1-1 1 0 0,-1 1-1 0 0,0 1 1 0 0,0-1-1 0 0,-2 1 1 0 0,5 24 0 0 0,-6-21-26 0 0,-1 0 1 0 0,0 0 0 0 0,-1 0 0 0 0,0 1 0 0 0,-2-1-1 0 0,0 0 1 0 0,-1 0 0 0 0,-7 23 0 0 0,6-27 38 0 0,-2 0 1 0 0,1 0 0 0 0,-2-1-1 0 0,1 1 1 0 0,-2-2-1 0 0,0 1 1 0 0,0-1-1 0 0,-1 0 1 0 0,0-1 0 0 0,-1 0-1 0 0,0 0 1 0 0,-20 13-1 0 0,22-17-52 0 0,0-1 1 0 0,0-1-1 0 0,0 1 0 0 0,-1-1 0 0 0,0-1 0 0 0,0 1 1 0 0,0-2-1 0 0,0 1 0 0 0,0-1 0 0 0,-1 0 1 0 0,1-1-1 0 0,-1 0 0 0 0,1-1 0 0 0,-1 0 0 0 0,1 0 1 0 0,-1-1-1 0 0,1-1 0 0 0,-1 1 0 0 0,-10-4 0 0 0,19 4-87 0 0,-67-24-730 0 0,63 23 521 0 0,1 0-1 0 0,-1-1 1 0 0,0 0-1 0 0,1 0 1 0 0,-1 0-1 0 0,1 0 1 0 0,0-1-1 0 0,0 0 1 0 0,0 1-1 0 0,-6-10 1 0 0,10 13 235 0 0,0 0 0 0 0,0 0 0 0 0,0 0 0 0 0,0 0 0 0 0,-1-1 0 0 0,1 1 0 0 0,0 0 1 0 0,0 0-1 0 0,0 0 0 0 0,0 0 0 0 0,0 0 0 0 0,0 0 0 0 0,0 0 0 0 0,0 0 0 0 0,0-1 0 0 0,0 1 1 0 0,0 0-1 0 0,0 0 0 0 0,0 0 0 0 0,0 0 0 0 0,0 0 0 0 0,0 0 0 0 0,0-1 0 0 0,0 1 0 0 0,0 0 1 0 0,0 0-1 0 0,0 0 0 0 0,0 0 0 0 0,0 0 0 0 0,0 0 0 0 0,0-1 0 0 0,0 1 0 0 0,0 0 0 0 0,0 0 1 0 0,0 0-1 0 0,0 0 0 0 0,0 0 0 0 0,0 0 0 0 0,0 0 0 0 0,0-1 0 0 0,0 1 0 0 0,0 0 0 0 0,1 0 1 0 0,-1 0-1 0 0,0 0 0 0 0,0 0 0 0 0,0 0 0 0 0,0 0 0 0 0,0 0 0 0 0,0 0 0 0 0,0 0 0 0 0,0 0 1 0 0,1 0-1 0 0,-1 0 0 0 0,0 0 0 0 0,0 0 0 0 0,0 0 0 0 0,0 0 0 0 0,0-1 0 0 0,0 1 0 0 0,1 1 0 0 0,-1-1 1 0 0,14 3-212 0 0,14 10-92 0 0,9 13 654 0 0,51 46 0 0 0,-33-24-57 0 0,-5-9 96 0 0,-3 3-1 0 0,-1 2 0 0 0,-2 2 1 0 0,46 62-1 0 0,-85-100-309 0 0,-13-15 122 0 0,6 5-527 0 0</inkml:trace>
</inkml:ink>
</file>

<file path=ppt/ink/ink2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3.518"/>
    </inkml:context>
    <inkml:brush xml:id="br0">
      <inkml:brushProperty name="width" value="0.05" units="cm"/>
      <inkml:brushProperty name="height" value="0.05" units="cm"/>
    </inkml:brush>
  </inkml:definitions>
  <inkml:trace contextRef="#ctx0" brushRef="#br0">67 146 6913 0 0,'0'0'2482'0'0,"12"3"111"0"0,37 3-1860 0 0,95 0 0 0 0,-140-6-600 0 0,-1 0 0 0 0,1 0 0 0 0,0 0 0 0 0,0-1 0 0 0,-1 1-1 0 0,1-1 1 0 0,-1 0 0 0 0,1 0 0 0 0,-1-1 0 0 0,1 1 0 0 0,-1-1 0 0 0,1 1 0 0 0,-1-1 0 0 0,0 0 0 0 0,0 0 0 0 0,0-1 0 0 0,0 1 0 0 0,0-1 0 0 0,-1 1 0 0 0,5-7 0 0 0,-5 6 41 0 0,0 0 1 0 0,0-1-1 0 0,-1 0 0 0 0,0 1 0 0 0,1-1 0 0 0,-1 0 0 0 0,-1 0 0 0 0,1 1 0 0 0,0-1 0 0 0,-1 0 0 0 0,0 0 0 0 0,0 0 1 0 0,0 0-1 0 0,0 0 0 0 0,-1 0 0 0 0,1 0 0 0 0,-1 1 0 0 0,0-1 0 0 0,-3-6 0 0 0,4 8-116 0 0,-1-1 0 0 0,0 1-1 0 0,-1-1 1 0 0,1 1 0 0 0,0-1 0 0 0,-1 1-1 0 0,1 0 1 0 0,-1 0 0 0 0,1 0 0 0 0,-1 0-1 0 0,0 0 1 0 0,0 0 0 0 0,0 0 0 0 0,0 0-1 0 0,-1 1 1 0 0,1-1 0 0 0,0 1 0 0 0,-1 0-1 0 0,-2-2 1 0 0,1 2-53 0 0,0 0 0 0 0,0 1 0 0 0,-1-1 0 0 0,1 1 0 0 0,0-1 0 0 0,0 1 0 0 0,0 1 0 0 0,0-1-1 0 0,-1 0 1 0 0,1 1 0 0 0,-5 1 0 0 0,-5 3-181 0 0,0 0-1 0 0,0 1 1 0 0,1 0-1 0 0,0 1 0 0 0,-23 16 1 0 0,22-12-37 0 0,1 0-1 0 0,0 0 1 0 0,1 1 0 0 0,1 1-1 0 0,0 0 1 0 0,0 1 0 0 0,1 0 0 0 0,1 0-1 0 0,1 1 1 0 0,0 0 0 0 0,1 1-1 0 0,0-1 1 0 0,1 1 0 0 0,-6 29 0 0 0,11-39 189 0 0,0-1 1 0 0,0 1 0 0 0,1 0-1 0 0,0-1 1 0 0,0 1 0 0 0,1 0-1 0 0,-1-1 1 0 0,1 1 0 0 0,0 0-1 0 0,1-1 1 0 0,-1 1 0 0 0,1-1-1 0 0,0 0 1 0 0,1 1 0 0 0,5 8-1 0 0,-4-7 76 0 0,2-1 0 0 0,-1 0 0 0 0,0 0-1 0 0,1 0 1 0 0,0-1 0 0 0,1 1 0 0 0,-1-2 0 0 0,1 1 0 0 0,0-1-1 0 0,10 5 1 0 0,-5-3 6 0 0,0-1 1 0 0,1-1-1 0 0,0 0 1 0 0,0-1-1 0 0,0 0 0 0 0,0-1 1 0 0,0 0-1 0 0,1-1 0 0 0,-1 0 1 0 0,0-2-1 0 0,1 1 0 0 0,-1-2 1 0 0,20-3-1 0 0,-22 1-79 0 0,-1 0 0 0 0,1 0-1 0 0,-1-1 1 0 0,18-11 0 0 0,14-13-4747 0 0,-14 8-741 0 0</inkml:trace>
</inkml:ink>
</file>

<file path=ppt/ink/ink2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3.896"/>
    </inkml:context>
    <inkml:brush xml:id="br0">
      <inkml:brushProperty name="width" value="0.05" units="cm"/>
      <inkml:brushProperty name="height" value="0.05" units="cm"/>
    </inkml:brush>
  </inkml:definitions>
  <inkml:trace contextRef="#ctx0" brushRef="#br0">448 165 456 0 0,'-17'-37'10254'0'0,"14"28"-9370"0"0,-1 0 0 0 0,0 0 0 0 0,0 0 0 0 0,-1 1 0 0 0,0 0 1 0 0,0 0-1 0 0,-1 0 0 0 0,0 1 0 0 0,-9-10 0 0 0,10 13-852 0 0,1 1-1 0 0,-1-1 1 0 0,0 1 0 0 0,1 0-1 0 0,-2 0 1 0 0,1 0 0 0 0,0 1-1 0 0,0 0 1 0 0,-1 0 0 0 0,1 0-1 0 0,-1 1 1 0 0,0-1 0 0 0,1 1-1 0 0,-1 1 1 0 0,0-1 0 0 0,0 1-1 0 0,1 0 1 0 0,-1 0 0 0 0,0 1 0 0 0,0 0-1 0 0,1 0 1 0 0,-1 0 0 0 0,0 1-1 0 0,1-1 1 0 0,-1 1 0 0 0,1 1-1 0 0,0-1 1 0 0,-6 4 0 0 0,-7 5-270 0 0,2 1 0 0 0,-1 0 0 0 0,2 1 0 0 0,0 0 0 0 0,0 1 1 0 0,1 1-1 0 0,1 0 0 0 0,0 1 0 0 0,1 1 0 0 0,1 0 0 0 0,1 0 0 0 0,0 1 1 0 0,-13 35-1 0 0,21-47 172 0 0,0-1 1 0 0,1 1-1 0 0,-1 0 1 0 0,1-1 0 0 0,0 1-1 0 0,1 0 1 0 0,-1 0-1 0 0,1-1 1 0 0,0 1-1 0 0,1 0 1 0 0,-1 0 0 0 0,1 0-1 0 0,0-1 1 0 0,1 1-1 0 0,0 0 1 0 0,-1-1-1 0 0,2 1 1 0 0,-1-1 0 0 0,0 0-1 0 0,1 0 1 0 0,0 0-1 0 0,1 0 1 0 0,-1 0-1 0 0,1-1 1 0 0,0 1 0 0 0,0-1-1 0 0,0 0 1 0 0,0 0-1 0 0,1 0 1 0 0,-1-1-1 0 0,1 0 1 0 0,7 4 0 0 0,-4-2-66 0 0,1 0 1 0 0,-1-1-1 0 0,1 0 1 0 0,0-1-1 0 0,0 0 1 0 0,0 0 0 0 0,0-1-1 0 0,0 0 1 0 0,1 0-1 0 0,-1-1 1 0 0,1-1 0 0 0,-1 1-1 0 0,12-2 1 0 0,14-4-286 0 0</inkml:trace>
</inkml:ink>
</file>

<file path=ppt/ink/ink2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4.331"/>
    </inkml:context>
    <inkml:brush xml:id="br0">
      <inkml:brushProperty name="width" value="0.05" units="cm"/>
      <inkml:brushProperty name="height" value="0.05" units="cm"/>
    </inkml:brush>
  </inkml:definitions>
  <inkml:trace contextRef="#ctx0" brushRef="#br0">342 125 5529 0 0,'2'-4'513'0'0,"-1"0"0"0"0,1 0 0 0 0,-1 0 0 0 0,0 0 0 0 0,0 0 0 0 0,-1 0 0 0 0,1-1-1 0 0,-1 1 1 0 0,0 0 0 0 0,0 0 0 0 0,-1-1 0 0 0,1 1 0 0 0,-1 0 0 0 0,0 0 0 0 0,0 0 0 0 0,0 0 0 0 0,0 0 0 0 0,-1 0 0 0 0,0 0-1 0 0,0 0 1 0 0,-3-5 0 0 0,3 7-122 0 0,0-1 0 0 0,0 1 0 0 0,0 0 0 0 0,0 0 0 0 0,0 0 0 0 0,-1 0 0 0 0,1 0 0 0 0,0 0 0 0 0,-1 1 0 0 0,0-1 0 0 0,1 1 0 0 0,-1 0-1 0 0,0 0 1 0 0,0 0 0 0 0,0 0 0 0 0,-3-1 0 0 0,2 2-396 0 0,1 0 1 0 0,-1-1-1 0 0,0 1 0 0 0,1 1 0 0 0,-1-1 1 0 0,1 0-1 0 0,-1 1 0 0 0,1 0 0 0 0,-8 2 1 0 0,-2 3 23 0 0,1 0 1 0 0,-1 1-1 0 0,1 1 1 0 0,0-1-1 0 0,1 2 1 0 0,0 0-1 0 0,-19 20 1 0 0,9-6-160 0 0,0 1 1 0 0,-24 40-1 0 0,38-54 11 0 0,1-1 0 0 0,1 2 0 0 0,0-1 0 0 0,0 1 0 0 0,1-1 1 0 0,0 1-1 0 0,-2 15 0 0 0,5-23 2 0 0,0 0 0 0 0,1 0 1 0 0,0 1-1 0 0,0-1 1 0 0,0 0-1 0 0,0 0 0 0 0,0 1 1 0 0,1-1-1 0 0,-1 0 0 0 0,1 0 1 0 0,0 1-1 0 0,0-1 0 0 0,0 0 1 0 0,1 0-1 0 0,-1 0 1 0 0,1 0-1 0 0,-1-1 0 0 0,1 1 1 0 0,0 0-1 0 0,0-1 0 0 0,0 1 1 0 0,1-1-1 0 0,-1 0 0 0 0,1 1 1 0 0,-1-1-1 0 0,1 0 1 0 0,-1-1-1 0 0,1 1 0 0 0,5 2 1 0 0,-2-1 19 0 0,0 0 1 0 0,0-1-1 0 0,0 0 1 0 0,0 0 0 0 0,1 0-1 0 0,-1-1 1 0 0,1 0 0 0 0,-1 0-1 0 0,1 0 1 0 0,-1-1 0 0 0,1 0-1 0 0,-1 0 1 0 0,1-1-1 0 0,6-1 1 0 0,-4-1-22 0 0,-1 1 0 0 0,0-2 0 0 0,1 1 0 0 0,-1-1 1 0 0,0 0-1 0 0,-1-1 0 0 0,1 1 0 0 0,-1-2 0 0 0,8-6 0 0 0,8-11-810 0 0,-1-1-1 0 0,-1-1 1 0 0,-1-1 0 0 0,24-41-1 0 0,-41 62 695 0 0,-3 5 234 0 0,5-7-739 0 0,0-1 1 0 0,-1 1-1 0 0,0-1 0 0 0,0 0 0 0 0,3-12 0 0 0,-18 36 7963 0 0,-7 9-2539 0 0,8-3-3959 0 0,1 0 0 0 0,1 0-1 0 0,-9 36 1 0 0,15-49-799 0 0,0-1 1 0 0,1 1-1 0 0,0 0 1 0 0,1-1-1 0 0,0 1 1 0 0,0 0-1 0 0,1-1 1 0 0,0 1-1 0 0,0 0 1 0 0,1-1-1 0 0,0 1 1 0 0,1-1-1 0 0,3 9 1 0 0,-5-15-6 0 0,-1-1 1 0 0,1 1 0 0 0,0-1 0 0 0,-1 1 0 0 0,1-1 0 0 0,0 1 0 0 0,0-1-1 0 0,0 0 1 0 0,0 0 0 0 0,1 1 0 0 0,-1-1 0 0 0,0 0 0 0 0,0 0 0 0 0,1 0 0 0 0,-1 0-1 0 0,0 0 1 0 0,1-1 0 0 0,-1 1 0 0 0,1 0 0 0 0,-1-1 0 0 0,1 1 0 0 0,-1-1-1 0 0,1 1 1 0 0,2-1 0 0 0,-2 0-136 0 0,0 0-1 0 0,0-1 1 0 0,0 0-1 0 0,0 1 1 0 0,0-1-1 0 0,0 0 0 0 0,0 0 1 0 0,0 0-1 0 0,0 0 1 0 0,-1 0-1 0 0,1-1 1 0 0,0 1-1 0 0,-1 0 1 0 0,1-1-1 0 0,-1 1 1 0 0,0-1-1 0 0,1 0 1 0 0,1-3-1 0 0,10-14-4670 0 0</inkml:trace>
</inkml:ink>
</file>

<file path=ppt/ink/ink2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4.794"/>
    </inkml:context>
    <inkml:brush xml:id="br0">
      <inkml:brushProperty name="width" value="0.05" units="cm"/>
      <inkml:brushProperty name="height" value="0.05" units="cm"/>
    </inkml:brush>
  </inkml:definitions>
  <inkml:trace contextRef="#ctx0" brushRef="#br0">169 1 12443 0 0,'0'0'106'0'0,"0"0"1"0"0,0 0 0 0 0,-1 0-1 0 0,1 0 1 0 0,0 0-1 0 0,0 0 1 0 0,0 0 0 0 0,-1 0-1 0 0,1 0 1 0 0,0-1 0 0 0,0 1-1 0 0,-1 0 1 0 0,1 0 0 0 0,0 0-1 0 0,0 1 1 0 0,0-1-1 0 0,-1 0 1 0 0,1 0 0 0 0,0 0-1 0 0,0 0 1 0 0,0 0 0 0 0,-1 0-1 0 0,1 0 1 0 0,0 0-1 0 0,0 0 1 0 0,0 0 0 0 0,-1 1-1 0 0,1-1 1 0 0,0 0 0 0 0,0 0-1 0 0,0 0 1 0 0,0 0 0 0 0,0 0-1 0 0,-1 1 1 0 0,1-1-1 0 0,0 0 1 0 0,-9 14 1441 0 0,-7 19-1048 0 0,13-27-79 0 0,-23 53-20 0 0,2 2 0 0 0,3 0 0 0 0,3 1-1 0 0,3 1 1 0 0,-13 107 0 0 0,27-150-239 0 0,0 1 0 0 0,1-1 0 0 0,6 37 0 0 0,-5-47-217 0 0,1-1-1 0 0,1 0 1 0 0,0 0 0 0 0,0 1-1 0 0,0-2 1 0 0,1 1-1 0 0,1 0 1 0 0,-1-1-1 0 0,2 0 1 0 0,5 9 0 0 0,-10-16-2 0 0,0 0 1 0 0,0 0 0 0 0,-1 0 0 0 0,1 0 0 0 0,0 0-1 0 0,0 0 1 0 0,0 0 0 0 0,0-1 0 0 0,1 1 0 0 0,-1 0-1 0 0,0 0 1 0 0,0-1 0 0 0,0 1 0 0 0,1-1 0 0 0,-1 1-1 0 0,0-1 1 0 0,0 0 0 0 0,1 1 0 0 0,-1-1 0 0 0,0 0-1 0 0,1 0 1 0 0,-1 0 0 0 0,1 0 0 0 0,-1 0 0 0 0,0 0-1 0 0,1 0 1 0 0,-1 0 0 0 0,0-1 0 0 0,1 1 0 0 0,-1-1-1 0 0,0 1 1 0 0,0-1 0 0 0,3 0 0 0 0,0-2-401 0 0,0 0 0 0 0,-1 0 0 0 0,1-1 0 0 0,0 1 0 0 0,-1-1 0 0 0,0 0 0 0 0,6-8 0 0 0,7-14-5379 0 0</inkml:trace>
</inkml:ink>
</file>

<file path=ppt/ink/ink2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5.152"/>
    </inkml:context>
    <inkml:brush xml:id="br0">
      <inkml:brushProperty name="width" value="0.05" units="cm"/>
      <inkml:brushProperty name="height" value="0.05" units="cm"/>
    </inkml:brush>
  </inkml:definitions>
  <inkml:trace contextRef="#ctx0" brushRef="#br0">137 6 14283 0 0,'0'-1'61'0'0,"0"1"0"0"0,0 0 0 0 0,0 0 1 0 0,-1-1-1 0 0,1 1 0 0 0,0 0 0 0 0,0-1 0 0 0,0 1 0 0 0,0 0 0 0 0,-1 0 1 0 0,1-1-1 0 0,0 1 0 0 0,0 0 0 0 0,-1 0 0 0 0,1 0 0 0 0,0 0 1 0 0,0-1-1 0 0,-1 1 0 0 0,1 0 0 0 0,0 0 0 0 0,0 0 0 0 0,-1 0 0 0 0,1 0 1 0 0,0 0-1 0 0,-1 0 0 0 0,1 0 0 0 0,0-1 0 0 0,-1 1 0 0 0,1 0 0 0 0,0 0 1 0 0,-1 1-1 0 0,1-1 0 0 0,0 0 0 0 0,0 0 0 0 0,-1 0 0 0 0,1 0 0 0 0,0 0 1 0 0,-1 0-1 0 0,1 0 0 0 0,0 0 0 0 0,0 0 0 0 0,-1 1 0 0 0,1-1 0 0 0,0 0 1 0 0,0 0-1 0 0,-1 0 0 0 0,1 1 0 0 0,0-1 0 0 0,0 0 0 0 0,-1 1 0 0 0,-11 15 1407 0 0,10-14-1409 0 0,-12 21 311 0 0,2 1-1 0 0,0 0 1 0 0,1 0 0 0 0,2 1-1 0 0,0 1 1 0 0,-5 29 0 0 0,4-6-135 0 0,2 1 0 0 0,-1 68 0 0 0,8-83-53 0 0,5 51 0 0 0,-2-70-166 0 0,1 0-1 0 0,0 0 1 0 0,1-1-1 0 0,1 1 1 0 0,9 21-1 0 0,-12-34-220 0 0,-1 0 0 0 0,1 0 0 0 0,-1 0 0 0 0,1-1 0 0 0,0 1-1 0 0,0 0 1 0 0,0-1 0 0 0,0 0 0 0 0,0 1 0 0 0,5 2 0 0 0,4 1-7158 0 0</inkml:trace>
</inkml:ink>
</file>

<file path=ppt/ink/ink2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5.829"/>
    </inkml:context>
    <inkml:brush xml:id="br0">
      <inkml:brushProperty name="width" value="0.05" units="cm"/>
      <inkml:brushProperty name="height" value="0.05" units="cm"/>
    </inkml:brush>
  </inkml:definitions>
  <inkml:trace contextRef="#ctx0" brushRef="#br0">1 731 11522 0 0,'0'0'1239'0'0,"16"-16"989"0"0,1 0-1636 0 0,-1-1 0 0 0,0-1 0 0 0,-1 0 0 0 0,24-40 0 0 0,39-88 341 0 0,-77 145-926 0 0,24-50 110 0 0,33-99-1 0 0,-51 123-391 0 0,0 0-1 0 0,-1 0 1 0 0,-2-1 0 0 0,0 1 0 0 0,-2-51-1 0 0,-2 77 251 0 0,1 0 0 0 0,-1-1 0 0 0,0 1 0 0 0,0 0 0 0 0,0 0 0 0 0,0 0 0 0 0,-1-1 0 0 0,1 1-1 0 0,0 0 1 0 0,-1 0 0 0 0,1 0 0 0 0,0-1 0 0 0,-1 1 0 0 0,1 0 0 0 0,-1 0 0 0 0,0 0 0 0 0,1 0-1 0 0,-1 0 1 0 0,0 0 0 0 0,-1-1 0 0 0,1 2 141 0 0,0 0 0 0 0,1 0 0 0 0,-1 0 0 0 0,0 0 0 0 0,0 0 0 0 0,1 0 0 0 0,-1 1 1 0 0,0-1-1 0 0,1 0 0 0 0,-1 1 0 0 0,0-1 0 0 0,1 0 0 0 0,-1 1 0 0 0,0-1 0 0 0,1 1 0 0 0,-1-1 0 0 0,1 1 0 0 0,-1-1 0 0 0,1 1 0 0 0,-1-1 0 0 0,1 1 0 0 0,-1 0 0 0 0,0 0 0 0 0,-18 30 3005 0 0,10-14-3784 0 0,-8 21 626 0 0,3-1-1 0 0,1 2 1 0 0,-15 71-1 0 0,24-87-59 0 0,1 0 0 0 0,1 0 1 0 0,1 1-1 0 0,1-1 0 0 0,1 0 0 0 0,1 0 0 0 0,1 1 0 0 0,6 24 1 0 0,-6-39 80 0 0,0 0 1 0 0,1 0 0 0 0,0-1 0 0 0,0 1 0 0 0,7 9 0 0 0,-10-15-11 0 0,1 0 1 0 0,0-1 0 0 0,0 1 0 0 0,0-1 0 0 0,0 0-1 0 0,0 0 1 0 0,0 0 0 0 0,0 0 0 0 0,1 0 0 0 0,-1 0-1 0 0,1-1 1 0 0,0 1 0 0 0,-1-1 0 0 0,1 1 0 0 0,0-1-1 0 0,0 0 1 0 0,0 0 0 0 0,0 0 0 0 0,0-1 0 0 0,3 1-1 0 0,-3-1-19 0 0,0-1-1 0 0,0 0 1 0 0,0 1-1 0 0,0-1 0 0 0,-1-1 1 0 0,1 1-1 0 0,0 0 1 0 0,-1-1-1 0 0,1 1 0 0 0,-1-1 1 0 0,1 0-1 0 0,-1 1 1 0 0,0-1-1 0 0,1-1 0 0 0,-1 1 1 0 0,0 0-1 0 0,2-3 1 0 0,4-6-414 0 0,0 0 1 0 0,7-15 0 0 0,13-31-2320 0 0,-21 35-2903 0 0</inkml:trace>
</inkml:ink>
</file>

<file path=ppt/ink/ink2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6.195"/>
    </inkml:context>
    <inkml:brush xml:id="br0">
      <inkml:brushProperty name="width" value="0.05" units="cm"/>
      <inkml:brushProperty name="height" value="0.05" units="cm"/>
    </inkml:brush>
  </inkml:definitions>
  <inkml:trace contextRef="#ctx0" brushRef="#br0">1 53 10594 0 0,'0'0'819'0'0,"15"3"-543"0"0,31 1-267 0 0,0-1 0 0 0,0-3 0 0 0,1-1 0 0 0,-1-3 0 0 0,0-1 0 0 0,66-18 0 0 0,-55 5-733 0 0,-26 6-3206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5.647"/>
    </inkml:context>
    <inkml:brush xml:id="br0">
      <inkml:brushProperty name="width" value="0.05" units="cm"/>
      <inkml:brushProperty name="height" value="0.05" units="cm"/>
    </inkml:brush>
  </inkml:definitions>
  <inkml:trace contextRef="#ctx0" brushRef="#br0">102 0 3681 0 0,'0'1'284'0'0,"7"131"1193"0"0,-3-95-1188 0 0,-1 0 1 0 0,-2 0-1 0 0,-2 1 1 0 0,-7 46-1 0 0,8-81 34 0 0,0-1-1 0 0,-1 1 0 0 0,0 0 0 0 0,0 0 0 0 0,0 0 0 0 0,0-1 1 0 0,0 1-1 0 0,-1 0 0 0 0,1-1 0 0 0,-1 1 0 0 0,1-1 1 0 0,-1 0-1 0 0,0 1 0 0 0,0-1 0 0 0,0 0 0 0 0,0 0 0 0 0,-1 0 1 0 0,1 0-1 0 0,-4 1 0 0 0,3-2-130 0 0,1 0 1 0 0,-1 0-1 0 0,1 0 1 0 0,-1-1-1 0 0,0 1 0 0 0,1-1 1 0 0,-1 0-1 0 0,0 0 1 0 0,0 0-1 0 0,1 0 1 0 0,-1 0-1 0 0,0-1 1 0 0,1 1-1 0 0,-1-1 0 0 0,0 1 1 0 0,1-1-1 0 0,-1 0 1 0 0,1 0-1 0 0,-1-1 1 0 0,1 1-1 0 0,-3-2 0 0 0,-10-6 14 0 0</inkml:trace>
</inkml:ink>
</file>

<file path=ppt/ink/ink2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6.601"/>
    </inkml:context>
    <inkml:brush xml:id="br0">
      <inkml:brushProperty name="width" value="0.05" units="cm"/>
      <inkml:brushProperty name="height" value="0.05" units="cm"/>
    </inkml:brush>
  </inkml:definitions>
  <inkml:trace contextRef="#ctx0" brushRef="#br0">35 0 5985 0 0,'-1'35'8753'0'0,"-6"29"-6841"0"0,0 11-2231 0 0,-12 747 3283 0 0,21-713-2887 0 0,-2-115-64 0 0,0-33 940 0 0,2 0 0 0 0,8-54 1 0 0,-6 72-1513 0 0,1 0 0 0 0,1 0 0 0 0,0 0 1 0 0,2 1-1 0 0,0-1 0 0 0,2 2 0 0 0,21-35 0 0 0,-22 40 152 0 0,-6 9 209 0 0,0 0-1 0 0,0 0 1 0 0,0 1 0 0 0,1-1-1 0 0,0 1 1 0 0,0 0 0 0 0,0 0-1 0 0,0 0 1 0 0,0 0 0 0 0,1 1 0 0 0,7-5-1 0 0,-12 8 206 0 0,1 0 0 0 0,-1 1 1 0 0,1-1-1 0 0,-1 0 0 0 0,1 0 0 0 0,-1 1 0 0 0,1-1 0 0 0,-1 0 1 0 0,1 0-1 0 0,-1 1 0 0 0,0-1 0 0 0,1 1 0 0 0,-1-1 0 0 0,0 0 0 0 0,1 1 1 0 0,-1-1-1 0 0,0 1 0 0 0,1-1 0 0 0,-1 1 0 0 0,0-1 0 0 0,0 1 0 0 0,1-1 1 0 0,-1 1-1 0 0,0-1 0 0 0,0 1 0 0 0,0-1 0 0 0,0 1 0 0 0,0 0 0 0 0,5 19 235 0 0,-4-20-239 0 0,24 208 970 0 0,-10-56-2973 0 0,-12-139 791 0 0,-1-2-7 0 0</inkml:trace>
</inkml:ink>
</file>

<file path=ppt/ink/ink2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7.115"/>
    </inkml:context>
    <inkml:brush xml:id="br0">
      <inkml:brushProperty name="width" value="0.05" units="cm"/>
      <inkml:brushProperty name="height" value="0.05" units="cm"/>
    </inkml:brush>
  </inkml:definitions>
  <inkml:trace contextRef="#ctx0" brushRef="#br0">303 214 2761 0 0,'4'-4'837'0'0,"1"-1"0"0"0,-1 1 0 0 0,-1-1 0 0 0,1 0 0 0 0,-1 0 0 0 0,1 0 0 0 0,-2-1 1 0 0,1 1-1 0 0,0-1 0 0 0,-1 1 0 0 0,0-1 0 0 0,-1 0 0 0 0,2-9 0 0 0,-1 5 18 0 0,0 0-1 0 0,-1 0 1 0 0,-1 0-1 0 0,0 1 1 0 0,0-1-1 0 0,-1 0 1 0 0,-3-16 0 0 0,3 24-828 0 0,1 0 0 0 0,-1 0 1 0 0,1 0-1 0 0,-1 1 0 0 0,0-1 1 0 0,0 0-1 0 0,0 0 1 0 0,0 1-1 0 0,0-1 0 0 0,0 1 1 0 0,0-1-1 0 0,0 1 1 0 0,-1-1-1 0 0,1 1 0 0 0,0 0 1 0 0,-1-1-1 0 0,0 1 1 0 0,1 0-1 0 0,-1 0 0 0 0,1 0 1 0 0,-1 0-1 0 0,0 1 0 0 0,0-1 1 0 0,0 0-1 0 0,1 1 1 0 0,-1-1-1 0 0,0 1 0 0 0,0 0 1 0 0,0 0-1 0 0,0-1 1 0 0,0 1-1 0 0,0 0 0 0 0,0 1 1 0 0,0-1-1 0 0,0 0 1 0 0,1 0-1 0 0,-1 1 0 0 0,0-1 1 0 0,-3 2-1 0 0,-4 1-62 0 0,0 1-1 0 0,0-1 1 0 0,1 2 0 0 0,-1-1-1 0 0,1 1 1 0 0,-12 9 0 0 0,-3 6-326 0 0,2 1 0 0 0,0 1 0 0 0,2 1 0 0 0,0 0 0 0 0,2 2 0 0 0,0 0 0 0 0,2 1 0 0 0,1 0 0 0 0,1 1 0 0 0,-11 33 1 0 0,22-54 283 0 0,0 0 0 0 0,1 1 1 0 0,-1-1-1 0 0,2 1 1 0 0,-1 0-1 0 0,1-1 1 0 0,0 1-1 0 0,0 0 1 0 0,1-1-1 0 0,-1 1 0 0 0,2 0 1 0 0,-1-1-1 0 0,1 0 1 0 0,0 1-1 0 0,0-1 1 0 0,0 0-1 0 0,6 9 1 0 0,-6-12 13 0 0,0 1 1 0 0,0-1 0 0 0,1 0 0 0 0,0 0 0 0 0,-1 0 0 0 0,1 0 0 0 0,0 0 0 0 0,0-1 0 0 0,0 1 0 0 0,1-1 0 0 0,-1 0-1 0 0,1 0 1 0 0,-1 0 0 0 0,1 0 0 0 0,0-1 0 0 0,0 0 0 0 0,-1 1 0 0 0,1-1 0 0 0,0-1 0 0 0,0 1 0 0 0,0 0 0 0 0,0-1-1 0 0,0 0 1 0 0,0 0 0 0 0,0 0 0 0 0,0-1 0 0 0,0 1 0 0 0,0-1 0 0 0,7-2 0 0 0,-2 0-63 0 0,-1 0 0 0 0,-1-1 0 0 0,1 0 0 0 0,0 0 0 0 0,-1-1 0 0 0,0 0 0 0 0,0 0 0 0 0,0 0 0 0 0,10-12 0 0 0,4-7-569 0 0,23-32 0 0 0,-39 49 549 0 0,19-26-1300 0 0,-2-1 0 0 0,-2-1 1 0 0,28-65-1 0 0,-16 6-4105 0 0,-32 85 9840 0 0,-8 18 2791 0 0,-3 10-1044 0 0,7-11-6994 0 0,-8 19 1118 0 0,1 0-1 0 0,2 1 1 0 0,0 0-1 0 0,2 1 1 0 0,1 0-1 0 0,2 0 1 0 0,-2 44-1 0 0,9-29-110 0 0,-3-41-92 0 0,1 1 0 0 0,0-1 0 0 0,0 0 0 0 0,0 0 0 0 0,0 0 1 0 0,0 0-1 0 0,1 0 0 0 0,-1 0 0 0 0,1-1 0 0 0,0 1 0 0 0,2 3 0 0 0,-3-6-40 0 0,-1 1 0 0 0,1-1 0 0 0,0 1 0 0 0,-1-1 0 0 0,1 0 0 0 0,-1 0 0 0 0,1 1 0 0 0,0-1 0 0 0,-1 0 0 0 0,1 0 0 0 0,-1 0 0 0 0,1 0 1 0 0,0 0-1 0 0,-1 0 0 0 0,1 0 0 0 0,0 0 0 0 0,-1 0 0 0 0,1 0 0 0 0,0 0 0 0 0,-1 0 0 0 0,1 0 0 0 0,-1-1 0 0 0,1 1 0 0 0,0 0 0 0 0,-1 0 0 0 0,1-1 0 0 0,-1 1 0 0 0,1 0 0 0 0,-1-1 0 0 0,1 1 0 0 0,-1-1 0 0 0,1 1 1 0 0,-1 0-1 0 0,1-1 0 0 0,0 0 0 0 0,16-20-1594 0 0,-15 19 1465 0 0,12-18-1568 0 0,2-3-2559 0 0</inkml:trace>
</inkml:ink>
</file>

<file path=ppt/ink/ink2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7.528"/>
    </inkml:context>
    <inkml:brush xml:id="br0">
      <inkml:brushProperty name="width" value="0.05" units="cm"/>
      <inkml:brushProperty name="height" value="0.05" units="cm"/>
    </inkml:brush>
  </inkml:definitions>
  <inkml:trace contextRef="#ctx0" brushRef="#br0">58 18 4145 0 0,'7'-17'14543'0'0,"-13"37"-14203"0"0,-42 157 604 0 0,44-156-976 0 0,1 1-1 0 0,1-1 0 0 0,1 1 0 0 0,1 0 0 0 0,0 0 1 0 0,6 33-1 0 0,-5-50 15 0 0,0-1 0 0 0,1 0 0 0 0,-1 0 0 0 0,1 1 0 0 0,-1-1 0 0 0,1 0 0 0 0,0 0 0 0 0,1-1 1 0 0,-1 1-1 0 0,1 0 0 0 0,-1-1 0 0 0,1 1 0 0 0,0-1 0 0 0,1 0 0 0 0,3 3 0 0 0,-6-5-49 0 0,1 0 0 0 0,0 0-1 0 0,0 0 1 0 0,0 0 0 0 0,0 0 0 0 0,0 0-1 0 0,0-1 1 0 0,0 1 0 0 0,1-1 0 0 0,-1 1 0 0 0,0-1-1 0 0,0 0 1 0 0,0 0 0 0 0,0 0 0 0 0,1 0 0 0 0,-1 0-1 0 0,0-1 1 0 0,0 1 0 0 0,0-1 0 0 0,0 1-1 0 0,0-1 1 0 0,0 0 0 0 0,0 1 0 0 0,0-1 0 0 0,0 0-1 0 0,0-1 1 0 0,0 1 0 0 0,0 0 0 0 0,-1 0-1 0 0,1-1 1 0 0,2-2 0 0 0,2-2-420 0 0,-1 1 1 0 0,0-1-1 0 0,-1 1 1 0 0,1-1-1 0 0,-1-1 0 0 0,0 1 1 0 0,5-12-1 0 0,-4 3-4427 0 0</inkml:trace>
</inkml:ink>
</file>

<file path=ppt/ink/ink2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7.880"/>
    </inkml:context>
    <inkml:brush xml:id="br0">
      <inkml:brushProperty name="width" value="0.05" units="cm"/>
      <inkml:brushProperty name="height" value="0.05" units="cm"/>
    </inkml:brush>
  </inkml:definitions>
  <inkml:trace contextRef="#ctx0" brushRef="#br0">7 4 12267 0 0,'-7'-4'4632'0'0,"26"11"-1399"0"0,-17-6-4214 0 0,17 6 901 0 0,-1-2-1 0 0,1 0 1 0 0,0-1 0 0 0,1-1 0 0 0,-1-1 0 0 0,1-1-1 0 0,34-1 1 0 0,-13-4-177 0 0</inkml:trace>
</inkml:ink>
</file>

<file path=ppt/ink/ink2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8.750"/>
    </inkml:context>
    <inkml:brush xml:id="br0">
      <inkml:brushProperty name="width" value="0.05" units="cm"/>
      <inkml:brushProperty name="height" value="0.05" units="cm"/>
    </inkml:brush>
  </inkml:definitions>
  <inkml:trace contextRef="#ctx0" brushRef="#br0">3 11 12611 0 0,'0'0'190'0'0,"0"-1"-1"0"0,0 1 1 0 0,0-1 0 0 0,0 1 0 0 0,0-1 0 0 0,1 1 0 0 0,-1-1 0 0 0,0 1 0 0 0,0-1 0 0 0,0 1 0 0 0,1 0-1 0 0,-1-1 1 0 0,0 1 0 0 0,0 0 0 0 0,1-1 0 0 0,-1 1 0 0 0,0-1 0 0 0,1 1 0 0 0,-1 0 0 0 0,0 0 0 0 0,1-1-1 0 0,-1 1 1 0 0,0 0 0 0 0,1 0 0 0 0,-1-1 0 0 0,1 1 0 0 0,0 0 0 0 0,5 0-164 0 0,0 0 0 0 0,0 0 0 0 0,1 1 0 0 0,-1 0 0 0 0,0 0 0 0 0,0 1 0 0 0,0 0 1 0 0,-1 0-1 0 0,1 0 0 0 0,0 0 0 0 0,-1 1 0 0 0,1 0 0 0 0,-1 0 0 0 0,0 1 0 0 0,0 0 0 0 0,0-1 0 0 0,-1 2 1 0 0,8 7-1 0 0,1 2 10 0 0,-1 0 0 0 0,-1 1 0 0 0,0 0 1 0 0,-1 1-1 0 0,10 20 0 0 0,-10-15 60 0 0,-1 1-1 0 0,0 0 1 0 0,-2 0-1 0 0,-1 1 0 0 0,0 0 1 0 0,3 40-1 0 0,-8-54-41 0 0,0 1-1 0 0,-1-1 1 0 0,0 0-1 0 0,-1 0 1 0 0,0 1 0 0 0,-1-1-1 0 0,1 0 1 0 0,-2 0-1 0 0,1 0 1 0 0,-1 0-1 0 0,-1-1 1 0 0,0 1-1 0 0,0-1 1 0 0,0 0 0 0 0,-1 0-1 0 0,-1-1 1 0 0,1 1-1 0 0,-1-1 1 0 0,-12 12-1 0 0,6-9 245 0 0,1-1-1 0 0,-1-1 0 0 0,-1 0 1 0 0,-19 9-1 0 0,27-14-394 0 0,0-1 0 0 0,0 0 0 0 0,0-1 1 0 0,0 1-1 0 0,0-1 0 0 0,0 0 0 0 0,0 0 0 0 0,0-1 0 0 0,-1 1 0 0 0,1-1 1 0 0,0 0-1 0 0,0 0 0 0 0,0-1 0 0 0,-1 0 0 0 0,1 0 0 0 0,-6-2 0 0 0,-6-6-7184 0 0</inkml:trace>
</inkml:ink>
</file>

<file path=ppt/ink/ink2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9.106"/>
    </inkml:context>
    <inkml:brush xml:id="br0">
      <inkml:brushProperty name="width" value="0.05" units="cm"/>
      <inkml:brushProperty name="height" value="0.05" units="cm"/>
    </inkml:brush>
  </inkml:definitions>
  <inkml:trace contextRef="#ctx0" brushRef="#br0">319 0 12899 0 0,'-7'3'4336'0'0,"-9"7"-2472"0"0,-24 25-1248 0 0,1 1 0 0 0,-51 62 1 0 0,72-77-658 0 0,2 2-1 0 0,0 0 1 0 0,1 0 0 0 0,2 2 0 0 0,1-1-1 0 0,-16 44 1 0 0,26-58-35 0 0,0 0-1 0 0,0-1 0 0 0,1 1 1 0 0,0 0-1 0 0,0 0 1 0 0,1 0-1 0 0,1 0 1 0 0,0 0-1 0 0,0 0 1 0 0,1 0-1 0 0,0 0 1 0 0,1-1-1 0 0,0 1 1 0 0,5 9-1 0 0,-6-12-111 0 0,1-1 0 0 0,0 0 0 0 0,1-1 0 0 0,-1 1 0 0 0,1 0 0 0 0,0-1 1 0 0,1 0-1 0 0,-1 0 0 0 0,1 0 0 0 0,0-1 0 0 0,0 0 0 0 0,1 1 0 0 0,-1-2 0 0 0,1 1 0 0 0,0-1 0 0 0,0 0 0 0 0,0 0 0 0 0,0 0 0 0 0,1-1 0 0 0,-1 0 1 0 0,13 2-1 0 0,4-3-5411 0 0</inkml:trace>
</inkml:ink>
</file>

<file path=ppt/ink/ink2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19.591"/>
    </inkml:context>
    <inkml:brush xml:id="br0">
      <inkml:brushProperty name="width" value="0.05" units="cm"/>
      <inkml:brushProperty name="height" value="0.05" units="cm"/>
    </inkml:brush>
  </inkml:definitions>
  <inkml:trace contextRef="#ctx0" brushRef="#br0">93 93 17972 0 0,'-4'2'1390'0'0,"2"-1"-1406"0"0,0 0 0 0 0,-1 0 0 0 0,1 1 0 0 0,0-1 0 0 0,0 1 0 0 0,0-1 1 0 0,0 1-1 0 0,-2 2 0 0 0,-4 5 125 0 0,1 1 0 0 0,0 0 0 0 0,1 0 0 0 0,0 0 0 0 0,1 0 0 0 0,-1 1 0 0 0,2 0 0 0 0,0 0 0 0 0,0 0 1 0 0,-2 16-1 0 0,5-22-106 0 0,0 1 1 0 0,0 0 0 0 0,0 0-1 0 0,1 0 1 0 0,0 0 0 0 0,0 0-1 0 0,0 0 1 0 0,1 0 0 0 0,0 0-1 0 0,0 0 1 0 0,0-1 0 0 0,1 1-1 0 0,0 0 1 0 0,0-1 0 0 0,1 1-1 0 0,-1-1 1 0 0,1 0 0 0 0,0 0-1 0 0,1 0 1 0 0,-1 0 0 0 0,1 0-1 0 0,5 5 1 0 0,-7-9-98 0 0,0 1 0 0 0,0 0 0 0 0,0 0 0 0 0,1-1-1 0 0,-1 1 1 0 0,0-1 0 0 0,0 0 0 0 0,1 0 0 0 0,-1 0 0 0 0,1 0 0 0 0,-1 0 0 0 0,1 0 0 0 0,0-1-1 0 0,-1 1 1 0 0,1-1 0 0 0,-1 0 0 0 0,1 0 0 0 0,0 0 0 0 0,-1 0 0 0 0,1 0 0 0 0,0-1 0 0 0,-1 1-1 0 0,1-1 1 0 0,-1 1 0 0 0,1-1 0 0 0,-1 0 0 0 0,1 0 0 0 0,-1 0 0 0 0,1 0 0 0 0,-1-1 0 0 0,2-1-1 0 0,5-4-838 0 0,-1 0-1 0 0,0 0 0 0 0,0-1 0 0 0,-1 0 0 0 0,0-1 0 0 0,7-10 0 0 0,-3 0-1146 0 0</inkml:trace>
  <inkml:trace contextRef="#ctx0" brushRef="#br0" timeOffset="1">68 11 17508 0 0,'0'0'0'0'0,"0"0"0"0"0,0 0 0 0 0,0 0 1 0 0,0 0-1 0 0,0-1 0 0 0,0 1 0 0 0,-1 0 0 0 0,1 0 1 0 0,0 0-1 0 0,0-1 0 0 0,0 1 0 0 0,0 0 0 0 0,0 0 0 0 0,0 0 1 0 0,0-1-1 0 0,0 1 0 0 0,0 0 0 0 0,0 0 0 0 0,0 0 1 0 0,0-1-1 0 0,0 1 0 0 0,0 0 0 0 0,0 0 0 0 0,0-1 1 0 0,0 1-1 0 0,0 0 0 0 0,0 0 0 0 0,0 0 0 0 0,0-1 1 0 0,0 1-1 0 0,1 0 0 0 0,-1 0 0 0 0,0 0 0 0 0,0 0 1 0 0,0-1-1 0 0,0 1 0 0 0,0 0 0 0 0,1 0 0 0 0,-1 0 1 0 0,0 0-1 0 0,0 0 0 0 0,0 0 0 0 0,0-1 0 0 0,1 1 1 0 0,-1 0-1 0 0,0 0 0 0 0,0 0 0 0 0,0 0 0 0 0,1 0 1 0 0,-1 0-1 0 0,0 0 0 0 0,0 0 0 0 0,0 0 0 0 0,1 0 0 0 0,-1 0 1 0 0,0 0-1 0 0,0 0 0 0 0,1 0 0 0 0,-1 0 0 0 0,0 0 1 0 0,18-2-787 0 0,-16 2 641 0 0,99 0-4369 0 0,-82-1 4514 0 0</inkml:trace>
</inkml:ink>
</file>

<file path=ppt/ink/ink2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0.034"/>
    </inkml:context>
    <inkml:brush xml:id="br0">
      <inkml:brushProperty name="width" value="0.05" units="cm"/>
      <inkml:brushProperty name="height" value="0.05" units="cm"/>
    </inkml:brush>
  </inkml:definitions>
  <inkml:trace contextRef="#ctx0" brushRef="#br0">236 241 3225 0 0,'1'20'4242'0'0,"5"37"-2258"0"0,-3 0 0 0 0,-3 0 0 0 0,-9 78 0 0 0,6-99-1191 0 0,-15 63 0 0 0,16-88-739 0 0,-1-1-1 0 0,0 0 1 0 0,-1 1-1 0 0,0-2 1 0 0,-1 1 0 0 0,0 0-1 0 0,-1-1 1 0 0,0 0-1 0 0,0 0 1 0 0,-12 12-1 0 0,16-19 17 0 0,-1 0-1 0 0,1 0 0 0 0,-1 0 0 0 0,0 0 0 0 0,0-1 0 0 0,0 1 0 0 0,0-1 0 0 0,0 0 0 0 0,0 0 0 0 0,0 0 1 0 0,0 0-1 0 0,-1 0 0 0 0,1-1 0 0 0,0 0 0 0 0,-1 1 0 0 0,1-1 0 0 0,0 0 0 0 0,0-1 0 0 0,-6 0 0 0 0,2 0 6 0 0,1-1 0 0 0,-1 0 0 0 0,0 0 0 0 0,1-1 0 0 0,-1 1 0 0 0,1-2 0 0 0,0 1 0 0 0,-8-6 0 0 0,-8-8-650 0 0</inkml:trace>
  <inkml:trace contextRef="#ctx0" brushRef="#br0" timeOffset="1">164 0 9674 0 0,'1'0'944'0'0,"1"0"-840"0"0,-1 0-104 0 0,0 0 0 0 0,1 2 0 0 0,-1-2 120 0 0,2 1 0 0 0,4 0 0 0 0,1 1 0 0 0,3 2-232 0 0,3 0-48 0 0,3 3 0 0 0,2-3-8 0 0,5 0 168 0 0</inkml:trace>
</inkml:ink>
</file>

<file path=ppt/ink/ink2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0.462"/>
    </inkml:context>
    <inkml:brush xml:id="br0">
      <inkml:brushProperty name="width" value="0.05" units="cm"/>
      <inkml:brushProperty name="height" value="0.05" units="cm"/>
    </inkml:brush>
  </inkml:definitions>
  <inkml:trace contextRef="#ctx0" brushRef="#br0">1 10 14283 0 0,'0'-1'-123'0'0,"1"1"1"0"0,0-1-1 0 0,-1 0 0 0 0,1 1 1 0 0,0-1-1 0 0,0 1 1 0 0,0 0-1 0 0,-1-1 0 0 0,1 1 1 0 0,0-1-1 0 0,0 1 0 0 0,0 0 1 0 0,0 0-1 0 0,0-1 0 0 0,0 1 1 0 0,-1 0-1 0 0,3 0 0 0 0,18-2 379 0 0,-4 2-108 0 0,-1 0 0 0 0,0 2 0 0 0,0 0 0 0 0,31 9 0 0 0,-31-7-4809 0 0</inkml:trace>
</inkml:ink>
</file>

<file path=ppt/ink/ink2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0.793"/>
    </inkml:context>
    <inkml:brush xml:id="br0">
      <inkml:brushProperty name="width" value="0.05" units="cm"/>
      <inkml:brushProperty name="height" value="0.05" units="cm"/>
    </inkml:brush>
  </inkml:definitions>
  <inkml:trace contextRef="#ctx0" brushRef="#br0">2 0 21661 0 0,'0'0'-33'0'0,"0"0"1"0"0,0 0-1 0 0,0 0 1 0 0,0 0-1 0 0,0 0 1 0 0,0 0-1 0 0,-1 1 1 0 0,1-1-1 0 0,0 0 1 0 0,0 0-1 0 0,0 0 1 0 0,0 0-1 0 0,0 0 1 0 0,0 0 0 0 0,0 0-1 0 0,0 0 1 0 0,0 0-1 0 0,0 0 1 0 0,0 1-1 0 0,0-1 1 0 0,0 0-1 0 0,0 0 1 0 0,0 0-1 0 0,0 0 1 0 0,0 0-1 0 0,0 0 1 0 0,0 0-1 0 0,0 1 1 0 0,0-1-1 0 0,0 0 1 0 0,0 0 0 0 0,0 0-1 0 0,0 0 1 0 0,0 0-1 0 0,0 0 1 0 0,0 0-1 0 0,0 1 1 0 0,0-1-1 0 0,0 0 1 0 0,0 0-1 0 0,0 0 1 0 0,0 0-1 0 0,0 0 1 0 0,0 0-1 0 0,0 0 1 0 0,1 0-1 0 0,-1 0 1 0 0,0 0 0 0 0,0 0-1 0 0,0 1 1 0 0,0-1-1 0 0,0 0 1 0 0,0 0-1 0 0,0 0 1 0 0,10 6-2089 0 0,13 2 196 0 0,6-1 1438 0 0,0-2 0 0 0,1-1 1 0 0,-1-2-1 0 0,47-1 0 0 0,41 3 207 0 0,-82 0 280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5.988"/>
    </inkml:context>
    <inkml:brush xml:id="br0">
      <inkml:brushProperty name="width" value="0.05" units="cm"/>
      <inkml:brushProperty name="height" value="0.05" units="cm"/>
    </inkml:brush>
  </inkml:definitions>
  <inkml:trace contextRef="#ctx0" brushRef="#br0">1 1 1376 0 0,'2'1'64'0'0,"0"-1"8"0"0,0 0-72 0 0,-1 1 0 0 0,2-1 0 0 0,-2 1 0 0 0,1 2 64 0 0,5-1-64 0 0,4 3 96 0 0,3-1-32 0 0,4 2-192 0 0,1-1-48 0 0,1 0-8 0 0</inkml:trace>
</inkml:ink>
</file>

<file path=ppt/ink/ink2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1.988"/>
    </inkml:context>
    <inkml:brush xml:id="br0">
      <inkml:brushProperty name="width" value="0.05" units="cm"/>
      <inkml:brushProperty name="height" value="0.05" units="cm"/>
    </inkml:brush>
  </inkml:definitions>
  <inkml:trace contextRef="#ctx0" brushRef="#br0">0 737 7370 0 0,'3'-1'433'0'0,"-1"0"-1"0"0,1-1 1 0 0,-1 1 0 0 0,1-1 0 0 0,-1 1 0 0 0,0-1 0 0 0,4-4 0 0 0,33-34 912 0 0,-3-1 1 0 0,-1-2-1 0 0,38-64 0 0 0,-45 59-1682 0 0,-2-1-1 0 0,-2-1 0 0 0,-3 0 1 0 0,-2-2-1 0 0,-2-1 1 0 0,10-55-1 0 0,-25 99 165 0 0,1-6-235 0 0,0 1 1 0 0,1-28-1 0 0,-7 53 5329 0 0,-8 10-3700 0 0,5-9-967 0 0,-10 29-230 0 0,3 1-1 0 0,1 1 1 0 0,2 0 0 0 0,2 1 0 0 0,2 0 0 0 0,2 0 0 0 0,2 68-1 0 0,2-98-50 0 0,0-1-1 0 0,2 1 0 0 0,-1-1 1 0 0,2 1-1 0 0,0-1 0 0 0,1 1 1 0 0,0-1-1 0 0,1-1 0 0 0,0 1 1 0 0,1-1-1 0 0,13 21 0 0 0,-18-31-9 0 0,0 0-1 0 0,0-1 0 0 0,0 0 1 0 0,0 1-1 0 0,0-1 0 0 0,0 1 1 0 0,1-1-1 0 0,-1 0 0 0 0,0 0 1 0 0,1 0-1 0 0,-1 0 0 0 0,1 0 1 0 0,0 0-1 0 0,-1 0 0 0 0,1-1 1 0 0,-1 1-1 0 0,1 0 0 0 0,0-1 1 0 0,0 0-1 0 0,-1 1 0 0 0,1-1 1 0 0,0 0-1 0 0,0 0 0 0 0,0 0 1 0 0,-1 0-1 0 0,1 0 0 0 0,0 0 1 0 0,0 0-1 0 0,0-1 1 0 0,-1 1-1 0 0,1-1 0 0 0,0 1 1 0 0,-1-1-1 0 0,1 0 0 0 0,0 1 1 0 0,-1-1-1 0 0,1 0 0 0 0,-1 0 1 0 0,1 0-1 0 0,-1-1 0 0 0,0 1 1 0 0,1 0-1 0 0,-1 0 0 0 0,1-2 1 0 0,7-7-271 0 0,0-1 0 0 0,-1 0 0 0 0,-1 0 1 0 0,11-20-1 0 0,-16 27 242 0 0,26-51-1885 0 0,31-87-1 0 0,8-65-3119 0 0,-43 131 3116 0 0,-20 57 9315 0 0,-9 29-350 0 0,-6 23-6719 0 0,2 0 0 0 0,1 0 0 0 0,2 1 1 0 0,1 0-1 0 0,1 0 0 0 0,2 0 0 0 0,4 57 1 0 0,-1-78-624 0 0,1-1 1 0 0,0 1 0 0 0,1-1-1 0 0,5 18 1 0 0,-6-24-94 0 0,1 0 1 0 0,0 0-1 0 0,0 0 0 0 0,0-1 0 0 0,0 1 0 0 0,1-1 0 0 0,0 1 1 0 0,0-1-1 0 0,1 0 0 0 0,5 5 0 0 0,2-2-5960 0 0</inkml:trace>
</inkml:ink>
</file>

<file path=ppt/ink/ink2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2.343"/>
    </inkml:context>
    <inkml:brush xml:id="br0">
      <inkml:brushProperty name="width" value="0.05" units="cm"/>
      <inkml:brushProperty name="height" value="0.05" units="cm"/>
    </inkml:brush>
  </inkml:definitions>
  <inkml:trace contextRef="#ctx0" brushRef="#br0">1 48 14283 0 0,'24'-2'4825'0'0,"82"-5"-5298"0"0,-58 8-350 0 0,0-2 0 0 0,0-2 0 0 0,91-18 0 0 0,-137 20 814 0 0,-1 1 2 0 0,1-1 0 0 0,-1 1 0 0 0,1 0-1 0 0,-1-1 1 0 0,1 0 0 0 0,-1 1 0 0 0,0-1 0 0 0,1 0 0 0 0,-1 0-1 0 0,2-1 1 0 0,0-3-5 0 0</inkml:trace>
</inkml:ink>
</file>

<file path=ppt/ink/ink2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2.709"/>
    </inkml:context>
    <inkml:brush xml:id="br0">
      <inkml:brushProperty name="width" value="0.05" units="cm"/>
      <inkml:brushProperty name="height" value="0.05" units="cm"/>
    </inkml:brush>
  </inkml:definitions>
  <inkml:trace contextRef="#ctx0" brushRef="#br0">13 0 5985 0 0,'-2'1'2998'0'0,"3"3"679"0"0,2 53-2471 0 0,-2 0 0 0 0,-9 85-1 0 0,0 21-549 0 0,8-162-849 0 0</inkml:trace>
</inkml:ink>
</file>

<file path=ppt/ink/ink2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4.022"/>
    </inkml:context>
    <inkml:brush xml:id="br0">
      <inkml:brushProperty name="width" value="0.05" units="cm"/>
      <inkml:brushProperty name="height" value="0.05" units="cm"/>
    </inkml:brush>
  </inkml:definitions>
  <inkml:trace contextRef="#ctx0" brushRef="#br0">388 1 5985 0 0,'1'0'2646'0'0,"0"7"373"0"0,-1 10-2478 0 0,1 0 0 0 0,-2 0 0 0 0,0 0 0 0 0,-1-1 0 0 0,-1 1 0 0 0,-1-1 0 0 0,0 1 0 0 0,-1-1 0 0 0,0 0 0 0 0,-1-1 0 0 0,-12 20 0 0 0,9-17-148 0 0,-1-2 0 0 0,-1 1 0 0 0,-1-1 0 0 0,0-1 0 0 0,-1 0 0 0 0,-1 0 0 0 0,0-2-1 0 0,-1 0 1 0 0,-26 18 0 0 0,38-30-407 0 0,0 1-1 0 0,1-1 0 0 0,-1 0 0 0 0,0 0 0 0 0,0 0 0 0 0,0-1 0 0 0,0 1 1 0 0,0-1-1 0 0,0 1 0 0 0,0-1 0 0 0,0 0 0 0 0,0 0 0 0 0,0 0 0 0 0,-1-1 1 0 0,1 1-1 0 0,0-1 0 0 0,0 0 0 0 0,1 0 0 0 0,-1 0 0 0 0,0 0 0 0 0,0 0 1 0 0,0-1-1 0 0,1 1 0 0 0,-1-1 0 0 0,1 0 0 0 0,-5-3 0 0 0,-6-6-642 0 0,-1 0-1 0 0,2-1 1 0 0,-17-21-1 0 0,17 20 6 0 0,8 8 668 0 0,1 0-1 0 0,0 0 1 0 0,0 0 0 0 0,0-1 0 0 0,1 1-1 0 0,0-1 1 0 0,0 0 0 0 0,0 0 0 0 0,0 0 0 0 0,1 0-1 0 0,0 0 1 0 0,1 0 0 0 0,-1 0 0 0 0,1 0-1 0 0,1-7 1 0 0,0-9-121 0 0,2 1 0 0 0,9-40 0 0 0,-10 52-160 0 0,0 0 0 0 0,1 0 0 0 0,1 0 0 0 0,0 0 0 0 0,0 1 0 0 0,0-1 0 0 0,1 1 0 0 0,0 0 0 0 0,11-12 0 0 0,-15 20 278 0 0,-1 0-1 0 0,1 0 0 0 0,-1 0 1 0 0,1 0-1 0 0,-1 0 0 0 0,1 0 1 0 0,-1 0-1 0 0,1 0 0 0 0,-1 0 1 0 0,1 0-1 0 0,-1 0 0 0 0,1 0 1 0 0,-1 1-1 0 0,1-1 0 0 0,-1 0 1 0 0,1 0-1 0 0,-1 0 0 0 0,0 1 0 0 0,1-1 1 0 0,-1 0-1 0 0,1 1 0 0 0,-1-1 1 0 0,0 0-1 0 0,1 1 0 0 0,-1-1 1 0 0,0 1-1 0 0,1-1 0 0 0,-1 0 1 0 0,0 1-1 0 0,0-1 0 0 0,1 1 1 0 0,11 17 295 0 0,-11-17-306 0 0,27 44 40 0 0,3-2 1 0 0,46 52 0 0 0,-62-79-173 0 0,2 0 0 0 0,0-1 0 0 0,1-1 0 0 0,1-1 0 0 0,0 0 1 0 0,0-2-1 0 0,1 0 0 0 0,36 14 0 0 0,-41-21-5351 0 0</inkml:trace>
</inkml:ink>
</file>

<file path=ppt/ink/ink2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4.386"/>
    </inkml:context>
    <inkml:brush xml:id="br0">
      <inkml:brushProperty name="width" value="0.05" units="cm"/>
      <inkml:brushProperty name="height" value="0.05" units="cm"/>
    </inkml:brush>
  </inkml:definitions>
  <inkml:trace contextRef="#ctx0" brushRef="#br0">50 1 5985 0 0,'-14'7'11966'0'0,"13"-6"-11336"0"0,-9 20 2749 0 0,-1 29-5544 0 0,9-40 3290 0 0,-2 14-841 0 0,0 1-1 0 0,1 44 1 0 0,3-62-272 0 0,0 1 0 0 0,0-1 1 0 0,1 0-1 0 0,1 0 1 0 0,-1 1-1 0 0,1-1 0 0 0,0 0 1 0 0,1 0-1 0 0,-1-1 1 0 0,1 1-1 0 0,1 0 0 0 0,-1-1 1 0 0,1 0-1 0 0,5 6 1 0 0,-8-11-38 0 0,0 0 0 0 0,0 0 0 0 0,0 0 0 0 0,0 0 0 0 0,0 0 0 0 0,0-1 1 0 0,0 1-1 0 0,0 0 0 0 0,0-1 0 0 0,0 1 0 0 0,0-1 0 0 0,1 1 0 0 0,-1-1 0 0 0,0 1 1 0 0,0-1-1 0 0,1 0 0 0 0,-1 0 0 0 0,0 0 0 0 0,1 0 0 0 0,-1 0 0 0 0,0 0 0 0 0,0 0 1 0 0,1 0-1 0 0,1-1 0 0 0,-1 1-518 0 0,0-1 1 0 0,1 0 0 0 0,-1 0-1 0 0,0-1 1 0 0,1 1-1 0 0,-1 0 1 0 0,0-1-1 0 0,0 1 1 0 0,0-1 0 0 0,-1 0-1 0 0,3-2 1 0 0,9-10-5842 0 0</inkml:trace>
</inkml:ink>
</file>

<file path=ppt/ink/ink2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4.714"/>
    </inkml:context>
    <inkml:brush xml:id="br0">
      <inkml:brushProperty name="width" value="0.05" units="cm"/>
      <inkml:brushProperty name="height" value="0.05" units="cm"/>
    </inkml:brush>
  </inkml:definitions>
  <inkml:trace contextRef="#ctx0" brushRef="#br0">5 26 17972 0 0,'-4'-4'2208'0'0,"8"1"-1733"0"0,-3 3-704 0 0,0 0-203 0 0,4-1-31 0 0,-2 1 428 0 0,100-12-2521 0 0,6 7-3488 0 0,-76 5 3878 0 0</inkml:trace>
</inkml:ink>
</file>

<file path=ppt/ink/ink2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5.165"/>
    </inkml:context>
    <inkml:brush xml:id="br0">
      <inkml:brushProperty name="width" value="0.05" units="cm"/>
      <inkml:brushProperty name="height" value="0.05" units="cm"/>
    </inkml:brush>
  </inkml:definitions>
  <inkml:trace contextRef="#ctx0" brushRef="#br0">3 54 1840 0 0,'-3'-7'5351'0'0,"18"5"2402"0"0,-11 2-6678 0 0,23-2-1123 0 0,1 1 0 0 0,-1 1 0 0 0,29 3 0 0 0,-22 0-125 0 0,40-2 1 0 0,-64-2 120 0 0,1 0 0 0 0,0-1 0 0 0,-1 0-1 0 0,1 0 1 0 0,-1-1 0 0 0,0-1 0 0 0,18-8 0 0 0,-26 11-62 0 0,0 0-40 0 0,1 0 0 0 0,-1 0 0 0 0,0-1 0 0 0,0 1 0 0 0,1-1 0 0 0,-1 1-1 0 0,0-1 1 0 0,2-3 0 0 0,-4 0 137 0 0</inkml:trace>
</inkml:ink>
</file>

<file path=ppt/ink/ink2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5.527"/>
    </inkml:context>
    <inkml:brush xml:id="br0">
      <inkml:brushProperty name="width" value="0.05" units="cm"/>
      <inkml:brushProperty name="height" value="0.05" units="cm"/>
    </inkml:brush>
  </inkml:definitions>
  <inkml:trace contextRef="#ctx0" brushRef="#br0">60 1 2745 0 0,'-10'0'10834'0'0,"10"0"-10650"0"0,0 0-1 0 0,0 0 1 0 0,0 1 0 0 0,0-1-1 0 0,0 0 1 0 0,0 0 0 0 0,0 1-1 0 0,0-1 1 0 0,0 0 0 0 0,-6 18 2900 0 0,6-16-3656 0 0,-11 33 626 0 0,1 1 0 0 0,2 0 1 0 0,2 0-1 0 0,1 1 0 0 0,2 0 1 0 0,3 65-1 0 0,2-76-366 0 0</inkml:trace>
</inkml:ink>
</file>

<file path=ppt/ink/ink2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6.263"/>
    </inkml:context>
    <inkml:brush xml:id="br0">
      <inkml:brushProperty name="width" value="0.05" units="cm"/>
      <inkml:brushProperty name="height" value="0.05" units="cm"/>
    </inkml:brush>
  </inkml:definitions>
  <inkml:trace contextRef="#ctx0" brushRef="#br0">89 1424 14283 0 0,'-2'-1'449'0'0,"0"-1"-1"0"0,0 1 1 0 0,1-1-1 0 0,-1 0 1 0 0,1 0 0 0 0,0 0-1 0 0,-1 0 1 0 0,1 0 0 0 0,-2-3-1 0 0,3 4-140 0 0,-12-24 271 0 0,1 0-1 0 0,1-1 0 0 0,2 0 0 0 0,0 0 0 0 0,2-1 1 0 0,0 0-1 0 0,-1-36 0 0 0,4-197-1283 0 0,5 193 909 0 0,1-28-1235 0 0,22-140 0 0 0,-14 181 416 0 0,1 1 1 0 0,3 0-1 0 0,2 2 0 0 0,26-55 1 0 0,-32 81 171 0 0,33-62 618 0 0,-39 79 40 0 0,1 0-1 0 0,-1 0 1 0 0,1 0 0 0 0,0 1-1 0 0,1 0 1 0 0,0 0 0 0 0,15-10-1 0 0,-22 17-229 0 0,0-1 0 0 0,1 1 0 0 0,-1 0 0 0 0,1 0 0 0 0,-1 0 0 0 0,1 0 0 0 0,-1 0 0 0 0,1 0 0 0 0,-1 0 0 0 0,0 0 0 0 0,1 0 0 0 0,-1 0 0 0 0,1 1 0 0 0,-1-1 0 0 0,1 0 0 0 0,-1 0 0 0 0,0 0 0 0 0,1 0 0 0 0,-1 1 0 0 0,1-1 0 0 0,-1 0 0 0 0,0 0 0 0 0,1 1 0 0 0,-1-1 0 0 0,0 0 0 0 0,1 1 0 0 0,-1-1 0 0 0,0 0 0 0 0,0 1 0 0 0,1-1 0 0 0,-1 0 0 0 0,0 1 0 0 0,0-1 0 0 0,1 1 0 0 0,-1-1 0 0 0,0 1 0 0 0,0-1 0 0 0,0 0 0 0 0,0 1 0 0 0,0-1 0 0 0,0 1 0 0 0,0-1 0 0 0,0 1 0 0 0,6 25-606 0 0,-6-24 582 0 0,1 7 11 0 0,0 0-1 0 0,0 0 1 0 0,-1 0 0 0 0,0 0-1 0 0,-1 0 1 0 0,0 0 0 0 0,-1 0-1 0 0,1 0 1 0 0,-2 0 0 0 0,1-1-1 0 0,-1 1 1 0 0,-1-1 0 0 0,1 1 0 0 0,-2-1-1 0 0,1 0 1 0 0,-9 12 0 0 0,-6 3 397 0 0,-1-1 1 0 0,-1 0 0 0 0,-38 30 0 0 0,52-46-312 0 0,4-4-117 0 0,1 0-1 0 0,0 0 1 0 0,1 0 0 0 0,-1 0-1 0 0,0 0 1 0 0,0 0-1 0 0,1 0 1 0 0,-1 0 0 0 0,1 1-1 0 0,0-1 1 0 0,0 0-1 0 0,0 1 1 0 0,0-1 0 0 0,0 1-1 0 0,0 0 1 0 0,1-1 0 0 0,-1 4-1 0 0,1-3-285 0 0,0-1 0 0 0,1 1 0 0 0,-1-1 0 0 0,1 1-1 0 0,-1-1 1 0 0,1 1 0 0 0,0-1 0 0 0,0 0 0 0 0,0 1 0 0 0,0-1-1 0 0,1 0 1 0 0,-1 0 0 0 0,0 0 0 0 0,1 0 0 0 0,0 0 0 0 0,-1 0-1 0 0,1 0 1 0 0,3 2 0 0 0,73 56-4407 0 0,10 9 3995 0 0,-77-59 740 0 0,-2-1-1 0 0,1 1 1 0 0,-1 1 0 0 0,-1 0-1 0 0,14 22 1 0 0,-21-32 52 0 0,-1 0 0 0 0,1 0 1 0 0,-1 0-1 0 0,1 1 0 0 0,-1-1 1 0 0,1 0-1 0 0,-1 0 0 0 0,0 0 0 0 0,0 0 1 0 0,0 1-1 0 0,1-1 0 0 0,-1 0 0 0 0,0 0 1 0 0,0 0-1 0 0,-1 1 0 0 0,1-1 0 0 0,0 0 1 0 0,0 0-1 0 0,-1 0 0 0 0,1 1 1 0 0,0-1-1 0 0,-1 0 0 0 0,1 0 0 0 0,-2 1 1 0 0,1 0 385 0 0,-1 0 1 0 0,0 0 0 0 0,0 0 0 0 0,0 0 0 0 0,0 0 0 0 0,0-1 0 0 0,0 1 0 0 0,-1-1 0 0 0,1 0-1 0 0,-5 2 1 0 0,-38 10 5071 0 0,21-9-4740 0 0,-20-2 423 0 0,22-3-1216 0 0</inkml:trace>
</inkml:ink>
</file>

<file path=ppt/ink/ink2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6.605"/>
    </inkml:context>
    <inkml:brush xml:id="br0">
      <inkml:brushProperty name="width" value="0.05" units="cm"/>
      <inkml:brushProperty name="height" value="0.05" units="cm"/>
    </inkml:brush>
  </inkml:definitions>
  <inkml:trace contextRef="#ctx0" brushRef="#br0">161 1 10594 0 0,'0'0'964'0'0,"3"21"-2090"0"0,3 35 1744 0 0,-3 0 0 0 0,-3 66 1 0 0,-2-96 114 0 0,-1 0-1 0 0,-1 0 1 0 0,-1-1 0 0 0,-1 0 0 0 0,-2 0 0 0 0,0 0-1 0 0,-12 24 1 0 0,18-46-563 0 0,1 0 0 0 0,-1 0 0 0 0,0 0 0 0 0,0 0 0 0 0,0 0 0 0 0,0 0 0 0 0,0 0 0 0 0,-1-1 0 0 0,1 1 0 0 0,-1-1 0 0 0,0 0 0 0 0,0 0-1 0 0,1 0 1 0 0,-1 0 0 0 0,-1 0 0 0 0,1-1 0 0 0,0 1 0 0 0,0-1 0 0 0,-1 0 0 0 0,1 0 0 0 0,0 0 0 0 0,-6 1 0 0 0,5-2-955 0 0,0 0 0 0 0,0 0 0 0 0,0-1 1 0 0,0 1-1 0 0,0-1 0 0 0,0 0 0 0 0,-5-1 0 0 0,-5-3-6000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6.466"/>
    </inkml:context>
    <inkml:brush xml:id="br0">
      <inkml:brushProperty name="width" value="0.05" units="cm"/>
      <inkml:brushProperty name="height" value="0.05" units="cm"/>
    </inkml:brush>
  </inkml:definitions>
  <inkml:trace contextRef="#ctx0" brushRef="#br0">3 36 10594 0 0,'0'0'106'0'0,"0"0"0"0"0,0 0 0 0 0,-1 0-1 0 0,1 0 1 0 0,0-1 0 0 0,0 1 0 0 0,0 0 0 0 0,0 0-1 0 0,-1 0 1 0 0,1 0 0 0 0,0 0 0 0 0,0-1-1 0 0,0 1 1 0 0,0 0 0 0 0,0 0 0 0 0,0 0 0 0 0,-1-1-1 0 0,1 1 1 0 0,0 0 0 0 0,0 0 0 0 0,0 0-1 0 0,0-1 1 0 0,0 1 0 0 0,0 0 0 0 0,0 0 0 0 0,0-1-1 0 0,0 1 1 0 0,0 0 0 0 0,0 0 0 0 0,0 0 0 0 0,0-1-1 0 0,0 1 1 0 0,0 0 0 0 0,1 0 0 0 0,-1 0-1 0 0,0-1 1 0 0,0 1 0 0 0,0 0 0 0 0,0 0 0 0 0,0 0-1 0 0,0-1 1 0 0,0 1 0 0 0,1 0 0 0 0,-1 0-1 0 0,0 0 1 0 0,0 0 0 0 0,0-1 0 0 0,0 1 0 0 0,1 0-1 0 0,-1 0 1 0 0,0 0 0 0 0,0 0 0 0 0,0 0-1 0 0,1 0 1 0 0,21-4 1333 0 0,39 5-3134 0 0,-46 0 2191 0 0,-9-1-534 0 0,168 1-153 0 0,-142-2-8 0 0,0-2 0 0 0,0-1 0 0 0,41-12 0 0 0,-67 14-41 0 0</inkml:trace>
</inkml:ink>
</file>

<file path=ppt/ink/ink2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26.980"/>
    </inkml:context>
    <inkml:brush xml:id="br0">
      <inkml:brushProperty name="width" value="0.05" units="cm"/>
      <inkml:brushProperty name="height" value="0.05" units="cm"/>
    </inkml:brush>
  </inkml:definitions>
  <inkml:trace contextRef="#ctx0" brushRef="#br0">1 0 7370 0 0,'1'0'656'0'0,"1"0"-528"0"0,-1 0-128 0 0,1 0 880 0 0,-1 0-400 0 0,2 0 0 0 0,-1 0-216 0 0,4 0-40 0 0,2 3 0 0 0,1-2-8 0 0,2 2-496 0 0,0 0-96 0 0,4 1-16 0 0,2-1-8 0 0,3 1 400 0 0,3-3 0 0 0</inkml:trace>
</inkml:ink>
</file>

<file path=ppt/ink/ink2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4.069"/>
    </inkml:context>
    <inkml:brush xml:id="br0">
      <inkml:brushProperty name="width" value="0.05" units="cm"/>
      <inkml:brushProperty name="height" value="0.05" units="cm"/>
    </inkml:brush>
  </inkml:definitions>
  <inkml:trace contextRef="#ctx0" brushRef="#br0">1 513 6913 0 0,'0'0'529'0'0,"9"0"4886"0"0,-2-4-4935 0 0,1-1-1 0 0,-1 0 0 0 0,-1-1 0 0 0,1 0 1 0 0,-1 0-1 0 0,0 0 0 0 0,6-8 1 0 0,12-26-171 0 0,-1 0 0 0 0,-3-2 1 0 0,-1 0-1 0 0,-2-2 1 0 0,-2 0-1 0 0,16-73 0 0 0,-27 101-405 0 0,-2 8-35 0 0,0-1 1 0 0,0 0 0 0 0,-1 1 0 0 0,0-1 0 0 0,-1-16 0 0 0,-20 71 1748 0 0,7-11-1344 0 0,1 0 0 0 0,3 0 0 0 0,-7 46 0 0 0,12-57-312 0 0,2 1-1 0 0,1-1 1 0 0,1 0 0 0 0,1 0-1 0 0,1 0 1 0 0,5 24 0 0 0,-6-41 11 0 0,1 0 0 0 0,1 0 0 0 0,-1 0 0 0 0,1-1 0 0 0,0 1 0 0 0,0-1 0 0 0,1 0 0 0 0,0 0 1 0 0,9 11-1 0 0,-12-16 13 0 0,1 1 1 0 0,0 0 0 0 0,-1-1 0 0 0,1 1-1 0 0,0-1 1 0 0,0 0 0 0 0,0 1 0 0 0,0-1 0 0 0,0 0-1 0 0,0 0 1 0 0,0 0 0 0 0,0 0 0 0 0,0-1-1 0 0,0 1 1 0 0,0-1 0 0 0,1 1 0 0 0,-1-1-1 0 0,0 0 1 0 0,1 0 0 0 0,-1 0 0 0 0,0 0 0 0 0,0 0-1 0 0,1 0 1 0 0,-1-1 0 0 0,0 1 0 0 0,0-1-1 0 0,0 1 1 0 0,1-1 0 0 0,-1 0 0 0 0,0 0-1 0 0,0 0 1 0 0,0 0 0 0 0,0 0 0 0 0,2-3 0 0 0,7-4-26 0 0,-1-1 1 0 0,-1-1-1 0 0,1 0 1 0 0,-2 0-1 0 0,1-1 1 0 0,-1 0-1 0 0,-1 0 1 0 0,7-14 0 0 0,5-14-25 0 0,17-49 1 0 0,45-178-3483 0 0,-77 249 3716 0 0,-8 26 2022 0 0,-7 27 224 0 0,3-1-2022 0 0,1 1 1 0 0,2 0-1 0 0,-1 37 1 0 0,6-60-423 0 0,0 1 0 0 0,0-1 0 0 0,2 0 0 0 0,-1 0 0 0 0,2 0 0 0 0,-1 0 0 0 0,2-1 0 0 0,0 1 0 0 0,0-1 0 0 0,2 0 0 0 0,12 23 0 0 0,-15-31 18 0 0,0 0-1 0 0,0 1 1 0 0,0-1 0 0 0,1 0 0 0 0,0-1 0 0 0,0 1 0 0 0,0-1 0 0 0,0 0 0 0 0,1 0-1 0 0,-1 0 1 0 0,1 0 0 0 0,0-1 0 0 0,0 0 0 0 0,-1 0 0 0 0,1 0 0 0 0,1 0 0 0 0,6 0-1 0 0,-7-1-229 0 0,0-1 0 0 0,-1 0 0 0 0,1 0 0 0 0,0 0-1 0 0,0-1 1 0 0,0 0 0 0 0,-1 0 0 0 0,1 0-1 0 0,0 0 1 0 0,-1-1 0 0 0,1 0 0 0 0,5-3 0 0 0,14-9-6481 0 0</inkml:trace>
</inkml:ink>
</file>

<file path=ppt/ink/ink2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4.896"/>
    </inkml:context>
    <inkml:brush xml:id="br0">
      <inkml:brushProperty name="width" value="0.05" units="cm"/>
      <inkml:brushProperty name="height" value="0.05" units="cm"/>
    </inkml:brush>
  </inkml:definitions>
  <inkml:trace contextRef="#ctx0" brushRef="#br0">1 518 6913 0 0,'0'0'529'0'0,"0"0"-343"0"0,1 0-154 0 0,-1 0 22 0 0,16-10 1645 0 0,-1-5-829 0 0,0-1 0 0 0,-2-1 0 0 0,0 0 0 0 0,0-1 0 0 0,17-35 0 0 0,-20 36-461 0 0,23-47-58 0 0,-3-2 0 0 0,-3 0 0 0 0,23-86 0 0 0,-51 145-520 0 0,-5 20 3934 0 0,-2 17-3521 0 0,2 1-1 0 0,0-1 1 0 0,2 1 0 0 0,0 36 0 0 0,5-53-309 0 0,0 0 1 0 0,0 0-1 0 0,1 0 0 0 0,1 0 0 0 0,4 13 1 0 0,-4-19 55 0 0,0 0 0 0 0,0-1 0 0 0,1 0 0 0 0,0 1 1 0 0,0-1-1 0 0,0-1 0 0 0,1 1 0 0 0,0-1 0 0 0,10 10 0 0 0,-13-14-6 0 0,-1-1 0 0 0,0 0 0 0 0,1 0 0 0 0,-1 0-1 0 0,1 0 1 0 0,-1 0 0 0 0,1 0 0 0 0,0 0-1 0 0,-1-1 1 0 0,1 1 0 0 0,0-1 0 0 0,0 1-1 0 0,-1-1 1 0 0,1 1 0 0 0,0-1 0 0 0,0 0-1 0 0,0 0 1 0 0,2 0 0 0 0,-3 0-417 0 0,1-1-1 0 0,0 1 1 0 0,-1-1 0 0 0,1 1-1 0 0,-1-1 1 0 0,1 0-1 0 0,-1 1 1 0 0,1-1 0 0 0,-1 0-1 0 0,1 0 1 0 0,-1 0 0 0 0,0 0-1 0 0,2-2 1 0 0,8-10-5784 0 0</inkml:trace>
</inkml:ink>
</file>

<file path=ppt/ink/ink2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5.259"/>
    </inkml:context>
    <inkml:brush xml:id="br0">
      <inkml:brushProperty name="width" value="0.05" units="cm"/>
      <inkml:brushProperty name="height" value="0.05" units="cm"/>
    </inkml:brush>
  </inkml:definitions>
  <inkml:trace contextRef="#ctx0" brushRef="#br0">0 1 17508 0 0,'62'26'2579'0'0,"39"19"-8536"0"0,-74-30 4070 0 0</inkml:trace>
</inkml:ink>
</file>

<file path=ppt/ink/ink2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5.598"/>
    </inkml:context>
    <inkml:brush xml:id="br0">
      <inkml:brushProperty name="width" value="0.05" units="cm"/>
      <inkml:brushProperty name="height" value="0.05" units="cm"/>
    </inkml:brush>
  </inkml:definitions>
  <inkml:trace contextRef="#ctx0" brushRef="#br0">339 0 14283 0 0,'-17'1'313'0'0,"-1"1"0"0"0,1 0 0 0 0,-1 1 0 0 0,1 1 0 0 0,0 0-1 0 0,0 1 1 0 0,0 1 0 0 0,1 1 0 0 0,0 1 0 0 0,0 0 0 0 0,1 1 0 0 0,0 0 0 0 0,0 1 0 0 0,1 1 0 0 0,-13 13-1 0 0,24-21-360 0 0,0 0-1 0 0,0 0 0 0 0,0 1 0 0 0,0-1 1 0 0,1 1-1 0 0,0-1 0 0 0,-1 1 0 0 0,1 0 0 0 0,1 0 1 0 0,-1 0-1 0 0,1 0 0 0 0,-1 1 0 0 0,1-1 1 0 0,0 0-1 0 0,1 1 0 0 0,-1-1 0 0 0,1 0 0 0 0,0 1 1 0 0,0-1-1 0 0,0 0 0 0 0,0 1 0 0 0,1-1 0 0 0,0 1 1 0 0,0-1-1 0 0,0 0 0 0 0,0 0 0 0 0,1 0 1 0 0,2 4-1 0 0,5 12-596 0 0,2-1 0 0 0,1 0 1 0 0,0-1-1 0 0,22 25 0 0 0,-9-11 345 0 0,-14-18 43 0 0,21 31-587 0 0,-31-43 828 0 0,1 1 0 0 0,-1-1 0 0 0,0 1 0 0 0,1 0 0 0 0,-1 0 0 0 0,0-1 0 0 0,0 1 0 0 0,-1 0 0 0 0,1 0 0 0 0,-1 0 1 0 0,1 0-1 0 0,-1 0 0 0 0,0 0 0 0 0,-1 4 0 0 0,0-4 91 0 0,0-1 0 0 0,0 0 0 0 0,0 1 1 0 0,-1-1-1 0 0,1 0 0 0 0,-1 1 0 0 0,0-1 0 0 0,1 0 1 0 0,-1 0-1 0 0,0-1 0 0 0,0 1 0 0 0,0 0 0 0 0,-1 0 1 0 0,1-1-1 0 0,0 0 0 0 0,-1 1 0 0 0,1-1 0 0 0,0 0 1 0 0,-1 0-1 0 0,0 0 0 0 0,1 0 0 0 0,-1-1 0 0 0,-3 1 1 0 0,-5 1 662 0 0,0 0-1 0 0,-1 0 1 0 0,1-1 0 0 0,-13-1 0 0 0,16-1-258 0 0,0 1 0 0 0,0-1 1 0 0,0-1-1 0 0,0 0 0 0 0,-15-5 0 0 0,4-2-581 0 0</inkml:trace>
</inkml:ink>
</file>

<file path=ppt/ink/ink2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7.961"/>
    </inkml:context>
    <inkml:brush xml:id="br0">
      <inkml:brushProperty name="width" value="0.05" units="cm"/>
      <inkml:brushProperty name="height" value="0.05" units="cm"/>
    </inkml:brush>
  </inkml:definitions>
  <inkml:trace contextRef="#ctx0" brushRef="#br0">0 537 7634 0 0,'0'5'5865'0'0,"5"-7"-4937"0"0,7-3-495 0 0,0-2 1 0 0,-1 1-1 0 0,0-1 0 0 0,-1-1 0 0 0,0 0 0 0 0,0 0 1 0 0,0-1-1 0 0,-1 0 0 0 0,0-1 0 0 0,-1 0 1 0 0,8-12-1 0 0,3-7-87 0 0,-1 0 0 0 0,-1-2 1 0 0,15-36-1 0 0,-16 26-578 0 0,-2 0 0 0 0,-2-1-1 0 0,-1 0 1 0 0,5-48 0 0 0,-16 73 18 0 0,-3 16 816 0 0,-2 8 1446 0 0,5-6-1775 0 0,-2 3-118 0 0,-7 20-110 0 0,1 0-1 0 0,1 0 0 0 0,1 1 0 0 0,-4 46 1 0 0,8-53-67 0 0,1 1 0 0 0,1-1 0 0 0,1 0 0 0 0,0 0 0 0 0,2 0 1 0 0,0 0-1 0 0,10 32 0 0 0,-12-45 8 0 0,1-1 0 0 0,0 1 1 0 0,1-1-1 0 0,-1 1 0 0 0,1-1 0 0 0,0 0 1 0 0,0 0-1 0 0,0 0 0 0 0,0 0 0 0 0,5 3 1 0 0,-7-6-28 0 0,0 0 0 0 0,1 0 1 0 0,-1 0-1 0 0,1 0 1 0 0,-1-1-1 0 0,1 1 1 0 0,-1 0-1 0 0,1-1 1 0 0,-1 1-1 0 0,1-1 0 0 0,0 0 1 0 0,-1 1-1 0 0,1-1 1 0 0,0 0-1 0 0,-1 0 1 0 0,1 0-1 0 0,-1 0 0 0 0,1 0 1 0 0,0 0-1 0 0,-1-1 1 0 0,1 1-1 0 0,0-1 1 0 0,-1 1-1 0 0,1-1 1 0 0,-1 1-1 0 0,1-1 0 0 0,-1 0 1 0 0,1 0-1 0 0,-1 0 1 0 0,0 0-1 0 0,1 0 1 0 0,-1 0-1 0 0,0 0 0 0 0,1-2 1 0 0,3-2-633 0 0,0 0 0 0 0,0 0 0 0 0,-1 0 1 0 0,0-1-1 0 0,3-6 0 0 0,2-6-5670 0 0</inkml:trace>
</inkml:ink>
</file>

<file path=ppt/ink/ink2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8.336"/>
    </inkml:context>
    <inkml:brush xml:id="br0">
      <inkml:brushProperty name="width" value="0.05" units="cm"/>
      <inkml:brushProperty name="height" value="0.05" units="cm"/>
    </inkml:brush>
  </inkml:definitions>
  <inkml:trace contextRef="#ctx0" brushRef="#br0">1 76 14283 0 0,'29'1'1069'0'0,"173"-7"-1506"0"0,-154 0-384 0 0,58-17 0 0 0,-8-8-3925 0 0,-70 20 2836 0 0</inkml:trace>
</inkml:ink>
</file>

<file path=ppt/ink/ink2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8.670"/>
    </inkml:context>
    <inkml:brush xml:id="br0">
      <inkml:brushProperty name="width" value="0.05" units="cm"/>
      <inkml:brushProperty name="height" value="0.05" units="cm"/>
    </inkml:brush>
  </inkml:definitions>
  <inkml:trace contextRef="#ctx0" brushRef="#br0">76 0 13827 0 0,'0'0'1247'0'0,"-5"14"-750"0"0,-22 163 2600 0 0,-4 185 0 0 0,30-349-3000 0 0,-3 115 473 0 0,-3 38-309 0 0,8-239-3210 0 0,3 38 1173 0 0,1 0-1 0 0,2 0 1 0 0,16-47 0 0 0,-18 69 1312 0 0,0-1 0 0 0,1 1 0 0 0,0 1 0 0 0,1-1 0 0 0,1 1 0 0 0,0 0 0 0 0,1 0 0 0 0,0 1 0 0 0,0 1 0 0 0,1-1 0 0 0,14-10 0 0 0,-22 20 484 0 0,-1-1 1 0 0,0 1-1 0 0,1 0 0 0 0,-1 0 1 0 0,0 0-1 0 0,1 0 1 0 0,0 0-1 0 0,-1 0 0 0 0,1 0 1 0 0,-1 1-1 0 0,1-1 0 0 0,0 1 1 0 0,-1-1-1 0 0,1 1 1 0 0,0 0-1 0 0,0-1 0 0 0,0 1 1 0 0,-1 0-1 0 0,1 0 1 0 0,0 0-1 0 0,0 0 0 0 0,-1 1 1 0 0,1-1-1 0 0,0 0 1 0 0,0 1-1 0 0,-1-1 0 0 0,1 1 1 0 0,0 0-1 0 0,-1-1 0 0 0,1 1 1 0 0,-1 0-1 0 0,1 0 1 0 0,-1 0-1 0 0,1 0 0 0 0,-1 0 1 0 0,0 1-1 0 0,1-1 1 0 0,-1 0-1 0 0,0 1 0 0 0,0-1 1 0 0,0 1-1 0 0,0-1 1 0 0,0 1-1 0 0,0-1 0 0 0,1 4 1 0 0,2 4 364 0 0,0 1 0 0 0,-1 0 0 0 0,0 0 0 0 0,0 0 0 0 0,-1 0 0 0 0,1 16 0 0 0,-2 16 931 0 0,-6 66 0 0 0,3-81-793 0 0,0 2 37 0 0</inkml:trace>
</inkml:ink>
</file>

<file path=ppt/ink/ink2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49.008"/>
    </inkml:context>
    <inkml:brush xml:id="br0">
      <inkml:brushProperty name="width" value="0.05" units="cm"/>
      <inkml:brushProperty name="height" value="0.05" units="cm"/>
    </inkml:brush>
  </inkml:definitions>
  <inkml:trace contextRef="#ctx0" brushRef="#br0">0 231 2304 0 0,'9'1'218'0'0,"1"0"-1"0"0,-1-1 0 0 0,1 0 0 0 0,-1-1 1 0 0,0 0-1 0 0,17-3 0 0 0,1-1 138 0 0,17-1 1241 0 0,43-11 1 0 0,-68 12-410 0 0,0-1-1 0 0,0-1 1 0 0,0-1 0 0 0,29-16 0 0 0,-46 23-1098 0 0,1-1 1 0 0,-1 1-1 0 0,0-1 0 0 0,1 0 1 0 0,-1 1-1 0 0,0-1 0 0 0,0 0 1 0 0,0 0-1 0 0,0 0 0 0 0,-1-1 1 0 0,1 1-1 0 0,0 0 0 0 0,-1-1 1 0 0,0 1-1 0 0,1-1 0 0 0,-1 1 1 0 0,0-1-1 0 0,0 0 0 0 0,-1 1 1 0 0,1-1-1 0 0,0 0 0 0 0,-1 0 1 0 0,0-2-1 0 0,0 1 99 0 0,-1 1 0 0 0,1-1 0 0 0,-1 1 0 0 0,0-1 0 0 0,-1 1 0 0 0,1 0 0 0 0,0-1 0 0 0,-1 1 0 0 0,0 0 0 0 0,0 0 0 0 0,0 0 0 0 0,0 0 0 0 0,0 1 0 0 0,-1-1 0 0 0,1 0 0 0 0,-1 1 0 0 0,-4-4 0 0 0,2 2-32 0 0,0 0 1 0 0,0 1 0 0 0,-1 0-1 0 0,1 0 1 0 0,0 0-1 0 0,-1 0 1 0 0,0 1 0 0 0,0 0-1 0 0,1 0 1 0 0,-1 1 0 0 0,0 0-1 0 0,-1 0 1 0 0,1 0-1 0 0,0 1 1 0 0,-11 0 0 0 0,9 1-135 0 0,-1 0 1 0 0,0 1 0 0 0,1 1 0 0 0,0-1 0 0 0,-1 1-1 0 0,1 1 1 0 0,0-1 0 0 0,0 2 0 0 0,1-1 0 0 0,-11 9-1 0 0,10-7-55 0 0,0 0 0 0 0,1 0 0 0 0,0 1 0 0 0,0 1 0 0 0,0-1-1 0 0,1 1 1 0 0,1 0 0 0 0,-1 0 0 0 0,1 1 0 0 0,1 0 0 0 0,-1 0 0 0 0,1 0-1 0 0,1 0 1 0 0,0 0 0 0 0,0 1 0 0 0,1 0 0 0 0,-1 12 0 0 0,2-14-36 0 0,1-1 0 0 0,0 0 1 0 0,0 0-1 0 0,1 0 0 0 0,-1 1 1 0 0,2-1-1 0 0,-1 0 0 0 0,1 0 1 0 0,0 0-1 0 0,1 0 0 0 0,0-1 0 0 0,0 1 1 0 0,0-1-1 0 0,1 0 0 0 0,-1 1 1 0 0,2-1-1 0 0,-1-1 0 0 0,1 1 1 0 0,-1-1-1 0 0,2 0 0 0 0,-1 0 1 0 0,0 0-1 0 0,1-1 0 0 0,8 6 0 0 0,-6-5-146 0 0,0-1-1 0 0,0 1 0 0 0,0-2 0 0 0,1 1 0 0 0,-1-1 0 0 0,1 0 0 0 0,0 0 0 0 0,0-1 0 0 0,11 1 0 0 0,3-4-5948 0 0</inkml:trace>
</inkml:ink>
</file>

<file path=ppt/ink/ink2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1.012"/>
    </inkml:context>
    <inkml:brush xml:id="br0">
      <inkml:brushProperty name="width" value="0.05" units="cm"/>
      <inkml:brushProperty name="height" value="0.05" units="cm"/>
    </inkml:brush>
  </inkml:definitions>
  <inkml:trace contextRef="#ctx0" brushRef="#br0">142 11 3225 0 0,'-1'-1'442'0'0,"0"1"0"0"0,0 0 0 0 0,0-1 0 0 0,1 1 0 0 0,-1 0 0 0 0,0 0 0 0 0,0 0 0 0 0,0 0 0 0 0,1 0 0 0 0,-1 0 0 0 0,0 0 1 0 0,0 0-1 0 0,0 0 0 0 0,1 0 0 0 0,-1 0 0 0 0,0 1 0 0 0,0-1 0 0 0,0 0 0 0 0,1 1 0 0 0,-1-1 0 0 0,0 0 0 0 0,0 2 0 0 0,-18 16 2698 0 0,-9 30-3529 0 0,25-42 1084 0 0,-12 24-451 0 0,2 1 1 0 0,-14 47-1 0 0,22-63-205 0 0,1 1 0 0 0,1 0 0 0 0,1 1 0 0 0,0-1 0 0 0,1 1 1 0 0,0-1-1 0 0,3 18 0 0 0,-1-28-73 0 0,0-1 1 0 0,0 1 0 0 0,0-1-1 0 0,1 1 1 0 0,0-1-1 0 0,0 0 1 0 0,1 0-1 0 0,-1 0 1 0 0,1 0-1 0 0,0 0 1 0 0,0-1 0 0 0,1 0-1 0 0,-1 1 1 0 0,1-1-1 0 0,0 0 1 0 0,0 0-1 0 0,6 4 1 0 0,-6-6-4 0 0,0 0 0 0 0,-1 0-1 0 0,1 0 1 0 0,0 0 0 0 0,0-1 0 0 0,0 0 0 0 0,0 1 0 0 0,1-2 0 0 0,-1 1-1 0 0,0 0 1 0 0,0-1 0 0 0,1 0 0 0 0,-1 0 0 0 0,0 0 0 0 0,0 0 0 0 0,1-1-1 0 0,-1 1 1 0 0,0-1 0 0 0,0 0 0 0 0,0 0 0 0 0,0-1 0 0 0,8-3 0 0 0,-2-1-86 0 0,0-1 0 0 0,0 0 0 0 0,0-1 0 0 0,-1 0 1 0 0,0 0-1 0 0,-1-1 0 0 0,0 0 0 0 0,0 0 0 0 0,-1-1 1 0 0,0 0-1 0 0,-1 0 0 0 0,6-13 0 0 0,-4 7-224 0 0,-1 0 0 0 0,-1 0 0 0 0,0 0 1 0 0,-1-1-1 0 0,-1 0 0 0 0,-1 0 0 0 0,3-32 0 0 0,-6 39 378 0 0,0 0 1 0 0,-1 0 0 0 0,0 0-1 0 0,0 0 1 0 0,-1 1-1 0 0,-1-1 1 0 0,1 1-1 0 0,-2-1 1 0 0,-7-16-1 0 0,9 22 415 0 0,-1-1 0 0 0,0 1 0 0 0,0 0 0 0 0,0 0 1 0 0,-1 0-1 0 0,1 0 0 0 0,-1 0 0 0 0,0 1 0 0 0,0-1 0 0 0,0 1 0 0 0,0 0 0 0 0,-1 0 0 0 0,1 1 0 0 0,-1-1 0 0 0,0 1 0 0 0,0 0 0 0 0,0 1 0 0 0,0-1 0 0 0,0 1 0 0 0,-5-1 0 0 0,-20 1-117 0 0,12 9-3165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7.101"/>
    </inkml:context>
    <inkml:brush xml:id="br0">
      <inkml:brushProperty name="width" value="0.05" units="cm"/>
      <inkml:brushProperty name="height" value="0.05" units="cm"/>
    </inkml:brush>
  </inkml:definitions>
  <inkml:trace contextRef="#ctx0" brushRef="#br0">68 0 6913 0 0,'31'5'777'0'0,"-11"1"-944"0"0,1 0 0 0 0,-1 2 0 0 0,25 13 0 0 0,-36-17 134 0 0,0 1 0 0 0,-1 1 0 0 0,0-1-1 0 0,-1 1 1 0 0,1 1 0 0 0,-1 0-1 0 0,0 0 1 0 0,0 0 0 0 0,8 13-1 0 0,-14-19 24 0 0,-1 0 0 0 0,1 0 0 0 0,0 1-1 0 0,-1-1 1 0 0,1 0 0 0 0,-1 0-1 0 0,0 1 1 0 0,1-1 0 0 0,-1 0-1 0 0,0 1 1 0 0,0-1 0 0 0,0 0 0 0 0,0 1-1 0 0,0-1 1 0 0,0 0 0 0 0,0 1-1 0 0,0-1 1 0 0,0 0 0 0 0,-1 1 0 0 0,1-1-1 0 0,0 0 1 0 0,-2 2 0 0 0,1 0 162 0 0,-1 0 0 0 0,0 0 0 0 0,0 0 0 0 0,0-1 0 0 0,0 1 0 0 0,-1-1 0 0 0,1 0 0 0 0,-1 0 0 0 0,-2 2 0 0 0,-7 4 820 0 0,0-1-1 0 0,0-1 0 0 0,-18 8 1 0 0,13-8-746 0 0,1 0 0 0 0,-1-2 1 0 0,-32 6-1 0 0,16-7-1623 0 0,-36-1 0 0 0,108 1 2449 0 0,29-1-816 0 0,58-6 391 0 0,-78 4-227 0 0,0-2-1 0 0,-1-2 0 0 0,62-13 1 0 0,-83 11-339 0 0,-26 4-74 0 0</inkml:trace>
</inkml:ink>
</file>

<file path=ppt/ink/ink2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1.588"/>
    </inkml:context>
    <inkml:brush xml:id="br0">
      <inkml:brushProperty name="width" value="0.05" units="cm"/>
      <inkml:brushProperty name="height" value="0.05" units="cm"/>
    </inkml:brush>
  </inkml:definitions>
  <inkml:trace contextRef="#ctx0" brushRef="#br0">15 93 2304 0 0,'-5'22'3233'0'0,"1"0"-1"0"0,-1 43 0 0 0,4-45-2511 0 0,2 1 1 0 0,0-1-1 0 0,2 1 0 0 0,0-1 1 0 0,1 0-1 0 0,7 21 0 0 0,-7-29-388 0 0,1-1 0 0 0,0-1-1 0 0,7 13 1 0 0,-10-20-288 0 0,0 0 0 0 0,0 0 0 0 0,0 0 1 0 0,1 0-1 0 0,-1 0 0 0 0,1 0 0 0 0,0-1 0 0 0,0 0 1 0 0,0 1-1 0 0,0-1 0 0 0,0 0 0 0 0,0 0 0 0 0,0-1 1 0 0,5 3-1 0 0,-7-4-25 0 0,1 0 1 0 0,-1 0-1 0 0,1 0 1 0 0,-1 0-1 0 0,1 0 1 0 0,-1-1-1 0 0,0 1 1 0 0,1 0-1 0 0,-1-1 1 0 0,1 1-1 0 0,-1-1 1 0 0,0 1-1 0 0,0-1 0 0 0,1 0 1 0 0,-1 1-1 0 0,0-1 1 0 0,0 0-1 0 0,0 0 1 0 0,0 0-1 0 0,1 0 1 0 0,-1 0-1 0 0,-1 0 1 0 0,1 0-1 0 0,0-1 1 0 0,1 0-1 0 0,20-35 427 0 0,-21 33-422 0 0,19-38 72 0 0,-3-2 0 0 0,24-86 1 0 0,-11-19-5190 0 0,-27 122-314 0 0,-1 17 1118 0 0</inkml:trace>
</inkml:ink>
</file>

<file path=ppt/ink/ink2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2.040"/>
    </inkml:context>
    <inkml:brush xml:id="br0">
      <inkml:brushProperty name="width" value="0.05" units="cm"/>
      <inkml:brushProperty name="height" value="0.05" units="cm"/>
    </inkml:brush>
  </inkml:definitions>
  <inkml:trace contextRef="#ctx0" brushRef="#br0">23 265 6913 0 0,'4'0'-5'0'0,"0"-1"-1"0"0,1 1 0 0 0,-1 0 0 0 0,0-1 1 0 0,0 0-1 0 0,1 0 0 0 0,-1 0 0 0 0,0-1 1 0 0,0 1-1 0 0,6-5 0 0 0,0 3-115 0 0,12-6 1402 0 0,0-1 0 0 0,0-1 0 0 0,30-21 0 0 0,-41 24-761 0 0,0 0-1 0 0,-1 0 1 0 0,0-1 0 0 0,0-1 0 0 0,-1 1 0 0 0,0-2 0 0 0,-1 1 0 0 0,7-13 0 0 0,-13 21-458 0 0,0-1 1 0 0,-1 0 0 0 0,1 1-1 0 0,-1-1 1 0 0,0 0-1 0 0,0 0 1 0 0,0 0 0 0 0,-1 0-1 0 0,1 0 1 0 0,0 0 0 0 0,-1 0-1 0 0,0 0 1 0 0,0 0 0 0 0,0 0-1 0 0,0 0 1 0 0,0 0 0 0 0,-1 0-1 0 0,0-3 1 0 0,0 4 16 0 0,-1-1-1 0 0,1 1 1 0 0,0 1 0 0 0,-1-1-1 0 0,1 0 1 0 0,-1 0 0 0 0,0 0-1 0 0,1 1 1 0 0,-1-1-1 0 0,0 1 1 0 0,0 0 0 0 0,0-1-1 0 0,0 1 1 0 0,0 0 0 0 0,-1 0-1 0 0,1 0 1 0 0,0 0 0 0 0,0 1-1 0 0,-1-1 1 0 0,1 1 0 0 0,0-1-1 0 0,-1 1 1 0 0,-2 0 0 0 0,-4-1 13 0 0,1 1 1 0 0,-1 0 0 0 0,0 1 0 0 0,1-1 0 0 0,-1 2-1 0 0,1-1 1 0 0,-1 1 0 0 0,1 1 0 0 0,0 0 0 0 0,0 0-1 0 0,0 0 1 0 0,0 1 0 0 0,0 0 0 0 0,-7 6 0 0 0,4-3-113 0 0,1 1 1 0 0,1-1 0 0 0,-1 2 0 0 0,2-1 0 0 0,-1 2 0 0 0,1-1-1 0 0,0 1 1 0 0,1 0 0 0 0,-8 14 0 0 0,10-15 49 0 0,1 1 0 0 0,0 0-1 0 0,0 0 1 0 0,1 0 0 0 0,0 0 0 0 0,0 1 0 0 0,2-1 0 0 0,-1 1 0 0 0,1 0 0 0 0,1 0 0 0 0,0-1 0 0 0,2 18-1 0 0,-1-22-36 0 0,0 0 0 0 0,1 1 0 0 0,-1-1-1 0 0,1 0 1 0 0,1-1 0 0 0,-1 1 0 0 0,1 0-1 0 0,0-1 1 0 0,1 1 0 0 0,-1-1-1 0 0,1 0 1 0 0,0 0 0 0 0,0 0 0 0 0,1-1-1 0 0,0 0 1 0 0,-1 1 0 0 0,1-2 0 0 0,0 1-1 0 0,1 0 1 0 0,-1-1 0 0 0,1 0-1 0 0,9 3 1 0 0,-10-4-138 0 0,-1 0 0 0 0,1-1-1 0 0,0 0 1 0 0,0 0 0 0 0,9 0-1 0 0,11-3-5351 0 0,-7-3-811 0 0</inkml:trace>
  <inkml:trace contextRef="#ctx0" brushRef="#br0" timeOffset="1">416 8 14283 0 0,'-8'87'2742'0'0,"14"62"-213"0"0,0-31-1452 0 0,-9-101-953 0 0,3-16-96 0 0,0-1-1 0 0,-1 0 0 0 0,1 0 1 0 0,0 0-1 0 0,0 0 1 0 0,-1 0-1 0 0,1 0 0 0 0,0 0 1 0 0,0 0-1 0 0,0 0 1 0 0,-1 0-1 0 0,1 0 0 0 0,0 0 1 0 0,0 0-1 0 0,-1-1 1 0 0,1 1-1 0 0,0 0 1 0 0,0 0-1 0 0,0 0 0 0 0,-1 0 1 0 0,1 0-1 0 0,0 0 1 0 0,0 0-1 0 0,0-1 0 0 0,0 1 1 0 0,-1 0-1 0 0,1 0 1 0 0,0 0-1 0 0,0 0 0 0 0,0-1 1 0 0,0 1-1 0 0,0 0 1 0 0,0 0-1 0 0,-1 0 0 0 0,1-1 1 0 0,0 1-1 0 0,0 0 1 0 0,-2-4 151 0 0,0 1 0 0 0,1 0 1 0 0,-1-1-1 0 0,1 1 0 0 0,0-1 0 0 0,-2-7 1 0 0,2-5-219 0 0,0-1 0 0 0,1 1 0 0 0,1 0 0 0 0,1-1 0 0 0,0 1 0 0 0,1 0 1 0 0,0 0-1 0 0,10-26 0 0 0,-8 29-392 0 0,0 0 1 0 0,1 0-1 0 0,0 0 1 0 0,1 1-1 0 0,1 0 1 0 0,0 0-1 0 0,1 1 1 0 0,0 0-1 0 0,1 1 1 0 0,13-13-1 0 0,7 4-2827 0 0,-13 10-2232 0 0</inkml:trace>
</inkml:ink>
</file>

<file path=ppt/ink/ink2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2.795"/>
    </inkml:context>
    <inkml:brush xml:id="br0">
      <inkml:brushProperty name="width" value="0.05" units="cm"/>
      <inkml:brushProperty name="height" value="0.05" units="cm"/>
    </inkml:brush>
  </inkml:definitions>
  <inkml:trace contextRef="#ctx0" brushRef="#br0">396 130 11058 0 0,'-1'-5'343'0'0,"-1"0"-1"0"0,0 0 0 0 0,0 0 1 0 0,0 0-1 0 0,0 1 1 0 0,-1-1-1 0 0,-5-6 0 0 0,2 2 235 0 0,3 3-355 0 0,0 1 1 0 0,-1-1 0 0 0,0 1-1 0 0,0 0 1 0 0,-1 0 0 0 0,0 1-1 0 0,1-1 1 0 0,-1 1 0 0 0,-1 0 0 0 0,1 1-1 0 0,0-1 1 0 0,-1 1 0 0 0,0 0-1 0 0,0 0 1 0 0,0 1 0 0 0,-10-3-1 0 0,9 3-248 0 0,1 1-1 0 0,-1 1 0 0 0,0-1 0 0 0,0 1 1 0 0,0 1-1 0 0,0-1 0 0 0,0 1 1 0 0,1 0-1 0 0,-1 0 0 0 0,0 1 0 0 0,1 0 1 0 0,-1 0-1 0 0,1 1 0 0 0,0 0 1 0 0,-11 6-1 0 0,4 0-88 0 0,0 0 0 0 0,1 1-1 0 0,0 0 1 0 0,1 0 0 0 0,0 2 0 0 0,1-1 0 0 0,0 1 0 0 0,-15 25 0 0 0,20-29 147 0 0,-1 2 0 0 0,1-1 0 0 0,1 1 0 0 0,0 0 0 0 0,0 0 0 0 0,1 0 0 0 0,0 0 0 0 0,1 0 0 0 0,0 1 0 0 0,1-1 0 0 0,0 1 0 0 0,0-1 0 0 0,3 20 0 0 0,-1-25 32 0 0,0 0 1 0 0,1-1 0 0 0,-1 1 0 0 0,1 0-1 0 0,0-1 1 0 0,0 0 0 0 0,1 1 0 0 0,0-1-1 0 0,-1 0 1 0 0,1 0 0 0 0,1-1-1 0 0,-1 1 1 0 0,0 0 0 0 0,1-1 0 0 0,0 0-1 0 0,0 0 1 0 0,0 0 0 0 0,0-1 0 0 0,0 1-1 0 0,0-1 1 0 0,9 3 0 0 0,-8-2-95 0 0,1-2 0 0 0,-1 1 0 0 0,1-1 1 0 0,-1 1-1 0 0,1-1 0 0 0,-1-1 0 0 0,1 1 1 0 0,0-1-1 0 0,-1 0 0 0 0,1-1 1 0 0,0 1-1 0 0,-1-1 0 0 0,1 0 0 0 0,-1 0 1 0 0,1-1-1 0 0,-1 0 0 0 0,1 0 0 0 0,8-4 1 0 0,-2-3-173 0 0,-1 1 1 0 0,1-2 0 0 0,-2 0 0 0 0,1 0 0 0 0,-1-1 0 0 0,-1 0-1 0 0,0 0 1 0 0,13-22 0 0 0,-4 0-2096 0 0,-1 0 1 0 0,15-42-1 0 0,-26 62 489 0 0,-2-1-1 0 0,0 0 1 0 0,-2-30 7115 0 0,-9 56 1519 0 0,4-7-6152 0 0,-5 17 195 0 0,1 0 0 0 0,1 0 0 0 0,1 1 0 0 0,-3 31 0 0 0,6-40-809 0 0,1 1 1 0 0,1-1-1 0 0,1 1 1 0 0,0-1-1 0 0,0 1 0 0 0,2-1 1 0 0,0 1-1 0 0,5 13 1 0 0,-7-24-76 0 0,1 0 1 0 0,0 0 0 0 0,-1 0-1 0 0,2 0 1 0 0,-1-1 0 0 0,0 1-1 0 0,1-1 1 0 0,-1 0 0 0 0,1 0-1 0 0,0 0 1 0 0,4 3 0 0 0,-6-5-112 0 0,1 0 0 0 0,-1 0 0 0 0,1 0 0 0 0,-1 0 0 0 0,1-1 0 0 0,-1 1 0 0 0,1-1 0 0 0,0 1 1 0 0,-1-1-1 0 0,1 0 0 0 0,-1 1 0 0 0,4-1 0 0 0,-3 0-305 0 0,0-1 1 0 0,0 1 0 0 0,-1 0-1 0 0,1-1 1 0 0,0 1-1 0 0,0-1 1 0 0,-1 0-1 0 0,1 1 1 0 0,0-1-1 0 0,-1 0 1 0 0,1 0 0 0 0,0 0-1 0 0,1-2 1 0 0,8-6-5498 0 0</inkml:trace>
</inkml:ink>
</file>

<file path=ppt/ink/ink2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3.198"/>
    </inkml:context>
    <inkml:brush xml:id="br0">
      <inkml:brushProperty name="width" value="0.05" units="cm"/>
      <inkml:brushProperty name="height" value="0.05" units="cm"/>
    </inkml:brush>
  </inkml:definitions>
  <inkml:trace contextRef="#ctx0" brushRef="#br0">124 0 10594 0 0,'0'0'819'0'0,"-7"22"2116"0"0,-42 152 1942 0 0,-4 93-1731 0 0,46-221-2984 0 0,3-1 0 0 0,0 48 0 0 0,4-76-128 0 0,1 0 0 0 0,1-1 0 0 0,1 1 0 0 0,0-1 0 0 0,1 1 0 0 0,0-1 0 0 0,1 0 0 0 0,1-1 0 0 0,9 17 0 0 0,-14-31-72 0 0,-1 1 1 0 0,1-1-1 0 0,0 1 1 0 0,1 0-1 0 0,-1-1 0 0 0,0 0 1 0 0,0 1-1 0 0,1-1 1 0 0,-1 0-1 0 0,1 1 0 0 0,-1-1 1 0 0,2 1-1 0 0,-2-2-24 0 0,0 0 0 0 0,0 1 1 0 0,-1-1-1 0 0,1 0 0 0 0,0 0 0 0 0,0 0 0 0 0,0 0 0 0 0,-1 0 0 0 0,1 0 1 0 0,0 0-1 0 0,0 0 0 0 0,0 0 0 0 0,-1 0 0 0 0,1 0 0 0 0,0 0 1 0 0,0 0-1 0 0,-1-1 0 0 0,1 1 0 0 0,0 0 0 0 0,0-1 0 0 0,3-2-441 0 0,0 0 0 0 0,0-1 0 0 0,-1 1 0 0 0,1-1 0 0 0,-1 0 0 0 0,0 0 0 0 0,4-7 0 0 0,8-13-5992 0 0</inkml:trace>
</inkml:ink>
</file>

<file path=ppt/ink/ink2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3.682"/>
    </inkml:context>
    <inkml:brush xml:id="br0">
      <inkml:brushProperty name="width" value="0.05" units="cm"/>
      <inkml:brushProperty name="height" value="0.05" units="cm"/>
    </inkml:brush>
  </inkml:definitions>
  <inkml:trace contextRef="#ctx0" brushRef="#br0">115 1 11979 0 0,'-1'0'116'0'0,"0"0"1"0"0,1-1 0 0 0,-1 1-1 0 0,0 0 1 0 0,0 0 0 0 0,1 0 0 0 0,-1 0-1 0 0,0 0 1 0 0,1 0 0 0 0,-1 0 0 0 0,0 1-1 0 0,1-1 1 0 0,-1 0 0 0 0,0 0-1 0 0,1 0 1 0 0,-1 1 0 0 0,0-1 0 0 0,1 0-1 0 0,-1 1 1 0 0,1-1 0 0 0,-1 0-1 0 0,0 1 1 0 0,1-1 0 0 0,-1 1 0 0 0,1-1-1 0 0,0 1 1 0 0,-1-1 0 0 0,1 1 0 0 0,-1 0-1 0 0,1-1 1 0 0,0 1 0 0 0,-1 0-1 0 0,-12 24 766 0 0,11-20-664 0 0,-12 28 508 0 0,2 2 1 0 0,1 0-1 0 0,-10 66 0 0 0,0 113 1516 0 0,21-188-2037 0 0,0 0 0 0 0,9 50 1 0 0,-7-62-177 0 0,1 0 0 0 0,1 0 0 0 0,1 0 0 0 0,0-1 0 0 0,0 1 0 0 0,15 23 0 0 0,-19-36-65 0 0,0 0 1 0 0,0 1-1 0 0,0-1 1 0 0,0 0-1 0 0,0 0 1 0 0,0 0-1 0 0,1 0 1 0 0,-1 0-1 0 0,0 0 1 0 0,1 0-1 0 0,-1 0 1 0 0,1-1-1 0 0,-1 1 1 0 0,2 0-1 0 0,3 1-378 0 0</inkml:trace>
</inkml:ink>
</file>

<file path=ppt/ink/ink2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4.642"/>
    </inkml:context>
    <inkml:brush xml:id="br0">
      <inkml:brushProperty name="width" value="0.05" units="cm"/>
      <inkml:brushProperty name="height" value="0.05" units="cm"/>
    </inkml:brush>
  </inkml:definitions>
  <inkml:trace contextRef="#ctx0" brushRef="#br0">9 482 8266 0 0,'0'0'182'0'0,"-5"-5"1366"0"0,2-4 4163 0 0,5-9-5429 0 0,1 0 0 0 0,1 0 0 0 0,0 0 0 0 0,1 0 0 0 0,1 1 0 0 0,16-32 0 0 0,-1 9-468 0 0,44-64 1 0 0,-63 103 195 0 0,28-39-137 0 0,-28 37 164 0 0,1 0 0 0 0,0 0 0 0 0,0 0 0 0 0,1 0 0 0 0,-1 1 0 0 0,1-1 0 0 0,-1 1 1 0 0,1 0-1 0 0,5-2 0 0 0,-9 4 0 0 0,0 0 0 0 0,1 0 1 0 0,-1 0-1 0 0,1 1 1 0 0,-1-1-1 0 0,0 0 0 0 0,1 0 1 0 0,-1 1-1 0 0,0-1 0 0 0,0 0 1 0 0,1 0-1 0 0,-1 1 1 0 0,0-1-1 0 0,0 0 0 0 0,1 1 1 0 0,-1-1-1 0 0,0 0 0 0 0,0 1 1 0 0,0-1-1 0 0,0 1 1 0 0,1-1-1 0 0,-1 0 0 0 0,0 1 1 0 0,0-1-1 0 0,0 0 0 0 0,0 1 1 0 0,0-1-1 0 0,0 1 0 0 0,0 0 1 0 0,2 15 71 0 0,-2-14-60 0 0,5 81 302 0 0,-6 90 0 0 0,-1-52-68 0 0,0-38-203 0 0,3-115-485 0 0,1 0 1 0 0,1 0-1 0 0,2 1 0 0 0,2-1 0 0 0,0 1 0 0 0,2 0 1 0 0,1 1-1 0 0,2 0 0 0 0,1 1 0 0 0,1 0 0 0 0,1 1 1 0 0,2 0-1 0 0,1 2 0 0 0,22-27 0 0 0,-38 51 278 0 0,39-40-1859 0 0,-37 39 1727 0 0,0 0 1 0 0,-1 0 0 0 0,1 0-1 0 0,0 0 1 0 0,0 1-1 0 0,1 0 1 0 0,-1 0 0 0 0,0 0-1 0 0,1 1 1 0 0,4-2 0 0 0,-9 3 252 0 0,1 0 0 0 0,-1 0 0 0 0,0 0 0 0 0,1 0 0 0 0,-1 0 0 0 0,1 0 0 0 0,-1 1 0 0 0,0-1 0 0 0,1 0 0 0 0,-1 0 0 0 0,0 0 0 0 0,1 1 0 0 0,-1-1 0 0 0,0 0 0 0 0,1 0 1 0 0,-1 1-1 0 0,0-1 0 0 0,1 0 0 0 0,-1 1 0 0 0,0-1 0 0 0,0 0 0 0 0,0 1 0 0 0,1-1 0 0 0,-1 0 0 0 0,0 1 0 0 0,0-1 0 0 0,0 0 0 0 0,0 1 0 0 0,1-1 0 0 0,-1 1 0 0 0,0-1 1 0 0,0 0-1 0 0,0 1 0 0 0,0-1 0 0 0,0 1 0 0 0,1 19 545 0 0,-1-16-354 0 0,0 40 1536 0 0,-3 1 0 0 0,-15 81 0 0 0,3-32-505 0 0,14-82-1113 0 0,-1-1-1 0 0,0 1 0 0 0,-1-1 1 0 0,0 1-1 0 0,-5 12 1 0 0,5-24 1142 0 0,1-7-534 0 0,0-9-432 0 0,2 0-464 0 0,0 1 0 0 0,1-1 0 0 0,1 1-1 0 0,1-1 1 0 0,6-21 0 0 0,31-77-2290 0 0,-24 71 1252 0 0,-15 40 1099 0 0,9-25-1719 0 0,20-38 0 0 0,-27 60 1258 0 0,0-1-1 0 0,1 1 0 0 0,0 0 0 0 0,1 0 0 0 0,-1 0 0 0 0,1 1 1 0 0,0-1-1 0 0,1 1 0 0 0,-1 1 0 0 0,1-1 0 0 0,10-6 0 0 0,-16 11 591 0 0,1 0-1 0 0,-1 0 1 0 0,1-1-1 0 0,-1 1 1 0 0,0 0-1 0 0,1 0 1 0 0,-1 0-1 0 0,1 0 1 0 0,-1 0-1 0 0,1 0 1 0 0,-1 0-1 0 0,1 0 1 0 0,-1 0-1 0 0,1 0 1 0 0,-1 0-1 0 0,1 0 1 0 0,-1 0-1 0 0,1 0 1 0 0,-1 0-1 0 0,0 0 1 0 0,1 0-1 0 0,-1 1 1 0 0,1-1-1 0 0,-1 0 1 0 0,1 0-1 0 0,-1 0 1 0 0,0 1-1 0 0,1-1 1 0 0,0 1-1 0 0,7 15 1084 0 0,-4 26 1410 0 0,-3-37-2291 0 0,5 114 3936 0 0,7 86-1101 0 0,-9-172-2966 0 0,3 64-752 0 0,-7-83-4118 0 0</inkml:trace>
</inkml:ink>
</file>

<file path=ppt/ink/ink2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3:55.802"/>
    </inkml:context>
    <inkml:brush xml:id="br0">
      <inkml:brushProperty name="width" value="0.05" units="cm"/>
      <inkml:brushProperty name="height" value="0.05" units="cm"/>
    </inkml:brush>
  </inkml:definitions>
  <inkml:trace contextRef="#ctx0" brushRef="#br0">13 262 6913 0 0,'22'-6'1029'0'0,"1"0"-1"0"0,35-2 1 0 0,17-4 2240 0 0,-61 8-2700 0 0,-1 0 0 0 0,1 0 1 0 0,-1-1-1 0 0,0-1 0 0 0,0 0 0 0 0,-1-1 0 0 0,0 0 0 0 0,13-11 0 0 0,-21 15-465 0 0,-1 1 1 0 0,0-1-1 0 0,0 0 0 0 0,0 0 0 0 0,0 0 0 0 0,-1 0 1 0 0,1 0-1 0 0,-1-1 0 0 0,0 1 0 0 0,0-1 0 0 0,0 0 1 0 0,-1 1-1 0 0,1-1 0 0 0,-1 0 0 0 0,0 0 0 0 0,0 0 1 0 0,0 0-1 0 0,0 0 0 0 0,-1 0 0 0 0,1 0 0 0 0,-1 0 0 0 0,0-1 1 0 0,-1 1-1 0 0,1 0 0 0 0,-1 0 0 0 0,0 0 0 0 0,1 0 1 0 0,-2 0-1 0 0,1 0 0 0 0,0 0 0 0 0,-1 1 0 0 0,-3-6 1 0 0,4 6-64 0 0,-1 0 1 0 0,0 0-1 0 0,0 1 1 0 0,0-1 0 0 0,0 1-1 0 0,0-1 1 0 0,-1 1 0 0 0,1 0-1 0 0,-1 0 1 0 0,1 0-1 0 0,-1 0 1 0 0,0 0 0 0 0,0 0-1 0 0,0 1 1 0 0,0-1-1 0 0,-4 0 1 0 0,1 0-21 0 0,1 1 1 0 0,-1 0-1 0 0,0 1 1 0 0,1-1-1 0 0,-1 1 0 0 0,0 0 1 0 0,1 0-1 0 0,-1 1 1 0 0,-5 1-1 0 0,-2 1-34 0 0,0 0 0 0 0,1 2 0 0 0,0-1-1 0 0,0 1 1 0 0,0 1 0 0 0,1 0 0 0 0,-19 13 0 0 0,18-10-51 0 0,1 1 0 0 0,0 0 0 0 0,1 1 0 0 0,0 0 0 0 0,1 0 0 0 0,0 1 1 0 0,0 0-1 0 0,2 0 0 0 0,-1 1 0 0 0,-8 21 0 0 0,14-28 28 0 0,0 0 0 0 0,0 0 0 0 0,0 0 0 0 0,1 0 0 0 0,0 1 0 0 0,0-1 1 0 0,0 0-1 0 0,1 0 0 0 0,0 1 0 0 0,0-1 0 0 0,1 0 0 0 0,-1 0 0 0 0,2 1 0 0 0,-1-1 0 0 0,0 0 0 0 0,1 0 1 0 0,0 0-1 0 0,1-1 0 0 0,-1 1 0 0 0,1 0 0 0 0,0-1 0 0 0,1 1 0 0 0,-1-1 0 0 0,1 0 0 0 0,0 0 0 0 0,9 8 0 0 0,-7-8-88 0 0,0 0-1 0 0,1 0 0 0 0,-1-1 1 0 0,1 1-1 0 0,0-2 0 0 0,1 1 1 0 0,-1-1-1 0 0,1 0 0 0 0,-1 0 1 0 0,1-1-1 0 0,0 0 0 0 0,8 1 0 0 0,-4-2-426 0 0,0 0-1 0 0,1-1 0 0 0,-1-1 0 0 0,0 0 0 0 0,0 0 1 0 0,1-1-1 0 0,12-4 0 0 0,13-7-2177 0 0,0-2 1 0 0,-2-1-1 0 0,60-37 0 0 0,-78 43 2261 0 0,0-1 0 0 0,-1-1 0 0 0,0 0 0 0 0,18-20 0 0 0,-29 26 952 0 0,1-1-1 0 0,-2 0 0 0 0,1 0 0 0 0,-1 0 1 0 0,0-1-1 0 0,-1 0 0 0 0,0 0 0 0 0,0 0 0 0 0,0 0 1 0 0,-1-1-1 0 0,-1 1 0 0 0,3-13 0 0 0,-4 17-72 0 0,-1 1 0 0 0,0-1-1 0 0,0 0 1 0 0,0 0 0 0 0,-1 1 0 0 0,1-1-1 0 0,-1 1 1 0 0,0-1 0 0 0,0 0-1 0 0,0 1 1 0 0,0 0 0 0 0,-1-1-1 0 0,1 1 1 0 0,-1 0 0 0 0,0 0 0 0 0,0-1-1 0 0,-5-4 1 0 0,6 6-179 0 0,-1 0 0 0 0,0 1 0 0 0,0-1 0 0 0,0 0 0 0 0,0 1 0 0 0,0-1 0 0 0,0 1 0 0 0,-1 0 0 0 0,1-1 0 0 0,0 1 0 0 0,-1 0 0 0 0,1 1 0 0 0,-1-1 0 0 0,1 0 0 0 0,-1 1 0 0 0,1-1 0 0 0,-1 1 0 0 0,1 0 0 0 0,-1 0 0 0 0,1 0 0 0 0,-1 0 0 0 0,0 0 0 0 0,1 0 0 0 0,-1 1 0 0 0,-4 1 0 0 0,-4 3-137 0 0,1 0 1 0 0,-1 1-1 0 0,1 0 1 0 0,0 0-1 0 0,1 1 1 0 0,-1 1-1 0 0,1 0 1 0 0,1 0-1 0 0,0 0 1 0 0,0 1-1 0 0,0 0 1 0 0,-9 17-1 0 0,6-8-146 0 0,0 0 0 0 0,2 1-1 0 0,0 0 1 0 0,1 0 0 0 0,1 1 0 0 0,-6 27-1 0 0,12-41 42 0 0,0 0 0 0 0,0 0 0 0 0,1 0 0 0 0,0 0 0 0 0,0 0 0 0 0,1 0 0 0 0,-1 0 0 0 0,1 0 0 0 0,0 0-1 0 0,1 0 1 0 0,-1 0 0 0 0,1 0 0 0 0,1-1 0 0 0,-1 1 0 0 0,6 8 0 0 0,-7-11-40 0 0,1-1 1 0 0,0 1-1 0 0,0-1 0 0 0,0 0 1 0 0,1 0-1 0 0,-1 0 0 0 0,1 0 1 0 0,-1 0-1 0 0,1 0 0 0 0,-1 0 1 0 0,1-1-1 0 0,0 1 1 0 0,0-1-1 0 0,0 0 0 0 0,0 0 1 0 0,0 0-1 0 0,0 0 0 0 0,0-1 1 0 0,0 1-1 0 0,0-1 1 0 0,0 0-1 0 0,1 0 0 0 0,-1 0 1 0 0,0 0-1 0 0,0-1 0 0 0,0 1 1 0 0,0-1-1 0 0,0 1 1 0 0,0-1-1 0 0,0 0 0 0 0,4-2 1 0 0,4-2-338 0 0,-1-1 1 0 0,0 1 0 0 0,0-1-1 0 0,-1-1 1 0 0,0 0-1 0 0,0 0 1 0 0,-1-1 0 0 0,1 0-1 0 0,10-15 1 0 0,6-10-2605 0 0,26-44 1 0 0,-45 67 2258 0 0,6-10-457 0 0,1-2-315 0 0,1 0 0 0 0,0 2 1 0 0,27-22 11359 0 0,-45 55-3521 0 0,3-6-6042 0 0,-6 27 486 0 0,-4 40 0 0 0,10-64-781 0 0,0-1 0 0 0,1 0 1 0 0,0 1-1 0 0,1-1 0 0 0,0 1 1 0 0,1-1-1 0 0,-1 0 1 0 0,2 0-1 0 0,-1 0 0 0 0,5 9 1 0 0,-7-18-13 0 0,0 1 1 0 0,0-1 0 0 0,1 1-1 0 0,-1-1 1 0 0,0 1-1 0 0,1-1 1 0 0,-1 0 0 0 0,0 1-1 0 0,1-1 1 0 0,-1 1 0 0 0,0-1-1 0 0,1 0 1 0 0,-1 1-1 0 0,0-1 1 0 0,1 0 0 0 0,-1 0-1 0 0,1 1 1 0 0,-1-1-1 0 0,1 0 1 0 0,-1 0 0 0 0,1 0-1 0 0,-1 0 1 0 0,1 1 0 0 0,-1-1-1 0 0,1 0 1 0 0,-1 0-1 0 0,1 0 1 0 0,-1 0 0 0 0,1 0-1 0 0,-1 0 1 0 0,1 0 0 0 0,0-1-1 0 0,17-11-1033 0 0,11-22-1193 0 0,6-17-1645 0 0,61-79-3781 0 0,-90 122 8114 0 0,20-13 10115 0 0,-28 35-8405 0 0,1-7-1284 0 0,-5 44-317 0 0,3 95-1 0 0,3-104-480 0 0,17-68-395 0 0,10-23-2298 0 0,45-60 0 0 0,-59 91 2272 0 0,1 1-1 0 0,1 1 1 0 0,0 0 0 0 0,1 1 0 0 0,1 1-1 0 0,27-18 1 0 0,-42 31 485 0 0,1-1-1 0 0,-1 1 1 0 0,1-1-1 0 0,-1 1 1 0 0,1 0-1 0 0,-1 0 1 0 0,1 0-1 0 0,-1 1 1 0 0,1-1-1 0 0,0 0 1 0 0,0 1-1 0 0,2 0 0 0 0,-3 0-6 0 0,-1 0-1 0 0,0 1 0 0 0,0-1 0 0 0,0 1 1 0 0,0-1-1 0 0,0 1 0 0 0,0-1 0 0 0,1 1 1 0 0,-1 0-1 0 0,-1-1 0 0 0,1 1 0 0 0,0 0 0 0 0,0 0 1 0 0,0 0-1 0 0,0 0 0 0 0,0 0 0 0 0,-1 0 1 0 0,1 0-1 0 0,-1 0 0 0 0,1 0 0 0 0,0 0 1 0 0,-1 0-1 0 0,0 1 0 0 0,1-1 0 0 0,-1 0 0 0 0,0 0 1 0 0,1 3-1 0 0,5 26 580 0 0,-2 1-1 0 0,1 45 1 0 0,3 23-89 0 0,-2-61-544 0 0,22 69-1 0 0,-26-100-96 0 0,1-2-129 0 0</inkml:trace>
</inkml:ink>
</file>

<file path=ppt/ink/ink2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00.224"/>
    </inkml:context>
    <inkml:brush xml:id="br0">
      <inkml:brushProperty name="width" value="0.05" units="cm"/>
      <inkml:brushProperty name="height" value="0.05" units="cm"/>
    </inkml:brush>
  </inkml:definitions>
  <inkml:trace contextRef="#ctx0" brushRef="#br0">44 0 10594 0 0,'0'0'1957'0'0,"-3"9"5468"0"0,-32 79-6637 0 0,29-69-788 0 0</inkml:trace>
</inkml:ink>
</file>

<file path=ppt/ink/ink2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08.738"/>
    </inkml:context>
    <inkml:brush xml:id="br0">
      <inkml:brushProperty name="width" value="0.05" units="cm"/>
      <inkml:brushProperty name="height" value="0.05" units="cm"/>
    </inkml:brush>
  </inkml:definitions>
  <inkml:trace contextRef="#ctx0" brushRef="#br0">400 124 5529 0 0,'2'-8'10370'0'0,"-2"3"-9967"0"0,0-1 0 0 0,-1 1 0 0 0,1-1 0 0 0,-1 1 0 0 0,0 0 0 0 0,-1-1 0 0 0,1 1 0 0 0,-1 0 0 0 0,0 0 0 0 0,-1 0 0 0 0,1 0 0 0 0,-1 1 0 0 0,0-1 0 0 0,-5-6 0 0 0,6 8-375 0 0,0 0 0 0 0,-1 1 1 0 0,0-1-1 0 0,1 1 0 0 0,-1 0 0 0 0,0 0 0 0 0,0 0 0 0 0,0 0 0 0 0,0 0 1 0 0,0 0-1 0 0,-1 1 0 0 0,1 0 0 0 0,0-1 0 0 0,-1 1 0 0 0,1 1 0 0 0,-1-1 0 0 0,1 0 1 0 0,-1 1-1 0 0,0 0 0 0 0,1 0 0 0 0,-1 0 0 0 0,1 0 0 0 0,-1 0 0 0 0,-4 2 1 0 0,-3 1-79 0 0,1 1 0 0 0,0 0 1 0 0,0 0-1 0 0,0 1 1 0 0,0 1-1 0 0,1 0 1 0 0,-1 0-1 0 0,2 1 1 0 0,-11 9-1 0 0,-3 5-394 0 0,2 0 0 0 0,-23 31 0 0 0,28-31 63 0 0,0 0 0 0 0,-19 41-1 0 0,28-50 323 0 0,1 0-1 0 0,0 1 0 0 0,1-1 1 0 0,0 1-1 0 0,1 0 0 0 0,1 0 0 0 0,-2 16 1 0 0,4-24 12 0 0,0 0 1 0 0,1 0-1 0 0,-1 0 1 0 0,1 0-1 0 0,0 0 1 0 0,0 0-1 0 0,1 0 1 0 0,0 0-1 0 0,0 0 1 0 0,0 0-1 0 0,0-1 1 0 0,1 1-1 0 0,-1-1 1 0 0,1 0 0 0 0,0 1-1 0 0,1-1 1 0 0,-1-1-1 0 0,1 1 1 0 0,-1 0-1 0 0,1-1 1 0 0,0 0-1 0 0,0 0 1 0 0,1 0-1 0 0,-1 0 1 0 0,1-1-1 0 0,-1 0 1 0 0,1 0-1 0 0,7 2 1 0 0,-1 0-88 0 0,0-1 0 0 0,1 0 0 0 0,-1-1 0 0 0,1 0 1 0 0,0-1-1 0 0,-1 0 0 0 0,1-1 0 0 0,0-1 0 0 0,-1 1 0 0 0,1-2 1 0 0,17-4-1 0 0,25-13-1713 0 0,-27 5-3389 0 0</inkml:trace>
</inkml:ink>
</file>

<file path=ppt/ink/ink2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09.459"/>
    </inkml:context>
    <inkml:brush xml:id="br0">
      <inkml:brushProperty name="width" value="0.05" units="cm"/>
      <inkml:brushProperty name="height" value="0.05" units="cm"/>
    </inkml:brush>
  </inkml:definitions>
  <inkml:trace contextRef="#ctx0" brushRef="#br0">1 296 3681 0 0,'0'4'9653'0'0,"0"-4"-9438"0"0,1 2-768 0 0,4-1 871 0 0,8 3-199 0 0,1-1 0 0 0,1-1 1 0 0,-1 0-1 0 0,0-1 1 0 0,0-1-1 0 0,1 0 1 0 0,-1 0-1 0 0,0-2 1 0 0,0 0-1 0 0,0 0 1 0 0,0-2-1 0 0,0 1 1 0 0,0-2-1 0 0,-1 0 1 0 0,0 0-1 0 0,0-1 1 0 0,0-1-1 0 0,-1 0 1 0 0,0-1-1 0 0,0 0 1 0 0,-1-1-1 0 0,0 0 1 0 0,0-1-1 0 0,8-11 1 0 0,-6 6 131 0 0,-2 0 0 0 0,11-16 0 0 0,-20 27-173 0 0,1 0 1 0 0,-1-1 0 0 0,0 1-1 0 0,0 0 1 0 0,-1-1 0 0 0,1 1-1 0 0,-1-1 1 0 0,0 0-1 0 0,0 1 1 0 0,0-1 0 0 0,-1 0-1 0 0,0 1 1 0 0,0-10 0 0 0,0 13-39 0 0,-1 0 1 0 0,1 0 0 0 0,0 0 0 0 0,0 0 0 0 0,-1 0 0 0 0,1 0-1 0 0,-1 0 1 0 0,1 0 0 0 0,-1 0 0 0 0,1 0 0 0 0,-1 0 0 0 0,1 1-1 0 0,-1-1 1 0 0,0 0 0 0 0,1 0 0 0 0,-1 1 0 0 0,0-1 0 0 0,0 0-1 0 0,0 1 1 0 0,0-1 0 0 0,1 0 0 0 0,-1 1 0 0 0,0 0 0 0 0,-1-1-1 0 0,-1 0 50 0 0,1 1 0 0 0,0-1 0 0 0,0 1 0 0 0,-1 0 0 0 0,1 0 0 0 0,0 0 0 0 0,-1 0 0 0 0,1 1 0 0 0,0-1 0 0 0,-4 1 0 0 0,-2 2 129 0 0,0-1 0 0 0,1 2-1 0 0,-1-1 1 0 0,1 1 0 0 0,-8 5 0 0 0,-3 4-141 0 0,0 0-1 0 0,1 2 1 0 0,1 0 0 0 0,0 1-1 0 0,-23 30 1 0 0,31-34-107 0 0,0-1 0 0 0,1 1 0 0 0,0 0 0 0 0,1 1 0 0 0,0-1 1 0 0,1 1-1 0 0,1 0 0 0 0,0 1 0 0 0,0-1 0 0 0,-1 20 0 0 0,5-29-15 0 0,-1 1 0 0 0,2-1 0 0 0,-1 1 0 0 0,0-1 0 0 0,1 0 0 0 0,0 1 0 0 0,0-1 0 0 0,0 0 0 0 0,1 1 0 0 0,-1-1 0 0 0,1 0-1 0 0,0 0 1 0 0,0 0 0 0 0,0-1 0 0 0,1 1 0 0 0,0 0 0 0 0,4 5 0 0 0,-5-8-40 0 0,0 1 0 0 0,0 0-1 0 0,0-1 1 0 0,0 0-1 0 0,0 1 1 0 0,0-1 0 0 0,1 0-1 0 0,-1 0 1 0 0,0 0 0 0 0,1 0-1 0 0,-1 0 1 0 0,0-1 0 0 0,1 1-1 0 0,-1-1 1 0 0,1 0-1 0 0,-1 0 1 0 0,1 0 0 0 0,-1 0-1 0 0,1 0 1 0 0,-1 0 0 0 0,1 0-1 0 0,-1-1 1 0 0,1 1 0 0 0,-1-1-1 0 0,1 0 1 0 0,-1 0-1 0 0,0 0 1 0 0,0 0 0 0 0,1 0-1 0 0,-1-1 1 0 0,0 1 0 0 0,3-3-1 0 0,10-7-741 0 0,0-2-1 0 0,-1 0 1 0 0,24-28 0 0 0,32-52-2861 0 0,-21 26 488 0 0,-34 46 2745 0 0,-11 15 425 0 0,0-1 1 0 0,0 1-1 0 0,0 1 1 0 0,1-1 0 0 0,0 1-1 0 0,0 0 1 0 0,1 0 0 0 0,7-5-1 0 0,-15 43 6948 0 0,-5 72-3185 0 0,-8 53-3451 0 0,12-143-187 0 0,2-20 278 0 0,3-23 133 0 0,3 5-752 0 0,2 1 0 0 0,0 0 0 0 0,1 1 0 0 0,1 0 0 0 0,17-29 0 0 0,1 6-1762 0 0,42-52-1 0 0,-56 79 1468 0 0,23-22-1 0 0,-30 34 460 0 0,-1 0-1 0 0,1 0 1 0 0,0 1 0 0 0,0 0-1 0 0,0 0 1 0 0,0 1-1 0 0,1 0 1 0 0,8-4 0 0 0,-14 7 101 0 0,0 0 1 0 0,-1 0 0 0 0,1 0-1 0 0,0 0 1 0 0,0 0 0 0 0,-1 0 0 0 0,1 0-1 0 0,0 0 1 0 0,0 0 0 0 0,-1 0-1 0 0,1 0 1 0 0,0 0 0 0 0,0 0 0 0 0,-1 1-1 0 0,1-1 1 0 0,0 0 0 0 0,-1 1-1 0 0,1-1 1 0 0,0 0 0 0 0,-1 1 0 0 0,1-1-1 0 0,0 1 1 0 0,-1-1 0 0 0,1 1-1 0 0,-1-1 1 0 0,1 1 0 0 0,-1-1 0 0 0,1 1-1 0 0,-1 0 1 0 0,1-1 0 0 0,-1 1-1 0 0,0 0 1 0 0,1-1 0 0 0,-1 1 0 0 0,0 0-1 0 0,0 0 1 0 0,0-1 0 0 0,1 1-1 0 0,-1 0 1 0 0,0 0 0 0 0,0 1 0 0 0,2 37 1277 0 0,-2-32-1143 0 0,6 239 2891 0 0,-5-225-3275 0 0,0 1-1 0 0,-1-1 1 0 0,-1 0 0 0 0,-5 26 0 0 0,4-39-5499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5:59.649"/>
    </inkml:context>
    <inkml:brush xml:id="br0">
      <inkml:brushProperty name="width" value="0.05" units="cm"/>
      <inkml:brushProperty name="height" value="0.05" units="cm"/>
    </inkml:brush>
  </inkml:definitions>
  <inkml:trace contextRef="#ctx0" brushRef="#br0">1 7 6913 0 0,'1'-7'845'0'0,"1"13"2573"0"0,2 2-3936 0 0,1 4 752 0 0,0 1-1 0 0,-1-1 0 0 0,0 1 0 0 0,-1 0 1 0 0,0 0-1 0 0,1 14 0 0 0,0 81 1257 0 0,-4-70-1077 0 0,9 155 877 0 0,-3-89-1155 0 0,-5-95-127 0 0,0-6 2 0 0,-1 0-1 0 0,1 0 1 0 0,-1 1 0 0 0,0-1 0 0 0,0 0-1 0 0,0 0 1 0 0,-1 1 0 0 0,1-1-1 0 0,-1 0 1 0 0,0 0 0 0 0,0 1 0 0 0,0-1-1 0 0,0 0 1 0 0,-3 5 0 0 0,3-9-79 0 0,1 0 1 0 0,-1 0-1 0 0,0 0 1 0 0,0 0-1 0 0,0 0 1 0 0,1 0-1 0 0,-1 0 1 0 0,0 0-1 0 0,1 0 1 0 0,-1-1-1 0 0,1 1 1 0 0,0 0-1 0 0,-1-3 1 0 0,0-3-5200 0 0</inkml:trace>
</inkml:ink>
</file>

<file path=ppt/ink/ink2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0.179"/>
    </inkml:context>
    <inkml:brush xml:id="br0">
      <inkml:brushProperty name="width" value="0.05" units="cm"/>
      <inkml:brushProperty name="height" value="0.05" units="cm"/>
    </inkml:brush>
  </inkml:definitions>
  <inkml:trace contextRef="#ctx0" brushRef="#br0">0 570 5985 0 0,'19'-10'723'0'0,"-3"0"-224"0"0,0-1 0 0 0,-1 0 0 0 0,-1-2 0 0 0,0 1 0 0 0,24-30 0 0 0,53-83 1804 0 0,-83 113-2192 0 0,21-32 44 0 0,26-54 0 0 0,-42 72-155 0 0,-2-1 0 0 0,0 0 0 0 0,10-48 1 0 0,-20 72 45 0 0,0 3-10 0 0,-1-1 1 0 0,0 0-1 0 0,1 0 0 0 0,-1 0 0 0 0,0 0 0 0 0,0 0 0 0 0,0 0 1 0 0,1 0-1 0 0,-1 0 0 0 0,0 0 0 0 0,0 0 0 0 0,0 0 1 0 0,-1 0-1 0 0,1 0 0 0 0,0 0 0 0 0,0 0 0 0 0,0 0 0 0 0,-1 0 1 0 0,1 0-1 0 0,-1 0 0 0 0,1 1 0 0 0,0-1 0 0 0,-2-1 1 0 0,-6 8 5291 0 0,-5 14-3542 0 0,11-18-1638 0 0,-8 18-125 0 0,1 1 0 0 0,0 0 0 0 0,2 0-1 0 0,0 1 1 0 0,1 0 0 0 0,1 0 0 0 0,2 1-1 0 0,0-1 1 0 0,1 1 0 0 0,1-1 0 0 0,1 1 0 0 0,2 0-1 0 0,0-1 1 0 0,6 28 0 0 0,-5-39-86 0 0,0-1 0 0 0,1 0 0 0 0,0 0 0 0 0,1 0 0 0 0,9 15 0 0 0,-12-22-11 0 0,0 1 1 0 0,1-1-1 0 0,-1 0 1 0 0,1 0-1 0 0,-1 0 1 0 0,1 0-1 0 0,0 0 0 0 0,0 0 1 0 0,0-1-1 0 0,1 0 1 0 0,-1 1-1 0 0,1-1 1 0 0,-1-1-1 0 0,1 1 1 0 0,-1 0-1 0 0,1-1 1 0 0,0 0-1 0 0,5 2 1 0 0,-8-3-47 0 0,1 0 0 0 0,0-1 0 0 0,-1 1-1 0 0,1 0 1 0 0,-1 0 0 0 0,1-1 0 0 0,0 1 0 0 0,-1-1 0 0 0,1 1 0 0 0,-1-1 0 0 0,0 1 0 0 0,1-1 0 0 0,-1 0 0 0 0,3-2 0 0 0,10-10-4743 0 0,-2-3-538 0 0</inkml:trace>
</inkml:ink>
</file>

<file path=ppt/ink/ink2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0.753"/>
    </inkml:context>
    <inkml:brush xml:id="br0">
      <inkml:brushProperty name="width" value="0.05" units="cm"/>
      <inkml:brushProperty name="height" value="0.05" units="cm"/>
    </inkml:brush>
  </inkml:definitions>
  <inkml:trace contextRef="#ctx0" brushRef="#br0">1 20 9218 0 0,'0'0'999'0'0,"21"3"553"0"0,25 1-1489 0 0,1-3-1 0 0,48-3 0 0 0,93-17-832 0 0,-177 18 648 0 0,29-4-3852 0 0</inkml:trace>
</inkml:ink>
</file>

<file path=ppt/ink/ink2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1.136"/>
    </inkml:context>
    <inkml:brush xml:id="br0">
      <inkml:brushProperty name="width" value="0.05" units="cm"/>
      <inkml:brushProperty name="height" value="0.05" units="cm"/>
    </inkml:brush>
  </inkml:definitions>
  <inkml:trace contextRef="#ctx0" brushRef="#br0">0 220 5985 0 0,'5'4'3388'0'0,"27"4"-2991"0"0,-6-5-189 0 0,0-1 0 0 0,0-1 0 0 0,1-1 0 0 0,-1-1 0 0 0,0-1 0 0 0,0-2 0 0 0,0 0 0 0 0,-1-2 0 0 0,1-1 1 0 0,-1-1-1 0 0,-1-1 0 0 0,27-13 0 0 0,-44 18-97 0 0,-1 0 1 0 0,-1 0 0 0 0,1 0 0 0 0,-1-1-1 0 0,0 1 1 0 0,0-1 0 0 0,0 0 0 0 0,0-1 0 0 0,-1 1-1 0 0,0-1 1 0 0,5-10 0 0 0,-7 14-159 0 0,-1-1 0 0 0,0 0-1 0 0,0 0 1 0 0,0 1 0 0 0,0-1 0 0 0,-1 0 0 0 0,1 0 0 0 0,-1 0 0 0 0,0 0 0 0 0,1 0 0 0 0,-1 0 0 0 0,-1 0-1 0 0,1 0 1 0 0,0 0 0 0 0,-1 0 0 0 0,1 0 0 0 0,-1 0 0 0 0,0 0 0 0 0,0 1 0 0 0,0-1 0 0 0,-1 0-1 0 0,1 0 1 0 0,0 1 0 0 0,-1-1 0 0 0,0 1 0 0 0,0 0 0 0 0,0-1 0 0 0,0 1 0 0 0,-3-3 0 0 0,3 3-125 0 0,-1 0 1 0 0,1 0-1 0 0,-1 0 1 0 0,0 0-1 0 0,0 0 1 0 0,0 1 0 0 0,0-1-1 0 0,0 1 1 0 0,0 0-1 0 0,0 0 1 0 0,0 0-1 0 0,0 0 1 0 0,-1 0-1 0 0,1 1 1 0 0,0-1 0 0 0,-1 1-1 0 0,-5 0 1 0 0,3 1 249 0 0,0 0 1 0 0,0 1 0 0 0,0-1-1 0 0,1 1 1 0 0,-1 0 0 0 0,1 1-1 0 0,-1-1 1 0 0,1 1 0 0 0,-7 5-1 0 0,-2 3 225 0 0,0 0 0 0 0,2 0 0 0 0,-1 2 0 0 0,1-1 0 0 0,1 2 0 0 0,-11 16 0 0 0,10-11-211 0 0,0 1 0 0 0,2 0 0 0 0,0 1 0 0 0,1 0 1 0 0,-6 26-1 0 0,11-34 265 0 0,1 0 0 0 0,0 0 0 0 0,1 0 0 0 0,1 0 0 0 0,0 0 0 0 0,0 0 0 0 0,2 1 0 0 0,0-1 0 0 0,0 0 0 0 0,5 18 0 0 0,-5-25-203 0 0,2 1 0 0 0,-1 0 0 0 0,1-1 1 0 0,0 1-1 0 0,0-1 0 0 0,1 0 1 0 0,0 0-1 0 0,0 0 0 0 0,8 8 0 0 0,-10-12-191 0 0,-1-1-1 0 0,1 0 1 0 0,-1 0-1 0 0,1 0 1 0 0,-1 0-1 0 0,1 0 1 0 0,0 0-1 0 0,0 0 1 0 0,-1 0-1 0 0,1-1 0 0 0,0 1 1 0 0,0-1-1 0 0,0 0 1 0 0,0 1-1 0 0,-1-1 1 0 0,4 0-1 0 0,-2 0-150 0 0,-1-1 1 0 0,0 1-1 0 0,1-1 0 0 0,-1 0 0 0 0,0 0 0 0 0,1 0 0 0 0,-1 0 1 0 0,0 0-1 0 0,0 0 0 0 0,0-1 0 0 0,0 1 0 0 0,0-1 1 0 0,0 1-1 0 0,0-1 0 0 0,3-4 0 0 0,8-11-5197 0 0</inkml:trace>
  <inkml:trace contextRef="#ctx0" brushRef="#br0" timeOffset="1">407 238 3225 0 0,'9'-16'57'0'0,"13"-19"198"0"0,-21 33 210 0 0,1 1 1 0 0,-1-1 0 0 0,0 0 0 0 0,1 1-1 0 0,-1-1 1 0 0,1 1 0 0 0,0 0-1 0 0,0-1 1 0 0,-1 1 0 0 0,4-1-1 0 0,-5 2-303 0 0,0 0 0 0 0,0 0-1 0 0,1-1 1 0 0,-1 1 0 0 0,0 0-1 0 0,1 0 1 0 0,-1 0-1 0 0,0 0 1 0 0,1 0 0 0 0,-1 0-1 0 0,0 0 1 0 0,0 0 0 0 0,1 0-1 0 0,-1 1 1 0 0,0-1 0 0 0,1 0-1 0 0,-1 0 1 0 0,0 0-1 0 0,0 0 1 0 0,1 0 0 0 0,-1 0-1 0 0,0 1 1 0 0,0-1 0 0 0,1 0-1 0 0,-1 0 1 0 0,0 0-1 0 0,1 1 1 0 0,2 14 1891 0 0,11 164 726 0 0,-12-168-2734 0 0,-1-15 541 0 0,3-15 832 0 0,4-1-874 0 0,1 0 1 0 0,1 1-1 0 0,18-26 1 0 0,-7 16-1118 0 0,2 0 0 0 0,50-49 1 0 0,-29 39-2540 0 0,-23 24-3316 0 0</inkml:trace>
</inkml:ink>
</file>

<file path=ppt/ink/ink2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2.121"/>
    </inkml:context>
    <inkml:brush xml:id="br0">
      <inkml:brushProperty name="width" value="0.05" units="cm"/>
      <inkml:brushProperty name="height" value="0.05" units="cm"/>
    </inkml:brush>
  </inkml:definitions>
  <inkml:trace contextRef="#ctx0" brushRef="#br0">74 609 13827 0 0,'-8'9'143'0'0,"0"0"0"0"0,1 1 0 0 0,1 0 0 0 0,-1 0 0 0 0,2 0 0 0 0,-1 1 0 0 0,-4 12 0 0 0,7-15-148 0 0,0 1-1 0 0,1-1 0 0 0,-1 1 0 0 0,1 0 1 0 0,1-1-1 0 0,0 1 0 0 0,0 0 1 0 0,1 0-1 0 0,0 0 0 0 0,2 10 1 0 0,-2-16 39 0 0,1 0 1 0 0,-1 0 0 0 0,1 0 0 0 0,0 0 0 0 0,0 0-1 0 0,0 0 1 0 0,1 0 0 0 0,-1 0 0 0 0,1-1 0 0 0,0 1-1 0 0,-1-1 1 0 0,1 1 0 0 0,0-1 0 0 0,0 1 0 0 0,1-1-1 0 0,-1 0 1 0 0,0 0 0 0 0,1 0 0 0 0,0 0 0 0 0,-1-1-1 0 0,1 1 1 0 0,0-1 0 0 0,0 1 0 0 0,0-1 0 0 0,0 0 0 0 0,0 0-1 0 0,0 0 1 0 0,0-1 0 0 0,0 1 0 0 0,0-1 0 0 0,0 0-1 0 0,0 1 1 0 0,4-2 0 0 0,0 1-8 0 0,-1-1-1 0 0,0 0 1 0 0,0 0-1 0 0,0 0 1 0 0,0-1-1 0 0,0 0 1 0 0,-1 0-1 0 0,1-1 1 0 0,-1 0 0 0 0,1 0-1 0 0,-1 0 1 0 0,0 0-1 0 0,0-1 1 0 0,0 0-1 0 0,0 0 1 0 0,4-6 0 0 0,-5 5 52 0 0,0-1 1 0 0,0 1 0 0 0,-1-1 0 0 0,0 0 0 0 0,0 0-1 0 0,0-1 1 0 0,-1 1 0 0 0,0-1 0 0 0,0 1 0 0 0,0-1-1 0 0,-1 0 1 0 0,0 1 0 0 0,-1-1 0 0 0,1 0 0 0 0,-1 0-1 0 0,-1-10 1 0 0,0 12-26 0 0,0 1 0 0 0,0 0 0 0 0,0-1 0 0 0,0 1 0 0 0,0 0 0 0 0,-1 0 0 0 0,0 0 0 0 0,0 0-1 0 0,0 0 1 0 0,0 0 0 0 0,-1 0 0 0 0,1 1 0 0 0,-1-1 0 0 0,0 1 0 0 0,0 0 0 0 0,0 0 0 0 0,-1 0 0 0 0,1 0 0 0 0,-1 0 0 0 0,1 1 0 0 0,-1 0 0 0 0,0-1-1 0 0,0 2 1 0 0,0-1 0 0 0,0 0 0 0 0,-7-1 0 0 0,-9 1 110 0 0,37 1-3351 0 0,26-7 1432 0 0,-1-2 0 0 0,0-1 0 0 0,42-18 0 0 0,-31 7 1868 0 0,-2-2-1 0 0,0-2 0 0 0,84-60 0 0 0,-119 74 45 0 0,-1 0-1 0 0,0-1 1 0 0,-1-1-1 0 0,0 0 1 0 0,-2-1 0 0 0,1 0-1 0 0,14-26 1 0 0,-20 29-20 0 0,0-1 0 0 0,-1 1 0 0 0,-1-2 1 0 0,0 1-1 0 0,-1 0 0 0 0,-1-1 0 0 0,0 0 0 0 0,0 0 1 0 0,-1 0-1 0 0,-1 0 0 0 0,-1-16 0 0 0,0 27-112 0 0,-1-1 0 0 0,1 0-1 0 0,-1 0 1 0 0,0 1 0 0 0,0-1-1 0 0,0 0 1 0 0,-1 1 0 0 0,1-1-1 0 0,-1 1 1 0 0,0-1 0 0 0,0 1 0 0 0,0 0-1 0 0,0 0 1 0 0,0 0 0 0 0,-4-3-1 0 0,3 3 276 0 0,0 1-1 0 0,0-1 1 0 0,0 1-1 0 0,0 0 1 0 0,-1 0-1 0 0,1 0 1 0 0,-1 0-1 0 0,1 0 1 0 0,-5 0-1 0 0,6 1-120 0 0,1 1-1 0 0,-1-1 0 0 0,0 1 1 0 0,1 0-1 0 0,-1 0 0 0 0,1 0 1 0 0,-1 0-1 0 0,1 0 0 0 0,-1 0 1 0 0,0 0-1 0 0,1 1 1 0 0,-1-1-1 0 0,1 0 0 0 0,-1 1 1 0 0,1 0-1 0 0,-1-1 0 0 0,1 1 1 0 0,0 0-1 0 0,-3 1 0 0 0,1 0-113 0 0,0 1 0 0 0,0 0 0 0 0,1-1 0 0 0,-1 1 0 0 0,1 0 0 0 0,0 0 0 0 0,0 0 0 0 0,-2 5 0 0 0,-3 6-274 0 0,1 0 0 0 0,1 0 0 0 0,-4 18 0 0 0,8-30 278 0 0,-48 214-655 0 0,15-62 412 0 0,-14 83 559 0 0,-27 365 1 0 0,73-578-362 0 0,0 3 33 0 0,-6 35 0 0 0,7-56-54 0 0,-1 0 0 0 0,1 1 1 0 0,-1-1-1 0 0,-1 0 0 0 0,1 0 0 0 0,-1 0 0 0 0,0-1 1 0 0,0 1-1 0 0,-1-1 0 0 0,-7 10 0 0 0,9-13-76 0 0,1-1 1 0 0,-1 0-1 0 0,1 0 0 0 0,-1-1 0 0 0,1 1 1 0 0,-1 0-1 0 0,1 0 0 0 0,-1-1 0 0 0,0 1 1 0 0,1-1-1 0 0,-1 1 0 0 0,0-1 0 0 0,1 0 1 0 0,-1 0-1 0 0,0 0 0 0 0,0 0 0 0 0,-2 0 1 0 0,-10-2-6476 0 0</inkml:trace>
</inkml:ink>
</file>

<file path=ppt/ink/ink2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2.492"/>
    </inkml:context>
    <inkml:brush xml:id="br0">
      <inkml:brushProperty name="width" value="0.05" units="cm"/>
      <inkml:brushProperty name="height" value="0.05" units="cm"/>
    </inkml:brush>
  </inkml:definitions>
  <inkml:trace contextRef="#ctx0" brushRef="#br0">1 104 10594 0 0,'24'-6'898'0'0,"230"-40"-1258"0"0,-22 5 477 0 0,-181 30-204 0 0</inkml:trace>
</inkml:ink>
</file>

<file path=ppt/ink/ink2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3.935"/>
    </inkml:context>
    <inkml:brush xml:id="br0">
      <inkml:brushProperty name="width" value="0.05" units="cm"/>
      <inkml:brushProperty name="height" value="0.05" units="cm"/>
    </inkml:brush>
  </inkml:definitions>
  <inkml:trace contextRef="#ctx0" brushRef="#br0">1 538 4609 0 0,'0'0'353'0'0,"17"-10"754"0"0,7-14 592 0 0,0-1 0 0 0,-2-2 0 0 0,-1 0 0 0 0,31-53 0 0 0,-28 36-1281 0 0,-2-1 1 0 0,28-79-1 0 0,-45 107-30 0 0,0 0 0 0 0,0 0 0 0 0,-2-1 0 0 0,0 0 0 0 0,-2-26 3094 0 0,-1 44-3416 0 0,-5 9 1354 0 0,-3 13-1073 0 0,-3 25-341 0 0,-10 92 0 0 0,20-120-21 0 0,0 0 1 0 0,1 0-1 0 0,1 0 0 0 0,1 0 0 0 0,1 0 0 0 0,0 0 0 0 0,12 34 1 0 0,-13-49-14 0 0,0 1 1 0 0,0 0 0 0 0,1-1-1 0 0,-1 0 1 0 0,1 1 0 0 0,0-1 0 0 0,6 6-1 0 0,-8-9-110 0 0,-1 0-1 0 0,1-1 1 0 0,0 1-1 0 0,0 0 1 0 0,-1-1 0 0 0,1 1-1 0 0,0-1 1 0 0,0 1-1 0 0,0-1 1 0 0,0 1-1 0 0,0-1 1 0 0,0 0-1 0 0,0 1 1 0 0,0-1-1 0 0,0 0 1 0 0,0 0-1 0 0,0 1 1 0 0,0-1-1 0 0,0 0 1 0 0,0 0 0 0 0,0 0-1 0 0,0-1 1 0 0,0 1-1 0 0,0 0 1 0 0,0 0-1 0 0,0 0 1 0 0,0-1-1 0 0,0 1 1 0 0,0 0-1 0 0,0-1 1 0 0,0 1-1 0 0,-1-1 1 0 0,1 1 0 0 0,0-1-1 0 0,0 0 1 0 0,0 1-1 0 0,-1-1 1 0 0,1 0-1 0 0,0 0 1 0 0,-1 1-1 0 0,1-1 1 0 0,0 0-1 0 0,0-1 1 0 0,4-5-1185 0 0,-1 0 0 0 0,0 0 0 0 0,0 0 0 0 0,3-9 0 0 0,-2-1-981 0 0</inkml:trace>
</inkml:ink>
</file>

<file path=ppt/ink/ink2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4.307"/>
    </inkml:context>
    <inkml:brush xml:id="br0">
      <inkml:brushProperty name="width" value="0.05" units="cm"/>
      <inkml:brushProperty name="height" value="0.05" units="cm"/>
    </inkml:brush>
  </inkml:definitions>
  <inkml:trace contextRef="#ctx0" brushRef="#br0">0 131 1840 0 0,'221'-10'232'0'0,"-219"10"-232"0"0,65-2 4 0 0,89-15 1 0 0,-136 13-5 0 0,-1 0 1 0 0,1-1 0 0 0,-1-1 0 0 0,0-1-1 0 0,-1-1 1 0 0,1 0 0 0 0,-2-1 0 0 0,1-2 0 0 0,16-12-1 0 0,-12 7 0 0 0</inkml:trace>
</inkml:ink>
</file>

<file path=ppt/ink/ink2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4.742"/>
    </inkml:context>
    <inkml:brush xml:id="br0">
      <inkml:brushProperty name="width" value="0.05" units="cm"/>
      <inkml:brushProperty name="height" value="0.05" units="cm"/>
    </inkml:brush>
  </inkml:definitions>
  <inkml:trace contextRef="#ctx0" brushRef="#br0">116 0 10594 0 0,'-3'35'1682'0'0,"-50"391"-1465"0"0,5-48 917 0 0,37-293-782 0 0,22-133-1227 0 0,2 1-1 0 0,3 0 1 0 0,1 1-1 0 0,28-52 1 0 0,-3 24-951 0 0,-37 65 1342 0 0,1 0 0 0 0,1 1 0 0 0,0 0 0 0 0,0 0 0 0 0,16-13 0 0 0,-23 21 489 0 0,1-1 1 0 0,-1 1-1 0 0,0-1 1 0 0,1 1-1 0 0,-1 0 0 0 0,1 0 1 0 0,-1-1-1 0 0,1 1 1 0 0,-1 0-1 0 0,1 0 1 0 0,-1-1-1 0 0,1 1 1 0 0,-1 0-1 0 0,1 0 0 0 0,-1 0 1 0 0,1 0-1 0 0,-1 0 1 0 0,1 0-1 0 0,-1 0 1 0 0,1 0-1 0 0,-1 0 1 0 0,1 0-1 0 0,0 0 1 0 0,-1 0-1 0 0,1 0 0 0 0,-1 0 1 0 0,1 0-1 0 0,-1 1 1 0 0,1-1-1 0 0,-1 0 1 0 0,1 0-1 0 0,-1 1 1 0 0,1-1-1 0 0,-1 1 0 0 0,2 0 103 0 0,-1 1 0 0 0,0-1-1 0 0,0 1 1 0 0,-1-1-1 0 0,1 1 1 0 0,0 0-1 0 0,0 0 1 0 0,-1-1 0 0 0,1 1-1 0 0,-1 3 1 0 0,4 47 2176 0 0,-4-51-2258 0 0,-6 155 2780 0 0,7-134-2606 0 0</inkml:trace>
</inkml:ink>
</file>

<file path=ppt/ink/ink2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5.106"/>
    </inkml:context>
    <inkml:brush xml:id="br0">
      <inkml:brushProperty name="width" value="0.05" units="cm"/>
      <inkml:brushProperty name="height" value="0.05" units="cm"/>
    </inkml:brush>
  </inkml:definitions>
  <inkml:trace contextRef="#ctx0" brushRef="#br0">44 237 456 0 0,'25'-5'763'0'0,"-1"0"1"0"0,0-2-1 0 0,0-1 0 0 0,0 0 1 0 0,-1-2-1 0 0,0-1 0 0 0,36-23 1 0 0,-56 32-522 0 0,-1 0 0 0 0,1 0-1 0 0,-1 0 1 0 0,1 0 0 0 0,-1 0 0 0 0,0 0 0 0 0,0-1 0 0 0,0 1 0 0 0,0-1 0 0 0,-1 0-1 0 0,1 1 1 0 0,-1-1 0 0 0,1 0 0 0 0,-1 0 0 0 0,0 0 0 0 0,0 0 0 0 0,-1 0 0 0 0,1 0 0 0 0,0 0-1 0 0,-1-1 1 0 0,0-2 0 0 0,0 2 124 0 0,-1 1-1 0 0,1-1 1 0 0,-1 1-1 0 0,0-1 1 0 0,0 1-1 0 0,-1 0 1 0 0,1 0-1 0 0,-1-1 1 0 0,0 1 0 0 0,1 0-1 0 0,-1 0 1 0 0,-1 0-1 0 0,1 1 1 0 0,0-1-1 0 0,-1 0 1 0 0,1 1-1 0 0,-1 0 1 0 0,-4-4-1 0 0,3 3-253 0 0,-1 0-1 0 0,1 0 1 0 0,0 1 0 0 0,-1-1-1 0 0,0 1 1 0 0,0 0-1 0 0,1 0 1 0 0,-1 0-1 0 0,0 1 1 0 0,-1 0 0 0 0,1 0-1 0 0,0 0 1 0 0,0 0-1 0 0,0 1 1 0 0,-10 1-1 0 0,8 0-102 0 0,1 0 0 0 0,0 1 0 0 0,0-1 0 0 0,0 2 1 0 0,0-1-1 0 0,1 1 0 0 0,-1-1 0 0 0,1 2 0 0 0,-1-1 0 0 0,1 1 0 0 0,-8 6 0 0 0,3 0-71 0 0,0 1 0 0 0,0 0 0 0 0,1 0 0 0 0,1 1 0 0 0,0 0 0 0 0,0 0 0 0 0,2 1 0 0 0,-1 0 0 0 0,2 1 1 0 0,-8 24-1 0 0,10-28 84 0 0,1 1 0 0 0,0 0 1 0 0,1 0-1 0 0,0 0 0 0 0,1 0 0 0 0,0 0 1 0 0,1 0-1 0 0,0 0 0 0 0,0 0 1 0 0,1 0-1 0 0,1-1 0 0 0,0 1 0 0 0,6 13 1 0 0,-6-18-106 0 0,0 0 0 0 0,0 0 0 0 0,1 0 0 0 0,0-1 0 0 0,0 1 0 0 0,0-1 0 0 0,1 0 0 0 0,-1 0 0 0 0,1-1 0 0 0,1 1 0 0 0,-1-1 0 0 0,8 4 0 0 0,-7-4-455 0 0,1-1 0 0 0,-1-1-1 0 0,1 1 1 0 0,-1-1-1 0 0,1 0 1 0 0,0-1 0 0 0,0 1-1 0 0,8 0 1 0 0,13-2-5666 0 0</inkml:trace>
</inkml:ink>
</file>

<file path=ppt/ink/ink2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6.011"/>
    </inkml:context>
    <inkml:brush xml:id="br0">
      <inkml:brushProperty name="width" value="0.05" units="cm"/>
      <inkml:brushProperty name="height" value="0.05" units="cm"/>
    </inkml:brush>
  </inkml:definitions>
  <inkml:trace contextRef="#ctx0" brushRef="#br0">329 1 4609 0 0,'0'-1'353'0'0,"-2"62"7302"0"0,-7 39-5183 0 0,-2 35-2875 0 0,5 4 298 0 0,-4 243 39 0 0,10-354 103 0 0,0-3 41 0 0,1 1 1 0 0,6 30-1 0 0,-28-124 4993 0 0,-18-33-4706 0 0,35 90-796 0 0,-1 1 1 0 0,0 0-1 0 0,-1 0 0 0 0,0 0 1 0 0,0 1-1 0 0,-1-1 0 0 0,0 2 1 0 0,-12-12-1 0 0,17 17 288 0 0,-1 1 0 0 0,0 0 0 0 0,0 0 0 0 0,0 0 0 0 0,0 0 0 0 0,0 0 0 0 0,0 1 0 0 0,0-1 0 0 0,-1 1 0 0 0,1 0 0 0 0,-1 0 0 0 0,1 0 0 0 0,0 1 0 0 0,-1-1 0 0 0,0 1 0 0 0,1 0 0 0 0,-1 0 0 0 0,1 0 0 0 0,-1 0 0 0 0,1 0 0 0 0,-1 1 0 0 0,1 0 0 0 0,-1 0 0 0 0,1 0 0 0 0,0 0 1 0 0,-1 0-1 0 0,1 1 0 0 0,0-1 0 0 0,0 1 0 0 0,-5 3 0 0 0,2-1 170 0 0,1 0 0 0 0,0 0 1 0 0,0 0-1 0 0,1 1 0 0 0,-1-1 1 0 0,1 1-1 0 0,0 0 0 0 0,1 0 1 0 0,-1 1-1 0 0,1-1 0 0 0,0 1 1 0 0,0-1-1 0 0,0 1 0 0 0,1 0 1 0 0,-3 9-1 0 0,4-7 101 0 0,0 0 1 0 0,0 0-1 0 0,0 0 0 0 0,1 0 0 0 0,0 0 0 0 0,1 0 1 0 0,0 0-1 0 0,0 0 0 0 0,0 0 0 0 0,1-1 0 0 0,4 12 0 0 0,-3-11-64 0 0,0 0 0 0 0,1 0 0 0 0,0 0-1 0 0,0-1 1 0 0,1 0 0 0 0,0 1-1 0 0,0-1 1 0 0,1-1 0 0 0,-1 1-1 0 0,1-1 1 0 0,1 0 0 0 0,-1-1 0 0 0,1 1-1 0 0,0-1 1 0 0,1-1 0 0 0,-1 1-1 0 0,1-1 1 0 0,0 0 0 0 0,0-1-1 0 0,0 0 1 0 0,0 0 0 0 0,0-1 0 0 0,13 2-1 0 0,-3-4-316 0 0,0 0 0 0 0,0-1 0 0 0,0-1 0 0 0,0-1-1 0 0,22-6 1 0 0,-3 0-356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0.099"/>
    </inkml:context>
    <inkml:brush xml:id="br0">
      <inkml:brushProperty name="width" value="0.05" units="cm"/>
      <inkml:brushProperty name="height" value="0.05" units="cm"/>
    </inkml:brush>
  </inkml:definitions>
  <inkml:trace contextRef="#ctx0" brushRef="#br0">264 0 6913 0 0,'0'0'529'0'0,"-22"20"3934"0"0,-32 25-3825 0 0,-71 46-1 0 0,81-60-561 0 0,32-26-179 0 0,12-5 111 0 0,0 0-1 0 0,-1 0 1 0 0,1 0 0 0 0,0 0-1 0 0,0 0 1 0 0,-1 0 0 0 0,1 0 0 0 0,0 0-1 0 0,0 0 1 0 0,-1 0 0 0 0,1-1-1 0 0,0 1 1 0 0,0 0 0 0 0,-1 0 0 0 0,1 0-1 0 0,0 0 1 0 0,0 0 0 0 0,-1-1-1 0 0,1 1 1 0 0,0 0 0 0 0,0 0 0 0 0,0-1-1 0 0,-1 1 1 0 0,1 0 0 0 0,0 0-1 0 0,0 0 1 0 0,0-1 0 0 0,0 1 0 0 0,0 0-1 0 0,0-1 1 0 0,0 1 0 0 0,-1 0-1 0 0,1 0 1 0 0,0-1 0 0 0,0 1 0 0 0,0 0-1 0 0,0-1 1 0 0,0 1 0 0 0,0 0-1 0 0,0 0 1 0 0,0-1 0 0 0,1 1 0 0 0,-1-1-1 0 0,0 1-61 0 0,4 1-307 0 0,0 1 307 0 0,0-1 0 0 0,0 1 0 0 0,0 0 0 0 0,0 0 0 0 0,-1 0 0 0 0,6 4 0 0 0,3 2-66 0 0,46 23 154 0 0,2-1 1 0 0,65 21 0 0 0,-99-46-134 0 0,-19-6 46 0 0</inkml:trace>
</inkml:ink>
</file>

<file path=ppt/ink/ink2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6.454"/>
    </inkml:context>
    <inkml:brush xml:id="br0">
      <inkml:brushProperty name="width" value="0.05" units="cm"/>
      <inkml:brushProperty name="height" value="0.05" units="cm"/>
    </inkml:brush>
  </inkml:definitions>
  <inkml:trace contextRef="#ctx0" brushRef="#br0">319 186 6913 0 0,'3'-7'326'0'0,"-1"1"-1"0"0,1-1 1 0 0,-1 0-1 0 0,2-11 0 0 0,-3 9 690 0 0,1-1 1 0 0,-2 0-1 0 0,0 1 0 0 0,0-1 0 0 0,0 0 0 0 0,-1 0 0 0 0,-1 1 1 0 0,0-1-1 0 0,-5-16 0 0 0,6 25-910 0 0,1-1 0 0 0,-1 0 1 0 0,0 1-1 0 0,0-1 0 0 0,0 1 0 0 0,0-1 1 0 0,0 1-1 0 0,0-1 0 0 0,0 1 0 0 0,-1 0 1 0 0,1 0-1 0 0,-1 0 0 0 0,1-1 0 0 0,0 1 1 0 0,-1 1-1 0 0,0-1 0 0 0,1 0 0 0 0,-1 0 1 0 0,0 0-1 0 0,1 1 0 0 0,-1-1 0 0 0,0 1 0 0 0,1 0 1 0 0,-1-1-1 0 0,0 1 0 0 0,0 0 0 0 0,0 0 1 0 0,1 0-1 0 0,-1 0 0 0 0,0 0 0 0 0,0 0 1 0 0,0 1-1 0 0,1-1 0 0 0,-1 1 0 0 0,0-1 1 0 0,-3 2-1 0 0,-5 2-68 0 0,0 1 1 0 0,0 0 0 0 0,0 0 0 0 0,-14 11-1 0 0,5-1-58 0 0,0 1 0 0 0,1 0 0 0 0,1 2-1 0 0,0 0 1 0 0,1 1 0 0 0,2 1 0 0 0,0 0-1 0 0,0 1 1 0 0,2 0 0 0 0,-12 31 0 0 0,20-43-191 0 0,1 1-1 0 0,0 0 1 0 0,0 0 0 0 0,1 0-1 0 0,1 0 1 0 0,0 0 0 0 0,0 11-1 0 0,1-18 119 0 0,0 0-1 0 0,0 0 0 0 0,1 0 0 0 0,-1 0 1 0 0,1-1-1 0 0,0 1 0 0 0,0 0 0 0 0,0 0 1 0 0,0-1-1 0 0,0 1 0 0 0,0 0 0 0 0,4 4 1 0 0,-4-6 62 0 0,1 0 1 0 0,-1 1-1 0 0,1-1 0 0 0,-1 0 1 0 0,1 0-1 0 0,-1 0 1 0 0,1 0-1 0 0,0 0 1 0 0,0-1-1 0 0,-1 1 0 0 0,1 0 1 0 0,0-1-1 0 0,0 1 1 0 0,0-1-1 0 0,0 0 0 0 0,0 1 1 0 0,0-1-1 0 0,0 0 1 0 0,-1 0-1 0 0,1-1 1 0 0,3 1-1 0 0,0-1-128 0 0,0-1 1 0 0,-1 1-1 0 0,1-1 0 0 0,-1 0 1 0 0,1 0-1 0 0,-1 0 0 0 0,0 0 0 0 0,0-1 1 0 0,0 1-1 0 0,4-5 0 0 0,37-34-1208 0 0,-38 33 1114 0 0,90-99-3523 0 0,-69 72 189 0 0,28-48 0 0 0,-51 74 4007 0 0,-8 15 3449 0 0,-10 16 1753 0 0,6-3-4302 0 0,-33 98 719 0 0,36-106-2066 0 0,2 0 0 0 0,0 1 1 0 0,0-1-1 0 0,1 1 0 0 0,1-1 1 0 0,0 1-1 0 0,0-1 0 0 0,3 17 1 0 0,-3-26 13 0 0,1-1-1 0 0,-1 1 1 0 0,0 0 0 0 0,1 0 0 0 0,-1-1 0 0 0,1 1 0 0 0,0 0-1 0 0,-1-1 1 0 0,1 1 0 0 0,0-1 0 0 0,0 1 0 0 0,0-1 0 0 0,0 1-1 0 0,0-1 1 0 0,1 0 0 0 0,-1 1 0 0 0,0-1 0 0 0,1 0 0 0 0,-1 0-1 0 0,1 0 1 0 0,-1 0 0 0 0,1 0 0 0 0,-1 0 0 0 0,3 0 0 0 0,-2-1-125 0 0,0 1 1 0 0,0-1 0 0 0,0 0 0 0 0,1-1-1 0 0,-1 1 1 0 0,0 0 0 0 0,0-1 0 0 0,0 1-1 0 0,0-1 1 0 0,0 0 0 0 0,0 1 0 0 0,0-1-1 0 0,0 0 1 0 0,0 0 0 0 0,0 0-1 0 0,0-1 1 0 0,0 1 0 0 0,-1 0 0 0 0,4-3-1 0 0,10-11-5163 0 0</inkml:trace>
</inkml:ink>
</file>

<file path=ppt/ink/ink2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7.175"/>
    </inkml:context>
    <inkml:brush xml:id="br0">
      <inkml:brushProperty name="width" value="0.05" units="cm"/>
      <inkml:brushProperty name="height" value="0.05" units="cm"/>
    </inkml:brush>
  </inkml:definitions>
  <inkml:trace contextRef="#ctx0" brushRef="#br0">319 9 4609 0 0,'3'-9'15642'0'0,"-43"193"-14721"0"0,37-164-957 0 0,1 0 0 0 0,1 0 0 0 0,0 1 0 0 0,2-1 0 0 0,1 0 0 0 0,0 1 0 0 0,8 29 0 0 0,-8-43 36 0 0,0-1 0 0 0,0 0 0 0 0,1 0-1 0 0,0 0 1 0 0,5 10 0 0 0,-7-15-15 0 0,0 0-1 0 0,-1 0 1 0 0,1 0 0 0 0,0-1-1 0 0,0 1 1 0 0,-1 0 0 0 0,1 0 0 0 0,0-1-1 0 0,0 1 1 0 0,0 0 0 0 0,0-1 0 0 0,0 1-1 0 0,0-1 1 0 0,0 1 0 0 0,0-1-1 0 0,0 0 1 0 0,0 1 0 0 0,0-1 0 0 0,0 0-1 0 0,0 0 1 0 0,0 0 0 0 0,1 1-1 0 0,-1-1 1 0 0,0 0 0 0 0,0-1 0 0 0,0 1-1 0 0,0 0 1 0 0,0 0 0 0 0,0 0-1 0 0,0-1 1 0 0,0 1 0 0 0,0 0 0 0 0,0-1-1 0 0,0 1 1 0 0,0-1 0 0 0,0 1-1 0 0,0-1 1 0 0,0 0 0 0 0,0 1 0 0 0,1-2-1 0 0,3-3-457 0 0,0 0-1 0 0,-1 0 1 0 0,0-1 0 0 0,0 1-1 0 0,0-1 1 0 0,0 0-1 0 0,-1 0 1 0 0,0 0-1 0 0,4-11 1 0 0,0-2-5247 0 0</inkml:trace>
  <inkml:trace contextRef="#ctx0" brushRef="#br0" timeOffset="1">0 177 6449 0 0,'93'7'4358'0'0,"-63"-3"-4591"0"0,49-1 1 0 0,-18-6 394 0 0,-1-3-1 0 0,111-24 0 0 0,-137 20-161 0 0</inkml:trace>
</inkml:ink>
</file>

<file path=ppt/ink/ink2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9.606"/>
    </inkml:context>
    <inkml:brush xml:id="br0">
      <inkml:brushProperty name="width" value="0.05" units="cm"/>
      <inkml:brushProperty name="height" value="0.05" units="cm"/>
    </inkml:brush>
  </inkml:definitions>
  <inkml:trace contextRef="#ctx0" brushRef="#br0">329 219 1840 0 0,'9'-15'9402'0'0,"-7"8"-8561"0"0,0-1-1 0 0,-1 1 0 0 0,0 0 1 0 0,0-1-1 0 0,0 0 0 0 0,-1 1 1 0 0,-2-15-1 0 0,1 14-545 0 0,0-1-1 0 0,-1 2 1 0 0,0-1-1 0 0,-1 0 1 0 0,0 0-1 0 0,0 1 1 0 0,-6-12-1 0 0,7 15-340 0 0,-1 0 1 0 0,1 1-1 0 0,-1-1 0 0 0,1 1 0 0 0,-1-1 1 0 0,0 1-1 0 0,-1 0 0 0 0,1 0 1 0 0,0 0-1 0 0,-1 1 0 0 0,0-1 0 0 0,0 1 1 0 0,1 0-1 0 0,-1 0 0 0 0,-1 0 0 0 0,1 0 1 0 0,0 1-1 0 0,0-1 0 0 0,-1 1 1 0 0,1 0-1 0 0,0 1 0 0 0,-1-1 0 0 0,1 1 1 0 0,-1 0-1 0 0,1 0 0 0 0,-1 0 0 0 0,1 1 1 0 0,0-1-1 0 0,-1 1 0 0 0,1 0 1 0 0,-1 0-1 0 0,-6 4 0 0 0,1-1-5 0 0,1 1 1 0 0,-1 1-1 0 0,1 0 1 0 0,0 0-1 0 0,0 1 1 0 0,1 0-1 0 0,0 0 1 0 0,0 1-1 0 0,1 0 1 0 0,0 0-1 0 0,0 1 1 0 0,1 0-1 0 0,0 0 0 0 0,-8 17 1 0 0,3-3-49 0 0,1 0 0 0 0,2 1 0 0 0,0 0 0 0 0,1 0 0 0 0,-4 33 0 0 0,9-43 209 0 0,0 0 0 0 0,2 1 0 0 0,0-1 0 0 0,0 0 0 0 0,4 24 0 0 0,-3-32-75 0 0,1 0 1 0 0,-1 0-1 0 0,1 0 1 0 0,0-1 0 0 0,0 1-1 0 0,0-1 1 0 0,1 1 0 0 0,0-1-1 0 0,0 0 1 0 0,0 0 0 0 0,1 0-1 0 0,0-1 1 0 0,0 1-1 0 0,0-1 1 0 0,0 0 0 0 0,7 5-1 0 0,-10-9-84 0 0,1 1-1 0 0,-1 0 0 0 0,1-1 0 0 0,0 1 1 0 0,-1-1-1 0 0,1 1 0 0 0,0-1 0 0 0,0 0 0 0 0,-1 0 1 0 0,1 0-1 0 0,0 0 0 0 0,0 0 0 0 0,0 0 1 0 0,-1 0-1 0 0,1 0 0 0 0,0-1 0 0 0,-1 1 1 0 0,1-1-1 0 0,0 0 0 0 0,-1 1 0 0 0,1-1 1 0 0,0 0-1 0 0,-1 0 0 0 0,1 0 0 0 0,-1 0 1 0 0,3-2-1 0 0,4-3-200 0 0,0-1 0 0 0,-1 0 0 0 0,9-11 0 0 0,-14 15 221 0 0,29-34-683 0 0,-2-1 0 0 0,25-45 0 0 0,8-31-3876 0 0,-67 131 5323 0 0,0 0 1 0 0,1-1 0 0 0,1 2-1 0 0,0-1 1 0 0,2 0 0 0 0,-1 22-1 0 0,2-17 176 0 0,0 1 0 0 0,1-1 0 0 0,2 0 0 0 0,0 1 0 0 0,11 35 0 0 0,-12-52-996 0 0,0-1-1 0 0,0-1 0 0 0,1 1 0 0 0,0 0 1 0 0,0 0-1 0 0,5 5 0 0 0,0-2-114 0 0</inkml:trace>
</inkml:ink>
</file>

<file path=ppt/ink/ink2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19.980"/>
    </inkml:context>
    <inkml:brush xml:id="br0">
      <inkml:brushProperty name="width" value="0.05" units="cm"/>
      <inkml:brushProperty name="height" value="0.05" units="cm"/>
    </inkml:brush>
  </inkml:definitions>
  <inkml:trace contextRef="#ctx0" brushRef="#br0">1 0 14283 0 0,'2'18'1592'0'0,"12"49"-539"0"0,8 57-81 0 0,-20-107-1060 0 0</inkml:trace>
</inkml:ink>
</file>

<file path=ppt/ink/ink2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3.054"/>
    </inkml:context>
    <inkml:brush xml:id="br0">
      <inkml:brushProperty name="width" value="0.05" units="cm"/>
      <inkml:brushProperty name="height" value="0.05" units="cm"/>
    </inkml:brush>
  </inkml:definitions>
  <inkml:trace contextRef="#ctx0" brushRef="#br0">0 520 7834 0 0,'0'0'1060'0'0,"2"12"-211"0"0,-2-9-1164 0 0,12 24 1485 0 0,-12-26-1041 0 0,1-1 1 0 0,-1 1-1 0 0,1 0 1 0 0,-1-1-1 0 0,1 1 1 0 0,-1-1-1 0 0,1 1 1 0 0,-1-1-1 0 0,1 0 1 0 0,0 1-1 0 0,-1-1 1 0 0,1 1-1 0 0,0-1 1 0 0,-1 0-1 0 0,1 0 1 0 0,0 1-1 0 0,-1-1 1 0 0,1 0-1 0 0,0 0 1 0 0,-1 0-1 0 0,1 0 1 0 0,0 0-1 0 0,0 0 1 0 0,-1 0-1 0 0,1 0 1 0 0,0 0-1 0 0,-1 0 1 0 0,1 0-1 0 0,0 0 1 0 0,0-1-1 0 0,-1 1 1 0 0,1 0-1 0 0,0 0 1 0 0,-1-1-1 0 0,1 1 1 0 0,-1-1-1 0 0,1 1 1 0 0,0 0-1 0 0,-1-1 1 0 0,1 1-1 0 0,0-1 1 0 0,8-7 266 0 0,-1 0-1 0 0,0-1 1 0 0,0 0 0 0 0,-1 0 0 0 0,13-20 0 0 0,25-56 237 0 0,-14 18-854 0 0,33-106 0 0 0,-61 164 181 0 0,5-17-435 0 0,5-27 0 0 0,-12 46 419 0 0,0 1 0 0 0,0 0 1 0 0,-1-1-1 0 0,0 1 0 0 0,0-1 0 0 0,0 1 1 0 0,-1-1-1 0 0,0 1 0 0 0,0 0 0 0 0,-3-8 1 0 0,4 14 114 0 0,0 0 1 0 0,0 0 0 0 0,0 0 0 0 0,0 0 0 0 0,0-1 0 0 0,0 1 0 0 0,0 0 0 0 0,0 0-1 0 0,0 0 1 0 0,0 0 0 0 0,-1 0 0 0 0,1 0 0 0 0,0 0 0 0 0,0 0 0 0 0,0 0 0 0 0,0 0-1 0 0,0 0 1 0 0,0-1 0 0 0,0 1 0 0 0,0 0 0 0 0,-1 0 0 0 0,1 0 0 0 0,0 0 0 0 0,0 0-1 0 0,0 0 1 0 0,0 0 0 0 0,0 0 0 0 0,0 0 0 0 0,-1 0 0 0 0,1 0 0 0 0,0 0 0 0 0,0 0-1 0 0,0 0 1 0 0,0 0 0 0 0,0 0 0 0 0,0 0 0 0 0,0 0 0 0 0,-1 0 0 0 0,1 1 0 0 0,0-1-1 0 0,0 0 1 0 0,0 0 0 0 0,0 0 0 0 0,0 0 0 0 0,0 0 0 0 0,0 0 0 0 0,0 0 0 0 0,0 0-1 0 0,-1 0 1 0 0,1 0 0 0 0,0 1 0 0 0,0-1 0 0 0,0 0 0 0 0,0 0 0 0 0,0 0 0 0 0,-7 11 1160 0 0,-5 13-692 0 0,1 10-487 0 0,1 1 0 0 0,2 0 0 0 0,1 0 1 0 0,2 1-1 0 0,2-1 0 0 0,1 1 0 0 0,1 0 0 0 0,6 42 0 0 0,-3-54-92 0 0,2-1-1 0 0,11 39 1 0 0,-13-55 29 0 0,0 0 0 0 0,1 1 1 0 0,0-2-1 0 0,0 1 0 0 0,1 0 0 0 0,0-1 1 0 0,0 1-1 0 0,1-1 0 0 0,-1 0 0 0 0,1 0 1 0 0,0-1-1 0 0,10 8 0 0 0,-14-12 9 0 0,0-1 1 0 0,1 1-1 0 0,-1 0 0 0 0,1-1 0 0 0,-1 0 0 0 0,1 1 1 0 0,-1-1-1 0 0,1 0 0 0 0,-1 1 0 0 0,1-1 1 0 0,-1 0-1 0 0,1 0 0 0 0,-1 0 0 0 0,1-1 1 0 0,-1 1-1 0 0,1 0 0 0 0,-1-1 0 0 0,1 1 1 0 0,-1 0-1 0 0,1-1 0 0 0,-1 0 0 0 0,1 1 0 0 0,-1-1 1 0 0,0 0-1 0 0,1 0 0 0 0,-1 0 0 0 0,0 0 1 0 0,0 0-1 0 0,0 0 0 0 0,0 0 0 0 0,1-1 1 0 0,5-6-106 0 0,0 1 0 0 0,-1-1 0 0 0,8-12 0 0 0,-13 18 122 0 0,29-47-537 0 0,-3-2 0 0 0,-2-1 0 0 0,-2-1 0 0 0,-3-1 0 0 0,-2-1 1 0 0,13-71-1 0 0,-34 148 1062 0 0,1 0 0 0 0,0-1-1 0 0,2 1 1 0 0,0 0 0 0 0,5 24 0 0 0,-3-26-555 0 0,2 0 0 0 0,0 0 0 0 0,1-1 0 0 0,1 0 1 0 0,1 0-1 0 0,0 0 0 0 0,12 19 0 0 0,-6-16-326 0 0,23 29 1 0 0,-31-48-223 0 0,-5-8 437 0 0</inkml:trace>
</inkml:ink>
</file>

<file path=ppt/ink/ink2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3.545"/>
    </inkml:context>
    <inkml:brush xml:id="br0">
      <inkml:brushProperty name="width" value="0.05" units="cm"/>
      <inkml:brushProperty name="height" value="0.05" units="cm"/>
    </inkml:brush>
  </inkml:definitions>
  <inkml:trace contextRef="#ctx0" brushRef="#br0">1 405 6913 0 0,'6'1'5620'0'0,"3"-6"-3753"0"0,7-9-2353 0 0,-15 12 807 0 0,158-160 390 0 0,-109 107-683 0 0,75-100-71 0 0,-124 155 78 0 0,-1-1 1 0 0,0 0-1 0 0,1 0 0 0 0,-1 0 0 0 0,1 1 0 0 0,-1-1 0 0 0,1 0 1 0 0,0 0-1 0 0,-1 1 0 0 0,1-1 0 0 0,0 1 0 0 0,-1-1 1 0 0,1 1-1 0 0,0-1 0 0 0,0 1 0 0 0,0-1 0 0 0,-1 1 1 0 0,2-1-1 0 0,3 13 1104 0 0,-2 0-778 0 0,58 179 296 0 0,-48-156-642 0 0,1-1 0 0 0,3 0 0 0 0,25 39 0 0 0,-40-70-6 0 0,-1-1-20 0 0,0 0 0 0 0,1 0 0 0 0,-1 0-1 0 0,0-1 1 0 0,0 1 0 0 0,1 0 0 0 0,-1-1 0 0 0,1 0-1 0 0,0 1 1 0 0,-1-1 0 0 0,3 2 0 0 0,3-2-61 0 0</inkml:trace>
</inkml:ink>
</file>

<file path=ppt/ink/ink2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4.394"/>
    </inkml:context>
    <inkml:brush xml:id="br0">
      <inkml:brushProperty name="width" value="0.05" units="cm"/>
      <inkml:brushProperty name="height" value="0.05" units="cm"/>
    </inkml:brush>
  </inkml:definitions>
  <inkml:trace contextRef="#ctx0" brushRef="#br0">20 14 12355 0 0,'0'0'1241'0'0,"0"0"-1141"0"0,0-1 172 0 0,4-1 392 0 0,35-3-869 0 0,1 1-1 0 0,-1 3 0 0 0,1 1 0 0 0,79 10 0 0 0,-105-8 286 0 0</inkml:trace>
  <inkml:trace contextRef="#ctx0" brushRef="#br0" timeOffset="1">0 156 12899 0 0,'0'0'997'0'0,"17"4"-1014"0"0,-1-1-100 0 0,0-1 0 0 0,0-1-1 0 0,0 0 1 0 0,0-2 0 0 0,0 1 0 0 0,17-4 0 0 0,98-25 178 0 0,-37 7 70 0 0,-54 15-43 0 0</inkml:trace>
</inkml:ink>
</file>

<file path=ppt/ink/ink2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4.883"/>
    </inkml:context>
    <inkml:brush xml:id="br0">
      <inkml:brushProperty name="width" value="0.05" units="cm"/>
      <inkml:brushProperty name="height" value="0.05" units="cm"/>
    </inkml:brush>
  </inkml:definitions>
  <inkml:trace contextRef="#ctx0" brushRef="#br0">1 55 11522 0 0,'8'-4'6048'0'0,"12"1"-4496"0"0,30 0-3171 0 0,-36 2 2272 0 0,93-6-825 0 0,245-25 9 0 0,-334 28-1988 0 0</inkml:trace>
</inkml:ink>
</file>

<file path=ppt/ink/ink2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5.281"/>
    </inkml:context>
    <inkml:brush xml:id="br0">
      <inkml:brushProperty name="width" value="0.05" units="cm"/>
      <inkml:brushProperty name="height" value="0.05" units="cm"/>
    </inkml:brush>
  </inkml:definitions>
  <inkml:trace contextRef="#ctx0" brushRef="#br0">1 0 5065 0 0,'3'3'8981'0'0,"102"143"-9918"0"0,4 6 928 0 0,-76-114 91 0 0,-19-23-82 0 0,0 1 1 0 0,-1 0-1 0 0,-1 1 0 0 0,0 0 1 0 0,17 37-1 0 0,-27-50 11 0 0</inkml:trace>
</inkml:ink>
</file>

<file path=ppt/ink/ink2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5.753"/>
    </inkml:context>
    <inkml:brush xml:id="br0">
      <inkml:brushProperty name="width" value="0.05" units="cm"/>
      <inkml:brushProperty name="height" value="0.05" units="cm"/>
    </inkml:brush>
  </inkml:definitions>
  <inkml:trace contextRef="#ctx0" brushRef="#br0">308 0 14283 0 0,'-12'5'3984'0'0,"-2"7"-3724"0"0,1 1 1 0 0,1 0 0 0 0,0 1-1 0 0,1 1 1 0 0,-12 20 0 0 0,-3 3-345 0 0,-10 10 2 0 0,2 3 1 0 0,2 1-1 0 0,-47 108 0 0 0,76-152-14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2.767"/>
    </inkml:context>
    <inkml:brush xml:id="br0">
      <inkml:brushProperty name="width" value="0.05" units="cm"/>
      <inkml:brushProperty name="height" value="0.05" units="cm"/>
      <inkml:brushProperty name="color" value="#004F8B"/>
    </inkml:brush>
  </inkml:definitions>
  <inkml:trace contextRef="#ctx0" brushRef="#br0">357 2 13827 0 0,'-2'-1'122'0'0,"0"1"1"0"0,0 0-1 0 0,1 0 1 0 0,-1-1-1 0 0,0 1 0 0 0,0 0 1 0 0,0 1-1 0 0,0-1 1 0 0,0 0-1 0 0,0 1 0 0 0,1-1 1 0 0,-1 1-1 0 0,0-1 1 0 0,0 1-1 0 0,1 0 0 0 0,-1 0 1 0 0,0 0-1 0 0,1 0 1 0 0,-1 0-1 0 0,1 0 0 0 0,-1 0 1 0 0,-1 2-1 0 0,-36 34 709 0 0,34-31-555 0 0,-57 65 1284 0 0,-78 114-1 0 0,125-162-2025 0 0,0 1-1 0 0,-14 32 0 0 0,20-34-6510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0.730"/>
    </inkml:context>
    <inkml:brush xml:id="br0">
      <inkml:brushProperty name="width" value="0.05" units="cm"/>
      <inkml:brushProperty name="height" value="0.05" units="cm"/>
    </inkml:brush>
  </inkml:definitions>
  <inkml:trace contextRef="#ctx0" brushRef="#br0">7 70 6913 0 0,'-6'-9'6071'0'0,"12"5"-2371"0"0,0 2-4710 0 0,9-3 934 0 0,1 1-1 0 0,0 1 1 0 0,0 0 0 0 0,32 0-1 0 0,-11 0 116 0 0,51-3-37 0 0,-54 5-47 0 0,0-1 0 0 0,53-12 0 0 0,-62 3 73 0 0</inkml:trace>
</inkml:ink>
</file>

<file path=ppt/ink/ink2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4:26.371"/>
    </inkml:context>
    <inkml:brush xml:id="br0">
      <inkml:brushProperty name="width" value="0.05" units="cm"/>
      <inkml:brushProperty name="height" value="0.05" units="cm"/>
    </inkml:brush>
  </inkml:definitions>
  <inkml:trace contextRef="#ctx0" brushRef="#br0">0 0 10594 0 0,'3'3'5385'0'0</inkml:trace>
  <inkml:trace contextRef="#ctx0" brushRef="#br0" timeOffset="1">176 0 10594 0 0,'-3'5'11787'0'0</inkml:trace>
</inkml:ink>
</file>

<file path=ppt/ink/ink2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6.320"/>
    </inkml:context>
    <inkml:brush xml:id="br0">
      <inkml:brushProperty name="width" value="0.05" units="cm"/>
      <inkml:brushProperty name="height" value="0.05" units="cm"/>
    </inkml:brush>
  </inkml:definitions>
  <inkml:trace contextRef="#ctx0" brushRef="#br0">1 46 9674 0 0,'0'-1'3336'0'0,"5"-1"752"0"0,74 7-2412 0 0,-48-2-1229 0 0,1-2 0 0 0,37-3 0 0 0,-31-4-393 0 0,65-18 0 0 0,-41 8-1428 0 0,-47 13-5360 0 0</inkml:trace>
</inkml:ink>
</file>

<file path=ppt/ink/ink2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6.679"/>
    </inkml:context>
    <inkml:brush xml:id="br0">
      <inkml:brushProperty name="width" value="0.05" units="cm"/>
      <inkml:brushProperty name="height" value="0.05" units="cm"/>
    </inkml:brush>
  </inkml:definitions>
  <inkml:trace contextRef="#ctx0" brushRef="#br0">127 1 14283 0 0,'0'0'2827'0'0,"-2"16"-766"0"0,2 54-1536 0 0,-4 191 392 0 0,0-203-778 0 0,-3 0 1 0 0,-22 87-1 0 0,28-143-153 0 0,-6 29-222 0 0,-2 0 0 0 0,-1-1 0 0 0,-1 0-1 0 0,-24 44 1 0 0,28-65-4599 0 0</inkml:trace>
</inkml:ink>
</file>

<file path=ppt/ink/ink2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7.110"/>
    </inkml:context>
    <inkml:brush xml:id="br0">
      <inkml:brushProperty name="width" value="0.05" units="cm"/>
      <inkml:brushProperty name="height" value="0.05" units="cm"/>
    </inkml:brush>
  </inkml:definitions>
  <inkml:trace contextRef="#ctx0" brushRef="#br0">84 1 5065 0 0,'-1'20'2714'0'0,"-6"30"0"0"0,1-5-1340 0 0,-14 193 2562 0 0,-21 177-2579 0 0,34-364-1201 0 0,6-90-640 0 0,2 10 17 0 0,1 0 0 0 0,1 1 0 0 0,1-1 0 0 0,2 0 0 0 0,10-29 0 0 0,-10 39 44 0 0,1 0 0 0 0,1 1 0 0 0,1 0 0 0 0,0 0 0 0 0,2 0 0 0 0,0 2 0 0 0,0-1 0 0 0,17-16 1 0 0,-26 30 330 0 0,1 0 0 0 0,0 1 0 0 0,0-1 0 0 0,0 1 0 0 0,0-1 0 0 0,1 1 0 0 0,-1 0 1 0 0,1 0-1 0 0,-1 0 0 0 0,1 1 0 0 0,4-2 0 0 0,-6 2 78 0 0,-1 1 0 0 0,1 0 0 0 0,-1 0 0 0 0,1 0 0 0 0,0 0 0 0 0,-1 0-1 0 0,1 1 1 0 0,-1-1 0 0 0,1 0 0 0 0,-1 1 0 0 0,1-1 0 0 0,-1 1 0 0 0,1 0 0 0 0,-1-1 0 0 0,1 1-1 0 0,-1 0 1 0 0,0 0 0 0 0,1 0 0 0 0,-1 0 0 0 0,0 0 0 0 0,0 0 0 0 0,0 0 0 0 0,0 0 0 0 0,0 0-1 0 0,0 1 1 0 0,0-1 0 0 0,0 0 0 0 0,0 1 0 0 0,1 2 0 0 0,2 5 92 0 0,0 0 1 0 0,-1 0-1 0 0,0 0 1 0 0,-1 0-1 0 0,0 1 1 0 0,0-1-1 0 0,1 13 1 0 0,-2 72 1225 0 0,-1-59-714 0 0,0-11-230 0 0,-8 188 163 0 0,6-194-4872 0 0</inkml:trace>
</inkml:ink>
</file>

<file path=ppt/ink/ink2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7.560"/>
    </inkml:context>
    <inkml:brush xml:id="br0">
      <inkml:brushProperty name="width" value="0.05" units="cm"/>
      <inkml:brushProperty name="height" value="0.05" units="cm"/>
    </inkml:brush>
  </inkml:definitions>
  <inkml:trace contextRef="#ctx0" brushRef="#br0">0 202 4145 0 0,'55'2'3979'0'0,"-32"0"-2549"0"0,-1-1 0 0 0,1-1-1 0 0,-1-1 1 0 0,33-6 0 0 0,-49 6-1319 0 0,-1 0 0 0 0,0-1 0 0 0,0 0 0 0 0,0 1 0 0 0,0-2 0 0 0,0 1-1 0 0,0-1 1 0 0,-1 1 0 0 0,1-1 0 0 0,-1-1 0 0 0,0 1 0 0 0,0 0 0 0 0,0-1 0 0 0,0 0 0 0 0,0 0-1 0 0,-1 0 1 0 0,0-1 0 0 0,0 1 0 0 0,0-1 0 0 0,0 1 0 0 0,-1-1 0 0 0,0 0 0 0 0,3-10-1 0 0,-4 11-122 0 0,0 1 0 0 0,0-1 0 0 0,0 0 0 0 0,-1 0 0 0 0,0 0 0 0 0,1 0 0 0 0,-1 0 0 0 0,-1 0 0 0 0,1 0 0 0 0,-1 0 0 0 0,1 0 0 0 0,-1 0 0 0 0,0 0-1 0 0,-1 0 1 0 0,1 0 0 0 0,-1 1 0 0 0,1-1 0 0 0,-1 0 0 0 0,0 1 0 0 0,-1 0 0 0 0,-2-5 0 0 0,3 6 17 0 0,0 0 0 0 0,-1 0 0 0 0,1 0 1 0 0,0 1-1 0 0,-1-1 0 0 0,1 0 0 0 0,-1 1 1 0 0,0 0-1 0 0,1 0 0 0 0,-1 0 0 0 0,0 0 0 0 0,0 0 1 0 0,0 0-1 0 0,0 1 0 0 0,0-1 0 0 0,0 1 0 0 0,0 0 1 0 0,0 0-1 0 0,0 0 0 0 0,0 0 0 0 0,0 0 0 0 0,1 1 1 0 0,-1-1-1 0 0,0 1 0 0 0,0 0 0 0 0,0 0 0 0 0,0 0 1 0 0,-4 3-1 0 0,-5 3 18 0 0,0 0 1 0 0,1 1 0 0 0,0 0-1 0 0,0 0 1 0 0,1 2 0 0 0,0-1 0 0 0,1 1-1 0 0,0 0 1 0 0,1 1 0 0 0,0 0-1 0 0,-10 18 1 0 0,12-18-4 0 0,0 1 1 0 0,0 0-1 0 0,1 0 0 0 0,1 0 1 0 0,0 1-1 0 0,0-1 0 0 0,2 1 1 0 0,-1 0-1 0 0,2 0 0 0 0,0 0 1 0 0,1 27-1 0 0,0-34-99 0 0,1 0-1 0 0,0-1 1 0 0,1 1-1 0 0,-1 0 1 0 0,1 0-1 0 0,0-1 1 0 0,1 0 0 0 0,-1 1-1 0 0,1-1 1 0 0,0 0-1 0 0,0 0 1 0 0,1 0 0 0 0,0-1-1 0 0,0 1 1 0 0,0-1-1 0 0,0 0 1 0 0,0 0 0 0 0,1 0-1 0 0,0-1 1 0 0,0 1-1 0 0,0-1 1 0 0,0 0 0 0 0,0-1-1 0 0,1 1 1 0 0,-1-1-1 0 0,1 0 1 0 0,-1 0 0 0 0,1-1-1 0 0,0 0 1 0 0,0 0-1 0 0,0 0 1 0 0,0-1-1 0 0,-1 0 1 0 0,1 0 0 0 0,0 0-1 0 0,0-1 1 0 0,0 0-1 0 0,0 0 1 0 0,0 0 0 0 0,-1-1-1 0 0,1 0 1 0 0,-1 0-1 0 0,1 0 1 0 0,-1-1 0 0 0,10-5-1 0 0,2-6-5253 0 0</inkml:trace>
</inkml:ink>
</file>

<file path=ppt/ink/ink2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8.036"/>
    </inkml:context>
    <inkml:brush xml:id="br0">
      <inkml:brushProperty name="width" value="0.05" units="cm"/>
      <inkml:brushProperty name="height" value="0.05" units="cm"/>
    </inkml:brush>
  </inkml:definitions>
  <inkml:trace contextRef="#ctx0" brushRef="#br0">18 1 2304 0 0,'-4'0'13942'0'0,"6"3"-14130"0"0,-1 2 387 0 0,7 61 555 0 0,-3 0 1 0 0,-4 83-1 0 0,-1-91 522 0 0,-4 3-804 0 0,-20-110 2234 0 0,23 38-2762 0 0,0-1-1 0 0,0 1 1 0 0,1 0-1 0 0,0-1 0 0 0,1 1 1 0 0,1 0-1 0 0,-1 0 1 0 0,2-1-1 0 0,0 1 1 0 0,0 1-1 0 0,1-1 1 0 0,0 0-1 0 0,11-18 1 0 0,-5 11-737 0 0,1 1 1 0 0,0 0-1 0 0,2 0 1 0 0,0 2-1 0 0,0-1 1 0 0,30-24 0 0 0,-28 29-3397 0 0,-1 1-1184 0 0</inkml:trace>
</inkml:ink>
</file>

<file path=ppt/ink/ink2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8.513"/>
    </inkml:context>
    <inkml:brush xml:id="br0">
      <inkml:brushProperty name="width" value="0.05" units="cm"/>
      <inkml:brushProperty name="height" value="0.05" units="cm"/>
    </inkml:brush>
  </inkml:definitions>
  <inkml:trace contextRef="#ctx0" brushRef="#br0">6 213 5065 0 0,'-5'1'11793'0'0,"8"1"-11818"0"0,13 3 30 0 0,0-1 0 0 0,0-1 0 0 0,0 0-1 0 0,0-1 1 0 0,0-1 0 0 0,1 0 0 0 0,-1-1 0 0 0,0-1 0 0 0,0-1 0 0 0,1 0 0 0 0,-1-1 0 0 0,-1 0 0 0 0,1-2-1 0 0,24-9 1 0 0,-34 10 56 0 0,0 0 0 0 0,0 0 1 0 0,0-1-1 0 0,-1 0 0 0 0,1 0 0 0 0,-1 0 0 0 0,0 0 0 0 0,-1-1 0 0 0,0 0 0 0 0,0 0 0 0 0,0 0 0 0 0,0 0 0 0 0,2-8 0 0 0,-4 10-71 0 0,0 1 0 0 0,-1-1 0 0 0,0 1-1 0 0,1-1 1 0 0,-2 0 0 0 0,1 1 0 0 0,0-1-1 0 0,-1 0 1 0 0,1 0 0 0 0,-1 0-1 0 0,0 0 1 0 0,0 1 0 0 0,-1-1 0 0 0,1 0-1 0 0,-1 0 1 0 0,0 0 0 0 0,0 1 0 0 0,0-1-1 0 0,0 0 1 0 0,-1 1 0 0 0,1-1-1 0 0,-1 1 1 0 0,0 0 0 0 0,0-1 0 0 0,-5-5-1 0 0,4 7 146 0 0,0 0-1 0 0,0-1 0 0 0,0 1 0 0 0,-1 0 0 0 0,1 0 1 0 0,-1 1-1 0 0,1-1 0 0 0,-1 1 0 0 0,0 0 0 0 0,1-1 1 0 0,-1 2-1 0 0,0-1 0 0 0,0 0 0 0 0,0 1 1 0 0,0 0-1 0 0,0 0 0 0 0,0 0 0 0 0,1 0 0 0 0,-1 1 1 0 0,0-1-1 0 0,0 1 0 0 0,0 0 0 0 0,1 0 0 0 0,-1 0 1 0 0,-6 4-1 0 0,-3 1 22 0 0,0 0 1 0 0,1 1 0 0 0,0 1-1 0 0,0 0 1 0 0,-18 17-1 0 0,19-15-181 0 0,1 1-1 0 0,0 0 0 0 0,1 0 0 0 0,1 1 1 0 0,0 1-1 0 0,0-1 0 0 0,1 1 0 0 0,-8 22 1 0 0,10-24 46 0 0,2 1 1 0 0,-1-1 0 0 0,1 1-1 0 0,1 0 1 0 0,0 0 0 0 0,1 0-1 0 0,0 0 1 0 0,1 0 0 0 0,0 0-1 0 0,4 23 1 0 0,-2-28-14 0 0,0-1 1 0 0,1 1-1 0 0,-1-1 0 0 0,1 1 0 0 0,1-1 1 0 0,-1 0-1 0 0,1 0 0 0 0,0 0 0 0 0,0-1 0 0 0,1 1 1 0 0,0-1-1 0 0,0 0 0 0 0,0 0 0 0 0,0-1 1 0 0,1 0-1 0 0,0 0 0 0 0,9 5 0 0 0,-9-5-250 0 0,1-1-1 0 0,-1-1 0 0 0,1 1 0 0 0,-1-1 0 0 0,1 0 0 0 0,0-1 0 0 0,0 1 1 0 0,0-1-1 0 0,0-1 0 0 0,0 1 0 0 0,8-2 0 0 0,11-3-6686 0 0</inkml:trace>
</inkml:ink>
</file>

<file path=ppt/ink/ink2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9.341"/>
    </inkml:context>
    <inkml:brush xml:id="br0">
      <inkml:brushProperty name="width" value="0.05" units="cm"/>
      <inkml:brushProperty name="height" value="0.05" units="cm"/>
    </inkml:brush>
  </inkml:definitions>
  <inkml:trace contextRef="#ctx0" brushRef="#br0">389 157 456 0 0,'-20'-23'5784'0'0,"-4"-16"-1706"0"0,19 29-3019 0 0,-1 0-1 0 0,0 1 0 0 0,-1-1 0 0 0,0 1 0 0 0,-11-11 1 0 0,17 19-1029 0 0,-2-2 422 0 0,-1 0 0 0 0,1 0 0 0 0,-1 0-1 0 0,0 0 1 0 0,0 0 0 0 0,0 1-1 0 0,-5-2 1 0 0,8 3-395 0 0,0 1 1 0 0,0 0-1 0 0,-1 0 0 0 0,1 0 1 0 0,0 0-1 0 0,0 0 0 0 0,0 0 1 0 0,0 0-1 0 0,-1 0 0 0 0,1 1 1 0 0,0-1-1 0 0,0 0 0 0 0,0 1 1 0 0,0-1-1 0 0,0 1 0 0 0,0-1 0 0 0,0 1 1 0 0,0-1-1 0 0,0 1 0 0 0,0 0 1 0 0,0 0-1 0 0,0-1 0 0 0,0 1 1 0 0,1 0-1 0 0,-1 0 0 0 0,0 0 1 0 0,0 0-1 0 0,1 0 0 0 0,-1 0 1 0 0,1 0-1 0 0,-1 0 0 0 0,1 0 0 0 0,-1 2 1 0 0,-10 19-101 0 0,2 0 0 0 0,1 1 0 0 0,0-1 0 0 0,-5 32-1 0 0,-10 99-270 0 0,17-110 276 0 0,-32 479 798 0 0,28-310-743 0 0,9-202 1 0 0,-11 113 63 0 0,10-111-267 0 0,-1 1 1 0 0,0-1 0 0 0,-1 0 0 0 0,0 0 0 0 0,-1-1 0 0 0,0 1-1 0 0,-12 17 1 0 0,16-27-136 0 0,0-1 0 0 0,0 0-1 0 0,0 1 1 0 0,0-1 0 0 0,0 0 0 0 0,0 0-1 0 0,0 1 1 0 0,0-1 0 0 0,-1 0 0 0 0,1 0-1 0 0,0 0 1 0 0,-1-1 0 0 0,1 1 0 0 0,-1 0 0 0 0,1 0-1 0 0,-1-1 1 0 0,1 1 0 0 0,-1-1 0 0 0,0 1-1 0 0,1-1 1 0 0,-1 0 0 0 0,0 0 0 0 0,1 0-1 0 0,-4 0 1 0 0,-3-4-1933 0 0</inkml:trace>
</inkml:ink>
</file>

<file path=ppt/ink/ink2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09.846"/>
    </inkml:context>
    <inkml:brush xml:id="br0">
      <inkml:brushProperty name="width" value="0.05" units="cm"/>
      <inkml:brushProperty name="height" value="0.05" units="cm"/>
    </inkml:brush>
  </inkml:definitions>
  <inkml:trace contextRef="#ctx0" brushRef="#br0">1 55 1376 0 0,'20'-2'9907'0'0,"10"-2"-6944"0"0,6-2-2994 0 0,103-3 451 0 0,163-19-343 0 0,-268 23-5387 0 0</inkml:trace>
</inkml:ink>
</file>

<file path=ppt/ink/ink2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0.328"/>
    </inkml:context>
    <inkml:brush xml:id="br0">
      <inkml:brushProperty name="width" value="0.05" units="cm"/>
      <inkml:brushProperty name="height" value="0.05" units="cm"/>
    </inkml:brush>
  </inkml:definitions>
  <inkml:trace contextRef="#ctx0" brushRef="#br0">105 1 14283 0 0,'-1'0'1103'0'0,"-1"0"-981"0"0,0 1 0 0 0,-1 0 1 0 0,1-1-1 0 0,0 1 0 0 0,-1 0 0 0 0,1 0 0 0 0,0 0 1 0 0,0 1-1 0 0,0-1 0 0 0,0 0 0 0 0,0 1 0 0 0,0 0 1 0 0,1-1-1 0 0,-1 1 0 0 0,0 0 0 0 0,1 0 1 0 0,-1 0-1 0 0,1 0 0 0 0,-2 3 0 0 0,-21 43 1940 0 0,15-26-2420 0 0,1 1 0 0 0,2 0 0 0 0,-7 37 0 0 0,11-50 204 0 0,1 1-1 0 0,0 0 1 0 0,1 0 0 0 0,0-1 0 0 0,1 1 0 0 0,0 0 0 0 0,1 0 0 0 0,0-1 0 0 0,1 1 0 0 0,4 12 0 0 0,-6-19 14 0 0,1-1-1 0 0,-1 0 1 0 0,1 0 0 0 0,0 0 0 0 0,0 0 0 0 0,0 0-1 0 0,0-1 1 0 0,0 1 0 0 0,0-1 0 0 0,1 1 0 0 0,-1-1-1 0 0,1 0 1 0 0,0 0 0 0 0,0 0 0 0 0,0 0-1 0 0,0 0 1 0 0,0-1 0 0 0,0 1 0 0 0,0-1 0 0 0,0 0-1 0 0,5 1 1 0 0,-5-2 12 0 0,1 1 0 0 0,0-1 0 0 0,-1 0 0 0 0,1-1 0 0 0,0 1 0 0 0,-1-1 0 0 0,1 1 1 0 0,-1-1-1 0 0,1 0 0 0 0,-1 0 0 0 0,1-1 0 0 0,-1 1 0 0 0,0-1 0 0 0,1 0 0 0 0,-1 1 0 0 0,0-2 0 0 0,0 1 0 0 0,0 0 0 0 0,4-5 0 0 0,2-2 41 0 0,0-1 0 0 0,-1 1-1 0 0,0-2 1 0 0,0 1 0 0 0,-2-1-1 0 0,1 0 1 0 0,-1 0 0 0 0,-1-1 0 0 0,0 0-1 0 0,0 0 1 0 0,3-14 0 0 0,-7 19 463 0 0,0 1 0 0 0,0-1 0 0 0,0 0 0 0 0,-1 1 0 0 0,1-1 0 0 0,-2 0 0 0 0,1 1 0 0 0,-1-1 0 0 0,0 0 0 0 0,0 1 0 0 0,-1-1 0 0 0,0 1 0 0 0,0-1 0 0 0,0 1 0 0 0,-1 0 0 0 0,0 0 0 0 0,0 0 1 0 0,-1 1-1 0 0,0-1 0 0 0,0 1 0 0 0,0-1 0 0 0,0 1 0 0 0,-6-4 0 0 0,-30-21 1374 0 0,22 20-7781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1.312"/>
    </inkml:context>
    <inkml:brush xml:id="br0">
      <inkml:brushProperty name="width" value="0.05" units="cm"/>
      <inkml:brushProperty name="height" value="0.05" units="cm"/>
    </inkml:brush>
  </inkml:definitions>
  <inkml:trace contextRef="#ctx0" brushRef="#br0">136 2 6913 0 0,'1'-2'3772'0'0,"-1"2"-3696"0"0,10 0 451 0 0,17 7-1149 0 0,-11 2 521 0 0,0 1-1 0 0,0 0 1 0 0,20 19-1 0 0,-29-22 58 0 0,1 0 0 0 0,-1 0-1 0 0,0 1 1 0 0,-1 0 0 0 0,0 1 0 0 0,0-1-1 0 0,8 19 1 0 0,-14-26 62 0 0,1 1 1 0 0,-1-1-1 0 0,1 0 1 0 0,-1 1-1 0 0,0-1 0 0 0,1 1 1 0 0,-1-1-1 0 0,0 1 0 0 0,0-1 1 0 0,0 1-1 0 0,-1-1 0 0 0,1 1 1 0 0,0-1-1 0 0,0 1 0 0 0,-1-1 1 0 0,1 1-1 0 0,-1-1 0 0 0,1 0 1 0 0,-2 2-1 0 0,0 1 86 0 0,0-1 0 0 0,0 0 0 0 0,-1 0 0 0 0,1 0 0 0 0,-1 0 0 0 0,1-1 0 0 0,-6 4 0 0 0,-3 2 256 0 0,-1 0 0 0 0,0-1 0 0 0,-14 6 0 0 0,9-6-216 0 0,0-1 0 0 0,0 0 1 0 0,-1-1-1 0 0,-21 3 0 0 0,-72 4-3820 0 0,99-13 3454 0 0,18 0 2615 0 0,-6 1-2054 0 0,3-1-126 0 0,149-5 116 0 0,-21 2 268 0 0,-116 3-572 0 0,34-3 256 0 0,0-1 0 0 0,95-24 0 0 0,-137 26-281 0 0</inkml:trace>
</inkml:ink>
</file>

<file path=ppt/ink/ink2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0.870"/>
    </inkml:context>
    <inkml:brush xml:id="br0">
      <inkml:brushProperty name="width" value="0.05" units="cm"/>
      <inkml:brushProperty name="height" value="0.05" units="cm"/>
    </inkml:brush>
  </inkml:definitions>
  <inkml:trace contextRef="#ctx0" brushRef="#br0">25 26 6913 0 0,'4'22'220'0'0,"-1"0"-1"0"0,-2 0 0 0 0,0 0 1 0 0,-3 30-1 0 0,1 0 1141 0 0,3 22 686 0 0,-1-29-754 0 0,-9 68 4333 0 0,1-129-3606 0 0,-6-18-462 0 0,11 21-1538 0 0,0-1 0 0 0,1 1 0 0 0,0-1 0 0 0,1 0 0 0 0,1 1 0 0 0,0-1-1 0 0,1 1 1 0 0,0-1 0 0 0,1 1 0 0 0,1 0 0 0 0,0 0 0 0 0,1 0 0 0 0,12-24 0 0 0,-4 14-737 0 0,1 1-1 0 0,1 1 1 0 0,1 0-1 0 0,1 1 1 0 0,1 1-1 0 0,27-23 1 0 0,-21 21-760 0 0</inkml:trace>
</inkml:ink>
</file>

<file path=ppt/ink/ink2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1.227"/>
    </inkml:context>
    <inkml:brush xml:id="br0">
      <inkml:brushProperty name="width" value="0.05" units="cm"/>
      <inkml:brushProperty name="height" value="0.05" units="cm"/>
    </inkml:brush>
  </inkml:definitions>
  <inkml:trace contextRef="#ctx0" brushRef="#br0">1 234 7834 0 0,'0'0'602'0'0,"14"10"636"0"0,-1-4-1231 0 0,0-1 0 0 0,1 0-1 0 0,-1-1 1 0 0,1-1 0 0 0,0 0 0 0 0,0 0 0 0 0,0-2-1 0 0,0 0 1 0 0,15 0 0 0 0,10-3 509 0 0,0-1 0 0 0,40-8 0 0 0,-68 9-372 0 0,1-1-1 0 0,-1 0 0 0 0,0 0 0 0 0,0-1 1 0 0,0-1-1 0 0,0 0 0 0 0,-1 0 0 0 0,20-14 1 0 0,-26 16-52 0 0,0 0 0 0 0,-1 0 0 0 0,1-1 0 0 0,-1 1 0 0 0,1-1-1 0 0,-1 0 1 0 0,0 0 0 0 0,-1 0 0 0 0,1-1 0 0 0,-1 1 0 0 0,0-1 0 0 0,0 1 0 0 0,0-1 0 0 0,0 0 0 0 0,-1 1 0 0 0,0-1 0 0 0,0 0 0 0 0,0 0 0 0 0,-1 0 0 0 0,1 0 0 0 0,-1 0 0 0 0,-1 0 0 0 0,0-7 0 0 0,1 6 98 0 0,-1 1 0 0 0,-1 0 0 0 0,1 0 0 0 0,0 0 0 0 0,-1 0-1 0 0,0 0 1 0 0,-1 0 0 0 0,1 0 0 0 0,-1 0 0 0 0,1 1 0 0 0,-2-1 0 0 0,1 1 0 0 0,0 0-1 0 0,-5-4 1 0 0,4 5-68 0 0,1 0 0 0 0,-1 1 0 0 0,0 0 0 0 0,0-1-1 0 0,0 1 1 0 0,0 1 0 0 0,0-1 0 0 0,0 1 0 0 0,-1-1 0 0 0,1 1-1 0 0,-1 1 1 0 0,1-1 0 0 0,0 1 0 0 0,-1-1 0 0 0,1 1 0 0 0,-1 0-1 0 0,-6 1 1 0 0,0 1-63 0 0,-1 1 0 0 0,1 0 0 0 0,0 1 0 0 0,-1 0 0 0 0,2 0 0 0 0,-1 1 0 0 0,0 0 0 0 0,1 1 0 0 0,0 0 0 0 0,1 1 0 0 0,-1 0 0 0 0,1 1 0 0 0,-9 9 0 0 0,7-5-102 0 0,0 0 0 0 0,1 0 1 0 0,0 1-1 0 0,1 1 1 0 0,0-1-1 0 0,1 1 1 0 0,1 1-1 0 0,0-1 1 0 0,-5 18-1 0 0,10-23 86 0 0,0 0 0 0 0,0 1 0 0 0,1-1 0 0 0,0 1 0 0 0,1 0 0 0 0,0-1 0 0 0,0 1 0 0 0,1-1 0 0 0,0 1 0 0 0,1-1 0 0 0,0 1 0 0 0,1-1 0 0 0,0 0 0 0 0,0 0 0 0 0,1 0 0 0 0,0-1 0 0 0,0 1 0 0 0,1-1 0 0 0,0 0 0 0 0,1 0 0 0 0,10 12 0 0 0,-9-12-175 0 0,1-1 0 0 0,0 1 1 0 0,0-1-1 0 0,1-1 0 0 0,-1 1 0 0 0,2-2 0 0 0,-1 1 0 0 0,0-1 1 0 0,1-1-1 0 0,0 1 0 0 0,0-2 0 0 0,1 1 0 0 0,-1-1 0 0 0,1-1 0 0 0,-1 0 1 0 0,1-1-1 0 0,0 0 0 0 0,0 0 0 0 0,12-2 0 0 0,2-2-6578 0 0</inkml:trace>
</inkml:ink>
</file>

<file path=ppt/ink/ink2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7.208"/>
    </inkml:context>
    <inkml:brush xml:id="br0">
      <inkml:brushProperty name="width" value="0.05" units="cm"/>
      <inkml:brushProperty name="height" value="0.05" units="cm"/>
    </inkml:brush>
  </inkml:definitions>
  <inkml:trace contextRef="#ctx0" brushRef="#br0">1 0 4609 0 0,'5'1'7405'0'0,"24"14"-6928"0"0,-17-7-339 0 0,0 0 0 0 0,-1 1 0 0 0,0 0-1 0 0,-1 1 1 0 0,0 0 0 0 0,-1 1 0 0 0,13 18 0 0 0,-2 2 328 0 0,26 54 0 0 0,-41-74-268 0 0,-1 0 1 0 0,0-1-1 0 0,0 1 0 0 0,-2 1 1 0 0,1-1-1 0 0,-1 0 0 0 0,-1 1 1 0 0,0-1-1 0 0,-1 0 1 0 0,0 1-1 0 0,0-1 0 0 0,-2 1 1 0 0,1-1-1 0 0,-1 1 0 0 0,-1-1 1 0 0,0 0-1 0 0,-1 0 1 0 0,0 0-1 0 0,0-1 0 0 0,-1 1 1 0 0,0-1-1 0 0,-1 0 0 0 0,-1-1 1 0 0,1 1-1 0 0,-1-1 1 0 0,-1-1-1 0 0,0 1 0 0 0,0-1 1 0 0,0 0-1 0 0,-1-1 0 0 0,-19 12 1 0 0,24-17-303 0 0,0 1 0 0 0,0-1 0 0 0,0 1 0 0 0,0-1 1 0 0,-1-1-1 0 0,1 1 0 0 0,-1 0 0 0 0,1-1 0 0 0,-1 0 0 0 0,0 0 0 0 0,1-1 1 0 0,-1 1-1 0 0,0-1 0 0 0,0 0 0 0 0,-5-1 0 0 0,-4-2-6817 0 0</inkml:trace>
</inkml:ink>
</file>

<file path=ppt/ink/ink2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7.598"/>
    </inkml:context>
    <inkml:brush xml:id="br0">
      <inkml:brushProperty name="width" value="0.05" units="cm"/>
      <inkml:brushProperty name="height" value="0.05" units="cm"/>
    </inkml:brush>
  </inkml:definitions>
  <inkml:trace contextRef="#ctx0" brushRef="#br0">271 1 2304 0 0,'0'3'15914'0'0,"-12"10"-15179"0"0,-77 68 2612 0 0,58-51-3319 0 0,3 2 0 0 0,-31 41-1 0 0,53-63-151 0 0,-1 0 0 0 0,1 0-1 0 0,1 1 1 0 0,-1 0-1 0 0,2-1 1 0 0,0 2-1 0 0,0-1 1 0 0,1 0-1 0 0,-3 18 1 0 0,6-24 39 0 0,0 1 1 0 0,-1-1-1 0 0,2 0 0 0 0,-1 0 1 0 0,0 0-1 0 0,1 0 1 0 0,0 0-1 0 0,0 0 0 0 0,1 0 1 0 0,0 0-1 0 0,-1 0 1 0 0,2 0-1 0 0,-1-1 0 0 0,0 1 1 0 0,1-1-1 0 0,0 0 0 0 0,0 1 1 0 0,0-1-1 0 0,1-1 1 0 0,-1 1-1 0 0,1 0 0 0 0,0-1 1 0 0,8 6-1 0 0,-1-2-29 0 0,-1-1 0 0 0,1 0 1 0 0,0-1-1 0 0,1-1 0 0 0,-1 1 0 0 0,1-2 0 0 0,0 0 1 0 0,21 3-1 0 0,0-3-334 0 0</inkml:trace>
</inkml:ink>
</file>

<file path=ppt/ink/ink2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8.019"/>
    </inkml:context>
    <inkml:brush xml:id="br0">
      <inkml:brushProperty name="width" value="0.05" units="cm"/>
      <inkml:brushProperty name="height" value="0.05" units="cm"/>
    </inkml:brush>
  </inkml:definitions>
  <inkml:trace contextRef="#ctx0" brushRef="#br0">75 59 14747 0 0,'-1'0'141'0'0,"0"0"0"0"0,1 0 0 0 0,-1-1-1 0 0,1 1 1 0 0,-1 0 0 0 0,1 0 0 0 0,-1 0 0 0 0,1 0-1 0 0,-1 0 1 0 0,0 0 0 0 0,1 0 0 0 0,-1 0 0 0 0,1 0-1 0 0,-1 0 1 0 0,1 1 0 0 0,-1-1 0 0 0,0 0 0 0 0,1 0-1 0 0,-1 0 1 0 0,1 1 0 0 0,-1-1 0 0 0,1 0 0 0 0,-1 0-1 0 0,1 1 1 0 0,-1-1 0 0 0,1 1 0 0 0,0-1 0 0 0,-1 0 0 0 0,1 1-1 0 0,-1-1 1 0 0,1 1 0 0 0,0-1 0 0 0,-1 1 0 0 0,1-1-1 0 0,0 1 1 0 0,0-1 0 0 0,0 1 0 0 0,-1-1 0 0 0,1 2-1 0 0,-15 25 254 0 0,14-24-57 0 0,-7 14-278 0 0,1 1 0 0 0,0 0 0 0 0,-5 24-1 0 0,10-34-145 0 0,1-1-1 0 0,0 1 0 0 0,0-1 0 0 0,0 1 1 0 0,1-1-1 0 0,1 1 0 0 0,-1-1 0 0 0,1 1 1 0 0,0-1-1 0 0,1 1 0 0 0,3 10 0 0 0,-4-16 30 0 0,0 1-1 0 0,0 0 1 0 0,0 0 0 0 0,1-1-1 0 0,-1 1 1 0 0,1-1-1 0 0,0 1 1 0 0,0-1 0 0 0,0 0-1 0 0,0 0 1 0 0,0 0-1 0 0,0 0 1 0 0,0 0-1 0 0,1 0 1 0 0,-1 0 0 0 0,1-1-1 0 0,-1 1 1 0 0,1-1-1 0 0,0 0 1 0 0,0 0-1 0 0,-1 0 1 0 0,1 0 0 0 0,0 0-1 0 0,4 0 1 0 0,-4-1-57 0 0,1 0 1 0 0,-1-1-1 0 0,1 1 0 0 0,-1-1 1 0 0,0 0-1 0 0,1 0 0 0 0,-1 0 1 0 0,0 0-1 0 0,0 0 1 0 0,0-1-1 0 0,0 1 0 0 0,0-1 1 0 0,0 0-1 0 0,0 0 1 0 0,-1 0-1 0 0,1 0 0 0 0,0 0 1 0 0,-1-1-1 0 0,0 1 0 0 0,4-6 1 0 0,7-9-757 0 0,-2-1 0 0 0,0 0 0 0 0,-1 0 0 0 0,0-1 1 0 0,8-25-1 0 0,-14 27 857 0 0</inkml:trace>
  <inkml:trace contextRef="#ctx0" brushRef="#br0" timeOffset="1">33 8 14283 0 0,'-9'-8'3896'0'0,"17"8"-1332"0"0,0 1-3719 0 0,76 1-3762 0 0,10 2 510 0 0,-62 0 3905 0 0</inkml:trace>
</inkml:ink>
</file>

<file path=ppt/ink/ink2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9.102"/>
    </inkml:context>
    <inkml:brush xml:id="br0">
      <inkml:brushProperty name="width" value="0.05" units="cm"/>
      <inkml:brushProperty name="height" value="0.05" units="cm"/>
    </inkml:brush>
  </inkml:definitions>
  <inkml:trace contextRef="#ctx0" brushRef="#br0">160 1 6913 0 0,'1'3'7516'0'0,"2"5"-3887"0"0,14 43-3627 0 0,-7-11 266 0 0,-2 0 1 0 0,-2 0-1 0 0,1 59 0 0 0,-6-76-79 0 0,-2-1-1 0 0,-1 0 1 0 0,0 0 0 0 0,-2 0-1 0 0,0 0 1 0 0,-2-1-1 0 0,-15 41 1 0 0,16-52 5 0 0,0 0 1 0 0,0 0-1 0 0,-1-1 1 0 0,-1 0-1 0 0,1 0 1 0 0,-1 0-1 0 0,-14 11 1 0 0,19-17-279 0 0,0-1 0 0 0,-1 0-1 0 0,0 0 1 0 0,0 0 0 0 0,1 0 0 0 0,-1-1-1 0 0,0 1 1 0 0,0-1 0 0 0,0 0 0 0 0,-1 1-1 0 0,1-1 1 0 0,0-1 0 0 0,0 1 0 0 0,-1 0-1 0 0,1-1 1 0 0,0 0 0 0 0,-1 0 0 0 0,1 0-1 0 0,0 0 1 0 0,-1 0 0 0 0,1-1 0 0 0,0 1 0 0 0,-1-1-1 0 0,1 0 1 0 0,0 0 0 0 0,0 0 0 0 0,0-1-1 0 0,0 1 1 0 0,-4-3 0 0 0,-8-7-7032 0 0</inkml:trace>
</inkml:ink>
</file>

<file path=ppt/ink/ink2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19.482"/>
    </inkml:context>
    <inkml:brush xml:id="br0">
      <inkml:brushProperty name="width" value="0.05" units="cm"/>
      <inkml:brushProperty name="height" value="0.05" units="cm"/>
    </inkml:brush>
  </inkml:definitions>
  <inkml:trace contextRef="#ctx0" brushRef="#br0">0 0 10594 0 0,'0'0'819'0'0,"18"12"1355"0"0,10 3-2318 0 0,43 16-1 0 0,-51-22-206 0 0,0-1-1 0 0</inkml:trace>
</inkml:ink>
</file>

<file path=ppt/ink/ink2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23.756"/>
    </inkml:context>
    <inkml:brush xml:id="br0">
      <inkml:brushProperty name="width" value="0.05" units="cm"/>
      <inkml:brushProperty name="height" value="0.05" units="cm"/>
    </inkml:brush>
  </inkml:definitions>
  <inkml:trace contextRef="#ctx0" brushRef="#br0">1 6 5529 0 0,'4'-3'12678'0'0,"44"0"-13130"0"0,87 7 1 0 0,-24 0-907 0 0,-100-4-4354 0 0</inkml:trace>
</inkml:ink>
</file>

<file path=ppt/ink/ink2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24.178"/>
    </inkml:context>
    <inkml:brush xml:id="br0">
      <inkml:brushProperty name="width" value="0.05" units="cm"/>
      <inkml:brushProperty name="height" value="0.05" units="cm"/>
    </inkml:brush>
  </inkml:definitions>
  <inkml:trace contextRef="#ctx0" brushRef="#br0">1 1 14747 0 0,'0'0'2610'0'0,"8"0"-627"0"0,230 7-1983 0 0,-174-8-1295 0 0,-33 0-5180 0 0</inkml:trace>
</inkml:ink>
</file>

<file path=ppt/ink/ink2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2.602"/>
    </inkml:context>
    <inkml:brush xml:id="br0">
      <inkml:brushProperty name="width" value="0.05" units="cm"/>
      <inkml:brushProperty name="height" value="0.05" units="cm"/>
    </inkml:brush>
  </inkml:definitions>
  <inkml:trace contextRef="#ctx0" brushRef="#br0">1 47 3225 0 0,'0'-4'13114'0'0,"11"2"-9609"0"0,-6 1-4946 0 0,270 1 1222 0 0,-82 3 10 0 0,-141-5 160 0 0,89-15-1 0 0,-16-5 295 0 0,-111 21-796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02.369"/>
    </inkml:context>
    <inkml:brush xml:id="br0">
      <inkml:brushProperty name="width" value="0.05" units="cm"/>
      <inkml:brushProperty name="height" value="0.05" units="cm"/>
    </inkml:brush>
  </inkml:definitions>
  <inkml:trace contextRef="#ctx0" brushRef="#br0">2 15 6913 0 0,'0'0'71'0'0,"-1"0"0"0"0,1 0 0 0 0,0 0 0 0 0,0 0 0 0 0,0-1 0 0 0,0 1 0 0 0,0 0 0 0 0,0 0 0 0 0,0 0 0 0 0,0 0 0 0 0,0 0 0 0 0,0 0 0 0 0,0-1 0 0 0,0 1 0 0 0,0 0 0 0 0,0 0 0 0 0,0 0 0 0 0,-1 0 0 0 0,1 0 0 0 0,0-1 0 0 0,1 1-1 0 0,-1 0 1 0 0,0 0 0 0 0,0 0 0 0 0,0 0 0 0 0,0 0 0 0 0,0-1 0 0 0,0 1 0 0 0,0 0 0 0 0,0 0 0 0 0,0 0 0 0 0,0 0 0 0 0,0 0 0 0 0,0 0 0 0 0,0 0 0 0 0,0-1 0 0 0,0 1 0 0 0,1 0 0 0 0,-1 0 0 0 0,0 0 0 0 0,0 0 0 0 0,0 0 0 0 0,0 0-1 0 0,0 0 1 0 0,0 0 0 0 0,0 0 0 0 0,1 0 0 0 0,-1-1 0 0 0,0 1 0 0 0,0 0 0 0 0,0 0 0 0 0,14-4 333 0 0,20 1-1254 0 0,11 2 706 0 0,-28 2 133 0 0</inkml:trace>
</inkml:ink>
</file>

<file path=ppt/ink/ink2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3.939"/>
    </inkml:context>
    <inkml:brush xml:id="br0">
      <inkml:brushProperty name="width" value="0.05" units="cm"/>
      <inkml:brushProperty name="height" value="0.05" units="cm"/>
    </inkml:brush>
  </inkml:definitions>
  <inkml:trace contextRef="#ctx0" brushRef="#br0">0 63 6913 0 0,'0'0'529'0'0,"1"-2"-366"0"0,-1 0 1 0 0,1-1 0 0 0,0 1-1 0 0,0 0 1 0 0,0 0-1 0 0,0 0 1 0 0,1 0 0 0 0,-1 0-1 0 0,0 0 1 0 0,1 0 0 0 0,-1 0-1 0 0,1 0 1 0 0,0 1 0 0 0,0-1-1 0 0,0 1 1 0 0,0-1 0 0 0,0 1-1 0 0,0 0 1 0 0,0 0 0 0 0,0 0-1 0 0,4-2 1 0 0,4-1-148 0 0,-1 0 0 0 0,1 0 0 0 0,19-3 0 0 0,-15 5 104 0 0,1 1 0 0 0,0 0-1 0 0,0 1 1 0 0,0 1 0 0 0,0 0-1 0 0,0 1 1 0 0,-1 1-1 0 0,1 0 1 0 0,-1 1 0 0 0,0 1-1 0 0,0 0 1 0 0,0 1 0 0 0,18 10-1 0 0,-15-7-13 0 0,0 2-1 0 0,-1-1 0 0 0,0 2 1 0 0,-1 1-1 0 0,-1 0 0 0 0,1 0 1 0 0,-2 1-1 0 0,0 1 1 0 0,18 28-1 0 0,-23-31 132 0 0,-2 0 0 0 0,0 1 0 0 0,0 0 0 0 0,-1 0-1 0 0,-1 0 1 0 0,0 1 0 0 0,2 14 0 0 0,-5-20-179 0 0,0 0 0 0 0,0 0 0 0 0,-1-1 0 0 0,0 1 0 0 0,-1 0 0 0 0,1 0 1 0 0,-1-1-1 0 0,-1 1 0 0 0,0 0 0 0 0,0-1 0 0 0,0 0 0 0 0,-1 1 0 0 0,0-1 0 0 0,-5 9 0 0 0,4-12-4068 0 0</inkml:trace>
</inkml:ink>
</file>

<file path=ppt/ink/ink2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4.405"/>
    </inkml:context>
    <inkml:brush xml:id="br0">
      <inkml:brushProperty name="width" value="0.05" units="cm"/>
      <inkml:brushProperty name="height" value="0.05" units="cm"/>
    </inkml:brush>
  </inkml:definitions>
  <inkml:trace contextRef="#ctx0" brushRef="#br0">351 4 6449 0 0,'-9'-3'14357'0'0,"-4"15"-11331"0"0,11-10-3689 0 0,-34 37 767 0 0,1 2 1 0 0,-37 56 0 0 0,63-84-103 0 0,-17 23-6 0 0,-100 155-141 0 0,108-150-1716 0 0,14-24-5851 0 0</inkml:trace>
</inkml:ink>
</file>

<file path=ppt/ink/ink2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5.040"/>
    </inkml:context>
    <inkml:brush xml:id="br0">
      <inkml:brushProperty name="width" value="0.05" units="cm"/>
      <inkml:brushProperty name="height" value="0.05" units="cm"/>
    </inkml:brush>
  </inkml:definitions>
  <inkml:trace contextRef="#ctx0" brushRef="#br0">0 2 15667 0 0,'0'0'7541'0'0</inkml:trace>
  <inkml:trace contextRef="#ctx0" brushRef="#br0" timeOffset="1">189 0 10594 0 0,'0'0'10548'0'0</inkml:trace>
</inkml:ink>
</file>

<file path=ppt/ink/ink2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6.675"/>
    </inkml:context>
    <inkml:brush xml:id="br0">
      <inkml:brushProperty name="width" value="0.05" units="cm"/>
      <inkml:brushProperty name="height" value="0.05" units="cm"/>
    </inkml:brush>
  </inkml:definitions>
  <inkml:trace contextRef="#ctx0" brushRef="#br0">0 31 2304 0 0,'2'-1'17274'0'0,"79"6"-17579"0"0,-23 1 244 0 0,1-3-1 0 0,-1-3 1 0 0,85-9 0 0 0,-131 6 14 0 0,0 1 1 0 0,0-2-1 0 0,0 0 0 0 0,18-8 1 0 0,-14 2-193 0 0</inkml:trace>
</inkml:ink>
</file>

<file path=ppt/ink/ink2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7.142"/>
    </inkml:context>
    <inkml:brush xml:id="br0">
      <inkml:brushProperty name="width" value="0.05" units="cm"/>
      <inkml:brushProperty name="height" value="0.05" units="cm"/>
    </inkml:brush>
  </inkml:definitions>
  <inkml:trace contextRef="#ctx0" brushRef="#br0">11 1 9674 0 0,'0'0'875'0'0,"-1"0"-719"0"0,0 0-44 0 0,0 14 3489 0 0,-2 64-3747 0 0,-1 336-1127 0 0,5-388-3388 0 0</inkml:trace>
</inkml:ink>
</file>

<file path=ppt/ink/ink2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7.811"/>
    </inkml:context>
    <inkml:brush xml:id="br0">
      <inkml:brushProperty name="width" value="0.05" units="cm"/>
      <inkml:brushProperty name="height" value="0.05" units="cm"/>
    </inkml:brush>
  </inkml:definitions>
  <inkml:trace contextRef="#ctx0" brushRef="#br0">119 1 13827 0 0,'-1'0'131'0'0,"-1"1"1"0"0,0-1-1 0 0,0 1 1 0 0,1-1-1 0 0,-1 1 1 0 0,0 0-1 0 0,1 0 0 0 0,-1-1 1 0 0,1 1-1 0 0,-1 0 1 0 0,1 1-1 0 0,0-1 0 0 0,-1 0 1 0 0,1 0-1 0 0,-2 3 1 0 0,-18 23-354 0 0,18-23 325 0 0,-6 10-124 0 0,1 1 1 0 0,0 0-1 0 0,1 1 0 0 0,1 0 0 0 0,0 0 0 0 0,2 0 0 0 0,-1 1 0 0 0,-1 20 0 0 0,1 2 78 0 0,1 1 0 0 0,4 55 0 0 0,1-65 270 0 0,2 0 1 0 0,1-1-1 0 0,1 1 0 0 0,9 28 0 0 0,-10-46-479 0 0,0 0 0 0 0,0 0-1 0 0,1-1 1 0 0,0 0 0 0 0,1 0-1 0 0,1 0 1 0 0,0-1 0 0 0,0 0-1 0 0,1 0 1 0 0,0 0 0 0 0,1-1-1 0 0,11 9 1 0 0,-3-6-5456 0 0</inkml:trace>
</inkml:ink>
</file>

<file path=ppt/ink/ink2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8.368"/>
    </inkml:context>
    <inkml:brush xml:id="br0">
      <inkml:brushProperty name="width" value="0.05" units="cm"/>
      <inkml:brushProperty name="height" value="0.05" units="cm"/>
    </inkml:brush>
  </inkml:definitions>
  <inkml:trace contextRef="#ctx0" brushRef="#br0">1 52 9674 0 0,'0'-3'344'0'0,"0"1"1"0"0,0 0-1 0 0,0 0 0 0 0,0 0 0 0 0,1 0 1 0 0,-1-1-1 0 0,1 1 0 0 0,0 0 0 0 0,0 0 1 0 0,-1 0-1 0 0,1 0 0 0 0,2-3 1 0 0,-1 4-217 0 0,0-1 1 0 0,-1 0-1 0 0,1 1 1 0 0,0-1-1 0 0,0 1 1 0 0,0-1-1 0 0,0 1 1 0 0,0 0-1 0 0,0 0 1 0 0,0 0 0 0 0,0 0-1 0 0,0 0 1 0 0,1 0-1 0 0,-1 1 1 0 0,0-1-1 0 0,4 0 1 0 0,-2 1-40 0 0,1-1-1 0 0,0 1 1 0 0,0 0 0 0 0,-1 1 0 0 0,1-1-1 0 0,0 1 1 0 0,0 0 0 0 0,-1 0 0 0 0,1 1 0 0 0,-1-1-1 0 0,1 1 1 0 0,-1 0 0 0 0,0 0 0 0 0,8 5-1 0 0,8 11 65 0 0,0 1-1 0 0,-1 0 0 0 0,-1 2 0 0 0,-1 0 1 0 0,26 44-1 0 0,17 21-96 0 0,104 115 29 0 0,-163-200-127 0 0,3 4-130 0 0,1 1 0 0 0,-1-1 1 0 0,0 0-1 0 0,-1 1 0 0 0,0 0 0 0 0,1 0 1 0 0,2 11-1 0 0,-6-14-1587 0 0</inkml:trace>
</inkml:ink>
</file>

<file path=ppt/ink/ink2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39.625"/>
    </inkml:context>
    <inkml:brush xml:id="br0">
      <inkml:brushProperty name="width" value="0.05" units="cm"/>
      <inkml:brushProperty name="height" value="0.05" units="cm"/>
    </inkml:brush>
  </inkml:definitions>
  <inkml:trace contextRef="#ctx0" brushRef="#br0">451 0 15203 0 0,'-3'0'606'0'0,"1"0"0"0"0,0 1 0 0 0,0-1-1 0 0,0 1 1 0 0,0-1 0 0 0,-1 1 0 0 0,1 0-1 0 0,-4 1 1 0 0,-15 14 1215 0 0,-13 24-2105 0 0,28-32 661 0 0,-100 149-244 0 0,50-70-134 0 0,49-77-4 0 0,-92 143 22 0 0,75-111-90 0 0,-34 79 0 0 0,49-94-236 0 0,2 0-72 0 0</inkml:trace>
  <inkml:trace contextRef="#ctx0" brushRef="#br0" timeOffset="1">750 337 10138 0 0,'0'0'778'0'0,"-15"12"3388"0"0,9-5-4063 0 0,1 1 0 0 0,0 0 0 0 0,0 0 1 0 0,1 1-1 0 0,0 0 0 0 0,1-1 0 0 0,0 1 0 0 0,0 0 0 0 0,1 0 1 0 0,-2 15-1 0 0,1-1 271 0 0,1 0 0 0 0,1 0 0 0 0,3 29 0 0 0,-2-44-287 0 0,2 0 0 0 0,-1 0 0 0 0,1 0 0 0 0,0 0 0 0 0,1 0 0 0 0,-1-1 0 0 0,2 1 0 0 0,6 11 0 0 0,-9-17-145 0 0,0-1 0 0 0,0 1-1 0 0,0 0 1 0 0,1 0 0 0 0,-1-1-1 0 0,0 1 1 0 0,1-1-1 0 0,0 1 1 0 0,-1-1 0 0 0,1 1-1 0 0,0-1 1 0 0,0 0 0 0 0,-1 0-1 0 0,1 0 1 0 0,0 0-1 0 0,0 0 1 0 0,0-1 0 0 0,0 1-1 0 0,1 0 1 0 0,-1-1 0 0 0,0 0-1 0 0,0 1 1 0 0,0-1 0 0 0,0 0-1 0 0,0 0 1 0 0,1 0-1 0 0,-1 0 1 0 0,0-1 0 0 0,0 1-1 0 0,0-1 1 0 0,0 1 0 0 0,0-1-1 0 0,0 0 1 0 0,0 1 0 0 0,0-1-1 0 0,4-2 1 0 0,6-5-5829 0 0</inkml:trace>
  <inkml:trace contextRef="#ctx0" brushRef="#br0" timeOffset="2">718 273 15203 0 0,'0'0'1625'0'0,"1"0"-1625"0"0,1 0-288 0 0,3 0-81 0 0,5-1-15 0 0,11-1-2488 0 0,-2 0-489 0 0,1 2-104 0 0</inkml:trace>
</inkml:ink>
</file>

<file path=ppt/ink/ink2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0.010"/>
    </inkml:context>
    <inkml:brush xml:id="br0">
      <inkml:brushProperty name="width" value="0.05" units="cm"/>
      <inkml:brushProperty name="height" value="0.05" units="cm"/>
    </inkml:brush>
  </inkml:definitions>
  <inkml:trace contextRef="#ctx0" brushRef="#br0">0 42 2304 0 0,'0'-4'6459'0'0,"7"-9"-4033"0"0,-5 11-2326 0 0,-1 0-1 0 0,1 0 0 0 0,0 0 1 0 0,0 0-1 0 0,0 1 1 0 0,0-1-1 0 0,1 1 1 0 0,-1-1-1 0 0,0 1 1 0 0,1 0-1 0 0,-1 0 1 0 0,1 0-1 0 0,-1 0 1 0 0,1 0-1 0 0,-1 0 1 0 0,1 1-1 0 0,-1-1 1 0 0,1 1-1 0 0,0 0 1 0 0,-1 0-1 0 0,1 0 1 0 0,0 0-1 0 0,-1 0 1 0 0,1 1-1 0 0,0-1 1 0 0,-1 1-1 0 0,1 0 1 0 0,-1 0-1 0 0,1 0 1 0 0,-1 0-1 0 0,1 0 0 0 0,-1 0 1 0 0,0 1-1 0 0,1-1 1 0 0,-1 1-1 0 0,0-1 1 0 0,0 1-1 0 0,0 0 1 0 0,0 0-1 0 0,-1 0 1 0 0,1 0-1 0 0,0 0 1 0 0,-1 0-1 0 0,1 1 1 0 0,-1-1-1 0 0,2 5 1 0 0,-2-6-46 0 0,0 1 1 0 0,-1-1-1 0 0,1 1 1 0 0,0-1-1 0 0,0 1 1 0 0,-1 0 0 0 0,1-1-1 0 0,-1 1 1 0 0,0 0-1 0 0,0 0 1 0 0,1-1-1 0 0,-1 1 1 0 0,0 0-1 0 0,0 0 1 0 0,0-1 0 0 0,-1 1-1 0 0,1 0 1 0 0,0 0-1 0 0,-1-1 1 0 0,1 1-1 0 0,-1 0 1 0 0,0-1-1 0 0,1 1 1 0 0,-1-1 0 0 0,0 1-1 0 0,0-1 1 0 0,0 1-1 0 0,0-1 1 0 0,0 1-1 0 0,0-1 1 0 0,-1 0-1 0 0,1 0 1 0 0,0 0 0 0 0,-1 1-1 0 0,1-1 1 0 0,0 0-1 0 0,-1-1 1 0 0,0 1-1 0 0,1 0 1 0 0,-1 0-1 0 0,1-1 1 0 0,-1 1 0 0 0,0-1-1 0 0,1 1 1 0 0,-1-1-1 0 0,0 0 1 0 0,0 0-1 0 0,1 0 1 0 0,-1 0-1 0 0,0 0 1 0 0,0 0-1 0 0,-2 0 1 0 0,-2-1 94 0 0,1 0 0 0 0,-1-1 0 0 0,0 1 0 0 0,1-1 1 0 0,-6-2-1 0 0,9 3-72 0 0,-1 0 0 0 0,0 0 0 0 0,1-1 0 0 0,0 1 0 0 0,-1 0 0 0 0,1-1 0 0 0,0 0 0 0 0,0 0 0 0 0,0 1 0 0 0,0-1 0 0 0,0-1 0 0 0,-2-2 0 0 0,4 4-198 0 0,0 0 0 0 0,0 1 0 0 0,0-1 0 0 0,0 0 0 0 0,0 0-1 0 0,0 0 1 0 0,1 0 0 0 0,-1 1 0 0 0,0-1 0 0 0,0 0 0 0 0,1 0-1 0 0,-1 1 1 0 0,1-1 0 0 0,-1 0 0 0 0,1 0 0 0 0,0 0 0 0 0,1-2-213 0 0,3-6-553 0 0</inkml:trace>
</inkml:ink>
</file>

<file path=ppt/ink/ink2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2.664"/>
    </inkml:context>
    <inkml:brush xml:id="br0">
      <inkml:brushProperty name="width" value="0.05" units="cm"/>
      <inkml:brushProperty name="height" value="0.05" units="cm"/>
    </inkml:brush>
  </inkml:definitions>
  <inkml:trace contextRef="#ctx0" brushRef="#br0">2 4 10594 0 0,'-2'-1'6186'0'0,"12"-1"-3597"0"0,103 2-2557 0 0,195 26 0 0 0,-269-21-21 0 0,0-3-11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1.437"/>
    </inkml:context>
    <inkml:brush xml:id="br0">
      <inkml:brushProperty name="width" value="0.05" units="cm"/>
      <inkml:brushProperty name="height" value="0.05" units="cm"/>
    </inkml:brush>
  </inkml:definitions>
  <inkml:trace contextRef="#ctx0" brushRef="#br0">52 0 7834 0 0,'-2'0'2738'0'0,"7"8"1217"0"0,-3-4-3887 0 0,10 18-8 0 0,0 0 0 0 0,9 29 0 0 0,-19-45 96 0 0,0 0-1 0 0,0 0 1 0 0,-1-1-1 0 0,0 1 1 0 0,0 0-1 0 0,0 0 0 0 0,-1 0 1 0 0,1 1-1 0 0,-2-1 1 0 0,1 0-1 0 0,-1 0 1 0 0,1 0-1 0 0,-2 0 0 0 0,1-1 1 0 0,-4 11-1 0 0,3-13 92 0 0,0 1-1 0 0,0-1 1 0 0,0 0-1 0 0,0 0 0 0 0,-1 0 1 0 0,1 0-1 0 0,-1 0 0 0 0,0-1 1 0 0,0 1-1 0 0,0-1 1 0 0,0 1-1 0 0,0-1 0 0 0,0 0 1 0 0,-7 2-1 0 0,7-3-323 0 0,1 0-1 0 0,-1 0 1 0 0,1-1 0 0 0,-1 1-1 0 0,1-1 1 0 0,-1 0-1 0 0,0 0 1 0 0,1 0 0 0 0,-1 0-1 0 0,1 0 1 0 0,-1 0 0 0 0,1-1-1 0 0,-1 0 1 0 0,-4-1 0 0 0,-7-4-6998 0 0</inkml:trace>
</inkml:ink>
</file>

<file path=ppt/ink/ink2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3.320"/>
    </inkml:context>
    <inkml:brush xml:id="br0">
      <inkml:brushProperty name="width" value="0.05" units="cm"/>
      <inkml:brushProperty name="height" value="0.05" units="cm"/>
    </inkml:brush>
  </inkml:definitions>
  <inkml:trace contextRef="#ctx0" brushRef="#br0">1 3 10594 0 0,'49'-1'7665'0'0,"-10"-1"-7738"0"0,55 6-1 0 0,-15 5 71 0 0,-48-8-70 0 0</inkml:trace>
</inkml:ink>
</file>

<file path=ppt/ink/ink2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3.924"/>
    </inkml:context>
    <inkml:brush xml:id="br0">
      <inkml:brushProperty name="width" value="0.05" units="cm"/>
      <inkml:brushProperty name="height" value="0.05" units="cm"/>
    </inkml:brush>
  </inkml:definitions>
  <inkml:trace contextRef="#ctx0" brushRef="#br0">28 74 4145 0 0,'-17'-13'2566'0'0,"16"12"-2171"0"0,1 0-1 0 0,-1 1 1 0 0,0-1 0 0 0,0 1 0 0 0,1-1-1 0 0,-1 0 1 0 0,0 0 0 0 0,1 1 0 0 0,-1-1-1 0 0,1 0 1 0 0,-1 0 0 0 0,1 0 0 0 0,-1 0-1 0 0,1 1 1 0 0,0-1 0 0 0,-1 0 0 0 0,1-2-1 0 0,2 1-152 0 0,1 1-1 0 0,-1 0 1 0 0,1-1-1 0 0,-1 1 1 0 0,1 0-1 0 0,0 0 1 0 0,-1 0-1 0 0,1 1 1 0 0,0-1-1 0 0,3 0 1 0 0,0 0 29 0 0,48-10 489 0 0,0 2 0 0 0,106-3 0 0 0,112 22-588 0 0,-241-9-733 0 0,0-1-1 0 0,32-4 1 0 0,-46 3-5725 0 0</inkml:trace>
</inkml:ink>
</file>

<file path=ppt/ink/ink2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4.391"/>
    </inkml:context>
    <inkml:brush xml:id="br0">
      <inkml:brushProperty name="width" value="0.05" units="cm"/>
      <inkml:brushProperty name="height" value="0.05" units="cm"/>
    </inkml:brush>
  </inkml:definitions>
  <inkml:trace contextRef="#ctx0" brushRef="#br0">17 2 10594 0 0,'-16'-2'1142'0'0,"16"2"-1202"0"0,0 2 5 0 0,5 2 2478 0 0,226 182 1297 0 0,-175-134-3289 0 0,95 114-1 0 0,-144-156-543 0 0,0 0 0 0 0,12 22 0 0 0,-17-28-99 0 0,-1-1 0 0 0,1 0 0 0 0,-1 1 0 0 0,0 0 0 0 0,0-1 0 0 0,0 1 0 0 0,0 0-1 0 0,-1-1 1 0 0,1 1 0 0 0,-1 0 0 0 0,0 0 0 0 0,0-1 0 0 0,-1 1 0 0 0,0 4 0 0 0,1-8 209 0 0,0 0 0 0 0,0 1 1 0 0,0-1-1 0 0,0 0 0 0 0,0 0 1 0 0,-1 1-1 0 0,1-1 0 0 0,0 0 1 0 0,0 1-1 0 0,0-1 0 0 0,-1 0 1 0 0,1 0-1 0 0,0 1 0 0 0,0-1 1 0 0,0 0-1 0 0,-1 0 0 0 0,1 0 1 0 0,0 1-1 0 0,-1-1 0 0 0,1 0 1 0 0,0 0-1 0 0,-1 0 0 0 0,1 0 1 0 0,0 0-1 0 0,0 1 0 0 0,-1-1 1 0 0,1 0-1 0 0,0 0 0 0 0,-1 0 1 0 0,1 0-1 0 0,0 0 0 0 0,-1 0 1 0 0,1 0-1 0 0,0 0 0 0 0,-1 0 1 0 0,1 0-1 0 0,0-1 0 0 0,-1 1 1 0 0,-7-3-52 0 0</inkml:trace>
</inkml:ink>
</file>

<file path=ppt/ink/ink2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5.150"/>
    </inkml:context>
    <inkml:brush xml:id="br0">
      <inkml:brushProperty name="width" value="0.05" units="cm"/>
      <inkml:brushProperty name="height" value="0.05" units="cm"/>
    </inkml:brush>
  </inkml:definitions>
  <inkml:trace contextRef="#ctx0" brushRef="#br0">366 8 4145 0 0,'-1'0'549'0'0,"0"-1"-1"0"0,0 0 1 0 0,1 1 0 0 0,-1-1 0 0 0,0 0 0 0 0,0 1-1 0 0,0-1 1 0 0,0 1 0 0 0,0-1 0 0 0,0 1-1 0 0,0 0 1 0 0,0-1 0 0 0,0 1 0 0 0,0 0 0 0 0,0 0-1 0 0,0 0 1 0 0,0 0 0 0 0,0 0 0 0 0,0 0-1 0 0,0 0 1 0 0,-1 0 0 0 0,0 0-111 0 0,0 1-1 0 0,0 0 1 0 0,0 0 0 0 0,0 0-1 0 0,0 0 1 0 0,0 0 0 0 0,0 0-1 0 0,0 0 1 0 0,-2 3 0 0 0,-5 4-438 0 0,2 0 0 0 0,-1 1 0 0 0,-7 11 0 0 0,8-11 782 0 0,-196 272 670 0 0,189-263-1368 0 0,1 2 0 0 0,-9 20 0 0 0,18-32-353 0 0,0 0 0 0 0,1 0 1 0 0,0 1-1 0 0,0-1 0 0 0,1 1 0 0 0,0 0 0 0 0,1-1 1 0 0,-1 13-1 0 0,3-9-7174 0 0</inkml:trace>
  <inkml:trace contextRef="#ctx0" brushRef="#br0" timeOffset="1">523 285 17508 0 0,'0'0'1588'0'0,"9"7"-1472"0"0,-8-5-327 0 0,0 0 92 0 0,-1-1 1 0 0,1-1-1 0 0,-1 1 1 0 0,1 0-1 0 0,0 0 1 0 0,0 0 0 0 0,0 0-1 0 0,-1 0 1 0 0,1-1-1 0 0,0 1 1 0 0,0 0-1 0 0,0-1 1 0 0,0 1-1 0 0,2 0 1 0 0</inkml:trace>
  <inkml:trace contextRef="#ctx0" brushRef="#br0" timeOffset="2">727 299 17972 0 0,'0'0'1888'0'0,"7"4"-4667"0"0,17-1 2758 0 0</inkml:trace>
</inkml:ink>
</file>

<file path=ppt/ink/ink2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5.729"/>
    </inkml:context>
    <inkml:brush xml:id="br0">
      <inkml:brushProperty name="width" value="0.05" units="cm"/>
      <inkml:brushProperty name="height" value="0.05" units="cm"/>
    </inkml:brush>
  </inkml:definitions>
  <inkml:trace contextRef="#ctx0" brushRef="#br0">165 1 3225 0 0,'3'-1'9432'0'0,"4"8"-9086"0"0,-1 1 1 0 0,0-1-1 0 0,-1 1 0 0 0,1 0 0 0 0,-2 1 0 0 0,1-1 0 0 0,-1 1 0 0 0,0 0 0 0 0,-1 0 0 0 0,0 0 0 0 0,0 0 1 0 0,-1 1-1 0 0,1 13 0 0 0,2 14 903 0 0,-2 1 0 0 0,-2 43 0 0 0,-2-47-933 0 0,-1-1 0 0 0,-2 1 0 0 0,-1-1-1 0 0,-2 0 1 0 0,-18 53 0 0 0,19-69-370 0 0,-1 0 0 0 0,-1-1 0 0 0,-1 0 0 0 0,0 0 0 0 0,-1-1 0 0 0,0 0 0 0 0,-1-1 0 0 0,-1 0 0 0 0,0 0 0 0 0,-1-2 0 0 0,-1 1 0 0 0,-16 11 0 0 0,8-9-1691 0 0,1-1-5710 0 0</inkml:trace>
</inkml:ink>
</file>

<file path=ppt/ink/ink2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6.663"/>
    </inkml:context>
    <inkml:brush xml:id="br0">
      <inkml:brushProperty name="width" value="0.05" units="cm"/>
      <inkml:brushProperty name="height" value="0.05" units="cm"/>
    </inkml:brush>
  </inkml:definitions>
  <inkml:trace contextRef="#ctx0" brushRef="#br0">38 7 2304 0 0,'-38'-1'17121'0'0,"90"-3"-17167"0"0,-1 2 0 0 0,69 6 0 0 0,44-1 43 0 0,-125-6-193 0 0,-29 2-48 0 0</inkml:trace>
</inkml:ink>
</file>

<file path=ppt/ink/ink2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7.265"/>
    </inkml:context>
    <inkml:brush xml:id="br0">
      <inkml:brushProperty name="width" value="0.05" units="cm"/>
      <inkml:brushProperty name="height" value="0.05" units="cm"/>
    </inkml:brush>
  </inkml:definitions>
  <inkml:trace contextRef="#ctx0" brushRef="#br0">55 2 4609 0 0,'-1'0'369'0'0,"1"0"0"0"0,-1-1 0 0 0,1 1-1 0 0,-1 0 1 0 0,1 0 0 0 0,-1 0 0 0 0,1 0 0 0 0,-1 0 0 0 0,1 0 0 0 0,-1 0 0 0 0,1 0 0 0 0,-1 0-1 0 0,1 0 1 0 0,-1 0 0 0 0,1 0 0 0 0,-1 0 0 0 0,1 0 0 0 0,-1 0 0 0 0,1 0 0 0 0,-1 1-1 0 0,-2 1 2583 0 0,2-1-2582 0 0,-9 18 3692 0 0,-2 35-4123 0 0,10-41 1096 0 0,-4 23-717 0 0,1-1 0 0 0,2 1 0 0 0,2-1 0 0 0,5 60-1 0 0,-1-67-3601 0 0,12 43-1 0 0,-10-50-3473 0 0</inkml:trace>
</inkml:ink>
</file>

<file path=ppt/ink/ink2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7.745"/>
    </inkml:context>
    <inkml:brush xml:id="br0">
      <inkml:brushProperty name="width" value="0.05" units="cm"/>
      <inkml:brushProperty name="height" value="0.05" units="cm"/>
    </inkml:brush>
  </inkml:definitions>
  <inkml:trace contextRef="#ctx0" brushRef="#br0">137 6 10594 0 0,'0'0'126'0'0,"0"0"1"0"0,0-1-1 0 0,0 1 0 0 0,0 0 0 0 0,0-1 0 0 0,0 1 1 0 0,-1 0-1 0 0,1 0 0 0 0,0-1 0 0 0,0 1 0 0 0,0 0 0 0 0,-1 0 1 0 0,1-1-1 0 0,0 1 0 0 0,0 0 0 0 0,-1 0 0 0 0,1 0 1 0 0,0-1-1 0 0,-1 1 0 0 0,1 0 0 0 0,0 0 0 0 0,0 0 0 0 0,-1 0 1 0 0,1 0-1 0 0,0 0 0 0 0,-1 0 0 0 0,1 0 0 0 0,0 0 1 0 0,-1 0-1 0 0,1 0 0 0 0,0 0 0 0 0,-1 0 0 0 0,1 0 0 0 0,0 0 1 0 0,-1 0-1 0 0,1 0 0 0 0,0 0 0 0 0,-1 0 0 0 0,1 0 1 0 0,0 0-1 0 0,0 1 0 0 0,-1-1 0 0 0,1 0 0 0 0,0 0 0 0 0,-1 0 1 0 0,1 0-1 0 0,0 1 0 0 0,0-1 0 0 0,0 0 0 0 0,-1 0 1 0 0,1 1-1 0 0,0-1 0 0 0,0 0 0 0 0,0 1 0 0 0,-1-1 0 0 0,1 0 1 0 0,0 0-1 0 0,0 1 0 0 0,0-1 0 0 0,-13 22 330 0 0,1-1 0 0 0,1 1 0 0 0,0 1 0 0 0,2 0 1 0 0,-6 25-1 0 0,-24 126-113 0 0,34-138-80 0 0,1-1 1 0 0,1 1-1 0 0,2 0 1 0 0,7 59-1 0 0,-4-78-303 0 0,1 0 0 0 0,0 0 0 0 0,2-1 0 0 0,0 0 0 0 0,0 1 0 0 0,2-2 0 0 0,0 1 0 0 0,1-1 0 0 0,0 0 0 0 0,1-1 0 0 0,22 27 0 0 0,-2-16-2286 0 0,-14-15-4827 0 0</inkml:trace>
</inkml:ink>
</file>

<file path=ppt/ink/ink2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8.220"/>
    </inkml:context>
    <inkml:brush xml:id="br0">
      <inkml:brushProperty name="width" value="0.05" units="cm"/>
      <inkml:brushProperty name="height" value="0.05" units="cm"/>
    </inkml:brush>
  </inkml:definitions>
  <inkml:trace contextRef="#ctx0" brushRef="#br0">59 28 6913 0 0,'-22'-7'1261'0'0,"-2"-1"1580"0"0,12 0 2315 0 0,21 6-1794 0 0,16 0-3635 0 0,-20 2 466 0 0,333 1-763 0 0,-92 3 587 0 0,-134-4-32 0 0,94-4-2503 0 0,-189 3-3423 0 0</inkml:trace>
</inkml:ink>
</file>

<file path=ppt/ink/ink2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8.811"/>
    </inkml:context>
    <inkml:brush xml:id="br0">
      <inkml:brushProperty name="width" value="0.05" units="cm"/>
      <inkml:brushProperty name="height" value="0.05" units="cm"/>
    </inkml:brush>
  </inkml:definitions>
  <inkml:trace contextRef="#ctx0" brushRef="#br0">0 0 8290 0 0,'0'2'688'0'0,"1"-1"-1"0"0,-1 1 1 0 0,0 0 0 0 0,1-1 0 0 0,-1 1 0 0 0,1-1 0 0 0,0 1 0 0 0,-1-1-1 0 0,1 1 1 0 0,0-1 0 0 0,1 2 0 0 0,25 27-687 0 0,-20-23 570 0 0,232 232 1041 0 0,-109-110-1000 0 0,-106-107-1900 0 0,-16-13-5154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1.815"/>
    </inkml:context>
    <inkml:brush xml:id="br0">
      <inkml:brushProperty name="width" value="0.05" units="cm"/>
      <inkml:brushProperty name="height" value="0.05" units="cm"/>
    </inkml:brush>
  </inkml:definitions>
  <inkml:trace contextRef="#ctx0" brushRef="#br0">0 2 10138 0 0,'10'-2'4840'0'0,"13"6"-5382"0"0,-11-2 561 0 0,49 3-418 0 0,-54-5 346 0 0</inkml:trace>
</inkml:ink>
</file>

<file path=ppt/ink/ink2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49.323"/>
    </inkml:context>
    <inkml:brush xml:id="br0">
      <inkml:brushProperty name="width" value="0.05" units="cm"/>
      <inkml:brushProperty name="height" value="0.05" units="cm"/>
    </inkml:brush>
  </inkml:definitions>
  <inkml:trace contextRef="#ctx0" brushRef="#br0">380 1 14283 0 0,'-2'0'130'0'0,"0"0"0"0"0,1 0-1 0 0,-1 0 1 0 0,0 0 0 0 0,1 0 0 0 0,-1 1 0 0 0,0-1-1 0 0,1 1 1 0 0,-1-1 0 0 0,1 1 0 0 0,-1 0 0 0 0,1-1-1 0 0,-1 1 1 0 0,1 0 0 0 0,-1 0 0 0 0,1 0 0 0 0,0 0-1 0 0,-1 0 1 0 0,1 1 0 0 0,-2 1 0 0 0,-28 32 533 0 0,24-26-395 0 0,-202 267 3419 0 0,190-251-3956 0 0,2 1 0 0 0,1 1 0 0 0,-24 51 0 0 0,33-58-7079 0 0</inkml:trace>
  <inkml:trace contextRef="#ctx0" brushRef="#br0" timeOffset="1">491 283 6913 0 0,'8'6'833'0'0,"-6"-6"-693"0"0,0 1-1 0 0,-1 0 0 0 0,1-1 0 0 0,-1 1 0 0 0,1 0 0 0 0,-1 0 0 0 0,1 0 0 0 0,-1 0 0 0 0,1 0 0 0 0,-1 1 0 0 0,0-1 0 0 0,0 0 0 0 0,1 1 0 0 0,-1-1 0 0 0,0 1 0 0 0,0-1 0 0 0,-1 1 0 0 0,1-1 0 0 0,0 1 0 0 0,1 3 0 0 0,-43-19-252 0 0,12 4 2280 0 0</inkml:trace>
</inkml:ink>
</file>

<file path=ppt/ink/ink2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50.024"/>
    </inkml:context>
    <inkml:brush xml:id="br0">
      <inkml:brushProperty name="width" value="0.05" units="cm"/>
      <inkml:brushProperty name="height" value="0.05" units="cm"/>
    </inkml:brush>
  </inkml:definitions>
  <inkml:trace contextRef="#ctx0" brushRef="#br0">171 186 10594 0 0,'-12'145'3024'0'0,"5"-78"66"0"0,-14 76 1243 0 0,18-129-4178 0 0,-1 1 1 0 0,-1 0-1 0 0,0-1 1 0 0,-1 0-1 0 0,0 0 1 0 0,-1-1-1 0 0,-12 19 1 0 0,15-28-83 0 0,0 1 0 0 0,0 0 0 0 0,0-1 0 0 0,-1 0 0 0 0,-7 6-1 0 0,11-9-166 0 0,-1 0-1 0 0,1 0 0 0 0,-1 0 0 0 0,0 0 0 0 0,1-1 0 0 0,-1 1 0 0 0,0 0 0 0 0,0-1 0 0 0,1 1 0 0 0,-1-1 0 0 0,0 1 0 0 0,0-1 0 0 0,0 0 0 0 0,0 0 0 0 0,0 0 0 0 0,0 0 0 0 0,1 0 1 0 0,-1-1-1 0 0,0 1 0 0 0,0 0 0 0 0,-3-2 0 0 0</inkml:trace>
  <inkml:trace contextRef="#ctx0" brushRef="#br0" timeOffset="1">189 0 14283 0 0,'0'0'1712'0'0,"2"0"-1568"0"0,-2 1-80 0 0,1-1 0 0 0</inkml:trace>
</inkml:ink>
</file>

<file path=ppt/ink/ink2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51.537"/>
    </inkml:context>
    <inkml:brush xml:id="br0">
      <inkml:brushProperty name="width" value="0.05" units="cm"/>
      <inkml:brushProperty name="height" value="0.05" units="cm"/>
    </inkml:brush>
  </inkml:definitions>
  <inkml:trace contextRef="#ctx0" brushRef="#br0">71 69 8754 0 0,'-11'-3'1759'0'0,"-1"-2"0"0"0,1 1 0 0 0,-12-8 0 0 0,9 5 2133 0 0,29 5-1603 0 0,344-29-4144 0 0,-324 26-5346 0 0</inkml:trace>
</inkml:ink>
</file>

<file path=ppt/ink/ink2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52.482"/>
    </inkml:context>
    <inkml:brush xml:id="br0">
      <inkml:brushProperty name="width" value="0.05" units="cm"/>
      <inkml:brushProperty name="height" value="0.05" units="cm"/>
    </inkml:brush>
  </inkml:definitions>
  <inkml:trace contextRef="#ctx0" brushRef="#br0">53 40 10594 0 0,'-6'-5'1185'0'0,"6"5"-1133"0"0,0 0 0 0 0,0 0 0 0 0,0 0 0 0 0,0 0-1 0 0,0 0 1 0 0,-1-1 0 0 0,1 1 0 0 0,0 0 0 0 0,0 0-1 0 0,0 0 1 0 0,0 0 0 0 0,0-1 0 0 0,0 1-1 0 0,0 0 1 0 0,0 0 0 0 0,0 0 0 0 0,0 0 0 0 0,0-1-1 0 0,0 1 1 0 0,0 0 0 0 0,0 0 0 0 0,0 0 0 0 0,0 0-1 0 0,0-1 1 0 0,0 1 0 0 0,0 0 0 0 0,0 0-1 0 0,0 0 1 0 0,0-1 0 0 0,0 1 0 0 0,0 0 0 0 0,0 0-1 0 0,0 0 1 0 0,0 0 0 0 0,1 0 0 0 0,-1-1-1 0 0,0 1 1 0 0,0 0 0 0 0,0 0 0 0 0,0 0 0 0 0,0 0-1 0 0,0 0 1 0 0,1 0 0 0 0,-1 0 0 0 0,0-1 0 0 0,0 1-1 0 0,0 0 1 0 0,0 0 0 0 0,1 0 0 0 0,-1 0-1 0 0,0 0 1 0 0,0 0 0 0 0,0 0 0 0 0,0 0 0 0 0,1 0-1 0 0,-1 0 1 0 0,39-8-111 0 0,77-6 0 0 0,48 9-95 0 0,-162 5 154 0 0,164 7-415 0 0,23-1-323 0 0,-175-7 283 0 0</inkml:trace>
  <inkml:trace contextRef="#ctx0" brushRef="#br0" timeOffset="1">0 293 8290 0 0,'7'21'2480'0'0,"18"30"-714"0"0,56 83 0 0 0,-32-55-1081 0 0,25 34-6 0 0,-36-56-554 0 0,43 84-1 0 0,-74-128-524 0 0</inkml:trace>
</inkml:ink>
</file>

<file path=ppt/ink/ink2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53.276"/>
    </inkml:context>
    <inkml:brush xml:id="br0">
      <inkml:brushProperty name="width" value="0.05" units="cm"/>
      <inkml:brushProperty name="height" value="0.05" units="cm"/>
    </inkml:brush>
  </inkml:definitions>
  <inkml:trace contextRef="#ctx0" brushRef="#br0">326 21 11979 0 0,'-6'-8'332'0'0,"-4"-4"6235"0"0,9 12-6440 0 0,1 0 1 0 0,-1 0-1 0 0,1 0 0 0 0,-1 0 0 0 0,1 0 0 0 0,-1 0 0 0 0,1 0 0 0 0,-1 0 0 0 0,0 0 0 0 0,1 0 0 0 0,-1 0 0 0 0,1 0 0 0 0,-1 1 1 0 0,1-1-1 0 0,-1 0 0 0 0,1 0 0 0 0,-1 1 0 0 0,1-1 0 0 0,-1 0 0 0 0,1 1 0 0 0,0-1 0 0 0,-1 1 0 0 0,1-1 0 0 0,-1 0 1 0 0,1 1-1 0 0,0-1 0 0 0,-1 2 0 0 0,-59 69 262 0 0,-100 155-1 0 0,118-156-1008 0 0,16-22-3465 0 0,18-32-2766 0 0</inkml:trace>
  <inkml:trace contextRef="#ctx0" brushRef="#br0" timeOffset="1">500 312 18436 0 0,'0'0'3017'0'0,"1"0"-2467"0"0</inkml:trace>
</inkml:ink>
</file>

<file path=ppt/ink/ink2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5:53.951"/>
    </inkml:context>
    <inkml:brush xml:id="br0">
      <inkml:brushProperty name="width" value="0.05" units="cm"/>
      <inkml:brushProperty name="height" value="0.05" units="cm"/>
    </inkml:brush>
  </inkml:definitions>
  <inkml:trace contextRef="#ctx0" brushRef="#br0">0 932 15203 0 0,'0'0'2170'0'0,"1"1"-1637"0"0</inkml:trace>
  <inkml:trace contextRef="#ctx0" brushRef="#br0" timeOffset="1">621 1 10594 0 0,'0'0'1083'0'0,"10"21"12"0"0,2 24 425 0 0,-2 1 1 0 0,-1 0-1 0 0,3 90 1 0 0,-17 142-348 0 0,-13-100-852 0 0,14-152-294 0 0,-1 0-1 0 0,-2-1 1 0 0,0 0 0 0 0,-21 44 0 0 0,23-60-324 0 0,0 0 0 0 0,0 0 0 0 0,-1-1 0 0 0,-1 1 0 0 0,0-1 0 0 0,0-1 0 0 0,-8 8 0 0 0,11-12 48 0 0,1 0 1 0 0,-1 0-1 0 0,1-1 1 0 0,-1 1-1 0 0,0-1 1 0 0,0 0-1 0 0,0 0 1 0 0,0 0-1 0 0,-1-1 1 0 0,1 1-1 0 0,0-1 1 0 0,-1 0-1 0 0,1-1 1 0 0,-1 1-1 0 0,1-1 1 0 0,-1 1-1 0 0,1-1 1 0 0,-8-1-1 0 0,-10-5 212 0 0</inkml:trace>
</inkml:ink>
</file>

<file path=ppt/ink/ink2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3.911"/>
    </inkml:context>
    <inkml:brush xml:id="br0">
      <inkml:brushProperty name="width" value="0.05" units="cm"/>
      <inkml:brushProperty name="height" value="0.05" units="cm"/>
    </inkml:brush>
  </inkml:definitions>
  <inkml:trace contextRef="#ctx0" brushRef="#br0">1 32 4609 0 0,'80'-7'11867'0'0,"-24"7"-11681"0"0,-1-2 1 0 0,67-12 0 0 0,-100 8-251 0 0,-12 3-256 0 0</inkml:trace>
</inkml:ink>
</file>

<file path=ppt/ink/ink2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4.295"/>
    </inkml:context>
    <inkml:brush xml:id="br0">
      <inkml:brushProperty name="width" value="0.05" units="cm"/>
      <inkml:brushProperty name="height" value="0.05" units="cm"/>
    </inkml:brush>
  </inkml:definitions>
  <inkml:trace contextRef="#ctx0" brushRef="#br0">10 1 2304 0 0,'-10'0'15449'0'0,"19"256"-13701"0"0,5-81-3549 0 0,-13-161-4553 0 0</inkml:trace>
</inkml:ink>
</file>

<file path=ppt/ink/ink2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5.177"/>
    </inkml:context>
    <inkml:brush xml:id="br0">
      <inkml:brushProperty name="width" value="0.05" units="cm"/>
      <inkml:brushProperty name="height" value="0.05" units="cm"/>
    </inkml:brush>
  </inkml:definitions>
  <inkml:trace contextRef="#ctx0" brushRef="#br0">224 28 3225 0 0,'-8'-12'-155'0'0,"-4"-3"11165"0"0,2 15-5703 0 0,0 7-5445 0 0,-2 6 292 0 0,0 0 0 0 0,1 0 0 0 0,0 1 0 0 0,1 1-1 0 0,1 0 1 0 0,-8 17 0 0 0,-3 8-219 0 0,-15 52 0 0 0,23-58 46 0 0,3 0-1 0 0,0 0 1 0 0,-4 51 0 0 0,11-70 59 0 0,1 0 1 0 0,1 0-1 0 0,0 0 1 0 0,1 0-1 0 0,1 0 1 0 0,0 0-1 0 0,1 0 1 0 0,1 0-1 0 0,0-1 1 0 0,10 24-1 0 0,-10-31-231 0 0,0 1-1 0 0,1-1 1 0 0,0 0-1 0 0,0-1 1 0 0,0 1-1 0 0,1-1 0 0 0,0 0 1 0 0,0 0-1 0 0,1 0 1 0 0,0-1-1 0 0,-1 0 1 0 0,2-1-1 0 0,-1 1 0 0 0,0-2 1 0 0,1 1-1 0 0,12 4 1 0 0,0-4-6091 0 0</inkml:trace>
</inkml:ink>
</file>

<file path=ppt/ink/ink2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5.729"/>
    </inkml:context>
    <inkml:brush xml:id="br0">
      <inkml:brushProperty name="width" value="0.05" units="cm"/>
      <inkml:brushProperty name="height" value="0.05" units="cm"/>
    </inkml:brush>
  </inkml:definitions>
  <inkml:trace contextRef="#ctx0" brushRef="#br0">9 64 7834 0 0,'-1'0'89'0'0,"1"-1"1"0"0,-1 0-1 0 0,0 1 1 0 0,1-1-1 0 0,-1 0 1 0 0,1 0-1 0 0,-1 0 1 0 0,1 1-1 0 0,-1-1 1 0 0,1 0-1 0 0,-1 0 1 0 0,1 0-1 0 0,0 0 1 0 0,-1 0-1 0 0,1 0 1 0 0,0 1-1 0 0,0-1 1 0 0,0 0-1 0 0,0 0 1 0 0,0 0-1 0 0,0 0 1 0 0,0 0-1 0 0,0 0 0 0 0,0 0 1 0 0,0 0-1 0 0,1-2 1 0 0,0 2-6 0 0,0-1-1 0 0,0 0 1 0 0,0 0 0 0 0,1 1-1 0 0,-1-1 1 0 0,0 1 0 0 0,1-1-1 0 0,-1 1 1 0 0,1 0-1 0 0,0-1 1 0 0,-1 1 0 0 0,3-1-1 0 0,2-1 75 0 0,-1 0-1 0 0,0 1 1 0 0,1 0-1 0 0,0 0 1 0 0,0 0-1 0 0,0 0 1 0 0,0 1-1 0 0,7-1 1 0 0,-3 3 16 0 0,-1 0 0 0 0,0 1 0 0 0,0 0 0 0 0,0 0 1 0 0,0 1-1 0 0,-1 0 0 0 0,1 0 0 0 0,-1 1 0 0 0,0 0 0 0 0,0 1 1 0 0,0 0-1 0 0,0 0 0 0 0,-1 0 0 0 0,0 1 0 0 0,0 0 0 0 0,11 13 1 0 0,-1 2 143 0 0,0 0 1 0 0,-1 1 0 0 0,-1 1-1 0 0,17 36 1 0 0,-19-33-77 0 0,-2 1 0 0 0,-1 0-1 0 0,13 52 1 0 0,-20-65-236 0 0,-1 0-1 0 0,0 0 1 0 0,-1 0-1 0 0,0 1 0 0 0,-1-1 1 0 0,-1 0-1 0 0,0 0 1 0 0,-1 1-1 0 0,-7 25 1 0 0,-4-14-1656 0 0,9-19 228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2.181"/>
    </inkml:context>
    <inkml:brush xml:id="br0">
      <inkml:brushProperty name="width" value="0.05" units="cm"/>
      <inkml:brushProperty name="height" value="0.05" units="cm"/>
    </inkml:brush>
  </inkml:definitions>
  <inkml:trace contextRef="#ctx0" brushRef="#br0">1 1 6449 0 0,'7'0'-204'0'0,"0"1"1"0"0,0 0-1 0 0,0 1 0 0 0,10 3 0 0 0,12 3-409 0 0,31 0 485 0 0,-55-8 115 0 0,0 0 0 0 0,0 0 1 0 0,0 0-1 0 0,0-1 0 0 0,0 1 0 0 0,0-1 0 0 0,0-1 1 0 0,0 1-1 0 0,8-4 0 0 0,-3-1 13 0 0</inkml:trace>
</inkml:ink>
</file>

<file path=ppt/ink/ink2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6.507"/>
    </inkml:context>
    <inkml:brush xml:id="br0">
      <inkml:brushProperty name="width" value="0.05" units="cm"/>
      <inkml:brushProperty name="height" value="0.05" units="cm"/>
    </inkml:brush>
  </inkml:definitions>
  <inkml:trace contextRef="#ctx0" brushRef="#br0">488 6 14283 0 0,'-1'-1'200'0'0,"0"0"-1"0"0,0 1 0 0 0,0-1 1 0 0,0 1-1 0 0,0-1 1 0 0,0 1-1 0 0,-1 0 1 0 0,1-1-1 0 0,0 1 1 0 0,0 0-1 0 0,0 0 1 0 0,-1 0-1 0 0,1 0 1 0 0,0 0-1 0 0,0 0 1 0 0,0 0-1 0 0,-1 0 1 0 0,1 1-1 0 0,0-1 1 0 0,0 0-1 0 0,0 1 1 0 0,0-1-1 0 0,0 1 1 0 0,0-1-1 0 0,0 1 1 0 0,-2 0-1 0 0,-28 20 1106 0 0,29-20-1106 0 0,-30 26-55 0 0,1 0 0 0 0,-44 52 0 0 0,-44 72-88 0 0,28-22 466 0 0,75-102-1284 0 0,-13 29 0 0 0,7 3-4194 0 0,15-34-1785 0 0</inkml:trace>
  <inkml:trace contextRef="#ctx0" brushRef="#br0" timeOffset="1">620 381 8754 0 0,'0'0'2878'0'0,"-5"9"3507"0"0,0 5-6205 0 0,1 0-1 0 0,0 0 1 0 0,1 1 0 0 0,1 0-1 0 0,-1 25 1 0 0,2-35-148 0 0,1 0-1 0 0,0-1 1 0 0,0 1-1 0 0,1 0 1 0 0,-1 0-1 0 0,1 0 1 0 0,0 0 0 0 0,1 0-1 0 0,-1-1 1 0 0,1 1-1 0 0,0-1 1 0 0,0 1-1 0 0,0-1 1 0 0,0 1 0 0 0,1-1-1 0 0,0 0 1 0 0,0 0-1 0 0,0-1 1 0 0,0 1-1 0 0,1-1 1 0 0,7 7 0 0 0,-9-9-92 0 0,0 0 0 0 0,0 0 0 0 0,1 0 1 0 0,-1 0-1 0 0,0 0 0 0 0,0 0 0 0 0,1-1 0 0 0,-1 1 1 0 0,1-1-1 0 0,-1 0 0 0 0,0 1 0 0 0,1-1 1 0 0,-1 0-1 0 0,1-1 0 0 0,-1 1 0 0 0,0 0 1 0 0,1-1-1 0 0,-1 1 0 0 0,0-1 0 0 0,1 0 1 0 0,-1 0-1 0 0,3-1 0 0 0,16-14-5335 0 0,-9 3-207 0 0</inkml:trace>
</inkml:ink>
</file>

<file path=ppt/ink/ink2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7.415"/>
    </inkml:context>
    <inkml:brush xml:id="br0">
      <inkml:brushProperty name="width" value="0.05" units="cm"/>
      <inkml:brushProperty name="height" value="0.05" units="cm"/>
    </inkml:brush>
  </inkml:definitions>
  <inkml:trace contextRef="#ctx0" brushRef="#br0">3 81 2304 0 0,'-3'-4'11706'0'0,"17"3"-10030"0"0,24 3-4610 0 0,-25-1-1680 0 0</inkml:trace>
  <inkml:trace contextRef="#ctx0" brushRef="#br0" timeOffset="1">333 189 6913 0 0,'-15'345'11578'0'0,"14"-336"-11344"0"0,-2 19 291 0 0,-9 41 1 0 0,10-62-377 0 0,1-1 0 0 0,-1 1-1 0 0,-1-1 1 0 0,1 0 0 0 0,-1 0 0 0 0,0 0-1 0 0,0 0 1 0 0,-1-1 0 0 0,0 1 0 0 0,0-1-1 0 0,0 0 1 0 0,-7 6 0 0 0,9-10-122 0 0,-1 1 0 0 0,1-1 0 0 0,-1 1 0 0 0,1-1 0 0 0,-1 0 0 0 0,0 0 0 0 0,0 0 0 0 0,0-1 0 0 0,0 1 0 0 0,1-1 0 0 0,-1 1 0 0 0,0-1 0 0 0,0 0 1 0 0,0 0-1 0 0,0 0 0 0 0,0 0 0 0 0,0-1 0 0 0,0 1 0 0 0,0-1 0 0 0,0 0 0 0 0,1 0 0 0 0,-1 0 0 0 0,0 0 0 0 0,1 0 0 0 0,-1-1 0 0 0,-3-2 0 0 0,-1 0-397 0 0,0-1 1 0 0,0 0-1 0 0,1 0 1 0 0,-1 0-1 0 0,1-1 0 0 0,1 0 1 0 0,-1 0-1 0 0,-5-9 0 0 0,-2-6-6596 0 0</inkml:trace>
  <inkml:trace contextRef="#ctx0" brushRef="#br0" timeOffset="2">266 0 10594 0 0,'0'0'964'0'0,"1"0"-794"0"0,4 1-238 0 0,0 0 0 0 0,0 1 0 0 0,-1-1-1 0 0,1 1 1 0 0,0 0 0 0 0,-1 0 0 0 0,1 1 0 0 0,-1-1 0 0 0,5 4 0 0 0,7 3-441 0 0,11 5-202 0 0,-19-9 646 0 0</inkml:trace>
</inkml:ink>
</file>

<file path=ppt/ink/ink2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07.909"/>
    </inkml:context>
    <inkml:brush xml:id="br0">
      <inkml:brushProperty name="width" value="0.05" units="cm"/>
      <inkml:brushProperty name="height" value="0.05" units="cm"/>
    </inkml:brush>
  </inkml:definitions>
  <inkml:trace contextRef="#ctx0" brushRef="#br0">3 22 3225 0 0,'-3'-4'14641'0'0,"10"1"-12310"0"0,8 1-4849 0 0,-5 0 3832 0 0,169-4-951 0 0,-41 4-562 0 0,-107-1 38 0 0</inkml:trace>
</inkml:ink>
</file>

<file path=ppt/ink/ink2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0.384"/>
    </inkml:context>
    <inkml:brush xml:id="br0">
      <inkml:brushProperty name="width" value="0.05" units="cm"/>
      <inkml:brushProperty name="height" value="0.05" units="cm"/>
    </inkml:brush>
  </inkml:definitions>
  <inkml:trace contextRef="#ctx0" brushRef="#br0">36 56 3225 0 0,'-36'-16'13048'0'0,"457"-3"-11842"0"0,-137-1-561 0 0,-266 19-632 0 0,0 1-1 0 0,0 1 1 0 0,0 0 0 0 0,19 5 0 0 0,-35-5-1407 0 0</inkml:trace>
</inkml:ink>
</file>

<file path=ppt/ink/ink2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2.288"/>
    </inkml:context>
    <inkml:brush xml:id="br0">
      <inkml:brushProperty name="width" value="0.05" units="cm"/>
      <inkml:brushProperty name="height" value="0.05" units="cm"/>
    </inkml:brush>
  </inkml:definitions>
  <inkml:trace contextRef="#ctx0" brushRef="#br0">13 32 3681 0 0,'-1'-1'472'0'0,"-1"0"-1"0"0,1-1 1 0 0,0 0 0 0 0,0 1 0 0 0,0-1-1 0 0,0 0 1 0 0,1 1 0 0 0,-1-1 0 0 0,0 0-1 0 0,1 0 1 0 0,-1-2 0 0 0,0-5 5569 0 0,8 11-5045 0 0,12 8-979 0 0,0 0 0 0 0,-1 2-1 0 0,26 20 1 0 0,53 53 277 0 0,-45-38-174 0 0,-41-38-65 0 0,103 97 96 0 0,-96-87-149 0 0,-1 0 0 0 0,-1 1 0 0 0,-1 0 0 0 0,14 25 0 0 0,-25-38 68 0 0,-1-1 0 0 0,0 1-1 0 0,0 0 1 0 0,0 1 0 0 0,-1-1 0 0 0,2 13 0 0 0,-4-16-235 0 0,1 0 0 0 0,-1-1 0 0 0,0 1 0 0 0,-1 0 0 0 0,1 0 0 0 0,-1 0 0 0 0,-1 6 0 0 0,-10 14-4128 0 0,6-15-850 0 0</inkml:trace>
</inkml:ink>
</file>

<file path=ppt/ink/ink2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2.749"/>
    </inkml:context>
    <inkml:brush xml:id="br0">
      <inkml:brushProperty name="width" value="0.05" units="cm"/>
      <inkml:brushProperty name="height" value="0.05" units="cm"/>
    </inkml:brush>
  </inkml:definitions>
  <inkml:trace contextRef="#ctx0" brushRef="#br0">394 4 13363 0 0,'-1'0'165'0'0,"0"-1"-1"0"0,1 1 1 0 0,-1-1 0 0 0,0 1 0 0 0,0 0-1 0 0,1-1 1 0 0,-1 1 0 0 0,0 0 0 0 0,0 0-1 0 0,1 0 1 0 0,-1-1 0 0 0,0 1 0 0 0,0 0-1 0 0,0 0 1 0 0,1 0 0 0 0,-1 0 0 0 0,0 0-1 0 0,0 1 1 0 0,0-1 0 0 0,1 0 0 0 0,-1 0-1 0 0,0 0 1 0 0,0 1 0 0 0,1-1 0 0 0,-1 0-1 0 0,0 1 1 0 0,1-1 0 0 0,-1 1 0 0 0,0-1-1 0 0,1 1 1 0 0,-2 0 0 0 0,-19 18 561 0 0,19-17-563 0 0,-45 55 74 0 0,1 1-1 0 0,-65 114 0 0 0,64-96-177 0 0,-36 75-844 0 0,71-126-6 0 0</inkml:trace>
</inkml:ink>
</file>

<file path=ppt/ink/ink2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6.942"/>
    </inkml:context>
    <inkml:brush xml:id="br0">
      <inkml:brushProperty name="width" value="0.05" units="cm"/>
      <inkml:brushProperty name="height" value="0.05" units="cm"/>
    </inkml:brush>
  </inkml:definitions>
  <inkml:trace contextRef="#ctx0" brushRef="#br0">47 3 1840 0 0,'-8'-2'8929'0'0,"7"2"-8658"0"0,-5 10 1917 0 0,-2 20-4045 0 0,7-25 2705 0 0,-6 26-757 0 0,3-18 120 0 0,0 0-1 0 0,2 0 1 0 0,-1 0-1 0 0,2 0 1 0 0,0 1 0 0 0,0-1-1 0 0,1 0 1 0 0,2 15 0 0 0,-1-27-188 0 0,-1 1-1 0 0,1 0 1 0 0,-1 0 0 0 0,1-1 0 0 0,0 1 0 0 0,-1 0-1 0 0,1 0 1 0 0,0-1 0 0 0,0 1 0 0 0,0-1 0 0 0,1 1 0 0 0,-1-1-1 0 0,0 0 1 0 0,0 1 0 0 0,1-1 0 0 0,-1 0 0 0 0,1 0-1 0 0,-1 0 1 0 0,1 0 0 0 0,-1 0 0 0 0,4 2 0 0 0,-2-3-296 0 0,0 1 0 0 0,0 0 0 0 0,0-1 0 0 0,0 0 0 0 0,0 1 1 0 0,0-1-1 0 0,0 0 0 0 0,0-1 0 0 0,0 1 0 0 0,0 0 0 0 0,0-1 0 0 0,0 0 1 0 0,3-1-1 0 0</inkml:trace>
</inkml:ink>
</file>

<file path=ppt/ink/ink2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7.397"/>
    </inkml:context>
    <inkml:brush xml:id="br0">
      <inkml:brushProperty name="width" value="0.05" units="cm"/>
      <inkml:brushProperty name="height" value="0.05" units="cm"/>
    </inkml:brush>
  </inkml:definitions>
  <inkml:trace contextRef="#ctx0" brushRef="#br0">4 5 5985 0 0,'-4'-3'5713'0'0,"4"1"-5713"0"0,2 2-120 0 0,29 3-3616 0 0,-17 0 2423 0 0,-3-2 1033 0 0</inkml:trace>
</inkml:ink>
</file>

<file path=ppt/ink/ink2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7.786"/>
    </inkml:context>
    <inkml:brush xml:id="br0">
      <inkml:brushProperty name="width" value="0.05" units="cm"/>
      <inkml:brushProperty name="height" value="0.05" units="cm"/>
    </inkml:brush>
  </inkml:definitions>
  <inkml:trace contextRef="#ctx0" brushRef="#br0">4 18 4145 0 0,'0'-1'947'0'0,"1"1"-828"0"0,-1 0-1 0 0,0 0 1 0 0,0 0-1 0 0,0-1 1 0 0,0 1-1 0 0,0 0 1 0 0,0 0-1 0 0,0 0 0 0 0,0 0 1 0 0,0 0-1 0 0,0-1 1 0 0,0 1-1 0 0,0 0 1 0 0,0 0-1 0 0,-2-3 2370 0 0,2 3-2370 0 0,0 0 0 0 0,0 0 1 0 0,0 0-1 0 0,0 0 1 0 0,0 0-1 0 0,-1 0 1 0 0,1-1-1 0 0,0 1 1 0 0,0 0-1 0 0,0 0 1 0 0,0 0-1 0 0,-1 0 0 0 0,1 0 1 0 0,0 0-1 0 0,0 0 1 0 0,13-8 607 0 0,-13 7-813 0 0,2 1 152 0 0,-1-1 1 0 0,0 1 0 0 0,0 0-1 0 0,0 0 1 0 0,0 0 0 0 0,1-1 0 0 0,-1 1-1 0 0,0 1 1 0 0,0-1 0 0 0,0 0-1 0 0,1 0 1 0 0,-1 0 0 0 0,0 1 0 0 0,0-1-1 0 0,0 0 1 0 0,0 1 0 0 0,0-1-1 0 0,0 1 1 0 0,1-1 0 0 0,-1 1 0 0 0,0 0-1 0 0,-1 0 1 0 0,1-1 0 0 0,0 1-1 0 0,0 0 1 0 0,0 0 0 0 0,0 0 0 0 0,-1 0-1 0 0,1 0 1 0 0,0 0 0 0 0,-1 0-1 0 0,1 0 1 0 0,-1 0 0 0 0,1 0 0 0 0,-1 0-1 0 0,1 0 1 0 0,-1 0 0 0 0,0 1-1 0 0,1 0 1 0 0,-5-2-115 0 0,3 0-40 0 0,0 1 37 0 0,0-1-1 0 0,0 1 1 0 0,-1-1 0 0 0,1 0-1 0 0,0 0 1 0 0,0 0-1 0 0,0 0 1 0 0,0 0-1 0 0,-1 0 1 0 0,1 0-1 0 0,0 0 1 0 0,0 0-1 0 0,0 0 1 0 0,-1-1-1 0 0,1 1 1 0 0,-1-1 0 0 0,2 0-60 0 0,0 1 0 0 0,0 0 0 0 0,0-1 0 0 0,0 1 0 0 0,0-1 0 0 0,0 1 0 0 0,0-1 0 0 0,0 1 0 0 0,0 0 0 0 0,1-1 0 0 0,-1 1 0 0 0,0 0 0 0 0,0-1 0 0 0,0 1 0 0 0,1-1 1 0 0,-1 1-1 0 0,0 0 0 0 0,1-1 0 0 0,-1 1 0 0 0,0 0 0 0 0,0 0 0 0 0,1-1 0 0 0,-1 1 0 0 0,1 0 0 0 0,-1 0 0 0 0,0 0 0 0 0,1-1 0 0 0,11-7-4038 0 0,-11 8 3770 0 0,-1-1 406 0 0,0 1 0 0 0,1 0 1 0 0,-1 0-1 0 0,0 0 0 0 0,0 0 0 0 0,1 0 0 0 0,-1 0 0 0 0,0 0 0 0 0,0 0 0 0 0,1 0 0 0 0,-1 0 1 0 0,0 0-1 0 0,0 0 0 0 0,1 0 0 0 0,-1 0 0 0 0,0 0 0 0 0,0 0 0 0 0,1 0 0 0 0,-1 0 0 0 0,0 0 0 0 0,0 0 1 0 0,0 1-1 0 0,1-1 0 0 0,-1 0 0 0 0,0 0 0 0 0,0 0 0 0 0,1 0 0 0 0,-1 0 0 0 0,0 1 0 0 0,0-1 1 0 0,0 0-1 0 0,0 0 0 0 0,1 0 0 0 0,-1 1 0 0 0,0-1 0 0 0,0 0 0 0 0,0 0 0 0 0,0 0 0 0 0,0 1 0 0 0,0-1 1 0 0,0 0-1 0 0,0 0 0 0 0,0 1 0 0 0,0-1 0 0 0,0 0 0 0 0,0 0 0 0 0,1 1 0 0 0,-2-1 0 0 0,1 0 1 0 0,0 0-1 0 0,0 1 0 0 0,0-1 0 0 0,0 0 0 0 0,0 0 0 0 0,0 1 0 0 0,0-1 0 0 0,0 0 0 0 0,0 0 0 0 0,0 1 1 0 0,0-1-1 0 0,-1 0 0 0 0,1 2 1452 0 0</inkml:trace>
</inkml:ink>
</file>

<file path=ppt/ink/ink2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8.403"/>
    </inkml:context>
    <inkml:brush xml:id="br0">
      <inkml:brushProperty name="width" value="0.05" units="cm"/>
      <inkml:brushProperty name="height" value="0.05" units="cm"/>
    </inkml:brush>
  </inkml:definitions>
  <inkml:trace contextRef="#ctx0" brushRef="#br0">2 13 8754 0 0,'-1'0'5789'0'0,"7"1"-1968"0"0,374-15-4133 0 0,-340 17-896 0 0,-29-2-4834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2.513"/>
    </inkml:context>
    <inkml:brush xml:id="br0">
      <inkml:brushProperty name="width" value="0.05" units="cm"/>
      <inkml:brushProperty name="height" value="0.05" units="cm"/>
    </inkml:brush>
  </inkml:definitions>
  <inkml:trace contextRef="#ctx0" brushRef="#br0">0 0 14283 0 0,'4'34'-1862'0'0,"-2"-20"1908"0"0,1 15 27 0 0,1 10 215 0 0,1 1-1 0 0,12 37 1 0 0,-13-60-288 0 0</inkml:trace>
</inkml:ink>
</file>

<file path=ppt/ink/ink2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9.104"/>
    </inkml:context>
    <inkml:brush xml:id="br0">
      <inkml:brushProperty name="width" value="0.05" units="cm"/>
      <inkml:brushProperty name="height" value="0.05" units="cm"/>
    </inkml:brush>
  </inkml:definitions>
  <inkml:trace contextRef="#ctx0" brushRef="#br0">0 58 6913 0 0,'0'0'111'0'0,"1"-1"1"0"0,-1 1-1 0 0,0-1 0 0 0,0 1 0 0 0,0-1 0 0 0,1 1 0 0 0,-1-1 0 0 0,0 1 0 0 0,1 0 0 0 0,-1-1 0 0 0,0 1 0 0 0,1-1 0 0 0,-1 1 0 0 0,1 0 0 0 0,-1 0 0 0 0,1-1 0 0 0,-1 1 0 0 0,0 0 0 0 0,1-1 0 0 0,-1 1 0 0 0,1 0 0 0 0,-1 0 0 0 0,1 0 0 0 0,-1 0 0 0 0,1 0 0 0 0,0 0 0 0 0,-1-1 0 0 0,2 1 0 0 0,42-12 238 0 0,0 0 1 0 0,1 3 0 0 0,1 2-1 0 0,-1 2 1 0 0,58 1 0 0 0,37 5-290 0 0,-118-1-60 0 0</inkml:trace>
</inkml:ink>
</file>

<file path=ppt/ink/ink2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19.466"/>
    </inkml:context>
    <inkml:brush xml:id="br0">
      <inkml:brushProperty name="width" value="0.05" units="cm"/>
      <inkml:brushProperty name="height" value="0.05" units="cm"/>
    </inkml:brush>
  </inkml:definitions>
  <inkml:trace contextRef="#ctx0" brushRef="#br0">3 1 10138 0 0,'-3'1'2091'0'0,"6"3"-2053"0"0,1 0-110 0 0,203 222-327 0 0,-200-219 398 0 0,21 24-261 0 0,-2 0 0 0 0,33 51 0 0 0,-49-66-3665 0 0</inkml:trace>
</inkml:ink>
</file>

<file path=ppt/ink/ink2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0.752"/>
    </inkml:context>
    <inkml:brush xml:id="br0">
      <inkml:brushProperty name="width" value="0.05" units="cm"/>
      <inkml:brushProperty name="height" value="0.05" units="cm"/>
    </inkml:brush>
  </inkml:definitions>
  <inkml:trace contextRef="#ctx0" brushRef="#br0">412 13 14659 0 0,'-1'-1'177'0'0,"0"0"0"0"0,0 0 0 0 0,0 0 0 0 0,-1 0 0 0 0,1 0-1 0 0,0 0 1 0 0,0 0 0 0 0,-1 1 0 0 0,1-1 0 0 0,0 0 0 0 0,-1 1 0 0 0,1-1 0 0 0,-1 1-1 0 0,1 0 1 0 0,-1-1 0 0 0,1 1 0 0 0,-1 0 0 0 0,1 0 0 0 0,-1 0 0 0 0,1 0 0 0 0,-1 0-1 0 0,1 0 1 0 0,-1 0 0 0 0,1 1 0 0 0,-1-1 0 0 0,1 1 0 0 0,0-1 0 0 0,-1 1 0 0 0,1-1-1 0 0,0 1 1 0 0,-1 0 0 0 0,1-1 0 0 0,0 1 0 0 0,-2 1 0 0 0,-13 8 100 0 0,1 0 1 0 0,0 2 0 0 0,0-1-1 0 0,-16 18 1 0 0,-49 61-461 0 0,51-56 277 0 0,-76 99-117 0 0,65-71-6189 0 0,23-32-628 0 0</inkml:trace>
</inkml:ink>
</file>

<file path=ppt/ink/ink2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1.577"/>
    </inkml:context>
    <inkml:brush xml:id="br0">
      <inkml:brushProperty name="width" value="0.05" units="cm"/>
      <inkml:brushProperty name="height" value="0.05" units="cm"/>
    </inkml:brush>
  </inkml:definitions>
  <inkml:trace contextRef="#ctx0" brushRef="#br0">24 20 5065 0 0,'0'0'389'0'0,"0"-1"-201"0"0,0 1 0 0 0,0 0 0 0 0,0-1 0 0 0,0 1 0 0 0,0 0 0 0 0,0-1 0 0 0,0 1 0 0 0,0-1 0 0 0,0 1-1 0 0,0 0 1 0 0,0-1 0 0 0,0 1 0 0 0,1 0 0 0 0,-1-1 0 0 0,0 1 0 0 0,0 0 0 0 0,0-1 0 0 0,0 1 0 0 0,1 0-1 0 0,-1 0 1 0 0,0-1 0 0 0,0 1 0 0 0,1 0 0 0 0,-1 0 0 0 0,0-1 0 0 0,1 1 0 0 0,-1 0 0 0 0,3-2-62 0 0,-3 1-79 0 0,1 0 1 0 0,0 0-1 0 0,0 1 0 0 0,0-1 1 0 0,-1 0-1 0 0,1 1 0 0 0,0-1 1 0 0,0 1-1 0 0,0-1 0 0 0,0 1 1 0 0,0 0-1 0 0,0-1 0 0 0,0 1 1 0 0,0 0-1 0 0,0 0 0 0 0,1-1 0 0 0,-1 1-14 0 0,-1 0-1 0 0,0 0 0 0 0,0 0 0 0 0,0 0 1 0 0,1 0-1 0 0,-1 0 0 0 0,0 0 0 0 0,0 1 0 0 0,0-1 1 0 0,0 0-1 0 0,1 0 0 0 0,-1 0 0 0 0,0 0 1 0 0,0 0-1 0 0,0 0 0 0 0,0 0 0 0 0,1 0 1 0 0,-1 1-1 0 0,0-1 0 0 0,0 0 0 0 0,0 0 0 0 0,0 0 1 0 0,0 0-1 0 0,0 1 0 0 0,1-1 0 0 0,-1 0 1 0 0,0 0-1 0 0,0 0 0 0 0,0 0 0 0 0,0 1 0 0 0,0-1 1 0 0,0 0-1 0 0,0 0 0 0 0,0 0 0 0 0,0 1 1 0 0,2 5 224 0 0,-2-6 106 0 0,1 4-290 0 0,0 0-60 0 0,-1-3-8 0 0,1 1-1 0 0,-1-1 0 0 0,1 0 1 0 0,-1 0-1 0 0,0 1 1 0 0,0-1-1 0 0,0 0 0 0 0,0 1 1 0 0,0-1-1 0 0,0 0 1 0 0,0 0-1 0 0,0 1 1 0 0,-1 1-1 0 0,1-2 21 0 0,-1-1 1 0 0,0 1-1 0 0,1 0 1 0 0,-1 0-1 0 0,0-1 1 0 0,1 1-1 0 0,-1 0 1 0 0,0-1-1 0 0,0 1 1 0 0,0-1-1 0 0,1 1 1 0 0,-1-1-1 0 0,0 1 1 0 0,0-1-1 0 0,0 0 1 0 0,0 1-1 0 0,0-1 1 0 0,0 0-1 0 0,0 0 1 0 0,0 0-1 0 0,0 0 1 0 0,0 0-1 0 0,0 0 1 0 0,0 0 0 0 0,0 0-1 0 0,0 0 1 0 0,0 0-1 0 0,-1-1 1 0 0,1 1-146 0 0,1 0 0 0 0,-1 0 0 0 0,1 0 0 0 0,-1 0 1 0 0,0 0-1 0 0,1 0 0 0 0,-1 0 0 0 0,1 0 0 0 0,-1 0 1 0 0,0-1-1 0 0,1 1 0 0 0,-1 0 0 0 0,1 0 0 0 0,-1-1 1 0 0,1 1-1 0 0,-1 0 0 0 0,1-1 0 0 0,-1 1 0 0 0,1 0 1 0 0,-1-1-1 0 0,1 1 0 0 0,0-1 0 0 0,-1 1 0 0 0,1-1 1 0 0,0 1-1 0 0,-1-1 0 0 0,1 1 0 0 0,0-1 0 0 0,-1 1 1 0 0,1-1-1 0 0,0 0 0 0 0,0 1 0 0 0,0-1 0 0 0,0 1 1 0 0,0-1-1 0 0,-1 1 0 0 0,1-1 0 0 0,0 0 0 0 0,0 1 1 0 0,1-1-1 0 0,-1 1 0 0 0,0-2 0 0 0,0 1 75 0 0,0 1-1 0 0,1 0 1 0 0,-1 0 0 0 0,0-1-1 0 0,1 1 1 0 0,-1 0-1 0 0,0 0 1 0 0,1-1-1 0 0,-1 1 1 0 0,0 0-1 0 0,1 0 1 0 0,-1 0 0 0 0,0-1-1 0 0,1 1 1 0 0,-1 0-1 0 0,1 0 1 0 0,-1 0-1 0 0,0 0 1 0 0,1 0 0 0 0,-1 0-1 0 0,1 0 1 0 0,-1 0-1 0 0,0 0 1 0 0,1 0-1 0 0,-1 0 1 0 0,1 0-1 0 0,-1 0 1 0 0,0 0 0 0 0,1 1-1 0 0,-1-1 1 0 0,1 0-1 0 0,-1 0 1 0 0,0 0-1 0 0,1 1 1 0 0,-1-1-1 0 0,0 0 1 0 0,1 0 0 0 0,-1 1-1 0 0,1-1 47 0 0,0 1-1 0 0,0-1 1 0 0,-1 1-1 0 0,1 0 1 0 0,0-1-1 0 0,-1 1 1 0 0,1-1-1 0 0,0 1 1 0 0,-1 0-1 0 0,1 0 1 0 0,-1-1-1 0 0,1 1 1 0 0,-1 0-1 0 0,0 0 1 0 0,1-1-1 0 0,-1 1 1 0 0,1 1-1 0 0,-1-1 73 0 0,0 0 1 0 0,0 0-1 0 0,0 0 0 0 0,0 0 0 0 0,0 0 0 0 0,0 0 1 0 0,0 0-1 0 0,0 0 0 0 0,-1 0 0 0 0,1 0 0 0 0,0-1 1 0 0,-1 1-1 0 0,1 0 0 0 0,0 0 0 0 0,-1 0 0 0 0,1 0 1 0 0,-1-1-1 0 0,1 1 0 0 0,-1 0 0 0 0,1 0 0 0 0,-1-1 1 0 0,0 1-1 0 0,1 0 0 0 0,-1-1 0 0 0,0 1 0 0 0,0-1 1 0 0,1 1-1 0 0,-1-1 0 0 0,0 1 0 0 0,0-1 0 0 0,-1 1 1 0 0,1-1-29 0 0,0 0 1 0 0,0 0 0 0 0,0 0 0 0 0,0-1 0 0 0,0 1-1 0 0,0 0 1 0 0,0 0 0 0 0,0-1 0 0 0,0 1-1 0 0,0-1 1 0 0,0 1 0 0 0,0-1 0 0 0,1 1 0 0 0,-1-1-1 0 0,0 1 1 0 0,0-1 0 0 0,0 0 0 0 0,1 1 0 0 0,-1-1-1 0 0,0 0 1 0 0,1 0 0 0 0,-1 0 0 0 0,1 1-1 0 0,-1-1 1 0 0,1 0 0 0 0,-1 0 0 0 0,1 0 0 0 0,-1-2-1 0 0,1 3-55 0 0,0 0 0 0 0,-1-1 0 0 0,1 1-1 0 0,0-1 1 0 0,0 1 0 0 0,0-1-1 0 0,-1 1 1 0 0,1 0 0 0 0,0-1 0 0 0,0 1-1 0 0,0-1 1 0 0,0 1 0 0 0,0-1-1 0 0,0 1 1 0 0,0-1 0 0 0,0 1 0 0 0,0-1-1 0 0,0 1 1 0 0,0-1 0 0 0,0 1-1 0 0,0-1 1 0 0,1 1 0 0 0,-1-1 0 0 0,1 0-172 0 0</inkml:trace>
  <inkml:trace contextRef="#ctx0" brushRef="#br0" timeOffset="1">294 4 5065 0 0,'0'0'3524'0'0,"2"7"-1523"0"0,6 15-1600 0 0,-2 0-1 0 0,0 1 0 0 0,-1 0 0 0 0,-2 0 0 0 0,0 1 1 0 0,-2-1-1 0 0,0 1 0 0 0,-2-1 0 0 0,0 0 1 0 0,-2 1-1 0 0,0-1 0 0 0,-2 0 0 0 0,0 0 1 0 0,-2-1-1 0 0,-1 0 0 0 0,-10 24 0 0 0,14-40-143 0 0,1-1-1 0 0,0 1 0 0 0,-1-1 0 0 0,0 0 0 0 0,0 0 1 0 0,-1 0-1 0 0,1 0 0 0 0,-1-1 0 0 0,-7 6 0 0 0,9-9-293 0 0,1 0-1 0 0,0 0 0 0 0,0 1 1 0 0,0-1-1 0 0,-1-1 0 0 0,1 1 1 0 0,-1 0-1 0 0,1-1 0 0 0,-1 1 1 0 0,1-1-1 0 0,-1 1 0 0 0,1-1 0 0 0,-1 0 1 0 0,-3-1-1 0 0,4 1-429 0 0,-1-1-1 0 0,1 1 1 0 0,0-1-1 0 0,-1 0 0 0 0,1 0 1 0 0,0 0-1 0 0,-1 0 1 0 0,1-1-1 0 0,0 1 1 0 0,-3-3-1 0 0,-6-5-5666 0 0</inkml:trace>
</inkml:ink>
</file>

<file path=ppt/ink/ink2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2.351"/>
    </inkml:context>
    <inkml:brush xml:id="br0">
      <inkml:brushProperty name="width" value="0.05" units="cm"/>
      <inkml:brushProperty name="height" value="0.05" units="cm"/>
    </inkml:brush>
  </inkml:definitions>
  <inkml:trace contextRef="#ctx0" brushRef="#br0">7 79 9218 0 0,'-3'-3'408'0'0,"1"2"80"0"0,1 0-392 0 0,1-1 112 0 0,1 2 16 0 0,1 0 8 0 0,1 2 0 0 0,2 0-232 0 0,19 8-240 0 0,-13-3-920 0 0,1-2-216 0 0,2 2-49 0 0,-2-1-7 0 0</inkml:trace>
  <inkml:trace contextRef="#ctx0" brushRef="#br0" timeOffset="1">630 11 10138 0 0,'0'0'1929'0'0,"18"-2"893"0"0,68-4-2598 0 0,0 4 1 0 0,122 12 0 0 0,-177-7-586 0 0,-17-2-38 0 0</inkml:trace>
</inkml:ink>
</file>

<file path=ppt/ink/ink2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3.326"/>
    </inkml:context>
    <inkml:brush xml:id="br0">
      <inkml:brushProperty name="width" value="0.05" units="cm"/>
      <inkml:brushProperty name="height" value="0.05" units="cm"/>
    </inkml:brush>
  </inkml:definitions>
  <inkml:trace contextRef="#ctx0" brushRef="#br0">44 152 920 0 0,'-9'3'15960'0'0,"2"11"-13270"0"0,1 9-5208 0 0,3-10 4042 0 0,-5 44-1685 0 0,2 1 0 0 0,2 0 0 0 0,4 0 0 0 0,1 0 0 0 0,11 62 0 0 0,-10-103-813 0 0</inkml:trace>
  <inkml:trace contextRef="#ctx0" brushRef="#br0" timeOffset="1">618 58 7834 0 0,'0'-2'2009'0'0,"9"-3"421"0"0,18-4-2141 0 0,1 2-1 0 0,1 1 1 0 0,-1 2-1 0 0,1 0 1 0 0,29 1-1 0 0,-7 0 263 0 0,173-5 358 0 0,-26 2-3150 0 0,-188 6 559 0 0,-2 0-2649 0 0</inkml:trace>
</inkml:ink>
</file>

<file path=ppt/ink/ink2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3.899"/>
    </inkml:context>
    <inkml:brush xml:id="br0">
      <inkml:brushProperty name="width" value="0.05" units="cm"/>
      <inkml:brushProperty name="height" value="0.05" units="cm"/>
    </inkml:brush>
  </inkml:definitions>
  <inkml:trace contextRef="#ctx0" brushRef="#br0">40 0 11979 0 0,'2'3'136'0'0,"1"-1"0"0"0,-1 1 1 0 0,0-1-1 0 0,1 0 0 0 0,-1 0 1 0 0,1 0-1 0 0,4 3 0 0 0,-5-4 10 0 0,16 16-138 0 0,-2 1 0 0 0,0 1 0 0 0,0 0 0 0 0,13 23 0 0 0,4 6 160 0 0,32 40 126 0 0,71 127 0 0 0,-116-171-350 0 0,-15-31-224 0 0</inkml:trace>
  <inkml:trace contextRef="#ctx0" brushRef="#br0" timeOffset="1">412 53 13363 0 0,'-2'-1'92'0'0,"1"0"0"0"0,-1 0 0 0 0,1 0 0 0 0,-1 0 0 0 0,0 0 0 0 0,1 1 0 0 0,-1-1 0 0 0,0 1 0 0 0,0-1-1 0 0,1 1 1 0 0,-1 0 0 0 0,0-1 0 0 0,0 1 0 0 0,1 0 0 0 0,-1 0 0 0 0,0 0 0 0 0,0 0 0 0 0,1 1 0 0 0,-1-1 0 0 0,0 1 0 0 0,0-1 0 0 0,1 1 0 0 0,-1-1 0 0 0,0 1 0 0 0,1 0 0 0 0,-1 0 0 0 0,1-1 0 0 0,-1 1 0 0 0,-1 2 0 0 0,-5 3 636 0 0,1 0 1 0 0,0 1 0 0 0,0 1-1 0 0,-8 9 1 0 0,1-1-250 0 0,-24 24-482 0 0,-21 22-107 0 0,3 2-1 0 0,-69 102 1 0 0,108-133-1960 0 0,10-16-4392 0 0</inkml:trace>
</inkml:ink>
</file>

<file path=ppt/ink/ink2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4.540"/>
    </inkml:context>
    <inkml:brush xml:id="br0">
      <inkml:brushProperty name="width" value="0.05" units="cm"/>
      <inkml:brushProperty name="height" value="0.05" units="cm"/>
    </inkml:brush>
  </inkml:definitions>
  <inkml:trace contextRef="#ctx0" brushRef="#br0">1 19 11979 0 0,'0'0'5731'0'0,"0"1"-5114"0"0,21 1-9378 0 0,-11 0 6020 0 0</inkml:trace>
  <inkml:trace contextRef="#ctx0" brushRef="#br0" timeOffset="1">179 1 14283 0 0,'0'0'1850'0'0,"1"1"-800"0"0,20 7-10654 0 0,-16-5 8914 0 0</inkml:trace>
</inkml:ink>
</file>

<file path=ppt/ink/ink2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6:25.098"/>
    </inkml:context>
    <inkml:brush xml:id="br0">
      <inkml:brushProperty name="width" value="0.05" units="cm"/>
      <inkml:brushProperty name="height" value="0.05" units="cm"/>
    </inkml:brush>
  </inkml:definitions>
  <inkml:trace contextRef="#ctx0" brushRef="#br0">98 1 8290 0 0,'0'0'863'0'0,"1"0"-779"0"0,2 3 361 0 0,-1 1 0 0 0,1 0 0 0 0,-1 0 1 0 0,0 0-1 0 0,0 0 0 0 0,0 0 0 0 0,1 6 1 0 0,-2-9-337 0 0,10 32 716 0 0,-1 1-1 0 0,-1 0 1 0 0,4 38 0 0 0,4 106 1036 0 0,-16-147-1801 0 0,-1 0 1 0 0,-1-1-1 0 0,-2 1 1 0 0,-2 0-1 0 0,0-1 1 0 0,-2 1-1 0 0,-1-2 1 0 0,-2 1-1 0 0,-1-1 0 0 0,-1-1 1 0 0,-1 0-1 0 0,-2 0 1 0 0,0-2-1 0 0,-32 41 1 0 0,20-34-936 0 0</inkml:trace>
</inkml:ink>
</file>

<file path=ppt/ink/ink2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6.645"/>
    </inkml:context>
    <inkml:brush xml:id="br0">
      <inkml:brushProperty name="width" value="0.05" units="cm"/>
      <inkml:brushProperty name="height" value="0.05" units="cm"/>
    </inkml:brush>
  </inkml:definitions>
  <inkml:trace contextRef="#ctx0" brushRef="#br0">1 71 5065 0 0,'1'-5'6365'0'0,"-1"5"-6254"0"0,15-7 1291 0 0,16-3-1742 0 0,42-5 2364 0 0,118-8-1 0 0,-94 14-1176 0 0,-86 7-1460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2.981"/>
    </inkml:context>
    <inkml:brush xml:id="br0">
      <inkml:brushProperty name="width" value="0.05" units="cm"/>
      <inkml:brushProperty name="height" value="0.05" units="cm"/>
    </inkml:brush>
  </inkml:definitions>
  <inkml:trace contextRef="#ctx0" brushRef="#br0">12 1 5065 0 0,'-1'4'9315'0'0,"-1"14"-9388"0"0,-2 37-68 0 0,2-38 267 0 0,0 0 0 0 0,1 1-1 0 0,1-1 1 0 0,1 0 0 0 0,1 0-1 0 0,4 24 1 0 0,-5-40-123 0 0,-1 0-1 0 0,0 0 1 0 0,0 0 0 0 0,0 0 0 0 0,1 0-1 0 0,-1 0 1 0 0,1 0 0 0 0,-1 0 0 0 0,1-1-1 0 0,-1 1 1 0 0,1 0 0 0 0,-1 0 0 0 0,1 0 0 0 0,0-1-1 0 0,-1 1 1 0 0,1 0 0 0 0,0-1 0 0 0,0 1-1 0 0,1 0 1 0 0,-2-1-13 0 0,1 0-1 0 0,-1 0 1 0 0,1 0-1 0 0,0 0 1 0 0,-1 0-1 0 0,1 0 1 0 0,-1 0 0 0 0,1 0-1 0 0,-1-1 1 0 0,1 1-1 0 0,0 0 1 0 0,-1 0-1 0 0,1 0 1 0 0,-1-1-1 0 0,1 1 1 0 0,-1 0 0 0 0,1-1-1 0 0,-1 1 1 0 0,0-1-1 0 0,1 1 1 0 0,-1 0-1 0 0,1-1 1 0 0,-1 0-1 0 0,4-4-140 0 0,0-1-1 0 0,-1 0 0 0 0,0 1 0 0 0,4-11 0 0 0,0-1-112 0 0</inkml:trace>
</inkml:ink>
</file>

<file path=ppt/ink/ink2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6.972"/>
    </inkml:context>
    <inkml:brush xml:id="br0">
      <inkml:brushProperty name="width" value="0.05" units="cm"/>
      <inkml:brushProperty name="height" value="0.05" units="cm"/>
    </inkml:brush>
  </inkml:definitions>
  <inkml:trace contextRef="#ctx0" brushRef="#br0">70 1 12899 0 0,'-9'5'5824'0'0,"2"6"-3797"0"0,-3 16-1856 0 0,9-22 457 0 0,-12 49-507 0 0,2 0 1 0 0,3 1 0 0 0,-3 88-1 0 0,12-75-2493 0 0,2-37-4760 0 0</inkml:trace>
</inkml:ink>
</file>

<file path=ppt/ink/ink2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7.490"/>
    </inkml:context>
    <inkml:brush xml:id="br0">
      <inkml:brushProperty name="width" value="0.05" units="cm"/>
      <inkml:brushProperty name="height" value="0.05" units="cm"/>
    </inkml:brush>
  </inkml:definitions>
  <inkml:trace contextRef="#ctx0" brushRef="#br0">435 101 6449 0 0,'-2'-7'559'0'0,"-1"0"-1"0"0,1-1 0 0 0,-2 1 0 0 0,1 1 1 0 0,-1-1-1 0 0,0 0 0 0 0,0 1 1 0 0,-9-10-1 0 0,10 13-386 0 0,-1 0 1 0 0,1 0-1 0 0,-1 1 0 0 0,0-1 1 0 0,0 1-1 0 0,0 0 1 0 0,0 0-1 0 0,-1 0 0 0 0,1 0 1 0 0,0 1-1 0 0,-1 0 1 0 0,1 0-1 0 0,-1 0 1 0 0,0 0-1 0 0,-8 1 0 0 0,-1 0-581 0 0,-1 1-1 0 0,1 1 1 0 0,-1 0 0 0 0,1 1-1 0 0,0 0 1 0 0,0 1-1 0 0,-26 12 1 0 0,16-5-215 0 0,1 0 0 0 0,1 2 1 0 0,-34 25-1 0 0,50-33 587 0 0,0 0 0 0 0,0 0 0 0 0,1 0 0 0 0,-1 1 0 0 0,1-1 0 0 0,0 1 0 0 0,-4 8 0 0 0,8-12 22 0 0,0 0 0 0 0,0 0 0 0 0,0 0 0 0 0,0 0 0 0 0,1 0 1 0 0,-1 0-1 0 0,1 0 0 0 0,-1 0 0 0 0,1 0 0 0 0,0 0 0 0 0,0 0 0 0 0,0 0 0 0 0,0 1 0 0 0,0-1 0 0 0,0 0 1 0 0,1 0-1 0 0,-1 0 0 0 0,1 0 0 0 0,0 0 0 0 0,-1 0 0 0 0,1 0 0 0 0,0 0 0 0 0,0 0 0 0 0,0 0 0 0 0,0 0 1 0 0,0-1-1 0 0,1 1 0 0 0,-1 0 0 0 0,3 2 0 0 0,2 1-221 0 0,1 1 1 0 0,0-1-1 0 0,0 0 1 0 0,0-1-1 0 0,0 1 1 0 0,1-2-1 0 0,-1 1 1 0 0,1-1-1 0 0,16 5 1 0 0,9 0-194 0 0,37 4 0 0 0,-57-10 445 0 0,1 0 53 0 0,43 7-468 0 0,85 2 0 0 0,-168-9 10656 0 0,0 3-4893 0 0,9 0-5124 0 0,0 0 0 0 0,0 2 1 0 0,1 0-1 0 0,-1 1 0 0 0,-18 12 0 0 0,17-9-260 0 0,1 1-1 0 0,0 1 1 0 0,1 1-1 0 0,-28 29 1 0 0,39-37-14 0 0,0-1 1 0 0,0 1-1 0 0,1 0 0 0 0,0 1 1 0 0,0-1-1 0 0,0 1 1 0 0,1 0-1 0 0,0 0 1 0 0,0 0-1 0 0,1 0 0 0 0,0 0 1 0 0,0 0-1 0 0,1 1 1 0 0,0-1-1 0 0,0 1 0 0 0,0-1 1 0 0,2 10-1 0 0,0-11-235 0 0,0-1 0 0 0,1 1-1 0 0,0-1 1 0 0,0 0 0 0 0,0 1-1 0 0,1-1 1 0 0,0 0 0 0 0,0 0-1 0 0,0-1 1 0 0,1 1 0 0 0,-1-1-1 0 0,1 0 1 0 0,0 1 0 0 0,0-2-1 0 0,1 1 1 0 0,-1 0 0 0 0,1-1-1 0 0,0 0 1 0 0,-1 0 0 0 0,11 4-1 0 0,1-2-5004 0 0</inkml:trace>
</inkml:ink>
</file>

<file path=ppt/ink/ink2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7.848"/>
    </inkml:context>
    <inkml:brush xml:id="br0">
      <inkml:brushProperty name="width" value="0.05" units="cm"/>
      <inkml:brushProperty name="height" value="0.05" units="cm"/>
    </inkml:brush>
  </inkml:definitions>
  <inkml:trace contextRef="#ctx0" brushRef="#br0">102 0 7370 0 0,'-2'1'557'0'0,"-1"-1"0"0"0,1 1 0 0 0,-1 0 0 0 0,1 0 0 0 0,-1 0 0 0 0,1 0 0 0 0,-1 0 0 0 0,1 0 0 0 0,0 1 0 0 0,0-1 0 0 0,-4 4 0 0 0,-22 20 2102 0 0,28-24-2504 0 0,-5 4 94 0 0,1 0 0 0 0,0-1-1 0 0,1 2 1 0 0,-1-1 0 0 0,1 0 0 0 0,0 1 0 0 0,0-1 0 0 0,0 1 0 0 0,1 0 0 0 0,0 0 0 0 0,0 0 0 0 0,-1 11 0 0 0,3-15-252 0 0,0 1-1 0 0,-1-1 1 0 0,1 1 0 0 0,0-1 0 0 0,1 1-1 0 0,-1-1 1 0 0,0 1 0 0 0,1-1-1 0 0,-1 1 1 0 0,1-1 0 0 0,0 0-1 0 0,0 1 1 0 0,0-1 0 0 0,0 0-1 0 0,0 0 1 0 0,1 1 0 0 0,-1-1 0 0 0,1 0-1 0 0,-1 0 1 0 0,1-1 0 0 0,0 1-1 0 0,-1 0 1 0 0,1 0 0 0 0,0-1-1 0 0,0 1 1 0 0,0-1 0 0 0,1 0-1 0 0,-1 0 1 0 0,0 1 0 0 0,0-1 0 0 0,1-1-1 0 0,-1 1 1 0 0,1 0 0 0 0,2 0-1 0 0,0 0-104 0 0,0 0 0 0 0,0 0 0 0 0,0 0 0 0 0,0-1 0 0 0,0 0-1 0 0,0 0 1 0 0,0 0 0 0 0,0-1 0 0 0,0 0 0 0 0,0 1 0 0 0,0-2-1 0 0,0 1 1 0 0,0-1 0 0 0,0 0 0 0 0,6-3 0 0 0,-5 2-474 0 0,0-1 1 0 0,0 0-1 0 0,-1 0 1 0 0,1-1-1 0 0,-1 0 1 0 0,7-8-1 0 0,2-4-4715 0 0</inkml:trace>
</inkml:ink>
</file>

<file path=ppt/ink/ink2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8.176"/>
    </inkml:context>
    <inkml:brush xml:id="br0">
      <inkml:brushProperty name="width" value="0.05" units="cm"/>
      <inkml:brushProperty name="height" value="0.05" units="cm"/>
    </inkml:brush>
  </inkml:definitions>
  <inkml:trace contextRef="#ctx0" brushRef="#br0">66 47 1376 0 0,'-6'-2'-566'0'0,"-2"-1"3209"0"0,1 0 1 0 0,-1 0-1 0 0,0-1 0 0 0,1 0 1 0 0,-14-9-1 0 0,23 11-2828 0 0,0 1 0 0 0,0 0 0 0 0,0 0 0 0 0,0 0 0 0 0,1 0 0 0 0,-1 1 0 0 0,0-1 0 0 0,1 0 0 0 0,3 0 0 0 0,-5 1 112 0 0,11-2-1896 0 0,-1 1 0 0 0,23 0-1 0 0,-11 1-188 0 0</inkml:trace>
  <inkml:trace contextRef="#ctx0" brushRef="#br0" timeOffset="1">423 9 9218 0 0,'-1'4'409'0'0,"0"-1"1"0"0,-1 1-1 0 0,1 0 0 0 0,1 0 1 0 0,-1-1-1 0 0,0 1 0 0 0,1 0 1 0 0,0 7-1 0 0,-1-1 12 0 0,-1 48 2787 0 0,7 103 0 0 0,-1-107-2377 0 0,-2 0 1 0 0,-7 76 0 0 0,-10-42-563 0 0,13-79-243 0 0,-1 1 0 0 0,0-1 0 0 0,-1 1 0 0 0,0-1 0 0 0,0 0 0 0 0,-11 15 0 0 0,12-20-59 0 0,0-1 0 0 0,-1 0 0 0 0,0 1 0 0 0,1-1 0 0 0,-1 0 0 0 0,0 0 0 0 0,0-1 0 0 0,0 1 0 0 0,-1-1 0 0 0,1 0 0 0 0,-1 0 0 0 0,1-1 0 0 0,-1 1-1 0 0,0-1 1 0 0,1 0 0 0 0,-1 0 0 0 0,0-1 0 0 0,0 1 0 0 0,0-1 0 0 0,1 0 0 0 0,-1 0 0 0 0,0-1 0 0 0,0 1 0 0 0,0-1 0 0 0,1 0 0 0 0,-1-1 0 0 0,0 1 0 0 0,1-1 0 0 0,-1 0 0 0 0,1 0 0 0 0,0 0 0 0 0,-1-1 0 0 0,-6-5 0 0 0,-4-4-1045 0 0</inkml:trace>
</inkml:ink>
</file>

<file path=ppt/ink/ink2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49:08.519"/>
    </inkml:context>
    <inkml:brush xml:id="br0">
      <inkml:brushProperty name="width" value="0.05" units="cm"/>
      <inkml:brushProperty name="height" value="0.05" units="cm"/>
    </inkml:brush>
  </inkml:definitions>
  <inkml:trace contextRef="#ctx0" brushRef="#br0">0 1 10138 0 0,'3'0'896'0'0,"-1"0"-712"0"0,-1 0-184 0 0,0 0 601 0 0,1 0 79 0 0,-1 0 24 0 0,3 1 0 0 0,2 0-448 0 0,1-1-80 0 0,1 2-16 0 0,2 1-8 0 0,1-2-56 0 0,0 2 0 0 0,3 1-8 0 0,2-1 0 0 0,5 1-88 0 0,1-1 0 0 0</inkml:trace>
</inkml:ink>
</file>

<file path=ppt/ink/ink2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0:09.572"/>
    </inkml:context>
    <inkml:brush xml:id="br0">
      <inkml:brushProperty name="width" value="0.35" units="cm"/>
      <inkml:brushProperty name="height" value="0.35" units="cm"/>
    </inkml:brush>
  </inkml:definitions>
  <inkml:trace contextRef="#ctx0" brushRef="#br0">1 2 8754 0 0,'2'-1'10866'0'0</inkml:trace>
</inkml:ink>
</file>

<file path=ppt/ink/ink2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0:10.828"/>
    </inkml:context>
    <inkml:brush xml:id="br0">
      <inkml:brushProperty name="width" value="0.35" units="cm"/>
      <inkml:brushProperty name="height" value="0.35" units="cm"/>
    </inkml:brush>
  </inkml:definitions>
  <inkml:trace contextRef="#ctx0" brushRef="#br0">2 2 9674 0 0,'-1'-1'10966'0'0</inkml:trace>
</inkml:ink>
</file>

<file path=ppt/ink/ink2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0:13.651"/>
    </inkml:context>
    <inkml:brush xml:id="br0">
      <inkml:brushProperty name="width" value="0.35" units="cm"/>
      <inkml:brushProperty name="height" value="0.35" units="cm"/>
    </inkml:brush>
  </inkml:definitions>
  <inkml:trace contextRef="#ctx0" brushRef="#br0">3 1 5065 0 0,'-2'1'15853'0'0</inkml:trace>
</inkml:ink>
</file>

<file path=ppt/ink/ink2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1:24.720"/>
    </inkml:context>
    <inkml:brush xml:id="br0">
      <inkml:brushProperty name="width" value="0.35" units="cm"/>
      <inkml:brushProperty name="height" value="0.35" units="cm"/>
      <inkml:brushProperty name="color" value="#008C3A"/>
    </inkml:brush>
  </inkml:definitions>
  <inkml:trace contextRef="#ctx0" brushRef="#br0">0 3 5065 0 0,'0'-3'12793'0'0</inkml:trace>
</inkml:ink>
</file>

<file path=ppt/ink/ink2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1:27.826"/>
    </inkml:context>
    <inkml:brush xml:id="br0">
      <inkml:brushProperty name="width" value="0.35" units="cm"/>
      <inkml:brushProperty name="height" value="0.35" units="cm"/>
      <inkml:brushProperty name="color" value="#008C3A"/>
    </inkml:brush>
  </inkml:definitions>
  <inkml:trace contextRef="#ctx0" brushRef="#br0">0 0 2761 0 0,'0'0'11294'0'0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3.357"/>
    </inkml:context>
    <inkml:brush xml:id="br0">
      <inkml:brushProperty name="width" value="0.05" units="cm"/>
      <inkml:brushProperty name="height" value="0.05" units="cm"/>
    </inkml:brush>
  </inkml:definitions>
  <inkml:trace contextRef="#ctx0" brushRef="#br0">0 4 3225 0 0,'3'-2'9645'0'0,"3"1"-5856"0"0,21 0-6013 0 0,-22 1 3286 0 0,20 2-1173 0 0,-11 0 40 0 0</inkml:trace>
</inkml:ink>
</file>

<file path=ppt/ink/ink2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1:29.526"/>
    </inkml:context>
    <inkml:brush xml:id="br0">
      <inkml:brushProperty name="width" value="0.35" units="cm"/>
      <inkml:brushProperty name="height" value="0.35" units="cm"/>
      <inkml:brushProperty name="color" value="#008C3A"/>
    </inkml:brush>
  </inkml:definitions>
  <inkml:trace contextRef="#ctx0" brushRef="#br0">0 1 5529 0 0,'2'1'7823'0'0</inkml:trace>
</inkml:ink>
</file>

<file path=ppt/ink/ink2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0.546"/>
    </inkml:context>
    <inkml:brush xml:id="br0">
      <inkml:brushProperty name="width" value="0.035" units="cm"/>
      <inkml:brushProperty name="height" value="0.035" units="cm"/>
      <inkml:brushProperty name="color" value="#008C3A"/>
    </inkml:brush>
  </inkml:definitions>
  <inkml:trace contextRef="#ctx0" brushRef="#br0">1 236 10594 0 0,'0'0'819'0'0,"22"-6"-1454"0"0,62-5 2629 0 0,20-3 251 0 0,-94 12-2145 0 0,0-1 0 0 0,0 0 0 0 0,0-1 0 0 0,-1 0 0 0 0,1 0 0 0 0,-1-1 0 0 0,15-10 0 0 0,-21 13-150 0 0,0-1 1 0 0,-1 1 0 0 0,1-1-1 0 0,0 0 1 0 0,-1 0 0 0 0,0 0-1 0 0,1 0 1 0 0,-1 0-1 0 0,0 0 1 0 0,-1 0 0 0 0,1-1-1 0 0,-1 1 1 0 0,1-1 0 0 0,-1 0-1 0 0,0 1 1 0 0,0-1 0 0 0,-1 0-1 0 0,1 1 1 0 0,-1-1-1 0 0,0 0 1 0 0,0 0 0 0 0,0 0-1 0 0,0 1 1 0 0,0-1 0 0 0,-1 0-1 0 0,0 0 1 0 0,0 1 0 0 0,0-1-1 0 0,-2-5 1 0 0,1 6-171 0 0,0-1-1 0 0,0 1 1 0 0,0-1 0 0 0,0 1 0 0 0,0-1-1 0 0,-1 1 1 0 0,1 0 0 0 0,-1 0 0 0 0,0 0 0 0 0,0 1-1 0 0,0-1 1 0 0,0 1 0 0 0,-1 0 0 0 0,1-1 0 0 0,-1 1-1 0 0,1 1 1 0 0,-1-1 0 0 0,0 0 0 0 0,0 1-1 0 0,1 0 1 0 0,-1 0 0 0 0,0 0 0 0 0,0 1 0 0 0,0-1-1 0 0,0 1 1 0 0,0 0 0 0 0,-7 0 0 0 0,3 2-51 0 0,0 0 1 0 0,1 0 0 0 0,-1 0-1 0 0,1 1 1 0 0,0 0 0 0 0,-1 1-1 0 0,2 0 1 0 0,-1 0 0 0 0,0 0-1 0 0,1 1 1 0 0,0 0 0 0 0,0 0-1 0 0,0 1 1 0 0,-7 8 0 0 0,2-1 445 0 0,1 0 1 0 0,1 1 0 0 0,0 0 0 0 0,0 0-1 0 0,-12 30 1 0 0,18-34 99 0 0,-1 0 1 0 0,1 0-1 0 0,0 0 0 0 0,1 1 1 0 0,0-1-1 0 0,1 1 0 0 0,0-1 1 0 0,1 1-1 0 0,0-1 0 0 0,3 22 1 0 0,-1-26-125 0 0,-1 1 1 0 0,2-1-1 0 0,-1 1 0 0 0,0-1 1 0 0,1 0-1 0 0,1 0 1 0 0,-1 0-1 0 0,1 0 0 0 0,-1-1 1 0 0,2 1-1 0 0,-1-1 1 0 0,1 0-1 0 0,-1-1 0 0 0,1 1 1 0 0,1-1-1 0 0,-1 0 1 0 0,1 0-1 0 0,5 3 0 0 0,-6-4-164 0 0,0 0-1 0 0,0-1 1 0 0,0 0-1 0 0,0 0 1 0 0,1 0-1 0 0,-1-1 1 0 0,1 0-1 0 0,-1 0 1 0 0,0 0-1 0 0,1 0 1 0 0,0-1-1 0 0,-1 0 1 0 0,11-2-1 0 0,-7 1-34 0 0,-1-1 1 0 0,0-1-1 0 0,0 0 0 0 0,0 0 0 0 0,0 0 0 0 0,0-1 0 0 0,-1 0 0 0 0,9-7 1 0 0,6-6-107 0 0,-1 0 1 0 0,-1-2 0 0 0,-1-1 0 0 0,26-35 0 0 0,-27 32-142 0 0,-1-1-1 0 0</inkml:trace>
</inkml:ink>
</file>

<file path=ppt/ink/ink2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0.892"/>
    </inkml:context>
    <inkml:brush xml:id="br0">
      <inkml:brushProperty name="width" value="0.035" units="cm"/>
      <inkml:brushProperty name="height" value="0.035" units="cm"/>
      <inkml:brushProperty name="color" value="#008C3A"/>
    </inkml:brush>
  </inkml:definitions>
  <inkml:trace contextRef="#ctx0" brushRef="#br0">28 24 7370 0 0,'-5'17'3178'0'0,"-2"14"-1929"0"0,1-1 0 0 0,2 1 0 0 0,-1 37 0 0 0,5-57-1087 0 0,0-1 1 0 0,1 1 0 0 0,0-1 0 0 0,0 1 0 0 0,1-1 0 0 0,1 0 0 0 0,0 0 0 0 0,0 0-1 0 0,1 0 1 0 0,0-1 0 0 0,1 1 0 0 0,0-1 0 0 0,8 12 0 0 0,-12-20-162 0 0,0 0 0 0 0,-1 0 0 0 0,1 0 0 0 0,0 0 0 0 0,0 0 0 0 0,0 0 0 0 0,0-1 0 0 0,0 1 0 0 0,0 0 0 0 0,0 0 0 0 0,0-1 0 0 0,0 1 0 0 0,0-1 0 0 0,0 1 0 0 0,0-1 0 0 0,0 0 0 0 0,0 1 0 0 0,0-1 0 0 0,1 0 0 0 0,-1 0 0 0 0,0 1 0 0 0,0-1 0 0 0,0 0 0 0 0,0 0 0 0 0,1 0 0 0 0,-1-1 0 0 0,0 1 0 0 0,0 0 0 0 0,0 0 0 0 0,1-1 0 0 0,-1 1 0 0 0,0-1 0 0 0,0 1 0 0 0,0-1 0 0 0,0 1 1 0 0,0-1-1 0 0,0 0 0 0 0,0 1 0 0 0,0-1 0 0 0,0 0 0 0 0,0 0 0 0 0,-1 0 0 0 0,1 1 0 0 0,1-3 0 0 0,5-5 82 0 0,-1 0-1 0 0,-1-1 1 0 0,1 0 0 0 0,4-11 0 0 0,-6 12 22 0 0,79-165 608 0 0,-40 81-3480 0 0,-31 65-3206 0 0</inkml:trace>
</inkml:ink>
</file>

<file path=ppt/ink/ink2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2.244"/>
    </inkml:context>
    <inkml:brush xml:id="br0">
      <inkml:brushProperty name="width" value="0.035" units="cm"/>
      <inkml:brushProperty name="height" value="0.035" units="cm"/>
      <inkml:brushProperty name="color" value="#008C3A"/>
    </inkml:brush>
  </inkml:definitions>
  <inkml:trace contextRef="#ctx0" brushRef="#br0">266 180 3225 0 0,'7'-8'2462'0'0,"-2"1"2047"0"0,-2 1-4018 0 0,0-1 1 0 0,0 1 0 0 0,-1-1 0 0 0,0 1 0 0 0,0-1 0 0 0,-1 0 0 0 0,0 0 0 0 0,0 0 0 0 0,-1 0 0 0 0,1 0 0 0 0,-1 1 0 0 0,-1-1 0 0 0,-1-12 0 0 0,1 16-546 0 0,1 0 0 0 0,-1 1 0 0 0,0-1 0 0 0,0 0 0 0 0,0 0 0 0 0,0 0 0 0 0,0 1 0 0 0,-1-1 0 0 0,1 1 0 0 0,-1-1 0 0 0,0 1 0 0 0,0-1 0 0 0,0 1 0 0 0,0 0 0 0 0,0 0 0 0 0,0 0 0 0 0,-1 0 0 0 0,1 1 0 0 0,0-1-1 0 0,-1 0 1 0 0,0 1 0 0 0,1 0 0 0 0,-1-1 0 0 0,0 1 0 0 0,0 0 0 0 0,1 1 0 0 0,-1-1 0 0 0,0 0 0 0 0,0 1 0 0 0,0 0 0 0 0,0-1 0 0 0,0 1 0 0 0,0 0 0 0 0,0 1 0 0 0,-5 0 0 0 0,-2 1-355 0 0,1 0-1 0 0,0 1 1 0 0,0 0 0 0 0,0 0-1 0 0,1 1 1 0 0,-1 0 0 0 0,1 0-1 0 0,0 1 1 0 0,0 0 0 0 0,0 1 0 0 0,1 0-1 0 0,-1 0 1 0 0,-9 11 0 0 0,7-5 69 0 0,0-1 1 0 0,1 1-1 0 0,1 1 1 0 0,-1 0-1 0 0,2 0 1 0 0,0 0 0 0 0,-10 26-1 0 0,16-34 422 0 0,-1 1 1 0 0,1-1-1 0 0,-1 1 1 0 0,2-1-1 0 0,-1 1 0 0 0,0-1 1 0 0,1 1-1 0 0,0-1 0 0 0,1 1 1 0 0,-1-1-1 0 0,3 10 1 0 0,-2-12-85 0 0,0-1 0 0 0,0 1 0 0 0,0 0 0 0 0,1-1 0 0 0,-1 1 1 0 0,1 0-1 0 0,-1-1 0 0 0,1 0 0 0 0,0 1 0 0 0,0-1 0 0 0,0 0 0 0 0,1 0 1 0 0,-1 0-1 0 0,0 0 0 0 0,1-1 0 0 0,-1 1 0 0 0,1-1 0 0 0,0 1 1 0 0,-1-1-1 0 0,1 0 0 0 0,0 0 0 0 0,0 0 0 0 0,4 1 0 0 0,-3-2-180 0 0,0 0 0 0 0,-1 0 0 0 0,1 0-1 0 0,0 0 1 0 0,-1 0 0 0 0,1-1 0 0 0,0 0 0 0 0,-1 1-1 0 0,1-1 1 0 0,-1-1 0 0 0,1 1 0 0 0,-1-1 0 0 0,0 1-1 0 0,1-1 1 0 0,4-4 0 0 0,9-4-1858 0 0</inkml:trace>
</inkml:ink>
</file>

<file path=ppt/ink/ink2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2.595"/>
    </inkml:context>
    <inkml:brush xml:id="br0">
      <inkml:brushProperty name="width" value="0.035" units="cm"/>
      <inkml:brushProperty name="height" value="0.035" units="cm"/>
      <inkml:brushProperty name="color" value="#008C3A"/>
    </inkml:brush>
  </inkml:definitions>
  <inkml:trace contextRef="#ctx0" brushRef="#br0">0 125 4257 0 0,'10'-12'58'0'0,"-1"0"1"0"0,0-1-1 0 0,-1 0 1 0 0,-1 0-1 0 0,0 0 1 0 0,-1-1-1 0 0,5-15 1 0 0,-10 24 6080 0 0,-5 9-2693 0 0,-6 16-679 0 0,5-7-2690 0 0,1-1 0 0 0,0 1 0 0 0,1 0 0 0 0,0 0 0 0 0,1 0 1 0 0,0 18-1 0 0,1-27-208 0 0,2 0 1 0 0,-1 0 0 0 0,0 1 0 0 0,1-1 0 0 0,0 0 0 0 0,0 0-1 0 0,0-1 1 0 0,0 1 0 0 0,1 0 0 0 0,-1 0 0 0 0,4 5-1 0 0,-3-7-13 0 0,-1 0 0 0 0,1 0 0 0 0,0 0 0 0 0,0 0 0 0 0,0-1-1 0 0,0 1 1 0 0,0 0 0 0 0,0-1 0 0 0,1 0 0 0 0,-1 0-1 0 0,0 1 1 0 0,1-1 0 0 0,-1-1 0 0 0,1 1 0 0 0,-1 0 0 0 0,1-1-1 0 0,0 1 1 0 0,-1-1 0 0 0,6 1 0 0 0,8-2-1259 0 0,-1-4-2923 0 0</inkml:trace>
</inkml:ink>
</file>

<file path=ppt/ink/ink2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3.128"/>
    </inkml:context>
    <inkml:brush xml:id="br0">
      <inkml:brushProperty name="width" value="0.035" units="cm"/>
      <inkml:brushProperty name="height" value="0.035" units="cm"/>
      <inkml:brushProperty name="color" value="#008C3A"/>
    </inkml:brush>
  </inkml:definitions>
  <inkml:trace contextRef="#ctx0" brushRef="#br0">1 974 6913 0 0,'0'0'529'0'0,"9"-7"3678"0"0,27-27-2217 0 0,-2-1-1 0 0,54-74 1 0 0,44-97-956 0 0,-91 131-1938 0 0,35-90 0 0 0,-53 103-1900 0 0,-2 0-1 0 0,13-70 1 0 0,-33 127 2597 0 0,5-35-975 0 0,-5 37 1194 0 0,-1 1 0 0 0,0-1-1 0 0,0 1 1 0 0,0-1 0 0 0,-1 1-1 0 0,1-1 1 0 0,0 1-1 0 0,-1-1 1 0 0,0 1 0 0 0,0-1-1 0 0,1 1 1 0 0,-4-5 0 0 0,4 7 92 0 0,-1-1 1 0 0,0 1 0 0 0,1-1-1 0 0,-1 1 1 0 0,0-1 0 0 0,1 1 0 0 0,-1 0-1 0 0,0-1 1 0 0,0 1 0 0 0,1 0-1 0 0,-1 0 1 0 0,0 0 0 0 0,0 0 0 0 0,0-1-1 0 0,1 1 1 0 0,-1 0 0 0 0,0 0 0 0 0,0 0-1 0 0,0 0 1 0 0,1 1 0 0 0,-1-1-1 0 0,0 0 1 0 0,0 0 0 0 0,1 0 0 0 0,-1 1-1 0 0,0-1 1 0 0,0 0 0 0 0,1 1 0 0 0,-1-1-1 0 0,0 1 1 0 0,1-1 0 0 0,-1 1-1 0 0,0-1 1 0 0,1 1 0 0 0,-1-1 0 0 0,1 1-1 0 0,-2 1 1 0 0,-21 23 2341 0 0,7-3-1948 0 0,1 0 0 0 0,2 2 0 0 0,0-1 0 0 0,-18 52 1 0 0,-25 106-197 0 0,43-134-9 0 0,2 1 1 0 0,-7 72 0 0 0,17-105-347 0 0,0-1 0 0 0,1 1 1 0 0,0-1-1 0 0,2 0 0 0 0,-1 1 1 0 0,2-1-1 0 0,0 0 0 0 0,1 0 1 0 0,0 0-1 0 0,1 0 0 0 0,0-1 1 0 0,1 0-1 0 0,9 14 1 0 0,-13-24-15 0 0,-1 0 0 0 0,1-1 0 0 0,0 0 0 0 0,0 1 0 0 0,0-1 0 0 0,0 0 0 0 0,0 0 0 0 0,1 0 0 0 0,-1 0 0 0 0,1-1 0 0 0,-1 1 0 0 0,1-1 0 0 0,-1 1 0 0 0,1-1 0 0 0,0 0 0 0 0,0 0 0 0 0,0 0 0 0 0,5 1 0 0 0,-4-2-109 0 0,-1 0-1 0 0,1 0 1 0 0,0-1-1 0 0,-1 1 1 0 0,1-1-1 0 0,-1 0 1 0 0,1 0-1 0 0,-1 0 1 0 0,1-1-1 0 0,-1 1 0 0 0,0-1 1 0 0,0 0-1 0 0,0 0 1 0 0,0 0-1 0 0,4-3 1 0 0,13-12-4409 0 0</inkml:trace>
</inkml:ink>
</file>

<file path=ppt/ink/ink2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3.501"/>
    </inkml:context>
    <inkml:brush xml:id="br0">
      <inkml:brushProperty name="width" value="0.035" units="cm"/>
      <inkml:brushProperty name="height" value="0.035" units="cm"/>
      <inkml:brushProperty name="color" value="#008C3A"/>
    </inkml:brush>
  </inkml:definitions>
  <inkml:trace contextRef="#ctx0" brushRef="#br0">100 0 3681 0 0,'-1'0'257'0'0,"1"0"1"0"0,-1 0 0 0 0,0 0 0 0 0,0 0-1 0 0,1 1 1 0 0,-1-1 0 0 0,0 0-1 0 0,1 0 1 0 0,-1 0 0 0 0,0 1-1 0 0,1-1 1 0 0,-1 0 0 0 0,0 1-1 0 0,1-1 1 0 0,-1 1 0 0 0,1-1-1 0 0,-1 1 1 0 0,1-1 0 0 0,-1 1-1 0 0,1-1 1 0 0,-1 1 0 0 0,1-1-1 0 0,-1 1 1 0 0,1-1 0 0 0,-1 2 0 0 0,-14 18 1166 0 0,5-3-1020 0 0,0 1 0 0 0,1-1 0 0 0,0 2 1 0 0,2-1-1 0 0,-7 26 0 0 0,12-36-267 0 0,-1 1 0 0 0,2 0 0 0 0,-1 0 1 0 0,1 0-1 0 0,1 0 0 0 0,0 0 0 0 0,0-1 0 0 0,0 1 0 0 0,1 0 1 0 0,1 0-1 0 0,0 0 0 0 0,0 0 0 0 0,0-1 0 0 0,5 11 0 0 0,-7-18-176 0 0,1 1-1 0 0,0-1 0 0 0,-1 1 1 0 0,1-1-1 0 0,0 1 0 0 0,0-1 1 0 0,0 1-1 0 0,0-1 0 0 0,0 0 1 0 0,0 1-1 0 0,0-1 0 0 0,1 0 1 0 0,-1 0-1 0 0,0 0 0 0 0,1 0 1 0 0,-1 0-1 0 0,1 0 0 0 0,-1 0 1 0 0,1-1-1 0 0,-1 1 0 0 0,1 0 1 0 0,0-1-1 0 0,-1 1 0 0 0,1-1 1 0 0,0 0-1 0 0,-1 1 0 0 0,1-1 1 0 0,3 0-1 0 0,-2-1-123 0 0,0 0 1 0 0,1-1 0 0 0,-1 1-1 0 0,0-1 1 0 0,0 1-1 0 0,0-1 1 0 0,0 0-1 0 0,0 0 1 0 0,-1 0 0 0 0,1-1-1 0 0,0 1 1 0 0,-1 0-1 0 0,3-5 1 0 0,17-20-1389 0 0,-2-2 1 0 0,0-1-1 0 0,-2 0 0 0 0,-2-1 1 0 0,-1-1-1 0 0,22-63 0 0 0,-34 82 126 0 0,-7 3 8995 0 0,4 10-7492 0 0,0 0 1 0 0,0 0-1 0 0,0 0 1 0 0,-6 13 4993 0 0,-2 12-3967 0 0,0 0-1 0 0,2 1 1 0 0,1-1 0 0 0,-4 45 0 0 0,9-58-1153 0 0,-1 0 0 0 0,2-1 0 0 0,-1 1 1 0 0,2 0-1 0 0,0 0 0 0 0,0-1 1 0 0,1 1-1 0 0,0-1 0 0 0,1 0 1 0 0,0 0-1 0 0,1 0 0 0 0,11 18 1 0 0,-15-27-43 0 0,0-1 0 0 0,0 0 0 0 0,0 1-1 0 0,0-1 1 0 0,0 0 0 0 0,1 0 0 0 0,-1 0 0 0 0,0 0 0 0 0,1 0 0 0 0,-1 0 0 0 0,1-1 0 0 0,-1 1 0 0 0,1 0 0 0 0,-1-1 0 0 0,1 1 0 0 0,-1-1 0 0 0,1 1 0 0 0,0-1 0 0 0,-1 0 0 0 0,1 0 0 0 0,0 0 0 0 0,-1 0 0 0 0,1 0 0 0 0,2 0 0 0 0,0-1-156 0 0,1 0 1 0 0,-1 0-1 0 0,0 0 0 0 0,1-1 1 0 0,-1 0-1 0 0,0 0 1 0 0,6-3-1 0 0,11-9 246 0 0</inkml:trace>
</inkml:ink>
</file>

<file path=ppt/ink/ink2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3.938"/>
    </inkml:context>
    <inkml:brush xml:id="br0">
      <inkml:brushProperty name="width" value="0.035" units="cm"/>
      <inkml:brushProperty name="height" value="0.035" units="cm"/>
      <inkml:brushProperty name="color" value="#008C3A"/>
    </inkml:brush>
  </inkml:definitions>
  <inkml:trace contextRef="#ctx0" brushRef="#br0">343 267 10594 0 0,'-3'-5'5'0'0,"1"1"1"0"0,0 0-1 0 0,0-1 0 0 0,1 0 0 0 0,-1 1 0 0 0,1-1 0 0 0,0 0 0 0 0,0 0 1 0 0,1 1-1 0 0,0-1 0 0 0,-1-6 0 0 0,0-2 173 0 0,-1-23 102 0 0,1 16-111 0 0,-8-41-1 0 0,8 56-77 0 0,0 0-1 0 0,0 0 1 0 0,-1 1-1 0 0,0-1 1 0 0,0 0 0 0 0,0 1-1 0 0,-1-1 1 0 0,1 1 0 0 0,-1 0-1 0 0,0-1 1 0 0,-1 1 0 0 0,1 1-1 0 0,-4-5 1 0 0,5 7 11 0 0,1 0 0 0 0,-1 0-1 0 0,1 0 1 0 0,-1 1 0 0 0,1-1 0 0 0,-1 0-1 0 0,1 0 1 0 0,-1 1 0 0 0,1-1 0 0 0,-1 1 0 0 0,0 0-1 0 0,0-1 1 0 0,1 1 0 0 0,-1 0 0 0 0,0 0-1 0 0,1 0 1 0 0,-1 0 0 0 0,-2 1 0 0 0,0 0-1 0 0,0 0 1 0 0,1 0-1 0 0,-1 0 0 0 0,1 1 1 0 0,-1-1-1 0 0,1 1 1 0 0,0 0-1 0 0,-4 3 1 0 0,-4 4-11 0 0,-1 1 1 0 0,1 1 0 0 0,-11 14 0 0 0,18-21-71 0 0,-18 21 2 0 0,2 2 1 0 0,-35 57-1 0 0,47-68-47 0 0,0 0 0 0 0,0 1 0 0 0,2 0 0 0 0,0 0 1 0 0,1 0-1 0 0,1 1 0 0 0,-3 21 0 0 0,6-34-55 0 0,1 0-1 0 0,0 0 1 0 0,1 1 0 0 0,-1-1 0 0 0,1 0-1 0 0,0 0 1 0 0,0 0 0 0 0,0 0-1 0 0,1 0 1 0 0,0 0 0 0 0,0 0 0 0 0,0 0-1 0 0,0-1 1 0 0,1 1 0 0 0,5 6-1 0 0,-6-9-34 0 0,0 1 0 0 0,0-1-1 0 0,0 0 1 0 0,0 0 0 0 0,0-1-1 0 0,1 1 1 0 0,-1 0 0 0 0,1-1-1 0 0,-1 1 1 0 0,1-1-1 0 0,0 0 1 0 0,0 0 0 0 0,-1 0-1 0 0,1 0 1 0 0,0-1 0 0 0,0 1-1 0 0,0-1 1 0 0,0 0 0 0 0,0 1-1 0 0,0-1 1 0 0,0-1 0 0 0,0 1-1 0 0,0 0 1 0 0,0-1-1 0 0,-1 1 1 0 0,1-1 0 0 0,0 0-1 0 0,5-2 1 0 0,-2 0-413 0 0,1 0 1 0 0,0-1-1 0 0,11-8 0 0 0,4-6-2894 0 0</inkml:trace>
</inkml:ink>
</file>

<file path=ppt/ink/ink2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4.283"/>
    </inkml:context>
    <inkml:brush xml:id="br0">
      <inkml:brushProperty name="width" value="0.035" units="cm"/>
      <inkml:brushProperty name="height" value="0.035" units="cm"/>
      <inkml:brushProperty name="color" value="#008C3A"/>
    </inkml:brush>
  </inkml:definitions>
  <inkml:trace contextRef="#ctx0" brushRef="#br0">108 6 6913 0 0,'0'0'127'0'0,"0"-1"0"0"0,0 1 0 0 0,0 0 0 0 0,-1-1 0 0 0,1 1 0 0 0,0 0 0 0 0,0 0-1 0 0,0-1 1 0 0,-1 1 0 0 0,1 0 0 0 0,0 0 0 0 0,-1-1 0 0 0,1 1 0 0 0,0 0-1 0 0,0 0 1 0 0,-1 0 0 0 0,1-1 0 0 0,0 1 0 0 0,-1 0 0 0 0,1 0 0 0 0,0 0-1 0 0,-1 0 1 0 0,1 0 0 0 0,-1 0 0 0 0,1 0 0 0 0,0 0 0 0 0,-1 0 0 0 0,1 0-1 0 0,0 0 1 0 0,-1 0 0 0 0,1 0 0 0 0,0 0 0 0 0,-1 0 0 0 0,1 0 0 0 0,0 0 0 0 0,-1 1-1 0 0,-15 10 2197 0 0,-9 23-715 0 0,15-18-1438 0 0,2 0 0 0 0,0 0-1 0 0,1 1 1 0 0,-6 20 0 0 0,11-30-171 0 0,0 1 1 0 0,0 0-1 0 0,0 0 0 0 0,1 0 1 0 0,1 0-1 0 0,-1 0 1 0 0,1 0-1 0 0,1 0 0 0 0,-1 0 1 0 0,1 0-1 0 0,4 14 1 0 0,-4-20-93 0 0,-1-1 0 0 0,0 1 0 0 0,1-1 0 0 0,0 1 0 0 0,-1-1 0 0 0,1 0 0 0 0,0 1 0 0 0,-1-1 0 0 0,1 0 1 0 0,0 0-1 0 0,0 1 0 0 0,0-1 0 0 0,0 0 0 0 0,0 0 0 0 0,0 0 0 0 0,1 0 0 0 0,-1 0 0 0 0,0 0 0 0 0,0 0 1 0 0,1-1-1 0 0,-1 1 0 0 0,0 0 0 0 0,1-1 0 0 0,-1 1 0 0 0,1-1 0 0 0,-1 0 0 0 0,1 1 0 0 0,-1-1 1 0 0,1 0-1 0 0,-1 0 0 0 0,1 0 0 0 0,-1 0 0 0 0,1 0 0 0 0,2 0 0 0 0,8-5-1304 0 0</inkml:trace>
</inkml:ink>
</file>

<file path=ppt/ink/ink2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4.643"/>
    </inkml:context>
    <inkml:brush xml:id="br0">
      <inkml:brushProperty name="width" value="0.035" units="cm"/>
      <inkml:brushProperty name="height" value="0.035" units="cm"/>
      <inkml:brushProperty name="color" value="#008C3A"/>
    </inkml:brush>
  </inkml:definitions>
  <inkml:trace contextRef="#ctx0" brushRef="#br0">194 6 2761 0 0,'0'-1'240'0'0,"0"1"0"0"0,0 0 0 0 0,0 0 0 0 0,0-1 0 0 0,0 1 0 0 0,-1 0 1 0 0,1 0-1 0 0,0-1 0 0 0,0 1 0 0 0,0 0 0 0 0,-1 0 0 0 0,1-1 0 0 0,0 1 1 0 0,0 0-1 0 0,-1 0 0 0 0,1 0 0 0 0,0-1 0 0 0,0 1 0 0 0,-1 0 0 0 0,1 0 1 0 0,0 0-1 0 0,-1 0 0 0 0,1 0 0 0 0,0 0 0 0 0,-1 0 0 0 0,1 0 0 0 0,0 0 1 0 0,0 0-1 0 0,-1 0 0 0 0,1 0 0 0 0,0 0 0 0 0,-1 0 0 0 0,1 0 0 0 0,0 0 1 0 0,-1 0-1 0 0,-10 9 3245 0 0,-6 15-1042 0 0,11-12-2301 0 0,1 0-1 0 0,0 1 0 0 0,0 0 0 0 0,1-1 0 0 0,1 2 1 0 0,0-1-1 0 0,1 0 0 0 0,0 1 0 0 0,1-1 1 0 0,1 0-1 0 0,0 1 0 0 0,1-1 0 0 0,0 1 0 0 0,1-1 1 0 0,1 0-1 0 0,0 1 0 0 0,9 23 0 0 0,-11-35-168 0 0,0 0 0 0 0,0 0-1 0 0,0 0 1 0 0,0 0 0 0 0,1 0 0 0 0,-1 0-1 0 0,1 0 1 0 0,-1 0 0 0 0,1-1 0 0 0,3 4-1 0 0,-4-5-98 0 0,0 1 0 0 0,-1-1 0 0 0,1 0 0 0 0,0 0 0 0 0,-1 0 0 0 0,1 0 0 0 0,0 1 0 0 0,0-1-1 0 0,0 0 1 0 0,-1 0 0 0 0,1 0 0 0 0,0-1 0 0 0,0 1 0 0 0,-1 0 0 0 0,1 0 0 0 0,0 0 0 0 0,0 0-1 0 0,-1-1 1 0 0,1 1 0 0 0,0 0 0 0 0,-1-1 0 0 0,1 1 0 0 0,0-1 0 0 0,-1 1 0 0 0,1 0 0 0 0,-1-1 0 0 0,1 0-1 0 0,0 1 1 0 0,-1-1 0 0 0,1 1 0 0 0,-1-1 0 0 0,0 0 0 0 0,1 1 0 0 0,-1-1 0 0 0,1 0 0 0 0,6-9-5453 0 0</inkml:trace>
  <inkml:trace contextRef="#ctx0" brushRef="#br0" timeOffset="1">0 106 8290 0 0,'190'9'-1242'0'0,"-182"-9"1097"0"0,213 10-681 0 0,-198-9 766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3.707"/>
    </inkml:context>
    <inkml:brush xml:id="br0">
      <inkml:brushProperty name="width" value="0.05" units="cm"/>
      <inkml:brushProperty name="height" value="0.05" units="cm"/>
    </inkml:brush>
  </inkml:definitions>
  <inkml:trace contextRef="#ctx0" brushRef="#br0">2 3 16131 0 0,'-1'0'471'0'0,"1"-2"843"0"0,7 1-1237 0 0,105 15-2035 0 0,-102-13-3787 0 0</inkml:trace>
  <inkml:trace contextRef="#ctx0" brushRef="#br0" timeOffset="1">22 100 1376 0 0,'8'5'4882'0'0,"13"-2"-5483"0"0,-19-3 887 0 0,14 3-372 0 0,-1-1 0 0 0,0-1 0 0 0,1-1 0 0 0,-1 0 1 0 0,30-4-1 0 0,-32 0 19 0 0</inkml:trace>
</inkml:ink>
</file>

<file path=ppt/ink/ink2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4.971"/>
    </inkml:context>
    <inkml:brush xml:id="br0">
      <inkml:brushProperty name="width" value="0.035" units="cm"/>
      <inkml:brushProperty name="height" value="0.035" units="cm"/>
      <inkml:brushProperty name="color" value="#008C3A"/>
    </inkml:brush>
  </inkml:definitions>
  <inkml:trace contextRef="#ctx0" brushRef="#br0">0 146 6913 0 0,'0'1'8561'0'0,"15"5"-7340"0"0,27 6-2278 0 0,-21-9 1151 0 0,0-1-1 0 0,0-1 1 0 0,0 0-1 0 0,32-4 1 0 0,-46 2-9 0 0,0 0 0 0 0,0-1 0 0 0,0 1 0 0 0,0-1 0 0 0,0-1 0 0 0,0 1 0 0 0,-1-1 0 0 0,1 0 0 0 0,-1-1 0 0 0,0 0 0 0 0,0 0 0 0 0,0 0 1 0 0,0 0-1 0 0,-1-1 0 0 0,0 0 0 0 0,9-11 0 0 0,-12 14-43 0 0,-1-1 1 0 0,1 1 0 0 0,-1-1 0 0 0,0 1-1 0 0,0-1 1 0 0,0 0 0 0 0,0 1 0 0 0,0-1-1 0 0,-1 0 1 0 0,1 0 0 0 0,-1 0-1 0 0,0 0 1 0 0,0 0 0 0 0,0 0 0 0 0,0 1-1 0 0,0-1 1 0 0,-1 0 0 0 0,1 0-1 0 0,-1 0 1 0 0,0 0 0 0 0,0 1 0 0 0,0-1-1 0 0,0 0 1 0 0,0 1 0 0 0,0-1 0 0 0,-1 1-1 0 0,0-1 1 0 0,1 1 0 0 0,-1 0-1 0 0,0-1 1 0 0,0 1 0 0 0,0 0 0 0 0,0 0-1 0 0,0 1 1 0 0,-1-1 0 0 0,1 0-1 0 0,-1 1 1 0 0,1-1 0 0 0,-1 1 0 0 0,1 0-1 0 0,-1 0 1 0 0,0 0 0 0 0,0 0-1 0 0,1 0 1 0 0,-1 1 0 0 0,0-1 0 0 0,0 1-1 0 0,0 0 1 0 0,0 0 0 0 0,0 0 0 0 0,1 0-1 0 0,-1 0 1 0 0,0 1 0 0 0,0-1-1 0 0,0 1 1 0 0,0 0 0 0 0,-3 1 0 0 0,-2 1 43 0 0,1 1 0 0 0,-1 0 1 0 0,1 0-1 0 0,0 0 1 0 0,0 1-1 0 0,0 0 1 0 0,1 1-1 0 0,-1-1 0 0 0,1 1 1 0 0,1 1-1 0 0,-1-1 1 0 0,1 1-1 0 0,0 0 0 0 0,1 0 1 0 0,0 0-1 0 0,0 0 1 0 0,0 1-1 0 0,1 0 0 0 0,0 0 1 0 0,-3 14-1 0 0,4-15-177 0 0,1 0 0 0 0,0 0 0 0 0,1 0 0 0 0,-1 0 0 0 0,2 0 0 0 0,-1 0 0 0 0,1 0 0 0 0,-1 0 0 0 0,2 0 0 0 0,-1 0 0 0 0,3 6-1 0 0,-1-7-339 0 0,-1 0-1 0 0,1-1 0 0 0,0 0 0 0 0,0 0 1 0 0,0 0-1 0 0,1 0 0 0 0,-1 0 0 0 0,1-1 1 0 0,1 1-1 0 0,-1-1 0 0 0,0 0 0 0 0,1-1 1 0 0,0 1-1 0 0,6 3 0 0 0,10 4-5713 0 0</inkml:trace>
</inkml:ink>
</file>

<file path=ppt/ink/ink2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6.949"/>
    </inkml:context>
    <inkml:brush xml:id="br0">
      <inkml:brushProperty name="width" value="0.035" units="cm"/>
      <inkml:brushProperty name="height" value="0.035" units="cm"/>
      <inkml:brushProperty name="color" value="#008C3A"/>
    </inkml:brush>
  </inkml:definitions>
  <inkml:trace contextRef="#ctx0" brushRef="#br0">1 547 6913 0 0,'0'0'529'0'0,"14"-7"1764"0"0,1-4-1219 0 0,-2-1 0 0 0,1 0 0 0 0,-2-1-1 0 0,14-17 1 0 0,41-62 1091 0 0,-61 84-1992 0 0,18-28-358 0 0,-3-1 0 0 0,0 0 0 0 0,-3-2 0 0 0,-1 0-1 0 0,-2-1 1 0 0,16-67 0 0 0,-30 85-230 0 0,-1 21 435 0 0,0 1-1 0 0,0 0 0 0 0,0 0 1 0 0,0 0-1 0 0,0 0 1 0 0,0-1-1 0 0,-1 1 1 0 0,1 0-1 0 0,0 0 0 0 0,0 0 1 0 0,0 0-1 0 0,0 0 1 0 0,0-1-1 0 0,0 1 1 0 0,0 0-1 0 0,0 0 0 0 0,0 0 1 0 0,0 0-1 0 0,-1 0 1 0 0,1-1-1 0 0,0 1 1 0 0,0 0-1 0 0,0 0 0 0 0,0 0 1 0 0,0 0-1 0 0,-1 0 1 0 0,1 0-1 0 0,0 0 1 0 0,0 0-1 0 0,0 0 0 0 0,0 0 1 0 0,-1 0-1 0 0,1 0 1 0 0,0 0-1 0 0,0 0 1 0 0,0 0-1 0 0,0 0 0 0 0,-1 0 1 0 0,1 0-1 0 0,-10 11 2514 0 0,1 4-2517 0 0,0 1-1 0 0,1 1 0 0 0,1-1 1 0 0,1 1-1 0 0,0 1 0 0 0,1-1 1 0 0,1 1-1 0 0,1-1 0 0 0,-2 35 1 0 0,4-40-176 0 0,1 0 1 0 0,0 0-1 0 0,1 0 1 0 0,1 0-1 0 0,0 0 1 0 0,0-1-1 0 0,1 1 1 0 0,0-1-1 0 0,1 1 1 0 0,1-1-1 0 0,0 0 1 0 0,0 0-1 0 0,1-1 1 0 0,0 0-1 0 0,1 0 1 0 0,9 10 0 0 0,-15-18-53 0 0,1 0 0 0 0,-1-1 1 0 0,1 1-1 0 0,0 0 1 0 0,0-1-1 0 0,0 1 0 0 0,0-1 1 0 0,0 1-1 0 0,0-1 1 0 0,0 0-1 0 0,0 0 0 0 0,1 0 1 0 0,-1 0-1 0 0,0 0 1 0 0,1-1-1 0 0,-1 1 0 0 0,4 0 1 0 0,0-3-4494 0 0</inkml:trace>
</inkml:ink>
</file>

<file path=ppt/ink/ink2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7.294"/>
    </inkml:context>
    <inkml:brush xml:id="br0">
      <inkml:brushProperty name="width" value="0.035" units="cm"/>
      <inkml:brushProperty name="height" value="0.035" units="cm"/>
      <inkml:brushProperty name="color" value="#008C3A"/>
    </inkml:brush>
  </inkml:definitions>
  <inkml:trace contextRef="#ctx0" brushRef="#br0">0 64 8754 0 0,'229'-6'220'0'0,"-155"3"-264"0"0,-45 2-299 0 0,0-2-1 0 0,0-1 1 0 0,-1-2-1 0 0,1 0 1 0 0,40-16-1 0 0,-39 9 324 0 0</inkml:trace>
</inkml:ink>
</file>

<file path=ppt/ink/ink2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7.718"/>
    </inkml:context>
    <inkml:brush xml:id="br0">
      <inkml:brushProperty name="width" value="0.035" units="cm"/>
      <inkml:brushProperty name="height" value="0.035" units="cm"/>
      <inkml:brushProperty name="color" value="#008C3A"/>
    </inkml:brush>
  </inkml:definitions>
  <inkml:trace contextRef="#ctx0" brushRef="#br0">152 1 7370 0 0,'-5'6'4623'0'0,"-2"11"-2501"0"0,6-14-1561 0 0,-14 40 712 0 0,-16 85 0 0 0,4 50 1139 0 0,19-117-1940 0 0,-9 90 468 0 0,-16 93-416 0 0,30-234-518 0 0,-1 7 80 0 0,8-29-936 0 0,6-23-65 0 0,2 1 0 0 0,1 0-1 0 0,1 1 1 0 0,21-34-1 0 0,-26 51 378 0 0,1 1 0 0 0,1 0 0 0 0,0 1 0 0 0,1 0 0 0 0,0 1-1 0 0,1 0 1 0 0,1 1 0 0 0,0 0 0 0 0,0 1 0 0 0,23-12 0 0 0,-36 22 560 0 0,0 0 1 0 0,0 1 0 0 0,0-1 0 0 0,0 0 0 0 0,0 1 0 0 0,1 0-1 0 0,-1-1 1 0 0,0 1 0 0 0,0-1 0 0 0,1 1 0 0 0,-1 0-1 0 0,0 0 1 0 0,1 0 0 0 0,-1 0 0 0 0,0 0 0 0 0,0 0 0 0 0,1 0-1 0 0,-1 0 1 0 0,0 1 0 0 0,0-1 0 0 0,1 0 0 0 0,-1 1 0 0 0,2 0-1 0 0,-2 0 88 0 0,0 0 0 0 0,0 0 0 0 0,0 0 0 0 0,0 1 0 0 0,0-1 0 0 0,0 0 0 0 0,0 1 0 0 0,0-1 0 0 0,0 1 0 0 0,-1-1 0 0 0,1 1 0 0 0,-1-1 0 0 0,1 1 0 0 0,-1-1 0 0 0,1 4 0 0 0,0 6 320 0 0,0-1 1 0 0,-1 1-1 0 0,0 0 1 0 0,-2 14-1 0 0,-19 116 524 0 0,17-122-1580 0 0,1 1-4755 0 0</inkml:trace>
</inkml:ink>
</file>

<file path=ppt/ink/ink2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8.091"/>
    </inkml:context>
    <inkml:brush xml:id="br0">
      <inkml:brushProperty name="width" value="0.035" units="cm"/>
      <inkml:brushProperty name="height" value="0.035" units="cm"/>
      <inkml:brushProperty name="color" value="#008C3A"/>
    </inkml:brush>
  </inkml:definitions>
  <inkml:trace contextRef="#ctx0" brushRef="#br0">1 184 8290 0 0,'71'1'780'0'0,"66"-1"1846"0"0,-121-1-2154 0 0,1-1 0 0 0,0-1 0 0 0,-1 0-1 0 0,0-2 1 0 0,31-11 0 0 0,-44 15-403 0 0,0 0 0 0 0,-1-1 0 0 0,1 1 0 0 0,-1 0 0 0 0,1-1 0 0 0,-1 0 0 0 0,0 0 0 0 0,1 1 0 0 0,-1-1 0 0 0,0-1 0 0 0,0 1 0 0 0,0 0 0 0 0,-1 0 0 0 0,1-1 0 0 0,-1 1 0 0 0,1-1 0 0 0,-1 1 0 0 0,0-1 0 0 0,0 0 0 0 0,0 0 0 0 0,0 1 0 0 0,0-1 0 0 0,0-6 0 0 0,-1 6 45 0 0,0-1 1 0 0,-1 0 0 0 0,1 0 0 0 0,-1 1-1 0 0,0-1 1 0 0,0 0 0 0 0,0 1 0 0 0,0-1-1 0 0,-1 1 1 0 0,1-1 0 0 0,-1 1-1 0 0,0 0 1 0 0,0 0 0 0 0,0-1 0 0 0,-1 2-1 0 0,1-1 1 0 0,-1 0 0 0 0,-3-2 0 0 0,3 1-86 0 0,0 1 1 0 0,-1 0-1 0 0,0 1 1 0 0,0-1-1 0 0,1 1 1 0 0,-1-1-1 0 0,-1 1 1 0 0,1 0 0 0 0,0 1-1 0 0,0-1 1 0 0,-1 1-1 0 0,1 0 1 0 0,-1 0-1 0 0,1 0 1 0 0,-1 1-1 0 0,0-1 1 0 0,1 1 0 0 0,-1 0-1 0 0,1 0 1 0 0,-1 1-1 0 0,0 0 1 0 0,1-1-1 0 0,-1 2 1 0 0,1-1-1 0 0,0 0 1 0 0,-1 1 0 0 0,1 0-1 0 0,0 0 1 0 0,0 0-1 0 0,0 0 1 0 0,-6 5-1 0 0,1 0-19 0 0,1-1 0 0 0,1 1 0 0 0,-1 1 0 0 0,1-1 0 0 0,0 1 0 0 0,1 0 0 0 0,0 1 0 0 0,0 0 0 0 0,1 0 0 0 0,0 0 0 0 0,1 0 0 0 0,0 1 0 0 0,-4 10 0 0 0,7-13-91 0 0,-1 0-1 0 0,1 0 1 0 0,0 0 0 0 0,0-1-1 0 0,1 1 1 0 0,0 0 0 0 0,0 0-1 0 0,0 0 1 0 0,1 0 0 0 0,0 0-1 0 0,1 0 1 0 0,-1 0-1 0 0,2-1 1 0 0,-1 1 0 0 0,0-1-1 0 0,5 8 1 0 0,-4-9-56 0 0,1 0 0 0 0,0 0-1 0 0,0 0 1 0 0,0 0 0 0 0,0 0 0 0 0,1-1 0 0 0,0 0-1 0 0,0 0 1 0 0,0 0 0 0 0,0-1 0 0 0,1 0-1 0 0,-1 0 1 0 0,1 0 0 0 0,0 0 0 0 0,0-1 0 0 0,0 0-1 0 0,0 0 1 0 0,6 0 0 0 0,19 2-671 0 0,5-3-7 0 0</inkml:trace>
</inkml:ink>
</file>

<file path=ppt/ink/ink2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8.956"/>
    </inkml:context>
    <inkml:brush xml:id="br0">
      <inkml:brushProperty name="width" value="0.035" units="cm"/>
      <inkml:brushProperty name="height" value="0.035" units="cm"/>
      <inkml:brushProperty name="color" value="#008C3A"/>
    </inkml:brush>
  </inkml:definitions>
  <inkml:trace contextRef="#ctx0" brushRef="#br0">9 218 9418 0 0,'-8'-1'3925'0'0,"14"-1"217"0"0,6 1-1626 0 0,-5 0-3473 0 0,37-1 1206 0 0,-1-1 0 0 0,54-11 0 0 0,-82 11-161 0 0,-1 0-1 0 0,0-2 1 0 0,0 0 0 0 0,0 0 0 0 0,-1-1 0 0 0,1-1-1 0 0,-2 0 1 0 0,1-1 0 0 0,-1 0 0 0 0,15-14-1 0 0,-24 20-89 0 0,0-2-1 0 0,-1 1 0 0 0,1 0 0 0 0,-1 0 0 0 0,0-1 0 0 0,0 0 0 0 0,0 1 0 0 0,0-1 0 0 0,0 0 0 0 0,-1 0 1 0 0,0 0-1 0 0,0 0 0 0 0,0 0 0 0 0,0 0 0 0 0,0-7 0 0 0,-1 9-6 0 0,0 0 0 0 0,0 0 0 0 0,0 0 0 0 0,-1 0 0 0 0,1 0 0 0 0,-1 0 0 0 0,1 0 0 0 0,-1 0 0 0 0,0 0 0 0 0,1 0 1 0 0,-1 0-1 0 0,0 1 0 0 0,0-1 0 0 0,0 0 0 0 0,0 0 0 0 0,-1 1 0 0 0,1-1 0 0 0,0 1 0 0 0,-1-1 0 0 0,1 1 0 0 0,-1 0 0 0 0,0 0 0 0 0,1-1 0 0 0,-1 1 0 0 0,0 0 0 0 0,0 0 0 0 0,1 1 0 0 0,-1-1 0 0 0,0 0 1 0 0,0 1-1 0 0,0-1 0 0 0,0 1 0 0 0,-4-1 0 0 0,2 1-4 0 0,-1 0 1 0 0,0 0-1 0 0,1 0 1 0 0,-1 1 0 0 0,0 0-1 0 0,1 0 1 0 0,-1 0-1 0 0,1 0 1 0 0,-1 1-1 0 0,1 0 1 0 0,0 0 0 0 0,0 0-1 0 0,0 0 1 0 0,0 1-1 0 0,0-1 1 0 0,0 1-1 0 0,-3 3 1 0 0,-3 3-15 0 0,1 0 1 0 0,0 0 0 0 0,1 1-1 0 0,-14 20 1 0 0,18-24-6 0 0,1 0 1 0 0,0 1 0 0 0,0-1 0 0 0,0 1-1 0 0,1-1 1 0 0,0 1 0 0 0,0 0 0 0 0,1 0 0 0 0,0 0-1 0 0,0 0 1 0 0,1 0 0 0 0,0 0 0 0 0,0 0-1 0 0,0 0 1 0 0,1 0 0 0 0,0 0 0 0 0,1 0-1 0 0,-1 0 1 0 0,1 0 0 0 0,1-1 0 0 0,-1 1-1 0 0,1-1 1 0 0,0 0 0 0 0,1 1 0 0 0,-1-1-1 0 0,1-1 1 0 0,1 1 0 0 0,-1 0 0 0 0,1-1 0 0 0,0 0-1 0 0,0 0 1 0 0,0-1 0 0 0,1 1 0 0 0,-1-1-1 0 0,1 0 1 0 0,0-1 0 0 0,0 1 0 0 0,1-1-1 0 0,-1 0 1 0 0,1-1 0 0 0,-1 0 0 0 0,1 0-1 0 0,0 0 1 0 0,9 1 0 0 0,-9-3-251 0 0,-1 1 0 0 0,0-1 0 0 0,0 0 1 0 0,0 0-1 0 0,0-1 0 0 0,0 0 0 0 0,0 0 0 0 0,6-2 0 0 0,10-6-5583 0 0</inkml:trace>
</inkml:ink>
</file>

<file path=ppt/ink/ink2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9.433"/>
    </inkml:context>
    <inkml:brush xml:id="br0">
      <inkml:brushProperty name="width" value="0.035" units="cm"/>
      <inkml:brushProperty name="height" value="0.035" units="cm"/>
      <inkml:brushProperty name="color" value="#008C3A"/>
    </inkml:brush>
  </inkml:definitions>
  <inkml:trace contextRef="#ctx0" brushRef="#br0">187 1 6913 0 0,'-1'0'64'0'0,"1"0"0"0"0,0 0 0 0 0,0 0 0 0 0,0 0 0 0 0,0 0-1 0 0,0 0 1 0 0,0 0 0 0 0,0-1 0 0 0,0 1 0 0 0,0 0 0 0 0,-1 0-1 0 0,1 0 1 0 0,0 0 0 0 0,0 0 0 0 0,0 0 0 0 0,0 0-1 0 0,0 0 1 0 0,0 0 0 0 0,0 0 0 0 0,-1 0 0 0 0,1 0 0 0 0,0 0-1 0 0,0 0 1 0 0,0 0 0 0 0,0 0 0 0 0,0 0 0 0 0,0 0-1 0 0,0 0 1 0 0,-1 0 0 0 0,1 0 0 0 0,0 0 0 0 0,0 0 0 0 0,0 0-1 0 0,0 0 1 0 0,0 0 0 0 0,0 1 0 0 0,0-1 0 0 0,0 0-1 0 0,-1 0 1 0 0,1 0 0 0 0,0 0 0 0 0,0 0 0 0 0,0 0 0 0 0,0 0-1 0 0,0 0 1 0 0,0 0 0 0 0,0 1 0 0 0,0-1 0 0 0,0 0-1 0 0,0 0 1 0 0,0 0 0 0 0,0 0 0 0 0,0 0 0 0 0,0 0 0 0 0,0 1-1 0 0,-3 12 1114 0 0,2 26-1563 0 0,1-25 879 0 0,-18 399 2622 0 0,6-285-2456 0 0,-33 153-1 0 0,39-250-851 0 0,-1-1 0 0 0,-1 0 0 0 0,-2-1 0 0 0,-1 0 0 0 0,-22 41 0 0 0,15-48-2305 0 0,9-14 1217 0 0</inkml:trace>
</inkml:ink>
</file>

<file path=ppt/ink/ink2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49.840"/>
    </inkml:context>
    <inkml:brush xml:id="br0">
      <inkml:brushProperty name="width" value="0.035" units="cm"/>
      <inkml:brushProperty name="height" value="0.035" units="cm"/>
      <inkml:brushProperty name="color" value="#008C3A"/>
    </inkml:brush>
  </inkml:definitions>
  <inkml:trace contextRef="#ctx0" brushRef="#br0">284 2 10594 0 0,'0'-1'-49'0'0,"0"1"0"0"0,-1 0 0 0 0,1 0-1 0 0,0 0 1 0 0,-1 0 0 0 0,1 0 0 0 0,0 0 0 0 0,-1-1-1 0 0,1 1 1 0 0,0 0 0 0 0,-1 0 0 0 0,1 0 0 0 0,0 0-1 0 0,-1 0 1 0 0,1 0 0 0 0,0 0 0 0 0,-1 1 0 0 0,1-1-1 0 0,0 0 1 0 0,-1 0 0 0 0,1 0 0 0 0,0 0 0 0 0,-1 0-1 0 0,1 0 1 0 0,0 1 0 0 0,0-1 0 0 0,-1 0 0 0 0,1 0-1 0 0,0 0 1 0 0,0 1 0 0 0,-1-1 0 0 0,1 0 0 0 0,0 0-1 0 0,0 1 1 0 0,-1-1 0 0 0,1 0 0 0 0,0 1 0 0 0,0-1-1 0 0,0 0 1 0 0,0 1 0 0 0,0-1 0 0 0,0 0 0 0 0,-1 1-1 0 0,1 0 366 0 0,0-1-68 0 0,-2 6 58 0 0,-9 34 736 0 0,2 2 0 0 0,-5 70 0 0 0,4 95 901 0 0,7-115-1320 0 0,-4 49-261 0 0,-5 0-1 0 0,-42 185 0 0 0,48-299-337 0 0,-1-1-1 0 0,-1 0 0 0 0,-1 0 1 0 0,-1-1-1 0 0,-25 45 0 0 0,33-67-73 0 0,0-1 0 0 0,0 1-1 0 0,0 0 1 0 0,0 0 0 0 0,-1-1 0 0 0,1 1-1 0 0,-1-1 1 0 0,1 0 0 0 0,-1 0-1 0 0,0 0 1 0 0,0 0 0 0 0,0 0-1 0 0,0-1 1 0 0,-1 1 0 0 0,1-1-1 0 0,0 0 1 0 0,0 0 0 0 0,-7 1-1 0 0,-7-1-5390 0 0</inkml:trace>
</inkml:ink>
</file>

<file path=ppt/ink/ink2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50.168"/>
    </inkml:context>
    <inkml:brush xml:id="br0">
      <inkml:brushProperty name="width" value="0.035" units="cm"/>
      <inkml:brushProperty name="height" value="0.035" units="cm"/>
      <inkml:brushProperty name="color" value="#008C3A"/>
    </inkml:brush>
  </inkml:definitions>
  <inkml:trace contextRef="#ctx0" brushRef="#br0">0 73 11979 0 0,'18'-6'1210'0'0,"446"-48"320"0"0,-402 47-1911 0 0,-10 2 150 0 0</inkml:trace>
</inkml:ink>
</file>

<file path=ppt/ink/ink2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50.604"/>
    </inkml:context>
    <inkml:brush xml:id="br0">
      <inkml:brushProperty name="width" value="0.035" units="cm"/>
      <inkml:brushProperty name="height" value="0.035" units="cm"/>
      <inkml:brushProperty name="color" value="#008C3A"/>
    </inkml:brush>
  </inkml:definitions>
  <inkml:trace contextRef="#ctx0" brushRef="#br0">1 120 5529 0 0,'0'0'423'0'0,"25"-5"933"0"0,62-6 122 0 0,-62 9-1220 0 0,0-2-1 0 0,0 0 1 0 0,0-1 0 0 0,0-1-1 0 0,32-14 1 0 0,-54 19-242 0 0,-1 0 1 0 0,0 0 0 0 0,0 0 0 0 0,0 0 0 0 0,0-1 0 0 0,0 1 0 0 0,-1-1 0 0 0,1 1-1 0 0,0-1 1 0 0,0 1 0 0 0,-1-1 0 0 0,2-3 0 0 0,-2 5 29 0 0,-1-1 0 0 0,0 0 0 0 0,0 0 0 0 0,0 0 0 0 0,0 0 0 0 0,0 0 0 0 0,0 0 0 0 0,0 0 0 0 0,0 1 0 0 0,0-1 0 0 0,0 0 0 0 0,0 0 1 0 0,0 0-1 0 0,-1 0 0 0 0,1 0 0 0 0,0 1 0 0 0,-1-1 0 0 0,1 0 0 0 0,-1 0 0 0 0,1 0 0 0 0,-1 1 0 0 0,1-1 0 0 0,-1 0 0 0 0,1 1 0 0 0,-1-1 0 0 0,0 0 0 0 0,1 1 0 0 0,-1-1 0 0 0,0 1 0 0 0,0-1 0 0 0,1 1 0 0 0,-1-1 0 0 0,0 1 1 0 0,-1-1-1 0 0,-3-1-24 0 0,0-1 0 0 0,-1 1 0 0 0,1 0 0 0 0,-1 1 0 0 0,1-1 0 0 0,-1 1 0 0 0,1 0 0 0 0,-1 0 0 0 0,0 1 0 0 0,1 0 1 0 0,-1 0-1 0 0,0 0 0 0 0,1 1 0 0 0,-1-1 0 0 0,0 1 0 0 0,1 1 0 0 0,-1-1 0 0 0,1 1 0 0 0,-1 0 0 0 0,1 0 0 0 0,0 1 0 0 0,-9 5 1 0 0,5-3-77 0 0,1 0 0 0 0,-1 1 1 0 0,1 0-1 0 0,1 1 1 0 0,-1-1-1 0 0,1 1 1 0 0,1 1-1 0 0,-1-1 1 0 0,1 1-1 0 0,0 0 1 0 0,1 1-1 0 0,-6 11 1 0 0,8-13 33 0 0,0-1 0 0 0,1 1 0 0 0,0 0 0 0 0,0 0 0 0 0,1 0 0 0 0,-1 0 0 0 0,2 0 1 0 0,-1 1-1 0 0,1-1 0 0 0,0 0 0 0 0,0 0 0 0 0,1 0 0 0 0,0 1 0 0 0,0-1 1 0 0,1 0-1 0 0,0 0 0 0 0,0-1 0 0 0,1 1 0 0 0,0 0 0 0 0,0-1 0 0 0,0 1 0 0 0,1-1 1 0 0,0 0-1 0 0,0 0 0 0 0,1-1 0 0 0,-1 1 0 0 0,1-1 0 0 0,1 0 0 0 0,-1 0 1 0 0,0-1-1 0 0,1 1 0 0 0,0-1 0 0 0,0-1 0 0 0,1 1 0 0 0,-1-1 0 0 0,1 0 0 0 0,-1 0 1 0 0,12 2-1 0 0,-9-2-398 0 0,0-1 1 0 0,0-1 0 0 0,1 0 0 0 0,-1 0-1 0 0,0 0 1 0 0,1-1 0 0 0,-1-1-1 0 0,1 0 1 0 0,10-2 0 0 0,10-4-2617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3.165"/>
    </inkml:context>
    <inkml:brush xml:id="br0">
      <inkml:brushProperty name="width" value="0.05" units="cm"/>
      <inkml:brushProperty name="height" value="0.05" units="cm"/>
      <inkml:brushProperty name="color" value="#004F8B"/>
    </inkml:brush>
  </inkml:definitions>
  <inkml:trace contextRef="#ctx0" brushRef="#br0">39 32 3225 0 0,'-1'-6'7978'0'0,"6"2"-5272"0"0,5-1-2665 0 0,-8 5-56 0 0,0 0 1 0 0,0-1 0 0 0,-1 1 0 0 0,1 0 0 0 0,0 0 0 0 0,0 0-1 0 0,-1 0 1 0 0,1 1 0 0 0,0-1 0 0 0,0 0 0 0 0,-1 1 0 0 0,1-1-1 0 0,0 1 1 0 0,-1 0 0 0 0,1-1 0 0 0,2 3 0 0 0,-3-3 74 0 0,-1 0 0 0 0,1 0 0 0 0,0 0 1 0 0,-1 1-1 0 0,1-1 0 0 0,-1 0 0 0 0,1 0 1 0 0,-1 1-1 0 0,1-1 0 0 0,-1 0 0 0 0,1 1 1 0 0,-1-1-1 0 0,1 1 0 0 0,-1-1 0 0 0,1 0 1 0 0,-1 1-1 0 0,1-1 0 0 0,-1 1 0 0 0,0-1 0 0 0,1 1 1 0 0,-1 0-1 0 0,0-1 0 0 0,0 1 0 0 0,1-1 1 0 0,-1 1-1 0 0,0 0 0 0 0,0-1 0 0 0,0 1 1 0 0,0-1-1 0 0,0 1 0 0 0,0 0 0 0 0,0-1 1 0 0,0 1-1 0 0,0-1 0 0 0,0 1 0 0 0,0 0 1 0 0,0-1-1 0 0,0 2 0 0 0,-1-2 103 0 0,-1 1 0 0 0,1 0-1 0 0,0-1 1 0 0,0 1 0 0 0,0-1-1 0 0,0 0 1 0 0,0 1 0 0 0,0-1 0 0 0,0 0-1 0 0,-1 0 1 0 0,1 0 0 0 0,0 0-1 0 0,0 0 1 0 0,0 0 0 0 0,-1 0 0 0 0,1 0-1 0 0,0 0 1 0 0,0-1 0 0 0,0 1-1 0 0,-2-1 1 0 0,-24-9 619 0 0,23 8-692 0 0,0 0-236 0 0,1 0 0 0 0,-1 0 0 0 0,0-1 0 0 0,1 1 0 0 0,0-1 0 0 0,-1 0 0 0 0,-4-5-1 0 0,2 1-1658 0 0,7 8 1765 0 0,0-1 0 0 0,0 1 0 0 0,0-1 0 0 0,0 0 0 0 0,0 1 0 0 0,1-1 0 0 0,-1 0 0 0 0,0 0 0 0 0,0 0 0 0 0,0 0 0 0 0,1 1 0 0 0,0-2-1 0 0,1 1-5 0 0,-2 1 20 0 0,2-1-75 0 0,0 1-1 0 0,-1 0 0 0 0,1-1 0 0 0,-1 1 0 0 0,0 0 1 0 0,1 0-1 0 0,3 3 0 0 0,-5-3 91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4.072"/>
    </inkml:context>
    <inkml:brush xml:id="br0">
      <inkml:brushProperty name="width" value="0.05" units="cm"/>
      <inkml:brushProperty name="height" value="0.05" units="cm"/>
    </inkml:brush>
  </inkml:definitions>
  <inkml:trace contextRef="#ctx0" brushRef="#br0">1 1 6913 0 0,'-1'42'6091'0'0,"1"18"-3362"0"0,0-32-2929 0 0,2-1 0 0 0,1 1 1 0 0,7 32-1 0 0,-4-40 93 0 0</inkml:trace>
</inkml:ink>
</file>

<file path=ppt/ink/ink2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50.965"/>
    </inkml:context>
    <inkml:brush xml:id="br0">
      <inkml:brushProperty name="width" value="0.035" units="cm"/>
      <inkml:brushProperty name="height" value="0.035" units="cm"/>
      <inkml:brushProperty name="color" value="#008C3A"/>
    </inkml:brush>
  </inkml:definitions>
  <inkml:trace contextRef="#ctx0" brushRef="#br0">232 190 2361 0 0,'7'-5'123'0'0,"-1"0"1"0"0,0 0-1 0 0,0-1 1 0 0,0 1 0 0 0,-1-1-1 0 0,0-1 1 0 0,0 1 0 0 0,0-1-1 0 0,-1 0 1 0 0,4-8 0 0 0,-5 9 512 0 0,-1 0 1 0 0,0 1 0 0 0,-1-1-1 0 0,0-1 1 0 0,1 1 0 0 0,-2 0-1 0 0,1 0 1 0 0,-1 0 0 0 0,0 0-1 0 0,-1-8 1 0 0,1 12-406 0 0,-1 0 1 0 0,1 0-1 0 0,-1 0 0 0 0,1 0 0 0 0,-1 0 0 0 0,0 0 0 0 0,0 1 1 0 0,0-1-1 0 0,0 0 0 0 0,0 0 0 0 0,0 0 0 0 0,0 1 0 0 0,-1-1 1 0 0,1 1-1 0 0,-1-1 0 0 0,1 1 0 0 0,-1 0 0 0 0,1-1 0 0 0,-1 1 1 0 0,0 0-1 0 0,0 0 0 0 0,0 0 0 0 0,1 0 0 0 0,-1 0 0 0 0,0 1 1 0 0,0-1-1 0 0,0 1 0 0 0,0-1 0 0 0,0 1 0 0 0,0 0 0 0 0,0-1 1 0 0,-1 1-1 0 0,-2 1 0 0 0,-3-1-166 0 0,0 1 1 0 0,0 0-1 0 0,0 1 0 0 0,0 0 0 0 0,0 1 1 0 0,0-1-1 0 0,1 1 0 0 0,-1 1 1 0 0,1-1-1 0 0,0 1 0 0 0,0 0 1 0 0,-6 6-1 0 0,-1 1-329 0 0,0 1 1 0 0,0 0 0 0 0,2 1-1 0 0,-15 18 1 0 0,17-19 78 0 0,1 1 1 0 0,1 0 0 0 0,0 0-1 0 0,1 1 1 0 0,1 0-1 0 0,-8 23 1 0 0,13-31 96 0 0,-1-1 0 0 0,1 0 0 0 0,1 1-1 0 0,-1-1 1 0 0,1 1 0 0 0,0-1 0 0 0,0 1 0 0 0,0 0 0 0 0,2 7 0 0 0,-1-9-10 0 0,0-1-1 0 0,0 0 1 0 0,1 0 0 0 0,-1 0-1 0 0,0 0 1 0 0,1 0-1 0 0,0 0 1 0 0,0-1 0 0 0,0 1-1 0 0,0 0 1 0 0,0-1 0 0 0,1 0-1 0 0,-1 1 1 0 0,1-1 0 0 0,-1 0-1 0 0,1 0 1 0 0,3 1 0 0 0,-1-1-142 0 0,0 0 1 0 0,0 0 0 0 0,0-1-1 0 0,0 1 1 0 0,0-1 0 0 0,0-1-1 0 0,0 1 1 0 0,0-1 0 0 0,1 1-1 0 0,-1-2 1 0 0,0 1 0 0 0,0 0-1 0 0,0-1 1 0 0,0 0 0 0 0,0 0-1 0 0,0-1 1 0 0,0 0 0 0 0,0 1-1 0 0,0-1 1 0 0,0-1 0 0 0,-1 1-1 0 0,1-1 1 0 0,4-3 0 0 0,12-11-2998 0 0</inkml:trace>
</inkml:ink>
</file>

<file path=ppt/ink/ink2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2:51.307"/>
    </inkml:context>
    <inkml:brush xml:id="br0">
      <inkml:brushProperty name="width" value="0.035" units="cm"/>
      <inkml:brushProperty name="height" value="0.035" units="cm"/>
      <inkml:brushProperty name="color" value="#008C3A"/>
    </inkml:brush>
  </inkml:definitions>
  <inkml:trace contextRef="#ctx0" brushRef="#br0">286 46 3713 0 0,'17'-46'14127'0'0,"-35"80"-13523"0"0,-32 103-817 0 0,45-119 178 0 0,1 0 0 0 0,0 0-1 0 0,1 1 1 0 0,1-1 0 0 0,1 35 0 0 0,2-47-16 0 0,0 0 1 0 0,0 0-1 0 0,0 0 0 0 0,1 0 1 0 0,0 0-1 0 0,0 0 0 0 0,0 0 1 0 0,1-1-1 0 0,0 1 0 0 0,0-1 1 0 0,1 0-1 0 0,4 6 0 0 0,-7-9-77 0 0,0-1 0 0 0,1 1-1 0 0,-1-1 1 0 0,1 1 0 0 0,0-1-1 0 0,-1 0 1 0 0,1 0-1 0 0,0 1 1 0 0,0-1 0 0 0,0 0-1 0 0,0-1 1 0 0,0 1-1 0 0,0 0 1 0 0,0 0 0 0 0,0-1-1 0 0,0 0 1 0 0,0 1-1 0 0,0-1 1 0 0,0 0 0 0 0,1 0-1 0 0,-1 0 1 0 0,0 0 0 0 0,0 0-1 0 0,0 0 1 0 0,0-1-1 0 0,0 1 1 0 0,0-1 0 0 0,0 0-1 0 0,0 1 1 0 0,0-1-1 0 0,0 0 1 0 0,0 0 0 0 0,0 0-1 0 0,0-1 1 0 0,-1 1-1 0 0,1 0 1 0 0,3-3 0 0 0,7-8-3096 0 0,2-1-786 0 0</inkml:trace>
  <inkml:trace contextRef="#ctx0" brushRef="#br0" timeOffset="1">1 126 9218 0 0,'19'-4'883'0'0,"120"-9"-1054"0"0,-52 6 239 0 0,109-13 24 0 0,-144 17-92 0 0</inkml:trace>
</inkml:ink>
</file>

<file path=ppt/ink/ink2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1.093"/>
    </inkml:context>
    <inkml:brush xml:id="br0">
      <inkml:brushProperty name="width" value="0.035" units="cm"/>
      <inkml:brushProperty name="height" value="0.035" units="cm"/>
      <inkml:brushProperty name="color" value="#008C3A"/>
    </inkml:brush>
  </inkml:definitions>
  <inkml:trace contextRef="#ctx0" brushRef="#br0">404 181 7370 0 0,'13'-35'5582'0'0,"-11"31"-5216"0"0,-1 0 0 0 0,-1-1 0 0 0,1 1 0 0 0,0 0 0 0 0,-1 0 0 0 0,0-1 0 0 0,0 1 0 0 0,0 0 0 0 0,-1-1 1 0 0,0 1-1 0 0,1 0 0 0 0,-1 0 0 0 0,-4-9 0 0 0,3 8-308 0 0,0 0 0 0 0,-1 0-1 0 0,0 0 1 0 0,0 0 0 0 0,0 0 0 0 0,-1 1 0 0 0,1 0 0 0 0,-1-1 0 0 0,0 1 0 0 0,-6-4 0 0 0,7 6-184 0 0,0-1 0 0 0,0 1 0 0 0,0 0 0 0 0,0 0 0 0 0,0 0 0 0 0,-1 1 0 0 0,1-1 0 0 0,-1 1 0 0 0,1-1 0 0 0,-1 1 0 0 0,0 0 0 0 0,1 1 1 0 0,-1-1-1 0 0,0 1 0 0 0,0-1 0 0 0,1 1 0 0 0,-1 0 0 0 0,0 1 0 0 0,0-1 0 0 0,1 0 0 0 0,-1 1 0 0 0,0 0 0 0 0,1 0 0 0 0,-1 0 0 0 0,0 1 0 0 0,1-1 0 0 0,-1 1 0 0 0,1 0 0 0 0,0 0 0 0 0,0 0 1 0 0,0 0-1 0 0,0 0 0 0 0,0 1 0 0 0,-3 3 0 0 0,-2 4-132 0 0,0 0 1 0 0,1 1-1 0 0,0 0 0 0 0,0 0 1 0 0,2 1-1 0 0,-1-1 1 0 0,1 1-1 0 0,1 1 1 0 0,-5 23-1 0 0,0 10-44 0 0,-3 63 0 0 0,12-103 324 0 0,-12 128 881 0 0,-6-1 1 0 0,-42 162 0 0 0,59-294-904 0 0,-21 65-839 0 0,21-61 600 0 0,-2 0 0 0 0,1-1 0 0 0,0 1 0 0 0,-1-1 0 0 0,0 0 0 0 0,0 0 0 0 0,0 0 0 0 0,0 0 1 0 0,-1 0-1 0 0,1-1 0 0 0,-7 5 0 0 0,1-3-4121 0 0</inkml:trace>
</inkml:ink>
</file>

<file path=ppt/ink/ink2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1.423"/>
    </inkml:context>
    <inkml:brush xml:id="br0">
      <inkml:brushProperty name="width" value="0.035" units="cm"/>
      <inkml:brushProperty name="height" value="0.035" units="cm"/>
      <inkml:brushProperty name="color" value="#008C3A"/>
    </inkml:brush>
  </inkml:definitions>
  <inkml:trace contextRef="#ctx0" brushRef="#br0">1 1 6449 0 0,'188'6'7503'0'0,"70"-1"-6340"0"0,-226-6-6564 0 0</inkml:trace>
</inkml:ink>
</file>

<file path=ppt/ink/ink2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2.052"/>
    </inkml:context>
    <inkml:brush xml:id="br0">
      <inkml:brushProperty name="width" value="0.035" units="cm"/>
      <inkml:brushProperty name="height" value="0.035" units="cm"/>
      <inkml:brushProperty name="color" value="#008C3A"/>
    </inkml:brush>
  </inkml:definitions>
  <inkml:trace contextRef="#ctx0" brushRef="#br0">89 1 6449 0 0,'-2'2'100'0'0,"1"1"0"0"0,-1 0-1 0 0,1 0 1 0 0,0 0 0 0 0,-1-1-1 0 0,1 1 1 0 0,1 0 0 0 0,-2 5 0 0 0,1-5-29 0 0,-18 88 1245 0 0,4 1-1 0 0,-5 104 1 0 0,18-164-1279 0 0,1-27 61 0 0,1-1 28 0 0,0-1 1 0 0,0 1-1 0 0,0 0 0 0 0,-1-1 1 0 0,0 1-1 0 0,0 0 0 0 0,0-1 0 0 0,0 1 1 0 0,0-1-1 0 0,-3 5 453 0 0,-3-30 3335 0 0,6 11-3867 0 0,1-1 1 0 0,0 1 0 0 0,1-1 0 0 0,0 1-1 0 0,1-1 1 0 0,0 1 0 0 0,1 0 0 0 0,0-1-1 0 0,1 2 1 0 0,6-13 0 0 0,4-8-1082 0 0,2 1 0 0 0,23-33 0 0 0,-24 40 255 0 0,2 2 1 0 0,36-38-1 0 0,-41 48 279 0 0,0 0-1 0 0,1 1 1 0 0,0 0 0 0 0,1 1-1 0 0,0 1 1 0 0,17-8 0 0 0,-17 10-363 0 0</inkml:trace>
</inkml:ink>
</file>

<file path=ppt/ink/ink2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2.379"/>
    </inkml:context>
    <inkml:brush xml:id="br0">
      <inkml:brushProperty name="width" value="0.035" units="cm"/>
      <inkml:brushProperty name="height" value="0.035" units="cm"/>
      <inkml:brushProperty name="color" value="#008C3A"/>
    </inkml:brush>
  </inkml:definitions>
  <inkml:trace contextRef="#ctx0" brushRef="#br0">66 0 456 0 0,'-1'5'730'0'0,"0"0"0"0"0,0 1 0 0 0,-1-1-1 0 0,-4 10 1 0 0,0 1 889 0 0,-3 12-1091 0 0,-22 77 3296 0 0,28-93-3459 0 0,1 1-1 0 0,0 0 0 0 0,1 0 1 0 0,1 0-1 0 0,0 0 0 0 0,1 15 1 0 0,0-25-352 0 0,-1 0 1 0 0,0-1 0 0 0,1 1 0 0 0,-1-1 0 0 0,1 1-1 0 0,0-1 1 0 0,0 1 0 0 0,0-1 0 0 0,0 1 0 0 0,0-1-1 0 0,1 0 1 0 0,-1 0 0 0 0,1 1 0 0 0,-1-1 0 0 0,1 0-1 0 0,0 0 1 0 0,0-1 0 0 0,0 1 0 0 0,0 0 0 0 0,0-1-1 0 0,0 1 1 0 0,1-1 0 0 0,-1 1 0 0 0,0-1 0 0 0,4 1-1 0 0,-3-1 5 0 0,0-1 0 0 0,0 0 0 0 0,0 1 0 0 0,0-1 0 0 0,1 0 0 0 0,-1-1-1 0 0,0 1 1 0 0,0 0 0 0 0,0-1 0 0 0,0 0 0 0 0,1 0 0 0 0,-1 0-1 0 0,0 0 1 0 0,-1 0 0 0 0,1 0 0 0 0,0-1 0 0 0,0 0 0 0 0,0 1-1 0 0,-1-1 1 0 0,4-3 0 0 0,1-1 13 0 0,-1 0-1 0 0,1 0 1 0 0,-1-1-1 0 0,0 0 1 0 0,-1 0-1 0 0,0 0 1 0 0,0-1-1 0 0,0 0 1 0 0,-1 0-1 0 0,0 0 1 0 0,-1 0-1 0 0,0 0 1 0 0,0-1 0 0 0,-1 0-1 0 0,0 0 1 0 0,0 1-1 0 0,-1-1 1 0 0,0 0-1 0 0,0 0 1 0 0,-1 0-1 0 0,-1 0 1 0 0,0 0-1 0 0,0 0 1 0 0,0 0-1 0 0,-1 0 1 0 0,-4-11-1 0 0,5 17-128 0 0,0 0-1 0 0,-1 0 0 0 0,1 0 1 0 0,-1 0-1 0 0,0 1 1 0 0,0-1-1 0 0,0 0 0 0 0,0 1 1 0 0,0-1-1 0 0,-1 1 0 0 0,1 0 1 0 0,-1 0-1 0 0,1 0 1 0 0,-1 0-1 0 0,0 0 0 0 0,0 0 1 0 0,0 1-1 0 0,0-1 0 0 0,-5-1 1 0 0,3 2-329 0 0,1 0 0 0 0,-1 1-1 0 0,1-1 1 0 0,-1 1 0 0 0,0 0 0 0 0,1 0 0 0 0,-1 0 0 0 0,1 1 0 0 0,-1 0 0 0 0,1 0-1 0 0,-1 0 1 0 0,1 0 0 0 0,-7 3 0 0 0,4-1 292 0 0</inkml:trace>
</inkml:ink>
</file>

<file path=ppt/ink/ink2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3.103"/>
    </inkml:context>
    <inkml:brush xml:id="br0">
      <inkml:brushProperty name="width" value="0.035" units="cm"/>
      <inkml:brushProperty name="height" value="0.035" units="cm"/>
      <inkml:brushProperty name="color" value="#008C3A"/>
    </inkml:brush>
  </inkml:definitions>
  <inkml:trace contextRef="#ctx0" brushRef="#br0">5 309 7834 0 0,'0'-1'117'0'0,"-1"0"1"0"0,1 0-1 0 0,-1 0 1 0 0,1 0-1 0 0,-1 0 1 0 0,1 0-1 0 0,0 0 1 0 0,-1 0-1 0 0,1 0 1 0 0,0-1-1 0 0,0 1 1 0 0,0 0-1 0 0,0 0 1 0 0,0 0-1 0 0,0 0 1 0 0,0 0-1 0 0,0 0 1 0 0,0 0-1 0 0,1-2 1 0 0,7-23 418 0 0,-5 21-472 0 0,3-12-95 0 0,2 1 0 0 0,0 0 0 0 0,1 0 0 0 0,1 1 1 0 0,0 0-1 0 0,1 1 0 0 0,1 0 0 0 0,24-22 0 0 0,-32 33-32 0 0,-1-1-1 0 0,1 1 1 0 0,0 1-1 0 0,0-1 1 0 0,0 0-1 0 0,0 1 1 0 0,1 0 0 0 0,-1 0-1 0 0,0 0 1 0 0,1 1-1 0 0,8-3 1 0 0,-12 5 16 0 0,0-1 1 0 0,0 0-1 0 0,-1 0 0 0 0,1 1 1 0 0,0-1-1 0 0,0 0 0 0 0,-1 1 1 0 0,1-1-1 0 0,0 1 1 0 0,-1-1-1 0 0,1 1 0 0 0,-1-1 1 0 0,1 1-1 0 0,-1-1 1 0 0,1 1-1 0 0,-1-1 0 0 0,1 1 1 0 0,-1 0-1 0 0,1-1 0 0 0,-1 1 1 0 0,0 0-1 0 0,1 0 1 0 0,-1-1-1 0 0,0 1 0 0 0,0 0 1 0 0,1 0-1 0 0,-1-1 1 0 0,0 1-1 0 0,0 1 0 0 0,2 26-962 0 0,-2-26 930 0 0,-1 29 131 0 0,-2 0 1 0 0,-11 57 0 0 0,-25 59 1051 0 0,39-146-1105 0 0,16-51 2683 0 0,22-42-4054 0 0,-29 73 809 0 0,0 1-1 0 0,2 1 0 0 0,-1 0 0 0 0,2 0 0 0 0,0 1 0 0 0,21-20 1 0 0,-32 35 600 0 0,0 0 0 0 0,0 0 1 0 0,0 0-1 0 0,1 0 0 0 0,-1 0 1 0 0,0 0-1 0 0,1 0 1 0 0,-1 1-1 0 0,1-1 0 0 0,-1 0 1 0 0,4 0-1 0 0,-5 1 9 0 0,1 0 0 0 0,-1 0 0 0 0,1 0 0 0 0,-1 0 0 0 0,1 0 0 0 0,-1 0 1 0 0,1 0-1 0 0,-1 1 0 0 0,1-1 0 0 0,-1 0 0 0 0,1 0 0 0 0,-1 0 0 0 0,1 1 0 0 0,-1-1 0 0 0,1 0 0 0 0,-1 0 0 0 0,1 1 0 0 0,-1-1 0 0 0,1 0 1 0 0,-1 1-1 0 0,0-1 0 0 0,1 1 0 0 0,-1 0 0 0 0,2 2 107 0 0,0 1 0 0 0,-1-1 0 0 0,1 1 0 0 0,-1 0 0 0 0,0 0 1 0 0,0-1-1 0 0,0 9 0 0 0,1 15 203 0 0,-1 1 1 0 0,-1-1 0 0 0,-1 0-1 0 0,-9 49 1 0 0,15-95-411 0 0,0 0-1 0 0,2 0 1 0 0,0 1 0 0 0,1 0 0 0 0,16-26 0 0 0,-4 11-2071 0 0,2 0 0 0 0,29-33 0 0 0,-8 20-234 0 0,-39 42 2594 0 0,1 1 1 0 0,-1-1 0 0 0,1 1 0 0 0,0 0-1 0 0,-1 0 1 0 0,1 0 0 0 0,1 1 0 0 0,9-4-1 0 0,-14 12 5432 0 0,-4 11-4820 0 0,2-16-424 0 0,-18 69 1262 0 0,8-33-679 0 0,-6 39 0 0 0,15-64-941 0 0,1-1 1 0 0,0 1 0 0 0,0 0 0 0 0,2 0 0 0 0,-1 0-1 0 0,2-1 1 0 0,4 21 0 0 0,-6-28-184 0 0,2-1 0 0 0,-1 1 0 0 0,0-1 0 0 0,1 0 0 0 0,-1 0-1 0 0,1 0 1 0 0,0 1 0 0 0,0-2 0 0 0,0 1 0 0 0,0 0 0 0 0,1 0 0 0 0,-1-1 0 0 0,1 1 0 0 0,0-1-1 0 0,-1 0 1 0 0,1 0 0 0 0,0 0 0 0 0,1 0 0 0 0,-1 0 0 0 0,0-1 0 0 0,0 1 0 0 0,1-1 0 0 0,-1 0-1 0 0,1 0 1 0 0,-1 0 0 0 0,1 0 0 0 0,-1-1 0 0 0,1 1 0 0 0,-1-1 0 0 0,1 0 0 0 0,-1 0 0 0 0,5-1-1 0 0,7-1-238 0 0,0 0 0 0 0,0-1 0 0 0,0-1-1 0 0,-1 0 1 0 0,0-1 0 0 0,20-10-1 0 0,2-3 348 0 0</inkml:trace>
</inkml:ink>
</file>

<file path=ppt/ink/ink2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3.587"/>
    </inkml:context>
    <inkml:brush xml:id="br0">
      <inkml:brushProperty name="width" value="0.035" units="cm"/>
      <inkml:brushProperty name="height" value="0.035" units="cm"/>
      <inkml:brushProperty name="color" value="#008C3A"/>
    </inkml:brush>
  </inkml:definitions>
  <inkml:trace contextRef="#ctx0" brushRef="#br0">254 0 9674 0 0,'-8'17'1224'0'0,"-46"137"490"0"0,-28 92 237 0 0,61-177-1732 0 0,-59 215 866 0 0,73-265-1874 0 0,5-25-86 0 0</inkml:trace>
</inkml:ink>
</file>

<file path=ppt/ink/ink2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3.950"/>
    </inkml:context>
    <inkml:brush xml:id="br0">
      <inkml:brushProperty name="width" value="0.035" units="cm"/>
      <inkml:brushProperty name="height" value="0.035" units="cm"/>
      <inkml:brushProperty name="color" value="#008C3A"/>
    </inkml:brush>
  </inkml:definitions>
  <inkml:trace contextRef="#ctx0" brushRef="#br0">0 22 2761 0 0,'3'-3'125'0'0,"-1"1"1"0"0,0 0 0 0 0,1 0 0 0 0,-1 1 0 0 0,1-1 0 0 0,0 0 0 0 0,0 1 0 0 0,0 0 0 0 0,0-1 0 0 0,0 1-1 0 0,0 1 1 0 0,5-2 0 0 0,-6 2 5 0 0,0 0 0 0 0,0 0 0 0 0,0 0 0 0 0,-1 1 0 0 0,1-1 0 0 0,0 1 0 0 0,0-1 0 0 0,-1 1 0 0 0,1 0 0 0 0,0 0 0 0 0,-1 0 0 0 0,1 0 0 0 0,-1 0 0 0 0,1 0 0 0 0,-1 0 0 0 0,1 0 0 0 0,-1 1 0 0 0,0-1-1 0 0,0 0 1 0 0,1 1 0 0 0,-1-1 0 0 0,0 1 0 0 0,1 2 0 0 0,4 6 268 0 0,-1 1-1 0 0,-1-1 0 0 0,0 1 1 0 0,0 0-1 0 0,-1 0 0 0 0,0 0 1 0 0,1 13-1 0 0,5 83 948 0 0,-8-85-1064 0 0,5 82 239 0 0,-12 155 1 0 0,5-244-514 0 0,-1 0 0 0 0,-1 0 0 0 0,0 0 0 0 0,-1 0 0 0 0,-6 14 0 0 0,7-22-779 0 0,0-1 0 0 0,0 0 0 0 0,-1 0 0 0 0,-7 9 0 0 0,0-3-3355 0 0</inkml:trace>
</inkml:ink>
</file>

<file path=ppt/ink/ink2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4.291"/>
    </inkml:context>
    <inkml:brush xml:id="br0">
      <inkml:brushProperty name="width" value="0.035" units="cm"/>
      <inkml:brushProperty name="height" value="0.035" units="cm"/>
      <inkml:brushProperty name="color" value="#008C3A"/>
    </inkml:brush>
  </inkml:definitions>
  <inkml:trace contextRef="#ctx0" brushRef="#br0">1 1 4609 0 0,'1'0'408'0'0,"1"-1"-328"0"0,0 1-80 0 0,3 0 0 0 0,-1 0 288 0 0,0 0 48 0 0,2 0 8 0 0,3 0 0 0 0,9 0-144 0 0,7 1-24 0 0,7-1-8 0 0,4 3 1 0 0,6-1-41 0 0,-1 2-16 0 0,3-1 0 0 0,17 6-1425 0 0,-2 0-279 0 0,-4 0-56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5.090"/>
    </inkml:context>
    <inkml:brush xml:id="br0">
      <inkml:brushProperty name="width" value="0.05" units="cm"/>
      <inkml:brushProperty name="height" value="0.05" units="cm"/>
    </inkml:brush>
  </inkml:definitions>
  <inkml:trace contextRef="#ctx0" brushRef="#br0">158 6 3225 0 0,'-8'-5'9421'0'0,"7"5"-9166"0"0,-8 11 2248 0 0,-5 26-3936 0 0,12-30 2401 0 0,-17 44-688 0 0,-52 169 177 0 0,61-182-351 0 0,2 0 0 0 0,2 0 0 0 0,-4 75-1 0 0,10-94-92 0 0,1 0 0 0 0,1 0 0 0 0,1-1 0 0 0,0 1 0 0 0,2-1 0 0 0,8 26-1 0 0,-10-37-24 0 0,0 0 0 0 0,0-1 0 0 0,1 1 0 0 0,0-1 0 0 0,0 0 0 0 0,1 0 1 0 0,0 0-1 0 0,7 7 0 0 0,-8-10-12 0 0,-1 0 0 0 0,1 0 1 0 0,0 0-1 0 0,0-1 0 0 0,1 0 1 0 0,-1 0-1 0 0,0 0 1 0 0,1 0-1 0 0,-1-1 0 0 0,1 1 1 0 0,0-1-1 0 0,-1 0 1 0 0,1-1-1 0 0,6 1 0 0 0,-7-1-99 0 0,0 0 0 0 0,-1 0 0 0 0,1-1 0 0 0,0 1 0 0 0,-1-1 0 0 0,1 0-1 0 0,0 0 1 0 0,6-3 0 0 0,11-8-5118 0 0</inkml:trace>
</inkml:ink>
</file>

<file path=ppt/ink/ink2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6.549"/>
    </inkml:context>
    <inkml:brush xml:id="br0">
      <inkml:brushProperty name="width" value="0.035" units="cm"/>
      <inkml:brushProperty name="height" value="0.035" units="cm"/>
      <inkml:brushProperty name="color" value="#008C3A"/>
    </inkml:brush>
  </inkml:definitions>
  <inkml:trace contextRef="#ctx0" brushRef="#br0">1 223 5529 0 0,'37'3'2773'0'0,"-20"-4"-2141"0"0,-1 0 1 0 0,1 0-1 0 0,-1-2 1 0 0,1 0-1 0 0,-1 0 1 0 0,0-2-1 0 0,22-9 1 0 0,-31 11-386 0 0,0 0 0 0 0,-1 0 1 0 0,1-1-1 0 0,-1 0 0 0 0,0 0 0 0 0,0-1 1 0 0,0 0-1 0 0,-1 0 0 0 0,1 0 0 0 0,-1-1 1 0 0,-1 1-1 0 0,1-1 0 0 0,-1 0 1 0 0,0-1-1 0 0,0 1 0 0 0,-1-1 0 0 0,1 0 1 0 0,3-13-1 0 0,-6 18-304 0 0,-1 0-1 0 0,1-1 1 0 0,-1 1 0 0 0,1-1-1 0 0,-1 0 1 0 0,0 1 0 0 0,0-1-1 0 0,0 1 1 0 0,0-1 0 0 0,0 1-1 0 0,-1-1 1 0 0,1 1 0 0 0,-1-1-1 0 0,0 1 1 0 0,0-1 0 0 0,0 1-1 0 0,0-1 1 0 0,0 1 0 0 0,0 0 0 0 0,-1 0-1 0 0,1 0 1 0 0,-1-1 0 0 0,1 2-1 0 0,-1-1 1 0 0,0 0 0 0 0,0 0-1 0 0,1 0 1 0 0,-2 1 0 0 0,1-1-1 0 0,0 1 1 0 0,0 0 0 0 0,0-1-1 0 0,-1 1 1 0 0,-3-1 0 0 0,0 0-89 0 0,0 0 1 0 0,1 1 0 0 0,-1-1-1 0 0,0 1 1 0 0,0 1 0 0 0,1-1-1 0 0,-1 1 1 0 0,0 0 0 0 0,0 1-1 0 0,0-1 1 0 0,0 1 0 0 0,1 0-1 0 0,-1 1 1 0 0,-8 2 0 0 0,7 0 38 0 0,-1 0 0 0 0,1 0 0 0 0,1 1 1 0 0,-1 0-1 0 0,1 0 0 0 0,-1 0 1 0 0,2 1-1 0 0,-1 0 0 0 0,0 1 0 0 0,1-1 1 0 0,1 1-1 0 0,-1 0 0 0 0,1 0 0 0 0,-5 11 1 0 0,1-1 144 0 0,2 0-1 0 0,0 0 1 0 0,0 1 0 0 0,2-1 0 0 0,-4 28 0 0 0,7-37 108 0 0,1 0 0 0 0,0 0-1 0 0,0 0 1 0 0,1-1 0 0 0,0 1 0 0 0,0 0 0 0 0,1 0 0 0 0,0-1-1 0 0,0 1 1 0 0,1-1 0 0 0,0 0 0 0 0,0 0 0 0 0,1 0 0 0 0,-1 0-1 0 0,2 0 1 0 0,-1-1 0 0 0,1 0 0 0 0,6 7 0 0 0,-7-8-145 0 0,1-1 0 0 0,0 1 0 0 0,0-1 0 0 0,1 0 0 0 0,-1-1 0 0 0,1 1 0 0 0,0-1 0 0 0,0 0 0 0 0,0 0 0 0 0,0-1 0 0 0,1 0 0 0 0,-1 0 0 0 0,1 0 0 0 0,-1-1 1 0 0,1 0-1 0 0,-1-1 0 0 0,1 1 0 0 0,0-1 0 0 0,-1 0 0 0 0,1-1 0 0 0,9-1 0 0 0,-3-1-422 0 0,-1 0 0 0 0,0-2 0 0 0,1 1 0 0 0,16-10 0 0 0,1-3-4374 0 0</inkml:trace>
</inkml:ink>
</file>

<file path=ppt/ink/ink2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7.960"/>
    </inkml:context>
    <inkml:brush xml:id="br0">
      <inkml:brushProperty name="width" value="0.035" units="cm"/>
      <inkml:brushProperty name="height" value="0.035" units="cm"/>
      <inkml:brushProperty name="color" value="#008C3A"/>
    </inkml:brush>
  </inkml:definitions>
  <inkml:trace contextRef="#ctx0" brushRef="#br0">22 1 6913 0 0,'0'0'529'0'0,"0"0"-343"0"0,-1 0 453 0 0,-4 13 736 0 0,0 14-1187 0 0,0-1 0 0 0,2 1 0 0 0,1 0 0 0 0,1 28 0 0 0,2-38 188 0 0,0 0 0 0 0,2 0 1 0 0,-1 0-1 0 0,2-1 0 0 0,0 1 1 0 0,2-1-1 0 0,10 25 0 0 0,-15-38-263 0 0,1 0-1 0 0,-1-1 1 0 0,0 1-1 0 0,1-1 0 0 0,-1 1 1 0 0,1-1-1 0 0,0 0 1 0 0,0 0-1 0 0,0 0 0 0 0,0 0 1 0 0,5 4-1 0 0,-6-6-42 0 0,0 0-1 0 0,1 1 0 0 0,-1-1 0 0 0,0 0 1 0 0,1 0-1 0 0,-1 0 0 0 0,0 0 1 0 0,1 0-1 0 0,-1 0 0 0 0,0 0 0 0 0,0-1 1 0 0,1 1-1 0 0,-1 0 0 0 0,0-1 0 0 0,0 1 1 0 0,1-1-1 0 0,-1 1 0 0 0,0-1 0 0 0,0 0 1 0 0,0 1-1 0 0,0-1 0 0 0,0 0 1 0 0,0 0-1 0 0,0 0 0 0 0,0 0 0 0 0,0 0 1 0 0,1-2-1 0 0,10-10 258 0 0,-1-1 1 0 0,0 0-1 0 0,-1-1 1 0 0,0 0-1 0 0,-1-1 1 0 0,7-17-1 0 0,37-106-2590 0 0,-36 88-1687 0 0,-3 14-1632 0 0</inkml:trace>
</inkml:ink>
</file>

<file path=ppt/ink/ink2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09.134"/>
    </inkml:context>
    <inkml:brush xml:id="br0">
      <inkml:brushProperty name="width" value="0.035" units="cm"/>
      <inkml:brushProperty name="height" value="0.035" units="cm"/>
      <inkml:brushProperty name="color" value="#008C3A"/>
    </inkml:brush>
  </inkml:definitions>
  <inkml:trace contextRef="#ctx0" brushRef="#br0">311 583 5985 0 0,'3'-60'5116'0'0,"-1"32"-4172"0"0,-2-33 0 0 0,-1 53-669 0 0,0 0-1 0 0,0 0 0 0 0,-1 0 1 0 0,0 1-1 0 0,0-1 0 0 0,0 0 1 0 0,-5-7-1 0 0,6 13-245 0 0,0 0 1 0 0,0 0-1 0 0,0 0 0 0 0,-1 0 1 0 0,1 0-1 0 0,0 0 0 0 0,-1 1 1 0 0,0-1-1 0 0,1 0 1 0 0,-1 1-1 0 0,0-1 0 0 0,0 1 1 0 0,0 0-1 0 0,0 0 0 0 0,0 0 1 0 0,0 0-1 0 0,0 0 0 0 0,0 0 1 0 0,0 0-1 0 0,-1 1 1 0 0,1-1-1 0 0,0 1 0 0 0,0-1 1 0 0,-1 1-1 0 0,1 0 0 0 0,0 0 1 0 0,-1 0-1 0 0,1 0 0 0 0,-3 1 1 0 0,-6 2-126 0 0,1 0 0 0 0,-1 1 0 0 0,1 0 0 0 0,0 0 0 0 0,0 1 0 0 0,0 0 0 0 0,1 1 0 0 0,0 0 0 0 0,0 1 1 0 0,1 0-1 0 0,-1 0 0 0 0,2 1 0 0 0,-13 13 0 0 0,8-6-178 0 0,1 1 1 0 0,0 0-1 0 0,1 0 1 0 0,0 1-1 0 0,2 1 0 0 0,-13 34 1 0 0,17-40 70 0 0,2-1-1 0 0,-1 1 1 0 0,2-1 0 0 0,-1 1 0 0 0,2 0 0 0 0,0 18 0 0 0,0-27 67 0 0,1 1 0 0 0,-1-1 0 0 0,1 1 0 0 0,0-1 0 0 0,0 1 1 0 0,0-1-1 0 0,1 1 0 0 0,-1-1 0 0 0,1 0 0 0 0,-1 0 0 0 0,4 4 1 0 0,-3-5 32 0 0,-1-1 0 0 0,1 1 0 0 0,-1-1 0 0 0,1 0 1 0 0,0 1-1 0 0,0-1 0 0 0,0 0 0 0 0,0 0 1 0 0,0 0-1 0 0,0 0 0 0 0,0 0 0 0 0,0-1 1 0 0,0 1-1 0 0,0-1 0 0 0,0 1 0 0 0,0-1 0 0 0,0 0 1 0 0,0 0-1 0 0,1 0 0 0 0,2 0 0 0 0,-1-1 10 0 0,-1 0 1 0 0,1 1-1 0 0,0-2 0 0 0,0 1 0 0 0,-1 0 0 0 0,1-1 1 0 0,0 0-1 0 0,-1 1 0 0 0,0-1 0 0 0,1-1 0 0 0,-1 1 0 0 0,0 0 1 0 0,0-1-1 0 0,3-3 0 0 0,6-7-198 0 0,19-26 0 0 0,-19 23 51 0 0,16-21-685 0 0,-2-1 0 0 0,-2-1 0 0 0,20-43 0 0 0,-40 72-592 0 0,0-3 9330 0 0,-9 27-4279 0 0,-2 8-2882 0 0,0 0 0 0 0,2 1 1 0 0,-4 35-1 0 0,8-51-687 0 0,1-1 0 0 0,-1 1 0 0 0,1-1 0 0 0,1 1 0 0 0,-1-1-1 0 0,1 0 1 0 0,0 1 0 0 0,0-1 0 0 0,1 0 0 0 0,0 1 0 0 0,0-1 0 0 0,1 0 0 0 0,-1 0 0 0 0,1-1 0 0 0,1 1 0 0 0,-1-1 0 0 0,8 9 0 0 0,-10-13 3 0 0,0 1 1 0 0,1-1 0 0 0,-1 0-1 0 0,1 0 1 0 0,-1 0 0 0 0,1-1-1 0 0,-1 1 1 0 0,1 0 0 0 0,0-1-1 0 0,-1 1 1 0 0,1-1 0 0 0,0 1-1 0 0,-1-1 1 0 0,1 0 0 0 0,0 0-1 0 0,0 1 1 0 0,-1-1 0 0 0,1-1-1 0 0,0 1 1 0 0,0 0 0 0 0,-1 0-1 0 0,1-1 1 0 0,0 1 0 0 0,-1-1-1 0 0,1 1 1 0 0,0-1 0 0 0,-1 0-1 0 0,1 1 1 0 0,-1-1 0 0 0,1 0-1 0 0,-1 0 1 0 0,1 0 0 0 0,-1 0-1 0 0,0-1 1 0 0,2-1 0 0 0,6-4 29 0 0,-1-1 0 0 0,-1-1 0 0 0,0 1 0 0 0,8-13 0 0 0,16-28-196 0 0,-1-2 0 0 0,37-90 0 0 0,28-115-4310 0 0,-71 186 2230 0 0,-20 60 1961 0 0,-2 5 18 0 0,0 0 0 0 0,-1-1 0 0 0,1 1 0 0 0,-1 0 1 0 0,1-11-1 0 0,-7 20 5469 0 0,-7 13-2008 0 0,0 5-2508 0 0,1 1-1 0 0,0 0 0 0 0,2 0 0 0 0,-7 30 0 0 0,-19 103-234 0 0,29-126 12 0 0,5-24-380 0 0,-7 31 631 0 0,-4 55 0 0 0,12-80-591 0 0,0-1-1 0 0,0 0 0 0 0,1 0 0 0 0,0 0 0 0 0,1-1 0 0 0,0 1 0 0 0,1 0 0 0 0,0 0 0 0 0,8 17 0 0 0,-10-28-147 0 0,-1 1-1 0 0,0 0 0 0 0,1 0 1 0 0,-1 0-1 0 0,1 0 0 0 0,-1 0 1 0 0,1 0-1 0 0,0-1 0 0 0,-1 1 0 0 0,1 0 1 0 0,0-1-1 0 0,0 1 0 0 0,-1 0 1 0 0,1-1-1 0 0,0 1 0 0 0,0-1 1 0 0,0 1-1 0 0,0-1 0 0 0,0 1 0 0 0,0-1 1 0 0,0 0-1 0 0,0 0 0 0 0,0 1 1 0 0,1-1-1 0 0,-1 0-31 0 0,1 0 0 0 0,0-1 0 0 0,-1 1 0 0 0,1-1 0 0 0,-1 1 0 0 0,1-1 0 0 0,-1 1 0 0 0,1-1 0 0 0,-1 0 0 0 0,1 0 0 0 0,-1 1 0 0 0,0-1 0 0 0,3-2 0 0 0,4-5-430 0 0,-1 0 0 0 0,1-1 0 0 0,9-14 0 0 0,-12 16 130 0 0,40-53-3443 0 0,-3-2-1 0 0,65-126 0 0 0,-127 247 13456 0 0,13-31-9248 0 0,2 0 1 0 0,0 0-1 0 0,2 1 0 0 0,0 35 1 0 0,4-56-295 0 0,0 0 1 0 0,0-1 0 0 0,1 0-1 0 0,0 1 1 0 0,0-1-1 0 0,1 0 1 0 0,5 11 0 0 0,-8-17-73 0 0,1 1 0 0 0,-1-1 0 0 0,1 0 1 0 0,0 0-1 0 0,-1 0 0 0 0,1 0 0 0 0,0 0 1 0 0,0 0-1 0 0,0 0 0 0 0,-1 0 0 0 0,1 0 1 0 0,0 0-1 0 0,0 0 0 0 0,1 0 0 0 0,-1-1 1 0 0,0 1-1 0 0,0 0 0 0 0,0-1 0 0 0,0 1 1 0 0,1-1-1 0 0,-1 1 0 0 0,0-1 0 0 0,0 1 0 0 0,1-1 1 0 0,-1 0-1 0 0,0 0 0 0 0,1 0 0 0 0,-1 0 1 0 0,0 0-1 0 0,0 0 0 0 0,1 0 0 0 0,-1 0 1 0 0,0 0-1 0 0,1-1 0 0 0,-1 1 0 0 0,0-1 1 0 0,0 1-1 0 0,1-1 0 0 0,-1 1 0 0 0,0-1 1 0 0,0 1-1 0 0,0-1 0 0 0,0 0 0 0 0,0 0 1 0 0,0 0-1 0 0,0 0 0 0 0,0 0 0 0 0,0 1 1 0 0,0-2-1 0 0,0 1 0 0 0,0-1 0 0 0,16-17-839 0 0,-1-2 0 0 0,-1 0 0 0 0,-1 0 0 0 0,12-27-1 0 0,38-96-4104 0 0,-60 135 5334 0 0,-3 11 1801 0 0,-5 21 3423 0 0,1-4-5013 0 0,3-8-461 0 0,-1 9 404 0 0,2 38 0 0 0,0-52-798 0 0,-1-1 0 0 0,1 0 0 0 0,1 1 0 0 0,-1-1 0 0 0,1 0 1 0 0,0 0-1 0 0,0 0 0 0 0,0 0 0 0 0,1 0 0 0 0,-1-1 0 0 0,1 1 0 0 0,5 5 0 0 0,-7-9 114 0 0,1 1 0 0 0,0 0 0 0 0,0-1 0 0 0,0 0 0 0 0,0 1 0 0 0,0-1 0 0 0,0 0 0 0 0,4 1 0 0 0,8 4 95 0 0</inkml:trace>
</inkml:ink>
</file>

<file path=ppt/ink/ink2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1.414"/>
    </inkml:context>
    <inkml:brush xml:id="br0">
      <inkml:brushProperty name="width" value="0.035" units="cm"/>
      <inkml:brushProperty name="height" value="0.035" units="cm"/>
      <inkml:brushProperty name="color" value="#008C3A"/>
    </inkml:brush>
  </inkml:definitions>
  <inkml:trace contextRef="#ctx0" brushRef="#br0">209 176 3225 0 0,'3'-1'158'0'0,"0"-1"1"0"0,-1 0 0 0 0,1 0-1 0 0,-1 1 1 0 0,1-2 0 0 0,-1 1-1 0 0,0 0 1 0 0,2-3 0 0 0,-2 3 262 0 0,2-2 212 0 0,0 1-1 0 0,-1-1 1 0 0,0 0 0 0 0,0-1-1 0 0,0 1 1 0 0,0 0-1 0 0,-1-1 1 0 0,0 0-1 0 0,0 1 1 0 0,0-1-1 0 0,0 0 1 0 0,1-9-1 0 0,-3 11-489 0 0,1-1 1 0 0,-1 1-1 0 0,0 0 0 0 0,-1 0 0 0 0,1-1 1 0 0,0 1-1 0 0,-1 0 0 0 0,0 0 0 0 0,0-1 0 0 0,0 1 1 0 0,0 0-1 0 0,0 0 0 0 0,-1 0 0 0 0,1 1 1 0 0,-1-1-1 0 0,0 0 0 0 0,0 0 0 0 0,0 1 0 0 0,0-1 1 0 0,-5-3-1 0 0,5 4-290 0 0,0 0 0 0 0,-1 0 0 0 0,1 0 1 0 0,-1 0-1 0 0,1 1 0 0 0,-1-1 0 0 0,0 1 0 0 0,0-1 0 0 0,0 1 1 0 0,0 0-1 0 0,0 0 0 0 0,0 1 0 0 0,0-1 0 0 0,0 1 1 0 0,0-1-1 0 0,0 1 0 0 0,-4 0 0 0 0,2 1 32 0 0,0 0-1 0 0,0 0 1 0 0,0 0 0 0 0,0 1 0 0 0,1-1-1 0 0,-1 1 1 0 0,1 0 0 0 0,-1 1-1 0 0,1-1 1 0 0,-5 4 0 0 0,-1 2-49 0 0,-1 1 1 0 0,1 1 0 0 0,0 0-1 0 0,1 0 1 0 0,0 1 0 0 0,-14 21-1 0 0,14-17 82 0 0,0 0 0 0 0,2 1-1 0 0,-1 0 1 0 0,-5 21-1 0 0,11-32 67 0 0,1 1 0 0 0,0-1 0 0 0,0 0-1 0 0,0 0 1 0 0,0 0 0 0 0,1 1 0 0 0,0-1 0 0 0,0 0-1 0 0,1 1 1 0 0,-1-1 0 0 0,1 0 0 0 0,0 0 0 0 0,1 0-1 0 0,-1 0 1 0 0,1 0 0 0 0,0 0 0 0 0,0 0-1 0 0,5 7 1 0 0,-5-10-6 0 0,-1 0 0 0 0,1 1 0 0 0,0-1 1 0 0,1 0-1 0 0,-1 0 0 0 0,0-1 0 0 0,0 1 0 0 0,1 0 0 0 0,-1-1 0 0 0,1 1 0 0 0,0-1 0 0 0,-1 0 0 0 0,1 0 0 0 0,0 0 0 0 0,0 0 0 0 0,0 0 1 0 0,0-1-1 0 0,-1 1 0 0 0,1-1 0 0 0,0 0 0 0 0,0 0 0 0 0,0 0 0 0 0,0 0 0 0 0,0-1 0 0 0,0 1 0 0 0,0-1 0 0 0,0 1 0 0 0,0-1 1 0 0,-1 0-1 0 0,5-2 0 0 0,8-4-148 0 0,-1 1 0 0 0,0-2 0 0 0,0 0 1 0 0,15-12-1 0 0,-28 19 163 0 0,37-28-1393 0 0,48-46 0 0 0,-66 56 374 0 0</inkml:trace>
</inkml:ink>
</file>

<file path=ppt/ink/ink2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1.767"/>
    </inkml:context>
    <inkml:brush xml:id="br0">
      <inkml:brushProperty name="width" value="0.035" units="cm"/>
      <inkml:brushProperty name="height" value="0.035" units="cm"/>
      <inkml:brushProperty name="color" value="#008C3A"/>
    </inkml:brush>
  </inkml:definitions>
  <inkml:trace contextRef="#ctx0" brushRef="#br0">81 122 1928 0 0,'0'0'262'0'0,"-7"11"2973"0"0,-6 13-1960 0 0,1 0 0 0 0,1 1-1 0 0,2 0 1 0 0,0 1 0 0 0,-8 43-1 0 0,16-63-1115 0 0,0 0 0 0 0,1 0 0 0 0,-1 1 0 0 0,2-1 0 0 0,-1 0 0 0 0,1 1 0 0 0,2 10 0 0 0,-3-16-207 0 0,0 1 1 0 0,1-1 0 0 0,-1 0 0 0 0,1 0 0 0 0,-1 0 0 0 0,1 1 0 0 0,-1-1 0 0 0,1 0 0 0 0,0 0-1 0 0,-1 0 1 0 0,1 0 0 0 0,0 0 0 0 0,0 0 0 0 0,0 0 0 0 0,0-1 0 0 0,0 1 0 0 0,0 0-1 0 0,0 0 1 0 0,0-1 0 0 0,0 1 0 0 0,0 0 0 0 0,0-1 0 0 0,0 1 0 0 0,1-1 0 0 0,-1 0 0 0 0,0 1-1 0 0,0-1 1 0 0,0 0 0 0 0,1 0 0 0 0,-1 0 0 0 0,0 0 0 0 0,1 0 0 0 0,-1 0 0 0 0,0 0 0 0 0,0 0-1 0 0,1 0 1 0 0,-1 0 0 0 0,0-1 0 0 0,0 1 0 0 0,0-1 0 0 0,1 1 0 0 0,-1-1 0 0 0,0 1-1 0 0,0-1 1 0 0,1 0 0 0 0,7-5-588 0 0,0 1 0 0 0,-1-1-1 0 0,0 0 1 0 0,0-1 0 0 0,12-13 0 0 0,-18 18 459 0 0,17-18-2949 0 0</inkml:trace>
  <inkml:trace contextRef="#ctx0" brushRef="#br0" timeOffset="1">335 40 4689 0 0,'4'-8'138'0'0,"-2"6"50"0"0,-1-1 1 0 0,0 1-1 0 0,1-1 1 0 0,-1 1 0 0 0,0-1-1 0 0,0 1 1 0 0,-1-1 0 0 0,1 0-1 0 0,-1 0 1 0 0,-1-3 6849 0 0,-4 15-5176 0 0,-5 11-1184 0 0,4-4-587 0 0,1 0-1 0 0,1 1 1 0 0,0 0-1 0 0,1 0 1 0 0,0 0-1 0 0,2 0 0 0 0,0 1 1 0 0,1-1-1 0 0,3 24 1 0 0,-2-35-93 0 0,1 0 0 0 0,-1 0-1 0 0,1-1 1 0 0,1 1 0 0 0,-1 0 0 0 0,1-1 0 0 0,0 1 0 0 0,0-1 0 0 0,1 0 0 0 0,6 7 0 0 0,-8-9-214 0 0,0-1 0 0 0,0 1 0 0 0,0-1 0 0 0,1 0 0 0 0,-1 0 0 0 0,1 0 1 0 0,-1-1-1 0 0,1 1 0 0 0,0 0 0 0 0,0-1 0 0 0,0 0 0 0 0,0 0 0 0 0,0 0 0 0 0,0 0 0 0 0,0 0 0 0 0,0 0 0 0 0,0-1 0 0 0,1 0 0 0 0,-1 1 1 0 0,0-1-1 0 0,6-1 0 0 0,2-2-4413 0 0</inkml:trace>
</inkml:ink>
</file>

<file path=ppt/ink/ink2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2.095"/>
    </inkml:context>
    <inkml:brush xml:id="br0">
      <inkml:brushProperty name="width" value="0.035" units="cm"/>
      <inkml:brushProperty name="height" value="0.035" units="cm"/>
      <inkml:brushProperty name="color" value="#008C3A"/>
    </inkml:brush>
  </inkml:definitions>
  <inkml:trace contextRef="#ctx0" brushRef="#br0">1 1 4609 0 0,'0'0'564'0'0,"4"0"1622"0"0,16 4-2750 0 0,79 5 1091 0 0,1-4-1 0 0,164-12 1 0 0,-243 4-3501 0 0</inkml:trace>
</inkml:ink>
</file>

<file path=ppt/ink/ink2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2.421"/>
    </inkml:context>
    <inkml:brush xml:id="br0">
      <inkml:brushProperty name="width" value="0.035" units="cm"/>
      <inkml:brushProperty name="height" value="0.035" units="cm"/>
      <inkml:brushProperty name="color" value="#008C3A"/>
    </inkml:brush>
  </inkml:definitions>
  <inkml:trace contextRef="#ctx0" brushRef="#br0">1 140 6913 0 0,'39'0'1360'0'0,"52"0"-268"0"0,-81-1-887 0 0,0 0-1 0 0,-1-1 1 0 0,1 0 0 0 0,-1 0-1 0 0,0-1 1 0 0,1 0 0 0 0,10-6-1 0 0,-18 8-93 0 0,0 0 0 0 0,1 0 0 0 0,-1-1 0 0 0,0 1 0 0 0,0 0 0 0 0,0-1 0 0 0,-1 0 0 0 0,1 1 0 0 0,0-1 0 0 0,-1 0 0 0 0,1 0 1 0 0,-1 0-1 0 0,1 0 0 0 0,-1 0 0 0 0,0-1 0 0 0,0 1 0 0 0,0 0 0 0 0,0 0 0 0 0,0-1 0 0 0,-1 1 0 0 0,1-1 0 0 0,-1 1 0 0 0,1 0 0 0 0,-1-1 0 0 0,0 1 0 0 0,0-1 0 0 0,0 1 0 0 0,0-1 0 0 0,0 1 0 0 0,-1-1 0 0 0,1 1 0 0 0,-2-4 0 0 0,1 3-9 0 0,-1 0 0 0 0,1 1 1 0 0,0-1-1 0 0,-1 0 0 0 0,0 1 0 0 0,0-1 0 0 0,0 1 1 0 0,0 0-1 0 0,0 0 0 0 0,0 0 0 0 0,0 0 1 0 0,-1 0-1 0 0,1 0 0 0 0,-1 0 0 0 0,0 1 1 0 0,1-1-1 0 0,-1 1 0 0 0,0 0 0 0 0,0 0 1 0 0,0 0-1 0 0,0 0 0 0 0,0 0 0 0 0,0 1 1 0 0,0-1-1 0 0,0 1 0 0 0,-3 0 0 0 0,-1 0-18 0 0,1 1-1 0 0,0 0 0 0 0,0 0 0 0 0,0 0 0 0 0,0 1 0 0 0,0-1 0 0 0,0 2 0 0 0,0-1 1 0 0,0 1-1 0 0,1-1 0 0 0,0 2 0 0 0,-1-1 0 0 0,1 1 0 0 0,-6 4 0 0 0,5-2-120 0 0,0 0 0 0 0,0 1 0 0 0,0-1 0 0 0,1 1-1 0 0,0 0 1 0 0,0 1 0 0 0,0-1 0 0 0,1 1 0 0 0,-6 15 0 0 0,8-17-89 0 0,0 1 1 0 0,1-1-1 0 0,-1 1 1 0 0,1-1-1 0 0,0 1 1 0 0,1-1-1 0 0,-1 1 1 0 0,1 0-1 0 0,1-1 1 0 0,-1 1-1 0 0,1 0 1 0 0,3 11-1 0 0,-2-13-7 0 0,0-1 0 0 0,0 1-1 0 0,1 0 1 0 0,-1-1 0 0 0,1 0-1 0 0,0 1 1 0 0,0-1 0 0 0,0 0 0 0 0,1-1-1 0 0,-1 1 1 0 0,1 0 0 0 0,0-1-1 0 0,0 0 1 0 0,0 0 0 0 0,0 0 0 0 0,1-1-1 0 0,-1 1 1 0 0,7 1 0 0 0,4 1-3335 0 0,0-2-1121 0 0</inkml:trace>
</inkml:ink>
</file>

<file path=ppt/ink/ink2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3.706"/>
    </inkml:context>
    <inkml:brush xml:id="br0">
      <inkml:brushProperty name="width" value="0.035" units="cm"/>
      <inkml:brushProperty name="height" value="0.035" units="cm"/>
      <inkml:brushProperty name="color" value="#008C3A"/>
    </inkml:brush>
  </inkml:definitions>
  <inkml:trace contextRef="#ctx0" brushRef="#br0">1 499 6913 0 0,'18'-19'1289'0'0,"-1"-1"0"0"0,0-1 0 0 0,14-25 0 0 0,-9 9-721 0 0,-2-1 0 0 0,26-70-1 0 0,-16 12-1076 0 0,-27 83 384 0 0,-1 0 1 0 0,0 0-1 0 0,-1 0 0 0 0,0 0 0 0 0,-2-21 1 0 0,1 34 206 0 0,0-1 0 0 0,0 0 1 0 0,0 1-1 0 0,0-1 0 0 0,0 1 0 0 0,0-1 1 0 0,0 1-1 0 0,0-1 0 0 0,0 1 1 0 0,0-1-1 0 0,0 1 0 0 0,-1-1 0 0 0,1 1 1 0 0,0-1-1 0 0,0 1 0 0 0,0-1 1 0 0,-1 1-1 0 0,1-1 0 0 0,0 1 0 0 0,-1-1 1 0 0,1 1-1 0 0,0-1 0 0 0,-1 1 1 0 0,1 0-1 0 0,-1-1 0 0 0,1 1 0 0 0,-1 0 1 0 0,0-1-1 0 0,0 1 36 0 0,1 1 0 0 0,-1-1 0 0 0,0 0 1 0 0,1 1-1 0 0,-1-1 0 0 0,0 1 0 0 0,1-1 0 0 0,-1 1 1 0 0,1-1-1 0 0,-1 1 0 0 0,1-1 0 0 0,-1 1 0 0 0,1-1 0 0 0,-1 1 1 0 0,1 0-1 0 0,-1 0 0 0 0,-15 32 712 0 0,4-5-1022 0 0,2 0 1 0 0,2 1-1 0 0,-8 45 1 0 0,14-63 73 0 0,0 0 0 0 0,1 0 0 0 0,1 1 1 0 0,0-1-1 0 0,1 0 0 0 0,0 0 1 0 0,0 0-1 0 0,1 0 0 0 0,1 0 0 0 0,0 0 1 0 0,0-1-1 0 0,9 19 0 0 0,-10-25 33 0 0,0-1 1 0 0,0 0-1 0 0,0 0 0 0 0,0 0 0 0 0,1 0 0 0 0,0 0 0 0 0,-1 0 0 0 0,1 0 0 0 0,0-1 0 0 0,0 1 0 0 0,0-1 1 0 0,5 2-1 0 0,-7-3-9 0 0,1-1 0 0 0,0 1 0 0 0,-1-1 0 0 0,1 1 0 0 0,0-1 0 0 0,-1 0 0 0 0,1 0 0 0 0,0 0-1 0 0,0 0 1 0 0,-1 0 0 0 0,1 0 0 0 0,0 0 0 0 0,0 0 0 0 0,-1-1 0 0 0,1 1 0 0 0,0-1 0 0 0,-1 1 0 0 0,1-1 0 0 0,0 0 0 0 0,-1 0 0 0 0,1 0 0 0 0,-1 0 0 0 0,1 0 0 0 0,-1 0 0 0 0,0 0 0 0 0,1 0 0 0 0,-1 0 0 0 0,2-3 0 0 0,8-10-1402 0 0,0-3-2300 0 0</inkml:trace>
</inkml:ink>
</file>

<file path=ppt/ink/ink2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4.031"/>
    </inkml:context>
    <inkml:brush xml:id="br0">
      <inkml:brushProperty name="width" value="0.035" units="cm"/>
      <inkml:brushProperty name="height" value="0.035" units="cm"/>
      <inkml:brushProperty name="color" value="#008C3A"/>
    </inkml:brush>
  </inkml:definitions>
  <inkml:trace contextRef="#ctx0" brushRef="#br0">0 106 6913 0 0,'0'0'529'0'0,"17"8"-1080"0"0,-6-5 350 0 0,0-1 0 0 0,0 0 0 0 0,0-1 1 0 0,0 0-1 0 0,0 0 0 0 0,0-1 0 0 0,13-2 0 0 0,7-2 679 0 0,39-10-1 0 0,-4-5-2399 0 0,116-53 0 0 0,-153 60 1607 0 0</inkml:trace>
</inkml:ink>
</file>

<file path=ppt/ink/ink2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4.425"/>
    </inkml:context>
    <inkml:brush xml:id="br0">
      <inkml:brushProperty name="width" value="0.035" units="cm"/>
      <inkml:brushProperty name="height" value="0.035" units="cm"/>
      <inkml:brushProperty name="color" value="#008C3A"/>
    </inkml:brush>
  </inkml:definitions>
  <inkml:trace contextRef="#ctx0" brushRef="#br0">181 0 6449 0 0,'-2'1'138'0'0,"1"1"-1"0"0,0-1 0 0 0,0 0 0 0 0,0 1 0 0 0,-1-1 0 0 0,1 1 1 0 0,0 0-1 0 0,1-1 0 0 0,-1 1 0 0 0,0 0 0 0 0,0-1 0 0 0,1 1 1 0 0,-1 2-1 0 0,-1 1 135 0 0,-23 60 1716 0 0,2 1 1 0 0,-16 83 0 0 0,-14 142 873 0 0,50-272-2712 0 0,-4 21 68 0 0,2-15-56 0 0,1 0 0 0 0,-1 30 0 0 0,6-65-465 0 0,1 0 0 0 0,1 0 0 0 0,0 0 0 0 0,0 1 0 0 0,9-19 0 0 0,32-59-2004 0 0,-43 85 2283 0 0,8-14-909 0 0,0 0 0 0 0,18-22 0 0 0,-24 34 754 0 0,0 0 1 0 0,0 1-1 0 0,1-1 0 0 0,-1 1 1 0 0,1 0-1 0 0,-1 0 0 0 0,1 0 1 0 0,0 0-1 0 0,0 1 1 0 0,0 0-1 0 0,0 0 0 0 0,1 0 1 0 0,-1 0-1 0 0,1 0 0 0 0,5 0 1 0 0,-9 2 175 0 0,0 0 1 0 0,1 0-1 0 0,-1 0 1 0 0,1 1-1 0 0,-1-1 0 0 0,0 1 1 0 0,0-1-1 0 0,1 1 1 0 0,-1-1-1 0 0,0 1 1 0 0,0 0-1 0 0,0-1 1 0 0,1 1-1 0 0,-1 0 0 0 0,0 0 1 0 0,0 0-1 0 0,0 0 1 0 0,-1 0-1 0 0,1 0 1 0 0,0 0-1 0 0,0 0 0 0 0,0 0 1 0 0,-1 0-1 0 0,1 1 1 0 0,0-1-1 0 0,-1 0 1 0 0,0 0-1 0 0,1 1 1 0 0,-1-1-1 0 0,0 0 0 0 0,1 3 1 0 0,1 5 43 0 0,0 0 1 0 0,-1 0-1 0 0,0 11 1 0 0,-1 21-189 0 0,-7 60 0 0 0,6-89-2840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5.506"/>
    </inkml:context>
    <inkml:brush xml:id="br0">
      <inkml:brushProperty name="width" value="0.05" units="cm"/>
      <inkml:brushProperty name="height" value="0.05" units="cm"/>
    </inkml:brush>
  </inkml:definitions>
  <inkml:trace contextRef="#ctx0" brushRef="#br0">29 93 10594 0 0,'-2'-2'194'0'0,"-1"-1"-1"0"0,1 1 0 0 0,-1-1 1 0 0,1 0-1 0 0,0 0 0 0 0,0 0 1 0 0,0 0-1 0 0,0 0 0 0 0,1 0 1 0 0,-1-1-1 0 0,1 1 0 0 0,0 0 1 0 0,0-1-1 0 0,0 1 0 0 0,1-1 0 0 0,-1-4 1 0 0,1 7-168 0 0,0 0-1 0 0,0-1 1 0 0,0 1 0 0 0,0-1-1 0 0,0 1 1 0 0,0-1 0 0 0,1 1-1 0 0,-1 0 1 0 0,1-1 0 0 0,-1 1 0 0 0,1-1-1 0 0,-1 1 1 0 0,1 0 0 0 0,0 0-1 0 0,0-1 1 0 0,-1 1 0 0 0,1 0-1 0 0,0 0 1 0 0,0 0 0 0 0,0 0-1 0 0,0 0 1 0 0,0 0 0 0 0,1 0 0 0 0,-1 0-1 0 0,0 1 1 0 0,0-1 0 0 0,1 0-1 0 0,-1 1 1 0 0,0-1 0 0 0,1 1-1 0 0,-1-1 1 0 0,0 1 0 0 0,1 0 0 0 0,-1-1-1 0 0,1 1 1 0 0,-1 0 0 0 0,1 0-1 0 0,-1 0 1 0 0,0 0 0 0 0,1 0-1 0 0,-1 1 1 0 0,3-1 0 0 0,1 1-52 0 0,0 0 1 0 0,0 1-1 0 0,1-1 0 0 0,-1 1 1 0 0,0 0-1 0 0,0 0 1 0 0,-1 1-1 0 0,1 0 0 0 0,0-1 1 0 0,-1 2-1 0 0,0-1 1 0 0,1 0-1 0 0,5 8 0 0 0,5 4-75 0 0,-2 0 0 0 0,15 22-1 0 0,58 101 1605 0 0,18 23 403 0 0,-81-120-2208 0 0,-32-45-148 0 0,4-4 306 0 0</inkml:trace>
</inkml:ink>
</file>

<file path=ppt/ink/ink2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4.749"/>
    </inkml:context>
    <inkml:brush xml:id="br0">
      <inkml:brushProperty name="width" value="0.035" units="cm"/>
      <inkml:brushProperty name="height" value="0.035" units="cm"/>
      <inkml:brushProperty name="color" value="#008C3A"/>
    </inkml:brush>
  </inkml:definitions>
  <inkml:trace contextRef="#ctx0" brushRef="#br0">0 155 3225 0 0,'61'1'2573'0'0,"-27"1"-1472"0"0,1-2-1 0 0,-1-2 1 0 0,0-1-1 0 0,61-13 1 0 0,-78 12-573 0 0,-2-1 1 0 0,28-13-1 0 0,-40 17-457 0 0,1-1-1 0 0,-1 0 1 0 0,0 0-1 0 0,1 0 1 0 0,-1 0-1 0 0,0-1 1 0 0,0 1-1 0 0,0-1 1 0 0,-1 0-1 0 0,1 0 1 0 0,-1 0-1 0 0,1 0 1 0 0,-1 0-1 0 0,0-1 1 0 0,0 1-1 0 0,-1-1 1 0 0,3-5-1 0 0,-3 7-50 0 0,-1 0 0 0 0,0 1-1 0 0,0-1 1 0 0,0 0 0 0 0,0 1 0 0 0,0-1 0 0 0,0 0 0 0 0,-1 1-1 0 0,1-1 1 0 0,-1 0 0 0 0,1 1 0 0 0,-1-1 0 0 0,1 1-1 0 0,-1-1 1 0 0,0 1 0 0 0,0-1 0 0 0,0 1 0 0 0,0-1-1 0 0,0 1 1 0 0,0 0 0 0 0,0 0 0 0 0,0-1 0 0 0,0 1-1 0 0,0 0 1 0 0,-1 0 0 0 0,1 0 0 0 0,-1 0 0 0 0,1 1 0 0 0,-1-1-1 0 0,-2-1 1 0 0,0 0 56 0 0,-1 0-1 0 0,0 0 0 0 0,1 1 1 0 0,-1 0-1 0 0,0 0 1 0 0,0 0-1 0 0,0 0 0 0 0,0 1 1 0 0,-6 0-1 0 0,1 1-141 0 0,-1 1 0 0 0,1 0-1 0 0,0 1 1 0 0,-1 0-1 0 0,1 1 1 0 0,1 0 0 0 0,-1 0-1 0 0,0 1 1 0 0,1 0 0 0 0,0 1-1 0 0,1 0 1 0 0,-1 1-1 0 0,1-1 1 0 0,0 2 0 0 0,1-1-1 0 0,-9 11 1 0 0,11-12 109 0 0,0 0 0 0 0,1-1 0 0 0,0 2 0 0 0,0-1-1 0 0,0 0 1 0 0,1 1 0 0 0,0 0 0 0 0,1-1 0 0 0,-1 1 0 0 0,1 0 0 0 0,0 1 0 0 0,1-1 0 0 0,0 0-1 0 0,0 0 1 0 0,1 1 0 0 0,-1-1 0 0 0,2 0 0 0 0,-1 1 0 0 0,1-1 0 0 0,0 0 0 0 0,0 0 0 0 0,1 0 0 0 0,0 0-1 0 0,4 10 1 0 0,-3-13-61 0 0,-1 0 1 0 0,1 0-1 0 0,0 0 0 0 0,0 0 0 0 0,0 0 0 0 0,0-1 0 0 0,1 1 1 0 0,-1-1-1 0 0,1 0 0 0 0,0 0 0 0 0,0 0 0 0 0,0 0 0 0 0,8 3 0 0 0,-2-2-831 0 0,-1 0 0 0 0,1-1-1 0 0,0-1 1 0 0,0 1-1 0 0,16 1 1 0 0,0-3-3519 0 0</inkml:trace>
</inkml:ink>
</file>

<file path=ppt/ink/ink2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5.361"/>
    </inkml:context>
    <inkml:brush xml:id="br0">
      <inkml:brushProperty name="width" value="0.035" units="cm"/>
      <inkml:brushProperty name="height" value="0.035" units="cm"/>
      <inkml:brushProperty name="color" value="#008C3A"/>
    </inkml:brush>
  </inkml:definitions>
  <inkml:trace contextRef="#ctx0" brushRef="#br0">1 231 5985 0 0,'18'5'1089'0'0,"-4"-3"-478"0"0,-1 0 1 0 0,1-1-1 0 0,0-1 1 0 0,-1 0-1 0 0,1-1 1 0 0,0 0-1 0 0,24-6 1 0 0,-29 4-307 0 0,0 0 0 0 0,0-1 0 0 0,0 0 0 0 0,0-1 0 0 0,-1 1 0 0 0,0-2 0 0 0,0 1 0 0 0,0-1 0 0 0,-1 0 0 0 0,1-1 0 0 0,11-13 0 0 0,-13 13-245 0 0,-1-1 1 0 0,0 1-1 0 0,0-1 0 0 0,0 0 0 0 0,-1 0 1 0 0,0-1-1 0 0,4-15 0 0 0,-7 22-25 0 0,0-1 0 0 0,0 1 0 0 0,-1-1 0 0 0,1 1 0 0 0,-1-1 0 0 0,0 1-1 0 0,0-1 1 0 0,0 0 0 0 0,0 1 0 0 0,0-1 0 0 0,0 1 0 0 0,-1-1 0 0 0,1 1 0 0 0,-1-1 0 0 0,0 1-1 0 0,0-1 1 0 0,0 1 0 0 0,0-1 0 0 0,0 1 0 0 0,0 0 0 0 0,-1 0 0 0 0,1 0 0 0 0,-1 0 0 0 0,0 0 0 0 0,1 0-1 0 0,-1 0 1 0 0,0 0 0 0 0,0 0 0 0 0,0 1 0 0 0,0-1 0 0 0,-1 1 0 0 0,-2-2 0 0 0,2 2-43 0 0,0 0 1 0 0,0 0-1 0 0,0 1 1 0 0,0-1 0 0 0,-1 1-1 0 0,1 0 1 0 0,0-1-1 0 0,-1 1 1 0 0,1 1-1 0 0,0-1 1 0 0,0 0-1 0 0,-1 1 1 0 0,1 0 0 0 0,0-1-1 0 0,0 1 1 0 0,0 1-1 0 0,0-1 1 0 0,0 0-1 0 0,-3 2 1 0 0,-4 3 70 0 0,0 0 0 0 0,0 1 0 0 0,-16 14-1 0 0,14-11-81 0 0,2 1 1 0 0,-1 1-1 0 0,2 0 0 0 0,-1 0 0 0 0,-11 22 0 0 0,17-27 65 0 0,0 0 1 0 0,1 0-1 0 0,0 0 0 0 0,0 1 1 0 0,1-1-1 0 0,0 1 1 0 0,0 0-1 0 0,0-1 0 0 0,1 1 1 0 0,1 0-1 0 0,-1 0 0 0 0,2 12 1 0 0,0-15-28 0 0,0-1 0 0 0,0 1 0 0 0,1-1 0 0 0,-1 1 0 0 0,1-1 0 0 0,0 0 0 0 0,0 0 0 0 0,1 0 0 0 0,-1 0 0 0 0,1 0 0 0 0,0-1 0 0 0,0 1 0 0 0,0-1 0 0 0,0 0 0 0 0,1 0 0 0 0,-1 0 0 0 0,1 0 0 0 0,0 0 0 0 0,0-1-1 0 0,0 0 1 0 0,0 0 0 0 0,0 0 0 0 0,5 2 0 0 0,-1-2-115 0 0,0 1 0 0 0,0-1-1 0 0,1-1 1 0 0,-1 1-1 0 0,0-1 1 0 0,0-1-1 0 0,1 0 1 0 0,-1 0 0 0 0,1 0-1 0 0,-1-1 1 0 0,16-4-1 0 0,5-5-719 0 0,0-1-1 0 0,-1-2 1 0 0,0-1-1 0 0,-1-1 1 0 0,-1-1 0 0 0,0-1-1 0 0,-1-2 1 0 0,22-21-1 0 0,-18 11 817 0 0,-2-1 0 0 0</inkml:trace>
</inkml:ink>
</file>

<file path=ppt/ink/ink2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5.690"/>
    </inkml:context>
    <inkml:brush xml:id="br0">
      <inkml:brushProperty name="width" value="0.035" units="cm"/>
      <inkml:brushProperty name="height" value="0.035" units="cm"/>
      <inkml:brushProperty name="color" value="#008C3A"/>
    </inkml:brush>
  </inkml:definitions>
  <inkml:trace contextRef="#ctx0" brushRef="#br0">398 140 4609 0 0,'-7'-21'852'0'0,"-15"-30"1"0"0,17 42 24 0 0,-1-1 1 0 0,1 1-1 0 0,-2 0 1 0 0,1 0-1 0 0,-9-8 0 0 0,15 17-810 0 0,-1-1-1 0 0,1 1 0 0 0,-1 0 1 0 0,1-1-1 0 0,-1 1 0 0 0,1 0 0 0 0,-1-1 1 0 0,1 1-1 0 0,-1 0 0 0 0,0-1 0 0 0,1 1 1 0 0,-1 0-1 0 0,1 0 0 0 0,-1 0 1 0 0,0 0-1 0 0,1 0 0 0 0,-1-1 0 0 0,0 1 1 0 0,1 0-1 0 0,-1 0 0 0 0,0 1 0 0 0,1-1 1 0 0,-1 0-1 0 0,1 0 0 0 0,-1 0 1 0 0,0 0-1 0 0,1 0 0 0 0,-1 1 0 0 0,1-1 1 0 0,-1 0-1 0 0,0 1 0 0 0,1-1 0 0 0,-1 0 1 0 0,1 1-1 0 0,-1-1 0 0 0,1 1 0 0 0,0-1 1 0 0,-1 0-1 0 0,1 1 0 0 0,-1-1 1 0 0,1 1-1 0 0,0 0 0 0 0,-1-1 0 0 0,1 1 1 0 0,-1 0-1 0 0,-15 34-108 0 0,14-29-25 0 0,-20 54 17 0 0,2 0 0 0 0,-11 64 0 0 0,-13 128 1392 0 0,28-149-1194 0 0,-49 512 1970 0 0,63-574-2052 0 0,1-12-7 0 0,0-1-1 0 0,-2 0 0 0 0,-10 40 1 0 0,12-65-221 0 0,0 0 1 0 0,0 1-1 0 0,0-1 0 0 0,0 0 1 0 0,-1 0-1 0 0,1 0 0 0 0,-1 0 1 0 0,0-1-1 0 0,-3 4 1 0 0,4-5 1 0 0,0 0-1 0 0,0 0 1 0 0,0-1 0 0 0,0 1 0 0 0,0 0 0 0 0,0-1 0 0 0,0 1 0 0 0,-1 0 0 0 0,1-1 0 0 0,0 0 0 0 0,0 1 0 0 0,-1-1 0 0 0,1 0 0 0 0,0 0 0 0 0,-1 1 0 0 0,1-1 0 0 0,0 0 0 0 0,-1 0 0 0 0,1-1 0 0 0,0 1 0 0 0,-1 0 0 0 0,1 0 0 0 0,0-1 0 0 0,-1 1 0 0 0,-1-1 0 0 0,-9-5-5217 0 0</inkml:trace>
</inkml:ink>
</file>

<file path=ppt/ink/ink2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6.036"/>
    </inkml:context>
    <inkml:brush xml:id="br0">
      <inkml:brushProperty name="width" value="0.035" units="cm"/>
      <inkml:brushProperty name="height" value="0.035" units="cm"/>
      <inkml:brushProperty name="color" value="#008C3A"/>
    </inkml:brush>
  </inkml:definitions>
  <inkml:trace contextRef="#ctx0" brushRef="#br0">365 0 7370 0 0,'-1'0'30'0'0,"1"0"0"0"0,-1 0 0 0 0,0 0 0 0 0,0 0 0 0 0,1 0 0 0 0,-1 1 1 0 0,0-1-1 0 0,0 0 0 0 0,1 0 0 0 0,-1 1 0 0 0,0-1 0 0 0,1 0 0 0 0,-1 1 1 0 0,0-1-1 0 0,1 1 0 0 0,-1-1 0 0 0,1 1 0 0 0,-1-1 0 0 0,1 1 0 0 0,-1-1 0 0 0,1 1 1 0 0,-1 0-1 0 0,1-1 0 0 0,-1 1 0 0 0,1 0 0 0 0,0-1 0 0 0,-1 1 0 0 0,1 1 1 0 0,-13 25-133 0 0,11-24 190 0 0,-17 45 1034 0 0,1 2 0 0 0,-16 73 1 0 0,-8 108 1120 0 0,29-156-1733 0 0,-22 172 454 0 0,-4 19-128 0 0,-23-6-414 0 0,59-251-407 0 0,0 0 0 0 0,0 0 0 0 0,-7 11 0 0 0,8-17-150 0 0,0 0-1 0 0,0 0 1 0 0,0 0-1 0 0,-1 0 1 0 0,1 0 0 0 0,-1-1-1 0 0,1 1 1 0 0,-1-1-1 0 0,0 0 1 0 0,0 0-1 0 0,0 0 1 0 0,-4 2-1 0 0,-7 1-5229 0 0</inkml:trace>
</inkml:ink>
</file>

<file path=ppt/ink/ink2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6.363"/>
    </inkml:context>
    <inkml:brush xml:id="br0">
      <inkml:brushProperty name="width" value="0.035" units="cm"/>
      <inkml:brushProperty name="height" value="0.035" units="cm"/>
      <inkml:brushProperty name="color" value="#008C3A"/>
    </inkml:brush>
  </inkml:definitions>
  <inkml:trace contextRef="#ctx0" brushRef="#br0">1 89 5985 0 0,'6'-1'798'0'0,"1"0"-1"0"0,-1 0 0 0 0,1 0 0 0 0,10-5 1 0 0,8-2-148 0 0,295-45 852 0 0,-279 48-1506 0 0,65-5-337 0 0,-58 8 156 0 0</inkml:trace>
</inkml:ink>
</file>

<file path=ppt/ink/ink2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6.947"/>
    </inkml:context>
    <inkml:brush xml:id="br0">
      <inkml:brushProperty name="width" value="0.035" units="cm"/>
      <inkml:brushProperty name="height" value="0.035" units="cm"/>
      <inkml:brushProperty name="color" value="#008C3A"/>
    </inkml:brush>
  </inkml:definitions>
  <inkml:trace contextRef="#ctx0" brushRef="#br0">0 228 6913 0 0,'4'-2'277'0'0,"1"0"-1"0"0,-1 0 0 0 0,0 0 0 0 0,1 0 0 0 0,-1 1 0 0 0,1-1 0 0 0,0 1 0 0 0,6-1 0 0 0,8-2 204 0 0,21-7 503 0 0,-1 0-109 0 0,56-22 1 0 0,-85 28-824 0 0,0 1 1 0 0,0-1-1 0 0,-1-1 1 0 0,0 0-1 0 0,0 0 1 0 0,0-1-1 0 0,-1 0 1 0 0,0-1-1 0 0,0 1 1 0 0,10-15-1 0 0,-17 21-69 0 0,0 0-1 0 0,0-1 1 0 0,0 1-1 0 0,0-1 1 0 0,0 1-1 0 0,0-1 0 0 0,0 0 1 0 0,-1 1-1 0 0,1-1 1 0 0,-1 0-1 0 0,1 1 1 0 0,-1-1-1 0 0,1 0 1 0 0,-1 0-1 0 0,0 1 1 0 0,0-1-1 0 0,0 0 1 0 0,0 0-1 0 0,0 0 1 0 0,-1 1-1 0 0,1-1 1 0 0,0 0-1 0 0,-1 0 0 0 0,1 1 1 0 0,-1-1-1 0 0,0 0 1 0 0,1 1-1 0 0,-1-1 1 0 0,0 1-1 0 0,0-1 1 0 0,0 1-1 0 0,0-1 1 0 0,0 1-1 0 0,-1-1 1 0 0,1 1-1 0 0,0 0 1 0 0,-1 0-1 0 0,1 0 1 0 0,0 0-1 0 0,-1 0 1 0 0,0 0-1 0 0,1 0 0 0 0,-1 0 1 0 0,1 1-1 0 0,-1-1 1 0 0,0 1-1 0 0,0-1 1 0 0,1 1-1 0 0,-1-1 1 0 0,0 1-1 0 0,0 0 1 0 0,1 0-1 0 0,-1 0 1 0 0,0 0-1 0 0,-3 1 1 0 0,-4 0 14 0 0,1 0 0 0 0,-1 1 1 0 0,1 0-1 0 0,-1 1 1 0 0,1-1-1 0 0,0 2 0 0 0,0-1 1 0 0,0 1-1 0 0,-13 10 1 0 0,4-3-6 0 0,0 2 0 0 0,2 0 0 0 0,-17 17 0 0 0,24-21 103 0 0,1 0 1 0 0,0 0-1 0 0,0 1 1 0 0,1 0-1 0 0,0 0 1 0 0,0 1-1 0 0,1-1 1 0 0,1 1-1 0 0,0 1 1 0 0,0-1-1 0 0,1 0 1 0 0,1 1-1 0 0,-2 13 1 0 0,3-18-44 0 0,1-1 0 0 0,0 1 0 0 0,0-1 1 0 0,0 1-1 0 0,1-1 0 0 0,0 1 1 0 0,0-1-1 0 0,1 1 0 0 0,0-1 1 0 0,0 0-1 0 0,0 0 0 0 0,1 0 1 0 0,0 0-1 0 0,0 0 0 0 0,0 0 1 0 0,1-1-1 0 0,0 0 0 0 0,0 1 1 0 0,0-2-1 0 0,1 1 0 0 0,0 0 1 0 0,0-1-1 0 0,0 0 0 0 0,11 7 0 0 0,-7-6-148 0 0,-1-1-1 0 0,1 0 1 0 0,1 0-1 0 0,-1-1 1 0 0,0 0-1 0 0,1 0 1 0 0,0-1-1 0 0,0-1 1 0 0,-1 1-1 0 0,13-1 1 0 0,-8-2-195 0 0,0 0 1 0 0,0 0 0 0 0,-1-2 0 0 0,1 1 0 0 0,-1-2 0 0 0,21-7 0 0 0,0-5-736 0 0,0-1-1 0 0,-1-2 1 0 0,-1-1 0 0 0,42-35-1 0 0,-53 40 261 0 0,-1-2-1 0 0,0-1 1 0 0,22-27 0 0 0,-36 39 685 0 0,-1 0 1 0 0,-1-1 0 0 0,1 1 0 0 0,-1-1 0 0 0,0 0-1 0 0,-1-1 1 0 0,1 1 0 0 0,-2-1 0 0 0,1 1 0 0 0,-1-1-1 0 0,0 0 1 0 0,0 0 0 0 0,-1 0 0 0 0,0 0 0 0 0,-1-10-1 0 0,0 16 341 0 0,0 1 1 0 0,1 0-1 0 0,-1 0 0 0 0,-1-1 0 0 0,1 1 0 0 0,0 0 0 0 0,0 0 0 0 0,0-1 0 0 0,-1 1 0 0 0,1 0 0 0 0,0 0 0 0 0,-1-1 0 0 0,1 1 0 0 0,-1 0 0 0 0,0 0 0 0 0,1 0 0 0 0,-1 0 0 0 0,0 0 0 0 0,0 0 0 0 0,1 0 0 0 0,-1 0 1 0 0,0 0-1 0 0,0 0 0 0 0,0 1 0 0 0,0-1 0 0 0,0 0 0 0 0,0 1 0 0 0,-1-1 0 0 0,1 0 0 0 0,0 1 0 0 0,0 0 0 0 0,0-1 0 0 0,-1 1 0 0 0,1 0 0 0 0,0-1 0 0 0,0 1 0 0 0,-1 0 0 0 0,1 0 0 0 0,0 0 0 0 0,0 0 0 0 0,-1 0 1 0 0,1 0-1 0 0,0 0 0 0 0,0 1 0 0 0,-1-1 0 0 0,1 0 0 0 0,0 1 0 0 0,-2 0 0 0 0,-30 15 4053 0 0,7 1-4231 0 0,12-5-2 0 0,0 0 1 0 0,2 0 0 0 0,-1 1 0 0 0,1 1-1 0 0,-11 17 1 0 0,16-21-88 0 0,0 1-1 0 0,1 0 1 0 0,0 0-1 0 0,1 1 1 0 0,0-1 0 0 0,1 1-1 0 0,0 0 1 0 0,-2 16 0 0 0,6-25-44 0 0,-1-1 1 0 0,1 1 0 0 0,0-1-1 0 0,0 1 1 0 0,0 0 0 0 0,1-1-1 0 0,-1 1 1 0 0,0-1 0 0 0,1 1 0 0 0,0-1-1 0 0,0 1 1 0 0,0-1 0 0 0,0 1-1 0 0,0-1 1 0 0,0 0 0 0 0,0 1 0 0 0,1-1-1 0 0,-1 0 1 0 0,1 0 0 0 0,0 0-1 0 0,0 0 1 0 0,0 0 0 0 0,-1-1-1 0 0,4 3 1 0 0,-2-2-184 0 0,0-1-1 0 0,0 1 0 0 0,0-1 1 0 0,0 1-1 0 0,0-1 1 0 0,1 0-1 0 0,-1 0 0 0 0,0 0 1 0 0,1-1-1 0 0,-1 1 1 0 0,0-1-1 0 0,1 0 0 0 0,-1 0 1 0 0,1 0-1 0 0,-1 0 1 0 0,1-1-1 0 0,-1 1 1 0 0,4-2-1 0 0,15-7-4885 0 0</inkml:trace>
</inkml:ink>
</file>

<file path=ppt/ink/ink2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7.335"/>
    </inkml:context>
    <inkml:brush xml:id="br0">
      <inkml:brushProperty name="width" value="0.035" units="cm"/>
      <inkml:brushProperty name="height" value="0.035" units="cm"/>
      <inkml:brushProperty name="color" value="#008C3A"/>
    </inkml:brush>
  </inkml:definitions>
  <inkml:trace contextRef="#ctx0" brushRef="#br0">67 35 3225 0 0,'7'-19'-629'0'0,"-7"3"11797"0"0,-6 24-6329 0 0,-6 20-4667 0 0,1 0 0 0 0,0 1 0 0 0,3 0 0 0 0,0 0 1 0 0,2 1-1 0 0,1-1 0 0 0,-2 34 0 0 0,8-57-158 0 0,-1-1 0 0 0,1 1-1 0 0,0 0 1 0 0,1 0 0 0 0,-1 0-1 0 0,1 0 1 0 0,0-1-1 0 0,4 8 1 0 0,-5-11-180 0 0,-1-1-1 0 0,1 0 1 0 0,0 1-1 0 0,-1-1 1 0 0,1 0-1 0 0,0 0 1 0 0,0 0-1 0 0,0 0 1 0 0,0 0-1 0 0,0 0 1 0 0,0 0-1 0 0,0 0 1 0 0,0 0-1 0 0,0 0 1 0 0,0 0-1 0 0,0 0 1 0 0,1-1 0 0 0,-1 1-1 0 0,0-1 1 0 0,0 1-1 0 0,1-1 1 0 0,-1 1-1 0 0,1-1 1 0 0,-1 0-1 0 0,0 0 1 0 0,1 1-1 0 0,-1-1 1 0 0,1 0-1 0 0,-1 0 1 0 0,0-1-1 0 0,1 1 1 0 0,-1 0-1 0 0,1 0 1 0 0,-1-1-1 0 0,0 1 1 0 0,1-1-1 0 0,-1 1 1 0 0,0-1-1 0 0,0 1 1 0 0,3-2 0 0 0,7-6-4854 0 0</inkml:trace>
</inkml:ink>
</file>

<file path=ppt/ink/ink2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7.677"/>
    </inkml:context>
    <inkml:brush xml:id="br0">
      <inkml:brushProperty name="width" value="0.035" units="cm"/>
      <inkml:brushProperty name="height" value="0.035" units="cm"/>
      <inkml:brushProperty name="color" value="#008C3A"/>
    </inkml:brush>
  </inkml:definitions>
  <inkml:trace contextRef="#ctx0" brushRef="#br0">0 20 7370 0 0,'0'0'568'0'0,"13"0"2911"0"0,166-9-4235 0 0,17-1-343 0 0,-150 11 1099 0 0</inkml:trace>
</inkml:ink>
</file>

<file path=ppt/ink/ink2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8.709"/>
    </inkml:context>
    <inkml:brush xml:id="br0">
      <inkml:brushProperty name="width" value="0.035" units="cm"/>
      <inkml:brushProperty name="height" value="0.035" units="cm"/>
      <inkml:brushProperty name="color" value="#008C3A"/>
    </inkml:brush>
  </inkml:definitions>
  <inkml:trace contextRef="#ctx0" brushRef="#br0">407 369 920 0 0,'-1'-6'566'0'0,"1"1"-1"0"0,0-1 1 0 0,0 1 0 0 0,0-1-1 0 0,1 1 1 0 0,-1 0 0 0 0,2-1-1 0 0,-1 1 1 0 0,0 0 0 0 0,4-7-1 0 0,2-15 615 0 0,-2 0-165 0 0,-1 0 0 0 0,-1 0 0 0 0,-1-29-1 0 0,-2 49-820 0 0,0 0-1 0 0,0 0 0 0 0,-1 0 0 0 0,0 0 1 0 0,0 1-1 0 0,-1-1 0 0 0,0 0 0 0 0,0 1 0 0 0,-1-1 1 0 0,1 1-1 0 0,-1-1 0 0 0,-1 1 0 0 0,1 0 1 0 0,-1 1-1 0 0,0-1 0 0 0,-1 1 0 0 0,-6-8 0 0 0,9 11-159 0 0,0 1 0 0 0,0-1 1 0 0,0 1-1 0 0,0 0 0 0 0,0-1 0 0 0,0 1 0 0 0,0 0 0 0 0,0 0 0 0 0,-1 0 0 0 0,1 0 0 0 0,0 1 0 0 0,-1-1 0 0 0,1 1 0 0 0,0-1 0 0 0,-1 1 0 0 0,1 0 0 0 0,-1 0 0 0 0,1 0 0 0 0,0 0 0 0 0,-1 0 0 0 0,1 1 0 0 0,-1-1 0 0 0,1 1 0 0 0,0 0 0 0 0,-1-1 0 0 0,1 1 1 0 0,0 0-1 0 0,0 0 0 0 0,0 1 0 0 0,-1-1 0 0 0,1 0 0 0 0,0 1 0 0 0,1-1 0 0 0,-1 1 0 0 0,0-1 0 0 0,0 1 0 0 0,1 0 0 0 0,-1 0 0 0 0,-1 2 0 0 0,-4 6-144 0 0,0 0 0 0 0,1 1 0 0 0,0 0 0 0 0,0 0 0 0 0,1 0 0 0 0,-5 17 1 0 0,-5 26-460 0 0,-17 104 1 0 0,8 61 1347 0 0,10-70-496 0 0,10-117-245 0 0,-2 25 28 0 0,-17 67-1 0 0,20-108-59 0 0,-2-1 0 0 0,0 1 0 0 0,-1-1 0 0 0,-1 0 0 0 0,0 0 0 0 0,-1 0 0 0 0,0-1 0 0 0,-21 25 0 0 0,24-34-131 0 0,0 0 0 0 0,0 0 0 0 0,0-1 1 0 0,-1 0-1 0 0,-10 6 0 0 0,0-2-627 0 0</inkml:trace>
</inkml:ink>
</file>

<file path=ppt/ink/ink2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9.347"/>
    </inkml:context>
    <inkml:brush xml:id="br0">
      <inkml:brushProperty name="width" value="0.035" units="cm"/>
      <inkml:brushProperty name="height" value="0.035" units="cm"/>
      <inkml:brushProperty name="color" value="#008C3A"/>
    </inkml:brush>
  </inkml:definitions>
  <inkml:trace contextRef="#ctx0" brushRef="#br0">1 71 10138 0 0,'0'0'919'0'0,"16"-3"-742"0"0,99-9-281 0 0,211 3 0 0 0,-307 10 0 0 0,21 0-1105 0 0,0-1 0 0 0,0-2 0 0 0,46-9 1 0 0,-69 5 1141 0 0,-17 6 64 0 0,1 0 1 0 0,-1 0 0 0 0,0-1 0 0 0,0 1 0 0 0,0 0 0 0 0,1 0 0 0 0,-1 0 0 0 0,0 0 0 0 0,0 0 0 0 0,0-1 0 0 0,0 1 0 0 0,1 0 0 0 0,-1 0 0 0 0,0-1 0 0 0,0 1-1 0 0,0 0 1 0 0,0 0 0 0 0,0 0 0 0 0,0-1 0 0 0,0 1 0 0 0,1 0 0 0 0,-1 0 0 0 0,0-1 0 0 0,0 1 0 0 0,0 0 0 0 0,0 0 0 0 0,0-1 0 0 0,0 1 0 0 0,0 0 0 0 0,0 0-1 0 0,0-1 1 0 0,-1 1 0 0 0,1 0 0 0 0,0 0 0 0 0,0-1 0 0 0,0 1 0 0 0,0 0 0 0 0,0 0 0 0 0,0-1 0 0 0,0 1 0 0 0,0 0 0 0 0,-1 0 0 0 0,1 0 0 0 0,0-1-1 0 0,0 1 1 0 0,0 0 0 0 0,-1 0 0 0 0,1 0 0 0 0,0 0 0 0 0,0 0 0 0 0,0-1 0 0 0,-1 1 0 0 0,1 0 0 0 0,0 0 0 0 0,0 0 0 0 0,-1 0 0 0 0,1 0 0 0 0,0 0 0 0 0,0 0-1 0 0,-1 0 1 0 0,1 0 0 0 0,0 0 0 0 0,-1 0 33 0 0,1 0-1 0 0,-1 0 1 0 0,1 0-1 0 0,0 0 0 0 0,-1 0 1 0 0,1 0-1 0 0,-1 1 1 0 0,1-1-1 0 0,0 0 0 0 0,-1 0 1 0 0,1 0-1 0 0,0 1 1 0 0,-1-1-1 0 0,1 0 1 0 0,0 0-1 0 0,-1 1 0 0 0,1-1 1 0 0,0 0-1 0 0,-1 1 1 0 0,1-1-1 0 0,0 0 1 0 0,0 1-1 0 0,0-1 0 0 0,-1 1 1 0 0,1-1-1 0 0,0 0 1 0 0,0 1-1 0 0,0-1 0 0 0,0 1 1 0 0,0 0-1 0 0,-6 16 1533 0 0,5-15-1352 0 0,-65 245 7120 0 0,49-179-6008 0 0,13-55-555 0 0,4-16 934 0 0,6-24 165 0 0,3 0-2275 0 0,2 1 1 0 0,1 1 0 0 0,0 0 0 0 0,2 0 0 0 0,31-40-1 0 0,-34 51-488 0 0,1 1-1 0 0,1 0 0 0 0,0 1 1 0 0,0 0-1 0 0,1 1 0 0 0,1 1 1 0 0,0 0-1 0 0,0 1 0 0 0,1 1 1 0 0,21-9-1 0 0,-34 16 744 0 0,4-2-572 0 0,1 0 0 0 0,0 0 0 0 0,0 0 0 0 0,0 1 1 0 0,0 1-1 0 0,0-1 0 0 0,0 1 0 0 0,0 1 0 0 0,11 0 0 0 0,-19 0 719 0 0,0 0-1 0 0,1 0 0 0 0,-1 0 0 0 0,1 0 0 0 0,-1 0 0 0 0,0 0 0 0 0,1 1 0 0 0,-1-1 1 0 0,0 0-1 0 0,1 0 0 0 0,-1 0 0 0 0,0 1 0 0 0,1-1 0 0 0,-1 0 0 0 0,0 0 1 0 0,0 1-1 0 0,1-1 0 0 0,-1 0 0 0 0,0 1 0 0 0,0-1 0 0 0,1 1 0 0 0,-1-1 0 0 0,0 0 1 0 0,0 1-1 0 0,0-1 0 0 0,0 0 0 0 0,0 1 0 0 0,1 0 0 0 0,-3 16 794 0 0,-12 17 1197 0 0,13-31-1876 0 0,1-2-52 0 0,-15 30 2642 0 0,-17 57 1 0 0,29-79-2540 0 0,1 0-1 0 0,0 1 1 0 0,0-1-1 0 0,1 0 1 0 0,1 1-1 0 0,-1-1 0 0 0,2 1 1 0 0,-1-1-1 0 0,1 1 1 0 0,0-1-1 0 0,5 14 1 0 0,-6-22-161 0 0,0 0 0 0 0,0 0 0 0 0,0 0 1 0 0,1 0-1 0 0,-1 1 0 0 0,1-1 0 0 0,-1 0 1 0 0,1 0-1 0 0,-1 0 0 0 0,1 0 1 0 0,-1 0-1 0 0,1 0 0 0 0,0 0 0 0 0,0 0 1 0 0,0 0-1 0 0,-1 0 0 0 0,1-1 1 0 0,0 1-1 0 0,0 0 0 0 0,0 0 0 0 0,0-1 1 0 0,0 1-1 0 0,0-1 0 0 0,0 1 0 0 0,1-1 1 0 0,-1 1-1 0 0,0-1 0 0 0,0 0 1 0 0,0 1-1 0 0,1-1 0 0 0,-1 0 0 0 0,0 0 1 0 0,0 0-1 0 0,0 0 0 0 0,1 0 1 0 0,-1 0-1 0 0,0 0 0 0 0,0-1 0 0 0,0 1 1 0 0,1 0-1 0 0,-1 0 0 0 0,0-1 0 0 0,0 1 1 0 0,0-1-1 0 0,0 0 0 0 0,1 0 1 0 0,3-2-15 0 0,0 0 1 0 0,-1-1 0 0 0,0 1-1 0 0,1-1 1 0 0,-1 0 0 0 0,-1 0-1 0 0,1 0 1 0 0,4-8 0 0 0,-1 1 298 0 0,-1 0 0 0 0,-1-1 1 0 0,1 0-1 0 0,-2 0 0 0 0,0 0 1 0 0,0 0-1 0 0,-1-1 0 0 0,-1 0 0 0 0,2-21 1 0 0,-4 22-261 0 0,0 1 1 0 0,-1-1 0 0 0,0 1 0 0 0,-4-18 0 0 0,3 20-640 0 0,-1 0 1 0 0,0 1-1 0 0,0-1 1 0 0,-1 1-1 0 0,0 0 1 0 0,-6-9 0 0 0,7 12-3844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5.841"/>
    </inkml:context>
    <inkml:brush xml:id="br0">
      <inkml:brushProperty name="width" value="0.05" units="cm"/>
      <inkml:brushProperty name="height" value="0.05" units="cm"/>
    </inkml:brush>
  </inkml:definitions>
  <inkml:trace contextRef="#ctx0" brushRef="#br0">381 1 4609 0 0,'0'0'175'0'0,"-1"0"-1"0"0,0 0 1 0 0,1-1 0 0 0,-1 1-1 0 0,0 0 1 0 0,1 0 0 0 0,-1 0 0 0 0,0 0-1 0 0,1 0 1 0 0,-1 1 0 0 0,0-1-1 0 0,1 0 1 0 0,-1 0 0 0 0,0 0-1 0 0,1 1 1 0 0,-1-1 0 0 0,1 0-1 0 0,-1 0 1 0 0,0 1 0 0 0,1-1 0 0 0,-1 1-1 0 0,1-1 1 0 0,-1 1 0 0 0,1-1-1 0 0,-1 1 1 0 0,-15 17 3010 0 0,12-12-3337 0 0,-129 172 3022 0 0,40-50-824 0 0,68-97-1496 0 0,-29 41 454 0 0,48-62-896 0 0,0 0-1 0 0,0 0 1 0 0,1 0 0 0 0,0 1-1 0 0,-4 16 1 0 0,8-24-275 0 0,1 0 0 0 0,-1 0 0 0 0,1-1-1 0 0,-1 1 1 0 0,1 0 0 0 0,0 0 0 0 0,1 6 0 0 0,3 3-6266 0 0</inkml:trace>
</inkml:ink>
</file>

<file path=ppt/ink/ink2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19.937"/>
    </inkml:context>
    <inkml:brush xml:id="br0">
      <inkml:brushProperty name="width" value="0.035" units="cm"/>
      <inkml:brushProperty name="height" value="0.035" units="cm"/>
      <inkml:brushProperty name="color" value="#008C3A"/>
    </inkml:brush>
  </inkml:definitions>
  <inkml:trace contextRef="#ctx0" brushRef="#br0">40 289 11979 0 0,'-3'-1'311'0'0,"1"0"1"0"0,-1-1 0 0 0,1 0 0 0 0,0 1 0 0 0,-1-1 0 0 0,1 0 0 0 0,0 0 0 0 0,0 0 0 0 0,0 0 0 0 0,0-1 0 0 0,1 1-1 0 0,-1-1 1 0 0,1 1 0 0 0,-1-1 0 0 0,1 1 0 0 0,-1-4 0 0 0,0 1-39 0 0,1 0 0 0 0,0 0 1 0 0,0 0-1 0 0,1 0 0 0 0,-1 0 0 0 0,1 0 0 0 0,0 0 1 0 0,2-8-1 0 0,0-2-210 0 0,2 1-1 0 0,0-1 1 0 0,0 1 0 0 0,1 0 0 0 0,10-18-1 0 0,-15 31-70 0 0,7-12-138 0 0,0 0-1 0 0,16-22 0 0 0,-21 32 23 0 0,0 1-1 0 0,0-1 0 0 0,0 1 0 0 0,0 0 1 0 0,0 0-1 0 0,0 0 0 0 0,1 0 0 0 0,-1 0 1 0 0,0 1-1 0 0,1-1 0 0 0,0 1 0 0 0,-1-1 0 0 0,1 1 1 0 0,0 0-1 0 0,0 0 0 0 0,0 0 0 0 0,-1 1 1 0 0,1-1-1 0 0,0 1 0 0 0,0-1 0 0 0,5 1 1 0 0,-7 1 28 0 0,1-1 1 0 0,-1 1 0 0 0,0-1-1 0 0,1 1 1 0 0,-1 0-1 0 0,0 0 1 0 0,0 0 0 0 0,0 0-1 0 0,0 0 1 0 0,1 0 0 0 0,-1 0-1 0 0,-1 0 1 0 0,1 0-1 0 0,0 0 1 0 0,0 1 0 0 0,0-1-1 0 0,-1 0 1 0 0,1 1 0 0 0,0-1-1 0 0,-1 0 1 0 0,1 1 0 0 0,-1-1-1 0 0,0 1 1 0 0,1-1-1 0 0,-1 1 1 0 0,0-1 0 0 0,0 2-1 0 0,2 45-1185 0 0,-2-44 1161 0 0,-6 56-146 0 0,-2 1 1 0 0,-30 109-1 0 0,34-155 228 0 0,-6 15-214 0 0,9-28 177 0 0,0-3 27 0 0,4-16 101 0 0,3-9-398 0 0,2-1 0 0 0,0 1 0 0 0,2 1 0 0 0,1 0 0 0 0,1 0 0 0 0,20-29 1 0 0,-22 39 70 0 0,0 0 1 0 0,2 0 0 0 0,-1 1 0 0 0,2 1 0 0 0,0 0 0 0 0,0 1 0 0 0,2 0-1 0 0,-1 1 1 0 0,1 0 0 0 0,22-10 0 0 0,-34 19 376 0 0,1 0 0 0 0,-1 1 0 0 0,0 0 0 0 0,0 0 0 0 0,1 0 0 0 0,-1 0 0 0 0,1 0 0 0 0,-1 1 1 0 0,1-1-1 0 0,-1 1 0 0 0,1 0 0 0 0,3 1 0 0 0,-5-1-45 0 0,-1 1-1 0 0,1-1 1 0 0,-1 1 0 0 0,1-1 0 0 0,-1 1 0 0 0,0 0 0 0 0,1 0-1 0 0,-1 0 1 0 0,0 0 0 0 0,0 0 0 0 0,1 0 0 0 0,-1 0-1 0 0,0 0 1 0 0,0 1 0 0 0,0-1 0 0 0,0 0 0 0 0,-1 1 0 0 0,1-1-1 0 0,0 0 1 0 0,-1 1 0 0 0,1-1 0 0 0,0 1 0 0 0,-1-1 0 0 0,0 1-1 0 0,1-1 1 0 0,-1 1 0 0 0,0 0 0 0 0,0 2 0 0 0,2 10 122 0 0,-2-1 0 0 0,0 1 0 0 0,0 0 0 0 0,-2 0 0 0 0,1 0 1 0 0,-2-1-1 0 0,0 1 0 0 0,0-1 0 0 0,-1 0 0 0 0,-10 20 0 0 0,11-27 778 0 0,4-13-359 0 0,2-1-939 0 0</inkml:trace>
</inkml:ink>
</file>

<file path=ppt/ink/ink2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0.265"/>
    </inkml:context>
    <inkml:brush xml:id="br0">
      <inkml:brushProperty name="width" value="0.035" units="cm"/>
      <inkml:brushProperty name="height" value="0.035" units="cm"/>
      <inkml:brushProperty name="color" value="#008C3A"/>
    </inkml:brush>
  </inkml:definitions>
  <inkml:trace contextRef="#ctx0" brushRef="#br0">20 28 3681 0 0,'27'-18'214'0'0,"-14"8"5312"0"0,-12 18 294 0 0,-6 13-4188 0 0,0-8-1244 0 0,-11 36 605 0 0,-10 53 1 0 0,23-88-982 0 0,0 1 0 0 0,2-1 0 0 0,0 1 0 0 0,0 0 0 0 0,1 0 0 0 0,1-1 0 0 0,1 1 0 0 0,4 21 0 0 0,-5-33-66 0 0,0 0 1 0 0,0 0-1 0 0,0 0 0 0 0,0 0 0 0 0,1 0 1 0 0,-1-1-1 0 0,1 1 0 0 0,0-1 1 0 0,0 1-1 0 0,0-1 0 0 0,0 1 0 0 0,0-1 1 0 0,0 0-1 0 0,0 0 0 0 0,1 0 0 0 0,2 2 1 0 0,5-1-666 0 0</inkml:trace>
</inkml:ink>
</file>

<file path=ppt/ink/ink2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0.717"/>
    </inkml:context>
    <inkml:brush xml:id="br0">
      <inkml:brushProperty name="width" value="0.035" units="cm"/>
      <inkml:brushProperty name="height" value="0.035" units="cm"/>
      <inkml:brushProperty name="color" value="#008C3A"/>
    </inkml:brush>
  </inkml:definitions>
  <inkml:trace contextRef="#ctx0" brushRef="#br0">201 0 5985 0 0,'-4'19'1305'0'0,"-48"222"1419"0"0,34-163-2233 0 0,4-19-162 0 0,-77 389 1685 0 0,88-424-1986 0 0,-1 0-1 0 0,-9 29 1 0 0,12-44-887 0 0,1-15-3435 0 0</inkml:trace>
</inkml:ink>
</file>

<file path=ppt/ink/ink2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1.201"/>
    </inkml:context>
    <inkml:brush xml:id="br0">
      <inkml:brushProperty name="width" value="0.035" units="cm"/>
      <inkml:brushProperty name="height" value="0.035" units="cm"/>
      <inkml:brushProperty name="color" value="#008C3A"/>
    </inkml:brush>
  </inkml:definitions>
  <inkml:trace contextRef="#ctx0" brushRef="#br0">0 98 9218 0 0,'1'-3'66'0'0,"1"-1"-1"0"0,-1 1 1 0 0,1 0 0 0 0,0 0-1 0 0,0 0 1 0 0,0 0-1 0 0,0 0 1 0 0,0 0 0 0 0,1 0-1 0 0,-1 1 1 0 0,1-1 0 0 0,0 1-1 0 0,0 0 1 0 0,0 0 0 0 0,0 0-1 0 0,0 0 1 0 0,4-2-1 0 0,10-4 175 0 0,34-12-1 0 0,-50 20-201 0 0,13-5 193 0 0,-1 1 1 0 0,1 1 0 0 0,-1 1-1 0 0,1-1 1 0 0,0 2 0 0 0,0 0-1 0 0,0 1 1 0 0,0 0 0 0 0,0 1-1 0 0,0 1 1 0 0,16 4 0 0 0,-23-5-171 0 0,-1 1 1 0 0,1 1 0 0 0,-1-1 0 0 0,0 1 0 0 0,0 0 0 0 0,0 0 0 0 0,0 1 0 0 0,0 0 0 0 0,-1 0 0 0 0,0 0 0 0 0,0 1 0 0 0,0 0 0 0 0,0 0 0 0 0,-1 0 0 0 0,1 0 0 0 0,-2 1 0 0 0,1-1 0 0 0,0 1 0 0 0,-1 0 0 0 0,0 0 0 0 0,0 1 0 0 0,-1-1 0 0 0,0 1 0 0 0,2 11 0 0 0,-2-11-98 0 0,-1 0 1 0 0,0 0 0 0 0,-1 0-1 0 0,1 0 1 0 0,-1-1 0 0 0,-1 1-1 0 0,1 0 1 0 0,-1 0 0 0 0,-1 0-1 0 0,1 0 1 0 0,-1-1 0 0 0,0 1-1 0 0,0-1 1 0 0,-1 1 0 0 0,0-1 0 0 0,-4 6-1 0 0,2-4 153 0 0,-1-1 0 0 0,0 0 0 0 0,-1 0 0 0 0,1 0 0 0 0,-1-1 0 0 0,-1 0 1 0 0,1-1-1 0 0,-1 1 0 0 0,0-2 0 0 0,0 1 0 0 0,-11 4 0 0 0,4-3 85 0 0,-1 0 0 0 0,0-2 0 0 0,0 0 0 0 0,0 0 0 0 0,0-1 1 0 0,0-1-1 0 0,-1-1 0 0 0,1-1 0 0 0,-1 0 0 0 0,1-1 0 0 0,-1 0 0 0 0,1-2 1 0 0,-17-4-1 0 0,33 7-207 0 0,0 0 1 0 0,0 0 0 0 0,0 0 0 0 0,0 0-1 0 0,0 0 1 0 0,0 0 0 0 0,0 0 0 0 0,0 0-1 0 0,0 0 1 0 0,0 0 0 0 0,0-1 0 0 0,0 1 0 0 0,0 0-1 0 0,0 0 1 0 0,0 0 0 0 0,0 0 0 0 0,0 0-1 0 0,0 0 1 0 0,0 0 0 0 0,0 0 0 0 0,0 0-1 0 0,0 0 1 0 0,0 0 0 0 0,0 0 0 0 0,0-1-1 0 0,0 1 1 0 0,0 0 0 0 0,0 0 0 0 0,0 0-1 0 0,-1 0 1 0 0,1 0 0 0 0,0 0 0 0 0,0 0-1 0 0,0 0 1 0 0,0 0 0 0 0,0 0 0 0 0,0 0-1 0 0,0 0 1 0 0,0 0 0 0 0,0 0 0 0 0,0 0-1 0 0,0 0 1 0 0,0 0 0 0 0,0 0 0 0 0,0 0-1 0 0,-1 0 1 0 0,1 0 0 0 0,0 0 0 0 0,0 0-1 0 0,0 0 1 0 0,0 0 0 0 0,0 0 0 0 0,0 0-1 0 0,0 0 1 0 0,10-2-1049 0 0,16 1-1341 0 0,-3 3 1693 0 0,0 0 1 0 0,0 2-1 0 0,0 1 0 0 0,-1 1 1 0 0,40 15-1 0 0,-45-14 599 0 0,-1 0 0 0 0,0 2 0 0 0,0 0-1 0 0,-1 1 1 0 0,0 1 0 0 0,0 0 0 0 0,24 25 0 0 0,-35-31 180 0 0,0 0 1 0 0,1 0-1 0 0,-2 0 1 0 0,1 1-1 0 0,-1 0 1 0 0,0 0-1 0 0,0 0 1 0 0,0 0-1 0 0,-1 0 1 0 0,0 1-1 0 0,0-1 1 0 0,0 1-1 0 0,-1-1 1 0 0,0 1-1 0 0,0 12 1 0 0,-2-15 101 0 0,1 1 0 0 0,-1 0 0 0 0,0 0 1 0 0,0 0-1 0 0,-1-1 0 0 0,1 1 0 0 0,-1-1 1 0 0,0 1-1 0 0,0-1 0 0 0,0 0 0 0 0,-1 1 0 0 0,0-1 1 0 0,1-1-1 0 0,-1 1 0 0 0,-1 0 0 0 0,1-1 1 0 0,-1 1-1 0 0,1-1 0 0 0,-1 0 0 0 0,0 0 1 0 0,0 0-1 0 0,-5 2 0 0 0,-5 2 535 0 0,-1 0 1 0 0,0-1-1 0 0,0-1 0 0 0,0 0 1 0 0,0-1-1 0 0,-20 2 0 0 0,16-3-607 0 0,0-2-1 0 0,0 0 0 0 0,0-1 0 0 0,0-1 0 0 0,-1 0 0 0 0,1-2 0 0 0,1 0 0 0 0,-26-8 0 0 0,18 1-259 0 0</inkml:trace>
</inkml:ink>
</file>

<file path=ppt/ink/ink2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5.059"/>
    </inkml:context>
    <inkml:brush xml:id="br0">
      <inkml:brushProperty name="width" value="0.035" units="cm"/>
      <inkml:brushProperty name="height" value="0.035" units="cm"/>
      <inkml:brushProperty name="color" value="#008C3A"/>
    </inkml:brush>
  </inkml:definitions>
  <inkml:trace contextRef="#ctx0" brushRef="#br0">56 256 7370 0 0,'36'0'245'0'0,"1"-1"1"0"0,58-11 0 0 0,-83 9-151 0 0,0 0 0 0 0,0 0 1 0 0,0-1-1 0 0,0 0 0 0 0,0-1 0 0 0,-1-1 1 0 0,0 0-1 0 0,0 0 0 0 0,0-1 0 0 0,-1 0 1 0 0,12-12-1 0 0,-18 15 27 0 0,-1 0 1 0 0,0 0-1 0 0,0 0 0 0 0,0 0 0 0 0,-1-1 1 0 0,0 1-1 0 0,0-1 0 0 0,0 1 1 0 0,0-1-1 0 0,0 0 0 0 0,-1 0 1 0 0,0 0-1 0 0,0 0 0 0 0,-1 0 1 0 0,1 0-1 0 0,-1 0 0 0 0,0 0 0 0 0,0 0 1 0 0,-2-9-1 0 0,1 11-73 0 0,0-1-1 0 0,1 1 1 0 0,-2 0-1 0 0,1-1 1 0 0,0 1-1 0 0,-1 0 1 0 0,1 0-1 0 0,-1 0 1 0 0,0 0-1 0 0,0 0 1 0 0,0 0-1 0 0,0 1 1 0 0,0-1 0 0 0,-1 1-1 0 0,1-1 1 0 0,-1 1-1 0 0,0 0 1 0 0,0 0-1 0 0,0 0 1 0 0,0 0-1 0 0,0 1 1 0 0,0-1-1 0 0,0 1 1 0 0,0 0-1 0 0,-1-1 1 0 0,1 2 0 0 0,0-1-1 0 0,-1 0 1 0 0,-4 0-1 0 0,2 1 10 0 0,-1 1 1 0 0,1 0-1 0 0,0 0 0 0 0,0 0 0 0 0,0 0 0 0 0,0 1 0 0 0,0 0 1 0 0,1 0-1 0 0,-1 1 0 0 0,0-1 0 0 0,-8 7 0 0 0,-8 5-86 0 0,-26 24 0 0 0,44-35-6 0 0,-14 12-70 0 0,0 1 0 0 0,1 1 0 0 0,1 1 0 0 0,0 1-1 0 0,-16 26 1 0 0,24-33 82 0 0,1 0 1 0 0,0 1-1 0 0,1 0 0 0 0,0 1 0 0 0,1 0 0 0 0,1-1 0 0 0,0 1 0 0 0,1 1 0 0 0,1-1 1 0 0,-2 17-1 0 0,4-27 41 0 0,0 0-1 0 0,0 0 1 0 0,1 0 0 0 0,-1 0 0 0 0,1 1-1 0 0,0-1 1 0 0,0 0 0 0 0,0-1 0 0 0,0 1 0 0 0,1 0-1 0 0,-1 0 1 0 0,1-1 0 0 0,0 1 0 0 0,1-1-1 0 0,-1 1 1 0 0,0-1 0 0 0,1 0 0 0 0,0 0 0 0 0,-1 0-1 0 0,1 0 1 0 0,1 0 0 0 0,-1-1 0 0 0,0 1 0 0 0,1-1-1 0 0,-1 0 1 0 0,1 0 0 0 0,-1 0 0 0 0,7 1-1 0 0,-3 0 44 0 0,0-2 0 0 0,0 1-1 0 0,0-1 1 0 0,0 0 0 0 0,0 0-1 0 0,0-1 1 0 0,0 0 0 0 0,1 0-1 0 0,-1-1 1 0 0,0 0 0 0 0,0 0-1 0 0,0 0 1 0 0,0-1-1 0 0,0 0 1 0 0,11-6 0 0 0,0-1-37 0 0,-1-2 0 0 0,0 0 0 0 0,-1-1 0 0 0,0-1 0 0 0,-1 0 0 0 0,0-1 0 0 0,19-24 0 0 0,-18 18-299 0 0,-1-1-1 0 0,0-1 0 0 0,-2 0 1 0 0,0-1-1 0 0,13-34 1 0 0,-21 31-200 0 0,-6 23 574 0 0,-1 15 344 0 0,-6 29 459 0 0,2-9-494 0 0,-4 49 0 0 0,10-72-414 0 0,0 0 1 0 0,0 1-1 0 0,1-1 0 0 0,0 0 0 0 0,0 0 1 0 0,1 0-1 0 0,0 0 0 0 0,1-1 0 0 0,0 1 1 0 0,5 9-1 0 0,-8-16 9 0 0,1-1-1 0 0,0 1 1 0 0,0 0 0 0 0,-1-1 0 0 0,1 1 0 0 0,0-1-1 0 0,0 1 1 0 0,0-1 0 0 0,1 0 0 0 0,-1 1 0 0 0,0-1-1 0 0,1 0 1 0 0,-1 0 0 0 0,0 0 0 0 0,1 0 0 0 0,-1 0 0 0 0,1 0-1 0 0,-1 0 1 0 0,1-1 0 0 0,0 1 0 0 0,-1 0 0 0 0,1-1-1 0 0,0 1 1 0 0,0-1 0 0 0,-1 0 0 0 0,1 0 0 0 0,0 0-1 0 0,0 1 1 0 0,0-2 0 0 0,-1 1 0 0 0,1 0 0 0 0,0 0-1 0 0,0 0 1 0 0,-1-1 0 0 0,1 1 0 0 0,0-1 0 0 0,-1 0-1 0 0,1 1 1 0 0,0-1 0 0 0,-1 0 0 0 0,1 0 0 0 0,-1 0-1 0 0,1 0 1 0 0,1-2 0 0 0,7-5 320 0 0,0-1 1 0 0,-1 0-1 0 0,0-1 1 0 0,14-19-1 0 0,-18 22-106 0 0,12-16 28 0 0,-1 0 0 0 0,-2-1 1 0 0,0-1-1 0 0,-1 0 0 0 0,13-40 1 0 0,-17 38-729 0 0,-2 1 1 0 0,-1-1 0 0 0,3-31 0 0 0,-7 34-5383 0 0</inkml:trace>
</inkml:ink>
</file>

<file path=ppt/ink/ink2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6.663"/>
    </inkml:context>
    <inkml:brush xml:id="br0">
      <inkml:brushProperty name="width" value="0.035" units="cm"/>
      <inkml:brushProperty name="height" value="0.035" units="cm"/>
      <inkml:brushProperty name="color" value="#008C3A"/>
    </inkml:brush>
  </inkml:definitions>
  <inkml:trace contextRef="#ctx0" brushRef="#br0">306 624 4145 0 0,'5'-12'606'0'0,"0"0"-1"0"0,0-1 1 0 0,-2 1 0 0 0,1-1 0 0 0,-2 0-1 0 0,0 0 1 0 0,0-1 0 0 0,-1 1-1 0 0,-1-18 1 0 0,0 27-383 0 0,-1 1 0 0 0,1 0 0 0 0,-1-1 0 0 0,0 1-1 0 0,1 0 1 0 0,-1 0 0 0 0,-1 0 0 0 0,1-1 0 0 0,-1 1 0 0 0,1 0-1 0 0,-1 1 1 0 0,0-1 0 0 0,0 0 0 0 0,0 0 0 0 0,0 1 0 0 0,-3-3 0 0 0,3 4-59 0 0,0-1 0 0 0,0 1 0 0 0,-1-1 0 0 0,1 1 0 0 0,-1 0 0 0 0,1 0 0 0 0,-1 0 0 0 0,1 1 0 0 0,-1-1 0 0 0,1 1 0 0 0,-1-1 0 0 0,1 1 0 0 0,-1 0 0 0 0,0 0 0 0 0,1 0 0 0 0,-1 0 1 0 0,0 0-1 0 0,1 1 0 0 0,-1-1 0 0 0,-4 3 0 0 0,-6 1-80 0 0,0 1 1 0 0,1 1-1 0 0,-1 0 1 0 0,1 1-1 0 0,1 1 0 0 0,-1-1 1 0 0,1 2-1 0 0,1 0 1 0 0,-17 17-1 0 0,11-8-235 0 0,0 0 0 0 0,1 2-1 0 0,1 0 1 0 0,-19 35 0 0 0,29-47 132 0 0,0 1 1 0 0,1 0-1 0 0,0 0 1 0 0,0 0-1 0 0,1 0 1 0 0,-2 18-1 0 0,3-25-2 0 0,1 0 0 0 0,0 1-1 0 0,0-1 1 0 0,0 0-1 0 0,0 1 1 0 0,0-1 0 0 0,0 0-1 0 0,1 0 1 0 0,-1 1-1 0 0,1-1 1 0 0,-1 0-1 0 0,1 0 1 0 0,0 1 0 0 0,0-1-1 0 0,0 0 1 0 0,0 0-1 0 0,0 0 1 0 0,1 0 0 0 0,-1 0-1 0 0,1-1 1 0 0,-1 1-1 0 0,1 0 1 0 0,0-1-1 0 0,-1 1 1 0 0,1-1 0 0 0,0 1-1 0 0,0-1 1 0 0,0 0-1 0 0,0 0 1 0 0,0 0-1 0 0,0 0 1 0 0,0 0 0 0 0,4 0-1 0 0,-2 0-86 0 0,0-1-1 0 0,0 0 1 0 0,0 0-1 0 0,0 0 1 0 0,0-1-1 0 0,0 0 1 0 0,0 0-1 0 0,0 0 1 0 0,0 0-1 0 0,0 0 0 0 0,0-1 1 0 0,0 1-1 0 0,-1-1 1 0 0,1 0-1 0 0,-1-1 1 0 0,7-4-1 0 0,4-4-131 0 0,-1 0-1 0 0,19-21 0 0 0,-20 18 158 0 0,-1 0-1 0 0,0-1 1 0 0,-1 0-1 0 0,14-27 1 0 0,-33 55 350 0 0,-11 24 176 0 0,17-28-418 0 0,0 1-1 0 0,1-1 1 0 0,0 1-1 0 0,1 0 0 0 0,0-1 1 0 0,1 1-1 0 0,0 13 0 0 0,0-20-35 0 0,1 0-1 0 0,-1 1 0 0 0,1-1 0 0 0,0 0 0 0 0,0 0 0 0 0,0 0 1 0 0,0 0-1 0 0,0 0 0 0 0,1-1 0 0 0,-1 1 0 0 0,4 5 1 0 0,-3-7 4 0 0,-1 0 0 0 0,1 1 0 0 0,-1-1 0 0 0,1 0 1 0 0,-1 0-1 0 0,1 0 0 0 0,0 0 0 0 0,0 0 0 0 0,-1 0 1 0 0,1-1-1 0 0,0 1 0 0 0,0-1 0 0 0,0 1 1 0 0,0-1-1 0 0,0 1 0 0 0,0-1 0 0 0,0 0 0 0 0,0 0 1 0 0,-1 0-1 0 0,5-1 0 0 0,1 0 42 0 0,-1-1 0 0 0,0 1 1 0 0,0-1-1 0 0,0-1 0 0 0,0 1 0 0 0,0-1 0 0 0,-1 0 1 0 0,1 0-1 0 0,-1-1 0 0 0,0 0 0 0 0,5-4 0 0 0,10-10 292 0 0,22-25-1 0 0,-31 31-290 0 0,28-31 102 0 0,-2-2 1 0 0,32-51-1 0 0,-48 63-262 0 0,-2-1-1 0 0,-1-1 1 0 0,25-73-1 0 0,-27 63-1287 0 0,-3-2 0 0 0,-1 1 0 0 0,10-89 0 0 0,-22 135 1451 0 0,0-1 0 0 0,0 0 0 0 0,0 0-1 0 0,0 0 1 0 0,0 0 0 0 0,0 0 0 0 0,0 1-1 0 0,0-1 1 0 0,0 0 0 0 0,0 0 0 0 0,0 0 0 0 0,0 0-1 0 0,-1 1 1 0 0,1-1 0 0 0,0 0 0 0 0,-1 0-1 0 0,1 0 1 0 0,0 1 0 0 0,-1-1 0 0 0,0-1-1 0 0,1 2 111 0 0,-1 0 0 0 0,0 1 0 0 0,1-1 0 0 0,-1 0 0 0 0,1 0 0 0 0,-1 0 0 0 0,1 0 0 0 0,-1 0 0 0 0,1 1 0 0 0,-1-1 0 0 0,1 0 0 0 0,0 0 0 0 0,-1 1 0 0 0,1-1 0 0 0,-1 0 0 0 0,1 1 0 0 0,-1-1 0 0 0,1 0-1 0 0,0 1 1 0 0,-1-1 0 0 0,1 1 0 0 0,-1 0 0 0 0,-22 34 4672 0 0,22-32-5105 0 0,-23 41 719 0 0,2 2 1 0 0,-23 71-1 0 0,-18 101-784 0 0,54-184 340 0 0,2 1-1 0 0,-5 55 0 0 0,11-81-2 0 0,1 1 1 0 0,0 0-1 0 0,0 0 1 0 0,1 0-1 0 0,0-1 1 0 0,1 1 0 0 0,0-1-1 0 0,1 1 1 0 0,0-1-1 0 0,0 1 1 0 0,1-1-1 0 0,0-1 1 0 0,0 1 0 0 0,8 10-1 0 0,-11-18 9 0 0,0 1 1 0 0,0-1-1 0 0,0 1 0 0 0,0-1 0 0 0,0 0 1 0 0,0 0-1 0 0,1 0 0 0 0,-1 1 0 0 0,0-1 0 0 0,1 0 1 0 0,-1-1-1 0 0,1 1 0 0 0,-1 0 0 0 0,1 0 1 0 0,-1-1-1 0 0,1 1 0 0 0,0 0 0 0 0,-1-1 1 0 0,1 0-1 0 0,0 1 0 0 0,-1-1 0 0 0,4 0 0 0 0,-2-1 3 0 0,-1 0-1 0 0,1 0 0 0 0,-1 0 0 0 0,1 0 0 0 0,-1 0 1 0 0,0 0-1 0 0,0-1 0 0 0,1 1 0 0 0,-1-1 0 0 0,0 0 0 0 0,0 0 1 0 0,-1 0-1 0 0,1 1 0 0 0,2-4 0 0 0,15-20-39 0 0,0-1 1 0 0,-1-1-1 0 0,21-43 0 0 0,33-94-212 0 0,-56 126-50 0 0,-8 13-528 0 0,-8 24 140 0 0,-4 15 723 0 0,-4 15 286 0 0,-24 111 146 0 0,30-125-474 0 0,0 0 0 0 0,1 0 0 0 0,0 0 0 0 0,2 0 0 0 0,0 1 0 0 0,0-1 0 0 0,5 20 0 0 0,-4-30 5 0 0,-1 0 1 0 0,1 0 0 0 0,0-1 0 0 0,0 1-1 0 0,1 0 1 0 0,-1-1 0 0 0,1 1-1 0 0,0-1 1 0 0,6 7 0 0 0,-8-10 4 0 0,0 0 1 0 0,0 0-1 0 0,1 0 1 0 0,-1 0-1 0 0,0 0 1 0 0,0-1 0 0 0,1 1-1 0 0,-1 0 1 0 0,0-1-1 0 0,1 1 1 0 0,-1-1-1 0 0,0 1 1 0 0,1-1-1 0 0,-1 0 1 0 0,1 1-1 0 0,-1-1 1 0 0,1 0-1 0 0,-1 0 1 0 0,1 0-1 0 0,-1 0 1 0 0,1 0 0 0 0,-1-1-1 0 0,0 1 1 0 0,1 0-1 0 0,-1-1 1 0 0,1 1-1 0 0,-1-1 1 0 0,0 1-1 0 0,1-1 1 0 0,-1 0-1 0 0,0 0 1 0 0,1 1-1 0 0,-1-1 1 0 0,0 0-1 0 0,0 0 1 0 0,0 0 0 0 0,2-2-1 0 0,10-11 49 0 0,0-1 0 0 0,-1 0 0 0 0,0 0 0 0 0,-2-1 0 0 0,12-21 0 0 0,-4 0-81 0 0,20-54 1 0 0,-36 84 56 0 0,0 0-1 0 0,0 1 1 0 0,0-1 0 0 0,-1 0 0 0 0,1-14 0 0 0,-10 65 3193 0 0,7-20-3257 0 0,0 1 0 0 0,2 0-1 0 0,1 0 1 0 0,5 28 0 0 0,-3-38-161 0 0</inkml:trace>
</inkml:ink>
</file>

<file path=ppt/ink/ink2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8.225"/>
    </inkml:context>
    <inkml:brush xml:id="br0">
      <inkml:brushProperty name="width" value="0.035" units="cm"/>
      <inkml:brushProperty name="height" value="0.035" units="cm"/>
      <inkml:brushProperty name="color" value="#008C3A"/>
    </inkml:brush>
  </inkml:definitions>
  <inkml:trace contextRef="#ctx0" brushRef="#br0">202 249 920 0 0,'3'-2'166'0'0,"0"0"-1"0"0,0 0 0 0 0,0-1 1 0 0,-1 1-1 0 0,1-1 1 0 0,-1 1-1 0 0,1-1 0 0 0,-1 0 1 0 0,0 0-1 0 0,0 0 0 0 0,2-3 1 0 0,-1 1 252 0 0,4-6 376 0 0,0-1 0 0 0,0 0 0 0 0,-1 0 0 0 0,-1 0 0 0 0,0 0 0 0 0,4-19 0 0 0,-8 26-606 0 0,0-1 1 0 0,0 1 0 0 0,0-1-1 0 0,-1 1 1 0 0,0-1 0 0 0,0 1 0 0 0,-1-1-1 0 0,-1-5 1 0 0,2 8-127 0 0,-1 0 0 0 0,0 0 0 0 0,0 0 0 0 0,0 0 0 0 0,-1 1 0 0 0,1-1 0 0 0,-1 0 0 0 0,1 1 0 0 0,-1-1 0 0 0,0 1 1 0 0,0 0-1 0 0,0 0 0 0 0,0-1 0 0 0,-1 1 0 0 0,-3-3 0 0 0,3 4 11 0 0,1 0-1 0 0,-1 0 1 0 0,0 0 0 0 0,1 0-1 0 0,-1 0 1 0 0,0 0 0 0 0,0 1-1 0 0,1-1 1 0 0,-1 1 0 0 0,0 0-1 0 0,0 0 1 0 0,0 0 0 0 0,1 0 0 0 0,-1 0-1 0 0,0 1 1 0 0,0-1 0 0 0,0 1-1 0 0,1 0 1 0 0,-1 0 0 0 0,0 0-1 0 0,1 0 1 0 0,-1 0 0 0 0,1 0 0 0 0,-1 1-1 0 0,1-1 1 0 0,0 1 0 0 0,-4 2-1 0 0,-5 6 17 0 0,-1 0-1 0 0,1 1 0 0 0,-16 20 0 0 0,26-29-74 0 0,-18 21-133 0 0,1 1 1 0 0,-24 43 0 0 0,37-57 117 0 0,0 0-1 0 0,0 1 1 0 0,1 0 0 0 0,0 0-1 0 0,1 0 1 0 0,0 1 0 0 0,0-1-1 0 0,2 1 1 0 0,-2 20 0 0 0,3-28-15 0 0,0-1 0 0 0,1 0 0 0 0,-1 1 0 0 0,1-1 0 0 0,-1 0 0 0 0,1 0 0 0 0,0 0 0 0 0,0 0 0 0 0,1 0 0 0 0,-1 0 0 0 0,0 0 0 0 0,1 0 0 0 0,0 0 0 0 0,0 0 0 0 0,0-1 0 0 0,0 1 0 0 0,0-1 0 0 0,0 1 0 0 0,1-1 0 0 0,-1 0 0 0 0,1 0 0 0 0,0 0 0 0 0,0 0 0 0 0,-1-1 0 0 0,1 1 0 0 0,4 1 0 0 0,-3-2 44 0 0,1 0 1 0 0,-1 0-1 0 0,1 0 0 0 0,0 0 1 0 0,-1-1-1 0 0,1 1 1 0 0,0-1-1 0 0,-1-1 1 0 0,1 1-1 0 0,0-1 1 0 0,-1 1-1 0 0,1-1 0 0 0,0-1 1 0 0,-1 1-1 0 0,0-1 1 0 0,1 1-1 0 0,7-5 1 0 0,5-6 46 0 0,1 1 0 0 0,-2-2 0 0 0,1-1 0 0 0,26-28 0 0 0,-16 12-852 0 0,35-53 0 0 0,-58 77 619 0 0,0 1-15 0 0,-1 1 0 0 0,0-1 0 0 0,0 0 0 0 0,0 1 0 0 0,-1-1 0 0 0,1-1 0 0 0,-1 1-1 0 0,0 0 1 0 0,1-9 0 0 0,-22 32 1474 0 0,10-6-1147 0 0,2 0 0 0 0,-1 1 0 0 0,2 0 0 0 0,-1 0 1 0 0,2 1-1 0 0,0 0 0 0 0,1 0 0 0 0,0 0 0 0 0,1 0 1 0 0,-3 29-1 0 0,6-41-160 0 0,0-1 0 0 0,0 1 1 0 0,0-1-1 0 0,0 1 0 0 0,0-1 0 0 0,0 1 1 0 0,0-1-1 0 0,0 1 0 0 0,1 0 1 0 0,-1-1-1 0 0,1 1 0 0 0,-1-1 0 0 0,1 0 1 0 0,-1 1-1 0 0,1-1 0 0 0,0 0 0 0 0,0 1 1 0 0,0-1-1 0 0,0 0 0 0 0,0 0 0 0 0,0 1 1 0 0,2 0-1 0 0,-2-1-18 0 0,1-1 0 0 0,-1 0-1 0 0,1 1 1 0 0,-1-1 0 0 0,1 0 0 0 0,-1 0-1 0 0,1 0 1 0 0,-1 0 0 0 0,1 0 0 0 0,-1 0-1 0 0,1 0 1 0 0,-1 0 0 0 0,1-1 0 0 0,-1 1 0 0 0,0-1-1 0 0,1 1 1 0 0,-1-1 0 0 0,2-1 0 0 0,9-4-223 0 0,-2 0 0 0 0,1-1 0 0 0,-1-1 1 0 0,10-9-1 0 0,-18 15 189 0 0,40-35-1066 0 0,-1-2 0 0 0,-2-2 0 0 0,58-81 0 0 0,-95 119 1100 0 0,0 1 25 0 0,0 0 1 0 0,-1 0 0 0 0,1 0 0 0 0,-1 0 0 0 0,1-1-1 0 0,-1 1 1 0 0,0 0 0 0 0,0-1 0 0 0,0 0 0 0 0,0 1-1 0 0,-1-1 1 0 0,1 1 0 0 0,-1-1 0 0 0,1-4 0 0 0,-1 7 97 0 0,-1 0 1 0 0,1 0 0 0 0,0 0 0 0 0,-1 0 0 0 0,1 0 0 0 0,-1 0 0 0 0,1 0 0 0 0,0 0 0 0 0,-1 0 0 0 0,1 0 0 0 0,0 0-1 0 0,-1 0 1 0 0,1 0 0 0 0,-1 0 0 0 0,1 0 0 0 0,0 0 0 0 0,-1 0 0 0 0,1 1 0 0 0,0-1 0 0 0,-1 0 0 0 0,1 0 0 0 0,0 0-1 0 0,-1 1 1 0 0,1-1 0 0 0,0 0 0 0 0,-1 0 0 0 0,1 1 0 0 0,0-1 0 0 0,0 0 0 0 0,0 1 0 0 0,-1-1 0 0 0,1 0 0 0 0,0 1-1 0 0,0-1 1 0 0,-1 1 0 0 0,-9 13 2772 0 0,3-1-2721 0 0,1 1 0 0 0,0 0 0 0 0,1 1 0 0 0,1-1 1 0 0,0 1-1 0 0,1 0 0 0 0,1 0 0 0 0,0 0 0 0 0,0 19 1 0 0,2-26-103 0 0,0 0-1 0 0,1 0 1 0 0,0 0 0 0 0,0 0 0 0 0,1 0 0 0 0,0 0 0 0 0,0 0 0 0 0,1-1 0 0 0,0 1 0 0 0,0-1 0 0 0,1 0 0 0 0,0 0 0 0 0,0 0 0 0 0,1 0 0 0 0,-1-1 0 0 0,2 1 0 0 0,-1-1 0 0 0,12 10-1 0 0,-15-15-65 0 0,-1 0 0 0 0,0 0 0 0 0,1 0 0 0 0,-1 0 0 0 0,0 0 0 0 0,1-1-1 0 0,-1 1 1 0 0,1 0 0 0 0,-1-1 0 0 0,1 1 0 0 0,-1-1 0 0 0,1 0 0 0 0,0 1 0 0 0,-1-1-1 0 0,1 0 1 0 0,0 0 0 0 0,-1 0 0 0 0,1 0 0 0 0,-1 0 0 0 0,1 0 0 0 0,0-1-1 0 0,-1 1 1 0 0,1-1 0 0 0,1 0 0 0 0,-1 0-23 0 0,0 0 0 0 0,0 0 0 0 0,0-1-1 0 0,-1 1 1 0 0,1-1 0 0 0,-1 1 0 0 0,1-1 0 0 0,-1 0 0 0 0,1 1 0 0 0,-1-1 0 0 0,0 0-1 0 0,0 0 1 0 0,0 0 0 0 0,0 0 0 0 0,0 0 0 0 0,0 0 0 0 0,0-3 0 0 0,2-9-578 0 0</inkml:trace>
</inkml:ink>
</file>

<file path=ppt/ink/ink2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8.573"/>
    </inkml:context>
    <inkml:brush xml:id="br0">
      <inkml:brushProperty name="width" value="0.035" units="cm"/>
      <inkml:brushProperty name="height" value="0.035" units="cm"/>
      <inkml:brushProperty name="color" value="#008C3A"/>
    </inkml:brush>
  </inkml:definitions>
  <inkml:trace contextRef="#ctx0" brushRef="#br0">0 1 6449 0 0,'37'12'725'0'0,"10"-5"-632"0"0,-1-2 1 0 0,1-3 0 0 0,66-4-1 0 0,-52 0-921 0 0,-25 2 341 0 0</inkml:trace>
</inkml:ink>
</file>

<file path=ppt/ink/ink2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8.917"/>
    </inkml:context>
    <inkml:brush xml:id="br0">
      <inkml:brushProperty name="width" value="0.035" units="cm"/>
      <inkml:brushProperty name="height" value="0.035" units="cm"/>
      <inkml:brushProperty name="color" value="#008C3A"/>
    </inkml:brush>
  </inkml:definitions>
  <inkml:trace contextRef="#ctx0" brushRef="#br0">1 158 5529 0 0,'0'0'423'0'0,"13"9"-516"0"0,11-1 190 0 0,0-1 0 0 0,1-1 1 0 0,50 6-1 0 0,-62-11 134 0 0,0 0 0 0 0,0-1 0 0 0,0 0 1 0 0,-1-1-1 0 0,1-1 0 0 0,0 0 0 0 0,-1-1 0 0 0,1 0 0 0 0,22-10 0 0 0,-30 11-131 0 0,0-1-1 0 0,0 0 0 0 0,0 0 1 0 0,-1 0-1 0 0,1-1 1 0 0,-1 1-1 0 0,0-1 1 0 0,0 0-1 0 0,-1-1 1 0 0,1 1-1 0 0,-1 0 0 0 0,1-1 1 0 0,-2 0-1 0 0,6-9 1 0 0,-7 11 11 0 0,0-1 0 0 0,0 1 0 0 0,0-1 0 0 0,0 1 0 0 0,-1-1 1 0 0,0 1-1 0 0,1-1 0 0 0,-1 0 0 0 0,0 1 0 0 0,-1-1 0 0 0,1 1 0 0 0,-1-1 1 0 0,1 0-1 0 0,-1 1 0 0 0,0-1 0 0 0,0 1 0 0 0,-1 0 0 0 0,1-1 1 0 0,-1 1-1 0 0,1 0 0 0 0,-1 0 0 0 0,0 0 0 0 0,0 0 0 0 0,-3-3 0 0 0,3 4 14 0 0,0 0-1 0 0,0 0 0 0 0,0 0 1 0 0,0 0-1 0 0,0 1 0 0 0,-1-1 1 0 0,1 0-1 0 0,-1 1 0 0 0,1 0 1 0 0,-1 0-1 0 0,1-1 0 0 0,-1 1 1 0 0,0 1-1 0 0,1-1 0 0 0,-1 0 1 0 0,-5 0-1 0 0,4 1-6 0 0,-1 0 1 0 0,1 1-1 0 0,0-1 0 0 0,-1 1 0 0 0,1 0 0 0 0,0 0 0 0 0,0 0 0 0 0,0 1 1 0 0,0-1-1 0 0,-5 3 0 0 0,0 1-19 0 0,1 1-1 0 0,0-1 1 0 0,-1 1 0 0 0,2 1 0 0 0,-1 0-1 0 0,1 0 1 0 0,0 0 0 0 0,-10 15 0 0 0,11-13-122 0 0,0 0 1 0 0,1 0-1 0 0,0 1 0 0 0,1-1 1 0 0,0 1-1 0 0,0 0 1 0 0,1 1-1 0 0,0-1 0 0 0,1 1 1 0 0,0-1-1 0 0,1 1 1 0 0,0-1-1 0 0,1 1 1 0 0,0 0-1 0 0,1 0 0 0 0,0-1 1 0 0,0 1-1 0 0,1-1 1 0 0,1 1-1 0 0,0-1 1 0 0,0 0-1 0 0,1 0 0 0 0,0 0 1 0 0,1 0-1 0 0,0-1 1 0 0,0 0-1 0 0,10 12 1 0 0,-6-9 8 0 0,0-1 1 0 0,1 0-1 0 0,1-1 1 0 0,0 0-1 0 0,0 0 1 0 0,1-1-1 0 0,18 10 1 0 0,-24-16-184 0 0,1 1 1 0 0,-1-1-1 0 0,1 0 1 0 0,0-1 0 0 0,0 0-1 0 0,0 0 1 0 0,0-1-1 0 0,1 1 1 0 0,-1-1-1 0 0,0-1 1 0 0,0 0-1 0 0,1 0 1 0 0,-1 0-1 0 0,0-1 1 0 0,1 0 0 0 0,13-4-1 0 0,-6 0-1205 0 0,0-2 1 0 0,26-13-1 0 0,-4-3-764 0 0</inkml:trace>
</inkml:ink>
</file>

<file path=ppt/ink/ink2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29.670"/>
    </inkml:context>
    <inkml:brush xml:id="br0">
      <inkml:brushProperty name="width" value="0.035" units="cm"/>
      <inkml:brushProperty name="height" value="0.035" units="cm"/>
      <inkml:brushProperty name="color" value="#008C3A"/>
    </inkml:brush>
  </inkml:definitions>
  <inkml:trace contextRef="#ctx0" brushRef="#br0">1 455 6105 0 0,'0'0'290'0'0,"0"0"-122"0"0,6 0-44 0 0,0-1 0 0 0,0 0 0 0 0,0 0 0 0 0,0-1-1 0 0,-1 0 1 0 0,1 0 0 0 0,-1 0 0 0 0,1-1 0 0 0,-1 0 0 0 0,0 0 0 0 0,0 0 0 0 0,8-7 0 0 0,8-8 1050 0 0,28-30 0 0 0,-34 32-774 0 0,-13 14-391 0 0,33-34 361 0 0,49-65 0 0 0,-75 90-332 0 0,-2-1-1 0 0,1 0 0 0 0,-2 0 1 0 0,1-1-1 0 0,-2 0 1 0 0,0 0-1 0 0,0 0 0 0 0,-1-1 1 0 0,-1 1-1 0 0,4-27 1 0 0,-7 38 43 0 0,0 0 0 0 0,0 0 0 0 0,0 0 0 0 0,0 0 0 0 0,-1 0 0 0 0,1 1 1 0 0,0-1-1 0 0,-1 0 0 0 0,1 0 0 0 0,-1 0 0 0 0,0 1 0 0 0,1-1 1 0 0,-1 0-1 0 0,-2-3 0 0 0,3 5-40 0 0,-1 0 0 0 0,1-1 0 0 0,0 1-1 0 0,-1 0 1 0 0,1 0 0 0 0,-1-1 0 0 0,1 1 0 0 0,0 0 0 0 0,-1 0 0 0 0,1 0 0 0 0,-1-1 0 0 0,1 1-1 0 0,0 0 1 0 0,-1 0 0 0 0,1 0 0 0 0,-1 0 0 0 0,1 0 0 0 0,-1 0 0 0 0,1 0 0 0 0,-1 0 0 0 0,1 0 0 0 0,-1 0-1 0 0,0 0 1 0 0,0 1 22 0 0,0-1-1 0 0,-1 1 1 0 0,1 0-1 0 0,0 0 1 0 0,0-1-1 0 0,0 1 1 0 0,0 0-1 0 0,-1 0 1 0 0,1 0-1 0 0,1 0 1 0 0,-3 2-1 0 0,-5 8 515 0 0,-1 0 0 0 0,2 1 0 0 0,-13 23 0 0 0,13-18-610 0 0,0-1 0 0 0,1 1 1 0 0,1 0-1 0 0,1 0 0 0 0,0 0 0 0 0,1 1 1 0 0,1 0-1 0 0,1-1 0 0 0,1 22 1 0 0,0-31 8 0 0,2 0 1 0 0,-1 1 0 0 0,1-1 0 0 0,0 0 0 0 0,1 0-1 0 0,0-1 1 0 0,7 13 0 0 0,-9-16 12 0 0,1-1-1 0 0,0 0 1 0 0,0 0-1 0 0,0 0 0 0 0,1 0 1 0 0,-1 0-1 0 0,1 0 1 0 0,-1 0-1 0 0,1-1 1 0 0,0 0-1 0 0,0 1 1 0 0,0-1-1 0 0,0 0 1 0 0,1 0-1 0 0,-1-1 1 0 0,1 1-1 0 0,-1-1 1 0 0,1 0-1 0 0,3 2 1 0 0,-4-3-70 0 0,-1-1 1 0 0,1 1 0 0 0,-1 0 0 0 0,0 0 0 0 0,1-1 0 0 0,-1 0 0 0 0,0 1 0 0 0,1-1 0 0 0,-1 0 0 0 0,0 0-1 0 0,0 0 1 0 0,1 0 0 0 0,-1-1 0 0 0,0 1 0 0 0,0 0 0 0 0,3-4 0 0 0,7-6-919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6.191"/>
    </inkml:context>
    <inkml:brush xml:id="br0">
      <inkml:brushProperty name="width" value="0.05" units="cm"/>
      <inkml:brushProperty name="height" value="0.05" units="cm"/>
    </inkml:brush>
  </inkml:definitions>
  <inkml:trace contextRef="#ctx0" brushRef="#br0">54 1 6913 0 0,'-1'0'195'0'0,"1"0"-1"0"0,-1 0 1 0 0,1 0-1 0 0,-1 0 1 0 0,1 0-1 0 0,-1 0 1 0 0,1 0-1 0 0,0 0 1 0 0,-1 1-1 0 0,1-1 1 0 0,-1 0-1 0 0,1 0 1 0 0,-1 0-1 0 0,1 1 1 0 0,0-1-1 0 0,-1 0 1 0 0,1 1-1 0 0,0-1 0 0 0,-1 0 1 0 0,1 1-1 0 0,0-1 1 0 0,-1 0-1 0 0,1 1 1 0 0,0-1-1 0 0,0 0 1 0 0,-1 1-1 0 0,1-1 1 0 0,0 1-1 0 0,0-1 1 0 0,0 1-1 0 0,-1-1 1 0 0,1 1-1 0 0,0-1 1 0 0,0 1-1 0 0,-7 18 186 0 0,7-19-313 0 0,-8 18 51 0 0,2 1 0 0 0,1 0-1 0 0,0 0 1 0 0,1 0 0 0 0,1 1-1 0 0,-1 37 1 0 0,4-54-122 0 0,0-1-1 0 0,1 1 0 0 0,-1 0 1 0 0,1-1-1 0 0,-1 1 1 0 0,1 0-1 0 0,0-1 0 0 0,0 1 1 0 0,0-1-1 0 0,0 0 1 0 0,1 1-1 0 0,-1-1 1 0 0,0 0-1 0 0,1 0 0 0 0,0 0 1 0 0,0 0-1 0 0,-1 0 1 0 0,1 0-1 0 0,0 0 0 0 0,0 0 1 0 0,1-1-1 0 0,-1 1 1 0 0,0-1-1 0 0,3 2 0 0 0,-2-3 1 0 0,-1 1 0 0 0,0 0 0 0 0,0-1 0 0 0,0 0 0 0 0,0 1 0 0 0,0-1 0 0 0,1 0 0 0 0,-1 0 0 0 0,0 0 0 0 0,0 0 0 0 0,0-1 0 0 0,0 1 0 0 0,1 0 0 0 0,-1-1 0 0 0,0 0 0 0 0,0 1 0 0 0,0-1 0 0 0,0 0 0 0 0,0 0 0 0 0,0 0 0 0 0,0 0 0 0 0,-1-1 0 0 0,1 1 0 0 0,0 0 0 0 0,-1-1 0 0 0,1 1 0 0 0,-1-1 0 0 0,1 0 0 0 0,1-2 0 0 0,6-10-54 0 0,1-4 43 0 0</inkml:trace>
</inkml:ink>
</file>

<file path=ppt/ink/ink2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30.092"/>
    </inkml:context>
    <inkml:brush xml:id="br0">
      <inkml:brushProperty name="width" value="0.035" units="cm"/>
      <inkml:brushProperty name="height" value="0.035" units="cm"/>
      <inkml:brushProperty name="color" value="#008C3A"/>
    </inkml:brush>
  </inkml:definitions>
  <inkml:trace contextRef="#ctx0" brushRef="#br0">0 108 600 0 0,'50'1'16'0'0,"52"-2"32"0"0,85-27-54 0 0,-157 21 12 0 0,0-2 0 0 0,0 0 0 0 0,-1-2 0 0 0,29-16 0 0 0,-27 10 114 0 0</inkml:trace>
</inkml:ink>
</file>

<file path=ppt/ink/ink2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30.450"/>
    </inkml:context>
    <inkml:brush xml:id="br0">
      <inkml:brushProperty name="width" value="0.035" units="cm"/>
      <inkml:brushProperty name="height" value="0.035" units="cm"/>
      <inkml:brushProperty name="color" value="#008C3A"/>
    </inkml:brush>
  </inkml:definitions>
  <inkml:trace contextRef="#ctx0" brushRef="#br0">210 0 3225 0 0,'-3'5'106'0'0,"0"-1"1"0"0,1 1 0 0 0,-1 0-1 0 0,1-1 1 0 0,0 1 0 0 0,0 0 0 0 0,1 1-1 0 0,-2 6 1 0 0,-1 5-8 0 0,-108 471 4021 0 0,83-336-2741 0 0,12-60-981 0 0,-10 47-118 0 0,28-197 3817 0 0,1 39-2599 0 0,8-30 1 0 0,-5 30-1699 0 0,1 1 0 0 0,1 0-1 0 0,16-29 1 0 0,-18 37 10 0 0,1-1 0 0 0,1 1 0 0 0,0 0 0 0 0,1 1 0 0 0,0-1 0 0 0,0 2 0 0 0,0-1 0 0 0,1 1-1 0 0,1 0 1 0 0,0 1 0 0 0,0 0 0 0 0,18-9 0 0 0,-26 15 137 0 0,-1 0 1 0 0,1 0-1 0 0,0 1 1 0 0,-1-1-1 0 0,1 0 1 0 0,0 1-1 0 0,0 0 0 0 0,0-1 1 0 0,0 1-1 0 0,-1 0 1 0 0,1 0-1 0 0,0 0 0 0 0,0 0 1 0 0,0 0-1 0 0,0 0 1 0 0,0 1-1 0 0,-1-1 1 0 0,1 1-1 0 0,3 0 0 0 0,-3 0-23 0 0,-1 1 0 0 0,1-1 1 0 0,-1 0-1 0 0,0 0 0 0 0,0 1 0 0 0,1-1 0 0 0,-1 1 0 0 0,0-1 0 0 0,0 1 0 0 0,0 0 0 0 0,0-1 0 0 0,-1 1 0 0 0,1 0 0 0 0,0-1 0 0 0,-1 1 0 0 0,1 3 0 0 0,1 7-131 0 0,-1 1 0 0 0,0 0 0 0 0,-1 0 0 0 0,-2 21 0 0 0,1-19 608 0 0,-2 154 552 0 0,3-139-991 0 0,-1-23-40 0 0,1-7 77 0 0,0 0 1 0 0,0 0-1 0 0,0 0 1 0 0,0 1 0 0 0,0-1-1 0 0,0 0 1 0 0,-1 0-1 0 0,1 0 1 0 0,0 0-1 0 0,0 0 1 0 0,0 0-1 0 0,0 0 1 0 0,0 0 0 0 0,0 0-1 0 0,0 0 1 0 0,0 0-1 0 0,-1 0 1 0 0,1 0-1 0 0,0 0 1 0 0,0 0-1 0 0,0 0 1 0 0,0 0-1 0 0,0 0 1 0 0,0 0 0 0 0,0 0-1 0 0,0 0 1 0 0,-1 0-1 0 0,1 0 1 0 0,0 0-1 0 0,0 0 1 0 0,0 0-1 0 0,0 0 1 0 0,0 0 0 0 0,0 0-1 0 0,0 0 1 0 0,0 0-1 0 0,0 0 1 0 0,-1-1-1 0 0,1 1 1 0 0,0 0-1 0 0,0 0 1 0 0,0 0 0 0 0,0 0-1 0 0,0 0 1 0 0,0 0-1 0 0,0 0 1 0 0,0 0-1 0 0,0 0 1 0 0,0 0-1 0 0,0-1 1 0 0,0 1 0 0 0,0 0-1 0 0,0 0 1 0 0,0 0-1 0 0,0 0 1 0 0,0 0-1 0 0,0 0 1 0 0,0 0-1 0 0,0 0 1 0 0,0-1 0 0 0,0 1-1 0 0,0 0 1 0 0,-3-6 0 0 0</inkml:trace>
</inkml:ink>
</file>

<file path=ppt/ink/ink2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3:30.835"/>
    </inkml:context>
    <inkml:brush xml:id="br0">
      <inkml:brushProperty name="width" value="0.035" units="cm"/>
      <inkml:brushProperty name="height" value="0.035" units="cm"/>
      <inkml:brushProperty name="color" value="#008C3A"/>
    </inkml:brush>
  </inkml:definitions>
  <inkml:trace contextRef="#ctx0" brushRef="#br0">1 191 2304 0 0,'25'3'14'0'0,"13"0"432"0"0,-1-1 0 0 0,1-3 1 0 0,0-1-1 0 0,0-1 0 0 0,45-11 1 0 0,-71 12-61 0 0,-1-1 1 0 0,0 1 0 0 0,0-2-1 0 0,0 0 1 0 0,0 0 0 0 0,15-9-1 0 0,-23 11-174 0 0,-1 1 0 0 0,1-1 0 0 0,-1 0 0 0 0,0 0 0 0 0,1 0 0 0 0,-1 0 0 0 0,0 0 1 0 0,-1 0-1 0 0,1 0 0 0 0,0-1 0 0 0,-1 1 0 0 0,1-1 0 0 0,-1 1 0 0 0,0-1 0 0 0,1 0 0 0 0,-1 0 0 0 0,-1 1 0 0 0,1-1 0 0 0,0 0 0 0 0,-1 0 0 0 0,1 0 0 0 0,-1 0 0 0 0,0 0 0 0 0,0 0 0 0 0,0 0 0 0 0,0 1 0 0 0,-1-1 0 0 0,1 0 0 0 0,-1 0 0 0 0,-1-4 0 0 0,1 4-65 0 0,0-1 0 0 0,0 1-1 0 0,0 0 1 0 0,-1-1 0 0 0,1 1 0 0 0,-1 0 0 0 0,1 0-1 0 0,-1 0 1 0 0,0 0 0 0 0,-1 0 0 0 0,1 1 0 0 0,0-1-1 0 0,-1 1 1 0 0,1-1 0 0 0,-1 1 0 0 0,0 0-1 0 0,0 0 1 0 0,0 0 0 0 0,0 0 0 0 0,0 1 0 0 0,0-1-1 0 0,0 1 1 0 0,-1 0 0 0 0,1 0 0 0 0,-1 0 0 0 0,1 0-1 0 0,0 1 1 0 0,-1-1 0 0 0,1 1 0 0 0,-1 0 0 0 0,1 0-1 0 0,-1 0 1 0 0,1 0 0 0 0,-1 1 0 0 0,1-1-1 0 0,-5 2 1 0 0,-2 1-171 0 0,0 0 0 0 0,0 0 0 0 0,1 1 0 0 0,-1 1 1 0 0,1-1-1 0 0,0 2 0 0 0,0-1 0 0 0,0 1 0 0 0,1 0 0 0 0,0 1 0 0 0,-9 9 0 0 0,11-10-16 0 0,1 1 0 0 0,0 0 0 0 0,0 0 0 0 0,1 0 0 0 0,-1 0 0 0 0,2 1 0 0 0,-1-1 0 0 0,1 1 1 0 0,0 0-1 0 0,1 0 0 0 0,0 0 0 0 0,0 0 0 0 0,0 1 0 0 0,0 15 0 0 0,2-19 23 0 0,1 1 1 0 0,-1-1-1 0 0,1 1 0 0 0,0-1 1 0 0,0 1-1 0 0,1-1 0 0 0,0 1 1 0 0,0-1-1 0 0,0 0 0 0 0,0 0 1 0 0,1 0-1 0 0,0 0 0 0 0,0-1 1 0 0,0 1-1 0 0,0-1 0 0 0,1 1 1 0 0,0-1-1 0 0,0 0 0 0 0,0-1 1 0 0,0 1-1 0 0,1-1 0 0 0,-1 0 1 0 0,7 4-1 0 0,0-2-146 0 0,0 1-1 0 0,0-2 1 0 0,0 0-1 0 0,0 0 1 0 0,1-1 0 0 0,-1 0-1 0 0,1-1 1 0 0,0 0 0 0 0,0-1-1 0 0,0 0 1 0 0,0-1 0 0 0,0-1-1 0 0,23-3 1 0 0,-11-1-543 0 0</inkml:trace>
</inkml:ink>
</file>

<file path=ppt/ink/ink2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08.903"/>
    </inkml:context>
    <inkml:brush xml:id="br0">
      <inkml:brushProperty name="width" value="0.035" units="cm"/>
      <inkml:brushProperty name="height" value="0.035" units="cm"/>
      <inkml:brushProperty name="color" value="#008C3A"/>
    </inkml:brush>
  </inkml:definitions>
  <inkml:trace contextRef="#ctx0" brushRef="#br0">92 45 1376 0 0,'-4'-32'5694'0'0,"-1"19"2035"0"0,4 18-4120 0 0,-40 255-3095 0 0,18-128-564 0 0,17-97 41 0 0,2-13-16 0 0,0 1 0 0 0,0 28 0 0 0,5-78 387 0 0,0 0 1 0 0,2 1-1 0 0,0-1 1 0 0,2 1-1 0 0,11-34 1 0 0,-10 42-405 0 0,2-1 1 0 0,0 1-1 0 0,1 0 1 0 0,0 1-1 0 0,2 0 1 0 0,0 1 0 0 0,26-29-1 0 0,-20 25-358 0 0,1 2 0 0 0,0 0 0 0 0,2 1 1 0 0,0 1-1 0 0,1 1 0 0 0,26-14 0 0 0,-45 27 20 0 0,1 1 0 0 0,0 0 1 0 0,0-1-1 0 0,0 1 0 0 0,0 0 0 0 0,0 1 1 0 0,0-1-1 0 0,0 0 0 0 0,0 1 1 0 0,0 0-1 0 0,1 0 0 0 0,-1 0 0 0 0,0 0 1 0 0,0 0-1 0 0,0 0 0 0 0,0 1 0 0 0,0 0 1 0 0,6 1-1 0 0,1 5-1563 0 0</inkml:trace>
</inkml:ink>
</file>

<file path=ppt/ink/ink2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09.774"/>
    </inkml:context>
    <inkml:brush xml:id="br0">
      <inkml:brushProperty name="width" value="0.035" units="cm"/>
      <inkml:brushProperty name="height" value="0.035" units="cm"/>
      <inkml:brushProperty name="color" value="#008C3A"/>
    </inkml:brush>
  </inkml:definitions>
  <inkml:trace contextRef="#ctx0" brushRef="#br0">298 188 4145 0 0,'0'0'319'0'0,"0"-1"-210"0"0,0 1 31 0 0,1-14 2518 0 0,0 1-1 0 0,5-17 1 0 0,1-27-1946 0 0,-6 53-695 0 0,-1-1 0 0 0,-1 1 0 0 0,1 0 0 0 0,-1-1 0 0 0,0 1 0 0 0,0 0 0 0 0,0-1 0 0 0,0 1-1 0 0,-1 0 1 0 0,-3-7 0 0 0,4 10 4 0 0,0-1-1 0 0,0 1 1 0 0,-1 0 0 0 0,1-1-1 0 0,0 1 1 0 0,0 0-1 0 0,-1 0 1 0 0,1 0 0 0 0,-1 0-1 0 0,1 0 1 0 0,-1 0-1 0 0,1 0 1 0 0,-1 1 0 0 0,0-1-1 0 0,1 1 1 0 0,-1-1-1 0 0,0 1 1 0 0,1-1 0 0 0,-1 1-1 0 0,0 0 1 0 0,0 0-1 0 0,1 0 1 0 0,-1 0 0 0 0,0 0-1 0 0,0 0 1 0 0,1 0-1 0 0,-1 1 1 0 0,0-1 0 0 0,0 1-1 0 0,1-1 1 0 0,-4 2-1 0 0,-3 2-22 0 0,0-1-1 0 0,0 1 1 0 0,0 0 0 0 0,-13 11-1 0 0,4-2-91 0 0,0 2 0 0 0,1 0 0 0 0,1 1-1 0 0,0 0 1 0 0,1 1 0 0 0,1 1 0 0 0,-15 25 0 0 0,19-27 25 0 0,1 0 0 0 0,0 1 0 0 0,1 0-1 0 0,1 1 1 0 0,0-1 0 0 0,2 1 0 0 0,0 1 0 0 0,1-1 0 0 0,-1 21 0 0 0,4-32 37 0 0,0-1 0 0 0,1 1 0 0 0,-1 0 1 0 0,2 0-1 0 0,-1-1 0 0 0,1 1 0 0 0,0 0 0 0 0,0-1 0 0 0,5 8 1 0 0,-6-12 15 0 0,0 1-1 0 0,1 0 1 0 0,-1-1 0 0 0,1 1 0 0 0,0-1 0 0 0,-1 0 0 0 0,1 0 0 0 0,0 1 0 0 0,1-1 0 0 0,-1 0 0 0 0,0-1 0 0 0,1 1 0 0 0,-1 0-1 0 0,1-1 1 0 0,-1 1 0 0 0,1-1 0 0 0,0 0 0 0 0,-1 0 0 0 0,1 0 0 0 0,0 0 0 0 0,0 0 0 0 0,0-1 0 0 0,5 1 0 0 0,-5-1-24 0 0,0-1 1 0 0,0 0 0 0 0,1 0-1 0 0,-1 0 1 0 0,0 0 0 0 0,0 0 0 0 0,0 0-1 0 0,0-1 1 0 0,0 0 0 0 0,-1 1-1 0 0,1-1 1 0 0,0 0 0 0 0,-1 0 0 0 0,1-1-1 0 0,-1 1 1 0 0,4-5 0 0 0,4-5-62 0 0,-1 0-1 0 0,9-15 1 0 0,-18 26 96 0 0,27-46-817 0 0,20-53 0 0 0,10-17-790 0 0,-57 117 1621 0 0,0 1 0 0 0,0-1 0 0 0,0 0 0 0 0,0 0 0 0 0,0 0 0 0 0,0 0 0 0 0,0 0 1 0 0,0 0-1 0 0,0 0 0 0 0,0 0 0 0 0,0 0 0 0 0,0 1 0 0 0,0-1 0 0 0,0 0 0 0 0,0 0 0 0 0,0 0 1 0 0,0 0-1 0 0,0 0 0 0 0,0 0 0 0 0,1 0 0 0 0,-1 0 0 0 0,0 0 0 0 0,0 0 0 0 0,0 0 1 0 0,0 0-1 0 0,0 0 0 0 0,0 0 0 0 0,0 0 0 0 0,0 0 0 0 0,0 1 0 0 0,1-1 0 0 0,-1 0 0 0 0,0 0 1 0 0,0 0-1 0 0,0 0 0 0 0,0 0 0 0 0,0 0 0 0 0,0 0 0 0 0,0 0 0 0 0,0-1 0 0 0,1 1 0 0 0,-1 0 1 0 0,0 0-1 0 0,0 0 0 0 0,0 0 0 0 0,0 0 0 0 0,0 0 0 0 0,0 0 0 0 0,0 0 0 0 0,0 0 0 0 0,0 0 1 0 0,0 0-1 0 0,1 0 0 0 0,-1 0 0 0 0,0 0 0 0 0,0 0 0 0 0,0 0 0 0 0,0-1 0 0 0,1 19 589 0 0,-2 20 773 0 0,-11 40 509 0 0,6-41-1643 0 0,-2 62-1 0 0,7-96-297 0 0,2 2 121 0 0,7-23 85 0 0,57-122-895 0 0,-56 123 275 0 0,1 1 0 0 0,1 0 1 0 0,1 0-1 0 0,0 1 0 0 0,1 0 0 0 0,16-14 0 0 0,-25 26 426 0 0,-1 0-1 0 0,1 0 1 0 0,0 1-1 0 0,0-1 1 0 0,1 1 0 0 0,-1 0-1 0 0,0 0 1 0 0,9-2-1 0 0,-12 3 51 0 0,0 1-1 0 0,0 0 1 0 0,0 0-1 0 0,0 0 1 0 0,1 0-1 0 0,-1 0 1 0 0,0 0 0 0 0,0 0-1 0 0,0 0 1 0 0,0 1-1 0 0,0-1 1 0 0,0 0-1 0 0,1 1 1 0 0,-1-1-1 0 0,0 1 1 0 0,0-1-1 0 0,0 1 1 0 0,0 0 0 0 0,0-1-1 0 0,-1 1 1 0 0,1 0-1 0 0,0-1 1 0 0,0 1-1 0 0,0 0 1 0 0,-1 0-1 0 0,1 0 1 0 0,0 0-1 0 0,-1 0 1 0 0,1 0-1 0 0,-1 0 1 0 0,1 0 0 0 0,-1 0-1 0 0,1 0 1 0 0,-1 0-1 0 0,0 0 1 0 0,1 0-1 0 0,-1 1 1 0 0,0-1-1 0 0,0 0 1 0 0,0 2-1 0 0,2 12 239 0 0,-1 1 0 0 0,-1-1 0 0 0,0 1 0 0 0,-1-1 0 0 0,-4 23-1 0 0,-1-6 465 0 0,-17 47-1 0 0,23-78-647 0 0,0 1-1 0 0,0-1 1 0 0,-1 0 0 0 0,1 0-1 0 0,0 0 1 0 0,-1 0-1 0 0,1 0 1 0 0,-1 0-1 0 0,1 0 1 0 0,-1-1-1 0 0,0 1 1 0 0,1 0-1 0 0,-1 0 1 0 0,0 0-1 0 0,0 0 1 0 0,0-1 0 0 0,1 1-1 0 0,-3 1 1 0 0,0-7 657 0 0,3-10-388 0 0,4-2-1241 0 0,0 1-1 0 0,1 0 1 0 0,0 1 0 0 0,2-1-1 0 0,11-21 1 0 0,-12 26 548 0 0,0 1 0 0 0,1 0 0 0 0,0 1-1 0 0,1-1 1 0 0,-1 2 0 0 0,2-1 0 0 0,-1 1 0 0 0,16-11 0 0 0,-23 18 421 0 0,0 0-1 0 0,0 0 1 0 0,0 1 0 0 0,0-1-1 0 0,1 0 1 0 0,-1 1 0 0 0,0-1-1 0 0,0 1 1 0 0,1-1 0 0 0,-1 1-1 0 0,0-1 1 0 0,1 1 0 0 0,-1 0-1 0 0,0 0 1 0 0,1 0 0 0 0,-1 0-1 0 0,1 0 1 0 0,-1 0 0 0 0,0 0-1 0 0,1 0 1 0 0,-1 0 0 0 0,0 1-1 0 0,1-1 1 0 0,-1 1 0 0 0,0-1-1 0 0,1 1 1 0 0,-1-1 0 0 0,0 1-1 0 0,0 0 1 0 0,0-1 0 0 0,1 1-1 0 0,-1 0 1 0 0,0 0 0 0 0,0 0-1 0 0,0 0 1 0 0,0 0 0 0 0,-1 0-1 0 0,1 0 1 0 0,0 0 0 0 0,0 0-1 0 0,-1 1 1 0 0,1-1 0 0 0,0 0-1 0 0,-1 0 1 0 0,1 1 0 0 0,-1 1-1 0 0,3 4 339 0 0,0 1-1 0 0,-1 0 0 0 0,-1 0 0 0 0,1 0 1 0 0,-1 0-1 0 0,0 12 0 0 0,-1 16 118 0 0,-1-1 1 0 0,-2 1-1 0 0,-14 63 1 0 0,16-92-4682 0 0</inkml:trace>
</inkml:ink>
</file>

<file path=ppt/ink/ink2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0.459"/>
    </inkml:context>
    <inkml:brush xml:id="br0">
      <inkml:brushProperty name="width" value="0.035" units="cm"/>
      <inkml:brushProperty name="height" value="0.035" units="cm"/>
      <inkml:brushProperty name="color" value="#008C3A"/>
    </inkml:brush>
  </inkml:definitions>
  <inkml:trace contextRef="#ctx0" brushRef="#br0">333 1 6449 0 0,'0'0'499'0'0,"-3"13"891"0"0,-30 169 1255 0 0,-29 235-449 0 0,59-393-2224 0 0,2 1 0 0 0,1-1 0 0 0,1 1 0 0 0,1-1 0 0 0,11 46 0 0 0,-11-65-1 0 0,0-6 110 0 0,0-14 312 0 0,-1-22 578 0 0,-16-142-1571 0 0,14 171 344 0 0,0 1 0 0 0,-1-1 0 0 0,0 1 0 0 0,0-1 0 0 0,-6-13 0 0 0,7 20 213 0 0,0-1 0 0 0,1 1 1 0 0,-1 0-1 0 0,0-1 0 0 0,0 1 0 0 0,0 0 1 0 0,0-1-1 0 0,0 1 0 0 0,0 0 1 0 0,0 0-1 0 0,0 0 0 0 0,-1 0 0 0 0,1 0 1 0 0,0 0-1 0 0,-1 0 0 0 0,1 0 0 0 0,0 1 1 0 0,-1-1-1 0 0,1 1 0 0 0,-1-1 1 0 0,1 1-1 0 0,-1-1 0 0 0,0 1 0 0 0,1 0 1 0 0,-1-1-1 0 0,1 1 0 0 0,-1 0 1 0 0,1 0-1 0 0,-1 0 0 0 0,0 1 0 0 0,1-1 1 0 0,-1 0-1 0 0,-2 2 0 0 0,-6 2 127 0 0,0 1-1 0 0,0 0 1 0 0,1 0-1 0 0,0 1 0 0 0,0 0 1 0 0,1 1-1 0 0,-1 0 1 0 0,2 1-1 0 0,-10 9 0 0 0,7-5-81 0 0,0 0 0 0 0,1 1-1 0 0,0 1 1 0 0,1-1 0 0 0,-11 25-1 0 0,17-32 79 0 0,-1 1 0 0 0,1-1 0 0 0,1 1 0 0 0,-1-1 0 0 0,1 1 0 0 0,0 0 0 0 0,1-1 0 0 0,0 1 0 0 0,0 0 0 0 0,0 0 0 0 0,1-1 0 0 0,-1 1 0 0 0,2 0-1 0 0,-1-1 1 0 0,3 8 0 0 0,-2-9 65 0 0,0-1 0 0 0,1 1 0 0 0,-1-1 0 0 0,1 1-1 0 0,0-1 1 0 0,0 0 0 0 0,0 0 0 0 0,1 0 0 0 0,-1-1-1 0 0,1 1 1 0 0,0-1 0 0 0,0 0 0 0 0,0 0 0 0 0,1 0-1 0 0,-1 0 1 0 0,1-1 0 0 0,-1 0 0 0 0,1 0-1 0 0,0 0 1 0 0,7 1 0 0 0,-3 0-265 0 0,0-1 0 0 0,0-1 0 0 0,1 0 0 0 0,-1 0 0 0 0,0 0 0 0 0,0-1 0 0 0,1-1 0 0 0,-1 0 0 0 0,0 0 0 0 0,0-1 0 0 0,0 0 0 0 0,0 0 0 0 0,0-1 0 0 0,0 0 0 0 0,-1-1 0 0 0,12-6 0 0 0,3-5-4944 0 0</inkml:trace>
</inkml:ink>
</file>

<file path=ppt/ink/ink2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0.787"/>
    </inkml:context>
    <inkml:brush xml:id="br0">
      <inkml:brushProperty name="width" value="0.035" units="cm"/>
      <inkml:brushProperty name="height" value="0.035" units="cm"/>
      <inkml:brushProperty name="color" value="#008C3A"/>
    </inkml:brush>
  </inkml:definitions>
  <inkml:trace contextRef="#ctx0" brushRef="#br0">71 19 7370 0 0,'-4'4'137'0'0,"-1"0"0"0"0,0 0 1 0 0,1 1-1 0 0,0 0 1 0 0,0 0-1 0 0,0 0 0 0 0,1 0 1 0 0,0 0-1 0 0,0 1 0 0 0,-3 6 1 0 0,0 2-68 0 0,1 0 0 0 0,0 1 1 0 0,-2 14-1 0 0,6-23-44 0 0,0 0-1 0 0,1 0 1 0 0,-1 0 0 0 0,2 0 0 0 0,-1 0-1 0 0,1 0 1 0 0,-1 0 0 0 0,2 0 0 0 0,-1-1-1 0 0,3 9 1 0 0,-3-12 84 0 0,0 0 1 0 0,-1 0-1 0 0,1 0 0 0 0,0 0 0 0 0,0 0 1 0 0,0 0-1 0 0,1 0 0 0 0,-1-1 0 0 0,0 1 1 0 0,1 0-1 0 0,-1-1 0 0 0,1 1 0 0 0,0-1 1 0 0,-1 1-1 0 0,1-1 0 0 0,0 0 0 0 0,0 0 1 0 0,0 0-1 0 0,0 0 0 0 0,0 0 0 0 0,0 0 1 0 0,0 0-1 0 0,0-1 0 0 0,0 1 0 0 0,0-1 1 0 0,0 1-1 0 0,0-1 0 0 0,1 0 0 0 0,-1 0 0 0 0,4 0 1 0 0,-4-1-48 0 0,0 1 1 0 0,0-1 0 0 0,-1 0 0 0 0,1 0-1 0 0,0 0 1 0 0,-1 0 0 0 0,1 0-1 0 0,-1 0 1 0 0,1 0 0 0 0,-1-1 0 0 0,1 1-1 0 0,-1 0 1 0 0,0-1 0 0 0,0 1-1 0 0,0-1 1 0 0,0 1 0 0 0,0-1 0 0 0,2-3-1 0 0,12-34 496 0 0,-13 33-468 0 0,1-4-119 0 0,0-1-1 0 0,0 0 1 0 0,-1 0-1 0 0,-1 0 0 0 0,0-1 1 0 0,-1 1-1 0 0,0 0 1 0 0,0 0-1 0 0,-2 0 1 0 0,1 0-1 0 0,-1-1 1 0 0,-1 2-1 0 0,0-1 1 0 0,-7-19-1 0 0,6 25-5104 0 0</inkml:trace>
</inkml:ink>
</file>

<file path=ppt/ink/ink2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1.332"/>
    </inkml:context>
    <inkml:brush xml:id="br0">
      <inkml:brushProperty name="width" value="0.035" units="cm"/>
      <inkml:brushProperty name="height" value="0.035" units="cm"/>
      <inkml:brushProperty name="color" value="#008C3A"/>
    </inkml:brush>
  </inkml:definitions>
  <inkml:trace contextRef="#ctx0" brushRef="#br0">32 373 11522 0 0,'-1'0'301'0'0,"-1"-1"-1"0"0,1 1 0 0 0,0-1 0 0 0,0 0 0 0 0,0 1 0 0 0,0-1 0 0 0,-1 0 0 0 0,1 0 0 0 0,0 0 0 0 0,0 0 0 0 0,0 0 0 0 0,1 0 0 0 0,-1 0 0 0 0,0 0 0 0 0,0 0 0 0 0,1 0 0 0 0,-1 0 0 0 0,0-1 0 0 0,1 1 0 0 0,-1 0 0 0 0,1-2 1 0 0,-10-29 1814 0 0,9 19-2102 0 0,0-1 0 0 0,1 1-1 0 0,1-1 1 0 0,0 1 0 0 0,1 0 0 0 0,0-1 0 0 0,8-24 0 0 0,-2 16-433 0 0,0 1 1 0 0,2-1 0 0 0,20-34 0 0 0,-24 47 366 0 0,-1 1-1 0 0,1 1 0 0 0,8-9 1 0 0,-11 13 13 0 0,-1 1 0 0 0,1-1 0 0 0,0 1 0 0 0,0 0 1 0 0,0 0-1 0 0,0 0 0 0 0,0 0 0 0 0,0 1 0 0 0,0-1 1 0 0,0 1-1 0 0,1 0 0 0 0,4-1 0 0 0,-7 2-31 0 0,0 0 0 0 0,-1 0 0 0 0,1 1 0 0 0,0-1 0 0 0,0 0-1 0 0,0 1 1 0 0,0-1 0 0 0,0 1 0 0 0,-1-1 0 0 0,1 1 0 0 0,0-1 0 0 0,0 1-1 0 0,-1-1 1 0 0,1 1 0 0 0,0 0 0 0 0,-1 0 0 0 0,1-1 0 0 0,-1 1 0 0 0,1 0 0 0 0,-1 0-1 0 0,1-1 1 0 0,-1 1 0 0 0,0 0 0 0 0,1 0 0 0 0,-1 0 0 0 0,0 0 0 0 0,0 0 0 0 0,1 0-1 0 0,-1 0 1 0 0,0 0 0 0 0,0 1 0 0 0,4 30-1255 0 0,-4-2 1082 0 0,-1 0-1 0 0,-2-1 1 0 0,-9 44 0 0 0,-32 85 661 0 0,42-150-377 0 0,-1 0 0 0 0,0 0 0 0 0,-8 12 0 0 0,17-71 2307 0 0,-2 34-2340 0 0,2 0 0 0 0,11-26 0 0 0,-9 26-602 0 0,1 1 0 0 0,0 0 0 0 0,1 1-1 0 0,0 0 1 0 0,1 1 0 0 0,1 0 0 0 0,0 1 0 0 0,1 0 0 0 0,15-11 0 0 0,-26 22 482 0 0,0 0 1 0 0,0 1 0 0 0,1-1-1 0 0,-1 1 1 0 0,1 0-1 0 0,-1-1 1 0 0,1 1 0 0 0,-1 0-1 0 0,1 1 1 0 0,-1-1 0 0 0,1 0-1 0 0,0 1 1 0 0,0-1 0 0 0,-1 1-1 0 0,1 0 1 0 0,0 0 0 0 0,0 0-1 0 0,-1 0 1 0 0,1 1 0 0 0,3 0-1 0 0,-4 0 134 0 0,0 0 0 0 0,1 0 0 0 0,-1 1-1 0 0,0-1 1 0 0,0 1 0 0 0,0-1 0 0 0,-1 1-1 0 0,1 0 1 0 0,0 0 0 0 0,-1 0 0 0 0,1 0-1 0 0,-1 0 1 0 0,1 0 0 0 0,-1 0 0 0 0,0 0-1 0 0,0 1 1 0 0,0-1 0 0 0,0 0 0 0 0,-1 1 0 0 0,1-1-1 0 0,0 1 1 0 0,-1 2 0 0 0,2 7 247 0 0,0 1 0 0 0,-2-1 0 0 0,1 0 0 0 0,-2 1 0 0 0,1-1 0 0 0,-6 23 0 0 0,5-28-103 0 0,-1 0-1 0 0,1 0 1 0 0,-2 0 0 0 0,1 0 0 0 0,-1 0-1 0 0,0-1 1 0 0,-1 1 0 0 0,1-1 0 0 0,-1 0 0 0 0,0 0-1 0 0,-1 0 1 0 0,-9 9 0 0 0,14-14-137 0 0,0-1 0 0 0,-1 0 0 0 0,1 1 0 0 0,0-1 0 0 0,0 0 0 0 0,-1 0 0 0 0,1 1 0 0 0,0-1 0 0 0,0 0 0 0 0,-1 1 0 0 0,1-1 0 0 0,-1 0 0 0 0,1 0 0 0 0,0 0 0 0 0,-1 1 0 0 0,1-1 0 0 0,0 0 0 0 0,-1 0 0 0 0,1 0 0 0 0,-1 0 0 0 0,1 0 0 0 0,0 0 0 0 0,-1 0 0 0 0,1 0 0 0 0,-1 0 1 0 0,1 0-1 0 0,0 0 0 0 0,-1 0 0 0 0,1 0 0 0 0,-1 0 0 0 0,1 0 0 0 0,0 0 0 0 0,-1 0 0 0 0,1-1 0 0 0,-1 1 0 0 0,1 0 0 0 0,0 0 0 0 0,-1 0 0 0 0,1-1 0 0 0,0 1 0 0 0,-1 0 0 0 0,1 0 0 0 0,0-1 0 0 0,0 1 0 0 0,-1 0 0 0 0,1-1 0 0 0,0 1 0 0 0,0 0 0 0 0,-1-1 0 0 0,1 1 0 0 0,0-1 0 0 0,0 1 0 0 0,0 0 0 0 0,0-1 0 0 0,0 1 0 0 0,0 0 0 0 0,-1-1 0 0 0,1 1 0 0 0,0-1 0 0 0,0 1 0 0 0,0-1 0 0 0,0 1 0 0 0,0 0 0 0 0,1-1 0 0 0,0-28-4045 0 0,4 12-398 0 0</inkml:trace>
</inkml:ink>
</file>

<file path=ppt/ink/ink2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1.661"/>
    </inkml:context>
    <inkml:brush xml:id="br0">
      <inkml:brushProperty name="width" value="0.035" units="cm"/>
      <inkml:brushProperty name="height" value="0.035" units="cm"/>
      <inkml:brushProperty name="color" value="#008C3A"/>
    </inkml:brush>
  </inkml:definitions>
  <inkml:trace contextRef="#ctx0" brushRef="#br0">88 0 6449 0 0,'-1'5'104'0'0,"0"-1"-1"0"0,0 1 1 0 0,-1-1-1 0 0,1 0 1 0 0,-1 0 0 0 0,0 0-1 0 0,-2 5 1 0 0,-5 9-20 0 0,-9 27 2342 0 0,-17 71 1 0 0,31-99-2169 0 0,1 0 1 0 0,1 0-1 0 0,0 1 1 0 0,1-1-1 0 0,1 1 1 0 0,1 0 0 0 0,4 29-1 0 0,-4-41-286 0 0,1-1-1 0 0,-1 1 1 0 0,1 0 0 0 0,0 0-1 0 0,1-1 1 0 0,-1 0 0 0 0,1 1 0 0 0,0-1-1 0 0,0 0 1 0 0,1 0 0 0 0,-1 0-1 0 0,9 7 1 0 0,4-2-44 0 0</inkml:trace>
</inkml:ink>
</file>

<file path=ppt/ink/ink2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2.347"/>
    </inkml:context>
    <inkml:brush xml:id="br0">
      <inkml:brushProperty name="width" value="0.035" units="cm"/>
      <inkml:brushProperty name="height" value="0.035" units="cm"/>
      <inkml:brushProperty name="color" value="#008C3A"/>
    </inkml:brush>
  </inkml:definitions>
  <inkml:trace contextRef="#ctx0" brushRef="#br0">0 177 3681 0 0,'74'1'750'0'0,"107"-4"1462"0"0,-154 1-1718 0 0,0-1 0 0 0,-1-2 0 0 0,1 0 0 0 0,40-15 0 0 0,-60 17-451 0 0,-1 0 1 0 0,0 1 0 0 0,0-2-1 0 0,0 1 1 0 0,0-1 0 0 0,0 0 0 0 0,-1 0-1 0 0,0 0 1 0 0,0-1 0 0 0,6-6 0 0 0,-10 9 122 0 0,0 0-1 0 0,0 0 1 0 0,0 1 0 0 0,0-1 0 0 0,0 0 0 0 0,0 0 0 0 0,0 0 0 0 0,0 0 0 0 0,-1 0 0 0 0,1 0 0 0 0,-1-1 0 0 0,0 1 0 0 0,0 0 0 0 0,0 0 0 0 0,0 0 0 0 0,0 0 0 0 0,0 0 0 0 0,0-1 0 0 0,0 1 0 0 0,-1 0 0 0 0,1 0 0 0 0,-1 0 0 0 0,0 0 0 0 0,0 0 0 0 0,0 0 0 0 0,0 0 0 0 0,0 0 0 0 0,0 1 0 0 0,0-1 0 0 0,0 0 0 0 0,-1 0 0 0 0,1 1 0 0 0,-1-1 0 0 0,1 1 0 0 0,-1 0 0 0 0,-2-2 0 0 0,1 0-88 0 0,-1 1 0 0 0,1 0 0 0 0,-1 0 0 0 0,0 0 0 0 0,0 0 0 0 0,0 0 0 0 0,0 1 0 0 0,-1 0 0 0 0,1 0 0 0 0,0 0 0 0 0,0 0 0 0 0,-1 1 0 0 0,1 0 0 0 0,0-1 0 0 0,-1 2 0 0 0,1-1 0 0 0,0 0 0 0 0,-1 1 0 0 0,1 0 0 0 0,0 0 0 0 0,0 0 0 0 0,-4 2 0 0 0,-8 2-64 0 0,2 1 0 0 0,-1 1 0 0 0,1 0 0 0 0,-23 16-1 0 0,27-17-44 0 0,0 2 0 0 0,1 0-1 0 0,-1 0 1 0 0,2 0 0 0 0,-1 1 0 0 0,1 1-1 0 0,0-1 1 0 0,1 1 0 0 0,1 1-1 0 0,-10 16 1 0 0,14-22 54 0 0,0 0-1 0 0,0 0 1 0 0,1 0-1 0 0,0 0 1 0 0,0 0-1 0 0,0 1 1 0 0,0-1-1 0 0,1 0 1 0 0,-1 1-1 0 0,2-1 1 0 0,-1 1-1 0 0,0-1 1 0 0,1 0 0 0 0,0 0-1 0 0,0 1 1 0 0,1-1-1 0 0,-1 0 1 0 0,1 0-1 0 0,0 0 1 0 0,1 0-1 0 0,-1 0 1 0 0,1-1-1 0 0,0 1 1 0 0,0-1-1 0 0,0 0 1 0 0,7 6-1 0 0,-6-5-19 0 0,1 0 0 0 0,0 0-1 0 0,0-1 1 0 0,0 0 0 0 0,0 0-1 0 0,1-1 1 0 0,-1 1 0 0 0,1-1-1 0 0,0 0 1 0 0,0-1-1 0 0,0 1 1 0 0,1-1 0 0 0,-1 0-1 0 0,0-1 1 0 0,1 0 0 0 0,-1 0-1 0 0,1 0 1 0 0,0-1-1 0 0,12 0 1 0 0,-12-1-704 0 0,-1-1 1 0 0,1 1-1 0 0,0-1 1 0 0,0 0-1 0 0,-1-1 1 0 0,1 0-1 0 0,7-4 1 0 0,7-5-4602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6.555"/>
    </inkml:context>
    <inkml:brush xml:id="br0">
      <inkml:brushProperty name="width" value="0.05" units="cm"/>
      <inkml:brushProperty name="height" value="0.05" units="cm"/>
    </inkml:brush>
  </inkml:definitions>
  <inkml:trace contextRef="#ctx0" brushRef="#br0">1 30 10594 0 0,'1'-5'10163'0'0,"13"-4"-7535"0"0,14-3-4874 0 0,-13 8 1567 0 0</inkml:trace>
</inkml:ink>
</file>

<file path=ppt/ink/ink2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3.377"/>
    </inkml:context>
    <inkml:brush xml:id="br0">
      <inkml:brushProperty name="width" value="0.035" units="cm"/>
      <inkml:brushProperty name="height" value="0.035" units="cm"/>
      <inkml:brushProperty name="color" value="#008C3A"/>
    </inkml:brush>
  </inkml:definitions>
  <inkml:trace contextRef="#ctx0" brushRef="#br0">37 10 6913 0 0,'2'6'642'0'0,"-1"-1"0"0"0,0 0 0 0 0,0 1-1 0 0,0-1 1 0 0,-1 1 0 0 0,0-1-1 0 0,0 11 1 0 0,-3 52 418 0 0,0-43-747 0 0,2 6-140 0 0,-2-1-1 0 0,-2 0 1 0 0,0 1-1 0 0,-17 48 1 0 0,27-103 3938 0 0,11-41-3400 0 0,-8 43-1899 0 0,0 0 0 0 0,2 1-1 0 0,1 1 1 0 0,0-1-1 0 0,1 2 1 0 0,19-23 0 0 0,-25 34 758 0 0,1 0 1 0 0,1 1 0 0 0,-1 0-1 0 0,1 0 1 0 0,0 0 0 0 0,1 1 0 0 0,0 1-1 0 0,0-1 1 0 0,0 1 0 0 0,0 1-1 0 0,1 0 1 0 0,0 0 0 0 0,0 1 0 0 0,0 0-1 0 0,0 1 1 0 0,13-2 0 0 0,-22 4 509 0 0,0 0 0 0 0,0 0 0 0 0,0 0 0 0 0,0 0 1 0 0,0 0-1 0 0,0 0 0 0 0,0 0 0 0 0,0 0 0 0 0,0 1 0 0 0,0-1 1 0 0,0 0-1 0 0,0 1 0 0 0,-1-1 0 0 0,1 1 0 0 0,0-1 1 0 0,0 1-1 0 0,0-1 0 0 0,0 1 0 0 0,-1 0 0 0 0,1-1 0 0 0,0 1 1 0 0,0 1-1 0 0,1 0 106 0 0,-1 0 0 0 0,0 0 0 0 0,0 1 0 0 0,0-1 0 0 0,0 0 1 0 0,0 1-1 0 0,-1-1 0 0 0,2 5 0 0 0,-1 3 290 0 0,-1-1 0 0 0,1 1 0 0 0,-3 16 1 0 0,-4 9 239 0 0,-1-1 0 0 0,-16 49 1 0 0,0-3-398 0 0,27-94 4559 0 0,2-2-4016 0 0,0 0-1 0 0,11-19 1 0 0,-2 12-1245 0 0,1 0-1 0 0,1 1 1 0 0,25-25 0 0 0,-26 31-555 0 0,1 1 1 0 0,0 1-1 0 0,1 0 0 0 0,0 1 1 0 0,1 1-1 0 0,1 1 1 0 0,38-16-1 0 0,-54 25 522 0 0,0 1-1 0 0,-1 0 1 0 0,1 0-1 0 0,0 0 0 0 0,0 0 1 0 0,0 0-1 0 0,-1 1 1 0 0,1 0-1 0 0,8 0 1 0 0,-12 0 278 0 0,1 1 0 0 0,0-1 0 0 0,0 0 0 0 0,0 0 0 0 0,-1 1 0 0 0,1-1 1 0 0,0 1-1 0 0,-1-1 0 0 0,1 0 0 0 0,0 1 0 0 0,-1-1 0 0 0,1 1 0 0 0,0 0 0 0 0,-1-1 0 0 0,1 1 0 0 0,-1-1 0 0 0,1 1 1 0 0,-1 0-1 0 0,1 1 0 0 0,0-1 49 0 0,-1 1 0 0 0,1 0 0 0 0,-1 0 0 0 0,0 0 0 0 0,1-1 0 0 0,-1 1 0 0 0,0 0 1 0 0,0 0-1 0 0,0 0 0 0 0,-1-1 0 0 0,1 1 0 0 0,-1 2 0 0 0,-17 59 2947 0 0,10-41-2002 0 0,1 0 1 0 0,-6 45 0 0 0,12-62-853 0 0,1 1 0 0 0,-1-1 0 0 0,1 0 0 0 0,0 1 0 0 0,1-1 0 0 0,0 1 0 0 0,-1-1 0 0 0,2 0 0 0 0,-1 0 0 0 0,0 0 0 0 0,1 0 0 0 0,0 0 0 0 0,1 0 0 0 0,-1 0 0 0 0,1 0 0 0 0,-1-1 0 0 0,7 8 0 0 0,-8-10 18 0 0,0-1 1 0 0,1 0-1 0 0,-1 0 0 0 0,0 1 1 0 0,0-1-1 0 0,1 0 1 0 0,-1 0-1 0 0,0 0 0 0 0,1 0 1 0 0,-1-1-1 0 0,1 1 1 0 0,-1 0-1 0 0,1-1 0 0 0,-1 1 1 0 0,1-1-1 0 0,0 1 0 0 0,-1-1 1 0 0,1 0-1 0 0,0 1 1 0 0,0-1-1 0 0,-1 0 0 0 0,1 0 1 0 0,0 0-1 0 0,1-1 1 0 0,0 0 139 0 0,0 0 0 0 0,-1 0 1 0 0,1-1-1 0 0,-1 1 1 0 0,1-1-1 0 0,-1 1 1 0 0,0-1-1 0 0,0 0 1 0 0,0 0-1 0 0,0 0 1 0 0,0 0-1 0 0,0 0 1 0 0,2-3-1 0 0,3-7 528 0 0,0 1-1 0 0,-1-1 1 0 0,0-1 0 0 0,8-24 0 0 0,-8 17-508 0 0,-1 0 0 0 0,-1 0 0 0 0,2-24 0 0 0,-5 37-173 0 0,-1 0 0 0 0,0 0 0 0 0,0-1 0 0 0,0 1 0 0 0,-1 0 0 0 0,0-1 0 0 0,-1 1-1 0 0,0 0 1 0 0,0 0 0 0 0,0 0 0 0 0,-1 1 0 0 0,-4-10 0 0 0,6 15-62 0 0,0 0 1 0 0,1 0 0 0 0,-1 0-1 0 0,0 0 1 0 0,0 0-1 0 0,0 0 1 0 0,0 0 0 0 0,0 0-1 0 0,0 0 1 0 0,0 0 0 0 0,0 1-1 0 0,0-1 1 0 0,0 0-1 0 0,-1 1 1 0 0,1-1 0 0 0,0 1-1 0 0,-3-1 1 0 0,0 1-4729 0 0</inkml:trace>
</inkml:ink>
</file>

<file path=ppt/ink/ink2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54:13.783"/>
    </inkml:context>
    <inkml:brush xml:id="br0">
      <inkml:brushProperty name="width" value="0.035" units="cm"/>
      <inkml:brushProperty name="height" value="0.035" units="cm"/>
      <inkml:brushProperty name="color" value="#008C3A"/>
    </inkml:brush>
  </inkml:definitions>
  <inkml:trace contextRef="#ctx0" brushRef="#br0">1 1 10594 0 0,'14'31'864'0'0,"-8"-14"-720"0"0,0 0 0 0 0,-1 0-1 0 0,-1 1 1 0 0,-1-1-1 0 0,1 19 1 0 0,-3 87 1258 0 0,-1-117-1329 0 0,-3 32-91 0 0,3-36 61 0 0,0-1 0 0 0,-1 1 0 0 0,1 0 1 0 0,-1 0-1 0 0,1 0 0 0 0,-1 0 0 0 0,0 0 0 0 0,1-1 0 0 0,-1 1 0 0 0,0 0 0 0 0,0-1 1 0 0,0 1-1 0 0,0-1 0 0 0,-1 1 0 0 0,-1 1 0 0 0,3-3 23 0 0,0 0 1 0 0,-1 0-1 0 0,1 0 0 0 0,-1 0 0 0 0,1 1 1 0 0,-1-1-1 0 0,1 0 0 0 0,-1 0 0 0 0,1 0 0 0 0,-1 0 1 0 0,1-1-1 0 0,-1 1 0 0 0,1 0 0 0 0,-1 0 1 0 0,1 0-1 0 0,-1 0 0 0 0,1 0 0 0 0,0-1 1 0 0,-1 1-1 0 0,1 0 0 0 0,-1 0 0 0 0,1-1 1 0 0,0 1-1 0 0,-1 0 0 0 0,1-1 0 0 0,0 1 1 0 0,-1 0-1 0 0,1-1 0 0 0,0 1 0 0 0,-1 0 0 0 0,1-1 1 0 0,0 1-1 0 0,0-1 0 0 0,0 1 0 0 0,-1-1 1 0 0,1 1-1 0 0,0-1 0 0 0,0 1 0 0 0,0-1 1 0 0,-6-20 1115 0 0,7 15-1256 0 0,-1-1 1 0 0,2 1 0 0 0,-1 0 0 0 0,1 0 0 0 0,0-1 0 0 0,0 1 0 0 0,1 0 0 0 0,0 1 0 0 0,0-1 0 0 0,0 0 0 0 0,1 1-1 0 0,-1 0 1 0 0,9-9 0 0 0,6-6-1489 0 0,39-32 0 0 0,-56 51 1518 0 0,18-14-1850 0 0,1 0 1 0 0,31-17-1 0 0,-27 19-1411 0 0</inkml:trace>
</inkml:ink>
</file>

<file path=ppt/ink/ink2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5:28:12.788"/>
    </inkml:context>
    <inkml:brush xml:id="br0">
      <inkml:brushProperty name="width" value="0.05" units="cm"/>
      <inkml:brushProperty name="height" value="0.05" units="cm"/>
    </inkml:brush>
  </inkml:definitions>
  <inkml:trace contextRef="#ctx0" brushRef="#br0">0 1 24575,'0'0'-8191</inkml:trace>
</inkml:ink>
</file>

<file path=ppt/ink/ink2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4-19T15:28:28.359"/>
    </inkml:context>
    <inkml:brush xml:id="br0">
      <inkml:brushProperty name="width" value="0.05" units="cm"/>
      <inkml:brushProperty name="height" value="0.05" units="cm"/>
    </inkml:brush>
  </inkml:definitions>
  <inkml:trace contextRef="#ctx0" brushRef="#br0">1 1 24575,'0'0'-8191</inkml:trace>
</inkml:ink>
</file>

<file path=ppt/ink/ink2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44.845"/>
    </inkml:context>
    <inkml:brush xml:id="br0">
      <inkml:brushProperty name="width" value="0.05" units="cm"/>
      <inkml:brushProperty name="height" value="0.05" units="cm"/>
    </inkml:brush>
  </inkml:definitions>
  <inkml:trace contextRef="#ctx0" brushRef="#br0">521 142 4609 0 0,'0'0'517'0'0,"7"-15"4167"0"0,-5 11-4362 0 0,0 1-1 0 0,0 0 0 0 0,0-1 1 0 0,-1 0-1 0 0,1 1 1 0 0,-1-1-1 0 0,0 0 0 0 0,0 0 1 0 0,0 0-1 0 0,-1 0 1 0 0,1-6-1 0 0,-1 8-90 0 0,-1-1 0 0 0,1 1 0 0 0,-1-1 0 0 0,1 0 0 0 0,-1 1 0 0 0,0-1 0 0 0,0 1 0 0 0,0-1 0 0 0,0 1 0 0 0,-1 0 0 0 0,1 0 0 0 0,-1-1 0 0 0,1 1 0 0 0,-1 0 1 0 0,0 0-1 0 0,0 0 0 0 0,1 1 0 0 0,-2-1 0 0 0,1 0 0 0 0,-3-1 0 0 0,-2-1-329 0 0,0 0 1 0 0,0 0-1 0 0,0 1 1 0 0,-1 0-1 0 0,1 1 1 0 0,-1 0-1 0 0,0 0 1 0 0,0 1-1 0 0,0-1 1 0 0,0 2-1 0 0,0-1 1 0 0,0 1-1 0 0,0 0 1 0 0,0 1-1 0 0,0 0 1 0 0,0 0-1 0 0,1 1 1 0 0,-12 3-1 0 0,-11 5-612 0 0,1 2 1 0 0,0 0-1 0 0,-36 22 0 0 0,-39 30-156 0 0,92-55 773 0 0,0 0 1 0 0,1 0 0 0 0,0 2 0 0 0,0-1-1 0 0,1 2 1 0 0,-9 12 0 0 0,16-20 77 0 0,1 1 1 0 0,1-1 0 0 0,-1 0-1 0 0,0 1 1 0 0,1-1 0 0 0,0 1-1 0 0,0 0 1 0 0,1-1 0 0 0,-1 1 0 0 0,1 0-1 0 0,0 0 1 0 0,0-1 0 0 0,1 1-1 0 0,-1 0 1 0 0,1-1 0 0 0,0 1-1 0 0,0-1 1 0 0,1 1 0 0 0,-1-1-1 0 0,3 6 1 0 0,6 10-126 0 0,0 0 0 0 0,23 35 0 0 0,-29-50 124 0 0,119 162-1123 0 0,-22-35 1017 0 0,-96-125 113 0 0,0 0 0 0 0,-1 0 0 0 0,0 1 0 0 0,-1-1 0 0 0,1 1 0 0 0,-1 0 0 0 0,-1 0 0 0 0,4 15 0 0 0,-6-20 26 0 0,1 1-1 0 0,-1-1 0 0 0,0 1 0 0 0,0 0 1 0 0,-1-1-1 0 0,1 1 0 0 0,-1-1 0 0 0,0 1 1 0 0,0-1-1 0 0,0 1 0 0 0,0-1 0 0 0,0 0 1 0 0,-1 0-1 0 0,1 1 0 0 0,-1-1 0 0 0,0 0 1 0 0,0 0-1 0 0,0-1 0 0 0,-1 1 1 0 0,1 0-1 0 0,-1-1 0 0 0,-5 5 0 0 0,1-1 244 0 0,-1-1 1 0 0,-1 0-1 0 0,1 0 0 0 0,-1-1 0 0 0,0 0 0 0 0,0 0 0 0 0,0-1 0 0 0,0 0 0 0 0,-1-1 0 0 0,1 0 1 0 0,-1 0-1 0 0,1-1 0 0 0,-1 0 0 0 0,0-1 0 0 0,1 0 0 0 0,-1-1 0 0 0,0 0 0 0 0,1 0 1 0 0,-1-1-1 0 0,-13-5 0 0 0,7 1-802 0 0</inkml:trace>
</inkml:ink>
</file>

<file path=ppt/ink/ink2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45.256"/>
    </inkml:context>
    <inkml:brush xml:id="br0">
      <inkml:brushProperty name="width" value="0.05" units="cm"/>
      <inkml:brushProperty name="height" value="0.05" units="cm"/>
    </inkml:brush>
  </inkml:definitions>
  <inkml:trace contextRef="#ctx0" brushRef="#br0">454 7 6913 0 0,'-3'-6'15504'0'0,"-9"5"-15419"0"0,-1 1 0 0 0,1 1 0 0 0,-1 0 0 0 0,1 0 0 0 0,0 1-1 0 0,-1 1 1 0 0,1 0 0 0 0,0 1 0 0 0,1 0 0 0 0,-20 10 0 0 0,18-9-186 0 0,1 2 0 0 0,0 0-1 0 0,1 0 1 0 0,0 1 0 0 0,0 1-1 0 0,1 0 1 0 0,-1 0 0 0 0,2 1-1 0 0,0 0 1 0 0,-9 12 0 0 0,16-19-49 0 0,0 1 0 0 0,1-1 0 0 0,-1 0 1 0 0,0 1-1 0 0,1 0 0 0 0,0-1 0 0 0,0 1 0 0 0,0 0 1 0 0,1-1-1 0 0,-1 1 0 0 0,1 0 0 0 0,0 0 1 0 0,0 0-1 0 0,0 5 0 0 0,2-2-321 0 0,-1-1-1 0 0,1 1 1 0 0,0-1 0 0 0,0 0 0 0 0,1 0 0 0 0,-1 0-1 0 0,7 10 1 0 0,4 2-828 0 0,1 0 1 0 0,0-1-1 0 0,32 29 0 0 0,-20-22 785 0 0,-10-11 409 0 0,0 1 0 0 0,-1 1 0 0 0,-1 1 0 0 0,0 0 0 0 0,-1 1 1 0 0,16 27-1 0 0,-28-42 105 0 0,0 1 1 0 0,0 0-1 0 0,0-1 1 0 0,0 1-1 0 0,0 0 1 0 0,-1-1-1 0 0,1 1 1 0 0,-1 0-1 0 0,0 0 1 0 0,0-1-1 0 0,0 1 1 0 0,0 0-1 0 0,0 0 1 0 0,-1-1-1 0 0,1 1 1 0 0,-2 4-1 0 0,0-3 7 0 0,0 0-1 0 0,0 0 0 0 0,0-1 1 0 0,0 1-1 0 0,-1 0 1 0 0,1-1-1 0 0,-1 0 1 0 0,0 1-1 0 0,-6 3 0 0 0,-4 3 405 0 0,0 0-1 0 0,-1-2 0 0 0,0 0 1 0 0,-24 10-1 0 0,10-6 1104 0 0,-1-1 0 0 0,1-1 0 0 0,-42 7-1 0 0,16-10-2216 0 0,0-7-3358 0 0,26-3-1593 0 0</inkml:trace>
</inkml:ink>
</file>

<file path=ppt/ink/ink2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45.950"/>
    </inkml:context>
    <inkml:brush xml:id="br0">
      <inkml:brushProperty name="width" value="0.05" units="cm"/>
      <inkml:brushProperty name="height" value="0.05" units="cm"/>
    </inkml:brush>
  </inkml:definitions>
  <inkml:trace contextRef="#ctx0" brushRef="#br0">5 49 9850 0 0,'-5'-3'4200'0'0,"9"1"-1853"0"0,20-4-1437 0 0,40-2-1844 0 0,143-4 627 0 0,42-4-975 0 0,-240 15-4012 0 0</inkml:trace>
</inkml:ink>
</file>

<file path=ppt/ink/ink2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46.330"/>
    </inkml:context>
    <inkml:brush xml:id="br0">
      <inkml:brushProperty name="width" value="0.05" units="cm"/>
      <inkml:brushProperty name="height" value="0.05" units="cm"/>
    </inkml:brush>
  </inkml:definitions>
  <inkml:trace contextRef="#ctx0" brushRef="#br0">32 1 6449 0 0,'-8'3'8026'0'0,"4"7"-5426"0"0,1 15-4042 0 0,2-14 2267 0 0,-15 244 1978 0 0,22 1-1631 0 0,-4-221-1137 0 0,4 31 270 0 0,-3-46-263 0 0,-1 0 0 0 0,-1 0 0 0 0,-3 37-1 0 0,2-56-101 0 0,0-1 41 0 0,0 1-1 0 0,0-1 1 0 0,0 0 0 0 0,0 0-1 0 0,0 1 1 0 0,0-1 0 0 0,1 0-1 0 0,-1 1 1 0 0,0-1 0 0 0,-1 0 0 0 0,1 0-1 0 0,0 1 1 0 0,0-1 0 0 0,0 0-1 0 0,0 0 1 0 0,0 1 0 0 0,0-1-1 0 0,0 0 1 0 0,0 0 0 0 0,0 1 0 0 0,0-1-1 0 0,-1 0 1 0 0,1 0 0 0 0,0 1-1 0 0,0-1 1 0 0,0 0 0 0 0,-1 0-1 0 0,1 0 1 0 0,0 1 0 0 0,0-1-1 0 0,0 0 1 0 0,-1 0 0 0 0,1 0 0 0 0,0 0-1 0 0,0 0 1 0 0,-1 1 0 0 0,0-3-735 0 0</inkml:trace>
</inkml:ink>
</file>

<file path=ppt/ink/ink2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49.724"/>
    </inkml:context>
    <inkml:brush xml:id="br0">
      <inkml:brushProperty name="width" value="0.05" units="cm"/>
      <inkml:brushProperty name="height" value="0.05" units="cm"/>
    </inkml:brush>
  </inkml:definitions>
  <inkml:trace contextRef="#ctx0" brushRef="#br0">1 42 1840 0 0,'57'-1'8863'0'0,"2"-2"-4558"0"0,219-33-4323 0 0,-271 34-193 0 0</inkml:trace>
</inkml:ink>
</file>

<file path=ppt/ink/ink2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7:50.078"/>
    </inkml:context>
    <inkml:brush xml:id="br0">
      <inkml:brushProperty name="width" value="0.05" units="cm"/>
      <inkml:brushProperty name="height" value="0.05" units="cm"/>
    </inkml:brush>
  </inkml:definitions>
  <inkml:trace contextRef="#ctx0" brushRef="#br0">0 1 6913 0 0,'11'5'3389'0'0,"13"-1"-2947"0"0,-11-2 194 0 0,34 9-160 0 0,1-3 0 0 0,0-2-1 0 0,0-1 1 0 0,1-3 0 0 0,-1-2 0 0 0,71-9 0 0 0,-97 5-544 0 0,0-1 4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7.112"/>
    </inkml:context>
    <inkml:brush xml:id="br0">
      <inkml:brushProperty name="width" value="0.05" units="cm"/>
      <inkml:brushProperty name="height" value="0.05" units="cm"/>
    </inkml:brush>
  </inkml:definitions>
  <inkml:trace contextRef="#ctx0" brushRef="#br0">203 1 6913 0 0,'14'40'2505'0'0,"-9"-15"-1950"0"0,-1 1 0 0 0,-1 1 0 0 0,-1-1 0 0 0,-2 33 0 0 0,-15 105 2493 0 0,13-149-2777 0 0,-1 0 1 0 0,0 0 0 0 0,-1 0-1 0 0,0-1 1 0 0,-14 28 0 0 0,16-38-191 0 0,0 0 0 0 0,0-1 0 0 0,-1 1 0 0 0,1-1 0 0 0,-1 1 1 0 0,0-1-1 0 0,0 0 0 0 0,-1 0 0 0 0,1 0 0 0 0,0-1 0 0 0,-5 4 1 0 0,5-5 17 0 0,0 0 0 0 0,0 0 1 0 0,0 0-1 0 0,1 0 1 0 0,-1-1-1 0 0,0 1 0 0 0,0-1 1 0 0,0 1-1 0 0,0-1 0 0 0,0 0 1 0 0,0 0-1 0 0,0-1 1 0 0,0 1-1 0 0,0-1 0 0 0,0 1 1 0 0,0-1-1 0 0,-6-2 1 0 0,4 0-190 0 0,-1 0 0 0 0,0 0 0 0 0,1-1 1 0 0,0 0-1 0 0,0 0 0 0 0,0 0 1 0 0,0-1-1 0 0,1 0 0 0 0,0 0 1 0 0,0 0-1 0 0,0 0 0 0 0,0 0 1 0 0,1-1-1 0 0,0 0 0 0 0,-3-8 1 0 0,-4-11-6452 0 0</inkml:trace>
</inkml:ink>
</file>

<file path=ppt/ink/ink2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05.325"/>
    </inkml:context>
    <inkml:brush xml:id="br0">
      <inkml:brushProperty name="width" value="0.05" units="cm"/>
      <inkml:brushProperty name="height" value="0.05" units="cm"/>
    </inkml:brush>
  </inkml:definitions>
  <inkml:trace contextRef="#ctx0" brushRef="#br0">1 73 6449 0 0,'3'-5'8014'0'0,"94"2"-8544"0"0,124-10 480 0 0,-156 5 110 0 0,-2 1 78 0 0,89-21 0 0 0,-131 20-463 0 0,-21 9-22 0 0</inkml:trace>
</inkml:ink>
</file>

<file path=ppt/ink/ink2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05.970"/>
    </inkml:context>
    <inkml:brush xml:id="br0">
      <inkml:brushProperty name="width" value="0.05" units="cm"/>
      <inkml:brushProperty name="height" value="0.05" units="cm"/>
    </inkml:brush>
  </inkml:definitions>
  <inkml:trace contextRef="#ctx0" brushRef="#br0">162 4 7834 0 0,'0'0'1672'0'0,"7"-2"-312"0"0,3 1-1446 0 0,1 0 0 0 0,-1 1 0 0 0,0 1 0 0 0,1 0 0 0 0,-1 0 0 0 0,0 1 0 0 0,0 0 0 0 0,0 1 0 0 0,0 0 0 0 0,0 1 0 0 0,0 0 0 0 0,8 5 0 0 0,-4-2 62 0 0,-2 1 1 0 0,1 0 0 0 0,-1 0-1 0 0,0 2 1 0 0,-1-1-1 0 0,0 1 1 0 0,-1 1-1 0 0,12 14 1 0 0,-21-24 147 0 0,0 1 1 0 0,0-1-1 0 0,0 0 1 0 0,-1 1-1 0 0,1 0 1 0 0,0-1-1 0 0,-1 1 1 0 0,1-1-1 0 0,-1 1 1 0 0,1 0-1 0 0,-1-1 1 0 0,0 1 0 0 0,0 0-1 0 0,1-1 1 0 0,-1 1-1 0 0,0 0 1 0 0,-1 0-1 0 0,1-1 1 0 0,0 1-1 0 0,-1 2 1 0 0,-1 0 107 0 0,1-1-1 0 0,-1 0 1 0 0,1 1 0 0 0,-1-1 0 0 0,0 0 0 0 0,0 0 0 0 0,-1 0 0 0 0,1-1-1 0 0,-4 4 1 0 0,-4 3 216 0 0,0-1-1 0 0,-1 0 1 0 0,0-1-1 0 0,-16 9 1 0 0,3-6-976 0 0,0 0 1 0 0,0-1-1 0 0,-1-1 1 0 0,-1-2 0 0 0,1 0-1 0 0,-1-2 1 0 0,0 0-1 0 0,0-2 1 0 0,0-1 0 0 0,-46-4-1 0 0,58-1 854 0 0,12 3 1064 0 0,7 0 1910 0 0,0 1-3403 0 0,185-7-1225 0 0,142-9 1694 0 0,-292 12-237 0 0,78-19 0 0 0,-115 23-134 0 0,-3 0 2 0 0,0 0 0 0 0,0 0 1 0 0,1 0-1 0 0,-1 0 0 0 0,0 0 0 0 0,0 0 0 0 0,0 0 1 0 0,1 0-1 0 0,-1 0 0 0 0,0 0 0 0 0,0-1 1 0 0,0 1-1 0 0,1 0 0 0 0,-1 0 0 0 0,0 0 0 0 0,0 0 1 0 0,0 0-1 0 0,1 0 0 0 0,-1 0 0 0 0,0-1 1 0 0,0 1-1 0 0,0 0 0 0 0,0 0 0 0 0,0 0 0 0 0,1 0 1 0 0,-1-1-1 0 0,0 1 0 0 0,0 0 0 0 0,0 0 1 0 0,0 0-1 0 0,0-1 0 0 0,0 1 0 0 0,0 0 0 0 0,0 0 1 0 0,0-1-1 0 0,2-2-140 0 0</inkml:trace>
</inkml:ink>
</file>

<file path=ppt/ink/ink2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3.041"/>
    </inkml:context>
    <inkml:brush xml:id="br0">
      <inkml:brushProperty name="width" value="0.05" units="cm"/>
      <inkml:brushProperty name="height" value="0.05" units="cm"/>
    </inkml:brush>
  </inkml:definitions>
  <inkml:trace contextRef="#ctx0" brushRef="#br0">38 0 3225 0 0,'-1'3'17898'0'0,"-33"222"-17454"0"0,34-223-442 0 0,-1 14-1 0 0,0 1 0 0 0,3 27 0 0 0,-2-41-9 0 0,0 0-1 0 0,0 0 1 0 0,1 0-1 0 0,-1 0 1 0 0,1 1-1 0 0,0-1 1 0 0,0 0-1 0 0,0-1 1 0 0,1 1-1 0 0,-1 0 1 0 0,1 0 0 0 0,-1 0-1 0 0,1-1 1 0 0,0 1-1 0 0,0-1 1 0 0,0 1-1 0 0,0-1 1 0 0,0 0-1 0 0,1 0 1 0 0,-1 0-1 0 0,5 3 1 0 0,-5-5-49 0 0,-1 1-1 0 0,1-1 1 0 0,0 1 0 0 0,-1-1 0 0 0,1 0-1 0 0,0 1 1 0 0,-1-1 0 0 0,1 0 0 0 0,0 0-1 0 0,0 0 1 0 0,-1 0 0 0 0,1-1 0 0 0,0 1-1 0 0,0 0 1 0 0,-1-1 0 0 0,1 1 0 0 0,-1-1-1 0 0,1 1 1 0 0,0-1 0 0 0,-1 0 0 0 0,1 0-1 0 0,-1 0 1 0 0,3-2 0 0 0,0 0-391 0 0,0-1-1 0 0,0 0 1 0 0,-1 1-1 0 0,0-1 1 0 0,0-1-1 0 0,5-7 1 0 0,0-3-726 0 0</inkml:trace>
</inkml:ink>
</file>

<file path=ppt/ink/ink2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3.467"/>
    </inkml:context>
    <inkml:brush xml:id="br0">
      <inkml:brushProperty name="width" value="0.05" units="cm"/>
      <inkml:brushProperty name="height" value="0.05" units="cm"/>
    </inkml:brush>
  </inkml:definitions>
  <inkml:trace contextRef="#ctx0" brushRef="#br0">1 34 3225 0 0,'3'-2'7276'0'0,"9"-3"-6640"0"0,19-3-772 0 0,0 2 1 0 0,37-4-1 0 0,-49 8-80 0 0</inkml:trace>
</inkml:ink>
</file>

<file path=ppt/ink/ink2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4.601"/>
    </inkml:context>
    <inkml:brush xml:id="br0">
      <inkml:brushProperty name="width" value="0.05" units="cm"/>
      <inkml:brushProperty name="height" value="0.05" units="cm"/>
    </inkml:brush>
  </inkml:definitions>
  <inkml:trace contextRef="#ctx0" brushRef="#br0">144 0 1376 0 0,'5'1'12059'0'0,"4"26"-10970"0"0,-2 0-1 0 0,0 0 1 0 0,3 35 0 0 0,2 89 861 0 0,-11-130-1682 0 0,-2 0 0 0 0,0 0-1 0 0,-7 35 1 0 0,6-47-167 0 0,0 1 0 0 0,-1-1-1 0 0,0 1 1 0 0,-1-1 0 0 0,0 0 0 0 0,-1 0 0 0 0,1-1 0 0 0,-2 1-1 0 0,-11 14 1 0 0,16-21-94 0 0,-1-1 1 0 0,1 1-1 0 0,0-1 0 0 0,-1 0 0 0 0,1 0 0 0 0,-1 0 0 0 0,1 0 1 0 0,-1 0-1 0 0,0 0 0 0 0,1 0 0 0 0,-1 0 0 0 0,0-1 0 0 0,1 1 0 0 0,-1-1 1 0 0,0 1-1 0 0,0-1 0 0 0,0 0 0 0 0,0 1 0 0 0,1-1 0 0 0,-4 0 1 0 0,2-1-19 0 0,0 0 1 0 0,0 1-1 0 0,0-1 1 0 0,1 0-1 0 0,-1-1 1 0 0,0 1-1 0 0,0 0 1 0 0,1-1-1 0 0,-1 1 1 0 0,1-1 0 0 0,-4-3-1 0 0,-1-2-588 0 0,1 0 0 0 0,-1 0-1 0 0,1 0 1 0 0,1-1 0 0 0,0 1 0 0 0,0-1 0 0 0,-5-11-1 0 0,-1-6-5768 0 0</inkml:trace>
</inkml:ink>
</file>

<file path=ppt/ink/ink2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5.001"/>
    </inkml:context>
    <inkml:brush xml:id="br0">
      <inkml:brushProperty name="width" value="0.05" units="cm"/>
      <inkml:brushProperty name="height" value="0.05" units="cm"/>
    </inkml:brush>
  </inkml:definitions>
  <inkml:trace contextRef="#ctx0" brushRef="#br0">1 1 5065 0 0,'12'1'1232'0'0,"1"0"0"0"0,-1 2 0 0 0,0-1 0 0 0,0 2 0 0 0,0-1 0 0 0,17 9 0 0 0,-17-7-904 0 0,0 0 1 0 0,1-1-1 0 0,-1-1 0 0 0,1 0 1 0 0,21 3-1 0 0,-17-7-440 0 0</inkml:trace>
</inkml:ink>
</file>

<file path=ppt/ink/ink2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5.801"/>
    </inkml:context>
    <inkml:brush xml:id="br0">
      <inkml:brushProperty name="width" value="0.05" units="cm"/>
      <inkml:brushProperty name="height" value="0.05" units="cm"/>
    </inkml:brush>
  </inkml:definitions>
  <inkml:trace contextRef="#ctx0" brushRef="#br0">110 4 11867 0 0,'0'0'263'0'0,"0"-1"1"0"0,-1 1-1 0 0,1 0 1 0 0,0-1-1 0 0,-1 1 1 0 0,1 0-1 0 0,0 0 1 0 0,-1 0-1 0 0,1-1 1 0 0,-1 1-1 0 0,1 0 1 0 0,-1 0-1 0 0,1 0 1 0 0,0 0-1 0 0,-1 0 1 0 0,1 0-1 0 0,-1 0 1 0 0,1 0-1 0 0,-1 0 1 0 0,1 0-1 0 0,-1 0 1 0 0,1 0 0 0 0,-1 0-1 0 0,1 0 1 0 0,0 0-1 0 0,-1 0 1 0 0,1 0-1 0 0,-1 1 1 0 0,1-1-1 0 0,-1 0 1 0 0,1 0-1 0 0,-1 1 1 0 0,-14 16 1776 0 0,-9 28-3234 0 0,22-40 1822 0 0,-8 18-623 0 0,1 0 0 0 0,1 0-1 0 0,1 1 1 0 0,0 0 0 0 0,2 1 0 0 0,2 0 0 0 0,0-1 0 0 0,1 1 0 0 0,3 42 0 0 0,0-51-68 0 0,1 1-1 0 0,1 0 1 0 0,1-1 0 0 0,0 1 0 0 0,1-1 0 0 0,1 0 0 0 0,0 0-1 0 0,2-1 1 0 0,-1 0 0 0 0,2 0 0 0 0,0-1 0 0 0,1 0 0 0 0,0-1-1 0 0,1 0 1 0 0,14 13 0 0 0,-14-16-704 0 0</inkml:trace>
</inkml:ink>
</file>

<file path=ppt/ink/ink2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6.238"/>
    </inkml:context>
    <inkml:brush xml:id="br0">
      <inkml:brushProperty name="width" value="0.05" units="cm"/>
      <inkml:brushProperty name="height" value="0.05" units="cm"/>
    </inkml:brush>
  </inkml:definitions>
  <inkml:trace contextRef="#ctx0" brushRef="#br0">0 37 13363 0 0,'0'-2'66'0'0,"1"1"1"0"0,-1-1 0 0 0,0 0-1 0 0,1 1 1 0 0,-1-1-1 0 0,1 1 1 0 0,0-1-1 0 0,0 1 1 0 0,-1-1-1 0 0,1 1 1 0 0,0-1-1 0 0,0 1 1 0 0,0 0 0 0 0,1-1-1 0 0,-1 1 1 0 0,0 0-1 0 0,0 0 1 0 0,1 0-1 0 0,-1 0 1 0 0,0 0-1 0 0,1 0 1 0 0,-1 0 0 0 0,1 1-1 0 0,0-1 1 0 0,-1 0-1 0 0,1 1 1 0 0,-1-1-1 0 0,1 1 1 0 0,0 0-1 0 0,-1-1 1 0 0,1 1 0 0 0,2 0-1 0 0,4-1 174 0 0,0 1 0 0 0,0-1 0 0 0,0 2 0 0 0,0-1 1 0 0,13 3-1 0 0,-8 1-47 0 0,0 0 1 0 0,0 1 0 0 0,0 0 0 0 0,-1 1 0 0 0,0 0 0 0 0,0 1-1 0 0,0 1 1 0 0,-1 0 0 0 0,0 0 0 0 0,15 16 0 0 0,-4-1 34 0 0,-1 0 0 0 0,-1 2 0 0 0,25 39 0 0 0,-36-49-153 0 0,0 0 0 0 0,-2 0-1 0 0,1 1 1 0 0,-2 0 0 0 0,0 0-1 0 0,6 29 1 0 0,-10-35-158 0 0,-1-1-1 0 0,0 1 1 0 0,0 0 0 0 0,-1 0-1 0 0,0 0 1 0 0,-1-1 0 0 0,0 1-1 0 0,-1 0 1 0 0,0-1-1 0 0,0 1 1 0 0,-1-1 0 0 0,-1 1-1 0 0,-4 8 1 0 0,8-16-13 0 0,-1-1 1 0 0,0 0-1 0 0,1 0 0 0 0,-1 1 0 0 0,0-1 1 0 0,0 0-1 0 0,0 0 0 0 0,0 0 1 0 0,0 0-1 0 0,-1 0 0 0 0,1 0 0 0 0,0 0 1 0 0,-2 0-1 0 0,-3 0 80 0 0</inkml:trace>
</inkml:ink>
</file>

<file path=ppt/ink/ink2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6.688"/>
    </inkml:context>
    <inkml:brush xml:id="br0">
      <inkml:brushProperty name="width" value="0.05" units="cm"/>
      <inkml:brushProperty name="height" value="0.05" units="cm"/>
    </inkml:brush>
  </inkml:definitions>
  <inkml:trace contextRef="#ctx0" brushRef="#br0">362 3 17052 0 0,'0'0'126'0'0,"-1"-1"1"0"0,1 1 0 0 0,-1 0 0 0 0,1-1 0 0 0,-1 1-1 0 0,1 0 1 0 0,-1 0 0 0 0,0 0 0 0 0,1 0 0 0 0,-1 0 0 0 0,1 0-1 0 0,-1 0 1 0 0,1 0 0 0 0,-1 0 0 0 0,0 0 0 0 0,1 0-1 0 0,-1 0 1 0 0,1 0 0 0 0,-1 0 0 0 0,1 0 0 0 0,-1 0-1 0 0,0 1 1 0 0,1-1 0 0 0,-1 0 0 0 0,1 0 0 0 0,-1 1-1 0 0,1-1 1 0 0,-1 0 0 0 0,1 1 0 0 0,0-1 0 0 0,-1 1 0 0 0,1-1-1 0 0,-1 1 1 0 0,-15 17 483 0 0,15-17-506 0 0,-77 100 600 0 0,-74 129 0 0 0,135-202-744 0 0,2 0 0 0 0,1 1-1 0 0,1 0 1 0 0,1 1 0 0 0,-12 50 0 0 0,23-76-38 0 0,1 0 1 0 0,-1 1-1 0 0,1-1 1 0 0,0 0-1 0 0,0 0 1 0 0,0 0-1 0 0,1 0 1 0 0,0 1-1 0 0,1 4 1 0 0,3 4-211 0 0</inkml:trace>
  <inkml:trace contextRef="#ctx0" brushRef="#br0" timeOffset="1">587 276 16131 0 0,'-8'9'374'0'0,"0"0"-1"0"0,1 1 0 0 0,0 0 0 0 0,1 0 0 0 0,0 1 1 0 0,1 0-1 0 0,0 0 0 0 0,1 0 0 0 0,0 0 0 0 0,1 1 1 0 0,0 0-1 0 0,-2 23 0 0 0,4-26-205 0 0,0 1 0 0 0,1-1 0 0 0,1 1 0 0 0,0-1 0 0 0,0 0 0 0 0,0 1 0 0 0,6 14 0 0 0,-5-18-137 0 0,0-1 0 0 0,0 1 1 0 0,1-1-1 0 0,0 1 0 0 0,0-1 0 0 0,1 0 1 0 0,0 0-1 0 0,-1 0 0 0 0,2-1 0 0 0,-1 1 0 0 0,0-1 1 0 0,7 5-1 0 0,-9-8-43 0 0,-1 0 0 0 0,1 1 0 0 0,-1-1 0 0 0,1 0 0 0 0,0-1 0 0 0,0 1 0 0 0,-1 0 0 0 0,1 0-1 0 0,0-1 1 0 0,0 1 0 0 0,0-1 0 0 0,0 1 0 0 0,-1-1 0 0 0,1 0 0 0 0,0 0 0 0 0,0 0 0 0 0,3 0 0 0 0,9-8-6303 0 0,-6 0-644 0 0</inkml:trace>
</inkml:ink>
</file>

<file path=ppt/ink/ink2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7.177"/>
    </inkml:context>
    <inkml:brush xml:id="br0">
      <inkml:brushProperty name="width" value="0.05" units="cm"/>
      <inkml:brushProperty name="height" value="0.05" units="cm"/>
    </inkml:brush>
  </inkml:definitions>
  <inkml:trace contextRef="#ctx0" brushRef="#br0">2 15 21661 0 0,'-2'-4'-1515'0'0,"10"1"1039"0"0,17-1 572 0 0,-18 3-307 0 0,15-1-200 0 0,0 1 0 0 0,0 1 1 0 0,0 1-1 0 0,32 5 0 0 0,-31-1 234 0 0</inkml:trace>
  <inkml:trace contextRef="#ctx0" brushRef="#br0" timeOffset="1">421 92 8290 0 0,'2'4'116'0'0,"-1"1"1"0"0,0-1 0 0 0,0 0-1 0 0,-1 1 1 0 0,1 7-1 0 0,1 7 89 0 0,2 5-115 0 0,6 28 2121 0 0,-3 2-1 0 0,2 80 0 0 0,-10-118-1793 0 0,1-1 0 0 0,-2 1 0 0 0,0-1 0 0 0,-1 1 0 0 0,0-1 0 0 0,-1 0-1 0 0,-1 0 1 0 0,-1 0 0 0 0,0-1 0 0 0,0 0 0 0 0,-2 0 0 0 0,0 0-1 0 0,-13 16 1 0 0,20-28-401 0 0,-1 0-1 0 0,1 0 0 0 0,-1 0 1 0 0,1-1-1 0 0,-1 1 0 0 0,0-1 1 0 0,0 1-1 0 0,0-1 0 0 0,0 0 0 0 0,0 1 1 0 0,0-1-1 0 0,0 0 0 0 0,0 0 1 0 0,0-1-1 0 0,-1 1 0 0 0,1 0 1 0 0,0-1-1 0 0,0 1 0 0 0,-5-1 1 0 0,4 0-21 0 0,0-1 0 0 0,0 1 0 0 0,0-1 0 0 0,0 0 0 0 0,0 0 0 0 0,1 0 0 0 0,-1 0 0 0 0,0-1 0 0 0,0 1 0 0 0,1-1 0 0 0,-1 1 0 0 0,1-1 1 0 0,-3-2-1 0 0,-5-5-425 0 0,1-1 1 0 0,1 1 0 0 0,0-2 0 0 0,0 1 0 0 0,-11-23-1 0 0,13 21-566 0 0,0 0-1 0 0,1-1 1 0 0,-5-18-1 0 0,0-8-1051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7.475"/>
    </inkml:context>
    <inkml:brush xml:id="br0">
      <inkml:brushProperty name="width" value="0.05" units="cm"/>
      <inkml:brushProperty name="height" value="0.05" units="cm"/>
    </inkml:brush>
  </inkml:definitions>
  <inkml:trace contextRef="#ctx0" brushRef="#br0">0 1 4145 0 0,'2'0'9708'0'0,"2"1"-9841"0"0,40 3-257 0 0,-37-4 223 0 0</inkml:trace>
</inkml:ink>
</file>

<file path=ppt/ink/ink2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7.803"/>
    </inkml:context>
    <inkml:brush xml:id="br0">
      <inkml:brushProperty name="width" value="0.05" units="cm"/>
      <inkml:brushProperty name="height" value="0.05" units="cm"/>
    </inkml:brush>
  </inkml:definitions>
  <inkml:trace contextRef="#ctx0" brushRef="#br0">0 0 6913 0 0,'6'0'1213'0'0,"0"1"-1"0"0,-1-1 0 0 0,1 1 0 0 0,0 1 0 0 0,-1-1 0 0 0,10 4 0 0 0,-8-2-985 0 0,-1 0 0 0 0,0 0 0 0 0,0 1 0 0 0,0 0 0 0 0,-1 0 0 0 0,1 0 0 0 0,-1 0 0 0 0,8 9 0 0 0,-7-4-328 0 0</inkml:trace>
</inkml:ink>
</file>

<file path=ppt/ink/ink2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8.311"/>
    </inkml:context>
    <inkml:brush xml:id="br0">
      <inkml:brushProperty name="width" value="0.05" units="cm"/>
      <inkml:brushProperty name="height" value="0.05" units="cm"/>
    </inkml:brush>
  </inkml:definitions>
  <inkml:trace contextRef="#ctx0" brushRef="#br0">1 56 10594 0 0,'10'-1'8563'0'0,"5"-2"-6174"0"0,35-5-3496 0 0,54 2 326 0 0,137-26-1 0 0,-215 26-5979 0 0</inkml:trace>
</inkml:ink>
</file>

<file path=ppt/ink/ink2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8.858"/>
    </inkml:context>
    <inkml:brush xml:id="br0">
      <inkml:brushProperty name="width" value="0.05" units="cm"/>
      <inkml:brushProperty name="height" value="0.05" units="cm"/>
    </inkml:brush>
  </inkml:definitions>
  <inkml:trace contextRef="#ctx0" brushRef="#br0">3 67 8754 0 0,'-2'-2'2066'0'0,"1"2"-1944"0"0,1 0-1 0 0,0 0 1 0 0,0 0-1 0 0,0 0 1 0 0,0-1-1 0 0,0 1 1 0 0,0 0-1 0 0,2-4 3282 0 0,-2 4-3281 0 0,0 0-1 0 0,0 0 1 0 0,0 0-1 0 0,1 0 1 0 0,-1 0-1 0 0,0 0 1 0 0,0 0 0 0 0,0 0-1 0 0,19-9 1287 0 0,26-3-1827 0 0,44-2 268 0 0,0 4-1 0 0,100 1 0 0 0,-54 4-27 0 0,-124 5 19 0 0</inkml:trace>
</inkml:ink>
</file>

<file path=ppt/ink/ink2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9.387"/>
    </inkml:context>
    <inkml:brush xml:id="br0">
      <inkml:brushProperty name="width" value="0.05" units="cm"/>
      <inkml:brushProperty name="height" value="0.05" units="cm"/>
    </inkml:brush>
  </inkml:definitions>
  <inkml:trace contextRef="#ctx0" brushRef="#br0">1 0 13363 0 0,'0'0'1027'0'0,"18"15"-508"0"0,17 13 328 0 0,-2 2 0 0 0,-1 1 0 0 0,33 41 1 0 0,-29-31-145 0 0,-6-7-92 0 0,-1 1 0 0 0,27 42-1 0 0,-48-63-605 0 0,0 0-1 0 0,0 0 1 0 0,-2 0 0 0 0,0 1-1 0 0,0 0 1 0 0,-1 0-1 0 0,-1 1 1 0 0,-1 0 0 0 0,3 25-1 0 0,-9-3-371 0 0,1-29-5 0 0</inkml:trace>
  <inkml:trace contextRef="#ctx0" brushRef="#br0" timeOffset="1">427 79 17508 0 0,'0'0'147'0'0,"-1"-1"0"0"0,1 0 0 0 0,-1 1 0 0 0,1-1 0 0 0,-1 1 1 0 0,1-1-1 0 0,-1 1 0 0 0,0-1 0 0 0,1 1 0 0 0,-1-1 0 0 0,0 1 0 0 0,1 0 1 0 0,-1 0-1 0 0,0-1 0 0 0,0 1 0 0 0,1 0 0 0 0,-1 0 0 0 0,0-1 0 0 0,0 1 1 0 0,0 0-1 0 0,1 0 0 0 0,-1 0 0 0 0,0 0 0 0 0,0 0 0 0 0,1 0 0 0 0,-1 1 1 0 0,0-1-1 0 0,0 0 0 0 0,1 0 0 0 0,-1 1 0 0 0,0-1 0 0 0,0 0 0 0 0,1 0 1 0 0,-1 1-1 0 0,0-1 0 0 0,0 1 0 0 0,-28 18 470 0 0,26-17-369 0 0,-40 33-75 0 0,2 2 0 0 0,1 1 0 0 0,-55 71 0 0 0,70-79-1 0 0,-27 43 0 0 0,46-63-382 0 0,0-1-1 0 0,1 1 1 0 0,0 1 0 0 0,1-1 0 0 0,0 1-1 0 0,0 0 1 0 0,1-1 0 0 0,1 2-1 0 0,-2 14 1 0 0,4-12-7945 0 0</inkml:trace>
</inkml:ink>
</file>

<file path=ppt/ink/ink2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29.989"/>
    </inkml:context>
    <inkml:brush xml:id="br0">
      <inkml:brushProperty name="width" value="0.05" units="cm"/>
      <inkml:brushProperty name="height" value="0.05" units="cm"/>
    </inkml:brush>
  </inkml:definitions>
  <inkml:trace contextRef="#ctx0" brushRef="#br0">0 0 15699 0 0,'4'9'4676'0'0,"11"2"-3447"0"0,-11-10-1354 0 0,-1 1-1 0 0,1-1 0 0 0,-1 0 1 0 0,1 0-1 0 0,0-1 0 0 0,6 1 0 0 0,0-2 46 0 0</inkml:trace>
  <inkml:trace contextRef="#ctx0" brushRef="#br0" timeOffset="1">162 8 12443 0 0,'0'2'1344'0'0,"0"-1"-1344"0"0,2-1 344 0 0,-2 2 40 0 0,1-2 0 0 0,2 1 8 0 0,0-1-392 0 0,23-4-384 0 0,-19 0 384 0 0,-3-2-80 0 0</inkml:trace>
</inkml:ink>
</file>

<file path=ppt/ink/ink2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0.547"/>
    </inkml:context>
    <inkml:brush xml:id="br0">
      <inkml:brushProperty name="width" value="0.05" units="cm"/>
      <inkml:brushProperty name="height" value="0.05" units="cm"/>
    </inkml:brush>
  </inkml:definitions>
  <inkml:trace contextRef="#ctx0" brushRef="#br0">247 1 14283 0 0,'0'0'1687'0'0,"1"0"-1593"0"0,-1 0-1 0 0,0 0 1 0 0,0 0-1 0 0,0 0 1 0 0,1 0 0 0 0,-1 0-1 0 0,0 0 1 0 0,0 0-1 0 0,1 0 1 0 0,-1 0 0 0 0,0 0-1 0 0,0 0 1 0 0,1 0-1 0 0,-1 0 1 0 0,0 0 0 0 0,0 0-1 0 0,1 0 1 0 0,-1 0-1 0 0,0 0 1 0 0,0 0 0 0 0,1 0-1 0 0,-1 0 1 0 0,0 0-1 0 0,0 1 1 0 0,0-1-1 0 0,1 0 1 0 0,-1 0 0 0 0,0 0-1 0 0,0 0 1 0 0,0 0-1 0 0,1 1 1 0 0,-1-1 0 0 0,0 0-1 0 0,0 0 1 0 0,0 0-1 0 0,0 1 1 0 0,0-1 0 0 0,1 0-1 0 0,7 11 125 0 0,0 0-1 0 0,-1 0 0 0 0,0 1 0 0 0,0 0 1 0 0,-1 0-1 0 0,-1 1 0 0 0,0-1 1 0 0,-1 1-1 0 0,0 0 0 0 0,-1 0 1 0 0,3 21-1 0 0,-2 4 13 0 0,-2 0-1 0 0,-4 75 1 0 0,-1-87-185 0 0,-1 0-1 0 0,-1-1 1 0 0,-1 0 0 0 0,-1 0-1 0 0,-1 0 1 0 0,-2-1-1 0 0,-14 27 1 0 0,14-30-77 0 0,-2-1 1 0 0,-1-1-1 0 0,0 0 0 0 0,-2-1 1 0 0,0 0-1 0 0,0-1 0 0 0,-2-1 1 0 0,-23 19-1 0 0,34-31-366 0 0,0 0 1 0 0,0 0-1 0 0,-1-1 0 0 0,1 1 1 0 0,-1-1-1 0 0,0-1 0 0 0,0 1 1 0 0,0-1-1 0 0,0 0 1 0 0,0-1-1 0 0,-10 2 0 0 0,-5-3-6353 0 0</inkml:trace>
</inkml:ink>
</file>

<file path=ppt/ink/ink2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1.005"/>
    </inkml:context>
    <inkml:brush xml:id="br0">
      <inkml:brushProperty name="width" value="0.05" units="cm"/>
      <inkml:brushProperty name="height" value="0.05" units="cm"/>
    </inkml:brush>
  </inkml:definitions>
  <inkml:trace contextRef="#ctx0" brushRef="#br0">57 1 6449 0 0,'0'0'499'0'0,"14"0"-457"0"0,0 1 0 0 0,0 0 0 0 0,0 1 1 0 0,-1 1-1 0 0,1 0 0 0 0,0 1 0 0 0,-1 0 0 0 0,0 1 0 0 0,0 1 0 0 0,-1 0 0 0 0,1 0 0 0 0,-1 1 1 0 0,21 17-1 0 0,-32-23-12 0 0,1 0 0 0 0,-1 0 1 0 0,0 0-1 0 0,0 0 1 0 0,1 0-1 0 0,-1 0 1 0 0,0 1-1 0 0,0-1 0 0 0,0 0 1 0 0,0 1-1 0 0,-1-1 1 0 0,1 1-1 0 0,0-1 0 0 0,-1 1 1 0 0,1-1-1 0 0,-1 1 1 0 0,1-1-1 0 0,-1 1 0 0 0,0-1 1 0 0,1 1-1 0 0,-1 0 1 0 0,0-1-1 0 0,0 1 1 0 0,0 2-1 0 0,-1-2 229 0 0,0 1 0 0 0,-1-1 0 0 0,1 0 0 0 0,0 1 0 0 0,-1-1 0 0 0,1 0 0 0 0,-1 0 0 0 0,0 0 0 0 0,0 0 0 0 0,0-1 0 0 0,0 1 0 0 0,0 0 0 0 0,0-1 0 0 0,-5 3 0 0 0,-2 2 123 0 0,-1-1 1 0 0,-1 0-1 0 0,1 0 1 0 0,-1-1 0 0 0,0 0-1 0 0,0-1 1 0 0,0-1-1 0 0,-19 3 1 0 0,4-3-1532 0 0,0-2 0 0 0,-45-5 0 0 0,58 5 2462 0 0,30 6 4178 0 0,10 0-5626 0 0,1-1 1 0 0,53 3 0 0 0,-51-8 118 0 0</inkml:trace>
</inkml:ink>
</file>

<file path=ppt/ink/ink2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1.560"/>
    </inkml:context>
    <inkml:brush xml:id="br0">
      <inkml:brushProperty name="width" value="0.05" units="cm"/>
      <inkml:brushProperty name="height" value="0.05" units="cm"/>
    </inkml:brush>
  </inkml:definitions>
  <inkml:trace contextRef="#ctx0" brushRef="#br0">1 20 9674 0 0,'24'-4'2513'0'0,"59"-3"34"0"0,-30 2-1514 0 0,55 2 0 0 0,-46 7-1165 0 0,-50-2-108 0 0</inkml:trace>
</inkml:ink>
</file>

<file path=ppt/ink/ink2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1.971"/>
    </inkml:context>
    <inkml:brush xml:id="br0">
      <inkml:brushProperty name="width" value="0.05" units="cm"/>
      <inkml:brushProperty name="height" value="0.05" units="cm"/>
    </inkml:brush>
  </inkml:definitions>
  <inkml:trace contextRef="#ctx0" brushRef="#br0">0 0 9674 0 0,'2'1'8697'0'0,"13"4"-7705"0"0,35 6-1112 0 0,0-3 0 0 0,0-2 0 0 0,0-2 0 0 0,52-2 0 0 0,-75-4-6600 0 0</inkml:trace>
</inkml:ink>
</file>

<file path=ppt/ink/ink2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5.373"/>
    </inkml:context>
    <inkml:brush xml:id="br0">
      <inkml:brushProperty name="width" value="0.05" units="cm"/>
      <inkml:brushProperty name="height" value="0.05" units="cm"/>
    </inkml:brush>
  </inkml:definitions>
  <inkml:trace contextRef="#ctx0" brushRef="#br0">0 54 8754 0 0,'3'0'5848'0'0,"12"-4"-4305"0"0,177-31 2949 0 0,-130 27-4043 0 0,1 2 0 0 0,105 6 1 0 0,-150 1-375 0 0,4 1-3860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18.244"/>
    </inkml:context>
    <inkml:brush xml:id="br0">
      <inkml:brushProperty name="width" value="0.05" units="cm"/>
      <inkml:brushProperty name="height" value="0.05" units="cm"/>
    </inkml:brush>
  </inkml:definitions>
  <inkml:trace contextRef="#ctx0" brushRef="#br0">3 15 6449 0 0,'-2'-1'11833'0'0,"9"-1"-10008"0"0,20-2-3049 0 0,132 3 1089 0 0,38-2-1184 0 0,-146-1-4916 0 0</inkml:trace>
</inkml:ink>
</file>

<file path=ppt/ink/ink2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5.925"/>
    </inkml:context>
    <inkml:brush xml:id="br0">
      <inkml:brushProperty name="width" value="0.05" units="cm"/>
      <inkml:brushProperty name="height" value="0.05" units="cm"/>
    </inkml:brush>
  </inkml:definitions>
  <inkml:trace contextRef="#ctx0" brushRef="#br0">206 6 5529 0 0,'-25'-6'5819'0'0,"40"13"-395"0"0,17 5-2236 0 0,-8-2-4079 0 0,7 0 1234 0 0,92 38 1178 0 0,-107-41-1421 0 0,0 2 0 0 0,-1-1 0 0 0,0 2 0 0 0,0 0 0 0 0,17 16 0 0 0,-30-25-100 0 0,0 1 0 0 0,0 0 0 0 0,0 0 0 0 0,0 0 0 0 0,0 0 0 0 0,0 1 0 0 0,0-1 0 0 0,-1 0 0 0 0,1 1 0 0 0,-1-1 0 0 0,0 1 0 0 0,1-1 0 0 0,-1 1 0 0 0,-1 0 0 0 0,1-1 0 0 0,0 1 0 0 0,0 0 0 0 0,-1 0 0 0 0,0 0 0 0 0,0 0 0 0 0,1-1 0 0 0,-2 1 0 0 0,1 0 0 0 0,0 0 0 0 0,0 0 0 0 0,-1 0 0 0 0,0-1 0 0 0,0 1 0 0 0,1 0 0 0 0,-1-1 0 0 0,-1 1 0 0 0,1 0 0 0 0,0-1 0 0 0,-1 1 0 0 0,1-1 0 0 0,-1 0 0 0 0,0 0 0 0 0,-3 4 0 0 0,-9 9-228 0 0,0-1 0 0 0,-1 0 1 0 0,0-1-1 0 0,-1-1 1 0 0,0 0-1 0 0,-1-2 0 0 0,0 0 1 0 0,-1 0-1 0 0,0-2 1 0 0,-38 13-1 0 0,21-11-420 0 0,-1-2-1 0 0,0-1 1 0 0,-1-2 0 0 0,0-2 0 0 0,-38 0-1 0 0,33-1 2454 0 0,35 0 579 0 0,27-1-1213 0 0,157-14 37 0 0,-80 4-837 0 0,-62 6-306 0 0,43-2 466 0 0,144-29 0 0 0,-214 32-1446 0 0,0 0 0 0 0,1-1 0 0 0,-1 0 0 0 0,0 0 0 0 0,-1-1 0 0 0,1 0 0 0 0,10-7 0 0 0</inkml:trace>
</inkml:ink>
</file>

<file path=ppt/ink/ink2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8.162"/>
    </inkml:context>
    <inkml:brush xml:id="br0">
      <inkml:brushProperty name="width" value="0.05" units="cm"/>
      <inkml:brushProperty name="height" value="0.05" units="cm"/>
    </inkml:brush>
  </inkml:definitions>
  <inkml:trace contextRef="#ctx0" brushRef="#br0">36 1 4145 0 0,'0'0'319'0'0,"0"0"-210"0"0,0-1 34 0 0,-5 51 12687 0 0,-6 5-7886 0 0,-6 37-5376 0 0,16-81 554 0 0,0 0-1 0 0,1 0 1 0 0,0-1-1 0 0,0 1 1 0 0,2 0-1 0 0,2 15 1 0 0,-3-24-127 0 0,-1 0 0 0 0,1 1 0 0 0,0-1 0 0 0,-1 0 0 0 0,1 0 0 0 0,0 0 0 0 0,0 0 0 0 0,0 0 0 0 0,1 0 0 0 0,-1 0 0 0 0,0 0 0 0 0,1 0 0 0 0,-1-1 1 0 0,1 1-1 0 0,0-1 0 0 0,-1 1 0 0 0,1-1 0 0 0,0 1 0 0 0,0-1 0 0 0,0 0 0 0 0,2 1 0 0 0,-1-1-6 0 0,-1-1 1 0 0,0 0-1 0 0,0 0 1 0 0,0 0-1 0 0,0 0 1 0 0,1 0-1 0 0,-1 0 1 0 0,0-1-1 0 0,0 1 1 0 0,0-1-1 0 0,0 1 1 0 0,0-1-1 0 0,0 0 1 0 0,0 0-1 0 0,0 0 1 0 0,0 0-1 0 0,0 0 1 0 0,-1 0-1 0 0,1-1 1 0 0,0 1-1 0 0,-1-1 1 0 0,3-2-1 0 0,4-3-432 0 0,-1 0 1 0 0,-1-1-1 0 0,1 0 0 0 0,-1 0 0 0 0,6-11 1 0 0,-4 2-6753 0 0</inkml:trace>
</inkml:ink>
</file>

<file path=ppt/ink/ink2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8.713"/>
    </inkml:context>
    <inkml:brush xml:id="br0">
      <inkml:brushProperty name="width" value="0.05" units="cm"/>
      <inkml:brushProperty name="height" value="0.05" units="cm"/>
    </inkml:brush>
  </inkml:definitions>
  <inkml:trace contextRef="#ctx0" brushRef="#br0">59 58 2304 0 0,'-12'-8'-233'0'0,"-19"-15"3739"0"0,16 6 6806 0 0,15 17-10170 0 0,0-1 1 0 0,0 1 0 0 0,0-1 0 0 0,0 1 0 0 0,0 0-1 0 0,0-1 1 0 0,0 1 0 0 0,1 0 0 0 0,-1-1-1 0 0,0 1 1 0 0,0 0 0 0 0,0-1 0 0 0,1 1-1 0 0,-1 0 1 0 0,0-1 0 0 0,0 1 0 0 0,1 0-1 0 0,-1 0 1 0 0,0-1 0 0 0,0 1 0 0 0,1 0-1 0 0,-1 0 1 0 0,0 0 0 0 0,1-1 0 0 0,-1 1-1 0 0,0 0 1 0 0,1 0 0 0 0,-1 0 0 0 0,1 0-1 0 0,-1 0 1 0 0,0 0 0 0 0,1 0 0 0 0,-1 0-1 0 0,0 0 1 0 0,1 0 0 0 0,-1 0 0 0 0,1 0 0 0 0,-1 0-1 0 0,0 0 1 0 0,1 0 0 0 0,17-2 82 0 0,-1 2-643 0 0,0 2 0 0 0,0-1 0 0 0,23 7 0 0 0,-19-4-6850 0 0</inkml:trace>
  <inkml:trace contextRef="#ctx0" brushRef="#br0" timeOffset="1">409 76 10594 0 0,'0'0'1105'0'0,"4"85"4982"0"0,4-1-3335 0 0,-2-29-1741 0 0,-2 98 1 0 0,-4-144-992 0 0,-2 16 160 0 0,-6 40 0 0 0,7-59-162 0 0,-1-1 0 0 0,1 0 0 0 0,-1 1 1 0 0,1-1-1 0 0,-2 0 0 0 0,1 0 1 0 0,0 0-1 0 0,-1 0 0 0 0,0-1 1 0 0,0 1-1 0 0,0-1 0 0 0,-1 0 1 0 0,-7 8-1 0 0,10-12-32 0 0,-1 1 0 0 0,1 0 0 0 0,-1 0 0 0 0,1-1 0 0 0,-1 1 0 0 0,1 0 1 0 0,-1-1-1 0 0,1 0 0 0 0,-1 1 0 0 0,0-1 0 0 0,1 0 0 0 0,-1 0 0 0 0,1 0 0 0 0,-1 0 0 0 0,0 0 0 0 0,1 0 0 0 0,-1-1 0 0 0,1 1 0 0 0,-1 0 1 0 0,0-1-1 0 0,1 1 0 0 0,-1-1 0 0 0,-1-1 0 0 0,-2 0-114 0 0,1-1-1 0 0,-1 1 1 0 0,1-1 0 0 0,0-1-1 0 0,0 1 1 0 0,-4-4 0 0 0,-4-6-1065 0 0</inkml:trace>
</inkml:ink>
</file>

<file path=ppt/ink/ink2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9.395"/>
    </inkml:context>
    <inkml:brush xml:id="br0">
      <inkml:brushProperty name="width" value="0.05" units="cm"/>
      <inkml:brushProperty name="height" value="0.05" units="cm"/>
    </inkml:brush>
  </inkml:definitions>
  <inkml:trace contextRef="#ctx0" brushRef="#br0">1 437 14283 0 0,'5'-1'322'0'0,"1"0"-1"0"0,-1 0 1 0 0,1 0-1 0 0,0 1 1 0 0,-1-1 0 0 0,1 1-1 0 0,11 2 1 0 0,44 10 1559 0 0,-29-4-499 0 0,-21-6-1300 0 0,-1 0 0 0 0,20 7-1 0 0,-23-6-81 0 0</inkml:trace>
  <inkml:trace contextRef="#ctx0" brushRef="#br0" timeOffset="1">631 139 6913 0 0,'-3'-3'396'0'0,"-1"0"-1"0"0,1-1 1 0 0,0 0-1 0 0,0 0 0 0 0,0 1 1 0 0,1-2-1 0 0,0 1 0 0 0,-1 0 1 0 0,2 0-1 0 0,-1-1 0 0 0,0 1 1 0 0,1-1-1 0 0,0 1 0 0 0,0-1 1 0 0,0 0-1 0 0,0 1 0 0 0,1-1 1 0 0,0 0-1 0 0,0-7 0 0 0,2 9-208 0 0,-1 1-1 0 0,0-1 1 0 0,1 1-1 0 0,-1 0 1 0 0,1-1-1 0 0,0 1 1 0 0,-1 0-1 0 0,1 0 0 0 0,0 0 1 0 0,0 1-1 0 0,1-1 1 0 0,-1 0-1 0 0,0 1 1 0 0,0-1-1 0 0,1 1 0 0 0,-1 0 1 0 0,1 0-1 0 0,-1 0 1 0 0,6-2-1 0 0,1 1 111 0 0,0 0 0 0 0,0 0 1 0 0,-1 1-1 0 0,17 0 0 0 0,-12 2-193 0 0,0 0-1 0 0,-1 1 1 0 0,1 1 0 0 0,-1 0 0 0 0,0 0-1 0 0,0 1 1 0 0,0 1 0 0 0,-1 0-1 0 0,0 1 1 0 0,1 0 0 0 0,17 14 0 0 0,-8-4-2 0 0,0 1 1 0 0,-1 0 0 0 0,-1 2 0 0 0,26 33 0 0 0,-32-35-32 0 0,-1 1 1 0 0,-1 1-1 0 0,-1-1 1 0 0,-1 2-1 0 0,0-1 0 0 0,-1 1 1 0 0,5 25-1 0 0,-9-30-67 0 0,0 0 0 0 0,-2 0 0 0 0,1 1 0 0 0,-2 0 0 0 0,0-1 0 0 0,-1 1 0 0 0,-1 0 0 0 0,0-1 0 0 0,-1 1 0 0 0,-7 22 0 0 0,8-35-191 0 0,0 0-1 0 0,-1 0 1 0 0,1 0 0 0 0,-1-1 0 0 0,0 1 0 0 0,0 0 0 0 0,-3 2-1 0 0,4-3-533 0 0</inkml:trace>
</inkml:ink>
</file>

<file path=ppt/ink/ink2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39.832"/>
    </inkml:context>
    <inkml:brush xml:id="br0">
      <inkml:brushProperty name="width" value="0.05" units="cm"/>
      <inkml:brushProperty name="height" value="0.05" units="cm"/>
    </inkml:brush>
  </inkml:definitions>
  <inkml:trace contextRef="#ctx0" brushRef="#br0">387 0 13827 0 0,'-1'0'7035'0'0,"-1"6"-4496"0"0,-39 66-2166 0 0,-72 97 0 0 0,9-16-197 0 0,63-94-385 0 0,-10 16 976 0 0,46-65-1798 0 0,0-1-1 0 0,0 1 1 0 0,1 1 0 0 0,0-1 0 0 0,1 1 0 0 0,-2 10-1 0 0,3-5-6556 0 0</inkml:trace>
</inkml:ink>
</file>

<file path=ppt/ink/ink2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40.503"/>
    </inkml:context>
    <inkml:brush xml:id="br0">
      <inkml:brushProperty name="width" value="0.05" units="cm"/>
      <inkml:brushProperty name="height" value="0.05" units="cm"/>
    </inkml:brush>
  </inkml:definitions>
  <inkml:trace contextRef="#ctx0" brushRef="#br0">88 117 11058 0 0,'-3'0'347'0'0,"1"0"-1"0"0,0 1 1 0 0,0 0-1 0 0,0-1 0 0 0,0 1 1 0 0,0 0-1 0 0,0 0 1 0 0,1 0-1 0 0,-1 0 1 0 0,0 0-1 0 0,0 1 0 0 0,-2 2 1 0 0,-20 19 1368 0 0,23-21-1531 0 0,-3 3 100 0 0,0 0 0 0 0,1 1 1 0 0,-1-1-1 0 0,1 1 0 0 0,0 0 0 0 0,1 0 0 0 0,-1 0 1 0 0,1 0-1 0 0,0 1 0 0 0,1-1 0 0 0,-1 0 0 0 0,1 1 0 0 0,1-1 1 0 0,-1 1-1 0 0,1 6 0 0 0,1-8-262 0 0,-1 0 1 0 0,0 0-1 0 0,1 0 0 0 0,0 0 1 0 0,0 0-1 0 0,0 0 0 0 0,1 0 1 0 0,0-1-1 0 0,0 1 0 0 0,0-1 1 0 0,0 1-1 0 0,1-1 0 0 0,0 0 1 0 0,0 0-1 0 0,0 0 0 0 0,0 0 0 0 0,0 0 1 0 0,1-1-1 0 0,0 1 0 0 0,5 3 1 0 0,-7-6-34 0 0,-1 0 1 0 0,1-1 0 0 0,0 1-1 0 0,-1 0 1 0 0,1-1-1 0 0,0 1 1 0 0,0-1 0 0 0,0 1-1 0 0,0-1 1 0 0,0 0 0 0 0,-1 0-1 0 0,1 0 1 0 0,0 0-1 0 0,0 0 1 0 0,0 0 0 0 0,0-1-1 0 0,0 1 1 0 0,0 0-1 0 0,-1-1 1 0 0,1 0 0 0 0,0 1-1 0 0,0-1 1 0 0,-1 0-1 0 0,4-2 1 0 0,0-1-523 0 0,1 0-1 0 0,-1 0 1 0 0,0 0-1 0 0,0-1 1 0 0,7-9-1 0 0,-1-2-6399 0 0</inkml:trace>
  <inkml:trace contextRef="#ctx0" brushRef="#br0" timeOffset="1">38 15 10594 0 0,'-9'-9'1592'0'0,"13"4"575"0"0,22 4-814 0 0,-2 3-1612 0 0,0 2 0 0 0,37 8 0 0 0,-39-6 245 0 0</inkml:trace>
  <inkml:trace contextRef="#ctx0" brushRef="#br0" timeOffset="2">342 100 3225 0 0,'1'6'335'0'0,"1"0"1"0"0,-1 1-1 0 0,1-1 1 0 0,0 0-1 0 0,4 9 1 0 0,3 7 1178 0 0,4 21 1148 0 0,-2 1-1 0 0,-2-1 1 0 0,3 49 0 0 0,-10-73-2313 0 0,-1 0-1 0 0,-1 0 1 0 0,-1 0 0 0 0,0 0 0 0 0,-2-1 0 0 0,0 1 0 0 0,-1 0-1 0 0,-1-1 1 0 0,-14 34 0 0 0,16-45-321 0 0,0-1-1 0 0,-1 0 1 0 0,0 0-1 0 0,0 0 1 0 0,-1 0-1 0 0,1 0 1 0 0,-1-1-1 0 0,-10 8 1 0 0,13-11-41 0 0,0-1 0 0 0,0 1-1 0 0,-1-1 1 0 0,1 1 0 0 0,-1-1 0 0 0,1 0 0 0 0,-1 0 0 0 0,0 0 0 0 0,1 0 0 0 0,-1-1 0 0 0,0 1-1 0 0,1-1 1 0 0,-1 0 0 0 0,0 1 0 0 0,0-1 0 0 0,0-1 0 0 0,1 1 0 0 0,-1 0 0 0 0,0-1-1 0 0,0 1 1 0 0,1-1 0 0 0,-1 0 0 0 0,0 0 0 0 0,1 0 0 0 0,-4-2 0 0 0,-11-6-1387 0 0,1-2-3303 0 0,1-4-1626 0 0</inkml:trace>
</inkml:ink>
</file>

<file path=ppt/ink/ink2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41.051"/>
    </inkml:context>
    <inkml:brush xml:id="br0">
      <inkml:brushProperty name="width" value="0.05" units="cm"/>
      <inkml:brushProperty name="height" value="0.05" units="cm"/>
    </inkml:brush>
  </inkml:definitions>
  <inkml:trace contextRef="#ctx0" brushRef="#br0">196 715 8122 0 0,'8'-2'176'0'0,"-2"1"40"0"0,-1 1 8 0 0,1 0 0 0 0,-2 0-224 0 0,0 1 0 0 0,2 1 0 0 0,2 0 0 0 0,7 4 1000 0 0,3-1 152 0 0,4 4 33 0 0,-2-1 7 0 0,-5 0-608 0 0,-3-1-120 0 0,0-1-24 0 0,-4 1-8 0 0,-3 1-304 0 0,-5-4-64 0 0</inkml:trace>
  <inkml:trace contextRef="#ctx0" brushRef="#br0" timeOffset="1">111 5 14283 0 0,'0'0'11'0'0,"0"0"-1"0"0,0 0 1 0 0,0 0 0 0 0,0 0 0 0 0,0 0-1 0 0,0 0 1 0 0,0-1 0 0 0,0 1-1 0 0,0 0 1 0 0,0 0 0 0 0,0 0-1 0 0,0 0 1 0 0,0 0 0 0 0,0 0-1 0 0,0-1 1 0 0,0 1 0 0 0,0 0 0 0 0,0 0-1 0 0,0 0 1 0 0,0 0 0 0 0,0 0-1 0 0,0 0 1 0 0,0-1 0 0 0,0 1-1 0 0,0 0 1 0 0,0 0 0 0 0,0 0 0 0 0,0 0-1 0 0,0 0 1 0 0,0 0 0 0 0,0 0-1 0 0,1-1 1 0 0,-1 1 0 0 0,0 0-1 0 0,0 0 1 0 0,0 0 0 0 0,0 0-1 0 0,0 0 1 0 0,0 0 0 0 0,0 0 0 0 0,1 0-1 0 0,-1 0 1 0 0,0 0 0 0 0,0 0-1 0 0,0 0 1 0 0,0 0 0 0 0,0 0-1 0 0,0 0 1 0 0,1 0 0 0 0,-1 0-1 0 0,0 0 1 0 0,0 0 0 0 0,12 1-270 0 0,12 5 918 0 0,-11 0-15 0 0,-1-1-1 0 0,0 2 1 0 0,0 0 0 0 0,16 12 0 0 0,-25-17-616 0 0,0 0 0 0 0,-1 0 0 0 0,1 1 0 0 0,-1-1 0 0 0,1 1 0 0 0,-1-1 0 0 0,0 1 0 0 0,0 0-1 0 0,0 0 1 0 0,0 0 0 0 0,0 0 0 0 0,-1 0 0 0 0,0 0 0 0 0,1 0 0 0 0,-1 0 0 0 0,0 1 0 0 0,0-1 0 0 0,-1 1 0 0 0,1-1 0 0 0,-1 0 0 0 0,0 1 0 0 0,0-1 0 0 0,0 5 0 0 0,-1-5-95 0 0,0 1 0 0 0,-1-1 0 0 0,1 0 0 0 0,-1 0 0 0 0,0 0 0 0 0,0 0 0 0 0,0-1 0 0 0,0 1 0 0 0,0 0 0 0 0,-1-1 0 0 0,1 0 0 0 0,-1 1 0 0 0,1-1 0 0 0,-1 0 0 0 0,0 0 0 0 0,0 0 0 0 0,-5 1 0 0 0,0 2-225 0 0,-1-1 0 0 0,0-1 0 0 0,0 0 0 0 0,0 0 0 0 0,-11 2 0 0 0,2-3-41 0 0,-1-1 1 0 0,0 0-1 0 0,-26-4 0 0 0,-8 1 1049 0 0,78 6 4232 0 0,51 8-6050 0 0,13-5-387 0 0,-55-6-4937 0 0</inkml:trace>
</inkml:ink>
</file>

<file path=ppt/ink/ink2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41.690"/>
    </inkml:context>
    <inkml:brush xml:id="br0">
      <inkml:brushProperty name="width" value="0.05" units="cm"/>
      <inkml:brushProperty name="height" value="0.05" units="cm"/>
    </inkml:brush>
  </inkml:definitions>
  <inkml:trace contextRef="#ctx0" brushRef="#br0">78 45 5985 0 0,'-49'-20'1980'0'0,"20"1"10271"0"0,45 17-10674 0 0,17-1-1293 0 0,20 3-347 0 0,82 12 0 0 0,0 0-13 0 0,-77-10-2438 0 0,-50-2-4484 0 0</inkml:trace>
</inkml:ink>
</file>

<file path=ppt/ink/ink2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4.326"/>
    </inkml:context>
    <inkml:brush xml:id="br0">
      <inkml:brushProperty name="width" value="0.05" units="cm"/>
      <inkml:brushProperty name="height" value="0.05" units="cm"/>
    </inkml:brush>
  </inkml:definitions>
  <inkml:trace contextRef="#ctx0" brushRef="#br0">0 75 5065 0 0,'0'-3'258'0'0,"0"0"-1"0"0,1 0 1 0 0,-1 0 0 0 0,1 0-1 0 0,0 0 1 0 0,0 0 0 0 0,0 0-1 0 0,0 0 1 0 0,0 0 0 0 0,1 0-1 0 0,-1 1 1 0 0,1-1 0 0 0,-1 1-1 0 0,1-1 1 0 0,0 1 0 0 0,0-1-1 0 0,1 1 1 0 0,-1 0 0 0 0,0 0-1 0 0,1 0 1 0 0,-1 0-1 0 0,1 0 1 0 0,0 1 0 0 0,-1-1-1 0 0,1 1 1 0 0,0 0 0 0 0,0 0-1 0 0,3-1 1 0 0,0 0-29 0 0,-1 1 0 0 0,1 0 0 0 0,0 0 0 0 0,-1 0 0 0 0,1 0 0 0 0,0 1 0 0 0,-1 0 0 0 0,1 1 0 0 0,0-1 1 0 0,-1 1-1 0 0,1 0 0 0 0,0 0 0 0 0,-1 1 0 0 0,9 3 0 0 0,0 3 134 0 0,0 0 0 0 0,0 1 0 0 0,-1 1 0 0 0,0 0 0 0 0,-1 1 0 0 0,17 18 1 0 0,58 80 566 0 0,-64-79-558 0 0,32 61-1 0 0,-48-76-338 0 0,0 0 0 0 0,-1 0 0 0 0,-1 0 1 0 0,0 0-1 0 0,-1 1 0 0 0,4 30 0 0 0,-8-43-60 0 0,0 1-1 0 0,0-1 1 0 0,-1 0-1 0 0,1 1 0 0 0,-1-1 1 0 0,1 0-1 0 0,-1 0 1 0 0,-2 5-1 0 0,-4 4-5954 0 0</inkml:trace>
</inkml:ink>
</file>

<file path=ppt/ink/ink2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4.722"/>
    </inkml:context>
    <inkml:brush xml:id="br0">
      <inkml:brushProperty name="width" value="0.05" units="cm"/>
      <inkml:brushProperty name="height" value="0.05" units="cm"/>
    </inkml:brush>
  </inkml:definitions>
  <inkml:trace contextRef="#ctx0" brushRef="#br0">338 18 7834 0 0,'-9'-17'13018'0'0,"5"22"-12337"0"0,-98 168 64 0 0,-70 120 174 0 0,147-241-2513 0 0,5 3-3373 0 0,14-36-2179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33.817"/>
    </inkml:context>
    <inkml:brush xml:id="br0">
      <inkml:brushProperty name="width" value="0.05" units="cm"/>
      <inkml:brushProperty name="height" value="0.05" units="cm"/>
    </inkml:brush>
  </inkml:definitions>
  <inkml:trace contextRef="#ctx0" brushRef="#br0">21 57 6449 0 0,'-8'-3'2524'0'0,"-5"-5"8133"0"0,80 8-10796 0 0,265-3 60 0 0,-300 2 76 0 0,7 0-12 0 0,0-1 0 0 0,0-2-1 0 0,71-16 1 0 0,-92 9 626 0 0,-20 8 272 0 0</inkml:trace>
</inkml:ink>
</file>

<file path=ppt/ink/ink2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5.441"/>
    </inkml:context>
    <inkml:brush xml:id="br0">
      <inkml:brushProperty name="width" value="0.05" units="cm"/>
      <inkml:brushProperty name="height" value="0.05" units="cm"/>
    </inkml:brush>
  </inkml:definitions>
  <inkml:trace contextRef="#ctx0" brushRef="#br0">1 31 12899 0 0,'0'0'3330'0'0,"5"6"-2461"0"0,-1-2-926 0 0,0 0 0 0 0,0 0 0 0 0,1 0-1 0 0,-1-1 1 0 0,1 1 0 0 0,0-1 0 0 0,0 0 0 0 0,0 0-1 0 0,9 3 1 0 0,-2-2 47 0 0</inkml:trace>
  <inkml:trace contextRef="#ctx0" brushRef="#br0" timeOffset="1">166 0 17972 0 0,'0'0'2074'0'0,"6"4"-2308"0"0,28 12-6288 0 0,-28-12 4082 0 0</inkml:trace>
</inkml:ink>
</file>

<file path=ppt/ink/ink2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5.857"/>
    </inkml:context>
    <inkml:brush xml:id="br0">
      <inkml:brushProperty name="width" value="0.05" units="cm"/>
      <inkml:brushProperty name="height" value="0.05" units="cm"/>
    </inkml:brush>
  </inkml:definitions>
  <inkml:trace contextRef="#ctx0" brushRef="#br0">1285 4 8754 0 0,'-10'-3'9521'0'0,"-56"54"-8290"0"0,-78 77 0 0 0,80-69-1002 0 0,-18 15 50 0 0,-266 251 251 0 0,243-218-139 0 0,-107 142 0 0 0,154-170-161 0 0,-69 120 0 0 0,64-70-7238 0 0,57-114 121 0 0</inkml:trace>
</inkml:ink>
</file>

<file path=ppt/ink/ink2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7.303"/>
    </inkml:context>
    <inkml:brush xml:id="br0">
      <inkml:brushProperty name="width" value="0.05" units="cm"/>
      <inkml:brushProperty name="height" value="0.05" units="cm"/>
    </inkml:brush>
  </inkml:definitions>
  <inkml:trace contextRef="#ctx0" brushRef="#br0">46 54 5065 0 0,'0'0'389'0'0,"0"-1"-200"0"0,2-5 1259 0 0,-1-1 0 0 0,1 1 0 0 0,0 0 1 0 0,1 0-1 0 0,5-5 5397 0 0,-6 25-5970 0 0,-1 16-1355 0 0,0 24 582 0 0,-3 0-1 0 0,-16 100 0 0 0,-8-54-97 0 0,12-50-160 0 0,11-44-868 0 0,1-9 206 0 0,-1-19-349 0 0,4-35-353 0 0,2 35 906 0 0,1-1-1 0 0,2 1 0 0 0,0 1 0 0 0,1-1 1 0 0,1 1-1 0 0,1 0 0 0 0,1 1 1 0 0,0 0-1 0 0,2 1 0 0 0,0 0 0 0 0,2 1 1 0 0,0 0-1 0 0,0 1 0 0 0,2 0 1 0 0,0 2-1 0 0,35-27 0 0 0,-45 37 623 0 0,1 1-1 0 0,0 0 1 0 0,0 0-1 0 0,0 0 1 0 0,1 1-1 0 0,12-5 1 0 0,-19 8 95 0 0,1 0 1 0 0,0-1-1 0 0,0 1 1 0 0,-1 0-1 0 0,1 0 1 0 0,0 0-1 0 0,0 0 0 0 0,-1 0 1 0 0,1 0-1 0 0,0 1 1 0 0,-1-1-1 0 0,1 0 1 0 0,0 1-1 0 0,-1 0 1 0 0,1-1-1 0 0,0 1 1 0 0,-1 0-1 0 0,1 0 1 0 0,-1 0-1 0 0,1 0 1 0 0,-1 0-1 0 0,0 0 0 0 0,1 0 1 0 0,-1 0-1 0 0,0 1 1 0 0,0-1-1 0 0,0 0 1 0 0,0 1-1 0 0,0-1 1 0 0,0 1-1 0 0,0-1 1 0 0,-1 1-1 0 0,1-1 1 0 0,0 1-1 0 0,-1 0 1 0 0,1 2-1 0 0,6 24 446 0 0,-1 1 0 0 0,-2-1 1 0 0,-1 1-1 0 0,-1 52 0 0 0,-1-29-214 0 0,0-32-188 0 0,2 39 300 0 0,-2-56-426 0 0,-1 1 0 0 0,1 0 0 0 0,0 0 0 0 0,0-1 0 0 0,0 1 0 0 0,1 0 0 0 0,0-1 0 0 0,-1 1 0 0 0,1-1 0 0 0,0 0 0 0 0,0 0-1 0 0,3 4 1 0 0,11-3-1209 0 0,-4-4 725 0 0</inkml:trace>
</inkml:ink>
</file>

<file path=ppt/ink/ink2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8:59.761"/>
    </inkml:context>
    <inkml:brush xml:id="br0">
      <inkml:brushProperty name="width" value="0.05" units="cm"/>
      <inkml:brushProperty name="height" value="0.05" units="cm"/>
    </inkml:brush>
  </inkml:definitions>
  <inkml:trace contextRef="#ctx0" brushRef="#br0">148 1 5985 0 0,'-3'3'15886'0'0,"-125"175"-16499"0"0,111-157-6962 0 0</inkml:trace>
</inkml:ink>
</file>

<file path=ppt/ink/ink2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07.253"/>
    </inkml:context>
    <inkml:brush xml:id="br0">
      <inkml:brushProperty name="width" value="0.05" units="cm"/>
      <inkml:brushProperty name="height" value="0.05" units="cm"/>
    </inkml:brush>
  </inkml:definitions>
  <inkml:trace contextRef="#ctx0" brushRef="#br0">35 45 9218 0 0,'-7'21'1352'0'0,"-2"16"-1394"0"0,2 1 0 0 0,-4 70 0 0 0,10-89 19 0 0,2 1 0 0 0,0-1-1 0 0,1 1 1 0 0,0-1 0 0 0,2 0 0 0 0,0 0-1 0 0,11 27 1 0 0,-14-42 10 0 0,1 0-1 0 0,0 0 1 0 0,0 0-1 0 0,0 0 1 0 0,1 0-1 0 0,4 5 1 0 0,-6-8 12 0 0,-1-1 1 0 0,1 1-1 0 0,-1-1 1 0 0,1 1-1 0 0,0-1 1 0 0,-1 1-1 0 0,1-1 0 0 0,0 0 1 0 0,-1 1-1 0 0,1-1 1 0 0,0 0-1 0 0,0 1 1 0 0,-1-1-1 0 0,1 0 1 0 0,0 0-1 0 0,0 0 0 0 0,-1 0 1 0 0,1 0-1 0 0,0 0 1 0 0,0 0-1 0 0,0 0 1 0 0,-1 0-1 0 0,1 0 1 0 0,0 0-1 0 0,0-1 0 0 0,-1 1 1 0 0,1 0-1 0 0,0 0 1 0 0,-1-1-1 0 0,1 1 1 0 0,0-1-1 0 0,-1 1 1 0 0,1 0-1 0 0,0-1 0 0 0,-1 1 1 0 0,1-1-1 0 0,-1 1 1 0 0,1-1-1 0 0,-1 0 1 0 0,1 1-1 0 0,-1-1 1 0 0,1 0-1 0 0,0 0 1 0 0,16-24 685 0 0,0 0 1 0 0,-1-1-1 0 0,18-42 1 0 0,28-89 420 0 0,-14 32-2555 0 0,-38 95 1243 0 0,-9 28 250 0 0,-2 3 106 0 0,-3 17 598 0 0,-3 9-305 0 0,1 1 0 0 0,2 1 0 0 0,1-1 0 0 0,1 0-1 0 0,3 46 1 0 0,-1-61-466 0 0,1-1 1 0 0,1 1-1 0 0,1 0 0 0 0,0-1 0 0 0,0 0 0 0 0,1 1 0 0 0,0-1 0 0 0,1-1 0 0 0,1 1 0 0 0,0-1 0 0 0,1 0 0 0 0,0 0 0 0 0,0 0 1 0 0,17 16-1 0 0,-23-25 7 0 0,1 0 0 0 0,-1-1 0 0 0,1 0 0 0 0,0 1 1 0 0,-1-1-1 0 0,1 0 0 0 0,0 0 0 0 0,0 1 0 0 0,0-2 1 0 0,0 1-1 0 0,0 0 0 0 0,0 0 0 0 0,0-1 0 0 0,0 1 1 0 0,0-1-1 0 0,0 1 0 0 0,1-1 0 0 0,2 0 0 0 0,-2-1 16 0 0,-1 1-1 0 0,0-1 1 0 0,1 0-1 0 0,-1 0 0 0 0,0-1 1 0 0,0 1-1 0 0,1 0 0 0 0,-1-1 1 0 0,0 1-1 0 0,0-1 1 0 0,-1 0-1 0 0,1 1 0 0 0,0-1 1 0 0,0 0-1 0 0,-1 0 1 0 0,2-3-1 0 0,10-14-216 0 0,-1 0 0 0 0,-1-1 0 0 0,0-1 0 0 0,11-32 0 0 0,23-94-2375 0 0,-31 98 724 0 0,-3 11 305 0 0,1 1-6 0 0</inkml:trace>
</inkml:ink>
</file>

<file path=ppt/ink/ink2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07.705"/>
    </inkml:context>
    <inkml:brush xml:id="br0">
      <inkml:brushProperty name="width" value="0.05" units="cm"/>
      <inkml:brushProperty name="height" value="0.05" units="cm"/>
    </inkml:brush>
  </inkml:definitions>
  <inkml:trace contextRef="#ctx0" brushRef="#br0">17 122 2761 0 0,'19'-86'246'0'0,"-16"75"429"0"0,0-13 13202 0 0,-4 40-11353 0 0,-27 458-1835 0 0,16-250-753 0 0,13-245-281 0 0,0 1-243 0 0,1-1 1 0 0,5-20-1 0 0,-2 22 209 0 0,1-1-1 0 0,0 1 1 0 0,12-21-1 0 0,-14 32 310 0 0,1 0-1 0 0,-1 1 1 0 0,1-1-1 0 0,1 1 1 0 0,-1 0-1 0 0,1 0 0 0 0,1 0 1 0 0,-1 1-1 0 0,12-8 1 0 0,-18 14 66 0 0,1-1 0 0 0,-1 1 0 0 0,0 0 1 0 0,1 0-1 0 0,-1 0 0 0 0,0 0 0 0 0,1 0 1 0 0,-1 0-1 0 0,0-1 0 0 0,1 1 0 0 0,-1 0 0 0 0,0 0 1 0 0,1 0-1 0 0,-1 0 0 0 0,1 0 0 0 0,-1 0 1 0 0,0 0-1 0 0,1 0 0 0 0,-1 1 0 0 0,1-1 0 0 0,-1 0 1 0 0,0 0-1 0 0,1 0 0 0 0,-1 0 0 0 0,0 0 1 0 0,1 1-1 0 0,-1-1 0 0 0,0 0 0 0 0,0 0 0 0 0,1 1 1 0 0,-1-1-1 0 0,10 14 537 0 0,2 21 343 0 0,-12-33-913 0 0,8 32 421 0 0,-2 1 0 0 0,2 64 0 0 0,-8-86-712 0 0</inkml:trace>
</inkml:ink>
</file>

<file path=ppt/ink/ink2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08.328"/>
    </inkml:context>
    <inkml:brush xml:id="br0">
      <inkml:brushProperty name="width" value="0.05" units="cm"/>
      <inkml:brushProperty name="height" value="0.05" units="cm"/>
    </inkml:brush>
  </inkml:definitions>
  <inkml:trace contextRef="#ctx0" brushRef="#br0">0 287 10946 0 0,'0'0'248'0'0,"16"-7"683"0"0,53-13-1537 0 0,-43 14 486 0 0,-1-1-1 0 0,0-1 0 0 0,47-23 1 0 0,-66 28 164 0 0,0-1 0 0 0,0 0 1 0 0,0 0-1 0 0,0-1 0 0 0,-1 0 1 0 0,0 0-1 0 0,0 0 0 0 0,0 0 0 0 0,0-1 1 0 0,-1 0-1 0 0,0 0 0 0 0,0 0 1 0 0,-1 0-1 0 0,1-1 0 0 0,-2 1 0 0 0,1-1 1 0 0,-1 0-1 0 0,0 0 0 0 0,2-8 1 0 0,-4 12 19 0 0,1 0 0 0 0,-1 0 0 0 0,1 0 0 0 0,-1 0 1 0 0,0 0-1 0 0,0 0 0 0 0,-1 0 0 0 0,1 0 0 0 0,-1 0 0 0 0,1 1 1 0 0,-1-1-1 0 0,0 0 0 0 0,0 0 0 0 0,0 0 0 0 0,0 1 1 0 0,-1-1-1 0 0,1 1 0 0 0,-1-1 0 0 0,1 1 0 0 0,-1-1 1 0 0,0 1-1 0 0,0 0 0 0 0,0 0 0 0 0,0 0 0 0 0,-1 0 1 0 0,1 0-1 0 0,0 1 0 0 0,-1-1 0 0 0,1 1 0 0 0,-5-3 1 0 0,2 2-88 0 0,0 1 0 0 0,0-1 0 0 0,0 1 0 0 0,0 0 0 0 0,-1 0 0 0 0,1 0 0 0 0,0 1 0 0 0,-1 0 0 0 0,1 0 0 0 0,0 0 0 0 0,-1 1 0 0 0,1 0 1 0 0,0 0-1 0 0,0 0 0 0 0,0 0 0 0 0,-6 3 0 0 0,0 1 74 0 0,0 1-1 0 0,1 0 1 0 0,0 1 0 0 0,0 0-1 0 0,1 1 1 0 0,0 0 0 0 0,0 0-1 0 0,0 1 1 0 0,1 0 0 0 0,1 0-1 0 0,0 1 1 0 0,0 0 0 0 0,-8 17-1 0 0,9-15 47 0 0,0-1-1 0 0,1 1 1 0 0,1 0 0 0 0,0 1-1 0 0,1-1 1 0 0,0 1-1 0 0,1-1 1 0 0,0 1-1 0 0,1 0 1 0 0,1 0-1 0 0,0 0 1 0 0,2 21-1 0 0,0-27-26 0 0,0 0 0 0 0,0-1-1 0 0,0 1 1 0 0,1 0 0 0 0,0-1-1 0 0,0 1 1 0 0,1-1 0 0 0,-1 0-1 0 0,1 0 1 0 0,1-1 0 0 0,-1 1-1 0 0,1-1 1 0 0,9 9 0 0 0,-11-12-172 0 0,0 0 1 0 0,0 0-1 0 0,0 0 1 0 0,0 0-1 0 0,0 0 1 0 0,0 0-1 0 0,0-1 1 0 0,1 0-1 0 0,-1 1 1 0 0,1-1-1 0 0,-1-1 0 0 0,1 1 1 0 0,-1 0-1 0 0,1-1 1 0 0,-1 0-1 0 0,1 0 1 0 0,0 0-1 0 0,-1 0 1 0 0,1 0-1 0 0,-1-1 1 0 0,1 0-1 0 0,-1 1 1 0 0,1-1-1 0 0,-1-1 1 0 0,0 1-1 0 0,1 0 1 0 0,-1-1-1 0 0,5-3 1 0 0,11-9-1574 0 0,0-4-2751 0 0</inkml:trace>
  <inkml:trace contextRef="#ctx0" brushRef="#br0" timeOffset="1">395 133 2761 0 0,'30'-42'12288'0'0,"-31"64"-9989"0"0,-3 24-1666 0 0,0-15-215 0 0,2 0 0 0 0,1 0 0 0 0,5 58-1 0 0,0-63-471 0 0,1 36-1 0 0,-4-81 294 0 0,1 0 1 0 0,1 0-1 0 0,1 0 1 0 0,0 0-1 0 0,9-20 0 0 0,-1 5-2108 0 0,2 1 0 0 0,20-34-1 0 0,-23 47-3867 0 0</inkml:trace>
</inkml:ink>
</file>

<file path=ppt/ink/ink2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08.835"/>
    </inkml:context>
    <inkml:brush xml:id="br0">
      <inkml:brushProperty name="width" value="0.05" units="cm"/>
      <inkml:brushProperty name="height" value="0.05" units="cm"/>
    </inkml:brush>
  </inkml:definitions>
  <inkml:trace contextRef="#ctx0" brushRef="#br0">0 212 7370 0 0,'0'0'666'0'0,"22"5"-731"0"0,-1-1 389 0 0,0-1 0 0 0,1-2 0 0 0,-1 0 0 0 0,1-1 0 0 0,-1-1 0 0 0,32-5 0 0 0,-43 4-92 0 0,0 0-1 0 0,0-1 0 0 0,-1 0 0 0 0,1-1 0 0 0,-1 0 1 0 0,0 0-1 0 0,0-1 0 0 0,0 0 0 0 0,-1-1 1 0 0,0 0-1 0 0,0 0 0 0 0,0-1 0 0 0,-1 0 1 0 0,1 0-1 0 0,10-16 0 0 0,-14 18 24 0 0,0-1 0 0 0,-1 0 0 0 0,0 0 0 0 0,0 0 0 0 0,-1 0 0 0 0,0 0 1 0 0,0 0-1 0 0,0-1 0 0 0,-1 1 0 0 0,2-12 0 0 0,-3 16-134 0 0,0 0 1 0 0,-1 0 0 0 0,1 0-1 0 0,0 0 1 0 0,0 1-1 0 0,-1-1 1 0 0,1 0 0 0 0,-1 0-1 0 0,0 0 1 0 0,1 0-1 0 0,-1 1 1 0 0,0-1 0 0 0,0 0-1 0 0,0 1 1 0 0,0-1-1 0 0,-3-2 1 0 0,2 3 6 0 0,0-1 1 0 0,0 1-1 0 0,0-1 1 0 0,0 1-1 0 0,-1 0 1 0 0,1 0-1 0 0,0 0 0 0 0,-1 0 1 0 0,1 1-1 0 0,-1-1 1 0 0,1 0-1 0 0,-1 1 1 0 0,1 0-1 0 0,-1 0 1 0 0,-4 0-1 0 0,-2 0-20 0 0,1 1 0 0 0,0 1 0 0 0,0 0 0 0 0,0 0-1 0 0,0 0 1 0 0,0 1 0 0 0,1 0 0 0 0,-1 0 0 0 0,1 1 0 0 0,0 0 0 0 0,0 1 0 0 0,0-1-1 0 0,1 1 1 0 0,-1 0 0 0 0,1 1 0 0 0,-7 7 0 0 0,7-6-112 0 0,0-1 0 0 0,1 1 0 0 0,-1 1 0 0 0,1-1-1 0 0,1 1 1 0 0,-1 0 0 0 0,1 0 0 0 0,1 0 0 0 0,-1 0 0 0 0,2 1 0 0 0,-1-1 0 0 0,1 1 0 0 0,0 0 0 0 0,-1 16-1 0 0,4-19-11 0 0,-1 0 0 0 0,1 1-1 0 0,0-1 1 0 0,0 0-1 0 0,1 0 1 0 0,0 0-1 0 0,0 0 1 0 0,0 0-1 0 0,1 0 1 0 0,0 0 0 0 0,0-1-1 0 0,0 1 1 0 0,1-1-1 0 0,8 9 1 0 0,-5-6-363 0 0,0-1 1 0 0,1 0 0 0 0,11 7-1 0 0,28 13-5517 0 0,-20-15-557 0 0</inkml:trace>
</inkml:ink>
</file>

<file path=ppt/ink/ink2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09.643"/>
    </inkml:context>
    <inkml:brush xml:id="br0">
      <inkml:brushProperty name="width" value="0.05" units="cm"/>
      <inkml:brushProperty name="height" value="0.05" units="cm"/>
    </inkml:brush>
  </inkml:definitions>
  <inkml:trace contextRef="#ctx0" brushRef="#br0">131 1 10594 0 0,'0'0'819'0'0,"-4"10"6081"0"0,-5 22-6971 0 0,-2 0-1 0 0,0-1 1 0 0,-2 0-1 0 0,-2-1 0 0 0,-35 55 1 0 0,32-59-6331 0 0</inkml:trace>
</inkml:ink>
</file>

<file path=ppt/ink/ink2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10.270"/>
    </inkml:context>
    <inkml:brush xml:id="br0">
      <inkml:brushProperty name="width" value="0.05" units="cm"/>
      <inkml:brushProperty name="height" value="0.05" units="cm"/>
    </inkml:brush>
  </inkml:definitions>
  <inkml:trace contextRef="#ctx0" brushRef="#br0">63 1 4609 0 0,'0'0'1238'0'0,"-2"12"1797"0"0,-15 157-804 0 0,7-54-2762 0 0,6-76 601 0 0,-2 0 1 0 0,-18 67-1 0 0,35-176 872 0 0,-2 41-1452 0 0,1 2 1 0 0,2-1-1 0 0,17-27 1 0 0,51-74-3355 0 0,-70 113 3604 0 0,2 1 0 0 0,-1 0 0 0 0,2 0 0 0 0,0 1 0 0 0,0 1 0 0 0,2 0 0 0 0,29-21 0 0 0,-43 34 373 0 0,-1-1-1 0 0,0 1 1 0 0,1 0 0 0 0,-1 0 0 0 0,1-1 0 0 0,-1 1 0 0 0,0 0 0 0 0,1 0-1 0 0,-1 0 1 0 0,1-1 0 0 0,-1 1 0 0 0,1 0 0 0 0,-1 0 0 0 0,1 0-1 0 0,-1 0 1 0 0,0 0 0 0 0,1 0 0 0 0,-1 0 0 0 0,1 0 0 0 0,-1 0-1 0 0,1 0 1 0 0,-1 0 0 0 0,1 0 0 0 0,-1 1 0 0 0,0-1 0 0 0,1 0 0 0 0,-1 0-1 0 0,1 0 1 0 0,-1 1 0 0 0,0-1 0 0 0,1 0 0 0 0,-1 0 0 0 0,1 1-1 0 0,0 0 44 0 0,-1 1-1 0 0,1-1 1 0 0,0 0-1 0 0,-1 0 1 0 0,1 1-1 0 0,-1-1 1 0 0,1 1-1 0 0,-1-1 1 0 0,0 0 0 0 0,0 1-1 0 0,1 1 1 0 0,-3 47 1202 0 0,1-42-874 0 0,-3 27 322 0 0,2 1-1 0 0,2-1 0 0 0,7 59 0 0 0,-6-85-807 0 0,1 1 0 0 0,0-1 0 0 0,0 0 1 0 0,1 0-1 0 0,0 0 0 0 0,1 0 0 0 0,0-1 0 0 0,0 1 1 0 0,1-1-1 0 0,0 0 0 0 0,1 0 0 0 0,-1-1 1 0 0,2 1-1 0 0,-1-2 0 0 0,1 1 0 0 0,0 0 0 0 0,0-1 1 0 0,0-1-1 0 0,10 6 0 0 0,-13-9-158 0 0,0 0-1 0 0,-1 0 1 0 0,1 0-1 0 0,0-1 1 0 0,9 3-1 0 0,3-3-4653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3.685"/>
    </inkml:context>
    <inkml:brush xml:id="br0">
      <inkml:brushProperty name="width" value="0.05" units="cm"/>
      <inkml:brushProperty name="height" value="0.05" units="cm"/>
      <inkml:brushProperty name="color" value="#004F8B"/>
    </inkml:brush>
  </inkml:definitions>
  <inkml:trace contextRef="#ctx0" brushRef="#br0">144 2 6449 0 0,'0'0'1993'0'0,"-1"-2"-1385"0"0,2 7 2565 0 0,3 20-2685 0 0,0 0 1 0 0,-1 48-1 0 0,-7 57 2145 0 0,2-96-2254 0 0,1-7 98 0 0,-2-1 0 0 0,-5 29 1 0 0,6-48-309 0 0,1-1 0 0 0,-1 1 0 0 0,0-1 0 0 0,0 0 0 0 0,-1 0 0 0 0,0 0 0 0 0,0 0 0 0 0,-1 0 0 0 0,1-1 0 0 0,-1 1 0 0 0,0-1 0 0 0,-1 0 0 0 0,1 0 0 0 0,-7 5 0 0 0,10-10-124 0 0,-1 1 1 0 0,1 0-1 0 0,0-1 0 0 0,-1 1 0 0 0,1-1 0 0 0,-1 1 1 0 0,1-1-1 0 0,-1 1 0 0 0,1-1 0 0 0,-1 0 1 0 0,1 0-1 0 0,-1 0 0 0 0,1 0 0 0 0,-1 0 0 0 0,1 0 1 0 0,-1-1-1 0 0,1 1 0 0 0,-1 0 0 0 0,1-1 1 0 0,-1 1-1 0 0,1-1 0 0 0,0 1 0 0 0,-1-1 1 0 0,1 0-1 0 0,0 1 0 0 0,-1-1 0 0 0,1 0 0 0 0,0 0 1 0 0,0 0-1 0 0,0 0 0 0 0,0 0 0 0 0,0 0 1 0 0,0-1-1 0 0,0 1 0 0 0,-1-2 0 0 0,-16-24-1085 0 0,8 2-4545 0 0,4 4-1147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37.601"/>
    </inkml:context>
    <inkml:brush xml:id="br0">
      <inkml:brushProperty name="width" value="0.05" units="cm"/>
      <inkml:brushProperty name="height" value="0.05" units="cm"/>
    </inkml:brush>
  </inkml:definitions>
  <inkml:trace contextRef="#ctx0" brushRef="#br0">0 4 6913 0 0,'0'0'529'0'0,"1"-2"1112"0"0,0 1-1507 0 0,-1 1-1 0 0,0 0 1 0 0,0 0 0 0 0,0 0 0 0 0,0 0-1 0 0,1 0 1 0 0,-1 0 0 0 0,0 0-1 0 0,0 0 1 0 0,0 0 0 0 0,0 0-1 0 0,1 0 1 0 0,-1 0 0 0 0,0 0 0 0 0,0 0-1 0 0,0 0 1 0 0,1 0 0 0 0,-1 0-1 0 0,0 0 1 0 0,0 0 0 0 0,0 0-1 0 0,0 0 1 0 0,1 0 0 0 0,-1 0 0 0 0,0 1 133 0 0,0-1-133 0 0,15 6 596 0 0,12 8-1534 0 0,29 29 1786 0 0,-2 2 0 0 0,60 66 0 0 0,-88-84-750 0 0,-23-25-224 0 0,14 15 118 0 0,-1 0 1 0 0,17 24 0 0 0,-30-36-108 0 0,1 0 0 0 0,-1 1 0 0 0,0-1 0 0 0,0 1 1 0 0,0 0-1 0 0,-1 0 0 0 0,0-1 0 0 0,0 2 1 0 0,-1-1-1 0 0,1 0 0 0 0,-1 0 0 0 0,-1 0 0 0 0,1 11 1 0 0,-2-15-28 0 0,1 0 0 0 0,0 0 0 0 0,-1 0 0 0 0,0 1 0 0 0,0-1 0 0 0,1 0 0 0 0,-1 0 0 0 0,0 0 0 0 0,-1 0 0 0 0,1 0 0 0 0,0 0 0 0 0,-1-1 0 0 0,1 1 0 0 0,-1 0 0 0 0,1-1 0 0 0,-4 3 0 0 0,-3 1-161 0 0</inkml:trace>
</inkml:ink>
</file>

<file path=ppt/ink/ink2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11.706"/>
    </inkml:context>
    <inkml:brush xml:id="br0">
      <inkml:brushProperty name="width" value="0.05" units="cm"/>
      <inkml:brushProperty name="height" value="0.05" units="cm"/>
    </inkml:brush>
  </inkml:definitions>
  <inkml:trace contextRef="#ctx0" brushRef="#br0">8 337 2304 0 0,'-1'4'102'0'0,"-1"0"-1"0"0,1 1 1 0 0,0-1-1 0 0,0 1 0 0 0,0-1 1 0 0,1 1-1 0 0,0 0 0 0 0,0-1 1 0 0,0 1-1 0 0,0-1 0 0 0,1 1 1 0 0,-1 0-1 0 0,1-1 0 0 0,3 9 1 0 0,-3-13 170 0 0,-1 0 0 0 0,1 0 0 0 0,0 0 0 0 0,-1 0 0 0 0,1 0 0 0 0,0 1 0 0 0,-1-1 0 0 0,1 0 0 0 0,0-1 0 0 0,-1 1 0 0 0,1 0 1 0 0,0 0-1 0 0,0 0 0 0 0,-1 0 0 0 0,1 0 0 0 0,0-1 0 0 0,-1 1 0 0 0,1 0 0 0 0,-1-1 0 0 0,1 1 0 0 0,0 0 0 0 0,-1-1 0 0 0,1 1 0 0 0,-1-1 0 0 0,1 1 0 0 0,-1-1 0 0 0,1 0 0 0 0,21-17 1569 0 0,-19 15-1229 0 0,19-17 174 0 0,-1-1 1 0 0,-1-2-1 0 0,-1 0 1 0 0,29-45-1 0 0,-15 12-539 0 0,29-67-1 0 0,-58 114-213 0 0,-1 5-29 0 0,0-1 0 0 0,-1 0 0 0 0,0-1-1 0 0,-1 1 1 0 0,1 0 0 0 0,1-8 0 0 0,-15 30 1868 0 0,4-1-1722 0 0,1 1 0 0 0,2 1-1 0 0,-1-1 1 0 0,-4 34 0 0 0,8-40-171 0 0,1 0 0 0 0,0 0 1 0 0,1 0-1 0 0,0 0 0 0 0,1 1 1 0 0,0-1-1 0 0,1 0 0 0 0,0 0 0 0 0,7 19 1 0 0,10 3-164 0 0,-18-31 172 0 0,1 0 0 0 0,-1-1 0 0 0,1 1 0 0 0,-1 0 1 0 0,1 0-1 0 0,0-1 0 0 0,0 1 0 0 0,0-1 0 0 0,0 0 1 0 0,0 1-1 0 0,0-1 0 0 0,0 0 0 0 0,4 1 0 0 0,-5-2-39 0 0,0 0-1 0 0,1 0 0 0 0,-1-1 1 0 0,0 1-1 0 0,0 0 1 0 0,0-1-1 0 0,0 1 0 0 0,1-1 1 0 0,-1 0-1 0 0,0 1 0 0 0,0-1 1 0 0,0 0-1 0 0,0 1 0 0 0,0-1 1 0 0,0 0-1 0 0,-1 0 1 0 0,1 0-1 0 0,0 0 0 0 0,0 0 1 0 0,0-1-1 0 0,16-24-551 0 0,-16 24 522 0 0,10-19-1491 0 0,1-3-4626 0 0</inkml:trace>
</inkml:ink>
</file>

<file path=ppt/ink/ink2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12.166"/>
    </inkml:context>
    <inkml:brush xml:id="br0">
      <inkml:brushProperty name="width" value="0.05" units="cm"/>
      <inkml:brushProperty name="height" value="0.05" units="cm"/>
    </inkml:brush>
  </inkml:definitions>
  <inkml:trace contextRef="#ctx0" brushRef="#br0">0 0 5985 0 0,'24'8'8036'0'0,"40"9"-8206"0"0,-7-3-477 0 0,-21-4-673 0 0,65 7 0 0 0,-80-15 142 0 0,-1-1-1 0 0,1-1 1 0 0,0 0 0 0 0,34-7 0 0 0,-52 7 866 0 0,1-1 43 0 0,0 1 0 0 0,0-1 0 0 0,18-12 18677 0 0,-40 26-18037 0 0,0 0 1 0 0,0 1-1 0 0,-17 19 0 0 0,25-24-415 0 0,2 1-1 0 0,-1 0 0 0 0,1 0 0 0 0,1 1 0 0 0,0 0 1 0 0,1 1-1 0 0,-7 14 0 0 0,12-21 2 0 0,-1-1-1 0 0,1 1 1 0 0,1-1 0 0 0,-1 1-1 0 0,1-1 1 0 0,0 1 0 0 0,0 0-1 0 0,0-1 1 0 0,0 1 0 0 0,1 0-1 0 0,0-1 1 0 0,0 1 0 0 0,0-1-1 0 0,1 0 1 0 0,-1 1 0 0 0,3 4-1 0 0,5 9-825 0 0,1-1 0 0 0,19 26-1 0 0,3 5-321 0 0,-29-43 1182 0 0,0 0-27 0 0,0 0-1 0 0,-1 0 1 0 0,1 0 0 0 0,-1 1-1 0 0,2 10 1 0 0,-3-14 41 0 0,-1-1-1 0 0,0 1 1 0 0,0 0-1 0 0,0-1 1 0 0,0 1-1 0 0,0 0 1 0 0,-1-1-1 0 0,1 1 1 0 0,-1-1-1 0 0,1 1 1 0 0,-1-1-1 0 0,1 1 1 0 0,-1-1-1 0 0,0 1 1 0 0,1-1-1 0 0,-1 1 1 0 0,0-1-1 0 0,0 0 1 0 0,0 1-1 0 0,0-1 1 0 0,0 0-1 0 0,-1 0 1 0 0,1 0-1 0 0,0 0 1 0 0,-1 0-1 0 0,-1 1 1 0 0,-4 2 193 0 0,0 0 0 0 0,-1 0 0 0 0,0-1-1 0 0,0 0 1 0 0,0 0 0 0 0,0-1 0 0 0,0 0 0 0 0,0 0 0 0 0,-1-1 0 0 0,1 0 0 0 0,0 0-1 0 0,-1-1 1 0 0,1 0 0 0 0,-1-1 0 0 0,-13-2 0 0 0,15 1-430 0 0,0 0 1 0 0,0 0-1 0 0,1 0 1 0 0,-1-1 0 0 0,0 0-1 0 0,-10-7 1 0 0,-3-5-6952 0 0</inkml:trace>
</inkml:ink>
</file>

<file path=ppt/ink/ink2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19.327"/>
    </inkml:context>
    <inkml:brush xml:id="br0">
      <inkml:brushProperty name="width" value="0.05" units="cm"/>
      <inkml:brushProperty name="height" value="0.05" units="cm"/>
    </inkml:brush>
  </inkml:definitions>
  <inkml:trace contextRef="#ctx0" brushRef="#br0">0 626 5529 0 0,'0'0'423'0'0,"7"-3"4106"0"0,16-12-3975 0 0,-1 0 0 0 0,0-2 1 0 0,-1 0-1 0 0,-1-1 0 0 0,-1-2 1 0 0,-1 0-1 0 0,0 0 0 0 0,-1-2 0 0 0,18-31 1 0 0,-13 16-559 0 0,-2-1 0 0 0,-1-2 1 0 0,-2 0-1 0 0,-2 0 1 0 0,12-53-1 0 0,-22 74-130 0 0,-2 8-87 0 0,0 0 0 0 0,0 0 0 0 0,-1 0 0 0 0,-1 0 0 0 0,0 0 1 0 0,0-17-1 0 0,-1 27 249 0 0,0 1 1 0 0,0 0-1 0 0,0 0 1 0 0,0 0-1 0 0,0 0 1 0 0,0 0-1 0 0,0-1 1 0 0,0 1-1 0 0,0 0 1 0 0,0 0-1 0 0,0 0 1 0 0,-1 0-1 0 0,1 0 1 0 0,0 0-1 0 0,0-1 1 0 0,0 1-1 0 0,0 0 1 0 0,0 0-1 0 0,0 0 0 0 0,0 0 1 0 0,0 0-1 0 0,0 0 1 0 0,0 0-1 0 0,0 0 1 0 0,-1 0-1 0 0,1-1 1 0 0,0 1-1 0 0,0 0 1 0 0,0 0-1 0 0,0 0 1 0 0,0 0-1 0 0,0 0 1 0 0,0 0-1 0 0,-1 0 1 0 0,1 0-1 0 0,0 0 1 0 0,0 0-1 0 0,0 0 1 0 0,0 0-1 0 0,0 0 1 0 0,0 0-1 0 0,-1 0 1 0 0,1 0-1 0 0,0 0 1 0 0,0 0-1 0 0,0 0 1 0 0,0 0-1 0 0,-1 0 1 0 0,-6 7 2954 0 0,-4 10-458 0 0,-4 17-2425 0 0,1 1 0 0 0,2 1-1 0 0,2 0 1 0 0,1 0 0 0 0,1 1 0 0 0,-4 73 0 0 0,11-90-113 0 0,1 0 0 0 0,1 0 1 0 0,5 25-1 0 0,-5-38 4 0 0,1 1 1 0 0,0-1-1 0 0,0 1 0 0 0,1-1 1 0 0,-1 0-1 0 0,2 0 0 0 0,-1-1 1 0 0,1 1-1 0 0,0-1 0 0 0,0 1 1 0 0,10 9-1 0 0,-14-15-48 0 0,1-1-1 0 0,0 1 1 0 0,-1 0-1 0 0,1-1 1 0 0,0 1-1 0 0,0-1 1 0 0,-1 1-1 0 0,1-1 1 0 0,0 1-1 0 0,0-1 1 0 0,0 1-1 0 0,0-1 1 0 0,-1 0 0 0 0,1 1-1 0 0,0-1 1 0 0,0 0-1 0 0,0 0 1 0 0,0 0-1 0 0,0 0 1 0 0,0 0-1 0 0,0 0 1 0 0,0 0-1 0 0,0 0 1 0 0,0 0 0 0 0,0 0-1 0 0,-1 0 1 0 0,1-1-1 0 0,0 1 1 0 0,0 0-1 0 0,0-1 1 0 0,0 1-1 0 0,0-1 1 0 0,-1 1-1 0 0,1-1 1 0 0,0 1 0 0 0,0-1-1 0 0,-1 1 1 0 0,1-1-1 0 0,0 0 1 0 0,-1 1-1 0 0,1-1 1 0 0,-1 0-1 0 0,1 0 1 0 0,-1 1-1 0 0,1-1 1 0 0,0-1 0 0 0,3-5-775 0 0,-1 1 0 0 0,1-1 1 0 0,-1 0-1 0 0,2-10 0 0 0,1-5-4733 0 0</inkml:trace>
</inkml:ink>
</file>

<file path=ppt/ink/ink2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19.812"/>
    </inkml:context>
    <inkml:brush xml:id="br0">
      <inkml:brushProperty name="width" value="0.05" units="cm"/>
      <inkml:brushProperty name="height" value="0.05" units="cm"/>
    </inkml:brush>
  </inkml:definitions>
  <inkml:trace contextRef="#ctx0" brushRef="#br0">54 65 5065 0 0,'-15'-3'-854'0'0,"-9"-1"3677"0"0,10 1 2537 0 0,38 5-3986 0 0,1 0-1596 0 0,0-2 0 0 0,0 0-1 0 0,0-2 1 0 0,-1 0 0 0 0,1-2-1 0 0,-1-1 1 0 0,1-1 0 0 0,-2-1-1 0 0,30-12 1 0 0,-24 5-3937 0 0</inkml:trace>
</inkml:ink>
</file>

<file path=ppt/ink/ink2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0.197"/>
    </inkml:context>
    <inkml:brush xml:id="br0">
      <inkml:brushProperty name="width" value="0.05" units="cm"/>
      <inkml:brushProperty name="height" value="0.05" units="cm"/>
    </inkml:brush>
  </inkml:definitions>
  <inkml:trace contextRef="#ctx0" brushRef="#br0">142 0 9674 0 0,'0'0'231'0'0,"-1"1"0"0"0,1-1 1 0 0,-1 1-1 0 0,1-1 0 0 0,-1 1 0 0 0,1-1 0 0 0,-1 1 0 0 0,1-1 0 0 0,-1 1 1 0 0,1 0-1 0 0,0-1 0 0 0,-1 1 0 0 0,1-1 0 0 0,0 1 0 0 0,-1 0 1 0 0,1-1-1 0 0,0 1 0 0 0,0 0 0 0 0,0 0 0 0 0,0 0 0 0 0,-4 19-728 0 0,3-18 733 0 0,-47 385-930 0 0,28-207 828 0 0,14-129 34 0 0,2-7 308 0 0,-2-1 0 0 0,-1 0 0 0 0,-17 51 0 0 0,19-74 160 0 0,5-15-572 0 0,-2 0 0 0 0,1-1 0 0 0,0 1-1 0 0,-5 9 1 0 0,8-21 1 0 0,1 0 1 0 0,-2-1-1 0 0,1 1 0 0 0,-1-1 0 0 0,1-7 1 0 0,2-18-139 0 0,2 4-260 0 0,1 2 1 0 0,2-1-1 0 0,0 1 1 0 0,2 0-1 0 0,1 1 1 0 0,1 0-1 0 0,1 1 1 0 0,22-30-1 0 0,-30 48 227 0 0,1 0 0 0 0,0 0 1 0 0,8-6-1 0 0,-14 11 97 0 0,1 1 1 0 0,-1 0 0 0 0,1-1-1 0 0,0 1 1 0 0,0 0 0 0 0,-1 0 0 0 0,1 0-1 0 0,0 0 1 0 0,0 0 0 0 0,0 1 0 0 0,0-1-1 0 0,0 0 1 0 0,0 1 0 0 0,0 0 0 0 0,1-1-1 0 0,-1 1 1 0 0,0 0 0 0 0,0 0-1 0 0,0 0 1 0 0,4 1 0 0 0,-5 0 20 0 0,0 0 0 0 0,0 0 0 0 0,1 0 0 0 0,-1 0 0 0 0,0 0 0 0 0,0 0 1 0 0,0 0-1 0 0,0 1 0 0 0,0-1 0 0 0,0 0 0 0 0,0 1 0 0 0,-1-1 0 0 0,1 1 0 0 0,-1-1 0 0 0,1 1 0 0 0,-1-1 1 0 0,1 1-1 0 0,-1 0 0 0 0,0-1 0 0 0,1 4 0 0 0,0 38 453 0 0,-2-31-211 0 0,-10 144 1232 0 0,1-36-628 0 0,8-92-2040 0 0,2-17-4406 0 0</inkml:trace>
</inkml:ink>
</file>

<file path=ppt/ink/ink2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0.551"/>
    </inkml:context>
    <inkml:brush xml:id="br0">
      <inkml:brushProperty name="width" value="0.05" units="cm"/>
      <inkml:brushProperty name="height" value="0.05" units="cm"/>
    </inkml:brush>
  </inkml:definitions>
  <inkml:trace contextRef="#ctx0" brushRef="#br0">1 208 3209 0 0,'110'-10'1846'0'0,"-56"3"-714"0"0,-19 4-600 0 0,-2 0 397 0 0,64-13-1 0 0,-89 14-681 0 0,0 0 0 0 0,0-1 0 0 0,0 0 0 0 0,0 0 0 0 0,0-1 0 0 0,-1 0 0 0 0,1 0 0 0 0,-1-1 1 0 0,0 0-1 0 0,-1 0 0 0 0,1 0 0 0 0,10-13 0 0 0,-16 16-186 0 0,1 1 0 0 0,-1-1 0 0 0,1-1 0 0 0,-1 1 0 0 0,0 0 0 0 0,1 0 0 0 0,-1 0 1 0 0,0-1-1 0 0,0 1 0 0 0,-1-1 0 0 0,1 1 0 0 0,-1-1 0 0 0,1 1 0 0 0,-1-1 0 0 0,0 1 0 0 0,1-1 0 0 0,-1 1 0 0 0,-1-1 0 0 0,1 1 1 0 0,0-1-1 0 0,-1 1 0 0 0,1-1 0 0 0,-1 1 0 0 0,0-1 0 0 0,1 1 0 0 0,-1 0 0 0 0,0-1 0 0 0,-1 1 0 0 0,1 0 0 0 0,0 0 1 0 0,-3-4-1 0 0,1 4 212 0 0,0-1 0 0 0,0 1 1 0 0,1-1-1 0 0,-2 1 0 0 0,1 0 1 0 0,0 0-1 0 0,0 0 0 0 0,-1 0 1 0 0,1 1-1 0 0,-1 0 0 0 0,1-1 1 0 0,-1 1-1 0 0,1 0 0 0 0,-1 1 1 0 0,0-1-1 0 0,0 1 0 0 0,1-1 1 0 0,-1 1-1 0 0,0 0 1 0 0,0 1-1 0 0,-4 0 0 0 0,-1 1-179 0 0,-1 1-1 0 0,1 0 1 0 0,0 0 0 0 0,-1 1-1 0 0,2 0 1 0 0,-1 1 0 0 0,0 0-1 0 0,1 0 1 0 0,0 1-1 0 0,0 0 1 0 0,1 0 0 0 0,0 1-1 0 0,0 0 1 0 0,0 0-1 0 0,1 1 1 0 0,0 0 0 0 0,0 0-1 0 0,1 0 1 0 0,0 0 0 0 0,1 1-1 0 0,0 0 1 0 0,0 0-1 0 0,1 1 1 0 0,-3 9 0 0 0,4-11-90 0 0,0 1 0 0 0,0-1 0 0 0,1 1 0 0 0,0-1-1 0 0,0 1 1 0 0,1 0 0 0 0,0 0 0 0 0,0-1 0 0 0,1 1 0 0 0,1 0 0 0 0,-1-1 0 0 0,1 1 0 0 0,1-1 0 0 0,-1 0 0 0 0,2 0 0 0 0,-1 0 0 0 0,1 0 0 0 0,0 0 0 0 0,0-1 0 0 0,1 1 0 0 0,0-1 0 0 0,1 0 0 0 0,0-1 0 0 0,0 1 0 0 0,0-1 0 0 0,0-1-1 0 0,10 7 1 0 0,-11-8-90 0 0,1 0 0 0 0,0 0 0 0 0,0-1 0 0 0,1 0 0 0 0,-1 0 0 0 0,1-1 0 0 0,0 0 0 0 0,-1 0 0 0 0,1 0 0 0 0,0-1 0 0 0,0 0 0 0 0,0-1 0 0 0,0 1 0 0 0,0-1 0 0 0,0 0 0 0 0,0-1 0 0 0,0 0 0 0 0,0 0-1 0 0,0-1 1 0 0,9-2 0 0 0,9-8-7239 0 0</inkml:trace>
</inkml:ink>
</file>

<file path=ppt/ink/ink2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1.292"/>
    </inkml:context>
    <inkml:brush xml:id="br0">
      <inkml:brushProperty name="width" value="0.05" units="cm"/>
      <inkml:brushProperty name="height" value="0.05" units="cm"/>
    </inkml:brush>
  </inkml:definitions>
  <inkml:trace contextRef="#ctx0" brushRef="#br0">1 489 6913 0 0,'0'0'529'0'0,"17"-10"-1214"0"0,21-20 1412 0 0,-2-2 0 0 0,-1-1 0 0 0,-1-2 0 0 0,-2-2 0 0 0,-2 0-1 0 0,-1-2 1 0 0,-2-2 0 0 0,21-43 0 0 0,-42 74-461 0 0,-1 0 0 0 0,0-1 0 0 0,-1 1-1 0 0,0-1 1 0 0,-1 0 0 0 0,0 0 0 0 0,2-23 0 0 0,-5 34-222 0 0,0 0 1 0 0,0 0-1 0 0,0 0 0 0 0,0 0 1 0 0,0 0-1 0 0,0 0 0 0 0,0 0 1 0 0,0 0-1 0 0,0 0 0 0 0,0 0 1 0 0,0 0-1 0 0,0 0 0 0 0,0-1 1 0 0,0 1-1 0 0,0 0 0 0 0,0 0 1 0 0,0 0-1 0 0,0 0 0 0 0,0 0 1 0 0,0 0-1 0 0,0 0 0 0 0,0 0 1 0 0,0 0-1 0 0,0 0 0 0 0,0 0 1 0 0,0 0-1 0 0,0-1 0 0 0,0 1 0 0 0,0 0 1 0 0,0 0-1 0 0,0 0 0 0 0,0 0 1 0 0,0 0-1 0 0,0 0 0 0 0,0 0 1 0 0,0 0-1 0 0,0 0 0 0 0,0 0 1 0 0,-1 0-1 0 0,1 0 0 0 0,0 0 1 0 0,0 0-1 0 0,0 0 0 0 0,0 0 1 0 0,0 0-1 0 0,0 0 0 0 0,0 0 1 0 0,0 0-1 0 0,0 0 0 0 0,0 0 1 0 0,0 0-1 0 0,-1 0 0 0 0,1 0 1 0 0,0 0-1 0 0,0 0 0 0 0,0 0 1 0 0,0 0-1 0 0,0 0 0 0 0,0 0 1 0 0,0 0-1 0 0,0 0 0 0 0,0 0 1 0 0,0 0-1 0 0,0 0 0 0 0,0 0 1 0 0,0 0-1 0 0,0 0 0 0 0,-1 0 1 0 0,-5 7 1677 0 0,-5 11-444 0 0,0 8-1096 0 0,1 0 1 0 0,1 1 0 0 0,2 0 0 0 0,-7 38 0 0 0,12-50-205 0 0,1-1 1 0 0,0 1-1 0 0,0 0 1 0 0,2 0-1 0 0,0-1 1 0 0,1 1-1 0 0,0 0 1 0 0,1-1-1 0 0,1 0 1 0 0,6 17-1 0 0,-8-25 12 0 0,0-1-1 0 0,1 0 1 0 0,0 1-1 0 0,0-1 1 0 0,0 0-1 0 0,1-1 1 0 0,-1 1-1 0 0,1-1 1 0 0,1 1-1 0 0,-1-1 1 0 0,0 0-1 0 0,11 6 1 0 0,-12-8-52 0 0,0-1 0 0 0,0 0 0 0 0,0 1 0 0 0,0-1 0 0 0,1-1 0 0 0,-1 1 0 0 0,0 0 0 0 0,1-1-1 0 0,-1 0 1 0 0,0 1 0 0 0,1-1 0 0 0,-1-1 0 0 0,1 1 0 0 0,-1 0 0 0 0,0-1 0 0 0,1 0 0 0 0,-1 0 0 0 0,0 0 0 0 0,0 0 0 0 0,0 0 0 0 0,0 0 0 0 0,0-1 0 0 0,0 0 0 0 0,3-2 0 0 0,26-21-6058 0 0,-16 9-65 0 0</inkml:trace>
</inkml:ink>
</file>

<file path=ppt/ink/ink2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1.765"/>
    </inkml:context>
    <inkml:brush xml:id="br0">
      <inkml:brushProperty name="width" value="0.05" units="cm"/>
      <inkml:brushProperty name="height" value="0.05" units="cm"/>
    </inkml:brush>
  </inkml:definitions>
  <inkml:trace contextRef="#ctx0" brushRef="#br0">0 68 6913 0 0,'48'1'3132'0'0,"40"0"-2432"0"0,29-7-397 0 0,210-39 1 0 0,-266 27-198 0 0,-62 19 97 0 0,-1 0-1 0 0,0 0 1 0 0,1 1-1 0 0,-1-1 1 0 0,0 0-1 0 0,1 1 0 0 0,0-1 1 0 0,-1 1-1 0 0,1-1 1 0 0,0 1-1 0 0,0 0 0 0 0,-1 2 1 0 0,-16 29 3393 0 0,14-27-3241 0 0,-3 9-247 0 0,0-1 0 0 0,1 1-1 0 0,1 0 1 0 0,0 0 0 0 0,1 1-1 0 0,0-1 1 0 0,-1 20 0 0 0,5-31-99 0 0,-1 0 0 0 0,1 0 0 0 0,0 0 0 0 0,0 0 0 0 0,1 0 0 0 0,-1 0 0 0 0,1 0 1 0 0,0 0-1 0 0,0 0 0 0 0,0 0 0 0 0,0 0 0 0 0,1 0 0 0 0,0 0 0 0 0,0-1 0 0 0,0 1 0 0 0,0-1 0 0 0,0 1 0 0 0,1-1 1 0 0,-1 0-1 0 0,1 0 0 0 0,0 0 0 0 0,0 0 0 0 0,0-1 0 0 0,0 1 0 0 0,1-1 0 0 0,-1 0 0 0 0,1 0 0 0 0,-1 0 1 0 0,1 0-1 0 0,0-1 0 0 0,0 1 0 0 0,-1-1 0 0 0,6 1 0 0 0,-5-1-8 0 0,0 0-1 0 0,-1-1 1 0 0,1 0-1 0 0,0 1 1 0 0,0-1-1 0 0,0-1 1 0 0,-1 1-1 0 0,1 0 1 0 0,0-1-1 0 0,0 0 1 0 0,-1 0-1 0 0,1 0 1 0 0,-1 0-1 0 0,7-4 1 0 0,-4 2 1 0 0,-1 0 0 0 0,1-1 0 0 0,-1 0 1 0 0,0 0-1 0 0,0-1 0 0 0,-1 1 0 0 0,1-1 0 0 0,4-7 0 0 0,-4 5 2 0 0,0 0-1 0 0,0 0 1 0 0,-1 0-1 0 0,-1-1 0 0 0,1 0 1 0 0,-1 0-1 0 0,0 0 1 0 0,-1 0-1 0 0,0 0 0 0 0,0 0 1 0 0,0-1-1 0 0,-1 1 0 0 0,-1-15 1 0 0,0 17 103 0 0,-2 0-1 0 0,1 0 1 0 0,-1 0 0 0 0,0 0-1 0 0,0 0 1 0 0,0 0 0 0 0,-1 0-1 0 0,0 1 1 0 0,-5-9 0 0 0,5 10-243 0 0,1 1 0 0 0,-1-1 0 0 0,0 1 0 0 0,0 0 0 0 0,-1 0 0 0 0,1 0 0 0 0,-1 0 0 0 0,1 0 0 0 0,-1 1 0 0 0,0-1 0 0 0,0 1 0 0 0,0 0 0 0 0,0 0 1 0 0,-6-1-1 0 0,-2 1-6489 0 0</inkml:trace>
</inkml:ink>
</file>

<file path=ppt/ink/ink2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2.810"/>
    </inkml:context>
    <inkml:brush xml:id="br0">
      <inkml:brushProperty name="width" value="0.05" units="cm"/>
      <inkml:brushProperty name="height" value="0.05" units="cm"/>
    </inkml:brush>
  </inkml:definitions>
  <inkml:trace contextRef="#ctx0" brushRef="#br0">1 491 5065 0 0,'0'0'389'0'0,"19"-6"1879"0"0,1-3-1420 0 0,0-1 0 0 0,-1-1 1 0 0,0-1-1 0 0,-1-1 0 0 0,0 0 0 0 0,22-22 1 0 0,-15 9-258 0 0,0 0 0 0 0,-1-2 0 0 0,22-35-1 0 0,-34 44-496 0 0,-1 0 0 0 0,-1 0 0 0 0,0-1 0 0 0,-2 0 0 0 0,0-1 0 0 0,-1 0 0 0 0,-2 0 0 0 0,6-32 0 0 0,-11 52-12 0 0,0-1 1 0 0,1 1-1 0 0,-1-1 1 0 0,0 0-1 0 0,0 1 1 0 0,0-1 0 0 0,0 1-1 0 0,0-1 1 0 0,-1 1-1 0 0,1-1 1 0 0,0 1-1 0 0,-1-1 1 0 0,0-1-1 0 0,1 3-15 0 0,-1-1-1 0 0,1 1 0 0 0,0 0 1 0 0,-1 0-1 0 0,1-1 1 0 0,0 1-1 0 0,0 0 0 0 0,-1 0 1 0 0,1 0-1 0 0,0 0 1 0 0,-1-1-1 0 0,1 1 0 0 0,0 0 1 0 0,-1 0-1 0 0,1 0 1 0 0,-1 0-1 0 0,1 0 0 0 0,0 0 1 0 0,-1 0-1 0 0,1 0 1 0 0,0 0-1 0 0,-1 0 0 0 0,1 0 1 0 0,0 0-1 0 0,-1 0 1 0 0,1 0-1 0 0,0 1 1 0 0,-1-1-1 0 0,1 0 0 0 0,0 0 1 0 0,-1 0-1 0 0,1 0 1 0 0,-1 1-1 0 0,-2 1 253 0 0,0 0 1 0 0,1 1 0 0 0,-1-1-1 0 0,0 1 1 0 0,1-1-1 0 0,0 1 1 0 0,-1 0-1 0 0,1 0 1 0 0,-2 5-1 0 0,-8 15-331 0 0,1 1-1 0 0,2 0 1 0 0,0 1-1 0 0,1-1 1 0 0,-7 47-1 0 0,13-60 7 0 0,1 0 0 0 0,0 0 0 0 0,1 0-1 0 0,0 1 1 0 0,1-1 0 0 0,0 0-1 0 0,0-1 1 0 0,1 1 0 0 0,1 0 0 0 0,0 0-1 0 0,0-1 1 0 0,1 1 0 0 0,1-1-1 0 0,-1 0 1 0 0,2-1 0 0 0,7 12 0 0 0,-12-19-107 0 0,0-1 0 0 0,0 1 0 0 0,1-1 0 0 0,-1 0 1 0 0,0 1-1 0 0,1-1 0 0 0,0 0 0 0 0,-1 0 0 0 0,1 0 1 0 0,0 0-1 0 0,-1 0 0 0 0,1 0 0 0 0,0-1 1 0 0,0 1-1 0 0,0 0 0 0 0,0-1 0 0 0,0 0 0 0 0,0 1 1 0 0,-1-1-1 0 0,1 0 0 0 0,0 0 0 0 0,0 0 0 0 0,0 0 1 0 0,0 0-1 0 0,0-1 0 0 0,0 1 0 0 0,0-1 0 0 0,0 1 1 0 0,0-1-1 0 0,0 1 0 0 0,-1-1 0 0 0,1 0 0 0 0,0 0 1 0 0,-1 0-1 0 0,1 0 0 0 0,0 0 0 0 0,2-3 0 0 0,9-9-1244 0 0</inkml:trace>
</inkml:ink>
</file>

<file path=ppt/ink/ink2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3.417"/>
    </inkml:context>
    <inkml:brush xml:id="br0">
      <inkml:brushProperty name="width" value="0.05" units="cm"/>
      <inkml:brushProperty name="height" value="0.05" units="cm"/>
    </inkml:brush>
  </inkml:definitions>
  <inkml:trace contextRef="#ctx0" brushRef="#br0">1 101 14283 0 0,'21'1'3929'0'0,"19"4"-3342"0"0,18 1-1407 0 0,190 3 707 0 0,-27-3-725 0 0,-188-4 446 0 0,56-5 1 0 0,-77 2-119 0 0,0-1 0 0 0,0 0 0 0 0,0-1 0 0 0,0 0 0 0 0,0-1 0 0 0,-1-1 0 0 0,21-10 0 0 0,-30 14 542 0 0,-1 1 1 0 0,1-1-1 0 0,0 0 0 0 0,-1 0 0 0 0,1 0 0 0 0,-1-1 0 0 0,0 1 1 0 0,1 0-1 0 0,-1-1 0 0 0,0 1 0 0 0,0 0 0 0 0,0-1 0 0 0,0 0 1 0 0,0 1-1 0 0,0-1 0 0 0,0 0 0 0 0,0 1 0 0 0,-1-1 0 0 0,1 0 0 0 0,-1 0 1 0 0,1 1-1 0 0,-1-1 0 0 0,1-2 0 0 0,-2 1 393 0 0,1 1 0 0 0,-1 0 0 0 0,0 0 0 0 0,1-1 0 0 0,-1 1 0 0 0,0 0 0 0 0,0 0 0 0 0,-1 0 0 0 0,1 0 0 0 0,0 0 0 0 0,-1 0 0 0 0,1 1-1 0 0,-1-1 1 0 0,1 0 0 0 0,-1 1 0 0 0,0-1 0 0 0,0 1 0 0 0,-3-3 0 0 0,2 2-279 0 0,-1 0 0 0 0,1 0 0 0 0,-1 0 0 0 0,0 1 0 0 0,1-1 0 0 0,-1 1-1 0 0,0 0 1 0 0,0 0 0 0 0,0 0 0 0 0,0 0 0 0 0,0 1 0 0 0,0-1 0 0 0,0 1 0 0 0,0 0 0 0 0,-4 1 0 0 0,1 0-84 0 0,0 1 1 0 0,1-1 0 0 0,-1 1 0 0 0,0 1 0 0 0,1-1-1 0 0,-1 1 1 0 0,-11 7 0 0 0,0 3-103 0 0,-1 1 1 0 0,2 1-1 0 0,0 0 1 0 0,-17 22-1 0 0,23-26 40 0 0,2 1-1 0 0,-1 1 0 0 0,2 0 0 0 0,-1 0 0 0 0,2 1 1 0 0,0 0-1 0 0,0 0 0 0 0,-4 16 0 0 0,10-25-10 0 0,-1 1 0 0 0,1-1 1 0 0,0 1-1 0 0,1 0 0 0 0,-1-1 0 0 0,1 1 0 0 0,0 0 0 0 0,1-1 0 0 0,-1 1 0 0 0,1 0 0 0 0,2 5 0 0 0,-2-7-36 0 0,1 0 0 0 0,0 0 0 0 0,0-1 0 0 0,0 1 0 0 0,0 0 0 0 0,0-1 0 0 0,1 0 1 0 0,0 1-1 0 0,-1-1 0 0 0,1 0 0 0 0,0 0 0 0 0,1-1 0 0 0,-1 1 0 0 0,0 0 0 0 0,1-1 0 0 0,5 3 0 0 0,-5-4-5 0 0,-1 1 0 0 0,0-1 0 0 0,1 0 0 0 0,-1 0 0 0 0,1 0 0 0 0,-1 0 0 0 0,1-1 0 0 0,-1 1 0 0 0,1-1 0 0 0,-1 0 0 0 0,1 0 0 0 0,-1 0 0 0 0,6-1-1 0 0,-2-1-29 0 0,0 0 0 0 0,-1 0-1 0 0,1 0 1 0 0,-1-1 0 0 0,0 0-1 0 0,10-6 1 0 0,2-4-100 0 0,1-2 0 0 0,-2 0 0 0 0,19-19 0 0 0,-32 30 153 0 0,14-15-1005 0 0,0-2-1 0 0,23-34 0 0 0,-43 59 1621 0 0,-1 0 0 0 0,1 0 0 0 0,0 1 0 0 0,1-1 0 0 0,-1 1 1 0 0,1-1-1 0 0,-2 9 0 0 0,2-5-425 0 0,1 1 0 0 0,-1-1-1 0 0,1 1 1 0 0,2 10 0 0 0,-1-11-208 0 0,0 0-1 0 0,0-1 0 0 0,1 1 1 0 0,1 0-1 0 0,-1-1 0 0 0,1 1 1 0 0,0-1-1 0 0,1 0 0 0 0,0 1 0 0 0,9 11 1 0 0,-13-18 10 0 0,1-1 1 0 0,-1 1-1 0 0,1-1 0 0 0,-1 1 1 0 0,1-1-1 0 0,0 1 1 0 0,-1-1-1 0 0,1 1 0 0 0,0-1 1 0 0,-1 0-1 0 0,1 1 1 0 0,0-1-1 0 0,-1 0 1 0 0,1 0-1 0 0,0 1 0 0 0,-1-1 1 0 0,1 0-1 0 0,0 0 1 0 0,0 0-1 0 0,-1 0 0 0 0,1 0 1 0 0,0 0-1 0 0,0 0 1 0 0,-1 0-1 0 0,2-1 0 0 0,17-8-3819 0 0,-6-1-2731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37.982"/>
    </inkml:context>
    <inkml:brush xml:id="br0">
      <inkml:brushProperty name="width" value="0.05" units="cm"/>
      <inkml:brushProperty name="height" value="0.05" units="cm"/>
    </inkml:brush>
  </inkml:definitions>
  <inkml:trace contextRef="#ctx0" brushRef="#br0">304 18 6913 0 0,'0'-1'385'0'0,"0"0"0"0"0,0 1 1 0 0,0-1-1 0 0,0 0 0 0 0,-1 0 0 0 0,1 0 0 0 0,0 1 0 0 0,0-1 0 0 0,-1 0 0 0 0,1 0 0 0 0,0 1 0 0 0,-1-1 0 0 0,1 0 0 0 0,-1 0 0 0 0,1 1 0 0 0,-1-1 0 0 0,0 1 0 0 0,1-1 0 0 0,-1 0 0 0 0,1 1 0 0 0,-1-1 0 0 0,0 1 0 0 0,-1-1 0 0 0,1 1-156 0 0,0 0 0 0 0,0 0 1 0 0,0 0-1 0 0,1 0 0 0 0,-1 0 0 0 0,0 0 1 0 0,0 0-1 0 0,0 1 0 0 0,0-1 0 0 0,0 0 1 0 0,0 1-1 0 0,0-1 0 0 0,1 1 1 0 0,-1-1-1 0 0,0 1 0 0 0,0-1 0 0 0,-1 2 1 0 0,-5 4 113 0 0,1 1 0 0 0,0-1 0 0 0,-8 12 0 0 0,9-11 75 0 0,-118 160-114 0 0,98-127-357 0 0,2 1-1 0 0,-26 60 1 0 0,39-75-17 0 0,2-2-30 0 0</inkml:trace>
</inkml:ink>
</file>

<file path=ppt/ink/ink2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3.805"/>
    </inkml:context>
    <inkml:brush xml:id="br0">
      <inkml:brushProperty name="width" value="0.05" units="cm"/>
      <inkml:brushProperty name="height" value="0.05" units="cm"/>
    </inkml:brush>
  </inkml:definitions>
  <inkml:trace contextRef="#ctx0" brushRef="#br0">123 1 9218 0 0,'-8'5'13379'0'0,"2"11"-14902"0"0,5-12 2632 0 0,-28 89-1097 0 0,3 1 0 0 0,-16 120-1 0 0,37-174-22 0 0,1-1 0 0 0,2 41 0 0 0,3-62 5 0 0,0 0-1 0 0,1 0 1 0 0,1 0 0 0 0,1 0-1 0 0,1-1 1 0 0,11 30 0 0 0,-2-21-419 0 0,-2-11-5228 0 0,-1-5-1240 0 0</inkml:trace>
</inkml:ink>
</file>

<file path=ppt/ink/ink2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5.338"/>
    </inkml:context>
    <inkml:brush xml:id="br0">
      <inkml:brushProperty name="width" value="0.05" units="cm"/>
      <inkml:brushProperty name="height" value="0.05" units="cm"/>
    </inkml:brush>
  </inkml:definitions>
  <inkml:trace contextRef="#ctx0" brushRef="#br0">15 272 3225 0 0,'-1'0'182'0'0,"1"0"0"0"0,-1 0 0 0 0,0 0 0 0 0,1 0 0 0 0,-1 0 0 0 0,1-1 0 0 0,-1 1 0 0 0,1 0 0 0 0,-1 0 0 0 0,0 0 0 0 0,1-1 0 0 0,-1 1 0 0 0,1 0 0 0 0,-1 0 0 0 0,1-1 0 0 0,-1 1 0 0 0,1 0 0 0 0,0-1 0 0 0,-1 1 1 0 0,1-1-1 0 0,-1 1 0 0 0,1-1 0 0 0,0 1 0 0 0,-1-1 0 0 0,1 1 0 0 0,0-1 0 0 0,0 1 0 0 0,-1-1 0 0 0,1 1 0 0 0,0-1 0 0 0,0 1 0 0 0,0-1 0 0 0,-1 1 0 0 0,1-2 0 0 0,0-1 8 0 0,0-1 1 0 0,0 1-1 0 0,0 0 0 0 0,1 0 1 0 0,-1 0-1 0 0,1-1 0 0 0,1-3 0 0 0,3-8-186 0 0,14-27-1 0 0,-10 24-22 0 0,1 1-1 0 0,1 0 1 0 0,25-29 0 0 0,-27 37 7 0 0,0-1 0 0 0,0 2 1 0 0,1-1-1 0 0,0 2 0 0 0,0-1 1 0 0,1 1-1 0 0,15-7 0 0 0,-26 13 12 0 0,1 1-1 0 0,0 0 0 0 0,-1 0 1 0 0,1 0-1 0 0,0 0 1 0 0,-1-1-1 0 0,1 1 0 0 0,0 0 1 0 0,-1 0-1 0 0,1 0 0 0 0,-1 0 1 0 0,1 1-1 0 0,0-1 1 0 0,-1 0-1 0 0,1 0 0 0 0,0 0 1 0 0,-1 0-1 0 0,1 1 0 0 0,0-1 1 0 0,-1 0-1 0 0,1 1 1 0 0,-1-1-1 0 0,1 0 0 0 0,-1 1 1 0 0,1-1-1 0 0,-1 1 0 0 0,1-1 1 0 0,-1 1-1 0 0,1-1 0 0 0,-1 1 1 0 0,0-1-1 0 0,1 1 1 0 0,-1-1-1 0 0,0 1 0 0 0,1 0 1 0 0,-1-1-1 0 0,0 1 0 0 0,0-1 1 0 0,0 1-1 0 0,0 0 1 0 0,1-1-1 0 0,-1 1 0 0 0,0 0 1 0 0,0-1-1 0 0,0 1 0 0 0,0 1 1 0 0,1 40-53 0 0,-1-34 42 0 0,0 64-18 0 0,-4 1-1 0 0,-2-1 1 0 0,-4 0 0 0 0,-34 125-1 0 0,37-178 1007 0 0,-16 34 0 0 0,23-88-369 0 0,4 5-552 0 0,1-1 0 0 0,2 1-1 0 0,1 0 1 0 0,1 0 0 0 0,1 1 0 0 0,2 1 0 0 0,22-41-1 0 0,-12 33-111 0 0,1 0-1 0 0,2 2 0 0 0,1 0 1 0 0,57-56-1 0 0,-80 88 42 0 0,24-22-32 0 0,-25 22 48 0 0,0 1-1 0 0,0 0 0 0 0,0-1 0 0 0,0 1 0 0 0,0 0 0 0 0,1 0 0 0 0,-1 0 0 0 0,0 0 0 0 0,1 0 1 0 0,-1 1-1 0 0,4-1 0 0 0,-5 1 0 0 0,0 1 0 0 0,-1-1 0 0 0,1 1 0 0 0,0 0 0 0 0,0-1 0 0 0,-1 1 0 0 0,1 0 0 0 0,0 0 0 0 0,-1-1 0 0 0,1 1 0 0 0,-1 0 0 0 0,1 0 0 0 0,-1 0 0 0 0,0 0 0 0 0,1 0 0 0 0,-1 0 0 0 0,0 0 0 0 0,1 0 0 0 0,-1 0 0 0 0,0 1 0 0 0,4 22-60 0 0,-3 12 129 0 0,-2 0 0 0 0,-1 0 0 0 0,-2 0 1 0 0,-17 66-1 0 0,-3 32 282 0 0,24-104-1399 0 0</inkml:trace>
</inkml:ink>
</file>

<file path=ppt/ink/ink2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5.863"/>
    </inkml:context>
    <inkml:brush xml:id="br0">
      <inkml:brushProperty name="width" value="0.05" units="cm"/>
      <inkml:brushProperty name="height" value="0.05" units="cm"/>
    </inkml:brush>
  </inkml:definitions>
  <inkml:trace contextRef="#ctx0" brushRef="#br0">76 34 9674 0 0,'-1'0'52'0'0,"-1"0"0"0"0,1 0-1 0 0,0 1 1 0 0,0-1 0 0 0,0 0-1 0 0,-1 1 1 0 0,1-1 0 0 0,0 1 0 0 0,0 0-1 0 0,0-1 1 0 0,0 1 0 0 0,0 0 0 0 0,0-1-1 0 0,0 1 1 0 0,0 0 0 0 0,0 0 0 0 0,0 0-1 0 0,0 0 1 0 0,1 0 0 0 0,-1 0 0 0 0,0 0-1 0 0,0 2 1 0 0,-13 32-147 0 0,10-22 203 0 0,-4 9-196 0 0,1 1 0 0 0,2 0 0 0 0,0 0 0 0 0,-3 32 0 0 0,7-43 322 0 0,1 0 0 0 0,0 0 1 0 0,1 1-1 0 0,0-1 1 0 0,1 0-1 0 0,0 0 0 0 0,1 0 1 0 0,0 0-1 0 0,1 0 0 0 0,6 13 1 0 0,-9-25-138 0 0,-1 0 1 0 0,1-1 0 0 0,-1 1 0 0 0,1 0-1 0 0,-1 0 1 0 0,1 0 0 0 0,-1 0 0 0 0,1-1-1 0 0,-1 1 1 0 0,1 0 0 0 0,-1 0-1 0 0,0-1 1 0 0,1 1 0 0 0,-1 0 0 0 0,1-1-1 0 0,-1 1 1 0 0,0-1 0 0 0,1 1-1 0 0,-1 0 1 0 0,0-1 0 0 0,0 1 0 0 0,1-1-1 0 0,-1 1 1 0 0,0-1 0 0 0,0 1-1 0 0,1-1 1 0 0,-1 1 0 0 0,0-2 0 0 0,11-18 873 0 0,172-332 709 0 0,-180 344-1644 0 0,-7 23 0 0 0,-4 23-56 0 0,-7 77 0 0 0,14-102 16 0 0,1-1 1 0 0,0 1-1 0 0,1 0 0 0 0,0-1 1 0 0,1 1-1 0 0,1-1 1 0 0,0 0-1 0 0,0 0 0 0 0,1 0 1 0 0,10 19-1 0 0,-14-29-14 0 0,1 0-1 0 0,0 0 1 0 0,0-1 0 0 0,0 1-1 0 0,1 0 1 0 0,-1-1 0 0 0,0 1-1 0 0,0-1 1 0 0,1 0 0 0 0,-1 1-1 0 0,1-1 1 0 0,0 0-1 0 0,-1 0 1 0 0,1 0 0 0 0,0 0-1 0 0,-1 0 1 0 0,1 0 0 0 0,0 0-1 0 0,0-1 1 0 0,0 1 0 0 0,0-1-1 0 0,0 1 1 0 0,0-1 0 0 0,0 0-1 0 0,0 0 1 0 0,0 0 0 0 0,0 0-1 0 0,0 0 1 0 0,0 0 0 0 0,0 0-1 0 0,0-1 1 0 0,0 1 0 0 0,-1-1-1 0 0,1 1 1 0 0,0-1 0 0 0,0 0-1 0 0,0 0 1 0 0,0 0-1 0 0,2-2 1 0 0,6-4-108 0 0,0 0 0 0 0,0-1 0 0 0,-1 0 0 0 0,-1 0 0 0 0,10-12 0 0 0,-3 1 112 0 0</inkml:trace>
</inkml:ink>
</file>

<file path=ppt/ink/ink2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6.614"/>
    </inkml:context>
    <inkml:brush xml:id="br0">
      <inkml:brushProperty name="width" value="0.05" units="cm"/>
      <inkml:brushProperty name="height" value="0.05" units="cm"/>
    </inkml:brush>
  </inkml:definitions>
  <inkml:trace contextRef="#ctx0" brushRef="#br0">41 395 3225 0 0,'-2'0'385'0'0,"0"0"-1"0"0,0-1 1 0 0,0 1 0 0 0,0-1 0 0 0,0 1 0 0 0,1-1 0 0 0,-1 0-1 0 0,0 0 1 0 0,0 1 0 0 0,1-1 0 0 0,-1-1 0 0 0,1 1 0 0 0,-1 0 0 0 0,1 0-1 0 0,-1 0 1 0 0,1-1 0 0 0,0 1 0 0 0,-1-1 0 0 0,0-1 0 0 0,1 0-116 0 0,0 1 1 0 0,0 0 0 0 0,0-1 0 0 0,1 0 0 0 0,-1 1 0 0 0,1-1-1 0 0,-1 1 1 0 0,1-1 0 0 0,0 0 0 0 0,0 1 0 0 0,0-1 0 0 0,1-3-1 0 0,1-7 70 0 0,2 0-1 0 0,-1 0 0 0 0,2 1 1 0 0,8-18-1 0 0,-12 27-245 0 0,14-30-63 0 0,1 2-1 0 0,29-43 1 0 0,-36 62-38 0 0,0 0 1 0 0,0 0 0 0 0,1 1 0 0 0,0 1 0 0 0,1 0 0 0 0,1 0-1 0 0,-1 1 1 0 0,21-12 0 0 0,-30 20 5 0 0,0 0-1 0 0,0 0 1 0 0,0 0-1 0 0,-1 0 1 0 0,1 0 0 0 0,1 0-1 0 0,-1 1 1 0 0,0-1-1 0 0,0 1 1 0 0,0 0-1 0 0,0-1 1 0 0,3 1 0 0 0,-5 0-6 0 0,1 0 1 0 0,-1 1 0 0 0,1-1 0 0 0,-1 0 0 0 0,0 0-1 0 0,1 0 1 0 0,-1 1 0 0 0,1-1 0 0 0,-1 0 0 0 0,0 0 0 0 0,1 1-1 0 0,-1-1 1 0 0,0 0 0 0 0,0 1 0 0 0,1-1 0 0 0,-1 1 0 0 0,0-1-1 0 0,0 0 1 0 0,1 1 0 0 0,-1-1 0 0 0,0 1 0 0 0,0 0 0 0 0,1 17-96 0 0,-12 57-272 0 0,-28 98 0 0 0,24-115 571 0 0,8-28-349 0 0,-29 106-76 0 0,97-307 149 0 0,-47 136 54 0 0,2 1-1 0 0,38-59 0 0 0,-45 80-12 0 0,1 0 0 0 0,13-13 0 0 0,-20 22 27 0 0,1 1 0 0 0,0-1-1 0 0,0 1 1 0 0,1 0 0 0 0,-1 0-1 0 0,0 0 1 0 0,1 0 0 0 0,0 1 0 0 0,0 0-1 0 0,6-2 1 0 0,-10 3 9 0 0,0 2-1 0 0,0-1 1 0 0,-1 0-1 0 0,1 0 0 0 0,0 0 1 0 0,0 0-1 0 0,-1 0 1 0 0,1 0-1 0 0,0 1 1 0 0,0-1-1 0 0,-1 0 1 0 0,1 1-1 0 0,0-1 1 0 0,-1 0-1 0 0,1 1 1 0 0,-1-1-1 0 0,1 1 1 0 0,0-1-1 0 0,-1 1 1 0 0,1 0-1 0 0,-1-1 1 0 0,0 1-1 0 0,1-1 1 0 0,-1 1-1 0 0,1 0 0 0 0,-1-1 1 0 0,0 1-1 0 0,1 0 1 0 0,-1-1-1 0 0,0 1 1 0 0,0 0-1 0 0,0 0 1 0 0,1-1-1 0 0,-1 1 1 0 0,0 0-1 0 0,0 0 1 0 0,0-1-1 0 0,0 1 1 0 0,0 0-1 0 0,-1 0 1 0 0,1 39-90 0 0,-1-35 79 0 0,-3 46 74 0 0,-2 0 0 0 0,-3-1-1 0 0,-24 82 1 0 0,29-120-41 0 0,2-6 6 0 0,0 0 0 0 0,0 1 0 0 0,-1-1-1 0 0,0 0 1 0 0,-5 8 0 0 0,17-62 291 0 0,51-123-2147 0 0,-49 146 1418 0 0,0 1 1 0 0,2 0 0 0 0,1 1 0 0 0,29-38-1 0 0,-40 57 364 0 0,1 0 0 0 0,-1-1 0 0 0,1 1-1 0 0,0 0 1 0 0,0 1 0 0 0,0-1 0 0 0,1 1-1 0 0,0 0 1 0 0,-1 0 0 0 0,1 0 0 0 0,0 1-1 0 0,7-3 1 0 0,-11 5 77 0 0,-1 0-1 0 0,1 0 1 0 0,0 0-1 0 0,0 1 0 0 0,-1-1 1 0 0,1 0-1 0 0,0 0 1 0 0,-1 1-1 0 0,1-1 1 0 0,0 1-1 0 0,-1-1 0 0 0,1 0 1 0 0,-1 1-1 0 0,1-1 1 0 0,-1 1-1 0 0,1 0 1 0 0,-1-1-1 0 0,1 1 1 0 0,-1-1-1 0 0,1 1 0 0 0,-1 0 1 0 0,0-1-1 0 0,1 1 1 0 0,-1 0-1 0 0,0-1 1 0 0,0 1-1 0 0,1 0 0 0 0,-1 0 1 0 0,0-1-1 0 0,0 1 1 0 0,0 1-1 0 0,4 26 1137 0 0,-4-26-1068 0 0,1 30 926 0 0,-2 1 0 0 0,-6 45 0 0 0,-1-4-259 0 0,6 18-732 0 0,1-88-793 0 0</inkml:trace>
</inkml:ink>
</file>

<file path=ppt/ink/ink2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7.177"/>
    </inkml:context>
    <inkml:brush xml:id="br0">
      <inkml:brushProperty name="width" value="0.05" units="cm"/>
      <inkml:brushProperty name="height" value="0.05" units="cm"/>
    </inkml:brush>
  </inkml:definitions>
  <inkml:trace contextRef="#ctx0" brushRef="#br0">207 0 6913 0 0,'-3'61'5218'0'0,"-10"35"-3611"0"0,5-42-775 0 0,-73 493 1730 0 0,77-525-2562 0 0,-17 82 0 0 0,18-92 0 0 0,-1 0 0 0 0,0-1 0 0 0,-1 1 0 0 0,0-1 0 0 0,-1-1 0 0 0,-9 16 0 0 0,14-25 28 0 0,0 0 0 0 0,0 0 0 0 0,0 0 1 0 0,1 0-1 0 0,-1 0 0 0 0,0 0 0 0 0,0 0 1 0 0,0 0-1 0 0,-1 0 0 0 0,1-1 0 0 0,0 1 1 0 0,0 0-1 0 0,0-1 0 0 0,0 1 0 0 0,-2 0 1 0 0,2-1 6 0 0,1 0 0 0 0,-1 0 0 0 0,1 0 1 0 0,-1 0-1 0 0,1 0 0 0 0,-1 0 0 0 0,1-1 1 0 0,-1 1-1 0 0,1 0 0 0 0,-1 0 0 0 0,1 0 1 0 0,0-1-1 0 0,-1 1 0 0 0,1 0 1 0 0,-1 0-1 0 0,1-1 0 0 0,0 1 0 0 0,-1 0 1 0 0,1-1-1 0 0,0 1 0 0 0,-1 0 0 0 0,1-1 1 0 0,0 1-1 0 0,0-1 0 0 0,-1 1 0 0 0,1 0 1 0 0,0-2-1 0 0,-2-1 90 0 0,1 0 0 0 0,1 0 0 0 0,-1 0-1 0 0,0 0 1 0 0,1 0 0 0 0,-1-1 0 0 0,1 1 0 0 0,0 0 0 0 0,0-1-1 0 0,2-5 1 0 0,3-18-665 0 0,2 0-1 0 0,1 1 0 0 0,1 0 1 0 0,1 0-1 0 0,2 1 0 0 0,18-32 0 0 0,-26 51 525 0 0,1 0-1 0 0,-1 0 1 0 0,1 0 0 0 0,0 0-1 0 0,1 1 1 0 0,-1 0-1 0 0,1 0 1 0 0,0 0-1 0 0,1 1 1 0 0,-1 0-1 0 0,1 0 1 0 0,0 0-1 0 0,12-4 1 0 0,-16 7 39 0 0,1 0 1 0 0,-1 0 0 0 0,0 0 0 0 0,0 1-1 0 0,0-1 1 0 0,1 1 0 0 0,-1 0 0 0 0,0 0-1 0 0,1 0 1 0 0,-1 0 0 0 0,0 0 0 0 0,0 1-1 0 0,1 0 1 0 0,-1-1 0 0 0,0 1 0 0 0,0 1-1 0 0,5 1 1 0 0,-4-1 47 0 0,-1 1-1 0 0,0-1 1 0 0,0 1-1 0 0,1 0 1 0 0,-1 0-1 0 0,-1 0 1 0 0,1 0-1 0 0,0 0 1 0 0,-1 1-1 0 0,0-1 1 0 0,0 1-1 0 0,2 5 1 0 0,0 1 73 0 0,0 0 1 0 0,-1 0-1 0 0,0 1 0 0 0,-1-1 0 0 0,0 1 1 0 0,-1 0-1 0 0,0-1 0 0 0,-1 1 1 0 0,-1 20-1 0 0,0-25-82 0 0,0-1 0 0 0,0 1 0 0 0,0 0 0 0 0,-1-1 0 0 0,0 0 0 0 0,0 1 1 0 0,0-1-1 0 0,0 0 0 0 0,-1 0 0 0 0,0 0 0 0 0,0 0 0 0 0,-1-1 0 0 0,1 1 0 0 0,-1-1 0 0 0,0 0 0 0 0,-5 4 0 0 0,4-4-8 0 0,-1 0-1 0 0,0-1 0 0 0,0 0 0 0 0,0 0 0 0 0,0 0 1 0 0,-1-1-1 0 0,1 0 0 0 0,-1 0 0 0 0,1-1 1 0 0,-1 0-1 0 0,0 0 0 0 0,1 0 0 0 0,-11-1 0 0 0,9 0-128 0 0,-1-1 0 0 0,1 0 0 0 0,-1 0 0 0 0,1-1 0 0 0,-1 0 0 0 0,1 0 0 0 0,0-1 0 0 0,-1 0 0 0 0,2 0 0 0 0,-10-5 0 0 0,-3-7-292 0 0</inkml:trace>
</inkml:ink>
</file>

<file path=ppt/ink/ink2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27.882"/>
    </inkml:context>
    <inkml:brush xml:id="br0">
      <inkml:brushProperty name="width" value="0.05" units="cm"/>
      <inkml:brushProperty name="height" value="0.05" units="cm"/>
    </inkml:brush>
  </inkml:definitions>
  <inkml:trace contextRef="#ctx0" brushRef="#br0">1 151 10594 0 0,'2'1'-4'0'0,"0"0"0"0"0,0-1 0 0 0,0 1 0 0 0,0 0-1 0 0,0-1 1 0 0,0 0 0 0 0,0 1 0 0 0,0-1 0 0 0,1 0-1 0 0,-1 0 1 0 0,0 0 0 0 0,2-1 0 0 0,5 1-59 0 0,36 2 275 0 0,60-7 1 0 0,-86 3-202 0 0,-1-1 1 0 0,1 0 0 0 0,-1-2-1 0 0,0 0 1 0 0,0-1 0 0 0,17-8 0 0 0,-30 11 127 0 0,0 0 0 0 0,-1 0 0 0 0,1 0 0 0 0,-1-1 0 0 0,0 0 0 0 0,0 1 0 0 0,0-1 0 0 0,0-1 0 0 0,0 1 0 0 0,-1-1 0 0 0,4-5 0 0 0,-6 8-37 0 0,-1 1 0 0 0,1-1 0 0 0,0 1-1 0 0,-1-1 1 0 0,1 1 0 0 0,-1-1 0 0 0,1 0 0 0 0,-1 1 0 0 0,0-1-1 0 0,1 0 1 0 0,-1 1 0 0 0,0-1 0 0 0,0 0 0 0 0,0 1 0 0 0,-1-1 0 0 0,1 0-1 0 0,0 1 1 0 0,0-1 0 0 0,-1 0 0 0 0,1 1 0 0 0,-1-1 0 0 0,0 1-1 0 0,1-1 1 0 0,-1 1 0 0 0,0-1 0 0 0,0 1 0 0 0,0-1 0 0 0,0 1-1 0 0,0 0 1 0 0,0 0 0 0 0,-1-1 0 0 0,1 1 0 0 0,0 0 0 0 0,-1 0 0 0 0,1 0-1 0 0,0 0 1 0 0,-1 1 0 0 0,1-1 0 0 0,-1 0 0 0 0,-2 0 0 0 0,0 0-7 0 0,1 0 1 0 0,0 0-1 0 0,0 0 1 0 0,-1 1 0 0 0,1-1-1 0 0,-1 1 1 0 0,1 0 0 0 0,0 0-1 0 0,-1 1 1 0 0,1-1 0 0 0,0 1-1 0 0,-1-1 1 0 0,1 1-1 0 0,0 0 1 0 0,0 0 0 0 0,-1 1-1 0 0,-2 1 1 0 0,-3 1 103 0 0,1 0 0 0 0,0 1 0 0 0,1 0 0 0 0,-1 1 0 0 0,-7 6 0 0 0,5-2-227 0 0,1 1-1 0 0,-1 0 1 0 0,2 1 0 0 0,0 0-1 0 0,0 0 1 0 0,1 1 0 0 0,1-1-1 0 0,0 1 1 0 0,0 1 0 0 0,2-1 0 0 0,-5 18-1 0 0,8-23 0 0 0,-1 0-1 0 0,1 1 0 0 0,0-1 1 0 0,1 1-1 0 0,0 0 1 0 0,1-1-1 0 0,-1 1 0 0 0,5 15 1 0 0,-4-18 17 0 0,1-1 1 0 0,0 0 0 0 0,1 0 0 0 0,-1 0-1 0 0,1 0 1 0 0,0 0 0 0 0,0 0 0 0 0,0-1-1 0 0,1 1 1 0 0,0-1 0 0 0,-1 0 0 0 0,2 0 0 0 0,-1 0-1 0 0,7 4 1 0 0,-8-6-17 0 0,-1-1 0 0 0,1 1 0 0 0,0-1 0 0 0,0 0-1 0 0,0 0 1 0 0,0 0 0 0 0,1 0 0 0 0,-1-1 0 0 0,0 1 0 0 0,0-1 0 0 0,0 1 0 0 0,1-1-1 0 0,-1-1 1 0 0,0 1 0 0 0,0 0 0 0 0,0-1 0 0 0,0 1 0 0 0,1-1 0 0 0,-1 0 0 0 0,0 0 0 0 0,0 0-1 0 0,0 0 1 0 0,0-1 0 0 0,-1 1 0 0 0,6-5 0 0 0,6-3-180 0 0,-2-1 1 0 0,1 0-1 0 0,19-23 1 0 0,-25 26 85 0 0,70-79-1260 0 0,-51 53 695 0 0,3 2 1 0 0,56-49-1 0 0,-83 78 649 0 0,19-13-99 0 0,-20 14 143 0 0,0 1-1 0 0,-1-1 0 0 0,1 1 0 0 0,0-1 0 0 0,-1 1 0 0 0,1-1 1 0 0,0 1-1 0 0,0 0 0 0 0,0-1 0 0 0,-1 1 0 0 0,1 0 0 0 0,0 0 1 0 0,0 0-1 0 0,0-1 0 0 0,0 1 0 0 0,-1 0 0 0 0,1 0 0 0 0,0 0 0 0 0,0 0 1 0 0,0 0-1 0 0,0 1 0 0 0,0-1 0 0 0,0 0 0 0 0,0 5 182 0 0,-1-1-1 0 0,1 1 1 0 0,-1 0-1 0 0,-1-1 1 0 0,0 8-1 0 0,1-10-132 0 0,-15 93 2265 0 0,8-62-1565 0 0,2 1 0 0 0,-1 41 0 0 0,7-85-388 0 0,0-1 1 0 0,1 1-1 0 0,1-1 1 0 0,0 1 0 0 0,0 0-1 0 0,1 0 1 0 0,0 0-1 0 0,0 0 1 0 0,1 1 0 0 0,10-14-1 0 0,3-4-606 0 0,2 1-1 0 0,29-30 1 0 0,-26 33-1134 0 0,1 1-3916 0 0,1 3-1677 0 0</inkml:trace>
</inkml:ink>
</file>

<file path=ppt/ink/ink2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0.049"/>
    </inkml:context>
    <inkml:brush xml:id="br0">
      <inkml:brushProperty name="width" value="0.05" units="cm"/>
      <inkml:brushProperty name="height" value="0.05" units="cm"/>
    </inkml:brush>
  </inkml:definitions>
  <inkml:trace contextRef="#ctx0" brushRef="#br0">617 4 5065 0 0,'-1'-3'4765'0'0,"-5"15"-1575"0"0,-109 253-138 0 0,-77 134-3018 0 0,83-173 191 0 0,53-107-185 0 0,-78 250 1 0 0,130-355-218 0 0,6-15-230 0 0,7-22-371 0 0,-3 0 387 0 0</inkml:trace>
</inkml:ink>
</file>

<file path=ppt/ink/ink2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1.671"/>
    </inkml:context>
    <inkml:brush xml:id="br0">
      <inkml:brushProperty name="width" value="0.05" units="cm"/>
      <inkml:brushProperty name="height" value="0.05" units="cm"/>
    </inkml:brush>
  </inkml:definitions>
  <inkml:trace contextRef="#ctx0" brushRef="#br0">0 589 1376 0 0,'5'1'4244'0'0,"0"-1"-4036"0"0,0 0 0 0 0,0 0-1 0 0,0-1 1 0 0,1 0 0 0 0,-1 1 0 0 0,0-2 0 0 0,0 1 0 0 0,-1-1 0 0 0,1 1 0 0 0,0-1-1 0 0,0-1 1 0 0,-1 1 0 0 0,1-1 0 0 0,4-3 0 0 0,18-13 140 0 0,0-2 0 0 0,-1-1 0 0 0,-1-1 0 0 0,-2-1 0 0 0,25-33 0 0 0,-20 21 78 0 0,-2-2 0 0 0,-2 0 1 0 0,27-57-1 0 0,-48 87-428 0 0,33-75-86 0 0,-33 74 81 0 0,0 0 0 0 0,-1 0 0 0 0,0-1 0 0 0,0 1-1 0 0,-1-1 1 0 0,-1 1 0 0 0,1-12 0 0 0,-1 20 16 0 0,0 1-1 0 0,0-1 1 0 0,0 1 0 0 0,0-1 0 0 0,0 0-1 0 0,0 1 1 0 0,0-1 0 0 0,0 1-1 0 0,0-1 1 0 0,-1 0 0 0 0,1 1-1 0 0,0-1 1 0 0,0 1 0 0 0,0-1 0 0 0,-1 1-1 0 0,1-1 1 0 0,0 1 0 0 0,-1-1-1 0 0,1 1 1 0 0,0-1 0 0 0,-1 1 0 0 0,1-1-1 0 0,-1 1 1 0 0,1-1 0 0 0,-1 1-1 0 0,1 0 1 0 0,-1-1 0 0 0,0 1 29 0 0,0 0-1 0 0,0 0 1 0 0,0 1 0 0 0,1-1 0 0 0,-1 0 0 0 0,0 0 0 0 0,1 1-1 0 0,-1-1 1 0 0,0 0 0 0 0,1 1 0 0 0,-1-1 0 0 0,0 1 0 0 0,1-1-1 0 0,-1 1 1 0 0,1-1 0 0 0,-1 1 0 0 0,0 1 0 0 0,-21 29 1195 0 0,9-4-918 0 0,1 0 0 0 0,2 1 0 0 0,1 0 1 0 0,0 1-1 0 0,3 0 0 0 0,-6 40 0 0 0,10-46-364 0 0,1 0 0 0 0,1 0 0 0 0,0 0 0 0 0,2-1 0 0 0,1 1 0 0 0,0 0 0 0 0,2-1 0 0 0,14 41 0 0 0,-18-58 49 0 0,1 0-1 0 0,0-1 0 0 0,0 1 0 0 0,0-1 0 0 0,0 1 0 0 0,1-1 0 0 0,0 0 0 0 0,0 0 0 0 0,0 0 1 0 0,0 0-1 0 0,7 5 0 0 0,-6-10-553 0 0</inkml:trace>
</inkml:ink>
</file>

<file path=ppt/ink/ink2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2.110"/>
    </inkml:context>
    <inkml:brush xml:id="br0">
      <inkml:brushProperty name="width" value="0.05" units="cm"/>
      <inkml:brushProperty name="height" value="0.05" units="cm"/>
    </inkml:brush>
  </inkml:definitions>
  <inkml:trace contextRef="#ctx0" brushRef="#br0">0 58 3225 0 0,'151'-10'-747'0'0,"-69"3"840"0"0,292-8 193 0 0,-363 15 30 0 0,-15 5 1146 0 0,-8 9 511 0 0,-23 40 3839 0 0,2 5-3344 0 0,27-46-2381 0 0,1 0 0 0 0,0 1 0 0 0,0-1 0 0 0,1 1 0 0 0,1 0 0 0 0,0 0-1 0 0,0 19 1 0 0,3-30-100 0 0,0 1-1 0 0,0-1 0 0 0,0 1 0 0 0,0-1 1 0 0,1 1-1 0 0,0-1 0 0 0,0 0 0 0 0,0 1 0 0 0,0-1 1 0 0,0 0-1 0 0,0 0 0 0 0,1 0 0 0 0,0 0 1 0 0,0 0-1 0 0,0 0 0 0 0,0 0 0 0 0,0-1 1 0 0,0 1-1 0 0,1-1 0 0 0,4 5 0 0 0,-5-6 5 0 0,1 1-1 0 0,-1-1 1 0 0,1 0 0 0 0,0 0-1 0 0,-1 1 1 0 0,1-2-1 0 0,0 1 1 0 0,0 0 0 0 0,0-1-1 0 0,0 1 1 0 0,0-1-1 0 0,0 0 1 0 0,0 0 0 0 0,0 0-1 0 0,0 0 1 0 0,-1 0-1 0 0,1-1 1 0 0,0 0 0 0 0,0 1-1 0 0,0-1 1 0 0,0 0-1 0 0,-1 0 1 0 0,1 0 0 0 0,3-3-1 0 0,3-1 46 0 0,-1-1 0 0 0,0 0 1 0 0,-1 0-1 0 0,0-1 0 0 0,0 0 0 0 0,0 0 0 0 0,-1-1 0 0 0,0 0 0 0 0,0 0 0 0 0,-1-1 0 0 0,0 1 1 0 0,7-17-1 0 0,-7 11 24 0 0,1 0 1 0 0,-2 0 0 0 0,0 0-1 0 0,-1 0 1 0 0,0-1 0 0 0,-1 0-1 0 0,0-29 1 0 0,-2 40-61 0 0,0 0-1 0 0,-1-1 1 0 0,1 1-1 0 0,-1 0 1 0 0,0 0-1 0 0,0 0 1 0 0,-1-1-1 0 0,1 1 1 0 0,-1 0-1 0 0,0 0 1 0 0,0 1-1 0 0,0-1 1 0 0,-1 0 0 0 0,1 1-1 0 0,-1-1 1 0 0,0 1-1 0 0,0 0 1 0 0,0 0-1 0 0,0 0 1 0 0,0 0-1 0 0,-1 1 1 0 0,1-1-1 0 0,-1 1 1 0 0,0 0-1 0 0,0 0 1 0 0,0 0-1 0 0,0 0 1 0 0,0 1-1 0 0,0 0 1 0 0,0 0 0 0 0,0 0-1 0 0,-1 0 1 0 0,-3 0-1 0 0,-6 0-354 0 0</inkml:trace>
</inkml:ink>
</file>

<file path=ppt/ink/ink2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2.561"/>
    </inkml:context>
    <inkml:brush xml:id="br0">
      <inkml:brushProperty name="width" value="0.05" units="cm"/>
      <inkml:brushProperty name="height" value="0.05" units="cm"/>
    </inkml:brush>
  </inkml:definitions>
  <inkml:trace contextRef="#ctx0" brushRef="#br0">1 645 9674 0 0,'6'-8'313'0'0,"1"0"1"0"0,-1-1-1 0 0,6-11 0 0 0,5-6-206 0 0,139-213 40 0 0,-128 189-202 0 0,-2-1 1 0 0,-3-1-1 0 0,18-56 0 0 0,-38 98 57 0 0,-1 5 0 0 0,0 0 1 0 0,0-1-1 0 0,-1 0 0 0 0,1 1 0 0 0,-1-1 0 0 0,-1 0 0 0 0,1 0 1 0 0,-1-11-1 0 0,0 17 15 0 0,0 0 1 0 0,0 0 0 0 0,0 0-1 0 0,0 0 1 0 0,0 0-1 0 0,0 0 1 0 0,0-1 0 0 0,0 1-1 0 0,0 0 1 0 0,0 0 0 0 0,-1 0-1 0 0,1 0 1 0 0,0 0-1 0 0,0 0 1 0 0,0 0 0 0 0,0 0-1 0 0,0 0 1 0 0,0 0 0 0 0,0 0-1 0 0,0 0 1 0 0,0 0-1 0 0,0 0 1 0 0,0 0 0 0 0,-1 0-1 0 0,1-1 1 0 0,0 1 0 0 0,0 0-1 0 0,0 0 1 0 0,0 0-1 0 0,0 0 1 0 0,0 0 0 0 0,0 0-1 0 0,0 0 1 0 0,0 0 0 0 0,-1 0-1 0 0,1 0 1 0 0,0 0-1 0 0,0 0 1 0 0,0 1 0 0 0,0-1-1 0 0,0 0 1 0 0,0 0 0 0 0,0 0-1 0 0,0 0 1 0 0,0 0-1 0 0,0 0 1 0 0,-1 0 0 0 0,1 0-1 0 0,0 0 1 0 0,0 0 0 0 0,0 0-1 0 0,0 0 1 0 0,0 0-1 0 0,-7 7 1111 0 0,-4 10 425 0 0,-7 16-820 0 0,2 0 0 0 0,2 2-1 0 0,-17 56 1 0 0,25-67-807 0 0,1 0 0 0 0,0 1-1 0 0,2-1 1 0 0,2 1 0 0 0,0 0 0 0 0,3 35 0 0 0,0-49 43 0 0,0 0 1 0 0,0-1 0 0 0,1 1 0 0 0,7 17 0 0 0,-9-24 24 0 0,1 0-1 0 0,0-1 1 0 0,0 1 0 0 0,0 0-1 0 0,0-1 1 0 0,1 1 0 0 0,-1-1-1 0 0,1 1 1 0 0,0-1 0 0 0,0 0-1 0 0,0 0 1 0 0,1-1 0 0 0,-1 1-1 0 0,1-1 1 0 0,3 3 0 0 0,-6-5-23 0 0,1 1 1 0 0,-1-1 0 0 0,0 0 0 0 0,0 1 0 0 0,1-1 0 0 0,-1 0 0 0 0,0 0 0 0 0,1 0 0 0 0,-1 0 0 0 0,0 0-1 0 0,1 0 1 0 0,-1 0 0 0 0,0 0 0 0 0,1 0 0 0 0,-1-1 0 0 0,0 1 0 0 0,0 0 0 0 0,1-1 0 0 0,-1 1 0 0 0,2-2-1 0 0,0 0-77 0 0,-1 0-1 0 0,0 0 0 0 0,0 0 0 0 0,1 0 0 0 0,-1 0 1 0 0,-1-1-1 0 0,1 1 0 0 0,3-6 0 0 0,1-3-447 0 0,-1-1 1 0 0,0 0-1 0 0,4-16 0 0 0,-8 25 428 0 0,6-26-738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38.543"/>
    </inkml:context>
    <inkml:brush xml:id="br0">
      <inkml:brushProperty name="width" value="0.05" units="cm"/>
      <inkml:brushProperty name="height" value="0.05" units="cm"/>
    </inkml:brush>
  </inkml:definitions>
  <inkml:trace contextRef="#ctx0" brushRef="#br0">0 18 3225 0 0,'6'-9'5887'0'0,"-5"8"-5775"0"0,1 0 0 0 0,-1 0 0 0 0,1 0 1 0 0,-1 0-1 0 0,1 1 0 0 0,-1-1 0 0 0,1 1 0 0 0,0-1 0 0 0,-1 1 0 0 0,1 0 0 0 0,2-1 1 0 0,-4 1-95 0 0,1 0 0 0 0,0 0 1 0 0,0 0-1 0 0,0 0 1 0 0,0 0-1 0 0,0 0 1 0 0,0 0-1 0 0,0 0 1 0 0,0 0-1 0 0,0 0 1 0 0,-1 0-1 0 0,1 0 1 0 0,0 1-1 0 0,0-1 1 0 0,0 0-1 0 0,0 1 1 0 0,-1-1-1 0 0,1 1 1 0 0,0-1-1 0 0,0 1 1 0 0,-1-1-1 0 0,1 1 1 0 0,0 0-1 0 0,-1-1 1 0 0,1 1-1 0 0,0 0 1 0 0,-1-1-1 0 0,1 1 1 0 0,-1 0-1 0 0,1 0 1 0 0,-1 0-1 0 0,0-1 0 0 0,1 1 1 0 0,-1 0-1 0 0,0 0 1 0 0,0 0-1 0 0,1 0 1 0 0,-1 1-1 0 0,0-2 123 0 0,0 0-1 0 0,0 0 0 0 0,0 0 1 0 0,0 1-1 0 0,-2 2 2667 0 0,2-3-2667 0 0,0 0 0 0 0,-1 0 1 0 0,1 0-1 0 0,0 0 0 0 0,0 0 0 0 0,0 0 1 0 0,0 0-1 0 0,-1 0 0 0 0,1 1 1 0 0,0-1-1 0 0,0 0 0 0 0,0 0 1 0 0,-1 0-1 0 0,1 0 0 0 0,0-1 1 0 0,-12-2 2803 0 0,-9-10-1746 0 0,18 8-3404 0 0</inkml:trace>
</inkml:ink>
</file>

<file path=ppt/ink/ink2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2.989"/>
    </inkml:context>
    <inkml:brush xml:id="br0">
      <inkml:brushProperty name="width" value="0.05" units="cm"/>
      <inkml:brushProperty name="height" value="0.05" units="cm"/>
    </inkml:brush>
  </inkml:definitions>
  <inkml:trace contextRef="#ctx0" brushRef="#br0">0 0 6913 0 0,'0'1'103'0'0,"1"-1"0"0"0,-1 1-1 0 0,0-1 1 0 0,1 1-1 0 0,-1-1 1 0 0,0 1-1 0 0,1-1 1 0 0,-1 1 0 0 0,1-1-1 0 0,-1 1 1 0 0,1-1-1 0 0,-1 0 1 0 0,0 1-1 0 0,1-1 1 0 0,0 0-1 0 0,-1 1 1 0 0,1-1 0 0 0,-1 0-1 0 0,1 0 1 0 0,-1 1-1 0 0,1-1 1 0 0,-1 0-1 0 0,1 0 1 0 0,0 0 0 0 0,0 0-1 0 0,23 8 168 0 0,22 2-180 0 0,93 7 0 0 0,51-10-1432 0 0,-81-5-1037 0 0,-69-1 1158 0 0,-2 1-10 0 0</inkml:trace>
</inkml:ink>
</file>

<file path=ppt/ink/ink2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3.467"/>
    </inkml:context>
    <inkml:brush xml:id="br0">
      <inkml:brushProperty name="width" value="0.05" units="cm"/>
      <inkml:brushProperty name="height" value="0.05" units="cm"/>
    </inkml:brush>
  </inkml:definitions>
  <inkml:trace contextRef="#ctx0" brushRef="#br0">377 488 10594 0 0,'-6'-5'747'0'0,"1"1"-1"0"0,0-1 0 0 0,0-1 1 0 0,0 1-1 0 0,1-1 0 0 0,-7-10 1 0 0,7 10-501 0 0,0 0 0 0 0,0 1 1 0 0,0-1-1 0 0,0 1 0 0 0,-1 0 1 0 0,-8-7-1 0 0,11 11-184 0 0,-1 0 1 0 0,1 0-1 0 0,-1-1 0 0 0,1 1 1 0 0,-1 1-1 0 0,1-1 1 0 0,-1 0-1 0 0,0 1 0 0 0,1-1 1 0 0,-1 1-1 0 0,0 0 0 0 0,1 0 1 0 0,-1 0-1 0 0,0 0 0 0 0,1 0 1 0 0,-1 1-1 0 0,0-1 0 0 0,1 1 1 0 0,-1 0-1 0 0,0 0 0 0 0,-2 1 1 0 0,-8 4 114 0 0,1 0 1 0 0,1 0-1 0 0,0 1 0 0 0,-1 1 1 0 0,2 0-1 0 0,-1 0 1 0 0,2 1-1 0 0,-1 0 1 0 0,1 1-1 0 0,-11 15 0 0 0,1 0-291 0 0,2 2-1 0 0,1-1 0 0 0,-17 39 0 0 0,28-53 104 0 0,1 0 1 0 0,0 0-1 0 0,1 0 1 0 0,0 0-1 0 0,1 1 1 0 0,0-1-1 0 0,1 1 1 0 0,0 15-1 0 0,1-24 5 0 0,1 0-1 0 0,-1 0 1 0 0,1 0-1 0 0,0 0 1 0 0,0 0-1 0 0,0 0 1 0 0,1 0-1 0 0,-1 0 1 0 0,1 0-1 0 0,0 0 1 0 0,0-1-1 0 0,4 6 1 0 0,-4-7-13 0 0,0 0 1 0 0,0 1-1 0 0,1-2 0 0 0,-1 1 1 0 0,1 0-1 0 0,0 0 1 0 0,-1-1-1 0 0,1 1 1 0 0,0-1-1 0 0,0 0 0 0 0,0 0 1 0 0,0 0-1 0 0,0 0 1 0 0,0-1-1 0 0,0 1 1 0 0,0-1-1 0 0,1 1 0 0 0,4-2 1 0 0,1 1-118 0 0,1-2-1 0 0,-1 1 1 0 0,0-1 0 0 0,0-1-1 0 0,0 0 1 0 0,0 0 0 0 0,-1 0 0 0 0,1-1-1 0 0,-1-1 1 0 0,0 1 0 0 0,0-1 0 0 0,0-1-1 0 0,13-11 1 0 0,3-6-268 0 0,-1 0-1 0 0,32-42 1 0 0,9-30-1840 0 0,-34 48 1334 0 0,-53 77 5180 0 0,15-15-3839 0 0,1-1-1 0 0,1 1 0 0 0,0 1 0 0 0,-4 18 1 0 0,9-27-450 0 0,-1 0 0 0 0,1 0 0 0 0,0 1 0 0 0,1-1 1 0 0,-1 0-1 0 0,1 0 0 0 0,1 0 0 0 0,0 1 1 0 0,0-1-1 0 0,0 0 0 0 0,4 13 0 0 0,-4-19 4 0 0,-1 0 0 0 0,1 1 0 0 0,-1-1-1 0 0,1 0 1 0 0,0 0 0 0 0,0 0 0 0 0,-1 0 0 0 0,1 0-1 0 0,0 0 1 0 0,0 0 0 0 0,0 0 0 0 0,0 0-1 0 0,0 0 1 0 0,0 0 0 0 0,0 0 0 0 0,1-1 0 0 0,-1 1-1 0 0,0-1 1 0 0,0 1 0 0 0,0-1 0 0 0,1 1 0 0 0,-1-1-1 0 0,0 1 1 0 0,1-1 0 0 0,-1 0 0 0 0,0 0-1 0 0,1 0 1 0 0,-1 0 0 0 0,0 0 0 0 0,1 0 0 0 0,-1 0-1 0 0,0 0 1 0 0,1 0 0 0 0,-1-1 0 0 0,0 1 0 0 0,1-1-1 0 0,-1 1 1 0 0,0-1 0 0 0,0 1 0 0 0,0-1-1 0 0,1 0 1 0 0,-1 1 0 0 0,1-2 0 0 0,7-4-196 0 0,0 0 1 0 0,-1 0-1 0 0,1-1 0 0 0,8-9 1 0 0,-14 12 133 0 0,30-31-637 0 0,-1-1 0 0 0,-1-1-1 0 0,39-66 1 0 0,-29 33-1873 0 0,42-100 0 0 0,18-88-1703 0 0,-100 258 4361 0 0,-1-1 0 0 0,0 1 0 0 0,1-1 0 0 0,-1 1 0 0 0,0-1 0 0 0,0 1 0 0 0,0-1 0 0 0,1 0 0 0 0,-1 1 1 0 0,0-1-1 0 0,0 1 0 0 0,0-1 0 0 0,0 1 0 0 0,0-1 0 0 0,0 1 0 0 0,0-1 0 0 0,0 0 0 0 0,0 1 0 0 0,0-1 0 0 0,0 1 0 0 0,0-1 0 0 0,-1 1 0 0 0,1-1 0 0 0,0 1 0 0 0,-1-2 1 0 0,-10 10 4072 0 0,-12 21 2647 0 0,-7 30-6036 0 0,3 2 1 0 0,3 0-1 0 0,-26 99 1 0 0,42-132-903 0 0,1-1-1 0 0,2 1 1 0 0,0 1 0 0 0,2-1 0 0 0,1 49 0 0 0,3-66 137 0 0,0 0 0 0 0,0 0 1 0 0,1 0-1 0 0,1 0 0 0 0,0-1 0 0 0,0 1 0 0 0,1-1 0 0 0,0 0 0 0 0,1 0 0 0 0,0 0 1 0 0,0 0-1 0 0,1-1 0 0 0,0 0 0 0 0,1 0 0 0 0,0-1 0 0 0,1 0 0 0 0,15 14 0 0 0,-21-20-89 0 0,1 0 0 0 0,0 0 0 0 0,0-1 0 0 0,0 1 1 0 0,0 0-1 0 0,0-1 0 0 0,0 0 0 0 0,0 1 0 0 0,1-2 0 0 0,-1 1 0 0 0,0 0 0 0 0,1 0 0 0 0,-1-1 0 0 0,1 0 0 0 0,-1 0 0 0 0,0 0 0 0 0,1 0 0 0 0,5-1 0 0 0,6-5-6566 0 0</inkml:trace>
</inkml:ink>
</file>

<file path=ppt/ink/ink2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5.752"/>
    </inkml:context>
    <inkml:brush xml:id="br0">
      <inkml:brushProperty name="width" value="0.05" units="cm"/>
      <inkml:brushProperty name="height" value="0.05" units="cm"/>
    </inkml:brush>
  </inkml:definitions>
  <inkml:trace contextRef="#ctx0" brushRef="#br0">332 152 920 0 0,'21'-19'4482'0'0,"-14"11"-3518"0"0,0 0 0 0 0,0-1-1 0 0,-1 0 1 0 0,-1 0 0 0 0,9-17 0 0 0,-13 24-847 0 0,0 1 0 0 0,-1-1 0 0 0,1 1 0 0 0,0-1 0 0 0,-1 0 0 0 0,1 0 0 0 0,-1 1 1 0 0,0-1-1 0 0,1 0 0 0 0,-1 1 0 0 0,0-1 0 0 0,0 0 0 0 0,0 0 0 0 0,0 1 0 0 0,-1-1 1 0 0,1 0-1 0 0,0 0 0 0 0,-1 1 0 0 0,1-1 0 0 0,-1 0 0 0 0,0 1 0 0 0,1-1 0 0 0,-1 1 1 0 0,0-1-1 0 0,0 1 0 0 0,0-1 0 0 0,0 1 0 0 0,0-1 0 0 0,0 1 0 0 0,-1 0 0 0 0,1 0 1 0 0,0 0-1 0 0,-1-1 0 0 0,1 1 0 0 0,-1 0 0 0 0,1 1 0 0 0,-1-1 0 0 0,1 0 1 0 0,-1 0-1 0 0,0 1 0 0 0,1-1 0 0 0,-1 1 0 0 0,-3-1 0 0 0,0 0-59 0 0,-1 0 0 0 0,1 1 0 0 0,-1 0-1 0 0,1 0 1 0 0,-1 0 0 0 0,1 1 0 0 0,-1-1-1 0 0,1 1 1 0 0,-1 1 0 0 0,1-1 0 0 0,0 1 0 0 0,0 0-1 0 0,0 0 1 0 0,-10 5 0 0 0,-4 5-63 0 0,0 0-1 0 0,-21 19 1 0 0,38-30 9 0 0,-22 18-111 0 0,2 2 1 0 0,0 0-1 0 0,-28 36 0 0 0,38-42 56 0 0,2 0 0 0 0,0 1-1 0 0,1 0 1 0 0,0 0 0 0 0,1 1-1 0 0,1 0 1 0 0,-5 18-1 0 0,11-32 34 0 0,1 0 0 0 0,-1 0-1 0 0,0 0 1 0 0,1 0 0 0 0,0 0-1 0 0,0 0 1 0 0,-1-1 0 0 0,2 1-1 0 0,-1 0 1 0 0,0 0 0 0 0,1 0-1 0 0,-1 0 1 0 0,1 0 0 0 0,0 0-1 0 0,0 0 1 0 0,0-1 0 0 0,0 1-1 0 0,1 0 1 0 0,-1-1 0 0 0,1 1-1 0 0,-1-1 1 0 0,1 1 0 0 0,0-1-1 0 0,0 0 1 0 0,0 0 0 0 0,0 0-1 0 0,0 0 1 0 0,1 0 0 0 0,-1 0-1 0 0,3 1 1 0 0,0-1-27 0 0,0 1-1 0 0,0-1 1 0 0,1 0-1 0 0,-1-1 1 0 0,0 1 0 0 0,1-1-1 0 0,-1 0 1 0 0,1 0-1 0 0,-1-1 1 0 0,1 1 0 0 0,-1-1-1 0 0,1-1 1 0 0,-1 1-1 0 0,1-1 1 0 0,6-1 0 0 0,7-4-216 0 0,1-1 0 0 0,-1 0 0 0 0,0-1 0 0 0,-1-2 0 0 0,0 0 0 0 0,24-17 1 0 0,95-85-1324 0 0,-118 95 1415 0 0,-7 5 138 0 0,-8 8 358 0 0,-7 16 2 0 0,1-3-102 0 0,0 0 0 0 0,0 0 0 0 0,1 0 0 0 0,0 1 0 0 0,1-1 0 0 0,0 0 0 0 0,0 0 0 0 0,1 0 0 0 0,0 1 0 0 0,0-1 0 0 0,1 0 0 0 0,4 10 0 0 0,-4-14-220 0 0,-1-1 0 0 0,1 0 0 0 0,0 1 0 0 0,0-1 0 0 0,1 0-1 0 0,-1-1 1 0 0,1 1 0 0 0,0 0 0 0 0,0-1 0 0 0,0 1 0 0 0,1-1 0 0 0,-1 0-1 0 0,1 0 1 0 0,-1 0 0 0 0,1-1 0 0 0,0 1 0 0 0,0-1 0 0 0,0 0-1 0 0,1 0 1 0 0,-1 0 0 0 0,0-1 0 0 0,1 0 0 0 0,-1 1 0 0 0,1-2 0 0 0,0 1-1 0 0,4 0 1 0 0,-6-1 28 0 0,0 0-1 0 0,0 0 0 0 0,-1 0 1 0 0,1 0-1 0 0,0-1 1 0 0,0 1-1 0 0,0-1 0 0 0,-1 0 1 0 0,1 0-1 0 0,0 0 1 0 0,-1 0-1 0 0,1 0 0 0 0,-1-1 1 0 0,1 1-1 0 0,-1-1 1 0 0,0 0-1 0 0,4-3 0 0 0,-3 1 56 0 0,1 0-1 0 0,-1 0 0 0 0,0 0 0 0 0,0 0 0 0 0,-1-1 0 0 0,1 1 0 0 0,-1-1 0 0 0,0 0 0 0 0,1-6 0 0 0,0 1 126 0 0,0 0 1 0 0,-1-1-1 0 0,-1 1 0 0 0,0-1 0 0 0,0 0 1 0 0,-1 1-1 0 0,0-1 0 0 0,-4-19 1 0 0,3 24-172 0 0,-1 0 1 0 0,1 1-1 0 0,-1-1 1 0 0,-1 1-1 0 0,1-1 1 0 0,-1 1-1 0 0,0 0 1 0 0,0 0-1 0 0,0 0 1 0 0,-1 0-1 0 0,0 1 1 0 0,-5-6-1 0 0,5 7-1131 0 0,0-1 0 0 0,-1 1 0 0 0,1 0 0 0 0,-10-4 0 0 0,2 1-4865 0 0</inkml:trace>
</inkml:ink>
</file>

<file path=ppt/ink/ink2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6.510"/>
    </inkml:context>
    <inkml:brush xml:id="br0">
      <inkml:brushProperty name="width" value="0.05" units="cm"/>
      <inkml:brushProperty name="height" value="0.05" units="cm"/>
    </inkml:brush>
  </inkml:definitions>
  <inkml:trace contextRef="#ctx0" brushRef="#br0">13 335 10138 0 0,'0'0'197'0'0,"-1"0"-1"0"0,1 0 1 0 0,-1 0-1 0 0,1 0 1 0 0,-1 0-1 0 0,1 0 1 0 0,-1 0-1 0 0,1 0 0 0 0,-1-1 1 0 0,1 1-1 0 0,0 0 1 0 0,-1 0-1 0 0,1 0 1 0 0,-1-1-1 0 0,1 1 1 0 0,-1 0-1 0 0,1-1 1 0 0,0 1-1 0 0,-1 0 1 0 0,1-1-1 0 0,0 1 1 0 0,-1-1-1 0 0,1 1 1 0 0,0 0-1 0 0,0-1 1 0 0,-1 1-1 0 0,1-1 1 0 0,0 0-1 0 0,-2-17 1909 0 0,10-17-1443 0 0,-1 13-675 0 0,1-1 0 0 0,1 1 0 0 0,1 1 0 0 0,0 0 0 0 0,2 1 0 0 0,0 0 0 0 0,2 0 0 0 0,0 1 0 0 0,1 1 0 0 0,34-32 0 0 0,-47 49 2 0 0,0-1 0 0 0,0 1 1 0 0,-1-1-1 0 0,1 1 0 0 0,0 0 0 0 0,0 0 0 0 0,1 0 1 0 0,-1 0-1 0 0,0 0 0 0 0,4-1 0 0 0,-6 2 8 0 0,1 0-1 0 0,-1 0 1 0 0,0 0-1 0 0,1 0 1 0 0,-1 0 0 0 0,1 0-1 0 0,-1 1 1 0 0,0-1-1 0 0,1 0 1 0 0,-1 0-1 0 0,0 0 1 0 0,1 0-1 0 0,-1 1 1 0 0,0-1 0 0 0,0 0-1 0 0,1 0 1 0 0,-1 0-1 0 0,0 1 1 0 0,1-1-1 0 0,-1 0 1 0 0,0 1-1 0 0,0-1 1 0 0,0 0 0 0 0,1 1-1 0 0,3 16-44 0 0,-5 13-213 0 0,-1 1 1 0 0,-1-1-1 0 0,-2 1 1 0 0,-9 32-1 0 0,4-19 190 0 0,2 9 57 0 0,5-32 14 0 0,-1 0 0 0 0,0 0 0 0 0,-10 25 1 0 0,16-96 219 0 0,3 20-540 0 0,2 1 1 0 0,2 0-1 0 0,0 0 0 0 0,2 1 1 0 0,1 1-1 0 0,2-1 1 0 0,29-44-1 0 0,-13 39 243 0 0,-29 31 82 0 0,0 1 0 0 0,1 0 0 0 0,-1-1 1 0 0,1 1-1 0 0,-1 0 0 0 0,1 0 0 0 0,-1 0 0 0 0,1 0 1 0 0,0 1-1 0 0,0-1 0 0 0,-1 0 0 0 0,1 1 0 0 0,0-1 1 0 0,0 1-1 0 0,0-1 0 0 0,0 1 0 0 0,-1 0 0 0 0,1 0 1 0 0,0 0-1 0 0,3 0 0 0 0,-4 1-37 0 0,0-1 1 0 0,0 1-1 0 0,0 0 0 0 0,0 0 1 0 0,0 0-1 0 0,0 0 0 0 0,-1 0 1 0 0,1 0-1 0 0,0 0 1 0 0,0 0-1 0 0,-1 0 0 0 0,1 0 1 0 0,-1 0-1 0 0,1 0 0 0 0,-1 0 1 0 0,1 0-1 0 0,-1 1 0 0 0,0-1 1 0 0,0 0-1 0 0,1 0 0 0 0,-1 0 1 0 0,0 3-1 0 0,0 31-551 0 0,0-29 470 0 0,-3 50 83 0 0,-3 0 1 0 0,-17 76 0 0 0,22-129 18 0 0,-4 8-66 0 0,10-43 327 0 0,2 3-676 0 0,2 0-1 0 0,1 0 0 0 0,22-43 1 0 0,-22 53-47 0 0,1 0 1 0 0,1 0 0 0 0,0 1 0 0 0,2 0 0 0 0,25-25 0 0 0,-5 14 323 0 0,-32 27 174 0 0,1 0 0 0 0,0 1 0 0 0,0-1 1 0 0,-1 1-1 0 0,1-1 0 0 0,0 1 0 0 0,0 0 0 0 0,1 0 0 0 0,-1 0 0 0 0,0 1 0 0 0,4-2 0 0 0,-5 3 30 0 0,-1-1 0 0 0,0 0 0 0 0,0 1-1 0 0,0-1 1 0 0,0 0 0 0 0,0 1 0 0 0,0-1 0 0 0,0 1 0 0 0,0 0 0 0 0,0-1 0 0 0,0 1-1 0 0,0 0 1 0 0,0-1 0 0 0,0 1 0 0 0,0 0 0 0 0,-1 0 0 0 0,1 0 0 0 0,0 0 0 0 0,0 0 0 0 0,-1 0-1 0 0,1 0 1 0 0,-1 0 0 0 0,1 0 0 0 0,-1 0 0 0 0,1 0 0 0 0,-1 0 0 0 0,0 0 0 0 0,1 3 0 0 0,3 34 1217 0 0,-6 7-387 0 0,-14 75-1 0 0,3-31-268 0 0,7-55-1556 0 0,2-18-3761 0 0</inkml:trace>
</inkml:ink>
</file>

<file path=ppt/ink/ink2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39.966"/>
    </inkml:context>
    <inkml:brush xml:id="br0">
      <inkml:brushProperty name="width" value="0.05" units="cm"/>
      <inkml:brushProperty name="height" value="0.05" units="cm"/>
    </inkml:brush>
  </inkml:definitions>
  <inkml:trace contextRef="#ctx0" brushRef="#br0">85 12 4145 0 0,'-5'-12'4171'0'0,"5"22"2461"0"0,0 4-7409 0 0,-49 752 809 0 0,47-742-9 0 0,-1 1-1 0 0,-1-1 1 0 0,-12 40 0 0 0,21-137 3710 0 0,-2 55-4180 0 0,1 0 0 0 0,0 1 0 0 0,2 0 0 0 0,0 0 0 0 0,1 0 1 0 0,0 1-1 0 0,2 0 0 0 0,11-17 0 0 0,-15 25 41 0 0,1 1 0 0 0,0 0 0 0 0,0 0 0 0 0,1 1 0 0 0,0-1 0 0 0,0 1 0 0 0,14-8 0 0 0,-16 11 111 0 0,1 0 0 0 0,-1 0 0 0 0,1 1 0 0 0,0 0 0 0 0,0 0 0 0 0,0 1 0 0 0,0-1 0 0 0,0 1 1 0 0,0 1-1 0 0,0-1 0 0 0,0 1 0 0 0,11 1 0 0 0,-15-1 273 0 0,1 0 0 0 0,-1 0 1 0 0,0 1-1 0 0,1-1 1 0 0,-1 1-1 0 0,0 0 0 0 0,0-1 1 0 0,1 1-1 0 0,-1 0 0 0 0,0 0 1 0 0,0 1-1 0 0,0-1 0 0 0,0 0 1 0 0,0 1-1 0 0,0-1 0 0 0,0 1 1 0 0,-1 0-1 0 0,1-1 0 0 0,0 1 1 0 0,1 4-1 0 0,-1-3 22 0 0,-1 0 1 0 0,1 1-1 0 0,-1-1 0 0 0,0 1 1 0 0,0 0-1 0 0,-1-1 0 0 0,1 1 1 0 0,-1 0-1 0 0,0-1 0 0 0,0 1 0 0 0,0 0 1 0 0,-1 4-1 0 0,-1 5 223 0 0,-1-1 1 0 0,0 1-1 0 0,-1-1 0 0 0,0 0 1 0 0,-1 0-1 0 0,-11 19 0 0 0,9-20 220 0 0,0 0-1 0 0,-1 0 1 0 0,-1-1 0 0 0,0 0 0 0 0,0 0-1 0 0,-1-1 1 0 0,0 0 0 0 0,-12 7-1 0 0,18-13-353 0 0,-1 1-1 0 0,0-1 0 0 0,0 0 1 0 0,0-1-1 0 0,0 0 0 0 0,-1 1 0 0 0,1-1 1 0 0,-1-1-1 0 0,1 1 0 0 0,-1-1 1 0 0,0 0-1 0 0,1-1 0 0 0,-1 1 0 0 0,0-1 1 0 0,1 0-1 0 0,-1 0 0 0 0,0-1 1 0 0,0 0-1 0 0,1 0 0 0 0,-1 0 0 0 0,-5-3 1 0 0,9 4-98 0 0,0-1 1 0 0,1 0-1 0 0,-1 0 1 0 0,1 0 0 0 0,-1 0-1 0 0,1 0 1 0 0,0 0-1 0 0,-1 0 1 0 0,1 0-1 0 0,0-1 1 0 0,0 1 0 0 0,0 0-1 0 0,0-1 1 0 0,0 1-1 0 0,-1-4 1 0 0,-4-12 8 0 0</inkml:trace>
</inkml:ink>
</file>

<file path=ppt/ink/ink2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0.763"/>
    </inkml:context>
    <inkml:brush xml:id="br0">
      <inkml:brushProperty name="width" value="0.05" units="cm"/>
      <inkml:brushProperty name="height" value="0.05" units="cm"/>
    </inkml:brush>
  </inkml:definitions>
  <inkml:trace contextRef="#ctx0" brushRef="#br0">84 225 4145 0 0,'-11'20'1914'0'0,"-5"11"-1549"0"0,1 1 1 0 0,-15 50 0 0 0,27-73-378 0 0,1 0 1 0 0,0 1-1 0 0,0-1 1 0 0,1 0-1 0 0,0 0 1 0 0,1 1-1 0 0,0-1 1 0 0,0 0-1 0 0,1 0 0 0 0,1 1 1 0 0,-1-1-1 0 0,1 0 1 0 0,1 0-1 0 0,6 16 1 0 0,-8-23 33 0 0,0 0 1 0 0,0 0 0 0 0,0 0-1 0 0,1 0 1 0 0,-1 0-1 0 0,1 0 1 0 0,-1-1-1 0 0,1 1 1 0 0,-1-1 0 0 0,4 3-1 0 0,-4-3 86 0 0,0-1 1 0 0,0 1-1 0 0,0-1 0 0 0,0 0 0 0 0,0 1 1 0 0,0-1-1 0 0,-1 0 0 0 0,1 0 0 0 0,0 1 1 0 0,1-1-1 0 0,-1 0 0 0 0,0 0 0 0 0,0 0 0 0 0,0 0 1 0 0,0 0-1 0 0,0-1 0 0 0,1 1 0 0 0,1-2 95 0 0,0 1-1 0 0,0-1 0 0 0,0 0 0 0 0,0 0 0 0 0,-1 0 1 0 0,1 0-1 0 0,-1 0 0 0 0,1 0 0 0 0,-1-1 1 0 0,0 1-1 0 0,0-1 0 0 0,0 0 0 0 0,2-3 1 0 0,8-13 349 0 0</inkml:trace>
  <inkml:trace contextRef="#ctx0" brushRef="#br0" timeOffset="1">36 2 13827 0 0,'8'-1'1144'0'0,"55"7"-1611"0"0,89 12-941 0 0,-129-12 1395 0 0</inkml:trace>
</inkml:ink>
</file>

<file path=ppt/ink/ink2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1.166"/>
    </inkml:context>
    <inkml:brush xml:id="br0">
      <inkml:brushProperty name="width" value="0.05" units="cm"/>
      <inkml:brushProperty name="height" value="0.05" units="cm"/>
    </inkml:brush>
  </inkml:definitions>
  <inkml:trace contextRef="#ctx0" brushRef="#br0">18 67 6913 0 0,'-1'20'1153'0'0,"-12"211"-1863"0"0,10-206 13196 0 0,4-39-12510 0 0,1 0 0 0 0,1 1 0 0 0,1-1 0 0 0,0 1 0 0 0,0-1 0 0 0,2 1 0 0 0,-1 1 0 0 0,12-20 0 0 0,-4 10-472 0 0,1 0 1 0 0,0 1-1 0 0,1 0 0 0 0,2 1 1 0 0,0 1-1 0 0,1 1 1 0 0,0 0-1 0 0,35-24 1 0 0,-65 113-3150 0 0,10-59 3554 0 0,-5 26-35 0 0,-2 46-1 0 0,8-74 127 0 0,1 0 1 0 0,0 0-1 0 0,1 0 1 0 0,0 0-1 0 0,1 0 0 0 0,0-1 1 0 0,0 1-1 0 0,1 0 1 0 0,8 17-1 0 0,-10-24-8 0 0,1-1 1 0 0,-1 1-1 0 0,1-1 0 0 0,0 0 0 0 0,0 1 1 0 0,0-1-1 0 0,0 0 0 0 0,0 0 0 0 0,0 0 0 0 0,0 0 1 0 0,1-1-1 0 0,-1 1 0 0 0,1-1 0 0 0,-1 1 1 0 0,1-1-1 0 0,0 0 0 0 0,-1 0 0 0 0,1 0 1 0 0,0 0-1 0 0,0-1 0 0 0,4 1 0 0 0,8 0-152 0 0</inkml:trace>
</inkml:ink>
</file>

<file path=ppt/ink/ink2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1.727"/>
    </inkml:context>
    <inkml:brush xml:id="br0">
      <inkml:brushProperty name="width" value="0.05" units="cm"/>
      <inkml:brushProperty name="height" value="0.05" units="cm"/>
    </inkml:brush>
  </inkml:definitions>
  <inkml:trace contextRef="#ctx0" brushRef="#br0">333 148 12443 0 0,'9'-38'2570'0'0,"1"6"-1268"0"0,-9 28-1201 0 0,-1 0-1 0 0,1 0 1 0 0,-1 1-1 0 0,0-1 1 0 0,0 0-1 0 0,0 0 1 0 0,0 0-1 0 0,-1 0 1 0 0,0 0-1 0 0,1 1 0 0 0,-1-1 1 0 0,-1 0-1 0 0,-1-4 1 0 0,2 7-34 0 0,0-1 1 0 0,0 1 0 0 0,0-1-1 0 0,0 1 1 0 0,-1 0-1 0 0,1-1 1 0 0,-1 1-1 0 0,1 0 1 0 0,-1 0-1 0 0,1 0 1 0 0,-1 0 0 0 0,0 0-1 0 0,1 1 1 0 0,-1-1-1 0 0,0 0 1 0 0,0 1-1 0 0,1-1 1 0 0,-1 1-1 0 0,0 0 1 0 0,0-1 0 0 0,0 1-1 0 0,0 0 1 0 0,0 0-1 0 0,0 0 1 0 0,1 0-1 0 0,-1 1 1 0 0,-4 0 0 0 0,-7 2-68 0 0,0 0 1 0 0,0 1 0 0 0,0 1-1 0 0,1 0 1 0 0,0 1 0 0 0,-1 0-1 0 0,-19 14 1 0 0,13-6-136 0 0,0 0-1 0 0,1 2 1 0 0,-27 29-1 0 0,35-33 104 0 0,1 0-1 0 0,0 0 0 0 0,0 1 0 0 0,1 0 0 0 0,-12 29 0 0 0,18-36-9 0 0,0 0 0 0 0,1 0 0 0 0,-1 0 0 0 0,1 0 0 0 0,0 0 0 0 0,1 0 0 0 0,0 12 0 0 0,0-14-43 0 0,0-1 0 0 0,1 1 0 0 0,0-1 0 0 0,0 1-1 0 0,0-1 1 0 0,0 1 0 0 0,1-1 0 0 0,-1 0 0 0 0,1 0-1 0 0,0 1 1 0 0,0-1 0 0 0,0 0 0 0 0,0-1 0 0 0,4 5-1 0 0,-4-5-8 0 0,1 0-1 0 0,-1-1 0 0 0,1 1 1 0 0,-1-1-1 0 0,1 0 1 0 0,-1 1-1 0 0,1-1 0 0 0,0 0 1 0 0,-1-1-1 0 0,1 1 0 0 0,0 0 1 0 0,0-1-1 0 0,0 1 0 0 0,0-1 1 0 0,-1 0-1 0 0,1 0 1 0 0,0 0-1 0 0,0-1 0 0 0,0 1 1 0 0,0-1-1 0 0,0 1 0 0 0,-1-1 1 0 0,1 0-1 0 0,4-2 0 0 0,6-2-269 0 0,0-1 0 0 0,0-1-1 0 0,18-12 1 0 0,10-9-759 0 0,55-48 1 0 0,-79 60-119 0 0,0 0-1 0 0,-1-1 1 0 0,-1-1 0 0 0,-1-1-1 0 0,17-27 1 0 0,-34 32 11729 0 0,-3 19-9924 0 0,0 1 0 0 0,1-1 0 0 0,-1 1 0 0 0,1 0 0 0 0,0 1 0 0 0,0-1 0 0 0,-6 14 0 0 0,4-5-690 0 0,0 0 0 0 0,-9 28 0 0 0,13-33 95 0 0,1 0 0 0 0,0 0 0 0 0,1 0-1 0 0,-1 12 1 0 0,2-19-33 0 0,0 0 0 0 0,0 0 0 0 0,1 0 0 0 0,-1 0 0 0 0,1 0 0 0 0,0 0 0 0 0,0 1 0 0 0,1 2 0 0 0,-1-5-21 0 0,-1 0-1 0 0,1 0 1 0 0,-1 0 0 0 0,1 0-1 0 0,0 0 1 0 0,0 0 0 0 0,0 0 0 0 0,-1 0-1 0 0,1 0 1 0 0,0-1 0 0 0,0 1-1 0 0,0 0 1 0 0,0-1 0 0 0,0 1-1 0 0,0 0 1 0 0,1-1 0 0 0,-1 1 0 0 0,0-1-1 0 0,0 0 1 0 0,3 1 0 0 0,-1-1-127 0 0,-1 0 1 0 0,1 0-1 0 0,0-1 0 0 0,0 1 1 0 0,0-1-1 0 0,0 1 1 0 0,0-1-1 0 0,0 0 1 0 0,-1 0-1 0 0,1-1 1 0 0,3-1-1 0 0,-6 3 202 0 0,19-10-1191 0 0</inkml:trace>
</inkml:ink>
</file>

<file path=ppt/ink/ink2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2.220"/>
    </inkml:context>
    <inkml:brush xml:id="br0">
      <inkml:brushProperty name="width" value="0.05" units="cm"/>
      <inkml:brushProperty name="height" value="0.05" units="cm"/>
    </inkml:brush>
  </inkml:definitions>
  <inkml:trace contextRef="#ctx0" brushRef="#br0">398 0 920 0 0,'-8'4'6647'0'0,"-1"4"-3841"0"0,-5 15-1891 0 0,10-17 30 0 0,-12 21-658 0 0,0 1 0 0 0,2 1 0 0 0,1 0 0 0 0,-13 44 0 0 0,22-60-257 0 0,1 1 1 0 0,0 0-1 0 0,0-1 0 0 0,2 1 0 0 0,0 0 1 0 0,0 0-1 0 0,1 0 0 0 0,1 0 1 0 0,0 0-1 0 0,1 0 0 0 0,0 0 0 0 0,8 21 1 0 0,-9-33 40 0 0,0 1 0 0 0,0 0 0 0 0,0-1 0 0 0,0 0 0 0 0,1 1 0 0 0,-1-1 1 0 0,1 0-1 0 0,-1 1 0 0 0,1-1 0 0 0,0 0 0 0 0,0 0 0 0 0,0 0 0 0 0,0-1 1 0 0,0 1-1 0 0,1 0 0 0 0,-1-1 0 0 0,0 0 0 0 0,6 3 0 0 0,-6-4-180 0 0,0 1 0 0 0,1-1 0 0 0,-1 0 1 0 0,0 0-1 0 0,1 0 0 0 0,-1 0 0 0 0,0 0 0 0 0,1-1 0 0 0,-1 1 0 0 0,0-1 0 0 0,1 1 0 0 0,-1-1 0 0 0,0 0 0 0 0,0 0 0 0 0,0 0 1 0 0,0 0-1 0 0,0 0 0 0 0,0-1 0 0 0,0 1 0 0 0,0-1 0 0 0,0 1 0 0 0,2-3 0 0 0,6-6-682 0 0,0-2-44 0 0</inkml:trace>
  <inkml:trace contextRef="#ctx0" brushRef="#br0" timeOffset="1">1 182 10594 0 0,'94'-10'1392'0'0,"-15"0"-1487"0"0,120-1 95 0 0,-170 8 0 0 0</inkml:trace>
</inkml:ink>
</file>

<file path=ppt/ink/ink2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2.939"/>
    </inkml:context>
    <inkml:brush xml:id="br0">
      <inkml:brushProperty name="width" value="0.05" units="cm"/>
      <inkml:brushProperty name="height" value="0.05" units="cm"/>
    </inkml:brush>
  </inkml:definitions>
  <inkml:trace contextRef="#ctx0" brushRef="#br0">15 129 11522 0 0,'0'1'1191'0'0,"-13"310"-2173"0"0,12-298 199 0 0</inkml:trace>
  <inkml:trace contextRef="#ctx0" brushRef="#br0" timeOffset="1">42 1 8754 0 0,'0'0'3353'0'0,"0"1"-2489"0"0,3 3-864 0 0,1 0-192 0 0,6 3-24 0 0,0 3-8 0 0,3 1-473 0 0,4 1-95 0 0,1 1-16 0 0,4-2-8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0.433"/>
    </inkml:context>
    <inkml:brush xml:id="br0">
      <inkml:brushProperty name="width" value="0.05" units="cm"/>
      <inkml:brushProperty name="height" value="0.05" units="cm"/>
    </inkml:brush>
  </inkml:definitions>
  <inkml:trace contextRef="#ctx0" brushRef="#br0">54 1 1376 0 0,'7'0'9298'0'0,"1"25"-7190"0"0,7 48 0 0 0,-11-40-1495 0 0,-1 0 1 0 0,-1 1-1 0 0,-2-1 1 0 0,-2 0-1 0 0,-8 49 1 0 0,9-73-393 0 0,-1-1 1 0 0,0 1 0 0 0,-1-1-1 0 0,0 0 1 0 0,-5 12 0 0 0,7-19-186 0 0,0 1 0 0 0,0-1 0 0 0,0 1 0 0 0,0-1 0 0 0,0 0 0 0 0,0 1 0 0 0,0-1 0 0 0,0 0 0 0 0,-1 0 0 0 0,1 0 0 0 0,0 0 0 0 0,-1 0 0 0 0,1 0 0 0 0,-1 0 0 0 0,1 0 0 0 0,-1 0 0 0 0,0-1 0 0 0,1 1 0 0 0,-1-1 0 0 0,0 1 0 0 0,1-1 0 0 0,-1 0 0 0 0,0 1 0 0 0,1-1 0 0 0,-1 0 0 0 0,0 0 0 0 0,0 0 0 0 0,1-1 0 0 0,-1 1-1 0 0,0 0 1 0 0,1-1 0 0 0,-1 1 0 0 0,-2-2 1 0 0,-6-2-37 0 0</inkml:trace>
</inkml:ink>
</file>

<file path=ppt/ink/ink2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3.363"/>
    </inkml:context>
    <inkml:brush xml:id="br0">
      <inkml:brushProperty name="width" value="0.05" units="cm"/>
      <inkml:brushProperty name="height" value="0.05" units="cm"/>
    </inkml:brush>
  </inkml:definitions>
  <inkml:trace contextRef="#ctx0" brushRef="#br0">129 79 10138 0 0,'-8'6'150'0'0,"0"0"1"0"0,1 1-1 0 0,0 0 0 0 0,0 0 0 0 0,0 1 1 0 0,1-1-1 0 0,0 2 0 0 0,0-1 0 0 0,-6 14 1 0 0,0 1 244 0 0,2 1 0 0 0,-12 37 1 0 0,19-51-19 0 0,1 0 0 0 0,0 0 0 0 0,0 1 1 0 0,1-1-1 0 0,1 1 0 0 0,0-1 0 0 0,0 1 1 0 0,3 12-1 0 0,-3-19-241 0 0,1-1 0 0 0,0 1 0 0 0,0-1 1 0 0,0 0-1 0 0,1 0 0 0 0,-1 1 0 0 0,1-1 0 0 0,-1 0 1 0 0,1 0-1 0 0,0-1 0 0 0,0 1 0 0 0,4 4 0 0 0,-4-6-124 0 0,0 1-1 0 0,0-1 0 0 0,1 1 0 0 0,-1-1 0 0 0,0 0 0 0 0,1 0 0 0 0,-1 0 0 0 0,1 0 1 0 0,-1 0-1 0 0,1-1 0 0 0,-1 1 0 0 0,1-1 0 0 0,-1 0 0 0 0,1 1 0 0 0,0-1 0 0 0,-1 0 1 0 0,1-1-1 0 0,4 0 0 0 0,0 0-135 0 0,-1-1 0 0 0,1-1 0 0 0,-1 1 0 0 0,0-1 0 0 0,0 0 0 0 0,0 0 0 0 0,0-1 0 0 0,0 0 0 0 0,-1 0 0 0 0,0 0-1 0 0,0 0 1 0 0,0-1 0 0 0,0 0 0 0 0,7-11 0 0 0,-4 5-418 0 0,0 0 0 0 0,-1-1 0 0 0,0 1 0 0 0,-1-2-1 0 0,0 1 1 0 0,5-20 0 0 0,-9 25 232 0 0,0-1 0 0 0,-1 1 0 0 0,0 0 0 0 0,0-1 0 0 0,-1-9 0 0 0,-1 10 530 0 0,1 0 0 0 0,-1 0-1 0 0,-1 0 1 0 0,1 0-1 0 0,-1 0 1 0 0,0 1-1 0 0,-1-1 1 0 0,0 1 0 0 0,-3-8-1 0 0,3 9 25 0 0,-1 0 0 0 0,1 0 0 0 0,-1 1 0 0 0,0-1 0 0 0,0 1 0 0 0,0 0 0 0 0,0 0 1 0 0,-1 0-1 0 0,0 1 0 0 0,0-1 0 0 0,0 1 0 0 0,0 0 0 0 0,0 1 0 0 0,0-1 0 0 0,-1 1 0 0 0,0 0 0 0 0,1 0 0 0 0,-1 1 0 0 0,0 0 0 0 0,-7-1 0 0 0,-1 1-1305 0 0</inkml:trace>
  <inkml:trace contextRef="#ctx0" brushRef="#br0" timeOffset="1">301 60 1840 0 0,'2'11'594'0'0,"0"1"-1"0"0,-1 0 0 0 0,0 0 1 0 0,-1 0-1 0 0,0 0 0 0 0,-1 0 0 0 0,-1 0 1 0 0,-4 18-1 0 0,1 7 309 0 0,2-15-384 0 0,-9 131 424 0 0,13-156-770 0 0,0-1-1 0 0,1 0 0 0 0,-1 1 1 0 0,1-1-1 0 0,0 1 1 0 0,0 0-1 0 0,1-1 1 0 0,-1 1-1 0 0,3-3 1 0 0,2-3 73 0 0,8-11-191 0 0,3-3-208 0 0</inkml:trace>
  <inkml:trace contextRef="#ctx0" brushRef="#br0" timeOffset="2">638 0 4609 0 0,'-1'9'575'0'0,"-1"-1"1"0"0,1 1-1 0 0,-1-1 1 0 0,-1 0-1 0 0,-5 12 1 0 0,-2 10 139 0 0,1 4-257 0 0,-8 58 1 0 0,16-75-351 0 0,0 0-1 0 0,0 0 0 0 0,2 0 1 0 0,0 0-1 0 0,6 26 0 0 0,-3-25-107 0 0</inkml:trace>
</inkml:ink>
</file>

<file path=ppt/ink/ink2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4.125"/>
    </inkml:context>
    <inkml:brush xml:id="br0">
      <inkml:brushProperty name="width" value="0.05" units="cm"/>
      <inkml:brushProperty name="height" value="0.05" units="cm"/>
    </inkml:brush>
  </inkml:definitions>
  <inkml:trace contextRef="#ctx0" brushRef="#br0">212 2 13363 0 0,'-1'-1'4891'0'0,"-2"6"-3541"0"0,3 1-1396 0 0,0 1 0 0 0,0-1-1 0 0,0 1 1 0 0,1-1 0 0 0,0 0 0 0 0,1 1 0 0 0,-1-1-1 0 0,1 0 1 0 0,0 0 0 0 0,1 0 0 0 0,4 9-1 0 0,4 7-431 0 0,14 45-1 0 0,-22-57 260 0 0,0 0 0 0 0,-1 0 0 0 0,-1 0 0 0 0,1 0 0 0 0,-2 0 0 0 0,1 0 0 0 0,-2 14-1 0 0,0-21 219 0 0,1-1 0 0 0,-1 1 0 0 0,0 0 0 0 0,0-1 0 0 0,0 1-1 0 0,0 0 1 0 0,0-1 0 0 0,0 0 0 0 0,-1 1 0 0 0,1-1 0 0 0,-1 0-1 0 0,0 1 1 0 0,0-1 0 0 0,-3 3 0 0 0,0-1 110 0 0,0 0 0 0 0,0-1 0 0 0,0 0 0 0 0,-1 0 0 0 0,1 0 0 0 0,-9 3 1 0 0,-4-1 416 0 0,-1 1 1 0 0,0-2-1 0 0,-23 2 1 0 0,24-3-130 0 0,-1-1-1 0 0,-24-1 1 0 0,14-4-559 0 0</inkml:trace>
</inkml:ink>
</file>

<file path=ppt/ink/ink2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4.992"/>
    </inkml:context>
    <inkml:brush xml:id="br0">
      <inkml:brushProperty name="width" value="0.05" units="cm"/>
      <inkml:brushProperty name="height" value="0.05" units="cm"/>
    </inkml:brush>
  </inkml:definitions>
  <inkml:trace contextRef="#ctx0" brushRef="#br0">240 1 2304 0 0,'-1'0'16335'0'0,"-19"12"-15877"0"0,2 0 0 0 0,0 1 0 0 0,0 1 1 0 0,-17 19-1 0 0,-63 70 1217 0 0,66-66-1675 0 0</inkml:trace>
</inkml:ink>
</file>

<file path=ppt/ink/ink2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6:19:48.328"/>
    </inkml:context>
    <inkml:brush xml:id="br0">
      <inkml:brushProperty name="width" value="0.05" units="cm"/>
      <inkml:brushProperty name="height" value="0.05" units="cm"/>
    </inkml:brush>
  </inkml:definitions>
  <inkml:trace contextRef="#ctx0" brushRef="#br0">0 0 8290 0 0,'11'7'14467'0'0,"10"-3"-13223"0"0,-21-4-1168 0 0,-1 0-81 0 0,1 0-99 0 0</inkml:trace>
</inkml:ink>
</file>

<file path=ppt/ink/ink2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1.748"/>
    </inkml:context>
    <inkml:brush xml:id="br0">
      <inkml:brushProperty name="width" value="0.05" units="cm"/>
      <inkml:brushProperty name="height" value="0.05" units="cm"/>
    </inkml:brush>
  </inkml:definitions>
  <inkml:trace contextRef="#ctx0" brushRef="#br0">344 46 7370 0 0,'0'0'568'0'0,"-4"-12"5539"0"0,0 5-108 0 0,2 4-5887 0 0,0 1-1 0 0,0 0 0 0 0,0 0 1 0 0,0 0-1 0 0,-1 0 0 0 0,1 0 1 0 0,-1 1-1 0 0,1-1 0 0 0,-1 1 1 0 0,0-1-1 0 0,0 1 0 0 0,0 0 1 0 0,1 0-1 0 0,-1 0 0 0 0,0 1 1 0 0,0-1-1 0 0,0 1 0 0 0,0-1 1 0 0,0 1-1 0 0,0 0 0 0 0,0 0 1 0 0,-5 1-1 0 0,-4 2-170 0 0,1 1 0 0 0,-1 0 1 0 0,1 0-1 0 0,0 1 0 0 0,1 1 1 0 0,-1 0-1 0 0,1 0 0 0 0,-14 12 1 0 0,8-5-214 0 0,1 0 0 0 0,1 1 0 0 0,1 0-1 0 0,-18 24 1 0 0,28-34 227 0 0,0 1 0 0 0,0 0-1 0 0,0 0 1 0 0,1 0 0 0 0,0 0-1 0 0,0 0 1 0 0,0 0 0 0 0,0 0-1 0 0,1 1 1 0 0,0-1 0 0 0,0 1-1 0 0,1-1 1 0 0,-1 1-1 0 0,1-1 1 0 0,0 1 0 0 0,1 6-1 0 0,2-1-356 0 0,-1 0-1 0 0,2-1 0 0 0,-1 0 0 0 0,1 1 1 0 0,1-1-1 0 0,0-1 0 0 0,7 12 1 0 0,36 48-2023 0 0,-35-52 2287 0 0,0 1 0 0 0,-1 0-1 0 0,-1 1 1 0 0,-1 0 0 0 0,0 1-1 0 0,7 23 1 0 0,-16-39 143 0 0,0-1 1 0 0,0 0-1 0 0,0 0 1 0 0,-1 1-1 0 0,1-1 1 0 0,-1 0 0 0 0,0 1-1 0 0,0-1 1 0 0,0 0-1 0 0,-1 1 1 0 0,1-1-1 0 0,-1 0 1 0 0,0 0-1 0 0,0 1 1 0 0,0-1-1 0 0,-3 6 1 0 0,2-6 40 0 0,0 0 0 0 0,-1-1 0 0 0,1 1 0 0 0,-1 0 0 0 0,0-1 0 0 0,0 0 1 0 0,0 1-1 0 0,0-1 0 0 0,0 0 0 0 0,0-1 0 0 0,-1 1 0 0 0,1-1 0 0 0,-1 1 0 0 0,-6 1 0 0 0,3-1 381 0 0,-1 0 0 0 0,1-1-1 0 0,-1 0 1 0 0,0 0 0 0 0,1-1-1 0 0,-1 0 1 0 0,0 0 0 0 0,1-1-1 0 0,-1 0 1 0 0,0 0 0 0 0,-9-3-1 0 0,-24-13-5499 0 0,23 8-1000 0 0</inkml:trace>
</inkml:ink>
</file>

<file path=ppt/ink/ink2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2.157"/>
    </inkml:context>
    <inkml:brush xml:id="br0">
      <inkml:brushProperty name="width" value="0.05" units="cm"/>
      <inkml:brushProperty name="height" value="0.05" units="cm"/>
    </inkml:brush>
  </inkml:definitions>
  <inkml:trace contextRef="#ctx0" brushRef="#br0">450 10 13363 0 0,'0'-1'284'0'0,"-1"1"0"0"0,1-1 0 0 0,-1 0-1 0 0,0 1 1 0 0,1-1 0 0 0,-1 1 0 0 0,0-1 0 0 0,0 1 0 0 0,1-1 0 0 0,-1 1 0 0 0,0-1 0 0 0,0 1 0 0 0,0 0 0 0 0,1 0-1 0 0,-1-1 1 0 0,0 1 0 0 0,0 0 0 0 0,0 0 0 0 0,0 0 0 0 0,0 0 0 0 0,-1 0 0 0 0,-20-1 2122 0 0,2 4-2386 0 0,1 1 0 0 0,0 0 0 0 0,0 2 0 0 0,-34 14 0 0 0,42-15-219 0 0,-1 1 0 0 0,1 0 0 0 0,0 1 0 0 0,1 0 0 0 0,-1 1 0 0 0,2 0 0 0 0,-1 1 0 0 0,-13 15 0 0 0,21-21 53 0 0,0 0 0 0 0,0 0-1 0 0,1 1 1 0 0,-1-1 0 0 0,1 1-1 0 0,0-1 1 0 0,0 1 0 0 0,0-1-1 0 0,0 1 1 0 0,1 0 0 0 0,-1-1-1 0 0,1 1 1 0 0,0 0 0 0 0,0-1-1 0 0,0 1 1 0 0,1 0 0 0 0,-1-1 0 0 0,1 1-1 0 0,0-1 1 0 0,0 1 0 0 0,0-1-1 0 0,4 8 1 0 0,3 6-1103 0 0,2 1-1 0 0,0-2 1 0 0,14 20 0 0 0,-6-10 533 0 0,-8-11 398 0 0,30 53-234 0 0,-36-62 558 0 0,-1 1-1 0 0,0 0 1 0 0,-1 0-1 0 0,0-1 1 0 0,0 2 0 0 0,0-1-1 0 0,-1 0 1 0 0,1 10-1 0 0,-3-14 56 0 0,0-1 0 0 0,1 1 0 0 0,-1 0 0 0 0,0 0 0 0 0,0-1-1 0 0,-1 1 1 0 0,1-1 0 0 0,0 1 0 0 0,-1-1 0 0 0,0 1 0 0 0,0-1 0 0 0,1 0 0 0 0,-1 0-1 0 0,-1 0 1 0 0,1 0 0 0 0,0 0 0 0 0,0 0 0 0 0,-1-1 0 0 0,1 1 0 0 0,-1-1 0 0 0,1 1-1 0 0,-4 0 1 0 0,-9 5 1284 0 0,0 0 0 0 0,-22 5 0 0 0,37-12-1340 0 0,-19 6 802 0 0,0-1 0 0 0,-1-1 0 0 0,0-1-1 0 0,0-1 1 0 0,0 0 0 0 0,-34-3 0 0 0,28-1-980 0 0</inkml:trace>
</inkml:ink>
</file>

<file path=ppt/ink/ink2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5.863"/>
    </inkml:context>
    <inkml:brush xml:id="br0">
      <inkml:brushProperty name="width" value="0.05" units="cm"/>
      <inkml:brushProperty name="height" value="0.05" units="cm"/>
    </inkml:brush>
  </inkml:definitions>
  <inkml:trace contextRef="#ctx0" brushRef="#br0">151 145 3225 0 0,'0'-3'-110'0'0,"0"0"1"0"0,1-1 0 0 0,-1 1 0 0 0,1 0-1 0 0,0 0 1 0 0,0 0 0 0 0,0 1 0 0 0,2-4-1 0 0,-2 3 314 0 0,4-20 19644 0 0,-17 41-19963 0 0,-12 36 49 0 0,3 2-1 0 0,-20 83 0 0 0,35-117 62 0 0,-54 239-177 0 0,65-327-7714 0 0,1-8 4535 0 0,32-143-3203 0 0,-29 180 6174 0 0,2 1-1 0 0,2 1 1 0 0,31-64 0 0 0,-34 78 897 0 0,6-11 1903 0 0,-2 13 2898 0 0,-14 19-5102 0 0,1 0 0 0 0,-1 0 0 0 0,0-1 0 0 0,1 1 0 0 0,-1 0 0 0 0,0 0 0 0 0,1 0-1 0 0,-1 0 1 0 0,1-1 0 0 0,-1 1 0 0 0,0 0 0 0 0,1 0 0 0 0,-1 0 0 0 0,0 0 0 0 0,1 0 0 0 0,-1 0 0 0 0,1 0-1 0 0,-1 0 1 0 0,0 0 0 0 0,1 0 0 0 0,-1 0 0 0 0,1 0 0 0 0,-1 0 0 0 0,0 0 0 0 0,1 1 0 0 0,11 7 1069 0 0,7 12-1256 0 0,-10-6 25 0 0,-1 0-1 0 0,0 1 0 0 0,0 0 0 0 0,-1 0 0 0 0,-1 0 0 0 0,-1 1 1 0 0,4 19-1 0 0,16 115 341 0 0,-20-115-252 0 0,-2 1 1 0 0,-2 0-1 0 0,-5 58 0 0 0,2-82-120 0 0,0 1 0 0 0,-1 0 0 0 0,-1-1 0 0 0,0 0 0 0 0,-10 21 0 0 0,11-26-108 0 0,-1 0 0 0 0,0 0 0 0 0,-1-1-1 0 0,0 0 1 0 0,0 0 0 0 0,0 0-1 0 0,-1-1 1 0 0,1 1 0 0 0,-1-1 0 0 0,-11 6-1 0 0,2-3-4194 0 0,-3-1-1410 0 0</inkml:trace>
</inkml:ink>
</file>

<file path=ppt/ink/ink2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6.208"/>
    </inkml:context>
    <inkml:brush xml:id="br0">
      <inkml:brushProperty name="width" value="0.05" units="cm"/>
      <inkml:brushProperty name="height" value="0.05" units="cm"/>
    </inkml:brush>
  </inkml:definitions>
  <inkml:trace contextRef="#ctx0" brushRef="#br0">2 60 13763 0 0,'0'-2'742'0'0,"-1"-8"59"0"0,7 4 4625 0 0,35-4-5496 0 0,0 2 1 0 0,72-5-1 0 0,-52 8-1205 0 0,-15-1-5626 0 0</inkml:trace>
</inkml:ink>
</file>

<file path=ppt/ink/ink2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6.540"/>
    </inkml:context>
    <inkml:brush xml:id="br0">
      <inkml:brushProperty name="width" value="0.05" units="cm"/>
      <inkml:brushProperty name="height" value="0.05" units="cm"/>
    </inkml:brush>
  </inkml:definitions>
  <inkml:trace contextRef="#ctx0" brushRef="#br0">21 13 6913 0 0,'0'-10'13663'0'0,"5"9"-13708"0"0,248-1-671 0 0,-231 4 649 0 0</inkml:trace>
  <inkml:trace contextRef="#ctx0" brushRef="#br0" timeOffset="1">1 172 13363 0 0,'67'15'9410'0'0,"-39"-14"-9728"0"0,1-1 1 0 0,-1-1-1 0 0,35-7 0 0 0,-59 8 69 0 0,47-7-7353 0 0</inkml:trace>
</inkml:ink>
</file>

<file path=ppt/ink/ink2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7.981"/>
    </inkml:context>
    <inkml:brush xml:id="br0">
      <inkml:brushProperty name="width" value="0.05" units="cm"/>
      <inkml:brushProperty name="height" value="0.05" units="cm"/>
    </inkml:brush>
  </inkml:definitions>
  <inkml:trace contextRef="#ctx0" brushRef="#br0">33 60 2761 0 0,'-3'0'-680'0'0,"-26"-16"16405"0"0,29 14-15156 0 0,5 1-505 0 0,42-10-197 0 0,1 3 0 0 0,0 1 1 0 0,60 0-1 0 0,79 0-6 0 0,-170 7 86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0.867"/>
    </inkml:context>
    <inkml:brush xml:id="br0">
      <inkml:brushProperty name="width" value="0.05" units="cm"/>
      <inkml:brushProperty name="height" value="0.05" units="cm"/>
    </inkml:brush>
  </inkml:definitions>
  <inkml:trace contextRef="#ctx0" brushRef="#br0">1 12 6449 0 0,'0'1'7'0'0,"1"-1"-1"0"0,0 1 0 0 0,0 0 1 0 0,0 0-1 0 0,0 0 0 0 0,0 0 0 0 0,-1-1 1 0 0,1 1-1 0 0,1-1 0 0 0,-1 1 1 0 0,0 0-1 0 0,0-1 0 0 0,0 0 0 0 0,0 1 1 0 0,2 0-1 0 0,15 9 15521 0 0,-17-11-15547 0 0,19-22-298 0 0,-10 15 288 0 0</inkml:trace>
</inkml:ink>
</file>

<file path=ppt/ink/ink2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8.436"/>
    </inkml:context>
    <inkml:brush xml:id="br0">
      <inkml:brushProperty name="width" value="0.05" units="cm"/>
      <inkml:brushProperty name="height" value="0.05" units="cm"/>
    </inkml:brush>
  </inkml:definitions>
  <inkml:trace contextRef="#ctx0" brushRef="#br0">72 0 8642 0 0,'0'0'656'0'0,"0"0"-456"0"0,24 6-528 0 0,-11-2 242 0 0,0 1 0 0 0,0 1 0 0 0,-1 0 0 0 0,1 0 0 0 0,-1 1 0 0 0,-1 1 0 0 0,1 0 1 0 0,-1 1-1 0 0,-1 0 0 0 0,0 0 0 0 0,11 13 0 0 0,-14-13 71 0 0,1 1 1 0 0,-1-1-1 0 0,-1 1 1 0 0,0 0-1 0 0,0 1 0 0 0,-1 0 1 0 0,0 0-1 0 0,-1 0 1 0 0,0 0-1 0 0,-1 1 1 0 0,0-1-1 0 0,-1 1 1 0 0,1 16-1 0 0,-3-22 38 0 0,0 0 1 0 0,-1 1-1 0 0,0-1 0 0 0,0 0 1 0 0,0 1-1 0 0,0-1 1 0 0,-1 0-1 0 0,0 0 0 0 0,-1 0 1 0 0,1 0-1 0 0,-1 0 0 0 0,-4 5 1 0 0,1-3 335 0 0,0 0 0 0 0,0-1 1 0 0,-1 1-1 0 0,1-1 0 0 0,-2-1 0 0 0,1 1 1 0 0,-12 6-1 0 0,6-4 34 0 0,-1-2 0 0 0,0 0 0 0 0,0 0 1 0 0,0-1-1 0 0,-1-1 0 0 0,0-1 0 0 0,0 0 0 0 0,0 0 0 0 0,-29 1 1 0 0,35-4-236 0 0,4-1-14 0 0,1 1 0 0 0,-1-1 0 0 0,1 0 0 0 0,-1 0 0 0 0,1 0 0 0 0,-1-1 0 0 0,1 0 0 0 0,-5-5 3784 0 0,22 2-3440 0 0,12-2-1284 0 0,22-1 604 0 0,74 0 1 0 0,-20 2 182 0 0,-70 2 62 0 0</inkml:trace>
</inkml:ink>
</file>

<file path=ppt/ink/ink2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8.887"/>
    </inkml:context>
    <inkml:brush xml:id="br0">
      <inkml:brushProperty name="width" value="0.05" units="cm"/>
      <inkml:brushProperty name="height" value="0.05" units="cm"/>
    </inkml:brush>
  </inkml:definitions>
  <inkml:trace contextRef="#ctx0" brushRef="#br0">13 33 10594 0 0,'-10'-5'3864'0'0,"10"5"-3746"0"0,0 0 1 0 0,0 0 0 0 0,0 0 0 0 0,0 0 0 0 0,-1 0-1 0 0,0-1 1070 0 0,1 0-1069 0 0,0 1 0 0 0,0 0 0 0 0,0 0 0 0 0,0 0-1 0 0,0 0 1 0 0,-1 0 0 0 0,1-1 0 0 0,0 1 0 0 0,0 0-1 0 0,0 0 1 0 0,0 0 0 0 0,0 0 0 0 0,0-1 0 0 0,0 1-1 0 0,0 0 1 0 0,0 0 0 0 0,0 0 0 0 0,0-1 0 0 0,0 1-1 0 0,0 0 1 0 0,0 0 0 0 0,0 0 0 0 0,0 0 0 0 0,1-1-1 0 0,-1 1 1 0 0,0 0 0 0 0,0 0 0 0 0,0-1 594 0 0,1 1-595 0 0,17-5-173 0 0,0 0-1 0 0,0 1 0 0 0,1 1 1 0 0,27-1-1 0 0,83 4-416 0 0,-61 2 366 0 0,63-4-1358 0 0,-110 2-5058 0 0</inkml:trace>
</inkml:ink>
</file>

<file path=ppt/ink/ink2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9.340"/>
    </inkml:context>
    <inkml:brush xml:id="br0">
      <inkml:brushProperty name="width" value="0.05" units="cm"/>
      <inkml:brushProperty name="height" value="0.05" units="cm"/>
    </inkml:brush>
  </inkml:definitions>
  <inkml:trace contextRef="#ctx0" brushRef="#br0">97 0 4609 0 0,'0'0'208'0'0,"23"6"-269"0"0,-1 0-134 0 0,-1 2 0 0 0,0 1 1 0 0,27 15-1 0 0,56 39-27 0 0,-101-61 217 0 0,-2-2 5 0 0,21 14-17 0 0,22 18-1 0 0,-39-28 17 0 0,0 1-1 0 0,0 0 0 0 0,0 0 0 0 0,0 0 0 0 0,-1 1 0 0 0,0 0 0 0 0,0-1 1 0 0,0 1-1 0 0,3 8 0 0 0,-6-11 17 0 0,0-1-1 0 0,-1 0 1 0 0,1 1 0 0 0,-1-1 0 0 0,0 0 0 0 0,1 1-1 0 0,-1-1 1 0 0,0 1 0 0 0,0-1 0 0 0,-1 0 0 0 0,1 1 0 0 0,0-1-1 0 0,-1 0 1 0 0,1 1 0 0 0,-1-1 0 0 0,-1 3 0 0 0,0 0 54 0 0,-1-1 1 0 0,0 1 0 0 0,1-1 0 0 0,-1 0 0 0 0,-1 0-1 0 0,1 0 1 0 0,-6 4 0 0 0,-3 3 144 0 0,-1-2-1 0 0,-1 1 1 0 0,-25 13-1 0 0,8-9-398 0 0,0-2 1 0 0,0 0-1 0 0,-1-2 0 0 0,0-2 0 0 0,-1-1 0 0 0,0-1 1 0 0,0-2-1 0 0,-56 0 0 0 0,113-5 9547 0 0,23-4-7893 0 0,16-1-2562 0 0,117 1 884 0 0,75-8-23 0 0,-226 10 232 0 0,-2-1 0 0 0</inkml:trace>
</inkml:ink>
</file>

<file path=ppt/ink/ink2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39.776"/>
    </inkml:context>
    <inkml:brush xml:id="br0">
      <inkml:brushProperty name="width" value="0.05" units="cm"/>
      <inkml:brushProperty name="height" value="0.05" units="cm"/>
    </inkml:brush>
  </inkml:definitions>
  <inkml:trace contextRef="#ctx0" brushRef="#br0">69 1 13827 0 0,'-18'21'1964'0'0,"10"-7"-1999"0"0,1-1 0 0 0,0 1 1 0 0,1 1-1 0 0,1-1 0 0 0,0 1 0 0 0,1 0 0 0 0,-4 30 0 0 0,7-38 4 0 0,1 0 1 0 0,0 0-1 0 0,0 0 1 0 0,1 0-1 0 0,0 0 0 0 0,0 0 1 0 0,0 0-1 0 0,5 13 1 0 0,-4-16 15 0 0,0-1 0 0 0,0 1 0 0 0,0 0 0 0 0,1-1 0 0 0,-1 1 0 0 0,1-1 0 0 0,-1 0 0 0 0,1 0 0 0 0,0 0 0 0 0,1 0 1 0 0,-1 0-1 0 0,0-1 0 0 0,1 1 0 0 0,0-1 0 0 0,6 3 0 0 0,-9-4 86 0 0,1 0 0 0 0,-1-1 0 0 0,1 0 0 0 0,-1 1-1 0 0,1-1 1 0 0,0 0 0 0 0,-1 0 0 0 0,1 1 0 0 0,-1-1 0 0 0,1 0 0 0 0,-1-1 0 0 0,1 1 0 0 0,0 0 0 0 0,-1 0 0 0 0,1-1 0 0 0,-1 1 0 0 0,1-1 0 0 0,-1 1-1 0 0,0-1 1 0 0,1 0 0 0 0,-1 1 0 0 0,1-1 0 0 0,-1 0 0 0 0,0 0 0 0 0,0 0 0 0 0,2-2 0 0 0,1-1 24 0 0,0 0 1 0 0,0-1-1 0 0,0 0 0 0 0,-1 0 1 0 0,5-8-1 0 0,3-9-232 0 0</inkml:trace>
</inkml:ink>
</file>

<file path=ppt/ink/ink2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0.116"/>
    </inkml:context>
    <inkml:brush xml:id="br0">
      <inkml:brushProperty name="width" value="0.05" units="cm"/>
      <inkml:brushProperty name="height" value="0.05" units="cm"/>
    </inkml:brush>
  </inkml:definitions>
  <inkml:trace contextRef="#ctx0" brushRef="#br0">0 3 14283 0 0,'0'0'1735'0'0,"4"-3"-1133"0"0,182 10-3059 0 0,-155-6 1953 0 0</inkml:trace>
</inkml:ink>
</file>

<file path=ppt/ink/ink2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0.898"/>
    </inkml:context>
    <inkml:brush xml:id="br0">
      <inkml:brushProperty name="width" value="0.05" units="cm"/>
      <inkml:brushProperty name="height" value="0.05" units="cm"/>
    </inkml:brush>
  </inkml:definitions>
  <inkml:trace contextRef="#ctx0" brushRef="#br0">145 1 8290 0 0,'0'0'991'0'0,"7"12"1018"0"0,4 34-1334 0 0,-2 0-1 0 0,-2 1 1 0 0,-2-1-1 0 0,-2 1 1 0 0,-2 0-1 0 0,-6 59 0 0 0,2-83-633 0 0,0-1-1 0 0,-11 35 1 0 0,11-47 163 0 0,-1 0-1 0 0,0 0 1 0 0,0 0 0 0 0,-1-1 0 0 0,-1 1 0 0 0,1-1 0 0 0,-13 14 0 0 0,17-22-182 0 0,0 0 0 0 0,0 1 1 0 0,0-1-1 0 0,0 0 0 0 0,0 0 1 0 0,-1 0-1 0 0,1 0 0 0 0,0 0 0 0 0,-1 0 1 0 0,1 0-1 0 0,-1 0 0 0 0,1-1 1 0 0,-1 1-1 0 0,1 0 0 0 0,-1-1 0 0 0,0 1 1 0 0,1-1-1 0 0,-1 0 0 0 0,0 0 1 0 0,1 0-1 0 0,-1 1 0 0 0,0-1 0 0 0,1-1 1 0 0,-1 1-1 0 0,0 0 0 0 0,1 0 1 0 0,-1-1-1 0 0,1 1 0 0 0,-1-1 0 0 0,0 1 1 0 0,1-1-1 0 0,-1 0 0 0 0,1 1 1 0 0,-1-1-1 0 0,1 0 0 0 0,0 0 0 0 0,-2-1 1 0 0,-1-2-372 0 0,0 0 0 0 0,0 0 0 0 0,0-1 0 0 0,1 1 0 0 0,0-1 0 0 0,0 1 1 0 0,0-1-1 0 0,1 0 0 0 0,-5-11 0 0 0,-5-24-3513 0 0,5-4-204 0 0</inkml:trace>
</inkml:ink>
</file>

<file path=ppt/ink/ink2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1.244"/>
    </inkml:context>
    <inkml:brush xml:id="br0">
      <inkml:brushProperty name="width" value="0.05" units="cm"/>
      <inkml:brushProperty name="height" value="0.05" units="cm"/>
    </inkml:brush>
  </inkml:definitions>
  <inkml:trace contextRef="#ctx0" brushRef="#br0">1 1 10594 0 0,'1'0'1153'0'0,"1"0"-1153"0"0,-1 0 0 0 0,0 0-425 0 0,2 0-111 0 0,1 1-16 0 0,5 1-8 0 0,3 0 560 0 0,3 3 128 0 0,6 0 24 0 0,4 1 0 0 0,4 2-152 0 0,6-1 0 0 0,5-3 64 0 0,3-3-64 0 0</inkml:trace>
</inkml:ink>
</file>

<file path=ppt/ink/ink2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1.710"/>
    </inkml:context>
    <inkml:brush xml:id="br0">
      <inkml:brushProperty name="width" value="0.05" units="cm"/>
      <inkml:brushProperty name="height" value="0.05" units="cm"/>
    </inkml:brush>
  </inkml:definitions>
  <inkml:trace contextRef="#ctx0" brushRef="#br0">190 45 1840 0 0,'-9'-9'578'0'0,"-20"-17"14980"0"0,15 17-13923 0 0,14 9-1526 0 0,-1 0 1 0 0,0 0-1 0 0,1 0 0 0 0,-1 0 1 0 0,0 0-1 0 0,1 0 0 0 0,-1 0 1 0 0,0 1-1 0 0,1-1 0 0 0,-1 0 1 0 0,0 0-1 0 0,1 1 0 0 0,-1-1 1 0 0,0 0-1 0 0,1 1 0 0 0,-1-1 1 0 0,1 1-1 0 0,-1-1 0 0 0,1 1 1 0 0,-1-1-1 0 0,1 1 0 0 0,-1-1 0 0 0,1 1 1 0 0,0-1-1 0 0,-1 1 0 0 0,1 0 1 0 0,-14 21-146 0 0,12-20 215 0 0,-14 29-174 0 0,1 0 0 0 0,1 1 1 0 0,2 1-1 0 0,1 0 0 0 0,-11 58 0 0 0,15-49-25 0 0,2-1-1 0 0,2 1 1 0 0,1 0 0 0 0,6 59-1 0 0,1-62 251 0 0,0-1-1 0 0,16 52 1 0 0,-17-75-360 0 0,1-1 1 0 0,0 1-1 0 0,1-1 1 0 0,1-1-1 0 0,0 1 1 0 0,1-1-1 0 0,0-1 1 0 0,1 1-1 0 0,12 11 1 0 0,-7-10-958 0 0,3-4-4094 0 0,-1-4-1602 0 0</inkml:trace>
</inkml:ink>
</file>

<file path=ppt/ink/ink2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2.049"/>
    </inkml:context>
    <inkml:brush xml:id="br0">
      <inkml:brushProperty name="width" value="0.05" units="cm"/>
      <inkml:brushProperty name="height" value="0.05" units="cm"/>
    </inkml:brush>
  </inkml:definitions>
  <inkml:trace contextRef="#ctx0" brushRef="#br0">2 23 7834 0 0,'0'0'27'0'0,"0"-1"-1"0"0,-1 1 1 0 0,1-1 0 0 0,0 0 0 0 0,0 1 0 0 0,0-1 0 0 0,0 0 0 0 0,0 1 0 0 0,0-1 0 0 0,-1 1-1 0 0,1-1 1 0 0,1 0 0 0 0,-1 1 0 0 0,0-1 0 0 0,0 0 0 0 0,0 1 0 0 0,0-1 0 0 0,0 1 0 0 0,0-1-1 0 0,1 0 1 0 0,-1 1 0 0 0,0-1 0 0 0,1 1 0 0 0,-1-1 0 0 0,0 1 0 0 0,1-1 0 0 0,-1 1-1 0 0,0-1 1 0 0,1 1 0 0 0,-1-1 0 0 0,1 1 0 0 0,-1 0 0 0 0,1-1 0 0 0,-1 1 0 0 0,1 0 0 0 0,0-1-1 0 0,-1 1 1 0 0,1 0 0 0 0,-1 0 0 0 0,1-1 0 0 0,-1 1 0 0 0,1 0 0 0 0,0 0 0 0 0,-1 0 0 0 0,1 0-1 0 0,0 0 1 0 0,-1 0 0 0 0,2 0 0 0 0,1-1-38 0 0,0 1-1 0 0,0 0 0 0 0,1 0 1 0 0,-1 0-1 0 0,0 0 1 0 0,0 0-1 0 0,1 0 1 0 0,3 2-1 0 0,1 2 128 0 0,0 0 0 0 0,0 0 0 0 0,0 1 0 0 0,0 0 0 0 0,0 0 0 0 0,-1 1 0 0 0,0 0 0 0 0,11 13 0 0 0,46 63 1182 0 0,-51-64-1171 0 0,52 75 296 0 0,-4 3-1 0 0,49 105 1 0 0,-108-197-432 0 0,7 14 13 0 0,0-1 0 0 0,-1 2-1 0 0,-1-1 1 0 0,-1 1 0 0 0,-1 0 0 0 0,5 30-1 0 0,-9-37-313 0 0</inkml:trace>
</inkml:ink>
</file>

<file path=ppt/ink/ink2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2.376"/>
    </inkml:context>
    <inkml:brush xml:id="br0">
      <inkml:brushProperty name="width" value="0.05" units="cm"/>
      <inkml:brushProperty name="height" value="0.05" units="cm"/>
    </inkml:brush>
  </inkml:definitions>
  <inkml:trace contextRef="#ctx0" brushRef="#br0">427 1 18892 0 0,'-1'0'115'0'0,"0"-1"1"0"0,0 1-1 0 0,0 1 1 0 0,0-1-1 0 0,0 0 0 0 0,0 0 1 0 0,0 0-1 0 0,0 0 1 0 0,0 1-1 0 0,0-1 1 0 0,0 1-1 0 0,0-1 0 0 0,0 0 1 0 0,0 1-1 0 0,0-1 1 0 0,1 1-1 0 0,-1 0 0 0 0,0-1 1 0 0,0 1-1 0 0,1 0 1 0 0,-2 1-1 0 0,-20 21-284 0 0,18-18 354 0 0,-69 88-242 0 0,-109 183 0 0 0,151-223-40 0 0,2 2 1 0 0,-24 68-1 0 0,41-91-310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2.698"/>
    </inkml:context>
    <inkml:brush xml:id="br0">
      <inkml:brushProperty name="width" value="0.05" units="cm"/>
      <inkml:brushProperty name="height" value="0.05" units="cm"/>
    </inkml:brush>
  </inkml:definitions>
  <inkml:trace contextRef="#ctx0" brushRef="#br0">16 69 4145 0 0,'-2'-28'3750'0'0,"4"24"-3600"0"0,1 0-1 0 0,0 0 1 0 0,0 0 0 0 0,0 1-1 0 0,1 0 1 0 0,4-5-1 0 0,-7 7-147 0 0,0 0 0 0 0,1 0 0 0 0,-1 0 0 0 0,1 0 0 0 0,-1 0 0 0 0,0 1 0 0 0,1-1 0 0 0,0 0 0 0 0,-1 1 0 0 0,1-1 0 0 0,-1 1 0 0 0,1-1 0 0 0,0 1 0 0 0,-1 0 0 0 0,1 0 0 0 0,0-1 0 0 0,-1 1 0 0 0,1 0 0 0 0,0 1 0 0 0,-1-1 0 0 0,3 1 0 0 0,-3-1-4 0 0,0 1 1 0 0,0 0-1 0 0,0 0 0 0 0,0 0 1 0 0,0 0-1 0 0,0 0 0 0 0,0 1 1 0 0,-1-1-1 0 0,1 0 0 0 0,0 0 1 0 0,-1 0-1 0 0,1 1 0 0 0,-1-1 1 0 0,1 0-1 0 0,-1 1 0 0 0,0-1 1 0 0,0 0-1 0 0,1 1 1 0 0,-1-1-1 0 0,0 1 0 0 0,0-1 1 0 0,0 0-1 0 0,-1 1 0 0 0,1-1 1 0 0,-1 3-1 0 0,1 0 36 0 0,-1-1-1 0 0,1 1 1 0 0,-1-1 0 0 0,0 0-1 0 0,0 1 1 0 0,0-1-1 0 0,-1 0 1 0 0,1 0 0 0 0,-3 5-1 0 0,3-7 94 0 0,0 0 0 0 0,0 0 0 0 0,0 0 0 0 0,0-1 0 0 0,0 1 0 0 0,0 0 0 0 0,-1 0-1 0 0,1-1 1 0 0,0 1 0 0 0,0-1 0 0 0,0 1 0 0 0,-1-1 0 0 0,1 1 0 0 0,0-1 0 0 0,-1 0 0 0 0,1 0-1 0 0,0 1 1 0 0,-1-1 0 0 0,1 0 0 0 0,0 0 0 0 0,-1-1 0 0 0,1 1 0 0 0,0 0 0 0 0,-1 0 0 0 0,1-1-1 0 0,0 1 1 0 0,0 0 0 0 0,-1-1 0 0 0,1 1 0 0 0,0-1 0 0 0,0 0 0 0 0,0 1 0 0 0,-2-2 0 0 0,0 0 196 0 0,0 0 1 0 0,1 0 0 0 0,-1-1 0 0 0,1 1 0 0 0,-1-1 0 0 0,1 1 0 0 0,0-1-1 0 0,0 0 1 0 0,0 0 0 0 0,0 0 0 0 0,0 0 0 0 0,-1-5 0 0 0,3 6-324 0 0,6-3-104 0 0,-2 4-64 0 0</inkml:trace>
</inkml:ink>
</file>

<file path=ppt/ink/ink2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3.125"/>
    </inkml:context>
    <inkml:brush xml:id="br0">
      <inkml:brushProperty name="width" value="0.05" units="cm"/>
      <inkml:brushProperty name="height" value="0.05" units="cm"/>
    </inkml:brush>
  </inkml:definitions>
  <inkml:trace contextRef="#ctx0" brushRef="#br0">50 0 11058 0 0,'-10'2'9593'0'0,"4"11"-9592"0"0,0-1 0 0 0,0 1 0 0 0,2 0 0 0 0,-1 0 0 0 0,2 1 1 0 0,0-1-1 0 0,0 1 0 0 0,0 21 0 0 0,2-24-16 0 0,1-1 0 0 0,1 1 0 0 0,0-1 1 0 0,0 1-1 0 0,1-1 0 0 0,0 1 0 0 0,1-1 0 0 0,0 0 1 0 0,0 0-1 0 0,1 0 0 0 0,1-1 0 0 0,7 14 0 0 0,-11-21 20 0 0,0-1 0 0 0,0 1 0 0 0,0-1 0 0 0,1 1-1 0 0,-1-1 1 0 0,0 0 0 0 0,1 0 0 0 0,-1 1 0 0 0,1-1 0 0 0,-1 0-1 0 0,3 1 1 0 0,-3-2-9 0 0,0 1 1 0 0,-1-1-1 0 0,1 0 0 0 0,0 0 0 0 0,0 0 0 0 0,0 0 0 0 0,-1 0 0 0 0,1 0 0 0 0,0 0 1 0 0,0 0-1 0 0,0 0 0 0 0,-1 0 0 0 0,1 0 0 0 0,0 0 0 0 0,0 0 0 0 0,-1-1 1 0 0,1 1-1 0 0,0 0 0 0 0,1-1 0 0 0,0-2-184 0 0,1 1 1 0 0,0 0-1 0 0,-1-1 1 0 0,0 0-1 0 0,1 0 0 0 0,-1 1 1 0 0,0-1-1 0 0,0-1 1 0 0,-1 1-1 0 0,3-5 0 0 0,6-16-6434 0 0</inkml:trace>
</inkml:ink>
</file>

<file path=ppt/ink/ink2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3.467"/>
    </inkml:context>
    <inkml:brush xml:id="br0">
      <inkml:brushProperty name="width" value="0.05" units="cm"/>
      <inkml:brushProperty name="height" value="0.05" units="cm"/>
    </inkml:brush>
  </inkml:definitions>
  <inkml:trace contextRef="#ctx0" brushRef="#br0">9 10 13363 0 0,'-3'-3'2920'0'0,"1"2"-2111"0"0,1-1 7 0 0,0 1-496 0 0,1-1-104 0 0,-2 1 168 0 0,33 5-2224 0 0,-17 2 1712 0 0</inkml:trace>
</inkml:ink>
</file>

<file path=ppt/ink/ink2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3.825"/>
    </inkml:context>
    <inkml:brush xml:id="br0">
      <inkml:brushProperty name="width" value="0.05" units="cm"/>
      <inkml:brushProperty name="height" value="0.05" units="cm"/>
    </inkml:brush>
  </inkml:definitions>
  <inkml:trace contextRef="#ctx0" brushRef="#br0">14 61 6913 0 0,'-10'-19'5977'0'0,"7"-3"-3487"0"0,3 21-2434 0 0,0 0 0 0 0,0 1 0 0 0,0-1 0 0 0,0 0-1 0 0,0 0 1 0 0,1 0 0 0 0,-1 0 0 0 0,0 1 0 0 0,1-1-1 0 0,-1 0 1 0 0,1 0 0 0 0,-1 0 0 0 0,1 1-1 0 0,-1-1 1 0 0,1 0 0 0 0,-1 1 0 0 0,1-1 0 0 0,0 0-1 0 0,-1 1 1 0 0,1-1 0 0 0,0 1 0 0 0,-1-1 0 0 0,1 1-1 0 0,0-1 1 0 0,0 1 0 0 0,0 0 0 0 0,-1-1 0 0 0,1 1-1 0 0,0 0 1 0 0,0 0 0 0 0,0 0 0 0 0,0 0-1 0 0,0-1 1 0 0,-1 1 0 0 0,1 0 0 0 0,0 0 0 0 0,0 1-1 0 0,0-1 1 0 0,0 0 0 0 0,0 0 0 0 0,0 0 0 0 0,-1 0-1 0 0,1 1 1 0 0,0-1 0 0 0,0 0 0 0 0,1 2 0 0 0,1-1-32 0 0,0 0 0 0 0,0 1 0 0 0,0-1 0 0 0,0 1 0 0 0,0 0 0 0 0,-1 0 0 0 0,1 0 0 0 0,-1 0 0 0 0,1 0 0 0 0,-1 1 0 0 0,0-1 0 0 0,0 1 0 0 0,0-1 1 0 0,0 1-1 0 0,0 0 0 0 0,-1 0 0 0 0,1 0 0 0 0,-1 0 0 0 0,2 4 0 0 0,-4-6 78 0 0,1-1-1 0 0,0 0 1 0 0,-1 0-1 0 0,1 0 1 0 0,0 0-1 0 0,-1 0 1 0 0,1 1-1 0 0,0-1 1 0 0,-1 0 0 0 0,1 0-1 0 0,0 0 1 0 0,-1 0-1 0 0,1 0 1 0 0,-1 0-1 0 0,1 0 1 0 0,0 0 0 0 0,-1 0-1 0 0,1-1 1 0 0,0 1-1 0 0,-1 0 1 0 0,1 0-1 0 0,-1 0 1 0 0,1 0 0 0 0,0 0-1 0 0,-1-1 1 0 0,1 1-1 0 0,0 0 1 0 0,0 0-1 0 0,-1-1 1 0 0,1 1 0 0 0,-13-7 862 0 0,12 6-1139 0 0,-1 1 79 0 0,1-1 0 0 0,0 0 0 0 0,-1 0 1 0 0,1 0-1 0 0,0 0 0 0 0,-1 0 0 0 0,1 0 0 0 0,0-1 0 0 0,0 1 0 0 0,0 0 0 0 0,0-1 0 0 0,-1-1 0 0 0,-1-9-7492 0 0</inkml:trace>
</inkml:ink>
</file>

<file path=ppt/ink/ink2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4.185"/>
    </inkml:context>
    <inkml:brush xml:id="br0">
      <inkml:brushProperty name="width" value="0.05" units="cm"/>
      <inkml:brushProperty name="height" value="0.05" units="cm"/>
    </inkml:brush>
  </inkml:definitions>
  <inkml:trace contextRef="#ctx0" brushRef="#br0">3 8 13827 0 0,'0'0'2'0'0,"0"0"0"0"0,-1 0-1 0 0,1 0 1 0 0,0 0 0 0 0,0 0 0 0 0,0 0 0 0 0,0 0-1 0 0,0 0 1 0 0,0 0 0 0 0,0 0 0 0 0,0 0 0 0 0,0 0-1 0 0,0 0 1 0 0,0 0 0 0 0,0 0 0 0 0,-1 0 0 0 0,1 0-1 0 0,0 0 1 0 0,0 0 0 0 0,0 0 0 0 0,0 0 0 0 0,0 0-1 0 0,0 0 1 0 0,0 0 0 0 0,0 0 0 0 0,0 0 0 0 0,0 0-1 0 0,0 0 1 0 0,0 0 0 0 0,0 0 0 0 0,0-1 0 0 0,0 1-1 0 0,0 0 1 0 0,-1 0 0 0 0,1 0 0 0 0,0 0 0 0 0,0 0-1 0 0,0 0 1 0 0,0 0 0 0 0,0 0 0 0 0,0 0 0 0 0,0 0-1 0 0,0 0 1 0 0,0 0 0 0 0,0 0 0 0 0,0 0 0 0 0,0-1-1 0 0,0 1 1 0 0,0 0 0 0 0,0 0 0 0 0,0 0 0 0 0,0 0-1 0 0,0 0 1 0 0,0 0 0 0 0,0 0 0 0 0,0 0 0 0 0,0 0 0 0 0,0 0-1 0 0,0 0 1 0 0,0 0 0 0 0,1-1 0 0 0,-1 1 0 0 0,0 0-1 0 0,0 0 1 0 0,0 0 0 0 0,12-3 1357 0 0,107 1-1300 0 0,0 5 1 0 0,162 26-1 0 0,-217-18-59 0 0</inkml:trace>
</inkml:ink>
</file>

<file path=ppt/ink/ink2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4.747"/>
    </inkml:context>
    <inkml:brush xml:id="br0">
      <inkml:brushProperty name="width" value="0.05" units="cm"/>
      <inkml:brushProperty name="height" value="0.05" units="cm"/>
    </inkml:brush>
  </inkml:definitions>
  <inkml:trace contextRef="#ctx0" brushRef="#br0">41 5 10594 0 0,'0'0'819'0'0,"26"-4"-1752"0"0,-17 5 854 0 0,1 0 1 0 0,0 1-1 0 0,-1 0 1 0 0,1 1-1 0 0,-1 0 1 0 0,0 1 0 0 0,0 0-1 0 0,0 0 1 0 0,12 9-1 0 0,-14-9 94 0 0,-1 1 0 0 0,1 0 0 0 0,-1 0 0 0 0,0 0 0 0 0,-1 1 0 0 0,1 0-1 0 0,-1 0 1 0 0,0 1 0 0 0,-1-1 0 0 0,1 1 0 0 0,-1 0 0 0 0,3 8 0 0 0,-7-14 44 0 0,1 1 1 0 0,-1-1 0 0 0,1 0 0 0 0,-1 1-1 0 0,0-1 1 0 0,0 0 0 0 0,0 1-1 0 0,0-1 1 0 0,0 0 0 0 0,0 1-1 0 0,0-1 1 0 0,0 0 0 0 0,0 1-1 0 0,0-1 1 0 0,-1 0 0 0 0,1 1-1 0 0,-1-1 1 0 0,1 0 0 0 0,-1 0-1 0 0,1 1 1 0 0,-2 0 0 0 0,0 1 93 0 0,0-1 0 0 0,0 0 0 0 0,0 0 0 0 0,0 0 0 0 0,0 0 0 0 0,-1-1 0 0 0,1 1 0 0 0,-1 0 0 0 0,-4 1 0 0 0,-4 2 493 0 0,-1-1-1 0 0,0-1 1 0 0,-20 4-1 0 0,17-4-249 0 0,-1-1 1 0 0,1-1-1 0 0,0 0 1 0 0,-1-1-1 0 0,1-1 0 0 0,0 0 1 0 0,-25-6-1 0 0,97-4 1747 0 0,38 5-4240 0 0,-56 2-4591 0 0</inkml:trace>
</inkml:ink>
</file>

<file path=ppt/ink/ink2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5.110"/>
    </inkml:context>
    <inkml:brush xml:id="br0">
      <inkml:brushProperty name="width" value="0.05" units="cm"/>
      <inkml:brushProperty name="height" value="0.05" units="cm"/>
    </inkml:brush>
  </inkml:definitions>
  <inkml:trace contextRef="#ctx0" brushRef="#br0">2 27 16588 0 0,'-2'-2'3450'0'0,"7"-1"-1452"0"0,18 0-1044 0 0,33-1-2021 0 0,-53 4 1334 0 0,178-10-284 0 0,-132 6 17 0 0</inkml:trace>
</inkml:ink>
</file>

<file path=ppt/ink/ink2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6.124"/>
    </inkml:context>
    <inkml:brush xml:id="br0">
      <inkml:brushProperty name="width" value="0.05" units="cm"/>
      <inkml:brushProperty name="height" value="0.05" units="cm"/>
    </inkml:brush>
  </inkml:definitions>
  <inkml:trace contextRef="#ctx0" brushRef="#br0">1 23 5385 0 0,'0'0'23'0'0,"0"-1"-1"0"0,0 1 1 0 0,-1-1-1 0 0,1 1 1 0 0,0 0-1 0 0,0-1 1 0 0,0 1-1 0 0,0-1 1 0 0,0 1 0 0 0,0-1-1 0 0,1 1 1 0 0,-1-1-1 0 0,0 1 1 0 0,0 0-1 0 0,0-1 1 0 0,0 1-1 0 0,0-1 1 0 0,1 1-1 0 0,-1 0 1 0 0,0-1-1 0 0,0 1 1 0 0,1 0-1 0 0,-1-1 1 0 0,0 1 0 0 0,0 0-1 0 0,1-1 1 0 0,-1 1-1 0 0,0 0 1 0 0,1-1-1 0 0,-1 1 1 0 0,1 0-1 0 0,20-7 482 0 0,28 4 461 0 0,-43 3-685 0 0,238 3 2168 0 0,69-4 596 0 0,-283-1-3044 0 0</inkml:trace>
</inkml:ink>
</file>

<file path=ppt/ink/ink2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6.465"/>
    </inkml:context>
    <inkml:brush xml:id="br0">
      <inkml:brushProperty name="width" value="0.05" units="cm"/>
      <inkml:brushProperty name="height" value="0.05" units="cm"/>
    </inkml:brush>
  </inkml:definitions>
  <inkml:trace contextRef="#ctx0" brushRef="#br0">0 1 12099 0 0,'147'138'2319'0'0,"92"96"2083"0"0,-222-216-4666 0 0,-2 2 0 0 0,0 0 1 0 0,-2 0-1 0 0,17 34 0 0 0,-22-37-6011 0 0</inkml:trace>
</inkml:ink>
</file>

<file path=ppt/ink/ink2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6.813"/>
    </inkml:context>
    <inkml:brush xml:id="br0">
      <inkml:brushProperty name="width" value="0.05" units="cm"/>
      <inkml:brushProperty name="height" value="0.05" units="cm"/>
    </inkml:brush>
  </inkml:definitions>
  <inkml:trace contextRef="#ctx0" brushRef="#br0">352 3 4609 0 0,'-1'0'615'0'0,"0"-1"1"0"0,-1 1-1 0 0,1-1 0 0 0,0 1 0 0 0,-1 0 1 0 0,1-1-1 0 0,-1 1 0 0 0,1 0 0 0 0,0 0 1 0 0,-1 0-1 0 0,1 0 0 0 0,-1 0 1 0 0,1 0-1 0 0,0 1 0 0 0,-1-1 0 0 0,-1 1 1 0 0,-22 14 4044 0 0,15-6-4275 0 0,0 0 1 0 0,-12 16 0 0 0,17-19-238 0 0,-28 35-30 0 0,1 1 0 0 0,3 1 0 0 0,-39 77 0 0 0,50-84-97 0 0,3 1 0 0 0,1 1 0 0 0,1 0 0 0 0,2 0-1 0 0,-8 56 1 0 0,16-65-119 0 0</inkml:trace>
</inkml:ink>
</file>

<file path=ppt/ink/ink2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7.142"/>
    </inkml:context>
    <inkml:brush xml:id="br0">
      <inkml:brushProperty name="width" value="0.05" units="cm"/>
      <inkml:brushProperty name="height" value="0.05" units="cm"/>
    </inkml:brush>
  </inkml:definitions>
  <inkml:trace contextRef="#ctx0" brushRef="#br0">3 14 14283 0 0,'-3'-1'7730'0'0,"5"1"-7298"0"0,24-2-4649 0 0,-15 0 2665 0 0</inkml:trace>
  <inkml:trace contextRef="#ctx0" brushRef="#br0" timeOffset="1">172 20 26726 0 0,'0'0'2904'0'0,"19"-20"-13130"0"0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4.039"/>
    </inkml:context>
    <inkml:brush xml:id="br0">
      <inkml:brushProperty name="width" value="0.05" units="cm"/>
      <inkml:brushProperty name="height" value="0.05" units="cm"/>
    </inkml:brush>
  </inkml:definitions>
  <inkml:trace contextRef="#ctx0" brushRef="#br0">39 77 2304 0 0,'0'10'4125'0'0,"-3"-3"-4251"0"0,1-3 416 0 0,2-4-159 0 0,0 1 0 0 0,-1-1 0 0 0,1 0 0 0 0,0 1 0 0 0,0-1 0 0 0,-1 0 0 0 0,1 1 0 0 0,0-1 0 0 0,0 0 0 0 0,-1 0 0 0 0,1 1 0 0 0,0-1 0 0 0,-1 0 0 0 0,1 0 0 0 0,-1 0-1 0 0,1 1 1 0 0,0-1 0 0 0,-1 0 0 0 0,1 0 0 0 0,0 0 0 0 0,-1 0 0 0 0,1 0 0 0 0,-1 0 0 0 0,1 0 0 0 0,0 0 0 0 0,-1 0 0 0 0,1 0 0 0 0,-1 0 0 0 0,1 0 0 0 0,0 0 0 0 0,-1 0 0 0 0,1 0-1 0 0,-1-1 1 0 0,1 1 0 0 0,0 0 0 0 0,-1 0 0 0 0,1 0 0 0 0,0-1 0 0 0,-1 1 0 0 0,1 0 0 0 0,0 0 0 0 0,0-1 0 0 0,-1 1 0 0 0,1 0 0 0 0,0 0 0 0 0,-1-1 0 0 0,1 0 0 0 0,-13-13 2183 0 0,12 13-2310 0 0,0-1 1 0 0,0 0-1 0 0,1 0 1 0 0,-1 1-1 0 0,1-1 1 0 0,0 0-1 0 0,0 0 1 0 0,-1 0-1 0 0,1 0 1 0 0,0 1 0 0 0,0-1-1 0 0,1 0 1 0 0,-1 0-1 0 0,0 0 1 0 0,1 0-1 0 0,-1 1 1 0 0,1-1-1 0 0,-1 0 1 0 0,1 0 0 0 0,0 1-1 0 0,0-1 1 0 0,0 1-1 0 0,0-1 1 0 0,0 0-1 0 0,0 1 1 0 0,0 0-1 0 0,0-1 1 0 0,1 1-1 0 0,-1 0 1 0 0,1-1 0 0 0,-1 1-1 0 0,1 0 1 0 0,-1 0-1 0 0,1 0 1 0 0,-1 1-1 0 0,1-1 1 0 0,0 0-1 0 0,0 1 1 0 0,3-2-1 0 0,-3 1-19 0 0,0 1 0 0 0,-1-1 0 0 0,1 1 0 0 0,0-1 0 0 0,0 1 0 0 0,0 0 0 0 0,0 0 0 0 0,0-1 0 0 0,0 1 0 0 0,0 1 0 0 0,0-1-1 0 0,0 0 1 0 0,-1 0 0 0 0,1 1 0 0 0,0-1 0 0 0,0 1 0 0 0,0-1 0 0 0,0 1 0 0 0,-1 0 0 0 0,1 0 0 0 0,0 0 0 0 0,-1 0 0 0 0,1 0-1 0 0,-1 0 1 0 0,1 0 0 0 0,-1 1 0 0 0,1-1 0 0 0,-1 1 0 0 0,0-1 0 0 0,0 1 0 0 0,0-1 0 0 0,0 1 0 0 0,0-1 0 0 0,0 1 0 0 0,0 0-1 0 0,0 0 1 0 0,-1 0 0 0 0,1-1 0 0 0,0 5 0 0 0,0-3-4 0 0,-1-1 1 0 0,0 1-1 0 0,0 0 0 0 0,0-1 0 0 0,0 1 0 0 0,0 0 1 0 0,0-1-1 0 0,-1 1 0 0 0,1-1 0 0 0,-1 1 1 0 0,0 0-1 0 0,0-1 0 0 0,0 1 0 0 0,0-1 0 0 0,0 0 1 0 0,-1 1-1 0 0,1-1 0 0 0,-1 0 0 0 0,1 0 1 0 0,-1 0-1 0 0,-3 3 0 0 0,4-4 3 0 0,0 0 0 0 0,0 0-1 0 0,0-1 1 0 0,-1 1 0 0 0,1 0 0 0 0,0-1-1 0 0,0 1 1 0 0,0-1 0 0 0,-1 0 0 0 0,1 1-1 0 0,0-1 1 0 0,0 0 0 0 0,-1 0 0 0 0,1 0 0 0 0,0 0-1 0 0,0 0 1 0 0,-1 0 0 0 0,-1 0 0 0 0,1-1-65 0 0,1 1 1 0 0,-1-1 0 0 0,0 0 0 0 0,0 0 0 0 0,1 0 0 0 0,-1 0-1 0 0,1 0 1 0 0,-1 0 0 0 0,1 0 0 0 0,-1-1 0 0 0,1 1-1 0 0,-1 0 1 0 0,1-1 0 0 0,0 1 0 0 0,-2-4 0 0 0,1 2-332 0 0,-1-1 1 0 0,1 0-1 0 0,0 1 1 0 0,0-1-1 0 0,1 0 1 0 0,-1 0-1 0 0,1 0 1 0 0,0-1-1 0 0,0 1 1 0 0,0 0-1 0 0,0-8 1 0 0,1 10 360 0 0,1 0 1 0 0,-1 1 0 0 0,0-1-1 0 0,1 0 1 0 0,-1 0-1 0 0,1 0 1 0 0,-1 0-1 0 0,1 1 1 0 0,0-1 0 0 0,0 0-1 0 0,0 1 1 0 0,0-1-1 0 0,0 1 1 0 0,0-1 0 0 0,1 1-1 0 0,-1-1 1 0 0,0 1-1 0 0,1 0 1 0 0,-1-1-1 0 0,1 1 1 0 0,-1 0 0 0 0,1 0-1 0 0,0 0 1 0 0,-1 0-1 0 0,1 1 1 0 0,0-1 0 0 0,0 0-1 0 0,1 0 1 0 0,-1 0 48 0 0,0 1 1 0 0,0-1-1 0 0,0 0 1 0 0,0 1-1 0 0,0 0 1 0 0,0-1-1 0 0,0 1 1 0 0,0 0-1 0 0,0 0 1 0 0,0 0-1 0 0,0 0 1 0 0,1 0-1 0 0,-1 1 1 0 0,0-1-1 0 0,0 0 1 0 0,2 2-1 0 0,-3-1 39 0 0,0-1 0 0 0,0 1 0 0 0,-1 0 0 0 0,1 0 0 0 0,0 0 0 0 0,0 0 0 0 0,-1 0 0 0 0,1 1 0 0 0,-1-1 0 0 0,1 0-1 0 0,-1 0 1 0 0,1 0 0 0 0,-1 0 0 0 0,0 1 0 0 0,0-1 0 0 0,1 0 0 0 0,-1 0 0 0 0,0 1 0 0 0,0-1 0 0 0,0 0 0 0 0,0 0 0 0 0,-1 1 0 0 0,1-1 0 0 0,0 0 0 0 0,0 0-1 0 0,-1 0 1 0 0,1 1 0 0 0,-1 0 0 0 0,-12 37 1304 0 0,12-37-1268 0 0,1-1-1 0 0,-1 1 1 0 0,1-1 0 0 0,-1 1-1 0 0,0-1 1 0 0,0 0 0 0 0,0 1 0 0 0,0-1-1 0 0,0 0 1 0 0,0 0 0 0 0,0 0 0 0 0,0 0-1 0 0,0 0 1 0 0,-1 0 0 0 0,1 0-1 0 0,0 0 1 0 0,-1 0 0 0 0,1-1 0 0 0,-1 1-1 0 0,1 0 1 0 0,-1-1 0 0 0,1 1 0 0 0,-3-1-1 0 0,3 0-79 0 0,0-1-1 0 0,0 1 1 0 0,-1-1-1 0 0,1 1 1 0 0,0-1-1 0 0,0 0 1 0 0,0 0-1 0 0,0 0 1 0 0,0 1-1 0 0,0-1 1 0 0,0 0-1 0 0,0 0 0 0 0,1 0 1 0 0,-1 0-1 0 0,0-1 1 0 0,0 1-1 0 0,1 0 1 0 0,-1 0-1 0 0,1 0 1 0 0,-1-1-1 0 0,1 1 1 0 0,0 0-1 0 0,-1 0 1 0 0,1-1-1 0 0,0 1 1 0 0,0 0-1 0 0,0-2 1 0 0,-1-1-280 0 0,0 1 1 0 0,1-1 0 0 0,0 1 0 0 0,0-1 0 0 0,0 1-1 0 0,0-1 1 0 0,0 1 0 0 0,1 0 0 0 0,1-6 0 0 0,-2 8 301 0 0,1 1 1 0 0,0-1-1 0 0,-1 0 1 0 0,1 1 0 0 0,0-1-1 0 0,-1 0 1 0 0,1 1-1 0 0,0-1 1 0 0,0 1 0 0 0,0-1-1 0 0,0 1 1 0 0,-1 0-1 0 0,1-1 1 0 0,0 1 0 0 0,0 0-1 0 0,0 0 1 0 0,0 0-1 0 0,0 0 1 0 0,0-1 0 0 0,0 1-1 0 0,0 0 1 0 0,0 0-1 0 0,0 1 1 0 0,0-1 0 0 0,-1 0-1 0 0,1 0 1 0 0,0 0-1 0 0,0 1 1 0 0,0-1 0 0 0,0 0-1 0 0,0 1 1 0 0,1 0-1 0 0,0 0-8 0 0,0-1-1 0 0,-1 1 0 0 0,1 0 0 0 0,0 0 0 0 0,0 0 1 0 0,0 0-1 0 0,-1 1 0 0 0,1-1 0 0 0,-1 0 1 0 0,1 1-1 0 0,-1-1 0 0 0,1 1 0 0 0,-1-1 0 0 0,2 4 1 0 0,-3-3 39 0 0,0 0 1 0 0,1 0 0 0 0,-1 1 0 0 0,0-1 0 0 0,0 1-1 0 0,0-1 1 0 0,0 0 0 0 0,0 1 0 0 0,-1-1-1 0 0,1 0 1 0 0,-1 1 0 0 0,0-1 0 0 0,1 0 0 0 0,-1 0-1 0 0,0 0 1 0 0,0 0 0 0 0,-1 0 0 0 0,1 0-1 0 0,0 0 1 0 0,-3 3 0 0 0,3-4 5 0 0,0 0 1 0 0,1 0-1 0 0,-1 0 0 0 0,0 0 0 0 0,0 0 1 0 0,0 0-1 0 0,0 0 0 0 0,0 0 0 0 0,0-1 1 0 0,-1 1-1 0 0,1 0 0 0 0,0-1 1 0 0,0 1-1 0 0,-1-1 0 0 0,1 1 0 0 0,0-1 1 0 0,0 0-1 0 0,-1 1 0 0 0,1-1 0 0 0,0 0 1 0 0,-1 0-1 0 0,1 0 0 0 0,0 0 1 0 0,-1 0-1 0 0,1 0 0 0 0,0 0 0 0 0,-1-1 1 0 0,1 1-1 0 0,0 0 0 0 0,-1-1 0 0 0,1 1 1 0 0,0-1-1 0 0,0 0 0 0 0,0 1 1 0 0,0-1-1 0 0,-1 0 0 0 0,0 0 0 0 0,1 0-83 0 0,0 0-1 0 0,0 0 0 0 0,0 1 0 0 0,0-1 1 0 0,1 0-1 0 0,-1 0 0 0 0,0 0 0 0 0,0 0 0 0 0,1 0 1 0 0,-1 0-1 0 0,1 0 0 0 0,-1 0 0 0 0,1 0 1 0 0,-1 0-1 0 0,1 0 0 0 0,-1 0 0 0 0,1-1 1 0 0,0 1-1 0 0,0 0 0 0 0,-1 0 0 0 0,1 0 1 0 0,0 0-1 0 0,0-1 0 0 0,0 1 0 0 0,1 0 0 0 0,-1 0 1 0 0,0 0-1 0 0,0-1 0 0 0,1 1 0 0 0,-1 0 1 0 0,0 0-1 0 0,1 0 0 0 0,-1 0 0 0 0,2-2 1 0 0,-1 2-24 0 0,0 0 0 0 0,0 0 1 0 0,0 0-1 0 0,0 0 1 0 0,0 0-1 0 0,1 0 1 0 0,-1 0-1 0 0,0 0 1 0 0,0 1-1 0 0,1-1 1 0 0,-1 0-1 0 0,1 1 0 0 0,-1-1 1 0 0,1 1-1 0 0,-1 0 1 0 0,1-1-1 0 0,-1 1 1 0 0,1 0-1 0 0,-1 0 1 0 0,1 0-1 0 0,-1 0 1 0 0,1 0-1 0 0,-1 0 0 0 0,1 0 1 0 0,-1 1-1 0 0,3 0 1 0 0,-1-1 36 0 0,-1 1-1 0 0,0 0 1 0 0,0 0 0 0 0,0 0 0 0 0,1 0-1 0 0,-1 1 1 0 0,0-1 0 0 0,0 0 0 0 0,-1 1 0 0 0,1-1-1 0 0,0 1 1 0 0,0 0 0 0 0,-1 0 0 0 0,1 0 0 0 0,-1 0-1 0 0,0 0 1 0 0,3 3 0 0 0,-4-4 59 0 0,0 1 1 0 0,0-1 0 0 0,1 0-1 0 0,-1 0 1 0 0,0 0 0 0 0,0 0-1 0 0,0 0 1 0 0,0 0-1 0 0,0 0 1 0 0,0 1 0 0 0,-1-1-1 0 0,1 0 1 0 0,0 0-1 0 0,0 0 1 0 0,-1 0 0 0 0,1 0-1 0 0,-1 0 1 0 0,1 0-1 0 0,-1 0 1 0 0,1 0 0 0 0,-1 0-1 0 0,0 0 1 0 0,0-1-1 0 0,1 1 1 0 0,-1 0 0 0 0,0 0-1 0 0,0-1 1 0 0,0 1-1 0 0,0 0 1 0 0,1-1 0 0 0,-1 1-1 0 0,0-1 1 0 0,0 1-1 0 0,0-1 1 0 0,-1 1 0 0 0,1-1-1 0 0,0 0 1 0 0,0 0-1 0 0,-2 1 1 0 0,3-1 10 0 0,0 0-1 0 0,-1 0 1 0 0,1 0-1 0 0,0 0 1 0 0,-1 0-1 0 0,1 0 1 0 0,-1 0 0 0 0,1 0-1 0 0,0 0 1 0 0,-1 0-1 0 0,1 0 1 0 0,0 0-1 0 0,-1 0 1 0 0,1 0 0 0 0,-1 0-1 0 0,1 0 1 0 0,0 0-1 0 0,-1 0 1 0 0,1-1-1 0 0,0 1 1 0 0,-1 0 0 0 0,1 0-1 0 0,0 0 1 0 0,0-1-1 0 0,-1 1 1 0 0,1-1-1 0 0,-4-1 429 0 0</inkml:trace>
</inkml:ink>
</file>

<file path=ppt/ink/ink2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8.187"/>
    </inkml:context>
    <inkml:brush xml:id="br0">
      <inkml:brushProperty name="width" value="0.05" units="cm"/>
      <inkml:brushProperty name="height" value="0.05" units="cm"/>
    </inkml:brush>
  </inkml:definitions>
  <inkml:trace contextRef="#ctx0" brushRef="#br0">143 0 7370 0 0,'0'0'568'0'0,"18"14"751"0"0,-9-4-1008 0 0,0 1 0 0 0,-1 0 0 0 0,0 1 1 0 0,-1 0-1 0 0,0 0 0 0 0,-1 1 0 0 0,0 0 1 0 0,7 23-1 0 0,-2 2 994 0 0,10 73-1 0 0,-16-74-943 0 0,-2 0 1 0 0,-1 1-1 0 0,-2 0 0 0 0,-2-1 0 0 0,-10 63 1 0 0,7-75-218 0 0,-1-1 1 0 0,-1 0-1 0 0,-1 0 1 0 0,-2 0-1 0 0,0-2 1 0 0,-1 1-1 0 0,-1-1 1 0 0,-1-1-1 0 0,-24 29 1 0 0,26-36 103 0 0,-1-1 1 0 0,-21 19-1 0 0,29-29-396 0 0,0 0 1 0 0,-1 1-1 0 0,1-2 1 0 0,0 1-1 0 0,-1 0 0 0 0,0-1 1 0 0,1 0-1 0 0,-1 0 0 0 0,0 0 1 0 0,0-1-1 0 0,0 0 1 0 0,0 0-1 0 0,-7 1 0 0 0,-3-4-5984 0 0</inkml:trace>
</inkml:ink>
</file>

<file path=ppt/ink/ink2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3:48.593"/>
    </inkml:context>
    <inkml:brush xml:id="br0">
      <inkml:brushProperty name="width" value="0.05" units="cm"/>
      <inkml:brushProperty name="height" value="0.05" units="cm"/>
    </inkml:brush>
  </inkml:definitions>
  <inkml:trace contextRef="#ctx0" brushRef="#br0">17 1 8290 0 0,'14'1'31'0'0,"0"1"0"0"0,-1 1 0 0 0,0 1 0 0 0,1 0 0 0 0,-1 0 0 0 0,0 1 1 0 0,-1 1-1 0 0,22 13 0 0 0,-26-14 63 0 0,0 0-1 0 0,-1 0 1 0 0,1 1 0 0 0,-1 0 0 0 0,0 0-1 0 0,-1 1 1 0 0,9 10 0 0 0,-13-15-54 0 0,-1 0 0 0 0,1 0 0 0 0,-1 0 0 0 0,0 1 0 0 0,0-1 0 0 0,0 0 0 0 0,0 1 1 0 0,0-1-1 0 0,0 1 0 0 0,-1-1 0 0 0,1 0 0 0 0,-1 1 0 0 0,0-1 0 0 0,0 1 0 0 0,0-1 0 0 0,0 1 0 0 0,0-1 0 0 0,0 1 0 0 0,-1-1 0 0 0,1 1 0 0 0,-1-1 1 0 0,0 1-1 0 0,0-1 0 0 0,0 0 0 0 0,0 1 0 0 0,0-1 0 0 0,0 0 0 0 0,0 0 0 0 0,-1 0 0 0 0,1 0 0 0 0,-4 3 0 0 0,-5 5 460 0 0,0-1 0 0 0,0-1 0 0 0,-1 0 0 0 0,0 0 0 0 0,0-1 0 0 0,-1-1 0 0 0,0 0 0 0 0,0 0 0 0 0,-1-1 0 0 0,1-1 0 0 0,-1 0 0 0 0,0-1 0 0 0,0 0 0 0 0,-1-1 0 0 0,1-1-1 0 0,-15 1 1 0 0,67-5-47 0 0,0-1 0 0 0,54-13 0 0 0,-64 11-389 0 0,14-3-176 0 0</inkml:trace>
</inkml:ink>
</file>

<file path=ppt/ink/ink2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09.534"/>
    </inkml:context>
    <inkml:brush xml:id="br0">
      <inkml:brushProperty name="width" value="0.05" units="cm"/>
      <inkml:brushProperty name="height" value="0.05" units="cm"/>
    </inkml:brush>
  </inkml:definitions>
  <inkml:trace contextRef="#ctx0" brushRef="#br0">6 43 5065 0 0,'-6'-9'15707'0'0,"19"3"-12857"0"0,-2 2-3798 0 0,62-5 1322 0 0,80 1-1 0 0,-22 2-3350 0 0,-122 6-4424 0 0</inkml:trace>
</inkml:ink>
</file>

<file path=ppt/ink/ink2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09.907"/>
    </inkml:context>
    <inkml:brush xml:id="br0">
      <inkml:brushProperty name="width" value="0.05" units="cm"/>
      <inkml:brushProperty name="height" value="0.05" units="cm"/>
    </inkml:brush>
  </inkml:definitions>
  <inkml:trace contextRef="#ctx0" brushRef="#br0">1 1 13363 0 0,'89'6'3597'0'0,"-17"1"-3288"0"0,-24-5-600 0 0,55-4-1 0 0,-69-2-5656 0 0</inkml:trace>
</inkml:ink>
</file>

<file path=ppt/ink/ink2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2.652"/>
    </inkml:context>
    <inkml:brush xml:id="br0">
      <inkml:brushProperty name="width" value="0.05" units="cm"/>
      <inkml:brushProperty name="height" value="0.05" units="cm"/>
    </inkml:brush>
  </inkml:definitions>
  <inkml:trace contextRef="#ctx0" brushRef="#br0">1 42 6449 0 0,'1'-2'8390'0'0,"6"-1"-6952"0"0,9-1-1913 0 0,33-1 1742 0 0,1 2 0 0 0,69 4 1 0 0,-72 1-964 0 0,1-2 0 0 0,75-10 0 0 0,-43-3-1032 0 0,-65 9-96 0 0</inkml:trace>
</inkml:ink>
</file>

<file path=ppt/ink/ink2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3.227"/>
    </inkml:context>
    <inkml:brush xml:id="br0">
      <inkml:brushProperty name="width" value="0.05" units="cm"/>
      <inkml:brushProperty name="height" value="0.05" units="cm"/>
    </inkml:brush>
  </inkml:definitions>
  <inkml:trace contextRef="#ctx0" brushRef="#br0">236 0 4609 0 0,'15'1'1026'0'0,"-1"1"0"0"0,1 1 1 0 0,0 0-1 0 0,27 9 0 0 0,60 29 3901 0 0,-94-37-4927 0 0,-1 0-1 0 0,1 0 0 0 0,-1 0 1 0 0,0 1-1 0 0,-1 0 0 0 0,1 0 1 0 0,-1 1-1 0 0,0 0 1 0 0,0 0-1 0 0,9 12 0 0 0,-13-14 3 0 0,0 0-1 0 0,0-1 1 0 0,0 1-1 0 0,-1 0 1 0 0,1 0-1 0 0,-1 0 1 0 0,0 0-1 0 0,0 1 1 0 0,0-1-1 0 0,-1 0 0 0 0,0 0 1 0 0,0 1-1 0 0,0-1 1 0 0,0 0-1 0 0,0 0 1 0 0,-1 1-1 0 0,0-1 1 0 0,0 0-1 0 0,0 0 0 0 0,0 0 1 0 0,-1 0-1 0 0,-3 7 1 0 0,-2 1 57 0 0,-1-1 1 0 0,0 0-1 0 0,0 0 1 0 0,-1-1 0 0 0,0 0-1 0 0,-1 0 1 0 0,0-1-1 0 0,-1-1 1 0 0,0 0-1 0 0,0 0 1 0 0,-16 8-1 0 0,-15 5-740 0 0,-82 31 0 0 0,96-41 208 0 0,-1-2 1 0 0,0-1-1 0 0,-1-1 0 0 0,0-1 1 0 0,-54 3 386 0 0,89-8 3871 0 0,10-2-2632 0 0,-11 1-1132 0 0,347 22 385 0 0,-168-6 92 0 0,-170-15-469 0 0,13 2 140 0 0,-1-2 1 0 0,1-1-1 0 0,50-6 1 0 0,-68 3 938 0 0,-8 3-1539 0 0</inkml:trace>
</inkml:ink>
</file>

<file path=ppt/ink/ink2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4.952"/>
    </inkml:context>
    <inkml:brush xml:id="br0">
      <inkml:brushProperty name="width" value="0.05" units="cm"/>
      <inkml:brushProperty name="height" value="0.05" units="cm"/>
    </inkml:brush>
  </inkml:definitions>
  <inkml:trace contextRef="#ctx0" brushRef="#br0">47 5 3681 0 0,'-6'-5'18325'0'0,"-5"39"-18332"0"0,3 0 1 0 0,0 0-1 0 0,2 1 0 0 0,-1 54 1 0 0,8-38-111 0 0,0-48 107 0 0,-1 0 0 0 0,1 0-1 0 0,-1 0 1 0 0,1 0 0 0 0,0 0 0 0 0,0 0-1 0 0,0 0 1 0 0,1-1 0 0 0,-1 1-1 0 0,1 0 1 0 0,-1-1 0 0 0,1 1 0 0 0,0-1-1 0 0,3 4 1 0 0,-3-6-138 0 0,-1 1 1 0 0,0-1-1 0 0,1 0 0 0 0,-1 0 1 0 0,1 1-1 0 0,-1-1 0 0 0,0 0 1 0 0,1-1-1 0 0,-1 1 0 0 0,1 0 1 0 0,-1 0-1 0 0,0-1 0 0 0,1 1 1 0 0,-1 0-1 0 0,0-1 0 0 0,1 1 1 0 0,-1-1-1 0 0,0 0 0 0 0,0 1 1 0 0,1-1-1 0 0,-1 0 0 0 0,0 0 0 0 0,0 0 1 0 0,0 0-1 0 0,1-1 0 0 0,9-8-1455 0 0</inkml:trace>
</inkml:ink>
</file>

<file path=ppt/ink/ink2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5.313"/>
    </inkml:context>
    <inkml:brush xml:id="br0">
      <inkml:brushProperty name="width" value="0.05" units="cm"/>
      <inkml:brushProperty name="height" value="0.05" units="cm"/>
    </inkml:brush>
  </inkml:definitions>
  <inkml:trace contextRef="#ctx0" brushRef="#br0">1 11 9218 0 0,'-1'-1'2125'0'0,"2"1"-2019"0"0,-1 0 1 0 0,0 0-1 0 0,0 0 0 0 0,0 0 1 0 0,1 0-1 0 0,-1 0 0 0 0,0 0 1 0 0,0 0-1 0 0,0 0 0 0 0,1 0 1 0 0,-1 0-1 0 0,0-1 0 0 0,0 1 1 0 0,0 0-1 0 0,0 0 0 0 0,1 0 1 0 0,-1 0-1 0 0,0 0 0 0 0,0 0 1 0 0,0-1-1 0 0,0 1 0 0 0,0 0 1 0 0,0 0-1 0 0,1 0 0 0 0,-1 0 1 0 0,0-1-1 0 0,0 1 0 0 0,0 0 1 0 0,0 0-1 0 0,0 0 0 0 0,0-1 1 0 0,0 1-1 0 0,0 0 0 0 0,0 0 1 0 0,0 0-1 0 0,0-1 0 0 0,0 1 1 0 0,0 0-1 0 0,0 0 0 0 0,0 0 1 0 0,0-1-1 0 0,0 1 0 0 0,0 0 1 0 0,0 0-1 0 0,0 0 0 0 0,0-1 1 0 0,0 1-1 0 0,0 0 0 0 0,-1 0 1 0 0,1 0-1 0 0,0 0 0 0 0,0-1 1 0 0,0 1-1 0 0,0 0 0 0 0,0 0 1 0 0,-1 0-1 0 0,1 0 0 0 0,0 0 1 0 0,0-1-1 0 0,0 1 0 0 0,0 0 1 0 0,-1 0-1 0 0,1 0 0 0 0,0 0 1 0 0,0 0-1 0 0,0 0 0 0 0,-1 0 1 0 0,1 0-1 0 0,104 2-1348 0 0,-79-1 352 0 0</inkml:trace>
</inkml:ink>
</file>

<file path=ppt/ink/ink2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5.643"/>
    </inkml:context>
    <inkml:brush xml:id="br0">
      <inkml:brushProperty name="width" value="0.05" units="cm"/>
      <inkml:brushProperty name="height" value="0.05" units="cm"/>
    </inkml:brush>
  </inkml:definitions>
  <inkml:trace contextRef="#ctx0" brushRef="#br0">70 1 11979 0 0,'2'-1'3805'0'0,"11"2"-3840"0"0,147 18-1746 0 0,-140-16-3233 0 0</inkml:trace>
  <inkml:trace contextRef="#ctx0" brushRef="#br0" timeOffset="1">0 174 11058 0 0,'0'0'1002'0'0,"1"0"-823"0"0,32 6-880 0 0,-11-1 637 0 0,22 0 166 0 0,0-3 0 0 0,52-2 0 0 0,-69-2-410 0 0,0-1-1 0 0,0-1 0 0 0,-1-2 1 0 0,46-14-1 0 0,-43 8 290 0 0</inkml:trace>
</inkml:ink>
</file>

<file path=ppt/ink/ink2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6"/>
    </inkml:context>
    <inkml:brush xml:id="br0">
      <inkml:brushProperty name="width" value="0.05" units="cm"/>
      <inkml:brushProperty name="height" value="0.05" units="cm"/>
    </inkml:brush>
  </inkml:definitions>
  <inkml:trace contextRef="#ctx0" brushRef="#br0">28 1 15667 0 0,'-1'0'111'0'0,"0"0"0"0"0,0 1 0 0 0,1-1 0 0 0,-1 1 0 0 0,0-1-1 0 0,0 1 1 0 0,1-1 0 0 0,-1 1 0 0 0,0-1 0 0 0,0 1 0 0 0,1 0 0 0 0,-1-1-1 0 0,1 1 1 0 0,-1 0 0 0 0,1-1 0 0 0,-1 1 0 0 0,1 0 0 0 0,-1 0 0 0 0,1 0-1 0 0,0 0 1 0 0,-1-1 0 0 0,1 1 0 0 0,0 0 0 0 0,0 0 0 0 0,-1 0 0 0 0,1 1-1 0 0,-5 32 319 0 0,4-26-122 0 0,-3 29 632 0 0,2 58 0 0 0,7-7-2930 0 0,-2-66-4961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6.242"/>
    </inkml:context>
    <inkml:brush xml:id="br0">
      <inkml:brushProperty name="width" value="0.05" units="cm"/>
      <inkml:brushProperty name="height" value="0.05" units="cm"/>
    </inkml:brush>
  </inkml:definitions>
  <inkml:trace contextRef="#ctx0" brushRef="#br0">64 6 5065 0 0,'-9'-5'6943'0'0,"17"13"-6978"0"0,-1 0 1 0 0,0 1 0 0 0,-1 0-1 0 0,1 0 1 0 0,-2 1-1 0 0,1-1 1 0 0,-1 1-1 0 0,-1 0 1 0 0,0 1 0 0 0,4 14-1 0 0,4 19-130 0 0,6 51-1 0 0,-10-49 336 0 0,-3 0-1 0 0,-1 1 1 0 0,-4 46 0 0 0,0-74-98 0 0,-2-1 1 0 0,-1 1 0 0 0,0-1 0 0 0,-1 1 0 0 0,-1-1 0 0 0,0-1 0 0 0,-2 1 0 0 0,0-1 0 0 0,-1 0 0 0 0,-14 22 0 0 0,9-20 433 0 0,-2 1 0 0 0,0-2 0 0 0,-20 18 0 0 0,11-14 118 0 0</inkml:trace>
</inkml:ink>
</file>

<file path=ppt/ink/ink2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27.233"/>
    </inkml:context>
    <inkml:brush xml:id="br0">
      <inkml:brushProperty name="width" value="0.05" units="cm"/>
      <inkml:brushProperty name="height" value="0.05" units="cm"/>
    </inkml:brush>
  </inkml:definitions>
  <inkml:trace contextRef="#ctx0" brushRef="#br0">156 31 3681 0 0,'3'-2'338'0'0,"0"0"0"0"0,0 0 1 0 0,0 0-1 0 0,0 1 0 0 0,0-1 0 0 0,0 1 1 0 0,1 0-1 0 0,-1 0 0 0 0,5-2 0 0 0,37-5 43 0 0,-36 7 133 0 0,6-1 35 0 0,0 0 0 0 0,-1 2 0 0 0,1-1 0 0 0,0 2 0 0 0,0 0 0 0 0,-1 0 0 0 0,20 6 0 0 0,-30-6-433 0 0,0 0-1 0 0,0 1 0 0 0,0-1 0 0 0,0 1 1 0 0,-1 0-1 0 0,1 0 0 0 0,-1 0 0 0 0,1 1 1 0 0,-1-1-1 0 0,0 1 0 0 0,0 0 0 0 0,0 0 0 0 0,3 3 1 0 0,-4-3-66 0 0,0 0 0 0 0,-1 0 1 0 0,1 1-1 0 0,-1-1 0 0 0,0 0 0 0 0,0 0 1 0 0,0 1-1 0 0,0-1 0 0 0,-1 1 1 0 0,0-1-1 0 0,1 0 0 0 0,-1 1 0 0 0,0-1 1 0 0,0 1-1 0 0,-1-1 0 0 0,1 1 1 0 0,-1-1-1 0 0,-1 5 0 0 0,-1 0 48 0 0,1 0 1 0 0,-2 0-1 0 0,1-1 0 0 0,-1 1 0 0 0,-1-1 0 0 0,1 0 0 0 0,-1 0 1 0 0,0 0-1 0 0,-1-1 0 0 0,0 1 0 0 0,0-1 0 0 0,0-1 1 0 0,0 1-1 0 0,-12 6 0 0 0,2-2 80 0 0,1 0 0 0 0,-2-2 0 0 0,1 0 0 0 0,-1 0 0 0 0,-31 7 0 0 0,32-11-166 0 0,0-1 1 0 0,0 0-1 0 0,0-2 1 0 0,0 0 0 0 0,-20-1-1 0 0,27 0 71 0 0,-1-1 1 0 0,1 0-1 0 0,0-1 0 0 0,0 0 0 0 0,0-1 0 0 0,0 1 1 0 0,0-2-1 0 0,1 1 0 0 0,-1-1 0 0 0,-12-8 1 0 0,21 12-80 0 0,0 0 1 0 0,0 0-1 0 0,-1 0 1 0 0,1 0 0 0 0,0 0-1 0 0,0-1 1 0 0,-1 1 0 0 0,1 0-1 0 0,0 0 1 0 0,0 0-1 0 0,-1 0 1 0 0,1 0 0 0 0,0-1-1 0 0,0 1 1 0 0,0 0 0 0 0,-1 0-1 0 0,1 0 1 0 0,0-1-1 0 0,0 1 1 0 0,0 0 0 0 0,0 0-1 0 0,0-1 1 0 0,-1 1 0 0 0,1 0-1 0 0,0 0 1 0 0,0-1-1 0 0,0 1 1 0 0,0 0 0 0 0,0 0-1 0 0,0-1 1 0 0,0 1 0 0 0,0 0-1 0 0,0-1 1 0 0,0 1-1 0 0,0 0 1 0 0,0 0 0 0 0,0-1-1 0 0,0 1 1 0 0,0 0 0 0 0,0 0-1 0 0,0-1 1 0 0,1 1-1 0 0,-1 0 1 0 0,0 0 0 0 0,0-1-1 0 0,0 1 1 0 0,0 0 0 0 0,0 0-1 0 0,1 0 1 0 0,-1-1-1 0 0,0 1 1 0 0,0 0 0 0 0,0 0-1 0 0,1 0 1 0 0,-1 0 0 0 0,0-1-1 0 0,0 1 1 0 0,1 0-1 0 0,-1 0 1 0 0,0 0 0 0 0,1 0-1 0 0,-1 0-133 0 0,4 0-139 0 0,12 0 199 0 0,-1 0-1 0 0,1 2 1 0 0,-1 0 0 0 0,0 0 0 0 0,0 2-1 0 0,18 5 1 0 0,92 40 347 0 0,-90-34-175 0 0,56 28 115 0 0,-43-18-167 0 0,-26-14-248 0 0</inkml:trace>
</inkml:ink>
</file>

<file path=ppt/ink/ink2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6.514"/>
    </inkml:context>
    <inkml:brush xml:id="br0">
      <inkml:brushProperty name="width" value="0.05" units="cm"/>
      <inkml:brushProperty name="height" value="0.05" units="cm"/>
    </inkml:brush>
  </inkml:definitions>
  <inkml:trace contextRef="#ctx0" brushRef="#br0">247 15 3225 0 0,'-7'-15'14318'0'0,"6"15"-14146"0"0,0 0 1 0 0,0 0-1 0 0,0 0 1 0 0,0 0-1 0 0,0 0 1 0 0,0 0-1 0 0,1 1 1 0 0,-1-1-1 0 0,0 0 1 0 0,0 0-1 0 0,0 1 1 0 0,0-1-1 0 0,0 1 1 0 0,1-1-1 0 0,-3 1 1 0 0,-2 3-248 0 0,1-1 0 0 0,-1 1 0 0 0,1 0 0 0 0,-8 7 0 0 0,-5 11 219 0 0,1 2-1 0 0,0-1 1 0 0,2 2-1 0 0,-14 30 1 0 0,-33 111-202 0 0,50-129 109 0 0,2 0-1 0 0,1 1 0 0 0,2 0 0 0 0,-1 71 0 0 0,7-86 55 0 0,1-1 0 0 0,1 1 1 0 0,1-1-1 0 0,1 0 0 0 0,1 0 0 0 0,1 0 0 0 0,1-1 0 0 0,1 1 0 0 0,18 33 0 0 0,-20-45-94 0 0,1 1-1 0 0,0-1 1 0 0,1-1 0 0 0,0 1-1 0 0,13 11 1 0 0,-16-16-218 0 0,0-1 0 0 0,1 1 0 0 0,0-1 0 0 0,0 0 0 0 0,0-1 0 0 0,1 0 0 0 0,-1 0 0 0 0,1 0 0 0 0,0-1 0 0 0,11 3 1 0 0,2-2-6877 0 0</inkml:trace>
</inkml:ink>
</file>

<file path=ppt/ink/ink2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8.079"/>
    </inkml:context>
    <inkml:brush xml:id="br0">
      <inkml:brushProperty name="width" value="0.05" units="cm"/>
      <inkml:brushProperty name="height" value="0.05" units="cm"/>
    </inkml:brush>
  </inkml:definitions>
  <inkml:trace contextRef="#ctx0" brushRef="#br0">343 107 3681 0 0,'0'0'284'0'0,"4"-4"966"0"0,0 0-1 0 0,0 0 1 0 0,0 0 0 0 0,-1-1 0 0 0,1 1 0 0 0,-1-1 0 0 0,3-7-1 0 0,-5 11-987 0 0,-1 0 0 0 0,0 0 0 0 0,1 0 0 0 0,-1 0 0 0 0,0 0 0 0 0,0-1 0 0 0,0 1 0 0 0,0 0 0 0 0,0 0 0 0 0,0 0 0 0 0,0-1 0 0 0,0 1 0 0 0,-1 0 0 0 0,1 0 0 0 0,0 0 0 0 0,-1 0 0 0 0,1 0 0 0 0,-1 0 0 0 0,1 0 0 0 0,-1-1 0 0 0,-17-15 596 0 0,11 13-1012 0 0,0 1 1 0 0,0 0-1 0 0,0 0 1 0 0,-1 1-1 0 0,1-1 0 0 0,-1 2 1 0 0,1-1-1 0 0,-1 1 0 0 0,0 0 1 0 0,1 1-1 0 0,-1-1 0 0 0,0 2 1 0 0,1-1-1 0 0,-1 1 1 0 0,0 0-1 0 0,1 1 0 0 0,-1 0 1 0 0,1 0-1 0 0,-14 6 0 0 0,7-2-213 0 0,0 0-1 0 0,0 2 0 0 0,1-1 0 0 0,0 2 0 0 0,0 0 1 0 0,1 0-1 0 0,0 2 0 0 0,-20 21 0 0 0,26-25 223 0 0,0 1-1 0 0,0 0 1 0 0,1 0-1 0 0,0 0 1 0 0,1 1-1 0 0,0-1 1 0 0,0 1-1 0 0,0 0 1 0 0,2 0-1 0 0,-1 1 0 0 0,-2 15 1 0 0,5-18-40 0 0,-1 0 0 0 0,1-1 0 0 0,1 1 0 0 0,-1 0 0 0 0,1-1 0 0 0,0 1 0 0 0,1-1 0 0 0,-1 1 0 0 0,1-1 0 0 0,1 0 0 0 0,-1 0 0 0 0,1 0 0 0 0,0 0 0 0 0,0 0 0 0 0,1 0 0 0 0,0-1 1 0 0,7 9-1 0 0,3-1-414 0 0,1 0 1 0 0,0-1-1 0 0,0 0 1 0 0,21 10-1 0 0,32 26-352 0 0,-58-41 859 0 0,-1 1-1 0 0,0 0 1 0 0,-1 1 0 0 0,1 0-1 0 0,10 17 1 0 0,-17-24 152 0 0,-1 1 1 0 0,0 0 0 0 0,1 0 0 0 0,-1-1-1 0 0,0 1 1 0 0,0 0 0 0 0,-1 0 0 0 0,1 0-1 0 0,-1 0 1 0 0,1 0 0 0 0,-1 6-1 0 0,-1-6 201 0 0,1 0-1 0 0,-1-1 0 0 0,1 1 0 0 0,-1 0 0 0 0,0-1 0 0 0,0 1 1 0 0,0-1-1 0 0,-1 1 0 0 0,1-1 0 0 0,-1 0 0 0 0,1 1 0 0 0,-1-1 1 0 0,0 0-1 0 0,0 0 0 0 0,-2 2 0 0 0,-6 5 1896 0 0,-1-1 0 0 0,-16 11 0 0 0,14-11-1093 0 0,0-1 0 0 0,-17 6 0 0 0,19-9-1106 0 0,-1 0 0 0 0,0 0 0 0 0,0-2-1 0 0,0 1 1 0 0,-1-1 0 0 0,1-1 0 0 0,-23-1-1 0 0,14-2-6570 0 0</inkml:trace>
</inkml:ink>
</file>

<file path=ppt/ink/ink2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8.424"/>
    </inkml:context>
    <inkml:brush xml:id="br0">
      <inkml:brushProperty name="width" value="0.05" units="cm"/>
      <inkml:brushProperty name="height" value="0.05" units="cm"/>
    </inkml:brush>
  </inkml:definitions>
  <inkml:trace contextRef="#ctx0" brushRef="#br0">72 0 920 0 0,'-2'5'5951'0'0,"1"8"-1296"0"0,0-11-3600 0 0,-16 202 4160 0 0,11 0-3325 0 0,-7 102-1500 0 0,12-295-436 0 0,1-3-7 0 0,0 0-1 0 0,-1 0 1 0 0,0-1 0 0 0,0 1 0 0 0,-1 0-1 0 0,0-1 1 0 0,0 1 0 0 0,-1-1 0 0 0,0 0-1 0 0,-4 9 1 0 0,1-14-1537 0 0,3-4 75 0 0</inkml:trace>
</inkml:ink>
</file>

<file path=ppt/ink/ink2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8.770"/>
    </inkml:context>
    <inkml:brush xml:id="br0">
      <inkml:brushProperty name="width" value="0.05" units="cm"/>
      <inkml:brushProperty name="height" value="0.05" units="cm"/>
    </inkml:brush>
  </inkml:definitions>
  <inkml:trace contextRef="#ctx0" brushRef="#br0">123 85 1840 0 0,'5'-7'693'0'0,"0"0"0"0"0,0 1-1 0 0,0-1 1 0 0,1 1 0 0 0,0 0-1 0 0,0 1 1 0 0,1-1 0 0 0,0 1 0 0 0,10-6-1 0 0,-12 8-498 0 0,0 1-1 0 0,0-1 0 0 0,1 1 1 0 0,-1 0-1 0 0,1 0 0 0 0,-1 1 1 0 0,1 0-1 0 0,0 0 0 0 0,-1 0 1 0 0,1 1-1 0 0,0-1 0 0 0,0 2 1 0 0,-1-1-1 0 0,1 0 0 0 0,0 1 1 0 0,0 0-1 0 0,-1 1 0 0 0,1-1 1 0 0,-1 1-1 0 0,1 0 0 0 0,-1 0 1 0 0,0 1-1 0 0,0-1 0 0 0,0 1 1 0 0,0 0-1 0 0,0 1 0 0 0,-1-1 1 0 0,1 1-1 0 0,-1 0 0 0 0,0 0 1 0 0,0 0-1 0 0,0 1 0 0 0,-1-1 1 0 0,0 1-1 0 0,0 0 0 0 0,0 0 1 0 0,0 0-1 0 0,3 10 0 0 0,-3-8-130 0 0,0 0-1 0 0,-1 1 0 0 0,0 0 1 0 0,0-1-1 0 0,-1 1 0 0 0,0 0 0 0 0,0 0 1 0 0,-1 0-1 0 0,0 0 0 0 0,0-1 0 0 0,-1 1 1 0 0,0 0-1 0 0,0 0 0 0 0,-3 9 1 0 0,0-7 108 0 0,0 0 1 0 0,-1 0 0 0 0,1-1 0 0 0,-2 0 0 0 0,1 0-1 0 0,-1-1 1 0 0,-1 1 0 0 0,0-1 0 0 0,-13 12 0 0 0,3-5-80 0 0,-1-1 1 0 0,0-1-1 0 0,-1-1 0 0 0,0-1 1 0 0,-1 0-1 0 0,0-2 1 0 0,-1 0-1 0 0,0-1 1 0 0,-32 7-1 0 0,46-13-302 0 0,-38 6-2293 0 0,43-8 2349 0 0,0 0 0 0 0,0 0 0 0 0,-1 0 0 0 0,1 0 0 0 0,0 0 0 0 0,0-1 0 0 0,0 1 0 0 0,-1-1 0 0 0,1 1 1 0 0,0-1-1 0 0,0 0 0 0 0,0 0 0 0 0,0 0 0 0 0,0 0 0 0 0,0 0 0 0 0,0 0 0 0 0,-1-2 0 0 0,-5-7 45 0 0</inkml:trace>
</inkml:ink>
</file>

<file path=ppt/ink/ink2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9.113"/>
    </inkml:context>
    <inkml:brush xml:id="br0">
      <inkml:brushProperty name="width" value="0.05" units="cm"/>
      <inkml:brushProperty name="height" value="0.05" units="cm"/>
    </inkml:brush>
  </inkml:definitions>
  <inkml:trace contextRef="#ctx0" brushRef="#br0">1 137 2761 0 0,'23'0'138'0'0,"57"0"4169"0"0,93-12-1 0 0,-163 11-3694 0 0,0-1 0 0 0,0 0 0 0 0,0-1 0 0 0,0 0 0 0 0,12-6 0 0 0,-19 8-494 0 0,-1 0 1 0 0,0 0-1 0 0,0 0 0 0 0,0-1 1 0 0,0 1-1 0 0,0 0 1 0 0,0-1-1 0 0,0 0 1 0 0,0 1-1 0 0,0-1 0 0 0,-1 0 1 0 0,1 0-1 0 0,-1 0 1 0 0,1 0-1 0 0,-1 0 1 0 0,0 0-1 0 0,0-1 1 0 0,0 1-1 0 0,0 0 0 0 0,0 0 1 0 0,0-1-1 0 0,-1 1 1 0 0,1-1-1 0 0,-1 1 1 0 0,0-1-1 0 0,1 1 1 0 0,-1-4-1 0 0,-1 4 12 0 0,1 0 1 0 0,-1 0-1 0 0,0 0 1 0 0,1 0-1 0 0,-1 0 1 0 0,0 0-1 0 0,0 0 1 0 0,0 0-1 0 0,-1 0 1 0 0,1 0-1 0 0,0 1 1 0 0,-1-1-1 0 0,1 0 1 0 0,-1 1-1 0 0,1-1 1 0 0,-1 1-1 0 0,0 0 1 0 0,1 0-1 0 0,-1-1 1 0 0,0 1-1 0 0,0 0 1 0 0,0 0-1 0 0,0 1 1 0 0,-4-2-1 0 0,0 0-40 0 0,0 0 0 0 0,0 1 0 0 0,0 0 0 0 0,0 0 0 0 0,0 1 0 0 0,0 0 0 0 0,-11 0 0 0 0,3 3-93 0 0,-1 0-1 0 0,1 1 1 0 0,1 0 0 0 0,-1 1-1 0 0,1 0 1 0 0,0 1-1 0 0,0 1 1 0 0,0 0-1 0 0,1 1 1 0 0,-19 15 0 0 0,21-15-16 0 0,0 1 0 0 0,1-1 1 0 0,0 2-1 0 0,1-1 0 0 0,0 1 1 0 0,1 1-1 0 0,0-1 0 0 0,0 1 1 0 0,1 0-1 0 0,0 1 0 0 0,1 0 1 0 0,-5 16-1 0 0,9-22-38 0 0,0 0 0 0 0,0 0 0 0 0,0 0-1 0 0,1 0 1 0 0,-1 0 0 0 0,1 0 0 0 0,1 0 0 0 0,-1 1 0 0 0,1-1 0 0 0,0 0-1 0 0,1 0 1 0 0,0 0 0 0 0,-1-1 0 0 0,2 1 0 0 0,-1 0 0 0 0,1-1-1 0 0,0 1 1 0 0,0-1 0 0 0,6 7 0 0 0,-4-6-159 0 0,0 0-1 0 0,0-1 0 0 0,1 0 1 0 0,0 0-1 0 0,0 0 1 0 0,1-1-1 0 0,-1 0 1 0 0,1 0-1 0 0,0-1 1 0 0,0 1-1 0 0,0-2 1 0 0,0 1-1 0 0,1-1 1 0 0,-1 0-1 0 0,9 1 0 0 0,11 0-949 0 0</inkml:trace>
</inkml:ink>
</file>

<file path=ppt/ink/ink2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9.489"/>
    </inkml:context>
    <inkml:brush xml:id="br0">
      <inkml:brushProperty name="width" value="0.05" units="cm"/>
      <inkml:brushProperty name="height" value="0.05" units="cm"/>
    </inkml:brush>
  </inkml:definitions>
  <inkml:trace contextRef="#ctx0" brushRef="#br0">87 215 920 0 0,'25'-27'1613'0'0,"-2"-1"-1"0"0,-1 0 0 0 0,26-46 1 0 0,-45 70-988 0 0,-1-1 0 0 0,0 1 0 0 0,0 0 0 0 0,0-1 0 0 0,0 1 0 0 0,-1-1 0 0 0,1-7 0 0 0,-1 12-440 0 0,-1-1 0 0 0,0 1-1 0 0,0-1 1 0 0,0 1-1 0 0,0-1 1 0 0,0 0-1 0 0,0 1 1 0 0,0-1-1 0 0,0 1 1 0 0,-1-1 0 0 0,1 1-1 0 0,0-1 1 0 0,0 1-1 0 0,0-1 1 0 0,0 1-1 0 0,-1-1 1 0 0,1 1-1 0 0,0-1 1 0 0,-1 1 0 0 0,1-1-1 0 0,0 1 1 0 0,-1 0-1 0 0,1-1 1 0 0,0 1-1 0 0,-1-1 1 0 0,0 1-1 0 0,0-1 33 0 0,-1 1-1 0 0,1 0 1 0 0,0 0-1 0 0,-1 0 1 0 0,1 0-1 0 0,0 0 1 0 0,-1 0-1 0 0,1 0 1 0 0,0 1-1 0 0,-1-1 1 0 0,1 0-1 0 0,0 1 1 0 0,-1-1-1 0 0,1 1 1 0 0,0-1-1 0 0,-2 2 1 0 0,-7 4-31 0 0,0 0 0 0 0,0 1 0 0 0,0 0 1 0 0,1 0-1 0 0,0 1 0 0 0,1 0 0 0 0,0 1 1 0 0,0 0-1 0 0,-9 14 0 0 0,3-2-209 0 0,0 0 0 0 0,2 1 1 0 0,-13 32-1 0 0,19-39-2 0 0,1-1 0 0 0,1 0 0 0 0,0 1-1 0 0,-3 27 1 0 0,6-38-107 0 0,1 0 0 0 0,-1-1 0 0 0,1 1 0 0 0,0-1-1 0 0,0 1 1 0 0,1 0 0 0 0,-1-1 0 0 0,1 1 0 0 0,0 0 0 0 0,0-1-1 0 0,0 1 1 0 0,0-1 0 0 0,0 0 0 0 0,1 1 0 0 0,0-1 0 0 0,0 0-1 0 0,0 0 1 0 0,0 0 0 0 0,0 0 0 0 0,0 0 0 0 0,1-1-1 0 0,-1 1 1 0 0,1-1 0 0 0,0 1 0 0 0,6 3 0 0 0,-7-5-68 0 0,0 0 0 0 0,1 0 0 0 0,-1-1 0 0 0,1 1 0 0 0,-1-1 0 0 0,1 1 0 0 0,-1-1 0 0 0,1 0 0 0 0,-1 0 0 0 0,1 0 0 0 0,-1 0 0 0 0,1 0 0 0 0,-1 0 0 0 0,5-2 0 0 0,10-4-1376 0 0</inkml:trace>
  <inkml:trace contextRef="#ctx0" brushRef="#br0" timeOffset="1">357 139 3681 0 0,'1'-1'244'0'0,"33"-31"15523"0"0,-40 46-15092 0 0,1 0 0 0 0,1 0 1 0 0,0 0-1 0 0,-3 27 0 0 0,6-32-702 0 0,0 0 1 0 0,1-1-1 0 0,0 1 1 0 0,0 0-1 0 0,1-1 0 0 0,0 1 1 0 0,1 0-1 0 0,0-1 1 0 0,5 13-1 0 0,-7-19-29 0 0,1 0 0 0 0,0-1 0 0 0,0 1 0 0 0,0 0 0 0 0,0 0 0 0 0,0-1 0 0 0,1 1 0 0 0,-1 0 0 0 0,1-1 0 0 0,-1 1 0 0 0,1-1 0 0 0,-1 0 0 0 0,1 1 0 0 0,0-1 0 0 0,-1 0 0 0 0,3 1 0 0 0,-3-2-102 0 0,0 0 0 0 0,1 1 0 0 0,-1-1 1 0 0,0 0-1 0 0,0 0 0 0 0,0 0 0 0 0,0 0 1 0 0,0 0-1 0 0,0 0 0 0 0,1-1 0 0 0,-1 1 1 0 0,0 0-1 0 0,0 0 0 0 0,0-1 0 0 0,0 1 1 0 0,0-1-1 0 0,0 1 0 0 0,0-1 1 0 0,0 1-1 0 0,0-1 0 0 0,0 0 0 0 0,0 0 1 0 0,0 1-1 0 0,-1-1 0 0 0,1 0 0 0 0,0 0 1 0 0,0 0-1 0 0,-1 0 0 0 0,1 0 0 0 0,0-1 1 0 0,9-14-6137 0 0</inkml:trace>
</inkml:ink>
</file>

<file path=ppt/ink/ink2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4:59.818"/>
    </inkml:context>
    <inkml:brush xml:id="br0">
      <inkml:brushProperty name="width" value="0.05" units="cm"/>
      <inkml:brushProperty name="height" value="0.05" units="cm"/>
    </inkml:brush>
  </inkml:definitions>
  <inkml:trace contextRef="#ctx0" brushRef="#br0">1 1 18892 0 0,'6'2'555'0'0,"1"0"0"0"0,0-1-1 0 0,-1 0 1 0 0,11 1 0 0 0,85 2-5131 0 0,20-12 299 0 0,-79 4 4099 0 0</inkml:trace>
</inkml:ink>
</file>

<file path=ppt/ink/ink2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0.161"/>
    </inkml:context>
    <inkml:brush xml:id="br0">
      <inkml:brushProperty name="width" value="0.05" units="cm"/>
      <inkml:brushProperty name="height" value="0.05" units="cm"/>
    </inkml:brush>
  </inkml:definitions>
  <inkml:trace contextRef="#ctx0" brushRef="#br0">265 41 8754 0 0,'-11'-17'2542'0'0,"9"15"-1691"0"0,1 0-1 0 0,0-1 1 0 0,-1 1 0 0 0,1 0-1 0 0,-1 0 1 0 0,0 0 0 0 0,1 0-1 0 0,-1 0 1 0 0,-4-3 0 0 0,4 8-632 0 0,0 0 0 0 0,0 0 1 0 0,0 0-1 0 0,1 0 0 0 0,0 0 0 0 0,0 0 1 0 0,-1 0-1 0 0,0 7 0 0 0,1-7-54 0 0,-20 74-188 0 0,-19 140 1 0 0,10 84-48 0 0,17-150 57 0 0,-3 59 52 0 0,7-66 37 0 0,-43 223 1 0 0,50-357-176 0 0,0-1 0 0 0,-1 1 1 0 0,0 0-1 0 0,-1-1 0 0 0,-7 14 1 0 0,0-8-559 0 0</inkml:trace>
</inkml:ink>
</file>

<file path=ppt/ink/ink2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0.849"/>
    </inkml:context>
    <inkml:brush xml:id="br0">
      <inkml:brushProperty name="width" value="0.05" units="cm"/>
      <inkml:brushProperty name="height" value="0.05" units="cm"/>
    </inkml:brush>
  </inkml:definitions>
  <inkml:trace contextRef="#ctx0" brushRef="#br0">1 19 11058 0 0,'-1'-2'2946'0'0,"19"1"599"0"0,14-3-2730 0 0,17-2-1100 0 0,204 2 1816 0 0,-230 3-1777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6:47.019"/>
    </inkml:context>
    <inkml:brush xml:id="br0">
      <inkml:brushProperty name="width" value="0.05" units="cm"/>
      <inkml:brushProperty name="height" value="0.05" units="cm"/>
    </inkml:brush>
  </inkml:definitions>
  <inkml:trace contextRef="#ctx0" brushRef="#br0">104 17 4609 0 0,'0'0'353'0'0,"27"-12"1370"0"0,-22 10-1711 0 0,1 1-1 0 0,-1 0 1 0 0,0 1-1 0 0,1-1 1 0 0,-1 1-1 0 0,0 0 1 0 0,1 1-1 0 0,-1-1 1 0 0,0 1-1 0 0,1 0 1 0 0,-1 0-1 0 0,9 4 0 0 0,-10-4 4 0 0,-1 0 0 0 0,0 1 0 0 0,0-1 0 0 0,-1 1 0 0 0,1-1 0 0 0,0 1 0 0 0,0 0 0 0 0,-1 0 0 0 0,1 0 0 0 0,-1 1 0 0 0,0-1-1 0 0,0 1 1 0 0,0-1 0 0 0,0 1 0 0 0,0 0 0 0 0,0 0 0 0 0,-1-1 0 0 0,1 1 0 0 0,-1 0 0 0 0,0 0 0 0 0,0 1 0 0 0,1 2 0 0 0,-2-4 50 0 0,0 0 1 0 0,0 1-1 0 0,0-1 1 0 0,-1 0-1 0 0,1 0 1 0 0,0 0 0 0 0,-1 0-1 0 0,0 0 1 0 0,1 0-1 0 0,-1 0 1 0 0,0 0-1 0 0,0 0 1 0 0,0 0 0 0 0,0 0-1 0 0,0 0 1 0 0,-1-1-1 0 0,1 1 1 0 0,0 0-1 0 0,-1-1 1 0 0,1 1 0 0 0,-1-1-1 0 0,0 0 1 0 0,1 1-1 0 0,-1-1 1 0 0,-3 1 0 0 0,-5 4 788 0 0,-1 0 1 0 0,0-1 0 0 0,-14 5 0 0 0,18-7-450 0 0,-13 4-19 0 0,0 0 0 0 0,-1-1 1 0 0,1-1-1 0 0,-1-1 1 0 0,0-1-1 0 0,-23 1 0 0 0,100-4-498 0 0,225-10-1120 0 0,-239 3 1232 0 0</inkml:trace>
</inkml:ink>
</file>

<file path=ppt/ink/ink2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1.175"/>
    </inkml:context>
    <inkml:brush xml:id="br0">
      <inkml:brushProperty name="width" value="0.05" units="cm"/>
      <inkml:brushProperty name="height" value="0.05" units="cm"/>
    </inkml:brush>
  </inkml:definitions>
  <inkml:trace contextRef="#ctx0" brushRef="#br0">7 0 14283 0 0,'0'0'1527'0'0,"-1"27"-1354"0"0,4 87 796 0 0,-1-52-902 0 0,-2 0 0 0 0,-8 67 0 0 0,5-110-536 0 0</inkml:trace>
</inkml:ink>
</file>

<file path=ppt/ink/ink2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1.520"/>
    </inkml:context>
    <inkml:brush xml:id="br0">
      <inkml:brushProperty name="width" value="0.05" units="cm"/>
      <inkml:brushProperty name="height" value="0.05" units="cm"/>
    </inkml:brush>
  </inkml:definitions>
  <inkml:trace contextRef="#ctx0" brushRef="#br0">0 3 16131 0 0,'3'-3'1536'0'0,"8"5"-1577"0"0,5 2 74 0 0,11 3-1534 0 0,50 20-1 0 0,-49-12 1201 0 0</inkml:trace>
</inkml:ink>
</file>

<file path=ppt/ink/ink2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1.847"/>
    </inkml:context>
    <inkml:brush xml:id="br0">
      <inkml:brushProperty name="width" value="0.05" units="cm"/>
      <inkml:brushProperty name="height" value="0.05" units="cm"/>
    </inkml:brush>
  </inkml:definitions>
  <inkml:trace contextRef="#ctx0" brushRef="#br0">311 94 10138 0 0,'-28'-34'9724'0'0,"22"27"-9228"0"0,1 0-1 0 0,-1 0 0 0 0,-1 1 0 0 0,-10-9 0 0 0,14 13-449 0 0,-1-1-1 0 0,1 1 1 0 0,-1 1 0 0 0,0-1 0 0 0,0 0 0 0 0,0 1 0 0 0,0 0 0 0 0,0 0-1 0 0,0 0 1 0 0,0 1 0 0 0,0-1 0 0 0,0 1 0 0 0,-7 0 0 0 0,3 1-35 0 0,0 0 0 0 0,0 1 1 0 0,0-1-1 0 0,0 2 1 0 0,1-1-1 0 0,-1 1 1 0 0,1 0-1 0 0,0 1 0 0 0,0-1 1 0 0,0 1-1 0 0,0 1 1 0 0,0-1-1 0 0,-7 9 1 0 0,7-7-20 0 0,1 0 1 0 0,-1 1-1 0 0,1 0 1 0 0,1 0-1 0 0,0 0 1 0 0,0 1-1 0 0,0-1 1 0 0,1 1 0 0 0,0 1-1 0 0,0-1 1 0 0,-4 16-1 0 0,7-19-18 0 0,0 0 0 0 0,0 1 0 0 0,1-1 0 0 0,0 0-1 0 0,0 1 1 0 0,0-1 0 0 0,1 1 0 0 0,-1-1 0 0 0,1 1 0 0 0,1-1-1 0 0,-1 0 1 0 0,1 0 0 0 0,-1 0 0 0 0,2 0 0 0 0,-1 0 0 0 0,0 0 0 0 0,1 0-1 0 0,0-1 1 0 0,0 1 0 0 0,6 6 0 0 0,-2-5-96 0 0,0 1 1 0 0,0 0 0 0 0,0-1-1 0 0,1-1 1 0 0,0 1 0 0 0,0-1-1 0 0,1-1 1 0 0,-1 1 0 0 0,1-2-1 0 0,17 7 1 0 0,-1-4-537 0 0</inkml:trace>
</inkml:ink>
</file>

<file path=ppt/ink/ink2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2.471"/>
    </inkml:context>
    <inkml:brush xml:id="br0">
      <inkml:brushProperty name="width" value="0.05" units="cm"/>
      <inkml:brushProperty name="height" value="0.05" units="cm"/>
    </inkml:brush>
  </inkml:definitions>
  <inkml:trace contextRef="#ctx0" brushRef="#br0">410 152 7834 0 0,'-1'-22'6057'0'0,"-10"-28"-4062"0"0,10 46-1772 0 0,-1-1 0 0 0,1 1 0 0 0,-1-1 0 0 0,0 1 0 0 0,0 0 0 0 0,0 0-1 0 0,-1 0 1 0 0,1 0 0 0 0,-1 1 0 0 0,0-1 0 0 0,0 1 0 0 0,0-1 0 0 0,-1 1 0 0 0,1 0 0 0 0,-1 0 0 0 0,0 1 0 0 0,0-1 0 0 0,-7-3 0 0 0,6 5-174 0 0,1-1 0 0 0,-1 1 1 0 0,0 0-1 0 0,0 0 1 0 0,0 0-1 0 0,0 1 0 0 0,0-1 1 0 0,0 1-1 0 0,0 1 1 0 0,0-1-1 0 0,0 1 1 0 0,0 0-1 0 0,0 0 0 0 0,0 0 1 0 0,0 1-1 0 0,1-1 1 0 0,-7 4-1 0 0,-4 3-209 0 0,0 1 0 0 0,1 0 0 0 0,0 1 0 0 0,0 0 0 0 0,1 2 0 0 0,0-1-1 0 0,1 2 1 0 0,0-1 0 0 0,1 2 0 0 0,-10 15 0 0 0,8-9 21 0 0,0 1 0 0 0,2 0 0 0 0,0 0-1 0 0,2 1 1 0 0,0 0 0 0 0,-9 42 0 0 0,16-55 114 0 0,0 1 1 0 0,1-1-1 0 0,0 0 0 0 0,1 1 1 0 0,0-1-1 0 0,0 0 1 0 0,1 1-1 0 0,0-1 0 0 0,1 0 1 0 0,4 16-1 0 0,-4-21-41 0 0,0 0-1 0 0,0 1 1 0 0,0-1-1 0 0,0 0 1 0 0,1 0 0 0 0,0 0-1 0 0,0-1 1 0 0,0 1-1 0 0,0-1 1 0 0,0 0 0 0 0,1 1-1 0 0,-1-1 1 0 0,1-1-1 0 0,0 1 1 0 0,0 0 0 0 0,0-1-1 0 0,0 0 1 0 0,0 0-1 0 0,1 0 1 0 0,-1-1 0 0 0,1 1-1 0 0,-1-1 1 0 0,5 1 0 0 0,-2-2-80 0 0,-1 1 1 0 0,0-1 0 0 0,1 0 0 0 0,-1 0 0 0 0,0-1 0 0 0,1 1 0 0 0,-1-2 0 0 0,0 1 0 0 0,0-1-1 0 0,0 1 1 0 0,0-2 0 0 0,0 1 0 0 0,0-1 0 0 0,8-5 0 0 0,2-2-608 0 0,-2-1 0 0 0,1 0 0 0 0,22-24-1 0 0,-12 8-3402 0 0</inkml:trace>
</inkml:ink>
</file>

<file path=ppt/ink/ink2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2.813"/>
    </inkml:context>
    <inkml:brush xml:id="br0">
      <inkml:brushProperty name="width" value="0.05" units="cm"/>
      <inkml:brushProperty name="height" value="0.05" units="cm"/>
    </inkml:brush>
  </inkml:definitions>
  <inkml:trace contextRef="#ctx0" brushRef="#br0">85 4 2761 0 0,'-4'-3'9656'0'0,"4"2"-9508"0"0,-8 14 4432 0 0,-8 22-3658 0 0,1 2-1 0 0,-11 40 1 0 0,22-61-819 0 0,0-1 0 0 0,2 1 0 0 0,-1 0 0 0 0,2 0 0 0 0,0-1 0 0 0,1 1 1 0 0,0 0-1 0 0,4 21 0 0 0,-3-31-496 0 0,1 0 0 0 0,-1-1 0 0 0,1 1 0 0 0,0-1 0 0 0,1 1 0 0 0,-1-1 0 0 0,7 9 0 0 0</inkml:trace>
</inkml:ink>
</file>

<file path=ppt/ink/ink2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3.158"/>
    </inkml:context>
    <inkml:brush xml:id="br0">
      <inkml:brushProperty name="width" value="0.05" units="cm"/>
      <inkml:brushProperty name="height" value="0.05" units="cm"/>
    </inkml:brush>
  </inkml:definitions>
  <inkml:trace contextRef="#ctx0" brushRef="#br0">148 6 13827 0 0,'0'0'83'0'0,"-1"0"-1"0"0,1-1 1 0 0,0 1-1 0 0,0-1 1 0 0,-1 1-1 0 0,1 0 1 0 0,0-1 0 0 0,0 1-1 0 0,-1 0 1 0 0,1-1-1 0 0,-1 1 1 0 0,1 0-1 0 0,0 0 1 0 0,-1 0 0 0 0,1-1-1 0 0,-1 1 1 0 0,1 0-1 0 0,0 0 1 0 0,-1 0 0 0 0,1 0-1 0 0,-1 0 1 0 0,1-1-1 0 0,-1 1 1 0 0,1 0-1 0 0,0 0 1 0 0,-1 0 0 0 0,1 0-1 0 0,-1 0 1 0 0,1 0-1 0 0,-1 1 1 0 0,1-1-1 0 0,-1 0 1 0 0,0 0 0 0 0,-6 16 2041 0 0,5-12-2223 0 0,-31 109 1776 0 0,-24 149 1 0 0,50-222-1440 0 0,-5 29-99 0 0,4 1 0 0 0,3 0 0 0 0,2 1 1 0 0,14 127-1 0 0,-12-197-189 0 0,1-1 0 0 0,0 0 0 0 0,0 0 1 0 0,0 0-1 0 0,0 1 0 0 0,0-1 0 0 0,0 0 0 0 0,0 0 1 0 0,0 1-1 0 0,0-1 0 0 0,0 0 0 0 0,0 0 0 0 0,0 0 0 0 0,0 1 1 0 0,0-1-1 0 0,0 0 0 0 0,0 0 0 0 0,0 0 0 0 0,0 1 1 0 0,0-1-1 0 0,0 0 0 0 0,1 0 0 0 0,-1 0 0 0 0,0 1 1 0 0,0-1-1 0 0,0 0 0 0 0,0 0 0 0 0,0 0 0 0 0,1 0 0 0 0,-1 1 1 0 0,0-1-1 0 0,0 0 0 0 0,0 0 0 0 0,0 0 0 0 0,1 0 1 0 0,-1 0-1 0 0,0 0 0 0 0,0 0 0 0 0,0 0 0 0 0,1 1 0 0 0,-1-1 1 0 0,0 0-1 0 0,0 0 0 0 0,0 0 0 0 0,1 0 0 0 0,-1 0 1 0 0,0 0-1 0 0,0 0 0 0 0,1 0 0 0 0,-1 0 0 0 0</inkml:trace>
</inkml:ink>
</file>

<file path=ppt/ink/ink2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3.501"/>
    </inkml:context>
    <inkml:brush xml:id="br0">
      <inkml:brushProperty name="width" value="0.05" units="cm"/>
      <inkml:brushProperty name="height" value="0.05" units="cm"/>
    </inkml:brush>
  </inkml:definitions>
  <inkml:trace contextRef="#ctx0" brushRef="#br0">206 1 12443 0 0,'-1'0'80'0'0,"0"0"0"0"0,0 0 0 0 0,0 0 1 0 0,0 0-1 0 0,0 0 0 0 0,0 0 0 0 0,0 1 0 0 0,0-1 1 0 0,0 0-1 0 0,0 1 0 0 0,0-1 0 0 0,0 1 0 0 0,0-1 1 0 0,0 1-1 0 0,0-1 0 0 0,1 1 0 0 0,-1-1 1 0 0,0 1-1 0 0,0 0 0 0 0,1 0 0 0 0,-1-1 0 0 0,0 1 1 0 0,1 0-1 0 0,-1 0 0 0 0,0 1 0 0 0,-17 29 525 0 0,14-24-419 0 0,-24 50 995 0 0,3 1 0 0 0,1 2 0 0 0,4 0 0 0 0,2 2 0 0 0,-17 113 0 0 0,30-145-1150 0 0,2 1 0 0 0,1 1 0 0 0,2-1 0 0 0,1 0 0 0 0,1 0 0 0 0,1 0 0 0 0,2 0 0 0 0,13 42 0 0 0,-12-59-1688 0 0,0-2-5895 0 0</inkml:trace>
  <inkml:trace contextRef="#ctx0" brushRef="#br0" timeOffset="1">288 515 15203 0 0,'0'0'696'0'0,"1"17"-578"0"0,1-5 79 0 0,1-1 0 0 0,0 1 1 0 0,0-1-1 0 0,2 0 0 0 0,6 15 1 0 0,-9-22-199 0 0,0-1 0 0 0,0 0 0 0 0,0 0 0 0 0,1 0-1 0 0,-1 0 1 0 0,1 0 0 0 0,-1-1 0 0 0,1 1 0 0 0,0-1 0 0 0,0 0 0 0 0,6 4 0 0 0,-6-5-293 0 0,-1 0-1 0 0,1 0 1 0 0,-1-1 0 0 0,1 1-1 0 0,-1-1 1 0 0,1 1 0 0 0,-1-1 0 0 0,1 0-1 0 0,0 0 1 0 0,-1 0 0 0 0,5 0-1 0 0,-5-1 154 0 0,0 1 0 0 0,1-1 0 0 0,-1 0 0 0 0,0 1 0 0 0,0-1-1 0 0,0 0 1 0 0,0 0 0 0 0,0 0 0 0 0,0-1 0 0 0,0 1 0 0 0,3-3 0 0 0,7-9 93 0 0</inkml:trace>
</inkml:ink>
</file>

<file path=ppt/ink/ink2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3.827"/>
    </inkml:context>
    <inkml:brush xml:id="br0">
      <inkml:brushProperty name="width" value="0.05" units="cm"/>
      <inkml:brushProperty name="height" value="0.05" units="cm"/>
    </inkml:brush>
  </inkml:definitions>
  <inkml:trace contextRef="#ctx0" brushRef="#br0">754 1 12899 0 0,'-2'1'106'0'0,"1"0"0"0"0,0 1 1 0 0,-1-1-1 0 0,1 0 0 0 0,0 1 1 0 0,0-1-1 0 0,0 1 0 0 0,0 0 1 0 0,0-1-1 0 0,0 1 0 0 0,1 0 1 0 0,-1-1-1 0 0,1 1 0 0 0,-1 2 1 0 0,-8 34-249 0 0,6-23 380 0 0,-58 323 5940 0 0,10-44-4088 0 0,34-220-1733 0 0,-49 137 1 0 0,55-185-304 0 0,-1-1 0 0 0,-2 0 0 0 0,0 0 0 0 0,-1-2 0 0 0,-1 0 1 0 0,-20 22-1 0 0,22-31-27 0 0,0 0 1 0 0,0 0-1 0 0,-2-1 1 0 0,1-1-1 0 0,-2-1 1 0 0,1 0-1 0 0,-2-1 1 0 0,1-1-1 0 0,-26 9 1 0 0,32-14-43 0 0,0-1 1 0 0,0-1 0 0 0,0 0 0 0 0,0 0 0 0 0,0-1-1 0 0,-1-1 1 0 0,1 0 0 0 0,0 0 0 0 0,0-1 0 0 0,-1-1 0 0 0,1 0-1 0 0,0 0 1 0 0,0-1 0 0 0,0-1 0 0 0,-18-8 0 0 0,-5-5-341 0 0</inkml:trace>
</inkml:ink>
</file>

<file path=ppt/ink/ink2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4.154"/>
    </inkml:context>
    <inkml:brush xml:id="br0">
      <inkml:brushProperty name="width" value="0.05" units="cm"/>
      <inkml:brushProperty name="height" value="0.05" units="cm"/>
    </inkml:brush>
  </inkml:definitions>
  <inkml:trace contextRef="#ctx0" brushRef="#br0">80 0 13363 0 0,'0'8'1381'0'0,"0"-1"1"0"0,-1 0 0 0 0,-3 13-1 0 0,-10 15 331 0 0,7-23-1711 0 0,-1 0 0 0 0,-1-1 1 0 0,-14 16-1 0 0,9-12-75 0 0</inkml:trace>
</inkml:ink>
</file>

<file path=ppt/ink/ink2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4.608"/>
    </inkml:context>
    <inkml:brush xml:id="br0">
      <inkml:brushProperty name="width" value="0.05" units="cm"/>
      <inkml:brushProperty name="height" value="0.05" units="cm"/>
    </inkml:brush>
  </inkml:definitions>
  <inkml:trace contextRef="#ctx0" brushRef="#br0">90 0 5529 0 0,'-7'6'14800'0'0,"8"2"-16526"0"0,-24 263 3271 0 0,8-133-897 0 0,11-95-472 0 0,3-17-142 0 0,-1 0 0 0 0,-2 0 0 0 0,-11 42 1 0 0,15-68-35 0 0,0 0 1 0 0,0 0-1 0 0,0 1 1 0 0,0-1-1 0 0,0 0 1 0 0,0 0-1 0 0,0 0 1 0 0,0 0 0 0 0,0 0-1 0 0,0 0 1 0 0,0 0-1 0 0,0 0 1 0 0,0 0-1 0 0,0 0 1 0 0,0 0-1 0 0,0 0 1 0 0,0 1 0 0 0,0-1-1 0 0,0 0 1 0 0,0 0-1 0 0,0 0 1 0 0,0 0-1 0 0,-1 0 1 0 0,1 0 0 0 0,0 0-1 0 0,0 0 1 0 0,0 0-1 0 0,0 0 1 0 0,0 0-1 0 0,0 0 1 0 0,0 0-1 0 0,0 0 1 0 0,0 0 0 0 0,0 0-1 0 0,0 0 1 0 0,-1 0-1 0 0,1 0 1 0 0,0 0-1 0 0,0 0 1 0 0,0 0-1 0 0,0 0 1 0 0,0 0 0 0 0,0 0-1 0 0,0 0 1 0 0,0 0-1 0 0,0 0 1 0 0,0 0-1 0 0,0 0 1 0 0,-1 0 0 0 0,1 0-1 0 0,0 0 1 0 0,0 0-1 0 0,0 0 1 0 0,0 0-1 0 0,0-1 1 0 0,0 1-1 0 0,0 0 1 0 0,0 0 0 0 0,0 0-1 0 0,0 0 1 0 0,0 0-1 0 0,0 0 1 0 0,0 0-1 0 0,0 0 1 0 0,0 0 0 0 0,0 0-1 0 0,-5-10 83 0 0,-2-12 37 0 0,5 0-496 0 0,0 0 1 0 0,1 0 0 0 0,2 0 0 0 0,0 0-1 0 0,1 0 1 0 0,7-29 0 0 0,0 12-641 0 0,2-1 1 0 0,25-56-1 0 0,-28 76 201 0 0,2 1 0 0 0,0 0 0 0 0,1 1 1 0 0,19-24-1 0 0,-25 35 647 0 0,0 1 1 0 0,0 0-1 0 0,1 1 1 0 0,0-1-1 0 0,0 1 1 0 0,1 0-1 0 0,-1 1 1 0 0,1-1-1 0 0,0 1 1 0 0,0 0-1 0 0,1 1 1 0 0,-1 0 0 0 0,1 0-1 0 0,13-2 1 0 0,-20 4 306 0 0,1 1 0 0 0,0 0 1 0 0,-1 1-1 0 0,1-1 1 0 0,0 0-1 0 0,-1 0 1 0 0,1 1-1 0 0,-1-1 1 0 0,1 1-1 0 0,-1-1 0 0 0,1 1 1 0 0,-1 0-1 0 0,1 0 1 0 0,-1-1-1 0 0,1 1 1 0 0,-1 0-1 0 0,0 0 1 0 0,0 0-1 0 0,1 1 0 0 0,-1-1 1 0 0,0 0-1 0 0,0 0 1 0 0,0 1-1 0 0,0-1 1 0 0,0 0-1 0 0,-1 1 0 0 0,1-1 1 0 0,0 1-1 0 0,-1-1 1 0 0,1 1-1 0 0,-1-1 1 0 0,1 1-1 0 0,-1 3 1 0 0,3 7 340 0 0,-1 0 0 0 0,0 1 0 0 0,0 17 0 0 0,-2-20-268 0 0,-5 269 1734 0 0,-4-160-5141 0 0,6-87 1335 0 0,1-15-3655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49.066"/>
    </inkml:context>
    <inkml:brush xml:id="br0">
      <inkml:brushProperty name="width" value="0.05" units="cm"/>
      <inkml:brushProperty name="height" value="0.05" units="cm"/>
      <inkml:brushProperty name="color" value="#004F8B"/>
    </inkml:brush>
  </inkml:definitions>
  <inkml:trace contextRef="#ctx0" brushRef="#br0">45 81 456 0 0,'-14'-5'2744'0'0,"-16"-10"11237"0"0,31 14-13455 0 0,1 0-1 0 0,0 0 1 0 0,-1 1-1 0 0,1-1 1 0 0,0 0-1 0 0,-1 1 1 0 0,1-1 0 0 0,0 1-1 0 0,1 0 1 0 0,299-53-1318 0 0,-279 51 1078 0 0,-21 3-468 0 0</inkml:trace>
</inkml:ink>
</file>

<file path=ppt/ink/ink2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4.956"/>
    </inkml:context>
    <inkml:brush xml:id="br0">
      <inkml:brushProperty name="width" value="0.05" units="cm"/>
      <inkml:brushProperty name="height" value="0.05" units="cm"/>
    </inkml:brush>
  </inkml:definitions>
  <inkml:trace contextRef="#ctx0" brushRef="#br0">0 1 13363 0 0,'0'0'1027'0'0,"23"1"634"0"0,38 5-1072 0 0,75 17-1 0 0,-116-19-828 0 0</inkml:trace>
</inkml:ink>
</file>

<file path=ppt/ink/ink2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5.285"/>
    </inkml:context>
    <inkml:brush xml:id="br0">
      <inkml:brushProperty name="width" value="0.05" units="cm"/>
      <inkml:brushProperty name="height" value="0.05" units="cm"/>
    </inkml:brush>
  </inkml:definitions>
  <inkml:trace contextRef="#ctx0" brushRef="#br0">0 32 17052 0 0,'4'2'981'0'0,"48"13"-997"0"0,-23-13 87 0 0,0-1-1 0 0,0-2 1 0 0,46-7 0 0 0,84-25-991 0 0,-119 24 920 0 0</inkml:trace>
</inkml:ink>
</file>

<file path=ppt/ink/ink2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5.613"/>
    </inkml:context>
    <inkml:brush xml:id="br0">
      <inkml:brushProperty name="width" value="0.05" units="cm"/>
      <inkml:brushProperty name="height" value="0.05" units="cm"/>
    </inkml:brush>
  </inkml:definitions>
  <inkml:trace contextRef="#ctx0" brushRef="#br0">390 4 17508 0 0,'-1'-1'167'0'0,"0"1"-1"0"0,-1-1 1 0 0,1 1 0 0 0,0-1 0 0 0,-1 1-1 0 0,1-1 1 0 0,-1 1 0 0 0,1 0 0 0 0,-1 0 0 0 0,1 0-1 0 0,-1 0 1 0 0,1 0 0 0 0,0 0 0 0 0,-1 1-1 0 0,1-1 1 0 0,-1 0 0 0 0,1 1 0 0 0,0-1 0 0 0,-1 1-1 0 0,1-1 1 0 0,0 1 0 0 0,-1 0 0 0 0,1-1-1 0 0,0 1 1 0 0,0 0 0 0 0,-1 0 0 0 0,1 0 0 0 0,-1 2-1 0 0,-7 4-191 0 0,1 1 0 0 0,-12 17 1 0 0,7-9 248 0 0,-164 159-161 0 0,64-66-655 0 0,104-96-59 0 0,9-12 595 0 0,0-1-1 0 0,0 0 1 0 0,0 1 0 0 0,0-1-1 0 0,0 0 1 0 0,0 1 0 0 0,0-1 0 0 0,0 0-1 0 0,0 0 1 0 0,0 1 0 0 0,0-1-1 0 0,0 0 1 0 0,0 1 0 0 0,0-1-1 0 0,0 0 1 0 0,0 1 0 0 0,0-1-1 0 0,1 0 1 0 0,-1 1 0 0 0,0-1-1 0 0,0 0 1 0 0,0 0 0 0 0,1 1-1 0 0,-1-1 1 0 0,1 0 0 0 0,1 2-212 0 0,1-1 0 0 0,0 0 1 0 0,0 0-1 0 0,-1 0 0 0 0,1 0 0 0 0,0 0 1 0 0,5 0-1 0 0,36 4-578 0 0,0-1 1 0 0,80-4 0 0 0,-97-1 764 0 0,10 0 88 0 0,4 1-48 0 0,60-9-1 0 0,-81 5-338 0 0</inkml:trace>
</inkml:ink>
</file>

<file path=ppt/ink/ink2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05.941"/>
    </inkml:context>
    <inkml:brush xml:id="br0">
      <inkml:brushProperty name="width" value="0.05" units="cm"/>
      <inkml:brushProperty name="height" value="0.05" units="cm"/>
    </inkml:brush>
  </inkml:definitions>
  <inkml:trace contextRef="#ctx0" brushRef="#br0">111 290 13827 0 0,'-7'6'3497'0'0,"0"14"-2779"0"0,6-16-343 0 0,-54 208 2990 0 0,40-134-3093 0 0,4 0 0 0 0,-2 92 0 0 0,11-124-2128 0 0,2-27-5595 0 0</inkml:trace>
  <inkml:trace contextRef="#ctx0" brushRef="#br0" timeOffset="1">616 0 6449 0 0,'6'8'511'0'0,"-1"0"-1"0"0,0 0 0 0 0,0 0 0 0 0,0 0 0 0 0,5 16 0 0 0,-1-5 396 0 0,7 16 528 0 0,-3 0 0 0 0,0 1 0 0 0,-3 0 0 0 0,-1 1 0 0 0,9 74 0 0 0,-15-68-758 0 0,-1 1-1 0 0,-2 0 1 0 0,-2 0 0 0 0,-15 81-1 0 0,12-103-729 0 0,0 0 0 0 0,-2 0 0 0 0,-1 0 1 0 0,0-1-1 0 0,-1-1 0 0 0,-2 1 0 0 0,0-1 0 0 0,-1-1 0 0 0,-1 0 0 0 0,-1-1 0 0 0,0 0 0 0 0,-1-1 1 0 0,-1-1-1 0 0,-1 0 0 0 0,0-2 0 0 0,-29 20 0 0 0,4-10-7609 0 0</inkml:trace>
</inkml:ink>
</file>

<file path=ppt/ink/ink2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1.876"/>
    </inkml:context>
    <inkml:brush xml:id="br0">
      <inkml:brushProperty name="width" value="0.05" units="cm"/>
      <inkml:brushProperty name="height" value="0.05" units="cm"/>
    </inkml:brush>
  </inkml:definitions>
  <inkml:trace contextRef="#ctx0" brushRef="#br0">11 31 5985 0 0,'0'-1'328'0'0,"-1"1"-1"0"0,0-1 0 0 0,0 1 1 0 0,1-1-1 0 0,-1 0 1 0 0,0 1-1 0 0,1-1 0 0 0,-1 0 1 0 0,1 1-1 0 0,-1-1 0 0 0,1 0 1 0 0,-1 0-1 0 0,1 1 0 0 0,-1-1 1 0 0,1 0-1 0 0,0 0 1 0 0,0 0-1 0 0,-1 0 0 0 0,1 0 1 0 0,0 1-1 0 0,0-1 0 0 0,0 0 1 0 0,0 0-1 0 0,0 0 1 0 0,0 0-1 0 0,0 0 0 0 0,0 0 1 0 0,0 0-1 0 0,0 0 0 0 0,1-1 1 0 0,10-3 2112 0 0,7 7-3682 0 0,-4 3 1169 0 0,0 0 0 0 0,-1 1 0 0 0,1 0 0 0 0,-1 1 0 0 0,-1 1 0 0 0,0 0 0 0 0,0 1 0 0 0,12 10 0 0 0,6 9 304 0 0,43 51 0 0 0,-26-23-56 0 0,-3 3-1 0 0,-2 2 1 0 0,48 93 0 0 0,-88-149-511 0 0,16 37 990 0 0,-17-40-1243 0 0,0 1 0 0 0,0 0 0 0 0,-1-1 0 0 0,0 1 0 0 0,1 0 0 0 0,-1-1 0 0 0,0 1 0 0 0,0 3 0 0 0</inkml:trace>
</inkml:ink>
</file>

<file path=ppt/ink/ink2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2.207"/>
    </inkml:context>
    <inkml:brush xml:id="br0">
      <inkml:brushProperty name="width" value="0.05" units="cm"/>
      <inkml:brushProperty name="height" value="0.05" units="cm"/>
    </inkml:brush>
  </inkml:definitions>
  <inkml:trace contextRef="#ctx0" brushRef="#br0">330 0 17508 0 0,'-8'10'2984'0'0,"-128"257"-1806"0"0,70-129-1227 0 0,36-82 27 0 0,13-25-40 0 0,1 1 0 0 0,1 1 0 0 0,2 0 1 0 0,-11 40-1 0 0,19-26-496 0 0,5-30 278 0 0</inkml:trace>
</inkml:ink>
</file>

<file path=ppt/ink/ink2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2.535"/>
    </inkml:context>
    <inkml:brush xml:id="br0">
      <inkml:brushProperty name="width" value="0.05" units="cm"/>
      <inkml:brushProperty name="height" value="0.05" units="cm"/>
    </inkml:brush>
  </inkml:definitions>
  <inkml:trace contextRef="#ctx0" brushRef="#br0">40 160 13827 0 0,'-5'5'112'0'0,"1"0"0"0"0,1 1-1 0 0,-1-1 1 0 0,1 1 0 0 0,0 0 0 0 0,0-1 0 0 0,1 1-1 0 0,0 0 1 0 0,0 1 0 0 0,0-1 0 0 0,1 0-1 0 0,-2 10 1 0 0,2-5-152 0 0,0 0-1 0 0,1 0 0 0 0,0 0 0 0 0,1 0 1 0 0,0 0-1 0 0,4 17 0 0 0,-2-20 169 0 0,0 0-1 0 0,0 0 0 0 0,1 0 1 0 0,0 0-1 0 0,0-1 0 0 0,0 0 1 0 0,1 0-1 0 0,9 10 0 0 0,-12-15-74 0 0,0 1 0 0 0,0-1 0 0 0,0 0 0 0 0,1 1-1 0 0,-1-1 1 0 0,1 0 0 0 0,0 0 0 0 0,-1-1 0 0 0,1 1 0 0 0,0 0 0 0 0,0-1-1 0 0,0 0 1 0 0,0 1 0 0 0,0-1 0 0 0,1-1 0 0 0,-1 1 0 0 0,0 0-1 0 0,0-1 1 0 0,1 0 0 0 0,-1 1 0 0 0,0-1 0 0 0,0-1 0 0 0,1 1 0 0 0,5-1-1 0 0,-8 0-400 0 0,0 1 0 0 0,1-1-1 0 0,-1 0 1 0 0,0 1 0 0 0,1-1-1 0 0,-1 0 1 0 0,0 0 0 0 0,0 0-1 0 0,0 0 1 0 0,1 0-1 0 0,-1 0 1 0 0,0 0 0 0 0,0-1-1 0 0,8-12-5058 0 0</inkml:trace>
  <inkml:trace contextRef="#ctx0" brushRef="#br0" timeOffset="1">16 12 17972 0 0,'-2'-3'1077'0'0,"-2"-3"-219"0"0,4 6-842 0 0,0 0 0 0 0,0 0-1 0 0,0 0 1 0 0,0 0 0 0 0,0-1 0 0 0,0 1-1 0 0,0 0 1 0 0,0 0 0 0 0,0 0 0 0 0,0 0-1 0 0,0 0 1 0 0,0 0 0 0 0,0 0 0 0 0,0 0-1 0 0,0 0 1 0 0,0 0 0 0 0,0 0 0 0 0,0 0-1 0 0,0-1 1 0 0,0 1 0 0 0,0 0 0 0 0,0 0-1 0 0,0 0 1 0 0,0 0 0 0 0,0 0 0 0 0,0 0-1 0 0,0 0 1 0 0,0 0 0 0 0,0 0 0 0 0,0 0-1 0 0,0 0 1 0 0,0 0 0 0 0,0 0 0 0 0,0 0-1 0 0,0-1 1 0 0,0 1 0 0 0,0 0 0 0 0,1 0-1 0 0,-1 0 1 0 0,0 0 0 0 0,0 0 0 0 0,0 0-1 0 0,0 0 1 0 0,0 0 0 0 0,0 0 0 0 0,0 0-1 0 0,0 0 1 0 0,0 0 0 0 0,0 0 0 0 0,0 0-1 0 0,0 0 1 0 0,0 0 0 0 0,1 0 0 0 0,-1 0-1 0 0,0 0 1 0 0,0 0 0 0 0,0 0 0 0 0,0 0-1 0 0,0 0 1 0 0,0 0 0 0 0,0 0 0 0 0,0 0-1 0 0,0 0 1 0 0,21 4-5116 0 0,-3 0-1697 0 0</inkml:trace>
</inkml:ink>
</file>

<file path=ppt/ink/ink2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3.116"/>
    </inkml:context>
    <inkml:brush xml:id="br0">
      <inkml:brushProperty name="width" value="0.05" units="cm"/>
      <inkml:brushProperty name="height" value="0.05" units="cm"/>
    </inkml:brush>
  </inkml:definitions>
  <inkml:trace contextRef="#ctx0" brushRef="#br0">42 9 2761 0 0,'0'0'206'0'0,"0"-1"-94"0"0,1 1-11 0 0,-1-1-1 0 0,0 1 0 0 0,1 0 1 0 0,-1-1-1 0 0,1 1 1 0 0,-1 0-1 0 0,1-1 0 0 0,-1 1 1 0 0,1 0-1 0 0,-1-1 1 0 0,1 1-1 0 0,-1 0 0 0 0,1 0 1 0 0,-1 0-1 0 0,1 0 1 0 0,-1-1-1 0 0,1 1 0 0 0,-1 0 1 0 0,1 0-1 0 0,-1 0 0 0 0,1 0 1 0 0,0 0-1 0 0,-1 0 1 0 0,1 0-1 0 0,-1 1 0 0 0,1-1 1 0 0,-1 0-1 0 0,2 0 1 0 0,17 5 16 0 0,-16-3 139 0 0,0 1 0 0 0,-1-1 0 0 0,1 0 0 0 0,-1 1 0 0 0,1-1 0 0 0,-1 1 0 0 0,0 0 0 0 0,0 0 0 0 0,0 0 0 0 0,0 0 0 0 0,-1 0 0 0 0,1 0 0 0 0,1 6 0 0 0,-2-7-15 0 0,0 0 0 0 0,-1 1-1 0 0,1-1 1 0 0,-1 1 0 0 0,1-1-1 0 0,-1 0 1 0 0,0 1 0 0 0,0-1 0 0 0,0 1-1 0 0,0-1 1 0 0,0 1 0 0 0,0-1-1 0 0,-1 0 1 0 0,1 1 0 0 0,-1-1 0 0 0,0 0-1 0 0,0 1 1 0 0,0-1 0 0 0,0 0-1 0 0,-1 3 1 0 0,1-4-87 0 0,-1 0 1 0 0,1 0-1 0 0,0-1 0 0 0,0 1 1 0 0,-1 0-1 0 0,1 0 0 0 0,-1-1 0 0 0,1 1 1 0 0,0-1-1 0 0,-1 1 0 0 0,1-1 1 0 0,-1 0-1 0 0,1 1 0 0 0,-1-1 1 0 0,1 0-1 0 0,-1 0 0 0 0,1 0 0 0 0,-1 0 1 0 0,1-1-1 0 0,-1 1 0 0 0,1 0 1 0 0,-1 0-1 0 0,1-1 0 0 0,-1 1 0 0 0,-1-2 1 0 0,-3 0 172 0 0,0 0 0 0 0,0-1 1 0 0,0 0-1 0 0,-8-5 0 0 0,12 7-446 0 0,0 0-1 0 0,0-1 1 0 0,0 1 0 0 0,1-1-1 0 0,-1 0 1 0 0,0 1 0 0 0,1-1-1 0 0,-1 0 1 0 0,1 0 0 0 0,-1 0-1 0 0,1 0 1 0 0,0-1 0 0 0,0 1-1 0 0,0 0 1 0 0,0 0 0 0 0,0-1-1 0 0,0 1 1 0 0,1 0 0 0 0,-1-1-1 0 0,1 1 1 0 0,0-1 0 0 0,0 1 0 0 0,0-5-1 0 0,0 5-72 0 0,1 0 0 0 0,-1 0 0 0 0,1 0 0 0 0,0 0 0 0 0,0 0 0 0 0,0 0 0 0 0,0 1 0 0 0,0-1 0 0 0,0 0 0 0 0,0 1 0 0 0,1-1 0 0 0,-1 1 0 0 0,0-1 0 0 0,1 1 0 0 0,0-1 0 0 0,-1 1 0 0 0,1 0 0 0 0,0 0 0 0 0,-1 0 0 0 0,1 0 0 0 0,0 0 0 0 0,0 0 0 0 0,0 1 0 0 0,0-1 0 0 0,0 1 0 0 0,0-1 0 0 0,0 1 0 0 0,0-1 0 0 0,3 1 0 0 0,-3 0 172 0 0,0 0 1 0 0,0 0 0 0 0,0 0 0 0 0,0 0 0 0 0,0 0 0 0 0,1 1-1 0 0,-1-1 1 0 0,0 1 0 0 0,0-1 0 0 0,0 1 0 0 0,0 0 0 0 0,0 0-1 0 0,0 0 1 0 0,0 0 0 0 0,-1 0 0 0 0,1 0 0 0 0,0 0 0 0 0,-1 1-1 0 0,1-1 1 0 0,0 1 0 0 0,-1-1 0 0 0,0 1 0 0 0,1-1 0 0 0,-1 1 0 0 0,0 0-1 0 0,0 0 1 0 0,0 0 0 0 0,0 0 0 0 0,1 2 0 0 0,-2-4 103 0 0,0 1 0 0 0,0-1 1 0 0,-1 1-1 0 0,1-1 0 0 0,0 1 1 0 0,0-1-1 0 0,-1 0 0 0 0,1 1 1 0 0,0-1-1 0 0,0 1 0 0 0,-1-1 1 0 0,1 0-1 0 0,0 1 1 0 0,-1-1-1 0 0,1 0 0 0 0,0 0 1 0 0,-1 1-1 0 0,1-1 0 0 0,-1 0 1 0 0,1 0-1 0 0,0 0 0 0 0,-1 1 1 0 0,1-1-1 0 0,-1 0 0 0 0,1 0 1 0 0,-1 0-1 0 0,1 0 0 0 0,-1 0 1 0 0,1 0-1 0 0,0 0 0 0 0,-1 0 1 0 0,0 0-1 0 0,-16 2 1630 0 0,4-5-2089 0 0,11 3-59 0 0,1 0 1 0 0,-1-1-1 0 0,1 0 0 0 0,0 1 0 0 0,-1-1 1 0 0,1 0-1 0 0,0 0 0 0 0,0 1 0 0 0,0-1 0 0 0,0 0 1 0 0,-2-2-1 0 0,-4-8-3214 0 0</inkml:trace>
</inkml:ink>
</file>

<file path=ppt/ink/ink2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3.863"/>
    </inkml:context>
    <inkml:brush xml:id="br0">
      <inkml:brushProperty name="width" value="0.05" units="cm"/>
      <inkml:brushProperty name="height" value="0.05" units="cm"/>
    </inkml:brush>
  </inkml:definitions>
  <inkml:trace contextRef="#ctx0" brushRef="#br0">58 4 13363 0 0,'0'0'1027'0'0,"29"-3"-1191"0"0,-23 4 96 0 0,0 0 0 0 0,-1 0 1 0 0,1 0-1 0 0,0 1 0 0 0,-1 0 0 0 0,1 1 1 0 0,-1-1-1 0 0,0 1 0 0 0,0 0 1 0 0,0 0-1 0 0,9 8 0 0 0,-13-10 57 0 0,1 0-1 0 0,-1 0 1 0 0,1 1 0 0 0,-1-1-1 0 0,0 1 1 0 0,1 0-1 0 0,-1-1 1 0 0,0 1-1 0 0,0 0 1 0 0,0-1 0 0 0,0 1-1 0 0,-1 0 1 0 0,1 0-1 0 0,0 0 1 0 0,-1 0-1 0 0,1 0 1 0 0,-1 0-1 0 0,0 0 1 0 0,0 0 0 0 0,0 0-1 0 0,0 0 1 0 0,0 0-1 0 0,0 0 1 0 0,0 0-1 0 0,-1 0 1 0 0,1 0 0 0 0,-1 0-1 0 0,1 0 1 0 0,-1-1-1 0 0,0 1 1 0 0,0 0-1 0 0,0 0 1 0 0,0 0 0 0 0,0-1-1 0 0,0 1 1 0 0,0-1-1 0 0,-3 4 1 0 0,-4 2-526 0 0,0 0 1 0 0,-1 0 0 0 0,1 0-1 0 0,-1-1 1 0 0,-1-1-1 0 0,1 0 1 0 0,-1 0 0 0 0,0 0-1 0 0,0-2 1 0 0,0 1-1 0 0,-1-1 1 0 0,1 0 0 0 0,-19 1-1 0 0,21-4-1475 0 0,3-1 5746 0 0,15-2 4428 0 0,-9 3-7873 0 0,4-1-81 0 0,199-30-727 0 0,-116 21-3551 0 0,-22 4-758 0 0</inkml:trace>
</inkml:ink>
</file>

<file path=ppt/ink/ink2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4.420"/>
    </inkml:context>
    <inkml:brush xml:id="br0">
      <inkml:brushProperty name="width" value="0.05" units="cm"/>
      <inkml:brushProperty name="height" value="0.05" units="cm"/>
    </inkml:brush>
  </inkml:definitions>
  <inkml:trace contextRef="#ctx0" brushRef="#br0">1309 0 11979 0 0,'0'0'922'0'0,"-1"0"-489"0"0,-1 0-48 0 0,0 1 0 0 0,1-1 1 0 0,-1 0-1 0 0,1 1 1 0 0,-1-1-1 0 0,0 1 1 0 0,1-1-1 0 0,-1 1 1 0 0,1 0-1 0 0,-3 1 0 0 0,-24 22 801 0 0,20-17-669 0 0,-73 71-78 0 0,-138 173-1 0 0,102-110-335 0 0,-15 10 114 0 0,-202 242 819 0 0,165-195-379 0 0,69-83-666 0 0,0 17-1617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4.064"/>
    </inkml:context>
    <inkml:brush xml:id="br0">
      <inkml:brushProperty name="width" value="0.05" units="cm"/>
      <inkml:brushProperty name="height" value="0.05" units="cm"/>
      <inkml:brushProperty name="color" value="#004F8B"/>
    </inkml:brush>
  </inkml:definitions>
  <inkml:trace contextRef="#ctx0" brushRef="#br0">1 0 7370 0 0,'26'0'954'0'0,"21"5"-1043"0"0,-42-4 0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49.417"/>
    </inkml:context>
    <inkml:brush xml:id="br0">
      <inkml:brushProperty name="width" value="0.05" units="cm"/>
      <inkml:brushProperty name="height" value="0.05" units="cm"/>
      <inkml:brushProperty name="color" value="#004F8B"/>
    </inkml:brush>
  </inkml:definitions>
  <inkml:trace contextRef="#ctx0" brushRef="#br0">1 14 2761 0 0,'3'1'13690'0'0,"18"1"-13380"0"0,28 0-255 0 0,-1-1-1 0 0,1-3 1 0 0,49-9 0 0 0,-61 4-55 0 0</inkml:trace>
</inkml:ink>
</file>

<file path=ppt/ink/ink2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4.812"/>
    </inkml:context>
    <inkml:brush xml:id="br0">
      <inkml:brushProperty name="width" value="0.05" units="cm"/>
      <inkml:brushProperty name="height" value="0.05" units="cm"/>
    </inkml:brush>
  </inkml:definitions>
  <inkml:trace contextRef="#ctx0" brushRef="#br0">159 1 2993 0 0,'3'4'53'0'0,"0"0"-1"0"0,0 0 1 0 0,1 0 0 0 0,-1 0 0 0 0,7 4 0 0 0,7 10-152 0 0,-9-9 218 0 0,-1 1-1 0 0,0 0 0 0 0,0 0 1 0 0,-1 1-1 0 0,-1 0 1 0 0,7 17-1 0 0,-11-25 102 0 0,0 1-1 0 0,0-1 1 0 0,0 0 0 0 0,0 0-1 0 0,-1 1 1 0 0,0-1 0 0 0,0 0-1 0 0,1 1 1 0 0,-2-1 0 0 0,1 1-1 0 0,0-1 1 0 0,-1 0 0 0 0,0 0-1 0 0,1 1 1 0 0,-1-1 0 0 0,-1 0-1 0 0,1 0 1 0 0,0 0 0 0 0,-1 0-1 0 0,0 0 1 0 0,1 0 0 0 0,-1 0-1 0 0,0 0 1 0 0,0-1 0 0 0,-1 1-1 0 0,1-1 1 0 0,-1 0 0 0 0,-2 3-1 0 0,-4 1 594 0 0,-1 0-1 0 0,0-1 0 0 0,0 1 0 0 0,-1-2 1 0 0,1 0-1 0 0,-1 0 0 0 0,0-1 1 0 0,-16 3-1 0 0,11-3-442 0 0,0-1-1 0 0,0-1 0 0 0,-1 0 1 0 0,1-1-1 0 0,-22-3 1 0 0,109-7-1862 0 0,-44 6 1317 0 0,49-9-91 0 0,-30 4 145 0 0</inkml:trace>
</inkml:ink>
</file>

<file path=ppt/ink/ink2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5:15.138"/>
    </inkml:context>
    <inkml:brush xml:id="br0">
      <inkml:brushProperty name="width" value="0.05" units="cm"/>
      <inkml:brushProperty name="height" value="0.05" units="cm"/>
    </inkml:brush>
  </inkml:definitions>
  <inkml:trace contextRef="#ctx0" brushRef="#br0">0 9 19036 0 0,'65'-3'3091'0'0,"19"1"-3597"0"0,13 1 410 0 0,-41-2 16 0 0</inkml:trace>
</inkml:ink>
</file>

<file path=ppt/ink/ink2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1"/>
    </inkml:context>
    <inkml:brush xml:id="br0">
      <inkml:brushProperty name="width" value="0.05" units="cm"/>
      <inkml:brushProperty name="height" value="0.05" units="cm"/>
    </inkml:brush>
  </inkml:definitions>
  <inkml:trace contextRef="#ctx0" brushRef="#br0">44 138 3681 0 0,'-3'-1'748'0'0,"0"-1"0"0"0,0 0 0 0 0,0 0 0 0 0,-1 0 0 0 0,2 0 0 0 0,-1 0 1 0 0,0-1-1 0 0,0 1 0 0 0,1-1 0 0 0,-1 1 0 0 0,1-1 0 0 0,-4-6 0 0 0,6 7-616 0 0,-1 0 1 0 0,0 0-1 0 0,1 0 0 0 0,-1 0 1 0 0,1 0-1 0 0,0 0 0 0 0,0 0 0 0 0,0 0 1 0 0,0 0-1 0 0,0 0 0 0 0,0 0 1 0 0,0 0-1 0 0,1 0 0 0 0,-1 0 0 0 0,1 0 1 0 0,0 0-1 0 0,-1 0 0 0 0,1 0 0 0 0,0 0 1 0 0,0 0-1 0 0,0 1 0 0 0,0-1 1 0 0,3-3-1 0 0,-1 1-145 0 0,1-1 0 0 0,0 0 0 0 0,0 1 0 0 0,1-1-1 0 0,-1 1 1 0 0,1 1 0 0 0,0-1 0 0 0,0 0 0 0 0,9-4 0 0 0,-12 7-23 0 0,1 0 0 0 0,-1 0-1 0 0,1 1 1 0 0,-1-1 0 0 0,1 0 0 0 0,-1 1 0 0 0,1-1-1 0 0,-1 1 1 0 0,1 0 0 0 0,0 0 0 0 0,-1 0 0 0 0,1 0-1 0 0,-1 1 1 0 0,1-1 0 0 0,0 0 0 0 0,-1 1-1 0 0,1 0 1 0 0,-1 0 0 0 0,0 0 0 0 0,1 0 0 0 0,-1 0-1 0 0,0 0 1 0 0,1 1 0 0 0,-1-1 0 0 0,2 2 0 0 0,7 8 76 0 0,0-1 1 0 0,0 2 0 0 0,-1-1 0 0 0,-1 1 0 0 0,11 18 0 0 0,35 71 381 0 0,-36-62-265 0 0,4 5-124 0 0,95 168 195 0 0,-101-186-205 0 0,1 0 0 0 0,1-2 0 0 0,1 0 0 0 0,2-2 0 0 0,41 36 0 0 0,-61-57-5 0 0,-1 1 1 0 0,2-1 0 0 0,-1 1 0 0 0,0-1 0 0 0,0 0 0 0 0,0 0 0 0 0,1 0-1 0 0,4 2 1 0 0,-7-3-63 0 0,1 0-1 0 0,0 0 1 0 0,0 0-1 0 0,-1 0 1 0 0,1-1-1 0 0,0 1 1 0 0,0 0-1 0 0,-1 0 1 0 0,1-1-1 0 0,0 1 1 0 0,-1 0-1 0 0,1-1 1 0 0,0 1-1 0 0,-1-1 1 0 0,1 1-1 0 0,0-1 1 0 0,-1 1-1 0 0,1-1 1 0 0,-1 1-1 0 0,1-1 1 0 0,-1 1-1 0 0,1-1 1 0 0,-1 0 0 0 0,0 1-1 0 0,1-1 1 0 0,-1 0-1 0 0,0 1 1 0 0,1-1-1 0 0,-1 0 1 0 0,0 0-1 0 0,0 1 1 0 0,0-1-1 0 0,0-1 1 0 0,5-13-5479 0 0</inkml:trace>
</inkml:ink>
</file>

<file path=ppt/ink/ink2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1.341"/>
    </inkml:context>
    <inkml:brush xml:id="br0">
      <inkml:brushProperty name="width" value="0.05" units="cm"/>
      <inkml:brushProperty name="height" value="0.05" units="cm"/>
    </inkml:brush>
  </inkml:definitions>
  <inkml:trace contextRef="#ctx0" brushRef="#br0">380 0 11979 0 0,'-1'1'277'0'0,"-1"-1"1"0"0,1 1-1 0 0,-1 0 1 0 0,1 0 0 0 0,0 0-1 0 0,-1 0 1 0 0,1 0 0 0 0,0 0-1 0 0,0 0 1 0 0,0 0 0 0 0,0 0-1 0 0,0 0 1 0 0,0 1 0 0 0,-1 1-1 0 0,-2 2 136 0 0,-59 78 1298 0 0,-76 135 1 0 0,64-95-1375 0 0,60-99-705 0 0,0 0 0 0 0,2 1 0 0 0,-17 46 0 0 0,23-51-6377 0 0</inkml:trace>
</inkml:ink>
</file>

<file path=ppt/ink/ink2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1.671"/>
    </inkml:context>
    <inkml:brush xml:id="br0">
      <inkml:brushProperty name="width" value="0.05" units="cm"/>
      <inkml:brushProperty name="height" value="0.05" units="cm"/>
    </inkml:brush>
  </inkml:definitions>
  <inkml:trace contextRef="#ctx0" brushRef="#br0">0 1 13827 0 0,'0'0'6273'0'0,"2"1"-6273"0"0</inkml:trace>
  <inkml:trace contextRef="#ctx0" brushRef="#br0" timeOffset="1">283 26 17052 0 0,'0'0'1848'0'0,"-2"0"-1448"0"0,2 1 648 0 0</inkml:trace>
</inkml:ink>
</file>

<file path=ppt/ink/ink2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2.029"/>
    </inkml:context>
    <inkml:brush xml:id="br0">
      <inkml:brushProperty name="width" value="0.05" units="cm"/>
      <inkml:brushProperty name="height" value="0.05" units="cm"/>
    </inkml:brush>
  </inkml:definitions>
  <inkml:trace contextRef="#ctx0" brushRef="#br0">18 0 14283 0 0,'13'1'21'0'0,"0"0"0"0"0,-1 1-1 0 0,1 0 1 0 0,-1 1 0 0 0,0 0 0 0 0,0 1 0 0 0,12 5-1 0 0,-17-6-2 0 0,0 0 0 0 0,-1 0 0 0 0,1 1 0 0 0,-1 0 0 0 0,0 0-1 0 0,0 0 1 0 0,0 1 0 0 0,-1 0 0 0 0,0 0 0 0 0,0 1 0 0 0,0-1-1 0 0,0 1 1 0 0,5 9 0 0 0,-9-14 64 0 0,-1 0 0 0 0,0 0 0 0 0,1 1-1 0 0,-1-1 1 0 0,1 0 0 0 0,-1 0 0 0 0,0 0 0 0 0,0 0-1 0 0,0 0 1 0 0,0 1 0 0 0,0-1 0 0 0,0 0 0 0 0,0 0-1 0 0,0 0 1 0 0,0 1 0 0 0,0-1 0 0 0,-1 0 0 0 0,1 0-1 0 0,0 0 1 0 0,-1 0 0 0 0,0 2 0 0 0,-1-1 14 0 0,1 1 1 0 0,-1-1-1 0 0,0 0 0 0 0,0-1 1 0 0,0 1-1 0 0,0 0 1 0 0,0 0-1 0 0,0-1 1 0 0,-4 3-1 0 0,-3 0-49 0 0,0 1 0 0 0,-1-1 0 0 0,-19 5-1 0 0,-6-4-894 0 0,-64 2-1 0 0,171-4 2262 0 0,29-1-2334 0 0,-65-4 727 0 0</inkml:trace>
</inkml:ink>
</file>

<file path=ppt/ink/ink2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3.655"/>
    </inkml:context>
    <inkml:brush xml:id="br0">
      <inkml:brushProperty name="width" value="0.05" units="cm"/>
      <inkml:brushProperty name="height" value="0.05" units="cm"/>
    </inkml:brush>
  </inkml:definitions>
  <inkml:trace contextRef="#ctx0" brushRef="#br0">817 35 5353 0 0,'1'-17'339'0'0,"-3"0"10931"0"0,-6 28-10065 0 0,-72 112 1114 0 0,-175 261-1752 0 0,160-255-544 0 0,-82 119 90 0 0,129-175-77 0 0,-55 116 0 0 0,100-182-50 0 0,-28 64-1591 0 0,28-62 868 0 0,0 0 0 0 0,0 1 1 0 0,1 0-1 0 0,0-1 1 0 0,0 18-1 0 0</inkml:trace>
</inkml:ink>
</file>

<file path=ppt/ink/ink2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4.106"/>
    </inkml:context>
    <inkml:brush xml:id="br0">
      <inkml:brushProperty name="width" value="0.05" units="cm"/>
      <inkml:brushProperty name="height" value="0.05" units="cm"/>
    </inkml:brush>
  </inkml:definitions>
  <inkml:trace contextRef="#ctx0" brushRef="#br0">450 1 17052 0 0,'-1'0'1817'0'0,"-1"1"-1933"0"0,-1 0 0 0 0,1 0 0 0 0,-1 1 0 0 0,1-1 0 0 0,0 1 0 0 0,0-1 0 0 0,-1 1 0 0 0,-2 3 0 0 0,-3 2 668 0 0,-87 65 526 0 0,-130 131-1 0 0,206-186-1093 0 0,2 1 0 0 0,0 0 0 0 0,-22 32 0 0 0,39-49 10 0 0,-1 1-1 0 0,0-1 0 0 0,1 0 1 0 0,0 0-1 0 0,-1 0 0 0 0,1 0 0 0 0,-1 0 1 0 0,1 1-1 0 0,0-1 0 0 0,0 0 0 0 0,0 0 1 0 0,0 0-1 0 0,0 1 0 0 0,0-1 1 0 0,0 0-1 0 0,0 0 0 0 0,0 1 0 0 0,1-1 1 0 0,-1 0-1 0 0,0 0 0 0 0,1 0 1 0 0,-1 0-1 0 0,1 0 0 0 0,-1 1 0 0 0,1-1 1 0 0,0 0-1 0 0,-1 0 0 0 0,1 0 1 0 0,0 0-1 0 0,0-1 0 0 0,-1 1 0 0 0,1 0 1 0 0,0 0-1 0 0,0 0 0 0 0,0-1 1 0 0,0 1-1 0 0,0 0 0 0 0,1-1 0 0 0,-1 1 1 0 0,0-1-1 0 0,1 1 0 0 0,7 3-85 0 0,1 0 0 0 0,-1-1 0 0 0,19 4-1 0 0,-26-6 84 0 0,42 6-80 0 0,0-1 0 0 0,1-3 1 0 0,0-1-1 0 0,-1-2 0 0 0,1-2 0 0 0,-1-3 0 0 0,1-1 0 0 0,44-12 0 0 0,-33 0-1781 0 0,-41 11-4306 0 0</inkml:trace>
</inkml:ink>
</file>

<file path=ppt/ink/ink2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44.453"/>
    </inkml:context>
    <inkml:brush xml:id="br0">
      <inkml:brushProperty name="width" value="0.05" units="cm"/>
      <inkml:brushProperty name="height" value="0.05" units="cm"/>
    </inkml:brush>
  </inkml:definitions>
  <inkml:trace contextRef="#ctx0" brushRef="#br0">161 1 14283 0 0,'-1'0'25'0'0,"1"0"-1"0"0,-1 0 1 0 0,1 0-1 0 0,-1 0 1 0 0,0 1 0 0 0,1-1-1 0 0,-1 0 1 0 0,1 1-1 0 0,-1-1 1 0 0,1 0-1 0 0,0 1 1 0 0,-1-1 0 0 0,1 1-1 0 0,-1-1 1 0 0,1 1-1 0 0,0-1 1 0 0,-1 1-1 0 0,1-1 1 0 0,0 1 0 0 0,-1-1-1 0 0,1 1 1 0 0,0-1-1 0 0,0 1 1 0 0,0-1-1 0 0,-1 2 1 0 0,-4 18 1 0 0,4-13 192 0 0,-72 350 1935 0 0,36-160-1196 0 0,13-68-1050 0 0,14-66 10 0 0</inkml:trace>
</inkml:ink>
</file>

<file path=ppt/ink/ink2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5.367"/>
    </inkml:context>
    <inkml:brush xml:id="br0">
      <inkml:brushProperty name="width" value="0.05" units="cm"/>
      <inkml:brushProperty name="height" value="0.05" units="cm"/>
    </inkml:brush>
  </inkml:definitions>
  <inkml:trace contextRef="#ctx0" brushRef="#br0">420 101 6449 0 0,'0'0'499'0'0,"0"-10"3832"0"0,-2 3 136 0 0,1 2-4181 0 0,-1 0-1 0 0,0 0 1 0 0,0 0-1 0 0,0 0 1 0 0,-1 1-1 0 0,1-1 1 0 0,-1 1-1 0 0,0 0 1 0 0,0 0-1 0 0,-1 0 1 0 0,0 0-1 0 0,-6-5 1 0 0,7 7-332 0 0,-2-1-1 0 0,1 1 1 0 0,0-1 0 0 0,0 1 0 0 0,-1 1-1 0 0,1-1 1 0 0,0 0 0 0 0,-1 1 0 0 0,0 0-1 0 0,1 0 1 0 0,-1 1 0 0 0,0-1 0 0 0,0 1-1 0 0,-8 1 1 0 0,-7 1-109 0 0,1 1 0 0 0,0 1 0 0 0,0 0 0 0 0,0 2 1 0 0,1 0-1 0 0,-24 12 0 0 0,29-12 62 0 0,1 0 1 0 0,0 1 0 0 0,0 1-1 0 0,1 0 1 0 0,0 0-1 0 0,0 1 1 0 0,1 1-1 0 0,1 0 1 0 0,-15 18 0 0 0,21-24 18 0 0,1 0 0 0 0,0 0 0 0 0,-1 0 0 0 0,2 0 0 0 0,-1 0 0 0 0,0 0 0 0 0,1 1 0 0 0,0-1 0 0 0,0 1 0 0 0,0-1 0 0 0,0 1 0 0 0,1-1 0 0 0,0 1 0 0 0,0 6 0 0 0,1-5-178 0 0,1 1 0 0 0,-1-1 1 0 0,1 1-1 0 0,0-1 0 0 0,0 0 0 0 0,1 0 0 0 0,0 0 1 0 0,0 0-1 0 0,5 5 0 0 0,7 9-627 0 0,1-1 1 0 0,1-1-1 0 0,1 0 1 0 0,24 18-1 0 0,-30-26 763 0 0,51 40-178 0 0,32 28-248 0 0,-85-68 502 0 0,0 1 1 0 0,0-1-1 0 0,-1 2 0 0 0,-1-1 1 0 0,1 2-1 0 0,7 15 1 0 0,-14-24 149 0 0,-1 0 1 0 0,1 0 0 0 0,-1 1 0 0 0,1-1-1 0 0,-2 0 1 0 0,1 1 0 0 0,0-1 0 0 0,-1 0-1 0 0,1 1 1 0 0,-1-1 0 0 0,-1 1 0 0 0,1-1-1 0 0,0 0 1 0 0,-1 1 0 0 0,0-1 0 0 0,-3 8-1 0 0,2-6 306 0 0,-2 1-1 0 0,1 0 0 0 0,-1-1 1 0 0,0 0-1 0 0,0 0 0 0 0,-1 0 0 0 0,1 0 1 0 0,-2-1-1 0 0,-7 8 0 0 0,2-4 144 0 0,0-1-1 0 0,-1 0 0 0 0,0 0 1 0 0,-1-1-1 0 0,1-1 0 0 0,-1 0 1 0 0,0-1-1 0 0,-1 0 0 0 0,1-1 1 0 0,-17 3-1 0 0,22-6-557 0 0,0 0 1 0 0,1-1-1 0 0,-1 1 1 0 0,0-2-1 0 0,1 1 1 0 0,-1-1-1 0 0,1 0 1 0 0,-1-1-1 0 0,1 0 0 0 0,-13-4 1 0 0,3-2-537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6.709"/>
    </inkml:context>
    <inkml:brush xml:id="br0">
      <inkml:brushProperty name="width" value="0.05" units="cm"/>
      <inkml:brushProperty name="height" value="0.05" units="cm"/>
      <inkml:brushProperty name="color" value="#004F8B"/>
    </inkml:brush>
  </inkml:definitions>
  <inkml:trace contextRef="#ctx0" brushRef="#br0">1 41 10594 0 0,'0'0'1405'0'0,"11"-5"3597"0"0,31-5-4197 0 0,0 2 0 0 0,1 1 0 0 0,54-1 0 0 0,-76 6-796 0 0,-14 1-91 0 0</inkml:trace>
</inkml:ink>
</file>

<file path=ppt/ink/ink2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5.756"/>
    </inkml:context>
    <inkml:brush xml:id="br0">
      <inkml:brushProperty name="width" value="0.05" units="cm"/>
      <inkml:brushProperty name="height" value="0.05" units="cm"/>
    </inkml:brush>
  </inkml:definitions>
  <inkml:trace contextRef="#ctx0" brushRef="#br0">518 4 6913 0 0,'-18'-3'5828'0'0,"-10"3"-4924"0"0,-1 0-1 0 0,0 2 0 0 0,1 1 1 0 0,-33 8-1 0 0,-110 36-877 0 0,151-41-29 0 0,0 0 2 0 0,-36 15 0 0 0,52-19-10 0 0,0 0 1 0 0,0 0-1 0 0,0 1 0 0 0,0-1 0 0 0,0 1 1 0 0,0 0-1 0 0,1 0 0 0 0,-1 0 1 0 0,1 0-1 0 0,0 1 0 0 0,0 0 0 0 0,0-1 1 0 0,0 1-1 0 0,-2 5 0 0 0,5-7-122 0 0,-1 1-1 0 0,0 0 1 0 0,1 0 0 0 0,-1 0-1 0 0,1 0 1 0 0,0 0-1 0 0,0-1 1 0 0,0 1 0 0 0,1 0-1 0 0,-1 0 1 0 0,1 0-1 0 0,-1 0 1 0 0,1-1-1 0 0,0 1 1 0 0,0 0 0 0 0,0 0-1 0 0,0-1 1 0 0,1 1-1 0 0,-1-1 1 0 0,1 1 0 0 0,0-1-1 0 0,-1 0 1 0 0,1 0-1 0 0,0 1 1 0 0,4 1-1 0 0,5 7-945 0 0,1-1 0 0 0,0 0 0 0 0,17 10 0 0 0,-28-19 1079 0 0,33 20-276 0 0,90 66-1179 0 0,-109-75 1312 0 0,-1 1 0 0 0,-1 0 1 0 0,0 1-1 0 0,0 0 0 0 0,20 32 0 0 0,-32-43 216 0 0,1-1-1 0 0,0 1 0 0 0,-1 0 1 0 0,0 0-1 0 0,1 0 0 0 0,-1 0 1 0 0,0 0-1 0 0,-1 0 0 0 0,1 0 1 0 0,0 0-1 0 0,-1 0 0 0 0,0 0 1 0 0,0 0-1 0 0,0 0 0 0 0,0 1 1 0 0,-1 4-1 0 0,0-5 69 0 0,0 1-1 0 0,-1-1 1 0 0,0 0 0 0 0,1 0-1 0 0,-1 0 1 0 0,0 0 0 0 0,-1 0-1 0 0,1-1 1 0 0,0 1 0 0 0,-1-1-1 0 0,0 1 1 0 0,1-1 0 0 0,-1 0-1 0 0,-6 3 1 0 0,-6 5 1050 0 0,-1-2-1 0 0,0 0 1 0 0,0 0 0 0 0,-1-2-1 0 0,-34 9 1 0 0,32-11-1165 0 0,-1 0-1 0 0,0-2 1 0 0,0 0-1 0 0,0-2 1 0 0,-23-1-1 0 0,10-3-6213 0 0</inkml:trace>
</inkml:ink>
</file>

<file path=ppt/ink/ink2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6.302"/>
    </inkml:context>
    <inkml:brush xml:id="br0">
      <inkml:brushProperty name="width" value="0.05" units="cm"/>
      <inkml:brushProperty name="height" value="0.05" units="cm"/>
    </inkml:brush>
  </inkml:definitions>
  <inkml:trace contextRef="#ctx0" brushRef="#br0">24 1 9674 0 0,'0'-1'4428'0'0,"0"9"945"0"0,-5 236-5721 0 0,0-111 201 0 0,-7-2-1707 0 0,10-119 1649 0 0,2-5-2186 0 0</inkml:trace>
</inkml:ink>
</file>

<file path=ppt/ink/ink2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6.740"/>
    </inkml:context>
    <inkml:brush xml:id="br0">
      <inkml:brushProperty name="width" value="0.05" units="cm"/>
      <inkml:brushProperty name="height" value="0.05" units="cm"/>
    </inkml:brush>
  </inkml:definitions>
  <inkml:trace contextRef="#ctx0" brushRef="#br0">63 36 6913 0 0,'1'-3'138'0'0,"0"1"1"0"0,1 0-1 0 0,-1 0 0 0 0,0 0 0 0 0,1 0 0 0 0,0 0 0 0 0,-1 0 0 0 0,1 1 0 0 0,0-1 0 0 0,0 0 0 0 0,0 1 0 0 0,0 0 0 0 0,0-1 0 0 0,0 1 0 0 0,0 0 0 0 0,1 0 0 0 0,-1 0 0 0 0,0 0 0 0 0,1 0 0 0 0,-1 1 0 0 0,1-1 0 0 0,-1 1 0 0 0,4-1 0 0 0,4 0 327 0 0,-1 1 1 0 0,0 0-1 0 0,1 0 1 0 0,17 3-1 0 0,-15-1-223 0 0,1 1-1 0 0,-1 1 0 0 0,-1 0 1 0 0,1 0-1 0 0,-1 1 0 0 0,1 0 1 0 0,9 8-1 0 0,-16-10-180 0 0,0 0 1 0 0,0 0-1 0 0,-1 1 1 0 0,1 0-1 0 0,-1 0 1 0 0,0 0-1 0 0,0 1 1 0 0,0-1-1 0 0,-1 1 0 0 0,0 0 1 0 0,0 0-1 0 0,0 0 1 0 0,0 0-1 0 0,-1 1 1 0 0,0-1-1 0 0,0 1 1 0 0,1 5-1 0 0,-2-7-21 0 0,-1 0-1 0 0,0 0 1 0 0,-1 0-1 0 0,1 0 1 0 0,-1 0-1 0 0,0 0 1 0 0,0 0 0 0 0,0 0-1 0 0,0 0 1 0 0,-1-1-1 0 0,1 1 1 0 0,-1 0-1 0 0,0-1 1 0 0,0 1 0 0 0,0-1-1 0 0,-1 0 1 0 0,1 0-1 0 0,-1 0 1 0 0,0 0-1 0 0,0 0 1 0 0,0 0 0 0 0,0-1-1 0 0,-4 3 1 0 0,-7 5 419 0 0,-1 0 1 0 0,-1-1-1 0 0,-28 13 0 0 0,27-15-142 0 0,-36 11-1 0 0,46-16-278 0 0,1-1 0 0 0,-1 0 0 0 0,0 0 1 0 0,0 0-1 0 0,0-1 0 0 0,1 0 0 0 0,-1 0 0 0 0,-13-3 0 0 0,109 32-9737 0 0,-36-6 9397 0 0,98 58 0 0 0,-146-78 333 0 0,0 0 1 0 0,-1 0-1 0 0,1 1 1 0 0,-1 0-1 0 0,0 0 1 0 0,7 8-1 0 0,-10-11 12 0 0,0 0-1 0 0,-1 0 0 0 0,1 0 0 0 0,-1 0 0 0 0,1 0 0 0 0,-1 0 0 0 0,1 0 0 0 0,-1 0 0 0 0,0 0 1 0 0,1 0-1 0 0,-1 0 0 0 0,0 0 0 0 0,0 0 0 0 0,0 0 0 0 0,0 0 0 0 0,0 0 0 0 0,0 0 0 0 0,0 1 1 0 0,0-1-1 0 0,0 0 0 0 0,0 0 0 0 0,-1 0 0 0 0,1 0 0 0 0,-1 0 0 0 0,1 0 0 0 0,0 0 0 0 0,-1 0 1 0 0,0 0-1 0 0,1 0 0 0 0,-1 0 0 0 0,1 0 0 0 0,-1-1 0 0 0,0 1 0 0 0,0 0 0 0 0,0 0 0 0 0,1-1 1 0 0,-1 1-1 0 0,0 0 0 0 0,0-1 0 0 0,-2 2 0 0 0,-13 8 1516 0 0,0-1 1 0 0,-1-1-1 0 0,0 0 1 0 0,-23 6-1 0 0,17-7-1126 0 0,0-1 0 0 0,0-1-1 0 0,-1-1 1 0 0,0-1 0 0 0,-36-1-1 0 0,52-2-617 0 0,0-1 0 0 0,-1 0-1 0 0,1 0 1 0 0,0-1 0 0 0,0 0-1 0 0,0 0 1 0 0,0-1 0 0 0,0 0-1 0 0,-9-6 1 0 0,-1-4-6831 0 0</inkml:trace>
</inkml:ink>
</file>

<file path=ppt/ink/ink2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7.114"/>
    </inkml:context>
    <inkml:brush xml:id="br0">
      <inkml:brushProperty name="width" value="0.05" units="cm"/>
      <inkml:brushProperty name="height" value="0.05" units="cm"/>
    </inkml:brush>
  </inkml:definitions>
  <inkml:trace contextRef="#ctx0" brushRef="#br0">1 7 14747 0 0,'2'-3'779'0'0,"8"1"-910"0"0,13 1-389 0 0,144 10-1115 0 0,-97 1-1758 0 0,-66-9 3180 0 0,0 0-1 0 0,0 0 0 0 0,0 0 0 0 0,0 0 0 0 0,0 1 0 0 0,0 0 0 0 0,7 4 0 0 0,-2 3 112 0 0</inkml:trace>
</inkml:ink>
</file>

<file path=ppt/ink/ink2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7.441"/>
    </inkml:context>
    <inkml:brush xml:id="br0">
      <inkml:brushProperty name="width" value="0.05" units="cm"/>
      <inkml:brushProperty name="height" value="0.05" units="cm"/>
    </inkml:brush>
  </inkml:definitions>
  <inkml:trace contextRef="#ctx0" brushRef="#br0">0 7 17972 0 0,'0'0'1934'0'0,"21"5"-3934"0"0,29-1 1 0 0,0-1 0 0 0,0-3 0 0 0,87-11 0 0 0,-113 9 835 0 0,27-4-917 0 0</inkml:trace>
</inkml:ink>
</file>

<file path=ppt/ink/ink2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8.991"/>
    </inkml:context>
    <inkml:brush xml:id="br0">
      <inkml:brushProperty name="width" value="0.05" units="cm"/>
      <inkml:brushProperty name="height" value="0.05" units="cm"/>
    </inkml:brush>
  </inkml:definitions>
  <inkml:trace contextRef="#ctx0" brushRef="#br0">25 72 1376 0 0,'-24'-20'15354'0'0,"24"20"-15175"0"0,1-1 169 0 0,2 0-175 0 0,15-5-58 0 0,-1 0 0 0 0,2 1 0 0 0,-1 1 0 0 0,23-2 0 0 0,78 1 842 0 0,-21 1-627 0 0,-34-6-2205 0 0,-47 6-4396 0 0</inkml:trace>
</inkml:ink>
</file>

<file path=ppt/ink/ink2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6:59.414"/>
    </inkml:context>
    <inkml:brush xml:id="br0">
      <inkml:brushProperty name="width" value="0.05" units="cm"/>
      <inkml:brushProperty name="height" value="0.05" units="cm"/>
    </inkml:brush>
  </inkml:definitions>
  <inkml:trace contextRef="#ctx0" brushRef="#br0">111 3 7834 0 0,'0'0'1259'0'0,"0"0"-1187"0"0,0 0 0 0 0,0 0 1 0 0,0 0-1 0 0,0-1 0 0 0,0 1 1 0 0,1 0-1 0 0,-1 0 0 0 0,0 0 1 0 0,0-1-1 0 0,0 1 1 0 0,1 0-1 0 0,-1 0 0 0 0,0 0 1 0 0,0 0-1 0 0,0 0 0 0 0,1-1 1 0 0,-1 1-1 0 0,0 0 0 0 0,0 0 1 0 0,1 0-1 0 0,-1 0 0 0 0,0 0 1 0 0,0 0-1 0 0,1 0 1 0 0,-1 0-1 0 0,0 0 0 0 0,0 0 1 0 0,1 0-1 0 0,-1 0 0 0 0,0 0 1 0 0,0 0-1 0 0,1 0 0 0 0,-1 0 1 0 0,0 0-1 0 0,0 1 0 0 0,0-1 1 0 0,1 0-1 0 0,-1 0 1 0 0,15 2 227 0 0,0 1 1 0 0,-1 0-1 0 0,1 1 1 0 0,-1 1 0 0 0,26 12-1 0 0,-31-12-119 0 0,1 0 0 0 0,-1 0-1 0 0,1 2 1 0 0,-2-1 0 0 0,1 1-1 0 0,-1 0 1 0 0,0 1-1 0 0,0 0 1 0 0,7 10 0 0 0,-11-13-166 0 0,-1 1 1 0 0,0-1 0 0 0,0 0 0 0 0,-1 1-1 0 0,0 0 1 0 0,0-1 0 0 0,0 1-1 0 0,-1 0 1 0 0,1 0 0 0 0,-1 0 0 0 0,-1 0-1 0 0,1 9 1 0 0,-2-6-97 0 0,1 0 0 0 0,-2 0 0 0 0,1 0 0 0 0,-1 0-1 0 0,-1-1 1 0 0,1 1 0 0 0,-8 14 0 0 0,3-9-389 0 0,0-1-1 0 0,-2 1 1 0 0,0-1 0 0 0,0-1-1 0 0,-1 1 1 0 0,0-2 0 0 0,-1 0 0 0 0,-1 0-1 0 0,-16 12 1 0 0,19-17 200 0 0,1-1 0 0 0,-1-1 0 0 0,0 1 0 0 0,0-2 0 0 0,0 1 0 0 0,-1-1 0 0 0,1-1 0 0 0,-1 1 0 0 0,-16 0 0 0 0,19-2 458 0 0,-1 0 1 0 0,0-1 0 0 0,0 0-1 0 0,0-1 1 0 0,0 0-1 0 0,0 0 1 0 0,0-1 0 0 0,0 0-1 0 0,0 0 1 0 0,1 0 0 0 0,-1-1-1 0 0,-8-5 1 0 0,23 5 5558 0 0,35-1-5850 0 0,43 1-353 0 0,67-4-779 0 0,-118 4-3813 0 0</inkml:trace>
</inkml:ink>
</file>

<file path=ppt/ink/ink2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0.027"/>
    </inkml:context>
    <inkml:brush xml:id="br0">
      <inkml:brushProperty name="width" value="0.05" units="cm"/>
      <inkml:brushProperty name="height" value="0.05" units="cm"/>
    </inkml:brush>
  </inkml:definitions>
  <inkml:trace contextRef="#ctx0" brushRef="#br0">0 20 10594 0 0,'2'-5'7274'0'0,"52"-3"-7285"0"0,1 4 0 0 0,1 1 0 0 0,85 9 0 0 0,-63-2-339 0 0,79-7 0 0 0,-133 1-435 0 0</inkml:trace>
</inkml:ink>
</file>

<file path=ppt/ink/ink2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0.460"/>
    </inkml:context>
    <inkml:brush xml:id="br0">
      <inkml:brushProperty name="width" value="0.05" units="cm"/>
      <inkml:brushProperty name="height" value="0.05" units="cm"/>
    </inkml:brush>
  </inkml:definitions>
  <inkml:trace contextRef="#ctx0" brushRef="#br0">89 1 10138 0 0,'8'1'244'0'0,"-1"0"1"0"0,1 1-1 0 0,0 0 0 0 0,-1 1 0 0 0,1 0 0 0 0,-1 0 1 0 0,0 0-1 0 0,0 1 0 0 0,0 0 0 0 0,6 5 0 0 0,1 1-253 0 0,-2-1 0 0 0,1 2 0 0 0,-1 0 0 0 0,16 18 0 0 0,-23-23 42 0 0,-1 0 1 0 0,1 0-1 0 0,-1 1 1 0 0,0 0-1 0 0,-1 0 1 0 0,1 0-1 0 0,-1 0 1 0 0,-1 0-1 0 0,1 1 1 0 0,1 9-1 0 0,-4-12-86 0 0,0-1 1 0 0,0 1-1 0 0,0 0 0 0 0,0 0 1 0 0,-1-1-1 0 0,1 1 0 0 0,-1 0 1 0 0,0-1-1 0 0,-1 1 0 0 0,1-1 1 0 0,-1 1-1 0 0,0-1 1 0 0,0 0-1 0 0,0 0 0 0 0,-1 0 1 0 0,0 0-1 0 0,1 0 0 0 0,-5 4 1 0 0,-4 4-199 0 0,-1 0 1 0 0,0 0 0 0 0,-1-2 0 0 0,0 1 0 0 0,-1-2-1 0 0,0 0 1 0 0,-17 8 0 0 0,23-13 180 0 0,-1 0 0 0 0,0 0 0 0 0,0-1 0 0 0,0 0-1 0 0,0-1 1 0 0,-1 0 0 0 0,1 0 0 0 0,0-1 0 0 0,-1 0 0 0 0,0-1 0 0 0,1 0 0 0 0,-1-1-1 0 0,-17-3 1 0 0,40 5 5314 0 0,19-3-4080 0 0,5-1-1586 0 0,330-10-297 0 0,-328 10 732 0 0</inkml:trace>
</inkml:ink>
</file>

<file path=ppt/ink/ink2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1.244"/>
    </inkml:context>
    <inkml:brush xml:id="br0">
      <inkml:brushProperty name="width" value="0.05" units="cm"/>
      <inkml:brushProperty name="height" value="0.05" units="cm"/>
    </inkml:brush>
  </inkml:definitions>
  <inkml:trace contextRef="#ctx0" brushRef="#br0">71 0 3225 0 0,'-1'0'258'0'0,"-1"1"1"0"0,1-1-1 0 0,-1 1 0 0 0,1-1 1 0 0,0 1-1 0 0,-1 0 1 0 0,1-1-1 0 0,0 1 0 0 0,-1 0 1 0 0,1 0-1 0 0,0 0 1 0 0,0 0-1 0 0,0 0 0 0 0,0 0 1 0 0,0 0-1 0 0,0 1 1 0 0,0-1-1 0 0,0 0 1 0 0,-1 3-1 0 0,-15 30 933 0 0,14-27-1070 0 0,-2 5 61 0 0,1-1-1 0 0,0 1 1 0 0,1 0 0 0 0,0 0 0 0 0,0 0 0 0 0,2 0-1 0 0,-1 0 1 0 0,2 0 0 0 0,0 1 0 0 0,1 16 0 0 0,0-22-173 0 0,1 1 0 0 0,-1-1 1 0 0,1 0-1 0 0,0 0 1 0 0,0 0-1 0 0,1-1 0 0 0,0 1 1 0 0,0 0-1 0 0,1-1 0 0 0,0 0 1 0 0,0 0-1 0 0,0 0 0 0 0,1 0 1 0 0,0-1-1 0 0,0 0 0 0 0,0 0 1 0 0,1 0-1 0 0,11 7 1 0 0,-16-11-65 0 0,0 0 1 0 0,0-1 0 0 0,0 1 0 0 0,0-1-1 0 0,0 0 1 0 0,0 1 0 0 0,0-1-1 0 0,0 0 1 0 0,0 1 0 0 0,0-1 0 0 0,1 0-1 0 0,-1 0 1 0 0,0 0 0 0 0,0 0 0 0 0,0 0-1 0 0,0 0 1 0 0,0 0 0 0 0,0 0 0 0 0,1-1-1 0 0,-1 1 1 0 0,0 0 0 0 0,0-1 0 0 0,1 0-1 0 0,1-1-156 0 0,-1 1-1 0 0,0-1 1 0 0,0 0-1 0 0,0 1 0 0 0,0-1 1 0 0,0 0-1 0 0,-1 0 1 0 0,1-1-1 0 0,2-3 1 0 0,2-5-223 0 0,-1-1 1 0 0,0 1 0 0 0,4-17 0 0 0,-7 22 424 0 0,0-1 0 0 0,0 0 1 0 0,-1 0-1 0 0,0 1 0 0 0,-1-1 0 0 0,1 0 0 0 0,-2-8 0 0 0,-2-9-3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7.069"/>
    </inkml:context>
    <inkml:brush xml:id="br0">
      <inkml:brushProperty name="width" value="0.05" units="cm"/>
      <inkml:brushProperty name="height" value="0.05" units="cm"/>
      <inkml:brushProperty name="color" value="#004F8B"/>
    </inkml:brush>
  </inkml:definitions>
  <inkml:trace contextRef="#ctx0" brushRef="#br0">1 48 16131 0 0,'0'1'713'0'0,"0"0"319"0"0,0 0-1032 0 0,1-1 88 0 0,2 0-24 0 0,3 1 0 0 0,4 1 0 0 0,8-2 72 0 0,1-3 16 0 0,5 1 0 0 0,1-4 0 0 0,4-3-152 0 0,2 0 0 0 0,5-3 0 0 0,0 0 0 0 0</inkml:trace>
</inkml:ink>
</file>

<file path=ppt/ink/ink2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1.585"/>
    </inkml:context>
    <inkml:brush xml:id="br0">
      <inkml:brushProperty name="width" value="0.05" units="cm"/>
      <inkml:brushProperty name="height" value="0.05" units="cm"/>
    </inkml:brush>
  </inkml:definitions>
  <inkml:trace contextRef="#ctx0" brushRef="#br0">29 28 10594 0 0,'-5'-3'510'0'0,"3"3"-225"0"0,1-1-1 0 0,-1 0 1 0 0,0 0-1 0 0,1 0 1 0 0,-1 0-1 0 0,1 0 1 0 0,-1 0 0 0 0,1 0-1 0 0,-1-1 1 0 0,1 1-1 0 0,0 0 1 0 0,0-1-1 0 0,0 1 1 0 0,-2-3 0 0 0,36-1-922 0 0,23 4-2625 0 0,-33 1-1026 0 0</inkml:trace>
</inkml:ink>
</file>

<file path=ppt/ink/ink2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1.913"/>
    </inkml:context>
    <inkml:brush xml:id="br0">
      <inkml:brushProperty name="width" value="0.05" units="cm"/>
      <inkml:brushProperty name="height" value="0.05" units="cm"/>
    </inkml:brush>
  </inkml:definitions>
  <inkml:trace contextRef="#ctx0" brushRef="#br0">210 1 14283 0 0,'4'110'173'0'0,"-1"49"1385"0"0,-4-138-1274 0 0,-1 1 0 0 0,-1-1 0 0 0,-1 0 0 0 0,-1 0 0 0 0,-8 25 0 0 0,10-39-102 0 0,0 1 0 0 0,-1-1 0 0 0,0 0 0 0 0,0 0 0 0 0,-1 0 0 0 0,1 0 0 0 0,-1-1 0 0 0,-1 0 0 0 0,1 0 0 0 0,-1 0 0 0 0,-11 8 0 0 0,13-12-213 0 0,0 1 0 0 0,0-1 0 0 0,0 1 0 0 0,-1-1 0 0 0,1 0 0 0 0,-1-1 0 0 0,1 1 0 0 0,-1-1 0 0 0,0 0 0 0 0,0 0 0 0 0,0-1 0 0 0,1 1 1 0 0,-1-1-1 0 0,0 0 0 0 0,0 0 0 0 0,0-1 0 0 0,0 1 0 0 0,1-1 0 0 0,-1 0 0 0 0,-8-3 0 0 0,-4-4-6898 0 0</inkml:trace>
</inkml:ink>
</file>

<file path=ppt/ink/ink2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02.287"/>
    </inkml:context>
    <inkml:brush xml:id="br0">
      <inkml:brushProperty name="width" value="0.05" units="cm"/>
      <inkml:brushProperty name="height" value="0.05" units="cm"/>
    </inkml:brush>
  </inkml:definitions>
  <inkml:trace contextRef="#ctx0" brushRef="#br0">0 21 1840 0 0,'3'-2'709'0'0,"-1"0"1"0"0,0 0-1 0 0,1 0 0 0 0,-1 1 0 0 0,1-1 0 0 0,-1 1 0 0 0,1 0 0 0 0,0 0 0 0 0,0 0 0 0 0,-1 0 0 0 0,6-1 0 0 0,-1 1 161 0 0,0 0-1 0 0,-1 1 1 0 0,1 0 0 0 0,12 1-1 0 0,1 2 152 0 0,0 1 1 0 0,26 9-1 0 0,-25-6-1978 0 0,1 0-4997 0 0</inkml:trace>
</inkml:ink>
</file>

<file path=ppt/ink/ink2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19.924"/>
    </inkml:context>
    <inkml:brush xml:id="br0">
      <inkml:brushProperty name="width" value="0.05" units="cm"/>
      <inkml:brushProperty name="height" value="0.05" units="cm"/>
    </inkml:brush>
  </inkml:definitions>
  <inkml:trace contextRef="#ctx0" brushRef="#br0">150 9 3681 0 0,'0'0'284'0'0,"0"-1"-144"0"0,0 1-37 0 0,0 0 0 0 0,0-1 1 0 0,0 1-1 0 0,0 0 0 0 0,0 0 0 0 0,0-1 0 0 0,0 1 1 0 0,0 0-1 0 0,0 0 0 0 0,0-1 0 0 0,0 1 1 0 0,0 0-1 0 0,0 0 0 0 0,0-1 0 0 0,0 1 1 0 0,0 0-1 0 0,0 0 0 0 0,0 0 0 0 0,0-1 0 0 0,-1 1 1 0 0,1 0-1 0 0,0 0 0 0 0,0 0 0 0 0,0-1 1 0 0,0 1-1 0 0,-1 0 0 0 0,1 0 0 0 0,0 0 1 0 0,0 0-1 0 0,0 0 0 0 0,-1-1 0 0 0,1 1 0 0 0,0 0 1 0 0,0 0-1 0 0,0 0 0 0 0,-1 0 0 0 0,1 0 1 0 0,0 0-1 0 0,0 0 0 0 0,-1 0 0 0 0,1 0 1 0 0,0 0-1 0 0,0 0 0 0 0,-1 0 0 0 0,1 0 0 0 0,0 0 1 0 0,0 0-1 0 0,-1 0 0 0 0,1 0 0 0 0,0 0 1 0 0,0 0-1 0 0,0 0 0 0 0,-1 0 0 0 0,1 1 1 0 0,0-1-1 0 0,0 0 0 0 0,-1 0 0 0 0,1 0 0 0 0,0 0 1 0 0,0 0-1 0 0,0 1 0 0 0,0-1 0 0 0,-1 0 1 0 0,1 0-1 0 0,0 0 0 0 0,0 1 0 0 0,-9 7 2798 0 0,6-5-3734 0 0,-4 8 1104 0 0,0 0 0 0 0,1 1 0 0 0,0 0 0 0 0,1 0 0 0 0,0 0-1 0 0,-5 23 1 0 0,5-17-261 0 0,-15 52-123 0 0,2 1-1 0 0,4 0 0 0 0,3 1 1 0 0,-2 102-1 0 0,13-155 89 0 0,0-1-1 0 0,2 1 1 0 0,0-1-1 0 0,2 1 1 0 0,0-1 0 0 0,8 24-1 0 0,-9-33-12 0 0,1 1 0 0 0,1 0 0 0 0,0-1 0 0 0,0 0 1 0 0,0 0-1 0 0,1 0 0 0 0,1-1 0 0 0,-1 0 0 0 0,1 0 0 0 0,1-1 0 0 0,-1 0 0 0 0,16 11 0 0 0,-19-16 4 0 0,1 1-1 0 0,-1-1 0 0 0,1 0 1 0 0,0-1-1 0 0,0 1 1 0 0,0-1-1 0 0,0 0 0 0 0,0 0 1 0 0,0 0-1 0 0,0-1 0 0 0,0 1 1 0 0,0-1-1 0 0,0-1 1 0 0,0 1-1 0 0,1-1 0 0 0,-1 0 1 0 0,0 0-1 0 0,0 0 0 0 0,-1-1 1 0 0,1 1-1 0 0,0-1 1 0 0,0-1-1 0 0,-1 1 0 0 0,7-5 1 0 0,18-15 34 0 0</inkml:trace>
</inkml:ink>
</file>

<file path=ppt/ink/ink2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0.694"/>
    </inkml:context>
    <inkml:brush xml:id="br0">
      <inkml:brushProperty name="width" value="0.05" units="cm"/>
      <inkml:brushProperty name="height" value="0.05" units="cm"/>
    </inkml:brush>
  </inkml:definitions>
  <inkml:trace contextRef="#ctx0" brushRef="#br0">1 1 4609 0 0,'17'21'1712'0'0,"105"178"-1359"0"0,-72-113-13 0 0,86 113 0 0 0,-32-67-340 0 0,-94-121 0 0 0</inkml:trace>
</inkml:ink>
</file>

<file path=ppt/ink/ink2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1.048"/>
    </inkml:context>
    <inkml:brush xml:id="br0">
      <inkml:brushProperty name="width" value="0.05" units="cm"/>
      <inkml:brushProperty name="height" value="0.05" units="cm"/>
    </inkml:brush>
  </inkml:definitions>
  <inkml:trace contextRef="#ctx0" brushRef="#br0">472 1 9674 0 0,'-1'-1'145'0'0,"0"1"0"0"0,1 0-1 0 0,-1 0 1 0 0,0 0 0 0 0,1 1 0 0 0,-1-1-1 0 0,0 0 1 0 0,1 0 0 0 0,-1 0 0 0 0,0 0-1 0 0,1 1 1 0 0,-1-1 0 0 0,1 0 0 0 0,-1 1-1 0 0,1-1 1 0 0,-1 0 0 0 0,0 1 0 0 0,1-1 0 0 0,-1 0-1 0 0,1 1 1 0 0,0-1 0 0 0,-1 1 0 0 0,1-1-1 0 0,-1 1 1 0 0,1 0 0 0 0,0-1 0 0 0,-1 2-1 0 0,-14 21 1046 0 0,11-15-1124 0 0,-26 41-39 0 0,-284 454 110 0 0,307-493-138 0 0,-47 77-84 0 0,49-77 70 0 0,0 1 1 0 0,1-1 0 0 0,0 1 0 0 0,0-1 0 0 0,1 1 0 0 0,-3 21 0 0 0,6-17-73 0 0</inkml:trace>
</inkml:ink>
</file>

<file path=ppt/ink/ink2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2.128"/>
    </inkml:context>
    <inkml:brush xml:id="br0">
      <inkml:brushProperty name="width" value="0.05" units="cm"/>
      <inkml:brushProperty name="height" value="0.05" units="cm"/>
    </inkml:brush>
  </inkml:definitions>
  <inkml:trace contextRef="#ctx0" brushRef="#br0">121 22 2761 0 0,'13'7'448'0'0,"-11"-5"-386"0"0,-1-1 0 0 0,0 1 1 0 0,0 0-1 0 0,1-1 1 0 0,-1 1-1 0 0,0 0 0 0 0,-1 0 1 0 0,1-1-1 0 0,0 1 1 0 0,0 0-1 0 0,0 3 0 0 0,-1-5 97 0 0,0 1-1 0 0,-1 0 1 0 0,1 0 0 0 0,0 0-1 0 0,-1 0 1 0 0,1-1-1 0 0,0 1 1 0 0,-1 0-1 0 0,1 0 1 0 0,-1-1-1 0 0,1 1 1 0 0,-1 0-1 0 0,1-1 1 0 0,-1 1-1 0 0,0 0 1 0 0,1-1-1 0 0,-1 1 1 0 0,0-1 0 0 0,1 1-1 0 0,-1-1 1 0 0,0 1-1 0 0,0-1 1 0 0,1 0-1 0 0,-1 1 1 0 0,0-1-1 0 0,0 0 1 0 0,0 0-1 0 0,0 0 1 0 0,1 0-1 0 0,-1 1 1 0 0,0-1-1 0 0,0 0 1 0 0,0 0-1 0 0,-1-1 1 0 0,-3 2 487 0 0,-1-1 0 0 0,1 1 0 0 0,-1-2-1 0 0,1 1 1 0 0,-10-2 0 0 0,10 1-699 0 0,1 0 0 0 0,0 0 0 0 0,0 0 0 0 0,-1 0 0 0 0,1-1 0 0 0,0 0 0 0 0,0 0 0 0 0,1 0 0 0 0,-1 0 0 0 0,0 0 0 0 0,1-1 0 0 0,-1 0 0 0 0,-2-3 0 0 0,5 6-23 0 0,1 0 0 0 0,0-1 0 0 0,0 1 0 0 0,0 0 0 0 0,0 0 0 0 0,-1-1 1 0 0,1 1-1 0 0,0 0 0 0 0,0-1 0 0 0,0 1 0 0 0,0 0 0 0 0,0-1 0 0 0,0 1 0 0 0,0 0 1 0 0,0 0-1 0 0,0-1 0 0 0,0 1 0 0 0,0 0 0 0 0,0-1 0 0 0,0 1 0 0 0,0 0 0 0 0,0-1 1 0 0,0 1-1 0 0,0 0 0 0 0,0-1 0 0 0,0 1 0 0 0,1 0 0 0 0,-1 0 0 0 0,0-1 0 0 0,0 1 1 0 0,0 0-1 0 0,0 0 0 0 0,1-1 0 0 0,12-8-913 0 0,17 0-295 0 0,-26 9 1254 0 0,0 0 1 0 0,1 1-1 0 0,-1-1 0 0 0,0 1 1 0 0,1-1-1 0 0,-1 1 1 0 0,0 0-1 0 0,0 1 1 0 0,0-1-1 0 0,7 4 1 0 0,-9-4-20 0 0,0 1 1 0 0,1-1 0 0 0,-1 0 0 0 0,0 1 0 0 0,0 0 0 0 0,0-1-1 0 0,0 1 1 0 0,0 0 0 0 0,0 0 0 0 0,-1 0 0 0 0,1 0 0 0 0,-1 1 0 0 0,1-1-1 0 0,-1 0 1 0 0,0 1 0 0 0,0-1 0 0 0,0 0 0 0 0,0 1 0 0 0,1 2-1 0 0,-2-4 84 0 0,0-1-1 0 0,0 1 1 0 0,0-1-1 0 0,0 1 1 0 0,0-1-1 0 0,0 1 1 0 0,0-1-1 0 0,-1 1 0 0 0,1-1 1 0 0,0 1-1 0 0,0-1 1 0 0,0 1-1 0 0,0-1 1 0 0,-1 1-1 0 0,1-1 1 0 0,0 0-1 0 0,0 1 1 0 0,-1-1-1 0 0,1 1 0 0 0,0-1 1 0 0,-1 0-1 0 0,1 1 1 0 0,0-1-1 0 0,-1 0 1 0 0,1 1-1 0 0,-1-1 1 0 0,1 0-1 0 0,0 0 1 0 0,-2 1-1 0 0,-18 3 1803 0 0,-20-6 1688 0 0,33 1-3579 0 0,1-1-1 0 0,-1 0 0 0 0,1 0 0 0 0,-1 0 0 0 0,1-1 1 0 0,0 0-1 0 0,0-1 0 0 0,0 1 0 0 0,0-1 1 0 0,0 0-1 0 0,-8-8 0 0 0,14 12 14 0 0,0-1 0 0 0,0 1 0 0 0,-1 0 0 0 0,1 0 0 0 0,0 0 0 0 0,0-1 0 0 0,0 1 0 0 0,-1 0 0 0 0,1 0 0 0 0,0-1 0 0 0,0 1 0 0 0,0 0 0 0 0,0 0 1 0 0,0-1-1 0 0,0 1 0 0 0,0 0 0 0 0,0 0 0 0 0,0-1 0 0 0,0 1 0 0 0,-1 0 0 0 0,1-1 0 0 0,0 1 0 0 0,1 0 0 0 0,-1 0 0 0 0,0-1 0 0 0,0 1 0 0 0,0 0 0 0 0,0-1 0 0 0,0 1 0 0 0,0 0 0 0 0,0 0 0 0 0,0-1 0 0 0,0 1 0 0 0,1 0 0 0 0,-1 0 0 0 0,0-1 0 0 0,0 1 0 0 0,1 0 0 0 0,-1-1 16 0 0,1 1-1 0 0,0 0 0 0 0,0 0 0 0 0,-1-1 0 0 0,1 1 0 0 0,0 0 0 0 0,0 0 0 0 0,0 0 0 0 0,-1 0 0 0 0,1 0 0 0 0,0 0 0 0 0,0 0 0 0 0,0 0 0 0 0,-1 1 0 0 0,1-1 0 0 0,0 0 0 0 0,1 1 1 0 0,4 1 4 0 0,-1 0 0 0 0,1 0 0 0 0,-1 1 0 0 0,0-1 1 0 0,0 1-1 0 0,0 1 0 0 0,0-1 0 0 0,0 1 0 0 0,-1 0 1 0 0,0 0-1 0 0,5 4 0 0 0,-22-15 4429 0 0,-1-2-3347 0 0,12 7-1196 0 0,-1 0-1 0 0,1 1 1 0 0,-1-1 0 0 0,1 0-1 0 0,0 0 1 0 0,0-1-1 0 0,0 1 1 0 0,0 0-1 0 0,0-1 1 0 0,0 1-1 0 0,1-1 1 0 0,-1 0 0 0 0,1 1-1 0 0,0-1 1 0 0,0 0-1 0 0,0 0 1 0 0,-1-3-1 0 0,2 6 73 0 0,1-1-1 0 0,-1 1 0 0 0,0-1 0 0 0,1 1 0 0 0,-1 0 0 0 0,1-1 0 0 0,-1 1 0 0 0,0-1 0 0 0,1 1 0 0 0,-1 0 1 0 0,1-1-1 0 0,-1 1 0 0 0,1 0 0 0 0,-1-1 0 0 0,1 1 0 0 0,-1 0 0 0 0,1 0 0 0 0,-1 0 0 0 0,1 0 0 0 0,-1-1 1 0 0,1 1-1 0 0,0 0 0 0 0,-1 0 0 0 0,1 0 0 0 0,-1 0 0 0 0,1 0 0 0 0,-1 0 0 0 0,1 0 0 0 0,0 1 0 0 0,-1-1 1 0 0,1 0-1 0 0,-1 0 0 0 0,1 0 0 0 0,-1 0 0 0 0,1 1 0 0 0,-1-1 0 0 0,2 1 0 0 0,21 7-1339 0 0,-19-6 1319 0 0,-1 1 0 0 0,0-1 0 0 0,1 1 1 0 0,-1-1-1 0 0,0 1 0 0 0,0 0 0 0 0,-1 0 0 0 0,1 0 1 0 0,-1 0-1 0 0,1 0 0 0 0,-1 1 0 0 0,0-1 0 0 0,2 7 0 0 0,-4-9 179 0 0,0-1 0 0 0,0 1 1 0 0,0 0-1 0 0,0-1 0 0 0,0 1 0 0 0,0-1 0 0 0,-1 1 0 0 0,1-1 0 0 0,0 1 0 0 0,0-1 0 0 0,-1 1 0 0 0,1-1 0 0 0,-1 1 0 0 0,1-1 0 0 0,0 1 0 0 0,-1-1 0 0 0,1 0 0 0 0,-1 1 0 0 0,1-1 1 0 0,-1 0-1 0 0,1 1 0 0 0,0-1 0 0 0,-1 0 0 0 0,0 0 0 0 0,1 1 0 0 0,-1-1 0 0 0,1 0 0 0 0,-1 0 0 0 0,1 0 0 0 0,-1 0 0 0 0,1 0 0 0 0,-1 0 0 0 0,0 1 0 0 0,1-2 0 0 0,-1 1 0 0 0,1 0 1 0 0,-1 0-1 0 0,1 0 0 0 0,-1 0 0 0 0,0 0 0 0 0,1 0 0 0 0,-1-1 0 0 0,-2 0-400 0 0</inkml:trace>
</inkml:ink>
</file>

<file path=ppt/ink/ink2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2.718"/>
    </inkml:context>
    <inkml:brush xml:id="br0">
      <inkml:brushProperty name="width" value="0.05" units="cm"/>
      <inkml:brushProperty name="height" value="0.05" units="cm"/>
    </inkml:brush>
  </inkml:definitions>
  <inkml:trace contextRef="#ctx0" brushRef="#br0">214 0 10594 0 0,'0'1'-108'0'0,"1"-1"-1"0"0,0 1 0 0 0,0-1 1 0 0,-1 1-1 0 0,1-1 0 0 0,-1 1 1 0 0,1 0-1 0 0,-1-1 1 0 0,1 1-1 0 0,-1 0 0 0 0,1 0 1 0 0,-1-1-1 0 0,0 1 0 0 0,1 0 1 0 0,-1 0-1 0 0,0 0 0 0 0,1 0 1 0 0,-1 0-1 0 0,6 23 220 0 0,-4-19-336 0 0,8 42 304 0 0,-1 0 0 0 0,-3 1 0 0 0,-2 0 0 0 0,-1 0 0 0 0,-8 86 0 0 0,4-121 138 0 0,0 0-1 0 0,-1-1 1 0 0,-1 0 0 0 0,0 1 0 0 0,0-1-1 0 0,-6 12 1 0 0,7-21 79 0 0,0 1 0 0 0,0-1 0 0 0,0 0 0 0 0,0 1 0 0 0,0-1 0 0 0,-1 0 0 0 0,1 0 0 0 0,-1-1 0 0 0,0 1 0 0 0,0 0 0 0 0,0-1 0 0 0,0 0 0 0 0,-1 0 0 0 0,1 0 0 0 0,0 0 0 0 0,-1 0 0 0 0,0-1 0 0 0,1 1 0 0 0,-1-1 0 0 0,0 0 0 0 0,0 0-1 0 0,0 0 1 0 0,-5 0 0 0 0,1-1-69 0 0,1 0-1 0 0,-1 0 1 0 0,0-1-1 0 0,1 1 1 0 0,-1-2-1 0 0,1 1 1 0 0,-1-1-1 0 0,-9-3 1 0 0,12 2-384 0 0,-1 1 0 0 0,0-1 1 0 0,1 0-1 0 0,-1-1 0 0 0,1 1 1 0 0,0-1-1 0 0,0 0 0 0 0,1 0 1 0 0,-1-1-1 0 0,-6-7 0 0 0,-6-13-688 0 0</inkml:trace>
</inkml:ink>
</file>

<file path=ppt/ink/ink2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3.268"/>
    </inkml:context>
    <inkml:brush xml:id="br0">
      <inkml:brushProperty name="width" value="0.05" units="cm"/>
      <inkml:brushProperty name="height" value="0.05" units="cm"/>
    </inkml:brush>
  </inkml:definitions>
  <inkml:trace contextRef="#ctx0" brushRef="#br0">62 2 3209 0 0,'0'0'36'0'0,"0"0"0"0"0,0 0 0 0 0,0 0 0 0 0,0 0 0 0 0,0 0 0 0 0,0 0 1 0 0,0-1-1 0 0,0 1 0 0 0,0 0 0 0 0,0 0 0 0 0,0 0 0 0 0,0 0 0 0 0,0 0 0 0 0,1 0 1 0 0,-1 0-1 0 0,0 0 0 0 0,0 0 0 0 0,0 0 0 0 0,0 0 0 0 0,0 0 0 0 0,0 0 0 0 0,0 0 1 0 0,0 0-1 0 0,0 0 0 0 0,1 0 0 0 0,-1 0 0 0 0,0 0 0 0 0,0 0 0 0 0,0 0 0 0 0,0 0 1 0 0,0 0-1 0 0,0 0 0 0 0,0 0 0 0 0,0 0 0 0 0,1 0 0 0 0,-1 0 0 0 0,0 0 0 0 0,0 0 1 0 0,0 0-1 0 0,0 0 0 0 0,0 0 0 0 0,0 0 0 0 0,0 0 0 0 0,0 0 0 0 0,0 1 0 0 0,0-1 1 0 0,0 0-1 0 0,0 0 0 0 0,1 0 0 0 0,-1 0 0 0 0,0 0 0 0 0,0 0 0 0 0,0 0 0 0 0,0 0 1 0 0,0 0-1 0 0,0 0 0 0 0,0 1 0 0 0,0-1 0 0 0,0 0 0 0 0,0 0 0 0 0,10 10 78 0 0,7 15-900 0 0,-15-22 792 0 0,0 0 0 0 0,-1 0 1 0 0,1 0-1 0 0,-1 0 1 0 0,0 0-1 0 0,0 0 0 0 0,-1 1 1 0 0,1-1-1 0 0,0 0 0 0 0,-1 0 1 0 0,0 1-1 0 0,0 3 0 0 0,0-6 107 0 0,0 0-1 0 0,0 0 0 0 0,-1-1 0 0 0,1 1 1 0 0,0 0-1 0 0,-1-1 0 0 0,1 1 0 0 0,0 0 1 0 0,-1 0-1 0 0,1-1 0 0 0,-1 1 0 0 0,1-1 1 0 0,-1 1-1 0 0,1 0 0 0 0,-1-1 0 0 0,1 1 1 0 0,-1-1-1 0 0,0 1 0 0 0,1-1 0 0 0,-2 1 1 0 0,0 0 262 0 0,0-1 1 0 0,0 1-1 0 0,1-1 1 0 0,-1 0-1 0 0,0 0 1 0 0,0 0-1 0 0,0 0 1 0 0,0 0-1 0 0,1 0 1 0 0,-1 0-1 0 0,0 0 1 0 0,-3-2-1 0 0,0 1 273 0 0,-1-1-1 0 0,0 0 0 0 0,1-1 1 0 0,-1 1-1 0 0,-6-5 0 0 0,10 5-863 0 0,0 1 0 0 0,0 0 1 0 0,0-1-1 0 0,0 1 0 0 0,0-1 0 0 0,1 1 0 0 0,-1-1 0 0 0,0 0 1 0 0,1 0-1 0 0,-1 0 0 0 0,1 0 0 0 0,0 0 0 0 0,0 0 0 0 0,0 0 1 0 0,0 0-1 0 0,-1-3 0 0 0,2 3 74 0 0,0 1-1 0 0,0-1 1 0 0,1 1-1 0 0,-1-1 1 0 0,0 1 0 0 0,1-1-1 0 0,-1 1 1 0 0,1-1-1 0 0,0 1 1 0 0,-1 0 0 0 0,1-1-1 0 0,0 1 1 0 0,0 0-1 0 0,0 0 1 0 0,0 0 0 0 0,0-1-1 0 0,0 1 1 0 0,0 0-1 0 0,0 0 1 0 0,0 0 0 0 0,1 1-1 0 0,-1-1 1 0 0,0 0-1 0 0,1 0 1 0 0,-1 1 0 0 0,3-2-1 0 0,3-1-181 0 0,0 1 0 0 0,0-1 0 0 0,14-2 0 0 0,-18 5 252 0 0,0 0-1 0 0,-1 0 1 0 0,1 0 0 0 0,0 1 0 0 0,-1-1 0 0 0,1 1-1 0 0,-1-1 1 0 0,1 1 0 0 0,-1 0 0 0 0,1 0 0 0 0,3 3-1 0 0,-5-4 80 0 0,-1 0-1 0 0,1 0 1 0 0,-1 1-1 0 0,1-1 1 0 0,-1 0 0 0 0,1 0-1 0 0,-1 1 1 0 0,1-1-1 0 0,-1 0 1 0 0,1 1-1 0 0,-1-1 1 0 0,1 0-1 0 0,-1 1 1 0 0,0-1-1 0 0,1 1 1 0 0,-1-1-1 0 0,0 0 1 0 0,1 1-1 0 0,-1-1 1 0 0,0 1-1 0 0,0-1 1 0 0,1 1-1 0 0,-1-1 1 0 0,0 1-1 0 0,0 0 1 0 0,0-1-1 0 0,0 1 1 0 0,0-1-1 0 0,0 1 1 0 0,1-1-1 0 0,-1 1 1 0 0,-1 0 0 0 0,1-1-1 0 0,0 1 1 0 0,0-1-1 0 0,0 1 1 0 0,0-1-1 0 0,0 1 1 0 0,0-1-1 0 0,-1 1 1 0 0,1-1-1 0 0,0 1 1 0 0,0-1-1 0 0,-1 1 1 0 0,1-1-1 0 0,0 1 1 0 0,-1-1-1 0 0,1 1 1 0 0,-1-1-1 0 0,1 0 1 0 0,0 1-1 0 0,-1-1 1 0 0,1 0-1 0 0,-1 1 1 0 0,0-1-1 0 0,-37 26 816 0 0,25-20-811 0 0</inkml:trace>
</inkml:ink>
</file>

<file path=ppt/ink/ink2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4.750"/>
    </inkml:context>
    <inkml:brush xml:id="br0">
      <inkml:brushProperty name="width" value="0.05" units="cm"/>
      <inkml:brushProperty name="height" value="0.05" units="cm"/>
    </inkml:brush>
  </inkml:definitions>
  <inkml:trace contextRef="#ctx0" brushRef="#br0">22 40 2304 0 0,'-22'-9'15242'0'0,"250"-2"-15480"0"0,27-3-1136 0 0,-214 9-4334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3.340"/>
    </inkml:context>
    <inkml:brush xml:id="br0">
      <inkml:brushProperty name="width" value="0.05" units="cm"/>
      <inkml:brushProperty name="height" value="0.05" units="cm"/>
      <inkml:brushProperty name="color" value="#004F8B"/>
    </inkml:brush>
  </inkml:definitions>
  <inkml:trace contextRef="#ctx0" brushRef="#br0">59 109 1840 0 0,'-30'-8'5063'0'0,"1"0"9021"0"0,36 8-14077 0 0,0 0 0 0 0,-1-1 0 0 0,1 1 0 0 0,-1-1 0 0 0,11-3 0 0 0,2 0-88 0 0,353-69-79 0 0,-333 64 124 0 0,-32 9-144 0 0</inkml:trace>
</inkml:ink>
</file>

<file path=ppt/ink/ink2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5.248"/>
    </inkml:context>
    <inkml:brush xml:id="br0">
      <inkml:brushProperty name="width" value="0.05" units="cm"/>
      <inkml:brushProperty name="height" value="0.05" units="cm"/>
    </inkml:brush>
  </inkml:definitions>
  <inkml:trace contextRef="#ctx0" brushRef="#br0">54 0 9442 0 0,'0'0'722'0'0,"23"0"-612"0"0,-12 2-180 0 0,0 0-1 0 0,-1 1 0 0 0,1 0 1 0 0,-1 0-1 0 0,1 1 1 0 0,-1 0-1 0 0,0 1 0 0 0,-1 0 1 0 0,1 1-1 0 0,-1 0 1 0 0,0 0-1 0 0,0 1 0 0 0,-1 0 1 0 0,0 1-1 0 0,0 0 1 0 0,7 10-1 0 0,-14-17 116 0 0,0 0-1 0 0,0 0 1 0 0,-1 0 0 0 0,1 0 0 0 0,-1 0-1 0 0,1 0 1 0 0,-1 0 0 0 0,1 0-1 0 0,-1 0 1 0 0,1 0 0 0 0,-1 0-1 0 0,0 1 1 0 0,0-1 0 0 0,0 0 0 0 0,0 0-1 0 0,1 0 1 0 0,-2 0 0 0 0,1 1-1 0 0,0-1 1 0 0,0 0 0 0 0,0 0 0 0 0,0 0-1 0 0,-1 0 1 0 0,0 2 0 0 0,0-1 55 0 0,0-1-1 0 0,0 1 1 0 0,-1 0 0 0 0,1 0 0 0 0,-1-1 0 0 0,1 1 0 0 0,-1-1-1 0 0,0 0 1 0 0,1 1 0 0 0,-1-1 0 0 0,0 0 0 0 0,-2 1-1 0 0,-5 2 165 0 0,0 0 0 0 0,0-1 0 0 0,0-1 0 0 0,-17 4 0 0 0,7-4-201 0 0,-1 0 0 0 0,1-1-1 0 0,0-1 1 0 0,0-1 0 0 0,0-1-1 0 0,-32-6 1 0 0,60 8 3004 0 0,17-3-3585 0 0,-1 1-81 0 0,52-4-448 0 0,-26 1-2843 0 0,-10 0-530 0 0</inkml:trace>
</inkml:ink>
</file>

<file path=ppt/ink/ink2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6.109"/>
    </inkml:context>
    <inkml:brush xml:id="br0">
      <inkml:brushProperty name="width" value="0.05" units="cm"/>
      <inkml:brushProperty name="height" value="0.05" units="cm"/>
    </inkml:brush>
  </inkml:definitions>
  <inkml:trace contextRef="#ctx0" brushRef="#br0">18 55 6913 0 0,'-18'-12'9642'0'0,"32"11"-8636"0"0,-13 1-1019 0 0,102-6-792 0 0,-9 1 815 0 0,94-18 1 0 0,-151 16-267 0 0</inkml:trace>
</inkml:ink>
</file>

<file path=ppt/ink/ink2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6.691"/>
    </inkml:context>
    <inkml:brush xml:id="br0">
      <inkml:brushProperty name="width" value="0.05" units="cm"/>
      <inkml:brushProperty name="height" value="0.05" units="cm"/>
    </inkml:brush>
  </inkml:definitions>
  <inkml:trace contextRef="#ctx0" brushRef="#br0">5 69 9218 0 0,'0'0'50'0'0,"0"0"-1"0"0,0 0 1 0 0,0 0-1 0 0,-1 0 1 0 0,1 0 0 0 0,0 0-1 0 0,0 0 1 0 0,0 0-1 0 0,0 0 1 0 0,0 0 0 0 0,0 0-1 0 0,-1 0 1 0 0,1 0-1 0 0,0 0 1 0 0,0 0 0 0 0,0 0-1 0 0,0 0 1 0 0,0 0-1 0 0,0 0 1 0 0,-1 0 0 0 0,1 0-1 0 0,0 0 1 0 0,0 0-1 0 0,0 0 1 0 0,0 0 0 0 0,0 0-1 0 0,0 0 1 0 0,0-1 0 0 0,-1 1-1 0 0,1 0 1 0 0,0 0-1 0 0,0 0 1 0 0,0 0 0 0 0,0 0-1 0 0,0 0 1 0 0,0 0-1 0 0,0 0 1 0 0,0-1 0 0 0,0 1-1 0 0,0 0 1 0 0,0 0-1 0 0,0 0 1 0 0,0 0 0 0 0,-1 0-1 0 0,1 0 1 0 0,0-1-1 0 0,0 1 1 0 0,0 0 0 0 0,0 0-1 0 0,0 0 1 0 0,12-5 2718 0 0,115-11-3153 0 0,165 0-1 0 0,54-5 617 0 0,-326 18-1304 0 0,-3-1-3572 0 0</inkml:trace>
</inkml:ink>
</file>

<file path=ppt/ink/ink2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7.029"/>
    </inkml:context>
    <inkml:brush xml:id="br0">
      <inkml:brushProperty name="width" value="0.05" units="cm"/>
      <inkml:brushProperty name="height" value="0.05" units="cm"/>
    </inkml:brush>
  </inkml:definitions>
  <inkml:trace contextRef="#ctx0" brushRef="#br0">0 1 6449 0 0,'4'4'4094'0'0,"17"14"-4464"0"0,98 105-401 0 0,-6-6 683 0 0,-63-72 165 0 0,-26-24-115 0 0,0 1 0 0 0,-1 0 0 0 0,-1 2 1 0 0,30 43-1 0 0,-44-51 38 0 0</inkml:trace>
</inkml:ink>
</file>

<file path=ppt/ink/ink2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7.388"/>
    </inkml:context>
    <inkml:brush xml:id="br0">
      <inkml:brushProperty name="width" value="0.05" units="cm"/>
      <inkml:brushProperty name="height" value="0.05" units="cm"/>
    </inkml:brush>
  </inkml:definitions>
  <inkml:trace contextRef="#ctx0" brushRef="#br0">293 8 14747 0 0,'0'0'110'0'0,"-1"-1"-1"0"0,1 1 1 0 0,0-1 0 0 0,-1 1-1 0 0,1-1 1 0 0,-1 1 0 0 0,1-1-1 0 0,-1 1 1 0 0,1 0-1 0 0,-1-1 1 0 0,0 1 0 0 0,1 0-1 0 0,-1-1 1 0 0,1 1 0 0 0,-1 0-1 0 0,0 0 1 0 0,1-1 0 0 0,-1 1-1 0 0,0 0 1 0 0,1 0-1 0 0,-1 0 1 0 0,0 0 0 0 0,1 0-1 0 0,-1 0 1 0 0,0 0 0 0 0,1 0-1 0 0,-1 0 1 0 0,0 0 0 0 0,1 1-1 0 0,-1-1 1 0 0,0 0-1 0 0,1 0 1 0 0,-1 0 0 0 0,0 1-1 0 0,1-1 1 0 0,-1 0 0 0 0,1 1-1 0 0,-1-1 1 0 0,1 1-1 0 0,-1-1 1 0 0,1 1 0 0 0,-1 0-1 0 0,-23 21 842 0 0,23-21-845 0 0,-42 48-23 0 0,-49 73 0 0 0,74-94-214 0 0,0 0 0 0 0,2 2 0 0 0,2 0-1 0 0,-17 48 1 0 0,25-56-1349 0 0,2-1-5185 0 0</inkml:trace>
</inkml:ink>
</file>

<file path=ppt/ink/ink2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7.733"/>
    </inkml:context>
    <inkml:brush xml:id="br0">
      <inkml:brushProperty name="width" value="0.05" units="cm"/>
      <inkml:brushProperty name="height" value="0.05" units="cm"/>
    </inkml:brush>
  </inkml:definitions>
  <inkml:trace contextRef="#ctx0" brushRef="#br0">0 1 13827 0 0,'0'0'1496'0'0,"0"1"-1672"0"0</inkml:trace>
  <inkml:trace contextRef="#ctx0" brushRef="#br0" timeOffset="1">204 60 12643 0 0,'0'0'1384'0'0,"0"1"-1192"0"0,-1-1 16 0 0,2 0 224 0 0</inkml:trace>
</inkml:ink>
</file>

<file path=ppt/ink/ink2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8.138"/>
    </inkml:context>
    <inkml:brush xml:id="br0">
      <inkml:brushProperty name="width" value="0.05" units="cm"/>
      <inkml:brushProperty name="height" value="0.05" units="cm"/>
    </inkml:brush>
  </inkml:definitions>
  <inkml:trace contextRef="#ctx0" brushRef="#br0">125 1 7370 0 0,'0'0'568'0'0,"9"13"-559"0"0,0 7 232 0 0,-2 0 1 0 0,0 1-1 0 0,0 0 1 0 0,5 37-1 0 0,4 90 1416 0 0,-15-134-1482 0 0,5 77 825 0 0,-5 1 0 0 0,-3-1-1 0 0,-4 1 1 0 0,-25 124 0 0 0,28-200-983 0 0,-1-1 0 0 0,-1 1 1 0 0,0-1-1 0 0,-1 0 1 0 0,-12 23-1 0 0,14-32-97 0 0,0 0 1 0 0,0 0-1 0 0,-1 0 1 0 0,1 0-1 0 0,-1-1 0 0 0,0 0 1 0 0,-1 0-1 0 0,0 0 1 0 0,1 0-1 0 0,-1-1 1 0 0,-1 0-1 0 0,1-1 0 0 0,0 1 1 0 0,-12 3-1 0 0,-10 1-5229 0 0</inkml:trace>
</inkml:ink>
</file>

<file path=ppt/ink/ink2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8.511"/>
    </inkml:context>
    <inkml:brush xml:id="br0">
      <inkml:brushProperty name="width" value="0.05" units="cm"/>
      <inkml:brushProperty name="height" value="0.05" units="cm"/>
    </inkml:brush>
  </inkml:definitions>
  <inkml:trace contextRef="#ctx0" brushRef="#br0">181 1 4145 0 0,'12'20'174'0'0,"-9"-14"-219"0"0,1 0 0 0 0,-1 0-1 0 0,0 1 1 0 0,-1-1 0 0 0,1 1 0 0 0,1 7 0 0 0,-4-12 107 0 0,0 1 0 0 0,1-1 0 0 0,-1 0 0 0 0,-1 0 0 0 0,1 1 0 0 0,0-1 0 0 0,-1 0 0 0 0,1 1 0 0 0,-1-1 0 0 0,1 0 0 0 0,-1 0 0 0 0,0 0 0 0 0,0 0 0 0 0,0 0 0 0 0,0 0 0 0 0,0 0 0 0 0,-1 0 0 0 0,1 0 0 0 0,-1 0 0 0 0,1-1 0 0 0,-1 1 0 0 0,1 0 0 0 0,-4 1 0 0 0,-5 5 785 0 0,0-1 1 0 0,0-1 0 0 0,0 1 0 0 0,-1-2 0 0 0,0 1 0 0 0,-18 5 0 0 0,3-3-114 0 0,-49 7-1 0 0,145-11 1265 0 0,-4 0-2717 0 0,-33-3-372 0 0,1-1-3620 0 0</inkml:trace>
</inkml:ink>
</file>

<file path=ppt/ink/ink2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9.028"/>
    </inkml:context>
    <inkml:brush xml:id="br0">
      <inkml:brushProperty name="width" value="0.05" units="cm"/>
      <inkml:brushProperty name="height" value="0.05" units="cm"/>
    </inkml:brush>
  </inkml:definitions>
  <inkml:trace contextRef="#ctx0" brushRef="#br0">0 7 10594 0 0,'0'0'819'0'0,"23"-3"-527"0"0,54-1-797 0 0,141 10 1 0 0,-202-5 490 0 0</inkml:trace>
</inkml:ink>
</file>

<file path=ppt/ink/ink2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29.353"/>
    </inkml:context>
    <inkml:brush xml:id="br0">
      <inkml:brushProperty name="width" value="0.05" units="cm"/>
      <inkml:brushProperty name="height" value="0.05" units="cm"/>
    </inkml:brush>
  </inkml:definitions>
  <inkml:trace contextRef="#ctx0" brushRef="#br0">1 1 14283 0 0,'0'0'1528'0'0,"16"5"-479"0"0,36 7-1467 0 0,0-2 0 0 0,1-3 1 0 0,0-2-1 0 0,103-4 0 0 0,-90-5-62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3.974"/>
    </inkml:context>
    <inkml:brush xml:id="br0">
      <inkml:brushProperty name="width" value="0.05" units="cm"/>
      <inkml:brushProperty name="height" value="0.05" units="cm"/>
      <inkml:brushProperty name="color" value="#004F8B"/>
    </inkml:brush>
  </inkml:definitions>
  <inkml:trace contextRef="#ctx0" brushRef="#br0">183 5 5385 0 0,'-2'-4'5844'0'0,"8"5"-4970"0"0,7 4-1527 0 0,-6-1 577 0 0,-1 1 0 0 0,-1 0 0 0 0,1 0 0 0 0,0 0 0 0 0,-1 1 0 0 0,0-1 0 0 0,-1 1 0 0 0,1 0-1 0 0,3 7 1 0 0,2 6 58 0 0,15 35 0 0 0,-23-47 39 0 0,1-1 1 0 0,-1 1-1 0 0,0 0 1 0 0,-1 0-1 0 0,0 0 1 0 0,0 0-1 0 0,0 0 1 0 0,-1 0-1 0 0,0 0 1 0 0,0 0-1 0 0,-1 0 0 0 0,0 0 1 0 0,0 0-1 0 0,-1 0 1 0 0,-4 12-1 0 0,2-10 69 0 0,0 0-1 0 0,-1-1 0 0 0,0 1 0 0 0,-1-1 1 0 0,0-1-1 0 0,0 1 0 0 0,0-1 1 0 0,-1 0-1 0 0,0 0 0 0 0,-16 11 1 0 0,0-4 417 0 0,-1 0 1 0 0,-1-1-1 0 0,0-1 1 0 0,0-2-1 0 0,-1-1 1 0 0,-29 7-1 0 0,44-13 188 0 0,14-5 667 0 0,22-7-870 0 0,133-26-410 0 0,-112 28-33 0 0,-1-3-1 0 0,0-2 0 0 0,63-25 1 0 0,-94 32-49 0 0,-14 6 0 0 0</inkml:trace>
</inkml:ink>
</file>

<file path=ppt/ink/ink2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0.412"/>
    </inkml:context>
    <inkml:brush xml:id="br0">
      <inkml:brushProperty name="width" value="0.05" units="cm"/>
      <inkml:brushProperty name="height" value="0.05" units="cm"/>
    </inkml:brush>
  </inkml:definitions>
  <inkml:trace contextRef="#ctx0" brushRef="#br0">1 50 6913 0 0,'38'-8'1249'0'0,"35"-1"-1043"0"0,138 2 0 0 0,-69 5-47 0 0,-26-10-148 0 0,-6 0-150 0 0,-99 12 128 0 0,-6 2 11 0 0</inkml:trace>
</inkml:ink>
</file>

<file path=ppt/ink/ink2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0.880"/>
    </inkml:context>
    <inkml:brush xml:id="br0">
      <inkml:brushProperty name="width" value="0.05" units="cm"/>
      <inkml:brushProperty name="height" value="0.05" units="cm"/>
    </inkml:brush>
  </inkml:definitions>
  <inkml:trace contextRef="#ctx0" brushRef="#br0">118 1 3225 0 0,'0'0'318'0'0,"24"9"1764"0"0,13 8-2203 0 0,-2 1 1 0 0,0 3-1 0 0,-1 0 0 0 0,48 41 0 0 0,-78-59 100 0 0,0 1-1 0 0,0 0 1 0 0,0 0-1 0 0,0 0 1 0 0,0 0-1 0 0,-1 1 1 0 0,0-1-1 0 0,5 11 1 0 0,-7-14 63 0 0,0 1 1 0 0,0 0-1 0 0,-1 0 1 0 0,1 0-1 0 0,-1 0 1 0 0,0 0-1 0 0,0 0 1 0 0,1 0-1 0 0,-1 0 0 0 0,0 0 1 0 0,-1 0-1 0 0,1 0 1 0 0,0 0-1 0 0,-1 0 1 0 0,1 0-1 0 0,-1 0 1 0 0,1 0-1 0 0,-1 0 1 0 0,0 0-1 0 0,0 0 1 0 0,0-1-1 0 0,0 1 1 0 0,0 0-1 0 0,0-1 1 0 0,0 1-1 0 0,-1 0 1 0 0,-1 1-1 0 0,-8 6 280 0 0,0 0-1 0 0,-1 0 0 0 0,0-1 0 0 0,0-1 0 0 0,0 0 1 0 0,-1-1-1 0 0,0 0 0 0 0,-1-1 0 0 0,1 0 1 0 0,-26 5-1 0 0,8-4-838 0 0,1-2 0 0 0,-2-1 0 0 0,-57-1 0 0 0,82-3 525 0 0,3 2 32 0 0,1-1 0 0 0,0 0 0 0 0,0 0 0 0 0,-1-1 0 0 0,1 1 0 0 0,0-1 0 0 0,0 1 0 0 0,-1-1 0 0 0,1 0 0 0 0,-4-2 0 0 0,16 3 3049 0 0,13 1-3544 0 0,134 8-343 0 0,165-11 1 0 0,-80-6 361 0 0,-216 6-2625 0 0</inkml:trace>
</inkml:ink>
</file>

<file path=ppt/ink/ink2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1.345"/>
    </inkml:context>
    <inkml:brush xml:id="br0">
      <inkml:brushProperty name="width" value="0.05" units="cm"/>
      <inkml:brushProperty name="height" value="0.05" units="cm"/>
    </inkml:brush>
  </inkml:definitions>
  <inkml:trace contextRef="#ctx0" brushRef="#br0">153 0 10138 0 0,'0'0'2015'0'0,"3"7"-2542"0"0,3 17 748 0 0,-1 0 0 0 0,-2 1 0 0 0,0 0 0 0 0,-2-1 0 0 0,0 1 0 0 0,-2 0 0 0 0,-1 0 0 0 0,-1 0 0 0 0,-1-1 0 0 0,-1 1 0 0 0,-1-1 0 0 0,-15 38 0 0 0,21-59-207 0 0,-1-1 0 0 0,-1 0 0 0 0,1 0 0 0 0,0 1 0 0 0,0-1 0 0 0,-1 0-1 0 0,0 0 1 0 0,1 0 0 0 0,-1 0 0 0 0,0 0 0 0 0,0-1 0 0 0,0 1 0 0 0,0-1 0 0 0,0 1 0 0 0,0-1 0 0 0,0 0 0 0 0,0 1-1 0 0,-1-1 1 0 0,1 0 0 0 0,-1 0 0 0 0,1-1 0 0 0,0 1 0 0 0,-1-1 0 0 0,-3 1 0 0 0,1-1-214 0 0,-1 0 1 0 0,1 0-1 0 0,-1-1 1 0 0,1 1-1 0 0,-1-1 1 0 0,1-1-1 0 0,-1 1 1 0 0,1-1-1 0 0,0 0 1 0 0,-6-3-1 0 0,-6-4-5218 0 0</inkml:trace>
</inkml:ink>
</file>

<file path=ppt/ink/ink2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1.689"/>
    </inkml:context>
    <inkml:brush xml:id="br0">
      <inkml:brushProperty name="width" value="0.05" units="cm"/>
      <inkml:brushProperty name="height" value="0.05" units="cm"/>
    </inkml:brush>
  </inkml:definitions>
  <inkml:trace contextRef="#ctx0" brushRef="#br0">1 9 776 0 0,'9'-2'-4'0'0,"0"0"-1"0"0,1 0 1 0 0,-1 1-1 0 0,1 0 1 0 0,-1 0 0 0 0,1 1-1 0 0,9 2 1 0 0,71 11-49 0 0,-53-6 45 0 0,-17-3 19 0 0,1 0 42 0 0</inkml:trace>
</inkml:ink>
</file>

<file path=ppt/ink/ink2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2.034"/>
    </inkml:context>
    <inkml:brush xml:id="br0">
      <inkml:brushProperty name="width" value="0.05" units="cm"/>
      <inkml:brushProperty name="height" value="0.05" units="cm"/>
    </inkml:brush>
  </inkml:definitions>
  <inkml:trace contextRef="#ctx0" brushRef="#br0">103 0 7834 0 0,'40'0'-141'0'0,"0"2"0"0"0,0 1 1 0 0,53 12-1 0 0,-80-11-1162 0 0</inkml:trace>
  <inkml:trace contextRef="#ctx0" brushRef="#br0" timeOffset="1">0 133 1840 0 0,'16'2'4324'0'0,"24"4"-4370"0"0,-1-2 0 0 0,1-2 1 0 0,0-1-1 0 0,0-2 0 0 0,48-7 0 0 0,-82 7 33 0 0,0-1 0 0 0,1 1-1 0 0,-1-1 1 0 0,0 0 0 0 0,8-5-1 0 0,1-3 14 0 0</inkml:trace>
</inkml:ink>
</file>

<file path=ppt/ink/ink2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2.361"/>
    </inkml:context>
    <inkml:brush xml:id="br0">
      <inkml:brushProperty name="width" value="0.05" units="cm"/>
      <inkml:brushProperty name="height" value="0.05" units="cm"/>
    </inkml:brush>
  </inkml:definitions>
  <inkml:trace contextRef="#ctx0" brushRef="#br0">12 0 10138 0 0,'-7'46'928'0'0,"5"224"-1524"0"0,2-251 548 0 0,-2-3 36 0 0</inkml:trace>
</inkml:ink>
</file>

<file path=ppt/ink/ink2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2.832"/>
    </inkml:context>
    <inkml:brush xml:id="br0">
      <inkml:brushProperty name="width" value="0.05" units="cm"/>
      <inkml:brushProperty name="height" value="0.05" units="cm"/>
    </inkml:brush>
  </inkml:definitions>
  <inkml:trace contextRef="#ctx0" brushRef="#br0">202 0 920 0 0,'12'5'290'0'0,"1"0"1"0"0,-1 0-1 0 0,22 15 0 0 0,-29-17-161 0 0,-1 0-1 0 0,0 1 1 0 0,1-1 0 0 0,-1 1-1 0 0,0 0 1 0 0,-1 0-1 0 0,1 0 1 0 0,-1 0-1 0 0,1 1 1 0 0,-1-1 0 0 0,-1 1-1 0 0,4 6 1 0 0,-6-9 31 0 0,1 0 1 0 0,-1 0 0 0 0,0 0-1 0 0,0 0 1 0 0,0 0 0 0 0,0 0-1 0 0,-1 0 1 0 0,1 0 0 0 0,0 0-1 0 0,-1 0 1 0 0,1 0-1 0 0,-1 0 1 0 0,0 0 0 0 0,0 0-1 0 0,0 0 1 0 0,0 0 0 0 0,0-1-1 0 0,0 1 1 0 0,0 0 0 0 0,0-1-1 0 0,-1 1 1 0 0,1-1-1 0 0,-1 0 1 0 0,1 1 0 0 0,-1-1-1 0 0,0 0 1 0 0,1 0 0 0 0,-3 1-1 0 0,-4 3 392 0 0,0 0 0 0 0,0-1 1 0 0,0 0-1 0 0,-17 6 0 0 0,3-5-319 0 0,0-1 1 0 0,-1-1-1 0 0,1-1 1 0 0,-1-1 0 0 0,1-1-1 0 0,-1-1 1 0 0,-23-4-1 0 0,25 3-262 0 0,4 2 213 0 0,17 1 211 0 0,9 1 42 0 0,355 35-708 0 0,-317-34 78 0 0</inkml:trace>
</inkml:ink>
</file>

<file path=ppt/ink/ink2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4.421"/>
    </inkml:context>
    <inkml:brush xml:id="br0">
      <inkml:brushProperty name="width" value="0.05" units="cm"/>
      <inkml:brushProperty name="height" value="0.05" units="cm"/>
    </inkml:brush>
  </inkml:definitions>
  <inkml:trace contextRef="#ctx0" brushRef="#br0">2 24 12443 0 0,'0'0'957'0'0,"0"0"-900"0"0,0 0-1 0 0,-1 0 1 0 0,1-1-1 0 0,0 1 1 0 0,0 0 0 0 0,0 0-1 0 0,0-1 1 0 0,0 1-1 0 0,0 0 1 0 0,0 0-1 0 0,0-1 1 0 0,0 1-1 0 0,0 0 1 0 0,0 0 0 0 0,0-1-1 0 0,0 1 1 0 0,0 0-1 0 0,0 0 1 0 0,0-1-1 0 0,0 1 1 0 0,0 0-1 0 0,0 0 1 0 0,0-1 0 0 0,1 1-1 0 0,-1 0 1 0 0,0 0-1 0 0,0 0 1 0 0,0-1-1 0 0,0 1 1 0 0,0 0-1 0 0,1 0 1 0 0,-1 0 0 0 0,0-1-1 0 0,0 1 1 0 0,0 0-1 0 0,1 0 1 0 0,-1 0-1 0 0,0 0 1 0 0,0 0 0 0 0,1 0-1 0 0,-1-1 1 0 0,0 1-1 0 0,1 0 1 0 0,4-2-96 0 0,0-1 0 0 0,0 1 0 0 0,1 1-1 0 0,-1-1 1 0 0,1 1 0 0 0,-1 0 0 0 0,1 0 0 0 0,0 0 0 0 0,-1 1 0 0 0,1 0 0 0 0,0 0 0 0 0,7 1 0 0 0,-3 1-8 0 0,0 0 0 0 0,0 1 0 0 0,0 0 0 0 0,-1 0-1 0 0,1 1 1 0 0,13 7 0 0 0,-5 1 28 0 0,0 0 0 0 0,0 1 0 0 0,-1 1-1 0 0,0 0 1 0 0,-2 1 0 0 0,16 19 0 0 0,1 6 269 0 0,46 79 1 0 0,14 52-143 0 0,-77-142-119 0 0,7 17-717 0 0,-17-36-128 0 0</inkml:trace>
</inkml:ink>
</file>

<file path=ppt/ink/ink2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4.763"/>
    </inkml:context>
    <inkml:brush xml:id="br0">
      <inkml:brushProperty name="width" value="0.05" units="cm"/>
      <inkml:brushProperty name="height" value="0.05" units="cm"/>
    </inkml:brush>
  </inkml:definitions>
  <inkml:trace contextRef="#ctx0" brushRef="#br0">535 1 14747 0 0,'-2'1'299'0'0,"-1"0"0"0"0,1 0 0 0 0,-1 0 1 0 0,1 0-1 0 0,-1 1 0 0 0,1-1 0 0 0,-1 1 0 0 0,1 0 0 0 0,0-1 0 0 0,0 1 0 0 0,-3 4 0 0 0,-5 3 26 0 0,-51 45-341 0 0,-80 92 1 0 0,-37 76-14 0 0,150-183-663 0 0,-40 74 0 0 0,51-77-5483 0 0</inkml:trace>
</inkml:ink>
</file>

<file path=ppt/ink/ink2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5.529"/>
    </inkml:context>
    <inkml:brush xml:id="br0">
      <inkml:brushProperty name="width" value="0.05" units="cm"/>
      <inkml:brushProperty name="height" value="0.05" units="cm"/>
    </inkml:brush>
  </inkml:definitions>
  <inkml:trace contextRef="#ctx0" brushRef="#br0">85 19 2761 0 0,'0'0'220'0'0,"1"0"-112"0"0,0-1-334 0 0,0 7 4063 0 0,-2-3-3378 0 0,0-1 0 0 0,0 1 0 0 0,-1 0 0 0 0,1-1 0 0 0,-1 1 0 0 0,1 0 0 0 0,-1-1 0 0 0,0 0 0 0 0,0 1 0 0 0,-2 1 0 0 0,3-3-276 0 0,0-1 0 0 0,0 1 0 0 0,0 0 0 0 0,0-1 0 0 0,1 1 0 0 0,-1 0 0 0 0,0-1 0 0 0,0 1 0 0 0,0-1 0 0 0,0 0 0 0 0,0 1 0 0 0,-1-1 0 0 0,1 0 0 0 0,0 0 0 0 0,0 1 0 0 0,0-1 0 0 0,0 0 0 0 0,0 0 0 0 0,-2-1 0 0 0,2 1-213 0 0,0 0-1 0 0,0-1 0 0 0,0 1 0 0 0,0-1 0 0 0,0 1 1 0 0,0-1-1 0 0,0 1 0 0 0,0-1 0 0 0,0 0 0 0 0,0 0 0 0 0,1 1 1 0 0,-1-1-1 0 0,0 0 0 0 0,-1-2 0 0 0,2 3-59 0 0,0 0 0 0 0,-1-1 0 0 0,1 1 0 0 0,0-1 0 0 0,-1 1 0 0 0,1-1 1 0 0,0 1-1 0 0,0 0 0 0 0,0-1 0 0 0,-1 1 0 0 0,1-1 0 0 0,0 1 0 0 0,0-1 0 0 0,0 0 0 0 0,0 1 0 0 0,0-1 0 0 0,0 1 0 0 0,0-1 0 0 0,0 1 0 0 0,0-1 0 0 0,0 1 0 0 0,0-1 0 0 0,0 1 0 0 0,0-1 0 0 0,1 1 0 0 0,-1-1 0 0 0,0 1 0 0 0,0-1 0 0 0,1 0 1 0 0,0 0-73 0 0,0 0 1 0 0,0 0-1 0 0,0 1 1 0 0,0-1 0 0 0,0 0-1 0 0,0 0 1 0 0,0 1-1 0 0,0-1 1 0 0,0 0-1 0 0,0 1 1 0 0,3-1 0 0 0,-1 0-78 0 0,-1 0-1 0 0,1 0 1 0 0,0 0 0 0 0,0 1 0 0 0,-1 0 0 0 0,1-1-1 0 0,0 1 1 0 0,0 0 0 0 0,0 0 0 0 0,-1 1 0 0 0,6 0 0 0 0,-6 0 252 0 0,0 0 1 0 0,-1 0 0 0 0,1 1 0 0 0,0-1 0 0 0,0 1 0 0 0,0-1 0 0 0,-1 1-1 0 0,1-1 1 0 0,-1 1 0 0 0,1 0 0 0 0,-1 0 0 0 0,0 0 0 0 0,0 0-1 0 0,0 0 1 0 0,0 0 0 0 0,0 0 0 0 0,0 0 0 0 0,0 0 0 0 0,-1 1 0 0 0,1-1-1 0 0,-1 0 1 0 0,1 0 0 0 0,-1 1 0 0 0,0-1 0 0 0,0 0 0 0 0,-1 5-1 0 0,1-6 157 0 0,0 1-1 0 0,0-1 1 0 0,-1 1-1 0 0,1-1 1 0 0,0 1-1 0 0,-1 0 1 0 0,1-1-1 0 0,-1 0 1 0 0,0 1-1 0 0,0-1 1 0 0,1 1-1 0 0,-1-1 1 0 0,0 0-1 0 0,0 1 1 0 0,0-1-1 0 0,0 0 1 0 0,-1 0-1 0 0,1 0 1 0 0,0 0-1 0 0,0 0 1 0 0,-1 0-1 0 0,1 0 1 0 0,0-1-1 0 0,-1 1 1 0 0,1 0-1 0 0,-1-1 1 0 0,1 1-1 0 0,-1-1 1 0 0,1 1-1 0 0,-1-1 1 0 0,0 0-1 0 0,1 0 1 0 0,-1 1-1 0 0,1-1 1 0 0,-1 0-1 0 0,1-1 1 0 0,-1 1-1 0 0,-2-1 1 0 0,-1 0 66 0 0,1 0 1 0 0,0 0 0 0 0,-1-1 0 0 0,1 1-1 0 0,0-1 1 0 0,0-1 0 0 0,0 1 0 0 0,-5-4-1 0 0,7 5-322 0 0,0-1 0 0 0,0 1 0 0 0,1-1-1 0 0,-1 1 1 0 0,1-1 0 0 0,-1 1 0 0 0,1-1-1 0 0,-1 0 1 0 0,1 0 0 0 0,0 0 0 0 0,0 0-1 0 0,0 0 1 0 0,0 0 0 0 0,0 0 0 0 0,0 0 0 0 0,1 0-1 0 0,-1-1 1 0 0,0-3 0 0 0,2 5-31 0 0,-1 0 0 0 0,1 0 0 0 0,0 0-1 0 0,-1 0 1 0 0,1 1 0 0 0,0-1 0 0 0,0 0 0 0 0,-1 0 0 0 0,1 0 0 0 0,0 1 0 0 0,0-1 0 0 0,0 0 0 0 0,0 1-1 0 0,0-1 1 0 0,0 1 0 0 0,0-1 0 0 0,0 1 0 0 0,0 0 0 0 0,1-1 0 0 0,-1 1 0 0 0,0 0 0 0 0,0 0-1 0 0,1 0 1 0 0,29-5-1062 0 0,-30 4 1169 0 0,0 1 0 0 0,1 0 1 0 0,-1 0-1 0 0,0 0 0 0 0,0 0 0 0 0,0 0 1 0 0,0 0-1 0 0,0 0 0 0 0,0 0 1 0 0,1 0-1 0 0,-1 0 0 0 0,0 1 1 0 0,0-1-1 0 0,0 0 0 0 0,0 1 0 0 0,0-1 1 0 0,0 1-1 0 0,0 0 0 0 0,0-1 1 0 0,0 1-1 0 0,0-1 0 0 0,0 1 1 0 0,0 0-1 0 0,-1 0 0 0 0,1 0 0 0 0,0 0 1 0 0,-1-1-1 0 0,1 1 0 0 0,0 0 1 0 0,-1 0-1 0 0,1 0 0 0 0,0 2 1146 0 0,-5-3-286 0 0,-2-2 2846 0 0,-6-4-4170 0 0,0-1-1 0 0,0-1 0 0 0,-18-15 0 0 0,27 20-114 0 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4.740"/>
    </inkml:context>
    <inkml:brush xml:id="br0">
      <inkml:brushProperty name="width" value="0.05" units="cm"/>
      <inkml:brushProperty name="height" value="0.05" units="cm"/>
      <inkml:brushProperty name="color" value="#004F8B"/>
    </inkml:brush>
  </inkml:definitions>
  <inkml:trace contextRef="#ctx0" brushRef="#br0">37 68 1840 0 0,'-11'-4'2075'0'0,"9"3"-1587"0"0,1 1 1 0 0,-1 0-1 0 0,1-1 1 0 0,-1 1-1 0 0,1-1 1 0 0,-1 0 0 0 0,1 1-1 0 0,-1-1 1 0 0,1 0-1 0 0,0 0 1 0 0,-1 0-1 0 0,1 0 1 0 0,0 0-1 0 0,0 0 1 0 0,0-1-1 0 0,0 1 1 0 0,-2-2 646 0 0,12-3 2430 0 0,35-5-3586 0 0,1 3 0 0 0,78-5 0 0 0,30 4 168 0 0,-151 10-1281 0 0</inkml:trace>
</inkml:ink>
</file>

<file path=ppt/ink/ink2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5.935"/>
    </inkml:context>
    <inkml:brush xml:id="br0">
      <inkml:brushProperty name="width" value="0.05" units="cm"/>
      <inkml:brushProperty name="height" value="0.05" units="cm"/>
    </inkml:brush>
  </inkml:definitions>
  <inkml:trace contextRef="#ctx0" brushRef="#br0">221 0 3681 0 0,'0'0'284'0'0,"-2"17"1408"0"0,-4 130-932 0 0,-2 20-628 0 0,5-141-62 0 0,-1 0 1 0 0,-1 0-1 0 0,-1 0 1 0 0,-12 29-1 0 0,16-49 194 0 0,0-1-1 0 0,-1 1 0 0 0,0-1 0 0 0,0 0 0 0 0,0 0 1 0 0,0 0-1 0 0,-1 0 0 0 0,0 0 0 0 0,0-1 0 0 0,0 0 1 0 0,-6 5-1 0 0,7-8 25 0 0,1 1 0 0 0,-1 0 1 0 0,0-1-1 0 0,0 0 0 0 0,0 0 1 0 0,0 0-1 0 0,0 0 0 0 0,0 0 1 0 0,0 0-1 0 0,0-1 0 0 0,0 0 1 0 0,-1 1-1 0 0,1-1 0 0 0,0 0 1 0 0,0-1-1 0 0,0 1 1 0 0,0 0-1 0 0,-1-1 0 0 0,1 0 1 0 0,0 0-1 0 0,0 0 0 0 0,-4-2 1 0 0,-25-15 608 0 0,14 4-1210 0 0</inkml:trace>
</inkml:ink>
</file>

<file path=ppt/ink/ink2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6.468"/>
    </inkml:context>
    <inkml:brush xml:id="br0">
      <inkml:brushProperty name="width" value="0.05" units="cm"/>
      <inkml:brushProperty name="height" value="0.05" units="cm"/>
    </inkml:brush>
  </inkml:definitions>
  <inkml:trace contextRef="#ctx0" brushRef="#br0">42 0 3681 0 0,'2'1'8177'0'0,"11"6"-8409"0"0,-13-7 282 0 0,0 0 0 0 0,0 0-1 0 0,0 0 1 0 0,1 0 0 0 0,-1 0-1 0 0,0 0 1 0 0,0 0-1 0 0,0 0 1 0 0,0 1 0 0 0,0-1-1 0 0,1 0 1 0 0,-1 0 0 0 0,0 0-1 0 0,0 0 1 0 0,0 0-1 0 0,0 0 1 0 0,0 1 0 0 0,1-1-1 0 0,-1 0 1 0 0,0 0 0 0 0,0 0-1 0 0,0 0 1 0 0,0 1-1 0 0,0-1 1 0 0,0 0 0 0 0,0 0-1 0 0,0 0 1 0 0,0 0-1 0 0,0 1 1 0 0,0-1 0 0 0,0 0-1 0 0,0 0 1 0 0,0 0 0 0 0,0 1-1 0 0,0-1 1 0 0,0 0-1 0 0,0 0 1 0 0,0 0 0 0 0,0 1-1 0 0,0-1 1 0 0,0 0 0 0 0,-9 3 3084 0 0,-15-3-1283 0 0,17-5-3521 0 0,11 4-2052 0 0,-2 2 3179 0 0,0-1 0 0 0,0 0 0 0 0,0 1 0 0 0,-1-1 0 0 0,1 1 0 0 0,0-1 0 0 0,-1 1 0 0 0,1 0 0 0 0,2 1 0 0 0,19 24 1186 0 0,-22-24-592 0 0,0-1 0 0 0,0 1 0 0 0,0-1 0 0 0,-1 1 0 0 0,1-1 0 0 0,0 1 0 0 0,-1-1 0 0 0,1 1 0 0 0,-1 0 0 0 0,1 0 0 0 0,-1-1 0 0 0,0 1 0 0 0,0 0 0 0 0,0-1 0 0 0,0 1 0 0 0,0 0 0 0 0,0 2 0 0 0,-1-3 137 0 0,0-1-1 0 0,1 1 0 0 0,-1-1 1 0 0,0 1-1 0 0,1-1 0 0 0,-1 1 0 0 0,0-1 1 0 0,0 0-1 0 0,1 1 0 0 0,-1-1 1 0 0,0 0-1 0 0,0 1 0 0 0,0-1 0 0 0,0 0 1 0 0,1 0-1 0 0,-1 0 0 0 0,0 0 1 0 0,0 0-1 0 0,0 0 0 0 0,0 0 1 0 0,0 0-1 0 0,1 0 0 0 0,-1 0 0 0 0,0-1 1 0 0,0 1-1 0 0,-1 0 0 0 0,-22-8 1295 0 0,21 7-1767 0 0,1 0-1 0 0,0-1 1 0 0,0 0-1 0 0,-1 1 1 0 0,1-1 0 0 0,1 0-1 0 0,-1 0 1 0 0,0 0 0 0 0,-2-4-1 0 0,-1-3-895 0 0</inkml:trace>
</inkml:ink>
</file>

<file path=ppt/ink/ink2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6.906"/>
    </inkml:context>
    <inkml:brush xml:id="br0">
      <inkml:brushProperty name="width" value="0.05" units="cm"/>
      <inkml:brushProperty name="height" value="0.05" units="cm"/>
    </inkml:brush>
  </inkml:definitions>
  <inkml:trace contextRef="#ctx0" brushRef="#br0">0 0 5065 0 0,'0'0'389'0'0,"24"2"-332"0"0,-12 1-181 0 0,0 0 0 0 0,-1 1 0 0 0,0 0 0 0 0,18 10 1 0 0,-25-12 96 0 0,0 0 0 0 0,0 0 1 0 0,0 1-1 0 0,0 0 0 0 0,-1-1 1 0 0,0 1-1 0 0,1 1 0 0 0,-1-1 1 0 0,0 0-1 0 0,0 1 0 0 0,-1-1 1 0 0,1 1-1 0 0,-1 0 0 0 0,0 0 1 0 0,3 7-1 0 0,-5-10 116 0 0,1 0-1 0 0,-1 0 1 0 0,0 0-1 0 0,0 0 1 0 0,0 0 0 0 0,0 0-1 0 0,0-1 1 0 0,0 1-1 0 0,0 0 1 0 0,0 0 0 0 0,0 0-1 0 0,0 0 1 0 0,-1 0-1 0 0,1 0 1 0 0,0 0 0 0 0,-1-1-1 0 0,1 1 1 0 0,-1 0 0 0 0,1 0-1 0 0,-1 0 1 0 0,1-1-1 0 0,-1 1 1 0 0,1 0 0 0 0,-2 1-1 0 0,0-1 305 0 0,0 1 0 0 0,-1-1 0 0 0,1 1-1 0 0,-1-1 1 0 0,1 0 0 0 0,0 0 0 0 0,-1 0 0 0 0,-4 1 0 0 0,-5 1 1553 0 0,0-1 0 0 0,-23 1 0 0 0,33-3-1818 0 0,-21-1 949 0 0,6 1-373 0 0,14 0-689 0 0,7 2-361 0 0,26 7-1000 0 0,55 13 39 0 0,-57-18 883 0 0</inkml:trace>
</inkml:ink>
</file>

<file path=ppt/ink/ink2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7.452"/>
    </inkml:context>
    <inkml:brush xml:id="br0">
      <inkml:brushProperty name="width" value="0.05" units="cm"/>
      <inkml:brushProperty name="height" value="0.05" units="cm"/>
    </inkml:brush>
  </inkml:definitions>
  <inkml:trace contextRef="#ctx0" brushRef="#br0">1159 0 920 0 0,'-12'0'10033'0'0,"-2"7"-6879"0"0,-10 15-4078 0 0,18-16 1853 0 0,-206 223-1086 0 0,87-88 245 0 0,-394 411 2871 0 0,475-505-2456 0 0,-62 71 122 0 0,88-96-627 0 0,1 2 1 0 0,1 0-1 0 0,-18 36 1 0 0,24-29-1365 0 0,9-24-4646 0 0</inkml:trace>
</inkml:ink>
</file>

<file path=ppt/ink/ink2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7.998"/>
    </inkml:context>
    <inkml:brush xml:id="br0">
      <inkml:brushProperty name="width" value="0.05" units="cm"/>
      <inkml:brushProperty name="height" value="0.05" units="cm"/>
    </inkml:brush>
  </inkml:definitions>
  <inkml:trace contextRef="#ctx0" brushRef="#br0">104 23 7834 0 0,'0'0'602'0'0,"25"-16"539"0"0,-21 14-1132 0 0,-1 1-1 0 0,0 0 1 0 0,1 0 0 0 0,-1 1 0 0 0,0-1 0 0 0,1 1-1 0 0,-1-1 1 0 0,1 1 0 0 0,-1 0 0 0 0,1 1 0 0 0,-1-1-1 0 0,1 0 1 0 0,-1 1 0 0 0,0 0 0 0 0,1 0 0 0 0,-1 0 0 0 0,0 0-1 0 0,0 0 1 0 0,1 1 0 0 0,-1 0 0 0 0,0-1 0 0 0,0 1-1 0 0,-1 0 1 0 0,1 0 0 0 0,0 1 0 0 0,3 3 0 0 0,3 3 224 0 0,0 0 0 0 0,-1 1 0 0 0,0 0 0 0 0,-1 0 0 0 0,0 1 0 0 0,7 14 0 0 0,-12-20-165 0 0,1-1 0 0 0,-1 1 0 0 0,0 0 0 0 0,-1 0 0 0 0,1 1 0 0 0,-1-1-1 0 0,0 0 1 0 0,0 1 0 0 0,0-1 0 0 0,-1 0 0 0 0,0 1 0 0 0,0-1 0 0 0,-1 0 0 0 0,1 1-1 0 0,-1-1 1 0 0,0 0 0 0 0,0 1 0 0 0,-1-1 0 0 0,0 0 0 0 0,0 0 0 0 0,0 0-1 0 0,0 0 1 0 0,-1-1 0 0 0,0 1 0 0 0,0-1 0 0 0,0 1 0 0 0,0-1 0 0 0,-1 0-1 0 0,0 0 1 0 0,0 0 0 0 0,0-1 0 0 0,0 0 0 0 0,0 1 0 0 0,-6 2 0 0 0,-2 1 135 0 0,-1 1 0 0 0,0-1 0 0 0,0-1 0 0 0,-1-1 0 0 0,1 0 1 0 0,-21 5-1 0 0,28-8-219 0 0,0-1 1 0 0,0 0-1 0 0,0 0 1 0 0,0-1 0 0 0,0 1-1 0 0,-1-1 1 0 0,1 0-1 0 0,0-1 1 0 0,0 0-1 0 0,0 0 1 0 0,0 0-1 0 0,0-1 1 0 0,0 0 0 0 0,0 0-1 0 0,0 0 1 0 0,0-1-1 0 0,-7-4 1 0 0,12 7 56 0 0,1-1 0 0 0,0 1 0 0 0,-1 0 0 0 0,1 0 0 0 0,0 0 0 0 0,-1 0-1 0 0,1 0 1 0 0,0 0 0 0 0,-1-1 0 0 0,1 1 0 0 0,0 0 0 0 0,0 0 0 0 0,-1-1 0 0 0,1 1 0 0 0,0 0 0 0 0,0 0 0 0 0,0-1 0 0 0,-1 1 0 0 0,1 0 0 0 0,0 0 0 0 0,0-1 0 0 0,0 1 0 0 0,0 0 0 0 0,-1-1-1 0 0,1 1 1 0 0,0 0 0 0 0,0-1 0 0 0,0 1 0 0 0,0 0 0 0 0,0-1 0 0 0,0 1 0 0 0,0 0 0 0 0,0-1 0 0 0,0 1 0 0 0,0 0 0 0 0,0-1 0 0 0,0 1 0 0 0,0 0 0 0 0,1-1 0 0 0,-1 1 0 0 0,0 0 0 0 0,0-1 0 0 0,0 1-1 0 0,0 0 1 0 0,1-1 0 0 0,18-4 360 0 0,27 3-922 0 0,148 0-1022 0 0,-157-1-3905 0 0</inkml:trace>
</inkml:ink>
</file>

<file path=ppt/ink/ink2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8.373"/>
    </inkml:context>
    <inkml:brush xml:id="br0">
      <inkml:brushProperty name="width" value="0.05" units="cm"/>
      <inkml:brushProperty name="height" value="0.05" units="cm"/>
    </inkml:brush>
  </inkml:definitions>
  <inkml:trace contextRef="#ctx0" brushRef="#br0">1 43 17972 0 0,'0'0'1944'0'0,"24"-6"-3216"0"0,126-12 848 0 0,159 2 1 0 0,-253 15 336 0 0,10-1-163 0 0</inkml:trace>
</inkml:ink>
</file>

<file path=ppt/ink/ink2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9.090"/>
    </inkml:context>
    <inkml:brush xml:id="br0">
      <inkml:brushProperty name="width" value="0.05" units="cm"/>
      <inkml:brushProperty name="height" value="0.05" units="cm"/>
    </inkml:brush>
  </inkml:definitions>
  <inkml:trace contextRef="#ctx0" brushRef="#br0">6 62 5529 0 0,'-1'-2'397'0'0,"0"1"-1"0"0,1-1 0 0 0,-1 0 1 0 0,0 1-1 0 0,1-1 1 0 0,0 0-1 0 0,-1 1 0 0 0,1-1 1 0 0,0 0-1 0 0,0 0 1 0 0,0 0-1 0 0,0 1 0 0 0,0-1 1 0 0,0-3-1 0 0,1 3-295 0 0,0 0 0 0 0,0 1 1 0 0,-1-1-1 0 0,1 1 0 0 0,0-1 0 0 0,0 1 0 0 0,1-1 0 0 0,-1 1 0 0 0,0 0 1 0 0,0 0-1 0 0,1-1 0 0 0,-1 1 0 0 0,0 0 0 0 0,1 0 0 0 0,-1 0 0 0 0,1 0 0 0 0,0 1 1 0 0,-1-1-1 0 0,4-1 0 0 0,0 1-108 0 0,0-1 0 0 0,1 1-1 0 0,-1 0 1 0 0,1 0 0 0 0,-1 1 0 0 0,1 0 0 0 0,-1 0 0 0 0,1 0 0 0 0,-1 0-1 0 0,1 1 1 0 0,6 1 0 0 0,-2 2 152 0 0,-1 0-1 0 0,1 1 1 0 0,0 0-1 0 0,-1 0 1 0 0,0 1-1 0 0,0 0 1 0 0,12 11-1 0 0,52 58 413 0 0,-52-52-463 0 0,19 19 79 0 0,94 107 90 0 0,-108-117-262 0 0,-2 1 1 0 0,37 65-1 0 0,-61-98-3 0 0,5 10 20 0 0,0 0 0 0 0,6 18 0 0 0,-10-25-86 0 0,-1-1 1 0 0,1 1 0 0 0,0-1-1 0 0,-1 0 1 0 0,0 1 0 0 0,1-1 0 0 0,-1 1-1 0 0,0-1 1 0 0,-1 1 0 0 0,1-1 0 0 0,0 1-1 0 0,-1-1 1 0 0,1 1 0 0 0,-1-1 0 0 0,0 1-1 0 0,1-1 1 0 0,-1 0 0 0 0,-2 4-1 0 0,-1-2-713 0 0</inkml:trace>
</inkml:ink>
</file>

<file path=ppt/ink/ink2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39.419"/>
    </inkml:context>
    <inkml:brush xml:id="br0">
      <inkml:brushProperty name="width" value="0.05" units="cm"/>
      <inkml:brushProperty name="height" value="0.05" units="cm"/>
    </inkml:brush>
  </inkml:definitions>
  <inkml:trace contextRef="#ctx0" brushRef="#br0">467 1 15203 0 0,'-3'1'96'0'0,"0"0"-1"0"0,0 0 0 0 0,0 0 1 0 0,0 0-1 0 0,0 1 1 0 0,1-1-1 0 0,-1 1 0 0 0,0 0 1 0 0,1 0-1 0 0,0 0 0 0 0,-1 0 1 0 0,1 0-1 0 0,0 1 1 0 0,0-1-1 0 0,-2 4 0 0 0,-6 4 28 0 0,10-9-125 0 0,-193 200-284 0 0,151-153 234 0 0,3 2 1 0 0,-48 77-1 0 0,83-119-89 0 0,-29 54 341 0 0,30-56-522 0 0,1-1-1 0 0,-1 2 1 0 0,2-1-1 0 0,-1 0 1 0 0,1 0-1 0 0,-1 1 1 0 0,2-1-1 0 0,-1 10 1 0 0,4-7-1148 0 0,6-5-16 0 0</inkml:trace>
</inkml:ink>
</file>

<file path=ppt/ink/ink2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0.075"/>
    </inkml:context>
    <inkml:brush xml:id="br0">
      <inkml:brushProperty name="width" value="0.05" units="cm"/>
      <inkml:brushProperty name="height" value="0.05" units="cm"/>
    </inkml:brush>
  </inkml:definitions>
  <inkml:trace contextRef="#ctx0" brushRef="#br0">3 57 9530 0 0,'0'0'52'0'0,"-1"-1"0"0"0,1 0-1 0 0,0 0 1 0 0,-1 0 0 0 0,1 0 0 0 0,0 1-1 0 0,0-1 1 0 0,0 0 0 0 0,-1 0 0 0 0,1 0 0 0 0,0 0-1 0 0,0 0 1 0 0,0 0 0 0 0,0 1 0 0 0,1-1-1 0 0,-1 0 1 0 0,0 0 0 0 0,0 0 0 0 0,0 0 0 0 0,1 0-1 0 0,-1 1 1 0 0,0-1 0 0 0,1 0 0 0 0,-1 0 0 0 0,1 0-1 0 0,-1 1 1 0 0,1-1 0 0 0,-1 0 0 0 0,1 1-1 0 0,0-1 1 0 0,0 0 0 0 0,20-20 51 0 0,0 13-287 0 0,-20 8 192 0 0,-1 0 0 0 0,1-1-1 0 0,-1 1 1 0 0,0 0 0 0 0,1 0 0 0 0,-1 0 0 0 0,1 0 0 0 0,-1 0-1 0 0,1 0 1 0 0,-1 0 0 0 0,1 0 0 0 0,-1 0 0 0 0,1 0 0 0 0,-1 0-1 0 0,1 0 1 0 0,-1 0 0 0 0,0 1 0 0 0,1-1 0 0 0,-1 0 0 0 0,1 0-1 0 0,-1 0 1 0 0,1 1 0 0 0,-1-1 0 0 0,0 0 0 0 0,1 1 0 0 0,-1-1-1 0 0,0 0 1 0 0,1 0 0 0 0,-1 1 0 0 0,0-1 0 0 0,1 1 0 0 0,-1-1-1 0 0,0 0 1 0 0,0 1 0 0 0,1-1 0 0 0,-1 1 0 0 0,0-1-1 0 0,0 1 1 0 0,0-1 0 0 0,0 0 0 0 0,0 1 0 0 0,0-1 0 0 0,1 2-1 0 0,-2-1 61 0 0,0 0 0 0 0,1 1 0 0 0,-1-1 0 0 0,0 1 0 0 0,1-1 0 0 0,-1 0 0 0 0,0 0 0 0 0,0 1 0 0 0,0-1 0 0 0,0 0 0 0 0,0 0 0 0 0,-1 0 0 0 0,1 0 0 0 0,0 0 0 0 0,0 0 0 0 0,-1 0 0 0 0,1-1 0 0 0,0 1 0 0 0,-2 0 0 0 0,2 0 33 0 0,0 0 1 0 0,0-1 0 0 0,-1 1-1 0 0,1-1 1 0 0,0 1-1 0 0,0-1 1 0 0,0 1 0 0 0,-1-1-1 0 0,1 0 1 0 0,0 1 0 0 0,0-1-1 0 0,-1 0 1 0 0,1 0-1 0 0,0 0 1 0 0,-1 0 0 0 0,1 0-1 0 0,0-1 1 0 0,0 1-1 0 0,-1 0 1 0 0,1 0 0 0 0,0-1-1 0 0,0 1 1 0 0,-2-1 0 0 0,2-6-521 0 0</inkml:trace>
</inkml:ink>
</file>

<file path=ppt/ink/ink2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0.746"/>
    </inkml:context>
    <inkml:brush xml:id="br0">
      <inkml:brushProperty name="width" value="0.05" units="cm"/>
      <inkml:brushProperty name="height" value="0.05" units="cm"/>
    </inkml:brush>
  </inkml:definitions>
  <inkml:trace contextRef="#ctx0" brushRef="#br0">68 19 1840 0 0,'0'0'152'0'0,"10"17"274"0"0,-8-2-787 0 0,-4 0 3362 0 0,2-14-2760 0 0,0 0-1 0 0,-1 0 0 0 0,0 0 0 0 0,1 0 1 0 0,-1 0-1 0 0,1-1 0 0 0,-1 1 0 0 0,0 0 1 0 0,0 0-1 0 0,1-1 0 0 0,-1 1 0 0 0,0-1 1 0 0,0 1-1 0 0,0 0 0 0 0,0-1 0 0 0,0 0 1 0 0,0 1-1 0 0,0-1 0 0 0,0 0 0 0 0,0 1 1 0 0,0-1-1 0 0,0 0 0 0 0,0 0 0 0 0,0 0 0 0 0,0 0 1 0 0,0 0-1 0 0,0 0 0 0 0,0 0 0 0 0,0 0 1 0 0,0 0-1 0 0,0 0 0 0 0,0-1 0 0 0,0 1 1 0 0,-1-1-1 0 0,0 1-209 0 0,-1-1 0 0 0,1 1 0 0 0,0-1 0 0 0,-1 0 0 0 0,1 0 0 0 0,0 0 0 0 0,-1 0 0 0 0,1-1 0 0 0,0 1 0 0 0,0 0 0 0 0,0-1 0 0 0,0 0 0 0 0,0 1 0 0 0,0-1 0 0 0,1 0 0 0 0,-1 0 0 0 0,0 0 0 0 0,1 0 0 0 0,0 0 0 0 0,-1-1 0 0 0,1 1 0 0 0,-1-3 0 0 0,1 4-205 0 0,1-1 0 0 0,0 1 0 0 0,0 0 0 0 0,0 0 0 0 0,-1 0 0 0 0,1 0 1 0 0,0-1-1 0 0,1 1 0 0 0,-1 0 0 0 0,0 0 0 0 0,0 0 0 0 0,0 0 0 0 0,1-1 0 0 0,-1 1 0 0 0,0 0 0 0 0,1 0 0 0 0,-1 0 0 0 0,1 0 0 0 0,1-1 0 0 0,-1 0-126 0 0,0 1 0 0 0,1-1 0 0 0,-1 1 0 0 0,1 0 0 0 0,0 0 0 0 0,-1 0 1 0 0,1 0-1 0 0,0 0 0 0 0,0 0 0 0 0,-1 0 0 0 0,1 0 0 0 0,0 1 0 0 0,0-1 0 0 0,0 1 0 0 0,2-1 1 0 0,-1 1 217 0 0,0-1 0 0 0,-1 1 0 0 0,1 0 0 0 0,0 0 0 0 0,-1 0 0 0 0,1 1 0 0 0,-1-1 0 0 0,1 1 0 0 0,-1-1 0 0 0,1 1 0 0 0,-1 0 0 0 0,1 0 0 0 0,-1 0 0 0 0,1 0 0 0 0,-1 0 0 0 0,0 1 0 0 0,0-1 0 0 0,1 1 0 0 0,1 1 0 0 0,-2-1 155 0 0,0 0 1 0 0,0 0-1 0 0,-1 0 0 0 0,1 0 1 0 0,0 0-1 0 0,-1 1 1 0 0,0-1-1 0 0,1 0 1 0 0,-1 1-1 0 0,0-1 1 0 0,0 1-1 0 0,0-1 1 0 0,-1 1-1 0 0,1-1 1 0 0,-1 1-1 0 0,1 0 1 0 0,-1-1-1 0 0,0 1 1 0 0,0-1-1 0 0,0 1 0 0 0,0 0 1 0 0,-1-1-1 0 0,1 1 1 0 0,-1 0-1 0 0,1-1 1 0 0,-1 1-1 0 0,0-1 1 0 0,0 1-1 0 0,-2 2 1 0 0,2-4 78 0 0,1 1-1 0 0,-1-1 1 0 0,0 0 0 0 0,-1 0 0 0 0,1 0 0 0 0,0 0 0 0 0,0 0 0 0 0,0-1-1 0 0,0 1 1 0 0,-1 0 0 0 0,1 0 0 0 0,0-1 0 0 0,-1 1 0 0 0,1-1-1 0 0,-1 1 1 0 0,1-1 0 0 0,0 0 0 0 0,-1 0 0 0 0,1 1 0 0 0,-1-1 0 0 0,1 0-1 0 0,-1 0 1 0 0,1 0 0 0 0,-3-1 0 0 0,1 1-13 0 0,0-1 0 0 0,1 1 0 0 0,-1-1 0 0 0,0 0 0 0 0,0 0 0 0 0,0 0 0 0 0,1 0 1 0 0,-1 0-1 0 0,0 0 0 0 0,1-1 0 0 0,-4-2 0 0 0,0-2-4389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5.469"/>
    </inkml:context>
    <inkml:brush xml:id="br0">
      <inkml:brushProperty name="width" value="0.05" units="cm"/>
      <inkml:brushProperty name="height" value="0.05" units="cm"/>
      <inkml:brushProperty name="color" value="#004F8B"/>
    </inkml:brush>
  </inkml:definitions>
  <inkml:trace contextRef="#ctx0" brushRef="#br0">164 0 6913 0 0,'11'2'312'0'0,"0"-1"0"0"0,-1 1-1 0 0,1 1 1 0 0,-1 0 0 0 0,0 0-1 0 0,1 1 1 0 0,-2 0 0 0 0,1 1-1 0 0,0 0 1 0 0,-1 1 0 0 0,0 0-1 0 0,0 0 1 0 0,-1 1 0 0 0,1 0-1 0 0,-2 1 1 0 0,1-1-1 0 0,-1 2 1 0 0,9 11 0 0 0,-15-17-296 0 0,1 0 0 0 0,-1 0 1 0 0,0-1-1 0 0,0 1 1 0 0,0 0-1 0 0,0 0 0 0 0,0 0 1 0 0,-1 0-1 0 0,1 0 0 0 0,-1 0 1 0 0,0 0-1 0 0,0 0 0 0 0,0 0 1 0 0,0 0-1 0 0,-1 0 1 0 0,1 0-1 0 0,-1 0 0 0 0,0 0 1 0 0,0 0-1 0 0,0 0 0 0 0,0 0 1 0 0,0 0-1 0 0,0-1 0 0 0,-1 1 1 0 0,0 0-1 0 0,1-1 1 0 0,-1 0-1 0 0,0 1 0 0 0,-3 2 1 0 0,-7 7 140 0 0,-1 0-1 0 0,0 0 1 0 0,-1-1 0 0 0,-15 9 0 0 0,6-4-11 0 0,-16 13 245 0 0,-2-1 0 0 0,-1-2 0 0 0,-49 22-1 0 0,71-49 3931 0 0,434-48-4100 0 0,-359 41-170 0 0,-26 4-12 0 0,-1 0 0 0 0,1-3-1 0 0,-1 0 1 0 0,0-1 0 0 0,27-13-1 0 0,-56 19-911 0 0</inkml:trace>
</inkml:ink>
</file>

<file path=ppt/ink/ink2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1.260"/>
    </inkml:context>
    <inkml:brush xml:id="br0">
      <inkml:brushProperty name="width" value="0.05" units="cm"/>
      <inkml:brushProperty name="height" value="0.05" units="cm"/>
    </inkml:brush>
  </inkml:definitions>
  <inkml:trace contextRef="#ctx0" brushRef="#br0">43 0 920 0 0,'8'4'17'0'0,"0"0"0"0"0,0 1 0 0 0,-1 0-1 0 0,1 0 1 0 0,-1 1 0 0 0,0 0 0 0 0,-1 0 0 0 0,10 11 0 0 0,-7-7-81 0 0,-2-4 84 0 0,20 23-166 0 0,-25-27 198 0 0,-1 0-1 0 0,1 1 1 0 0,-1-1-1 0 0,1 0 1 0 0,-1 0-1 0 0,0 1 1 0 0,0-1 0 0 0,0 0-1 0 0,0 1 1 0 0,-1-1-1 0 0,1 1 1 0 0,0 3-1 0 0,-1-5 146 0 0,-1 0-1 0 0,1 0 0 0 0,0 0 0 0 0,-1 0 1 0 0,1 0-1 0 0,-1 0 0 0 0,1 0 0 0 0,-1 0 1 0 0,0 0-1 0 0,1 0 0 0 0,-1 0 0 0 0,0 0 1 0 0,0-1-1 0 0,0 1 0 0 0,1 0 1 0 0,-1-1-1 0 0,0 1 0 0 0,0 0 0 0 0,0-1 1 0 0,0 1-1 0 0,0-1 0 0 0,0 0 0 0 0,0 1 1 0 0,0-1-1 0 0,-2 1 0 0 0,-33 7 3055 0 0,29-7-2539 0 0,-104 9 3888 0 0,155 9-6528 0 0,-27-15 1172 0 0,-1 0 1 0 0,21 0 0 0 0,-31-3 363 0 0,27 3-3543 0 0</inkml:trace>
</inkml:ink>
</file>

<file path=ppt/ink/ink2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1.793"/>
    </inkml:context>
    <inkml:brush xml:id="br0">
      <inkml:brushProperty name="width" value="0.05" units="cm"/>
      <inkml:brushProperty name="height" value="0.05" units="cm"/>
    </inkml:brush>
  </inkml:definitions>
  <inkml:trace contextRef="#ctx0" brushRef="#br0">1246 1 10138 0 0,'0'0'778'0'0,"-2"-1"6"0"0,1 1-488 0 0,0 0 0 0 0,0 1 1 0 0,0-1-1 0 0,0 0 0 0 0,0 0 1 0 0,0 1-1 0 0,0-1 0 0 0,0 1 0 0 0,0-1 1 0 0,0 1-1 0 0,0 0 0 0 0,-2 1 0 0 0,-19 20 453 0 0,14-12-419 0 0,-804 826 1899 0 0,594-600-1839 0 0,193-205-639 0 0,1 1 1 0 0,2 1-1 0 0,2 1 0 0 0,1 1 0 0 0,1 1 1 0 0,-12 38-1 0 0,19-43-6025 0 0</inkml:trace>
</inkml:ink>
</file>

<file path=ppt/ink/ink2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2.262"/>
    </inkml:context>
    <inkml:brush xml:id="br0">
      <inkml:brushProperty name="width" value="0.05" units="cm"/>
      <inkml:brushProperty name="height" value="0.05" units="cm"/>
    </inkml:brush>
  </inkml:definitions>
  <inkml:trace contextRef="#ctx0" brushRef="#br0">297 2 15203 0 0,'0'-1'1622'0'0,"0"0"-1557"0"0,0 1 131 0 0,-5 3 4436 0 0,-140 98-4563 0 0,47-36 461 0 0,93-61-506 0 0,-2 0-16 0 0,1 0 0 0 0,0 1 0 0 0,0 0 0 0 0,1 0 0 0 0,-8 8 0 0 0,13-12-16 0 0,0 0 0 0 0,0 0 0 0 0,-1 0 0 0 0,1 0 0 0 0,0 0 0 0 0,0 0 0 0 0,0 0 0 0 0,0 0 0 0 0,1 0 0 0 0,-1 0 0 0 0,0-1 0 0 0,0 1 0 0 0,0 0 0 0 0,1 0 0 0 0,-1 0 0 0 0,1 0 1 0 0,-1 0-1 0 0,0-1 0 0 0,1 1 0 0 0,-1 0 0 0 0,1 0 0 0 0,0-1 0 0 0,-1 1 0 0 0,1 0 0 0 0,0-1 0 0 0,-1 1 0 0 0,3 1 0 0 0,19 17-359 0 0,-5-9-12 0 0,0-1 0 0 0,0-1 0 0 0,1 0 0 0 0,0-1 0 0 0,0-1 0 0 0,0 0-1 0 0,27 3 1 0 0,138 11-1815 0 0,-160-18 1983 0 0,16 0-451 0 0</inkml:trace>
</inkml:ink>
</file>

<file path=ppt/ink/ink2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2.609"/>
    </inkml:context>
    <inkml:brush xml:id="br0">
      <inkml:brushProperty name="width" value="0.05" units="cm"/>
      <inkml:brushProperty name="height" value="0.05" units="cm"/>
    </inkml:brush>
  </inkml:definitions>
  <inkml:trace contextRef="#ctx0" brushRef="#br0">214 0 6449 0 0,'-3'3'721'0'0,"1"0"0"0"0,-1 0 0 0 0,1 1 0 0 0,0-1 0 0 0,0 0 0 0 0,-1 5-1 0 0,-15 45-943 0 0,9-25 359 0 0,-49 161-374 0 0,-37 222 0 0 0,78-329 164 0 0</inkml:trace>
</inkml:ink>
</file>

<file path=ppt/ink/ink2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4.234"/>
    </inkml:context>
    <inkml:brush xml:id="br0">
      <inkml:brushProperty name="width" value="0.05" units="cm"/>
      <inkml:brushProperty name="height" value="0.05" units="cm"/>
    </inkml:brush>
  </inkml:definitions>
  <inkml:trace contextRef="#ctx0" brushRef="#br0">69 8 2761 0 0,'0'0'572'0'0,"0"0"-528"0"0,1 0 1 0 0,-1 0 0 0 0,0-1-1 0 0,1 1 1 0 0,-1 0 0 0 0,1 0-1 0 0,-1 0 1 0 0,0 0 0 0 0,1 0-1 0 0,-1 0 1 0 0,0 0 0 0 0,1 0-1 0 0,-1 0 1 0 0,0 0 0 0 0,1 0-1 0 0,-1 1 1 0 0,0-1 0 0 0,1 0-1 0 0,-1 0 1 0 0,0 0-1 0 0,1 0 1 0 0,-1 0 0 0 0,0 1-1 0 0,1-1 1 0 0,-1 0 0 0 0,0 0-1 0 0,0 0 1 0 0,1 1 0 0 0,-1-1-1 0 0,0 0 1 0 0,0 1 0 0 0,1-1-1 0 0,1 3 103 0 0,-1 0-1 0 0,1 0 0 0 0,0 0 0 0 0,-1 0 0 0 0,0 0 0 0 0,2 6 0 0 0,-2-7 84 0 0,-1-1-1 0 0,0 1 0 0 0,0 0 0 0 0,0-1 0 0 0,1 1 0 0 0,-1 0 0 0 0,-1 0 1 0 0,1-1-1 0 0,0 1 0 0 0,0 0 0 0 0,-1-1 0 0 0,1 1 0 0 0,-1-1 0 0 0,1 1 1 0 0,-1 0-1 0 0,0-1 0 0 0,0 1 0 0 0,1-1 0 0 0,-1 1 0 0 0,0-1 0 0 0,0 0 1 0 0,-1 0-1 0 0,1 1 0 0 0,0-1 0 0 0,0 0 0 0 0,0 0 0 0 0,-1 0 1 0 0,-2 2-1 0 0,2-2-34 0 0,0 0 1 0 0,-1 0-1 0 0,1 0 1 0 0,-1 0-1 0 0,1 0 1 0 0,-1-1-1 0 0,1 1 1 0 0,-1-1-1 0 0,0 0 0 0 0,1 1 1 0 0,-1-1-1 0 0,1 0 1 0 0,-1-1-1 0 0,-4 0 1 0 0,6 1-145 0 0,-1 0 0 0 0,0-1 1 0 0,1 1-1 0 0,-1-1 0 0 0,1 1 1 0 0,-1-1-1 0 0,1 0 0 0 0,-1 1 0 0 0,1-1 1 0 0,0 0-1 0 0,-1 0 0 0 0,1 0 1 0 0,0 0-1 0 0,0 0 0 0 0,-1-1 0 0 0,1 1 1 0 0,0 0-1 0 0,0 0 0 0 0,1-1 1 0 0,-1 1-1 0 0,0-1 0 0 0,0 1 0 0 0,1-1 1 0 0,-2-2-1 0 0,2 3-109 0 0,0-1 0 0 0,0 1 0 0 0,1 0 0 0 0,-1-1 1 0 0,0 1-1 0 0,0 0 0 0 0,1 0 0 0 0,-1-1 0 0 0,1 1 0 0 0,-1 0 0 0 0,1 0 1 0 0,0 0-1 0 0,-1-1 0 0 0,1 1 0 0 0,0 0 0 0 0,0 0 0 0 0,0 0 0 0 0,0 0 1 0 0,0 0-1 0 0,0 1 0 0 0,0-1 0 0 0,0 0 0 0 0,2-1 0 0 0,31-18-112 0 0,-28 17 83 0 0,-3 1 73 0 0,1 1 0 0 0,-1-1 1 0 0,1 1-1 0 0,-1 0 0 0 0,1 0 0 0 0,0 0 0 0 0,-1 1 0 0 0,1-1 0 0 0,0 1 0 0 0,0 0 0 0 0,0 0 0 0 0,5 1 0 0 0,-8-1 6 0 0,0 0 0 0 0,0 0 0 0 0,0 1 0 0 0,-1-1-1 0 0,1 0 1 0 0,0 1 0 0 0,0-1 0 0 0,0 0-1 0 0,0 1 1 0 0,-1-1 0 0 0,1 1 0 0 0,0 0 0 0 0,0-1-1 0 0,-1 1 1 0 0,1 0 0 0 0,0-1 0 0 0,-1 1-1 0 0,1 0 1 0 0,-1 0 0 0 0,2 1 0 0 0,-2-1-14 0 0,0 1-1 0 0,0 0 1 0 0,1-1 0 0 0,-1 1 0 0 0,0-1 0 0 0,0 1 0 0 0,-1-1 0 0 0,1 1-1 0 0,0 0 1 0 0,0-1 0 0 0,-1 1 0 0 0,1-1 0 0 0,-1 1 0 0 0,1-1-1 0 0,-1 0 1 0 0,0 1 0 0 0,0 1 0 0 0,0-1 67 0 0,0-1 0 0 0,0 1 0 0 0,-1 0 0 0 0,1 0 0 0 0,0 0 0 0 0,-1-1 0 0 0,1 1 0 0 0,-1-1 0 0 0,1 1 0 0 0,-1-1 0 0 0,0 0 0 0 0,0 1 0 0 0,1-1 0 0 0,-1 0 0 0 0,0 0 0 0 0,0 0 0 0 0,0-1 0 0 0,0 1 0 0 0,0 0 0 0 0,-1-1 1 0 0,1 1-1 0 0,0-1 0 0 0,0 0 0 0 0,0 0 0 0 0,0 0 0 0 0,-1 0 0 0 0,-2 0 0 0 0,1-1 35 0 0,0 0 0 0 0,1 0 0 0 0,-1 0 1 0 0,1 0-1 0 0,0 0 0 0 0,-1-1 0 0 0,1 1 1 0 0,0-1-1 0 0,0 0 0 0 0,0 0 0 0 0,0 0 0 0 0,0-1 1 0 0,0 1-1 0 0,1-1 0 0 0,-1 1 0 0 0,-2-5 1 0 0,4 6-149 0 0,1 0-1 0 0,-1 1 1 0 0,1-1 0 0 0,-1 0 0 0 0,1 0 0 0 0,0 0 0 0 0,-1 0 0 0 0,1 1 0 0 0,0-1 0 0 0,0 0 0 0 0,-1 0 0 0 0,1 0-1 0 0,0 0 1 0 0,0 0 0 0 0,0 0 0 0 0,0 0 0 0 0,0 0 0 0 0,1 1 0 0 0,-1-1 0 0 0,0 0 0 0 0,0 0 0 0 0,1 0 0 0 0,-1 0 0 0 0,0 0-1 0 0,1 1 1 0 0,-1-1 0 0 0,1 0 0 0 0,-1 0 0 0 0,1 1 0 0 0,-1-1 0 0 0,1 0 0 0 0,-1 1 0 0 0,1-1 0 0 0,0 0 0 0 0,-1 1-1 0 0,2-1 1 0 0</inkml:trace>
</inkml:ink>
</file>

<file path=ppt/ink/ink2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7:45.046"/>
    </inkml:context>
    <inkml:brush xml:id="br0">
      <inkml:brushProperty name="width" value="0.05" units="cm"/>
      <inkml:brushProperty name="height" value="0.05" units="cm"/>
    </inkml:brush>
  </inkml:definitions>
  <inkml:trace contextRef="#ctx0" brushRef="#br0">13 33 920 0 0,'6'0'10527'0'0,"9"-5"-8151"0"0,-10 2-2587 0 0,0 2 0 0 0,0-1 0 0 0,1 0 0 0 0,-1 1 0 0 0,9-1 0 0 0,-13 2 221 0 0,0 0 0 0 0,0 0 0 0 0,0 0 0 0 0,0 1 0 0 0,0-1 0 0 0,0 0 0 0 0,0 1-1 0 0,0-1 1 0 0,0 0 0 0 0,0 1 0 0 0,0 0 0 0 0,0-1 0 0 0,0 1 0 0 0,0-1 0 0 0,-1 1-1 0 0,1 0 1 0 0,0 0 0 0 0,0-1 0 0 0,-1 1 0 0 0,1 0 0 0 0,0 0 0 0 0,-1 0 0 0 0,1 0-1 0 0,-1 0 1 0 0,1 0 0 0 0,-1 0 0 0 0,1 0 0 0 0,-1 0 0 0 0,0 0 0 0 0,0 0 0 0 0,1 0-1 0 0,-1 0 1 0 0,0 0 0 0 0,0 0 0 0 0,0 1 0 0 0,0-1 78 0 0,-1 0 0 0 0,1 0 0 0 0,0 0 0 0 0,-1 0 0 0 0,1 0 0 0 0,-1 0 0 0 0,1 0 1 0 0,-1-1-1 0 0,1 1 0 0 0,-1 0 0 0 0,1 0 0 0 0,-1-1 0 0 0,0 1 0 0 0,0 0 0 0 0,1-1 0 0 0,-1 1 0 0 0,0 0 0 0 0,0-1 0 0 0,0 1 0 0 0,1-1 0 0 0,-1 1 0 0 0,0-1 0 0 0,0 0 1 0 0,0 1-1 0 0,0-1 0 0 0,0 0 0 0 0,0 0 0 0 0,0 0 0 0 0,0 0 0 0 0,0 0 0 0 0,0 0 0 0 0,0 0 0 0 0,0 0 0 0 0,0 0 0 0 0,0 0 0 0 0,0 0 0 0 0,0-1 0 0 0,-1 1 0 0 0,-3-2 57 0 0,1 1 0 0 0,-1 0-1 0 0,1-1 1 0 0,0 0-1 0 0,0 0 1 0 0,-1 0-1 0 0,1-1 1 0 0,1 0-1 0 0,-1 1 1 0 0,0-1-1 0 0,1 0 1 0 0,-1-1-1 0 0,1 1 1 0 0,0-1-1 0 0,-4-5 1 0 0,7 9-185 0 0,0-1 0 0 0,0 1 0 0 0,0-1-1 0 0,0 1 1 0 0,0 0 0 0 0,0-1 0 0 0,0 1 0 0 0,0-1 0 0 0,0 1-1 0 0,0 0 1 0 0,0-1 0 0 0,0 1 0 0 0,0-1 0 0 0,1 1 0 0 0,-1 0-1 0 0,0-1 1 0 0,0 1 0 0 0,0 0 0 0 0,1-1 0 0 0,-1 1 0 0 0,0 0 0 0 0,0-1-1 0 0,1 1 1 0 0,-1 0 0 0 0,0 0 0 0 0,1-1 0 0 0,3-3-556 0 0</inkml:trace>
</inkml:ink>
</file>

<file path=ppt/ink/ink2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09.669"/>
    </inkml:context>
    <inkml:brush xml:id="br0">
      <inkml:brushProperty name="width" value="0.05" units="cm"/>
      <inkml:brushProperty name="height" value="0.05" units="cm"/>
    </inkml:brush>
  </inkml:definitions>
  <inkml:trace contextRef="#ctx0" brushRef="#br0">409 111 6337 0 0,'7'-36'5859'0'0,"-7"33"-5511"0"0,0 0 1 0 0,-1 0-1 0 0,1 0 1 0 0,0 0-1 0 0,-1 1 0 0 0,0-1 1 0 0,1 0-1 0 0,-1 0 1 0 0,0 1-1 0 0,-1-1 1 0 0,1 1-1 0 0,0-1 0 0 0,-1 1 1 0 0,1-1-1 0 0,-1 1 1 0 0,-2-3-1 0 0,1 3-135 0 0,1-1 1 0 0,-1 1-1 0 0,-1 0 0 0 0,1 0 0 0 0,0 0 1 0 0,0 0-1 0 0,-1 0 0 0 0,1 1 0 0 0,-1 0 1 0 0,-7-2-1 0 0,3 1-204 0 0,0 1 0 0 0,-1 0 0 0 0,1 1 0 0 0,0-1 0 0 0,-1 2 0 0 0,1-1 0 0 0,-1 1 0 0 0,1 1 0 0 0,0-1 0 0 0,-11 5 0 0 0,-2 1-407 0 0,-1 2 0 0 0,2 0 0 0 0,-1 1 0 0 0,1 2 0 0 0,1 0 0 0 0,0 1 0 0 0,0 0 0 0 0,2 2 0 0 0,0 0 0 0 0,-29 34 0 0 0,45-48 361 0 0,0 0-1 0 0,0 0 1 0 0,0 0-1 0 0,0 1 1 0 0,0-1-1 0 0,0 0 1 0 0,0 1-1 0 0,1-1 1 0 0,-1 1 0 0 0,1-1-1 0 0,-1 0 1 0 0,1 1-1 0 0,0-1 1 0 0,-1 1-1 0 0,1 0 1 0 0,0-1-1 0 0,0 1 1 0 0,0-1-1 0 0,0 1 1 0 0,0-1 0 0 0,0 1-1 0 0,1-1 1 0 0,-1 1-1 0 0,0-1 1 0 0,1 1-1 0 0,-1-1 1 0 0,1 1-1 0 0,0-1 1 0 0,0 2-1 0 0,3 1-254 0 0,0 0 0 0 0,0 0-1 0 0,0 0 1 0 0,1 0 0 0 0,-1-1-1 0 0,10 6 1 0 0,23 12-1244 0 0,49 21 0 0 0,-48-26 1435 0 0,59 38 0 0 0,-87-47 95 0 0,1 0 0 0 0,-1 1 0 0 0,-1 0 0 0 0,0 1 0 0 0,0 0 0 0 0,0 1 0 0 0,-1 0 0 0 0,-1 0 0 0 0,12 19 0 0 0,-18-26 4 0 0,1 1-1 0 0,-1-1 1 0 0,0 0 0 0 0,0 0-1 0 0,0 1 1 0 0,0-1 0 0 0,-1 0 0 0 0,1 1-1 0 0,-1-1 1 0 0,0 1 0 0 0,0-1-1 0 0,0 1 1 0 0,0-1 0 0 0,-2 7-1 0 0,0-4 305 0 0,0-1 1 0 0,0 0-1 0 0,0 0 0 0 0,0 0 0 0 0,-1 0 0 0 0,0 0 0 0 0,0 0 0 0 0,-6 6 0 0 0,-1-1 613 0 0,0 0-1 0 0,-1 0 1 0 0,0-1-1 0 0,0 0 1 0 0,-1-1-1 0 0,-18 9 1 0 0,18-10-378 0 0,-1-1 0 0 0,0-1 0 0 0,-21 6-1 0 0,28-9-536 0 0,1-1-1 0 0,0 0 0 0 0,-1 0 0 0 0,1-1 1 0 0,-1 1-1 0 0,1-1 0 0 0,-1-1 1 0 0,1 1-1 0 0,-1-1 0 0 0,1 0 0 0 0,-1 0 1 0 0,-5-2-1 0 0,2-4-1585 0 0,2-4-5363 0 0</inkml:trace>
</inkml:ink>
</file>

<file path=ppt/ink/ink2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10.012"/>
    </inkml:context>
    <inkml:brush xml:id="br0">
      <inkml:brushProperty name="width" value="0.05" units="cm"/>
      <inkml:brushProperty name="height" value="0.05" units="cm"/>
    </inkml:brush>
  </inkml:definitions>
  <inkml:trace contextRef="#ctx0" brushRef="#br0">516 8 10626 0 0,'-1'-1'65'0'0,"0"1"-1"0"0,0-1 0 0 0,-1 0 0 0 0,1 0 1 0 0,-1 1-1 0 0,1-1 0 0 0,-1 0 0 0 0,1 1 0 0 0,-1 0 1 0 0,1-1-1 0 0,-1 1 0 0 0,1 0 0 0 0,-1 0 1 0 0,1 0-1 0 0,-1 0 0 0 0,0 0 0 0 0,1 0 1 0 0,-3 0-1 0 0,-32 9-94 0 0,23-6 213 0 0,-30 9 211 0 0,0 1 0 0 0,1 3 0 0 0,-46 23 0 0 0,60-24-150 0 0,0 1 1 0 0,0 1-1 0 0,2 2 1 0 0,0 0 0 0 0,-26 27-1 0 0,48-43-240 0 0,2 0 0 0 0,-1 0 0 0 0,0 0-1 0 0,1 0 1 0 0,-1 1 0 0 0,1-1 0 0 0,0 1 0 0 0,0-1-1 0 0,0 1 1 0 0,1 0 0 0 0,-1-1 0 0 0,1 1 0 0 0,0 0-1 0 0,0 0 1 0 0,0 0 0 0 0,1 0 0 0 0,0 0 0 0 0,-1 0-1 0 0,2 8 1 0 0,0-6 2 0 0,1 0 0 0 0,-1 0 0 0 0,2 0 0 0 0,-1 0-1 0 0,0-1 1 0 0,1 1 0 0 0,0-1 0 0 0,1 0 0 0 0,-1 0 0 0 0,1 0 0 0 0,0 0-1 0 0,7 6 1 0 0,13 12-307 0 0,1-2-1 0 0,35 23 0 0 0,-40-30 207 0 0,0 0-1 0 0,-1 1 0 0 0,-1 1 0 0 0,0 0 0 0 0,29 37 0 0 0,-45-51 99 0 0,-1 1 0 0 0,1-1 0 0 0,-1 0 0 0 0,0 0 0 0 0,0 1 0 0 0,0-1-1 0 0,0 1 1 0 0,0-1 0 0 0,0 1 0 0 0,-1-1 0 0 0,1 1 0 0 0,-1-1 0 0 0,0 1 0 0 0,1 0 0 0 0,-1-1 0 0 0,0 1 0 0 0,-1 0 0 0 0,1-1 0 0 0,-1 4 0 0 0,-1-3 53 0 0,1 1 1 0 0,-1-1 0 0 0,1 1 0 0 0,-1-1-1 0 0,0 0 1 0 0,-1 0 0 0 0,1 0 0 0 0,0 0-1 0 0,-1 0 1 0 0,0-1 0 0 0,1 1 0 0 0,-4 1 0 0 0,-6 4 247 0 0,0 0 1 0 0,-1-1 0 0 0,1-1 0 0 0,-1 0-1 0 0,0-1 1 0 0,-14 4 0 0 0,2-2 4 0 0,0-2 1 0 0,-27 3-1 0 0,20-6-782 0 0</inkml:trace>
</inkml:ink>
</file>

<file path=ppt/ink/ink2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10.388"/>
    </inkml:context>
    <inkml:brush xml:id="br0">
      <inkml:brushProperty name="width" value="0.05" units="cm"/>
      <inkml:brushProperty name="height" value="0.05" units="cm"/>
    </inkml:brush>
  </inkml:definitions>
  <inkml:trace contextRef="#ctx0" brushRef="#br0">3 45 12899 0 0,'0'0'48'0'0,"0"0"1"0"0,-1 0-1 0 0,1 0 1 0 0,0 0-1 0 0,0 0 1 0 0,0-1-1 0 0,0 1 1 0 0,0 0-1 0 0,0 0 1 0 0,-1 0-1 0 0,1-1 1 0 0,0 1-1 0 0,0 0 1 0 0,0 0-1 0 0,0 0 1 0 0,0-1-1 0 0,0 1 1 0 0,0 0-1 0 0,0 0 1 0 0,0 0-1 0 0,0-1 1 0 0,0 1-1 0 0,0 0 1 0 0,0 0-1 0 0,0 0 1 0 0,0-1-1 0 0,0 1 1 0 0,0 0-1 0 0,0 0 1 0 0,0 0-1 0 0,0-1 1 0 0,0 1-1 0 0,1 0 1 0 0,-1 0-1 0 0,0 0 1 0 0,0 0-1 0 0,0-1 1 0 0,10-5 740 0 0,18-1-270 0 0,-26 6-326 0 0,0 1-215 0 0,37-9 1211 0 0,66-5 0 0 0,-89 13-2893 0 0,-1 1 0 0 0,17 3 0 0 0,-15-1-4085 0 0</inkml:trace>
</inkml:ink>
</file>

<file path=ppt/ink/ink2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10.730"/>
    </inkml:context>
    <inkml:brush xml:id="br0">
      <inkml:brushProperty name="width" value="0.05" units="cm"/>
      <inkml:brushProperty name="height" value="0.05" units="cm"/>
    </inkml:brush>
  </inkml:definitions>
  <inkml:trace contextRef="#ctx0" brushRef="#br0">299 0 3225 0 0,'-20'7'40'0'0,"17"-5"516"0"0,0 0 0 0 0,0 0-1 0 0,1 0 1 0 0,-1 0-1 0 0,0 0 1 0 0,1 1 0 0 0,0-1-1 0 0,-1 1 1 0 0,1-1 0 0 0,0 1-1 0 0,-2 4 1 0 0,-14 21 112 0 0,1 0 0 0 0,2 1 1 0 0,1 0-1 0 0,1 1 0 0 0,1 1 0 0 0,2 0 1 0 0,1 0-1 0 0,2 1 0 0 0,1 0 0 0 0,-4 61 1 0 0,11-83-603 0 0,0-1 0 0 0,0 1 0 0 0,1-1 1 0 0,0 0-1 0 0,1 0 0 0 0,-1 0 0 0 0,2 0 1 0 0,-1 0-1 0 0,2 0 0 0 0,-1-1 0 0 0,1 0 1 0 0,0 0-1 0 0,0 0 0 0 0,1-1 0 0 0,0 1 0 0 0,1-1 1 0 0,0-1-1 0 0,0 1 0 0 0,0-1 0 0 0,1-1 1 0 0,-1 1-1 0 0,1-1 0 0 0,1-1 0 0 0,-1 1 1 0 0,1-1-1 0 0,0-1 0 0 0,-1 0 0 0 0,2 0 1 0 0,-1-1-1 0 0,0 0 0 0 0,0 0 0 0 0,1-1 0 0 0,-1 0 1 0 0,1-1-1 0 0,14-1 0 0 0,-19 1-46 0 0,-1 0-1 0 0,0-1 0 0 0,0 0 1 0 0,1 0-1 0 0,-1 0 1 0 0,0-1-1 0 0,0 1 0 0 0,0-1 1 0 0,0 0-1 0 0,0 0 1 0 0,0 0-1 0 0,-1-1 1 0 0,4-2-1 0 0,-3 1-125 0 0,1-1-1 0 0,-1 1 1 0 0,-1-1 0 0 0,1 0 0 0 0,-1 0 0 0 0,0 0-1 0 0,0-1 1 0 0,4-10 0 0 0,2-10-1614 0 0,-1 0-4566 0 0</inkml:trace>
  <inkml:trace contextRef="#ctx0" brushRef="#br0" timeOffset="1">11 246 3209 0 0,'-10'-9'400'0'0,"10"3"1888"0"0,19-3 2700 0 0,-8 6-4701 0 0,32-9 189 0 0,1 2 0 0 0,76-8 0 0 0,-67 11-1167 0 0,-6 0-3584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6.967"/>
    </inkml:context>
    <inkml:brush xml:id="br0">
      <inkml:brushProperty name="width" value="0.05" units="cm"/>
      <inkml:brushProperty name="height" value="0.05" units="cm"/>
      <inkml:brushProperty name="color" value="#004F8B"/>
    </inkml:brush>
  </inkml:definitions>
  <inkml:trace contextRef="#ctx0" brushRef="#br0">120 1 920 0 0,'0'2'6994'0'0,"1"15"-7176"0"0,1 14 494 0 0,-1 0 0 0 0,-1 0 0 0 0,-2 0 0 0 0,-1 0 0 0 0,-1 0 0 0 0,-2 0 0 0 0,-1-1 0 0 0,-18 48 0 0 0,24-76-144 0 0,1-1 0 0 0,-1 1 1 0 0,1 0-1 0 0,-1-1 0 0 0,0 1 1 0 0,0-1-1 0 0,1 1 0 0 0,-1-1 1 0 0,0 0-1 0 0,0 1 0 0 0,-1-1 1 0 0,1 0-1 0 0,0 0 1 0 0,0 0-1 0 0,-1 0 0 0 0,1 0 1 0 0,0 0-1 0 0,-1 0 0 0 0,1 0 1 0 0,-1 0-1 0 0,1 0 0 0 0,-1-1 1 0 0,0 1-1 0 0,1-1 0 0 0,-1 1 1 0 0,-2-1-1 0 0,2 0-81 0 0,0-1 0 0 0,0 1 0 0 0,0-1 0 0 0,1 0 0 0 0,-1 1 0 0 0,0-1 0 0 0,0 0 0 0 0,0 0 0 0 0,0 0 0 0 0,1 0 0 0 0,-1-1 0 0 0,0 1 0 0 0,1 0 0 0 0,0-1 0 0 0,-1 1 0 0 0,1-1 1 0 0,0 0-1 0 0,-1 1 0 0 0,1-1 0 0 0,0 0 0 0 0,-1-3 0 0 0,-5-10-6037 0 0</inkml:trace>
</inkml:ink>
</file>

<file path=ppt/ink/ink2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11.665"/>
    </inkml:context>
    <inkml:brush xml:id="br0">
      <inkml:brushProperty name="width" value="0.05" units="cm"/>
      <inkml:brushProperty name="height" value="0.05" units="cm"/>
    </inkml:brush>
  </inkml:definitions>
  <inkml:trace contextRef="#ctx0" brushRef="#br0">1 84 9674 0 0,'0'-3'5607'0'0,"0"3"-5522"0"0,9-6 2177 0 0,15-2-1635 0 0,1 1 1 0 0,1 1-1 0 0,-1 1 1 0 0,40-3-1 0 0,35-6-259 0 0,-13-7-2613 0 0,-66 16-4560 0 0</inkml:trace>
</inkml:ink>
</file>

<file path=ppt/ink/ink2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12.026"/>
    </inkml:context>
    <inkml:brush xml:id="br0">
      <inkml:brushProperty name="width" value="0.05" units="cm"/>
      <inkml:brushProperty name="height" value="0.05" units="cm"/>
    </inkml:brush>
  </inkml:definitions>
  <inkml:trace contextRef="#ctx0" brushRef="#br0">1 16 14283 0 0,'0'0'2571'0'0,"16"0"-670"0"0,197-12-1748 0 0,-172 9-153 0 0</inkml:trace>
</inkml:ink>
</file>

<file path=ppt/ink/ink2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39.009"/>
    </inkml:context>
    <inkml:brush xml:id="br0">
      <inkml:brushProperty name="width" value="0.05" units="cm"/>
      <inkml:brushProperty name="height" value="0.05" units="cm"/>
    </inkml:brush>
  </inkml:definitions>
  <inkml:trace contextRef="#ctx0" brushRef="#br0">408 24 5065 0 0,'0'-1'389'0'0,"-2"-1"-46"0"0,0 1-1 0 0,0-1 0 0 0,0 0 1 0 0,0 1-1 0 0,0-1 0 0 0,-1 1 1 0 0,1 0-1 0 0,0-1 0 0 0,-1 1 0 0 0,1 0 1 0 0,-4 0-1 0 0,0-1-118 0 0,0 1-1 0 0,0 0 1 0 0,0 0 0 0 0,-1 0-1 0 0,1 1 1 0 0,0 0 0 0 0,-1 0-1 0 0,1 1 1 0 0,0 0 0 0 0,0 0-1 0 0,-1 0 1 0 0,1 1 0 0 0,0 0-1 0 0,0 0 1 0 0,0 1 0 0 0,1-1 0 0 0,-1 1-1 0 0,1 0 1 0 0,-8 6 0 0 0,-6 5-282 0 0,1 0 0 0 0,1 1 0 0 0,1 1 1 0 0,-16 19-1 0 0,23-25 45 0 0,0 0 0 0 0,1 1 0 0 0,0 0-1 0 0,1 0 1 0 0,0 1 0 0 0,1 0 0 0 0,-5 13 0 0 0,9-19-2 0 0,1-1 1 0 0,-1 1-1 0 0,1-1 0 0 0,0 1 0 0 0,1 0 1 0 0,0 0-1 0 0,-1-1 0 0 0,2 1 1 0 0,-1 0-1 0 0,1 0 0 0 0,0-1 1 0 0,0 1-1 0 0,0-1 0 0 0,1 1 1 0 0,0-1-1 0 0,0 1 0 0 0,0-1 1 0 0,1 0-1 0 0,3 6 0 0 0,11 13-64 0 0,1-1 0 0 0,2-1 0 0 0,32 31 0 0 0,-34-38 64 0 0,-1 2 0 0 0,-1 0 0 0 0,0 1 0 0 0,-2 1 0 0 0,0 0 0 0 0,18 34 0 0 0,-30-51 6 0 0,-1 1 0 0 0,0-1 1 0 0,-1 1-1 0 0,1-1 0 0 0,0 1 1 0 0,-1 0-1 0 0,1-1 0 0 0,-1 1 1 0 0,0-1-1 0 0,0 1 0 0 0,0 0 1 0 0,0-1-1 0 0,0 1 0 0 0,-1 0 1 0 0,1-1-1 0 0,-1 1 0 0 0,1-1 1 0 0,-2 4-1 0 0,0-3 17 0 0,0 1-1 0 0,0-1 1 0 0,-1 0 0 0 0,1 0 0 0 0,-1 0 0 0 0,1 0-1 0 0,-1 0 1 0 0,0-1 0 0 0,0 1 0 0 0,0-1-1 0 0,-5 3 1 0 0,-2 1 49 0 0,-2 0-1 0 0,1-1 1 0 0,-1-1-1 0 0,0 0 1 0 0,0 0-1 0 0,-22 3 1 0 0,21-6-15 0 0,-1 0 1 0 0,1 0 0 0 0,0-1-1 0 0,-1-1 1 0 0,-14-2 0 0 0,20 2-53 0 0,1-1 1 0 0,-1 0 0 0 0,0 0-1 0 0,1-1 1 0 0,0 0 0 0 0,0 0 0 0 0,0 0-1 0 0,0-1 1 0 0,0 0 0 0 0,-6-6-1 0 0,0-3-127 0 0</inkml:trace>
</inkml:ink>
</file>

<file path=ppt/ink/ink2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39.385"/>
    </inkml:context>
    <inkml:brush xml:id="br0">
      <inkml:brushProperty name="width" value="0.05" units="cm"/>
      <inkml:brushProperty name="height" value="0.05" units="cm"/>
    </inkml:brush>
  </inkml:definitions>
  <inkml:trace contextRef="#ctx0" brushRef="#br0">482 10 3225 0 0,'0'-1'92'0'0,"0"1"0"0"0,0 0 0 0 0,0 0 0 0 0,1 0 0 0 0,-1 0 0 0 0,0-1 0 0 0,0 1-1 0 0,0 0 1 0 0,0 0 0 0 0,0 0 0 0 0,0 0 0 0 0,0-1 0 0 0,1 1 0 0 0,-1 0 0 0 0,0 0 0 0 0,0-1 0 0 0,0 1 0 0 0,0 0 0 0 0,0 0 0 0 0,0 0 0 0 0,0-1 0 0 0,0 1 0 0 0,0 0 0 0 0,0 0 0 0 0,0-1 0 0 0,0 1 0 0 0,0 0 0 0 0,0 0 0 0 0,0 0 0 0 0,0-1 0 0 0,-1 1 0 0 0,1 0 0 0 0,0 0 0 0 0,0 0 0 0 0,0-1 0 0 0,0 1 0 0 0,0 0 0 0 0,0 0 0 0 0,-1 0 0 0 0,1 0 0 0 0,0-1 0 0 0,0 1 0 0 0,0 0 0 0 0,0 0 0 0 0,-1 0 0 0 0,1 0 0 0 0,0 0 0 0 0,0 0-1 0 0,0 0 1 0 0,-1-1 0 0 0,1 1 0 0 0,0 0 0 0 0,-1 0 0 0 0,-18 1 2349 0 0,-23 9-136 0 0,-10 9-1536 0 0,0 1-1 0 0,1 3 1 0 0,2 2-1 0 0,-86 58 1 0 0,132-81-781 0 0,0 1 0 0 0,0-1 0 0 0,0 1 0 0 0,0 0 1 0 0,0 0-1 0 0,1 0 0 0 0,-1 0 0 0 0,1 0 0 0 0,0 0 1 0 0,0 1-1 0 0,0-1 0 0 0,0 1 0 0 0,1-1 0 0 0,0 1 1 0 0,-1 0-1 0 0,1 0 0 0 0,0-1 0 0 0,1 1 0 0 0,-1 4 1 0 0,1-3-7 0 0,0 0 0 0 0,1 0 0 0 0,0 0 0 0 0,0 0 0 0 0,0 0 0 0 0,1-1 0 0 0,0 1 1 0 0,-1 0-1 0 0,2-1 0 0 0,-1 1 0 0 0,0-1 0 0 0,1 0 0 0 0,0 0 0 0 0,5 6 0 0 0,15 16-54 0 0,37 30-1 0 0,-43-42 41 0 0,0 0 1 0 0,-2 2-1 0 0,0 0 0 0 0,0 1 0 0 0,-2 1 0 0 0,13 19 0 0 0,-25-34 35 0 0,1 0 0 0 0,0 0-1 0 0,-1 0 1 0 0,0 1-1 0 0,0-1 1 0 0,0 0 0 0 0,0 1-1 0 0,-1-1 1 0 0,1 1-1 0 0,-1-1 1 0 0,0 1 0 0 0,0-1-1 0 0,0 1 1 0 0,0-1-1 0 0,0 1 1 0 0,-1-1-1 0 0,0 1 1 0 0,-2 5 0 0 0,1-5 7 0 0,0 1 0 0 0,-1 0 0 0 0,0 0 0 0 0,0-1 0 0 0,-1 0 0 0 0,1 1 0 0 0,-1-1 0 0 0,0 0 0 0 0,0-1 0 0 0,-9 7 0 0 0,-1-1 13 0 0,0-1 0 0 0,0-1 0 0 0,-1 0 0 0 0,0-1 0 0 0,0 0 0 0 0,0-1 0 0 0,-22 4 0 0 0,30-8-167 0 0,-1 0-1 0 0,0 0 1 0 0,0 0-1 0 0,0-1 0 0 0,0-1 1 0 0,-15-1-1 0 0,2-3-5284 0 0</inkml:trace>
</inkml:ink>
</file>

<file path=ppt/ink/ink2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39.712"/>
    </inkml:context>
    <inkml:brush xml:id="br0">
      <inkml:brushProperty name="width" value="0.05" units="cm"/>
      <inkml:brushProperty name="height" value="0.05" units="cm"/>
    </inkml:brush>
  </inkml:definitions>
  <inkml:trace contextRef="#ctx0" brushRef="#br0">0 57 8754 0 0,'4'-2'80'0'0,"0"0"-1"0"0,0 0 1 0 0,0 1-1 0 0,0-1 1 0 0,0 1 0 0 0,1 0-1 0 0,-1 1 1 0 0,0-1 0 0 0,1 1-1 0 0,4-1 1 0 0,7 0-85 0 0,265-40-259 0 0,-268 39 193 0 0</inkml:trace>
</inkml:ink>
</file>

<file path=ppt/ink/ink2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0.055"/>
    </inkml:context>
    <inkml:brush xml:id="br0">
      <inkml:brushProperty name="width" value="0.05" units="cm"/>
      <inkml:brushProperty name="height" value="0.05" units="cm"/>
    </inkml:brush>
  </inkml:definitions>
  <inkml:trace contextRef="#ctx0" brushRef="#br0">33 1 5529 0 0,'-1'1'43'0'0,"0"1"-1"0"0,1-1 1 0 0,-1 1-1 0 0,1-1 1 0 0,0 1-1 0 0,-1 0 1 0 0,1-1-1 0 0,0 1 1 0 0,0 0-1 0 0,0-1 1 0 0,0 1-1 0 0,1 2 1 0 0,-1 1 4 0 0,-14 152 3034 0 0,-1 60 254 0 0,18-130-3027 0 0,-1 41-516 0 0,-5-111 128 0 0,1-10 14 0 0</inkml:trace>
</inkml:ink>
</file>

<file path=ppt/ink/ink2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0.537"/>
    </inkml:context>
    <inkml:brush xml:id="br0">
      <inkml:brushProperty name="width" value="0.05" units="cm"/>
      <inkml:brushProperty name="height" value="0.05" units="cm"/>
    </inkml:brush>
  </inkml:definitions>
  <inkml:trace contextRef="#ctx0" brushRef="#br0">0 116 6913 0 0,'5'-3'6042'0'0,"20"-2"-6381"0"0,-24 5 707 0 0,478-92 2615 0 0,-420 77-4302 0 0</inkml:trace>
</inkml:ink>
</file>

<file path=ppt/ink/ink2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1.299"/>
    </inkml:context>
    <inkml:brush xml:id="br0">
      <inkml:brushProperty name="width" value="0.05" units="cm"/>
      <inkml:brushProperty name="height" value="0.05" units="cm"/>
    </inkml:brush>
  </inkml:definitions>
  <inkml:trace contextRef="#ctx0" brushRef="#br0">272 39 1840 0 0,'3'-2'321'0'0,"26"-14"959"0"0,-16 2 3237 0 0,-13 13-4310 0 0,0 1 1 0 0,-1-1-1 0 0,1 1 1 0 0,0 0 0 0 0,-1-1-1 0 0,1 1 1 0 0,0 0-1 0 0,-1-1 1 0 0,1 1-1 0 0,0 0 1 0 0,-1-1-1 0 0,1 1 1 0 0,-1 0 0 0 0,1-1-1 0 0,-1 1 1 0 0,1 0-1 0 0,-1 0 1 0 0,1 0-1 0 0,-1 0 1 0 0,1 0 0 0 0,-1-1-1 0 0,1 1 1 0 0,-1 0-1 0 0,1 0 1 0 0,-1 0-1 0 0,1 0 1 0 0,-1 0 0 0 0,1 0-1 0 0,-1 1 1 0 0,0-1-1 0 0,-19-1 1627 0 0,10 3-1313 0 0,-1 0 0 0 0,0 0 0 0 0,0 1 0 0 0,-10 5 0 0 0,8-3-572 0 0,-1 2-1 0 0,1-1 1 0 0,0 2-1 0 0,1-1 1 0 0,0 2-1 0 0,0 0 1 0 0,1 0-1 0 0,0 1 0 0 0,-11 12 1 0 0,19-18 40 0 0,0 0 0 0 0,1 1 0 0 0,-1-1 0 0 0,1 0-1 0 0,0 1 1 0 0,0 0 0 0 0,0-1 0 0 0,0 1 0 0 0,1 0 0 0 0,0 0 0 0 0,0 0 0 0 0,0 0 0 0 0,1 0 0 0 0,-1 0-1 0 0,1 0 1 0 0,1 0 0 0 0,-1 0 0 0 0,1 0 0 0 0,-1 0 0 0 0,2 0 0 0 0,-1 0 0 0 0,0 0 0 0 0,1-1 0 0 0,0 1-1 0 0,3 5 1 0 0,7 12-62 0 0,0-2 0 0 0,1 0 0 0 0,2-1 0 0 0,19 21-1 0 0,-4-3 33 0 0,-29-35 41 0 0,6 6 0 0 0,0 0 0 0 0,0 1 0 0 0,-1 0 0 0 0,0 1 0 0 0,-1-1 0 0 0,0 1 0 0 0,0 0 0 0 0,-1 1 0 0 0,4 15 0 0 0,-8-23 4 0 0,0 0 1 0 0,-1 0 0 0 0,1 0 0 0 0,-1 0-1 0 0,0 0 1 0 0,0 0 0 0 0,0-1-1 0 0,0 1 1 0 0,0 0 0 0 0,0 0-1 0 0,-1-1 1 0 0,1 1 0 0 0,-1-1 0 0 0,0 1-1 0 0,0-1 1 0 0,0 0 0 0 0,0 0-1 0 0,0 0 1 0 0,0 0 0 0 0,-1 0-1 0 0,1 0 1 0 0,-5 2 0 0 0,-3 2 28 0 0,0 0-1 0 0,-1 0 1 0 0,0-1 0 0 0,-13 5 0 0 0,11-6 60 0 0,0 0 0 0 0,0-1 0 0 0,-21 3 1 0 0,31-6-191 0 0,-1 1 0 0 0,0-1 0 0 0,1 0 1 0 0,-1 0-1 0 0,1 0 0 0 0,-1-1 1 0 0,1 1-1 0 0,-1-1 0 0 0,1 0 1 0 0,-1 0-1 0 0,1 0 0 0 0,-1 0 1 0 0,1 0-1 0 0,0-1 0 0 0,0 0 1 0 0,0 1-1 0 0,0-1 0 0 0,-4-4 1 0 0,-1-4-5810 0 0</inkml:trace>
</inkml:ink>
</file>

<file path=ppt/ink/ink2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1.674"/>
    </inkml:context>
    <inkml:brush xml:id="br0">
      <inkml:brushProperty name="width" value="0.05" units="cm"/>
      <inkml:brushProperty name="height" value="0.05" units="cm"/>
    </inkml:brush>
  </inkml:definitions>
  <inkml:trace contextRef="#ctx0" brushRef="#br0">422 6 920 0 0,'0'0'42'0'0,"0"0"0"0"0,0 0 0 0 0,0 0 0 0 0,0 0 0 0 0,0 0 0 0 0,0 0 0 0 0,0 0 0 0 0,0 0 0 0 0,0 0 0 0 0,0-1 0 0 0,1 1 0 0 0,-1 0 0 0 0,0 0 0 0 0,0 0 0 0 0,0 0 0 0 0,0 0 0 0 0,0 0 0 0 0,0 0 0 0 0,0 0 0 0 0,0 0 0 0 0,0-1 0 0 0,0 1 0 0 0,0 0 0 0 0,0 0-1 0 0,0 0 1 0 0,0 0 0 0 0,0 0 0 0 0,0 0 0 0 0,0 0 0 0 0,0 0 0 0 0,0-1 0 0 0,0 1 0 0 0,0 0 0 0 0,0 0 0 0 0,0 0 0 0 0,0 0 0 0 0,0 0 0 0 0,0 0 0 0 0,-1 0 0 0 0,1 0 0 0 0,0 0 0 0 0,0 0 0 0 0,0-1 0 0 0,0 1 0 0 0,0 0 0 0 0,0 0 0 0 0,0 0 0 0 0,0 0 0 0 0,0 0 0 0 0,0 0 0 0 0,0 0 0 0 0,-1 0 0 0 0,1 0 0 0 0,0 0 0 0 0,-9-2 2319 0 0,-10 3 1092 0 0,6 1-2197 0 0,0 1-1 0 0,1 0 0 0 0,-25 10 1 0 0,18-5-761 0 0,1 1 0 0 0,-19 13-1 0 0,16-8-539 0 0,1 1-1 0 0,1 1 0 0 0,0 0 0 0 0,-25 29 1 0 0,41-42 30 0 0,0 0 1 0 0,0 1-1 0 0,1 0 1 0 0,-1-1 0 0 0,1 1-1 0 0,0 0 1 0 0,0 0-1 0 0,0 0 1 0 0,0 0-1 0 0,1 1 1 0 0,-1-1 0 0 0,1 0-1 0 0,0 1 1 0 0,1-1-1 0 0,-1 1 1 0 0,1-1-1 0 0,0 1 1 0 0,0-1 0 0 0,0 1-1 0 0,1-1 1 0 0,-1 1-1 0 0,1-1 1 0 0,0 0 0 0 0,0 1-1 0 0,1-1 1 0 0,-1 0-1 0 0,1 0 1 0 0,0 0-1 0 0,0 0 1 0 0,1 0 0 0 0,3 5-1 0 0,4 5-51 0 0,0 0 0 0 0,1 0 0 0 0,0-1 1 0 0,24 20-1 0 0,59 38 9 0 0,-69-54 48 0 0,0 0 1 0 0,-2 2-1 0 0,0 1 0 0 0,33 38 1 0 0,-55-56 8 0 0,0-1-1 0 0,0 0 1 0 0,0 0 0 0 0,0 0 0 0 0,0 1 0 0 0,0-1-1 0 0,0 1 1 0 0,-1-1 0 0 0,1 0 0 0 0,-1 1-1 0 0,1-1 1 0 0,-1 1 0 0 0,0-1 0 0 0,1 1 0 0 0,-1-1-1 0 0,0 1 1 0 0,0 0 0 0 0,0-1 0 0 0,0 1 0 0 0,0-1-1 0 0,-1 1 1 0 0,1-1 0 0 0,0 1 0 0 0,-1-1 0 0 0,1 1-1 0 0,-1-1 1 0 0,1 1 0 0 0,-1-1 0 0 0,0 0 0 0 0,1 1-1 0 0,-1-1 1 0 0,0 0 0 0 0,0 0 0 0 0,0 1 0 0 0,0-1-1 0 0,0 0 1 0 0,-1 0 0 0 0,1 0 0 0 0,0 0-1 0 0,0 0 1 0 0,-1-1 0 0 0,1 1 0 0 0,-3 1 0 0 0,-7 4 38 0 0,0-1 0 0 0,-1 0 0 0 0,1-1 0 0 0,-18 3 1 0 0,23-5-1 0 0,-34 8-138 0 0,1-3 0 0 0,-2-1 0 0 0,1-2 0 0 0,0-1 0 0 0,-54-4 0 0 0,67-4-199 0 0,4-2 239 0 0</inkml:trace>
</inkml:ink>
</file>

<file path=ppt/ink/ink2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2.249"/>
    </inkml:context>
    <inkml:brush xml:id="br0">
      <inkml:brushProperty name="width" value="0.05" units="cm"/>
      <inkml:brushProperty name="height" value="0.05" units="cm"/>
    </inkml:brush>
  </inkml:definitions>
  <inkml:trace contextRef="#ctx0" brushRef="#br0">250 2 7370 0 0,'0'0'568'0'0,"0"-1"-344"0"0,-13 13 2051 0 0,-9 24-1479 0 0,3 1 0 0 0,-20 50 0 0 0,-22 83-1120 0 0,50-138 418 0 0,-38 155-235 0 0,22-73 74 0 0,21-99-37 0 0,3-24-148 0 0,3-27-339 0 0,11-100-471 0 0,-8 96 1062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7.294"/>
    </inkml:context>
    <inkml:brush xml:id="br0">
      <inkml:brushProperty name="width" value="0.05" units="cm"/>
      <inkml:brushProperty name="height" value="0.05" units="cm"/>
      <inkml:brushProperty name="color" value="#004F8B"/>
    </inkml:brush>
  </inkml:definitions>
  <inkml:trace contextRef="#ctx0" brushRef="#br0">3 6 10138 0 0,'-2'-2'1026'0'0,"9"-1"686"0"0,6 3-1817 0 0,0 0-1 0 0,0 0 1 0 0,0 1 0 0 0,14 4-1 0 0,-19-2 96 0 0</inkml:trace>
</inkml:ink>
</file>

<file path=ppt/ink/ink2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2.608"/>
    </inkml:context>
    <inkml:brush xml:id="br0">
      <inkml:brushProperty name="width" value="0.05" units="cm"/>
      <inkml:brushProperty name="height" value="0.05" units="cm"/>
    </inkml:brush>
  </inkml:definitions>
  <inkml:trace contextRef="#ctx0" brushRef="#br0">173 10 3225 0 0,'1'0'51'0'0,"0"-1"0"0"0,0 0 0 0 0,0 0 1 0 0,0 0-1 0 0,0 0 0 0 0,0 1 0 0 0,0-1 1 0 0,0 0-1 0 0,0 1 0 0 0,1-1 0 0 0,-1 1 1 0 0,0-1-1 0 0,0 1 0 0 0,0 0 0 0 0,1-1 0 0 0,-1 1 1 0 0,0 0-1 0 0,1 0 0 0 0,-1 0 0 0 0,0 0 1 0 0,0 0-1 0 0,3 1 0 0 0,-2 0 19 0 0,1-1 0 0 0,-1 1 0 0 0,0 1 0 0 0,0-1 0 0 0,0 0 0 0 0,0 0 0 0 0,0 1 0 0 0,0-1 0 0 0,0 1 0 0 0,0 0 0 0 0,2 2 1 0 0,2 4 309 0 0,0 0 1 0 0,0 1 0 0 0,0 0-1 0 0,4 13 1 0 0,18 42 646 0 0,-4 2 0 0 0,-2 1 1 0 0,19 103-1 0 0,-25-63-934 0 0,-15-92-92 0 0,-1 0 0 0 0,0-1 0 0 0,-1 1 0 0 0,-1 0 0 0 0,-4 18-1 0 0,3-26 6 0 0,0 1 0 0 0,0-1-1 0 0,0 0 1 0 0,-1 0-1 0 0,0 0 1 0 0,-1-1-1 0 0,1 1 1 0 0,-1-1-1 0 0,-1 0 1 0 0,1-1-1 0 0,-1 1 1 0 0,-7 5-1 0 0,-5 3-5 0 0</inkml:trace>
  <inkml:trace contextRef="#ctx0" brushRef="#br0" timeOffset="1">2 457 3225 0 0,'-1'-2'177'0'0,"1"1"1"0"0,0-1-1 0 0,0 1 0 0 0,-1-1 1 0 0,1 1-1 0 0,0-1 1 0 0,1 1-1 0 0,-1-1 1 0 0,0 1-1 0 0,0 0 0 0 0,0-1 1 0 0,1 1-1 0 0,-1-1 1 0 0,1 1-1 0 0,-1 0 1 0 0,2-3-1 0 0,0 2 10 0 0,0 0-1 0 0,0 0 1 0 0,0 1 0 0 0,0-1 0 0 0,0 1-1 0 0,0-1 1 0 0,1 1 0 0 0,3-2 0 0 0,6-2-217 0 0,-1 0 0 0 0,1 1 0 0 0,0 1 0 0 0,0 0 0 0 0,0 1 0 0 0,0 0 0 0 0,1 1 0 0 0,13 0 0 0 0,105 10-271 0 0,-90-5 233 0 0,6 0-5 0 0</inkml:trace>
</inkml:ink>
</file>

<file path=ppt/ink/ink2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2.935"/>
    </inkml:context>
    <inkml:brush xml:id="br0">
      <inkml:brushProperty name="width" value="0.05" units="cm"/>
      <inkml:brushProperty name="height" value="0.05" units="cm"/>
    </inkml:brush>
  </inkml:definitions>
  <inkml:trace contextRef="#ctx0" brushRef="#br0">9 71 11522 0 0,'-8'-10'1599'0'0,"9"4"763"0"0,20-1 268 0 0,-13 5-3533 0 0,66-13 569 0 0,135-8 0 0 0,-164 19 270 0 0,-4 0-123 0 0</inkml:trace>
</inkml:ink>
</file>

<file path=ppt/ink/ink2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3.282"/>
    </inkml:context>
    <inkml:brush xml:id="br0">
      <inkml:brushProperty name="width" value="0.05" units="cm"/>
      <inkml:brushProperty name="height" value="0.05" units="cm"/>
    </inkml:brush>
  </inkml:definitions>
  <inkml:trace contextRef="#ctx0" brushRef="#br0">480 56 14283 0 0,'-6'-6'-10'0'0,"-1"1"0"0"0,1-1-1 0 0,-1 2 1 0 0,0-1 0 0 0,0 1 0 0 0,-1 0 0 0 0,1 0-1 0 0,-1 1 1 0 0,0 0 0 0 0,0 0 0 0 0,0 1 0 0 0,0 0 0 0 0,0 0-1 0 0,0 1 1 0 0,-1 0 0 0 0,1 1 0 0 0,0 0 0 0 0,-1 0-1 0 0,-11 2 1 0 0,5 1-22 0 0,1 0 1 0 0,0 0-1 0 0,0 2 1 0 0,0 0-1 0 0,0 0 0 0 0,1 1 1 0 0,0 1-1 0 0,0 0 0 0 0,0 1 1 0 0,-14 12-1 0 0,25-18 24 0 0,0-1 0 0 0,1 0-1 0 0,-1 1 1 0 0,1-1 0 0 0,-1 1 0 0 0,1-1 0 0 0,0 1 0 0 0,0 0 0 0 0,0 0-1 0 0,0-1 1 0 0,0 1 0 0 0,0 0 0 0 0,0 0 0 0 0,1 0 0 0 0,-1 0-1 0 0,1 0 1 0 0,-1 0 0 0 0,1 0 0 0 0,0 3 0 0 0,0-1-15 0 0,0-1-1 0 0,1 1 1 0 0,-1-1-1 0 0,1 1 1 0 0,0-1 0 0 0,0 0-1 0 0,1 1 1 0 0,-1-1 0 0 0,1 0-1 0 0,2 5 1 0 0,6 6-62 0 0,1-1-1 0 0,0 0 1 0 0,23 21 0 0 0,-23-24 103 0 0,3 4-56 0 0,63 64-57 0 0,-65-64 92 0 0,-1-1-1 0 0,-1 2 0 0 0,-1-1 1 0 0,11 21-1 0 0,-19-33 0 0 0,1 1 0 0 0,-1 0 0 0 0,0 0 0 0 0,0-1-1 0 0,-1 1 1 0 0,1 0 0 0 0,0 0 0 0 0,-1 0-1 0 0,0 0 1 0 0,0 0 0 0 0,0 0 0 0 0,0 0 0 0 0,0 0-1 0 0,0 0 1 0 0,-1 0 0 0 0,1 0 0 0 0,-3 4-1 0 0,1-3 11 0 0,0 0-1 0 0,0-1 0 0 0,0 0 0 0 0,0 1 0 0 0,-1-1 0 0 0,1 0 0 0 0,-1 0 0 0 0,0-1 0 0 0,0 1 0 0 0,0 0 0 0 0,-6 2 0 0 0,-7 4 79 0 0,0-1 1 0 0,-1-1-1 0 0,1 0 0 0 0,-30 7 1 0 0,45-14-78 0 0,-27 9-81 0 0,0-2 1 0 0,-1-1 0 0 0,1-1-1 0 0,-2-1 1 0 0,-45-1 0 0 0,63-4-4488 0 0</inkml:trace>
</inkml:ink>
</file>

<file path=ppt/ink/ink2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3.655"/>
    </inkml:context>
    <inkml:brush xml:id="br0">
      <inkml:brushProperty name="width" value="0.05" units="cm"/>
      <inkml:brushProperty name="height" value="0.05" units="cm"/>
    </inkml:brush>
  </inkml:definitions>
  <inkml:trace contextRef="#ctx0" brushRef="#br0">420 22 10594 0 0,'-1'-1'201'0'0,"0"0"0"0"0,0 0 0 0 0,0 0 0 0 0,0 0 0 0 0,0 0-1 0 0,0 0 1 0 0,0 0 0 0 0,0 1 0 0 0,-1-1 0 0 0,1 0 0 0 0,0 1 0 0 0,0-1-1 0 0,-1 1 1 0 0,1-1 0 0 0,0 1 0 0 0,-3-1 0 0 0,-26-4 992 0 0,21 4-976 0 0,-9 0-94 0 0,0 0-1 0 0,0 1 1 0 0,0 0 0 0 0,0 2-1 0 0,0 0 1 0 0,-32 9-1 0 0,22-3 26 0 0,-1 2 0 0 0,1 1-1 0 0,-36 19 1 0 0,59-28-171 0 0,1 1-1 0 0,-1 0 1 0 0,1 0 0 0 0,0 0 0 0 0,0 0 0 0 0,0 0 0 0 0,0 1 0 0 0,1 0 0 0 0,-5 5 0 0 0,7-7 14 0 0,0 0-1 0 0,0-1 1 0 0,1 1 0 0 0,-1 0-1 0 0,0-1 1 0 0,1 1 0 0 0,-1 0-1 0 0,1 0 1 0 0,0 0 0 0 0,-1-1-1 0 0,1 1 1 0 0,0 0 0 0 0,0 0-1 0 0,0 0 1 0 0,0 0 0 0 0,1 0-1 0 0,-1-1 1 0 0,0 1 0 0 0,1 0-1 0 0,0 0 1 0 0,-1 0 0 0 0,1-1-1 0 0,0 1 1 0 0,0 0-1 0 0,0-1 1 0 0,0 1 0 0 0,0-1-1 0 0,2 3 1 0 0,20 22-109 0 0,0-2-1 0 0,2 0 0 0 0,47 33 1 0 0,26 25-43 0 0,-91-75 155 0 0,8 7-7 0 0,24 31-1 0 0,-36-42 14 0 0,0 1-1 0 0,0 0 1 0 0,-1 0-1 0 0,0 0 1 0 0,1 0-1 0 0,-2 1 1 0 0,1-1 0 0 0,0 1-1 0 0,-1-1 1 0 0,0 1-1 0 0,0-1 1 0 0,0 1-1 0 0,-1 0 1 0 0,0 5-1 0 0,0-8 6 0 0,-1 0 0 0 0,1 0 0 0 0,-1 1 0 0 0,0-1 0 0 0,0 0 0 0 0,0 0 0 0 0,0 0 0 0 0,-1-1 0 0 0,1 1 0 0 0,0 0 0 0 0,-1 0 0 0 0,1-1 0 0 0,-1 1 0 0 0,0-1 0 0 0,0 1 0 0 0,1-1 0 0 0,-1 0 0 0 0,0 1 0 0 0,0-1 0 0 0,0 0 0 0 0,0 0 0 0 0,0-1 0 0 0,-1 1 0 0 0,-2 0 0 0 0,-8 3 63 0 0,0 0-1 0 0,-24 2 0 0 0,32-5-51 0 0,-8 1 26 0 0,0-1 0 0 0,0-1 0 0 0,0 0 0 0 0,0 0 0 0 0,0-1 0 0 0,0-1 0 0 0,0 0 0 0 0,0-1 0 0 0,0 0 0 0 0,1-1 0 0 0,0-1 0 0 0,-16-7 0 0 0,7 0-42 0 0</inkml:trace>
</inkml:ink>
</file>

<file path=ppt/ink/ink2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3.983"/>
    </inkml:context>
    <inkml:brush xml:id="br0">
      <inkml:brushProperty name="width" value="0.05" units="cm"/>
      <inkml:brushProperty name="height" value="0.05" units="cm"/>
    </inkml:brush>
  </inkml:definitions>
  <inkml:trace contextRef="#ctx0" brushRef="#br0">68 1 11522 0 0,'-4'5'3387'0'0,"-1"16"-2616"0"0,-4 23-718 0 0,0 27-56 0 0,4 1 1 0 0,2 1 0 0 0,8 71-1 0 0,-1 52-21 0 0,-5-177-133 0 0,1-1 0 0 0,-2 1 0 0 0,-1 0 0 0 0,0-1 0 0 0,-1 1 0 0 0,-1-1 0 0 0,-14 34 0 0 0,14-43-5020 0 0</inkml:trace>
</inkml:ink>
</file>

<file path=ppt/ink/ink2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4.405"/>
    </inkml:context>
    <inkml:brush xml:id="br0">
      <inkml:brushProperty name="width" value="0.05" units="cm"/>
      <inkml:brushProperty name="height" value="0.05" units="cm"/>
    </inkml:brush>
  </inkml:definitions>
  <inkml:trace contextRef="#ctx0" brushRef="#br0">1 113 8290 0 0,'3'-6'59'0'0,"0"0"1"0"0,1 1-1 0 0,-1-1 1 0 0,1 1 0 0 0,1 0-1 0 0,-1 0 1 0 0,1 1-1 0 0,0-1 1 0 0,0 1-1 0 0,0 0 1 0 0,0 0 0 0 0,1 1-1 0 0,0-1 1 0 0,8-3-1 0 0,2 0-94 0 0,1 0-1 0 0,-1 1 1 0 0,1 1-1 0 0,23-5 1 0 0,-28 8 62 0 0,0 1-1 0 0,0 0 1 0 0,1 1-1 0 0,-1 0 1 0 0,0 1 0 0 0,1 0-1 0 0,-1 1 1 0 0,0 0-1 0 0,0 1 1 0 0,0 0 0 0 0,11 5-1 0 0,-18-6 17 0 0,0 1 1 0 0,0-1-1 0 0,0 1 0 0 0,0-1 1 0 0,-1 2-1 0 0,0-1 0 0 0,1 0 1 0 0,-1 1-1 0 0,0 0 0 0 0,-1-1 1 0 0,1 2-1 0 0,-1-1 0 0 0,1 0 1 0 0,-1 1-1 0 0,-1-1 0 0 0,1 1 1 0 0,-1 0-1 0 0,0 0 0 0 0,0 0 1 0 0,0 0-1 0 0,0 0 0 0 0,-1 1 1 0 0,0-1-1 0 0,0 0 0 0 0,-1 1 1 0 0,1-1-1 0 0,-2 7 0 0 0,1-3 108 0 0,-2-1-1 0 0,1 1 0 0 0,-1 0 0 0 0,0-1 1 0 0,-1 0-1 0 0,0 1 0 0 0,-1-1 0 0 0,1 0 1 0 0,-2-1-1 0 0,1 1 0 0 0,-1-1 0 0 0,0 0 1 0 0,0 0-1 0 0,-1 0 0 0 0,0-1 0 0 0,0 1 1 0 0,-1-2-1 0 0,0 1 0 0 0,-7 5 0 0 0,-7 2 174 0 0,0 0 0 0 0,0-1 0 0 0,-1-2-1 0 0,0 0 1 0 0,-40 12 0 0 0,21-12 63 0 0,37-9-353 0 0,1-1 0 0 0,0 1 0 0 0,0-1-1 0 0,0 0 1 0 0,-1 0 0 0 0,1 0 0 0 0,0 0 0 0 0,0-1 0 0 0,-1 1 0 0 0,1-1 0 0 0,-3-1-1 0 0,4 1-10 0 0,27 4-138 0 0,-3 3-239 0 0,0 2-1 0 0,0 1 0 0 0,-1 0 0 0 0,-1 2 1 0 0,29 19-1 0 0,-14-6 318 0 0,-2 3 1 0 0,32 31 0 0 0,-59-53 36 0 0,-1 0-1 0 0,0 1 1 0 0,0 0 0 0 0,-1-1 0 0 0,1 2 0 0 0,-1-1 0 0 0,-1 0 0 0 0,1 1 0 0 0,3 10 0 0 0,-6-15 14 0 0,-1 1 1 0 0,1-1-1 0 0,-1 1 0 0 0,0-1 1 0 0,1 1-1 0 0,-1-1 0 0 0,0 1 1 0 0,-1-1-1 0 0,1 1 0 0 0,0 0 1 0 0,-1-1-1 0 0,1 1 1 0 0,-1-1-1 0 0,0 0 0 0 0,0 1 1 0 0,0-1-1 0 0,0 0 0 0 0,0 1 1 0 0,0-1-1 0 0,-1 0 0 0 0,1 0 1 0 0,-1 0-1 0 0,0 0 1 0 0,1 0-1 0 0,-1-1 0 0 0,0 1 1 0 0,0 0-1 0 0,0-1 0 0 0,0 1 1 0 0,-1-1-1 0 0,-1 1 0 0 0,-15 10 390 0 0,-1-2 0 0 0,0-1-1 0 0,0 0 1 0 0,-1-1-1 0 0,0-2 1 0 0,0 0 0 0 0,0-1-1 0 0,-1-1 1 0 0,0-1 0 0 0,0-1-1 0 0,0-1 1 0 0,0-1-1 0 0,-30-3 1 0 0,25-2-555 0 0</inkml:trace>
</inkml:ink>
</file>

<file path=ppt/ink/ink2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5.672"/>
    </inkml:context>
    <inkml:brush xml:id="br0">
      <inkml:brushProperty name="width" value="0.05" units="cm"/>
      <inkml:brushProperty name="height" value="0.05" units="cm"/>
    </inkml:brush>
  </inkml:definitions>
  <inkml:trace contextRef="#ctx0" brushRef="#br0">1 22 6913 0 0,'0'-1'178'0'0,"1"1"0"0"0,-1-1-1 0 0,0 0 1 0 0,1 1 0 0 0,-1-1-1 0 0,1 1 1 0 0,-1 0 0 0 0,1-1-1 0 0,-1 1 1 0 0,1-1 0 0 0,0 1-1 0 0,-1 0 1 0 0,1-1 0 0 0,-1 1-1 0 0,1 0 1 0 0,0 0 0 0 0,-1 0-1 0 0,1-1 1 0 0,0 1 0 0 0,-1 0-1 0 0,1 0 1 0 0,0 0 0 0 0,1 0-1 0 0,17-4-145 0 0,16-1-9 0 0,1 2 0 0 0,72 2 1 0 0,68 19-326 0 0,-158-15 215 0 0</inkml:trace>
</inkml:ink>
</file>

<file path=ppt/ink/ink2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46.016"/>
    </inkml:context>
    <inkml:brush xml:id="br0">
      <inkml:brushProperty name="width" value="0.05" units="cm"/>
      <inkml:brushProperty name="height" value="0.05" units="cm"/>
    </inkml:brush>
  </inkml:definitions>
  <inkml:trace contextRef="#ctx0" brushRef="#br0">0 0 14283 0 0,'52'5'-1422'0'0,"19"0"1066"0"0,-1-3-1 0 0,92-9 1 0 0,-114 2 22 0 0</inkml:trace>
</inkml:ink>
</file>

<file path=ppt/ink/ink2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5.881"/>
    </inkml:context>
    <inkml:brush xml:id="br0">
      <inkml:brushProperty name="width" value="0.05" units="cm"/>
      <inkml:brushProperty name="height" value="0.05" units="cm"/>
    </inkml:brush>
  </inkml:definitions>
  <inkml:trace contextRef="#ctx0" brushRef="#br0">4 45 456 0 0,'-4'-12'9591'0'0,"19"7"-9615"0"0,1 0 0 0 0,-1 1 0 0 0,1 1 0 0 0,26-3 0 0 0,75 1-387 0 0,-67 3 232 0 0,183-1 188 0 0,-207 3-113 0 0</inkml:trace>
</inkml:ink>
</file>

<file path=ppt/ink/ink2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6.444"/>
    </inkml:context>
    <inkml:brush xml:id="br0">
      <inkml:brushProperty name="width" value="0.05" units="cm"/>
      <inkml:brushProperty name="height" value="0.05" units="cm"/>
    </inkml:brush>
  </inkml:definitions>
  <inkml:trace contextRef="#ctx0" brushRef="#br0">108 19 2304 0 0,'0'-1'27'0'0,"0"1"-1"0"0,0-1 0 0 0,0 0 1 0 0,0 1-1 0 0,1-1 0 0 0,-1 0 0 0 0,0 1 1 0 0,0-1-1 0 0,0 1 0 0 0,1-1 0 0 0,-1 0 1 0 0,0 1-1 0 0,1-1 0 0 0,-1 1 0 0 0,1-1 1 0 0,-1 1-1 0 0,0-1 0 0 0,1 1 0 0 0,-1 0 1 0 0,1-1-1 0 0,-1 1 0 0 0,1-1 0 0 0,-1 1 1 0 0,1 0-1 0 0,1-1 0 0 0,20-3 1346 0 0,24 8 582 0 0,-33-1-1961 0 0,0 0 0 0 0,0 0-1 0 0,0 1 1 0 0,-1 1 0 0 0,23 11-1 0 0,-31-13 6 0 0,1-1-1 0 0,-1 1 1 0 0,1 0 0 0 0,-1 1-1 0 0,0-1 1 0 0,0 1-1 0 0,0 0 1 0 0,-1 0-1 0 0,1 0 1 0 0,-1 0-1 0 0,0 0 1 0 0,0 1 0 0 0,-1 0-1 0 0,1-1 1 0 0,-1 1-1 0 0,0 0 1 0 0,2 7-1 0 0,-3-2 95 0 0,1-1 0 0 0,-1 0 0 0 0,0 0 1 0 0,-1 0-1 0 0,0 1 0 0 0,-1-1 0 0 0,0 0 0 0 0,0 0 0 0 0,-1 0 0 0 0,-5 16 0 0 0,2-13 226 0 0,0 0 1 0 0,-1-1 0 0 0,0 0-1 0 0,0 0 1 0 0,-2 0-1 0 0,-15 18 1 0 0,-3-2 334 0 0,-2-2-1 0 0,-1-1 1 0 0,0-1 0 0 0,-42 24 0 0 0,62-41-610 0 0,0 0 1 0 0,0-1-1 0 0,0 0 0 0 0,-1-1 1 0 0,0 0-1 0 0,1 0 0 0 0,-18 3 1 0 0,21-10 126 0 0,6 3-144 0 0,0 0 0 0 0,0-1 0 0 0,0 1 0 0 0,0 0 0 0 0,0 0 0 0 0,1 0-1 0 0,-1-1 1 0 0,0 1 0 0 0,0 0 0 0 0,0 0 0 0 0,1 0 0 0 0,-1-1-1 0 0,0 1 1 0 0,0 0 0 0 0,1 0 0 0 0,-1 0 0 0 0,0 0 0 0 0,0 0 0 0 0,1 0-1 0 0,-1 0 1 0 0,0 0 0 0 0,0 0 0 0 0,1 0 0 0 0,-1-1 0 0 0,0 1-1 0 0,0 0 1 0 0,1 0 0 0 0,-1 1 0 0 0,0-1 0 0 0,0 0 0 0 0,1 0-1 0 0,-1 0 1 0 0,0 0 0 0 0,1 0 0 0 0,-1 0 0 0 0,0 0 0 0 0,95 3-302 0 0,102-9 0 0 0,97-24 577 0 0,-285 29-321 0 0,130-12-447 0 0,-123 12 442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7.647"/>
    </inkml:context>
    <inkml:brush xml:id="br0">
      <inkml:brushProperty name="width" value="0.05" units="cm"/>
      <inkml:brushProperty name="height" value="0.05" units="cm"/>
      <inkml:brushProperty name="color" value="#004F8B"/>
    </inkml:brush>
  </inkml:definitions>
  <inkml:trace contextRef="#ctx0" brushRef="#br0">19 7 7258 0 0,'0'-2'386'0'0,"8"2"556"0"0,26 2 1820 0 0,33-1 765 0 0,-53-4-3539 0 0,-11 2 3 0 0,0 0 0 0 0,0 1 0 0 0,0-1 0 0 0,0 0 0 0 0,0 1 0 0 0,0 0 0 0 0,0 0 0 0 0,0 0 0 0 0,5 0-1 0 0,-8 1-142 0 0,-2 1-25 0 0</inkml:trace>
  <inkml:trace contextRef="#ctx0" brushRef="#br0" timeOffset="1">18 106 3225 0 0,'-1'1'362'0'0,"0"-1"1"0"0,0 0 0 0 0,0 1-1 0 0,0-1 1 0 0,0 1-1 0 0,0-1 1 0 0,0 1 0 0 0,0 0-1 0 0,0-1 1 0 0,0 1 0 0 0,0 0-1 0 0,0 0 1 0 0,1 0-1 0 0,-1-1 1 0 0,0 1 0 0 0,0 0-1 0 0,1 0 1 0 0,-1 0 0 0 0,0 2-1 0 0,1-3-177 0 0,1 1 1 0 0,-1-1-1 0 0,0 1 0 0 0,1-1 1 0 0,-1 1-1 0 0,0-1 0 0 0,1 1 1 0 0,-1-1-1 0 0,1 0 0 0 0,-1 1 1 0 0,1-1-1 0 0,-1 0 0 0 0,1 1 1 0 0,-1-1-1 0 0,1 0 0 0 0,-1 1 1 0 0,1-1-1 0 0,0 0 0 0 0,-1 0 1 0 0,1 0-1 0 0,-1 0 0 0 0,1 0 1 0 0,-1 1-1 0 0,2-1 0 0 0,45 3 1323 0 0,-31-5-1493 0 0,1-1 0 0 0,-1 0 0 0 0,0 0 0 0 0,0-2 0 0 0,0 0 1 0 0,23-12-1 0 0,-27 12-135 0 0</inkml:trace>
</inkml:ink>
</file>

<file path=ppt/ink/ink2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7.037"/>
    </inkml:context>
    <inkml:brush xml:id="br0">
      <inkml:brushProperty name="width" value="0.05" units="cm"/>
      <inkml:brushProperty name="height" value="0.05" units="cm"/>
    </inkml:brush>
  </inkml:definitions>
  <inkml:trace contextRef="#ctx0" brushRef="#br0">1 38 4145 0 0,'0'-1'45'0'0,"0"1"0"0"0,0-1-1 0 0,0 1 1 0 0,0-1 0 0 0,0 1 0 0 0,1-1 0 0 0,-1 1 0 0 0,0-1 0 0 0,0 1 0 0 0,1-1-1 0 0,-1 1 1 0 0,0-1 0 0 0,1 1 0 0 0,-1 0 0 0 0,0-1 0 0 0,1 1 0 0 0,-1-1-1 0 0,1 1 1 0 0,-1 0 0 0 0,1 0 0 0 0,-1-1 0 0 0,1 1 0 0 0,-1 0 0 0 0,1 0 0 0 0,-1-1-1 0 0,1 1 1 0 0,-1 0 0 0 0,1 0 0 0 0,-1 0 0 0 0,1 0 0 0 0,-1 0 0 0 0,2 0-1 0 0,15-6-173 0 0,13-1 573 0 0,0 2 1 0 0,0 1-1 0 0,0 1 1 0 0,0 2-1 0 0,39 3 1 0 0,-15-2-134 0 0,-7 0-283 0 0,0 1 1 0 0,86 15-1 0 0,-122-13-17 0 0</inkml:trace>
</inkml:ink>
</file>

<file path=ppt/ink/ink2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7.492"/>
    </inkml:context>
    <inkml:brush xml:id="br0">
      <inkml:brushProperty name="width" value="0.05" units="cm"/>
      <inkml:brushProperty name="height" value="0.05" units="cm"/>
    </inkml:brush>
  </inkml:definitions>
  <inkml:trace contextRef="#ctx0" brushRef="#br0">127 0 5065 0 0,'3'0'44'0'0,"1"0"1"0"0,-1 1-1 0 0,0-1 1 0 0,0 1-1 0 0,0-1 0 0 0,0 1 1 0 0,0 0-1 0 0,-1 0 0 0 0,1 0 1 0 0,0 1-1 0 0,3 1 1 0 0,8 4-218 0 0,12 4 179 0 0,-1 2 0 0 0,0 0 0 0 0,26 20 0 0 0,-43-28-1 0 0,0 2 0 0 0,0-1 0 0 0,-1 1 0 0 0,0 0 0 0 0,0 0 0 0 0,-1 1 0 0 0,0 0 0 0 0,0 0 0 0 0,-1 1 0 0 0,0 0 0 0 0,0 0 1 0 0,4 13-1 0 0,-8-18-15 0 0,0-1 1 0 0,0 1 0 0 0,0 0-1 0 0,-1 0 1 0 0,1 0 0 0 0,-1 0-1 0 0,0 0 1 0 0,-1 0 0 0 0,1 0 0 0 0,-1 0-1 0 0,1 0 1 0 0,-1-1 0 0 0,0 1-1 0 0,-3 6 1 0 0,1-3 3 0 0,-1-1-1 0 0,1 0 1 0 0,-1 0 0 0 0,0 0 0 0 0,-1-1-1 0 0,1 0 1 0 0,-10 8 0 0 0,-4 2 118 0 0,-1 0 0 0 0,-1-2 0 0 0,-38 19 0 0 0,33-19 397 0 0,-1-2 0 0 0,-36 12 1 0 0,50-19-373 0 0,1-1 1 0 0,0-1-1 0 0,-1 0 0 0 0,0 0 1 0 0,1-1-1 0 0,-1-1 1 0 0,0 0-1 0 0,-16-2 1 0 0,28 2-136 0 0,0 0 0 0 0,0 0 1 0 0,0 0-1 0 0,0 0 0 0 0,0-1 0 0 0,0 1 1 0 0,0 0-1 0 0,0 0 0 0 0,0 0 0 0 0,0 0 1 0 0,1 0-1 0 0,-1 0 0 0 0,0 0 0 0 0,0 0 1 0 0,0 0-1 0 0,0 0 0 0 0,0 0 0 0 0,0 0 1 0 0,0 0-1 0 0,0-1 0 0 0,0 1 0 0 0,0 0 1 0 0,0 0-1 0 0,0 0 0 0 0,0 0 0 0 0,0 0 1 0 0,0 0-1 0 0,0 0 0 0 0,0 0 0 0 0,0 0 1 0 0,0-1-1 0 0,0 1 0 0 0,0 0 0 0 0,0 0 1 0 0,0 0-1 0 0,0 0 0 0 0,0 0 0 0 0,0 0 1 0 0,0 0-1 0 0,0 0 0 0 0,0 0 0 0 0,0 0 1 0 0,0-1-1 0 0,0 1 0 0 0,0 0 0 0 0,-1 0 1 0 0,1 0-1 0 0,19-5 247 0 0,24-3 215 0 0,432-42 1602 0 0,-444 48-2649 0 0,-20 1-3266 0 0</inkml:trace>
</inkml:ink>
</file>

<file path=ppt/ink/ink2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8.053"/>
    </inkml:context>
    <inkml:brush xml:id="br0">
      <inkml:brushProperty name="width" value="0.05" units="cm"/>
      <inkml:brushProperty name="height" value="0.05" units="cm"/>
    </inkml:brush>
  </inkml:definitions>
  <inkml:trace contextRef="#ctx0" brushRef="#br0">48 22 920 0 0,'5'-21'14077'0'0,"-14"37"-13943"0"0,1 2 1 0 0,0-1 0 0 0,2 1 0 0 0,0 0 0 0 0,1 0 0 0 0,-3 26 0 0 0,7-37-175 0 0,0 0-1 0 0,1 0 1 0 0,0 0 0 0 0,0-1-1 0 0,1 1 1 0 0,0 0 0 0 0,0 0-1 0 0,1 0 1 0 0,3 9 0 0 0,-3-12 37 0 0,0 0 0 0 0,0-1 1 0 0,0 1-1 0 0,0-1 0 0 0,1 1 1 0 0,-1-1-1 0 0,1 0 0 0 0,0 0 1 0 0,0 0-1 0 0,0 0 0 0 0,0-1 1 0 0,1 1-1 0 0,-1-1 1 0 0,1 0-1 0 0,-1 0 0 0 0,1 0 1 0 0,4 1-1 0 0,-5-2-7 0 0,0 0 0 0 0,-1-1 0 0 0,1 1 0 0 0,0-1 0 0 0,-1 1 0 0 0,1-1-1 0 0,0 0 1 0 0,0 0 0 0 0,-1 0 0 0 0,1-1 0 0 0,0 1 0 0 0,-1-1 0 0 0,1 1 0 0 0,0-1 0 0 0,-1 0 0 0 0,1 0 0 0 0,-1 0 0 0 0,1-1 0 0 0,-1 1 0 0 0,1 0-1 0 0,-1-1 1 0 0,0 0 0 0 0,0 1 0 0 0,0-1 0 0 0,0 0 0 0 0,0 0 0 0 0,0 0 0 0 0,2-4 0 0 0,6-6-257 0 0</inkml:trace>
</inkml:ink>
</file>

<file path=ppt/ink/ink2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8.412"/>
    </inkml:context>
    <inkml:brush xml:id="br0">
      <inkml:brushProperty name="width" value="0.05" units="cm"/>
      <inkml:brushProperty name="height" value="0.05" units="cm"/>
    </inkml:brush>
  </inkml:definitions>
  <inkml:trace contextRef="#ctx0" brushRef="#br0">3 16 2304 0 0,'-1'0'52'0'0,"1"0"0"0"0,0 0-1 0 0,0 0 1 0 0,0 0-1 0 0,0-1 1 0 0,0 1-1 0 0,-1 0 1 0 0,1 0 0 0 0,0 0-1 0 0,0 0 1 0 0,0-1-1 0 0,0 1 1 0 0,0 0-1 0 0,0 0 1 0 0,0 0 0 0 0,0 0-1 0 0,0-1 1 0 0,0 1-1 0 0,0 0 1 0 0,0 0-1 0 0,0 0 1 0 0,0-1-1 0 0,0 1 1 0 0,0 0 0 0 0,0 0-1 0 0,0 0 1 0 0,0-1-1 0 0,0 1 1 0 0,0 0-1 0 0,0 0 1 0 0,0 0 0 0 0,0-1-1 0 0,0 1 1 0 0,0 0-1 0 0,0 0 1 0 0,1 0-1 0 0,-1 0 1 0 0,0 0 0 0 0,0-1-1 0 0,0 1 1 0 0,0 0-1 0 0,0 0 1 0 0,1 0-1 0 0,-1 0 1 0 0,0 0-1 0 0,0 0 1 0 0,0-1 0 0 0,0 1-1 0 0,1 0 1 0 0,-1 0-1 0 0,0 0 1 0 0,0 0-1 0 0,19-4 487 0 0,22 1-821 0 0,103 9-19 0 0,-117-5 289 0 0</inkml:trace>
</inkml:ink>
</file>

<file path=ppt/ink/ink2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8.803"/>
    </inkml:context>
    <inkml:brush xml:id="br0">
      <inkml:brushProperty name="width" value="0.05" units="cm"/>
      <inkml:brushProperty name="height" value="0.05" units="cm"/>
    </inkml:brush>
  </inkml:definitions>
  <inkml:trace contextRef="#ctx0" brushRef="#br0">156 1 4609 0 0,'0'0'353'0'0,"7"29"-114"0"0,1 14 398 0 0,-2 0 0 0 0,-2 1 0 0 0,-2-1 0 0 0,-2 1 0 0 0,-7 56 0 0 0,7-96-559 0 0,-1 1-1 0 0,0-1 0 0 0,0 0 0 0 0,0 0 1 0 0,-1 0-1 0 0,1 0 0 0 0,-1-1 1 0 0,0 1-1 0 0,0 0 0 0 0,0-1 1 0 0,-1 1-1 0 0,1-1 0 0 0,-1 0 1 0 0,0 0-1 0 0,0 0 0 0 0,0 0 0 0 0,0 0 1 0 0,-1-1-1 0 0,1 1 0 0 0,-1-1 1 0 0,-4 3-1 0 0,3-3 28 0 0,0-1-1 0 0,1 1 1 0 0,-1-1 0 0 0,0 0 0 0 0,0-1 0 0 0,1 1-1 0 0,-1-1 1 0 0,0 0 0 0 0,0 0 0 0 0,0 0-1 0 0,0 0 1 0 0,1-1 0 0 0,-1 0 0 0 0,0 0 0 0 0,0-1-1 0 0,1 1 1 0 0,-1-1 0 0 0,-6-3 0 0 0,-1-2-828 0 0,-1-1-3531 0 0</inkml:trace>
</inkml:ink>
</file>

<file path=ppt/ink/ink2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9.192"/>
    </inkml:context>
    <inkml:brush xml:id="br0">
      <inkml:brushProperty name="width" value="0.05" units="cm"/>
      <inkml:brushProperty name="height" value="0.05" units="cm"/>
    </inkml:brush>
  </inkml:definitions>
  <inkml:trace contextRef="#ctx0" brushRef="#br0">1 12 7370 0 0,'1'-4'320'0'0,"1"1"80"0"0,-1 2-320 0 0,0-1-80 0 0,1 2 0 0 0,-1 0 0 0 0,2 0 0 0 0,1-1-112 0 0,4 2 24 0 0,3 1 8 0 0,6 0-72 0 0,2 2-8 0 0,4 6-8 0 0,0 0 0 0 0</inkml:trace>
</inkml:ink>
</file>

<file path=ppt/ink/ink2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8:59.768"/>
    </inkml:context>
    <inkml:brush xml:id="br0">
      <inkml:brushProperty name="width" value="0.05" units="cm"/>
      <inkml:brushProperty name="height" value="0.05" units="cm"/>
    </inkml:brush>
  </inkml:definitions>
  <inkml:trace contextRef="#ctx0" brushRef="#br0">103 111 5065 0 0,'1'-10'351'0'0,"0"0"0"0"0,0 0 0 0 0,5-15 0 0 0,1-8 1215 0 0,-5 11 2403 0 0,-2 25-3531 0 0,-1-1-1 0 0,1 1 1 0 0,-1 0 0 0 0,0 0 0 0 0,0-1 0 0 0,-1 1-1 0 0,1 0 1 0 0,-2 2 0 0 0,-4 9 3 0 0,-14 45-243 0 0,3 0 1 0 0,-15 93-1 0 0,2 127 122 0 0,30-258-336 0 0,1-1 1 0 0,1 1-1 0 0,1-1 0 0 0,1 1 1 0 0,7 29-1 0 0,-7-41 8 0 0,0 1 0 0 0,0 0-1 0 0,1-1 1 0 0,1 0-1 0 0,-1 0 1 0 0,1 0-1 0 0,1 0 1 0 0,0-1 0 0 0,0 0-1 0 0,0 0 1 0 0,1 0-1 0 0,15 12 1 0 0,-20-19-91 0 0,0 1-1 0 0,0-1 1 0 0,0 0-1 0 0,0 0 1 0 0,0 0-1 0 0,0 0 1 0 0,1 0-1 0 0,-1 0 1 0 0,0-1-1 0 0,0 1 1 0 0,4 0-1 0 0,10-3-5601 0 0</inkml:trace>
</inkml:ink>
</file>

<file path=ppt/ink/ink2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0.098"/>
    </inkml:context>
    <inkml:brush xml:id="br0">
      <inkml:brushProperty name="width" value="0.05" units="cm"/>
      <inkml:brushProperty name="height" value="0.05" units="cm"/>
    </inkml:brush>
  </inkml:definitions>
  <inkml:trace contextRef="#ctx0" brushRef="#br0">3 46 8290 0 0,'-1'-1'41'0'0,"1"0"-1"0"0,-1-1 1 0 0,1 1 0 0 0,0 0 0 0 0,-1-1-1 0 0,1 1 1 0 0,0 0 0 0 0,0-1 0 0 0,0 1 0 0 0,0-1-1 0 0,0 1 1 0 0,1 0 0 0 0,-1-1 0 0 0,0 1-1 0 0,1 0 1 0 0,-1-1 0 0 0,0 1 0 0 0,1 0 0 0 0,0-1-1 0 0,-1 1 1 0 0,1 0 0 0 0,0 0 0 0 0,0 0-1 0 0,-1 0 1 0 0,1-1 0 0 0,0 1 0 0 0,0 1 0 0 0,0-1-1 0 0,0 0 1 0 0,3-1 0 0 0,-3 1-57 0 0,1 0 1 0 0,0 0-1 0 0,0 0 1 0 0,0 1-1 0 0,0-1 1 0 0,0 1-1 0 0,0-1 1 0 0,1 1-1 0 0,-1 0 1 0 0,0 0-1 0 0,0 0 1 0 0,0 0-1 0 0,0 0 1 0 0,0 0-1 0 0,0 1 1 0 0,0-1-1 0 0,0 1 1 0 0,0-1-1 0 0,0 1 1 0 0,0 0-1 0 0,2 1 1 0 0,6 4-78 0 0,0 0 0 0 0,-1 1 0 0 0,0 0 0 0 0,0 1 0 0 0,-1 0 0 0 0,0 0 0 0 0,0 1 0 0 0,6 10 0 0 0,49 81 225 0 0,-52-81-50 0 0,64 110 1909 0 0,92 120 0 0 0,-138-213-2064 0 0,-15-19 69 0 0,0 0 0 0 0,-1 1 0 0 0,12 22 0 0 0,-24-35 6 0 0,-4-8-917 0 0,0-2-3245 0 0</inkml:trace>
</inkml:ink>
</file>

<file path=ppt/ink/ink2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0.440"/>
    </inkml:context>
    <inkml:brush xml:id="br0">
      <inkml:brushProperty name="width" value="0.05" units="cm"/>
      <inkml:brushProperty name="height" value="0.05" units="cm"/>
    </inkml:brush>
  </inkml:definitions>
  <inkml:trace contextRef="#ctx0" brushRef="#br0">462 0 7834 0 0,'-1'0'233'0'0,"-1"1"1"0"0,1-1 0 0 0,-1 0-1 0 0,1 1 1 0 0,0-1 0 0 0,-1 1-1 0 0,1-1 1 0 0,0 1 0 0 0,0 0-1 0 0,0 0 1 0 0,-1-1 0 0 0,1 1-1 0 0,0 0 1 0 0,0 0 0 0 0,-1 2-1 0 0,0-1 35 0 0,-18 14 74 0 0,1 2 0 0 0,1 0 0 0 0,-21 28 0 0 0,-43 70-228 0 0,52-72-61 0 0,-21 26-44 0 0,-37 56-4 0 0,70-97-12 0 0,1 1 1 0 0,-18 45 0 0 0,30-63-40 0 0,1 0 1 0 0,1 0 0 0 0,0 0 0 0 0,-2 19 0 0 0,4-26-19 0 0,1-1 0 0 0,0 0 1 0 0,0 1-1 0 0,0-1 0 0 0,1 1 0 0 0,-1-1 1 0 0,1 0-1 0 0,0 1 0 0 0,0-1 0 0 0,1 0 0 0 0,-1 0 1 0 0,1 0-1 0 0,0 0 0 0 0,0 0 0 0 0,0 0 1 0 0,4 4-1 0 0,4 2-4250 0 0</inkml:trace>
</inkml:ink>
</file>

<file path=ppt/ink/ink2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0.770"/>
    </inkml:context>
    <inkml:brush xml:id="br0">
      <inkml:brushProperty name="width" value="0.05" units="cm"/>
      <inkml:brushProperty name="height" value="0.05" units="cm"/>
    </inkml:brush>
  </inkml:definitions>
  <inkml:trace contextRef="#ctx0" brushRef="#br0">58 175 6449 0 0,'0'0'64'0'0,"-1"0"-1"0"0,1 0 0 0 0,0 0 0 0 0,0 0 0 0 0,0 0 0 0 0,0-1 0 0 0,0 1 1 0 0,0 0-1 0 0,-1 0 0 0 0,1 0 0 0 0,0 0 0 0 0,0 0 0 0 0,0 0 1 0 0,0 0-1 0 0,0 0 0 0 0,-1 0 0 0 0,1 0 0 0 0,0 0 0 0 0,0 0 0 0 0,0 0 1 0 0,0 0-1 0 0,-1 0 0 0 0,1 0 0 0 0,0 0 0 0 0,0 0 0 0 0,0 0 1 0 0,0 1-1 0 0,0-1 0 0 0,-1 0 0 0 0,1 0 0 0 0,0 0 0 0 0,0 0 0 0 0,0 0 1 0 0,0 0-1 0 0,0 0 0 0 0,0 0 0 0 0,0 1 0 0 0,0-1 0 0 0,-1 0 1 0 0,1 0-1 0 0,0 0 0 0 0,0 0 0 0 0,0 0 0 0 0,0 0 0 0 0,0 1 1 0 0,0-1-1 0 0,0 0 0 0 0,0 0 0 0 0,0 0 0 0 0,-14 15 620 0 0,-10 20-692 0 0,21-29-18 0 0,1 1 0 0 0,0-1 1 0 0,0 1-1 0 0,0 0 0 0 0,1 0 1 0 0,0 0-1 0 0,1 0 0 0 0,-1 0 1 0 0,1 0-1 0 0,1 0 0 0 0,-1-1 1 0 0,1 1-1 0 0,3 12 0 0 0,-3-15 11 0 0,0-1 1 0 0,0 1-1 0 0,0 0 0 0 0,1 0 0 0 0,-1-1 1 0 0,1 1-1 0 0,0-1 0 0 0,0 0 1 0 0,0 1-1 0 0,0-1 0 0 0,1 0 0 0 0,0 0 1 0 0,-1 0-1 0 0,1-1 0 0 0,0 1 0 0 0,0-1 1 0 0,0 0-1 0 0,1 1 0 0 0,-1-1 0 0 0,0 0 1 0 0,1-1-1 0 0,-1 1 0 0 0,1-1 0 0 0,0 0 1 0 0,6 2-1 0 0,-7-3 34 0 0,-1 0-1 0 0,1 0 1 0 0,0 0-1 0 0,-1 0 1 0 0,1 0 0 0 0,-1-1-1 0 0,1 1 1 0 0,0-1-1 0 0,-1 0 1 0 0,1 0 0 0 0,-1 0-1 0 0,0 0 1 0 0,1 0-1 0 0,2-2 1 0 0,4-5 158 0 0</inkml:trace>
  <inkml:trace contextRef="#ctx0" brushRef="#br0" timeOffset="1">16 14 5985 0 0,'0'0'86'0'0,"-1"0"-1"0"0,1-1 1 0 0,0 1-1 0 0,0-1 1 0 0,-1 1-1 0 0,1 0 1 0 0,0-1-1 0 0,0 1 1 0 0,-1-1-1 0 0,1 1 0 0 0,0-1 1 0 0,0 1-1 0 0,0-1 1 0 0,0 1-1 0 0,0-1 1 0 0,0 1-1 0 0,0-1 1 0 0,0 1-1 0 0,0-1 1 0 0,0 1-1 0 0,0-1 1 0 0,0 1-1 0 0,0-1 1 0 0,0 1-1 0 0,0-1 1 0 0,1 0-1 0 0,12 1 1736 0 0,-3 1-2622 0 0,12 0 71 0 0,-1 1 0 0 0,0 2 0 0 0,33 8 0 0 0,-38-6-294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5.119"/>
    </inkml:context>
    <inkml:brush xml:id="br0">
      <inkml:brushProperty name="width" value="0.05" units="cm"/>
      <inkml:brushProperty name="height" value="0.05" units="cm"/>
      <inkml:brushProperty name="color" value="#004F8B"/>
    </inkml:brush>
  </inkml:definitions>
  <inkml:trace contextRef="#ctx0" brushRef="#br0">5 22 7834 0 0,'-4'-7'6743'0'0,"10"7"-2856"0"0,1-1-4758 0 0,12 1 760 0 0,0 0-1 0 0,30 5 0 0 0,13 0 114 0 0,-23-6-348 0 0,-1-1 0 0 0,0-2 0 0 0,47-11 1 0 0,-78 14-5346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7.977"/>
    </inkml:context>
    <inkml:brush xml:id="br0">
      <inkml:brushProperty name="width" value="0.05" units="cm"/>
      <inkml:brushProperty name="height" value="0.05" units="cm"/>
      <inkml:brushProperty name="color" value="#004F8B"/>
    </inkml:brush>
  </inkml:definitions>
  <inkml:trace contextRef="#ctx0" brushRef="#br0">17 0 6913 0 0,'-7'1'7219'0'0,"3"7"-4853"0"0,1 14-3113 0 0,2-17 1117 0 0,0 13-504 0 0,3 36 0 0 0,-2 12 132 0 0,-3-47-1195 0 0</inkml:trace>
</inkml:ink>
</file>

<file path=ppt/ink/ink2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1.097"/>
    </inkml:context>
    <inkml:brush xml:id="br0">
      <inkml:brushProperty name="width" value="0.05" units="cm"/>
      <inkml:brushProperty name="height" value="0.05" units="cm"/>
    </inkml:brush>
  </inkml:definitions>
  <inkml:trace contextRef="#ctx0" brushRef="#br0">193 396 5921 0 0,'0'53'131'0'0,"-2"1"0"0"0,-3-1 0 0 0,-2 0 0 0 0,-15 56 0 0 0,20-102 22 0 0,0-1 0 0 0,0 1-1 0 0,0 0 1 0 0,-1-1 0 0 0,0 0 0 0 0,-1 0-1 0 0,1 0 1 0 0,-1 0 0 0 0,-6 7 0 0 0,8-11 49 0 0,0-1 0 0 0,0 1 1 0 0,0 0-1 0 0,-1-1 0 0 0,1 1 1 0 0,-1-1-1 0 0,1 0 0 0 0,-1 0 1 0 0,1 0-1 0 0,-1 0 0 0 0,1 0 1 0 0,-1 0-1 0 0,0-1 0 0 0,0 1 1 0 0,1-1-1 0 0,-1 0 0 0 0,0 0 1 0 0,0 0-1 0 0,1 0 1 0 0,-1-1-1 0 0,0 1 0 0 0,0-1 1 0 0,1 1-1 0 0,-1-1 0 0 0,0 0 1 0 0,-2-1-1 0 0,-27-14 693 0 0,14 3-722 0 0</inkml:trace>
  <inkml:trace contextRef="#ctx0" brushRef="#br0" timeOffset="1">178 4 3681 0 0,'2'-2'328'0'0,"3"1"-264"0"0,-3 1-64 0 0,1 0 0 0 0,0 0 0 0 0,1 0 0 0 0,4 0 0 0 0,6 0 0 0 0,3 1-64 0 0,2 2-32 0 0,-1 3-8 0 0,0 0 0 0 0,-1 1 104 0 0,-2 0 0 0 0</inkml:trace>
</inkml:ink>
</file>

<file path=ppt/ink/ink2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1.427"/>
    </inkml:context>
    <inkml:brush xml:id="br0">
      <inkml:brushProperty name="width" value="0.05" units="cm"/>
      <inkml:brushProperty name="height" value="0.05" units="cm"/>
    </inkml:brush>
  </inkml:definitions>
  <inkml:trace contextRef="#ctx0" brushRef="#br0">2 38 11979 0 0,'0'0'34'0'0,"0"0"0"0"0,-1-1 0 0 0,1 1 0 0 0,0 0 0 0 0,0 0 0 0 0,0-1 0 0 0,0 1 0 0 0,0 0 0 0 0,0-1 0 0 0,0 1 0 0 0,0 0 0 0 0,0 0 0 0 0,0-1 0 0 0,0 1 0 0 0,0 0 0 0 0,0-1 0 0 0,0 1 0 0 0,0 0 0 0 0,0-1 0 0 0,1 1 0 0 0,-1 0 0 0 0,0 0 0 0 0,0-1 0 0 0,0 1 0 0 0,0 0 0 0 0,1 0 0 0 0,-1-1 0 0 0,0 1 0 0 0,0 0 0 0 0,0 0 0 0 0,1 0 0 0 0,-1-1 0 0 0,0 1 0 0 0,0 0 0 0 0,1 0 0 0 0,15-6 159 0 0,23 2-667 0 0,-35 4 531 0 0,124-3-274 0 0,-67 3 26 0 0,76-10-1 0 0,-111 5 192 0 0</inkml:trace>
</inkml:ink>
</file>

<file path=ppt/ink/ink2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2.131"/>
    </inkml:context>
    <inkml:brush xml:id="br0">
      <inkml:brushProperty name="width" value="0.05" units="cm"/>
      <inkml:brushProperty name="height" value="0.05" units="cm"/>
    </inkml:brush>
  </inkml:definitions>
  <inkml:trace contextRef="#ctx0" brushRef="#br0">2 23 10138 0 0,'0'0'49'0'0,"0"0"0"0"0,0 0 0 0 0,-1 0 0 0 0,1-1 0 0 0,0 1-1 0 0,0 0 1 0 0,0 0 0 0 0,0 0 0 0 0,0 0 0 0 0,0 0 0 0 0,0-1 0 0 0,0 1-1 0 0,0 0 1 0 0,0 0 0 0 0,-1 0 0 0 0,1 0 0 0 0,0-1 0 0 0,0 1 0 0 0,0 0 0 0 0,0 0-1 0 0,0 0 1 0 0,0 0 0 0 0,0-1 0 0 0,0 1 0 0 0,0 0 0 0 0,0 0 0 0 0,0 0 0 0 0,1 0-1 0 0,-1-1 1 0 0,0 1 0 0 0,0 0 0 0 0,0 0 0 0 0,0 0 0 0 0,0 0 0 0 0,0-1 0 0 0,0 1-1 0 0,0 0 1 0 0,0 0 0 0 0,0 0 0 0 0,1 0 0 0 0,-1 0 0 0 0,0 0 0 0 0,0 0-1 0 0,0-1 1 0 0,1 1 0 0 0,10-5 556 0 0,13 1-804 0 0,-23 4 290 0 0,63-6-241 0 0,124 6 0 0 0,-116 1 108 0 0,123 14 9 0 0,-63-3 42 0 0,-111-11-75 0 0</inkml:trace>
</inkml:ink>
</file>

<file path=ppt/ink/ink2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2.470"/>
    </inkml:context>
    <inkml:brush xml:id="br0">
      <inkml:brushProperty name="width" value="0.05" units="cm"/>
      <inkml:brushProperty name="height" value="0.05" units="cm"/>
    </inkml:brush>
  </inkml:definitions>
  <inkml:trace contextRef="#ctx0" brushRef="#br0">1 0 4609 0 0,'0'1'9'0'0,"0"-1"-1"0"0,0 0 1 0 0,0 0-1 0 0,0 1 1 0 0,0-1-1 0 0,0 0 1 0 0,-1 1-1 0 0,1-1 1 0 0,0 0 0 0 0,0 1-1 0 0,0-1 1 0 0,0 0-1 0 0,0 1 1 0 0,0-1-1 0 0,0 0 1 0 0,0 1 0 0 0,1-1-1 0 0,-1 0 1 0 0,0 1-1 0 0,0-1 1 0 0,0 0-1 0 0,0 1 1 0 0,0-1 0 0 0,0 0-1 0 0,1 1 1 0 0,-1-1-1 0 0,0 0 1 0 0,0 0-1 0 0,0 1 1 0 0,1-1-1 0 0,-1 0 1 0 0,7 13 165 0 0,221 301-134 0 0,-202-281-39 0 0,10 11-5 0 0,-3 2-1 0 0,34 59 1 0 0,-66-103 1 0 0,0-1-1 0 0,0 0 0 0 0,0 1 1 0 0,-1-1-1 0 0,1 1 1 0 0,-1-1-1 0 0,1 1 1 0 0,-1 0-1 0 0,1-1 1 0 0,-1 1-1 0 0,0 0 1 0 0,1-1-1 0 0,-1 1 1 0 0,0-1-1 0 0,0 1 1 0 0,0 0-1 0 0,-1-1 0 0 0,1 1 1 0 0,-1 2-1 0 0,-1-4-38 0 0,0-6 31 0 0</inkml:trace>
</inkml:ink>
</file>

<file path=ppt/ink/ink2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2.800"/>
    </inkml:context>
    <inkml:brush xml:id="br0">
      <inkml:brushProperty name="width" value="0.05" units="cm"/>
      <inkml:brushProperty name="height" value="0.05" units="cm"/>
    </inkml:brush>
  </inkml:definitions>
  <inkml:trace contextRef="#ctx0" brushRef="#br0">441 1 11058 0 0,'-1'-1'86'0'0,"-1"1"0"0"0,1 0-1 0 0,-1 0 1 0 0,1 0-1 0 0,0 1 1 0 0,-1-1 0 0 0,1 0-1 0 0,-1 1 1 0 0,1-1-1 0 0,-1 1 1 0 0,1-1 0 0 0,0 1-1 0 0,-1-1 1 0 0,1 1 0 0 0,0 0-1 0 0,-2 1 1 0 0,-23 19 86 0 0,14-10-67 0 0,-35 27-176 0 0,2 2 1 0 0,3 2-1 0 0,1 2 1 0 0,2 2-1 0 0,-61 93 1 0 0,90-123 37 0 0,1 1 0 0 0,1 0-1 0 0,0 1 1 0 0,2 0 0 0 0,0 0 0 0 0,-4 21 0 0 0,8-26-42 0 0,0 0 1 0 0,0-1-1 0 0,2 1 1 0 0,-1 0 0 0 0,2 0-1 0 0,0 0 1 0 0,0-1-1 0 0,1 1 1 0 0,1 0-1 0 0,4 12 1 0 0,-2-13 127 0 0</inkml:trace>
</inkml:ink>
</file>

<file path=ppt/ink/ink2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3.898"/>
    </inkml:context>
    <inkml:brush xml:id="br0">
      <inkml:brushProperty name="width" value="0.05" units="cm"/>
      <inkml:brushProperty name="height" value="0.05" units="cm"/>
    </inkml:brush>
  </inkml:definitions>
  <inkml:trace contextRef="#ctx0" brushRef="#br0">48 64 5881 0 0,'-1'-1'25'0'0,"1"0"0"0"0,-1 0 0 0 0,0 0 0 0 0,1 1 0 0 0,0-1 0 0 0,-1-1 0 0 0,1 1-1 0 0,-1 0 1 0 0,1 0 0 0 0,0 0 0 0 0,0 0 0 0 0,0 0 0 0 0,0 0 0 0 0,0 0 0 0 0,0 0 0 0 0,0 0 0 0 0,0 0-1 0 0,0 0 1 0 0,0 0 0 0 0,1 0 0 0 0,-1-1 0 0 0,0 1 0 0 0,1 0 0 0 0,0-1 0 0 0,-1 2-24 0 0,1-13 554 0 0,-1 11-397 0 0,0 1 0 0 0,1-1 0 0 0,-1 0 0 0 0,0 1 0 0 0,0-1 1 0 0,1 1-1 0 0,-1-1 0 0 0,1 1 0 0 0,-1-1 0 0 0,5-6 6124 0 0,-7 13-5674 0 0,-7 16-77 0 0,-25 78-346 0 0,31-90-318 0 0,1 0 0 0 0,0 1 0 0 0,1-1 0 0 0,0 1 0 0 0,0-1 0 0 0,1 1 0 0 0,1-1 0 0 0,2 18 0 0 0,-3-24 106 0 0,1-1 0 0 0,-1 0 0 0 0,1 0 0 0 0,0 0 0 0 0,0 0 1 0 0,0 0-1 0 0,0 0 0 0 0,0 0 0 0 0,0-1 0 0 0,1 1 0 0 0,-1 0 0 0 0,0-1 0 0 0,1 1 1 0 0,-1 0-1 0 0,1-1 0 0 0,0 0 0 0 0,0 1 0 0 0,-1-1 0 0 0,1 0 0 0 0,0 0 0 0 0,0 0 1 0 0,0 0-1 0 0,0 0 0 0 0,0-1 0 0 0,0 1 0 0 0,0-1 0 0 0,1 1 0 0 0,-1-1 0 0 0,0 0 1 0 0,0 0-1 0 0,0 0 0 0 0,1 0 0 0 0,-1 0 0 0 0,0 0 0 0 0,0 0 0 0 0,0-1 0 0 0,0 1 1 0 0,0-1-1 0 0,0 0 0 0 0,0 1 0 0 0,0-1 0 0 0,0 0 0 0 0,0 0 0 0 0,0 0 0 0 0,0-1 1 0 0,0 1-1 0 0,-1 0 0 0 0,1-1 0 0 0,0 1 0 0 0,-1-1 0 0 0,3-2 0 0 0,5-9-326 0 0</inkml:trace>
</inkml:ink>
</file>

<file path=ppt/ink/ink2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4.241"/>
    </inkml:context>
    <inkml:brush xml:id="br0">
      <inkml:brushProperty name="width" value="0.05" units="cm"/>
      <inkml:brushProperty name="height" value="0.05" units="cm"/>
    </inkml:brush>
  </inkml:definitions>
  <inkml:trace contextRef="#ctx0" brushRef="#br0">3 15 4609 0 0,'-2'-4'200'0'0,"2"1"48"0"0,0 1-248 0 0,0 0 0 0 0,1 1 0 0 0,0 1 0 0 0,2-1 0 0 0,3 1-80 0 0,1-2 16 0 0,1 2 0 0 0,3 2 0 0 0,1-1 0 0 0,5 3-24 0 0,0 0 0 0 0,1 3 0 0 0,1 0 0 0 0</inkml:trace>
</inkml:ink>
</file>

<file path=ppt/ink/ink2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4.585"/>
    </inkml:context>
    <inkml:brush xml:id="br0">
      <inkml:brushProperty name="width" value="0.05" units="cm"/>
      <inkml:brushProperty name="height" value="0.05" units="cm"/>
    </inkml:brush>
  </inkml:definitions>
  <inkml:trace contextRef="#ctx0" brushRef="#br0">1 1 6449 0 0,'9'0'4840'0'0,"13"0"-5145"0"0,-21 1 241 0 0,-1-1 10 0 0</inkml:trace>
</inkml:ink>
</file>

<file path=ppt/ink/ink2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4.928"/>
    </inkml:context>
    <inkml:brush xml:id="br0">
      <inkml:brushProperty name="width" value="0.05" units="cm"/>
      <inkml:brushProperty name="height" value="0.05" units="cm"/>
    </inkml:brush>
  </inkml:definitions>
  <inkml:trace contextRef="#ctx0" brushRef="#br0">0 35 9674 0 0,'0'-2'1249'0'0,"6"1"-457"0"0,17 1-123 0 0,28 1 204 0 0,-51-1-870 0 0,37 0 250 0 0,1-2-1 0 0,54-9 1 0 0,-22-2-4129 0 0,-40 6-473 0 0</inkml:trace>
</inkml:ink>
</file>

<file path=ppt/ink/ink2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5.288"/>
    </inkml:context>
    <inkml:brush xml:id="br0">
      <inkml:brushProperty name="width" value="0.05" units="cm"/>
      <inkml:brushProperty name="height" value="0.05" units="cm"/>
    </inkml:brush>
  </inkml:definitions>
  <inkml:trace contextRef="#ctx0" brushRef="#br0">0 38 11058 0 0,'1'-1'52'0'0,"1"0"-1"0"0,-1 1 0 0 0,0-1 1 0 0,0 0-1 0 0,0 1 0 0 0,0-1 1 0 0,0 1-1 0 0,0 0 1 0 0,1-1-1 0 0,-1 1 0 0 0,0 0 1 0 0,0 0-1 0 0,1 0 0 0 0,-1 0 1 0 0,0 0-1 0 0,0 0 0 0 0,3 0 1 0 0,2 0-31 0 0,271-14-256 0 0,-104 7 148 0 0,-35-1-106 0 0,-111 5 34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9.261"/>
    </inkml:context>
    <inkml:brush xml:id="br0">
      <inkml:brushProperty name="width" value="0.05" units="cm"/>
      <inkml:brushProperty name="height" value="0.05" units="cm"/>
      <inkml:brushProperty name="color" value="#004F8B"/>
    </inkml:brush>
  </inkml:definitions>
  <inkml:trace contextRef="#ctx0" brushRef="#br0">14 18 8290 0 0,'-8'-17'10594'0'0,"5"130"-10474"0"0,0-47-76 0 0,10 118 0 0 0,-1-132-111 0 0,-5-50-1217 0 0</inkml:trace>
</inkml:ink>
</file>

<file path=ppt/ink/ink2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5.821"/>
    </inkml:context>
    <inkml:brush xml:id="br0">
      <inkml:brushProperty name="width" value="0.05" units="cm"/>
      <inkml:brushProperty name="height" value="0.05" units="cm"/>
    </inkml:brush>
  </inkml:definitions>
  <inkml:trace contextRef="#ctx0" brushRef="#br0">0 0 3225 0 0,'13'8'566'0'0,"-1"1"1"0"0,0 0-1 0 0,0 0 1 0 0,-1 1 0 0 0,13 17-1 0 0,64 75-1363 0 0,-59-67 1099 0 0,56 75-270 0 0,-74-93-25 0 0,-1 0-1 0 0,0 1 1 0 0,-1 0-1 0 0,12 36 0 0 0,-19-48 1 0 0,-1 0 0 0 0,0 0 0 0 0,0 0-1 0 0,-1 0 1 0 0,1-1 0 0 0,-1 1 0 0 0,0 0-1 0 0,-1 0 1 0 0,0 0 0 0 0,0 0 0 0 0,0 0-1 0 0,-1 0 1 0 0,1-1 0 0 0,-1 1 0 0 0,-5 8-1 0 0,5-10-1 0 0,0-1 0 0 0,0 1 0 0 0,-1 0 0 0 0,0-1 0 0 0,1 1 0 0 0,-1-1 0 0 0,-1 0 0 0 0,1 0 0 0 0,0 0-1 0 0,-1-1 1 0 0,1 1 0 0 0,-1-1 0 0 0,0 0 0 0 0,0 0 0 0 0,0 0 0 0 0,0 0 0 0 0,0 0 0 0 0,-1-1 0 0 0,1 0 0 0 0,0 0-1 0 0,-7 0 1 0 0,10-1-5 0 0,0 1 0 0 0,-1-1 0 0 0,1 0 0 0 0,-1-1 0 0 0,1 1 0 0 0,0 0 0 0 0,-1 0 0 0 0,1 0 0 0 0,0-1 0 0 0,-1 1 0 0 0,1-1 0 0 0,0 1 0 0 0,-1-1 0 0 0,1 0 0 0 0,0 1 0 0 0,0-1 0 0 0,0 0 0 0 0,0 0 0 0 0,-2-2 0 0 0,-7-11 0 0 0</inkml:trace>
</inkml:ink>
</file>

<file path=ppt/ink/ink2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6.164"/>
    </inkml:context>
    <inkml:brush xml:id="br0">
      <inkml:brushProperty name="width" value="0.05" units="cm"/>
      <inkml:brushProperty name="height" value="0.05" units="cm"/>
    </inkml:brush>
  </inkml:definitions>
  <inkml:trace contextRef="#ctx0" brushRef="#br0">420 3 8290 0 0,'0'0'172'0'0,"-1"0"0"0"0,1-1 0 0 0,0 1 0 0 0,-1 0 0 0 0,1 0 0 0 0,-1-1 0 0 0,1 1 0 0 0,0 0-1 0 0,-1 0 1 0 0,1 0 0 0 0,-1 0 0 0 0,1 0 0 0 0,0-1 0 0 0,-1 1 0 0 0,1 0 0 0 0,-1 0 0 0 0,1 0 0 0 0,0 0 0 0 0,-1 0 0 0 0,1 0 0 0 0,-1 0 0 0 0,1 1 0 0 0,-1-1 0 0 0,1 0 0 0 0,0 0 0 0 0,-1 0 0 0 0,1 0 0 0 0,-1 0 0 0 0,1 1 0 0 0,0-1 0 0 0,-1 0 0 0 0,1 0 0 0 0,0 1 0 0 0,-1-1 0 0 0,1 0 0 0 0,0 0 0 0 0,-1 1 0 0 0,1-1 0 0 0,0 0 0 0 0,-1 1 0 0 0,-19 19 78 0 0,15-15 153 0 0,-69 72-202 0 0,-109 149 0 0 0,165-200-263 0 0,2 1 0 0 0,0 1 0 0 0,2 0 1 0 0,0 1-1 0 0,3 0 0 0 0,-16 58 0 0 0,21-63 62 0 0</inkml:trace>
</inkml:ink>
</file>

<file path=ppt/ink/ink2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7.072"/>
    </inkml:context>
    <inkml:brush xml:id="br0">
      <inkml:brushProperty name="width" value="0.05" units="cm"/>
      <inkml:brushProperty name="height" value="0.05" units="cm"/>
    </inkml:brush>
  </inkml:definitions>
  <inkml:trace contextRef="#ctx0" brushRef="#br0">61 8 920 0 0,'0'0'67'0'0,"1"-1"98"0"0,0 1 1 0 0,0-1 0 0 0,0 0-1 0 0,0 0 1 0 0,0 1-1 0 0,0-1 1 0 0,1 1 0 0 0,-1-1-1 0 0,0 1 1 0 0,0 0-1 0 0,0-1 1 0 0,0 1 0 0 0,1 0-1 0 0,-1 0 1 0 0,0 0-1 0 0,0 0 1 0 0,1 0 0 0 0,-1 0-1 0 0,0 0 1 0 0,0 0-1 0 0,0 0 1 0 0,1 1-1 0 0,1 0 1 0 0,-3-1-117 0 0,1 1 0 0 0,0-1-1 0 0,0 0 1 0 0,0 1 0 0 0,-1-1 0 0 0,1 1 0 0 0,0 0-1 0 0,-1-1 1 0 0,1 1 0 0 0,-1 0 0 0 0,1-1 0 0 0,0 1-1 0 0,-1 0 1 0 0,0 0 0 0 0,1-1 0 0 0,-1 1 0 0 0,1 0-1 0 0,-1 0 1 0 0,0 0 0 0 0,0-1 0 0 0,1 3 0 0 0,-1-2 64 0 0,0-1 0 0 0,-1 1 0 0 0,1 0 0 0 0,0-1 0 0 0,-1 1 0 0 0,1 0 1 0 0,0-1-1 0 0,-1 1 0 0 0,1-1 0 0 0,-1 1 0 0 0,1-1 0 0 0,-1 1 1 0 0,1-1-1 0 0,-1 1 0 0 0,1-1 0 0 0,-1 1 0 0 0,0-1 0 0 0,1 0 0 0 0,-1 1 1 0 0,-1-1-1 0 0,-1 2 286 0 0,-1-1 1 0 0,0 1-1 0 0,0-1 1 0 0,0 0-1 0 0,0-1 1 0 0,0 1 0 0 0,0-1-1 0 0,-6 1 1 0 0,-20-10 346 0 0,29 9-742 0 0,-1-1 0 0 0,1 1 0 0 0,0-1 0 0 0,0 1 0 0 0,0-1 1 0 0,0 1-1 0 0,0-1 0 0 0,0 0 0 0 0,0 0 0 0 0,0 1 0 0 0,0-1 0 0 0,0 0 0 0 0,0 0 0 0 0,1 0 0 0 0,-1 0 0 0 0,0 0 0 0 0,1 0 0 0 0,-1 0 0 0 0,0-1 0 0 0,1 1 1 0 0,-1 0-1 0 0,1 0 0 0 0,-1-2 0 0 0,2 3-98 0 0,0-1 0 0 0,0 1 0 0 0,0 0 0 0 0,-1-1 1 0 0,1 1-1 0 0,0 0 0 0 0,0 0 0 0 0,0-1 0 0 0,0 1 0 0 0,0 0 1 0 0,-1 0-1 0 0,1 0 0 0 0,0 0 0 0 0,0 0 0 0 0,0 0 1 0 0,0 0-1 0 0,0 1 0 0 0,0-1 0 0 0,1 1 0 0 0,19 3-142 0 0,-9 10-6 0 0,-12-14 76 0 0</inkml:trace>
</inkml:ink>
</file>

<file path=ppt/ink/ink2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7.557"/>
    </inkml:context>
    <inkml:brush xml:id="br0">
      <inkml:brushProperty name="width" value="0.05" units="cm"/>
      <inkml:brushProperty name="height" value="0.05" units="cm"/>
    </inkml:brush>
  </inkml:definitions>
  <inkml:trace contextRef="#ctx0" brushRef="#br0">175 0 4609 0 0,'0'0'353'0'0,"5"18"-5"0"0,3 11 76 0 0,-2-1-1 0 0,-1 2 1 0 0,-1-1-1 0 0,-2 0 1 0 0,-1 1-1 0 0,-1 0 1 0 0,-1-1-1 0 0,-10 56 1 0 0,10-80-235 0 0,-1 0-1 0 0,1 0 1 0 0,-1 0 0 0 0,0-1-1 0 0,0 1 1 0 0,0 0 0 0 0,-1-1 0 0 0,0 1-1 0 0,0-1 1 0 0,0 0 0 0 0,0 0-1 0 0,-1 0 1 0 0,1 0 0 0 0,-1-1-1 0 0,0 0 1 0 0,0 1 0 0 0,0-1-1 0 0,-1-1 1 0 0,1 1 0 0 0,-7 2 0 0 0,7-3-141 0 0,-1-1 1 0 0,0 0-1 0 0,1 0 1 0 0,-1 0-1 0 0,0 0 1 0 0,1-1 0 0 0,-1 0-1 0 0,0 0 1 0 0,0 0-1 0 0,1-1 1 0 0,-1 1-1 0 0,0-1 1 0 0,1 0 0 0 0,-1-1-1 0 0,1 1 1 0 0,-1-1-1 0 0,1 0 1 0 0,-1 0-1 0 0,1 0 1 0 0,0 0 0 0 0,0-1-1 0 0,-5-4 1 0 0,-6-6-5113 0 0</inkml:trace>
</inkml:ink>
</file>

<file path=ppt/ink/ink2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7.903"/>
    </inkml:context>
    <inkml:brush xml:id="br0">
      <inkml:brushProperty name="width" value="0.05" units="cm"/>
      <inkml:brushProperty name="height" value="0.05" units="cm"/>
    </inkml:brush>
  </inkml:definitions>
  <inkml:trace contextRef="#ctx0" brushRef="#br0">0 0 6057 0 0,'17'7'544'0'0,"-9"-3"-440"0"0</inkml:trace>
</inkml:ink>
</file>

<file path=ppt/ink/ink2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8.243"/>
    </inkml:context>
    <inkml:brush xml:id="br0">
      <inkml:brushProperty name="width" value="0.05" units="cm"/>
      <inkml:brushProperty name="height" value="0.05" units="cm"/>
    </inkml:brush>
  </inkml:definitions>
  <inkml:trace contextRef="#ctx0" brushRef="#br0">1 48 8754 0 0,'0'-1'89'0'0,"0"1"1"0"0,0 0 0 0 0,0-1-1 0 0,0 1 1 0 0,0 0-1 0 0,0 0 1 0 0,0-1 0 0 0,0 1-1 0 0,0 0 1 0 0,0 0-1 0 0,0-1 1 0 0,0 1 0 0 0,0 0-1 0 0,0 0 1 0 0,0-1-1 0 0,0 1 1 0 0,0 0 0 0 0,1 0-1 0 0,-1-1 1 0 0,0 1-1 0 0,0 0 1 0 0,0 0-1 0 0,0-1 1 0 0,1 1 0 0 0,-1 0-1 0 0,0 0 1 0 0,0 0-1 0 0,0 0 1 0 0,1-1 0 0 0,-1 1-1 0 0,0 0 1 0 0,0 0-1 0 0,1 0 1 0 0,15-7 396 0 0,17 0-1090 0 0,-32 7 697 0 0,196-24-615 0 0,-161 22 511 0 0</inkml:trace>
</inkml:ink>
</file>

<file path=ppt/ink/ink2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8.618"/>
    </inkml:context>
    <inkml:brush xml:id="br0">
      <inkml:brushProperty name="width" value="0.05" units="cm"/>
      <inkml:brushProperty name="height" value="0.05" units="cm"/>
    </inkml:brush>
  </inkml:definitions>
  <inkml:trace contextRef="#ctx0" brushRef="#br0">2 77 7834 0 0,'0'0'34'0'0,"0"0"0"0"0,0 0 0 0 0,0-1 0 0 0,-1 1 0 0 0,1 0 0 0 0,0-1 1 0 0,0 1-1 0 0,0 0 0 0 0,0-1 0 0 0,0 1 0 0 0,0-1 0 0 0,0 1 0 0 0,0 0 0 0 0,0-1 1 0 0,0 1-1 0 0,0 0 0 0 0,0-1 0 0 0,0 1 0 0 0,0 0 0 0 0,0-1 0 0 0,0 1 0 0 0,0 0 1 0 0,0-1-1 0 0,0 1 0 0 0,1 0 0 0 0,-1-1 0 0 0,0 1 0 0 0,0 0 0 0 0,0-1 0 0 0,1 1 1 0 0,-1-1-1 0 0,14-7 327 0 0,23-2-421 0 0,-32 9 107 0 0,93-18-38 0 0,1 5 0 0 0,1 4 0 0 0,179 6 0 0 0,-227 9-197 0 0,-41-3 108 0 0</inkml:trace>
</inkml:ink>
</file>

<file path=ppt/ink/ink2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8.961"/>
    </inkml:context>
    <inkml:brush xml:id="br0">
      <inkml:brushProperty name="width" value="0.05" units="cm"/>
      <inkml:brushProperty name="height" value="0.05" units="cm"/>
    </inkml:brush>
  </inkml:definitions>
  <inkml:trace contextRef="#ctx0" brushRef="#br0">1 0 6449 0 0,'1'4'53'0'0,"0"0"0"0"0,1 0 0 0 0,0 0 0 0 0,0 0 0 0 0,0-1 0 0 0,0 1 0 0 0,0-1 0 0 0,6 7 0 0 0,0 1-39 0 0,179 235-232 0 0,-12-18 223 0 0,-165-212-26 0 0,0 0 0 0 0,-1 0 0 0 0,7 18 0 0 0,-14-29-4 0 0,0-1 0 0 0,0 1 0 0 0,-1-1 1 0 0,0 1-1 0 0,0 0 0 0 0,0 0 0 0 0,0 0 0 0 0,-1 0 1 0 0,0 0-1 0 0,0 0 0 0 0,0 0 0 0 0,0-1 1 0 0,-1 1-1 0 0,0 0 0 0 0,0 0 0 0 0,-3 7 0 0 0,-6 2-308 0 0,-3-3-10 0 0</inkml:trace>
  <inkml:trace contextRef="#ctx0" brushRef="#br0" timeOffset="1">387 129 11522 0 0,'-3'0'114'0'0,"-1"1"-1"0"0,1-1 1 0 0,0 1-1 0 0,-1 0 1 0 0,1 0-1 0 0,0 0 1 0 0,-1 1-1 0 0,1-1 1 0 0,0 1-1 0 0,0 0 1 0 0,-5 3-1 0 0,-32 29-345 0 0,22-17 291 0 0,-22 17-83 0 0,1 1 0 0 0,1 2 1 0 0,-32 44-1 0 0,59-67-23 0 0,1 1 0 0 0,0 0-1 0 0,2 1 1 0 0,0 0 0 0 0,-8 24 0 0 0,12-30-54 0 0,1 1 0 0 0,1 0 0 0 0,0-1-1 0 0,0 1 1 0 0,1 0 0 0 0,1 1 0 0 0,0-1-1 0 0,0 0 1 0 0,4 19 0 0 0,3-8-830 0 0,5-5-41 0 0</inkml:trace>
</inkml:ink>
</file>

<file path=ppt/ink/ink2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9.339"/>
    </inkml:context>
    <inkml:brush xml:id="br0">
      <inkml:brushProperty name="width" value="0.05" units="cm"/>
      <inkml:brushProperty name="height" value="0.05" units="cm"/>
    </inkml:brush>
  </inkml:definitions>
  <inkml:trace contextRef="#ctx0" brushRef="#br0">31 10 3225 0 0,'-3'16'432'0'0,"3"-15"-291"0"0,0 0 1 0 0,-1 0-1 0 0,1 0 0 0 0,-1 0 1 0 0,1 0-1 0 0,-1 0 1 0 0,1 0-1 0 0,-1 0 0 0 0,0 0 1 0 0,0 0-1 0 0,1 0 1 0 0,-1 0-1 0 0,0 0 0 0 0,0 0 1 0 0,0-1-1 0 0,0 1 1 0 0,0 0-1 0 0,-1 0 0 0 0,1-1-67 0 0,1 0-1 0 0,-1 0 1 0 0,0 0 0 0 0,1 0-1 0 0,-1-1 1 0 0,1 1-1 0 0,-1 0 1 0 0,0 0-1 0 0,1 0 1 0 0,-1-1-1 0 0,1 1 1 0 0,-1 0-1 0 0,1-1 1 0 0,-1 1-1 0 0,1-1 1 0 0,-1 1 0 0 0,1-1-1 0 0,0 1 1 0 0,-1-1-1 0 0,1 1 1 0 0,0-1-1 0 0,-1 1 1 0 0,1-1-1 0 0,0 1 1 0 0,-1-1-1 0 0,1 1 1 0 0,0-1 0 0 0,0 0-1 0 0,0 1 1 0 0,0-1-1 0 0,-1 1 1 0 0,1-1-1 0 0,0 0 1 0 0,0 1-1 0 0,0-1 1 0 0,0 1-1 0 0,1-2 1 0 0,-1 1-58 0 0,0 0 0 0 0,0 0 0 0 0,0-1 0 0 0,0 1 0 0 0,1 0-1 0 0,-1 0 1 0 0,0 0 0 0 0,1 0 0 0 0,-1 0 0 0 0,1 0 0 0 0,-1 0 0 0 0,1 0 0 0 0,-1 0 0 0 0,1 0 0 0 0,0 0 0 0 0,-1 0 0 0 0,1 1-1 0 0,0-1 1 0 0,0 0 0 0 0,0 0 0 0 0,0 1 0 0 0,0-1 0 0 0,0 0 0 0 0,0 1 0 0 0,0-1 0 0 0,0 1 0 0 0,0-1 0 0 0,0 1 0 0 0,0 0 0 0 0,0-1-1 0 0,0 1 1 0 0,0 0 0 0 0,0 0 0 0 0,0 0 0 0 0,1 0 0 0 0,-1 0 0 0 0,0 0 0 0 0,0 0 0 0 0,1 0 0 0 0,-1 0-29 0 0,1 0 1 0 0,-1 0-1 0 0,0 0 1 0 0,1 0 0 0 0,-1 0-1 0 0,0 0 1 0 0,1 0-1 0 0,-1 0 1 0 0,0 0-1 0 0,1 1 1 0 0,-1-1-1 0 0,0 0 1 0 0,0 1 0 0 0,1-1-1 0 0,-1 1 1 0 0,0 0-1 0 0,0-1 1 0 0,0 1-1 0 0,0 0 1 0 0,0 0-1 0 0,0-1 1 0 0,0 1 0 0 0,0 0-1 0 0,0 0 1 0 0,0 0-1 0 0,0 0 1 0 0,0 1-1 0 0,-1-1 1 0 0,1 0 0 0 0,0 0-1 0 0,0 2 1 0 0,-1-2-2 0 0,-1 0 0 0 0,1-1 0 0 0,-1 1 0 0 0,1 0 0 0 0,-1-1 0 0 0,0 1 0 0 0,1-1 0 0 0,-1 1 0 0 0,1-1 0 0 0,-1 1 0 0 0,0-1 0 0 0,1 1 0 0 0,-1-1 0 0 0,0 0 0 0 0,0 1 0 0 0,1-1 0 0 0,-1 0 0 0 0,0 0 0 0 0,0 0 0 0 0,1 1 0 0 0,-1-1 0 0 0,0 0 0 0 0,-1 0 0 0 0,0 0 7 0 0,-5 2 7 0 0</inkml:trace>
</inkml:ink>
</file>

<file path=ppt/ink/ink2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09.820"/>
    </inkml:context>
    <inkml:brush xml:id="br0">
      <inkml:brushProperty name="width" value="0.05" units="cm"/>
      <inkml:brushProperty name="height" value="0.05" units="cm"/>
    </inkml:brush>
  </inkml:definitions>
  <inkml:trace contextRef="#ctx0" brushRef="#br0">27 10 4609 0 0,'6'8'8492'0'0,"-24"-10"-7677"0"0,17 2-870 0 0,0 0 0 0 0,1 0 0 0 0,-1-1-1 0 0,0 1 1 0 0,1 0 0 0 0,-1 0 0 0 0,0-1 0 0 0,1 1 0 0 0,-1 0 0 0 0,0-1-1 0 0,1 1 1 0 0,-1-1 0 0 0,1 1 0 0 0,-1-1 0 0 0,1 1 0 0 0,-1-1 0 0 0,1 1-1 0 0,-1-1 1 0 0,1 1 0 0 0,-1-1 0 0 0,1 0 0 0 0,0 1 0 0 0,-1-1 0 0 0,1 0-1 0 0,0 1 1 0 0,0-1 0 0 0,0 0 0 0 0,-1 1 0 0 0,1-1 0 0 0,0-1 0 0 0,6 3-4699 0 0,4 0 3390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19.746"/>
    </inkml:context>
    <inkml:brush xml:id="br0">
      <inkml:brushProperty name="width" value="0.05" units="cm"/>
      <inkml:brushProperty name="height" value="0.05" units="cm"/>
      <inkml:brushProperty name="color" value="#004F8B"/>
    </inkml:brush>
  </inkml:definitions>
  <inkml:trace contextRef="#ctx0" brushRef="#br0">263 2 10594 0 0,'-1'-2'2141'0'0,"-4"8"1608"0"0,-21 32-3467 0 0,-2-2 0 0 0,-2-1 0 0 0,-1-1 0 0 0,-2-1 0 0 0,-67 51 0 0 0,99-84-290 0 0,1 0 0 0 0,-1 1 0 0 0,1-1-1 0 0,-1 0 1 0 0,1 0 0 0 0,-1 1 0 0 0,1-1 0 0 0,0 0 0 0 0,-1 0 0 0 0,1 1 0 0 0,-1-1-1 0 0,1 1 1 0 0,0-1 0 0 0,-1 0 0 0 0,1 1 0 0 0,0-1 0 0 0,0 1 0 0 0,-1-1 0 0 0,1 1-1 0 0,0-1 1 0 0,0 1 0 0 0,0-1 0 0 0,-1 1 0 0 0,1-1 0 0 0,0 1 0 0 0,0-1 0 0 0,0 1-1 0 0,0-1 1 0 0,0 1 0 0 0,12 6-320 0 0,-3-3 278 0 0,11 8-112 0 0,1-2 0 0 0,0-1 1 0 0,0-1-1 0 0,1 0 0 0 0,0-2 0 0 0,0 0 0 0 0,1-1 0 0 0,37 2 0 0 0,-32-5-5573 0 0</inkml:trace>
</inkml:ink>
</file>

<file path=ppt/ink/ink2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4:29:10.646"/>
    </inkml:context>
    <inkml:brush xml:id="br0">
      <inkml:brushProperty name="width" value="0.05" units="cm"/>
      <inkml:brushProperty name="height" value="0.05" units="cm"/>
    </inkml:brush>
  </inkml:definitions>
  <inkml:trace contextRef="#ctx0" brushRef="#br0">1 29 2761 0 0,'21'-16'833'0'0,"-19"14"-762"0"0,0 1-1 0 0,1-1 1 0 0,-1 1 0 0 0,1 0 0 0 0,-1 0-1 0 0,1 0 1 0 0,0 0 0 0 0,-1 0-1 0 0,1 1 1 0 0,0-1 0 0 0,0 1-1 0 0,-1 0 1 0 0,1 0 0 0 0,0 0 0 0 0,0 0-1 0 0,-1 0 1 0 0,5 1 0 0 0,-3 0 55 0 0,0 1 0 0 0,0-1 0 0 0,0 1 0 0 0,0 0 0 0 0,0 0 0 0 0,-1 0 0 0 0,1 1 0 0 0,-1-1 0 0 0,1 1 0 0 0,3 3 0 0 0,3 5 207 0 0,-1 0 0 0 0,0 1 0 0 0,-1 0 0 0 0,0 0 0 0 0,11 22 0 0 0,-5-1 132 0 0,0 1 1 0 0,-3 0-1 0 0,0 0 1 0 0,-3 1-1 0 0,0 0 0 0 0,2 39 1 0 0,-7-29-208 0 0,-1 0 1 0 0,-3 1-1 0 0,-1-1 1 0 0,-12 63-1 0 0,9-84-304 0 0,-1-1 0 0 0,-1 0 0 0 0,-1-1-1 0 0,-2 1 1 0 0,0-1 0 0 0,-1-1-1 0 0,-1 0 1 0 0,-1-1 0 0 0,0 0-1 0 0,-2-1 1 0 0,0-1 0 0 0,-2 0 0 0 0,-29 26-1 0 0,9-13-4280 0 0</inkml:trace>
</inkml:ink>
</file>

<file path=ppt/ink/ink2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3.727"/>
    </inkml:context>
    <inkml:brush xml:id="br0">
      <inkml:brushProperty name="width" value="0.05" units="cm"/>
      <inkml:brushProperty name="height" value="0.05" units="cm"/>
    </inkml:brush>
  </inkml:definitions>
  <inkml:trace contextRef="#ctx0" brushRef="#br0">382 229 5985 0 0,'2'-37'4665'0'0,"-1"30"-4057"0"0,0-1 1 0 0,-1 0-1 0 0,0 0 0 0 0,-1 0 0 0 0,1 0 0 0 0,-3-9 0 0 0,1 9-292 0 0,-1 0-1 0 0,1 0 1 0 0,-1 1 0 0 0,-1-1-1 0 0,1 1 1 0 0,-1 0 0 0 0,-1 0-1 0 0,1 1 1 0 0,-1-1 0 0 0,0 1-1 0 0,-1 0 1 0 0,1 0 0 0 0,-10-7-1 0 0,11 10-309 0 0,0 0 0 0 0,-1 1 0 0 0,1-1 0 0 0,0 1 0 0 0,-1 0 0 0 0,1 1 0 0 0,-1-1 0 0 0,0 1-1 0 0,1-1 1 0 0,-1 1 0 0 0,0 1 0 0 0,0-1 0 0 0,0 1 0 0 0,0 0 0 0 0,0 0 0 0 0,0 0 0 0 0,1 1 0 0 0,-1-1 0 0 0,0 1 0 0 0,0 0-1 0 0,0 1 1 0 0,1-1 0 0 0,-7 4 0 0 0,0 1-17 0 0,0 0 1 0 0,1 1-1 0 0,-1 1 0 0 0,2 0 1 0 0,-1 0-1 0 0,1 1 0 0 0,0 0 1 0 0,1 0-1 0 0,0 1 0 0 0,0 0 1 0 0,-9 18-1 0 0,5-7-38 0 0,1 1 0 0 0,0 1 0 0 0,2 0 0 0 0,-12 46 0 0 0,17-54 11 0 0,1 0 1 0 0,0 0 0 0 0,2 1-1 0 0,0-1 1 0 0,0 1-1 0 0,2-1 1 0 0,2 18 0 0 0,-3-29-36 0 0,1 0 0 0 0,0 0 0 0 0,0 0 1 0 0,0 0-1 0 0,0 0 0 0 0,1 0 0 0 0,0 0 1 0 0,-1-1-1 0 0,2 1 0 0 0,-1 0 0 0 0,0-1 1 0 0,1 0-1 0 0,-1 1 0 0 0,1-1 0 0 0,0 0 1 0 0,0 0-1 0 0,0-1 0 0 0,0 1 0 0 0,1-1 1 0 0,-1 1-1 0 0,1-1 0 0 0,0 0 0 0 0,-1-1 1 0 0,1 1-1 0 0,0-1 0 0 0,0 1 0 0 0,0-1 1 0 0,0 0-1 0 0,0 0 0 0 0,0-1 0 0 0,6 1 1 0 0,-6-1-15 0 0,0-1 1 0 0,0 1 0 0 0,1-1 0 0 0,-1 0 0 0 0,0 0 0 0 0,0 0 0 0 0,0 0 0 0 0,0-1 0 0 0,0 0 0 0 0,0 1 0 0 0,0-2 0 0 0,-1 1 0 0 0,1 0 0 0 0,-1-1-1 0 0,0 1 1 0 0,1-1 0 0 0,-1 0 0 0 0,0 0 0 0 0,4-6 0 0 0,5-7-211 0 0,-1-1 0 0 0,18-32-1 0 0,-24 39 111 0 0,17-34-335 0 0,-3-2 0 0 0,-1-1 0 0 0,11-48-1 0 0,-25 82 1445 0 0,-5 18 3125 0 0,-1 17-1678 0 0,2 26-1685 0 0,5 135 49 0 0,-3-158-846 0 0,2 0 1 0 0,1-1 0 0 0,0 0-1 0 0,2 0 1 0 0,12 30 0 0 0,-14-43-367 0 0</inkml:trace>
</inkml:ink>
</file>

<file path=ppt/ink/ink2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4.072"/>
    </inkml:context>
    <inkml:brush xml:id="br0">
      <inkml:brushProperty name="width" value="0.05" units="cm"/>
      <inkml:brushProperty name="height" value="0.05" units="cm"/>
    </inkml:brush>
  </inkml:definitions>
  <inkml:trace contextRef="#ctx0" brushRef="#br0">1 0 10594 0 0,'0'0'964'0'0,"0"22"46"0"0,3 85 2047 0 0,3 1-3550 0 0,-5-94 144 0 0,0 10-4952 0 0</inkml:trace>
</inkml:ink>
</file>

<file path=ppt/ink/ink2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2.041"/>
    </inkml:context>
    <inkml:brush xml:id="br0">
      <inkml:brushProperty name="width" value="0.05" units="cm"/>
      <inkml:brushProperty name="height" value="0.05" units="cm"/>
    </inkml:brush>
  </inkml:definitions>
  <inkml:trace contextRef="#ctx0" brushRef="#br0">164 26 2761 0 0,'0'-6'-752'0'0,"-10"-13"12805"0"0,10 19-11929 0 0,-1 0-1 0 0,1 0 1 0 0,0 1-1 0 0,-1-1 1 0 0,1 0-1 0 0,-1 0 0 0 0,1 1 1 0 0,0-1-1 0 0,-1 1 1 0 0,1-1-1 0 0,-1 0 1 0 0,1 1-1 0 0,0-1 1 0 0,0 1-1 0 0,-1-1 1 0 0,1 1-1 0 0,0-1 0 0 0,0 1 1 0 0,0-1-1 0 0,-1 1 1 0 0,1 0-1 0 0,-52 157 2266 0 0,-28 224-2507 0 0,73-329-25 0 0,-1 89 0 0 0</inkml:trace>
</inkml:ink>
</file>

<file path=ppt/ink/ink2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2.385"/>
    </inkml:context>
    <inkml:brush xml:id="br0">
      <inkml:brushProperty name="width" value="0.05" units="cm"/>
      <inkml:brushProperty name="height" value="0.05" units="cm"/>
    </inkml:brush>
  </inkml:definitions>
  <inkml:trace contextRef="#ctx0" brushRef="#br0">1 1 4145 0 0,'0'0'319'0'0,"16"11"1010"0"0,-5-1-640 0 0,0 0-1 0 0,0 1 1 0 0,-1 0-1 0 0,-1 1 1 0 0,10 15-1 0 0,36 67 2273 0 0,-40-66-2561 0 0,-2 0-1 0 0,-1 1 0 0 0,-1 1 0 0 0,-2 0 0 0 0,-1 0 1 0 0,5 37-1 0 0,-11-52-406 0 0,-1 0-1 0 0,0 0 1 0 0,-2 0 0 0 0,0 0-1 0 0,0 0 1 0 0,-6 22 0 0 0,4-27-104 0 0,0-1 1 0 0,0 0-1 0 0,-1 1 0 0 0,0-2 1 0 0,-1 1-1 0 0,0 0 1 0 0,0-1-1 0 0,-1 0 1 0 0,0 0-1 0 0,-13 12 0 0 0,1-3-5091 0 0</inkml:trace>
</inkml:ink>
</file>

<file path=ppt/ink/ink2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2.757"/>
    </inkml:context>
    <inkml:brush xml:id="br0">
      <inkml:brushProperty name="width" value="0.05" units="cm"/>
      <inkml:brushProperty name="height" value="0.05" units="cm"/>
    </inkml:brush>
  </inkml:definitions>
  <inkml:trace contextRef="#ctx0" brushRef="#br0">1 98 3225 0 0,'14'-1'44'0'0,"-1"-1"0"0"0,1 0 1 0 0,15-4-1 0 0,9-2-69 0 0,322-59 137 0 0,-306 56-192 0 0</inkml:trace>
</inkml:ink>
</file>

<file path=ppt/ink/ink2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7.674"/>
    </inkml:context>
    <inkml:brush xml:id="br0">
      <inkml:brushProperty name="width" value="0.05" units="cm"/>
      <inkml:brushProperty name="height" value="0.05" units="cm"/>
    </inkml:brush>
  </inkml:definitions>
  <inkml:trace contextRef="#ctx0" brushRef="#br0">97 9 9242 0 0,'-15'-8'10517'0'0,"9"13"-10406"0"0,0 1-1 0 0,0 0 1 0 0,1 0 0 0 0,-1 1 0 0 0,1-1 0 0 0,1 1-1 0 0,0 0 1 0 0,0 0 0 0 0,0 1 0 0 0,0-1-1 0 0,1 1 1 0 0,-3 14 0 0 0,1-5-222 0 0,1 1 0 0 0,0 0 0 0 0,2 0 0 0 0,0 0-1 0 0,1 20 1 0 0,1-28 38 0 0,1-1-1 0 0,0 0 0 0 0,1 0 1 0 0,0 0-1 0 0,0-1 0 0 0,1 1 1 0 0,0 0-1 0 0,1-1 0 0 0,6 11 1 0 0,-8-15-143 0 0,0-1 0 0 0,1 1 1 0 0,0 0-1 0 0,-1 0 0 0 0,1-1 1 0 0,1 0-1 0 0,-1 0 1 0 0,0 0-1 0 0,1 0 0 0 0,0 0 1 0 0,0-1-1 0 0,0 1 0 0 0,0-1 1 0 0,0 0-1 0 0,0 0 0 0 0,0-1 1 0 0,1 1-1 0 0,-1-1 1 0 0,0 0-1 0 0,7 1 0 0 0,7-3-5369 0 0</inkml:trace>
</inkml:ink>
</file>

<file path=ppt/ink/ink2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8.002"/>
    </inkml:context>
    <inkml:brush xml:id="br0">
      <inkml:brushProperty name="width" value="0.05" units="cm"/>
      <inkml:brushProperty name="height" value="0.05" units="cm"/>
    </inkml:brush>
  </inkml:definitions>
  <inkml:trace contextRef="#ctx0" brushRef="#br0">55 0 12899 0 0,'-1'0'1172'0'0,"0"1"-1063"0"0,-1 0 0 0 0,0 0 0 0 0,1 0 0 0 0,-1 1 0 0 0,1-1 0 0 0,-1 0 0 0 0,1 1-1 0 0,0-1 1 0 0,-1 1 0 0 0,1-1 0 0 0,0 1 0 0 0,0 0 0 0 0,-1 2 0 0 0,0-2-18 0 0,-2 6-63 0 0,0 0-1 0 0,0 0 0 0 0,1 0 0 0 0,0 0 0 0 0,0 1 1 0 0,1-1-1 0 0,0 1 0 0 0,-1 9 0 0 0,1 5 53 0 0,1 44-1 0 0,2-55 112 0 0,0-1 0 0 0,1 1 0 0 0,0-1 0 0 0,1 0 0 0 0,0 0 0 0 0,5 11 0 0 0,-6-18-136 0 0,-1 0 0 0 0,1-1 1 0 0,-1 1-1 0 0,1-1 0 0 0,0 1 0 0 0,1-1 0 0 0,-1 0 0 0 0,0 0 1 0 0,1 0-1 0 0,0 0 0 0 0,-1 0 0 0 0,1 0 0 0 0,0-1 0 0 0,1 0 1 0 0,-1 1-1 0 0,0-1 0 0 0,1 0 0 0 0,-1-1 0 0 0,1 1 0 0 0,6 2 1 0 0,-8-4-294 0 0,0 0 1 0 0,0 0-1 0 0,0 0 1 0 0,0 0 0 0 0,0-1-1 0 0,-1 1 1 0 0,1-1 0 0 0,0 1-1 0 0,0-1 1 0 0,0 1-1 0 0,3-3 1 0 0,3-2-5523 0 0</inkml:trace>
</inkml:ink>
</file>

<file path=ppt/ink/ink2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8.359"/>
    </inkml:context>
    <inkml:brush xml:id="br0">
      <inkml:brushProperty name="width" value="0.05" units="cm"/>
      <inkml:brushProperty name="height" value="0.05" units="cm"/>
    </inkml:brush>
  </inkml:definitions>
  <inkml:trace contextRef="#ctx0" brushRef="#br0">0 61 10594 0 0,'0'0'1115'0'0,"14"0"-2424"0"0,-5-2 1232 0 0,2 1-389 0 0,1 0-1 0 0,0-2 1 0 0,-1 1 0 0 0,1-2 0 0 0,-1 1 0 0 0,0-1 0 0 0,13-8-1 0 0,-15 6 443 0 0</inkml:trace>
  <inkml:trace contextRef="#ctx0" brushRef="#br0" timeOffset="1">234 0 3225 0 0,'18'19'774'0'0,"0"1"0"0"0,-2 1 1 0 0,0 0-1 0 0,-1 1 1 0 0,-2 1-1 0 0,21 43 0 0 0,-29-54-273 0 0,0 1 0 0 0,-1 0 0 0 0,0 0 0 0 0,-1 0-1 0 0,0 0 1 0 0,-1 1 0 0 0,-1-1 0 0 0,0 1 0 0 0,0-1-1 0 0,-2 1 1 0 0,0-1 0 0 0,0 1 0 0 0,-1-1 0 0 0,-1 1-1 0 0,-4 12 1 0 0,4-17-313 0 0,-1-1 0 0 0,-1 1 1 0 0,1-1-1 0 0,-1 0 0 0 0,0 0 0 0 0,-1 0 0 0 0,0-1 0 0 0,0 0 0 0 0,-1 0 1 0 0,0 0-1 0 0,0-1 0 0 0,0 0 0 0 0,-12 7 0 0 0,-6 1-268 0 0</inkml:trace>
</inkml:ink>
</file>

<file path=ppt/ink/ink2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09.583"/>
    </inkml:context>
    <inkml:brush xml:id="br0">
      <inkml:brushProperty name="width" value="0.05" units="cm"/>
      <inkml:brushProperty name="height" value="0.05" units="cm"/>
    </inkml:brush>
  </inkml:definitions>
  <inkml:trace contextRef="#ctx0" brushRef="#br0">13 16 3225 0 0,'-7'-16'14875'0'0,"1"184"-14675"0"0,23 235 0 0 0,-14-368-1544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6.420"/>
    </inkml:context>
    <inkml:brush xml:id="br0">
      <inkml:brushProperty name="width" value="0.05" units="cm"/>
      <inkml:brushProperty name="height" value="0.05" units="cm"/>
      <inkml:brushProperty name="color" value="#004F8B"/>
    </inkml:brush>
  </inkml:definitions>
  <inkml:trace contextRef="#ctx0" brushRef="#br0">22 9 3225 0 0,'-3'-9'18369'0'0,"2"42"-18159"0"0,-7 32 0 0 0,-2 37-15 0 0,10-90-197 0 0,0-1 0 0 0,1 1 1 0 0,0 0-1 0 0,1-1 0 0 0,1 1 0 0 0,5 17 1 0 0,-7-26-7 0 0,0 0 1 0 0,0-1-1 0 0,1 1 0 0 0,-1 0 1 0 0,1-1-1 0 0,0 1 0 0 0,-1-1 1 0 0,1 0-1 0 0,0 1 1 0 0,1-1-1 0 0,3 3 0 0 0,-5-4 4 0 0,-1-1 0 0 0,1 0-1 0 0,-1 1 1 0 0,1-1-1 0 0,-1 0 1 0 0,1 0-1 0 0,0 1 1 0 0,-1-1-1 0 0,1 0 1 0 0,-1 0 0 0 0,1 0-1 0 0,0 0 1 0 0,-1 0-1 0 0,1 0 1 0 0,-1 0-1 0 0,1 0 1 0 0,0 0 0 0 0,-1 0-1 0 0,1 0 1 0 0,-1-1-1 0 0,1 1 1 0 0,-1 0-1 0 0,2-1 1 0 0,-1 0 0 0 0,0 0 0 0 0,0 0 0 0 0,0 0 0 0 0,0 0 0 0 0,0 0 1 0 0,0 0-1 0 0,-1 0 0 0 0,1 0 0 0 0,0-1 0 0 0,-1 1 0 0 0,1 0 0 0 0,-1-1 0 0 0,1 1 1 0 0,0-3-1 0 0,7-42-1609 0 0,-5 28-5664 0 0</inkml:trace>
</inkml:ink>
</file>

<file path=ppt/ink/ink2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0.069"/>
    </inkml:context>
    <inkml:brush xml:id="br0">
      <inkml:brushProperty name="width" value="0.05" units="cm"/>
      <inkml:brushProperty name="height" value="0.05" units="cm"/>
    </inkml:brush>
  </inkml:definitions>
  <inkml:trace contextRef="#ctx0" brushRef="#br0">1 83 4145 0 0,'5'-6'199'0'0,"0"0"0"0"0,0 0 0 0 0,1 1 0 0 0,-1 0 0 0 0,1 0 0 0 0,1 1 1 0 0,-1-1-1 0 0,0 1 0 0 0,1 0 0 0 0,0 1 0 0 0,10-4 0 0 0,-3 2 215 0 0,-1 1 0 0 0,1 0 0 0 0,0 0 0 0 0,1 2 0 0 0,16-2 0 0 0,-22 4-229 0 0,1 1 0 0 0,0-1 0 0 0,-1 2-1 0 0,1-1 1 0 0,-1 1 0 0 0,1 1 0 0 0,-1 0 0 0 0,0 0 0 0 0,0 0 0 0 0,0 2 0 0 0,-1-1-1 0 0,1 1 1 0 0,-1 0 0 0 0,0 0 0 0 0,0 1 0 0 0,10 10 0 0 0,-13-11-91 0 0,0 0-1 0 0,0 1 1 0 0,0-1 0 0 0,-1 1 0 0 0,0 0 0 0 0,0 0 0 0 0,0 0 0 0 0,-1 1-1 0 0,0-1 1 0 0,0 1 0 0 0,-1 0 0 0 0,0 0 0 0 0,0 0 0 0 0,-1 0-1 0 0,1 0 1 0 0,-1 0 0 0 0,-1 1 0 0 0,0-1 0 0 0,0 0 0 0 0,0 0-1 0 0,-1 0 1 0 0,-2 13 0 0 0,0-14 81 0 0,1 1 0 0 0,-2 0-1 0 0,1-1 1 0 0,-1 0 0 0 0,0 0 0 0 0,0 0-1 0 0,0 0 1 0 0,-1-1 0 0 0,0 0 0 0 0,0 0 0 0 0,0 0-1 0 0,-1 0 1 0 0,-6 3 0 0 0,-6 4 268 0 0,0 0 0 0 0,-1-2-1 0 0,-22 9 1 0 0,25-12-319 0 0,0-1 1 0 0,0-1-1 0 0,-30 5 0 0 0,37-9-221 0 0,0 0 0 0 0,0 0 0 0 0,0-1-1 0 0,-1 0 1 0 0,1-1 0 0 0,0 0 0 0 0,0 0 0 0 0,-15-5 0 0 0,24 6 35 0 0,1 0 1 0 0,-1 0-1 0 0,0 0 1 0 0,0 0-1 0 0,0 0 1 0 0,0-1-1 0 0,0 1 0 0 0,0 0 1 0 0,0 0-1 0 0,1 0 1 0 0,-1 0-1 0 0,0 0 1 0 0,0 0-1 0 0,0 0 1 0 0,0 0-1 0 0,0-1 1 0 0,0 1-1 0 0,0 0 0 0 0,0 0 1 0 0,0 0-1 0 0,0 0 1 0 0,0 0-1 0 0,0-1 1 0 0,0 1-1 0 0,0 0 1 0 0,0 0-1 0 0,0 0 0 0 0,0 0 1 0 0,0 0-1 0 0,0 0 1 0 0,0-1-1 0 0,0 1 1 0 0,0 0-1 0 0,0 0 1 0 0,0 0-1 0 0,0 0 1 0 0,0 0-1 0 0,0-1 0 0 0,0 1 1 0 0,0 0-1 0 0,0 0 1 0 0,0 0-1 0 0,0 0 1 0 0,0 0-1 0 0,0 0 1 0 0,-1 0-1 0 0,1 0 0 0 0,0-1 1 0 0,0 1-1 0 0,0 0 1 0 0,0 0-1 0 0,0 0 1 0 0,0 0-1 0 0,-1 0 1 0 0,1 0-1 0 0,0 0 1 0 0,0 0-1 0 0,0 0 0 0 0,0 0 1 0 0,0 0-1 0 0,0 0 1 0 0,-1 0-1 0 0,1 0 1 0 0,0 0-1 0 0,0 0 1 0 0,0 0-1 0 0,0 0 0 0 0,0 0 1 0 0,-1 0-1 0 0,18-6-2422 0 0,24-3-273 0 0,-25 8 2567 0 0,1 0 1 0 0,-1 1-1 0 0,1 1 0 0 0,-1 1 1 0 0,1 0-1 0 0,-1 1 0 0 0,0 0 1 0 0,24 10-1 0 0,-17-5 189 0 0,0 2 0 0 0,-1 0 0 0 0,0 2 0 0 0,0 1 0 0 0,19 15 0 0 0,-37-26 23 0 0,0 1 0 0 0,0 1 0 0 0,-1-1 0 0 0,1 0 0 0 0,-1 1 0 0 0,0 0 0 0 0,0-1 0 0 0,-1 1 0 0 0,5 8 0 0 0,-6-10 84 0 0,0 0 0 0 0,-1 0 0 0 0,1 0 0 0 0,-1-1 0 0 0,0 1 0 0 0,1 0 0 0 0,-1 0 0 0 0,0 0 0 0 0,0 0 0 0 0,0 0 0 0 0,-1 0 0 0 0,1 0 0 0 0,0 0 0 0 0,-1-1 0 0 0,1 1 0 0 0,-1 0 0 0 0,1 0 0 0 0,-1 0 0 0 0,0-1 0 0 0,0 1 0 0 0,0 0 0 0 0,0-1 0 0 0,0 1 0 0 0,0-1 0 0 0,0 1 0 0 0,-1-1 0 0 0,-1 2 0 0 0,-5 5 645 0 0,-1-1 0 0 0,0 0 0 0 0,0-1 0 0 0,-1 0 0 0 0,0 0 0 0 0,0-1 1 0 0,0 0-1 0 0,-20 6 0 0 0,18-7-869 0 0,0-1 1 0 0,0-1 0 0 0,-1 0-1 0 0,1 0 1 0 0,-1-1 0 0 0,1-1-1 0 0,-24-2 1 0 0,16-2-5643 0 0</inkml:trace>
</inkml:ink>
</file>

<file path=ppt/ink/ink2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0.415"/>
    </inkml:context>
    <inkml:brush xml:id="br0">
      <inkml:brushProperty name="width" value="0.05" units="cm"/>
      <inkml:brushProperty name="height" value="0.05" units="cm"/>
    </inkml:brush>
  </inkml:definitions>
  <inkml:trace contextRef="#ctx0" brushRef="#br0">143 0 9218 0 0,'-14'15'283'0'0,"-1"0"0"0"0,2 0-1 0 0,0 2 1 0 0,1-1 0 0 0,1 2 0 0 0,0 0 0 0 0,1 0 0 0 0,1 0 0 0 0,1 1-1 0 0,1 1 1 0 0,-7 29 0 0 0,12-45-224 0 0,1 1-1 0 0,0-1 1 0 0,0 1 0 0 0,1 0-1 0 0,0 0 1 0 0,0-1 0 0 0,0 1-1 0 0,0 0 1 0 0,0-1 0 0 0,1 1-1 0 0,0 0 1 0 0,0-1-1 0 0,1 1 1 0 0,-1-1 0 0 0,1 1-1 0 0,0-1 1 0 0,0 1 0 0 0,0-1-1 0 0,0 0 1 0 0,1 0 0 0 0,0 0-1 0 0,0-1 1 0 0,0 1 0 0 0,0-1-1 0 0,1 1 1 0 0,-1-1 0 0 0,1 0-1 0 0,0-1 1 0 0,0 1-1 0 0,0 0 1 0 0,0-1 0 0 0,0 0-1 0 0,1 0 1 0 0,-1 0 0 0 0,0-1-1 0 0,1 0 1 0 0,0 1 0 0 0,-1-1-1 0 0,1-1 1 0 0,0 1 0 0 0,-1-1-1 0 0,7 0 1 0 0,13-1-1289 0 0,0-4-3792 0 0</inkml:trace>
</inkml:ink>
</file>

<file path=ppt/ink/ink2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0.770"/>
    </inkml:context>
    <inkml:brush xml:id="br0">
      <inkml:brushProperty name="width" value="0.05" units="cm"/>
      <inkml:brushProperty name="height" value="0.05" units="cm"/>
    </inkml:brush>
  </inkml:definitions>
  <inkml:trace contextRef="#ctx0" brushRef="#br0">123 1 5985 0 0,'1'29'539'0'0,"9"47"0"0"0,-2-25 642 0 0,-6-33-692 0 0,16 181 2938 0 0,-17-173-2900 0 0,-2-1 1 0 0,0 0 0 0 0,-2 0-1 0 0,-1 0 1 0 0,-12 45 0 0 0,13-63-239 0 0,1 0-1 0 0,-1 0 1 0 0,-1-1-1 0 0,1 1 1 0 0,-1-1 0 0 0,0 1-1 0 0,-1-1 1 0 0,1 0 0 0 0,-8 7-1 0 0,9-11-256 0 0,0 1 0 0 0,0-1-1 0 0,0 0 1 0 0,0 0 0 0 0,-1 0 0 0 0,1 0-1 0 0,0-1 1 0 0,-1 1 0 0 0,0-1 0 0 0,-5 2 0 0 0,5-3-565 0 0,0 1 1 0 0,1-1 0 0 0,-1 0 0 0 0,0 0 0 0 0,1 0 0 0 0,-1 0 0 0 0,-5-2-1 0 0,-7-2-5601 0 0</inkml:trace>
</inkml:ink>
</file>

<file path=ppt/ink/ink2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1.097"/>
    </inkml:context>
    <inkml:brush xml:id="br0">
      <inkml:brushProperty name="width" value="0.05" units="cm"/>
      <inkml:brushProperty name="height" value="0.05" units="cm"/>
    </inkml:brush>
  </inkml:definitions>
  <inkml:trace contextRef="#ctx0" brushRef="#br0">1 1 9674 0 0,'0'0'464'0'0,"1"0"80"0"0,0 0-544 0 0,1 0 0 0 0,1 0 0 0 0,1 1 0 0 0,1 1 0 0 0,2-1-160 0 0,1 0 16 0 0,4 2 8 0 0,0 0 136 0 0,2-2-64 0 0,0 2 64 0 0,1-2 0 0 0,3 1 0 0 0,-3-4 0 0 0</inkml:trace>
</inkml:ink>
</file>

<file path=ppt/ink/ink2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1.424"/>
    </inkml:context>
    <inkml:brush xml:id="br0">
      <inkml:brushProperty name="width" value="0.05" units="cm"/>
      <inkml:brushProperty name="height" value="0.05" units="cm"/>
    </inkml:brush>
  </inkml:definitions>
  <inkml:trace contextRef="#ctx0" brushRef="#br0">125 1 6449 0 0,'14'20'851'0'0,"-2"1"-1"0"0,0 0 0 0 0,-2 1 0 0 0,0 0 1 0 0,-1 1-1 0 0,-2 0 0 0 0,0 0 0 0 0,6 47 1 0 0,-11-60-452 0 0,-2 1 1 0 0,1-1 0 0 0,-1 1-1 0 0,-1-1 1 0 0,0 0 0 0 0,0 1-1 0 0,-1-1 1 0 0,-1 0-1 0 0,0 1 1 0 0,0-1 0 0 0,-1-1-1 0 0,0 1 1 0 0,-6 11 0 0 0,3-11-165 0 0,0 0 1 0 0,-1 0 0 0 0,1 0-1 0 0,-2-1 1 0 0,1-1 0 0 0,-2 1-1 0 0,1-1 1 0 0,-1-1 0 0 0,0 0-1 0 0,0 0 1 0 0,-12 5 0 0 0,12-7-294 0 0,1-1 0 0 0,-21 5 0 0 0,7-3-272 0 0</inkml:trace>
</inkml:ink>
</file>

<file path=ppt/ink/ink2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7.912"/>
    </inkml:context>
    <inkml:brush xml:id="br0">
      <inkml:brushProperty name="width" value="0.05" units="cm"/>
      <inkml:brushProperty name="height" value="0.05" units="cm"/>
    </inkml:brush>
  </inkml:definitions>
  <inkml:trace contextRef="#ctx0" brushRef="#br0">355 152 3225 0 0,'2'-3'334'0'0,"1"0"1"0"0,-1 0-1 0 0,0 0 1 0 0,-1-1 0 0 0,1 1-1 0 0,-1 0 1 0 0,1-1-1 0 0,-1 0 1 0 0,0 1 0 0 0,1-7-1 0 0,3-21 5545 0 0,-5 28-4828 0 0,0 1-785 0 0,0-1 1 0 0,0 0-1 0 0,0 1 0 0 0,0-1 1 0 0,-1 1-1 0 0,1 0 0 0 0,-1-1 1 0 0,0 1-1 0 0,0-1 0 0 0,1 1 1 0 0,-2 0-1 0 0,1-1 0 0 0,0 1 1 0 0,0 0-1 0 0,-1 0 1 0 0,1 0-1 0 0,-1 0 0 0 0,1 0 1 0 0,-1 0-1 0 0,0 1 0 0 0,0-1 1 0 0,0 0-1 0 0,0 1 0 0 0,-3-2 1 0 0,0 0-155 0 0,0 0 0 0 0,1 1 1 0 0,-1 0-1 0 0,0 0 1 0 0,0 0-1 0 0,-1 0 0 0 0,1 1 1 0 0,0 0-1 0 0,0 0 1 0 0,-9 0-1 0 0,7 2-164 0 0,-1 0 0 0 0,0 0-1 0 0,1 1 1 0 0,0 0 0 0 0,-1 0 0 0 0,1 1 0 0 0,0 0 0 0 0,0 0-1 0 0,0 1 1 0 0,0 0 0 0 0,1 0 0 0 0,0 1 0 0 0,-1-1 0 0 0,2 1 0 0 0,-1 1-1 0 0,0-1 1 0 0,1 1 0 0 0,-5 6 0 0 0,-6 10-194 0 0,1 0 1 0 0,0 1-1 0 0,-20 44 0 0 0,18-29 97 0 0,-16 50 1 0 0,27-69 107 0 0,1 0 0 0 0,1 1 0 0 0,1 0 1 0 0,-1 33-1 0 0,4-48-3 0 0,0 0 0 0 0,0 0 0 0 0,1 0 0 0 0,0-1 0 0 0,0 1 0 0 0,0 0 1 0 0,0 0-1 0 0,1-1 0 0 0,0 1 0 0 0,0-1 0 0 0,0 0 0 0 0,0 1 0 0 0,1-1 0 0 0,-1 0 0 0 0,1 0 1 0 0,0 0-1 0 0,4 3 0 0 0,-4-5-90 0 0,-1 0 1 0 0,1 0-1 0 0,0 0 1 0 0,0-1-1 0 0,0 1 1 0 0,0-1-1 0 0,0 0 0 0 0,0 1 1 0 0,0-2-1 0 0,1 1 1 0 0,-1 0-1 0 0,0 0 1 0 0,1-1-1 0 0,-1 0 1 0 0,0 0-1 0 0,1 0 0 0 0,-1 0 1 0 0,0 0-1 0 0,1-1 1 0 0,-1 1-1 0 0,0-1 1 0 0,0 0-1 0 0,0 0 1 0 0,1 0-1 0 0,3-2 1 0 0,0-2-62 0 0,1 1 1 0 0,-1-1 0 0 0,-1 0 0 0 0,1 0 0 0 0,-1-1 0 0 0,1 1-1 0 0,-2-2 1 0 0,1 1 0 0 0,-1-1 0 0 0,0 1 0 0 0,0-1-1 0 0,6-12 1 0 0,4-12-886 0 0,20-54 0 0 0,-33 80 961 0 0,13-41-568 0 0,-2-1 1 0 0,-3-1-1 0 0,7-57 1 0 0,-18 129 8896 0 0,2 4-4362 0 0,13 65-4649 0 0,-8-56 1473 0 0,36 186-1580 0 0,-39-209 184 0 0</inkml:trace>
</inkml:ink>
</file>

<file path=ppt/ink/ink2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8.237"/>
    </inkml:context>
    <inkml:brush xml:id="br0">
      <inkml:brushProperty name="width" value="0.05" units="cm"/>
      <inkml:brushProperty name="height" value="0.05" units="cm"/>
    </inkml:brush>
  </inkml:definitions>
  <inkml:trace contextRef="#ctx0" brushRef="#br0">53 0 6561 0 0,'9'1'376'0'0,"0"0"-1"0"0,0 0 0 0 0,0 1 1 0 0,0 0-1 0 0,-1 1 0 0 0,1 0 0 0 0,-1 0 1 0 0,1 1-1 0 0,-1 0 0 0 0,0 0 0 0 0,-1 1 1 0 0,1 0-1 0 0,-1 0 0 0 0,0 1 1 0 0,0 0-1 0 0,0 0 0 0 0,-1 1 0 0 0,0 0 1 0 0,7 11-1 0 0,-12-16-174 0 0,1 1 1 0 0,-1 0-1 0 0,0 0 0 0 0,0 0 0 0 0,0-1 1 0 0,-1 1-1 0 0,1 0 0 0 0,-1 0 1 0 0,0 0-1 0 0,0 0 0 0 0,0 0 1 0 0,0 0-1 0 0,0 0 0 0 0,0 0 0 0 0,-2 6 1 0 0,0-4-54 0 0,0-1-1 0 0,0 1 1 0 0,0 0 0 0 0,-1-1 0 0 0,1 1 0 0 0,-1-1-1 0 0,0 0 1 0 0,-6 7 0 0 0,0-2-76 0 0,-1 0 1 0 0,0-1-1 0 0,0 0 0 0 0,-1 0 0 0 0,0-1 1 0 0,-18 8-1 0 0,19-10-114 0 0,0-1 0 0 0,0 0 0 0 0,0 0-1 0 0,-1-1 1 0 0,0 0 0 0 0,1-1 0 0 0,-22 1 0 0 0,34-6-1018 0 0,12-3-713 0 0,16-5-885 0 0,-10 6 1838 0 0,1 0 155 0 0</inkml:trace>
</inkml:ink>
</file>

<file path=ppt/ink/ink2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9.488"/>
    </inkml:context>
    <inkml:brush xml:id="br0">
      <inkml:brushProperty name="width" value="0.05" units="cm"/>
      <inkml:brushProperty name="height" value="0.05" units="cm"/>
    </inkml:brush>
  </inkml:definitions>
  <inkml:trace contextRef="#ctx0" brushRef="#br0">6 1 7834 0 0,'-1'1'4832'0'0,"-1"9"-3040"0"0,-1 486-1114 0 0,5-418-619 0 0,5 133-59 0 0,-11-244-387 0 0,2 18-198 0 0,1 0 1 0 0,0 0 0 0 0,2-28 0 0 0,1 31 236 0 0,1 1 1 0 0,0 0-1 0 0,0 0 1 0 0,1 0-1 0 0,1 0 1 0 0,0 0 0 0 0,0 1-1 0 0,1 0 1 0 0,0 0-1 0 0,1 0 1 0 0,9-10-1 0 0,-4 8 44 0 0,0 0-1 0 0,1 1 1 0 0,0 0-1 0 0,1 1 1 0 0,0 1-1 0 0,1 0 1 0 0,16-7-1 0 0,-26 13 314 0 0,-1 1 1 0 0,1 0-1 0 0,0 1 0 0 0,0-1 0 0 0,0 1 0 0 0,0 0 0 0 0,0 0 0 0 0,0 0 1 0 0,0 1-1 0 0,0 0 0 0 0,0 0 0 0 0,0 0 0 0 0,1 0 0 0 0,-1 1 0 0 0,0 0 0 0 0,0 0 1 0 0,0 0-1 0 0,9 5 0 0 0,-10-4 128 0 0,0 0 1 0 0,0 1 0 0 0,0 0-1 0 0,-1 0 1 0 0,1 0-1 0 0,-1 0 1 0 0,1 1-1 0 0,-1-1 1 0 0,0 1-1 0 0,-1 0 1 0 0,1 0-1 0 0,-1 0 1 0 0,1 0-1 0 0,-1 0 1 0 0,0 1 0 0 0,-1-1-1 0 0,1 1 1 0 0,-1-1-1 0 0,0 1 1 0 0,1 5-1 0 0,-1-3 117 0 0,0-1-1 0 0,0 1 1 0 0,-1 0-1 0 0,0-1 1 0 0,0 1 0 0 0,-1 0-1 0 0,0-1 1 0 0,0 1-1 0 0,-1-1 1 0 0,1 1-1 0 0,-1-1 1 0 0,-1 0-1 0 0,1 1 1 0 0,-1-1 0 0 0,0-1-1 0 0,-1 1 1 0 0,1 0-1 0 0,-1-1 1 0 0,0 1-1 0 0,0-1 1 0 0,-1-1-1 0 0,0 1 1 0 0,0 0-1 0 0,0-1 1 0 0,-8 5 0 0 0,3-2-128 0 0,-1-1 0 0 0,0-1 0 0 0,0 0 0 0 0,0 0 0 0 0,-1-1 0 0 0,0-1 0 0 0,0 0 0 0 0,0 0 0 0 0,0-1 0 0 0,0-1 0 0 0,0 0 0 0 0,0-1 0 0 0,-14-1 0 0 0,0-1-990 0 0</inkml:trace>
</inkml:ink>
</file>

<file path=ppt/ink/ink2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19.820"/>
    </inkml:context>
    <inkml:brush xml:id="br0">
      <inkml:brushProperty name="width" value="0.05" units="cm"/>
      <inkml:brushProperty name="height" value="0.05" units="cm"/>
    </inkml:brush>
  </inkml:definitions>
  <inkml:trace contextRef="#ctx0" brushRef="#br0">2 0 6449 0 0,'0'4'8426'0'0,"-1"16"-8259"0"0,1 167 826 0 0,0-168-993 0 0</inkml:trace>
</inkml:ink>
</file>

<file path=ppt/ink/ink2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21.727"/>
    </inkml:context>
    <inkml:brush xml:id="br0">
      <inkml:brushProperty name="width" value="0.05" units="cm"/>
      <inkml:brushProperty name="height" value="0.05" units="cm"/>
    </inkml:brush>
  </inkml:definitions>
  <inkml:trace contextRef="#ctx0" brushRef="#br0">1 1 8090 0 0,'14'710'3387'0'0,"-6"-626"-1887"0"0,1 26-1362 0 0,-24-182 2438 0 0,15 58-2538 0 0,-1 0 0 0 0,2 0-1 0 0,-1-1 1 0 0,2 1 0 0 0,0 0-1 0 0,1 0 1 0 0,0 0 0 0 0,1 1-1 0 0,1-1 1 0 0,0 1 0 0 0,1 0 0 0 0,8-13-1 0 0,-10 18-213 0 0,0 2-1 0 0,1-1 1 0 0,0 0-1 0 0,0 1 1 0 0,1 0-1 0 0,-1 0 1 0 0,1 1 0 0 0,1-1-1 0 0,-1 1 1 0 0,1 1-1 0 0,0-1 1 0 0,0 1-1 0 0,0 0 1 0 0,1 1-1 0 0,-1 0 1 0 0,1 0-1 0 0,0 0 1 0 0,0 1-1 0 0,0 1 1 0 0,0-1 0 0 0,0 1-1 0 0,12 0 1 0 0,-15 1 136 0 0,0 1 0 0 0,0 0 0 0 0,-1 0 1 0 0,1 0-1 0 0,0 1 0 0 0,0-1 0 0 0,-1 1 0 0 0,1 0 1 0 0,-1 1-1 0 0,0-1 0 0 0,0 1 0 0 0,1-1 1 0 0,-1 1-1 0 0,-1 1 0 0 0,1-1 0 0 0,-1 0 1 0 0,1 1-1 0 0,-1 0 0 0 0,0 0 0 0 0,4 7 0 0 0,-4-7 208 0 0,-1 0 0 0 0,1 0 0 0 0,-1 1 0 0 0,0-1 0 0 0,0 1 0 0 0,-1-1 0 0 0,1 1 0 0 0,-1-1 0 0 0,0 1 0 0 0,-1 0 0 0 0,1 0 0 0 0,-1 0 0 0 0,0 0-1 0 0,0-1 1 0 0,0 1 0 0 0,-1 0 0 0 0,1 0 0 0 0,-1 0 0 0 0,0-1 0 0 0,-1 1 0 0 0,-2 5 0 0 0,2-6 103 0 0,-1 0 1 0 0,1-1-1 0 0,-1 1 0 0 0,0-1 1 0 0,0 0-1 0 0,-1 0 1 0 0,1 0-1 0 0,-1 0 1 0 0,1-1-1 0 0,-1 1 0 0 0,0-1 1 0 0,0 0-1 0 0,0 0 1 0 0,-7 2-1 0 0,1 0 75 0 0,0-1 0 0 0,0-1 0 0 0,-1 0 1 0 0,1 0-1 0 0,-13 0 0 0 0,0-2-1565 0 0,0-3-5849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6.748"/>
    </inkml:context>
    <inkml:brush xml:id="br0">
      <inkml:brushProperty name="width" value="0.05" units="cm"/>
      <inkml:brushProperty name="height" value="0.05" units="cm"/>
      <inkml:brushProperty name="color" value="#004F8B"/>
    </inkml:brush>
  </inkml:definitions>
  <inkml:trace contextRef="#ctx0" brushRef="#br0">0 8 11979 0 0,'0'0'99'0'0,"3"-1"2191"0"0,-3 1-2190 0 0,0 0 0 0 0,0 0-1 0 0,0-1 1 0 0,0 1-1 0 0,0 0 1 0 0,0 0-1 0 0,0 0 1 0 0,0 0 0 0 0,0 0-1 0 0,0 0 1 0 0,0-1-1 0 0,0 1 1 0 0,0 0 0 0 0,0 0-1 0 0,0 0 1 0 0,0 0-1 0 0,0 0 1 0 0,0 0-1 0 0,0-1 1 0 0,-1 0 995 0 0,1 1-995 0 0,26-2 719 0 0,34 2-1592 0 0,-44 0 744 0 0,1 0-51 0 0</inkml:trace>
</inkml:ink>
</file>

<file path=ppt/ink/ink2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22.181"/>
    </inkml:context>
    <inkml:brush xml:id="br0">
      <inkml:brushProperty name="width" value="0.05" units="cm"/>
      <inkml:brushProperty name="height" value="0.05" units="cm"/>
    </inkml:brush>
  </inkml:definitions>
  <inkml:trace contextRef="#ctx0" brushRef="#br0">1 1 17972 0 0,'0'44'961'0'0,"3"107"-846"0"0,-1-131-181 0 0,0 0-1 0 0,2 0 0 0 0,0-1 0 0 0,1 1 1 0 0,10 24-1 0 0,-3-21 7 0 0</inkml:trace>
</inkml:ink>
</file>

<file path=ppt/ink/ink2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49.221"/>
    </inkml:context>
    <inkml:brush xml:id="br0">
      <inkml:brushProperty name="width" value="0.05" units="cm"/>
      <inkml:brushProperty name="height" value="0.05" units="cm"/>
    </inkml:brush>
  </inkml:definitions>
  <inkml:trace contextRef="#ctx0" brushRef="#br0">37 3 2304 0 0,'-1'-3'15071'0'0,"1"18"-8751"0"0,-1-10-8964 0 0,3 102 2697 0 0,-15 120-1 0 0,3-92-89 0 0,4-59 11 0 0,1-34-12 0 0,3 1 1 0 0,5 77-1 0 0,-5-139-436 0 0,1 1-1 0 0,0-1 0 0 0,2 0 0 0 0,0 1 0 0 0,5-24 0 0 0,-3 30 425 0 0,-1 0 0 0 0,2 1 0 0 0,0-1 0 0 0,0 1 0 0 0,1 0 0 0 0,1 0 0 0 0,-1 1 0 0 0,2-1 0 0 0,-1 1 0 0 0,15-15 0 0 0,-16 19-128 0 0,1 0 1 0 0,0 0-1 0 0,0 1 0 0 0,1 0 1 0 0,11-7-1 0 0,-16 11 48 0 0,1 0-1 0 0,-1 0 1 0 0,0 0 0 0 0,0 0 0 0 0,0 0-1 0 0,1 1 1 0 0,-1-1 0 0 0,0 1 0 0 0,0 0-1 0 0,1 0 1 0 0,-1-1 0 0 0,0 1 0 0 0,1 1-1 0 0,-1-1 1 0 0,0 0 0 0 0,1 1 0 0 0,-1-1 0 0 0,0 1-1 0 0,0 0 1 0 0,1-1 0 0 0,-1 1 0 0 0,0 0-1 0 0,0 0 1 0 0,3 2 0 0 0,1 3 56 0 0,0-1-1 0 0,0 1 1 0 0,0 0 0 0 0,0 1-1 0 0,-1-1 1 0 0,0 1 0 0 0,-1 0 0 0 0,1 0-1 0 0,-1 1 1 0 0,-1-1 0 0 0,1 1 0 0 0,-1 0-1 0 0,-1 0 1 0 0,0 0 0 0 0,0 0-1 0 0,1 9 1 0 0,-2-10 236 0 0,0 0 0 0 0,0 0 0 0 0,-1 0 1 0 0,0 0-1 0 0,0-1 0 0 0,0 1 0 0 0,-1 0 0 0 0,0 0 0 0 0,-1 0 0 0 0,0-1 0 0 0,0 1 0 0 0,0-1 0 0 0,-1 1 0 0 0,0-1 0 0 0,0 0 1 0 0,0 0-1 0 0,-1 0 0 0 0,0-1 0 0 0,-9 11 0 0 0,8-11 139 0 0,-1-1 0 0 0,0 0 0 0 0,0 0 0 0 0,0 0 0 0 0,0-1 0 0 0,-1 1 0 0 0,0-2 0 0 0,1 1 0 0 0,-1-1 0 0 0,-9 2 0 0 0,11-3-467 0 0,-1 0 0 0 0,1 0 0 0 0,-1-1 0 0 0,1 0 0 0 0,-1 0 0 0 0,1 0-1 0 0,-1-1 1 0 0,-7-1 0 0 0,-1-2-5990 0 0</inkml:trace>
</inkml:ink>
</file>

<file path=ppt/ink/ink2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49.548"/>
    </inkml:context>
    <inkml:brush xml:id="br0">
      <inkml:brushProperty name="width" value="0.05" units="cm"/>
      <inkml:brushProperty name="height" value="0.05" units="cm"/>
    </inkml:brush>
  </inkml:definitions>
  <inkml:trace contextRef="#ctx0" brushRef="#br0">208 0 6673 0 0,'2'8'369'0'0,"-1"0"-1"0"0,1 0 1 0 0,-1 0-1 0 0,-1 1 0 0 0,0-1 1 0 0,0 0-1 0 0,-1 0 1 0 0,1 0-1 0 0,-2 0 1 0 0,1 0-1 0 0,-1 0 0 0 0,0 0 1 0 0,-1 0-1 0 0,0-1 1 0 0,0 1-1 0 0,-1-1 0 0 0,0 0 1 0 0,0 0-1 0 0,-8 10 1 0 0,7-12-218 0 0,0 0 0 0 0,0 0 1 0 0,-1 0-1 0 0,0-1 1 0 0,0 0-1 0 0,0 0 0 0 0,0 0 1 0 0,0-1-1 0 0,-9 3 1 0 0,-5 1-1223 0 0,-36 8 1 0 0,25-8-772 0 0,100-9 2224 0 0,74-15-844 0 0,-107 12 315 0 0</inkml:trace>
</inkml:ink>
</file>

<file path=ppt/ink/ink2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50.871"/>
    </inkml:context>
    <inkml:brush xml:id="br0">
      <inkml:brushProperty name="width" value="0.05" units="cm"/>
      <inkml:brushProperty name="height" value="0.05" units="cm"/>
    </inkml:brush>
  </inkml:definitions>
  <inkml:trace contextRef="#ctx0" brushRef="#br0">39 0 5529 0 0,'0'6'7999'0'0,"-2"9"-5832"0"0,-1 30-2617 0 0,8 543 955 0 0,5-495-513 0 0,-11-100 953 0 0,0 1 0 0 0,0 0 0 0 0,0-1 0 0 0,-3-6 0 0 0,2 6-978 0 0,0 1-1 0 0,0-1 1 0 0,1 1-1 0 0,0-1 0 0 0,0-11 1 0 0,2 11-140 0 0,0 1 0 0 0,1-1 0 0 0,0 1 0 0 0,0-1 0 0 0,0 1 0 0 0,1 0 1 0 0,-1 0-1 0 0,2 0 0 0 0,-1 0 0 0 0,0 1 0 0 0,1-1 0 0 0,0 1 0 0 0,1 0 1 0 0,-1 0-1 0 0,10-8 0 0 0,-8 9-62 0 0,-1-1 0 0 0,1 1 0 0 0,-1 0 0 0 0,1 1 0 0 0,0-1 0 0 0,1 1 0 0 0,-1 0 0 0 0,1 1 0 0 0,-1 0 0 0 0,1 0 0 0 0,0 0 0 0 0,-1 1 0 0 0,1 0 0 0 0,0 0 0 0 0,9 0 0 0 0,-12 1 220 0 0,-1 1 0 0 0,1-1-1 0 0,-1 1 1 0 0,0 0 0 0 0,1 0-1 0 0,-1 0 1 0 0,0 1 0 0 0,1-1 0 0 0,-1 1-1 0 0,0-1 1 0 0,0 1 0 0 0,0 0-1 0 0,-1 0 1 0 0,1 1 0 0 0,4 3-1 0 0,-3-1 45 0 0,0-1 0 0 0,-1 1-1 0 0,0 0 1 0 0,0 0-1 0 0,0 1 1 0 0,0-1 0 0 0,-1 1-1 0 0,3 10 1 0 0,-2-8 99 0 0,-1 1 0 0 0,-1 0 0 0 0,0 0 1 0 0,0 0-1 0 0,0 0 0 0 0,-1 0 0 0 0,-1 0 0 0 0,0 0 1 0 0,0 0-1 0 0,0 0 0 0 0,-1 0 0 0 0,-4 11 0 0 0,3-15 114 0 0,0 1 1 0 0,-1-1-1 0 0,0 1 0 0 0,0-1 0 0 0,0 0 0 0 0,-1-1 0 0 0,1 1 1 0 0,-1-1-1 0 0,0 0 0 0 0,0 0 0 0 0,-1-1 0 0 0,1 1 1 0 0,-1-1-1 0 0,0 0 0 0 0,1-1 0 0 0,-1 1 0 0 0,-1-1 0 0 0,1 0 1 0 0,0-1-1 0 0,-13 2 0 0 0,11-1-315 0 0,-2-1 1 0 0,1 0 0 0 0,0-1-1 0 0,0 0 1 0 0,0 0-1 0 0,0-1 1 0 0,0-1 0 0 0,0 1-1 0 0,0-1 1 0 0,0-1-1 0 0,1 1 1 0 0,-1-2 0 0 0,1 1-1 0 0,-12-7 1 0 0,2-4-6912 0 0</inkml:trace>
</inkml:ink>
</file>

<file path=ppt/ink/ink2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5:51.685"/>
    </inkml:context>
    <inkml:brush xml:id="br0">
      <inkml:brushProperty name="width" value="0.05" units="cm"/>
      <inkml:brushProperty name="height" value="0.05" units="cm"/>
    </inkml:brush>
  </inkml:definitions>
  <inkml:trace contextRef="#ctx0" brushRef="#br0">19 1 5985 0 0,'0'0'800'0'0,"17"5"-1088"0"0,-4 0 157 0 0,0 0 0 0 0,-1 1 0 0 0,1 0 0 0 0,15 11 0 0 0,-23-13 165 0 0,1-1 0 0 0,-1 1 1 0 0,0 1-1 0 0,-1-1 0 0 0,1 1 0 0 0,-1 0 0 0 0,0 0 1 0 0,0 0-1 0 0,-1 0 0 0 0,1 1 0 0 0,-1-1 0 0 0,4 11 1 0 0,-7-15 118 0 0,0 0 0 0 0,1 0 0 0 0,-1 0 0 0 0,0 0 0 0 0,0 0 0 0 0,0 0 0 0 0,1 1 0 0 0,-1-1 0 0 0,0 0 1 0 0,-1 0-1 0 0,1 0 0 0 0,0 0 0 0 0,0 0 0 0 0,0 0 0 0 0,-1 1 0 0 0,1-1 0 0 0,0 0 0 0 0,-1 0 0 0 0,1 0 0 0 0,-1 0 1 0 0,1 0-1 0 0,-2 1 0 0 0,0 0 113 0 0,1-1 0 0 0,-1 0 1 0 0,0 1-1 0 0,1-1 1 0 0,-1 0-1 0 0,0 0 0 0 0,0 1 1 0 0,0-2-1 0 0,0 1 0 0 0,-4 1 1 0 0,-2 0 62 0 0,0 0 0 0 0,0-1 1 0 0,0 0-1 0 0,0 0 0 0 0,-10-1 1 0 0,-69-8-768 0 0,181 3-2003 0 0,-66 3 1752 0 0</inkml:trace>
</inkml:ink>
</file>

<file path=ppt/ink/ink2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5.318"/>
    </inkml:context>
    <inkml:brush xml:id="br0">
      <inkml:brushProperty name="width" value="0.05" units="cm"/>
      <inkml:brushProperty name="height" value="0.05" units="cm"/>
    </inkml:brush>
  </inkml:definitions>
  <inkml:trace contextRef="#ctx0" brushRef="#br0">0 1 1840 0 0,'1'1'5581'0'0,"0"10"-4209"0"0,30 390 2335 0 0,-23-307-3285 0 0,2 68 355 0 0,-9-161-720 0 0,-1 0 1 0 0,0 0-1 0 0,0 0 1 0 0,0 0-1 0 0,0 0 1 0 0,0 0-1 0 0,0 1 1 0 0,0-1-1 0 0,-1 0 0 0 0,1 0 1 0 0,0 0-1 0 0,0 0 1 0 0,-1 0-1 0 0,1 0 1 0 0,-1 0-1 0 0,1 0 1 0 0,-2 2-1 0 0,1-3 31 0 0,1 0 1 0 0,-1 0-1 0 0,1 0 0 0 0,-1-1 0 0 0,1 1 1 0 0,-1 0-1 0 0,1 0 0 0 0,-1 0 0 0 0,1 0 1 0 0,-1-1-1 0 0,1 1 0 0 0,0 0 1 0 0,-1 0-1 0 0,1-1 0 0 0,-1 1 0 0 0,1 0 1 0 0,0-1-1 0 0,-1 1 0 0 0,1-1 0 0 0,0 1 1 0 0,-1 0-1 0 0,1-1 0 0 0,0 1 0 0 0,0-1 1 0 0,-1 0-1 0 0,-19-40 3439 0 0,16 28-3481 0 0,1 1-1 0 0,1-1 1 0 0,0 0-1 0 0,1 1 1 0 0,1-1 0 0 0,0 0-1 0 0,0 0 1 0 0,1 0-1 0 0,1 0 1 0 0,5-22 0 0 0,2 3-320 0 0,1 1 0 0 0,2 0 0 0 0,15-30 1 0 0,-18 43 26 0 0,0 0 1 0 0,2 1-1 0 0,0 0 1 0 0,0 0-1 0 0,2 2 1 0 0,0-1-1 0 0,1 1 1 0 0,0 1-1 0 0,1 1 1 0 0,1 0-1 0 0,18-12 1 0 0,-10 17-459 0 0,-14 6 209 0 0</inkml:trace>
</inkml:ink>
</file>

<file path=ppt/ink/ink2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5.738"/>
    </inkml:context>
    <inkml:brush xml:id="br0">
      <inkml:brushProperty name="width" value="0.05" units="cm"/>
      <inkml:brushProperty name="height" value="0.05" units="cm"/>
    </inkml:brush>
  </inkml:definitions>
  <inkml:trace contextRef="#ctx0" brushRef="#br0">1 296 5065 0 0,'13'-1'263'0'0,"1"0"0"0"0,0-1 0 0 0,-1 0 0 0 0,24-8 0 0 0,49-23 972 0 0,-52 19 266 0 0,63-38 0 0 0,-83 43-1335 0 0,0-1 0 0 0,0 0 0 0 0,-1-1 0 0 0,0-1 0 0 0,-1 0 0 0 0,16-21 0 0 0,-26 30-164 0 0,0 1 0 0 0,0-1 0 0 0,0 0 0 0 0,-1 0 0 0 0,1 0 0 0 0,-1 0 0 0 0,0 0 0 0 0,0 0 0 0 0,0 0 0 0 0,0-1 1 0 0,0 1-1 0 0,-1 0 0 0 0,1-5 0 0 0,-2 6 31 0 0,1 0 1 0 0,0 1 0 0 0,-1-1 0 0 0,1 1-1 0 0,-1-1 1 0 0,1 1 0 0 0,-1-1-1 0 0,0 1 1 0 0,0-1 0 0 0,0 1-1 0 0,0 0 1 0 0,0-1 0 0 0,0 1 0 0 0,0 0-1 0 0,0 0 1 0 0,0 0 0 0 0,-1 0-1 0 0,1 0 1 0 0,0 0 0 0 0,-1 0-1 0 0,1 0 1 0 0,-1 0 0 0 0,1 1 0 0 0,-1-1-1 0 0,1 1 1 0 0,-1-1 0 0 0,1 1-1 0 0,-1-1 1 0 0,-2 1 0 0 0,-5-1-3 0 0,0 0 1 0 0,-1 0 0 0 0,1 1-1 0 0,0 0 1 0 0,-1 1 0 0 0,1 0-1 0 0,0 0 1 0 0,-1 1 0 0 0,1 1-1 0 0,0-1 1 0 0,0 1 0 0 0,1 1-1 0 0,-1 0 1 0 0,-15 9 0 0 0,6-2-75 0 0,1 0 0 0 0,0 2 1 0 0,0 0-1 0 0,1 1 0 0 0,-22 26 0 0 0,29-30 149 0 0,1 0-1 0 0,1 1 1 0 0,0 0-1 0 0,1 0 1 0 0,0 1-1 0 0,1 0 1 0 0,0 0-1 0 0,0 0 1 0 0,2 0-1 0 0,-1 1 1 0 0,-1 20-1 0 0,4-28 12 0 0,0-1-1 0 0,1 1 1 0 0,0 0 0 0 0,0 0 0 0 0,1 0-1 0 0,-1 0 1 0 0,1 0 0 0 0,0-1 0 0 0,1 1-1 0 0,-1 0 1 0 0,1-1 0 0 0,-1 1 0 0 0,2-1-1 0 0,-1 1 1 0 0,0-1 0 0 0,1 0-1 0 0,0 0 1 0 0,0 0 0 0 0,0 0 0 0 0,0-1-1 0 0,0 1 1 0 0,1-1 0 0 0,0 0 0 0 0,0 0-1 0 0,0 0 1 0 0,0 0 0 0 0,0-1 0 0 0,0 0-1 0 0,1 1 1 0 0,-1-2 0 0 0,1 1-1 0 0,-1 0 1 0 0,7 0 0 0 0,-1 1-278 0 0,-1-1 0 0 0,1 0 0 0 0,0-1 0 0 0,0 0-1 0 0,0-1 1 0 0,0 1 0 0 0,0-2 0 0 0,0 0 0 0 0,-1 0 0 0 0,1-1 0 0 0,0 0 0 0 0,0 0 0 0 0,-1-1-1 0 0,0-1 1 0 0,1 1 0 0 0,-1-2 0 0 0,-1 1 0 0 0,1-1 0 0 0,10-8 0 0 0,4-6-5319 0 0</inkml:trace>
</inkml:ink>
</file>

<file path=ppt/ink/ink2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6.063"/>
    </inkml:context>
    <inkml:brush xml:id="br0">
      <inkml:brushProperty name="width" value="0.05" units="cm"/>
      <inkml:brushProperty name="height" value="0.05" units="cm"/>
    </inkml:brush>
  </inkml:definitions>
  <inkml:trace contextRef="#ctx0" brushRef="#br0">43 0 5065 0 0,'-2'2'6571'0'0,"-7"14"-3772"0"0,1 11-1925 0 0,1 0 0 0 0,1 1 1 0 0,2 0-1 0 0,-3 49 0 0 0,12 114-1268 0 0,8-80 456 0 0,-6-65-1220 0 0,0 59 1 0 0</inkml:trace>
</inkml:ink>
</file>

<file path=ppt/ink/ink2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6.392"/>
    </inkml:context>
    <inkml:brush xml:id="br0">
      <inkml:brushProperty name="width" value="0.05" units="cm"/>
      <inkml:brushProperty name="height" value="0.05" units="cm"/>
    </inkml:brush>
  </inkml:definitions>
  <inkml:trace contextRef="#ctx0" brushRef="#br0">1 69 2304 0 0,'2'-5'460'0'0,"1"0"0"0"0,0 0-1 0 0,0 0 1 0 0,0 1-1 0 0,1-1 1 0 0,0 1-1 0 0,0 0 1 0 0,0 0 0 0 0,0 0-1 0 0,0 1 1 0 0,1-1-1 0 0,9-4 1 0 0,-11 6-178 0 0,1 1 0 0 0,-1 0 0 0 0,1 0 0 0 0,-1 0 0 0 0,1 0 0 0 0,-1 0 0 0 0,1 1 0 0 0,-1 0 0 0 0,1 0 1 0 0,0 0-1 0 0,-1 0 0 0 0,1 0 0 0 0,-1 1 0 0 0,1 0 0 0 0,-1-1 0 0 0,1 1 0 0 0,-1 0 0 0 0,1 1 0 0 0,-1-1 0 0 0,0 1 0 0 0,5 2 0 0 0,3 4 60 0 0,-1 0-1 0 0,1 0 1 0 0,-2 1 0 0 0,1 0-1 0 0,-1 1 1 0 0,0 0-1 0 0,-1 0 1 0 0,0 1-1 0 0,-1 0 1 0 0,8 16-1 0 0,-8-12-92 0 0,0-1-1 0 0,-1 1 1 0 0,0 1-1 0 0,-1-1 1 0 0,-1 1-1 0 0,-1 0 1 0 0,0 0-1 0 0,0 17 1 0 0,-3-27-183 0 0,0 0 1 0 0,0 0-1 0 0,-1 0 1 0 0,1 0-1 0 0,-1 0 1 0 0,-1-1-1 0 0,1 1 1 0 0,-1 0-1 0 0,0-1 1 0 0,-1 0-1 0 0,1 1 1 0 0,-1-1-1 0 0,0 0 1 0 0,0 0 0 0 0,-1 0-1 0 0,1-1 1 0 0,-1 1-1 0 0,0-1 1 0 0,0 0-1 0 0,-1 0 1 0 0,1 0-1 0 0,-1-1 1 0 0,0 1-1 0 0,0-1 1 0 0,-10 4-1 0 0,3-1-160 0 0,0-2 0 0 0,0 0-1 0 0,-1 0 1 0 0,1-1 0 0 0,-1-1-1 0 0,0 0 1 0 0,0-1 0 0 0,0 0-1 0 0,0-1 1 0 0,-23-2 0 0 0,8-2-7489 0 0</inkml:trace>
</inkml:ink>
</file>

<file path=ppt/ink/ink2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7.097"/>
    </inkml:context>
    <inkml:brush xml:id="br0">
      <inkml:brushProperty name="width" value="0.05" units="cm"/>
      <inkml:brushProperty name="height" value="0.05" units="cm"/>
    </inkml:brush>
  </inkml:definitions>
  <inkml:trace contextRef="#ctx0" brushRef="#br0">134 4 13187 0 0,'-1'0'113'0'0,"1"-1"0"0"0,-1 1 0 0 0,0 0-1 0 0,0-1 1 0 0,0 1 0 0 0,0 0 0 0 0,1-1 0 0 0,-1 1 0 0 0,0 0 0 0 0,0 0 0 0 0,0 0 0 0 0,0 0-1 0 0,0 0 1 0 0,0 0 0 0 0,1 0 0 0 0,-1 0 0 0 0,0 0 0 0 0,0 0 0 0 0,0 0 0 0 0,0 1 0 0 0,0-1-1 0 0,1 0 1 0 0,-1 1 0 0 0,0-1 0 0 0,0 0 0 0 0,0 1 0 0 0,1-1 0 0 0,-1 1 0 0 0,0-1 0 0 0,1 1 0 0 0,-1 0-1 0 0,-1 1 1 0 0,-20 22 2436 0 0,10-4-2415 0 0,1 0 0 0 0,0 0 0 0 0,2 1 0 0 0,1 1 0 0 0,0 0 0 0 0,2 0 0 0 0,0 0 0 0 0,1 0 0 0 0,2 1 0 0 0,-2 33 0 0 0,6-45-73 0 0,-1 0 0 0 0,2 0 0 0 0,0 0 0 0 0,0 0 0 0 0,1 0 1 0 0,0 0-1 0 0,1-1 0 0 0,0 0 0 0 0,1 0 0 0 0,0 0 0 0 0,0 0 0 0 0,1 0 0 0 0,13 14 0 0 0,-14-18-63 0 0,0 0 0 0 0,0 0 0 0 0,1-1-1 0 0,0 0 1 0 0,0-1 0 0 0,0 1 0 0 0,0-1 0 0 0,1 0 0 0 0,0-1-1 0 0,0 1 1 0 0,0-1 0 0 0,0-1 0 0 0,0 1 0 0 0,1-1 0 0 0,-1-1-1 0 0,1 1 1 0 0,-1-1 0 0 0,1-1 0 0 0,0 1 0 0 0,14-2 0 0 0,-5-3-1254 0 0,0-1-3770 0 0,0-2-1627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7.120"/>
    </inkml:context>
    <inkml:brush xml:id="br0">
      <inkml:brushProperty name="width" value="0.05" units="cm"/>
      <inkml:brushProperty name="height" value="0.05" units="cm"/>
      <inkml:brushProperty name="color" value="#004F8B"/>
    </inkml:brush>
  </inkml:definitions>
  <inkml:trace contextRef="#ctx0" brushRef="#br0">0 27 4609 0 0,'4'-1'7302'0'0,"13"-3"-5827"0"0,16-3-912 0 0,0 1 1 0 0,0 1-1 0 0,1 3 1 0 0,46 1-1 0 0,-79 1-617 0 0,0 0 0 0 0,-1 0 0 0 0,1 0 0 0 0,0 0 0 0 0,0 0 0 0 0,0 0 0 0 0,-1 0 0 0 0,1 1 0 0 0,0-1-1 0 0,-1 0 1 0 0,1 1 0 0 0,0-1 0 0 0,-1 0 0 0 0,1 1 0 0 0,0-1 0 0 0,-1 1 0 0 0,1-1 0 0 0,0 1-1 0 0,-1-1 1 0 0,1 2 0 0 0,0 2-354 0 0</inkml:trace>
  <inkml:trace contextRef="#ctx0" brushRef="#br0" timeOffset="1">41 115 12899 0 0,'0'0'1172'0'0,"20"4"-853"0"0,9-1-230 0 0,-1-2 0 0 0,1 0 1 0 0,0-2-1 0 0,0-1 1 0 0,44-9-1 0 0,-57 8-142 0 0,-1-1 39 0 0</inkml:trace>
</inkml:ink>
</file>

<file path=ppt/ink/ink2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7.440"/>
    </inkml:context>
    <inkml:brush xml:id="br0">
      <inkml:brushProperty name="width" value="0.05" units="cm"/>
      <inkml:brushProperty name="height" value="0.05" units="cm"/>
    </inkml:brush>
  </inkml:definitions>
  <inkml:trace contextRef="#ctx0" brushRef="#br0">1 0 6913 0 0,'0'0'2630'0'0,"1"4"210"0"0,0 4 972 0 0,5 192-255 0 0,1 18-3073 0 0,-4-181-1956 0 0</inkml:trace>
</inkml:ink>
</file>

<file path=ppt/ink/ink2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07.767"/>
    </inkml:context>
    <inkml:brush xml:id="br0">
      <inkml:brushProperty name="width" value="0.05" units="cm"/>
      <inkml:brushProperty name="height" value="0.05" units="cm"/>
    </inkml:brush>
  </inkml:definitions>
  <inkml:trace contextRef="#ctx0" brushRef="#br0">57 0 3225 0 0,'6'8'425'0'0,"-1"0"0"0"0,-1 0 1 0 0,1 0-1 0 0,-1 0 1 0 0,-1 1-1 0 0,1 0 0 0 0,-1-1 1 0 0,2 15-1 0 0,-1-8-8 0 0,3 9 733 0 0,-2 0 1 0 0,-1 1-1 0 0,0-1 1 0 0,-2 1-1 0 0,-1 0 1 0 0,-1 0-1 0 0,-4 34 1 0 0,2-44-957 0 0,-1-1 0 0 0,0 1 0 0 0,0-1 0 0 0,-2 0 0 0 0,0 0 0 0 0,0-1 0 0 0,-2 1 0 0 0,1-1 0 0 0,-2 0 0 0 0,1-1 1 0 0,-2 0-1 0 0,0 0 0 0 0,-20 20 0 0 0,12-17-541 0 0</inkml:trace>
</inkml:ink>
</file>

<file path=ppt/ink/ink2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28.192"/>
    </inkml:context>
    <inkml:brush xml:id="br0">
      <inkml:brushProperty name="width" value="0.05" units="cm"/>
      <inkml:brushProperty name="height" value="0.05" units="cm"/>
    </inkml:brush>
  </inkml:definitions>
  <inkml:trace contextRef="#ctx0" brushRef="#br0">48 245 4609 0 0,'-10'0'-1'0'0,"-16"-3"6704"0"0,25 3-6404 0 0,0 0-1 0 0,1-1 1 0 0,-1 1-1 0 0,0-1 0 0 0,1 1 1 0 0,-1-1-1 0 0,0 1 0 0 0,1-1 1 0 0,-1 1-1 0 0,1-1 1 0 0,-1 0-1 0 0,1 1 0 0 0,-1-1 1 0 0,1 0-1 0 0,-1 1 0 0 0,1-1 1 0 0,0 0-1 0 0,-1 0 1 0 0,1 1-1 0 0,0-1 0 0 0,0 0 1 0 0,0 0-1 0 0,-1 0 0 0 0,1 1 1 0 0,0-1-1 0 0,0 0 1 0 0,0 0-1 0 0,0-1 0 0 0,1-6-269 0 0,0-1 0 0 0,1 0-1 0 0,-1 1 1 0 0,1-1 0 0 0,1 1 0 0 0,0 0-1 0 0,0 0 1 0 0,1 0 0 0 0,0 0-1 0 0,0 0 1 0 0,7-8 0 0 0,8-11-221 0 0,36-37 0 0 0,-53 62 191 0 0,0-1-41 0 0,1 1-1 0 0,-1-1 1 0 0,1 1-1 0 0,-1 0 1 0 0,1 0-1 0 0,0 0 1 0 0,4-3-1 0 0,-6 5-26 0 0,0 0 0 0 0,0-1-1 0 0,-1 1 1 0 0,1 0 0 0 0,0 0 0 0 0,0 0-1 0 0,0 0 1 0 0,0 0 0 0 0,0 0-1 0 0,0 0 1 0 0,0 0 0 0 0,-1 1 0 0 0,1-1-1 0 0,0 0 1 0 0,0 0 0 0 0,0 1 0 0 0,0-1-1 0 0,-1 1 1 0 0,1-1 0 0 0,0 0 0 0 0,0 1-1 0 0,-1 0 1 0 0,1-1 0 0 0,0 1 0 0 0,-1-1-1 0 0,1 1 1 0 0,0 0 0 0 0,-1-1-1 0 0,1 1 1 0 0,-1 0 0 0 0,1 0 0 0 0,0 1-1 0 0,17 28-377 0 0,-1 1-1 0 0,-2 0 0 0 0,16 46 1 0 0,-15-35 625 0 0,28 50 1 0 0,-29-65-178 0 0,1-2 0 0 0,2 0 1 0 0,1-1-1 0 0,0 0 0 0 0,2-2 1 0 0,1 0-1 0 0,30 23 0 0 0,-52-45 2 0 0,1 0 0 0 0,-1 1 0 0 0,0-1 0 0 0,1 0 0 0 0,-1 1-1 0 0,0-1 1 0 0,1 0 0 0 0,-1 0 0 0 0,0 1 0 0 0,1-1 0 0 0,-1 0-1 0 0,1 0 1 0 0,-1 0 0 0 0,0 0 0 0 0,1 0 0 0 0,-1 1 0 0 0,1-1-1 0 0,-1 0 1 0 0,0 0 0 0 0,1 0 0 0 0,-1 0 0 0 0,1 0 0 0 0,-1 0-1 0 0,0 0 1 0 0,1 0 0 0 0,-1 0 0 0 0,1-1 0 0 0,-1 1 0 0 0,1 0-1 0 0,-1 0 1 0 0,0 0 0 0 0,1 0 0 0 0,-1-1 0 0 0,0 1 0 0 0,1 0-1 0 0,-1 0 1 0 0,0-1 0 0 0,1 1 0 0 0,-1 0 0 0 0,0 0 0 0 0,1-1-1 0 0,-1 1 1 0 0,0 0 0 0 0,0-1 0 0 0,1 0 0 0 0,-1 1-25 0 0,0 0 1 0 0,0-1-1 0 0,0 1 1 0 0,1 0-1 0 0,-1 0 1 0 0,0-1-1 0 0,0 1 1 0 0,0 0-1 0 0,1 0 1 0 0,-1-1-1 0 0,0 1 1 0 0,0 0-1 0 0,1 0 1 0 0,-1 0-1 0 0,0-1 1 0 0,1 1-1 0 0,-1 0 0 0 0,0 0 1 0 0,0 0-1 0 0,1 0 1 0 0,-1 0-1 0 0,0 0 1 0 0,1 0-1 0 0,-1 0 1 0 0,0 0-1 0 0,1 0 1 0 0,-1 0-1 0 0,0 0 1 0 0,1 0-1 0 0,-1 0 1 0 0,0 0-1 0 0,1 0 1 0 0,-1 0-1 0 0,0 0 1 0 0,1 0-1 0 0</inkml:trace>
</inkml:ink>
</file>

<file path=ppt/ink/ink2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28.522"/>
    </inkml:context>
    <inkml:brush xml:id="br0">
      <inkml:brushProperty name="width" value="0.05" units="cm"/>
      <inkml:brushProperty name="height" value="0.05" units="cm"/>
    </inkml:brush>
  </inkml:definitions>
  <inkml:trace contextRef="#ctx0" brushRef="#br0">364 0 13363 0 0,'-16'6'6512'0'0,"3"8"-3943"0"0,-8 23-2715 0 0,13-23 689 0 0,-220 371-179 0 0,190-310-1910 0 0,27-52-922 0 0,-7 29-1 0 0,7-14-4715 0 0</inkml:trace>
</inkml:ink>
</file>

<file path=ppt/ink/ink2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29.440"/>
    </inkml:context>
    <inkml:brush xml:id="br0">
      <inkml:brushProperty name="width" value="0.05" units="cm"/>
      <inkml:brushProperty name="height" value="0.05" units="cm"/>
    </inkml:brush>
  </inkml:definitions>
  <inkml:trace contextRef="#ctx0" brushRef="#br0">26 1 6449 0 0,'-2'2'12615'0'0,"-3"36"-12143"0"0,-12 112-33 0 0,16-121-495 0 0,1-1 1 0 0,0 1 0 0 0,8 38 0 0 0,1-37-1392 0 0</inkml:trace>
</inkml:ink>
</file>

<file path=ppt/ink/ink2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29.769"/>
    </inkml:context>
    <inkml:brush xml:id="br0">
      <inkml:brushProperty name="width" value="0.05" units="cm"/>
      <inkml:brushProperty name="height" value="0.05" units="cm"/>
    </inkml:brush>
  </inkml:definitions>
  <inkml:trace contextRef="#ctx0" brushRef="#br0">12 0 14283 0 0,'-1'0'1527'0'0,"0"0"-1448"0"0,1 16 1281 0 0,-4 32-410 0 0,-2 68-112 0 0,6-99-1123 0 0,1 0 0 0 0,1 0 1 0 0,0 0-1 0 0,9 29 0 0 0,-7-34-6030 0 0</inkml:trace>
</inkml:ink>
</file>

<file path=ppt/ink/ink2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30.161"/>
    </inkml:context>
    <inkml:brush xml:id="br0">
      <inkml:brushProperty name="width" value="0.05" units="cm"/>
      <inkml:brushProperty name="height" value="0.05" units="cm"/>
    </inkml:brush>
  </inkml:definitions>
  <inkml:trace contextRef="#ctx0" brushRef="#br0">17 0 11058 0 0,'0'0'853'0'0,"3"18"-145"0"0,2 19-4 0 0,-2 1 0 0 0,-1 0 0 0 0,-2 0 0 0 0,-2 0 0 0 0,-1 0 1 0 0,-9 41-1 0 0,5-55-734 0 0,1-10-116 0 0</inkml:trace>
</inkml:ink>
</file>

<file path=ppt/ink/ink2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39.133"/>
    </inkml:context>
    <inkml:brush xml:id="br0">
      <inkml:brushProperty name="width" value="0.05" units="cm"/>
      <inkml:brushProperty name="height" value="0.05" units="cm"/>
    </inkml:brush>
  </inkml:definitions>
  <inkml:trace contextRef="#ctx0" brushRef="#br0">1 1 7834 0 0,'0'0'602'0'0,"2"5"3162"0"0,4 14-2602 0 0,6 201 474 0 0,-9-98-1503 0 0,0-92-146 0 0,-2-19 4 0 0,0 1-1 0 0,0 0 0 0 0,-1 0 0 0 0,0 0 0 0 0,-3 12 0 0 0,-12-57 4340 0 0,13 20-4232 0 0,-1-1-1 0 0,2 1 0 0 0,-1-1 0 0 0,2 0 0 0 0,0 1 0 0 0,1-1 0 0 0,0 0 0 0 0,6-26 0 0 0,0 13-752 0 0,1 0 0 0 0,2 0 0 0 0,15-33-1 0 0,-18 47 160 0 0,0 1 0 0 0,1-1-1 0 0,0 1 1 0 0,1 0-1 0 0,0 1 1 0 0,14-14 0 0 0,-17 19 130 0 0,1 0 0 0 0,0 1 1 0 0,1-1-1 0 0,-1 1 0 0 0,1 1 0 0 0,0-1 1 0 0,0 1-1 0 0,1 1 0 0 0,-1 0 1 0 0,1 0-1 0 0,11-2 0 0 0,-6 3-3252 0 0</inkml:trace>
</inkml:ink>
</file>

<file path=ppt/ink/ink2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39.569"/>
    </inkml:context>
    <inkml:brush xml:id="br0">
      <inkml:brushProperty name="width" value="0.05" units="cm"/>
      <inkml:brushProperty name="height" value="0.05" units="cm"/>
    </inkml:brush>
  </inkml:definitions>
  <inkml:trace contextRef="#ctx0" brushRef="#br0">0 214 3225 0 0,'3'1'26'0'0,"0"0"1"0"0,0 0-1 0 0,1 0 1 0 0,-1 0 0 0 0,0-1-1 0 0,0 0 1 0 0,1 1-1 0 0,-1-1 1 0 0,0 0 0 0 0,6-1-1 0 0,2 0-6 0 0,18 2 24 0 0,0-2 1 0 0,0 0-1 0 0,0-3 1 0 0,54-12-1 0 0,-69 12 360 0 0,-1 0 0 0 0,1-1-1 0 0,-1 0 1 0 0,0-1-1 0 0,-1-1 1 0 0,1 0-1 0 0,-1 0 1 0 0,-1-2 0 0 0,1 1-1 0 0,-1-1 1 0 0,-1-1-1 0 0,11-11 1 0 0,-20 19-300 0 0,1 0 0 0 0,-1 0 0 0 0,1 0 0 0 0,-1 0 0 0 0,0 0-1 0 0,0 0 1 0 0,0 0 0 0 0,0 0 0 0 0,0 0 0 0 0,0-1 0 0 0,0 1 0 0 0,-1 0 0 0 0,1-1 0 0 0,-1 1 0 0 0,0 0 0 0 0,0-1 0 0 0,0 1-1 0 0,0 0 1 0 0,0-1 0 0 0,0 1 0 0 0,0 0 0 0 0,-1-1 0 0 0,0 1 0 0 0,1 0 0 0 0,-1-1 0 0 0,0 1 0 0 0,-1-2 0 0 0,0 1-104 0 0,0 1 0 0 0,0 0 0 0 0,0-1 0 0 0,0 1 1 0 0,0 0-1 0 0,0 0 0 0 0,-1 0 0 0 0,1 1 0 0 0,-1-1 1 0 0,0 0-1 0 0,1 1 0 0 0,-1 0 0 0 0,0 0 0 0 0,0 0 1 0 0,0 0-1 0 0,0 0 0 0 0,0 0 0 0 0,0 1 0 0 0,0-1 1 0 0,-6 1-1 0 0,0 0-289 0 0,-1 1 1 0 0,0 0-1 0 0,1 1 1 0 0,-1 0-1 0 0,1 0 0 0 0,-1 1 1 0 0,1 0-1 0 0,0 1 1 0 0,0 0-1 0 0,1 0 1 0 0,-1 1-1 0 0,-11 9 1 0 0,9-6 345 0 0,0 0 0 0 0,0 2 0 0 0,1-1 0 0 0,0 1 0 0 0,1 1 0 0 0,0 0 0 0 0,1 0 0 0 0,-8 14 0 0 0,12-17 142 0 0,0 0 0 0 0,0 0 0 0 0,1 1 0 0 0,0-1 0 0 0,0 1 0 0 0,1 0 0 0 0,0 0 1 0 0,1 0-1 0 0,0 0 0 0 0,1 0 0 0 0,-1 0 0 0 0,2 10 0 0 0,0-14 31 0 0,0 0 0 0 0,0 1 0 0 0,0-1 0 0 0,1 0 0 0 0,0 0 0 0 0,0 1 0 0 0,0-1 1 0 0,0-1-1 0 0,1 1 0 0 0,0 0 0 0 0,0-1 0 0 0,0 1 0 0 0,1-1 0 0 0,-1 0 0 0 0,1 0 0 0 0,0 0 0 0 0,0-1 0 0 0,0 1 0 0 0,1-1 0 0 0,-1 0 0 0 0,7 3 0 0 0,-5-3-223 0 0,1 0-1 0 0,-1 0 0 0 0,1-1 1 0 0,0 0-1 0 0,0 0 0 0 0,0-1 0 0 0,0 0 1 0 0,0 0-1 0 0,0 0 0 0 0,1-1 1 0 0,-1 0-1 0 0,0-1 0 0 0,0 1 0 0 0,0-1 1 0 0,0-1-1 0 0,0 1 0 0 0,0-1 1 0 0,0 0-1 0 0,0-1 0 0 0,-1 0 0 0 0,1 0 1 0 0,6-5-1 0 0,3-2-397 0 0,-1-1 1 0 0,0 0 0 0 0,-1-1-1 0 0,-1-1 1 0 0,0 0-1 0 0,-1-1 1 0 0,17-23-1 0 0,-11 11-966 0 0</inkml:trace>
</inkml:ink>
</file>

<file path=ppt/ink/ink2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39.899"/>
    </inkml:context>
    <inkml:brush xml:id="br0">
      <inkml:brushProperty name="width" value="0.05" units="cm"/>
      <inkml:brushProperty name="height" value="0.05" units="cm"/>
    </inkml:brush>
  </inkml:definitions>
  <inkml:trace contextRef="#ctx0" brushRef="#br0">51 1 5529 0 0,'-2'4'11653'0'0,"-1"18"-8224"0"0,-4 39-5525 0 0,5-45 3173 0 0,-4 54-1140 0 0,4 1-1 0 0,2 1 0 0 0,15 110 0 0 0,-7-116 6 0 0,-2 70-1 0 0,-7-127-1215 0 0,-3-8-177 0 0,-8-14-1584 0 0,-8-25-782 0 0,16 26 2702 0 0,0 0 0 0 0,1-1 0 0 0,-4-21-1 0 0,4 3-1017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7.464"/>
    </inkml:context>
    <inkml:brush xml:id="br0">
      <inkml:brushProperty name="width" value="0.05" units="cm"/>
      <inkml:brushProperty name="height" value="0.05" units="cm"/>
      <inkml:brushProperty name="color" value="#004F8B"/>
    </inkml:brush>
  </inkml:definitions>
  <inkml:trace contextRef="#ctx0" brushRef="#br0">8 0 12899 0 0,'-1'3'304'0'0,"1"-1"1"0"0,-1 1 0 0 0,0-1 0 0 0,1 1-1 0 0,0-1 1 0 0,-1 1 0 0 0,1 0-1 0 0,0 3 1 0 0,0 1 9 0 0,-3 44 1240 0 0,3 0-1 0 0,11 103 0 0 0,-9-144-1708 0 0</inkml:trace>
</inkml:ink>
</file>

<file path=ppt/ink/ink2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0.238"/>
    </inkml:context>
    <inkml:brush xml:id="br0">
      <inkml:brushProperty name="width" value="0.05" units="cm"/>
      <inkml:brushProperty name="height" value="0.05" units="cm"/>
    </inkml:brush>
  </inkml:definitions>
  <inkml:trace contextRef="#ctx0" brushRef="#br0">1 205 2304 0 0,'1'-7'62'0'0,"0"-4"158"0"0,1 1 0 0 0,0 0 0 0 0,1 0 0 0 0,0 0-1 0 0,1 0 1 0 0,0 1 0 0 0,7-13 0 0 0,-5 11 413 0 0,1 1-1 0 0,1 0 1 0 0,-1 0 0 0 0,2 1 0 0 0,-1 0 0 0 0,1 0-1 0 0,10-6 1 0 0,-14 12-376 0 0,-1 0-1 0 0,0 1 1 0 0,1-1 0 0 0,0 1-1 0 0,-1 0 1 0 0,1 1 0 0 0,0-1-1 0 0,0 1 1 0 0,0 0 0 0 0,0 0-1 0 0,0 0 1 0 0,0 1 0 0 0,0 0-1 0 0,1 0 1 0 0,-1 0 0 0 0,0 1-1 0 0,0-1 1 0 0,0 1 0 0 0,8 3-1 0 0,-1 0-52 0 0,0 1 0 0 0,-1 0 0 0 0,1 1 0 0 0,-2 1-1 0 0,1-1 1 0 0,-1 1 0 0 0,0 1 0 0 0,0 0-1 0 0,13 15 1 0 0,-18-18-114 0 0,-1 0-1 0 0,0 0 1 0 0,0 1-1 0 0,-1 0 0 0 0,1 0 1 0 0,-1 0-1 0 0,0 0 1 0 0,3 11-1 0 0,-5-13-8 0 0,0 0 1 0 0,-1 0-1 0 0,1 0 0 0 0,-1 1 0 0 0,0-1 0 0 0,0 0 0 0 0,0 0 0 0 0,-1 0 0 0 0,1 0 1 0 0,-1 1-1 0 0,0-1 0 0 0,0 0 0 0 0,0 0 0 0 0,-1-1 0 0 0,-1 5 0 0 0,-2 0 114 0 0,0 0 0 0 0,-1 0 0 0 0,1-1-1 0 0,-1 0 1 0 0,-1 0 0 0 0,1 0 0 0 0,-1-1-1 0 0,-1 0 1 0 0,1 0 0 0 0,-1-1 0 0 0,-16 9-1 0 0,9-7-142 0 0,0 0 1 0 0,-1-1-1 0 0,1-1 0 0 0,-1 0 0 0 0,-30 5 0 0 0,22-7-639 0 0</inkml:trace>
</inkml:ink>
</file>

<file path=ppt/ink/ink2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0.563"/>
    </inkml:context>
    <inkml:brush xml:id="br0">
      <inkml:brushProperty name="width" value="0.05" units="cm"/>
      <inkml:brushProperty name="height" value="0.05" units="cm"/>
    </inkml:brush>
  </inkml:definitions>
  <inkml:trace contextRef="#ctx0" brushRef="#br0">47 0 3225 0 0,'-1'15'1013'0'0,"-1"0"1"0"0,0 0-1 0 0,-9 28 1 0 0,2-7 141 0 0,2-3-205 0 0,1 0 1 0 0,2 0 0 0 0,-1 47 0 0 0,5-69-951 0 0,1 1 0 0 0,0 0 0 0 0,1-1 1 0 0,0 1-1 0 0,1-1 0 0 0,0 0 0 0 0,0 0 1 0 0,2 0-1 0 0,-1 0 0 0 0,1 0 0 0 0,1-1 0 0 0,0 0 1 0 0,9 13-1 0 0,-13-22-86 0 0,-1 1 1 0 0,0-1-1 0 0,0 0 1 0 0,1 1-1 0 0,-1-1 1 0 0,1 0-1 0 0,-1 0 1 0 0,1 0-1 0 0,-1 0 0 0 0,1 0 1 0 0,0 0-1 0 0,-1 0 1 0 0,1-1-1 0 0,0 1 1 0 0,0 0-1 0 0,-1-1 1 0 0,1 0-1 0 0,0 1 0 0 0,0-1 1 0 0,0 0-1 0 0,0 0 1 0 0,0 0-1 0 0,0 0 1 0 0,-1 0-1 0 0,1-1 1 0 0,0 1-1 0 0,0 0 0 0 0,0-1 1 0 0,0 1-1 0 0,-1-1 1 0 0,1 0-1 0 0,3-1 1 0 0,10-9-898 0 0</inkml:trace>
</inkml:ink>
</file>

<file path=ppt/ink/ink2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0.954"/>
    </inkml:context>
    <inkml:brush xml:id="br0">
      <inkml:brushProperty name="width" value="0.05" units="cm"/>
      <inkml:brushProperty name="height" value="0.05" units="cm"/>
    </inkml:brush>
  </inkml:definitions>
  <inkml:trace contextRef="#ctx0" brushRef="#br0">52 11 3681 0 0,'19'5'-50'0'0,"-6"0"490"0"0,1 1-1 0 0,-1 0 0 0 0,1 1 0 0 0,-2 0 0 0 0,1 1 0 0 0,-1 1 1 0 0,21 19-1 0 0,-28-24-112 0 0,-1 0 0 0 0,1 1 0 0 0,-1 0 0 0 0,0 0 0 0 0,0 0-1 0 0,-1 0 1 0 0,0 0 0 0 0,0 1 0 0 0,0 0 0 0 0,0 0 0 0 0,-1-1 0 0 0,0 2 0 0 0,0-1 0 0 0,-1 0 0 0 0,1 0 0 0 0,-1 0 0 0 0,-1 1 0 0 0,1-1 0 0 0,-1 0 0 0 0,-1 13 0 0 0,-1-12-207 0 0,0 0 1 0 0,-1 0-1 0 0,0 0 1 0 0,0 0-1 0 0,0-1 0 0 0,-1 1 1 0 0,0-1-1 0 0,0 0 0 0 0,-1 0 1 0 0,0 0-1 0 0,0-1 1 0 0,0 1-1 0 0,0-1 0 0 0,-1 0 1 0 0,0-1-1 0 0,0 0 0 0 0,0 0 1 0 0,-9 5-1 0 0,-12 4 418 0 0,0-1-1 0 0,-1-1 1 0 0,-33 8-1 0 0,57-18-533 0 0,-2 0 55 0 0,13-3-194 0 0,-6 2-281 0 0,5-2-451 0 0,22-7-74 0 0,37-17 0 0 0,-46 16 117 0 0</inkml:trace>
  <inkml:trace contextRef="#ctx0" brushRef="#br0" timeOffset="1">410 0 10594 0 0,'0'0'964'0'0,"11"22"-301"0"0,2 4-150 0 0,-1 0-1 0 0,-1 1 1 0 0,-2 0 0 0 0,-1 1-1 0 0,0 0 1 0 0,-3 0-1 0 0,0 0 1 0 0,-2 1 0 0 0,0 0-1 0 0,-3 30 1 0 0,-1-48-388 0 0,-1 1-1 0 0,-1-1 1 0 0,0 0 0 0 0,0 0 0 0 0,-1-1 0 0 0,0 1 0 0 0,-1-1-1 0 0,0 0 1 0 0,0 0 0 0 0,-1 0 0 0 0,-1-1 0 0 0,0 0-1 0 0,0 0 1 0 0,-1-1 0 0 0,0 0 0 0 0,0 0 0 0 0,0-1-1 0 0,-1 0 1 0 0,-1 0 0 0 0,1-1 0 0 0,-14 7 0 0 0,-9 1-359 0 0</inkml:trace>
</inkml:ink>
</file>

<file path=ppt/ink/ink2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1.422"/>
    </inkml:context>
    <inkml:brush xml:id="br0">
      <inkml:brushProperty name="width" value="0.05" units="cm"/>
      <inkml:brushProperty name="height" value="0.05" units="cm"/>
    </inkml:brush>
  </inkml:definitions>
  <inkml:trace contextRef="#ctx0" brushRef="#br0">1 8 11522 0 0,'0'0'1225'0'0,"1"0"-1337"0"0,1 0-16 0 0,0 1 0 0 0,30 2-472 0 0,-11-6-1513 0 0,0 1-399 0 0,0-4-81 0 0</inkml:trace>
</inkml:ink>
</file>

<file path=ppt/ink/ink2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1.769"/>
    </inkml:context>
    <inkml:brush xml:id="br0">
      <inkml:brushProperty name="width" value="0.05" units="cm"/>
      <inkml:brushProperty name="height" value="0.05" units="cm"/>
    </inkml:brush>
  </inkml:definitions>
  <inkml:trace contextRef="#ctx0" brushRef="#br0">1 33 1840 0 0,'0'0'8529'0'0,"3"-4"-5324"0"0,-2 3-3193 0 0,2-2-378 0 0,0 0 0 0 0,0 0 0 0 0,0 0 0 0 0,1 0 0 0 0,-1 0 0 0 0,1 1 0 0 0,4-3 0 0 0,3 2-786 0 0</inkml:trace>
</inkml:ink>
</file>

<file path=ppt/ink/ink2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2.095"/>
    </inkml:context>
    <inkml:brush xml:id="br0">
      <inkml:brushProperty name="width" value="0.05" units="cm"/>
      <inkml:brushProperty name="height" value="0.05" units="cm"/>
    </inkml:brush>
  </inkml:definitions>
  <inkml:trace contextRef="#ctx0" brushRef="#br0">0 23 6913 0 0,'0'0'150'0'0,"8"1"250"0"0,-7-1-315 0 0,9-2-140 0 0,-1 1 0 0 0,0-2 0 0 0,0 1 0 0 0,13-6 1 0 0,-10 1 134 0 0</inkml:trace>
</inkml:ink>
</file>

<file path=ppt/ink/ink2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2.662"/>
    </inkml:context>
    <inkml:brush xml:id="br0">
      <inkml:brushProperty name="width" value="0.05" units="cm"/>
      <inkml:brushProperty name="height" value="0.05" units="cm"/>
    </inkml:brush>
  </inkml:definitions>
  <inkml:trace contextRef="#ctx0" brushRef="#br0">0 48 5529 0 0,'0'-34'3635'0'0,"0"20"1248"0"0,5 24-1224 0 0,4 7-3201 0 0,10 44-317 0 0,-4 2-1 0 0,-2 0 1 0 0,5 72 0 0 0,-16-121-91 0 0,2 43-67 0 0,-4-53 40 0 0,0 0-1 0 0,0 0 0 0 0,0 0 0 0 0,-1 0 1 0 0,0 0-1 0 0,0 0 0 0 0,0 0 1 0 0,0 0-1 0 0,0 0 0 0 0,-4 6 0 0 0,4-9 31 0 0,1-1 0 0 0,0 1-1 0 0,-1-1 1 0 0,1 0-1 0 0,0 1 1 0 0,-1-1-1 0 0,1 1 1 0 0,0-1-1 0 0,-1 0 1 0 0,1 1-1 0 0,-1-1 1 0 0,1 0 0 0 0,0 0-1 0 0,-1 1 1 0 0,1-1-1 0 0,-1 0 1 0 0,1 0-1 0 0,-1 0 1 0 0,1 0-1 0 0,-1 1 1 0 0,1-1 0 0 0,-1 0-1 0 0,1 0 1 0 0,-1 0-1 0 0,1 0 1 0 0,-1 0-1 0 0,1 0 1 0 0,-2-1-1 0 0,-13-9 972 0 0,12 6-925 0 0,-1 0-1 0 0,0-1 1 0 0,1 0-1 0 0,-4-8 1 0 0,3 5-348 0 0,1-1-1 0 0,0 0 1 0 0,1 0 0 0 0,0-1 0 0 0,1 1-1 0 0,0 0 1 0 0,0-1 0 0 0,1 1-1 0 0,0 0 1 0 0,0-1 0 0 0,1 1-1 0 0,1 0 1 0 0,-1-1 0 0 0,2 1-1 0 0,-1 0 1 0 0,7-15 0 0 0,-1 6-488 0 0,0 0 0 0 0,2 0 1 0 0,0 1-1 0 0,1 1 0 0 0,0-1 0 0 0,27-27 1 0 0,-21 28-177 0 0,1 1-1 0 0,1 0 1 0 0,31-18 0 0 0,-25 17 445 0 0</inkml:trace>
</inkml:ink>
</file>

<file path=ppt/ink/ink2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3.568"/>
    </inkml:context>
    <inkml:brush xml:id="br0">
      <inkml:brushProperty name="width" value="0.05" units="cm"/>
      <inkml:brushProperty name="height" value="0.05" units="cm"/>
    </inkml:brush>
  </inkml:definitions>
  <inkml:trace contextRef="#ctx0" brushRef="#br0">0 252 4145 0 0,'1'1'19'0'0,"-1"1"1"0"0,1-1 0 0 0,0 0-1 0 0,-1 1 1 0 0,1-1-1 0 0,0 0 1 0 0,0 0-1 0 0,0 0 1 0 0,0 1-1 0 0,0-1 1 0 0,0 0-1 0 0,0 0 1 0 0,0-1 0 0 0,0 1-1 0 0,1 0 1 0 0,-1 0-1 0 0,0 0 1 0 0,1-1-1 0 0,-1 1 1 0 0,0-1-1 0 0,1 1 1 0 0,1 0 0 0 0,34 9 569 0 0,-21-8-179 0 0,0 0 0 0 0,0-1 0 0 0,1-1 0 0 0,-1-1 0 0 0,0 0 0 0 0,0-1 0 0 0,23-5 0 0 0,1-4 354 0 0,66-26 1 0 0,-82 27-489 0 0,-1-1 0 0 0,-1 0 0 0 0,30-22 0 0 0,-44 28-265 0 0,0-1-1 0 0,-1 0 1 0 0,0 0-1 0 0,0-1 0 0 0,-1 1 1 0 0,0-2-1 0 0,0 1 1 0 0,0-1-1 0 0,-1 1 1 0 0,0-2-1 0 0,-1 1 1 0 0,5-13-1 0 0,-8 20-36 0 0,0-1 0 0 0,-1 0 0 0 0,0 1 0 0 0,1-1 0 0 0,-1 0 0 0 0,0 0 0 0 0,0 1 0 0 0,0-1 1 0 0,0 0-1 0 0,0 0 0 0 0,0 1 0 0 0,0-1 0 0 0,0 0 0 0 0,-1 1 0 0 0,1-1 0 0 0,-1 0 0 0 0,0 1 0 0 0,1-1 0 0 0,-1 0 0 0 0,0 1 0 0 0,0-1 0 0 0,0 1 0 0 0,0-1 0 0 0,0 1 0 0 0,0 0 0 0 0,0-1 0 0 0,0 1 1 0 0,-1 0-1 0 0,1 0 0 0 0,-1 0 0 0 0,1 0 0 0 0,-1 0 0 0 0,1 0 0 0 0,-1 0 0 0 0,1 1 0 0 0,-1-1 0 0 0,-1 0 0 0 0,-3-1 159 0 0,0 1 0 0 0,0-1-1 0 0,1 1 1 0 0,-1 0 0 0 0,0 1 0 0 0,0 0 0 0 0,0 0-1 0 0,0 0 1 0 0,0 0 0 0 0,-6 2 0 0 0,-5 2 41 0 0,1 1 0 0 0,0 1 1 0 0,0 0-1 0 0,1 1 0 0 0,0 0 1 0 0,0 2-1 0 0,1-1 0 0 0,-1 2 1 0 0,2 0-1 0 0,-25 23 0 0 0,31-25-120 0 0,0 0-1 0 0,0 0 0 0 0,1 0 0 0 0,0 1 1 0 0,1 0-1 0 0,0 0 0 0 0,0 0 1 0 0,-4 15-1 0 0,7-17 56 0 0,0 0 0 0 0,0 0 1 0 0,1 0-1 0 0,0 1 0 0 0,0-1 1 0 0,1 0-1 0 0,0 1 0 0 0,1-1 1 0 0,-1 0-1 0 0,1 1 0 0 0,1-1 1 0 0,3 13-1 0 0,-3-14 38 0 0,1 0 0 0 0,-1-1 0 0 0,1 0 0 0 0,0 1 0 0 0,0-1 1 0 0,1 0-1 0 0,-1-1 0 0 0,1 1 0 0 0,0-1 0 0 0,0 1 0 0 0,1-1 0 0 0,0 0 0 0 0,-1-1 0 0 0,1 1 0 0 0,0-1 1 0 0,1 0-1 0 0,-1 0 0 0 0,9 3 0 0 0,-8-4-210 0 0,0 0 1 0 0,0-1-1 0 0,0 1 0 0 0,0-1 1 0 0,1 0-1 0 0,-1-1 0 0 0,0 0 1 0 0,1 0-1 0 0,-1 0 0 0 0,0-1 1 0 0,1 1-1 0 0,-1-2 0 0 0,0 1 1 0 0,0-1-1 0 0,0 0 0 0 0,0 0 1 0 0,8-4-1 0 0,3-4-249 0 0,-1-1 0 0 0,-1 0 0 0 0,0-1 0 0 0,0 0 0 0 0,24-29 0 0 0,57-82-1831 0 0,-76 95 1624 0 0,-10 16 437 0 0,-1 0 0 0 0,-1-1 0 0 0,1-1 0 0 0,-2 1 0 0 0,0-1 0 0 0,-1 0 0 0 0,6-20 0 0 0,-14 29 2754 0 0,0 13 3011 0 0,-6 269-5824 0 0,1-159 147 0 0,19 379-9 0 0,-11-482 3 0 0,2 22 0 0 0,-2 0 0 0 0,-2 1 0 0 0,-10 67 0 0 0,-17-130-448 0 0,21 15-138 0 0,1 1-1 0 0,-1-1 1 0 0,2-1-1 0 0,-1 1 1 0 0,2-1-1 0 0,-1 0 1 0 0,-3-14 0 0 0,-2-13-5061 0 0</inkml:trace>
</inkml:ink>
</file>

<file path=ppt/ink/ink2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3.911"/>
    </inkml:context>
    <inkml:brush xml:id="br0">
      <inkml:brushProperty name="width" value="0.05" units="cm"/>
      <inkml:brushProperty name="height" value="0.05" units="cm"/>
    </inkml:brush>
  </inkml:definitions>
  <inkml:trace contextRef="#ctx0" brushRef="#br0">0 166 1376 0 0,'13'-15'238'0'0,"0"1"-1"0"0,1 0 1 0 0,0 1-1 0 0,18-13 0 0 0,-15 14 651 0 0,1 1 0 0 0,0 0-1 0 0,0 2 1 0 0,1 0-1 0 0,0 1 1 0 0,34-10 0 0 0,-45 16-613 0 0,1 1 0 0 0,-1 0 1 0 0,1 0-1 0 0,-1 0 1 0 0,1 1-1 0 0,0 1 1 0 0,-1-1-1 0 0,1 1 1 0 0,-1 1-1 0 0,1 0 1 0 0,-1 0-1 0 0,0 0 1 0 0,12 6-1 0 0,-17-6-185 0 0,1-1-1 0 0,-1 1 1 0 0,0 0-1 0 0,0 0 1 0 0,0 0-1 0 0,0 1 1 0 0,0-1-1 0 0,0 1 1 0 0,-1 0-1 0 0,1 0 1 0 0,-1 0-1 0 0,0 0 1 0 0,0 0-1 0 0,0 0 1 0 0,0 0-1 0 0,0 1 1 0 0,-1-1-1 0 0,0 1 1 0 0,1-1 0 0 0,-1 1-1 0 0,-1 0 1 0 0,1-1-1 0 0,0 1 1 0 0,-1 0-1 0 0,0 0 1 0 0,0-1-1 0 0,0 1 1 0 0,0 0-1 0 0,-1 0 1 0 0,1-1-1 0 0,-1 1 1 0 0,-2 5-1 0 0,0 0 53 0 0,-1 0 0 0 0,1-1 1 0 0,-2 0-1 0 0,1 0 0 0 0,-1 0 0 0 0,-1 0 0 0 0,1-1 0 0 0,-1 0 0 0 0,-1 0 0 0 0,1 0 0 0 0,-1-1 0 0 0,0 0 0 0 0,-16 9 0 0 0,9-5 137 0 0,-1-2-1 0 0,0 0 0 0 0,-1 0 0 0 0,0-1 1 0 0,0-1-1 0 0,-27 6 0 0 0,37-11-450 0 0,-1 1 0 0 0,0-1 0 0 0,1 0 1 0 0,-1-1-1 0 0,1 0 0 0 0,-1 0 0 0 0,0 0 0 0 0,1-1 0 0 0,-1 0 0 0 0,-10-2 0 0 0,4-4-6195 0 0</inkml:trace>
</inkml:ink>
</file>

<file path=ppt/ink/ink2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4.241"/>
    </inkml:context>
    <inkml:brush xml:id="br0">
      <inkml:brushProperty name="width" value="0.05" units="cm"/>
      <inkml:brushProperty name="height" value="0.05" units="cm"/>
    </inkml:brush>
  </inkml:definitions>
  <inkml:trace contextRef="#ctx0" brushRef="#br0">59 1 6913 0 0,'0'0'623'0'0,"-6"12"1480"0"0,-27 80 3192 0 0,28-72-4723 0 0,0 0 1 0 0,-3 40 0 0 0,7-50-590 0 0,1-1 1 0 0,0 1-1 0 0,0-1 1 0 0,1 1 0 0 0,0-1-1 0 0,1 0 1 0 0,0 1-1 0 0,0-1 1 0 0,1 0-1 0 0,0 0 1 0 0,1 0 0 0 0,0-1-1 0 0,0 1 1 0 0,1-1-1 0 0,0 0 1 0 0,1 0-1 0 0,-1-1 1 0 0,14 14-1 0 0,-17-19-52 0 0,0 0-1 0 0,0 0 0 0 0,0 0 1 0 0,0-1-1 0 0,0 1 0 0 0,1-1 1 0 0,-1 1-1 0 0,0-1 0 0 0,1 0 1 0 0,-1 0-1 0 0,1 0 0 0 0,-1 0 0 0 0,1-1 1 0 0,0 1-1 0 0,-1-1 0 0 0,1 1 1 0 0,0-1-1 0 0,-1 0 0 0 0,1 0 1 0 0,0 0-1 0 0,-1 0 0 0 0,5-1 0 0 0,5-5-5240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8.347"/>
    </inkml:context>
    <inkml:brush xml:id="br0">
      <inkml:brushProperty name="width" value="0.05" units="cm"/>
      <inkml:brushProperty name="height" value="0.05" units="cm"/>
      <inkml:brushProperty name="color" value="#004F8B"/>
    </inkml:brush>
  </inkml:definitions>
  <inkml:trace contextRef="#ctx0" brushRef="#br0">5 57 1840 0 0,'-4'2'8110'0'0,"3"7"-5125"0"0,3 20-4051 0 0,-1-12 1864 0 0,1 51 198 0 0,-1-1 1382 0 0,16 112 0 0 0,-16-174-2369 0 0,1-6-15 0 0,0-14-13 0 0,0-21 207 0 0,-2 7-71 0 0,1-1 0 0 0,1 1 1 0 0,2 0-1 0 0,1 0 0 0 0,1 1 1 0 0,2-1-1 0 0,0 1 1 0 0,23-47-1 0 0,-28 68-123 0 0,0 1-1 0 0,1-1 1 0 0,0 1 0 0 0,0 0 0 0 0,1 0 0 0 0,0 1-1 0 0,0-1 1 0 0,0 1 0 0 0,1 0 0 0 0,-1 0-1 0 0,10-5 1 0 0,-14 10 6 0 0,0 0 0 0 0,0 0 0 0 0,0 0 0 0 0,-1 0 0 0 0,1 0 0 0 0,0 0 0 0 0,0 1 0 0 0,-1-1-1 0 0,1 0 1 0 0,0 0 0 0 0,0 1 0 0 0,-1-1 0 0 0,1 1 0 0 0,0-1 0 0 0,-1 1 0 0 0,1-1 0 0 0,0 1 0 0 0,-1-1 0 0 0,1 1 0 0 0,-1-1 0 0 0,1 1-1 0 0,-1 0 1 0 0,1-1 0 0 0,-1 1 0 0 0,0 0 0 0 0,1-1 0 0 0,-1 1 0 0 0,0 0 0 0 0,1 0 0 0 0,-1-1 0 0 0,0 1 0 0 0,0 0 0 0 0,0 1 0 0 0,9 29 13 0 0,-5 6 355 0 0,0 73 0 0 0,-5-76-118 0 0,2 1 0 0 0,9 53 0 0 0,-10-85-252 0 0,6 21-47 0 0,-6-23 46 0 0,0 0 0 0 0,0 0 0 0 0,1 0 0 0 0,-1 0 0 0 0,0-1 0 0 0,0 1 0 0 0,1 0 0 0 0,-1 0 0 0 0,1 0 1 0 0,-1 0-1 0 0,1-1 0 0 0,-1 1 0 0 0,1 0 0 0 0,-1-1 0 0 0,1 1 0 0 0,0 0 0 0 0,-1-1 0 0 0,1 1 0 0 0,1 1 0 0 0,2-18-1707 0 0,-2 8-5184 0 0</inkml:trace>
</inkml:ink>
</file>

<file path=ppt/ink/ink2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4.587"/>
    </inkml:context>
    <inkml:brush xml:id="br0">
      <inkml:brushProperty name="width" value="0.05" units="cm"/>
      <inkml:brushProperty name="height" value="0.05" units="cm"/>
    </inkml:brush>
  </inkml:definitions>
  <inkml:trace contextRef="#ctx0" brushRef="#br0">13 1 6913 0 0,'0'44'8131'0'0,"-1"96"-6671"0"0,-2 40-1288 0 0,-3 41-36 0 0,5-210-206 0 0,-1-2-276 0 0</inkml:trace>
</inkml:ink>
</file>

<file path=ppt/ink/ink2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4.929"/>
    </inkml:context>
    <inkml:brush xml:id="br0">
      <inkml:brushProperty name="width" value="0.05" units="cm"/>
      <inkml:brushProperty name="height" value="0.05" units="cm"/>
    </inkml:brush>
  </inkml:definitions>
  <inkml:trace contextRef="#ctx0" brushRef="#br0">219 1 7834 0 0,'0'0'2092'0'0,"-15"8"5076"0"0,-174 112-5607 0 0,188-119-1604 0 0,0-1 1 0 0,0 1 0 0 0,1-1-1 0 0,-1 1 1 0 0,0-1 0 0 0,0 1-1 0 0,0-1 1 0 0,1 1 0 0 0,-1 0-1 0 0,0-1 1 0 0,1 1 0 0 0,-1 0-1 0 0,1 0 1 0 0,-1 0 0 0 0,1-1-1 0 0,-1 1 1 0 0,1 0 0 0 0,-1 0 0 0 0,1 0-1 0 0,0 0 1 0 0,0 0 0 0 0,-1 0-1 0 0,1 0 1 0 0,0 0 0 0 0,0 0-1 0 0,0 0 1 0 0,0 0 0 0 0,0 0-1 0 0,0 0 1 0 0,0 0 0 0 0,0-1-1 0 0,1 3 1 0 0,1-1-279 0 0,-1 0 0 0 0,1 0 0 0 0,0 1-1 0 0,0-1 1 0 0,0 0 0 0 0,0 0 0 0 0,0-1 0 0 0,1 1 0 0 0,-1 0 0 0 0,3 0 0 0 0,2 3-9 0 0,0-1 0 0 0,0 0 1 0 0,1-1-1 0 0,-1 0 1 0 0,1 0-1 0 0,-1 0 1 0 0,11 1-1 0 0,0-2-3717 0 0</inkml:trace>
</inkml:ink>
</file>

<file path=ppt/ink/ink2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5.273"/>
    </inkml:context>
    <inkml:brush xml:id="br0">
      <inkml:brushProperty name="width" value="0.05" units="cm"/>
      <inkml:brushProperty name="height" value="0.05" units="cm"/>
    </inkml:brush>
  </inkml:definitions>
  <inkml:trace contextRef="#ctx0" brushRef="#br0">118 1 6913 0 0,'0'0'2405'0'0,"9"16"-269"0"0,-2-2-1371 0 0,-1 1-1 0 0,0 0 0 0 0,-1 1 0 0 0,-1-1 0 0 0,0 1 0 0 0,2 28 0 0 0,-5-24-350 0 0,-1 0 0 0 0,0 0 0 0 0,-2 0 0 0 0,-7 39 0 0 0,0-28-537 0 0,-1 1 0 0 0,-1-1 0 0 0,-1 0 0 0 0,-2-1 0 0 0,-2-1 0 0 0,-31 47 0 0 0,11-26-6295 0 0</inkml:trace>
</inkml:ink>
</file>

<file path=ppt/ink/ink2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6.506"/>
    </inkml:context>
    <inkml:brush xml:id="br0">
      <inkml:brushProperty name="width" value="0.05" units="cm"/>
      <inkml:brushProperty name="height" value="0.05" units="cm"/>
    </inkml:brush>
  </inkml:definitions>
  <inkml:trace contextRef="#ctx0" brushRef="#br0">0 164 11058 0 0,'3'-37'2311'0'0,"-2"32"-2327"0"0,0 1 0 0 0,0-1-1 0 0,0 1 1 0 0,1-1 0 0 0,-1 1 0 0 0,1 0 0 0 0,1-1 0 0 0,-1 1 0 0 0,0 0 0 0 0,1 0 0 0 0,0 1 0 0 0,0-1 0 0 0,0 1 0 0 0,0-1 0 0 0,1 1 0 0 0,3-3 0 0 0,2-1-25 0 0,0 0 0 0 0,1 1 0 0 0,-1 0 1 0 0,1 0-1 0 0,1 1 0 0 0,-1 1 0 0 0,17-6 0 0 0,-22 9 0 0 0,0 0-1 0 0,1 0 1 0 0,-1 0 0 0 0,0 1-1 0 0,0 0 1 0 0,0 0 0 0 0,1 0-1 0 0,-1 0 1 0 0,0 1 0 0 0,0 0-1 0 0,0 0 1 0 0,0 1 0 0 0,0-1-1 0 0,0 1 1 0 0,0 0 0 0 0,0 0 0 0 0,-1 1-1 0 0,8 4 1 0 0,4 6 135 0 0,-1 0 1 0 0,0 1-1 0 0,0 0 0 0 0,-2 1 1 0 0,17 25-1 0 0,53 90 637 0 0,-60-90-665 0 0,121 191 102 0 0,-139-224-180 0 0,-5-8-48 0 0</inkml:trace>
</inkml:ink>
</file>

<file path=ppt/ink/ink2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6.831"/>
    </inkml:context>
    <inkml:brush xml:id="br0">
      <inkml:brushProperty name="width" value="0.05" units="cm"/>
      <inkml:brushProperty name="height" value="0.05" units="cm"/>
    </inkml:brush>
  </inkml:definitions>
  <inkml:trace contextRef="#ctx0" brushRef="#br0">348 1 15667 0 0,'-4'3'144'0'0,"0"0"0"0"0,0 1 0 0 0,1 0-1 0 0,-1-1 1 0 0,1 1 0 0 0,0 0 0 0 0,0 1-1 0 0,0-1 1 0 0,1 1 0 0 0,-4 6 0 0 0,-3 6-40 0 0,-72 128 930 0 0,-76 188-1 0 0,144-304-1421 0 0,1 1-1 0 0,2 0 1 0 0,-12 58-1 0 0,20-76-1272 0 0,-1-6-69 0 0</inkml:trace>
</inkml:ink>
</file>

<file path=ppt/ink/ink2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7.177"/>
    </inkml:context>
    <inkml:brush xml:id="br0">
      <inkml:brushProperty name="width" value="0.05" units="cm"/>
      <inkml:brushProperty name="height" value="0.05" units="cm"/>
    </inkml:brush>
  </inkml:definitions>
  <inkml:trace contextRef="#ctx0" brushRef="#br0">15 0 7834 0 0,'0'0'602'0'0,"-4"19"4705"0"0,-1 23-4963 0 0,1 0 0 0 0,2 0 0 0 0,2 1 0 0 0,2-1 0 0 0,9 52 0 0 0,-9-84-1460 0 0</inkml:trace>
</inkml:ink>
</file>

<file path=ppt/ink/ink2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7.522"/>
    </inkml:context>
    <inkml:brush xml:id="br0">
      <inkml:brushProperty name="width" value="0.05" units="cm"/>
      <inkml:brushProperty name="height" value="0.05" units="cm"/>
    </inkml:brush>
  </inkml:definitions>
  <inkml:trace contextRef="#ctx0" brushRef="#br0">21 1 10594 0 0,'-1'30'1690'0'0,"-15"198"3771"0"0,14-186-6624 0 0,0-31-4785 0 0</inkml:trace>
</inkml:ink>
</file>

<file path=ppt/ink/ink2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7.850"/>
    </inkml:context>
    <inkml:brush xml:id="br0">
      <inkml:brushProperty name="width" value="0.05" units="cm"/>
      <inkml:brushProperty name="height" value="0.05" units="cm"/>
    </inkml:brush>
  </inkml:definitions>
  <inkml:trace contextRef="#ctx0" brushRef="#br0">95 1 6913 0 0,'4'1'-120'0'0,"-1"0"0"0"0,0 1-1 0 0,1 0 1 0 0,-1 0 0 0 0,0 0-1 0 0,0 0 1 0 0,-1 0-1 0 0,1 1 1 0 0,0 0 0 0 0,2 3-1 0 0,2 1 535 0 0,1 0 102 0 0,0 0 0 0 0,0 1 1 0 0,-1 0-1 0 0,-1 1 0 0 0,1-1 0 0 0,-1 1 1 0 0,-1 0-1 0 0,0 1 0 0 0,5 12 1 0 0,-8-18-317 0 0,-1 0 1 0 0,0 0-1 0 0,0 1 1 0 0,0-1-1 0 0,0 0 1 0 0,-1 1-1 0 0,0-1 1 0 0,1 1-1 0 0,-2-1 1 0 0,1 0-1 0 0,-1 1 1 0 0,1-1-1 0 0,-1 0 1 0 0,0 1-1 0 0,-1-1 1 0 0,1 0-1 0 0,-1 0 1 0 0,0 0-1 0 0,0 0 1 0 0,0 0-1 0 0,0 0 1 0 0,-1-1-1 0 0,1 1 1 0 0,-6 5-1 0 0,1-3-47 0 0,1 0 0 0 0,-1 0 0 0 0,0-1 0 0 0,0 0 0 0 0,-1 0 0 0 0,0-1-1 0 0,1 0 1 0 0,-1 0 0 0 0,-9 2 0 0 0,11-4-272 0 0,1 0 0 0 0,-1-1 0 0 0,0 0 0 0 0,1 0 0 0 0,-1 0 0 0 0,0-1-1 0 0,0 0 1 0 0,1 0 0 0 0,-1 0 0 0 0,0-1 0 0 0,0 1 0 0 0,1-2 0 0 0,-1 1 0 0 0,-9-4 0 0 0,15 5 195 0 0,-1 0 0 0 0,1 0 0 0 0,0 0 1 0 0,-1 0-1 0 0,1 0 0 0 0,0 0 0 0 0,-1 0 0 0 0,1 0 1 0 0,0-1-1 0 0,-1 1 0 0 0,1 0 0 0 0,0 0 0 0 0,-1 0 1 0 0,1 0-1 0 0,0-1 0 0 0,0 1 0 0 0,-1 0 1 0 0,1 0-1 0 0,0 0 0 0 0,0-1 0 0 0,0 1 0 0 0,-1 0 1 0 0,1 0-1 0 0,0-1 0 0 0,0 1 0 0 0,0 0 0 0 0,0-1 1 0 0,-1 1-1 0 0,1 0 0 0 0,0-1 0 0 0,0 1 0 0 0,0 0 1 0 0,0-1-1 0 0,0 1 0 0 0,0 0 0 0 0,0-1 1 0 0,0 1-1 0 0,0-1 0 0 0,14-5 842 0 0,37-2-1563 0 0,-40 6 718 0 0,56-9-351 0 0,-39 6 25 0 0</inkml:trace>
</inkml:ink>
</file>

<file path=ppt/ink/ink2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8.426"/>
    </inkml:context>
    <inkml:brush xml:id="br0">
      <inkml:brushProperty name="width" value="0.05" units="cm"/>
      <inkml:brushProperty name="height" value="0.05" units="cm"/>
    </inkml:brush>
  </inkml:definitions>
  <inkml:trace contextRef="#ctx0" brushRef="#br0">1 24 13827 0 0,'0'0'2104'0'0,"9"1"-1243"0"0,88-15-1062 0 0,-61 8 122 0 0,-6 1 67 0 0</inkml:trace>
</inkml:ink>
</file>

<file path=ppt/ink/ink2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8.770"/>
    </inkml:context>
    <inkml:brush xml:id="br0">
      <inkml:brushProperty name="width" value="0.05" units="cm"/>
      <inkml:brushProperty name="height" value="0.05" units="cm"/>
    </inkml:brush>
  </inkml:definitions>
  <inkml:trace contextRef="#ctx0" brushRef="#br0">1 31 14283 0 0,'0'2'1552'0'0,"32"-7"-5512"0"0</inkml:trace>
  <inkml:trace contextRef="#ctx0" brushRef="#br0" timeOffset="1">379 5 6913 0 0,'1'0'745'0'0,"1"0"-745"0"0,-1 0-80 0 0,1 0 80 0 0,0 1-112 0 0,21-4-569 0 0,-14 2 177 0 0,1 0-8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8.694"/>
    </inkml:context>
    <inkml:brush xml:id="br0">
      <inkml:brushProperty name="width" value="0.05" units="cm"/>
      <inkml:brushProperty name="height" value="0.05" units="cm"/>
      <inkml:brushProperty name="color" value="#004F8B"/>
    </inkml:brush>
  </inkml:definitions>
  <inkml:trace contextRef="#ctx0" brushRef="#br0">13 0 3225 0 0,'-2'2'9146'0'0,"1"4"-4456"0"0,0 20-3382 0 0,-3 14-406 0 0,2-19-49 0 0,-1 40 1 0 0,3-56-781 0 0,1 0 1 0 0,-1 0-1 0 0,1 0 1 0 0,0 0-1 0 0,0 0 0 0 0,1 0 1 0 0,-1 0-1 0 0,1-1 1 0 0,0 1-1 0 0,1 0 1 0 0,-1-1-1 0 0,6 8 1 0 0,-8-12-74 0 0,0 1 0 0 0,1-1 0 0 0,-1 1 0 0 0,0-1 0 0 0,0 0 0 0 0,1 1 0 0 0,-1-1 0 0 0,0 0 0 0 0,1 0 0 0 0,-1 1 0 0 0,1-1 0 0 0,-1 0 0 0 0,0 0 0 0 0,1 1 0 0 0,-1-1 0 0 0,1 0 0 0 0,-1 0 0 0 0,1 0 0 0 0,-1 0 0 0 0,0 0 0 0 0,1 0 0 0 0,-1 0 0 0 0,1 0 0 0 0,-1 0 0 0 0,1 0 0 0 0,-1 0 0 0 0,1 0 0 0 0,-1 0 0 0 0,0 0 0 0 0,1 0 0 0 0,-1 0 0 0 0,1 0 0 0 0,-1 0 0 0 0,1-1 0 0 0,11-14 0 0 0,2-23 0 0 0,-7 3-1458 0 0,-4 15-5830 0 0</inkml:trace>
</inkml:ink>
</file>

<file path=ppt/ink/ink2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9.315"/>
    </inkml:context>
    <inkml:brush xml:id="br0">
      <inkml:brushProperty name="width" value="0.05" units="cm"/>
      <inkml:brushProperty name="height" value="0.05" units="cm"/>
    </inkml:brush>
  </inkml:definitions>
  <inkml:trace contextRef="#ctx0" brushRef="#br0">0 92 11058 0 0,'35'-52'1375'0'0,"-32"48"-1336"0"0,1 1-1 0 0,-1-1 0 0 0,1 1 1 0 0,0 0-1 0 0,-1 0 0 0 0,1 1 1 0 0,1-1-1 0 0,-1 1 0 0 0,0 0 1 0 0,1 0-1 0 0,-1 0 0 0 0,1 0 1 0 0,-1 1-1 0 0,1 0 0 0 0,0 0 1 0 0,-1 0-1 0 0,1 1 0 0 0,6-1 0 0 0,-5 2 75 0 0,0 0-1 0 0,0 0 0 0 0,0 0 1 0 0,0 1-1 0 0,0 0 0 0 0,0 0 1 0 0,0 1-1 0 0,-1-1 0 0 0,1 1 1 0 0,-1 0-1 0 0,0 1 0 0 0,0-1 1 0 0,9 9-1 0 0,10 12 140 0 0,0 0 0 0 0,33 46 1 0 0,33 63 989 0 0,16 22-427 0 0,-23-54-815 0 0,32 42 0 0 0,-101-128-1120 0 0</inkml:trace>
</inkml:ink>
</file>

<file path=ppt/ink/ink2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9.643"/>
    </inkml:context>
    <inkml:brush xml:id="br0">
      <inkml:brushProperty name="width" value="0.05" units="cm"/>
      <inkml:brushProperty name="height" value="0.05" units="cm"/>
    </inkml:brush>
  </inkml:definitions>
  <inkml:trace contextRef="#ctx0" brushRef="#br0">409 3 10594 0 0,'-10'-3'5849'0'0,"-2"7"-3525"0"0,-7 10-687 0 0,-13 19-1150 0 0,1 0-1 0 0,3 2 1 0 0,-29 44-1 0 0,12-16-458 0 0,45-63-29 0 0,-112 167-8 0 0,102-150-95 0 0,1 0 0 0 0,1 1 1 0 0,1 0-1 0 0,0 0 1 0 0,1 0-1 0 0,1 1 0 0 0,1 0 1 0 0,-2 25-1 0 0,6-22-719 0 0</inkml:trace>
</inkml:ink>
</file>

<file path=ppt/ink/ink2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49.990"/>
    </inkml:context>
    <inkml:brush xml:id="br0">
      <inkml:brushProperty name="width" value="0.05" units="cm"/>
      <inkml:brushProperty name="height" value="0.05" units="cm"/>
    </inkml:brush>
  </inkml:definitions>
  <inkml:trace contextRef="#ctx0" brushRef="#br0">25 0 13827 0 0,'-1'10'380'0'0,"0"-1"-1"0"0,-1 1 1 0 0,-4 16 0 0 0,-3 17 159 0 0,6-26-522 0 0,2 0 0 0 0,0 0 0 0 0,1-1 0 0 0,0 1 1 0 0,2 0-1 0 0,0 0 0 0 0,4 16 0 0 0</inkml:trace>
</inkml:ink>
</file>

<file path=ppt/ink/ink2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0.315"/>
    </inkml:context>
    <inkml:brush xml:id="br0">
      <inkml:brushProperty name="width" value="0.05" units="cm"/>
      <inkml:brushProperty name="height" value="0.05" units="cm"/>
    </inkml:brush>
  </inkml:definitions>
  <inkml:trace contextRef="#ctx0" brushRef="#br0">34 0 5065 0 0,'-1'26'1276'0'0,"-1"-1"0"0"0,-7 30 0 0 0,3-27 300 0 0,-1 35 0 0 0,0 13-1353 0 0,6-66-312 0 0</inkml:trace>
</inkml:ink>
</file>

<file path=ppt/ink/ink2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0.940"/>
    </inkml:context>
    <inkml:brush xml:id="br0">
      <inkml:brushProperty name="width" value="0.05" units="cm"/>
      <inkml:brushProperty name="height" value="0.05" units="cm"/>
    </inkml:brush>
  </inkml:definitions>
  <inkml:trace contextRef="#ctx0" brushRef="#br0">2 9 2304 0 0,'5'-8'20309'0'0,"-6"11"-20232"0"0,1 124-228 0 0,1-23 97 0 0,-2 26 30 0 0,-1 53-16 0 0,0-172 79 0 0,2-8-251 0 0,-1-1 0 0 0,1 1 0 0 0,0-1 0 0 0,0 1-1 0 0,0-1 1 0 0,0 1 0 0 0,0 0 0 0 0,0-1 0 0 0,1 3 0 0 0,1-3-571 0 0</inkml:trace>
</inkml:ink>
</file>

<file path=ppt/ink/ink2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1.268"/>
    </inkml:context>
    <inkml:brush xml:id="br0">
      <inkml:brushProperty name="width" value="0.05" units="cm"/>
      <inkml:brushProperty name="height" value="0.05" units="cm"/>
    </inkml:brush>
  </inkml:definitions>
  <inkml:trace contextRef="#ctx0" brushRef="#br0">208 2 11522 0 0,'-3'-1'9186'0'0,"-40"29"-8391"0"0,-27 18-1366 0 0,59-39-364 0 0,-1-2-1 0 0,1 0 1 0 0,-1 0 0 0 0,-21 5-1 0 0,24-9 317 0 0,6 0 213 0 0,9 3 411 0 0,-6-4-150 0 0,3 3-23 0 0,39 28-15 0 0,0-2 0 0 0,2-1 1 0 0,1-2-1 0 0,70 28 0 0 0,-80-41-4831 0 0</inkml:trace>
</inkml:ink>
</file>

<file path=ppt/ink/ink2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2.469"/>
    </inkml:context>
    <inkml:brush xml:id="br0">
      <inkml:brushProperty name="width" value="0.05" units="cm"/>
      <inkml:brushProperty name="height" value="0.05" units="cm"/>
    </inkml:brush>
  </inkml:definitions>
  <inkml:trace contextRef="#ctx0" brushRef="#br0">1 59 11058 0 0,'0'-2'391'0'0,"0"0"-1"0"0,0-1 0 0 0,1 1 0 0 0,-1 0 0 0 0,1-1 0 0 0,0 1 0 0 0,0 0 0 0 0,0 0 1 0 0,0-1-1 0 0,0 1 0 0 0,0 0 0 0 0,3-3 0 0 0,-3 3-360 0 0,1 0 1 0 0,0-1-1 0 0,0 2 0 0 0,0-1 1 0 0,0 0-1 0 0,0 0 0 0 0,0 1 1 0 0,0-1-1 0 0,1 1 0 0 0,-1-1 1 0 0,0 1-1 0 0,1 0 0 0 0,-1 0 1 0 0,1 0-1 0 0,0 0 0 0 0,-1 1 1 0 0,1-1-1 0 0,0 1 0 0 0,-1-1 1 0 0,1 1-1 0 0,0 0 0 0 0,-1 0 0 0 0,1 0 1 0 0,0 1-1 0 0,0-1 0 0 0,-1 1 1 0 0,1-1-1 0 0,-1 1 0 0 0,1 0 1 0 0,0 0-1 0 0,-1 0 0 0 0,0 0 1 0 0,4 2-1 0 0,7 7 247 0 0,0 0-1 0 0,0 1 1 0 0,-1 1 0 0 0,16 18-1 0 0,39 59-12 0 0,-17-20-36 0 0,140 176-148 0 0,-179-229-80 0 0,-7-11 0 0 0,-1 0 0 0 0,1 0 0 0 0,0-1 0 0 0,0 1 0 0 0,0-1 0 0 0,0 0 0 0 0,6 4 0 0 0,-10-8 19 0 0</inkml:trace>
</inkml:ink>
</file>

<file path=ppt/ink/ink2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2.802"/>
    </inkml:context>
    <inkml:brush xml:id="br0">
      <inkml:brushProperty name="width" value="0.05" units="cm"/>
      <inkml:brushProperty name="height" value="0.05" units="cm"/>
    </inkml:brush>
  </inkml:definitions>
  <inkml:trace contextRef="#ctx0" brushRef="#br0">343 0 456 0 0,'-9'4'10757'0'0,"-1"6"-6220"0"0,-8 14-3866 0 0,13-17-75 0 0,-150 243 168 0 0,121-192-709 0 0,-29 57 4 0 0,53-93-71 0 0,1-1 0 0 0,1 2 0 0 0,-8 34-1 0 0,11-23-253 0 0</inkml:trace>
</inkml:ink>
</file>

<file path=ppt/ink/ink2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4.033"/>
    </inkml:context>
    <inkml:brush xml:id="br0">
      <inkml:brushProperty name="width" value="0.05" units="cm"/>
      <inkml:brushProperty name="height" value="0.05" units="cm"/>
    </inkml:brush>
  </inkml:definitions>
  <inkml:trace contextRef="#ctx0" brushRef="#br0">5 1 5529 0 0,'0'4'9617'0'0,"-1"5"-5106"0"0,-1 53-4245 0 0,1-28-555 0 0,1 0-1 0 0,1 0 1 0 0,2 0-1 0 0,2 0 1 0 0,13 53 0 0 0,-12-70-6224 0 0</inkml:trace>
</inkml:ink>
</file>

<file path=ppt/ink/ink2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6.577"/>
    </inkml:context>
    <inkml:brush xml:id="br0">
      <inkml:brushProperty name="width" value="0.05" units="cm"/>
      <inkml:brushProperty name="height" value="0.05" units="cm"/>
    </inkml:brush>
  </inkml:definitions>
  <inkml:trace contextRef="#ctx0" brushRef="#br0">90 39 920 0 0,'0'0'67'0'0,"-1"0"548"0"0,0-1 0 0 0,1 1 1 0 0,-1-1-1 0 0,0 1 0 0 0,0-1 1 0 0,1 0-1 0 0,-1 0 0 0 0,0 1 1 0 0,1-1-1 0 0,-1 0 0 0 0,0 0 0 0 0,1 0 1 0 0,-1 1-1 0 0,1-1 0 0 0,0 0 1 0 0,-1 0-1 0 0,1 0 0 0 0,0 0 0 0 0,-1 0 1 0 0,1 0-1 0 0,0 0 0 0 0,0-2 1 0 0,-4-7 548 0 0,6 9-858 0 0,0-1-1 0 0,-1 1 0 0 0,1 1 0 0 0,0-1 0 0 0,0 0 0 0 0,0 0 0 0 0,0 1 0 0 0,0-1 0 0 0,0 1 0 0 0,0 0 0 0 0,3 0 0 0 0,6 0-236 0 0,0 1-1 0 0,-1 0 1 0 0,1 1-1 0 0,0 0 1 0 0,-1 1-1 0 0,0 0 1 0 0,11 4 0 0 0,-15-4-46 0 0,0 0 0 0 0,0 0 0 0 0,0 0 0 0 0,-1 1 0 0 0,1-1 0 0 0,-1 1 0 0 0,0 1 0 0 0,0-1 0 0 0,0 1 0 0 0,-1 0 0 0 0,0 0 0 0 0,7 9 0 0 0,-10-12-29 0 0,0 0 0 0 0,0 1 0 0 0,0-1 0 0 0,0 1 0 0 0,0-1 0 0 0,-1 1 0 0 0,1-1 0 0 0,-1 1 0 0 0,1-1 0 0 0,-1 1 0 0 0,0 0 0 0 0,0-1 0 0 0,0 1 0 0 0,0-1 0 0 0,-1 1 0 0 0,1-1 0 0 0,-2 5-1 0 0,0-2-71 0 0,0 0 0 0 0,0-1 0 0 0,-1 1 0 0 0,1-1 0 0 0,-1 0 0 0 0,0 0 0 0 0,0 0 0 0 0,-7 6 0 0 0,1-1-219 0 0,-2 0 0 0 0,1-1 1 0 0,-1 0-1 0 0,-1-1 0 0 0,1 0 1 0 0,-15 5-1 0 0,9-5-691 0 0,1 0 0 0 0,-1-2 0 0 0,-1 0 0 0 0,1-1 0 0 0,-1 0 0 0 0,1-2 0 0 0,-17 0 5023 0 0,46-4-2672 0 0,32-5-2714 0 0,-3 3 1204 0 0,61-10-190 0 0,-72 7 337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29.025"/>
    </inkml:context>
    <inkml:brush xml:id="br0">
      <inkml:brushProperty name="width" value="0.05" units="cm"/>
      <inkml:brushProperty name="height" value="0.05" units="cm"/>
      <inkml:brushProperty name="color" value="#004F8B"/>
    </inkml:brush>
  </inkml:definitions>
  <inkml:trace contextRef="#ctx0" brushRef="#br0">0 19 17052 0 0,'13'-3'5703'0'0,"57"-10"-5877"0"0,-46 10 158 0 0</inkml:trace>
</inkml:ink>
</file>

<file path=ppt/ink/ink2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6.918"/>
    </inkml:context>
    <inkml:brush xml:id="br0">
      <inkml:brushProperty name="width" value="0.05" units="cm"/>
      <inkml:brushProperty name="height" value="0.05" units="cm"/>
    </inkml:brush>
  </inkml:definitions>
  <inkml:trace contextRef="#ctx0" brushRef="#br0">0 1 13363 0 0,'2'80'3897'0'0,"4"40"-4202"0"0,-3-57 522 0 0,0-34-244 0 0,0-1 0 0 0,15 56 1 0 0,-13-64-118 0 0</inkml:trace>
</inkml:ink>
</file>

<file path=ppt/ink/ink2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7.540"/>
    </inkml:context>
    <inkml:brush xml:id="br0">
      <inkml:brushProperty name="width" value="0.05" units="cm"/>
      <inkml:brushProperty name="height" value="0.05" units="cm"/>
    </inkml:brush>
  </inkml:definitions>
  <inkml:trace contextRef="#ctx0" brushRef="#br0">2 38 16131 0 0,'0'0'1242'0'0,"-1"-1"-1244"0"0,1 1 0 0 0,0 0 0 0 0,0 0 0 0 0,0 0 0 0 0,0-1 0 0 0,0 1 1 0 0,0 0-1 0 0,0 0 0 0 0,0 0 0 0 0,0-1 0 0 0,0 1 0 0 0,-1 0 0 0 0,1 0 0 0 0,0-1 0 0 0,0 1 0 0 0,0 0 0 0 0,0 0 0 0 0,1-1 0 0 0,-1 1 0 0 0,0 0 0 0 0,0 0 1 0 0,0 0-1 0 0,0-1 0 0 0,0 1 0 0 0,0 0 0 0 0,0 0 0 0 0,0 0 0 0 0,0-1 0 0 0,1 1 0 0 0,-1 0 0 0 0,0 0 0 0 0,0 0 0 0 0,0-1 0 0 0,0 1 0 0 0,0 0 1 0 0,1 0-1 0 0,-1 0 0 0 0,0 0 0 0 0,0 0 0 0 0,0 0 0 0 0,1-1 0 0 0,-1 1 0 0 0,0 0 0 0 0,0 0 0 0 0,1 0 0 0 0,-1 0 0 0 0,0 0 0 0 0,1 0 0 0 0,4-4-27 0 0,0 0 0 0 0,1 1-1 0 0,0-1 1 0 0,0 1 0 0 0,9-3-1 0 0,-12 5 14 0 0,0 0 0 0 0,0 0 0 0 0,0 1 0 0 0,0-1 0 0 0,0 1 0 0 0,-1 0 0 0 0,1-1 0 0 0,0 1 0 0 0,0 1 0 0 0,0-1-1 0 0,0 0 1 0 0,0 1 0 0 0,0-1 0 0 0,0 1 0 0 0,0 0 0 0 0,-1 0 0 0 0,6 3 0 0 0,3 4 20 0 0,0 0 0 0 0,0 0 0 0 0,-1 1 1 0 0,0 1-1 0 0,0-1 0 0 0,-1 2 0 0 0,11 15 0 0 0,48 88 644 0 0,-55-92-498 0 0,93 151 323 0 0,-84-144-493 0 0,0 0 1 0 0,2-2-1 0 0,42 39 1 0 0,-50-55-1250 0 0</inkml:trace>
</inkml:ink>
</file>

<file path=ppt/ink/ink2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7.869"/>
    </inkml:context>
    <inkml:brush xml:id="br0">
      <inkml:brushProperty name="width" value="0.05" units="cm"/>
      <inkml:brushProperty name="height" value="0.05" units="cm"/>
    </inkml:brush>
  </inkml:definitions>
  <inkml:trace contextRef="#ctx0" brushRef="#br0">258 2 9674 0 0,'-1'0'383'0'0,"0"0"1"0"0,0-1-1 0 0,1 1 0 0 0,-1 0 0 0 0,0 0 1 0 0,0 0-1 0 0,0 0 0 0 0,0-1 0 0 0,1 1 1 0 0,-1 0-1 0 0,0 0 0 0 0,0 1 0 0 0,0-1 1 0 0,0 0-1 0 0,0 0 0 0 0,1 0 0 0 0,-1 1 1 0 0,0-1-1 0 0,0 0 0 0 0,0 1 0 0 0,0 0 1 0 0,-18 15 2270 0 0,-9 28-2950 0 0,26-40 682 0 0,-111 242-205 0 0,89-188-23 0 0,13-33-214 0 0,1 0 0 0 0,1 1 0 0 0,1 0 1 0 0,-5 31-1 0 0,11-37-234 0 0</inkml:trace>
</inkml:ink>
</file>

<file path=ppt/ink/ink2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8.215"/>
    </inkml:context>
    <inkml:brush xml:id="br0">
      <inkml:brushProperty name="width" value="0.05" units="cm"/>
      <inkml:brushProperty name="height" value="0.05" units="cm"/>
    </inkml:brush>
  </inkml:definitions>
  <inkml:trace contextRef="#ctx0" brushRef="#br0">31 1 11522 0 0,'0'0'1041'0'0,"-4"10"-440"0"0,-19 144 1924 0 0,21-127-2442 0 0,0 1 0 0 0,3-1 1 0 0,4 46-1 0 0,-3-64-150 0 0</inkml:trace>
</inkml:ink>
</file>

<file path=ppt/ink/ink2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8.571"/>
    </inkml:context>
    <inkml:brush xml:id="br0">
      <inkml:brushProperty name="width" value="0.05" units="cm"/>
      <inkml:brushProperty name="height" value="0.05" units="cm"/>
    </inkml:brush>
  </inkml:definitions>
  <inkml:trace contextRef="#ctx0" brushRef="#br0">160 1 1840 0 0,'2'3'188'0'0,"-1"0"-1"0"0,1 1 1 0 0,-1-1-1 0 0,0 0 1 0 0,0 1-1 0 0,-1-1 0 0 0,1 1 1 0 0,-1-1-1 0 0,1 1 1 0 0,-1-1-1 0 0,0 1 1 0 0,-1 4-1 0 0,0-1 135 0 0,0 0 0 0 0,0-1 0 0 0,-1 1 0 0 0,1-1 0 0 0,-5 10 0 0 0,4-11-159 0 0,-1-1 0 0 0,1 0 0 0 0,-1 1 0 0 0,0-1 0 0 0,-1 0 0 0 0,1 0 0 0 0,-1-1 0 0 0,0 1 0 0 0,1-1 0 0 0,-2 1-1 0 0,1-1 1 0 0,0-1 0 0 0,-6 4 0 0 0,-6 2-77 0 0,0-2-1 0 0,-27 8 1 0 0,15-5 429 0 0,41-12 5668 0 0,6 1-4521 0 0,-4 1-2072 0 0,0-1 0 0 0,19-5 0 0 0,-11-1-720 0 0,0-1-4159 0 0</inkml:trace>
</inkml:ink>
</file>

<file path=ppt/ink/ink2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8.901"/>
    </inkml:context>
    <inkml:brush xml:id="br0">
      <inkml:brushProperty name="width" value="0.05" units="cm"/>
      <inkml:brushProperty name="height" value="0.05" units="cm"/>
    </inkml:brush>
  </inkml:definitions>
  <inkml:trace contextRef="#ctx0" brushRef="#br0">72 1 1840 0 0,'3'0'115'0'0,"1"1"-1"0"0,-1 0 1 0 0,1 0-1 0 0,-1 0 0 0 0,0 0 1 0 0,1 1-1 0 0,-1-1 1 0 0,0 1-1 0 0,0 0 0 0 0,0 0 1 0 0,0 0-1 0 0,0 0 1 0 0,0 1-1 0 0,3 3 0 0 0,2 3 478 0 0,0-1 0 0 0,-1 1-1 0 0,8 13 1 0 0,-11-16-20 0 0,0 0 0 0 0,-1 1 0 0 0,0 0 0 0 0,0-1 0 0 0,-1 1 0 0 0,0 0 0 0 0,2 14 0 0 0,-3-15-434 0 0,-1 1-1 0 0,0-1 1 0 0,0 0 0 0 0,0 0-1 0 0,-1 1 1 0 0,0-1 0 0 0,-1 0-1 0 0,1 0 1 0 0,-1 0 0 0 0,0 0-1 0 0,0 0 1 0 0,-1-1 0 0 0,0 1-1 0 0,0-1 1 0 0,0 1 0 0 0,-1-1-1 0 0,0 0 1 0 0,0 0 0 0 0,0-1-1 0 0,0 1 1 0 0,-1-1 0 0 0,0 0-1 0 0,-8 5 1 0 0,5-2-122 0 0,-1-1 0 0 0,0-1 0 0 0,0 0-1 0 0,-1 0 1 0 0,1-1 0 0 0,-1 0 0 0 0,0-1 0 0 0,0 0 0 0 0,0 0 0 0 0,-17 1 0 0 0,60-7-184 0 0,-1-2 0 0 0,38-9 1 0 0,28-15-5153 0 0,-63 18 2374 0 0</inkml:trace>
</inkml:ink>
</file>

<file path=ppt/ink/ink2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9.230"/>
    </inkml:context>
    <inkml:brush xml:id="br0">
      <inkml:brushProperty name="width" value="0.05" units="cm"/>
      <inkml:brushProperty name="height" value="0.05" units="cm"/>
    </inkml:brush>
  </inkml:definitions>
  <inkml:trace contextRef="#ctx0" brushRef="#br0">4 1 19500 0 0,'0'0'940'0'0,"-3"0"287"0"0,9 0-1852 0 0,91 3-5228 0 0,-73-4 5283 0 0</inkml:trace>
</inkml:ink>
</file>

<file path=ppt/ink/ink2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6:59.591"/>
    </inkml:context>
    <inkml:brush xml:id="br0">
      <inkml:brushProperty name="width" value="0.05" units="cm"/>
      <inkml:brushProperty name="height" value="0.05" units="cm"/>
    </inkml:brush>
  </inkml:definitions>
  <inkml:trace contextRef="#ctx0" brushRef="#br0">0 66 6649 0 0,'2'0'144'0'0,"-1"0"32"0"0,0 0 201 0 0,1 0-377 0 0,-1 0 0 0 0,1 0 0 0 0,0 0 0 0 0,4 0 0 0 0,1-3-120 0 0,5-1 24 0 0,2-2 0 0 0,1 4 96 0 0,-1-4-73 0 0</inkml:trace>
  <inkml:trace contextRef="#ctx0" brushRef="#br0" timeOffset="1">396 42 7834 0 0,'0'0'1224'0'0,"2"0"-328"0"0,1-1-440 0 0,1 1-288 0 0,0-1-56 0 0,3 1-16 0 0,1-3 0 0 0,0-1-376 0 0,2 0-72 0 0,1-1-24 0 0,3-2 0 0 0,1-1 376 0 0,3 0 0 0 0</inkml:trace>
</inkml:ink>
</file>

<file path=ppt/ink/ink2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0.261"/>
    </inkml:context>
    <inkml:brush xml:id="br0">
      <inkml:brushProperty name="width" value="0.05" units="cm"/>
      <inkml:brushProperty name="height" value="0.05" units="cm"/>
    </inkml:brush>
  </inkml:definitions>
  <inkml:trace contextRef="#ctx0" brushRef="#br0">16 107 12899 0 0,'-2'-3'114'0'0,"0"1"0"0"0,0-1 0 0 0,1 0 1 0 0,-1 0-1 0 0,1-1 0 0 0,0 1 0 0 0,-1 0 1 0 0,2 0-1 0 0,-1-1 0 0 0,0 1 0 0 0,1-1 1 0 0,-1 1-1 0 0,1 0 0 0 0,0-1 0 0 0,0 1 1 0 0,1-1-1 0 0,0-5 0 0 0,0 6-55 0 0,0 1 1 0 0,0-1-1 0 0,0 1 0 0 0,1 0 0 0 0,-1 0 0 0 0,0 0 1 0 0,1 0-1 0 0,0 0 0 0 0,-1 0 0 0 0,1 0 1 0 0,0 0-1 0 0,0 0 0 0 0,0 1 0 0 0,0-1 0 0 0,0 1 1 0 0,0 0-1 0 0,1-1 0 0 0,-1 1 0 0 0,0 0 0 0 0,1 0 1 0 0,-1 1-1 0 0,1-1 0 0 0,-1 0 0 0 0,4 0 1 0 0,-2 1-56 0 0,1-1 0 0 0,0 1 0 0 0,-1 0 0 0 0,1 0 0 0 0,-1 0 0 0 0,1 0 0 0 0,0 1 1 0 0,-1 0-1 0 0,1 0 0 0 0,-1 0 0 0 0,0 0 0 0 0,1 1 0 0 0,3 2 0 0 0,-1 0 16 0 0,0 0-1 0 0,0 0 0 0 0,-1 1 1 0 0,0 0-1 0 0,0 0 1 0 0,11 12-1 0 0,-1 5 51 0 0,0 0 0 0 0,-1 1 0 0 0,16 34 0 0 0,-26-46-55 0 0,51 98 325 0 0,-15-24-138 0 0,57 83 0 0 0,-86-151-264 0 0,5 11-119 0 0,2-2 0 0 0,1 0 0 0 0,45 46 0 0 0,-55-65-3904 0 0,-3-4-1414 0 0</inkml:trace>
</inkml:ink>
</file>

<file path=ppt/ink/ink2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0.668"/>
    </inkml:context>
    <inkml:brush xml:id="br0">
      <inkml:brushProperty name="width" value="0.05" units="cm"/>
      <inkml:brushProperty name="height" value="0.05" units="cm"/>
    </inkml:brush>
  </inkml:definitions>
  <inkml:trace contextRef="#ctx0" brushRef="#br0">366 2 7370 0 0,'-1'-1'318'0'0,"0"1"1"0"0,0 0-1 0 0,0 0 1 0 0,0 0-1 0 0,0 0 1 0 0,1 0-1 0 0,-1 0 1 0 0,0 0-1 0 0,0 0 1 0 0,0 0-1 0 0,0 0 1 0 0,0 1-1 0 0,0-1 1 0 0,1 0-1 0 0,-1 1 1 0 0,0-1 0 0 0,0 0-1 0 0,0 1 1 0 0,1-1-1 0 0,-1 1 1 0 0,0-1-1 0 0,0 1 1 0 0,1 0-1 0 0,-1-1 1 0 0,0 2-1 0 0,-19 21 952 0 0,16-18-1029 0 0,-49 68 272 0 0,-70 131-1 0 0,75-120-407 0 0,32-58-346 0 0,1 1 0 0 0,1 0 1 0 0,1 1-1 0 0,2 1 0 0 0,-13 46 1 0 0,21-54-5798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5.597"/>
    </inkml:context>
    <inkml:brush xml:id="br0">
      <inkml:brushProperty name="width" value="0.05" units="cm"/>
      <inkml:brushProperty name="height" value="0.05" units="cm"/>
      <inkml:brushProperty name="color" value="#004F8B"/>
    </inkml:brush>
  </inkml:definitions>
  <inkml:trace contextRef="#ctx0" brushRef="#br0">1 36 11522 0 0,'1'0'41'0'0,"-1"0"-1"0"0,0 0 1 0 0,1 0-1 0 0,-1 0 0 0 0,0 0 1 0 0,0 0-1 0 0,1 0 1 0 0,-1-1-1 0 0,0 1 0 0 0,1 0 1 0 0,-1 0-1 0 0,0 0 1 0 0,0 0-1 0 0,0-1 0 0 0,1 1 1 0 0,-1 0-1 0 0,0 0 1 0 0,0 0-1 0 0,0-1 0 0 0,1 1 1 0 0,-1 0-1 0 0,0 0 0 0 0,0-1 1 0 0,0 1-1 0 0,0 0 1 0 0,0-1-1 0 0,0 1 0 0 0,0 0 1 0 0,0 0-1 0 0,0-1 1 0 0,0 1-1 0 0,0 0 0 0 0,0-1 1 0 0,0 1-1 0 0,0 0 1 0 0,0 0-1 0 0,0-1 0 0 0,0 1 1 0 0,0 0-1 0 0,0-1 1 0 0,0 1-1 0 0,0 0 0 0 0,0 0 1 0 0,0-1-1 0 0,-1 1 1 0 0,1 0-1 0 0,0 0 0 0 0,0-1 1 0 0,0 1-1 0 0,0 0 0 0 0,-1 0 1 0 0,1-1-1 0 0,0 1 1 0 0,0 0-1 0 0,-1 0 0 0 0,1 0 1 0 0,0 0-1 0 0,0-1 1 0 0,-1 1-1 0 0,1 0 0 0 0,0 0 1 0 0,0 0-1 0 0,-1 0 1 0 0,1 0-1 0 0,0 0 0 0 0,-1 0 1 0 0,1 0-1 0 0,0 0 1 0 0,-1 0-1 0 0,26-7 245 0 0,20 1-390 0 0,0 2 1 0 0,0 2-1 0 0,57 5 0 0 0,-9-1 313 0 0,-61-1-202 0 0,-18-1-15 0 0,-1 1 0 0 0,1-1 0 0 0,0-1-1 0 0,-1 0 1 0 0,25-6 0 0 0,-36 5-3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30.121"/>
    </inkml:context>
    <inkml:brush xml:id="br0">
      <inkml:brushProperty name="width" value="0.05" units="cm"/>
      <inkml:brushProperty name="height" value="0.05" units="cm"/>
      <inkml:brushProperty name="color" value="#004F8B"/>
    </inkml:brush>
  </inkml:definitions>
  <inkml:trace contextRef="#ctx0" brushRef="#br0">132 5 5985 0 0,'-11'0'9725'0'0,"11"0"-9514"0"0,0 0 1 0 0,0-1-1 0 0,0 1 1 0 0,0 0-1 0 0,0 0 0 0 0,0-1 1 0 0,0 1-1 0 0,0 0 1 0 0,0-1-1 0 0,0 1 0 0 0,0 0 1 0 0,0 0-1 0 0,0-1 1 0 0,-14 22 1336 0 0,-11 40-1415 0 0,2 2 1 0 0,-14 66 0 0 0,30-99-89 0 0,2 0 0 0 0,0 1-1 0 0,3-1 1 0 0,0 1 0 0 0,2 0 0 0 0,6 50-1 0 0,-3-63-66 0 0,1-1-1 0 0,0 0 0 0 0,12 29 1 0 0,-13-40 14 0 0,0 1-1 0 0,0-1 1 0 0,0 0 0 0 0,1 0 0 0 0,0 0 0 0 0,0-1-1 0 0,1 1 1 0 0,-1-1 0 0 0,1 0 0 0 0,0 0 0 0 0,1-1-1 0 0,7 6 1 0 0,4-4-69 0 0,-7-7 63 0 0</inkml:trace>
</inkml:ink>
</file>

<file path=ppt/ink/ink2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1.056"/>
    </inkml:context>
    <inkml:brush xml:id="br0">
      <inkml:brushProperty name="width" value="0.05" units="cm"/>
      <inkml:brushProperty name="height" value="0.05" units="cm"/>
    </inkml:brush>
  </inkml:definitions>
  <inkml:trace contextRef="#ctx0" brushRef="#br0">20 0 10594 0 0,'0'16'1154'0'0,"-2"-1"0"0"0,-3 18 0 0 0,-3 14-1031 0 0,5-4 74 0 0,1 0 1 0 0,3 0-1 0 0,9 71 1 0 0,-8-102-5565 0 0</inkml:trace>
</inkml:ink>
</file>

<file path=ppt/ink/ink2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1.474"/>
    </inkml:context>
    <inkml:brush xml:id="br0">
      <inkml:brushProperty name="width" value="0.05" units="cm"/>
      <inkml:brushProperty name="height" value="0.05" units="cm"/>
    </inkml:brush>
  </inkml:definitions>
  <inkml:trace contextRef="#ctx0" brushRef="#br0">111 182 3681 0 0,'34'28'1202'0'0,"-27"-23"-603"0"0,-1 0-1 0 0,1 0 0 0 0,-1 1 1 0 0,0 0-1 0 0,-1 0 0 0 0,0 0 1 0 0,7 11-1 0 0,-10-14-279 0 0,0 1 0 0 0,0 0 0 0 0,0-1 0 0 0,-1 1 1 0 0,1 0-1 0 0,-1-1 0 0 0,0 1 0 0 0,0 0 0 0 0,-1 0 0 0 0,1 0 0 0 0,-1 0 0 0 0,0 0 0 0 0,0 0 1 0 0,0 0-1 0 0,-1 0 0 0 0,-1 7 0 0 0,0-6-107 0 0,0 0 1 0 0,0 0-1 0 0,0 0 0 0 0,-1-1 1 0 0,0 1-1 0 0,0-1 1 0 0,0 1-1 0 0,-1-1 1 0 0,1 0-1 0 0,-1 0 0 0 0,-8 6 1 0 0,2-3-160 0 0,1 0-1 0 0,-1-1 1 0 0,0 0 0 0 0,0-1 0 0 0,-1 0-1 0 0,1-1 1 0 0,-1 0 0 0 0,0 0 0 0 0,0-1 0 0 0,-1-1-1 0 0,1 0 1 0 0,-1 0 0 0 0,-18-1 0 0 0,80-13 496 0 0,-33 7-778 0 0,43-10-1384 0 0,-37 8-4515 0 0</inkml:trace>
  <inkml:trace contextRef="#ctx0" brushRef="#br0" timeOffset="1">528 0 17972 0 0,'0'1'20'0'0,"-1"-1"1"0"0,0 0-1 0 0,1 1 0 0 0,-1-1 1 0 0,1 1-1 0 0,-1-1 0 0 0,1 1 1 0 0,-1-1-1 0 0,1 1 1 0 0,0-1-1 0 0,-1 1 0 0 0,1 0 1 0 0,0-1-1 0 0,-1 1 1 0 0,1-1-1 0 0,0 1 0 0 0,0 0 1 0 0,-1-1-1 0 0,1 1 0 0 0,0 0 1 0 0,0 0-1 0 0,0 0 1 0 0,-4 23-1664 0 0,4-21 1709 0 0,-19 171-376 0 0,18-141 554 0 0,0 0 1 0 0,3 0-1 0 0,6 42 1 0 0,0-40-1564 0 0,-4-20-4492 0 0</inkml:trace>
</inkml:ink>
</file>

<file path=ppt/ink/ink2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1.804"/>
    </inkml:context>
    <inkml:brush xml:id="br0">
      <inkml:brushProperty name="width" value="0.05" units="cm"/>
      <inkml:brushProperty name="height" value="0.05" units="cm"/>
    </inkml:brush>
  </inkml:definitions>
  <inkml:trace contextRef="#ctx0" brushRef="#br0">218 2 9674 0 0,'-2'-2'6780'0'0,"-15"5"-3424"0"0,-6 5-3347 0 0,-1 1 1 0 0,-29 16-1 0 0,40-18-202 0 0,1 0-1 0 0,-1 1 0 0 0,2 0 0 0 0,-1 1 1 0 0,-19 20-1 0 0,31-29 192 0 0,-1 1 1 0 0,0 0-1 0 0,1 0 0 0 0,-1 0 0 0 0,1 0 1 0 0,-1 0-1 0 0,1 0 0 0 0,-1 0 0 0 0,1 0 1 0 0,0 0-1 0 0,0 0 0 0 0,-1 0 0 0 0,1 0 1 0 0,0 0-1 0 0,0 1 0 0 0,0-1 0 0 0,0 0 1 0 0,0 0-1 0 0,0 0 0 0 0,0 0 0 0 0,1 0 1 0 0,-1 1-1 0 0,1 1 14 0 0,1 0-1 0 0,-1 0 1 0 0,0 0 0 0 0,1 0-1 0 0,0-1 1 0 0,0 1 0 0 0,3 4-1 0 0,3 1 72 0 0,0-1 0 0 0,1 0-1 0 0,14 10 1 0 0,-10-9-360 0 0,1-1 1 0 0,-1 0-1 0 0,2-1 1 0 0,-1 0-1 0 0,1-2 1 0 0,0 1-1 0 0,0-2 0 0 0,0 0 1 0 0,23 1-1 0 0,1-1-5671 0 0</inkml:trace>
</inkml:ink>
</file>

<file path=ppt/ink/ink2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2.915"/>
    </inkml:context>
    <inkml:brush xml:id="br0">
      <inkml:brushProperty name="width" value="0.05" units="cm"/>
      <inkml:brushProperty name="height" value="0.05" units="cm"/>
    </inkml:brush>
  </inkml:definitions>
  <inkml:trace contextRef="#ctx0" brushRef="#br0">7 76 10594 0 0,'-1'0'255'0'0,"1"-1"0"0"0,-1 0 0 0 0,1 0 0 0 0,-1 0 0 0 0,0 1 1 0 0,1-1-1 0 0,-1 0 0 0 0,1 0 0 0 0,0 0 0 0 0,-1 0 0 0 0,1 0 0 0 0,0 0 0 0 0,0 0 0 0 0,-1 0 0 0 0,1 0 0 0 0,0 0 0 0 0,0 0 0 0 0,0 0 0 0 0,0-2 0 0 0,1 1-151 0 0,-1 0 0 0 0,1 0 0 0 0,0 0 0 0 0,-1 0 0 0 0,1 0 0 0 0,0 0 1 0 0,0 0-1 0 0,0 0 0 0 0,2-2 0 0 0,-1 1-164 0 0,1 0 0 0 0,0 0 0 0 0,0 0 1 0 0,0 1-1 0 0,0-1 0 0 0,0 0 0 0 0,0 1 1 0 0,0 0-1 0 0,8-4 0 0 0,-7 5 68 0 0,0 0-1 0 0,-1 1 0 0 0,1-1 1 0 0,0 1-1 0 0,0 0 1 0 0,0 0-1 0 0,-1 0 1 0 0,1 0-1 0 0,0 1 1 0 0,0-1-1 0 0,0 1 1 0 0,-1 0-1 0 0,1 0 1 0 0,0 0-1 0 0,-1 1 0 0 0,1-1 1 0 0,-1 1-1 0 0,1 0 1 0 0,-1 0-1 0 0,0 0 1 0 0,0 1-1 0 0,4 3 1 0 0,7 7 42 0 0,-1 0 0 0 0,0 1 1 0 0,14 20-1 0 0,-20-24-45 0 0,69 90 101 0 0,122 150 332 0 0,-138-180-2464 0 0</inkml:trace>
</inkml:ink>
</file>

<file path=ppt/ink/ink2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3.246"/>
    </inkml:context>
    <inkml:brush xml:id="br0">
      <inkml:brushProperty name="width" value="0.05" units="cm"/>
      <inkml:brushProperty name="height" value="0.05" units="cm"/>
    </inkml:brush>
  </inkml:definitions>
  <inkml:trace contextRef="#ctx0" brushRef="#br0">415 0 11058 0 0,'-2'0'685'0'0,"0"0"0"0"0,0 1 0 0 0,0-1 0 0 0,0 0 0 0 0,0 1 0 0 0,1 0 0 0 0,-1-1 0 0 0,0 1-1 0 0,0 0 1 0 0,-2 1 0 0 0,-17 16 1591 0 0,-15 27-2680 0 0,30-38 963 0 0,-121 191-349 0 0,26-38-174 0 0,81-131-143 0 0,3-5-357 0 0,1 0 0 0 0,-22 46 0 0 0,29-48-6631 0 0</inkml:trace>
</inkml:ink>
</file>

<file path=ppt/ink/ink2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3.587"/>
    </inkml:context>
    <inkml:brush xml:id="br0">
      <inkml:brushProperty name="width" value="0.05" units="cm"/>
      <inkml:brushProperty name="height" value="0.05" units="cm"/>
    </inkml:brush>
  </inkml:definitions>
  <inkml:trace contextRef="#ctx0" brushRef="#br0">71 0 3681 0 0,'7'1'133'0'0,"-1"-1"0"0"0,1 2 0 0 0,0-1 0 0 0,-1 1 0 0 0,0 0 0 0 0,1 0 1 0 0,-1 1-1 0 0,0 0 0 0 0,0 0 0 0 0,7 4 0 0 0,-4-1 524 0 0,0 1-1 0 0,-1-1 1 0 0,0 1-1 0 0,0 1 1 0 0,11 12 0 0 0,-17-17-491 0 0,0-1 0 0 0,0 1 1 0 0,0 0-1 0 0,-1-1 1 0 0,1 1-1 0 0,-1 0 0 0 0,0 0 1 0 0,0 0-1 0 0,0 0 1 0 0,0 0-1 0 0,-1 0 0 0 0,1 0 1 0 0,-1 1-1 0 0,0-1 1 0 0,1 0-1 0 0,-2 6 0 0 0,0-5 102 0 0,0 1 0 0 0,0 0 0 0 0,-1 0 0 0 0,0-1-1 0 0,1 1 1 0 0,-2-1 0 0 0,1 0 0 0 0,0 1-1 0 0,-1-1 1 0 0,-3 4 0 0 0,-2 1 41 0 0,-1 0 0 0 0,0 0 0 0 0,-1 0 0 0 0,1-1 0 0 0,-2-1 0 0 0,1 1-1 0 0,-19 8 1 0 0,20-12-603 0 0,0 0 0 0 0,0 0 0 0 0,0-1 0 0 0,-1-1 0 0 0,1 0 0 0 0,-1 0 0 0 0,1 0 0 0 0,-1-1 0 0 0,-12-1 0 0 0,22 0 110 0 0,0-1 124 0 0,1 1 0 0 0,0-1 1 0 0,1 0-1 0 0,-1 1 1 0 0,0-1-1 0 0,0 1 0 0 0,0-1 1 0 0,0 1-1 0 0,0-1 0 0 0,0 1 1 0 0,1 0-1 0 0,-1 0 1 0 0,0 0-1 0 0,0 0 0 0 0,1 0 1 0 0,1 0-1 0 0,28 3-180 0 0,0-2 1 0 0,0-1-1 0 0,0-1 0 0 0,0-1 1 0 0,0-2-1 0 0,31-8 0 0 0,-42 5 112 0 0</inkml:trace>
</inkml:ink>
</file>

<file path=ppt/ink/ink2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3.977"/>
    </inkml:context>
    <inkml:brush xml:id="br0">
      <inkml:brushProperty name="width" value="0.05" units="cm"/>
      <inkml:brushProperty name="height" value="0.05" units="cm"/>
    </inkml:brush>
  </inkml:definitions>
  <inkml:trace contextRef="#ctx0" brushRef="#br0">18 1 14283 0 0,'0'0'1486'0'0,"-6"66"203"0"0,0-21-1454 0 0,3-4-393 0 0,1-1 1 0 0,2 1-1 0 0,8 63 0 0 0,-5-92-5958 0 0</inkml:trace>
</inkml:ink>
</file>

<file path=ppt/ink/ink2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4.569"/>
    </inkml:context>
    <inkml:brush xml:id="br0">
      <inkml:brushProperty name="width" value="0.05" units="cm"/>
      <inkml:brushProperty name="height" value="0.05" units="cm"/>
    </inkml:brush>
  </inkml:definitions>
  <inkml:trace contextRef="#ctx0" brushRef="#br0">1 0 8290 0 0,'0'0'639'0'0,"1"41"12173"0"0,0 28-13218 0 0,-1-37-994 0 0,0 0 0 0 0,2 0 0 0 0,12 57 0 0 0,-9-67-5357 0 0</inkml:trace>
</inkml:ink>
</file>

<file path=ppt/ink/ink2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5.539"/>
    </inkml:context>
    <inkml:brush xml:id="br0">
      <inkml:brushProperty name="width" value="0.05" units="cm"/>
      <inkml:brushProperty name="height" value="0.05" units="cm"/>
    </inkml:brush>
  </inkml:definitions>
  <inkml:trace contextRef="#ctx0" brushRef="#br0">59 165 12443 0 0,'-4'-2'174'0'0,"0"0"0"0"0,0-1-1 0 0,0 1 1 0 0,1-1 0 0 0,-1 0 0 0 0,1 0 0 0 0,0 0 0 0 0,0 0 0 0 0,0-1 0 0 0,0 1 0 0 0,0-1 0 0 0,1 0 0 0 0,-1 0 0 0 0,1 0 0 0 0,0 0 0 0 0,0 0 0 0 0,1-1 0 0 0,-1 1 0 0 0,0-7 0 0 0,1 8-132 0 0,1 0 1 0 0,0-1-1 0 0,0 1 1 0 0,0 0 0 0 0,0 0-1 0 0,1-1 1 0 0,-1 1-1 0 0,1 0 1 0 0,0 0 0 0 0,0 0-1 0 0,0 0 1 0 0,0 0-1 0 0,0 0 1 0 0,1 0 0 0 0,-1 0-1 0 0,1 0 1 0 0,0 0-1 0 0,0 1 1 0 0,0-1 0 0 0,0 1-1 0 0,1-1 1 0 0,-1 1-1 0 0,0 0 1 0 0,1 0 0 0 0,0 0-1 0 0,-1 0 1 0 0,6-2-1 0 0,-5 3-26 0 0,0-1 0 0 0,1 1-1 0 0,-1 0 1 0 0,0-1 0 0 0,0 2-1 0 0,1-1 1 0 0,-1 0 0 0 0,1 1-1 0 0,-1-1 1 0 0,1 1 0 0 0,-1 0-1 0 0,1 0 1 0 0,-1 0 0 0 0,1 1-1 0 0,3 0 1 0 0,-2 1-27 0 0,1 0 0 0 0,-1 0 0 0 0,0 0 0 0 0,0 0 0 0 0,0 1 0 0 0,0 0 1 0 0,0 0-1 0 0,6 6 0 0 0,3 5 16 0 0,0 0 0 0 0,0 1 0 0 0,-2 1 0 0 0,13 19 0 0 0,94 170 645 0 0,-26-38-315 0 0,-73-136-467 0 0,0-1 1 0 0,2-2-1 0 0,32 32 0 0 0,-53-58 120 0 0,1 0 0 0 0,0-1 0 0 0,-1 1 0 0 0,1-1 0 0 0,0 0 0 0 0,0 0 0 0 0,0 0 0 0 0,0 1 0 0 0,2-1 0 0 0,1 0-574 0 0</inkml:trace>
</inkml:ink>
</file>

<file path=ppt/ink/ink2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5.868"/>
    </inkml:context>
    <inkml:brush xml:id="br0">
      <inkml:brushProperty name="width" value="0.05" units="cm"/>
      <inkml:brushProperty name="height" value="0.05" units="cm"/>
    </inkml:brush>
  </inkml:definitions>
  <inkml:trace contextRef="#ctx0" brushRef="#br0">427 0 15667 0 0,'-3'2'134'0'0,"0"-1"0"0"0,0 0 0 0 0,0 0 0 0 0,0 1 1 0 0,0 0-1 0 0,0-1 0 0 0,1 1 0 0 0,-1 0 0 0 0,0 1 0 0 0,1-1 0 0 0,0 0 0 0 0,-1 1 0 0 0,1-1 0 0 0,-3 5 0 0 0,-4 3 80 0 0,-43 48 701 0 0,-45 65-1 0 0,-38 70 426 0 0,126-179-1326 0 0,-11 15-135 0 0,2 0 0 0 0,-19 45 0 0 0,31-60-347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38.530"/>
    </inkml:context>
    <inkml:brush xml:id="br0">
      <inkml:brushProperty name="width" value="0.05" units="cm"/>
      <inkml:brushProperty name="height" value="0.05" units="cm"/>
      <inkml:brushProperty name="color" value="#004F8B"/>
    </inkml:brush>
  </inkml:definitions>
  <inkml:trace contextRef="#ctx0" brushRef="#br0">93 12 6913 0 0,'3'-4'8010'0'0,"-3"4"-7891"0"0,9-2-125 0 0,1 0 0 0 0,-1 1 0 0 0,0 0 0 0 0,0 0 0 0 0,0 1-1 0 0,0 0 1 0 0,1 1 0 0 0,-1 0 0 0 0,13 3 0 0 0,-17-3 10 0 0,0 0 0 0 0,0 1 0 0 0,0-1 1 0 0,0 1-1 0 0,0 0 0 0 0,-1 0 0 0 0,1 1 0 0 0,-1-1 0 0 0,1 1 0 0 0,-1 0 0 0 0,0 0 0 0 0,0 1 0 0 0,0-1 1 0 0,-1 1-1 0 0,1 0 0 0 0,-1 0 0 0 0,0 0 0 0 0,0 0 0 0 0,3 5 0 0 0,-6-7 53 0 0,1 0 0 0 0,-1 0 0 0 0,0 0 0 0 0,0 0 0 0 0,0-1 0 0 0,0 1-1 0 0,0 0 1 0 0,0 0 0 0 0,0 0 0 0 0,-1 0 0 0 0,1-1 0 0 0,0 1 0 0 0,-1 0 0 0 0,0 0 0 0 0,1-1 0 0 0,-1 1-1 0 0,0 0 1 0 0,0-1 0 0 0,0 1 0 0 0,0-1 0 0 0,0 1 0 0 0,-1-1 0 0 0,1 1 0 0 0,0-1 0 0 0,-1 0 0 0 0,1 0-1 0 0,-3 2 1 0 0,-3 3 621 0 0,-1 0-1 0 0,-1-1 0 0 0,-14 8 0 0 0,14-9-412 0 0,-1 0 0 0 0,0 0 0 0 0,0-1 0 0 0,-1-1-1 0 0,1 0 1 0 0,-17 1 0 0 0,-67-1-453 0 0,54-3 266 0 0,97 0-183 0 0,-1-3 1 0 0,0-2 0 0 0,-1-2 0 0 0,63-19 0 0 0,-88 18 104 0 0</inkml:trace>
</inkml:ink>
</file>

<file path=ppt/ink/ink2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6.275"/>
    </inkml:context>
    <inkml:brush xml:id="br0">
      <inkml:brushProperty name="width" value="0.05" units="cm"/>
      <inkml:brushProperty name="height" value="0.05" units="cm"/>
    </inkml:brush>
  </inkml:definitions>
  <inkml:trace contextRef="#ctx0" brushRef="#br0">101 0 6913 0 0,'2'1'27'0'0,"0"-1"-1"0"0,0 1 1 0 0,0-1-1 0 0,0 1 1 0 0,0 0-1 0 0,0 0 0 0 0,0 0 1 0 0,0 0-1 0 0,0 0 1 0 0,-1 0-1 0 0,1 1 0 0 0,2 1 1 0 0,21 21 335 0 0,-22-20-203 0 0,2 1 134 0 0,-1 0-1 0 0,1 1 1 0 0,-1 0 0 0 0,-1-1 0 0 0,1 1 0 0 0,-1 0 0 0 0,0 1 0 0 0,0-1 0 0 0,-1 1 0 0 0,0-1 0 0 0,0 1 0 0 0,0 0-1 0 0,-1-1 1 0 0,0 1 0 0 0,-1 0 0 0 0,1 0 0 0 0,-1 0 0 0 0,-1 0 0 0 0,1 0 0 0 0,-3 9 0 0 0,2-10-246 0 0,-1 1 0 0 0,0-1 0 0 0,-1 0 0 0 0,1 0 0 0 0,-1 0 0 0 0,0 0 0 0 0,-1 0 0 0 0,0 0 0 0 0,0-1 0 0 0,0 1 0 0 0,0-1 0 0 0,-1-1 0 0 0,0 1 0 0 0,0 0 0 0 0,0-1 0 0 0,0 0 0 0 0,-1 0 0 0 0,0-1 0 0 0,0 0 0 0 0,-11 5 1 0 0,4-2-277 0 0,0-2 0 0 0,0 0 0 0 0,-1 0 0 0 0,1-1 0 0 0,-22 2 0 0 0,81-8 884 0 0,-26 3-858 0 0,-2 1 157 0 0,0-1 0 0 0,0-1 1 0 0,0 0-1 0 0,0-2 0 0 0,0 0 1 0 0,28-8-1 0 0,-27 3-42 0 0</inkml:trace>
</inkml:ink>
</file>

<file path=ppt/ink/ink2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6.619"/>
    </inkml:context>
    <inkml:brush xml:id="br0">
      <inkml:brushProperty name="width" value="0.05" units="cm"/>
      <inkml:brushProperty name="height" value="0.05" units="cm"/>
    </inkml:brush>
  </inkml:definitions>
  <inkml:trace contextRef="#ctx0" brushRef="#br0">47 0 11058 0 0,'0'0'853'0'0,"-4"16"776"0"0,-20 158-659 0 0,14-86 57 0 0,6-65-716 0 0,2 0 1 0 0,0 1-1 0 0,1-1 1 0 0,4 31-1 0 0,-2-47-417 0 0</inkml:trace>
</inkml:ink>
</file>

<file path=ppt/ink/ink2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6.977"/>
    </inkml:context>
    <inkml:brush xml:id="br0">
      <inkml:brushProperty name="width" value="0.05" units="cm"/>
      <inkml:brushProperty name="height" value="0.05" units="cm"/>
    </inkml:brush>
  </inkml:definitions>
  <inkml:trace contextRef="#ctx0" brushRef="#br0">163 0 2761 0 0,'2'1'88'0'0,"-1"-1"1"0"0,1 1 0 0 0,0-1 0 0 0,-1 1 0 0 0,1 0-1 0 0,0 0 1 0 0,-1 0 0 0 0,1 0 0 0 0,-1 0 0 0 0,1 0-1 0 0,-1 1 1 0 0,0-1 0 0 0,0 0 0 0 0,1 1 0 0 0,0 1-1 0 0,18 25 1407 0 0,-19-27-1392 0 0,3 6 457 0 0,0 0 1 0 0,0 0 0 0 0,0 0-1 0 0,-1 1 1 0 0,0-1 0 0 0,-1 1-1 0 0,0 0 1 0 0,0 0 0 0 0,2 15-1 0 0,-4-18-364 0 0,0 0 0 0 0,-1 0 1 0 0,1 0-1 0 0,-1 0 0 0 0,0-1 0 0 0,0 1 0 0 0,0 0 0 0 0,-1 0 0 0 0,0-1 0 0 0,0 1 0 0 0,0 0 1 0 0,0-1-1 0 0,-1 0 0 0 0,0 0 0 0 0,0 0 0 0 0,0 0 0 0 0,-4 4 0 0 0,0-1-10 0 0,1-1-1 0 0,-1 0 1 0 0,-1-1-1 0 0,1 0 1 0 0,-1 0-1 0 0,0 0 1 0 0,0-1 0 0 0,-1 0-1 0 0,1-1 1 0 0,-11 4-1 0 0,2-3-304 0 0,1-1 0 0 0,-1 0 0 0 0,0-1 0 0 0,-27 0 0 0 0,83-4-325 0 0,-1-1 1 0 0,1-2 0 0 0,62-16-1 0 0,-68 13 444 0 0</inkml:trace>
</inkml:ink>
</file>

<file path=ppt/ink/ink2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7.551"/>
    </inkml:context>
    <inkml:brush xml:id="br0">
      <inkml:brushProperty name="width" value="0.05" units="cm"/>
      <inkml:brushProperty name="height" value="0.05" units="cm"/>
    </inkml:brush>
  </inkml:definitions>
  <inkml:trace contextRef="#ctx0" brushRef="#br0">1 29 6913 0 0,'0'0'1520'0'0,"5"-1"3114"0"0,1 1-4705 0 0,0-1 0 0 0,-1-1 0 0 0,1 1 0 0 0,0-1 0 0 0,-1 0 0 0 0,0 0 0 0 0,8-4 0 0 0,4-5-121 0 0</inkml:trace>
</inkml:ink>
</file>

<file path=ppt/ink/ink2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7.897"/>
    </inkml:context>
    <inkml:brush xml:id="br0">
      <inkml:brushProperty name="width" value="0.05" units="cm"/>
      <inkml:brushProperty name="height" value="0.05" units="cm"/>
    </inkml:brush>
  </inkml:definitions>
  <inkml:trace contextRef="#ctx0" brushRef="#br0">0 52 10594 0 0,'0'0'1601'0'0,"5"-3"-835"0"0,65-34-940 0 0,-52 25 174 0 0</inkml:trace>
</inkml:ink>
</file>

<file path=ppt/ink/ink2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8.252"/>
    </inkml:context>
    <inkml:brush xml:id="br0">
      <inkml:brushProperty name="width" value="0.05" units="cm"/>
      <inkml:brushProperty name="height" value="0.05" units="cm"/>
    </inkml:brush>
  </inkml:definitions>
  <inkml:trace contextRef="#ctx0" brushRef="#br0">1 14 14283 0 0,'1'2'1832'0'0,"18"-17"-11666"0"0</inkml:trace>
</inkml:ink>
</file>

<file path=ppt/ink/ink2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8.595"/>
    </inkml:context>
    <inkml:brush xml:id="br0">
      <inkml:brushProperty name="width" value="0.05" units="cm"/>
      <inkml:brushProperty name="height" value="0.05" units="cm"/>
    </inkml:brush>
  </inkml:definitions>
  <inkml:trace contextRef="#ctx0" brushRef="#br0">31 45 14283 0 0,'-22'-18'3293'0'0,"21"18"-3230"0"0,1-1 0 0 0,-1 1 0 0 0,0 0 0 0 0,1-1 0 0 0,-1 1-1 0 0,1-1 1 0 0,-1 1 0 0 0,1-1 0 0 0,0 1 0 0 0,-1-1 0 0 0,1 1-1 0 0,-1-1 1 0 0,1 0 0 0 0,0 1 0 0 0,0-1 0 0 0,-1 1 0 0 0,1-1-1 0 0,0 0 1 0 0,0 1 0 0 0,0-1 0 0 0,0 0 0 0 0,-1 1 0 0 0,1-1-1 0 0,0 0 1 0 0,0 1 0 0 0,0-1 0 0 0,1 0 0 0 0,-1 1 0 0 0,0-1 0 0 0,0 0-1 0 0,0 1 1 0 0,0-1 0 0 0,1 0 0 0 0,-1 1 0 0 0,0-1 0 0 0,0 1-1 0 0,2-2 1 0 0,-1 1-91 0 0,1 1-1 0 0,0-1 0 0 0,-1 1 1 0 0,1-1-1 0 0,0 1 1 0 0,0 0-1 0 0,0 0 0 0 0,-1 0 1 0 0,1 0-1 0 0,0 0 1 0 0,0 0-1 0 0,0 1 0 0 0,-1-1 1 0 0,1 0-1 0 0,0 1 0 0 0,0-1 1 0 0,-1 1-1 0 0,1 0 1 0 0,0 0-1 0 0,1 1 0 0 0,32 19-306 0 0,-22-9 246 0 0,1-1 0 0 0,-2 2-1 0 0,0 0 1 0 0,0 0 0 0 0,12 20 0 0 0,44 81 61 0 0,-42-68 103 0 0,22 31 108 0 0,97 120 1 0 0,-51-89-5496 0 0,-86-100-545 0 0</inkml:trace>
</inkml:ink>
</file>

<file path=ppt/ink/ink2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8.940"/>
    </inkml:context>
    <inkml:brush xml:id="br0">
      <inkml:brushProperty name="width" value="0.05" units="cm"/>
      <inkml:brushProperty name="height" value="0.05" units="cm"/>
    </inkml:brush>
  </inkml:definitions>
  <inkml:trace contextRef="#ctx0" brushRef="#br0">495 1 17972 0 0,'-1'0'82'0'0,"0"0"0"0"0,0 0 0 0 0,1 0 0 0 0,-1 0 1 0 0,0 0-1 0 0,0 0 0 0 0,0 0 0 0 0,0 0 0 0 0,0 0 0 0 0,0 1 0 0 0,1-1 1 0 0,-1 0-1 0 0,0 0 0 0 0,0 1 0 0 0,0-1 0 0 0,1 1 0 0 0,-1-1 0 0 0,0 0 1 0 0,0 1-1 0 0,1-1 0 0 0,-1 1 0 0 0,0 0 0 0 0,0 1 0 0 0,-19 19-898 0 0,15-15 908 0 0,-210 281 81 0 0,108-135 335 0 0,74-106-483 0 0,-46 84 0 0 0,63-99-419 0 0</inkml:trace>
</inkml:ink>
</file>

<file path=ppt/ink/ink2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9.269"/>
    </inkml:context>
    <inkml:brush xml:id="br0">
      <inkml:brushProperty name="width" value="0.05" units="cm"/>
      <inkml:brushProperty name="height" value="0.05" units="cm"/>
    </inkml:brush>
  </inkml:definitions>
  <inkml:trace contextRef="#ctx0" brushRef="#br0">97 1 3225 0 0,'3'0'29'0'0,"0"1"0"0"0,0-1 1 0 0,0 1-1 0 0,0 0 0 0 0,0 0 1 0 0,0 0-1 0 0,-1 1 0 0 0,1-1 1 0 0,0 1-1 0 0,-1 0 0 0 0,1-1 1 0 0,-1 1-1 0 0,3 3 0 0 0,30 30 678 0 0,-32-32-533 0 0,3 3 160 0 0,-1 0-1 0 0,0 1 1 0 0,0-1 0 0 0,0 1 0 0 0,-1 0 0 0 0,6 14 0 0 0,-9-18-182 0 0,0-1 0 0 0,0 1 0 0 0,-1 1-1 0 0,1-1 1 0 0,-1 0 0 0 0,0 0 0 0 0,0 0 0 0 0,0 0-1 0 0,0 0 1 0 0,0 0 0 0 0,-1 0 0 0 0,1 0 0 0 0,-1 0-1 0 0,0 0 1 0 0,0 0 0 0 0,0 0 0 0 0,0 0 0 0 0,0 0-1 0 0,-1-1 1 0 0,1 1 0 0 0,-3 2 0 0 0,-1 1 74 0 0,0 0 0 0 0,0-1 0 0 0,0 0 0 0 0,-1 0 0 0 0,0 0 0 0 0,0-1 0 0 0,0 1 1 0 0,0-2-1 0 0,-1 1 0 0 0,0-1 0 0 0,0 0 0 0 0,0 0 0 0 0,-8 2 0 0 0,-1-1-438 0 0,-1 0 0 0 0,1-1 0 0 0,-1-1 1 0 0,-30 1-1 0 0,108 1-2402 0 0,-43-2 2447 0 0,0 0 0 0 0,1-1 1 0 0,30-3-1 0 0,-24-2 71 0 0</inkml:trace>
</inkml:ink>
</file>

<file path=ppt/ink/ink2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9.600"/>
    </inkml:context>
    <inkml:brush xml:id="br0">
      <inkml:brushProperty name="width" value="0.05" units="cm"/>
      <inkml:brushProperty name="height" value="0.05" units="cm"/>
    </inkml:brush>
  </inkml:definitions>
  <inkml:trace contextRef="#ctx0" brushRef="#br0">30 0 11058 0 0,'-6'16'3498'0'0,"-1"13"-3415"0"0,1 1-1 0 0,1 0 0 0 0,2 0 0 0 0,0 0 1 0 0,4 51-1 0 0,0-66-369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37.055"/>
    </inkml:context>
    <inkml:brush xml:id="br0">
      <inkml:brushProperty name="width" value="0.05" units="cm"/>
      <inkml:brushProperty name="height" value="0.05" units="cm"/>
      <inkml:brushProperty name="color" value="#004F8B"/>
    </inkml:brush>
  </inkml:definitions>
  <inkml:trace contextRef="#ctx0" brushRef="#br0">71 1 6913 0 0,'2'0'31'0'0,"0"0"-1"0"0,0 1 0 0 0,0 0 1 0 0,0-1-1 0 0,-1 1 0 0 0,1 0 1 0 0,0 0-1 0 0,0 0 0 0 0,0 0 0 0 0,-1 1 1 0 0,1-1-1 0 0,-1 0 0 0 0,1 1 1 0 0,-1-1-1 0 0,1 1 0 0 0,-1-1 1 0 0,0 1-1 0 0,0 0 0 0 0,0-1 0 0 0,1 4 1 0 0,21 42 1096 0 0,-19-38-1026 0 0,7 20 453 0 0,-1 1 0 0 0,-1 0 0 0 0,-2 0 0 0 0,-1 1 0 0 0,-1 0 0 0 0,1 49 0 0 0,-6-44 7 0 0,-1 0 0 0 0,-2 0 0 0 0,-1 0 0 0 0,-2 0 0 0 0,-16 49 0 0 0,17-67-411 0 0,-1-1 1 0 0,-1 0-1 0 0,-1 0 0 0 0,0-1 1 0 0,-1 0-1 0 0,-1 0 0 0 0,-1-1 1 0 0,0 0-1 0 0,-1-1 0 0 0,-22 22 1 0 0,5-11-15 0 0</inkml:trace>
</inkml:ink>
</file>

<file path=ppt/ink/ink2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09.926"/>
    </inkml:context>
    <inkml:brush xml:id="br0">
      <inkml:brushProperty name="width" value="0.05" units="cm"/>
      <inkml:brushProperty name="height" value="0.05" units="cm"/>
    </inkml:brush>
  </inkml:definitions>
  <inkml:trace contextRef="#ctx0" brushRef="#br0">62 1 456 0 0,'-2'4'1034'0'0,"0"0"0"0"0,0 1 0 0 0,0-1-1 0 0,0 1 1 0 0,1 0 0 0 0,0 0 0 0 0,0-1 0 0 0,-1 11 0 0 0,-1 3-841 0 0,-32 169 2672 0 0,30-153-2209 0 0,3 1 0 0 0,1 0 0 0 0,4 52 0 0 0,0-71-1685 0 0,1-3-4119 0 0</inkml:trace>
  <inkml:trace contextRef="#ctx0" brushRef="#br0" timeOffset="1">258 183 10138 0 0,'-12'1'147'0'0,"0"1"-1"0"0,0 0 1 0 0,0 1-1 0 0,0 0 1 0 0,1 0 0 0 0,-1 1-1 0 0,1 1 1 0 0,0 0-1 0 0,1 0 1 0 0,-1 1-1 0 0,1 1 1 0 0,0 0 0 0 0,0 0-1 0 0,1 1 1 0 0,0 0-1 0 0,1 0 1 0 0,-1 1-1 0 0,2 0 1 0 0,-14 20-1 0 0,20-26 80 0 0,0 0-1 0 0,0 0 0 0 0,0 1 0 0 0,1-1 0 0 0,-1 0 0 0 0,1 1 0 0 0,-1-1 0 0 0,1 0 1 0 0,1 1-1 0 0,-1-1 0 0 0,0 1 0 0 0,1-1 0 0 0,-1 0 0 0 0,1 0 0 0 0,0 1 0 0 0,0-1 1 0 0,0 0-1 0 0,1 0 0 0 0,-1 0 0 0 0,1 0 0 0 0,0 0 0 0 0,0 0 0 0 0,0-1 0 0 0,4 5 1 0 0,2 4 30 0 0,1-1 0 0 0,1 0 0 0 0,0-1 1 0 0,19 14-1 0 0,-17-15-483 0 0,0-1 1 0 0,0 0-1 0 0,0-1 1 0 0,1 0-1 0 0,0-1 0 0 0,0-1 1 0 0,1 0-1 0 0,-1-1 1 0 0,1 0-1 0 0,18 1 0 0 0,-2-2-6121 0 0</inkml:trace>
</inkml:ink>
</file>

<file path=ppt/ink/ink2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1.190"/>
    </inkml:context>
    <inkml:brush xml:id="br0">
      <inkml:brushProperty name="width" value="0.05" units="cm"/>
      <inkml:brushProperty name="height" value="0.05" units="cm"/>
    </inkml:brush>
  </inkml:definitions>
  <inkml:trace contextRef="#ctx0" brushRef="#br0">20 133 9674 0 0,'-2'-2'148'0'0,"1"1"0"0"0,-1 0 1 0 0,1 0-1 0 0,0-1 0 0 0,-1 1 0 0 0,1-1 0 0 0,0 1 0 0 0,0-1 0 0 0,0 0 1 0 0,0 1-1 0 0,0-1 0 0 0,0 0 0 0 0,0 0 0 0 0,1 0 0 0 0,-1 1 0 0 0,1-1 1 0 0,-1 0-1 0 0,1 0 0 0 0,0 0 0 0 0,0 0 0 0 0,-1 0 0 0 0,2 0 0 0 0,-1 0 1 0 0,0 0-1 0 0,0 0 0 0 0,0 0 0 0 0,1 0 0 0 0,-1 0 0 0 0,1 0 0 0 0,0 1 1 0 0,0-1-1 0 0,-1 0 0 0 0,1 0 0 0 0,2-2 0 0 0,1-2-125 0 0,0 0 0 0 0,0 0 1 0 0,0 0-1 0 0,1 1 0 0 0,0 0 0 0 0,0 0 0 0 0,0 0 0 0 0,1 1 0 0 0,8-7 1 0 0,-11 10-41 0 0,-1-1 1 0 0,0 1-1 0 0,1 0 1 0 0,-1 0-1 0 0,1 0 1 0 0,-1 0-1 0 0,1 1 1 0 0,0-1-1 0 0,-1 1 1 0 0,1-1-1 0 0,0 1 1 0 0,-1 0-1 0 0,1 0 1 0 0,0 0-1 0 0,-1 1 0 0 0,1-1 1 0 0,0 0-1 0 0,-1 1 1 0 0,1 0-1 0 0,-1 0 1 0 0,1 0-1 0 0,-1 0 1 0 0,1 0-1 0 0,-1 0 1 0 0,0 0-1 0 0,1 1 1 0 0,2 2-1 0 0,6 6-17 0 0,-2-1-1 0 0,1 1 0 0 0,-1 1 1 0 0,-1 0-1 0 0,0 0 0 0 0,8 15 1 0 0,35 79 1165 0 0,-19-37-335 0 0,7 6-790 0 0,4-3 0 0 0,60 79 0 0 0,-99-146 107 0 0,20 23-603 0 0,-24-26 443 0 0,0-1 1 0 0,1 0 0 0 0,-1 0 0 0 0,1 1 0 0 0,-1-1 0 0 0,1 0 0 0 0,-1 0 0 0 0,1 1 0 0 0,-1-1-1 0 0,1 0 1 0 0,-1 0 0 0 0,1 0 0 0 0,-1 0 0 0 0,1 0 0 0 0,-1 0 0 0 0,1 0 0 0 0,-1 0-1 0 0,1 0 1 0 0,-1 0 0 0 0,1 0 0 0 0,-1 0 0 0 0,2 0 0 0 0,-2-1-47 0 0,1 1 0 0 0,0-1 0 0 0,-1 0 1 0 0,1 1-1 0 0,-1-1 0 0 0,1 0 0 0 0,-1 1 0 0 0,1-1 1 0 0,-1 0-1 0 0,1 0 0 0 0,-1 0 0 0 0,0 0 0 0 0,1 1 1 0 0,-1-1-1 0 0,0 0 0 0 0,0 0 0 0 0,0 0 0 0 0,0-1 0 0 0,2-11-233 0 0</inkml:trace>
</inkml:ink>
</file>

<file path=ppt/ink/ink2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1.519"/>
    </inkml:context>
    <inkml:brush xml:id="br0">
      <inkml:brushProperty name="width" value="0.05" units="cm"/>
      <inkml:brushProperty name="height" value="0.05" units="cm"/>
    </inkml:brush>
  </inkml:definitions>
  <inkml:trace contextRef="#ctx0" brushRef="#br0">418 1 14283 0 0,'-2'0'75'0'0,"1"0"1"0"0,-1 0-1 0 0,0 0 1 0 0,1 0-1 0 0,-1 0 1 0 0,1 1-1 0 0,-1-1 0 0 0,1 1 1 0 0,-1-1-1 0 0,1 1 1 0 0,-1-1-1 0 0,1 1 1 0 0,-1 0-1 0 0,1 0 0 0 0,0 0 1 0 0,-1 0-1 0 0,1 0 1 0 0,0 0-1 0 0,0 0 1 0 0,0 0-1 0 0,-1 0 0 0 0,0 2 1 0 0,-28 35-265 0 0,23-28 370 0 0,-260 370 293 0 0,263-374-472 0 0,-7 11-81 0 0,0-1 1 0 0,0 1-1 0 0,2 1 0 0 0,0 0 1 0 0,2 0-1 0 0,-9 29 0 0 0,15-46-319 0 0,1 1 0 0 0,-1 0 1 0 0,1 0-1 0 0,0 0 0 0 0,0 0 0 0 0,0 0 0 0 0,0-1 0 0 0,0 1 0 0 0,1 0 0 0 0,-1 0 0 0 0,0 0 0 0 0,1 0 0 0 0,-1-1 0 0 0,2 4 0 0 0,6 3-3199 0 0</inkml:trace>
</inkml:ink>
</file>

<file path=ppt/ink/ink2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1.846"/>
    </inkml:context>
    <inkml:brush xml:id="br0">
      <inkml:brushProperty name="width" value="0.05" units="cm"/>
      <inkml:brushProperty name="height" value="0.05" units="cm"/>
    </inkml:brush>
  </inkml:definitions>
  <inkml:trace contextRef="#ctx0" brushRef="#br0">77 1 6913 0 0,'3'0'-173'0'0,"0"1"-1"0"0,0 0 1 0 0,0 0-1 0 0,0 0 1 0 0,0 0-1 0 0,0 0 1 0 0,-1 1-1 0 0,1-1 1 0 0,0 1-1 0 0,-1 0 1 0 0,4 2-1 0 0,26 25 2200 0 0,-29-26-1706 0 0,1 1-1 0 0,-1 0 0 0 0,0 0 0 0 0,0 0 0 0 0,0 0 0 0 0,0 0 0 0 0,-1 1 0 0 0,0-1 0 0 0,0 1 0 0 0,0 0 0 0 0,0-1 0 0 0,1 10 0 0 0,-3-10-172 0 0,1-1-1 0 0,-1 0 0 0 0,0 0 1 0 0,-1 0-1 0 0,1 1 0 0 0,-1-1 1 0 0,1 0-1 0 0,-1 0 0 0 0,0 0 0 0 0,0 0 1 0 0,0 0-1 0 0,-1 0 0 0 0,1 0 1 0 0,-1 0-1 0 0,1 0 0 0 0,-1 0 0 0 0,0-1 1 0 0,0 1-1 0 0,0-1 0 0 0,-4 4 1 0 0,-16 14 600 0 0,0 0 0 0 0,-2-1 1 0 0,0-2-1 0 0,-39 23 0 0 0,89-35-1333 0 0,-21-4 473 0 0,0 0 1 0 0,0 0 0 0 0,0-1 0 0 0,0 0-1 0 0,9-1 1 0 0,10-4-4625 0 0,-8 0-343 0 0</inkml:trace>
</inkml:ink>
</file>

<file path=ppt/ink/ink2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2.205"/>
    </inkml:context>
    <inkml:brush xml:id="br0">
      <inkml:brushProperty name="width" value="0.05" units="cm"/>
      <inkml:brushProperty name="height" value="0.05" units="cm"/>
    </inkml:brush>
  </inkml:definitions>
  <inkml:trace contextRef="#ctx0" brushRef="#br0">53 1 8930 0 0,'23'8'904'0'0,"-6"3"-705"0"0,1-1-1 0 0,30 27 1 0 0,-43-32 11 0 0,0-1 0 0 0,0 1 0 0 0,-1 0 0 0 0,1 1-1 0 0,-1-1 1 0 0,-1 1 0 0 0,1-1 0 0 0,-1 1 0 0 0,0 0 0 0 0,0 0 0 0 0,0 1-1 0 0,-1-1 1 0 0,2 8 0 0 0,-4-9-113 0 0,0-1 0 0 0,0 0-1 0 0,-1 1 1 0 0,1-1 0 0 0,-1 0 0 0 0,0 0-1 0 0,0 1 1 0 0,0-1 0 0 0,0 0-1 0 0,-1 0 1 0 0,0 0 0 0 0,0 0 0 0 0,0 0-1 0 0,0-1 1 0 0,0 1 0 0 0,-1-1-1 0 0,0 1 1 0 0,0-1 0 0 0,0 0 0 0 0,0 0-1 0 0,0 0 1 0 0,-6 4 0 0 0,0-1 21 0 0,1 0 1 0 0,-1 0-1 0 0,0-1 1 0 0,0 0-1 0 0,-1-1 1 0 0,1 0 0 0 0,-1 0-1 0 0,-14 2 1 0 0,7-3-537 0 0,1-1 1 0 0,-20-1-1 0 0,93 5-2337 0 0,-41-4 2604 0 0,0 0 1 0 0,29-1-1 0 0,-32-1 36 0 0,-1-1 0 0 0,1 0 0 0 0,0-1 1 0 0,-1-1-1 0 0,1 0 0 0 0,-1-1 0 0 0,0 0 0 0 0,20-10 0 0 0,-20 6 103 0 0</inkml:trace>
</inkml:ink>
</file>

<file path=ppt/ink/ink2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2.642"/>
    </inkml:context>
    <inkml:brush xml:id="br0">
      <inkml:brushProperty name="width" value="0.05" units="cm"/>
      <inkml:brushProperty name="height" value="0.05" units="cm"/>
    </inkml:brush>
  </inkml:definitions>
  <inkml:trace contextRef="#ctx0" brushRef="#br0">11 1 9218 0 0,'0'0'707'0'0,"2"19"869"0"0,-7 244-193 0 0,-2-144-1376 0 0,6-101-7 0 0</inkml:trace>
</inkml:ink>
</file>

<file path=ppt/ink/ink2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3.736"/>
    </inkml:context>
    <inkml:brush xml:id="br0">
      <inkml:brushProperty name="width" value="0.05" units="cm"/>
      <inkml:brushProperty name="height" value="0.05" units="cm"/>
    </inkml:brush>
  </inkml:definitions>
  <inkml:trace contextRef="#ctx0" brushRef="#br0">20 284 6449 0 0,'-9'-14'1977'0'0,"6"4"-1661"0"0,1-1 0 0 0,0 1 1 0 0,0-1-1 0 0,1 0 0 0 0,0 0 0 0 0,1 1 1 0 0,0-1-1 0 0,1 0 0 0 0,0 0 0 0 0,1 1 1 0 0,3-12-1 0 0,-3 12-345 0 0,1 1 0 0 0,0 0 1 0 0,1-1-1 0 0,0 1 0 0 0,0 1 0 0 0,1-1 0 0 0,0 0 1 0 0,0 1-1 0 0,1 0 0 0 0,0 1 0 0 0,0-1 0 0 0,11-8 1 0 0,-16 15 27 0 0,0 0 1 0 0,0 0 0 0 0,0 0 0 0 0,0 0 0 0 0,0 0-1 0 0,0 1 1 0 0,0-1 0 0 0,0 0 0 0 0,0 1 0 0 0,0-1 0 0 0,0 1-1 0 0,0 0 1 0 0,1-1 0 0 0,-1 1 0 0 0,0 0 0 0 0,0-1-1 0 0,0 1 1 0 0,1 0 0 0 0,-1 0 0 0 0,0 0 0 0 0,0 0 0 0 0,1 0-1 0 0,-1 0 1 0 0,0 1 0 0 0,0-1 0 0 0,1 0 0 0 0,-1 1 0 0 0,0-1-1 0 0,0 1 1 0 0,2 0 0 0 0,0 2 33 0 0,0 0 0 0 0,0 1 0 0 0,0-1 0 0 0,0 1 0 0 0,-1 0 0 0 0,1-1 0 0 0,2 7 0 0 0,-3-5-39 0 0,47 87 138 0 0,-11-20 154 0 0,63 90 0 0 0,-47-91-225 0 0,94 97 0 0 0,-143-165-973 0 0</inkml:trace>
</inkml:ink>
</file>

<file path=ppt/ink/ink2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4.066"/>
    </inkml:context>
    <inkml:brush xml:id="br0">
      <inkml:brushProperty name="width" value="0.05" units="cm"/>
      <inkml:brushProperty name="height" value="0.05" units="cm"/>
    </inkml:brush>
  </inkml:definitions>
  <inkml:trace contextRef="#ctx0" brushRef="#br0">286 1 12443 0 0,'-2'0'66'0'0,"1"0"0"0"0,0 0 0 0 0,-1 0 0 0 0,1 0 0 0 0,0 0 0 0 0,-1 1 0 0 0,1-1 0 0 0,0 1 0 0 0,0-1 0 0 0,-1 0 0 0 0,1 1 0 0 0,0 0 0 0 0,0-1 0 0 0,0 1 0 0 0,0 0 0 0 0,0 0 0 0 0,0-1 0 0 0,0 1 0 0 0,0 0 0 0 0,0 0 0 0 0,0 0 0 0 0,-1 2 0 0 0,-20 30-207 0 0,15-23 260 0 0,-38 59 23 0 0,3 1 0 0 0,3 3 0 0 0,-43 109 0 0 0,77-166-159 0 0,0 0 0 0 0,-3 22 0 0 0,7-31-83 0 0,0 0 0 0 0,1 0 0 0 0,0 1-1 0 0,0-1 1 0 0,0 0 0 0 0,1 0 0 0 0,0 0 0 0 0,2 7 0 0 0,1-6-172 0 0</inkml:trace>
</inkml:ink>
</file>

<file path=ppt/ink/ink2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4.535"/>
    </inkml:context>
    <inkml:brush xml:id="br0">
      <inkml:brushProperty name="width" value="0.05" units="cm"/>
      <inkml:brushProperty name="height" value="0.05" units="cm"/>
    </inkml:brush>
  </inkml:definitions>
  <inkml:trace contextRef="#ctx0" brushRef="#br0">0 30 6913 0 0,'1'-1'36'0'0,"-1"0"0"0"0,1 1 0 0 0,-1-1-1 0 0,0 0 1 0 0,1 0 0 0 0,0 0 0 0 0,-1 1-1 0 0,1-1 1 0 0,-1 0 0 0 0,1 1-1 0 0,0-1 1 0 0,-1 1 0 0 0,1-1 0 0 0,0 1-1 0 0,0-1 1 0 0,-1 1 0 0 0,1-1 0 0 0,2 0-1 0 0,18-8 500 0 0,-18 8-500 0 0,2-1 73 0 0,0 1 0 0 0,0 0 1 0 0,0 0-1 0 0,0 0 0 0 0,0 0 0 0 0,0 1 1 0 0,0 0-1 0 0,0 0 0 0 0,0 1 0 0 0,0-1 1 0 0,0 1-1 0 0,0 0 0 0 0,0 0 0 0 0,0 1 1 0 0,0 0-1 0 0,-1-1 0 0 0,1 1 1 0 0,-1 1-1 0 0,1-1 0 0 0,-1 1 0 0 0,0 0 1 0 0,0 0-1 0 0,0 0 0 0 0,0 0 0 0 0,0 1 1 0 0,-1 0-1 0 0,0-1 0 0 0,1 1 0 0 0,3 8 1 0 0,-4-8 2 0 0,0 0 1 0 0,0 0 0 0 0,-1 0-1 0 0,0 1 1 0 0,0-1-1 0 0,0 1 1 0 0,0-1 0 0 0,-1 1-1 0 0,1 0 1 0 0,-1 0 0 0 0,-1 0-1 0 0,1-1 1 0 0,0 1-1 0 0,-1 0 1 0 0,0 0 0 0 0,-1 0-1 0 0,1 0 1 0 0,-1 0-1 0 0,0 0 1 0 0,0 0 0 0 0,0-1-1 0 0,0 1 1 0 0,-1 0 0 0 0,0-1-1 0 0,0 1 1 0 0,0-1-1 0 0,-1 1 1 0 0,0-1 0 0 0,1 0-1 0 0,-6 5 1 0 0,1-2 107 0 0,0-1 0 0 0,0 1-1 0 0,-1-1 1 0 0,0-1 0 0 0,0 1 0 0 0,0-1 0 0 0,-1-1 0 0 0,0 1 0 0 0,0-2 0 0 0,0 1 0 0 0,0-1-1 0 0,-1 0 1 0 0,1-1 0 0 0,-1 0 0 0 0,-12 0 0 0 0,37-2-1302 0 0,-4 1 410 0 0,0-1 0 0 0,0-1-1 0 0,17-2 1 0 0,-13-2-4633 0 0</inkml:trace>
</inkml:ink>
</file>

<file path=ppt/ink/ink2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4.880"/>
    </inkml:context>
    <inkml:brush xml:id="br0">
      <inkml:brushProperty name="width" value="0.05" units="cm"/>
      <inkml:brushProperty name="height" value="0.05" units="cm"/>
    </inkml:brush>
  </inkml:definitions>
  <inkml:trace contextRef="#ctx0" brushRef="#br0">73 1 3481 0 0,'26'13'380'0'0,"-8"-5"-204"0"0,-9-2 137 0 0,-1 0 1 0 0,0 0-1 0 0,1 1 0 0 0,-2 0 1 0 0,1 1-1 0 0,-1-1 0 0 0,0 2 1 0 0,-1-1-1 0 0,6 11 0 0 0,-10-16-153 0 0,0 1-1 0 0,0-1 0 0 0,0 1 0 0 0,-1-1 0 0 0,0 1 0 0 0,0 0 0 0 0,0 0 1 0 0,0 0-1 0 0,0 0 0 0 0,-1-1 0 0 0,0 1 0 0 0,0 0 0 0 0,0 0 0 0 0,0 0 1 0 0,-1 0-1 0 0,1 0 0 0 0,-1 0 0 0 0,0 0 0 0 0,0-1 0 0 0,0 1 0 0 0,-1 0 1 0 0,1-1-1 0 0,-1 1 0 0 0,0-1 0 0 0,0 1 0 0 0,0-1 0 0 0,-5 5 0 0 0,1-2 67 0 0,0 1 0 0 0,-1-1-1 0 0,0 0 1 0 0,0 0 0 0 0,0-1-1 0 0,-1 0 1 0 0,0 0 0 0 0,0-1-1 0 0,-13 5 1 0 0,14-6-209 0 0,1-1 0 0 0,-1 0 0 0 0,0-1 1 0 0,1 1-1 0 0,-1-2 0 0 0,0 1 0 0 0,0 0 0 0 0,1-1 0 0 0,-1-1 0 0 0,0 1 1 0 0,0-1-1 0 0,0 0 0 0 0,-9-3 0 0 0,57-16-2081 0 0,4-3 1379 0 0,-28 14 297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40.761"/>
    </inkml:context>
    <inkml:brush xml:id="br0">
      <inkml:brushProperty name="width" value="0.05" units="cm"/>
      <inkml:brushProperty name="height" value="0.05" units="cm"/>
      <inkml:brushProperty name="color" value="#004F8B"/>
    </inkml:brush>
  </inkml:definitions>
  <inkml:trace contextRef="#ctx0" brushRef="#br0">2310 55 1840 0 0,'5'-8'946'0'0,"1"-1"0"0"0,0 2-1 0 0,0-1 1 0 0,0 1-1 0 0,10-8 11828 0 0,-27 27-8099 0 0,-49 55-4406 0 0,-279 358-194 0 0,326-409-74 0 0,-940 1104-144 0 0,662-801-2 0 0,-93 102 120 0 0,124-145-6859 0 0,216-231-493 0 0</inkml:trace>
</inkml:ink>
</file>

<file path=ppt/ink/ink2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5.204"/>
    </inkml:context>
    <inkml:brush xml:id="br0">
      <inkml:brushProperty name="width" value="0.05" units="cm"/>
      <inkml:brushProperty name="height" value="0.05" units="cm"/>
    </inkml:brush>
  </inkml:definitions>
  <inkml:trace contextRef="#ctx0" brushRef="#br0">18 1 3209 0 0,'6'2'117'0'0,"0"0"1"0"0,0 1-1 0 0,-1-1 1 0 0,1 1 0 0 0,-1 1-1 0 0,0-1 1 0 0,0 1-1 0 0,0 0 1 0 0,-1 0-1 0 0,1 0 1 0 0,-1 1 0 0 0,0-1-1 0 0,0 1 1 0 0,0 0-1 0 0,-1 0 1 0 0,5 11 0 0 0,-6-13 167 0 0,0 1 1 0 0,0-1-1 0 0,-1 1 1 0 0,1-1 0 0 0,-1 1-1 0 0,0 0 1 0 0,0 0 0 0 0,-1 0-1 0 0,1-1 1 0 0,-1 1 0 0 0,0 0-1 0 0,0 0 1 0 0,0 0 0 0 0,0 0-1 0 0,-1 0 1 0 0,1 0-1 0 0,-1-1 1 0 0,0 1 0 0 0,0 0-1 0 0,-1-1 1 0 0,1 1 0 0 0,-1 0-1 0 0,0-1 1 0 0,0 0 0 0 0,0 1-1 0 0,0-1 1 0 0,-4 4-1 0 0,-5 3 320 0 0,-1-1-1 0 0,0 0 0 0 0,0-1 0 0 0,-1-1 0 0 0,-20 9 0 0 0,38-16-955 0 0,3 0-707 0 0,2-2-2789 0 0,20-5-565 0 0</inkml:trace>
</inkml:ink>
</file>

<file path=ppt/ink/ink2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5.534"/>
    </inkml:context>
    <inkml:brush xml:id="br0">
      <inkml:brushProperty name="width" value="0.05" units="cm"/>
      <inkml:brushProperty name="height" value="0.05" units="cm"/>
    </inkml:brush>
  </inkml:definitions>
  <inkml:trace contextRef="#ctx0" brushRef="#br0">6 6 10594 0 0,'-6'-6'8467'0'0</inkml:trace>
</inkml:ink>
</file>

<file path=ppt/ink/ink2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5.877"/>
    </inkml:context>
    <inkml:brush xml:id="br0">
      <inkml:brushProperty name="width" value="0.05" units="cm"/>
      <inkml:brushProperty name="height" value="0.05" units="cm"/>
    </inkml:brush>
  </inkml:definitions>
  <inkml:trace contextRef="#ctx0" brushRef="#br0">0 6 10138 0 0,'1'1'11'0'0,"1"-1"-1"0"0,-1 1 0 0 0,0-1 1 0 0,0 0-1 0 0,0 1 1 0 0,0-1-1 0 0,0 0 0 0 0,0 0 1 0 0,1 0-1 0 0,-1 0 1 0 0,0 0-1 0 0,0 0 0 0 0,0 0 1 0 0,0 0-1 0 0,0-1 1 0 0,1 1-1 0 0,-1 0 0 0 0,1-1 1 0 0,0 1-35 0 0,37-5-2134 0 0,-25 4 1366 0 0</inkml:trace>
</inkml:ink>
</file>

<file path=ppt/ink/ink2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6.208"/>
    </inkml:context>
    <inkml:brush xml:id="br0">
      <inkml:brushProperty name="width" value="0.05" units="cm"/>
      <inkml:brushProperty name="height" value="0.05" units="cm"/>
    </inkml:brush>
  </inkml:definitions>
  <inkml:trace contextRef="#ctx0" brushRef="#br0">1 21 5065 0 0,'0'0'2081'0'0,"1"0"-1825"0"0,21-15-256 0 0,-16 9 80 0 0</inkml:trace>
</inkml:ink>
</file>

<file path=ppt/ink/ink2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6.566"/>
    </inkml:context>
    <inkml:brush xml:id="br0">
      <inkml:brushProperty name="width" value="0.05" units="cm"/>
      <inkml:brushProperty name="height" value="0.05" units="cm"/>
    </inkml:brush>
  </inkml:definitions>
  <inkml:trace contextRef="#ctx0" brushRef="#br0">0 83 5065 0 0,'8'-8'66'0'0,"0"0"1"0"0,0 1-1 0 0,0 0 1 0 0,1 0-1 0 0,0 1 0 0 0,0 1 1 0 0,1-1-1 0 0,18-7 1 0 0,-23 11 14 0 0,1-1 0 0 0,0 1 0 0 0,0 0 0 0 0,0 0 0 0 0,0 0 0 0 0,0 1 0 0 0,0 0 0 0 0,0 0 0 0 0,0 1 0 0 0,8 0 0 0 0,-10 1 59 0 0,0-1 0 0 0,0 1 1 0 0,0 1-1 0 0,0-1 1 0 0,0 0-1 0 0,0 1 1 0 0,0 0-1 0 0,0 0 0 0 0,-1 0 1 0 0,1 0-1 0 0,-1 1 1 0 0,0 0-1 0 0,1-1 1 0 0,-1 1-1 0 0,5 6 1 0 0,16 23 588 0 0,-1 1 0 0 0,-1 0 1 0 0,21 46-1 0 0,13 21 144 0 0,-15-40-714 0 0,3-2 0 0 0,2-2 0 0 0,65 62 0 0 0,-110-117-237 0 0,0 0 40 0 0,0 0-1 0 0,-1 0 1 0 0,1 0-1 0 0,-1 0 1 0 0,1 0 0 0 0,0 0-1 0 0,0 0 1 0 0,0 0-1 0 0,0-1 1 0 0,-1 1 0 0 0,1 0-1 0 0,0-1 1 0 0,0 1-1 0 0,0 0 1 0 0,0-1 0 0 0,1 0-1 0 0,-1 1 1 0 0,0-1-1 0 0,0 1 1 0 0,1-1 0 0 0</inkml:trace>
</inkml:ink>
</file>

<file path=ppt/ink/ink2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6.912"/>
    </inkml:context>
    <inkml:brush xml:id="br0">
      <inkml:brushProperty name="width" value="0.05" units="cm"/>
      <inkml:brushProperty name="height" value="0.05" units="cm"/>
    </inkml:brush>
  </inkml:definitions>
  <inkml:trace contextRef="#ctx0" brushRef="#br0">453 1 17972 0 0,'0'0'73'0'0,"-1"-1"0"0"0,1 1-1 0 0,-1 0 1 0 0,1 0 0 0 0,-1 0 0 0 0,0 0 0 0 0,1 0 0 0 0,-1 0 0 0 0,1 0-1 0 0,-1 0 1 0 0,1 0 0 0 0,-1 0 0 0 0,1 1 0 0 0,-1-1 0 0 0,1 0 0 0 0,-1 0 0 0 0,1 0-1 0 0,-1 1 1 0 0,1-1 0 0 0,-1 0 0 0 0,1 0 0 0 0,-1 1 0 0 0,1-1 0 0 0,-1 0-1 0 0,1 1 1 0 0,0-1 0 0 0,-1 1 0 0 0,-14 13-625 0 0,13-12 687 0 0,-220 251 803 0 0,157-174-805 0 0,56-69-139 0 0,-59 76 128 0 0,58-71-229 0 0,0 0 0 0 0,2 0-1 0 0,0 1 1 0 0,-8 19 0 0 0,10-17-279 0 0</inkml:trace>
</inkml:ink>
</file>

<file path=ppt/ink/ink2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7.274"/>
    </inkml:context>
    <inkml:brush xml:id="br0">
      <inkml:brushProperty name="width" value="0.05" units="cm"/>
      <inkml:brushProperty name="height" value="0.05" units="cm"/>
    </inkml:brush>
  </inkml:definitions>
  <inkml:trace contextRef="#ctx0" brushRef="#br0">140 0 4489 0 0,'9'13'428'0'0,"-4"-6"130"0"0,-1 0 0 0 0,1 0 0 0 0,-1 0 0 0 0,5 13 0 0 0,-8-17-377 0 0,0 0-1 0 0,-1 1 0 0 0,1-1 0 0 0,-1 0 0 0 0,0 0 0 0 0,1 0 1 0 0,-1 0-1 0 0,-1 1 0 0 0,1-1 0 0 0,0 0 0 0 0,-1 0 0 0 0,0 0 1 0 0,0 0-1 0 0,0 0 0 0 0,0 0 0 0 0,-2 4 0 0 0,0-1 78 0 0,0 0-1 0 0,-1-1 0 0 0,0 1 0 0 0,0-1 0 0 0,0 1 1 0 0,-1-1-1 0 0,0-1 0 0 0,0 1 0 0 0,0-1 1 0 0,-1 0-1 0 0,1 0 0 0 0,-1 0 0 0 0,-7 3 1 0 0,5-3-79 0 0,-1 0 1 0 0,0-1-1 0 0,-1 0 1 0 0,1 0-1 0 0,0-1 1 0 0,-1-1-1 0 0,0 1 1 0 0,-15-1-1 0 0,42-1-2369 0 0,33-6 0 0 0,-12-2 1071 0 0,-1-2-1 0 0,41-17 0 0 0,-53 17 226 0 0</inkml:trace>
</inkml:ink>
</file>

<file path=ppt/ink/ink2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7.636"/>
    </inkml:context>
    <inkml:brush xml:id="br0">
      <inkml:brushProperty name="width" value="0.05" units="cm"/>
      <inkml:brushProperty name="height" value="0.05" units="cm"/>
    </inkml:brush>
  </inkml:definitions>
  <inkml:trace contextRef="#ctx0" brushRef="#br0">84 254 3225 0 0,'7'7'172'0'0,"-1"0"1"0"0,1 0-1 0 0,-1 1 1 0 0,0 0 0 0 0,-1 0-1 0 0,0 0 1 0 0,8 17-1 0 0,-12-21 91 0 0,1 0-1 0 0,-1 0 0 0 0,-1 0 1 0 0,1 0-1 0 0,0 0 0 0 0,-1 0 0 0 0,0 1 1 0 0,0-1-1 0 0,0 0 0 0 0,-1 0 1 0 0,1 0-1 0 0,-1 0 0 0 0,0 0 0 0 0,0 0 1 0 0,0 0-1 0 0,-1 0 0 0 0,0-1 0 0 0,1 1 1 0 0,-1 0-1 0 0,0-1 0 0 0,-4 5 1 0 0,1-2 19 0 0,0 0 0 0 0,0 0 0 0 0,0 0 0 0 0,-1-1 0 0 0,0 0 0 0 0,0-1 0 0 0,0 1 1 0 0,-1-1-1 0 0,0 0 0 0 0,0 0 0 0 0,0-1 0 0 0,0 0 0 0 0,0 0 0 0 0,0-1 1 0 0,-1 0-1 0 0,1 0 0 0 0,-10 0 0 0 0,41-4-3577 0 0,7-6 2458 0 0,-14 3-591 0 0,0-1-2233 0 0</inkml:trace>
  <inkml:trace contextRef="#ctx0" brushRef="#br0" timeOffset="1">350 0 456 0 0,'-2'42'4667'0'0,"-3"22"-3440"0"0,-1 9 378 0 0,4-11-556 0 0,2 0 0 0 0,13 90 0 0 0,-11-138-1061 0 0</inkml:trace>
</inkml:ink>
</file>

<file path=ppt/ink/ink2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17.965"/>
    </inkml:context>
    <inkml:brush xml:id="br0">
      <inkml:brushProperty name="width" value="0.05" units="cm"/>
      <inkml:brushProperty name="height" value="0.05" units="cm"/>
    </inkml:brush>
  </inkml:definitions>
  <inkml:trace contextRef="#ctx0" brushRef="#br0">158 26 10594 0 0,'14'-25'5505'0'0,"-25"28"-616"0"0,-12 11-5031 0 0,1 1-1 0 0,1 1 0 0 0,0 0 1 0 0,1 2-1 0 0,-31 34 0 0 0,51-51 134 0 0,-1-1-1 0 0,1 0 0 0 0,0 1 1 0 0,0-1-1 0 0,-1 0 1 0 0,1 1-1 0 0,0-1 0 0 0,0 1 1 0 0,0-1-1 0 0,0 1 1 0 0,-1-1-1 0 0,1 0 0 0 0,0 1 1 0 0,0-1-1 0 0,0 1 0 0 0,0-1 1 0 0,0 1-1 0 0,0-1 1 0 0,0 1-1 0 0,0-1 0 0 0,0 1 1 0 0,0-1-1 0 0,1 0 1 0 0,-1 1-1 0 0,0-1 0 0 0,0 1 1 0 0,0-1-1 0 0,0 1 1 0 0,1-1-1 0 0,12 13-1432 0 0,25 5-947 0 0,-34-16 2503 0 0,20 8-1399 0 0,36 10-1 0 0,-40-16-3628 0 0</inkml:trace>
</inkml:ink>
</file>

<file path=ppt/ink/ink2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38.708"/>
    </inkml:context>
    <inkml:brush xml:id="br0">
      <inkml:brushProperty name="width" value="0.05" units="cm"/>
      <inkml:brushProperty name="height" value="0.05" units="cm"/>
    </inkml:brush>
  </inkml:definitions>
  <inkml:trace contextRef="#ctx0" brushRef="#br0">0 377 1840 0 0,'4'-2'11962'0'0,"8"-5"-11741"0"0,-1-1 1 0 0,0 0-1 0 0,0 0 0 0 0,0-1 1 0 0,-1-1-1 0 0,-1 0 1 0 0,15-19-1 0 0,3-8-966 0 0,23-43 0 0 0,-42 67 129 0 0,0-1 0 0 0,-2 1 0 0 0,1-2-1 0 0,-2 1 1 0 0,0 0 0 0 0,-1-1 0 0 0,0 0 0 0 0,-1 0 0 0 0,-1-26 3079 0 0,-8 50-1110 0 0,-5 11-895 0 0,-1 12-701 0 0,-11 49 1 0 0,20-67 334 0 0,1-1 0 0 0,0 1 0 0 0,1 0 0 0 0,0 0 0 0 0,1 0 0 0 0,3 20 0 0 0,-2-30-111 0 0,-1 0 0 0 0,1 1 0 0 0,0-1 0 0 0,1 0 0 0 0,-1 0 0 0 0,1 0 1 0 0,-1 0-1 0 0,1 0 0 0 0,1 0 0 0 0,-1 0 0 0 0,0-1 0 0 0,1 1 0 0 0,0-1 0 0 0,0 1 0 0 0,0-1 1 0 0,0 0-1 0 0,0 0 0 0 0,1-1 0 0 0,-1 1 0 0 0,1-1 0 0 0,0 0 0 0 0,0 0 0 0 0,0 0 0 0 0,0 0 1 0 0,0 0-1 0 0,0-1 0 0 0,0 0 0 0 0,0 0 0 0 0,1 0 0 0 0,-1 0 0 0 0,0-1 0 0 0,1 0 0 0 0,-1 0 1 0 0,1 0-1 0 0,-1 0 0 0 0,0-1 0 0 0,1 1 0 0 0,-1-1 0 0 0,0 0 0 0 0,0-1 0 0 0,0 1 0 0 0,1-1 1 0 0,-1 0-1 0 0,-1 0 0 0 0,1 0 0 0 0,0 0 0 0 0,0-1 0 0 0,4-4 0 0 0,21-23-1225 0 0,-15 10-2668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44.54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2488 9674 0 0,'0'0'748'0'0,"22"4"-702"0"0,-8-1-53 0 0,1-2 0 0 0,0 0 1 0 0,0-1-1 0 0,0-1 1 0 0,0 0-1 0 0,0-1 1 0 0,0 0-1 0 0,0-1 1 0 0,-1-1-1 0 0,20-7 1 0 0,16-10 803 0 0,72-40 0 0 0,-101 49-687 0 0,68-39 678 0 0,-3-4 0 0 0,106-88 0 0 0,-79 47-206 0 0,99-113-1 0 0,-177 172-533 0 0,-1-2 0 0 0,-2-2 0 0 0,-2-1 0 0 0,-2-1 0 0 0,-2-1 0 0 0,23-54 0 0 0,-25 42 92 0 0,-3 0 0 0 0,-3-2 0 0 0,17-89 0 0 0,-30 120-216 0 0,-2 1 0 0 0,0-1 0 0 0,-2 0 0 0 0,-1 0 1 0 0,-2 0-1 0 0,0 0 0 0 0,-2 0 0 0 0,-1 1 0 0 0,0-1 0 0 0,-13-30 1 0 0,14 46 18 0 0,-1 0 1 0 0,-1 1 0 0 0,1-1 0 0 0,-2 1-1 0 0,1 1 1 0 0,-2-1 0 0 0,1 1-1 0 0,-1 0 1 0 0,-12-10 0 0 0,4 6-20 0 0,-1 1 0 0 0,-1 1 1 0 0,0 0-1 0 0,-26-11 0 0 0,39 20 126 0 0,0-1 285 0 0,0 1 0 0 0,0-1 0 0 0,0 1 0 0 0,-8-8-1 0 0,12 10-291 0 0,1-1-1 0 0,-1 1 0 0 0,0-1 0 0 0,1 0 0 0 0,-1 0 0 0 0,1 1 0 0 0,-1-1 0 0 0,0 0 0 0 0,1 0 0 0 0,0 1 0 0 0,-1-1 0 0 0,1 0 0 0 0,-1 0 0 0 0,1 0 0 0 0,0 0 1 0 0,0 0-1 0 0,-1 0 0 0 0,1 1 0 0 0,0-1 0 0 0,0 0 0 0 0,0 0 0 0 0,0 0 0 0 0,0 0 0 0 0,0 0 0 0 0,1 0 0 0 0,-1 0 0 0 0,0 0 0 0 0,0 0 0 0 0,1 1 0 0 0,-1-1 0 0 0,0 0 1 0 0,1 0-1 0 0,-1 0 0 0 0,1 0 0 0 0,-1 1 0 0 0,2-2 0 0 0,9-12 95 0 0,1 0-1 0 0,1 2 1 0 0,0-1 0 0 0,1 2 0 0 0,17-12-1 0 0,79-45-430 0 0,-105 65 297 0 0,422-205-187 0 0,-343 170 175 0 0,360-156 9 0 0,-444 194-33 0 0,0 0 0 0 0,1 0 0 0 0,-1 0 0 0 0,0 0 1 0 0,0 0-1 0 0,1 0 0 0 0,-1 0 0 0 0,0 0 0 0 0,0 0 0 0 0,1 0 0 0 0,-1 0 0 0 0,0 0 1 0 0,0-1-1 0 0,1 1 0 0 0,-1 0 0 0 0,0 0 0 0 0,0 0 0 0 0,1 0 0 0 0,-1 0 0 0 0,0-1 1 0 0,0 1-1 0 0,0 0 0 0 0,0 0 0 0 0,1-1 0 0 0,-1 1 0 0 0,0 0 0 0 0,0 0 1 0 0,0 0-1 0 0,0-1 0 0 0,0 1 0 0 0,0 0 0 0 0,1 0 0 0 0,-1-1 0 0 0,0 1 0 0 0,0 0 1 0 0,0-1-1 0 0,-10-3-3872 0 0</inkml:trace>
</inkml:ink>
</file>

<file path=ppt/ink/ink2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39.047"/>
    </inkml:context>
    <inkml:brush xml:id="br0">
      <inkml:brushProperty name="width" value="0.05" units="cm"/>
      <inkml:brushProperty name="height" value="0.05" units="cm"/>
    </inkml:brush>
  </inkml:definitions>
  <inkml:trace contextRef="#ctx0" brushRef="#br0">1 0 10594 0 0,'0'0'1153'0'0,"0"1"-1153"0"0,1 1-673 0 0,2-1-159 0 0,1 2-32 0 0,2 1-8 0 0,5 0 560 0 0,0 2 120 0 0,4-2 16 0 0,2-1 8 0 0,2-2-569 0 0,6-1-119 0 0,7-1-16 0 0,-3-2-8 0 0</inkml:trace>
</inkml:ink>
</file>

<file path=ppt/ink/ink2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39.487"/>
    </inkml:context>
    <inkml:brush xml:id="br0">
      <inkml:brushProperty name="width" value="0.05" units="cm"/>
      <inkml:brushProperty name="height" value="0.05" units="cm"/>
    </inkml:brush>
  </inkml:definitions>
  <inkml:trace contextRef="#ctx0" brushRef="#br0">0 0 16131 0 0,'0'0'3519'0'0</inkml:trace>
</inkml:ink>
</file>

<file path=ppt/ink/ink2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39.831"/>
    </inkml:context>
    <inkml:brush xml:id="br0">
      <inkml:brushProperty name="width" value="0.05" units="cm"/>
      <inkml:brushProperty name="height" value="0.05" units="cm"/>
    </inkml:brush>
  </inkml:definitions>
  <inkml:trace contextRef="#ctx0" brushRef="#br0">4 19 11058 0 0,'-3'0'3809'0'0,"4"0"-4209"0"0,1 1-216 0 0,0 0-48 0 0,21-3-144 0 0,-8-4 808 0 0,0-6 0 0 0</inkml:trace>
</inkml:ink>
</file>

<file path=ppt/ink/ink2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1.252"/>
    </inkml:context>
    <inkml:brush xml:id="br0">
      <inkml:brushProperty name="width" value="0.05" units="cm"/>
      <inkml:brushProperty name="height" value="0.05" units="cm"/>
    </inkml:brush>
  </inkml:definitions>
  <inkml:trace contextRef="#ctx0" brushRef="#br0">0 377 10594 0 0,'0'0'1371'0'0,"15"-1"896"0"0,-2-4-1857 0 0,-1-1 0 0 0,1 0 0 0 0,-1-1 0 0 0,-1-1 0 0 0,1 1-1 0 0,-1-2 1 0 0,-1 1 0 0 0,19-20 0 0 0,-8 4-524 0 0,0 0 0 0 0,32-51-1 0 0,-42 58-922 0 0,-1-1-1 0 0,0 0 1 0 0,-2 0-1 0 0,0-1 1 0 0,-1 0-1 0 0,8-32 1 0 0,-15 51 972 0 0,0 0 0 0 0,0-1 1 0 0,0 1-1 0 0,0 0 1 0 0,1 0-1 0 0,-1-1 1 0 0,0 1-1 0 0,0 0 0 0 0,0 0 1 0 0,0-1-1 0 0,0 1 1 0 0,0 0-1 0 0,0 0 1 0 0,0-1-1 0 0,0 1 0 0 0,0 0 1 0 0,0 0-1 0 0,0-1 1 0 0,0 1-1 0 0,0 0 1 0 0,0 0-1 0 0,0-1 0 0 0,-1 1 1 0 0,1 0-1 0 0,0 0 1 0 0,0-1-1 0 0,0 1 0 0 0,0 0 1 0 0,0 0-1 0 0,-1-1 1 0 0,1 1-1 0 0,0 0 1 0 0,-1 0-1 0 0,-6 5 770 0 0,-8 16 1282 0 0,3 3-1628 0 0,1 1 1 0 0,0 0 0 0 0,-9 37-1 0 0,16-45-80 0 0,0 0-1 0 0,1 0 0 0 0,1 0 0 0 0,0 1 0 0 0,1-1 1 0 0,3 26-1 0 0,-2-40-250 0 0,0 1 1 0 0,1-1-1 0 0,-1 0 0 0 0,1 1 1 0 0,0-1-1 0 0,0 0 1 0 0,0 0-1 0 0,0 1 1 0 0,1-1-1 0 0,-1 0 1 0 0,1 0-1 0 0,0-1 1 0 0,0 1-1 0 0,3 4 0 0 0,-4-7-80 0 0,0 0 0 0 0,-1 0 0 0 0,1 0 0 0 0,-1 0 0 0 0,1 0 0 0 0,0 0 0 0 0,-1 0 0 0 0,1 0 0 0 0,-1 0 0 0 0,1 0 0 0 0,0 0 0 0 0,-1-1 0 0 0,1 1 0 0 0,-1 0 0 0 0,1 0 0 0 0,-1-1 0 0 0,1 1 0 0 0,-1 0 0 0 0,1-1 0 0 0,-1 1 0 0 0,1 0 0 0 0,-1-1 0 0 0,1 0 0 0 0,13-12-680 0 0,-12 11 635 0 0,26-29-1504 0 0,49-70 0 0 0,-50 62-643 0 0,41-45 0 0 0,-65 81 2292 0 0,0 0 1 0 0,1 0-1 0 0,-1 0 0 0 0,1 0 1 0 0,-1 0-1 0 0,1 1 0 0 0,0 0 0 0 0,4-2 1 0 0,-7 5 228 0 0,0 1-1 0 0,0-1 1 0 0,-1 1 0 0 0,1-1 0 0 0,0 1 0 0 0,-1 0 0 0 0,1-1 0 0 0,-1 1-1 0 0,0 0 1 0 0,1 0 0 0 0,-1 0 0 0 0,0 3 0 0 0,0-4-86 0 0,1 18 357 0 0,0-1-1 0 0,-1 0 1 0 0,-1 1-1 0 0,-5 26 1 0 0,-21 72 1932 0 0,18-81-1473 0 0,17-63-2521 0 0,1 0 0 0 0,2 1 0 0 0,16-30-1 0 0,55-80-4226 0 0,-44 86 4458 0 0,-35 47 1401 0 0,-1 0-1 0 0,1 0 0 0 0,0 0 0 0 0,0 0 0 0 0,1 1 0 0 0,-1-1 0 0 0,1 1 0 0 0,-1 0 0 0 0,1 0 0 0 0,0 0 1 0 0,0 0-1 0 0,6-1 0 0 0,-9 3 44 0 0,0 0 1 0 0,1 1-1 0 0,-1-1 1 0 0,0 0-1 0 0,0 1 1 0 0,0-1-1 0 0,0 1 1 0 0,0 0-1 0 0,0-1 0 0 0,0 1 1 0 0,0 0-1 0 0,0-1 1 0 0,0 1-1 0 0,0 0 1 0 0,0 0-1 0 0,0 0 1 0 0,-1 0-1 0 0,1 0 1 0 0,0 0-1 0 0,-1 0 1 0 0,1 0-1 0 0,-1 0 1 0 0,1 0-1 0 0,-1 1 0 0 0,1-1 1 0 0,-1 0-1 0 0,0 0 1 0 0,0 0-1 0 0,1 2 1 0 0,6 37 1583 0 0,-6 130 1253 0 0,-2-150-3211 0 0</inkml:trace>
</inkml:ink>
</file>

<file path=ppt/ink/ink2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1.813"/>
    </inkml:context>
    <inkml:brush xml:id="br0">
      <inkml:brushProperty name="width" value="0.05" units="cm"/>
      <inkml:brushProperty name="height" value="0.05" units="cm"/>
    </inkml:brush>
  </inkml:definitions>
  <inkml:trace contextRef="#ctx0" brushRef="#br0">278 790 9218 0 0,'0'-20'2284'0'0,"-1"-1"0"0"0,-7-36 0 0 0,7 51-2050 0 0,0 0 1 0 0,-1-1-1 0 0,0 1 0 0 0,0 0 0 0 0,-1 0 0 0 0,0 0 1 0 0,0 0-1 0 0,0 1 0 0 0,0-1 0 0 0,-1 1 0 0 0,0 0 1 0 0,-9-9-1 0 0,11 12-169 0 0,-1 1 0 0 0,1-1 1 0 0,0 1-1 0 0,-1 0 0 0 0,1 0 1 0 0,-1 0-1 0 0,0 1 0 0 0,1-1 1 0 0,-1 1-1 0 0,1-1 0 0 0,-1 1 0 0 0,0 0 1 0 0,1 0-1 0 0,-1 0 0 0 0,0 0 1 0 0,1 0-1 0 0,-1 1 0 0 0,0-1 1 0 0,1 1-1 0 0,-1 0 0 0 0,1 0 1 0 0,-1 0-1 0 0,1 0 0 0 0,-1 0 1 0 0,1 0-1 0 0,0 1 0 0 0,-4 2 0 0 0,-4 3 43 0 0,0 0 0 0 0,1 0 0 0 0,0 1-1 0 0,-14 16 1 0 0,11-10-170 0 0,2 1-1 0 0,-1-1 1 0 0,2 2 0 0 0,-14 27-1 0 0,19-33-95 0 0,-1 0 0 0 0,2 1 0 0 0,0-1 0 0 0,0 1 0 0 0,1 0-1 0 0,0 0 1 0 0,1 0 0 0 0,0 20 0 0 0,1-29 111 0 0,0 0 1 0 0,0-1-1 0 0,0 1 0 0 0,0 0 1 0 0,0-1-1 0 0,0 1 1 0 0,1 0-1 0 0,-1-1 0 0 0,1 1 1 0 0,-1 0-1 0 0,1-1 1 0 0,-1 1-1 0 0,1-1 0 0 0,0 1 1 0 0,0-1-1 0 0,0 1 1 0 0,0-1-1 0 0,0 0 0 0 0,0 0 1 0 0,0 1-1 0 0,0-1 0 0 0,1 0 1 0 0,-1 0-1 0 0,0 0 1 0 0,1 0-1 0 0,-1 0 0 0 0,1 0 1 0 0,-1-1-1 0 0,1 1 1 0 0,-1 0-1 0 0,1-1 0 0 0,-1 1 1 0 0,1-1-1 0 0,0 0 1 0 0,-1 1-1 0 0,1-1 0 0 0,3 0 1 0 0,-1-1-14 0 0,1 1 0 0 0,-1-1 0 0 0,1 0 0 0 0,-1-1 1 0 0,1 1-1 0 0,-1-1 0 0 0,0 0 0 0 0,0 0 0 0 0,0 0 1 0 0,0 0-1 0 0,0-1 0 0 0,0 0 0 0 0,3-2 0 0 0,22-23-217 0 0,-1-2-1 0 0,-1 0 1 0 0,-2-2-1 0 0,-1 0 0 0 0,-1-2 1 0 0,26-52-1 0 0,83-228-4258 0 0,-11 21-1473 0 0,-113 273 15237 0 0,-28 70-1592 0 0,-3 30-8535 0 0,13-46 1355 0 0,-23 84-533 0 0,-30 205-1 0 0,58-282 39 0 0,3 47-1 0 0,2-72 10 0 0,1 1 0 0 0,1-1 0 0 0,0 0 1 0 0,2 0-1 0 0,8 28 0 0 0,-5-30-1709 0 0</inkml:trace>
</inkml:ink>
</file>

<file path=ppt/ink/ink2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2.189"/>
    </inkml:context>
    <inkml:brush xml:id="br0">
      <inkml:brushProperty name="width" value="0.05" units="cm"/>
      <inkml:brushProperty name="height" value="0.05" units="cm"/>
    </inkml:brush>
  </inkml:definitions>
  <inkml:trace contextRef="#ctx0" brushRef="#br0">0 166 13827 0 0,'38'3'969'0'0,"-27"-2"-815"0"0,0 0-1 0 0,0-1 1 0 0,14-1-1 0 0,-5-1 266 0 0,-1-2 0 0 0,1 0 0 0 0,-1-1 1 0 0,24-10-1 0 0,-37 12-352 0 0,0 1 0 0 0,-1-1 0 0 0,1 1 1 0 0,-1-2-1 0 0,0 1 0 0 0,0 0 0 0 0,0-1 1 0 0,0 0-1 0 0,0 0 0 0 0,-1-1 0 0 0,0 1 1 0 0,0-1-1 0 0,0 0 0 0 0,-1 0 0 0 0,1 0 1 0 0,-1-1-1 0 0,5-10 0 0 0,-8 14-18 0 0,1 1-1 0 0,-1-1 1 0 0,0 1 0 0 0,1-1-1 0 0,-1 0 1 0 0,0 1 0 0 0,0-1-1 0 0,0 0 1 0 0,0 1 0 0 0,0-1-1 0 0,0 0 1 0 0,-1 1 0 0 0,1-1-1 0 0,0 0 1 0 0,-1 1 0 0 0,1-1-1 0 0,-1 1 1 0 0,0-1 0 0 0,0 1-1 0 0,1-1 1 0 0,-1 1-1 0 0,0-1 1 0 0,0 1 0 0 0,0 0-1 0 0,-1 0 1 0 0,1-1 0 0 0,0 1-1 0 0,0 0 1 0 0,-1 0 0 0 0,1 0-1 0 0,0 0 1 0 0,-1 1 0 0 0,-2-2-1 0 0,1 0-30 0 0,0 1-1 0 0,0 0 0 0 0,-1 0 0 0 0,1 0 0 0 0,-1 1 1 0 0,1-1-1 0 0,-1 1 0 0 0,1 0 0 0 0,-1 0 1 0 0,1 0-1 0 0,-1 0 0 0 0,1 0 0 0 0,-1 1 0 0 0,1 0 1 0 0,-5 1-1 0 0,0 2-143 0 0,-1 0 1 0 0,1 1-1 0 0,0 0 1 0 0,0 0-1 0 0,0 1 1 0 0,1 0-1 0 0,-1 0 1 0 0,2 1-1 0 0,-1 0 1 0 0,1 0-1 0 0,-9 13 1 0 0,5-6 36 0 0,1 1-1 0 0,1 0 1 0 0,1 0 0 0 0,0 1-1 0 0,-8 26 1 0 0,13-34 87 0 0,0 0 0 0 0,1 0 0 0 0,0 1 0 0 0,0-1-1 0 0,1 0 1 0 0,0 1 0 0 0,0-1 0 0 0,1 0 0 0 0,0 1 0 0 0,1-1 0 0 0,0 0 0 0 0,0 0-1 0 0,1 0 1 0 0,0 0 0 0 0,6 12 0 0 0,-6-14-117 0 0,1-1-1 0 0,0 1 1 0 0,0-1-1 0 0,0 0 0 0 0,1 0 1 0 0,-1 0-1 0 0,1 0 1 0 0,10 6-1 0 0,-10-8-352 0 0,0 0 0 0 0,0 0-1 0 0,1 0 1 0 0,-1-1 0 0 0,1 0-1 0 0,0 0 1 0 0,0 0 0 0 0,0-1-1 0 0,0 0 1 0 0,8 1 0 0 0,11-2-4826 0 0</inkml:trace>
</inkml:ink>
</file>

<file path=ppt/ink/ink2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4.237"/>
    </inkml:context>
    <inkml:brush xml:id="br0">
      <inkml:brushProperty name="width" value="0.05" units="cm"/>
      <inkml:brushProperty name="height" value="0.05" units="cm"/>
    </inkml:brush>
  </inkml:definitions>
  <inkml:trace contextRef="#ctx0" brushRef="#br0">33 42 3225 0 0,'-19'-15'2213'0'0,"18"14"-1614"0"0,-1 0-1 0 0,1 0 1 0 0,0-1 0 0 0,0 1-1 0 0,0 0 1 0 0,0-1-1 0 0,0 1 1 0 0,0 0 0 0 0,0-1-1 0 0,1 1 1 0 0,-1-1 0 0 0,0-1-1 0 0,1 2-584 0 0,0 0-1 0 0,1 1 1 0 0,-1 0-1 0 0,1-1 1 0 0,-1 1-1 0 0,1-1 1 0 0,-1 1-1 0 0,0 0 1 0 0,1-1-1 0 0,0 1 1 0 0,-1 0-1 0 0,1-1 1 0 0,-1 1-1 0 0,1 0 1 0 0,-1 0-1 0 0,1-1 1 0 0,0 1-1 0 0,-1 0 1 0 0,1 0-1 0 0,-1 0 1 0 0,1 0-1 0 0,0 0 1 0 0,-1 0-1 0 0,1 0 1 0 0,0 0-1 0 0,0 0 1 0 0,19 2 212 0 0,-11 1-158 0 0,1 1 1 0 0,-1 0-1 0 0,1 1 0 0 0,-2 0 0 0 0,1 1 1 0 0,0 0-1 0 0,-1 0 0 0 0,0 1 1 0 0,-1 0-1 0 0,1 0 0 0 0,-1 0 0 0 0,-1 1 1 0 0,10 14-1 0 0,5 11 279 0 0,-1 1 0 0 0,17 43 1 0 0,-34-69-343 0 0,5 8-47 0 0,-1 1 0 0 0,-1 0 0 0 0,-1 0 0 0 0,0 1 0 0 0,-1-1 0 0 0,-1 1 1 0 0,-1 0-1 0 0,0 19 0 0 0</inkml:trace>
</inkml:ink>
</file>

<file path=ppt/ink/ink2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4.592"/>
    </inkml:context>
    <inkml:brush xml:id="br0">
      <inkml:brushProperty name="width" value="0.05" units="cm"/>
      <inkml:brushProperty name="height" value="0.05" units="cm"/>
    </inkml:brush>
  </inkml:definitions>
  <inkml:trace contextRef="#ctx0" brushRef="#br0">591 3 13827 0 0,'-2'-1'199'0'0,"0"1"0"0"0,0 0 0 0 0,0-1 0 0 0,0 1 0 0 0,0 0 0 0 0,0 0 0 0 0,1 0 0 0 0,-1 0 0 0 0,0 0 0 0 0,0 1 0 0 0,0-1 1 0 0,0 0-1 0 0,0 1 0 0 0,0 0 0 0 0,0-1 0 0 0,1 1 0 0 0,-1 0 0 0 0,-2 1 0 0 0,-35 23 736 0 0,34-20-634 0 0,-195 163 1160 0 0,82-63-963 0 0,-39 42-3354 0 0,124-113 1263 0 0</inkml:trace>
</inkml:ink>
</file>

<file path=ppt/ink/ink2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44.938"/>
    </inkml:context>
    <inkml:brush xml:id="br0">
      <inkml:brushProperty name="width" value="0.05" units="cm"/>
      <inkml:brushProperty name="height" value="0.05" units="cm"/>
    </inkml:brush>
  </inkml:definitions>
  <inkml:trace contextRef="#ctx0" brushRef="#br0">0 0 11979 0 0,'1'0'2875'0'0,"43"5"825"0"0,5 1-4309 0 0,-13-7 356 0 0,4-2-3 0 0</inkml:trace>
</inkml:ink>
</file>

<file path=ppt/ink/ink2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58.313"/>
    </inkml:context>
    <inkml:brush xml:id="br0">
      <inkml:brushProperty name="width" value="0.05" units="cm"/>
      <inkml:brushProperty name="height" value="0.05" units="cm"/>
    </inkml:brush>
  </inkml:definitions>
  <inkml:trace contextRef="#ctx0" brushRef="#br0">561 33 3225 0 0,'1'-18'3913'0'0,"0"4"3008"0"0,-11 27-1744 0 0,-379 646-3344 0 0,241-358-4523 0 0,132-260 1443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44.896"/>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0 128 5529 0 0,'126'-36'982'0'0,"102"-25"-1029"0"0,-180 50 917 0 0,2 3 1 0 0,84-3-1 0 0,-110 11 37 0 0,42 5 0 0 0,-58-4-681 0 0,1 1 0 0 0,-1 0 0 0 0,0 0 0 0 0,0 1 0 0 0,0 0 0 0 0,0 0 0 0 0,0 1 0 0 0,9 6 0 0 0,-15-9-183 0 0,0 1 1 0 0,0 0 0 0 0,0-1 0 0 0,-1 1-1 0 0,1 0 1 0 0,-1 0 0 0 0,0 0 0 0 0,1 0-1 0 0,-1 0 1 0 0,0 0 0 0 0,0 1 0 0 0,0-1-1 0 0,0 0 1 0 0,-1 0 0 0 0,1 1 0 0 0,-1-1-1 0 0,1 0 1 0 0,-1 1 0 0 0,0-1-1 0 0,0 1 1 0 0,0-1 0 0 0,0 0 0 0 0,0 1-1 0 0,-1-1 1 0 0,1 1 0 0 0,-1-1 0 0 0,1 0-1 0 0,-1 0 1 0 0,0 1 0 0 0,-1 2 0 0 0,-3 6 543 0 0,-1 0 1 0 0,0-1 0 0 0,0 0-1 0 0,-13 16 1 0 0,-22 22 947 0 0,-2-3 0 0 0,-77 63 0 0 0,10-11-1202 0 0,86-72-587 0 0</inkml:trace>
</inkml:ink>
</file>

<file path=ppt/ink/ink2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58.874"/>
    </inkml:context>
    <inkml:brush xml:id="br0">
      <inkml:brushProperty name="width" value="0.05" units="cm"/>
      <inkml:brushProperty name="height" value="0.05" units="cm"/>
    </inkml:brush>
  </inkml:definitions>
  <inkml:trace contextRef="#ctx0" brushRef="#br0">0 899 7834 0 0,'13'-7'3986'0'0,"29"-28"-2670"0"0,-2-2 0 0 0,-2-2 0 0 0,63-82 0 0 0,-70 77-1274 0 0,-2-1 0 0 0,-2-2 0 0 0,-2-1 0 0 0,-2 0 0 0 0,-3-2 0 0 0,-1-1 0 0 0,12-56 0 0 0,-27 91-103 0 0,2-6-130 0 0,0 0-1 0 0,-2-1 1 0 0,-1 0 0 0 0,0 1-1 0 0,-2-1 1 0 0,-1-24-1 0 0,0 46 238 0 0,0 0 0 0 0,0 0-1 0 0,0 0 1 0 0,0 0-1 0 0,-1 0 1 0 0,1 0-1 0 0,0 0 1 0 0,0 0-1 0 0,-1 0 1 0 0,1 0 0 0 0,0 0-1 0 0,-1 0 1 0 0,1 0-1 0 0,-1 0 1 0 0,1 1-1 0 0,-1-1 1 0 0,1 0-1 0 0,-1 0 1 0 0,0 0 0 0 0,1 1-1 0 0,-1-1 1 0 0,-2-1-1 0 0,3 2 42 0 0,-1 0 0 0 0,0 0 0 0 0,0 0 0 0 0,0 0 0 0 0,0 1 0 0 0,0-1 0 0 0,1 0 0 0 0,-1 0 0 0 0,0 1 0 0 0,0-1-1 0 0,0 0 1 0 0,1 1 0 0 0,-1-1 0 0 0,0 1 0 0 0,1-1 0 0 0,-1 1 0 0 0,0-1 0 0 0,1 1 0 0 0,-1-1 0 0 0,-1 2 0 0 0,-5 7 396 0 0,0-1 0 0 0,0 2 0 0 0,-5 9 0 0 0,10-15-705 0 0,-16 28 258 0 0,1 2-1 0 0,1 0 0 0 0,2 0 1 0 0,2 2-1 0 0,1-1 1 0 0,2 2-1 0 0,1-1 1 0 0,2 1-1 0 0,2 0 1 0 0,1 1-1 0 0,2 49 0 0 0,3-64-126 0 0,1-1-1 0 0,0 0 0 0 0,2 0 1 0 0,9 29-1 0 0,-9-38-592 0 0,1 0 0 0 0,0 0-1 0 0,0-1 1 0 0,15 20 0 0 0,-10-17-5575 0 0</inkml:trace>
</inkml:ink>
</file>

<file path=ppt/ink/ink2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59.485"/>
    </inkml:context>
    <inkml:brush xml:id="br0">
      <inkml:brushProperty name="width" value="0.05" units="cm"/>
      <inkml:brushProperty name="height" value="0.05" units="cm"/>
    </inkml:brush>
  </inkml:definitions>
  <inkml:trace contextRef="#ctx0" brushRef="#br0">0 278 11522 0 0,'70'2'1900'0'0,"-47"-4"-1318"0"0,-1-2 0 0 0,0-1 1 0 0,1 0-1 0 0,-2-2 0 0 0,38-15 1 0 0,-49 17-439 0 0,0-1 0 0 0,0 0 1 0 0,-1 0-1 0 0,0-1 0 0 0,16-14 0 0 0,-20 16-175 0 0,-1 0 0 0 0,0 0 1 0 0,0 0-1 0 0,0-1 0 0 0,-1 1 0 0 0,0-1 0 0 0,0 0 0 0 0,0 0 0 0 0,-1 0 0 0 0,0 0 0 0 0,2-7 0 0 0,-4 9-79 0 0,1-1-1 0 0,-1 0 1 0 0,0 1-1 0 0,0-1 1 0 0,0 0-1 0 0,-1 1 1 0 0,1-1-1 0 0,-1 0 1 0 0,0 1-1 0 0,-1-1 1 0 0,1 1-1 0 0,-1 0 1 0 0,0-1-1 0 0,0 1 1 0 0,0 0-1 0 0,-4-6 1 0 0,4 8 135 0 0,0 0 0 0 0,1 0 0 0 0,-1 0 0 0 0,0 0 0 0 0,0 0 0 0 0,0 1 0 0 0,0-1 0 0 0,0 0 0 0 0,0 1 1 0 0,0 0-1 0 0,-1-1 0 0 0,1 1 0 0 0,0 0 0 0 0,-1 0 0 0 0,1 0 0 0 0,-1 1 0 0 0,1-1 0 0 0,-1 0 0 0 0,0 1 0 0 0,1 0 0 0 0,-1 0 0 0 0,1-1 0 0 0,-1 2 0 0 0,0-1 0 0 0,1 0 1 0 0,-1 0-1 0 0,1 1 0 0 0,-1 0 0 0 0,0-1 0 0 0,-2 2 0 0 0,-4 2 174 0 0,1 1-1 0 0,-1 0 1 0 0,1 1 0 0 0,-1 0-1 0 0,2 0 1 0 0,-1 0 0 0 0,1 1-1 0 0,0 1 1 0 0,-9 10 0 0 0,1 2-203 0 0,1 0 0 0 0,-19 36 0 0 0,24-37 50 0 0,0 1-1 0 0,1 0 1 0 0,1 0 0 0 0,0 1-1 0 0,2-1 1 0 0,-3 23 0 0 0,7-36-8 0 0,0 1 0 0 0,0 0 0 0 0,1-1-1 0 0,0 1 1 0 0,0 0 0 0 0,1-1 0 0 0,0 1 0 0 0,0-1 0 0 0,1 1 0 0 0,0-1 0 0 0,0 1 0 0 0,1-1 0 0 0,0 0 0 0 0,0 0 0 0 0,1 0 0 0 0,0-1 0 0 0,0 1 0 0 0,0-1 0 0 0,11 11 0 0 0,-14-15-145 0 0,1 0 1 0 0,0-1 0 0 0,0 1-1 0 0,0-1 1 0 0,0 0 0 0 0,0 1-1 0 0,0-1 1 0 0,0 0-1 0 0,1 0 1 0 0,-1-1 0 0 0,0 1-1 0 0,0 0 1 0 0,1-1 0 0 0,-1 1-1 0 0,1-1 1 0 0,-1 0 0 0 0,5 0-1 0 0,-3 0-119 0 0,-1-1 0 0 0,1 0 0 0 0,-1 0 0 0 0,0 0 0 0 0,1 0 0 0 0,-1-1 0 0 0,0 1 0 0 0,0-1-1 0 0,0 0 1 0 0,6-5 0 0 0,3-4-605 0 0,0-1-1 0 0,0 0 1 0 0,-2-1-1 0 0,12-17 1 0 0,-13 18 501 0 0,22-34-3468 0 0,40-76 0 0 0,-33 47 3170 0 0,-40 89 9324 0 0,-1 25-5925 0 0,2-17-2004 0 0,1-16-593 0 0,-2 19 481 0 0,2 0 0 0 0,2 32-1 0 0,-1-51-580 0 0,-1 1 0 0 0,2-1-1 0 0,-1 0 1 0 0,0 0-1 0 0,1 0 1 0 0,0 0 0 0 0,1-1-1 0 0,-1 1 1 0 0,1 0-1 0 0,0-1 1 0 0,1 0 0 0 0,-1 0-1 0 0,1 0 1 0 0,8 9-1 0 0,-11-14-31 0 0,-1 1 0 0 0,1-1 0 0 0,-1 1-1 0 0,1-1 1 0 0,0 1 0 0 0,-1-1-1 0 0,1 0 1 0 0,0 1 0 0 0,0-1-1 0 0,-1 0 1 0 0,1 0 0 0 0,0 0-1 0 0,0 1 1 0 0,-1-1 0 0 0,1 0-1 0 0,0 0 1 0 0,0 0 0 0 0,-1 0 0 0 0,1 0-1 0 0,0 0 1 0 0,0 0 0 0 0,-1-1-1 0 0,1 1 1 0 0,1 0 0 0 0,-1-1 15 0 0,1 0 0 0 0,0 0 0 0 0,-1 0 0 0 0,1 0 0 0 0,-1 0 0 0 0,1-1 0 0 0,-1 1 1 0 0,1 0-1 0 0,1-3 0 0 0,3-5 120 0 0,0 0 0 0 0,9-18 0 0 0,-11 19-28 0 0,50-100 155 0 0,-21 35-3067 0 0,-19 44-3644 0 0</inkml:trace>
</inkml:ink>
</file>

<file path=ppt/ink/ink2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7:59.875"/>
    </inkml:context>
    <inkml:brush xml:id="br0">
      <inkml:brushProperty name="width" value="0.05" units="cm"/>
      <inkml:brushProperty name="height" value="0.05" units="cm"/>
    </inkml:brush>
  </inkml:definitions>
  <inkml:trace contextRef="#ctx0" brushRef="#br0">0 218 2761 0 0,'3'3'184'0'0,"1"-1"0"0"0,-1 0 0 0 0,0 0 0 0 0,1 0 0 0 0,0 0 0 0 0,-1-1 0 0 0,1 1 0 0 0,0-1 0 0 0,0 0 0 0 0,0 0 0 0 0,-1 0 0 0 0,7 0 0 0 0,-1 0 464 0 0,0-1 0 0 0,0 0 1 0 0,0 0-1 0 0,13-3 0 0 0,-10 1 17 0 0,-1-2 0 0 0,0 1 0 0 0,1-2 0 0 0,-1 1 0 0 0,-1-2 0 0 0,1 1 0 0 0,-1-1 1 0 0,0-1-1 0 0,0 0 0 0 0,12-12 0 0 0,-16 14-566 0 0,0-1-1 0 0,0 1 1 0 0,-1-1 0 0 0,0-1-1 0 0,-1 1 1 0 0,1-1 0 0 0,-1 1-1 0 0,0-1 1 0 0,-1 0 0 0 0,1-1 0 0 0,-2 1-1 0 0,1-1 1 0 0,-1 1 0 0 0,0-1-1 0 0,0 0 1 0 0,0-13 0 0 0,-2 19-63 0 0,0 1 1 0 0,1-1 0 0 0,-1 1 0 0 0,0-1-1 0 0,-1 1 1 0 0,1 0 0 0 0,0-1 0 0 0,0 1 0 0 0,0-1-1 0 0,-1 1 1 0 0,1-1 0 0 0,-1 1 0 0 0,1 0-1 0 0,-1-1 1 0 0,0 1 0 0 0,0 0 0 0 0,1 0-1 0 0,-1-1 1 0 0,0 1 0 0 0,0 0 0 0 0,0 0-1 0 0,0 0 1 0 0,0 0 0 0 0,0 0 0 0 0,0 0-1 0 0,-1 1 1 0 0,1-1 0 0 0,0 0 0 0 0,-1 0-1 0 0,1 1 1 0 0,0-1 0 0 0,-1 1 0 0 0,1-1-1 0 0,0 1 1 0 0,-1 0 0 0 0,1-1 0 0 0,-1 1-1 0 0,1 0 1 0 0,-1 0 0 0 0,1 0 0 0 0,-3 0-1 0 0,-1 1 86 0 0,-1 0 0 0 0,1 0-1 0 0,0 1 1 0 0,-1-1 0 0 0,1 1 0 0 0,0 0-1 0 0,0 1 1 0 0,0-1 0 0 0,-8 6-1 0 0,-1 3-67 0 0,0 1 0 0 0,0 0-1 0 0,1 1 1 0 0,1 1-1 0 0,0 0 1 0 0,1 0 0 0 0,-13 22-1 0 0,18-26-56 0 0,0 0 0 0 0,1 1 0 0 0,0-1 0 0 0,1 1 0 0 0,1 0 0 0 0,-1 0 0 0 0,2 1 0 0 0,-1-1 0 0 0,2 1 0 0 0,-1-1 0 0 0,2 1 0 0 0,0 19 0 0 0,1-26-32 0 0,0 0 1 0 0,0 0-1 0 0,0 0 1 0 0,1-1-1 0 0,-1 1 1 0 0,1 0-1 0 0,0-1 1 0 0,1 1-1 0 0,-1-1 1 0 0,1 0 0 0 0,0 0-1 0 0,0 0 1 0 0,0 0-1 0 0,0 0 1 0 0,1-1-1 0 0,-1 0 1 0 0,1 1-1 0 0,0-1 1 0 0,0 0-1 0 0,0-1 1 0 0,1 1-1 0 0,-1-1 1 0 0,1 0-1 0 0,4 2 1 0 0,-3-2-181 0 0,1 0 0 0 0,-1-1 0 0 0,1 1 0 0 0,-1-1 0 0 0,1-1 0 0 0,0 1 0 0 0,-1-1 0 0 0,1 0 0 0 0,0-1 0 0 0,-1 0 0 0 0,1 0 0 0 0,-1 0 0 0 0,1-1 0 0 0,-1 0 0 0 0,0 0 0 0 0,1 0 0 0 0,8-6 0 0 0,15-12-1587 0 0,-2-2-1 0 0,0 0 0 0 0,-1-2 1 0 0,28-34-1 0 0,-27 28 1211 0 0</inkml:trace>
</inkml:ink>
</file>

<file path=ppt/ink/ink2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0.219"/>
    </inkml:context>
    <inkml:brush xml:id="br0">
      <inkml:brushProperty name="width" value="0.05" units="cm"/>
      <inkml:brushProperty name="height" value="0.05" units="cm"/>
    </inkml:brush>
  </inkml:definitions>
  <inkml:trace contextRef="#ctx0" brushRef="#br0">125 1 5985 0 0,'-1'3'847'0'0,"1"0"0"0"0,-1 1 0 0 0,0-1 0 0 0,-1 0 0 0 0,1 0 0 0 0,-4 6 0 0 0,-1 4 1089 0 0,-18 53-849 0 0,4 0 1 0 0,2 1-1 0 0,3 1 1 0 0,3 0-1 0 0,3 1 0 0 0,0 93 1 0 0,9-139-1025 0 0,1 1 0 0 0,1 0 0 0 0,7 28 0 0 0,6-2-6351 0 0,-8-34-344 0 0</inkml:trace>
</inkml:ink>
</file>

<file path=ppt/ink/ink2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1.983"/>
    </inkml:context>
    <inkml:brush xml:id="br0">
      <inkml:brushProperty name="width" value="0.05" units="cm"/>
      <inkml:brushProperty name="height" value="0.05" units="cm"/>
    </inkml:brush>
  </inkml:definitions>
  <inkml:trace contextRef="#ctx0" brushRef="#br0">157 806 11522 0 0,'-3'1'371'0'0,"0"-1"0"0"0,0 1 0 0 0,0-1 0 0 0,1 1 0 0 0,-1 0 0 0 0,0 0 0 0 0,0 0-1 0 0,1 0 1 0 0,-1 1 0 0 0,1-1 0 0 0,-1 1 0 0 0,1 0 0 0 0,0-1 0 0 0,-4 5 0 0 0,-26 31 48 0 0,31-36-346 0 0,-12 17 27 0 0,1 0 1 0 0,-19 39-1 0 0,26-48-103 0 0,2 0 0 0 0,-1 1 0 0 0,1-1 0 0 0,0 1 0 0 0,1 0 1 0 0,0 0-1 0 0,1-1 0 0 0,0 19 0 0 0,1-25-90 0 0,0-1 0 0 0,0 1 0 0 0,0-1 0 0 0,1 0-1 0 0,-1 1 1 0 0,1-1 0 0 0,0 1 0 0 0,0-1 0 0 0,0 0 0 0 0,0 0 0 0 0,0 1 0 0 0,0-1-1 0 0,1 0 1 0 0,-1 0 0 0 0,1 0 0 0 0,-1 0 0 0 0,1-1 0 0 0,0 1 0 0 0,0 0-1 0 0,-1-1 1 0 0,1 1 0 0 0,1-1 0 0 0,-1 0 0 0 0,0 1 0 0 0,0-1 0 0 0,0 0 0 0 0,1 0-1 0 0,-1-1 1 0 0,0 1 0 0 0,1 0 0 0 0,-1-1 0 0 0,1 1 0 0 0,-1-1 0 0 0,0 0-1 0 0,5 0 1 0 0,0 0-261 0 0,1 0 0 0 0,0-1 0 0 0,0 0-1 0 0,-1 0 1 0 0,1-1 0 0 0,-1 0 0 0 0,1 0-1 0 0,-1-1 1 0 0,0 0 0 0 0,8-4 0 0 0,-2 0-165 0 0,-1-1 1 0 0,0 0 0 0 0,-1-1 0 0 0,0 0 0 0 0,-1-1 0 0 0,15-16-1 0 0,-22 22 495 0 0,0 1-1 0 0,0-1 1 0 0,-1 0-1 0 0,1 1 1 0 0,-1-1-1 0 0,0 0 1 0 0,0-1-1 0 0,0 1 0 0 0,-1 0 1 0 0,0-1-1 0 0,0 1 1 0 0,0 0-1 0 0,0-1 1 0 0,-1 1-1 0 0,1-1 1 0 0,-1 1-1 0 0,0-1 1 0 0,0 0-1 0 0,-1 1 0 0 0,0-1 1 0 0,0 1-1 0 0,0 0 1 0 0,0-1-1 0 0,-2-4 1 0 0,-4-3 758 0 0,1 1 0 0 0,-2 0 0 0 0,0 1 0 0 0,0 0 1 0 0,0 0-1 0 0,-2 0 0 0 0,1 1 0 0 0,-1 1 0 0 0,-11-8 1 0 0,-29-28 1530 0 0,50 43-2273 0 0,0 1 1 0 0,0-1-1 0 0,-1 0 0 0 0,1 1 0 0 0,0-1 1 0 0,0 0-1 0 0,0 1 0 0 0,0-1 1 0 0,0 1-1 0 0,1-1 0 0 0,-1 0 0 0 0,0 1 1 0 0,0-1-1 0 0,0 1 0 0 0,0-1 1 0 0,1 0-1 0 0,-1 1 0 0 0,0-1 0 0 0,1 1 1 0 0,-1-1-1 0 0,0 1 0 0 0,1-1 1 0 0,-1 1-1 0 0,0-1 0 0 0,1 1 0 0 0,-1 0 1 0 0,1-1-1 0 0,-1 1 0 0 0,2-1 1 0 0,16-16-787 0 0,-15 16 547 0 0,208-144-5164 0 0,-155 110 5254 0 0,0-2-1 0 0,-2-2 1 0 0,57-56 0 0 0,-88 72 245 0 0,0-2 1 0 0,-2-1-1 0 0,18-28 1 0 0,-31 42 221 0 0,-1 0 1 0 0,-1 0-1 0 0,0-1 1 0 0,0 0-1 0 0,-1-1 1 0 0,-1 1 0 0 0,0-1-1 0 0,-1 1 1 0 0,3-26-1 0 0,-6 34-29 0 0,-1 0-1 0 0,1 1 0 0 0,-1-1 1 0 0,0 0-1 0 0,0 1 0 0 0,-1-1 1 0 0,1 1-1 0 0,-1-1 0 0 0,0 1 1 0 0,0-1-1 0 0,-3-3 0 0 0,4 6-117 0 0,0 0-1 0 0,-1 0 0 0 0,1 0 1 0 0,-1 0-1 0 0,1 0 0 0 0,-1 1 1 0 0,1-1-1 0 0,-1 1 1 0 0,0-1-1 0 0,0 1 0 0 0,0-1 1 0 0,0 1-1 0 0,0 0 0 0 0,0 0 1 0 0,0 0-1 0 0,0 0 0 0 0,0 0 1 0 0,-1 0-1 0 0,1 1 0 0 0,0-1 1 0 0,0 1-1 0 0,-1 0 0 0 0,1-1 1 0 0,-3 1-1 0 0,2 1-127 0 0,1 0-1 0 0,-1 0 0 0 0,1 0 1 0 0,0 0-1 0 0,-1 0 0 0 0,1 1 1 0 0,0-1-1 0 0,-1 1 0 0 0,1 0 1 0 0,0-1-1 0 0,0 1 0 0 0,1 0 1 0 0,-1 0-1 0 0,0 0 0 0 0,1 1 1 0 0,-1-1-1 0 0,1 0 0 0 0,-2 4 1 0 0,-4 8-166 0 0,-10 28 0 0 0,13-34 138 0 0,-22 70-125 0 0,-21 100 1 0 0,-2 85 33 0 0,35-185 61 0 0,-61 514 1808 0 0,75-588-1765 0 0,-19 154 449 0 0,13-125-448 0 0,-1-1 0 0 0,-20 55 0 0 0,27-85-105 0 0,-1 0 0 0 0,1 0 0 0 0,-1 0 0 0 0,1-1 1 0 0,-1 1-1 0 0,0 0 0 0 0,0 0 0 0 0,0-1 0 0 0,0 1 0 0 0,0-1 1 0 0,0 1-1 0 0,-1-1 0 0 0,1 1 0 0 0,0-1 0 0 0,-1 0 0 0 0,1 0 1 0 0,-1 0-1 0 0,1 1 0 0 0,-1-1 0 0 0,0-1 0 0 0,1 1 0 0 0,-1 0 1 0 0,0 0-1 0 0,0-1 0 0 0,0 1 0 0 0,1-1 0 0 0,-5 1 1 0 0,-3-3-939 0 0</inkml:trace>
</inkml:ink>
</file>

<file path=ppt/ink/ink2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2.314"/>
    </inkml:context>
    <inkml:brush xml:id="br0">
      <inkml:brushProperty name="width" value="0.05" units="cm"/>
      <inkml:brushProperty name="height" value="0.05" units="cm"/>
    </inkml:brush>
  </inkml:definitions>
  <inkml:trace contextRef="#ctx0" brushRef="#br0">1 92 7834 0 0,'31'-6'997'0'0,"1"1"1"0"0,32 0-1 0 0,-10 0-397 0 0,19-2 228 0 0,293-42 38 0 0,-300 35-879 0 0</inkml:trace>
</inkml:ink>
</file>

<file path=ppt/ink/ink2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2.972"/>
    </inkml:context>
    <inkml:brush xml:id="br0">
      <inkml:brushProperty name="width" value="0.05" units="cm"/>
      <inkml:brushProperty name="height" value="0.05" units="cm"/>
    </inkml:brush>
  </inkml:definitions>
  <inkml:trace contextRef="#ctx0" brushRef="#br0">356 0 920 0 0,'-1'0'334'0'0,"0"0"0"0"0,0 0-1 0 0,-1 0 1 0 0,1 0 0 0 0,0 1-1 0 0,0-1 1 0 0,0 0 0 0 0,-1 0 0 0 0,1 1-1 0 0,0-1 1 0 0,0 1 0 0 0,0-1-1 0 0,0 1 1 0 0,0-1 0 0 0,0 1-1 0 0,0 0 1 0 0,0-1 0 0 0,0 1 0 0 0,0 0-1 0 0,0 0 1 0 0,0 0 0 0 0,1 0-1 0 0,-1 0 1 0 0,-1 1 0 0 0,-18 32 4200 0 0,14-23-5268 0 0,-24 44 2395 0 0,-33 90 0 0 0,-11 66 1751 0 0,24-63-2254 0 0,20-65-1134 0 0,-26 115 0 0 0,71-271-7376 0 0,25-107 4878 0 0,-29 136 1987 0 0,35-128-3285 0 0,-38 148 2972 0 0,2 0-1 0 0,0 0 0 0 0,1 1 0 0 0,25-38 0 0 0,-29 51 734 0 0,1 1-1 0 0,0 0 1 0 0,11-10 0 0 0,-17 17 455 0 0,1-1 0 0 0,0 1 1 0 0,0-1-1 0 0,0 1 0 0 0,1 0 1 0 0,-1 0-1 0 0,0 0 0 0 0,1 1 1 0 0,0-1-1 0 0,-1 1 1 0 0,1 0-1 0 0,0 0 0 0 0,7-1 1 0 0,-10 3-120 0 0,1-1-1 0 0,-1 1 1 0 0,1-1 0 0 0,-1 1 0 0 0,1 0 0 0 0,-1-1 0 0 0,0 1-1 0 0,1 0 1 0 0,-1 0 0 0 0,0 0 0 0 0,0 0 0 0 0,0 0 0 0 0,1 0-1 0 0,-1 0 1 0 0,0 1 0 0 0,1 1 0 0 0,15 23 1602 0 0,4 13-1449 0 0,-3 1-1 0 0,-1 1 1 0 0,-1 1-1 0 0,-3 0 1 0 0,-1 1-1 0 0,-3 0 1 0 0,-1 1 0 0 0,-2 0-1 0 0,0 53 1 0 0,-6-66-287 0 0,0 0 0 0 0,-6 35 1 0 0,5-58-223 0 0,-1 0 1 0 0,1 0 0 0 0,-1 0 0 0 0,-1 0 0 0 0,0-1 0 0 0,0 1 0 0 0,0 0-1 0 0,-1-1 1 0 0,0 0 0 0 0,0 0 0 0 0,-1 0 0 0 0,0-1 0 0 0,-8 9 0 0 0,-1-4-881 0 0</inkml:trace>
</inkml:ink>
</file>

<file path=ppt/ink/ink2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3.303"/>
    </inkml:context>
    <inkml:brush xml:id="br0">
      <inkml:brushProperty name="width" value="0.05" units="cm"/>
      <inkml:brushProperty name="height" value="0.05" units="cm"/>
    </inkml:brush>
  </inkml:definitions>
  <inkml:trace contextRef="#ctx0" brushRef="#br0">0 55 2304 0 0,'3'-2'685'0'0,"0"1"-1"0"0,0 0 0 0 0,1 0 0 0 0,-1 0 0 0 0,0 0 0 0 0,1 1 0 0 0,-1-1 0 0 0,1 1 0 0 0,-1 0 0 0 0,7 0 1 0 0,1 0-282 0 0,368-39 4079 0 0,-331 32-4482 0 0</inkml:trace>
</inkml:ink>
</file>

<file path=ppt/ink/ink2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4.631"/>
    </inkml:context>
    <inkml:brush xml:id="br0">
      <inkml:brushProperty name="width" value="0.05" units="cm"/>
      <inkml:brushProperty name="height" value="0.05" units="cm"/>
    </inkml:brush>
  </inkml:definitions>
  <inkml:trace contextRef="#ctx0" brushRef="#br0">84 1 6913 0 0,'1'0'2194'0'0,"4"15"-20"0"0,3 70-1252 0 0,-3 0 0 0 0,-11 137 0 0 0,5-181-314 0 0,-2-1 1 0 0,-2 1-1 0 0,-2-1 1 0 0,-16 54-1 0 0,23-93-552 0 0,0 0 0 0 0,0 0 0 0 0,-1 0 0 0 0,1 0 0 0 0,0 0 0 0 0,-1 0 0 0 0,1 0 0 0 0,-1 0 0 0 0,1 0 0 0 0,-1 0 0 0 0,0-1 0 0 0,1 1 0 0 0,-1 0 0 0 0,0 0 0 0 0,1-1 0 0 0,-1 1 0 0 0,0 0 0 0 0,0-1 0 0 0,0 1-1 0 0,0-1 1 0 0,1 1 0 0 0,-1-1 0 0 0,0 0 0 0 0,-2 1 0 0 0,1-1 55 0 0,-1 0 0 0 0,1 0-1 0 0,0-1 1 0 0,0 1 0 0 0,-1-1-1 0 0,1 1 1 0 0,0-1 0 0 0,0 0-1 0 0,0 0 1 0 0,-3-2 0 0 0,-8-3-261 0 0</inkml:trace>
</inkml:ink>
</file>

<file path=ppt/ink/ink2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4.962"/>
    </inkml:context>
    <inkml:brush xml:id="br0">
      <inkml:brushProperty name="width" value="0.05" units="cm"/>
      <inkml:brushProperty name="height" value="0.05" units="cm"/>
    </inkml:brush>
  </inkml:definitions>
  <inkml:trace contextRef="#ctx0" brushRef="#br0">1 1 11058 0 0,'1'0'1201'0'0,"0"0"-1201"0"0,1 1 272 0 0,1-1 32 0 0,1 1 8 0 0,3 1 0 0 0,1 1 48 0 0,3-1 16 0 0,3 1 0 0 0,3-2 0 0 0,3 1-712 0 0,5-2-144 0 0,6-2-24 0 0,-4-3-8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45.978"/>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2511 8410 0 0,'24'1'1251'0'0,"-11"-1"-1448"0"0,-1 1 1 0 0,1-2-1 0 0,25-3 0 0 0,-10-3 565 0 0,-1-2 1 0 0,0-1-1 0 0,0-1 1 0 0,44-26-1 0 0,93-72 1876 0 0,-94 56-1745 0 0,-2-4 0 0 0,-3-2 0 0 0,-2-3 0 0 0,-3-3 0 0 0,89-125 0 0 0,-133 166-333 0 0,0-1 0 0 0,-2 0 0 0 0,-1-2 1 0 0,0 1-1 0 0,-2-1 0 0 0,12-50 0 0 0,-20 66 45 0 0,0-1 0 0 0,-1 0 0 0 0,-1 0 0 0 0,0 1 1 0 0,-1-1-1 0 0,0 0 0 0 0,-1 0 0 0 0,0 0 0 0 0,-1 0 0 0 0,0 0 0 0 0,-1 1 0 0 0,-1-1 0 0 0,1 1 1 0 0,-2 0-1 0 0,1 0 0 0 0,-2 0 0 0 0,1 1 0 0 0,-2 0 0 0 0,-8-12 0 0 0,1 6-109 0 0,0 1 0 0 0,-2 0 0 0 0,0 0 0 0 0,-21-14 0 0 0,-74-40 656 0 0,66 43-481 0 0,43 25-257 0 0,-1-1 1 0 0,0 1 0 0 0,1-1 0 0 0,-1 0 0 0 0,1 0 0 0 0,0 0 0 0 0,-1 0 0 0 0,1 0-1 0 0,0-1 1 0 0,0 1 0 0 0,0 0 0 0 0,1-1 0 0 0,-3-2 0 0 0,4 3-25 0 0,0 0 0 0 0,0 0 0 0 0,0 0 0 0 0,0 0 0 0 0,0 0 0 0 0,0 0 1 0 0,0 0-1 0 0,0 1 0 0 0,1-1 0 0 0,-1 0 0 0 0,1 0 0 0 0,-1 0 0 0 0,1 0 0 0 0,0 1 0 0 0,0-1 1 0 0,0 0-1 0 0,0 1 0 0 0,0-1 0 0 0,0 1 0 0 0,0-1 0 0 0,0 1 0 0 0,3-3 0 0 0,15-16-6 0 0,1 0 0 0 0,0 1 0 0 0,36-24-1 0 0,76-42-76 0 0,-90 59 51 0 0,852-453-17 0 0,-364 204 117 0 0,-507 260 85 0 0,0-1 1 0 0,39-36-1 0 0,-62 52-160 0 0,1-1 1 0 0,-1 1-1 0 0,0-1 0 0 0,1 1 1 0 0,-1-1-1 0 0,1 1 0 0 0,-1-1 1 0 0,0 1-1 0 0,0-1 0 0 0,1 1 1 0 0,-1-1-1 0 0,0 0 0 0 0,0 1 0 0 0,0-1 1 0 0,0 1-1 0 0,1-1 0 0 0,-1 0 1 0 0,0 1-1 0 0,0-1 0 0 0,0 0 1 0 0,0 1-1 0 0,0-1 0 0 0,-1 1 1 0 0,1-1-1 0 0,0 0 0 0 0,0 1 1 0 0,0-1-1 0 0,-1 0 0 0 0,0-1 34 0 0,0 0-1 0 0,0 1 0 0 0,0-1 0 0 0,-1 0 0 0 0,1 1 1 0 0,-1-1-1 0 0,1 1 0 0 0,-4-3 0 0 0,-36-18-2989 0 0,32 18 1283 0 0</inkml:trace>
</inkml:ink>
</file>

<file path=ppt/ink/ink2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5.621"/>
    </inkml:context>
    <inkml:brush xml:id="br0">
      <inkml:brushProperty name="width" value="0.05" units="cm"/>
      <inkml:brushProperty name="height" value="0.05" units="cm"/>
    </inkml:brush>
  </inkml:definitions>
  <inkml:trace contextRef="#ctx0" brushRef="#br0">13 11 3225 0 0,'-13'-11'19497'0'0</inkml:trace>
</inkml:ink>
</file>

<file path=ppt/ink/ink2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5.950"/>
    </inkml:context>
    <inkml:brush xml:id="br0">
      <inkml:brushProperty name="width" value="0.05" units="cm"/>
      <inkml:brushProperty name="height" value="0.05" units="cm"/>
    </inkml:brush>
  </inkml:definitions>
  <inkml:trace contextRef="#ctx0" brushRef="#br0">0 27 17508 0 0,'4'1'2074'0'0,"13"-3"-3271"0"0,19-10-1613 0 0,-31 10 2580 0 0,20-9-336 0 0</inkml:trace>
</inkml:ink>
</file>

<file path=ppt/ink/ink2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6.885"/>
    </inkml:context>
    <inkml:brush xml:id="br0">
      <inkml:brushProperty name="width" value="0.05" units="cm"/>
      <inkml:brushProperty name="height" value="0.05" units="cm"/>
    </inkml:brush>
  </inkml:definitions>
  <inkml:trace contextRef="#ctx0" brushRef="#br0">10 372 7834 0 0,'-1'0'135'0'0,"1"0"0"0"0,-1 1 1 0 0,1-1-1 0 0,0 0 1 0 0,-1 0-1 0 0,1 0 0 0 0,-1 0 1 0 0,1 0-1 0 0,0 0 1 0 0,-1 1-1 0 0,1-1 0 0 0,-1 0 1 0 0,1 0-1 0 0,0 1 1 0 0,-1-1-1 0 0,1 0 0 0 0,0 1 1 0 0,0-1-1 0 0,-1 0 0 0 0,1 1 1 0 0,0-1-1 0 0,0 0 1 0 0,-1 1-1 0 0,1-1 0 0 0,0 0 1 0 0,0 1-1 0 0,0-1 1 0 0,0 1-1 0 0,-1-1 0 0 0,1 1 1 0 0,0-1-1 0 0,0 0 0 0 0,0 1 1 0 0,0-1-1 0 0,0 1 1 0 0,0-1-1 0 0,0 1 0 0 0,0-1 1 0 0,0 0-1 0 0,0 1 1 0 0,1-1-1 0 0,-1 1 0 0 0,0-1 1 0 0,0 0-1 0 0,0 1 1 0 0,0-1-1 0 0,1 1 0 0 0,-1-1 1 0 0,1 1-1 0 0,-1 0-112 0 0,1 0-1 0 0,-1 1 1 0 0,1-1-1 0 0,-1 0 1 0 0,1 0-1 0 0,0 0 1 0 0,0 0-1 0 0,-1 0 1 0 0,1 0 0 0 0,0 0-1 0 0,0 0 1 0 0,0-1-1 0 0,0 1 1 0 0,0 0-1 0 0,0-1 1 0 0,0 1-1 0 0,0 0 1 0 0,0-1-1 0 0,2 1 1 0 0,0-1 65 0 0,1 0 1 0 0,-1 0-1 0 0,0 0 0 0 0,0-1 1 0 0,0 0-1 0 0,1 0 0 0 0,-1 1 1 0 0,0-2-1 0 0,0 1 1 0 0,0 0-1 0 0,-1-1 0 0 0,1 1 1 0 0,0-1-1 0 0,0 0 0 0 0,-1 0 1 0 0,3-2-1 0 0,7-6 382 0 0,19-22-1 0 0,-29 30-462 0 0,29-34-25 0 0,-1-2 0 0 0,-2 0 0 0 0,24-46 0 0 0,-34 51-2057 0 0,-2-1 0 0 0,16-46 0 0 0,-38 98 3850 0 0,-5 11-1069 0 0,-10 50 0 0 0,19-67-671 0 0,-10 82 314 0 0,12-84-250 0 0,0 0-1 0 0,0 0 0 0 0,1 1 1 0 0,0-1-1 0 0,1 0 1 0 0,0 0-1 0 0,3 11 0 0 0,-4-21-129 0 0,-1 1-1 0 0,0 0 0 0 0,0 0 0 0 0,0-1 0 0 0,0 1 0 0 0,1 0 1 0 0,-1 0-1 0 0,0-1 0 0 0,0 1 0 0 0,1 0 0 0 0,-1-1 0 0 0,1 1 1 0 0,-1 0-1 0 0,1-1 0 0 0,-1 1 0 0 0,1-1 0 0 0,-1 1 1 0 0,1-1-1 0 0,-1 1 0 0 0,1-1 0 0 0,0 1 0 0 0,-1-1 0 0 0,1 0 1 0 0,0 1-1 0 0,-1-1 0 0 0,1 0 0 0 0,0 1 0 0 0,0-1 0 0 0,-1 0 1 0 0,1 0-1 0 0,0 0 0 0 0,0 0 0 0 0,-1 0 0 0 0,1 0 1 0 0,0 0-1 0 0,0 0 0 0 0,-1 0 0 0 0,1 0 0 0 0,0 0 0 0 0,0 0 1 0 0,-1 0-1 0 0,1-1 0 0 0,0 1 0 0 0,0 0 0 0 0,-1-1 0 0 0,1 1 1 0 0,0 0-1 0 0,-1-1 0 0 0,1 1 0 0 0,-1-1 0 0 0,1 1 1 0 0,0-1-1 0 0,-1 1 0 0 0,1-1 0 0 0,-1 0 0 0 0,1 0 0 0 0,5-6-437 0 0,0 0-1 0 0,0 0 0 0 0,8-15 0 0 0,-9 15 419 0 0,34-55-483 0 0,-24 35 101 0 0,2 1 1 0 0,1 0-1 0 0,1 1 0 0 0,26-25 1 0 0,-31 41 335 0 0,-14 9 112 0 0,0 0 0 0 0,0 0-1 0 0,1 0 1 0 0,-1 0 0 0 0,0 0 0 0 0,0 0-1 0 0,1 0 1 0 0,-1 0 0 0 0,0 0 0 0 0,1 0-1 0 0,-1 0 1 0 0,0 0 0 0 0,0 0-1 0 0,1 0 1 0 0,-1 0 0 0 0,0 0 0 0 0,0 0-1 0 0,1 1 1 0 0,-1-1 0 0 0,0 0 0 0 0,0 0-1 0 0,0 0 1 0 0,1 0 0 0 0,-1 1-1 0 0,0-1 1 0 0,0 0 0 0 0,0 0 0 0 0,0 1-1 0 0,1-1 1 0 0,0 3 142 0 0,0 0-1 0 0,-1-1 0 0 0,1 1 1 0 0,-1 0-1 0 0,1 0 1 0 0,-1 0-1 0 0,0 4 1 0 0,0 5 38 0 0,1 130 2249 0 0,-3-63-1519 0 0,2-74-929 0 0,1 1 120 0 0,5-20-525 0 0,5-10-388 0 0,0 1-1 0 0,2 0 1 0 0,0 1 0 0 0,19-23 0 0 0,-24 34 424 0 0,1 1-1 0 0,0 1 0 0 0,0-1 1 0 0,1 1-1 0 0,1 1 1 0 0,-1 0-1 0 0,1 0 0 0 0,1 1 1 0 0,-1 1-1 0 0,16-7 1 0 0,-26 12 447 0 0,0 0 1 0 0,0 1-1 0 0,0-1 0 0 0,1 1 1 0 0,-1 0-1 0 0,0-1 1 0 0,0 1-1 0 0,0 0 1 0 0,0 0-1 0 0,0-1 1 0 0,1 1-1 0 0,-1 0 1 0 0,0 0-1 0 0,0 1 1 0 0,0-1-1 0 0,0 0 1 0 0,1 0-1 0 0,-1 0 1 0 0,0 1-1 0 0,0-1 0 0 0,0 1 1 0 0,0-1-1 0 0,0 1 1 0 0,0-1-1 0 0,0 1 1 0 0,0-1-1 0 0,0 1 1 0 0,0 0-1 0 0,0 0 1 0 0,0-1-1 0 0,0 1 1 0 0,-1 0-1 0 0,1 0 1 0 0,0 0-1 0 0,0 1 1 0 0,1 3 353 0 0,0 0 0 0 0,-1 0 1 0 0,1 0-1 0 0,-1 0 1 0 0,0 0-1 0 0,0 9 0 0 0,0 76 2146 0 0,-1-18-1995 0 0,0-59-899 0 0</inkml:trace>
</inkml:ink>
</file>

<file path=ppt/ink/ink2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7.214"/>
    </inkml:context>
    <inkml:brush xml:id="br0">
      <inkml:brushProperty name="width" value="0.05" units="cm"/>
      <inkml:brushProperty name="height" value="0.05" units="cm"/>
    </inkml:brush>
  </inkml:definitions>
  <inkml:trace contextRef="#ctx0" brushRef="#br0">0 1 11522 0 0,'0'0'1249'0'0,"1"0"-1897"0"0,4 1-153 0 0,0 0-31 0 0,8 2-8 0 0,5-2-400 0 0,8 1-72 0 0,6-4-25 0 0,2 0 1 0 0</inkml:trace>
</inkml:ink>
</file>

<file path=ppt/ink/ink2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7.777"/>
    </inkml:context>
    <inkml:brush xml:id="br0">
      <inkml:brushProperty name="width" value="0.05" units="cm"/>
      <inkml:brushProperty name="height" value="0.05" units="cm"/>
    </inkml:brush>
  </inkml:definitions>
  <inkml:trace contextRef="#ctx0" brushRef="#br0">296 403 11058 0 0,'-5'-16'3042'0'0,"2"1"-2612"0"0,-1 0-1 0 0,-1 1 0 0 0,0-1 0 0 0,-14-24 0 0 0,16 33-377 0 0,0 1 0 0 0,0 0 0 0 0,0 0 0 0 0,-1 0 0 0 0,0 0 0 0 0,0 0 0 0 0,0 1 0 0 0,-1 0 0 0 0,0 0 0 0 0,1 0 0 0 0,-1 0 0 0 0,-1 1 0 0 0,1 0 0 0 0,-11-5 0 0 0,12 7-1 0 0,-1 0 0 0 0,1 1 0 0 0,-1 0-1 0 0,1 0 1 0 0,-1 0 0 0 0,0 0 0 0 0,1 1 0 0 0,-1-1-1 0 0,1 1 1 0 0,-1 0 0 0 0,1 1 0 0 0,0-1-1 0 0,0 1 1 0 0,-1 0 0 0 0,1 0 0 0 0,0 0 0 0 0,0 1-1 0 0,1-1 1 0 0,-1 1 0 0 0,0 0 0 0 0,1 0 0 0 0,-5 5-1 0 0,0 1-85 0 0,-1 0-1 0 0,1 0 0 0 0,1 1 0 0 0,0 0 0 0 0,1 0 0 0 0,-1 1 1 0 0,-6 16-1 0 0,10-18-79 0 0,0 1 0 0 0,0-1 0 0 0,1 1 0 0 0,1 0 0 0 0,-1 0 0 0 0,1 0 0 0 0,1 0 0 0 0,1 13 0 0 0,-1-20 70 0 0,0 0-1 0 0,0-1 0 0 0,0 1 0 0 0,1 0 1 0 0,0-1-1 0 0,-1 1 0 0 0,1 0 0 0 0,0-1 1 0 0,0 1-1 0 0,0-1 0 0 0,0 1 0 0 0,1-1 1 0 0,-1 0-1 0 0,1 1 0 0 0,-1-1 0 0 0,1 0 0 0 0,0 0 1 0 0,0 0-1 0 0,0 0 0 0 0,0-1 0 0 0,0 1 1 0 0,0-1-1 0 0,1 1 0 0 0,-1-1 0 0 0,0 1 1 0 0,1-1-1 0 0,-1 0 0 0 0,1 0 0 0 0,0-1 1 0 0,-1 1-1 0 0,1 0 0 0 0,-1-1 0 0 0,1 1 0 0 0,0-1 1 0 0,3 0-1 0 0,-1 0 57 0 0,0-1 0 0 0,-1 0 1 0 0,1 0-1 0 0,0 0 0 0 0,-1-1 0 0 0,1 1 1 0 0,-1-1-1 0 0,1 0 0 0 0,-1-1 0 0 0,0 1 0 0 0,0-1 1 0 0,0 1-1 0 0,0-1 0 0 0,-1 0 0 0 0,6-6 1 0 0,5-6 90 0 0,-1 0 0 0 0,15-23 0 0 0,-21 29-75 0 0,26-39-976 0 0,-2-1 0 0 0,-3-1 0 0 0,-1-2-1 0 0,35-100 1 0 0,-46 104-162 0 0</inkml:trace>
</inkml:ink>
</file>

<file path=ppt/ink/ink2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8.179"/>
    </inkml:context>
    <inkml:brush xml:id="br0">
      <inkml:brushProperty name="width" value="0.05" units="cm"/>
      <inkml:brushProperty name="height" value="0.05" units="cm"/>
    </inkml:brush>
  </inkml:definitions>
  <inkml:trace contextRef="#ctx0" brushRef="#br0">126 109 1896 0 0,'3'-14'882'0'0,"-3"11"-695"0"0,11-54 4011 0 0,-10 23 8346 0 0,-11 60-11805 0 0,-103 427-84 0 0,106-416-816 0 0,2 0 1 0 0,0 62-1 0 0,5-81 60 0 0,1 0 0 0 0,1-1-1 0 0,1 1 1 0 0,0 0-1 0 0,1-1 1 0 0,1 0 0 0 0,12 28-1 0 0,-11-33-1741 0 0,0-3-4704 0 0</inkml:trace>
</inkml:ink>
</file>

<file path=ppt/ink/ink2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8.553"/>
    </inkml:context>
    <inkml:brush xml:id="br0">
      <inkml:brushProperty name="width" value="0.05" units="cm"/>
      <inkml:brushProperty name="height" value="0.05" units="cm"/>
    </inkml:brush>
  </inkml:definitions>
  <inkml:trace contextRef="#ctx0" brushRef="#br0">1 238 5065 0 0,'2'1'4927'0'0,"10"3"-4649"0"0,0-1 64 0 0,0-1 0 0 0,-1 0 1 0 0,1-1-1 0 0,0 0 0 0 0,0 0 0 0 0,0-2 0 0 0,0 1 0 0 0,0-2 0 0 0,0 1 0 0 0,-1-2 0 0 0,1 1 0 0 0,-1-2 1 0 0,1 0-1 0 0,-1 0 0 0 0,0-1 0 0 0,0 0 0 0 0,-1-1 0 0 0,0 0 0 0 0,0 0 0 0 0,0-1 0 0 0,-1-1 0 0 0,11-10 1 0 0,-13 10-321 0 0,-1-1 1 0 0,0 0 0 0 0,0 0 0 0 0,-1-1 0 0 0,-1 0 0 0 0,1 0 0 0 0,2-11 0 0 0,-6 17-79 0 0,0 0 1 0 0,0 0-1 0 0,0 0 0 0 0,-1 0 1 0 0,1 0-1 0 0,-1 0 0 0 0,0 0 0 0 0,-1-1 1 0 0,0-6-1 0 0,0 9 51 0 0,1 0-1 0 0,-1 0 0 0 0,0 0 1 0 0,0 0-1 0 0,0 0 1 0 0,0 0-1 0 0,0 0 0 0 0,0 1 1 0 0,-1-1-1 0 0,1 0 1 0 0,-1 1-1 0 0,1-1 0 0 0,-1 1 1 0 0,1-1-1 0 0,-1 1 1 0 0,0 0-1 0 0,0-1 0 0 0,0 1 1 0 0,-3-1-1 0 0,2 1 77 0 0,0 0 1 0 0,0 1-1 0 0,0 0 0 0 0,0-1 1 0 0,0 1-1 0 0,0 0 0 0 0,0 0 0 0 0,0 1 1 0 0,0-1-1 0 0,0 1 0 0 0,0-1 1 0 0,0 1-1 0 0,0 0 0 0 0,0 0 0 0 0,0 0 1 0 0,0 1-1 0 0,0-1 0 0 0,1 1 1 0 0,-1-1-1 0 0,1 1 0 0 0,-1 0 0 0 0,-3 3 1 0 0,-4 4 13 0 0,-1 0 1 0 0,2 1-1 0 0,-15 17 1 0 0,13-11-113 0 0,0 0-1 0 0,1 0 1 0 0,0 1 0 0 0,2 0-1 0 0,-9 23 1 0 0,13-31 52 0 0,1 0-1 0 0,1 1 1 0 0,-1-1-1 0 0,2 1 1 0 0,-1 0 0 0 0,1-1-1 0 0,1 1 1 0 0,0 0-1 0 0,0 0 1 0 0,1 0 0 0 0,0-1-1 0 0,3 12 1 0 0,-4-18-53 0 0,1 0 0 0 0,0 0-1 0 0,1 0 1 0 0,-1 0 0 0 0,0-1 0 0 0,1 1 0 0 0,0 0 0 0 0,-1 0-1 0 0,1-1 1 0 0,0 1 0 0 0,0-1 0 0 0,1 0 0 0 0,-1 0 0 0 0,0 1-1 0 0,1-2 1 0 0,0 1 0 0 0,4 3 0 0 0,-5-4-62 0 0,0-1 0 0 0,0 1 1 0 0,1-1-1 0 0,-1 1 0 0 0,0-1 0 0 0,0 0 0 0 0,0 0 1 0 0,0 0-1 0 0,1 0 0 0 0,-1 0 0 0 0,0 0 1 0 0,0-1-1 0 0,0 1 0 0 0,1-1 0 0 0,-1 0 0 0 0,0 1 1 0 0,0-1-1 0 0,0 0 0 0 0,0 0 0 0 0,0 0 0 0 0,0 0 1 0 0,-1-1-1 0 0,1 1 0 0 0,0 0 0 0 0,-1-1 0 0 0,3-1 1 0 0,10-13-894 0 0,0-1 0 0 0,-1 0 0 0 0,-1-1-1 0 0,-1 0 1 0 0,-1-1 0 0 0,0 0 0 0 0,8-24 0 0 0,-5 14-558 0 0,1 0-1 0 0,21-32 0 0 0,-33 58 1862 0 0,10-12-1248 0 0,1 16 9142 0 0,41 79-4092 0 0,-15-27-3749 0 0,63 66 0 0 0,-86-101-357 0 0,-3-4-29 0 0,24 20 0 0 0,-32-29-353 0 0</inkml:trace>
</inkml:ink>
</file>

<file path=ppt/ink/ink2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8.884"/>
    </inkml:context>
    <inkml:brush xml:id="br0">
      <inkml:brushProperty name="width" value="0.05" units="cm"/>
      <inkml:brushProperty name="height" value="0.05" units="cm"/>
    </inkml:brush>
  </inkml:definitions>
  <inkml:trace contextRef="#ctx0" brushRef="#br0">304 1 17052 0 0,'-10'4'3632'0'0,"-3"6"-3348"0"0,1 1-1 0 0,0 0 1 0 0,1 0-1 0 0,0 1 0 0 0,-12 17 1 0 0,4-5-264 0 0,-20 21-32 0 0,-88 116-890 0 0,101-120 768 0 0</inkml:trace>
</inkml:ink>
</file>

<file path=ppt/ink/ink2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9.227"/>
    </inkml:context>
    <inkml:brush xml:id="br0">
      <inkml:brushProperty name="width" value="0.05" units="cm"/>
      <inkml:brushProperty name="height" value="0.05" units="cm"/>
    </inkml:brush>
  </inkml:definitions>
  <inkml:trace contextRef="#ctx0" brushRef="#br0">459 1 11522 0 0,'-13'30'4134'0'0,"2"-8"-3659"0"0,-259 553 4182 0 0,126-295-6262 0 0,124-237-5303 0 0</inkml:trace>
</inkml:ink>
</file>

<file path=ppt/ink/ink2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09.942"/>
    </inkml:context>
    <inkml:brush xml:id="br0">
      <inkml:brushProperty name="width" value="0.05" units="cm"/>
      <inkml:brushProperty name="height" value="0.05" units="cm"/>
    </inkml:brush>
  </inkml:definitions>
  <inkml:trace contextRef="#ctx0" brushRef="#br0">0 732 5985 0 0,'3'3'453'0'0,"0"0"-1"0"0,1 0 0 0 0,-1 0 1 0 0,0 0-1 0 0,1-1 0 0 0,-1 1 1 0 0,6 1-1 0 0,-7-3-238 0 0,-1-1 0 0 0,1 1 0 0 0,0-1 0 0 0,0 0 0 0 0,-1 0 0 0 0,1 0-1 0 0,0 0 1 0 0,0 0 0 0 0,-1 0 0 0 0,1 0 0 0 0,0 0 0 0 0,0-1 0 0 0,-1 1 0 0 0,1-1 0 0 0,-1 1 0 0 0,1-1 0 0 0,0 0 0 0 0,-1 0 0 0 0,1 0 0 0 0,-1 1 0 0 0,1-1-1 0 0,1-2 1 0 0,12-10 534 0 0,-1-1 0 0 0,0-1 0 0 0,-1 0 0 0 0,0-1 0 0 0,-1 0 0 0 0,15-29-1 0 0,-15 27-460 0 0,19-32-238 0 0,-3-2-1 0 0,40-98 1 0 0,-56 118-784 0 0,-2-1-1 0 0,-1-1 1 0 0,-1 0-1 0 0,-2 0 0 0 0,-2-1 1 0 0,1-38-1 0 0,-5 68 476 0 0,0 0-49 0 0,0 0 1 0 0,0 1-1 0 0,0-1 0 0 0,0 0 1 0 0,-1 0-1 0 0,0 0 0 0 0,0 0 1 0 0,0 1-1 0 0,-1-1 0 0 0,-3-8 1 0 0,4 12 323 0 0,1 1-1 0 0,-1 0 1 0 0,1-1 0 0 0,-1 1 0 0 0,1 0 0 0 0,-1 0 0 0 0,0 0-1 0 0,1 0 1 0 0,-1-1 0 0 0,1 1 0 0 0,-1 0 0 0 0,0 0 0 0 0,1 0-1 0 0,-1 0 1 0 0,0 0 0 0 0,1 0 0 0 0,-1 1 0 0 0,1-1-1 0 0,-1 0 1 0 0,0 0 0 0 0,1 0 0 0 0,-1 1 0 0 0,1-1 0 0 0,-1 0-1 0 0,1 0 1 0 0,-1 1 0 0 0,1-1 0 0 0,-1 1 0 0 0,1-1 0 0 0,-1 0-1 0 0,1 1 1 0 0,-1-1 0 0 0,1 1 0 0 0,0-1 0 0 0,-1 1 0 0 0,0 0-1 0 0,-16 20 735 0 0,5-1-640 0 0,1 1-1 0 0,0 0 1 0 0,2 0-1 0 0,0 1 1 0 0,2 0-1 0 0,0 1 1 0 0,-5 35-1 0 0,5-13 37 0 0,2 1 0 0 0,3 86 0 0 0,3-107-270 0 0,1 0-1 0 0,1 0 1 0 0,1-1-1 0 0,1 0 1 0 0,1 1-1 0 0,18 43 0 0 0,-14-47-492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46.31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1 5985 0 0,'73'-1'569'0'0,"103"3"-304"0"0,-142 1-270 0 0,1 0 0 0 0,66 17 0 0 0,-94-18 157 0 0,0 0-1 0 0,0 1 0 0 0,0 0 1 0 0,-1 0-1 0 0,1 0 0 0 0,7 6 1 0 0,-12-8-34 0 0,-1 0 0 0 0,0 0 1 0 0,0 0-1 0 0,0 0 0 0 0,1 0 0 0 0,-1 0 0 0 0,0 0 1 0 0,-1 0-1 0 0,1 1 0 0 0,0-1 0 0 0,0 0 1 0 0,0 1-1 0 0,-1-1 0 0 0,1 1 0 0 0,-1-1 0 0 0,1 1 1 0 0,-1-1-1 0 0,0 1 0 0 0,1-1 0 0 0,-1 1 1 0 0,0-1-1 0 0,0 1 0 0 0,0-1 0 0 0,0 1 0 0 0,0-1 1 0 0,-1 1-1 0 0,1-1 0 0 0,0 1 0 0 0,-1-1 1 0 0,1 1-1 0 0,-1-1 0 0 0,1 1 0 0 0,-1-1 0 0 0,0 0 1 0 0,-1 3-1 0 0,-9 12 952 0 0,-2-1 1 0 0,1 0-1 0 0,-2-1 1 0 0,0 0-1 0 0,-1-1 1 0 0,-16 12-1 0 0,6-6-305 0 0,-133 97 1575 0 0,73-57-2537 0 0,54-36-127 0 0</inkml:trace>
</inkml:ink>
</file>

<file path=ppt/ink/ink2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0.565"/>
    </inkml:context>
    <inkml:brush xml:id="br0">
      <inkml:brushProperty name="width" value="0.05" units="cm"/>
      <inkml:brushProperty name="height" value="0.05" units="cm"/>
    </inkml:brush>
  </inkml:definitions>
  <inkml:trace contextRef="#ctx0" brushRef="#br0">1 228 8754 0 0,'20'13'-148'0'0,"-8"-9"385"0"0,0 0 1 0 0,0 0-1 0 0,0-1 1 0 0,0-1 0 0 0,0 0-1 0 0,1-1 1 0 0,-1 0-1 0 0,1-1 1 0 0,-1 0-1 0 0,1-1 1 0 0,-1-1-1 0 0,0 1 1 0 0,1-2 0 0 0,20-7-1 0 0,-18 5 22 0 0,0 0 1 0 0,-1-2-1 0 0,1 1 0 0 0,-2-2 1 0 0,1 0-1 0 0,-1 0 0 0 0,0-2 0 0 0,-1 1 1 0 0,0-2-1 0 0,0 1 0 0 0,13-18 1 0 0,-22 24-402 0 0,0 0 0 0 0,-1 0 0 0 0,0 0 0 0 0,0 0 1 0 0,0-1-1 0 0,0 1 0 0 0,0-1 0 0 0,-1 1 0 0 0,0-1 1 0 0,0 0-1 0 0,0 1 0 0 0,-1-1 0 0 0,1 0 0 0 0,-1-7 0 0 0,-1 10 67 0 0,1-1 0 0 0,0 1 0 0 0,-1-1 0 0 0,0 1 0 0 0,1-1 0 0 0,-1 1-1 0 0,0-1 1 0 0,0 1 0 0 0,0 0 0 0 0,-1-1 0 0 0,1 1 0 0 0,-1 0 0 0 0,1 0-1 0 0,-1 0 1 0 0,0 0 0 0 0,1 0 0 0 0,-1 1 0 0 0,0-1 0 0 0,0 0 0 0 0,0 1-1 0 0,0-1 1 0 0,-1 1 0 0 0,1 0 0 0 0,0 0 0 0 0,-1 0 0 0 0,1 0 0 0 0,-1 0-1 0 0,-3-1 1 0 0,1 2 164 0 0,0 0-1 0 0,-1-1 1 0 0,1 2-1 0 0,0-1 1 0 0,0 0-1 0 0,0 1 1 0 0,0 0-1 0 0,0 0 1 0 0,0 1 0 0 0,0 0-1 0 0,0-1 1 0 0,1 1-1 0 0,-1 1 1 0 0,1-1-1 0 0,-1 1 1 0 0,1 0-1 0 0,-7 5 1 0 0,-6 6 416 0 0,1 1 0 0 0,-25 28 0 0 0,29-29-292 0 0,1 1 1 0 0,1 0-1 0 0,0 0 0 0 0,1 1 0 0 0,1 0 1 0 0,-11 31-1 0 0,15-37-89 0 0,1 0 0 0 0,0 1-1 0 0,1-1 1 0 0,0 1 0 0 0,1 0 0 0 0,0 0-1 0 0,1-1 1 0 0,0 1 0 0 0,0 0 0 0 0,1 0-1 0 0,1 0 1 0 0,4 16 0 0 0,-4-22-131 0 0,0 0-1 0 0,0 0 1 0 0,0-1-1 0 0,1 1 1 0 0,0-1-1 0 0,-1 1 1 0 0,2-1-1 0 0,-1 0 1 0 0,0-1-1 0 0,1 1 1 0 0,0 0-1 0 0,0-1 1 0 0,0 0-1 0 0,0 0 1 0 0,9 5-1 0 0,-10-7-107 0 0,0 1 0 0 0,1-1 0 0 0,-1 0 0 0 0,0 0 0 0 0,1 0 0 0 0,-1 0 0 0 0,1-1-1 0 0,-1 1 1 0 0,1-1 0 0 0,-1 0 0 0 0,1 0 0 0 0,-1 0 0 0 0,1-1 0 0 0,-1 1 0 0 0,1-1 0 0 0,-1 0 0 0 0,1 0 0 0 0,-1 0-1 0 0,0 0 1 0 0,0-1 0 0 0,1 1 0 0 0,-1-1 0 0 0,5-4 0 0 0,7-6-531 0 0,-1 0 0 0 0,-1-1-1 0 0,0-1 1 0 0,20-27 0 0 0,35-67-2656 0 0,-57 90 2613 0 0,-4 7 463 0 0,0-1 0 0 0,-1 0 0 0 0,0 0 0 0 0,4-14 0 0 0,-13 43 1106 0 0,0 0 0 0 0,2 0 1 0 0,-1 0-1 0 0,2 0 1 0 0,2 25-1 0 0,-1-31-418 0 0,0-1 0 0 0,1 0 0 0 0,0 0 0 0 0,1 0 0 0 0,0 0 0 0 0,0 0 0 0 0,1-1 0 0 0,0 1 0 0 0,1-1 0 0 0,10 16 0 0 0,-14-24-454 0 0,0 0-1 0 0,0 0 1 0 0,-1 0-1 0 0,1-1 1 0 0,0 1-1 0 0,0 0 1 0 0,0 0-1 0 0,0-1 1 0 0,0 1-1 0 0,0 0 1 0 0,0-1-1 0 0,0 1 0 0 0,0-1 1 0 0,0 1-1 0 0,0-1 1 0 0,0 0-1 0 0,1 1 1 0 0,-1-1-1 0 0,0 0 1 0 0,0 0-1 0 0,0 0 1 0 0,2 0-1 0 0,-1 0 24 0 0,0-1 0 0 0,0 1 0 0 0,0-1 0 0 0,0 0 0 0 0,-1 0 1 0 0,1 0-1 0 0,0 0 0 0 0,-1 0 0 0 0,1 0 0 0 0,0 0 0 0 0,-1 0 0 0 0,3-3 0 0 0,3-5 179 0 0,1-1-1 0 0,-1 1 1 0 0,9-20 0 0 0,-9 18-111 0 0,73-135-570 0 0,-64 115-315 0 0</inkml:trace>
</inkml:ink>
</file>

<file path=ppt/ink/ink2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0.924"/>
    </inkml:context>
    <inkml:brush xml:id="br0">
      <inkml:brushProperty name="width" value="0.05" units="cm"/>
      <inkml:brushProperty name="height" value="0.05" units="cm"/>
    </inkml:brush>
  </inkml:definitions>
  <inkml:trace contextRef="#ctx0" brushRef="#br0">1 226 1840 0 0,'1'3'141'0'0,"1"1"0"0"0,-1-1-1 0 0,1 0 1 0 0,0 1 0 0 0,1-1-1 0 0,-1 0 1 0 0,0 0 0 0 0,1 0-1 0 0,0 0 1 0 0,0-1 0 0 0,0 1-1 0 0,0-1 1 0 0,0 0 0 0 0,0 0-1 0 0,0 0 1 0 0,1 0 0 0 0,-1 0-1 0 0,1-1 1 0 0,0 1-1 0 0,-1-1 1 0 0,1 0 0 0 0,0 0-1 0 0,7 0 1 0 0,-5 0 325 0 0,0-1-1 0 0,0 1 1 0 0,-1-1-1 0 0,1-1 1 0 0,0 1-1 0 0,0-1 1 0 0,0 0-1 0 0,-1 0 1 0 0,1-1-1 0 0,-1 1 1 0 0,1-1-1 0 0,-1-1 1 0 0,1 1-1 0 0,-1-1 1 0 0,7-5-1 0 0,0-2-61 0 0,0-1-1 0 0,-1 0 1 0 0,0-1-1 0 0,-1 0 1 0 0,12-18-1 0 0,-12 14-575 0 0,0 0 0 0 0,-1-1-1 0 0,-1 0 1 0 0,7-22-1 0 0,-14 36 11 0 0,-1 0 1 0 0,1 0-1 0 0,0 0 1 0 0,-1 0-1 0 0,1 0 1 0 0,-1 0-1 0 0,0 0 0 0 0,0-1 1 0 0,0 1-1 0 0,0 0 1 0 0,-1 0-1 0 0,0 0 1 0 0,1 0-1 0 0,-3-5 0 0 0,2 7 130 0 0,1 0-1 0 0,-1-1 1 0 0,0 1-1 0 0,0 0 1 0 0,0 0-1 0 0,0 0 1 0 0,0 0-1 0 0,0 1 0 0 0,0-1 1 0 0,0 0-1 0 0,0 0 1 0 0,-1 1-1 0 0,1-1 1 0 0,0 0-1 0 0,0 1 0 0 0,-1-1 1 0 0,1 1-1 0 0,0 0 1 0 0,-1-1-1 0 0,1 1 1 0 0,0 0-1 0 0,-1 0 0 0 0,1 0 1 0 0,0 0-1 0 0,-1 0 1 0 0,1 0-1 0 0,-1 0 1 0 0,1 1-1 0 0,0-1 0 0 0,-1 0 1 0 0,1 1-1 0 0,0-1 1 0 0,0 1-1 0 0,-3 1 1 0 0,-6 2 349 0 0,0 1 1 0 0,0 0 0 0 0,1 1 0 0 0,0 0 0 0 0,0 1-1 0 0,0 0 1 0 0,1 0 0 0 0,0 0 0 0 0,-8 10 0 0 0,4-2-167 0 0,0 0 0 0 0,1 1 0 0 0,1 0-1 0 0,-12 24 1 0 0,18-31-26 0 0,1-1 0 0 0,0 0 0 0 0,0 1 0 0 0,1 0 0 0 0,0 0 0 0 0,1 0 0 0 0,-1 0 0 0 0,2 0 0 0 0,-1 0 0 0 0,2 0 0 0 0,-1 0 0 0 0,1 0-1 0 0,2 10 1 0 0,-2-14-171 0 0,1 0-1 0 0,-1-1 0 0 0,1 1 0 0 0,0 0 0 0 0,0-1 0 0 0,0 0 0 0 0,1 0 1 0 0,-1 1-1 0 0,1-1 0 0 0,0-1 0 0 0,1 1 0 0 0,-1 0 0 0 0,0-1 0 0 0,1 0 1 0 0,0 0-1 0 0,0 0 0 0 0,0 0 0 0 0,0 0 0 0 0,0-1 0 0 0,1 0 0 0 0,-1 0 1 0 0,1 0-1 0 0,-1 0 0 0 0,1-1 0 0 0,8 2 0 0 0,-6-2-272 0 0,0-1-1 0 0,0 0 0 0 0,0 0 1 0 0,0 0-1 0 0,0-1 0 0 0,-1 0 1 0 0,1 0-1 0 0,0 0 1 0 0,0-1-1 0 0,-1 0 0 0 0,8-4 1 0 0,13-7-3903 0 0</inkml:trace>
</inkml:ink>
</file>

<file path=ppt/ink/ink2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1.251"/>
    </inkml:context>
    <inkml:brush xml:id="br0">
      <inkml:brushProperty name="width" value="0.05" units="cm"/>
      <inkml:brushProperty name="height" value="0.05" units="cm"/>
    </inkml:brush>
  </inkml:definitions>
  <inkml:trace contextRef="#ctx0" brushRef="#br0">148 1 8290 0 0,'-1'0'163'0'0,"1"0"0"0"0,0 0 1 0 0,-1 0-1 0 0,1 0 0 0 0,0 0 1 0 0,-1-1-1 0 0,1 1 0 0 0,0 0 0 0 0,-1 0 1 0 0,1 0-1 0 0,0 0 0 0 0,-1 0 1 0 0,1 0-1 0 0,0 0 0 0 0,-1 0 1 0 0,1 0-1 0 0,0 1 0 0 0,-1-1 0 0 0,1 0 1 0 0,0 0-1 0 0,-1 0 0 0 0,1 0 1 0 0,0 0-1 0 0,-1 1 0 0 0,1-1 0 0 0,0 0 1 0 0,0 0-1 0 0,-1 0 0 0 0,1 1 1 0 0,0-1-1 0 0,0 0 0 0 0,-1 0 1 0 0,1 1-1 0 0,0-1 0 0 0,0 0 0 0 0,0 1 1 0 0,-1-1-1 0 0,1 0 0 0 0,0 1 1 0 0,-9 16 709 0 0,7-14-293 0 0,-21 48 361 0 0,2 1-1 0 0,2 1 1 0 0,3 0-1 0 0,2 1 1 0 0,-7 63-1 0 0,16-89-817 0 0,2 1-1 0 0,0 52 1 0 0,4-71-136 0 0,-1-1 0 0 0,1 1-1 0 0,1-1 1 0 0,0 0 0 0 0,0 1 0 0 0,1-1 0 0 0,0 0 0 0 0,0 0 0 0 0,1 0 0 0 0,0-1 0 0 0,1 0-1 0 0,8 12 1 0 0,-10-16-116 0 0,0-1 0 0 0,1 0 0 0 0,-1 1 0 0 0,1-1 0 0 0,0-1 0 0 0,0 1-1 0 0,0 0 1 0 0,0-1 0 0 0,1 0 0 0 0,-1 0 0 0 0,9 3 0 0 0,8-2-857 0 0</inkml:trace>
</inkml:ink>
</file>

<file path=ppt/ink/ink2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2.345"/>
    </inkml:context>
    <inkml:brush xml:id="br0">
      <inkml:brushProperty name="width" value="0.05" units="cm"/>
      <inkml:brushProperty name="height" value="0.05" units="cm"/>
    </inkml:brush>
  </inkml:definitions>
  <inkml:trace contextRef="#ctx0" brushRef="#br0">56 1018 9674 0 0,'-2'1'4496'0'0,"1"-1"-4313"0"0,1 0-1 0 0,-1 0 1 0 0,1 0-1 0 0,-1 0 1 0 0,1 0-1 0 0,-1 0 1 0 0,1 0-1 0 0,-1 0 1 0 0,1 0-1 0 0,-1 0 1 0 0,1 0 0 0 0,-1 0-1 0 0,1 1 1 0 0,0-1-1 0 0,-1 0 1 0 0,1 0-1 0 0,-1 1 1 0 0,1-1-1 0 0,0 0 1 0 0,-1 1-1 0 0,1-1 1 0 0,0 0 0 0 0,-1 1-1 0 0,1-1 1 0 0,0 0-1 0 0,-1 2 1 0 0,-5 7-87 0 0,1 1 1 0 0,-1 0 0 0 0,2 0 0 0 0,0 0-1 0 0,0 1 1 0 0,1-1 0 0 0,0 1 0 0 0,1 0-1 0 0,0 0 1 0 0,0 0 0 0 0,1 19 0 0 0,1-23-142 0 0,1 1 1 0 0,0-1 0 0 0,0 0-1 0 0,0 0 1 0 0,1-1 0 0 0,0 1-1 0 0,0 0 1 0 0,0 0-1 0 0,4 6 1 0 0,-3-9-7 0 0,-1-1 1 0 0,1 1-1 0 0,-1 0 0 0 0,1-1 0 0 0,0 1 1 0 0,1-1-1 0 0,-1 0 0 0 0,0 0 0 0 0,1 0 1 0 0,0-1-1 0 0,0 1 0 0 0,-1-1 0 0 0,1 0 1 0 0,1 0-1 0 0,3 2 0 0 0,-5-3 10 0 0,-1-1 0 0 0,0 1 1 0 0,1-1-1 0 0,-1 1 0 0 0,1-1 0 0 0,-1 0 0 0 0,1 0 1 0 0,-1 0-1 0 0,1 0 0 0 0,-1 0 0 0 0,1-1 0 0 0,-1 1 1 0 0,0-1-1 0 0,1 1 0 0 0,-1-1 0 0 0,4-2 0 0 0,-2 1-27 0 0,0 0-1 0 0,0-1 0 0 0,0 0 1 0 0,-1 1-1 0 0,1-1 1 0 0,-1-1-1 0 0,0 1 0 0 0,5-6 1 0 0,-3 1-23 0 0,1 0 0 0 0,-1 0 0 0 0,-1-1 1 0 0,0 1-1 0 0,0-1 0 0 0,0 0 0 0 0,-1 0 0 0 0,2-11 1 0 0,-5 14 63 0 0,1 0 0 0 0,0 0 1 0 0,-1 0-1 0 0,0 0 0 0 0,-1 0 1 0 0,1-1-1 0 0,-1 1 1 0 0,-1 0-1 0 0,1 1 0 0 0,-1-1 1 0 0,0 0-1 0 0,0 0 1 0 0,0 1-1 0 0,-1-1 0 0 0,-5-7 1 0 0,-3-3 431 0 0,-1 1-1 0 0,0 0 1 0 0,-22-19 0 0 0,17 18 2 0 0,17 16-392 0 0,0-1 0 0 0,0 1 0 0 0,0 0 0 0 0,0-1 0 0 0,-1 1 0 0 0,1-1 0 0 0,0 1 0 0 0,0-1 0 0 0,0 1 0 0 0,0-1 0 0 0,0 1 0 0 0,0-1 0 0 0,0 1 0 0 0,0 0-1 0 0,0-1 1 0 0,0 1 0 0 0,1-1 0 0 0,-1 1 0 0 0,0-1 0 0 0,0 1 0 0 0,0-1 0 0 0,0 1 0 0 0,1 0 0 0 0,-1-1 0 0 0,0 1 0 0 0,0 0 0 0 0,1-1 0 0 0,-1 1 0 0 0,0 0 0 0 0,1-1 0 0 0,-1 1 0 0 0,0 0 0 0 0,1-1 0 0 0,16-13-794 0 0,-13 11 590 0 0,140-97-2306 0 0,-9 9 1199 0 0,-72 41 283 0 0,-1-2 1 0 0,74-82 0 0 0,-115 111 958 0 0,-2-1 0 0 0,0 0 0 0 0,-2-2-1 0 0,-1 0 1 0 0,-1-1 0 0 0,-1 0 0 0 0,-1-1 0 0 0,-2-1 0 0 0,11-41 0 0 0,-19 59-102 0 0,-1 1 1 0 0,-1-1 0 0 0,0 0-1 0 0,-1 1 1 0 0,0-1 0 0 0,0 0-1 0 0,-1 1 1 0 0,0-1 0 0 0,-1 0-1 0 0,-3-10 1 0 0,3 16 330 0 0,0-1 1 0 0,0 1-1 0 0,-1 0 0 0 0,0 0 1 0 0,0 0-1 0 0,0 0 0 0 0,0 0 0 0 0,-7-6 1 0 0,6 7 432 0 0,0 1 0 0 0,0-1 1 0 0,0 1-1 0 0,-1 1 0 0 0,1-1 0 0 0,-1 0 1 0 0,1 1-1 0 0,-1 0 0 0 0,0 0 0 0 0,-8-2 1 0 0,11 4-527 0 0,1 0 0 0 0,-1 0 1 0 0,1 0-1 0 0,-1 1 1 0 0,1-1-1 0 0,0 0 0 0 0,-1 1 1 0 0,1-1-1 0 0,0 1 0 0 0,-1-1 1 0 0,1 1-1 0 0,0-1 0 0 0,-1 1 1 0 0,1 0-1 0 0,0 0 1 0 0,0 0-1 0 0,0 0 0 0 0,0 0 1 0 0,0 0-1 0 0,0 0 0 0 0,0 0 1 0 0,0 0-1 0 0,0 0 0 0 0,1 0 1 0 0,-1 1-1 0 0,-1 1 1 0 0,-17 39-738 0 0,18-38 707 0 0,-15 43-527 0 0,-17 86-1 0 0,3 53 1020 0 0,24-143-409 0 0,-99 775 536 0 0,94-713-639 0 0,-46 194 0 0 0,53-284 47 0 0,-13 28 1 0 0,15-39-233 0 0,0 0 0 0 0,0 0 0 0 0,-1 0 0 0 0,1 0 0 0 0,-1 0 0 0 0,0-1 0 0 0,0 1 0 0 0,-1-1 1 0 0,1 0-1 0 0,0 0 0 0 0,-6 3 0 0 0,-1 0-6181 0 0</inkml:trace>
</inkml:ink>
</file>

<file path=ppt/ink/ink2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2.688"/>
    </inkml:context>
    <inkml:brush xml:id="br0">
      <inkml:brushProperty name="width" value="0.05" units="cm"/>
      <inkml:brushProperty name="height" value="0.05" units="cm"/>
    </inkml:brush>
  </inkml:definitions>
  <inkml:trace contextRef="#ctx0" brushRef="#br0">0 141 920 0 0,'55'-14'4142'0'0,"30"2"-2175"0"0,-35 6-1684 0 0,208-38 433 0 0,114-13-2416 0 0,-300 50 1509 0 0</inkml:trace>
</inkml:ink>
</file>

<file path=ppt/ink/ink2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3.093"/>
    </inkml:context>
    <inkml:brush xml:id="br0">
      <inkml:brushProperty name="width" value="0.05" units="cm"/>
      <inkml:brushProperty name="height" value="0.05" units="cm"/>
    </inkml:brush>
  </inkml:definitions>
  <inkml:trace contextRef="#ctx0" brushRef="#br0">117 1 8290 0 0,'-13'46'1442'0'0,"-7"49"1"0"0,10-45-889 0 0,-16 82 1064 0 0,5 0 0 0 0,-5 221-1 0 0,30-284-3640 0 0</inkml:trace>
</inkml:ink>
</file>

<file path=ppt/ink/ink2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3.548"/>
    </inkml:context>
    <inkml:brush xml:id="br0">
      <inkml:brushProperty name="width" value="0.05" units="cm"/>
      <inkml:brushProperty name="height" value="0.05" units="cm"/>
    </inkml:brush>
  </inkml:definitions>
  <inkml:trace contextRef="#ctx0" brushRef="#br0">0 138 4609 0 0,'5'-8'507'0'0,"-1"-1"0"0"0,1 1-1 0 0,0 0 1 0 0,0 0 0 0 0,1 1 0 0 0,1-1 0 0 0,-1 1 0 0 0,1 1 0 0 0,0-1-1 0 0,0 1 1 0 0,1 0 0 0 0,0 1 0 0 0,0 0 0 0 0,0 0 0 0 0,1 1-1 0 0,12-6 1 0 0,-10 6-284 0 0,1 0 0 0 0,0 1-1 0 0,-1 0 1 0 0,1 1 0 0 0,0 0 0 0 0,0 0-1 0 0,1 2 1 0 0,-1-1 0 0 0,0 2 0 0 0,0 0-1 0 0,0 0 1 0 0,18 5 0 0 0,-22-4-171 0 0,0 1-1 0 0,0 0 1 0 0,0 0 0 0 0,-1 1-1 0 0,0 0 1 0 0,1 0 0 0 0,-2 0 0 0 0,1 1-1 0 0,0 0 1 0 0,-1 1 0 0 0,0 0 0 0 0,0 0-1 0 0,-1 0 1 0 0,0 0 0 0 0,9 15 0 0 0,-11-16-33 0 0,-1 0 1 0 0,0 0-1 0 0,0 0 1 0 0,0 0-1 0 0,0 1 1 0 0,-1-1-1 0 0,0 1 1 0 0,0-1-1 0 0,-1 1 1 0 0,1-1 0 0 0,-1 1-1 0 0,0-1 1 0 0,-1 1-1 0 0,0-1 1 0 0,1 1-1 0 0,-2-1 1 0 0,1 1-1 0 0,0-1 1 0 0,-1 0-1 0 0,0 0 1 0 0,-1 1-1 0 0,1-1 1 0 0,-1-1 0 0 0,-5 9-1 0 0,1-5 205 0 0,1-1 1 0 0,-1 1-1 0 0,-1-1 0 0 0,0 0 0 0 0,0-1 1 0 0,0 0-1 0 0,0 0 0 0 0,-14 6 1 0 0,-78 32 1120 0 0,94-42-1342 0 0,1 1 22 0 0,-58 18 252 0 0,56-19-334 0 0,1-1 0 0 0,0 0 0 0 0,-1 0 0 0 0,1 0 0 0 0,-1-1 1 0 0,1 0-1 0 0,0 0 0 0 0,-8-2 0 0 0,16 3-582 0 0,27 5-7595 0 0,4 1 3753 0 0,-15-2 4008 0 0,0 0 0 0 0,-1 1 0 0 0,31 15 0 0 0,-29-10 999 0 0,-1 0 0 0 0,0 1 1 0 0,20 18-1 0 0,-33-26-326 0 0,-1 0 1 0 0,1 0-1 0 0,-1 1 0 0 0,0 0 1 0 0,0 0-1 0 0,0 0 1 0 0,-1 0-1 0 0,0 0 1 0 0,0 1-1 0 0,0 0 0 0 0,-1-1 1 0 0,1 1-1 0 0,-1 0 1 0 0,-1 0-1 0 0,2 11 1 0 0,-2-15 33 0 0,-2 0 1 0 0,1 0 0 0 0,0 1 0 0 0,0-1 0 0 0,0 0 0 0 0,-1 0 0 0 0,0 0 0 0 0,1 0 0 0 0,-1 0-1 0 0,0 0 1 0 0,0 0 0 0 0,0 0 0 0 0,0 0 0 0 0,0 0 0 0 0,0-1 0 0 0,-3 4 0 0 0,1-2 212 0 0,-1 0 0 0 0,1 0 0 0 0,-1 0 0 0 0,0 0 0 0 0,0-1 0 0 0,0 1 0 0 0,-6 2 0 0 0,-6 0 412 0 0,0 0 1 0 0,0 0 0 0 0,-21 2-1 0 0,8-2-343 0 0,-31 1 0 0 0,0-7-6996 0 0,29-1-497 0 0</inkml:trace>
</inkml:ink>
</file>

<file path=ppt/ink/ink2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7.621"/>
    </inkml:context>
    <inkml:brush xml:id="br0">
      <inkml:brushProperty name="width" value="0.05" units="cm"/>
      <inkml:brushProperty name="height" value="0.05" units="cm"/>
    </inkml:brush>
  </inkml:definitions>
  <inkml:trace contextRef="#ctx0" brushRef="#br0">47 3 3681 0 0,'-2'10'2765'0'0,"3"20"-3060"0"0,0-26 537 0 0,4 85 396 0 0,-3 0 0 0 0,-12 105 0 0 0,9-186-380 0 0,0-1 0 0 0,0 1 0 0 0,-1-1 0 0 0,0 0 0 0 0,-6 15 0 0 0,6-24 315 0 0,0 0 0 0 0,1 0-1 0 0,-1 0 1 0 0,1 0 0 0 0,-1-1-1 0 0,1 1 1 0 0,-2-4-1 0 0,-1-5-19 0 0,1 0 1 0 0,1 0-1 0 0,0 0 0 0 0,0 0 0 0 0,1 0 0 0 0,0-16 0 0 0,2 13-633 0 0,1 0 0 0 0,0 0 0 0 0,1 0 1 0 0,0 1-1 0 0,1-1 0 0 0,0 1 0 0 0,1 0 0 0 0,7-12 1 0 0,-2 6-290 0 0,2 1 0 0 0,-1 0 0 0 0,2 1 0 0 0,1 0 1 0 0,0 1-1 0 0,0 0 0 0 0,2 2 0 0 0,0 0 0 0 0,19-13 1 0 0,-21 17 192 0 0,35-23-3923 0 0,-28 22-47 0 0</inkml:trace>
</inkml:ink>
</file>

<file path=ppt/ink/ink2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7.997"/>
    </inkml:context>
    <inkml:brush xml:id="br0">
      <inkml:brushProperty name="width" value="0.05" units="cm"/>
      <inkml:brushProperty name="height" value="0.05" units="cm"/>
    </inkml:brush>
  </inkml:definitions>
  <inkml:trace contextRef="#ctx0" brushRef="#br0">3 194 3225 0 0,'0'1'14'0'0,"-1"1"0"0"0,1-1 0 0 0,-1 0-1 0 0,1 0 1 0 0,0 0 0 0 0,0 0 0 0 0,0 0 0 0 0,0 1 0 0 0,-1-1 0 0 0,2 0 0 0 0,-1 0 0 0 0,0 0 0 0 0,0 1 0 0 0,0-1 0 0 0,0 0 0 0 0,1 0 0 0 0,-1 0 0 0 0,0 0 0 0 0,1 0-1 0 0,-1 0 1 0 0,1 0 0 0 0,0 0 0 0 0,-1 0 0 0 0,2 2 0 0 0,18 24 86 0 0,-17-23 167 0 0,0-1-1 0 0,1 1 1 0 0,0-1 0 0 0,0 0 0 0 0,0 0-1 0 0,0-1 1 0 0,0 1 0 0 0,1-1 0 0 0,-1 0-1 0 0,1 0 1 0 0,0 0 0 0 0,-1-1 0 0 0,1 1-1 0 0,0-1 1 0 0,9 1 0 0 0,-7-2-61 0 0,-1-1 1 0 0,1 1-1 0 0,0-1 1 0 0,-1 0-1 0 0,1 0 1 0 0,-1-1-1 0 0,0 0 1 0 0,1 0-1 0 0,-1-1 0 0 0,11-5 1 0 0,-7 1 1 0 0,1 1 1 0 0,-1-2 0 0 0,0 0-1 0 0,-1 0 1 0 0,0 0-1 0 0,0-1 1 0 0,-1-1-1 0 0,0 1 1 0 0,-1-1-1 0 0,0-1 1 0 0,0 1-1 0 0,5-15 1 0 0,-7 15-84 0 0,-2-1 0 0 0,1 0 0 0 0,-1 1 1 0 0,-1-1-1 0 0,0 0 0 0 0,0-12 0 0 0,-2 21-76 0 0,0-1-1 0 0,0 0 0 0 0,0 1 1 0 0,0-1-1 0 0,-1 0 0 0 0,1 1 1 0 0,-1-1-1 0 0,0 1 1 0 0,0-1-1 0 0,0 1 0 0 0,0-1 1 0 0,0 1-1 0 0,-3-4 0 0 0,3 5-24 0 0,0-1 0 0 0,-1 1 0 0 0,1 0 0 0 0,-1 0 0 0 0,1 0 0 0 0,-1 0 0 0 0,0 0 0 0 0,1 0 0 0 0,-1 0 0 0 0,0 1 0 0 0,0-1 0 0 0,0 1 0 0 0,1-1 0 0 0,-1 1 0 0 0,0-1 0 0 0,0 1-1 0 0,0 0 1 0 0,0 0 0 0 0,0 0 0 0 0,0 0 0 0 0,-2 1 0 0 0,-3 0 92 0 0,0 1 0 0 0,0 0-1 0 0,0 0 1 0 0,0 0 0 0 0,1 1-1 0 0,-1 0 1 0 0,1 1 0 0 0,-1-1 0 0 0,1 1-1 0 0,1 0 1 0 0,-1 1 0 0 0,-6 6-1 0 0,-4 4-19 0 0,1 0 1 0 0,-23 32-1 0 0,27-32-144 0 0,1 0 1 0 0,0 1 0 0 0,1 0 0 0 0,1 0 0 0 0,0 1 0 0 0,1-1 0 0 0,1 2 0 0 0,-6 28-1 0 0,11-43 35 0 0,1 0 0 0 0,-1 0 0 0 0,1 1 0 0 0,0-1 0 0 0,0 0 0 0 0,1 0 0 0 0,-1 1 0 0 0,1-1 0 0 0,-1 0 0 0 0,1 0-1 0 0,0 0 1 0 0,0 0 0 0 0,1 0 0 0 0,-1 0 0 0 0,0 0 0 0 0,1 0 0 0 0,0 0 0 0 0,0-1 0 0 0,0 1 0 0 0,0-1-1 0 0,0 1 1 0 0,0-1 0 0 0,1 0 0 0 0,-1 0 0 0 0,1 0 0 0 0,-1 0 0 0 0,1 0 0 0 0,0-1 0 0 0,0 1 0 0 0,0-1-1 0 0,6 3 1 0 0,-2-2-249 0 0,-1 0-1 0 0,1-1 0 0 0,0 1 0 0 0,0-1 0 0 0,14 0 0 0 0,-12-1-722 0 0,-1-1-1 0 0,0 0 0 0 0,1 0 1 0 0,11-4-1 0 0,4-2-3108 0 0</inkml:trace>
</inkml:ink>
</file>

<file path=ppt/ink/ink2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8.451"/>
    </inkml:context>
    <inkml:brush xml:id="br0">
      <inkml:brushProperty name="width" value="0.05" units="cm"/>
      <inkml:brushProperty name="height" value="0.05" units="cm"/>
    </inkml:brush>
  </inkml:definitions>
  <inkml:trace contextRef="#ctx0" brushRef="#br0">298 18 4145 0 0,'1'-17'2932'0'0,"1"25"35"0"0,-1 30-880 0 0,-6 45-1014 0 0,-20 112 0 0 0,-33 80-179 0 0,51-245-856 0 0,-27 108 140 0 0,26-110-149 0 0,-2 0 1 0 0,-24 48-1 0 0,30-69 6 0 0,1-1 1 0 0,-2 1-1 0 0,1-1 0 0 0,-1 0 0 0 0,0 0 0 0 0,0 0 0 0 0,-9 6 0 0 0,13-11-53 0 0,0 0-1 0 0,-1 0 1 0 0,1 0-1 0 0,-1 0 1 0 0,1 0 0 0 0,0-1-1 0 0,-1 1 1 0 0,0 0-1 0 0,1-1 1 0 0,-1 1-1 0 0,1-1 1 0 0,-1 0-1 0 0,0 0 1 0 0,1 0-1 0 0,-1 1 1 0 0,0-1-1 0 0,1-1 1 0 0,-1 1-1 0 0,1 0 1 0 0,-1 0 0 0 0,0-1-1 0 0,1 1 1 0 0,-1-1-1 0 0,1 1 1 0 0,-1-1-1 0 0,1 0 1 0 0,-1 1-1 0 0,1-1 1 0 0,-1 0-1 0 0,1 0 1 0 0,0 0-1 0 0,-1 0 1 0 0,1 0-1 0 0,0 0 1 0 0,0-1 0 0 0,0 1-1 0 0,0 0 1 0 0,0-1-1 0 0,0 1 1 0 0,-1-2-1 0 0,-7-15-3588 0 0,2-5-1280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33.693"/>
    </inkml:context>
    <inkml:brush xml:id="br0">
      <inkml:brushProperty name="width" value="0.05" units="cm"/>
      <inkml:brushProperty name="height" value="0.05" units="cm"/>
      <inkml:brushProperty name="color" value="#004F8B"/>
    </inkml:brush>
  </inkml:definitions>
  <inkml:trace contextRef="#ctx0" brushRef="#br0">1 0 4609 0 0,'0'0'488'0'0,"1"0"-488"0"0,-1 1 0 0 0,1-1-64 0 0,0 0-32 0 0,0 2-8 0 0,3-1 0 0 0,1 1 24 0 0,3 1 8 0 0,2 0 0 0 0,2 0 0 0 0,2-1 72 0 0,0 0 0 0 0,2 2 0 0 0</inkml:trace>
</inkml:ink>
</file>

<file path=ppt/ink/ink2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8.778"/>
    </inkml:context>
    <inkml:brush xml:id="br0">
      <inkml:brushProperty name="width" value="0.05" units="cm"/>
      <inkml:brushProperty name="height" value="0.05" units="cm"/>
    </inkml:brush>
  </inkml:definitions>
  <inkml:trace contextRef="#ctx0" brushRef="#br0">1 108 456 0 0,'7'-10'49'0'0,"0"1"0"0"0,0 1 0 0 0,1-1 0 0 0,1 1 0 0 0,-1 0 1 0 0,1 1-1 0 0,1 0 0 0 0,-1 1 0 0 0,14-7 0 0 0,-16 9 171 0 0,1 1 0 0 0,-1 0-1 0 0,1 0 1 0 0,0 0 0 0 0,0 1 0 0 0,0 0 0 0 0,1 1 0 0 0,-1 0-1 0 0,0 0 1 0 0,10 1 0 0 0,-14 1-32 0 0,1-1 0 0 0,0 1-1 0 0,0 0 1 0 0,-1 0 0 0 0,1 1-1 0 0,0-1 1 0 0,-1 1-1 0 0,1 0 1 0 0,-1 1 0 0 0,0-1-1 0 0,0 1 1 0 0,0-1 0 0 0,0 1-1 0 0,0 0 1 0 0,-1 1 0 0 0,1-1-1 0 0,-1 1 1 0 0,5 6 0 0 0,-1 0 42 0 0,-1-1 0 0 0,0 1 0 0 0,-1 1 0 0 0,0-1 0 0 0,-1 1 0 0 0,0 0-1 0 0,-1-1 1 0 0,0 2 0 0 0,0-1 0 0 0,-1 0 0 0 0,-1 1 0 0 0,0 20 0 0 0,-1-27-6 0 0,0 1 0 0 0,-1 0 1 0 0,0 0-1 0 0,0 0 0 0 0,0-1 0 0 0,-1 1 0 0 0,0-1 0 0 0,0 1 0 0 0,0-1 0 0 0,-1 1 0 0 0,1-1 1 0 0,-1 0-1 0 0,-1 0 0 0 0,1-1 0 0 0,-1 1 0 0 0,0-1 0 0 0,0 1 0 0 0,0-1 0 0 0,0-1 1 0 0,-1 1-1 0 0,1 0 0 0 0,-1-1 0 0 0,0 0 0 0 0,0 0 0 0 0,-1-1 0 0 0,-7 4 0 0 0,4-3-44 0 0,0 1 0 0 0,0-2 0 0 0,0 1 0 0 0,0-1-1 0 0,-1-1 1 0 0,1 0 0 0 0,-1 0 0 0 0,1-1 0 0 0,-1 0-1 0 0,-15-2 1 0 0,9-2-429 0 0</inkml:trace>
</inkml:ink>
</file>

<file path=ppt/ink/ink2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9.526"/>
    </inkml:context>
    <inkml:brush xml:id="br0">
      <inkml:brushProperty name="width" value="0.05" units="cm"/>
      <inkml:brushProperty name="height" value="0.05" units="cm"/>
    </inkml:brush>
  </inkml:definitions>
  <inkml:trace contextRef="#ctx0" brushRef="#br0">1 875 8290 0 0,'0'1'42'0'0,"0"0"1"0"0,0 0 0 0 0,0 1-1 0 0,0-1 1 0 0,0 0-1 0 0,0 0 1 0 0,1 0-1 0 0,-1 1 1 0 0,0-1 0 0 0,1 0-1 0 0,-1 0 1 0 0,1 0-1 0 0,-1 0 1 0 0,1 0-1 0 0,0 0 1 0 0,-1 0 0 0 0,1 0-1 0 0,0 0 1 0 0,0 0-1 0 0,0 0 1 0 0,0 0 0 0 0,0 0-1 0 0,0-1 1 0 0,0 1-1 0 0,0 0 1 0 0,0-1-1 0 0,0 1 1 0 0,0-1 0 0 0,0 1-1 0 0,0-1 1 0 0,0 0-1 0 0,1 1 1 0 0,-1-1-1 0 0,0 0 1 0 0,0 0 0 0 0,3 0-1 0 0,0 0 54 0 0,0 0 0 0 0,0 0 0 0 0,0 0 0 0 0,1-1 0 0 0,-1 0 0 0 0,0 0 0 0 0,0 0 0 0 0,0 0 0 0 0,4-3 0 0 0,11-6 442 0 0,-2-2-1 0 0,1 0 1 0 0,-1-1-1 0 0,29-28 1 0 0,53-69 539 0 0,-37 29-970 0 0,-4-2 0 0 0,-3-4 1 0 0,79-168-1 0 0,-125 237-107 0 0,0-1 0 0 0,-2 0 0 0 0,-1 0 0 0 0,0-1 0 0 0,-1 0 0 0 0,3-29 0 0 0,-8 47 6 0 0,0 0 0 0 0,1 1 0 0 0,-2-1 1 0 0,1 1-1 0 0,0-1 0 0 0,0 1 0 0 0,0-1 0 0 0,-1 0 0 0 0,1 1 0 0 0,-1-1 0 0 0,1 1 0 0 0,-1-1 0 0 0,0 1 0 0 0,-1-2 1 0 0,-6 0 61 0 0,-4 13-25 0 0,-8 17 307 0 0,3 1 0 0 0,0 1-1 0 0,1 0 1 0 0,-18 51 0 0 0,20-47-421 0 0,-56 147-53 0 0,60-147 99 0 0,0 1 0 0 0,3-1 0 0 0,-6 55 0 0 0,12-76 9 0 0,1 0 1 0 0,1 0 0 0 0,2 19-1 0 0,-3-28 12 0 0,1 0 0 0 0,-1 1 0 0 0,1-1 0 0 0,0 0 0 0 0,0 0 0 0 0,0 0 0 0 0,0 0 0 0 0,1 0 0 0 0,-1 0 0 0 0,1 0-1 0 0,0-1 1 0 0,0 1 0 0 0,0 0 0 0 0,0-1 0 0 0,0 0 0 0 0,1 1 0 0 0,-1-1 0 0 0,3 2 0 0 0,-3-3-2 0 0,0-1-1 0 0,-1 0 1 0 0,1 1 0 0 0,-1-1-1 0 0,1 0 1 0 0,0 0 0 0 0,-1 0 0 0 0,1 0-1 0 0,0 0 1 0 0,-1 0 0 0 0,1 0 0 0 0,-1-1-1 0 0,1 1 1 0 0,0-1 0 0 0,-1 1-1 0 0,1-1 1 0 0,-1 1 0 0 0,1-1 0 0 0,-1 0-1 0 0,0 0 1 0 0,1 0 0 0 0,2-2 0 0 0,31-28-547 0 0,-29 25 371 0 0,44-44-1440 0 0,-3-2-1 0 0,-1-2 1 0 0,49-78 0 0 0,-85 111 1525 0 0,-13 21 500 0 0,-6 12 927 0 0,-2 4-988 0 0,0 1 0 0 0,1 1 0 0 0,1-1 0 0 0,1 2 0 0 0,1-1 0 0 0,0 1 0 0 0,1 0 0 0 0,1 1 0 0 0,1-1 0 0 0,1 1 0 0 0,1 0 0 0 0,-1 20 0 0 0,4-36-325 0 0,-1 1 0 0 0,1-1 0 0 0,0 1 0 0 0,0-1 0 0 0,0 0 0 0 0,1 1 0 0 0,-1-1 0 0 0,1 0 0 0 0,0 0 0 0 0,1 0 0 0 0,-1 0 0 0 0,4 5 0 0 0,-5-8-7 0 0,0 0-1 0 0,0 0 1 0 0,0 0 0 0 0,0-1-1 0 0,0 1 1 0 0,0 0 0 0 0,0 0 0 0 0,1-1-1 0 0,-1 1 1 0 0,0 0 0 0 0,0-1-1 0 0,1 1 1 0 0,-1-1 0 0 0,0 0 0 0 0,0 1-1 0 0,1-1 1 0 0,-1 0 0 0 0,2 0-1 0 0,-1 0 0 0 0,-1 0-1 0 0,1-1 1 0 0,0 1-1 0 0,-1-1 1 0 0,1 1-1 0 0,0-1 1 0 0,-1 0-1 0 0,1 0 1 0 0,-1 0-1 0 0,1 0 0 0 0,-1 0 1 0 0,1 0-1 0 0,-1 0 1 0 0,0 0-1 0 0,1-1 1 0 0,-1 1-1 0 0,1-3 1 0 0,11-12 44 0 0,-2-1 1 0 0,0 0 0 0 0,-2-1-1 0 0,0 0 1 0 0,0 0-1 0 0,-2-1 1 0 0,0 0 0 0 0,-1-1-1 0 0,6-37 1 0 0,-9 29-916 0 0</inkml:trace>
</inkml:ink>
</file>

<file path=ppt/ink/ink2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29.870"/>
    </inkml:context>
    <inkml:brush xml:id="br0">
      <inkml:brushProperty name="width" value="0.05" units="cm"/>
      <inkml:brushProperty name="height" value="0.05" units="cm"/>
    </inkml:brush>
  </inkml:definitions>
  <inkml:trace contextRef="#ctx0" brushRef="#br0">29 3 3225 0 0,'-10'-1'-565'0'0,"-8"0"5351"0"0,26 6-4060 0 0,-7-5-832 0 0,1 0 82 0 0,0 1 0 0 0,0-1 0 0 0,1 1 0 0 0,-1-1 0 0 0,0 1 0 0 0,0 0 0 0 0,0 0 0 0 0,0 0 0 0 0,4 2-1 0 0,12 5-44 0 0,-7-4 48 0 0,0-1 0 0 0,0-1-1 0 0,1 1 1 0 0,15 0 0 0 0,-7-3 21 0 0</inkml:trace>
</inkml:ink>
</file>

<file path=ppt/ink/ink2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0.210"/>
    </inkml:context>
    <inkml:brush xml:id="br0">
      <inkml:brushProperty name="width" value="0.05" units="cm"/>
      <inkml:brushProperty name="height" value="0.05" units="cm"/>
    </inkml:brush>
  </inkml:definitions>
  <inkml:trace contextRef="#ctx0" brushRef="#br0">338 205 4145 0 0,'1'-32'935'0'0,"0"16"-165"0"0,-1 0-1 0 0,0 0 1 0 0,-5-29 0 0 0,5 41-564 0 0,-1 0 1 0 0,0 0-1 0 0,-1 0 1 0 0,1 0-1 0 0,-1 1 1 0 0,1-1-1 0 0,-1 0 1 0 0,0 1 0 0 0,-1-1-1 0 0,1 1 1 0 0,0 0-1 0 0,-1 0 1 0 0,0 0-1 0 0,0 0 1 0 0,0 0-1 0 0,0 0 1 0 0,0 1-1 0 0,-1 0 1 0 0,-6-4-1 0 0,6 4 53 0 0,0 0 0 0 0,-1 1-1 0 0,1-1 1 0 0,-1 1 0 0 0,1 0-1 0 0,0 1 1 0 0,-1-1 0 0 0,1 1-1 0 0,-1 0 1 0 0,0 0 0 0 0,1 0-1 0 0,-1 0 1 0 0,-7 3 0 0 0,5-1-85 0 0,-1 0 0 0 0,0 1 0 0 0,1 0 0 0 0,-1 1 0 0 0,1 0 0 0 0,0 0 1 0 0,-7 6-1 0 0,-3 3-140 0 0,1 1 1 0 0,1 1-1 0 0,0 1 0 0 0,-24 31 1 0 0,34-39-63 0 0,-1 0 0 0 0,1 1 0 0 0,0 0 0 0 0,1-1 0 0 0,0 1 0 0 0,1 1 0 0 0,-1-1 0 0 0,2 0 0 0 0,-1 1 0 0 0,-1 19 0 0 0,4-25 14 0 0,0 1-1 0 0,0-1 1 0 0,0 1 0 0 0,1 0 0 0 0,-1-1-1 0 0,1 1 1 0 0,0-1 0 0 0,1 0 0 0 0,-1 1 0 0 0,1-1-1 0 0,0 0 1 0 0,0 0 0 0 0,0 0 0 0 0,0 0 0 0 0,1 0-1 0 0,0 0 1 0 0,-1-1 0 0 0,1 0 0 0 0,1 1 0 0 0,-1-1-1 0 0,0 0 1 0 0,1 0 0 0 0,0-1 0 0 0,-1 1-1 0 0,8 3 1 0 0,-3-3-109 0 0,-1 0-1 0 0,1 0 0 0 0,0-1 0 0 0,0 0 1 0 0,-1-1-1 0 0,1 0 0 0 0,0 0 0 0 0,1 0 1 0 0,-1-1-1 0 0,0-1 0 0 0,0 1 0 0 0,0-1 1 0 0,8-2-1 0 0,17-5-5300 0 0</inkml:trace>
</inkml:ink>
</file>

<file path=ppt/ink/ink2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0.995"/>
    </inkml:context>
    <inkml:brush xml:id="br0">
      <inkml:brushProperty name="width" value="0.05" units="cm"/>
      <inkml:brushProperty name="height" value="0.05" units="cm"/>
    </inkml:brush>
  </inkml:definitions>
  <inkml:trace contextRef="#ctx0" brushRef="#br0">394 272 920 0 0,'4'-10'5712'0'0,"-4"-11"-2298"0"0,0 13-2907 0 0,-1 0 0 0 0,-1 0 0 0 0,1 1 0 0 0,-1-1 0 0 0,-1 1 0 0 0,1-1-1 0 0,-1 1 1 0 0,-1 0 0 0 0,-4-9 0 0 0,6 13-401 0 0,0 0-1 0 0,0 1 1 0 0,0-1 0 0 0,0 1-1 0 0,-1-1 1 0 0,1 1 0 0 0,-1 0-1 0 0,0 0 1 0 0,1 0-1 0 0,-1 0 1 0 0,0 1 0 0 0,0-1-1 0 0,0 1 1 0 0,0 0 0 0 0,0-1-1 0 0,0 2 1 0 0,-1-1-1 0 0,1 0 1 0 0,0 0 0 0 0,-1 1-1 0 0,1 0 1 0 0,0 0 0 0 0,-1 0-1 0 0,-3 0 1 0 0,-5 2-98 0 0,0 1 1 0 0,1 0-1 0 0,-1 0 1 0 0,1 1-1 0 0,0 1 1 0 0,0-1-1 0 0,1 2 1 0 0,0 0-1 0 0,0 0 1 0 0,0 1-1 0 0,0 0 1 0 0,-10 10-1 0 0,3 0-161 0 0,0 1-1 0 0,1 0 1 0 0,1 0 0 0 0,1 2 0 0 0,-13 22-1 0 0,21-31 114 0 0,-1 1-1 0 0,2 0 0 0 0,0 1 1 0 0,0-1-1 0 0,1 1 1 0 0,-3 18-1 0 0,6-28 27 0 0,1 1 0 0 0,0 0 1 0 0,-1-1-1 0 0,2 1 0 0 0,-1 0 1 0 0,0-1-1 0 0,1 1 0 0 0,-1-1 0 0 0,1 1 1 0 0,0-1-1 0 0,0 1 0 0 0,3 4 0 0 0,-3-6 10 0 0,1 0 0 0 0,-1 1 0 0 0,1-1 0 0 0,0 0 0 0 0,0-1 0 0 0,0 1 0 0 0,0 0 0 0 0,0 0 0 0 0,0-1 0 0 0,0 1 0 0 0,1-1 0 0 0,-1 0 0 0 0,1 0 0 0 0,-1 0 1 0 0,1 0-1 0 0,-1 0 0 0 0,1 0 0 0 0,-1-1 0 0 0,4 1 0 0 0,1 0-38 0 0,0-1 0 0 0,0 0 1 0 0,0 0-1 0 0,0-1 0 0 0,-1 0 1 0 0,1 0-1 0 0,0 0 1 0 0,0-1-1 0 0,-1 0 0 0 0,1-1 1 0 0,-1 1-1 0 0,0-1 1 0 0,0 0-1 0 0,0-1 0 0 0,9-6 1 0 0,9-7-247 0 0,-2-2 1 0 0,28-28-1 0 0,-37 35 245 0 0,25-26-575 0 0,35-46 0 0 0,-58 65 76 0 0,-1-1 1 0 0,-1 0 0 0 0,-1-1-1 0 0,17-40 1 0 0,-27 50 209 0 0,-10 13 568 0 0,-10 13 1090 0 0,4 3-1132 0 0,2 1 1 0 0,0 1-1 0 0,1 0 1 0 0,1 1-1 0 0,1 0 1 0 0,0 0 0 0 0,2 1-1 0 0,0 0 1 0 0,-4 31-1 0 0,10-48-197 0 0,1 0-1 0 0,0 0 0 0 0,-1-1 1 0 0,1 1-1 0 0,1 0 0 0 0,-1 0 1 0 0,1-1-1 0 0,0 1 1 0 0,0 0-1 0 0,2 5 0 0 0,-2-9-8 0 0,-1 1-1 0 0,1-1 0 0 0,-1 0 0 0 0,1 0 1 0 0,0 0-1 0 0,0 1 0 0 0,0-1 0 0 0,-1 0 1 0 0,1 0-1 0 0,0 0 0 0 0,0 0 0 0 0,1 0 1 0 0,-1-1-1 0 0,0 1 0 0 0,0 0 1 0 0,0 0-1 0 0,1-1 0 0 0,-1 1 0 0 0,0-1 1 0 0,0 1-1 0 0,1-1 0 0 0,-1 1 0 0 0,0-1 1 0 0,1 0-1 0 0,-1 0 0 0 0,1 0 0 0 0,-1 0 1 0 0,0 0-1 0 0,1 0 0 0 0,-1 0 1 0 0,1 0-1 0 0,-1 0 0 0 0,0-1 0 0 0,1 1 1 0 0,-1 0-1 0 0,0-1 0 0 0,1 1 0 0 0,-1-1 1 0 0,2 0-1 0 0,8-5-171 0 0,0 0 1 0 0,0 0-1 0 0,-1-1 1 0 0,1 0-1 0 0,-2-1 0 0 0,15-13 1 0 0,50-62-679 0 0,-47 51 594 0 0,146-188-658 0 0,-141 178 990 0 0,-41 54 1763 0 0,0 2 0 0 0,-11 24-1 0 0,10-16-1160 0 0,-8 33 0 0 0,11-30-732 0 0,1 0 0 0 0,2 0 0 0 0,0 1 0 0 0,1 33 0 0 0,3-55 58 0 0,0 0 1 0 0,0 0 0 0 0,1-1-1 0 0,-1 1 1 0 0,1 0 0 0 0,0 0 0 0 0,0 0-1 0 0,0 0 1 0 0,1-1 0 0 0,0 1-1 0 0,-1-1 1 0 0,1 1 0 0 0,0-1 0 0 0,5 6-1 0 0,-6-8 5 0 0,0 0-1 0 0,1 0 1 0 0,-1 1-1 0 0,1-1 0 0 0,-1 0 1 0 0,1-1-1 0 0,0 1 1 0 0,-1 0-1 0 0,1 0 1 0 0,0-1-1 0 0,-1 1 0 0 0,1-1 1 0 0,0 1-1 0 0,0-1 1 0 0,0 0-1 0 0,-1 0 1 0 0,1 0-1 0 0,0 0 0 0 0,0 0 1 0 0,0 0-1 0 0,-1 0 1 0 0,1-1-1 0 0,0 1 1 0 0,0 0-1 0 0,-1-1 0 0 0,1 0 1 0 0,0 1-1 0 0,-1-1 1 0 0,1 0-1 0 0,0 0 1 0 0,-1 0-1 0 0,1 0 0 0 0,1-2 1 0 0,2-1-51 0 0,1 0 0 0 0,-1-1 0 0 0,0 1 0 0 0,0-2 0 0 0,0 1 0 0 0,0 0 0 0 0,-1-1 1 0 0,0 0-1 0 0,6-12 0 0 0,-8 14-337 0 0,-1 0 1 0 0,1 0-1 0 0,-1 0 1 0 0,0 0-1 0 0,0 0 1 0 0,0-6-1 0 0,-1 1-4463 0 0</inkml:trace>
</inkml:ink>
</file>

<file path=ppt/ink/ink2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1.323"/>
    </inkml:context>
    <inkml:brush xml:id="br0">
      <inkml:brushProperty name="width" value="0.05" units="cm"/>
      <inkml:brushProperty name="height" value="0.05" units="cm"/>
    </inkml:brush>
  </inkml:definitions>
  <inkml:trace contextRef="#ctx0" brushRef="#br0">0 49 4609 0 0,'80'-3'4913'0'0,"-40"0"-4709"0"0,54-12 0 0 0,-24-2-865 0 0,-30 6-2647 0 0</inkml:trace>
</inkml:ink>
</file>

<file path=ppt/ink/ink2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1.682"/>
    </inkml:context>
    <inkml:brush xml:id="br0">
      <inkml:brushProperty name="width" value="0.05" units="cm"/>
      <inkml:brushProperty name="height" value="0.05" units="cm"/>
    </inkml:brush>
  </inkml:definitions>
  <inkml:trace contextRef="#ctx0" brushRef="#br0">64 1 7834 0 0,'-1'0'154'0'0,"0"0"0"0"0,0 0 1 0 0,1 0-1 0 0,-1 0 0 0 0,0 0 0 0 0,0 0 1 0 0,0 0-1 0 0,0 0 0 0 0,1 0 1 0 0,-1 0-1 0 0,0 0 0 0 0,0 0 0 0 0,0 0 1 0 0,1 1-1 0 0,-1-1 0 0 0,0 0 0 0 0,0 1 1 0 0,0-1-1 0 0,1 1 0 0 0,-1-1 1 0 0,0 1-1 0 0,1-1 0 0 0,-1 1 0 0 0,1-1 1 0 0,-1 1-1 0 0,0 0 0 0 0,1-1 1 0 0,-1 1-1 0 0,1 0 0 0 0,-1-1 0 0 0,1 1 1 0 0,0 0-1 0 0,-1 1 0 0 0,-13 29 436 0 0,13-28-540 0 0,-4 13-80 0 0,0 0-1 0 0,1 0 1 0 0,0 1-1 0 0,1 0 1 0 0,1 0 0 0 0,1 0-1 0 0,1 0 1 0 0,2 28 0 0 0,3-30-933 0 0</inkml:trace>
</inkml:ink>
</file>

<file path=ppt/ink/ink2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2.011"/>
    </inkml:context>
    <inkml:brush xml:id="br0">
      <inkml:brushProperty name="width" value="0.05" units="cm"/>
      <inkml:brushProperty name="height" value="0.05" units="cm"/>
    </inkml:brush>
  </inkml:definitions>
  <inkml:trace contextRef="#ctx0" brushRef="#br0">1 10 3225 0 0,'33'12'360'0'0,"-24"-10"-355"0"0,1 0 1 0 0,0-1-1 0 0,0-1 1 0 0,-1 0-1 0 0,1 0 1 0 0,0-1 0 0 0,0 0-1 0 0,-1-1 1 0 0,1 0-1 0 0,-1 0 1 0 0,1-1-1 0 0,16-7 1 0 0,-13 4-6 0 0</inkml:trace>
</inkml:ink>
</file>

<file path=ppt/ink/ink2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2.784"/>
    </inkml:context>
    <inkml:brush xml:id="br0">
      <inkml:brushProperty name="width" value="0.05" units="cm"/>
      <inkml:brushProperty name="height" value="0.05" units="cm"/>
    </inkml:brush>
  </inkml:definitions>
  <inkml:trace contextRef="#ctx0" brushRef="#br0">123 62 6913 0 0,'0'0'529'0'0,"-13"11"2309"0"0,2 1-2182 0 0,0 1 0 0 0,1 0 1 0 0,-17 29-1 0 0,19-29-681 0 0,1 2 0 0 0,0-1 1 0 0,1 1-1 0 0,1 0 0 0 0,0 0 0 0 0,1 1 0 0 0,-4 24 1 0 0,8-37 10 0 0,0 1 1 0 0,0-1-1 0 0,0 0 1 0 0,0 1 0 0 0,0-1-1 0 0,1 0 1 0 0,-1 0-1 0 0,1 0 1 0 0,0 1 0 0 0,0-1-1 0 0,0 0 1 0 0,1 0-1 0 0,-1 0 1 0 0,1 0 0 0 0,-1-1-1 0 0,1 1 1 0 0,0 0-1 0 0,4 4 1 0 0,-4-5 18 0 0,1-1 1 0 0,-1 1-1 0 0,0-1 1 0 0,1 1-1 0 0,0-1 1 0 0,-1 0-1 0 0,1 0 1 0 0,0 0-1 0 0,0 0 1 0 0,-1 0-1 0 0,1-1 0 0 0,0 1 1 0 0,0-1-1 0 0,0 0 1 0 0,0 1-1 0 0,0-2 1 0 0,0 1-1 0 0,-1 0 1 0 0,1 0-1 0 0,0-1 1 0 0,4-1-1 0 0,5-2 125 0 0,-1 0 0 0 0,0-1 0 0 0,1 0 0 0 0,-2-1 0 0 0,1 0 0 0 0,-1-1 0 0 0,0 0 0 0 0,0 0 0 0 0,13-15 0 0 0,-12 11-49 0 0,0-2 0 0 0,0 1 0 0 0,-1-1-1 0 0,-1-1 1 0 0,0 0 0 0 0,11-24 0 0 0,-18 34-74 0 0,0-1 1 0 0,0 0-1 0 0,0 0 0 0 0,-1 0 1 0 0,0-1-1 0 0,0 1 0 0 0,0 0 1 0 0,-1 0-1 0 0,0-1 0 0 0,0 1 1 0 0,0 0-1 0 0,-1 0 1 0 0,1-1-1 0 0,-1 1 0 0 0,-1 0 1 0 0,1 0-1 0 0,-1 0 0 0 0,0 0 1 0 0,0 0-1 0 0,0 0 1 0 0,0 1-1 0 0,-1-1 0 0 0,0 1 1 0 0,0 0-1 0 0,0-1 0 0 0,-1 1 1 0 0,1 1-1 0 0,-8-7 1 0 0,6 6-79 0 0,-1 0 1 0 0,1 0-1 0 0,-1 0 1 0 0,0 1-1 0 0,0 0 1 0 0,0 0-1 0 0,-1 1 1 0 0,1 0-1 0 0,-1 0 1 0 0,1 0-1 0 0,-1 1 1 0 0,1 0-1 0 0,-1 0 1 0 0,0 1 0 0 0,0 0-1 0 0,0 0 1 0 0,1 0-1 0 0,-1 1 1 0 0,0 0-1 0 0,1 0 1 0 0,-1 1-1 0 0,-6 2 1 0 0,-4 3-1291 0 0,2 1-2931 0 0</inkml:trace>
</inkml:ink>
</file>

<file path=ppt/ink/ink2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33.174"/>
    </inkml:context>
    <inkml:brush xml:id="br0">
      <inkml:brushProperty name="width" value="0.05" units="cm"/>
      <inkml:brushProperty name="height" value="0.05" units="cm"/>
    </inkml:brush>
  </inkml:definitions>
  <inkml:trace contextRef="#ctx0" brushRef="#br0">61 13 1840 0 0,'2'6'110'0'0,"-2"0"-1"0"0,1 0 0 0 0,-1 0 1 0 0,0 0-1 0 0,0 0 0 0 0,0-1 1 0 0,-1 1-1 0 0,0 0 0 0 0,-2 8 1 0 0,0 3 297 0 0,-9 65 1754 0 0,-23 87 0 0 0,29-156-1686 0 0,3-20 2244 0 0,5-25 652 0 0,4 17-3199 0 0,-1 0 0 0 0,2 0 0 0 0,0 1 0 0 0,1 0 0 0 0,0 1-1 0 0,1-1 1 0 0,13-15 0 0 0,10-7-1808 0 0,39-35 0 0 0,-60 61 1216 0 0,40-35-420 0 0,-46 41 835 0 0,1 0 0 0 0,0 0-1 0 0,-1 1 1 0 0,1 0 0 0 0,1 0 0 0 0,-1 0-1 0 0,11-3 1 0 0,-17 6 13 0 0,1 0 0 0 0,0 0 1 0 0,-1 0-1 0 0,1 0 0 0 0,-1 0 0 0 0,1 0 0 0 0,0-1 0 0 0,-1 2 1 0 0,1-1-1 0 0,0 0 0 0 0,-1 0 0 0 0,1 0 0 0 0,-1 0 0 0 0,1 0 1 0 0,0 0-1 0 0,-1 1 0 0 0,1-1 0 0 0,-1 0 0 0 0,1 0 0 0 0,-1 1 1 0 0,1-1-1 0 0,-1 1 0 0 0,1-1 0 0 0,-1 0 0 0 0,1 1 0 0 0,-1-1 1 0 0,1 1-1 0 0,0 0 0 0 0,-1 0 14 0 0,1 1 0 0 0,0-1 1 0 0,-1 1-1 0 0,1 0 0 0 0,-1-1 0 0 0,0 1 0 0 0,1 0 1 0 0,-1-1-1 0 0,0 1 0 0 0,0 2 0 0 0,-7 44 634 0 0,6-44-529 0 0,-11 48 252 0 0,4-21 266 0 0,-6 44-1 0 0,13-65-568 0 0,0-1 0 0 0,1 1 1 0 0,0-1-1 0 0,1 1 0 0 0,0 0 0 0 0,0-1 0 0 0,1 0 1 0 0,0 1-1 0 0,5 10 0 0 0,-6-18-84 0 0,-1 0 0 0 0,1 0-1 0 0,0 0 1 0 0,1 0 0 0 0,-1 0 0 0 0,0 0-1 0 0,1 0 1 0 0,-1 0 0 0 0,1-1 0 0 0,-1 1-1 0 0,1-1 1 0 0,0 1 0 0 0,0-1 0 0 0,-1 1-1 0 0,5 1 1 0 0,7 2-172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1:34.127"/>
    </inkml:context>
    <inkml:brush xml:id="br0">
      <inkml:brushProperty name="width" value="0.05" units="cm"/>
      <inkml:brushProperty name="height" value="0.05" units="cm"/>
      <inkml:brushProperty name="color" value="#004F8B"/>
    </inkml:brush>
  </inkml:definitions>
  <inkml:trace contextRef="#ctx0" brushRef="#br0">0 54 10594 0 0,'0'0'2745'0'0,"9"-3"-1002"0"0,68-9-1809 0 0,138-16-355 0 0,-87 18 497 0 0,-130 11-5 0 0,2-1-18 0 0</inkml:trace>
</inkml:ink>
</file>

<file path=ppt/ink/ink2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2.715"/>
    </inkml:context>
    <inkml:brush xml:id="br0">
      <inkml:brushProperty name="width" value="0.05" units="cm"/>
      <inkml:brushProperty name="height" value="0.05" units="cm"/>
    </inkml:brush>
  </inkml:definitions>
  <inkml:trace contextRef="#ctx0" brushRef="#br0">0 386 1840 0 0,'2'2'9728'0'0,"2"1"-9725"0"0,0 1 0 0 0,1-1 0 0 0,-1-1 1 0 0,1 1-1 0 0,0 0 0 0 0,-1-1 0 0 0,1 0 1 0 0,0 0-1 0 0,0-1 0 0 0,0 0 0 0 0,1 1 1 0 0,-1-2-1 0 0,0 1 0 0 0,0 0 0 0 0,1-1 0 0 0,-1 0 1 0 0,0-1-1 0 0,1 1 0 0 0,-1-1 0 0 0,0 0 1 0 0,0 0-1 0 0,0 0 0 0 0,0-1 0 0 0,0 0 0 0 0,0 0 1 0 0,0 0-1 0 0,0-1 0 0 0,-1 1 0 0 0,1-1 1 0 0,6-6-1 0 0,19-20 374 0 0,-1-1 0 0 0,-2-1 1 0 0,-1-2-1 0 0,-2-1 0 0 0,-1 0 0 0 0,-2-2 1 0 0,32-71-1 0 0,-52 103-358 0 0,2-2-3 0 0,-1 1-1 0 0,0-1 1 0 0,0 1-1 0 0,0-1 1 0 0,-1 0-1 0 0,1-9 1 0 0,-18 31 341 0 0,0 5-387 0 0,1 2 0 0 0,1 0 0 0 0,1 0 0 0 0,1 1 1 0 0,1 1-1 0 0,1 0 0 0 0,1 0 0 0 0,2 1 0 0 0,0 0 0 0 0,-4 42 0 0 0,10-59-15 0 0,1 1 1 0 0,0-1 0 0 0,2 11-1 0 0,-2-19 38 0 0,0 1 1 0 0,0-1-1 0 0,0 0 0 0 0,0 1 0 0 0,0-1 0 0 0,1 0 1 0 0,-1 1-1 0 0,0-1 0 0 0,1 0 0 0 0,-1 1 0 0 0,1-1 1 0 0,0 0-1 0 0,-1 0 0 0 0,1 1 0 0 0,0-1 1 0 0,0 0-1 0 0,-1 0 0 0 0,1 0 0 0 0,0 0 0 0 0,0 0 1 0 0,0 0-1 0 0,1 0 0 0 0,-1-1 0 0 0,0 1 1 0 0,0 0-1 0 0,0-1 0 0 0,1 1 0 0 0,-1 0 0 0 0,0-1 1 0 0,0 1-1 0 0,2-1 0 0 0,-1 0-40 0 0,0 0 0 0 0,0-1-1 0 0,0 1 1 0 0,-1-1 0 0 0,1 0 0 0 0,0 1-1 0 0,0-1 1 0 0,-1 0 0 0 0,1 0 0 0 0,-1 0 0 0 0,1 0-1 0 0,-1 0 1 0 0,1-1 0 0 0,1-1 0 0 0,19-22-750 0 0,-16 18 626 0 0,58-70-862 0 0,25-29 713 0 0,-87 104 320 0 0,1-1 0 0 0,0 0-1 0 0,0 0 1 0 0,0 1 0 0 0,1 0-1 0 0,-1 0 1 0 0,7-4-1 0 0,-9 6-3 0 0,-1 0-1 0 0,1 0 1 0 0,0 0-1 0 0,-1-1 1 0 0,1 1-1 0 0,0 0 1 0 0,0 0-1 0 0,-1 0 0 0 0,1 0 1 0 0,0 0-1 0 0,-1 0 1 0 0,1 0-1 0 0,0 1 1 0 0,0-1-1 0 0,-1 0 1 0 0,1 0-1 0 0,0 0 1 0 0,-1 1-1 0 0,1-1 0 0 0,0 0 1 0 0,-1 1-1 0 0,1-1 1 0 0,-1 1-1 0 0,1-1 1 0 0,0 1-1 0 0,-1-1 1 0 0,1 1-1 0 0,-1-1 0 0 0,1 1 1 0 0,-1-1-1 0 0,0 1 1 0 0,1-1-1 0 0,-1 1 1 0 0,1 0-1 0 0,-1-1 1 0 0,0 1-1 0 0,0 0 1 0 0,1 0-1 0 0,-1-1 0 0 0,0 1 1 0 0,0 0-1 0 0,0-1 1 0 0,0 1-1 0 0,0 0 1 0 0,0 0-1 0 0,0-1 1 0 0,0 2-1 0 0,2 17 76 0 0,-1 0 0 0 0,-1-1 0 0 0,-1 1 0 0 0,-5 33 0 0 0,-22 74 353 0 0,26-119-443 0 0,9-29-426 0 0,1 1-1 0 0,0-1 1 0 0,1 2 0 0 0,2 0-1 0 0,0 0 1 0 0,1 1 0 0 0,16-20-1 0 0,-11 17-103 0 0,1 1-1 0 0,1 1 1 0 0,1 1-1 0 0,0 1 1 0 0,38-26-1 0 0,-58 44 555 0 0,28-16-293 0 0,-27 15 256 0 0,0 1-1 0 0,0-1 1 0 0,0 0-1 0 0,0 1 1 0 0,1-1-1 0 0,-1 1 1 0 0,0 0 0 0 0,0-1-1 0 0,0 1 1 0 0,0 0-1 0 0,1 0 1 0 0,-1 0-1 0 0,0-1 1 0 0,0 1-1 0 0,1 0 1 0 0,-1 1-1 0 0,0-1 1 0 0,0 0-1 0 0,0 0 1 0 0,1 1-1 0 0,-1-1 1 0 0,1 1 0 0 0,-1 0 45 0 0,0 0 0 0 0,-1 0 0 0 0,0 0 0 0 0,1 0 1 0 0,-1 0-1 0 0,1 0 0 0 0,-1 0 0 0 0,0 0 1 0 0,0 0-1 0 0,1 0 0 0 0,-1 0 0 0 0,0 0 1 0 0,0 0-1 0 0,0 0 0 0 0,0 0 0 0 0,0 0 1 0 0,-1 2-1 0 0,-5 22 302 0 0,4-18-190 0 0,-26 74 1078 0 0,20-61-781 0 0,1 1 0 0 0,0 0 0 0 0,-7 44 1 0 0,13-61-411 0 0,1 0 0 0 0,0 0 1 0 0,0 0-1 0 0,0 0 0 0 0,1 0 0 0 0,0 0 1 0 0,1 5-1 0 0,-2-8-17 0 0,1 1-1 0 0,-1-1 1 0 0,1 1-1 0 0,0-1 1 0 0,-1 1 0 0 0,1-1-1 0 0,0 0 1 0 0,0 1 0 0 0,0-1-1 0 0,0 0 1 0 0,0 0-1 0 0,1 0 1 0 0,-1 0 0 0 0,0 0-1 0 0,0 0 1 0 0,1 0 0 0 0,-1 0-1 0 0,0 0 1 0 0,1-1-1 0 0,-1 1 1 0 0,2 0 0 0 0,5 1-171 0 0</inkml:trace>
</inkml:ink>
</file>

<file path=ppt/ink/ink2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3.327"/>
    </inkml:context>
    <inkml:brush xml:id="br0">
      <inkml:brushProperty name="width" value="0.05" units="cm"/>
      <inkml:brushProperty name="height" value="0.05" units="cm"/>
    </inkml:brush>
  </inkml:definitions>
  <inkml:trace contextRef="#ctx0" brushRef="#br0">282 464 7370 0 0,'3'-3'192'0'0,"0"-1"1"0"0,-1 0 0 0 0,0 0 0 0 0,0-1 0 0 0,0 1 0 0 0,2-7-1 0 0,2-4 114 0 0,3-5 27 0 0,-1 0 0 0 0,-1-1 0 0 0,0 0 0 0 0,4-28 0 0 0,-10 42-254 0 0,0 0 1 0 0,0 0 0 0 0,-1 0-1 0 0,1-1 1 0 0,-2 1-1 0 0,1 0 1 0 0,-1-1-1 0 0,0 1 1 0 0,0 0 0 0 0,-1 0-1 0 0,0 0 1 0 0,-1 0-1 0 0,1 0 1 0 0,-1 1-1 0 0,0-1 1 0 0,-8-10 0 0 0,10 16-34 0 0,0-1 1 0 0,-1 0-1 0 0,1 1 1 0 0,-1 0-1 0 0,0-1 1 0 0,1 1-1 0 0,-1 0 1 0 0,0 0-1 0 0,0 0 1 0 0,0 0-1 0 0,1 0 1 0 0,-1 0-1 0 0,0 1 1 0 0,0-1 0 0 0,0 0-1 0 0,-1 1 1 0 0,-1-1-1 0 0,0 1 8 0 0,0 0 1 0 0,0 1-1 0 0,-1-1 0 0 0,1 0 1 0 0,0 1-1 0 0,0 0 0 0 0,0 0 0 0 0,-5 2 1 0 0,-2 2-20 0 0,1 0 1 0 0,0 1 0 0 0,-1 0-1 0 0,2 1 1 0 0,-13 10 0 0 0,1 1-254 0 0,1 2 0 0 0,1 0 1 0 0,-30 40-1 0 0,40-48 127 0 0,1 1 1 0 0,1 0 0 0 0,0 1-1 0 0,0 0 1 0 0,1 0 0 0 0,1 0-1 0 0,0 0 1 0 0,-3 25 0 0 0,7-36 106 0 0,1-1 1 0 0,-1 1 0 0 0,1 0 0 0 0,0 0 0 0 0,0 1 0 0 0,1-1 0 0 0,-1-1 0 0 0,0 1 0 0 0,1 0-1 0 0,0 0 1 0 0,0 0 0 0 0,0 0 0 0 0,0 0 0 0 0,0 0 0 0 0,0-1 0 0 0,1 1 0 0 0,0-1 0 0 0,-1 1-1 0 0,5 4 1 0 0,-4-6 2 0 0,0 1 0 0 0,0-1-1 0 0,0 1 1 0 0,1-1 0 0 0,-1 0-1 0 0,0 0 1 0 0,1 0 0 0 0,-1 0-1 0 0,1 0 1 0 0,-1 0 0 0 0,1-1-1 0 0,-1 1 1 0 0,1-1-1 0 0,0 0 1 0 0,-1 0 0 0 0,1 0-1 0 0,0 0 1 0 0,-1 0 0 0 0,1 0-1 0 0,-1-1 1 0 0,1 1 0 0 0,-1-1-1 0 0,4-1 1 0 0,5-2 93 0 0,0-1 0 0 0,-1 0 0 0 0,1 0 0 0 0,-1-1 0 0 0,0-1 0 0 0,12-9 0 0 0,54-52 238 0 0,-52 45-245 0 0,11-11-518 0 0,0-2 1 0 0,-3-1-1 0 0,-1-2 0 0 0,-2-1 1 0 0,-2-1-1 0 0,34-69 0 0 0,-40 63-643 0 0</inkml:trace>
</inkml:ink>
</file>

<file path=ppt/ink/ink2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3.685"/>
    </inkml:context>
    <inkml:brush xml:id="br0">
      <inkml:brushProperty name="width" value="0.05" units="cm"/>
      <inkml:brushProperty name="height" value="0.05" units="cm"/>
    </inkml:brush>
  </inkml:definitions>
  <inkml:trace contextRef="#ctx0" brushRef="#br0">215 118 1840 0 0,'22'-73'160'0'0,"-18"29"8647"0"0,-9 50-7323 0 0,-4 9-572 0 0,-26 64 10 0 0,-34 114 0 0 0,37-96-904 0 0,15-50-63 0 0,-39 132 190 0 0,50-158-72 0 0,2 1 0 0 0,1-1 0 0 0,1 1 0 0 0,0 0 0 0 0,2 0-1 0 0,2 30 1 0 0,-1-44-69 0 0,1 0 0 0 0,0-1 0 0 0,0 1 0 0 0,0 0 0 0 0,1-1 0 0 0,5 10 0 0 0,-7-15-27 0 0,0 0 1 0 0,-1-1-1 0 0,1 1 1 0 0,0-1-1 0 0,0 1 1 0 0,0-1-1 0 0,1 0 1 0 0,-1 1 0 0 0,0-1-1 0 0,0 0 1 0 0,1 0-1 0 0,-1 0 1 0 0,1 0-1 0 0,-1 0 1 0 0,1 0-1 0 0,-1 0 1 0 0,1 0-1 0 0,-1-1 1 0 0,1 1-1 0 0,0-1 1 0 0,-1 1 0 0 0,1-1-1 0 0,0 0 1 0 0,0 1-1 0 0,-1-1 1 0 0,1 0-1 0 0,0 0 1 0 0,0 0-1 0 0,-1 0 1 0 0,1-1-1 0 0,0 1 1 0 0,0 0-1 0 0,-1-1 1 0 0,4 0 0 0 0,7-6-532 0 0</inkml:trace>
</inkml:ink>
</file>

<file path=ppt/ink/ink2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4.183"/>
    </inkml:context>
    <inkml:brush xml:id="br0">
      <inkml:brushProperty name="width" value="0.05" units="cm"/>
      <inkml:brushProperty name="height" value="0.05" units="cm"/>
    </inkml:brush>
  </inkml:definitions>
  <inkml:trace contextRef="#ctx0" brushRef="#br0">3 246 5985 0 0,'-1'1'25'0'0,"1"0"1"0"0,0 0-1 0 0,-1-1 0 0 0,1 1 0 0 0,0 0 1 0 0,0 0-1 0 0,-1 0 0 0 0,1 0 0 0 0,0 0 0 0 0,0 0 1 0 0,0 0-1 0 0,0 0 0 0 0,0-1 0 0 0,1 1 1 0 0,-1 0-1 0 0,0 0 0 0 0,0 0 0 0 0,1 0 0 0 0,-1 0 1 0 0,0 0-1 0 0,1-1 0 0 0,-1 1 0 0 0,1 0 1 0 0,0 1-1 0 0,15 19-8 0 0,-11-17 223 0 0,1-1-1 0 0,-1 0 0 0 0,1-1 0 0 0,0 1 0 0 0,0-1 0 0 0,0 0 0 0 0,0 0 0 0 0,0-1 1 0 0,0 0-1 0 0,0 0 0 0 0,0 0 0 0 0,1-1 0 0 0,-1 0 0 0 0,0 0 0 0 0,0-1 0 0 0,1 1 1 0 0,-1-1-1 0 0,0-1 0 0 0,0 1 0 0 0,7-4 0 0 0,4 0 183 0 0,-1-2 0 0 0,0 0-1 0 0,0-1 1 0 0,0 0 0 0 0,27-21 0 0 0,-29 18-174 0 0,-2 0 1 0 0,1 0-1 0 0,18-23 1 0 0,-26 28-186 0 0,-1 0 0 0 0,1-1 1 0 0,-1 1-1 0 0,-1-1 1 0 0,1 0-1 0 0,-1 0 0 0 0,0 0 1 0 0,-1 0-1 0 0,0 0 0 0 0,2-13 1 0 0,-3 18-35 0 0,-1 1 0 0 0,0-1 0 0 0,0 1 1 0 0,0-1-1 0 0,0 1 0 0 0,0-1 0 0 0,0 1 0 0 0,0-1 1 0 0,0 1-1 0 0,0-1 0 0 0,-1 1 0 0 0,1-1 0 0 0,-1 1 1 0 0,1-1-1 0 0,-1 1 0 0 0,0 0 0 0 0,1-1 0 0 0,-1 1 1 0 0,0 0-1 0 0,0-1 0 0 0,0 1 0 0 0,0 0 0 0 0,0 0 1 0 0,0 0-1 0 0,0 0 0 0 0,-1 0 0 0 0,1 0 1 0 0,0 0-1 0 0,0 0 0 0 0,-1 1 0 0 0,-1-2 0 0 0,1 2 7 0 0,-1-1-1 0 0,0 1 0 0 0,1-1 1 0 0,-1 1-1 0 0,0 0 0 0 0,0 0 1 0 0,1 0-1 0 0,-1 0 0 0 0,0 0 0 0 0,1 1 1 0 0,-1-1-1 0 0,0 1 0 0 0,1 0 1 0 0,-1 0-1 0 0,1 0 0 0 0,-5 2 1 0 0,-7 6-55 0 0,0 0 1 0 0,1 0-1 0 0,0 2 1 0 0,1-1-1 0 0,0 1 0 0 0,1 1 1 0 0,0 0-1 0 0,1 1 1 0 0,-17 27-1 0 0,20-28-10 0 0,0 0-1 0 0,1 0 1 0 0,1 1 0 0 0,0 0-1 0 0,1-1 1 0 0,0 2-1 0 0,1-1 1 0 0,0 0-1 0 0,1 1 1 0 0,1 0-1 0 0,0-1 1 0 0,1 18 0 0 0,0-26 66 0 0,1 0-1 0 0,0 0 1 0 0,0 0 0 0 0,1-1 0 0 0,-1 1 0 0 0,1-1 0 0 0,0 1 0 0 0,0-1 0 0 0,0 1 0 0 0,1-1 0 0 0,-1 0-1 0 0,7 7 1 0 0,-8-10-26 0 0,1 1-1 0 0,-1-1 1 0 0,1 0 0 0 0,-1 0-1 0 0,1 0 1 0 0,0 0-1 0 0,-1 0 1 0 0,1 0-1 0 0,0 0 1 0 0,0 0-1 0 0,-1-1 1 0 0,1 1-1 0 0,0-1 1 0 0,0 0-1 0 0,0 1 1 0 0,0-1-1 0 0,0 0 1 0 0,0 0-1 0 0,0 0 1 0 0,0 0-1 0 0,0 0 1 0 0,0-1-1 0 0,-1 1 1 0 0,1-1 0 0 0,0 1-1 0 0,0-1 1 0 0,0 1-1 0 0,0-1 1 0 0,-1 0-1 0 0,1 0 1 0 0,0 0-1 0 0,-1 0 1 0 0,1 0-1 0 0,1-2 1 0 0,21-18-38 0 0,-1-1 0 0 0,-1-1 0 0 0,-2-1 0 0 0,33-48 0 0 0,-40 54 67 0 0,33-48-15 0 0,-22 29-12 0 0,2 2 1 0 0,1 1-1 0 0,52-53 1 0 0,-79 87-15 0 0,1 0 0 0 0,-1 0 0 0 0,0 0 1 0 0,0 0-1 0 0,0 0 0 0 0,0 0 0 0 0,0 0 0 0 0,1-1 1 0 0,-1 1-1 0 0,0 0 0 0 0,0 0 0 0 0,0 0 0 0 0,0 0 1 0 0,1 0-1 0 0,-1 0 0 0 0,0 0 0 0 0,0 0 0 0 0,0 0 1 0 0,1 0-1 0 0,-1 0 0 0 0,0 0 0 0 0,0 0 0 0 0,0 0 1 0 0,1 0-1 0 0,-1 0 0 0 0,0 0 0 0 0,0 0 0 0 0,0 0 1 0 0,0 0-1 0 0,1 0 0 0 0,-1 0 0 0 0,0 0 0 0 0,0 1 1 0 0,0-1-1 0 0,0 0 0 0 0,0 0 0 0 0,1 0 0 0 0,-1 0 1 0 0,0 0-1 0 0,0 0 0 0 0,0 1 0 0 0,0-1 0 0 0,0 0 1 0 0,0 0-1 0 0,1 0 0 0 0,3 14-86 0 0,0 28-102 0 0,-3-28 158 0 0,1 4 32 0 0,2 21 24 0 0,1 0 0 0 0,19 68 1 0 0,-21-97-22 0 0,0 0 0 0 0,1 0 0 0 0,0-1 1 0 0,0 0-1 0 0,1 0 0 0 0,1 0 0 0 0,-1 0 0 0 0,1-1 0 0 0,1 0 1 0 0,0 0-1 0 0,0 0 0 0 0,0-1 0 0 0,1 0 0 0 0,0-1 1 0 0,17 11-1 0 0,-23-16-20 0 0,0 0 0 0 0,0 0 1 0 0,0 0-1 0 0,0 0 0 0 0,1 0 0 0 0,-1-1 1 0 0,0 1-1 0 0,1-1 0 0 0,-1 1 1 0 0,0-1-1 0 0,1 0 0 0 0,-1 0 0 0 0,0 0 1 0 0,1 0-1 0 0,-1-1 0 0 0,0 1 1 0 0,1 0-1 0 0,-1-1 0 0 0,0 0 0 0 0,0 0 1 0 0,0 1-1 0 0,4-3 0 0 0,-2 0-193 0 0,0 0 0 0 0,0-1 0 0 0,0 1 0 0 0,0-1 0 0 0,0 0 0 0 0,-1 1 0 0 0,0-2 1 0 0,0 1-1 0 0,3-5 0 0 0,5-10-5254 0 0</inkml:trace>
</inkml:ink>
</file>

<file path=ppt/ink/ink2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4.524"/>
    </inkml:context>
    <inkml:brush xml:id="br0">
      <inkml:brushProperty name="width" value="0.05" units="cm"/>
      <inkml:brushProperty name="height" value="0.05" units="cm"/>
    </inkml:brush>
  </inkml:definitions>
  <inkml:trace contextRef="#ctx0" brushRef="#br0">546 0 5985 0 0,'-17'5'6765'0'0,"0"8"-4080"0"0,-10 20-2203 0 0,20-25 195 0 0,-49 60-142 0 0,-2-4 0 0 0,-4-1 1 0 0,-90 70-1 0 0,37-42-442 0 0,81-63-173 0 0</inkml:trace>
</inkml:ink>
</file>

<file path=ppt/ink/ink2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44.888"/>
    </inkml:context>
    <inkml:brush xml:id="br0">
      <inkml:brushProperty name="width" value="0.05" units="cm"/>
      <inkml:brushProperty name="height" value="0.05" units="cm"/>
    </inkml:brush>
  </inkml:definitions>
  <inkml:trace contextRef="#ctx0" brushRef="#br0">1 10 14283 0 0,'0'0'2889'0'0,"1"0"-2417"0"0,1-2-120 0 0,0 2-32 0 0,3 0 320 0 0,35 2-832 0 0,-14-4 32 0 0,11 0-4825 0 0,15-4-960 0 0</inkml:trace>
</inkml:ink>
</file>

<file path=ppt/ink/ink2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7.256"/>
    </inkml:context>
    <inkml:brush xml:id="br0">
      <inkml:brushProperty name="width" value="0.05" units="cm"/>
      <inkml:brushProperty name="height" value="0.05" units="cm"/>
    </inkml:brush>
  </inkml:definitions>
  <inkml:trace contextRef="#ctx0" brushRef="#br0">1 0 11522 0 0,'0'0'1382'0'0,"9"1"-1539"0"0,-6 0 127 0 0,0 0 0 0 0,1 0 0 0 0,-1 0 0 0 0,0 0 0 0 0,0 1 0 0 0,-1-1 0 0 0,1 1 0 0 0,0 0 0 0 0,0 0 0 0 0,-1 0 1 0 0,1 0-1 0 0,-1 0 0 0 0,0 1 0 0 0,1-1 0 0 0,2 6 0 0 0,0 4 13 0 0</inkml:trace>
</inkml:ink>
</file>

<file path=ppt/ink/ink2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8:17.648"/>
    </inkml:context>
    <inkml:brush xml:id="br0">
      <inkml:brushProperty name="width" value="0.05" units="cm"/>
      <inkml:brushProperty name="height" value="0.05" units="cm"/>
    </inkml:brush>
  </inkml:definitions>
  <inkml:trace contextRef="#ctx0" brushRef="#br0">0 1 14747 0 0,'0'0'1600'0'0,"3"1"-1600"0"0,1-1 0 0 0,4 2-704 0 0,4-4-128 0 0,3 1-16 0 0</inkml:trace>
</inkml:ink>
</file>

<file path=ppt/ink/ink2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9:31.565"/>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949 1261 6449 0 0,'-17'13'713'0'0,"0"1"0"0"0,-1-2 0 0 0,-1-1-1 0 0,-36 18 1 0 0,51-27-596 0 0,-17 7 227 0 0,1-1 0 0 0,-1 0 0 0 0,-1-2 0 0 0,1-1 0 0 0,-1 0 0 0 0,0-2 0 0 0,0 0 0 0 0,0-2 0 0 0,0 0 0 0 0,-25-3 0 0 0,8-2 320 0 0,0-1 0 0 0,0-3 0 0 0,0-1 0 0 0,-67-25 0 0 0,91 27-574 0 0,0 0 0 0 0,1-1 0 0 0,0-1 0 0 0,0 0 0 0 0,1-1 0 0 0,0-1-1 0 0,1 0 1 0 0,0 0 0 0 0,1-1 0 0 0,0-1 0 0 0,1 0 0 0 0,0 0 0 0 0,1-1-1 0 0,-11-23 1 0 0,3 1-465 0 0,1-1 0 0 0,2 0 0 0 0,2 0-1 0 0,-15-78 1 0 0,21 77 18 0 0,1-1 0 0 0,2 0-1 0 0,2 0 1 0 0,1 0 0 0 0,2 0-1 0 0,2 0 1 0 0,1 1 0 0 0,20-73 0 0 0,-16 84 174 0 0,1 0 1 0 0,1 1 0 0 0,1 0 0 0 0,1 1 0 0 0,2 0 0 0 0,0 1-1 0 0,2 1 1 0 0,0 0 0 0 0,1 1 0 0 0,2 1 0 0 0,0 1 0 0 0,42-32-1 0 0,-39 35 44 0 0,0 2 0 0 0,1 1 0 0 0,1 1 0 0 0,0 1 0 0 0,1 1 0 0 0,33-10 0 0 0,-40 17 123 0 0,0-1 1 0 0,0 2-1 0 0,0 1 1 0 0,0 0-1 0 0,0 1 1 0 0,0 2-1 0 0,0-1 1 0 0,0 2-1 0 0,0 1 1 0 0,20 5-1 0 0,-3 3 144 0 0,0 1-1 0 0,-2 2 1 0 0,1 2 0 0 0,-2 1-1 0 0,0 1 1 0 0,-2 2 0 0 0,0 2-1 0 0,48 42 1 0 0,-37-25 42 0 0,-2 2-1 0 0,-1 2 1 0 0,-3 1 0 0 0,-1 2 0 0 0,29 52-1 0 0,-52-78-136 0 0,-1 1-1 0 0,-1 0 1 0 0,0 1-1 0 0,-2 0 1 0 0,0 0-1 0 0,-2 1 1 0 0,4 23-1 0 0,-8-34-30 0 0,-1 0 1 0 0,-1 1-1 0 0,1-1 0 0 0,-2 1 0 0 0,0-1 1 0 0,0 0-1 0 0,-2 0 0 0 0,1 0 0 0 0,-1 0 0 0 0,-1 0 1 0 0,0 0-1 0 0,-1-1 0 0 0,0 1 0 0 0,-13 19 1 0 0,-3-2-14 0 0,-1 0 0 0 0,-1-2 0 0 0,-1-1 0 0 0,-1-1 0 0 0,-56 42 0 0 0,22-25-263 0 0,-124 64 0 0 0,93-64-86 0 0,-1-6-7 0 0</inkml:trace>
</inkml:ink>
</file>

<file path=ppt/ink/ink2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9:39.69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14 115 12443 0 0,'-1'0'76'0'0,"1"0"0"0"0,-1 0 0 0 0,1 0 1 0 0,-1 0-1 0 0,1 0 0 0 0,-1 0 0 0 0,1 0 0 0 0,-1 0 1 0 0,1 0-1 0 0,-1-1 0 0 0,1 1 0 0 0,-1 0 0 0 0,1 0 1 0 0,-1-1-1 0 0,1 1 0 0 0,-1 0 0 0 0,1 0 1 0 0,0-1-1 0 0,-1 1 0 0 0,1-1 0 0 0,-1 1 0 0 0,1 0 1 0 0,0-1-1 0 0,-1 1 0 0 0,1-1 0 0 0,0 1 1 0 0,0-1-1 0 0,-1 1 0 0 0,1-1 0 0 0,0 1 0 0 0,0-1 1 0 0,0 1-1 0 0,0-1 0 0 0,0 1 0 0 0,-1-1 0 0 0,1 1 1 0 0,0-1-1 0 0,0 1 0 0 0,0-1 0 0 0,0 1 1 0 0,1-1-1 0 0,-1 1 0 0 0,0-1 0 0 0,0 1 0 0 0,0-1 1 0 0,1 0-1 0 0,-1-1-81 0 0,1 0 0 0 0,-1 0 1 0 0,1 0-1 0 0,0 1 0 0 0,0-1 0 0 0,0 0 0 0 0,0 1 1 0 0,0-1-1 0 0,0 1 0 0 0,0-1 0 0 0,0 1 1 0 0,1 0-1 0 0,1-3 0 0 0,15-5-77 0 0,-1 0 1 0 0,1 1-1 0 0,1 0 1 0 0,-1 2-1 0 0,1 0 0 0 0,0 1 1 0 0,29-3-1 0 0,139-5-236 0 0,-130 14 176 0 0,0 3-1 0 0,0 3 1 0 0,0 2-1 0 0,95 29 1 0 0,-62-14 83 0 0,-1 4 1 0 0,153 72-1 0 0,-147-44-37 0 0,146 113 0 0 0,-196-136 40 0 0,10 11 34 0 0,-2 2-1 0 0,69 76 1 0 0,74 123 441 0 0,86 168-35 0 0,-120-118-384 0 0,-132-237 0 0 0,36 71 18 0 0,139 284 183 0 0,-36 16-41 0 0,18 24-118 0 0,-66-183-31 0 0,-75-158-5 0 0,96 258 48 0 0,-91-234-47 0 0,93 179 0 0 0,-64-152-9 0 0,34 64 43 0 0,35 78 42 0 0,-105-201 28 0 0,215 456 1367 0 0,-85-199-1200 0 0,-18-31-36 0 0,-37-121-100 0 0,-77-137-103 0 0,77 105-27 0 0,-65-102-13 0 0,66 82 108 0 0,-78-103-86 0 0,-21-29-398 0 0,2-1 1 0 0,0 0-1 0 0,2-2 1 0 0,0-1-1 0 0,42 26 1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5.990"/>
    </inkml:context>
    <inkml:brush xml:id="br0">
      <inkml:brushProperty name="width" value="0.05" units="cm"/>
      <inkml:brushProperty name="height" value="0.05" units="cm"/>
      <inkml:brushProperty name="color" value="#004F8B"/>
    </inkml:brush>
  </inkml:definitions>
  <inkml:trace contextRef="#ctx0" brushRef="#br0">0 1 3225 0 0,'3'2'7389'0'0,"13"11"-7714"0"0,25 22 618 0 0,-2 3 0 0 0,-2 1 0 0 0,50 67 0 0 0,-36-43 1285 0 0,-29-36-1212 0 0,-4-7-284 0 0,-1 1 0 0 0,-1 1 1 0 0,17 30-1 0 0,-31-48-93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5.183"/>
    </inkml:context>
    <inkml:brush xml:id="br0">
      <inkml:brushProperty name="width" value="0.05" units="cm"/>
      <inkml:brushProperty name="height" value="0.05" units="cm"/>
      <inkml:brushProperty name="color" value="#004F8B"/>
    </inkml:brush>
  </inkml:definitions>
  <inkml:trace contextRef="#ctx0" brushRef="#br0">69 102 920 0 0,'-5'-3'618'0'0,"0"-1"-1"0"0,0 0 1 0 0,0 0-1 0 0,0 0 1 0 0,1-1-1 0 0,0 1 1 0 0,-7-11-1 0 0,-11-19 8437 0 0,22 33-8787 0 0,-1 0 0 0 0,1 0 0 0 0,0 1 1 0 0,-1-1-1 0 0,1 0 0 0 0,0 0 0 0 0,0 0 0 0 0,-1 1 0 0 0,1-1 1 0 0,0 0-1 0 0,0 0 0 0 0,0 0 0 0 0,0 0 0 0 0,0 0 0 0 0,0 1 1 0 0,0-1-1 0 0,1-2 0 0 0,-1 3-202 0 0,1-1-1 0 0,-1 0 1 0 0,1 1 0 0 0,0-1-1 0 0,-1 1 1 0 0,1-1 0 0 0,0 1 0 0 0,-1-1-1 0 0,1 1 1 0 0,0-1 0 0 0,-1 1-1 0 0,1 0 1 0 0,0-1 0 0 0,0 1 0 0 0,0 0-1 0 0,-1 0 1 0 0,1 0 0 0 0,0 0-1 0 0,0-1 1 0 0,0 1 0 0 0,0 0 0 0 0,-1 0-1 0 0,2 1 1 0 0,4-1-109 0 0,0 1 0 0 0,0-1 0 0 0,0 1 0 0 0,0 1 0 0 0,8 2 1 0 0,0 3-54 0 0,0 0 1 0 0,0 1 0 0 0,-1 0 0 0 0,0 1 0 0 0,-1 1-1 0 0,0 0 1 0 0,-1 0 0 0 0,0 1 0 0 0,0 1 0 0 0,-1 0-1 0 0,14 21 1 0 0,-7-6 282 0 0,-1 0-1 0 0,-2 1 1 0 0,-1 1-1 0 0,17 53 1 0 0,-25-65-150 0 0,0 1-1 0 0,-2 0 1 0 0,0 0 0 0 0,0 24 0 0 0,-2-32-16 0 0,-2 0 0 0 0,1-1 0 0 0,-1 1 1 0 0,-1 0-1 0 0,0 0 0 0 0,0-1 0 0 0,-1 1 1 0 0,0-1-1 0 0,-7 15 0 0 0,-4-7-500 0 0,9-14-179 0 0</inkml:trace>
</inkml:ink>
</file>

<file path=ppt/ink/ink2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9:40.43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0 0 9218 0 0,'0'0'1160'0'0,"13"15"-368"0"0,12 5-260 0 0,1 0-1 0 0,1-2 0 0 0,0-1 0 0 0,1-1 1 0 0,1-1-1 0 0,33 11 0 0 0,190 52 3083 0 0,-183-59-3112 0 0,2 2-886 0 0,-68-20-73 0 0</inkml:trace>
</inkml:ink>
</file>

<file path=ppt/ink/ink2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9:40.76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146 1 3225 0 0,'-8'8'20933'0'0,"2"20"-23360"0"0,3-9 3399 0 0,-14 34-959 0 0,-1-1 0 0 0,-3-1 0 0 0,-30 54-1 0 0,29-64-281 0 0</inkml:trace>
</inkml:ink>
</file>

<file path=ppt/ink/ink2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09:45.599"/>
    </inkml:context>
    <inkml:brush xml:id="br0">
      <inkml:brushProperty name="width" value="0.35" units="cm"/>
      <inkml:brushProperty name="height" value="0.35" units="cm"/>
      <inkml:brushProperty name="color" value="#008C3A"/>
    </inkml:brush>
  </inkml:definitions>
  <inkml:trace contextRef="#ctx0" brushRef="#br0">4 1 6449 0 0,'-4'0'16531'0'0</inkml:trace>
</inkml:ink>
</file>

<file path=ppt/ink/ink2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10:04.278"/>
    </inkml:context>
    <inkml:brush xml:id="br0">
      <inkml:brushProperty name="width" value="0.035" units="cm"/>
      <inkml:brushProperty name="height" value="0.035" units="cm"/>
      <inkml:brushProperty name="color" value="#008C3A"/>
    </inkml:brush>
  </inkml:definitions>
  <inkml:trace contextRef="#ctx0" brushRef="#br0">1 2 456 0 0,'1'0'238'0'0,"0"-1"0"0"0,0 1 1 0 0,0 0-1 0 0,1 0 0 0 0,-1-1 0 0 0,0 1 0 0 0,0 0 0 0 0,1 0 1 0 0,-1 0-1 0 0,0 0 0 0 0,0 1 0 0 0,1-1 0 0 0,-1 0 1 0 0,0 0-1 0 0,0 1 0 0 0,0-1 0 0 0,2 1 0 0 0,36 10 5660 0 0,-30-9-5377 0 0,27 8-618 0 0,119 29-1 0 0,-121-32 101 0 0,-1-2 1 0 0,58 2 0 0 0,-81-6 8640 0 0,-12 2-4812 0 0,-23 7-4132 0 0,-5 3 478 0 0,-66 35-104 0 0,-38 21-838 0 0,51-14-4838 0 0,65-41-788 0 0</inkml:trace>
</inkml:ink>
</file>

<file path=ppt/ink/ink2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10:04.637"/>
    </inkml:context>
    <inkml:brush xml:id="br0">
      <inkml:brushProperty name="width" value="0.035" units="cm"/>
      <inkml:brushProperty name="height" value="0.035" units="cm"/>
      <inkml:brushProperty name="color" value="#008C3A"/>
    </inkml:brush>
  </inkml:definitions>
  <inkml:trace contextRef="#ctx0" brushRef="#br0">434 1 9674 0 0,'-3'1'2495'0'0,"-1"2"1595"0"0,-45 29-1761 0 0,-1-2 0 0 0,-82 37 0 0 0,48-32-4095 0 0,1-5-3397 0 0,54-20-1848 0 0</inkml:trace>
</inkml:ink>
</file>

<file path=ppt/ink/ink2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10:05.878"/>
    </inkml:context>
    <inkml:brush xml:id="br0">
      <inkml:brushProperty name="width" value="0.035" units="cm"/>
      <inkml:brushProperty name="height" value="0.035" units="cm"/>
      <inkml:brushProperty name="color" value="#008C3A"/>
    </inkml:brush>
  </inkml:definitions>
  <inkml:trace contextRef="#ctx0" brushRef="#br0">147 69 5065 0 0,'1'-4'14246'0'0,"3"-2"-14289"0"0,1 1 1 0 0,0 0-1 0 0,0 1 1 0 0,1-1-1 0 0,-1 1 1 0 0,1 0-1 0 0,0 0 1 0 0,0 1-1 0 0,0 0 1 0 0,1 0-1 0 0,-1 0 1 0 0,1 1-1 0 0,7-2 1 0 0,-6 1 12 0 0,0 1 0 0 0,0 0 0 0 0,0 1 0 0 0,0 0 0 0 0,0 0 0 0 0,0 1 0 0 0,0 0 0 0 0,0 0 0 0 0,0 1 0 0 0,0 0 0 0 0,14 4 0 0 0,-19-4-27 0 0,-1 1 0 0 0,0-1 0 0 0,0 1 0 0 0,0-1 0 0 0,0 1-1 0 0,0 0 1 0 0,0 0 0 0 0,0 0 0 0 0,0 0 0 0 0,-1 0 0 0 0,1 0 0 0 0,-1 0 0 0 0,0 0 0 0 0,1 1 0 0 0,-1-1 0 0 0,0 1 0 0 0,0-1 0 0 0,-1 0 0 0 0,1 1-1 0 0,0 0 1 0 0,-1-1 0 0 0,0 1 0 0 0,1-1 0 0 0,-1 1 0 0 0,-1 4 0 0 0,1 6-25 0 0,-1 0-1 0 0,0 0 1 0 0,-6 22-1 0 0,2-13 202 0 0,-2 0 0 0 0,0 0 0 0 0,-2-1 0 0 0,0 0 0 0 0,-23 37 0 0 0,24-45 53 0 0,-1-1 1 0 0,-1 0-1 0 0,0 0 0 0 0,0-1 1 0 0,-1 0-1 0 0,-1-1 1 0 0,0 0-1 0 0,0-1 1 0 0,-23 13-1 0 0,30-19-122 0 0,0-1 0 0 0,-1 0 0 0 0,1-1 0 0 0,-1 1 0 0 0,1-1 0 0 0,-1 0 0 0 0,0 0 0 0 0,1-1-1 0 0,-1 0 1 0 0,0 0 0 0 0,1 0 0 0 0,-1-1 0 0 0,0 1 0 0 0,-10-4 0 0 0,11 3-238 0 0,1-1 0 0 0,-1 1 1 0 0,1-1-1 0 0,-1 0 0 0 0,1 0 0 0 0,0-1 0 0 0,0 1 1 0 0,0-1-1 0 0,0 0 0 0 0,1 0 0 0 0,-1 0 0 0 0,1 0 1 0 0,0-1-1 0 0,-1 1 0 0 0,2-1 0 0 0,-1 0 0 0 0,0 0 1 0 0,-2-6-1 0 0,4 9 172 0 0,1 0 1 0 0,-1 0-1 0 0,1 0 1 0 0,-1 0-1 0 0,1 0 1 0 0,-1 0-1 0 0,1 0 1 0 0,0 0-1 0 0,0 0 1 0 0,-1 0-1 0 0,1 0 1 0 0,0 0-1 0 0,0-1 0 0 0,0 1 1 0 0,0 0-1 0 0,0 0 1 0 0,0 0-1 0 0,1 0 1 0 0,-1 0-1 0 0,0 0 1 0 0,1 0-1 0 0,-1 0 1 0 0,0 0-1 0 0,1 0 1 0 0,-1 0-1 0 0,1 0 1 0 0,0 0-1 0 0,-1 0 1 0 0,1 0-1 0 0,0 0 1 0 0,0 0-1 0 0,-1 1 1 0 0,1-1-1 0 0,0 0 0 0 0,0 1 1 0 0,0-1-1 0 0,0 0 1 0 0,0 1-1 0 0,0-1 1 0 0,0 1-1 0 0,0-1 1 0 0,0 1-1 0 0,1-1 1 0 0,2 1 10 0 0,0-1 1 0 0,0 0-1 0 0,0 1 1 0 0,-1 0-1 0 0,1 0 1 0 0,0 0-1 0 0,0 0 0 0 0,0 1 1 0 0,-1-1-1 0 0,1 1 1 0 0,5 2-1 0 0,39 18 118 0 0,-1 3-1 0 0,-2 2 0 0 0,82 61 1 0 0,-112-75-103 0 0,-1-2-10 0 0</inkml:trace>
</inkml:ink>
</file>

<file path=ppt/ink/ink2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42.694"/>
    </inkml:context>
    <inkml:brush xml:id="br0">
      <inkml:brushProperty name="width" value="0.05" units="cm"/>
      <inkml:brushProperty name="height" value="0.05" units="cm"/>
    </inkml:brush>
  </inkml:definitions>
  <inkml:trace contextRef="#ctx0" brushRef="#br0">0 1 6913 0 0,'0'0'529'0'0,"2"74"7904"0"0,7 52-7086 0 0,0 17-1024 0 0,-3 30 287 0 0,-20 221-1 0 0,13-390-552 0 0,0-5-17 0 0,1-13-91 0 0,2-22-1105 0 0,0 17 18 0 0</inkml:trace>
</inkml:ink>
</file>

<file path=ppt/ink/ink2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43.285"/>
    </inkml:context>
    <inkml:brush xml:id="br0">
      <inkml:brushProperty name="width" value="0.05" units="cm"/>
      <inkml:brushProperty name="height" value="0.05" units="cm"/>
    </inkml:brush>
  </inkml:definitions>
  <inkml:trace contextRef="#ctx0" brushRef="#br0">444 1 11979 0 0,'-7'-1'8656'0'0,"-98"73"-7825"0"0,-39 25-1287 0 0,114-80-155 0 0,0-1 0 0 0,-1-1-1 0 0,-34 11 1 0 0,46-21 114 0 0,6 1-1062 0 0,14-5 1498 0 0,-1 0-1 0 0,1 0 1 0 0,-1-1-1 0 0,1 1 1 0 0,0 0-1 0 0,-1 0 1 0 0,1 0 0 0 0,0 0-1 0 0,0-1 1 0 0,-1 1-1 0 0,1 0 1 0 0,0 0-1 0 0,0-1 1 0 0,1 1-1 0 0,18 17 437 0 0,-1 0-1 0 0,0 2 0 0 0,17 24 1 0 0,0-1 202 0 0,74 70 244 0 0,-68-74-413 0 0,-3 3 1 0 0,46 59-1 0 0,-84-99-407 0 0,1 0 4 0 0,0 1-1 0 0,1 0 1 0 0,-1 0 0 0 0,0 1 0 0 0,-1-1 0 0 0,1 0 0 0 0,-1 1 0 0 0,1-1 0 0 0,-1 1 0 0 0,0-1-1 0 0,0 1 1 0 0,0 4 0 0 0,-4-7-1374 0 0</inkml:trace>
</inkml:ink>
</file>

<file path=ppt/ink/ink2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57.766"/>
    </inkml:context>
    <inkml:brush xml:id="br0">
      <inkml:brushProperty name="width" value="0.05" units="cm"/>
      <inkml:brushProperty name="height" value="0.05" units="cm"/>
      <inkml:brushProperty name="color" value="#008C3A"/>
    </inkml:brush>
  </inkml:definitions>
  <inkml:trace contextRef="#ctx0" brushRef="#br0">5 1 7370 0 0,'-1'-1'10003'0'0,"0"16"-8729"0"0,5 50-1113 0 0,-5 89 1 0 0,-2-48-69 0 0,2 289 24 0 0,0-386-2383 0 0</inkml:trace>
</inkml:ink>
</file>

<file path=ppt/ink/ink2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58.249"/>
    </inkml:context>
    <inkml:brush xml:id="br0">
      <inkml:brushProperty name="width" value="0.05" units="cm"/>
      <inkml:brushProperty name="height" value="0.05" units="cm"/>
      <inkml:brushProperty name="color" value="#008C3A"/>
    </inkml:brush>
  </inkml:definitions>
  <inkml:trace contextRef="#ctx0" brushRef="#br0">416 6 12899 0 0,'0'0'284'0'0,"-1"-1"0"0"0,1 0 0 0 0,-1 1 0 0 0,0 0 0 0 0,1-1 0 0 0,-1 1 0 0 0,0-1 0 0 0,1 1 0 0 0,-1 0 0 0 0,0-1 1 0 0,0 1-1 0 0,1 0 0 0 0,-1 0 0 0 0,0 0 0 0 0,0 0 0 0 0,0-1 0 0 0,1 1 0 0 0,-1 0 0 0 0,0 0 0 0 0,0 1 0 0 0,1-1 0 0 0,-1 0 0 0 0,-1 0 0 0 0,-19 10 1611 0 0,13-5-1909 0 0,-51 31 91 0 0,36-20-335 0 0,-50 23 0 0 0,19-14 55 0 0,18-9 126 0 0,-1 0 0 0 0,-46 12 0 0 0,82-28-169 0 0,-1 1 620 0 0,4 4-3548 0 0,197 231 3173 0 0,-163-196 169 0 0,0 2 0 0 0,-3 1 0 0 0,-2 2-1 0 0,-2 1 1 0 0,28 58 0 0 0,-54-96-1411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5.528"/>
    </inkml:context>
    <inkml:brush xml:id="br0">
      <inkml:brushProperty name="width" value="0.05" units="cm"/>
      <inkml:brushProperty name="height" value="0.05" units="cm"/>
      <inkml:brushProperty name="color" value="#004F8B"/>
    </inkml:brush>
  </inkml:definitions>
  <inkml:trace contextRef="#ctx0" brushRef="#br0">432 1 11979 0 0,'-10'0'10494'0'0,"-37"45"-10058"0"0,3 2 1 0 0,-67 93 0 0 0,53-65-375 0 0,37-50-184 0 0,-19 26-778 0 0,-42 68 0 0 0,63-85-6964 0 0</inkml:trace>
</inkml:ink>
</file>

<file path=ppt/ink/ink2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3.383"/>
    </inkml:context>
    <inkml:brush xml:id="br0">
      <inkml:brushProperty name="width" value="0.05" units="cm"/>
      <inkml:brushProperty name="height" value="0.05" units="cm"/>
    </inkml:brush>
  </inkml:definitions>
  <inkml:trace contextRef="#ctx0" brushRef="#br0">9 24 456 0 0,'-9'-10'10140'0'0,"10"10"-9976"0"0,1-1-164 0 0,0-1 0 0 0,1 1 0 0 0,-1-1 0 0 0,1 1 0 0 0,-1 0 0 0 0,1 0 0 0 0,-1 0 0 0 0,1 0 0 0 0,0 0 0 0 0,0 1 0 0 0,-1-1 0 0 0,1 1 0 0 0,0 0 0 0 0,0 0 0 0 0,0 0 0 0 0,-1 0 0 0 0,1 0 0 0 0,0 0 0 0 0,0 1 0 0 0,-1 0 0 0 0,6 1 0 0 0,8 4-19 0 0,0 1 0 0 0,-1 0 0 0 0,0 1-1 0 0,0 1 1 0 0,0 1 0 0 0,-1 0 0 0 0,-1 0 0 0 0,0 1 0 0 0,0 1 0 0 0,-1 1 0 0 0,13 16 0 0 0,-12-12 217 0 0,-1 0 0 0 0,-1 0-1 0 0,0 1 1 0 0,-1 1 0 0 0,-1 0-1 0 0,-1 0 1 0 0,-1 1 0 0 0,9 38 0 0 0,-14-51-34 0 0,-2 0 0 0 0,1 0 0 0 0,0 0 1 0 0,-1 1-1 0 0,-1-1 0 0 0,1 0 1 0 0,-1 0-1 0 0,0 0 0 0 0,-1 0 0 0 0,0 0 1 0 0,0 0-1 0 0,0 0 0 0 0,-1-1 1 0 0,0 1-1 0 0,0-1 0 0 0,-1 0 0 0 0,-7 11 1 0 0,4-9 230 0 0,0 0 1 0 0,-1 0 0 0 0,0 0-1 0 0,-1-1 1 0 0,0 0 0 0 0,0-1-1 0 0,0 0 1 0 0,-1 0 0 0 0,0-1 0 0 0,-18 7-1 0 0,19-8-362 0 0,0-1 0 0 0,0 0 0 0 0,0 0 0 0 0,-1-1 0 0 0,1 0-1 0 0,0-1 1 0 0,-1 0 0 0 0,0-1 0 0 0,1 1 0 0 0,-1-2 0 0 0,1 1 0 0 0,-1-2-1 0 0,-15-3 1 0 0,8-1-949 0 0</inkml:trace>
</inkml:ink>
</file>

<file path=ppt/ink/ink2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3.723"/>
    </inkml:context>
    <inkml:brush xml:id="br0">
      <inkml:brushProperty name="width" value="0.05" units="cm"/>
      <inkml:brushProperty name="height" value="0.05" units="cm"/>
    </inkml:brush>
  </inkml:definitions>
  <inkml:trace contextRef="#ctx0" brushRef="#br0">392 0 3225 0 0,'2'0'735'0'0,"-13"11"3757"0"0,-114 99 5157 0 0,-5 4-8424 0 0,113-97-1226 0 0,1 1 0 0 0,1 1 0 0 0,0 0-1 0 0,1 1 1 0 0,-11 24 0 0 0,21-37-26 0 0,0 1-1 0 0,1 0 1 0 0,0 0 0 0 0,0 0 0 0 0,1 0 0 0 0,0 0-1 0 0,0 1 1 0 0,1-1 0 0 0,0 1 0 0 0,1-1-1 0 0,0 1 1 0 0,0-1 0 0 0,1 1 0 0 0,0-1 0 0 0,3 11-1 0 0,-2-12-7 0 0,1 0 0 0 0,0 0 0 0 0,0 0 0 0 0,0-1 0 0 0,1 1-1 0 0,0-1 1 0 0,0 0 0 0 0,1 0 0 0 0,0-1 0 0 0,0 1 0 0 0,0-1-1 0 0,1 0 1 0 0,-1 0 0 0 0,1-1 0 0 0,1 0 0 0 0,-1 0 0 0 0,12 6 0 0 0,-8-6-55 0 0,-1 0 0 0 0,1 0 1 0 0,0-1-1 0 0,0 0 1 0 0,0-1-1 0 0,0 0 1 0 0,0-1-1 0 0,15 0 0 0 0,-16-1-1174 0 0,-1 0 0 0 0,1-1-1 0 0,11-3 1 0 0,6-4-4065 0 0</inkml:trace>
</inkml:ink>
</file>

<file path=ppt/ink/ink2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4.317"/>
    </inkml:context>
    <inkml:brush xml:id="br0">
      <inkml:brushProperty name="width" value="0.05" units="cm"/>
      <inkml:brushProperty name="height" value="0.05" units="cm"/>
    </inkml:brush>
  </inkml:definitions>
  <inkml:trace contextRef="#ctx0" brushRef="#br0">73 18 6913 0 0,'-11'-9'906'0'0,"4"3"1152"0"0,-1 3 4438 0 0,2 15-3721 0 0,-2 6-2731 0 0,0 1-1 0 0,2 0 1 0 0,0 0 0 0 0,2 0-1 0 0,-4 26 1 0 0,7-39-65 0 0,1-1 1 0 0,0 1-1 0 0,0-1 1 0 0,1 1-1 0 0,0-1 1 0 0,0 1-1 0 0,0-1 0 0 0,0 1 1 0 0,1-1-1 0 0,4 10 1 0 0,-4-12 0 0 0,1 1 1 0 0,-1-1 0 0 0,0 0-1 0 0,1 0 1 0 0,0 0-1 0 0,0 0 1 0 0,0-1 0 0 0,0 1-1 0 0,0-1 1 0 0,0 0-1 0 0,1 0 1 0 0,-1 0 0 0 0,1 0-1 0 0,0 0 1 0 0,-1-1-1 0 0,1 0 1 0 0,5 2 0 0 0,-7-3-42 0 0,1 1 1 0 0,0-1 0 0 0,0 0-1 0 0,-1 0 1 0 0,1 0-1 0 0,0 0 1 0 0,0-1 0 0 0,-1 1-1 0 0,1-1 1 0 0,0 1-1 0 0,0-1 1 0 0,-1 0 0 0 0,1 0-1 0 0,-1 0 1 0 0,1 0-1 0 0,-1-1 1 0 0,1 1 0 0 0,-1-1-1 0 0,0 1 1 0 0,0-1-1 0 0,0 0 1 0 0,3-3 0 0 0,4-4-538 0 0,-1-1 0 0 0,-1 0 0 0 0,11-19 0 0 0,-3 4-4854 0 0</inkml:trace>
</inkml:ink>
</file>

<file path=ppt/ink/ink2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4.661"/>
    </inkml:context>
    <inkml:brush xml:id="br0">
      <inkml:brushProperty name="width" value="0.05" units="cm"/>
      <inkml:brushProperty name="height" value="0.05" units="cm"/>
    </inkml:brush>
  </inkml:definitions>
  <inkml:trace contextRef="#ctx0" brushRef="#br0">26 4 10594 0 0,'-8'-1'634'0'0,"-2"-1"-6"0"0,2 1 3295 0 0,38 10-670 0 0,-3-1-9092 0 0,-11-5 160 0 0</inkml:trace>
</inkml:ink>
</file>

<file path=ppt/ink/ink2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5.005"/>
    </inkml:context>
    <inkml:brush xml:id="br0">
      <inkml:brushProperty name="width" value="0.05" units="cm"/>
      <inkml:brushProperty name="height" value="0.05" units="cm"/>
    </inkml:brush>
  </inkml:definitions>
  <inkml:trace contextRef="#ctx0" brushRef="#br0">198 131 5529 0 0,'1'0'340'0'0,"3"4"-119"0"0,-4-1-374 0 0,8 23 612 0 0,-2 0 1 0 0,-1 1-1 0 0,-1 0 0 0 0,-1-1 0 0 0,-2 54 1 0 0,-3-41 505 0 0,-2 1 0 0 0,-2-1 0 0 0,-15 58 0 0 0,17-83-539 0 0,0-1 0 0 0,-1 0-1 0 0,-1 0 1 0 0,0-1-1 0 0,-1 1 1 0 0,0-1 0 0 0,-15 18-1 0 0,19-26-341 0 0,0-1 0 0 0,0 1 0 0 0,0-1 0 0 0,-1 0 0 0 0,1 0 0 0 0,-1 0 0 0 0,0 0 0 0 0,0 0 0 0 0,0-1-1 0 0,0 0 1 0 0,-1 0 0 0 0,1 0 0 0 0,0-1 0 0 0,-1 1 0 0 0,1-1 0 0 0,-1 0 0 0 0,0 0 0 0 0,1-1 0 0 0,-1 1 0 0 0,0-1-1 0 0,1 0 1 0 0,-1 0 0 0 0,0-1 0 0 0,0 1 0 0 0,1-1 0 0 0,-6-2 0 0 0,-8-3-6537 0 0</inkml:trace>
  <inkml:trace contextRef="#ctx0" brushRef="#br0" timeOffset="1">103 2 3225 0 0,'2'-2'136'0'0,"0"2"40"0"0,1 0-176 0 0,-1 0 0 0 0,0 0 0 0 0,0 0 0 0 0,1 0-312 0 0,6 2-96 0 0,0-1-16 0 0,4 2-9 0 0,3 2 329 0 0,4 1 104 0 0,-1 0 0 0 0,-1 0-80 0 0,4 3 80 0 0,-7 0 0 0 0</inkml:trace>
</inkml:ink>
</file>

<file path=ppt/ink/ink2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6.672"/>
    </inkml:context>
    <inkml:brush xml:id="br0">
      <inkml:brushProperty name="width" value="0.05" units="cm"/>
      <inkml:brushProperty name="height" value="0.05" units="cm"/>
    </inkml:brush>
  </inkml:definitions>
  <inkml:trace contextRef="#ctx0" brushRef="#br0">0 384 3681 0 0,'0'0'3858'0'0,"0"-1"-3591"0"0,0 1-331 0 0,5 0-36 0 0,10 0 294 0 0,0-1 1 0 0,0-1 0 0 0,0 0 0 0 0,-1-1 0 0 0,1-1 0 0 0,-1 0 0 0 0,1-1-1 0 0,-1 0 1 0 0,-1-1 0 0 0,24-14 0 0 0,-23 12 37 0 0,0-1 0 0 0,-1-1 1 0 0,0 0-1 0 0,0 0 0 0 0,-1-1 0 0 0,0-1 0 0 0,-1 0 0 0 0,-1-1 0 0 0,18-27 1 0 0,-24 32-113 0 0,-1 0 1 0 0,0 1 0 0 0,0-1 0 0 0,0 0 0 0 0,-1-1 0 0 0,-1 1-1 0 0,1 0 1 0 0,-2-1 0 0 0,1 1 0 0 0,-1-15 0 0 0,-1 18-15 0 0,1 0 1 0 0,-1 0-1 0 0,0 0 1 0 0,0 0 0 0 0,0 0-1 0 0,0 0 1 0 0,-1 0-1 0 0,0 0 1 0 0,0 1-1 0 0,-1-1 1 0 0,1 1 0 0 0,-1 0-1 0 0,0-1 1 0 0,0 1-1 0 0,0 0 1 0 0,-1 1-1 0 0,1-1 1 0 0,-9-6 0 0 0,12 10-14 0 0,-1 1 0 0 0,0-1 0 0 0,0 0 0 0 0,0 0 1 0 0,1 0-1 0 0,-1 0 0 0 0,0 1 0 0 0,0-1 0 0 0,1 0 1 0 0,-1 1-1 0 0,0-1 0 0 0,1 1 0 0 0,-1-1 0 0 0,1 1 0 0 0,-1-1 1 0 0,0 1-1 0 0,1-1 0 0 0,-1 1 0 0 0,1-1 0 0 0,-1 1 1 0 0,1 0-1 0 0,0-1 0 0 0,-1 1 0 0 0,1 0 0 0 0,-1-1 1 0 0,1 1-1 0 0,0 0 0 0 0,0 0 0 0 0,0-1 0 0 0,-1 2 0 0 0,-10 24-347 0 0,-6 34-31 0 0,2 1 0 0 0,-8 63 0 0 0,-3 126 142 0 0,19-160 90 0 0,0-107 1493 0 0,-1-2-1195 0 0,6 9-471 0 0,1 0-1 0 0,1-1 0 0 0,0 1 0 0 0,0-1 1 0 0,1 1-1 0 0,0-1 0 0 0,1 1 1 0 0,0 0-1 0 0,0 0 0 0 0,1 0 0 0 0,1 0 1 0 0,-1 0-1 0 0,2 1 0 0 0,-1-1 1 0 0,2 1-1 0 0,-1 0 0 0 0,1 1 0 0 0,0-1 1 0 0,1 1-1 0 0,0 0 0 0 0,0 1 1 0 0,1 0-1 0 0,0 0 0 0 0,0 0 0 0 0,0 1 1 0 0,1 0-1 0 0,0 1 0 0 0,0 0 1 0 0,19-7-1 0 0,-25 11 227 0 0,0 0 0 0 0,0 1 0 0 0,0-1 0 0 0,0 1 0 0 0,0 0 0 0 0,0-1 0 0 0,0 1 0 0 0,0 1 0 0 0,0-1 0 0 0,0 0 0 0 0,0 1 0 0 0,0 0 0 0 0,0-1 0 0 0,0 1 0 0 0,0 0 0 0 0,0 1 0 0 0,0-1 0 0 0,-1 0 0 0 0,1 1 0 0 0,0 0 0 0 0,-1-1 0 0 0,4 5 0 0 0,-4-5-39 0 0,0 1 1 0 0,-1 0-1 0 0,1 0 1 0 0,-1 0-1 0 0,0 0 1 0 0,1 1-1 0 0,-1-1 1 0 0,0 0-1 0 0,0 0 1 0 0,-1 1-1 0 0,1-1 1 0 0,0 1-1 0 0,-1-1 1 0 0,1 1-1 0 0,-1-1 1 0 0,0 1-1 0 0,0-1 1 0 0,0 1-1 0 0,0-1 1 0 0,0 1-1 0 0,-1-1 1 0 0,1 0 0 0 0,-1 1-1 0 0,1-1 1 0 0,-1 1-1 0 0,0-1 1 0 0,0 0-1 0 0,-1 3 1 0 0,-2 2-66 0 0,-1-1 1 0 0,1 0-1 0 0,-1 0 0 0 0,0 0 1 0 0,0 0-1 0 0,-1-1 1 0 0,1 0-1 0 0,-1 0 1 0 0,0 0-1 0 0,-1-1 1 0 0,1 0-1 0 0,-1 0 0 0 0,0-1 1 0 0,-14 6-1 0 0,9-5 104 0 0,0 0 0 0 0,0-1 0 0 0,0-1 0 0 0,-1 1 0 0 0,1-2 0 0 0,-1 0 0 0 0,1-1 0 0 0,-19-1 0 0 0,21 0 611 0 0,14 2 1516 0 0,16 3-88 0 0,-19-4-2682 0 0,43 10-588 0 0,69 24 1 0 0,-7-1 1187 0 0,-70-24 29 0 0</inkml:trace>
</inkml:ink>
</file>

<file path=ppt/ink/ink2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7.851"/>
    </inkml:context>
    <inkml:brush xml:id="br0">
      <inkml:brushProperty name="width" value="0.05" units="cm"/>
      <inkml:brushProperty name="height" value="0.05" units="cm"/>
    </inkml:brush>
  </inkml:definitions>
  <inkml:trace contextRef="#ctx0" brushRef="#br0">1 21 2304 0 0,'2'-2'14519'0'0,"1"1"-13914"0"0,52-7-1144 0 0,105-1 0 0 0,-147 9 528 0 0</inkml:trace>
</inkml:ink>
</file>

<file path=ppt/ink/ink2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0:38.198"/>
    </inkml:context>
    <inkml:brush xml:id="br0">
      <inkml:brushProperty name="width" value="0.05" units="cm"/>
      <inkml:brushProperty name="height" value="0.05" units="cm"/>
    </inkml:brush>
  </inkml:definitions>
  <inkml:trace contextRef="#ctx0" brushRef="#br0">1 52 11522 0 0,'0'0'1191'0'0,"1"0"-386"0"0,11-1 1770 0 0,43-3-3318 0 0,14 0 230 0 0,74-15 0 0 0,-92 9 448 0 0,0-4 1 0 0</inkml:trace>
</inkml:ink>
</file>

<file path=ppt/ink/ink2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1.624"/>
    </inkml:context>
    <inkml:brush xml:id="br0">
      <inkml:brushProperty name="width" value="0.05" units="cm"/>
      <inkml:brushProperty name="height" value="0.05" units="cm"/>
    </inkml:brush>
  </inkml:definitions>
  <inkml:trace contextRef="#ctx0" brushRef="#br0">0 628 5529 0 0,'0'0'423'0'0,"23"-1"3739"0"0,-18-2-3660 0 0,1 0 0 0 0,-1 0 0 0 0,0-1 0 0 0,0 1 0 0 0,0-1 0 0 0,-1 0 0 0 0,1 0 0 0 0,-1-1 0 0 0,5-6 0 0 0,32-49 754 0 0,-36 51-1028 0 0,49-81-610 0 0,-5-3 1 0 0,54-140-1 0 0,-94 212 85 0 0,-5 12 116 0 0,0 1 1 0 0,-1-1-1 0 0,0 0 1 0 0,-1 0-1 0 0,0 0 1 0 0,2-14-1 0 0,-21 50 2164 0 0,-15 48-1425 0 0,4 1-1 0 0,3 1 0 0 0,-23 124 0 0 0,48-198-558 0 0,-9 41 0 0 0,-2 44-1 0 0,10-76 3 0 0,0 0 0 0 0,1-1 1 0 0,1 1-1 0 0,0-1 0 0 0,0 1 0 0 0,1-1 0 0 0,1 1 1 0 0,0-1-1 0 0,5 15 0 0 0,-7-25-23 0 0,-1 0 0 0 0,1 1 0 0 0,-1-1 0 0 0,1 0 0 0 0,-1 0 0 0 0,1 0 0 0 0,0 1 0 0 0,0-1 0 0 0,-1 0 0 0 0,1 0 0 0 0,0 0 0 0 0,0 0 1 0 0,0 0-1 0 0,0-1 0 0 0,0 1 0 0 0,1 0 0 0 0,-1 0 0 0 0,0-1 0 0 0,0 1 0 0 0,0 0 0 0 0,1-1 0 0 0,-1 1 0 0 0,0-1 0 0 0,0 0 0 0 0,1 1 0 0 0,-1-1 0 0 0,0 0 0 0 0,1 0 0 0 0,-1 0 0 0 0,0 0 0 0 0,1 0 0 0 0,-1 0 1 0 0,1 0-1 0 0,-1 0 0 0 0,0-1 0 0 0,0 1 0 0 0,1 0 0 0 0,-1-1 0 0 0,0 1 0 0 0,1-1 0 0 0,-1 0 0 0 0,0 1 0 0 0,0-1 0 0 0,0 0 0 0 0,0 0 0 0 0,0 0 0 0 0,2-1 0 0 0,5-6-254 0 0,1 0 0 0 0,-1 0 1 0 0,0-1-1 0 0,9-13 0 0 0,-13 16 216 0 0,45-64-834 0 0,42-79-1 0 0,30-83-4114 0 0,-42 56 1779 0 0,-77 165 3585 0 0,-7 14 2941 0 0,-9 15 1557 0 0,-2 14-3905 0 0,1 0 0 0 0,1 1 0 0 0,-12 43 0 0 0,20-53-1010 0 0,0 0-1 0 0,2 1 0 0 0,1 0 1 0 0,0 0-1 0 0,3 42 1 0 0,0-59 119 0 0,1 1 1 0 0,0-1 0 0 0,1 0-1 0 0,0 0 1 0 0,0 0 0 0 0,1 0 0 0 0,-1 0-1 0 0,1 0 1 0 0,1-1 0 0 0,0 1-1 0 0,4 5 1 0 0,-6-9-150 0 0,1 1-1 0 0,0-2 1 0 0,0 1-1 0 0,0 0 1 0 0,0-1 0 0 0,0 1-1 0 0,0-1 1 0 0,1 0-1 0 0,5 3 1 0 0,-6-4-301 0 0,0 0 0 0 0,0 0 0 0 0,1 0 0 0 0,-1 0 0 0 0,1-1 0 0 0,-1 1 0 0 0,1-1 0 0 0,-1 0 0 0 0,1 0 0 0 0,-1 0 0 0 0,1 0 0 0 0,3-2 0 0 0,8-1-4853 0 0</inkml:trace>
</inkml:ink>
</file>

<file path=ppt/ink/ink2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2.185"/>
    </inkml:context>
    <inkml:brush xml:id="br0">
      <inkml:brushProperty name="width" value="0.05" units="cm"/>
      <inkml:brushProperty name="height" value="0.05" units="cm"/>
    </inkml:brush>
  </inkml:definitions>
  <inkml:trace contextRef="#ctx0" brushRef="#br0">7 43 5985 0 0,'-6'-6'11379'0'0,"147"-5"-9981"0"0,60-8-633 0 0,-190 16-382 0 0,-3 0-1143 0 0,-3 2-2537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5.972"/>
    </inkml:context>
    <inkml:brush xml:id="br0">
      <inkml:brushProperty name="width" value="0.05" units="cm"/>
      <inkml:brushProperty name="height" value="0.05" units="cm"/>
      <inkml:brushProperty name="color" value="#004F8B"/>
    </inkml:brush>
  </inkml:definitions>
  <inkml:trace contextRef="#ctx0" brushRef="#br0">32 1 10594 0 0,'0'0'819'0'0,"-1"0"-432"0"0,0 0 15 0 0,1 0 1 0 0,-1 0-1 0 0,1 0 0 0 0,-1 1 1 0 0,0-1-1 0 0,1 0 0 0 0,-1 0 1 0 0,1 0-1 0 0,-1 1 1 0 0,0-1-1 0 0,1 0 0 0 0,-1 1 1 0 0,1-1-1 0 0,-1 1 1 0 0,1-1-1 0 0,-1 0 0 0 0,1 1 1 0 0,-1-1-1 0 0,1 2 0 0 0,-8 14 1508 0 0,0 18-2406 0 0,7-32 840 0 0,0 6-366 0 0,0 0 1 0 0,1 1 0 0 0,-1-1-1 0 0,2 0 1 0 0,-1 1 0 0 0,1-1-1 0 0,0 1 1 0 0,4 10 0 0 0,-5-16 11 0 0,1 0 0 0 0,0 0 1 0 0,1 0-1 0 0,-1 0 0 0 0,0-1 1 0 0,1 1-1 0 0,0 0 0 0 0,-1-1 1 0 0,1 1-1 0 0,0-1 1 0 0,0 1-1 0 0,1-1 0 0 0,-1 0 1 0 0,0 0-1 0 0,1 0 0 0 0,-1 0 1 0 0,1-1-1 0 0,0 1 0 0 0,-1-1 1 0 0,1 1-1 0 0,0-1 0 0 0,0 0 1 0 0,0 0-1 0 0,0 0 0 0 0,5 0 1 0 0,-6-1 9 0 0,1 0 1 0 0,0 0-1 0 0,-1 0 1 0 0,1-1-1 0 0,-1 1 0 0 0,1-1 1 0 0,-1 0-1 0 0,1 1 1 0 0,-1-1-1 0 0,0 0 1 0 0,1-1-1 0 0,-1 1 0 0 0,0 0 1 0 0,0-1-1 0 0,0 1 1 0 0,0-1-1 0 0,0 0 1 0 0,0 1-1 0 0,0-1 0 0 0,0 0 1 0 0,-1 0-1 0 0,3-4 1 0 0,2-4-185 0 0,1 0 1 0 0,-2 0-1 0 0,7-16 1 0 0,-5 10-419 0 0</inkml:trace>
</inkml:ink>
</file>

<file path=ppt/ink/ink2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2.532"/>
    </inkml:context>
    <inkml:brush xml:id="br0">
      <inkml:brushProperty name="width" value="0.05" units="cm"/>
      <inkml:brushProperty name="height" value="0.05" units="cm"/>
    </inkml:brush>
  </inkml:definitions>
  <inkml:trace contextRef="#ctx0" brushRef="#br0">76 0 5065 0 0,'-5'2'7348'0'0,"1"10"-4284"0"0,4-11-2498 0 0,-13 47-291 0 0,-2 5 260 0 0,2 1 1 0 0,3 0-1 0 0,-5 65 1 0 0,15-93-536 0 0</inkml:trace>
</inkml:ink>
</file>

<file path=ppt/ink/ink2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4.975"/>
    </inkml:context>
    <inkml:brush xml:id="br0">
      <inkml:brushProperty name="width" value="0.05" units="cm"/>
      <inkml:brushProperty name="height" value="0.05" units="cm"/>
    </inkml:brush>
  </inkml:definitions>
  <inkml:trace contextRef="#ctx0" brushRef="#br0">635 1 5529 0 0,'-1'0'275'0'0,"1"1"0"0"0,-1-1 0 0 0,0 0 0 0 0,1 1 0 0 0,-1-1-1 0 0,0 0 1 0 0,1 1 0 0 0,-1-1 0 0 0,1 1 0 0 0,-1-1 0 0 0,1 1 0 0 0,-1 0-1 0 0,1-1 1 0 0,-1 1 0 0 0,1-1 0 0 0,0 1 0 0 0,-1 0 0 0 0,1-1 0 0 0,0 1 0 0 0,-1 1-1 0 0,-6 19-594 0 0,5-16 780 0 0,-3 11-34 0 0,-26 75 2299 0 0,-81 165 0 0 0,95-226-2416 0 0,-2 0-1 0 0,-1-1 0 0 0,-31 35 1 0 0,35-47-81 0 0,-1-1 1 0 0,-1 0 0 0 0,0-1-1 0 0,-1-1 1 0 0,-39 23 0 0 0,50-33-171 0 0,0 0 0 0 0,0-1 0 0 0,-1 0 0 0 0,1 0 0 0 0,-1-1 0 0 0,0 0 0 0 0,1 0-1 0 0,-1-1 1 0 0,0 0 0 0 0,0-1 0 0 0,-12-1 0 0 0,16 1-125 0 0,1-1 1 0 0,0 1-1 0 0,0-1 0 0 0,0-1 0 0 0,0 1 0 0 0,0 0 0 0 0,0-1 0 0 0,0 0 1 0 0,0 0-1 0 0,0 0 0 0 0,1 0 0 0 0,-1-1 0 0 0,1 0 0 0 0,0 1 0 0 0,0-1 1 0 0,0 0-1 0 0,0 0 0 0 0,0-1 0 0 0,1 1 0 0 0,-1-1 0 0 0,1 1 0 0 0,0-1 1 0 0,0 0-1 0 0,0 0 0 0 0,-2-7 0 0 0,1-3-558 0 0,0 1-1 0 0,0-1 0 0 0,2 1 1 0 0,0-1-1 0 0,0 0 1 0 0,1 1-1 0 0,3-23 1 0 0,2 4-1365 0 0,2 0 1 0 0,10-34-1 0 0,-14 58 2060 0 0,0 1 0 0 0,0-1 0 0 0,0 1 0 0 0,1-1 0 0 0,0 1 0 0 0,1 0 0 0 0,0 1 0 0 0,0-1 0 0 0,0 1 0 0 0,0 0 0 0 0,1 0 0 0 0,10-7 0 0 0,-12 10 105 0 0,0 0 0 0 0,1 1 1 0 0,-1-1-1 0 0,0 1 1 0 0,1 0-1 0 0,0 0 1 0 0,-1 1-1 0 0,1-1 0 0 0,0 1 1 0 0,0 0-1 0 0,0 1 1 0 0,0-1-1 0 0,0 1 1 0 0,-1 0-1 0 0,1 0 0 0 0,0 0 1 0 0,0 1-1 0 0,0-1 1 0 0,0 1-1 0 0,0 1 1 0 0,8 2-1 0 0,4 4 160 0 0,-1 0 0 0 0,-1 1 1 0 0,1 1-1 0 0,-1 1 0 0 0,-1 0 0 0 0,0 1 0 0 0,23 25 0 0 0,-1 4 97 0 0,40 61 0 0 0,-54-66-644 0 0,-13-18 62 0 0</inkml:trace>
</inkml:ink>
</file>

<file path=ppt/ink/ink2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5.335"/>
    </inkml:context>
    <inkml:brush xml:id="br0">
      <inkml:brushProperty name="width" value="0.05" units="cm"/>
      <inkml:brushProperty name="height" value="0.05" units="cm"/>
    </inkml:brush>
  </inkml:definitions>
  <inkml:trace contextRef="#ctx0" brushRef="#br0">36 1 14283 0 0,'-1'1'97'0'0,"0"1"1"0"0,0-1-1 0 0,0 0 1 0 0,0 1-1 0 0,0 0 0 0 0,0-1 1 0 0,0 1-1 0 0,1 0 1 0 0,-1-1-1 0 0,1 1 0 0 0,-1 0 1 0 0,1 0-1 0 0,-1 1 1 0 0,0 1 73 0 0,-5 16 428 0 0,1 0 0 0 0,1 1 0 0 0,-3 32 1 0 0,6-47-551 0 0,1 1 0 0 0,0 0 1 0 0,0-1-1 0 0,0 1 1 0 0,1-1-1 0 0,0 1 1 0 0,0-1-1 0 0,1 1 0 0 0,0-1 1 0 0,0 0-1 0 0,0 0 1 0 0,1 1-1 0 0,0-2 1 0 0,0 1-1 0 0,5 7 0 0 0,-7-12-96 0 0,-1-1 0 0 0,1 1-1 0 0,-1 0 1 0 0,1-1 0 0 0,0 1-1 0 0,-1-1 1 0 0,1 1 0 0 0,0-1-1 0 0,0 1 1 0 0,-1-1 0 0 0,1 1 0 0 0,0-1-1 0 0,0 0 1 0 0,-1 0 0 0 0,1 1-1 0 0,0-1 1 0 0,0 0 0 0 0,0 0-1 0 0,0 0 1 0 0,-1 0 0 0 0,1 0-1 0 0,0 0 1 0 0,0 0 0 0 0,0 0-1 0 0,0 0 1 0 0,-1 0 0 0 0,1 0-1 0 0,1-1 1 0 0,0 0-296 0 0,0 0 0 0 0,0 0-1 0 0,0-1 1 0 0,0 1 0 0 0,0-1-1 0 0,0 1 1 0 0,-1-1 0 0 0,1 0 0 0 0,2-3-1 0 0,7-10-4934 0 0</inkml:trace>
</inkml:ink>
</file>

<file path=ppt/ink/ink2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5.711"/>
    </inkml:context>
    <inkml:brush xml:id="br0">
      <inkml:brushProperty name="width" value="0.05" units="cm"/>
      <inkml:brushProperty name="height" value="0.05" units="cm"/>
    </inkml:brush>
  </inkml:definitions>
  <inkml:trace contextRef="#ctx0" brushRef="#br0">0 1 16131 0 0,'12'5'400'0'0,"-1"-1"-1"0"0,1 0 0 0 0,0-1 1 0 0,0 0-1 0 0,25 2 0 0 0,70 0-4141 0 0,-84-5 2695 0 0,14 1-552 0 0</inkml:trace>
</inkml:ink>
</file>

<file path=ppt/ink/ink2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7.190"/>
    </inkml:context>
    <inkml:brush xml:id="br0">
      <inkml:brushProperty name="width" value="0.05" units="cm"/>
      <inkml:brushProperty name="height" value="0.05" units="cm"/>
    </inkml:brush>
  </inkml:definitions>
  <inkml:trace contextRef="#ctx0" brushRef="#br0">23 19 2761 0 0,'-13'-2'122'0'0,"4"0"7916"0"0,19-2-5147 0 0,-9 4-2740 0 0,3-1 1 0 0,68-5 1666 0 0,0 3 1 0 0,93 7-1 0 0,-122-2-1778 0 0,9-2-905 0 0,-43 0 84 0 0</inkml:trace>
</inkml:ink>
</file>

<file path=ppt/ink/ink2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7.522"/>
    </inkml:context>
    <inkml:brush xml:id="br0">
      <inkml:brushProperty name="width" value="0.05" units="cm"/>
      <inkml:brushProperty name="height" value="0.05" units="cm"/>
    </inkml:brush>
  </inkml:definitions>
  <inkml:trace contextRef="#ctx0" brushRef="#br0">16 0 6913 0 0,'0'1'180'0'0,"-1"-1"-1"0"0,1 0 0 0 0,0 0 0 0 0,-1 0 0 0 0,1 0 0 0 0,0 1 0 0 0,-1-1 0 0 0,1 0 1 0 0,0 0-1 0 0,0 1 0 0 0,-1-1 0 0 0,1 0 0 0 0,0 0 0 0 0,0 1 0 0 0,-1-1 0 0 0,1 0 0 0 0,0 1 1 0 0,0-1-1 0 0,0 0 0 0 0,0 1 0 0 0,0-1 0 0 0,-1 0 0 0 0,1 1 0 0 0,0-1 0 0 0,0 0 0 0 0,0 1 1 0 0,0-1-1 0 0,0 0 0 0 0,0 1 0 0 0,0-1 0 0 0,0 1 0 0 0,1 17 843 0 0,-1-10-895 0 0,-5 139 2791 0 0,0 30-1269 0 0,6-139-2929 0 0,1-21-4855 0 0</inkml:trace>
</inkml:ink>
</file>

<file path=ppt/ink/ink2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8.905"/>
    </inkml:context>
    <inkml:brush xml:id="br0">
      <inkml:brushProperty name="width" value="0.05" units="cm"/>
      <inkml:brushProperty name="height" value="0.05" units="cm"/>
    </inkml:brush>
  </inkml:definitions>
  <inkml:trace contextRef="#ctx0" brushRef="#br0">66 1195 11979 0 0,'-1'-4'421'0'0,"0"1"1"0"0,0-1 0 0 0,-1 0 0 0 0,1 1 0 0 0,-1 0 0 0 0,0-1 0 0 0,-4-5 0 0 0,-4-7 358 0 0,2-5-176 0 0,0 0-1 0 0,2 0 0 0 0,1-1 1 0 0,0 0-1 0 0,2 0 1 0 0,0 0-1 0 0,1-26 1 0 0,15-158-245 0 0,-8 162-315 0 0,2-35-824 0 0,4 1 0 0 0,33-116 1 0 0,-35 162 110 0 0,2 1 1 0 0,2 1 0 0 0,0 0-1 0 0,2 0 1 0 0,1 1 0 0 0,2 1-1 0 0,1 1 1 0 0,38-44 0 0 0,-54 67 699 0 0,1 1-1 0 0,-1-1 1 0 0,1 1 0 0 0,-1 0 0 0 0,1 0-1 0 0,0 0 1 0 0,0 1 0 0 0,0-1 0 0 0,1 1 0 0 0,-1 0-1 0 0,6-2 1 0 0,-9 4 49 0 0,-1 0 0 0 0,1 1 0 0 0,0-1 1 0 0,-1 1-1 0 0,1-1 0 0 0,-1 1 0 0 0,1-1 0 0 0,0 1 0 0 0,-1-1 0 0 0,1 1 0 0 0,-1-1 0 0 0,0 1 0 0 0,1 0 0 0 0,-1-1 0 0 0,0 1 1 0 0,1 0-1 0 0,-1-1 0 0 0,0 1 0 0 0,1 0 0 0 0,-1-1 0 0 0,0 1 0 0 0,0 0 0 0 0,0 0 0 0 0,0-1 0 0 0,0 1 0 0 0,0 1 0 0 0,2 25-195 0 0,-2-22 203 0 0,0 11-45 0 0,0 0-1 0 0,-2-1 1 0 0,0 1 0 0 0,0 0-1 0 0,-2 0 1 0 0,0-1-1 0 0,-1 0 1 0 0,-6 15-1 0 0,6-18 64 0 0,0-1-1 0 0,-1 0 1 0 0,0-1 0 0 0,-1 1-1 0 0,0-1 1 0 0,-1-1-1 0 0,0 1 1 0 0,0-1 0 0 0,-1 0-1 0 0,-19 14 1 0 0,21-22 161 0 0,8-2-1423 0 0,7 3-3838 0 0,6 2 4321 0 0,1 1 0 0 0,-1 0 0 0 0,0 1 1 0 0,0 1-1 0 0,0 0 0 0 0,-1 1 0 0 0,17 14 0 0 0,-21-15 708 0 0,0 0-1 0 0,-1 1 1 0 0,0 0 0 0 0,-1 0-1 0 0,1 1 1 0 0,-2 0-1 0 0,1 0 1 0 0,-1 1 0 0 0,-1 0-1 0 0,0 0 1 0 0,5 13-1 0 0,-9-21 135 0 0,0 1-1 0 0,-1-1 1 0 0,1 0-1 0 0,-1 0 1 0 0,1 1 0 0 0,-1-1-1 0 0,0 0 1 0 0,0 1-1 0 0,0-1 1 0 0,0 0-1 0 0,-1 0 1 0 0,1 1-1 0 0,-1-1 1 0 0,1 0-1 0 0,-1 0 1 0 0,0 1 0 0 0,0-1-1 0 0,1 0 1 0 0,-4 4-1 0 0,1-3 247 0 0,1 0-1 0 0,-1 0 0 0 0,0 0 1 0 0,0 0-1 0 0,-1 0 0 0 0,1-1 1 0 0,0 1-1 0 0,-1-1 1 0 0,0 0-1 0 0,-4 2 0 0 0,-5 1 444 0 0,0 0 0 0 0,0-2 0 0 0,0 1 0 0 0,-1-1 0 0 0,-25 1-1 0 0,22-3-1198 0 0,0-1-1 0 0,0-1 0 0 0,0-1 0 0 0,0 0 0 0 0,-28-9 0 0 0,31 7-545 0 0</inkml:trace>
</inkml:ink>
</file>

<file path=ppt/ink/ink2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9.326"/>
    </inkml:context>
    <inkml:brush xml:id="br0">
      <inkml:brushProperty name="width" value="0.05" units="cm"/>
      <inkml:brushProperty name="height" value="0.05" units="cm"/>
    </inkml:brush>
  </inkml:definitions>
  <inkml:trace contextRef="#ctx0" brushRef="#br0">211 0 6913 0 0,'1'1'57'0'0,"0"1"0"0"0,0-1-1 0 0,0 0 1 0 0,0 1 0 0 0,0-1 0 0 0,0 1-1 0 0,-1-1 1 0 0,1 1 0 0 0,-1-1-1 0 0,1 1 1 0 0,-1-1 0 0 0,0 1-1 0 0,1 3 1 0 0,-1-3 6 0 0,6 30 1119 0 0,-1 0 1 0 0,1 53 0 0 0,-6-66-409 0 0,-1 0 1 0 0,-1 0 0 0 0,0 0 0 0 0,-1-1-1 0 0,-12 37 1 0 0,13-50-519 0 0,0 0 1 0 0,0-1-1 0 0,0 1 0 0 0,-1 0 0 0 0,1-1 1 0 0,-1 0-1 0 0,-1 1 0 0 0,1-1 0 0 0,0 0 1 0 0,-1-1-1 0 0,0 1 0 0 0,0-1 0 0 0,0 0 1 0 0,0 0-1 0 0,-1 0 0 0 0,1 0 0 0 0,-1-1 1 0 0,0 1-1 0 0,1-1 0 0 0,-1 0 0 0 0,0-1 0 0 0,0 1 1 0 0,0-1-1 0 0,-1 0 0 0 0,-5 0 0 0 0,5-1-270 0 0,0 0-1 0 0,0 0 1 0 0,0-1-1 0 0,0 0 1 0 0,1 0-1 0 0,-1 0 1 0 0,0-1-1 0 0,1 0 0 0 0,-1 0 1 0 0,1 0-1 0 0,0-1 1 0 0,0 0-1 0 0,0 0 1 0 0,-9-6-1 0 0,-2-7-486 0 0</inkml:trace>
</inkml:ink>
</file>

<file path=ppt/ink/ink2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09.650"/>
    </inkml:context>
    <inkml:brush xml:id="br0">
      <inkml:brushProperty name="width" value="0.05" units="cm"/>
      <inkml:brushProperty name="height" value="0.05" units="cm"/>
    </inkml:brush>
  </inkml:definitions>
  <inkml:trace contextRef="#ctx0" brushRef="#br0">1 1 456 0 0,'2'0'0'0'0,"0"0"0"0"0,-1 0 0 0 0,2-1 0 0 0,1 1 824 0 0,-3 0 120 0 0,2 1 25 0 0,1 1 7 0 0,6-1-720 0 0,3 2-152 0 0,2 1-24 0 0,3 0-8 0 0,4 3-72 0 0,0-4 0 0 0,0-2 0 0 0</inkml:trace>
</inkml:ink>
</file>

<file path=ppt/ink/ink2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0.665"/>
    </inkml:context>
    <inkml:brush xml:id="br0">
      <inkml:brushProperty name="width" value="0.05" units="cm"/>
      <inkml:brushProperty name="height" value="0.05" units="cm"/>
    </inkml:brush>
  </inkml:definitions>
  <inkml:trace contextRef="#ctx0" brushRef="#br0">20 36 6913 0 0,'-20'-8'5392'0'0,"23"8"-3550"0"0,10 1-2023 0 0,18-1 131 0 0,33 1 370 0 0,1-3 0 0 0,-1-2 0 0 0,71-15 1 0 0,-118 15-5772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6.337"/>
    </inkml:context>
    <inkml:brush xml:id="br0">
      <inkml:brushProperty name="width" value="0.05" units="cm"/>
      <inkml:brushProperty name="height" value="0.05" units="cm"/>
      <inkml:brushProperty name="color" value="#004F8B"/>
    </inkml:brush>
  </inkml:definitions>
  <inkml:trace contextRef="#ctx0" brushRef="#br0">1 6 13363 0 0,'0'0'2896'0'0,"10"-1"-2157"0"0,75-4-1726 0 0,-61 5 739 0 0</inkml:trace>
</inkml:ink>
</file>

<file path=ppt/ink/ink2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1.007"/>
    </inkml:context>
    <inkml:brush xml:id="br0">
      <inkml:brushProperty name="width" value="0.05" units="cm"/>
      <inkml:brushProperty name="height" value="0.05" units="cm"/>
    </inkml:brush>
  </inkml:definitions>
  <inkml:trace contextRef="#ctx0" brushRef="#br0">27 1 10594 0 0,'0'0'146'0'0,"0"0"0"0"0,0 0 0 0 0,-1 0 1 0 0,1 0-1 0 0,0 0 0 0 0,0-1 0 0 0,-1 1 0 0 0,1 0 0 0 0,0 0 0 0 0,-1 0 0 0 0,1 0 0 0 0,0 0 0 0 0,0 0 0 0 0,-1 0 0 0 0,1 0 0 0 0,0 0 1 0 0,0 0-1 0 0,-1 0 0 0 0,1 1 0 0 0,0-1 0 0 0,0 0 0 0 0,-1 0 0 0 0,1 0 0 0 0,0 0 0 0 0,0 0 0 0 0,-1 0 0 0 0,1 1 0 0 0,0-1 0 0 0,0 0 0 0 0,0 0 1 0 0,-1 0-1 0 0,1 1 0 0 0,0-1 0 0 0,0 0 0 0 0,0 0 0 0 0,0 0 0 0 0,-1 1 0 0 0,1-1 0 0 0,0 0 0 0 0,0 0 0 0 0,0 1 0 0 0,0-1 0 0 0,0 0 1 0 0,0 0-1 0 0,0 1 0 0 0,0-1 0 0 0,0 1 0 0 0,-2 14 497 0 0,2-12-476 0 0,-10 222 748 0 0,5-84-1114 0 0,5-117 103 0 0</inkml:trace>
</inkml:ink>
</file>

<file path=ppt/ink/ink2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1.974"/>
    </inkml:context>
    <inkml:brush xml:id="br0">
      <inkml:brushProperty name="width" value="0.05" units="cm"/>
      <inkml:brushProperty name="height" value="0.05" units="cm"/>
    </inkml:brush>
  </inkml:definitions>
  <inkml:trace contextRef="#ctx0" brushRef="#br0">122 1 8290 0 0,'-21'40'708'0'0,"2"1"1"0"0,1 1-1 0 0,2 1 1 0 0,2 0-1 0 0,2 1 1 0 0,-7 54-1 0 0,17-86-379 0 0,1 0 0 0 0,1 1 0 0 0,0-1 0 0 0,1 1-1 0 0,0-1 1 0 0,1 0 0 0 0,0 0 0 0 0,1 1-1 0 0,1-1 1 0 0,0-1 0 0 0,0 1 0 0 0,9 15 0 0 0,-9-19-430 0 0,1 0 1 0 0,0-1 0 0 0,0 1 0 0 0,1-1 0 0 0,0 0 0 0 0,1 0-1 0 0,-1-1 1 0 0,1 0 0 0 0,0 0 0 0 0,1-1 0 0 0,0 1 0 0 0,-1-2-1 0 0,1 1 1 0 0,1-1 0 0 0,-1 0 0 0 0,1-1 0 0 0,10 3 0 0 0,10 0-5579 0 0</inkml:trace>
</inkml:ink>
</file>

<file path=ppt/ink/ink2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2.523"/>
    </inkml:context>
    <inkml:brush xml:id="br0">
      <inkml:brushProperty name="width" value="0.05" units="cm"/>
      <inkml:brushProperty name="height" value="0.05" units="cm"/>
    </inkml:brush>
  </inkml:definitions>
  <inkml:trace contextRef="#ctx0" brushRef="#br0">543 1 10594 0 0,'-1'4'270'0'0,"0"1"-1"0"0,-1-1 1 0 0,1 1-1 0 0,-1-1 0 0 0,-2 6 1 0 0,-4 8-46 0 0,-19 61 1198 0 0,2-3 1044 0 0,-36 74 0 0 0,49-127-2076 0 0,0 0 1 0 0,-2-1-1 0 0,0 0 1 0 0,-2-1-1 0 0,0-1 1 0 0,-1 0-1 0 0,-26 22 1 0 0,32-32-267 0 0,0-1 0 0 0,-1 0 1 0 0,0 0-1 0 0,0-2 0 0 0,-24 12 1 0 0,33-17-153 0 0,-1-1 1 0 0,0 0 0 0 0,0 0 0 0 0,0 0 0 0 0,0 0 0 0 0,0 0 0 0 0,0-1 0 0 0,0 0 0 0 0,0 0 0 0 0,0 0-1 0 0,0 0 1 0 0,0-1 0 0 0,0 1 0 0 0,0-1 0 0 0,0 0 0 0 0,0-1 0 0 0,0 1 0 0 0,0 0 0 0 0,0-1 0 0 0,1 0-1 0 0,-1 0 1 0 0,1 0 0 0 0,-1 0 0 0 0,1-1 0 0 0,-5-4 0 0 0,1-1-450 0 0,0 1 1 0 0,1-1-1 0 0,0 0 1 0 0,1-1-1 0 0,0 1 0 0 0,0-1 1 0 0,1 0-1 0 0,0 0 0 0 0,0 0 1 0 0,1-1-1 0 0,0 0 1 0 0,-1-11-1 0 0,2 7-467 0 0,0 0 0 0 0,1 0-1 0 0,0 0 1 0 0,1 1 0 0 0,1-1 0 0 0,0 0 0 0 0,1 0-1 0 0,5-18 1 0 0,-5 27 888 0 0,-1 0 0 0 0,1 1 0 0 0,0-1 0 0 0,0 0 0 0 0,0 1 0 0 0,1-1 0 0 0,0 1 0 0 0,0 0 0 0 0,0 0 0 0 0,0 0 0 0 0,5-4-1 0 0,-7 7 320 0 0,1-1 0 0 0,0 1 0 0 0,0 0-1 0 0,0 0 1 0 0,0 0 0 0 0,0 0-1 0 0,0 0 1 0 0,0 0 0 0 0,0 0-1 0 0,1 1 1 0 0,-1-1 0 0 0,0 1 0 0 0,0 0-1 0 0,1 0 1 0 0,-1 0 0 0 0,0 0-1 0 0,1 0 1 0 0,-1 0 0 0 0,0 0-1 0 0,0 1 1 0 0,1-1 0 0 0,-1 1-1 0 0,0-1 1 0 0,0 1 0 0 0,0 0 0 0 0,4 2-1 0 0,21 13 1408 0 0,49 35 0 0 0,-19-10-673 0 0,-28-22-726 0 0,-1 1 0 0 0,52 49-1 0 0,-62-50-495 0 0</inkml:trace>
</inkml:ink>
</file>

<file path=ppt/ink/ink2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3.206"/>
    </inkml:context>
    <inkml:brush xml:id="br0">
      <inkml:brushProperty name="width" value="0.05" units="cm"/>
      <inkml:brushProperty name="height" value="0.05" units="cm"/>
    </inkml:brush>
  </inkml:definitions>
  <inkml:trace contextRef="#ctx0" brushRef="#br0">33 1255 6361 0 0,'-1'14'5108'0'0,"-1"-26"3610"0"0,-2-6-8825 0 0,-6-38 894 0 0,2-1-1 0 0,3 0 1 0 0,2-89-1 0 0,28-170-470 0 0,-17 248-924 0 0,2 0 0 0 0,29-98-1 0 0,-30 138 321 0 0,1 1 0 0 0,1 0 0 0 0,1 1 0 0 0,1 0 0 0 0,2 1 0 0 0,0 0-1 0 0,2 1 1 0 0,30-33 0 0 0,-44 53 301 0 0,0 1-1 0 0,0-1 1 0 0,0 1-1 0 0,0 0 1 0 0,1 0-1 0 0,-1 1 1 0 0,1-1-1 0 0,0 1 1 0 0,0 0-1 0 0,0-1 1 0 0,0 2 0 0 0,0-1-1 0 0,0 0 1 0 0,8-1-1 0 0,-11 3 29 0 0,0 1 0 0 0,0-1 0 0 0,-1 1 0 0 0,1 0 0 0 0,-1-1-1 0 0,1 1 1 0 0,-1-1 0 0 0,1 1 0 0 0,-1 0 0 0 0,1-1 0 0 0,-1 1 0 0 0,1 0 0 0 0,-1 0-1 0 0,0-1 1 0 0,1 1 0 0 0,-1 0 0 0 0,0 0 0 0 0,0-1 0 0 0,1 2 0 0 0,3 18-115 0 0,-3-20 85 0 0,2 16-127 0 0,-1 0 0 0 0,-1 1 0 0 0,0-1 0 0 0,-1 0 0 0 0,0 1-1 0 0,-1-1 1 0 0,-1 0 0 0 0,-1 1 0 0 0,-1-1 0 0 0,0-1 0 0 0,0 1 0 0 0,-2 0 0 0 0,0-1 0 0 0,-1 0 0 0 0,0-1 0 0 0,-1 0 0 0 0,-1 0 0 0 0,0 0-1 0 0,-1-1 1 0 0,-1 0 0 0 0,0-1 0 0 0,0-1 0 0 0,-26 21 0 0 0,26-23-1 0 0,8-6 81 0 0,0 0 0 0 0,0 0 0 0 0,-1-1 0 0 0,0 1 0 0 0,1-1 0 0 0,-1 0 0 0 0,0 0 0 0 0,0 0 0 0 0,0 0 0 0 0,0 0 0 0 0,-9 1 0 0 0,19-3-1888 0 0,0 1 0 0 0,0 0 1 0 0,0 0-1 0 0,0 0 1 0 0,8 3-1 0 0,34 18-131 0 0,-29-11 2362 0 0,-1 0 0 0 0,30 26 1 0 0,-41-31-138 0 0,0 0 0 0 0,0 1 0 0 0,-1 1-1 0 0,0-1 1 0 0,-1 1 0 0 0,1 0 0 0 0,7 16 0 0 0,-11-20 71 0 0,-1 0 0 0 0,1 0 0 0 0,-1 0 0 0 0,0 0 0 0 0,0 0 0 0 0,0 0 0 0 0,-1 0 0 0 0,1 0 0 0 0,-1 0 1 0 0,0 0-1 0 0,0 0 0 0 0,-1 0 0 0 0,1 0 0 0 0,-1 0 0 0 0,0 0 0 0 0,0 0 0 0 0,0 0 0 0 0,0 0 0 0 0,-1 0 0 0 0,-3 6 0 0 0,2-6 327 0 0,0 0-1 0 0,-1 0 1 0 0,1-1 0 0 0,-1 1-1 0 0,0-1 1 0 0,0 0 0 0 0,0 0-1 0 0,0 0 1 0 0,0-1 0 0 0,-1 0-1 0 0,1 1 1 0 0,-6 0-1 0 0,-7 4 1321 0 0,-34 6 0 0 0,37-10-2200 0 0,0-1 0 0 0,0-1 0 0 0,-15 0 1 0 0,6-1-6992 0 0</inkml:trace>
</inkml:ink>
</file>

<file path=ppt/ink/ink2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3.679"/>
    </inkml:context>
    <inkml:brush xml:id="br0">
      <inkml:brushProperty name="width" value="0.05" units="cm"/>
      <inkml:brushProperty name="height" value="0.05" units="cm"/>
    </inkml:brush>
  </inkml:definitions>
  <inkml:trace contextRef="#ctx0" brushRef="#br0">145 0 3225 0 0,'13'23'8537'0'0,"-2"12"-6142"0"0,5 42-2087 0 0,-15-70 350 0 0,4 21 21 0 0,-1 1 0 0 0,-2-1 1 0 0,0 1-1 0 0,-2-1 0 0 0,-7 57 0 0 0,4-69-444 0 0,0 0 0 0 0,-2-1 0 0 0,1 1-1 0 0,-2-1 1 0 0,0 0 0 0 0,-1 0 0 0 0,0 0 0 0 0,-1-1 0 0 0,0 0 0 0 0,-2-1 0 0 0,-20 24 0 0 0,14-21-614 0 0,-1-1 0 0 0,-19 14 0 0 0,11-12-7066 0 0</inkml:trace>
</inkml:ink>
</file>

<file path=ppt/ink/ink2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4.145"/>
    </inkml:context>
    <inkml:brush xml:id="br0">
      <inkml:brushProperty name="width" value="0.05" units="cm"/>
      <inkml:brushProperty name="height" value="0.05" units="cm"/>
    </inkml:brush>
  </inkml:definitions>
  <inkml:trace contextRef="#ctx0" brushRef="#br0">28 0 8754 0 0,'-5'1'9409'0'0,"0"13"-9331"0"0,1 0 1 0 0,0 0 0 0 0,1 0 0 0 0,0 0 0 0 0,1 1 0 0 0,0 15 0 0 0,2-24-115 0 0,0-1 0 0 0,1 1-1 0 0,0 0 1 0 0,0-1 0 0 0,0 1 0 0 0,0-1-1 0 0,1 0 1 0 0,4 11 0 0 0,-5-14-28 0 0,1 1 1 0 0,0-1-1 0 0,-1 1 0 0 0,1-1 0 0 0,0 0 1 0 0,0 0-1 0 0,0 0 0 0 0,0 0 1 0 0,1 0-1 0 0,-1 0 0 0 0,1-1 1 0 0,-1 1-1 0 0,1-1 0 0 0,-1 1 0 0 0,1-1 1 0 0,0 0-1 0 0,5 2 0 0 0,-6-3-68 0 0,0 0-1 0 0,0 0 1 0 0,-1 0 0 0 0,1 0-1 0 0,0 0 1 0 0,0-1-1 0 0,0 1 1 0 0,-1 0-1 0 0,1-1 1 0 0,0 1-1 0 0,-1-1 1 0 0,1 0-1 0 0,0 0 1 0 0,-1 1 0 0 0,1-1-1 0 0,-1 0 1 0 0,1 0-1 0 0,1-2 1 0 0,26-24-2033 0 0,-21 18 1479 0 0,6-5-267 0 0</inkml:trace>
</inkml:ink>
</file>

<file path=ppt/ink/ink2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4.519"/>
    </inkml:context>
    <inkml:brush xml:id="br0">
      <inkml:brushProperty name="width" value="0.05" units="cm"/>
      <inkml:brushProperty name="height" value="0.05" units="cm"/>
    </inkml:brush>
  </inkml:definitions>
  <inkml:trace contextRef="#ctx0" brushRef="#br0">1 11 17972 0 0,'0'0'1'0'0,"0"-1"-1"0"0,0 1 1 0 0,0 0 0 0 0,-1 0-1 0 0,1 0 1 0 0,0-1 0 0 0,0 1 0 0 0,0 0-1 0 0,0 0 1 0 0,0 0 0 0 0,0-1-1 0 0,0 1 1 0 0,0 0 0 0 0,0 0 0 0 0,0 0-1 0 0,0-1 1 0 0,0 1 0 0 0,1 0-1 0 0,-1 0 1 0 0,0 0 0 0 0,0 0-1 0 0,0-1 1 0 0,0 1 0 0 0,0 0 0 0 0,0 0-1 0 0,0 0 1 0 0,0 0 0 0 0,1-1-1 0 0,-1 1 1 0 0,0 0 0 0 0,0 0 0 0 0,0 0-1 0 0,0 0 1 0 0,1 0 0 0 0,-1 0-1 0 0,0-1 1 0 0,0 1 0 0 0,0 0 0 0 0,0 0-1 0 0,1 0 1 0 0,13-3-227 0 0,23 3-613 0 0,-27 0 515 0 0,77 2-2602 0 0,-62 0-2070 0 0</inkml:trace>
</inkml:ink>
</file>

<file path=ppt/ink/ink2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4.846"/>
    </inkml:context>
    <inkml:brush xml:id="br0">
      <inkml:brushProperty name="width" value="0.05" units="cm"/>
      <inkml:brushProperty name="height" value="0.05" units="cm"/>
    </inkml:brush>
  </inkml:definitions>
  <inkml:trace contextRef="#ctx0" brushRef="#br0">156 204 13363 0 0,'0'0'1424'0'0,"-1"28"-1266"0"0,3 102 1703 0 0,1-49-250 0 0,-10 112 0 0 0,4-162-1262 0 0,-2-1-1 0 0,-9 31 0 0 0,11-52-234 0 0,0 1 0 0 0,0-1 0 0 0,-1 0-1 0 0,-1 0 1 0 0,1 0 0 0 0,-1-1 0 0 0,-1 1-1 0 0,0-1 1 0 0,0 0 0 0 0,-10 9 0 0 0,15-16-133 0 0,-1 0-1 0 0,1 0 1 0 0,-1 0 0 0 0,0 0 0 0 0,1 0-1 0 0,-1 0 1 0 0,0-1 0 0 0,0 1 0 0 0,0-1-1 0 0,0 1 1 0 0,0-1 0 0 0,1 0 0 0 0,-1 0 0 0 0,0 0-1 0 0,0 0 1 0 0,0 0 0 0 0,0 0 0 0 0,0 0-1 0 0,0-1 1 0 0,0 1 0 0 0,1-1 0 0 0,-1 1-1 0 0,0-1 1 0 0,0 0 0 0 0,1 1 0 0 0,-1-1 0 0 0,0 0-1 0 0,1 0 1 0 0,-1 0 0 0 0,-2-3 0 0 0,-8-5-722 0 0</inkml:trace>
  <inkml:trace contextRef="#ctx0" brushRef="#br0" timeOffset="1">146 0 5065 0 0,'3'2'224'0'0,"-2"-2"48"0"0,2 0-272 0 0,0 1 0 0 0,0-1 0 0 0,-2 2 0 0 0,5-2 0 0 0,1 2 0 0 0,5 1-96 0 0,5 1 24 0 0,1-2 72 0 0</inkml:trace>
</inkml:ink>
</file>

<file path=ppt/ink/ink2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6.066"/>
    </inkml:context>
    <inkml:brush xml:id="br0">
      <inkml:brushProperty name="width" value="0.05" units="cm"/>
      <inkml:brushProperty name="height" value="0.05" units="cm"/>
    </inkml:brush>
  </inkml:definitions>
  <inkml:trace contextRef="#ctx0" brushRef="#br0">4 42 7834 0 0,'-4'-9'9803'0'0,"5"9"-9575"0"0,11-1 4217 0 0,-4 0-5540 0 0,147-4 1070 0 0,-2-1-387 0 0,-62-9-2572 0 0,-72 11 1930 0 0</inkml:trace>
</inkml:ink>
</file>

<file path=ppt/ink/ink2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6.394"/>
    </inkml:context>
    <inkml:brush xml:id="br0">
      <inkml:brushProperty name="width" value="0.05" units="cm"/>
      <inkml:brushProperty name="height" value="0.05" units="cm"/>
    </inkml:brush>
  </inkml:definitions>
  <inkml:trace contextRef="#ctx0" brushRef="#br0">36 1 5985 0 0,'-2'3'5800'0'0,"0"14"-4484"0"0,-10 111 1942 0 0,-2 79-1269 0 0,10-110-3160 0 0,3-74-4988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6.817"/>
    </inkml:context>
    <inkml:brush xml:id="br0">
      <inkml:brushProperty name="width" value="0.05" units="cm"/>
      <inkml:brushProperty name="height" value="0.05" units="cm"/>
      <inkml:brushProperty name="color" value="#004F8B"/>
    </inkml:brush>
  </inkml:definitions>
  <inkml:trace contextRef="#ctx0" brushRef="#br0">113 0 3681 0 0,'1'2'8248'0'0,"2"3"-4444"0"0,14 37-2396 0 0,-11-11-962 0 0,-1 1 0 0 0,-2-1 0 0 0,0 1 0 0 0,-3 0 0 0 0,0 0 1 0 0,-2 0-1 0 0,-2-1 0 0 0,0 1 0 0 0,-14 45 0 0 0,15-68-395 0 0,-1 0 0 0 0,1 0 0 0 0,-1-1 0 0 0,-1 1 0 0 0,1-1 0 0 0,-11 13 0 0 0,14-20-37 0 0,0 1 1 0 0,-1-1 0 0 0,1 0 0 0 0,0 0 0 0 0,-1 1-1 0 0,1-1 1 0 0,-1 0 0 0 0,0 0 0 0 0,1-1-1 0 0,-1 1 1 0 0,0 0 0 0 0,1 0 0 0 0,-1-1-1 0 0,0 1 1 0 0,0-1 0 0 0,-3 1 0 0 0,3-1-67 0 0,0-1 0 0 0,0 1 0 0 0,0-1 0 0 0,0 1-1 0 0,0-1 1 0 0,0 0 0 0 0,0 1 0 0 0,1-1 0 0 0,-1 0 0 0 0,0 0 0 0 0,0 0 0 0 0,1-1 0 0 0,-1 1 0 0 0,0 0 0 0 0,1-1 0 0 0,-1 1 0 0 0,1-1 0 0 0,-2-2 0 0 0,-7-10-5104 0 0,1-3-1747 0 0</inkml:trace>
</inkml:ink>
</file>

<file path=ppt/ink/ink2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7.922"/>
    </inkml:context>
    <inkml:brush xml:id="br0">
      <inkml:brushProperty name="width" value="0.05" units="cm"/>
      <inkml:brushProperty name="height" value="0.05" units="cm"/>
    </inkml:brush>
  </inkml:definitions>
  <inkml:trace contextRef="#ctx0" brushRef="#br0">438 74 7834 0 0,'0'0'809'0'0,"0"-1"-714"0"0,0-1 442 0 0,-1 0 0 0 0,1 0 0 0 0,0 0 0 0 0,-1 0-1 0 0,1 1 1 0 0,-1-1 0 0 0,0 0 0 0 0,1 0 0 0 0,-3-2 0 0 0,-13-17 1403 0 0,13 18-1871 0 0,-1 0 1 0 0,1 0-1 0 0,-1 0 0 0 0,0 0 0 0 0,0 1 0 0 0,-1-1 0 0 0,1 1 0 0 0,-5-2 0 0 0,1 3-94 0 0,0-1-1 0 0,0 1 1 0 0,0 1-1 0 0,0-1 1 0 0,1 2 0 0 0,-1-1-1 0 0,0 1 1 0 0,0 0 0 0 0,0 0-1 0 0,0 1 1 0 0,1 0-1 0 0,-11 5 1 0 0,-5 2-378 0 0,0 1 1 0 0,-35 22-1 0 0,49-26 417 0 0,1-1 0 0 0,-1 2 0 0 0,1-1-1 0 0,0 1 1 0 0,0 1 0 0 0,1-1 0 0 0,0 1-1 0 0,-9 14 1 0 0,14-19-5 0 0,0 0 0 0 0,0 0-1 0 0,1 0 1 0 0,-1 1 0 0 0,1-1-1 0 0,0 0 1 0 0,0 1 0 0 0,0-1-1 0 0,0 1 1 0 0,1-1 0 0 0,0 1 0 0 0,-1 0-1 0 0,1-1 1 0 0,0 1 0 0 0,1-1-1 0 0,-1 1 1 0 0,1-1 0 0 0,0 1-1 0 0,-1-1 1 0 0,2 1 0 0 0,-1-1-1 0 0,0 1 1 0 0,1-1 0 0 0,-1 0 0 0 0,1 0-1 0 0,0 0 1 0 0,0 0 0 0 0,4 4-1 0 0,2 2-59 0 0,1 0-1 0 0,0-1 1 0 0,1 0 0 0 0,-1-1-1 0 0,1 0 1 0 0,1 0-1 0 0,0-1 1 0 0,-1-1 0 0 0,2 0-1 0 0,14 5 1 0 0,16 3-284 0 0,64 11 1 0 0,-87-20 320 0 0,-16-3 10 0 0,0 0-70 0 0,0 0 0 0 0,1-1 0 0 0,-1 1 0 0 0,0-1-1 0 0,1 1 1 0 0,-1-1 0 0 0,0 0 0 0 0,1 0 0 0 0,-1 0 0 0 0,0-1 0 0 0,1 1 0 0 0,4-3 0 0 0,-8 3 136 0 0,0-1-1 0 0,0 0 1 0 0,-1 1-1 0 0,1-1 1 0 0,0 0-1 0 0,-1 1 1 0 0,1-1-1 0 0,-1 0 1 0 0,1 1-1 0 0,-1-1 1 0 0,1 1-1 0 0,-1-1 1 0 0,0 1-1 0 0,1-1 1 0 0,-1 1-1 0 0,1-1 1 0 0,-1 1-1 0 0,0 0 1 0 0,1-1-1 0 0,-1 1 1 0 0,-1-1-1 0 0,-19-8 2819 0 0,14 8-2739 0 0,0 1 0 0 0,0 0 0 0 0,0 1-1 0 0,0 0 1 0 0,0 0 0 0 0,0 0 0 0 0,0 1 0 0 0,1 0 0 0 0,-10 4-1 0 0,-59 31 1016 0 0,59-29-1097 0 0,-3 3 8 0 0,0 0-1 0 0,1 1 0 0 0,1 1 0 0 0,-1 1 0 0 0,2 1 1 0 0,0 0-1 0 0,1 1 0 0 0,-17 23 0 0 0,25-29-20 0 0,1-1 0 0 0,-1 2 0 0 0,2-1 0 0 0,-1 1 0 0 0,2-1 0 0 0,-1 2 0 0 0,1-1 0 0 0,1 0-1 0 0,0 1 1 0 0,1-1 0 0 0,0 1 0 0 0,1 0 0 0 0,0 0 0 0 0,1 0 0 0 0,0 0 0 0 0,4 22 0 0 0,-3-28-5 0 0,0 0 1 0 0,1 0 0 0 0,0 0-1 0 0,0-1 1 0 0,1 1 0 0 0,-1-1 0 0 0,1 1-1 0 0,1-1 1 0 0,-1 0 0 0 0,1 0-1 0 0,-1 0 1 0 0,2-1 0 0 0,-1 1-1 0 0,0-1 1 0 0,1 0 0 0 0,7 5 0 0 0,-4-5-100 0 0,0 1 0 0 0,-1-1 1 0 0,2-1-1 0 0,-1 1 0 0 0,0-2 1 0 0,1 1-1 0 0,0-1 0 0 0,-1 0 1 0 0,1-1-1 0 0,16 1 0 0 0,-14-2-131 0 0,0 0-1 0 0,0-1 0 0 0,0 0 0 0 0,0-1 1 0 0,0-1-1 0 0,0 1 0 0 0,0-2 0 0 0,15-6 1 0 0,-19 7-4 0 0,0-1-1 0 0,0 1 1 0 0,-1-1 0 0 0,0-1 0 0 0,1 0-1 0 0,-2 1 1 0 0,1-2 0 0 0,0 1 0 0 0,-1-1-1 0 0,0 1 1 0 0,-1-2 0 0 0,7-9 0 0 0,-8 11 17 0 0,-1 0 0 0 0,0 0 1 0 0,0 0-1 0 0,-1 0 1 0 0,1-1-1 0 0,-1 1 0 0 0,-1 0 1 0 0,1-1-1 0 0,-1 1 0 0 0,1-1 1 0 0,-2 1-1 0 0,1-1 1 0 0,-1 1-1 0 0,-2-10 0 0 0,-2-4-686 0 0,-1 1 0 0 0,-16-33-1 0 0,10 23-653 0 0,10 24 1355 0 0,1 0 1 0 0,-1 1-1 0 0,0-1 0 0 0,0 1 0 0 0,-1-1 0 0 0,-5-5 1 0 0,-3-2 133 0 0</inkml:trace>
</inkml:ink>
</file>

<file path=ppt/ink/ink2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8.411"/>
    </inkml:context>
    <inkml:brush xml:id="br0">
      <inkml:brushProperty name="width" value="0.05" units="cm"/>
      <inkml:brushProperty name="height" value="0.05" units="cm"/>
    </inkml:brush>
  </inkml:definitions>
  <inkml:trace contextRef="#ctx0" brushRef="#br0">67 22 6913 0 0,'-8'-12'225'0'0,"8"11"201"0"0,-1 0 0 0 0,0 0 0 0 0,1 1 0 0 0,-1-1 0 0 0,0 0 0 0 0,0 1 0 0 0,0-1 0 0 0,0 1 1 0 0,0-1-1 0 0,0 1 0 0 0,0-1 0 0 0,1 1 0 0 0,-3-1 0 0 0,2 1-105 0 0,1 0 0 0 0,-1 0 1 0 0,0 0-1 0 0,1 0 1 0 0,-1 0-1 0 0,0 0 0 0 0,0 0 1 0 0,1 0-1 0 0,-1 1 0 0 0,0-1 1 0 0,1 0-1 0 0,-1 0 0 0 0,0 1 1 0 0,1-1-1 0 0,-1 0 1 0 0,1 1-1 0 0,-1-1 0 0 0,1 0 1 0 0,-2 2-1 0 0,-6 9 727 0 0,4-3-967 0 0,0 0 1 0 0,1 1-1 0 0,0 0 1 0 0,0 0-1 0 0,1 0 0 0 0,0 0 1 0 0,1 0-1 0 0,0 0 1 0 0,0 0-1 0 0,1 1 1 0 0,0-1-1 0 0,3 16 1 0 0,-2-20-119 0 0,-1-1 0 0 0,1 0 0 0 0,1 1 1 0 0,-1-1-1 0 0,1 0 0 0 0,-1 0 0 0 0,1 0 1 0 0,0 0-1 0 0,1 0 0 0 0,-1-1 0 0 0,1 1 1 0 0,-1-1-1 0 0,1 1 0 0 0,0-1 1 0 0,0 0-1 0 0,1 0 0 0 0,-1 0 0 0 0,1 0 1 0 0,-1-1-1 0 0,1 0 0 0 0,0 1 0 0 0,0-1 1 0 0,0-1-1 0 0,0 1 0 0 0,0 0 0 0 0,0-1 1 0 0,1 0-1 0 0,6 1 0 0 0,-7-2-46 0 0,-1 0 1 0 0,1 0-1 0 0,-1 0 1 0 0,1 0-1 0 0,-1-1 1 0 0,1 0-1 0 0,-1 1 0 0 0,0-1 1 0 0,1-1-1 0 0,-1 1 1 0 0,0 0-1 0 0,0-1 1 0 0,0 1-1 0 0,0-1 0 0 0,0 0 1 0 0,0 0-1 0 0,0 0 1 0 0,-1-1-1 0 0,1 1 1 0 0,-1-1-1 0 0,3-3 0 0 0,2-2-382 0 0,-1-1 0 0 0,0 1 0 0 0,-1-1 0 0 0,0 0 0 0 0,-1-1 0 0 0,4-9 0 0 0,-1-3-495 0 0</inkml:trace>
</inkml:ink>
</file>

<file path=ppt/ink/ink2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8.741"/>
    </inkml:context>
    <inkml:brush xml:id="br0">
      <inkml:brushProperty name="width" value="0.05" units="cm"/>
      <inkml:brushProperty name="height" value="0.05" units="cm"/>
    </inkml:brush>
  </inkml:definitions>
  <inkml:trace contextRef="#ctx0" brushRef="#br0">26 27 10594 0 0,'-2'0'580'0'0,"0"0"0"0"0,0 0 0 0 0,1-1 0 0 0,-1 1 0 0 0,0-1 0 0 0,0 1 0 0 0,0-1 0 0 0,0 1 0 0 0,0-1 0 0 0,-2-2 0 0 0,3 3-508 0 0,1 0 1 0 0,0 0 0 0 0,0 0 0 0 0,0 0 0 0 0,0 0 0 0 0,0 0 0 0 0,0 0 0 0 0,0 0 0 0 0,-1 0 0 0 0,1-1 0 0 0,0 1 0 0 0,0 0 0 0 0,0 0 0 0 0,0 0 0 0 0,0 0 0 0 0,0 0 0 0 0,0 0 0 0 0,0 0 0 0 0,0-1-1 0 0,0 1 1 0 0,0 0 0 0 0,0 0 0 0 0,0 0 0 0 0,0 0 0 0 0,0 0 0 0 0,0 0 0 0 0,0-1 0 0 0,0 1 0 0 0,0 0 0 0 0,0 0 0 0 0,0 0 0 0 0,0 0 0 0 0,0 0 0 0 0,0 0 0 0 0,0-1 0 0 0,0 1 0 0 0,0 0-1 0 0,0 0 1 0 0,0 0 0 0 0,0 0 0 0 0,0 0 0 0 0,0 0 0 0 0,0 0 0 0 0,0-1 0 0 0,0 1 0 0 0,1 0 0 0 0,13-3-43 0 0,76-5-3885 0 0,-63 5-2232 0 0</inkml:trace>
</inkml:ink>
</file>

<file path=ppt/ink/ink2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9.070"/>
    </inkml:context>
    <inkml:brush xml:id="br0">
      <inkml:brushProperty name="width" value="0.05" units="cm"/>
      <inkml:brushProperty name="height" value="0.05" units="cm"/>
    </inkml:brush>
  </inkml:definitions>
  <inkml:trace contextRef="#ctx0" brushRef="#br0">241 5 3681 0 0,'1'-5'3525'0'0,"4"14"1592"0"0,2 18-4540 0 0,-2 0 0 0 0,0 0-1 0 0,-2 0 1 0 0,-1 1 0 0 0,-1 30 0 0 0,-3-19 246 0 0,-1-1-1 0 0,-2 0 1 0 0,-13 47 0 0 0,14-68-551 0 0,-2-1 0 0 0,0 0 0 0 0,0-1 1 0 0,-2 0-1 0 0,-13 22 0 0 0,18-32-159 0 0,0 0 1 0 0,-1 0-1 0 0,0 0 0 0 0,0-1 0 0 0,0 1 0 0 0,0-1 0 0 0,-1 0 0 0 0,0 0 1 0 0,0 0-1 0 0,0-1 0 0 0,0 0 0 0 0,0 0 0 0 0,-1 0 0 0 0,1 0 1 0 0,-1-1-1 0 0,0 0 0 0 0,0 0 0 0 0,-7 1 0 0 0,8-3-219 0 0,0 0 0 0 0,1-1-1 0 0,-1 1 1 0 0,0-1 0 0 0,1 0-1 0 0,-1 0 1 0 0,1-1 0 0 0,0 1 0 0 0,-1-1-1 0 0,1 0 1 0 0,0 0 0 0 0,0-1-1 0 0,0 1 1 0 0,0-1 0 0 0,0 0-1 0 0,-4-4 1 0 0,-7-8-989 0 0</inkml:trace>
</inkml:ink>
</file>

<file path=ppt/ink/ink2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19.430"/>
    </inkml:context>
    <inkml:brush xml:id="br0">
      <inkml:brushProperty name="width" value="0.05" units="cm"/>
      <inkml:brushProperty name="height" value="0.05" units="cm"/>
    </inkml:brush>
  </inkml:definitions>
  <inkml:trace contextRef="#ctx0" brushRef="#br0">1 18 10138 0 0,'2'-2'250'0'0,"1"0"0"0"0,0 0 0 0 0,0 1 0 0 0,0-1 0 0 0,0 1 0 0 0,0 0 0 0 0,1 0 0 0 0,-1 0 0 0 0,0 0 0 0 0,0 0 0 0 0,7 0 0 0 0,39-1-924 0 0,-11 5-357 0 0,-14 0 936 0 0</inkml:trace>
</inkml:ink>
</file>

<file path=ppt/ink/ink2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20.387"/>
    </inkml:context>
    <inkml:brush xml:id="br0">
      <inkml:brushProperty name="width" value="0.05" units="cm"/>
      <inkml:brushProperty name="height" value="0.05" units="cm"/>
    </inkml:brush>
  </inkml:definitions>
  <inkml:trace contextRef="#ctx0" brushRef="#br0">1 374 8754 0 0,'11'0'4978'0'0,"24"0"-4600"0"0,1-2-1 0 0,-1-2 1 0 0,0-1-1 0 0,60-17 1 0 0,-76 16-314 0 0,0 0 1 0 0,-1-2-1 0 0,0 0 1 0 0,0-1 0 0 0,-1-1-1 0 0,0 0 1 0 0,0-2-1 0 0,-1 1 1 0 0,-1-2 0 0 0,18-18-1 0 0,-30 28-367 0 0,0-1 0 0 0,0 1-1 0 0,0-1 1 0 0,-1 0 0 0 0,1 0-1 0 0,-1 0 1 0 0,0 0 0 0 0,0 0 0 0 0,0-1-1 0 0,0 1 1 0 0,-1-1 0 0 0,0 1-1 0 0,0-1 1 0 0,0 0 0 0 0,-1 1-1 0 0,1-8 1 0 0,-1 7-64 0 0,-1 1-1 0 0,0 0 1 0 0,0-1-1 0 0,0 1 0 0 0,0 0 1 0 0,-1 0-1 0 0,1 0 1 0 0,-1 0-1 0 0,-3-5 1 0 0,-19-20 1375 0 0,15 19 16 0 0,-32-28 1739 0 0,39 36-2531 0 0,0 1-1 0 0,0-1 0 0 0,0 1 1 0 0,0 0-1 0 0,0-1 0 0 0,-1 1 1 0 0,1 0-1 0 0,0 1 0 0 0,0-1 1 0 0,-1 0-1 0 0,1 0 1 0 0,-1 1-1 0 0,1 0 0 0 0,0-1 1 0 0,-1 1-1 0 0,1 0 0 0 0,-1 0 1 0 0,-3 1-1 0 0,5-1-177 0 0,-1 1 0 0 0,1 0 0 0 0,0 0 0 0 0,-1 0 0 0 0,1 0 0 0 0,0 0 0 0 0,0 0 0 0 0,0 1-1 0 0,0-1 1 0 0,0 0 0 0 0,0 1 0 0 0,0-1 0 0 0,0 0 0 0 0,-1 2 0 0 0,-10 25 746 0 0,9-21-735 0 0,-13 32 214 0 0,-20 82-1 0 0,2 45 516 0 0,27-128-715 0 0,-25 269 545 0 0,25-209-1981 0 0,4-81 230 0 0,0-29-843 0 0,0-29 442 0 0,3 11 891 0 0,1 0 0 0 0,2 1 0 0 0,1 0-1 0 0,1 0 1 0 0,2 0 0 0 0,18-49 0 0 0,-20 65 260 0 0,1 1 0 0 0,0-1 0 0 0,1 2 0 0 0,1-1 0 0 0,0 1 0 0 0,0 0 0 0 0,14-12 0 0 0,-15 16 263 0 0,0 1 0 0 0,1 0 1 0 0,0 0-1 0 0,0 1 0 0 0,0 0 0 0 0,1 0 0 0 0,0 1 0 0 0,0 0 0 0 0,0 1 0 0 0,0 0 0 0 0,13-2 0 0 0,-20 4 166 0 0,0 0 0 0 0,0 1 1 0 0,0-1-1 0 0,1 1 0 0 0,-1 0 0 0 0,0 0 0 0 0,0 0 0 0 0,0 0 1 0 0,0 0-1 0 0,1 0 0 0 0,-1 1 0 0 0,0-1 0 0 0,0 1 0 0 0,0-1 0 0 0,0 1 1 0 0,0 0-1 0 0,0 0 0 0 0,0 0 0 0 0,0 0 0 0 0,0 0 0 0 0,0 0 0 0 0,-1 0 1 0 0,1 1-1 0 0,0-1 0 0 0,-1 1 0 0 0,1-1 0 0 0,-1 1 0 0 0,0 0 0 0 0,1-1 1 0 0,-1 1-1 0 0,0 0 0 0 0,0 0 0 0 0,0 0 0 0 0,0 0 0 0 0,0 0 1 0 0,-1 0-1 0 0,1 0 0 0 0,-1 0 0 0 0,1 0 0 0 0,-1 1 0 0 0,0-1 0 0 0,0 0 1 0 0,0 4-1 0 0,0 1 132 0 0,0 1 1 0 0,0-1 0 0 0,-1 0 0 0 0,0 0 0 0 0,-1 0 0 0 0,1 1-1 0 0,-1-2 1 0 0,-1 1 0 0 0,1 0 0 0 0,-1 0 0 0 0,-1-1-1 0 0,-5 9 1 0 0,4-8-147 0 0,-1-1 0 0 0,0 1 0 0 0,0-2 1 0 0,0 1-1 0 0,-1-1 0 0 0,0 0 0 0 0,0 0 0 0 0,0 0 0 0 0,-1-1 0 0 0,1 0 0 0 0,-1-1 0 0 0,0 0 0 0 0,0 0 0 0 0,-16 2 0 0 0,18-3-139 0 0,0-1 0 0 0,-1-1-1 0 0,1 1 1 0 0,-1-1 0 0 0,1-1 0 0 0,0 1-1 0 0,-1-1 1 0 0,1 0 0 0 0,0 0-1 0 0,0-1 1 0 0,-1 1 0 0 0,1-2-1 0 0,1 1 1 0 0,-1-1 0 0 0,0 1-1 0 0,0-2 1 0 0,1 1 0 0 0,0-1-1 0 0,0 1 1 0 0,-7-9 1552 0 0,18 14 2903 0 0,35 24-4149 0 0,61 50 0 0 0,-16-10 390 0 0,83 56 212 0 0,-151-108-807 0 0</inkml:trace>
</inkml:ink>
</file>

<file path=ppt/ink/ink2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29.754"/>
    </inkml:context>
    <inkml:brush xml:id="br0">
      <inkml:brushProperty name="width" value="0.05" units="cm"/>
      <inkml:brushProperty name="height" value="0.05" units="cm"/>
    </inkml:brush>
  </inkml:definitions>
  <inkml:trace contextRef="#ctx0" brushRef="#br0">11 253 6913 0 0,'0'0'529'0'0,"22"3"968"0"0,1-2 67 0 0,8 2 683 0 0,-1-2 0 0 0,48-3 0 0 0,-68 1-2000 0 0,0-1 1 0 0,-1 0-1 0 0,0 0 0 0 0,1-1 1 0 0,-1 0-1 0 0,0-1 0 0 0,0 0 0 0 0,-1 0 1 0 0,1-1-1 0 0,-1 0 0 0 0,0 0 1 0 0,10-9-1 0 0,-12 8-196 0 0,1-1-1 0 0,-1 1 1 0 0,0-1-1 0 0,-1 0 1 0 0,0 0 0 0 0,0-1-1 0 0,0 1 1 0 0,-1-1-1 0 0,6-16 1 0 0,-9 21-113 0 0,0 0-1 0 0,0-1 1 0 0,0 1 0 0 0,-1 0-1 0 0,1-1 1 0 0,-1 1-1 0 0,0-1 1 0 0,0 1 0 0 0,-1-1-1 0 0,1 1 1 0 0,0-1 0 0 0,-1 1-1 0 0,0 0 1 0 0,0-1-1 0 0,0 1 1 0 0,0 0 0 0 0,-1 0-1 0 0,1 0 1 0 0,-1 0-1 0 0,0 0 1 0 0,0 0 0 0 0,0 0-1 0 0,0 1 1 0 0,0-1 0 0 0,-1 0-1 0 0,1 1 1 0 0,-1 0-1 0 0,-4-3 1 0 0,3 2-99 0 0,0 0 0 0 0,-1 0-1 0 0,0 0 1 0 0,1 1 0 0 0,-1 0 0 0 0,0 0-1 0 0,0 0 1 0 0,0 0 0 0 0,-1 1 0 0 0,1 0-1 0 0,0 0 1 0 0,0 1 0 0 0,-1-1 0 0 0,-9 1 0 0 0,7 1-152 0 0,0 1 1 0 0,0 0-1 0 0,0 0 1 0 0,0 0-1 0 0,0 1 1 0 0,0 0 0 0 0,1 0-1 0 0,-14 9 1 0 0,7-3 15 0 0,0 1 1 0 0,2 1 0 0 0,-1 0-1 0 0,1 1 1 0 0,1 0 0 0 0,0 0-1 0 0,0 1 1 0 0,2 1 0 0 0,-10 15-1 0 0,10-12 507 0 0,1 0 0 0 0,1 0-1 0 0,0 1 1 0 0,2 0 0 0 0,0 0-1 0 0,1 0 1 0 0,0 0 0 0 0,2 1-1 0 0,0 0 1 0 0,1 19 0 0 0,1-30-125 0 0,0-1-1 0 0,1 1 1 0 0,0-1 0 0 0,0 1 0 0 0,1-1 0 0 0,0 1-1 0 0,0-1 1 0 0,1 0 0 0 0,0 0 0 0 0,0 0 0 0 0,1 0-1 0 0,0-1 1 0 0,0 1 0 0 0,0-1 0 0 0,1 0 0 0 0,0 0 0 0 0,0-1-1 0 0,1 1 1 0 0,-1-1 0 0 0,1 0 0 0 0,0-1 0 0 0,0 1-1 0 0,1-1 1 0 0,0 0 0 0 0,-1-1 0 0 0,1 0 0 0 0,9 3-1 0 0,-10-4-126 0 0,0 0-1 0 0,0-1 0 0 0,0 1 1 0 0,1-1-1 0 0,-1-1 0 0 0,0 1 0 0 0,1-1 1 0 0,-1 0-1 0 0,1-1 0 0 0,-1 1 1 0 0,0-1-1 0 0,1 0 0 0 0,9-4 1 0 0,-7 1-110 0 0,0 0 0 0 0,-1 0 1 0 0,0-1-1 0 0,0 0 0 0 0,0 0 0 0 0,-1-1 1 0 0,0 1-1 0 0,10-12 0 0 0,1-4-259 0 0,0-1 0 0 0,-2-1 0 0 0,-1 0-1 0 0,-1-1 1 0 0,15-35 0 0 0,-17 33-1123 0 0,-2-1-1 0 0,0-1 1 0 0,-2 0 0 0 0,-1 0-1 0 0,5-50 13391 0 0,-18 103-8168 0 0,-4 34-3312 0 0,8-39-328 0 0,2 1-1 0 0,0-1 1 0 0,1 0-1 0 0,1 1 0 0 0,7 32 1 0 0,-7-44-37 0 0,1 0 1 0 0,0 0-1 0 0,1 0 0 0 0,0-1 1 0 0,0 1-1 0 0,0-1 0 0 0,1 0 1 0 0,1 0-1 0 0,-1 0 0 0 0,1-1 1 0 0,1 0-1 0 0,-1 0 1 0 0,1 0-1 0 0,11 7 0 0 0,-17-13-4 0 0,1 0 0 0 0,-1 0 0 0 0,0 0-1 0 0,0-1 1 0 0,1 1 0 0 0,-1 0 0 0 0,1-1 0 0 0,-1 1-1 0 0,1-1 1 0 0,-1 0 0 0 0,1 1 0 0 0,-1-1 0 0 0,1 0-1 0 0,-1 0 1 0 0,1 0 0 0 0,-1 0 0 0 0,1 0-1 0 0,-1-1 1 0 0,1 1 0 0 0,-1 0 0 0 0,1-1 0 0 0,-1 1-1 0 0,1-1 1 0 0,-1 1 0 0 0,0-1 0 0 0,1 0 0 0 0,-1 1-1 0 0,0-1 1 0 0,1 0 0 0 0,-1 0 0 0 0,0 0 0 0 0,0 0-1 0 0,2-2 1 0 0,3-4 66 0 0,-1 1 0 0 0,0-2 0 0 0,0 1 0 0 0,6-14 0 0 0,-5 11-18 0 0,91-184 653 0 0,-61 110-6786 0 0,-20 48-461 0 0</inkml:trace>
</inkml:ink>
</file>

<file path=ppt/ink/ink2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1.563"/>
    </inkml:context>
    <inkml:brush xml:id="br0">
      <inkml:brushProperty name="width" value="0.05" units="cm"/>
      <inkml:brushProperty name="height" value="0.05" units="cm"/>
    </inkml:brush>
  </inkml:definitions>
  <inkml:trace contextRef="#ctx0" brushRef="#br0">293 659 4609 0 0,'8'-8'518'0'0,"0"-1"-1"0"0,-1-1 1 0 0,0 1-1 0 0,-1-1 1 0 0,0 0 0 0 0,0-1-1 0 0,-1 1 1 0 0,4-14-1 0 0,-7 19-223 0 0,0 0-1 0 0,-1 0 0 0 0,1-1 0 0 0,-1 1 0 0 0,0-1 0 0 0,-1 1 0 0 0,1-1 0 0 0,-1 1 0 0 0,0-1 0 0 0,-1 1 0 0 0,1-1 0 0 0,-1 1 0 0 0,0-1 0 0 0,0 1 0 0 0,-1 0 0 0 0,0-1 0 0 0,0 1 0 0 0,0 0 1 0 0,-4-6-1 0 0,4 8-225 0 0,0 1 0 0 0,0-1 0 0 0,0 1 0 0 0,0 0 0 0 0,0 0 1 0 0,-1 0-1 0 0,1 0 0 0 0,-1 0 0 0 0,1 0 0 0 0,-1 1 1 0 0,0-1-1 0 0,0 1 0 0 0,0 0 0 0 0,0 0 0 0 0,0 0 1 0 0,0 0-1 0 0,0 0 0 0 0,0 1 0 0 0,0-1 0 0 0,0 1 0 0 0,0 0 1 0 0,0 0-1 0 0,0 0 0 0 0,0 0 0 0 0,-1 1 0 0 0,1-1 1 0 0,0 1-1 0 0,0 0 0 0 0,0 0 0 0 0,-4 2 0 0 0,-4 1-303 0 0,0 1-1 0 0,1 1 0 0 0,0 0 1 0 0,0 0-1 0 0,0 1 0 0 0,-15 15 1 0 0,4-3-285 0 0,2 1 0 0 0,1 1 0 0 0,0 1 0 0 0,-28 46 0 0 0,39-55 472 0 0,0-1 0 0 0,1 1 1 0 0,1 1-1 0 0,0-1 1 0 0,0 1-1 0 0,2 0 0 0 0,-1 0 1 0 0,2 0-1 0 0,0 0 1 0 0,1 0-1 0 0,0 23 0 0 0,1-34 34 0 0,1 0 0 0 0,-1 0 0 0 0,1 1 0 0 0,-1-1 0 0 0,1 0 0 0 0,0 0 0 0 0,0 0 0 0 0,1 1 0 0 0,-1-1-1 0 0,1-1 1 0 0,-1 1 0 0 0,1 0 0 0 0,0 0 0 0 0,0-1 0 0 0,0 1 0 0 0,1-1 0 0 0,-1 1 0 0 0,1-1 0 0 0,-1 0 0 0 0,1 0 0 0 0,-1 0-1 0 0,1 0 1 0 0,0-1 0 0 0,5 3 0 0 0,-4-3-58 0 0,0 0 1 0 0,0 0-1 0 0,0 0 0 0 0,0 0 0 0 0,0-1 1 0 0,0 0-1 0 0,0 0 0 0 0,0 0 0 0 0,0 0 1 0 0,0-1-1 0 0,-1 1 0 0 0,1-1 0 0 0,0 0 1 0 0,0 0-1 0 0,0-1 0 0 0,0 1 0 0 0,-1-1 1 0 0,1 0-1 0 0,-1 0 0 0 0,5-3 0 0 0,8-7-134 0 0,0-2 0 0 0,-1 1 0 0 0,0-2 0 0 0,-2 0 0 0 0,0-1-1 0 0,13-19 1 0 0,-10 10-1068 0 0,-1 0 0 0 0,-1-1 0 0 0,18-48 1 0 0,-30 68 683 0 0,0 0 0 0 0,0 0 0 0 0,0-1 0 0 0,-1 1 0 0 0,-7-3 7869 0 0,-11 36-3245 0 0,9-12-3379 0 0,1 0 1 0 0,0 1 0 0 0,1 0 0 0 0,1 0-1 0 0,-4 22 1 0 0,7-27-539 0 0,0-1 0 0 0,1 1-1 0 0,0-1 1 0 0,1 1 0 0 0,0-1 0 0 0,1 1 0 0 0,0 0-1 0 0,1-1 1 0 0,4 17 0 0 0,-5-24-117 0 0,0 0 0 0 0,0 0 0 0 0,1 0 0 0 0,-1-1 0 0 0,1 1 0 0 0,-1-1 0 0 0,1 1 0 0 0,0-1 0 0 0,0 1 0 0 0,0-1 0 0 0,0 0 0 0 0,0 0 0 0 0,0 0 0 0 0,1 0 0 0 0,-1-1 0 0 0,1 1 0 0 0,-1 0 0 0 0,1-1 0 0 0,0 0 0 0 0,0 0 0 0 0,-1 0 0 0 0,7 2-1 0 0,-6-3-34 0 0,1 1 0 0 0,0-1-1 0 0,0 0 1 0 0,0 0 0 0 0,0-1-1 0 0,-1 1 1 0 0,1-1-1 0 0,0 0 1 0 0,0 0 0 0 0,-1 0-1 0 0,1 0 1 0 0,0-1 0 0 0,-1 1-1 0 0,1-1 1 0 0,-1 0-1 0 0,0 0 1 0 0,5-4 0 0 0,8-8 21 0 0,-1 0 0 0 0,-1-1 0 0 0,0 0 0 0 0,17-25 0 0 0,42-75 44 0 0,-53 82-128 0 0,20-37-1454 0 0,-4-1 0 0 0,-3-1-1 0 0,-3-2 1 0 0,-3-1 0 0 0,23-106-1 0 0,-48 175 1502 0 0,-1 2 121 0 0,0 0-1 0 0,0 1 1 0 0,0-1 0 0 0,-1 0 0 0 0,1 0 0 0 0,-1 0-1 0 0,0 0 1 0 0,0 0 0 0 0,0 0 0 0 0,-2-7-1 0 0,1 10 72 0 0,1 1-1 0 0,0 0 0 0 0,0-1 0 0 0,-1 1 0 0 0,1 0 0 0 0,0-1 0 0 0,-1 1 1 0 0,1 0-1 0 0,0 0 0 0 0,-1-1 0 0 0,1 1 0 0 0,-1 0 0 0 0,1 0 0 0 0,0 0 1 0 0,-1-1-1 0 0,1 1 0 0 0,-1 0 0 0 0,1 0 0 0 0,-1 0 0 0 0,1 0 0 0 0,-1 0 0 0 0,1 0 1 0 0,0 0-1 0 0,-1 0 0 0 0,1 0 0 0 0,-1 0 0 0 0,1 0 0 0 0,-1 0 0 0 0,1 0 1 0 0,-1 1-1 0 0,1-1 0 0 0,0 0 0 0 0,-1 0 0 0 0,1 0 0 0 0,-1 1 0 0 0,1-1 1 0 0,0 0-1 0 0,-1 0 0 0 0,1 1 0 0 0,0-1 0 0 0,-1 0 0 0 0,1 1 0 0 0,0-1 1 0 0,0 0-1 0 0,-1 1 0 0 0,1 0 0 0 0,-17 17 3145 0 0,1 4-2874 0 0,1 1 1 0 0,2 0-1 0 0,0 1 1 0 0,-12 34-1 0 0,-30 107 948 0 0,51-153-1350 0 0,-10 32 34 0 0,-5 18 382 0 0,-18 92-1 0 0,34-136-364 0 0,1-1 0 0 0,1 1 0 0 0,0-1 0 0 0,1 1 0 0 0,1 0 0 0 0,1-1 0 0 0,0 1 0 0 0,1-1 0 0 0,1 0 0 0 0,8 22 0 0 0,-10-34-84 0 0,0 0 1 0 0,0-1-1 0 0,1 1 0 0 0,-1-1 1 0 0,1 1-1 0 0,0-1 0 0 0,1 0 1 0 0,4 4-1 0 0,-7-7-17 0 0,0 0 0 0 0,0 0 0 0 0,0 0 0 0 0,0-1-1 0 0,0 1 1 0 0,0 0 0 0 0,0-1 0 0 0,1 1 0 0 0,-1-1 0 0 0,0 1 0 0 0,0-1 0 0 0,1 0 0 0 0,-1 0-1 0 0,0 1 1 0 0,1-1 0 0 0,-1 0 0 0 0,0 0 0 0 0,1 0 0 0 0,-1-1 0 0 0,0 1 0 0 0,1 0 0 0 0,-1 0-1 0 0,0-1 1 0 0,0 1 0 0 0,1 0 0 0 0,-1-1 0 0 0,0 0 0 0 0,0 1 0 0 0,0-1 0 0 0,0 0 0 0 0,0 1-1 0 0,0-1 1 0 0,1 0 0 0 0,-2 0 0 0 0,1 0 0 0 0,0 0 0 0 0,1-1 0 0 0,18-22-791 0 0,-1 0-1 0 0,-1-2 1 0 0,-2 0 0 0 0,21-43-1 0 0,-19 36 217 0 0,12-28-1315 0 0,-2-2 1 0 0,-4 0 0 0 0,18-72 0 0 0,-86 308 9638 0 0,38-144-7201 0 0,2 1 0 0 0,1-1 0 0 0,1 1 1 0 0,3 39-1 0 0,0-57-364 0 0,1 0 1 0 0,0 1 0 0 0,6 16 0 0 0,-7-26-102 0 0,1 1 0 0 0,-1 0 1 0 0,0-1-1 0 0,1 1 1 0 0,0-1-1 0 0,0 0 1 0 0,0 0-1 0 0,0 1 0 0 0,1-1 1 0 0,-1 0-1 0 0,1-1 1 0 0,0 1-1 0 0,-1 0 0 0 0,1-1 1 0 0,4 3-1 0 0,-6-5-60 0 0,0 0-1 0 0,1 0 1 0 0,-1 1-1 0 0,0-1 0 0 0,0 0 1 0 0,1 0-1 0 0,-1 0 1 0 0,0 0-1 0 0,1 0 0 0 0,-1-1 1 0 0,0 1-1 0 0,0 0 0 0 0,1 0 1 0 0,-1-1-1 0 0,0 1 1 0 0,0-1-1 0 0,0 1 0 0 0,0-1 1 0 0,0 0-1 0 0,0 1 1 0 0,1-1-1 0 0,-1 0 0 0 0,-1 0 1 0 0,1 0-1 0 0,0 0 1 0 0,0 0-1 0 0,0 0 0 0 0,0 0 1 0 0,0-1-1 0 0,23-34-1178 0 0,-23 33 1028 0 0,22-45-3189 0 0,-3-1-1 0 0,25-91 1 0 0,-41 127 2172 0 0,-4 13 1138 0 0,4-20-2540 0 0,-3 19 2564 0 0,-1 1 0 0 0,0 0-1 0 0,0-1 1 0 0,0 1-1 0 0,0-1 1 0 0,0 1 0 0 0,0-1-1 0 0,0 1 1 0 0,0-1 0 0 0,0 1-1 0 0,0-1 1 0 0,0 1-1 0 0,0 0 1 0 0,0-1 0 0 0,0 1-1 0 0,0-1 1 0 0,0 1-1 0 0,0-1 1 0 0,-1 1 0 0 0,1-1-1 0 0,0 1 1 0 0,0 0 0 0 0,-1-1-1 0 0,1 1 1 0 0,0 0-1 0 0,0-1 1 0 0,-1 1 0 0 0,1-1-1 0 0,0 1 1 0 0,-1 0-1 0 0,1 0 1 0 0,0-1 0 0 0,-1 1-1 0 0,1 0 1 0 0,-1 0 0 0 0,1-1-1 0 0,-1 1 1 0 0,0 0-52 0 0,6 6-184 0 0,-2-2 260 0 0</inkml:trace>
</inkml:ink>
</file>

<file path=ppt/ink/ink2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2.206"/>
    </inkml:context>
    <inkml:brush xml:id="br0">
      <inkml:brushProperty name="width" value="0.05" units="cm"/>
      <inkml:brushProperty name="height" value="0.05" units="cm"/>
    </inkml:brush>
  </inkml:definitions>
  <inkml:trace contextRef="#ctx0" brushRef="#br0">84 6 2304 0 0,'-1'0'135'0'0,"1"-1"0"0"0,0 1 0 0 0,0 0 0 0 0,0-1 0 0 0,-1 1 0 0 0,1 0-1 0 0,0-1 1 0 0,0 1 0 0 0,-1 0 0 0 0,1-1 0 0 0,0 1 0 0 0,-1 0-1 0 0,1 0 1 0 0,0 0 0 0 0,-1-1 0 0 0,1 1 0 0 0,0 0 0 0 0,-1 0 0 0 0,1 0-1 0 0,-1 0 1 0 0,1 0 0 0 0,0-1 0 0 0,-1 1 0 0 0,1 0 0 0 0,0 0-1 0 0,-1 0 1 0 0,1 0 0 0 0,-1 0 0 0 0,1 0 0 0 0,0 0 0 0 0,-1 1-1 0 0,1-1 1 0 0,-1 0 0 0 0,1 0 0 0 0,0 0 0 0 0,-1 0 0 0 0,1 0 0 0 0,0 1-1 0 0,-1-1 1 0 0,0 0 0 0 0,-5 17 3620 0 0,4-9-4506 0 0,-16 58 3414 0 0,3 1 0 0 0,-11 125-1 0 0,25-183-2589 0 0,1 0-1 0 0,-1 0 0 0 0,2 0 0 0 0,-1 0 1 0 0,1 0-1 0 0,1-1 0 0 0,4 16 0 0 0,-5-19-993 0 0,1 0 0 0 0,0 0-1 0 0,1-1 1 0 0,-1 1-1 0 0,5 4 1 0 0,2 3-5040 0 0</inkml:trace>
</inkml:ink>
</file>

<file path=ppt/ink/ink2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4.286"/>
    </inkml:context>
    <inkml:brush xml:id="br0">
      <inkml:brushProperty name="width" value="0.05" units="cm"/>
      <inkml:brushProperty name="height" value="0.05" units="cm"/>
    </inkml:brush>
  </inkml:definitions>
  <inkml:trace contextRef="#ctx0" brushRef="#br0">342 129 5529 0 0,'5'-8'12706'0'0,"-5"3"-12472"0"0,0 1 0 0 0,-1-1 0 0 0,1 0 0 0 0,-1 1 0 0 0,0-1 0 0 0,-1 1 0 0 0,1-1 0 0 0,-1 1 0 0 0,0 0 1 0 0,0-1-1 0 0,0 1 0 0 0,-1 0 0 0 0,1 0 0 0 0,-6-6 0 0 0,6 8-271 0 0,0 0 0 0 0,0 0 0 0 0,-1 1 0 0 0,1-1 0 0 0,0 1 0 0 0,-1-1 0 0 0,1 1-1 0 0,0 0 1 0 0,-1 0 0 0 0,0 0 0 0 0,1 0 0 0 0,-1 0 0 0 0,0 0 0 0 0,1 1 0 0 0,-1-1 0 0 0,0 1 0 0 0,1 0 0 0 0,-1 0 0 0 0,0 0 0 0 0,0 0 0 0 0,1 1 0 0 0,-1-1-1 0 0,0 1 1 0 0,1-1 0 0 0,-1 1 0 0 0,0 0 0 0 0,1 0 0 0 0,-4 2 0 0 0,-5 3-209 0 0,1 0-1 0 0,0 1 1 0 0,0 0-1 0 0,0 1 0 0 0,1 0 1 0 0,0 1-1 0 0,1 0 1 0 0,-15 19-1 0 0,-2 8-221 0 0,-23 43 0 0 0,41-66 411 0 0,-7 11 14 0 0,1 1-1 0 0,-10 27 1 0 0,20-45 42 0 0,1-1-1 0 0,0 1 1 0 0,0 0 0 0 0,1-1 0 0 0,0 1 0 0 0,0 0 0 0 0,1 0 0 0 0,-1 0 0 0 0,1 0 0 0 0,1 0-1 0 0,0 0 1 0 0,0 0 0 0 0,3 11 0 0 0,-4-16-44 0 0,1 0 0 0 0,0 0 0 0 0,-1 0 0 0 0,1-1-1 0 0,0 1 1 0 0,0 0 0 0 0,0-1 0 0 0,0 1 0 0 0,0-1 0 0 0,0 1 0 0 0,1-1-1 0 0,-1 0 1 0 0,0 1 0 0 0,1-1 0 0 0,-1 0 0 0 0,1 0 0 0 0,-1 0 0 0 0,1 0 0 0 0,0 0-1 0 0,-1 0 1 0 0,1 0 0 0 0,0-1 0 0 0,0 1 0 0 0,-1-1 0 0 0,1 1 0 0 0,0-1-1 0 0,0 0 1 0 0,0 1 0 0 0,0-1 0 0 0,0 0 0 0 0,0 0 0 0 0,-1-1 0 0 0,1 1 0 0 0,0 0-1 0 0,0-1 1 0 0,0 1 0 0 0,2-1 0 0 0,2-2-141 0 0,0 1 0 0 0,0-1-1 0 0,0 0 1 0 0,-1 0 0 0 0,1 0 0 0 0,-1-1 0 0 0,1 0 0 0 0,-1 0-1 0 0,7-8 1 0 0,39-48-3505 0 0,81-121-1 0 0,-131 179 3547 0 0,26-42-2811 0 0,-25 39 2689 0 0,0 1-1 0 0,0 0 1 0 0,0-1 0 0 0,-1 1-1 0 0,1-1 1 0 0,-1 0-1 0 0,0 1 1 0 0,0-7 0 0 0,-7 22 8068 0 0,-9 18-3776 0 0,-29 93 999 0 0,40-107-4748 0 0,1-1 0 0 0,0 1 0 0 0,1 0 0 0 0,0 0 0 0 0,1 0 0 0 0,2 24 0 0 0,0-35-235 0 0,-1 0 0 0 0,1 0 0 0 0,0 0 0 0 0,0 0-1 0 0,1 0 1 0 0,-1 0 0 0 0,1-1 0 0 0,0 1 0 0 0,0 0-1 0 0,0-1 1 0 0,0 0 0 0 0,1 1 0 0 0,-1-1 0 0 0,6 5 0 0 0,-7-7-112 0 0,1 0 0 0 0,0 1 0 0 0,0-1 1 0 0,0 0-1 0 0,0 0 0 0 0,0 0 0 0 0,0 0 1 0 0,0-1-1 0 0,0 1 0 0 0,0 0 0 0 0,0-1 1 0 0,0 1-1 0 0,1-1 0 0 0,-1 0 1 0 0,0 0-1 0 0,0 0 0 0 0,0 0 0 0 0,1 0 1 0 0,-1 0-1 0 0,0-1 0 0 0,0 1 0 0 0,0-1 1 0 0,0 0-1 0 0,0 1 0 0 0,1-1 0 0 0,-1 0 1 0 0,-1 0-1 0 0,4-2 0 0 0,7-4-522 0 0,-1-1-1 0 0,0-1 0 0 0,-1 0 1 0 0,1-1-1 0 0,10-12 0 0 0,43-60-3195 0 0,-48 60 2701 0 0,3-3 794 0 0,68-102-138 0 0,-79 113 391 0 0,-1 1-1 0 0,0-1 1 0 0,-1 0 0 0 0,-1 0 0 0 0,0-1-1 0 0,-1 0 1 0 0,4-27 0 0 0,-13 35 4251 0 0,-6 26 3769 0 0,-4 25-6882 0 0,2 1-1 0 0,-10 64 1 0 0,21-95-1107 0 0,0-1-1 0 0,1 1 1 0 0,1-1-1 0 0,0 1 1 0 0,1 0 0 0 0,0-1-1 0 0,1 1 1 0 0,1-1 0 0 0,0 0-1 0 0,1 0 1 0 0,0 0 0 0 0,1 0-1 0 0,8 16 1 0 0,6-3-173 0 0,-18-25 96 0 0,0 0 1 0 0,0 0 0 0 0,0 0-1 0 0,1 1 1 0 0,-1-1 0 0 0,0 0-1 0 0,1 0 1 0 0,-1-1 0 0 0,0 1-1 0 0,1 0 1 0 0,-1 0-1 0 0,1-1 1 0 0,0 1 0 0 0,-1-1-1 0 0,1 1 1 0 0,2-1 0 0 0,-4 0-45 0 0,0 0-1 0 0,1 0 1 0 0,-1 0 0 0 0,0-1 0 0 0,1 1-1 0 0,-1 0 1 0 0,0-1 0 0 0,1 1 0 0 0,-1 0-1 0 0,0 0 1 0 0,1-1 0 0 0,-1 1 0 0 0,0-1 0 0 0,0 1-1 0 0,1 0 1 0 0,-1-1 0 0 0,0 1 0 0 0,0-1-1 0 0,0 1 1 0 0,0 0 0 0 0,0-1 0 0 0,0 1 0 0 0,0-1-1 0 0,1 0 1 0 0,-1 1-38 0 0,2-10-6739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27.164"/>
    </inkml:context>
    <inkml:brush xml:id="br0">
      <inkml:brushProperty name="width" value="0.05" units="cm"/>
      <inkml:brushProperty name="height" value="0.05" units="cm"/>
      <inkml:brushProperty name="color" value="#004F8B"/>
    </inkml:brush>
  </inkml:definitions>
  <inkml:trace contextRef="#ctx0" brushRef="#br0">1 1 10138 0 0,'2'0'1096'0'0,"-1"0"-1096"0"0,0 0 0 0 0,1 0 0 0 0,0 0-104 0 0,2 1 16 0 0,2-1 8 0 0,1 1 272 0 0,0 0 64 0 0,3 2 0 0 0,-1-2 9 0 0,3-1-265 0 0,2 1 0 0 0,2 0 0 0 0,-3-1-72 0 0</inkml:trace>
</inkml:ink>
</file>

<file path=ppt/ink/ink2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4.627"/>
    </inkml:context>
    <inkml:brush xml:id="br0">
      <inkml:brushProperty name="width" value="0.05" units="cm"/>
      <inkml:brushProperty name="height" value="0.05" units="cm"/>
    </inkml:brush>
  </inkml:definitions>
  <inkml:trace contextRef="#ctx0" brushRef="#br0">12 1 6449 0 0,'-11'1'5879'0'0,"19"3"-3257"0"0,15 1-2229 0 0,-1-2-643 0 0,0-1-1 0 0,0-1 0 0 0,24-1 1 0 0,-32-1-443 0 0,16 1-4241 0 0</inkml:trace>
</inkml:ink>
</file>

<file path=ppt/ink/ink2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4.957"/>
    </inkml:context>
    <inkml:brush xml:id="br0">
      <inkml:brushProperty name="width" value="0.05" units="cm"/>
      <inkml:brushProperty name="height" value="0.05" units="cm"/>
    </inkml:brush>
  </inkml:definitions>
  <inkml:trace contextRef="#ctx0" brushRef="#br0">0 229 11058 0 0,'55'10'32'0'0,"-30"-9"522"0"0,1-2-1 0 0,0-1 1 0 0,-1-1-1 0 0,1-1 1 0 0,-1-1-1 0 0,0-1 1 0 0,0-1-1 0 0,-1-2 0 0 0,0 0 1 0 0,0-2-1 0 0,25-15 1 0 0,-43 22-475 0 0,-1 1 1 0 0,0-1-1 0 0,0-1 0 0 0,0 1 1 0 0,0-1-1 0 0,-1 1 0 0 0,0-1 1 0 0,0 0-1 0 0,0-1 0 0 0,6-10 1 0 0,-9 14-122 0 0,0-1 0 0 0,-1 1 1 0 0,1-1-1 0 0,0 1 0 0 0,-1-1 1 0 0,0 1-1 0 0,1-1 0 0 0,-1 1 1 0 0,0-1-1 0 0,0 1 0 0 0,-1-1 1 0 0,1 0-1 0 0,0 1 0 0 0,-1-1 1 0 0,1 1-1 0 0,-1-1 0 0 0,0 1 1 0 0,0 0-1 0 0,0-1 0 0 0,0 1 1 0 0,-1 0-1 0 0,1 0 0 0 0,0-1 0 0 0,-1 1 1 0 0,0 0-1 0 0,1 1 0 0 0,-1-1 1 0 0,0 0-1 0 0,-3-2 0 0 0,1 1 69 0 0,1 1 0 0 0,0-1 0 0 0,-1 1 0 0 0,1 0 1 0 0,-1 0-1 0 0,0 1 0 0 0,1-1 0 0 0,-1 1 0 0 0,0-1 0 0 0,0 1 0 0 0,0 1 0 0 0,0-1 0 0 0,0 0 0 0 0,-5 1 0 0 0,1 0 46 0 0,1 1 1 0 0,-1-1 0 0 0,1 2 0 0 0,-1-1-1 0 0,1 1 1 0 0,-1 0 0 0 0,-7 4-1 0 0,-2 2 59 0 0,0 0-1 0 0,0 2 1 0 0,0 0 0 0 0,2 1-1 0 0,-19 16 1 0 0,24-19-99 0 0,1 1 1 0 0,0 0 0 0 0,1 0-1 0 0,0 1 1 0 0,0 0-1 0 0,1 0 1 0 0,1 1 0 0 0,0 0-1 0 0,0 0 1 0 0,-6 20-1 0 0,9-23 88 0 0,1-1-1 0 0,1 0 0 0 0,0 1 1 0 0,0-1-1 0 0,0 1 0 0 0,1 0 0 0 0,0-1 1 0 0,0 1-1 0 0,1-1 0 0 0,0 1 1 0 0,1-1-1 0 0,-1 1 0 0 0,1-1 1 0 0,1 0-1 0 0,-1 1 0 0 0,1-1 0 0 0,1-1 1 0 0,7 13-1 0 0,-3-7-138 0 0,1-1 1 0 0,0 0-1 0 0,0-1 1 0 0,2 1-1 0 0,-1-2 1 0 0,1 0-1 0 0,1 0 1 0 0,-1-1-1 0 0,1 0 1 0 0,21 9-1 0 0,-23-12-334 0 0,0-1 0 0 0,1 0 0 0 0,-1-1 0 0 0,1 0 0 0 0,0 0 0 0 0,0-2 0 0 0,0 1 0 0 0,0-1 0 0 0,0-1 0 0 0,0 0 0 0 0,1 0 0 0 0,-1-1 0 0 0,0-1 0 0 0,13-2 0 0 0,9-7-5695 0 0</inkml:trace>
</inkml:ink>
</file>

<file path=ppt/ink/ink2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5.985"/>
    </inkml:context>
    <inkml:brush xml:id="br0">
      <inkml:brushProperty name="width" value="0.05" units="cm"/>
      <inkml:brushProperty name="height" value="0.05" units="cm"/>
    </inkml:brush>
  </inkml:definitions>
  <inkml:trace contextRef="#ctx0" brushRef="#br0">830 6 6913 0 0,'-3'-5'7732'0'0,"3"5"-7605"0"0,-7 11 2602 0 0,-10 32-3399 0 0,11-28 1532 0 0,-36 84 9 0 0,-5-1 0 0 0,-82 128 1 0 0,86-161-514 0 0,-3-3 1 0 0,-3-1 0 0 0,-3-3 0 0 0,-65 59 0 0 0,96-99-271 0 0,-1 0 1 0 0,-27 17-1 0 0,43-31-85 0 0,0-1-1 0 0,0 1 1 0 0,0-1-1 0 0,0-1 1 0 0,0 1-1 0 0,-1-1 1 0 0,1 0-1 0 0,-1 0 1 0 0,0-1-1 0 0,1 0 1 0 0,-1 0-1 0 0,0-1 1 0 0,0 1-1 0 0,-11-2 0 0 0,15 0-18 0 0,0 0-1 0 0,-1 0 1 0 0,1 0-1 0 0,0 0 1 0 0,-1 0-1 0 0,1-1 1 0 0,0 0-1 0 0,0 1 1 0 0,0-1-1 0 0,1 0 1 0 0,-1 0-1 0 0,0-1 1 0 0,1 1-1 0 0,-1 0 1 0 0,1-1-1 0 0,0 0 1 0 0,-2-3-1 0 0,1 2-118 0 0,0-2-1 0 0,1 1 1 0 0,0 0-1 0 0,0 0 1 0 0,0-1 0 0 0,1 1-1 0 0,0-1 1 0 0,0 1-1 0 0,0-10 1 0 0,1-4-603 0 0,1-1-1 0 0,1 1 1 0 0,1-1 0 0 0,9-35 0 0 0,-6 34 2 0 0,1 1 1 0 0,0 0 0 0 0,1 1-1 0 0,1 0 1 0 0,20-31-1 0 0,-23 41 788 0 0,0 1 1 0 0,1-1-1 0 0,1 1 0 0 0,-1 0 1 0 0,1 1-1 0 0,0 0 0 0 0,1 0 0 0 0,-1 0 1 0 0,2 1-1 0 0,-1 1 0 0 0,0 0 1 0 0,1 0-1 0 0,10-3 0 0 0,-16 7 101 0 0,0 0 0 0 0,1 1 0 0 0,-1-1 0 0 0,0 1 0 0 0,0 0 0 0 0,0 0 0 0 0,0 1 0 0 0,0-1-1 0 0,0 1 1 0 0,0 0 0 0 0,0 0 0 0 0,0 0 0 0 0,0 1 0 0 0,0-1 0 0 0,-1 1 0 0 0,1 0 0 0 0,0 0 0 0 0,-1 0 0 0 0,0 1 0 0 0,6 4 0 0 0,7 6 411 0 0,-1 1 1 0 0,24 29-1 0 0,-28-30-525 0 0,1 1 75 0 0,-1-1-231 0 0,0 0 0 0 0,0-1 0 0 0,1 0 0 0 0,0-1 1 0 0,1-1-1 0 0,22 14 0 0 0,-18-16-259 0 0</inkml:trace>
</inkml:ink>
</file>

<file path=ppt/ink/ink2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6.358"/>
    </inkml:context>
    <inkml:brush xml:id="br0">
      <inkml:brushProperty name="width" value="0.05" units="cm"/>
      <inkml:brushProperty name="height" value="0.05" units="cm"/>
    </inkml:brush>
  </inkml:definitions>
  <inkml:trace contextRef="#ctx0" brushRef="#br0">40 0 6913 0 0,'-2'1'368'0'0,"1"0"-1"0"0,0 1 0 0 0,0-1 0 0 0,0 0 0 0 0,0 1 0 0 0,0-1 0 0 0,0 0 0 0 0,0 1 0 0 0,0-1 0 0 0,0 1 0 0 0,0-1 0 0 0,1 1 0 0 0,-1 0 0 0 0,1-1 0 0 0,-1 1 0 0 0,1 0 0 0 0,0-1 0 0 0,0 3 0 0 0,-2 2-192 0 0,-4 12 683 0 0,1 1 0 0 0,1 0 1 0 0,1 0-1 0 0,1 0 1 0 0,0 32-1 0 0,2-42-735 0 0,1-1 1 0 0,0 0-1 0 0,0-1 0 0 0,0 1 1 0 0,1 0-1 0 0,1 0 0 0 0,-1-1 1 0 0,1 1-1 0 0,1-1 0 0 0,-1 0 1 0 0,1 1-1 0 0,0-2 0 0 0,1 1 1 0 0,0-1-1 0 0,0 1 0 0 0,8 6 1 0 0,-11-10-148 0 0,0-1 1 0 0,0 0 0 0 0,1 0 0 0 0,0 0 0 0 0,-1 0 0 0 0,1 0 0 0 0,0 0 0 0 0,0-1 0 0 0,0 1 0 0 0,4 0 0 0 0,-6-2-26 0 0,1 0 0 0 0,-1 0 0 0 0,0 0 1 0 0,1 0-1 0 0,-1-1 0 0 0,0 1 0 0 0,0-1 0 0 0,0 1 1 0 0,0-1-1 0 0,1 1 0 0 0,-1-1 0 0 0,0 0 0 0 0,0 0 1 0 0,0 1-1 0 0,0-1 0 0 0,0 0 0 0 0,0 0 0 0 0,-1 0 1 0 0,1 0-1 0 0,0 0 0 0 0,0 0 0 0 0,-1 0 0 0 0,1 0 1 0 0,0 0-1 0 0,-1-1 0 0 0,1 1 0 0 0,-1 0 0 0 0,0 0 1 0 0,1-2-1 0 0,14-34-2432 0 0,-8 15-3771 0 0</inkml:trace>
</inkml:ink>
</file>

<file path=ppt/ink/ink2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36.689"/>
    </inkml:context>
    <inkml:brush xml:id="br0">
      <inkml:brushProperty name="width" value="0.05" units="cm"/>
      <inkml:brushProperty name="height" value="0.05" units="cm"/>
    </inkml:brush>
  </inkml:definitions>
  <inkml:trace contextRef="#ctx0" brushRef="#br0">1 31 17972 0 0,'2'-2'1867'0'0,"10"1"-1465"0"0,10 1-503 0 0,36-1-492 0 0,24-11-4547 0 0,-53 7 2721 0 0,26-5-1903 0 0</inkml:trace>
</inkml:ink>
</file>

<file path=ppt/ink/ink2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47.929"/>
    </inkml:context>
    <inkml:brush xml:id="br0">
      <inkml:brushProperty name="width" value="0.05" units="cm"/>
      <inkml:brushProperty name="height" value="0.05" units="cm"/>
    </inkml:brush>
  </inkml:definitions>
  <inkml:trace contextRef="#ctx0" brushRef="#br0">0 15 344 0 0,'1'-15'1216'0'0</inkml:trace>
</inkml:ink>
</file>

<file path=ppt/ink/ink2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1.554"/>
    </inkml:context>
    <inkml:brush xml:id="br0">
      <inkml:brushProperty name="width" value="0.05" units="cm"/>
      <inkml:brushProperty name="height" value="0.05" units="cm"/>
    </inkml:brush>
  </inkml:definitions>
  <inkml:trace contextRef="#ctx0" brushRef="#br0">4 531 2761 0 0,'-4'5'11039'0'0,"43"15"-10701"0"0,-26-17-115 0 0,1 0 1 0 0,-1-1-1 0 0,1 0 1 0 0,0-1-1 0 0,0-1 1 0 0,-1 0 0 0 0,1 0-1 0 0,0-2 1 0 0,17-3-1 0 0,-12 0 68 0 0,-1-1 0 0 0,0 0 0 0 0,0-1 0 0 0,-1-1 0 0 0,1-1 0 0 0,16-11 0 0 0,-5-1-131 0 0,0-1 1 0 0,-2-1-1 0 0,-1-1 1 0 0,0-2-1 0 0,-2 0 1 0 0,36-52 0 0 0,-47 59-681 0 0,-2 0 0 0 0,0 0 0 0 0,16-41 0 0 0,-24 51 151 0 0,0 0-1 0 0,0 1 1 0 0,-1-1-1 0 0,0 0 1 0 0,-1-1-1 0 0,0 1 1 0 0,0 0-1 0 0,-1 0 1 0 0,0-1-1 0 0,-1 1 1 0 0,0 0-1 0 0,-3-11 1 0 0,4 18 407 0 0,0 0 1 0 0,-1 1-1 0 0,1-1 0 0 0,-1 0 1 0 0,0 1-1 0 0,1-1 1 0 0,-1 1-1 0 0,0-1 0 0 0,0 1 1 0 0,0-1-1 0 0,0 1 1 0 0,0 0-1 0 0,0-1 0 0 0,0 1 1 0 0,-1 0-1 0 0,1 0 1 0 0,0 0-1 0 0,-1 0 0 0 0,1 0 1 0 0,-1 0-1 0 0,1 0 1 0 0,-4-1-1 0 0,3 2 113 0 0,0 0-1 0 0,0 0 1 0 0,-1 0-1 0 0,1 0 1 0 0,0 0 0 0 0,0 0-1 0 0,-1 1 1 0 0,1-1-1 0 0,0 1 1 0 0,0 0 0 0 0,0-1-1 0 0,0 1 1 0 0,0 0-1 0 0,-4 3 1 0 0,-4 2 172 0 0,0 1 0 0 0,1 1 0 0 0,0 0 1 0 0,1 0-1 0 0,-10 12 0 0 0,-31 42-412 0 0,3 2-1 0 0,4 3 1 0 0,2 1 0 0 0,3 1 0 0 0,3 2 0 0 0,-40 123 0 0 0,67-172 47 0 0,1 0 0 0 0,1 1 0 0 0,1-1 0 0 0,1 1 0 0 0,-1 46 0 0 0,4-60 23 0 0,1 1 1 0 0,0 0-1 0 0,0-1 0 0 0,1 1 0 0 0,0-1 1 0 0,1 1-1 0 0,0-1 0 0 0,0 0 1 0 0,1 0-1 0 0,0 0 0 0 0,1-1 1 0 0,0 1-1 0 0,0-1 0 0 0,1 0 1 0 0,0-1-1 0 0,12 13 0 0 0,-16-18-13 0 0,1 1-1 0 0,0-1 0 0 0,0 0 1 0 0,0 0-1 0 0,0 0 1 0 0,0 0-1 0 0,0-1 1 0 0,1 1-1 0 0,-1-1 0 0 0,1 1 1 0 0,-1-1-1 0 0,1-1 1 0 0,-1 1-1 0 0,1 0 0 0 0,-1-1 1 0 0,1 0-1 0 0,5 0 1 0 0,-4 0-1 0 0,0-1 1 0 0,-1-1-1 0 0,1 1 0 0 0,-1 0 1 0 0,1-1-1 0 0,-1 0 1 0 0,1 0-1 0 0,-1-1 1 0 0,0 1-1 0 0,0-1 0 0 0,6-5 1 0 0,4-6-81 0 0,0-1 0 0 0,-1 0 0 0 0,-1 0 0 0 0,0-1 0 0 0,10-21 0 0 0,-4 8-384 0 0,-2-1 1 0 0,21-56-1 0 0,-32 72 104 0 0,-1 0 0 0 0,0 0-1 0 0,-1 0 1 0 0,-1 0 0 0 0,0 0 0 0 0,-1-1-1 0 0,0 1 1 0 0,-1-1 0 0 0,-3-16 0 0 0,2 28 306 0 0,1 0-1 0 0,-1 0 1 0 0,0-1 0 0 0,0 1 0 0 0,-1 0 0 0 0,1 1 0 0 0,-1-1-1 0 0,1 0 1 0 0,-1 0 0 0 0,0 1 0 0 0,0-1 0 0 0,0 0 0 0 0,0 1 0 0 0,-5-4-1 0 0,6 5 219 0 0,0 0-1 0 0,-1 0 1 0 0,1 1 0 0 0,0-1-1 0 0,0 0 1 0 0,-1 1-1 0 0,1-1 1 0 0,-1 1-1 0 0,1-1 1 0 0,-1 1-1 0 0,1 0 1 0 0,0-1-1 0 0,-1 1 1 0 0,1 0-1 0 0,-1 0 1 0 0,1 0-1 0 0,-1 0 1 0 0,1 0-1 0 0,-1 1 1 0 0,1-1-1 0 0,-1 0 1 0 0,1 1-1 0 0,0-1 1 0 0,-1 1-1 0 0,1-1 1 0 0,-1 1-1 0 0,1 0 1 0 0,0 0-1 0 0,0-1 1 0 0,0 1-1 0 0,-1 0 1 0 0,1 0-1 0 0,0 0 1 0 0,-1 1-1 0 0,-3 4 59 0 0,0 0 0 0 0,0 0 0 0 0,1 0 0 0 0,0 1-1 0 0,0 0 1 0 0,1-1 0 0 0,-1 1 0 0 0,2 1 0 0 0,-1-1-1 0 0,1 0 1 0 0,0 0 0 0 0,0 1 0 0 0,1 0 0 0 0,-1 14-1 0 0,2-19-201 0 0,0 1 0 0 0,0-1 0 0 0,0 1 0 0 0,1 0 0 0 0,-1-1 0 0 0,1 0 1 0 0,0 1-1 0 0,0-1 0 0 0,0 1 0 0 0,1-1 0 0 0,-1 0 0 0 0,1 0 0 0 0,0 0 0 0 0,-1 0 0 0 0,1 0 0 0 0,1 0 0 0 0,-1 0 0 0 0,0-1 0 0 0,1 1 0 0 0,-1-1 0 0 0,1 1 0 0 0,0-1 0 0 0,0 0 0 0 0,0 0 0 0 0,0-1 0 0 0,0 1 0 0 0,0 0 0 0 0,1-1 0 0 0,-1 0 0 0 0,0 0 0 0 0,1 0 0 0 0,-1 0 0 0 0,1 0 0 0 0,3-1 0 0 0,0 1-7 0 0,-1-1-1 0 0,0-1 1 0 0,1 1-1 0 0,-1-1 0 0 0,0 0 1 0 0,1-1-1 0 0,-1 1 1 0 0,0-1-1 0 0,0 0 1 0 0,0-1-1 0 0,0 1 1 0 0,-1-1-1 0 0,1-1 0 0 0,-1 1 1 0 0,0-1-1 0 0,0 0 1 0 0,8-7-1 0 0,7-8-56 0 0,-2-1-1 0 0,28-37 1 0 0,-46 57 76 0 0,25-33-911 0 0,-2-1-1 0 0,20-38 0 0 0,-36 58 32 0 0,-1 0 0 0 0,0 0 0 0 0,-1-1 0 0 0,0 1 1 0 0,-1-1-1 0 0,-1 0 0 0 0,0-1 0 0 0,0-25 0 0 0,-5 51 8418 0 0,-5 16-5557 0 0,-2 4-1797 0 0,1 2-81 0 0,0 0 207 0 0,-6 41 0 0 0,13-64-269 0 0,0 0 0 0 0,1-1 0 0 0,0 1 1 0 0,0 0-1 0 0,1 0 0 0 0,0-1 0 0 0,1 1 0 0 0,0 0 0 0 0,5 14 0 0 0,-7-22-39 0 0,1 0 1 0 0,-1 0-1 0 0,0 1 0 0 0,1-1 1 0 0,-1 0-1 0 0,1 0 0 0 0,0 0 1 0 0,-1 0-1 0 0,1 0 0 0 0,0 0 1 0 0,-1 0-1 0 0,1-1 0 0 0,0 1 1 0 0,0 0-1 0 0,0 0 0 0 0,0 0 0 0 0,0-1 1 0 0,0 1-1 0 0,0-1 0 0 0,0 1 1 0 0,0-1-1 0 0,0 1 0 0 0,0-1 1 0 0,1 1-1 0 0,1-1 0 0 0,-1 0 4 0 0,-1 0 0 0 0,1-1-1 0 0,0 1 1 0 0,0-1 0 0 0,-1 0 0 0 0,1 1-1 0 0,-1-1 1 0 0,1 0 0 0 0,-1 0 0 0 0,1 0-1 0 0,-1 0 1 0 0,0 0 0 0 0,1 0-1 0 0,-1-1 1 0 0,2-1 0 0 0,5-7 23 0 0,0-1 1 0 0,-1 0 0 0 0,9-17-1 0 0,-15 27-28 0 0,32-69-2456 0 0,46-138 0 0 0,-100 280 8355 0 0,-7 45-6441 0 0,12-42 876 0 0,-45 277 567 0 0,42-219-710 0 0,-50 186 0 0 0,38-229-13 0 0,26-80 117 0 0,0 0-1 0 0,0 0 1 0 0,-1 0-1 0 0,0-1 0 0 0,-1 0 1 0 0,-9 11-1 0 0,15-19-223 0 0,0 0 1 0 0,0 0-1 0 0,0 0 1 0 0,-1 0-1 0 0,1 0 0 0 0,0 0 1 0 0,0 0-1 0 0,-1-1 1 0 0,1 1-1 0 0,0-1 0 0 0,-1 1 1 0 0,1-1-1 0 0,-1 1 0 0 0,1-1 1 0 0,-1 0-1 0 0,1 1 1 0 0,-1-1-1 0 0,1 0 0 0 0,0 0 1 0 0,-1 0-1 0 0,-2-1 1 0 0,2 0 6 0 0,-1 1 1 0 0,0-1-1 0 0,1 0 1 0 0,-1-1-1 0 0,1 1 1 0 0,0 0-1 0 0,-1-1 1 0 0,1 1 0 0 0,0-1-1 0 0,0 0 1 0 0,-2-2-1 0 0,-1-1-66 0 0,0 0-1 0 0,1 0 1 0 0,0-1-1 0 0,1 0 1 0 0,-1 1-1 0 0,1-1 1 0 0,0 0 0 0 0,0-1-1 0 0,-2-6 1 0 0,3 0-289 0 0,-1-1 0 0 0,2 1 0 0 0,-1-1 0 0 0,2 1 0 0 0,0-1 0 0 0,1 0 0 0 0,0 1 0 0 0,1-1 0 0 0,0 1 0 0 0,1 0 0 0 0,1-1 0 0 0,0 1 0 0 0,11-23 0 0 0,-7 20-358 0 0,1 1-1 0 0,0 0 1 0 0,1 1 0 0 0,1 0 0 0 0,0 0 0 0 0,1 1 0 0 0,0 1 0 0 0,1 0 0 0 0,0 0 0 0 0,21-13 0 0 0,3 3-3553 0 0</inkml:trace>
</inkml:ink>
</file>

<file path=ppt/ink/ink2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6.444"/>
    </inkml:context>
    <inkml:brush xml:id="br0">
      <inkml:brushProperty name="width" value="0.05" units="cm"/>
      <inkml:brushProperty name="height" value="0.05" units="cm"/>
    </inkml:brush>
  </inkml:definitions>
  <inkml:trace contextRef="#ctx0" brushRef="#br0">260 25 920 0 0,'1'0'271'0'0,"-1"-1"1"0"0,0 1-1 0 0,1 0 0 0 0,-1 0 1 0 0,0-1-1 0 0,1 1 0 0 0,-1 0 0 0 0,0-1 1 0 0,0 1-1 0 0,1-1 0 0 0,-1 1 0 0 0,0 0 1 0 0,0-1-1 0 0,0 1 0 0 0,0-1 0 0 0,1 1 1 0 0,-1-1-1 0 0,0 1 0 0 0,0 0 1 0 0,0-1-1 0 0,0 1 0 0 0,0-1 0 0 0,0 1 1 0 0,0-1-1 0 0,0 1 0 0 0,0-1 0 0 0,0 1 1 0 0,-1-1-1 0 0,1 1 0 0 0,0 0 0 0 0,0-1 1 0 0,0 1-1 0 0,0-1 0 0 0,-1 1 1 0 0,1 0-1 0 0,0-1 0 0 0,0 1 0 0 0,-1 0 1 0 0,1-1-1 0 0,0 1 0 0 0,-1 0 0 0 0,1-1 1 0 0,0 1-1 0 0,-1 0 0 0 0,0-1 0 0 0,-9-4 4931 0 0,5 4-7104 0 0,3 1 1965 0 0,1 1 0 0 0,-1-1 0 0 0,0 1 0 0 0,0 0 0 0 0,1 0 0 0 0,-1 0 0 0 0,1-1 0 0 0,-1 2 0 0 0,1-1 0 0 0,-1 0 0 0 0,1 0 0 0 0,0 0 0 0 0,-1 1 0 0 0,1-1 0 0 0,-2 3-1 0 0,-1 0 101 0 0,-17 20-33 0 0,0 1 0 0 0,2 1 0 0 0,1 1 0 0 0,1 0 0 0 0,-26 59 0 0 0,27-48 50 0 0,2 1 0 0 0,1 0 0 0 0,3 1 0 0 0,-8 50 0 0 0,16-76 9 0 0,1 1-1 0 0,0-1 1 0 0,1 0-1 0 0,0 0 0 0 0,2 1 1 0 0,-1-1-1 0 0,2 0 1 0 0,6 23-1 0 0,-7-31-205 0 0,1 1-1 0 0,-1-1 1 0 0,1 0-1 0 0,1 1 0 0 0,-1-1 1 0 0,1-1-1 0 0,1 1 1 0 0,-1-1-1 0 0,1 1 0 0 0,-1-1 1 0 0,1 0-1 0 0,1-1 1 0 0,-1 0-1 0 0,1 1 0 0 0,0-2 1 0 0,0 1-1 0 0,0-1 1 0 0,0 0-1 0 0,11 4 0 0 0,13 1-1314 0 0,1-2-3350 0 0,4-3-1714 0 0</inkml:trace>
</inkml:ink>
</file>

<file path=ppt/ink/ink2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7.972"/>
    </inkml:context>
    <inkml:brush xml:id="br0">
      <inkml:brushProperty name="width" value="0.05" units="cm"/>
      <inkml:brushProperty name="height" value="0.05" units="cm"/>
    </inkml:brush>
  </inkml:definitions>
  <inkml:trace contextRef="#ctx0" brushRef="#br0">55 93 3225 0 0,'-17'-6'1186'0'0,"13"3"204"0"0,0 2-1 0 0,0-1 1 0 0,-1 0-1 0 0,1 1 1 0 0,-1 0-1 0 0,-6-1 3368 0 0,24 2-3974 0 0,363-10-521 0 0,4-37 272 0 0,-311 36-1261 0 0,-38 4-90 0 0</inkml:trace>
</inkml:ink>
</file>

<file path=ppt/ink/ink2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8.643"/>
    </inkml:context>
    <inkml:brush xml:id="br0">
      <inkml:brushProperty name="width" value="0.05" units="cm"/>
      <inkml:brushProperty name="height" value="0.05" units="cm"/>
    </inkml:brush>
  </inkml:definitions>
  <inkml:trace contextRef="#ctx0" brushRef="#br0">1 14 5985 0 0,'0'0'464'0'0,"0"-1"-305"0"0,0 0-46 0 0,5-3 2689 0 0,19-4-1741 0 0,-17 8-729 0 0,1 0 1 0 0,-1 1-1 0 0,1 0 1 0 0,-1 1-1 0 0,1-1 1 0 0,-1 1 0 0 0,0 1-1 0 0,0-1 1 0 0,0 1-1 0 0,0 1 1 0 0,0-1 0 0 0,-1 1-1 0 0,12 9 1 0 0,4 4-64 0 0,-2 0 0 0 0,28 31 0 0 0,-29-27-110 0 0,-1 2-1 0 0,0 0 0 0 0,-2 1 1 0 0,19 36-1 0 0,-26-42-63 0 0,-1 0-1 0 0,-1 0 1 0 0,0 1 0 0 0,-2 0 0 0 0,0 0 0 0 0,-1 0-1 0 0,2 28 1 0 0,-5-43-94 0 0,-1 1 0 0 0,0-1 0 0 0,-1 1 1 0 0,1 0-1 0 0,-1-1 0 0 0,0 1 0 0 0,0-1 0 0 0,-1 1 0 0 0,1-1 0 0 0,-1 0 0 0 0,0 1 1 0 0,-4 5-1 0 0,-13 11-2878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0.061"/>
    </inkml:context>
    <inkml:brush xml:id="br0">
      <inkml:brushProperty name="width" value="0.05" units="cm"/>
      <inkml:brushProperty name="height" value="0.05" units="cm"/>
      <inkml:brushProperty name="color" value="#004F8B"/>
    </inkml:brush>
  </inkml:definitions>
  <inkml:trace contextRef="#ctx0" brushRef="#br0">3 92 5065 0 0,'-2'-7'10371'0'0,"1"7"-10216"0"0,12-10 2300 0 0,-10 9-2807 0 0,6-2 618 0 0,0-1-1 0 0,0 1 1 0 0,0 0-1 0 0,0 0 0 0 0,1 1 1 0 0,15-3-1 0 0,48-1 1190 0 0,-34 3-905 0 0,84-6 181 0 0,-40 4-672 0 0,109-21-1 0 0,-183 24-74 0 0,-1 2-64 0 0</inkml:trace>
</inkml:ink>
</file>

<file path=ppt/ink/ink2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8.984"/>
    </inkml:context>
    <inkml:brush xml:id="br0">
      <inkml:brushProperty name="width" value="0.05" units="cm"/>
      <inkml:brushProperty name="height" value="0.05" units="cm"/>
    </inkml:brush>
  </inkml:definitions>
  <inkml:trace contextRef="#ctx0" brushRef="#br0">320 8 10594 0 0,'0'-1'184'0'0,"-1"0"0"0"0,1 1 0 0 0,-1-1 0 0 0,1 1 0 0 0,-1-1 0 0 0,0 1 0 0 0,1-1 0 0 0,-1 1 0 0 0,0-1 0 0 0,1 1-1 0 0,-1 0 1 0 0,0-1 0 0 0,0 1 0 0 0,1 0 0 0 0,-1 0 0 0 0,0-1 0 0 0,0 1 0 0 0,1 0 0 0 0,-1 0 0 0 0,0 0 0 0 0,0 0 0 0 0,-1 0 0 0 0,-16 13 2756 0 0,-30 37-1530 0 0,-79 106 0 0 0,78-91-1079 0 0,6-4-1788 0 0,25-33-5511 0 0</inkml:trace>
</inkml:ink>
</file>

<file path=ppt/ink/ink2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9.327"/>
    </inkml:context>
    <inkml:brush xml:id="br0">
      <inkml:brushProperty name="width" value="0.05" units="cm"/>
      <inkml:brushProperty name="height" value="0.05" units="cm"/>
    </inkml:brush>
  </inkml:definitions>
  <inkml:trace contextRef="#ctx0" brushRef="#br0">36 0 9218 0 0,'-1'0'203'0'0,"-1"1"1"0"0,1-1-1 0 0,0 1 1 0 0,0 0-1 0 0,0-1 1 0 0,0 1-1 0 0,0 0 1 0 0,0-1-1 0 0,0 1 1 0 0,1 0-1 0 0,-1 0 0 0 0,0 0 1 0 0,0 0-1 0 0,0 0 1 0 0,1 0-1 0 0,-1 0 1 0 0,1 0-1 0 0,-2 2 1 0 0,-8 20 867 0 0,8-15-723 0 0,0-1 0 0 0,1 1 0 0 0,-1 0-1 0 0,2 0 1 0 0,-1-1 0 0 0,1 1 0 0 0,0 0 0 0 0,1 0 0 0 0,0 0 0 0 0,0-1-1 0 0,4 12 1 0 0,-4-14-251 0 0,0-1 1 0 0,1 1-1 0 0,0-1 0 0 0,0 0 0 0 0,0 0 0 0 0,1 0 0 0 0,-1 0 0 0 0,1 0 1 0 0,4 4-1 0 0,-5-6-100 0 0,0 0 0 0 0,0 0 0 0 0,0-1 0 0 0,0 1 0 0 0,1-1 1 0 0,-1 1-1 0 0,1-1 0 0 0,-1 0 0 0 0,1 0 0 0 0,-1 0 0 0 0,1 0 0 0 0,-1-1 1 0 0,1 1-1 0 0,0 0 0 0 0,0-1 0 0 0,4 0 0 0 0,-4 0-173 0 0,0-1-1 0 0,-1 1 1 0 0,1-1-1 0 0,0 0 1 0 0,0 1-1 0 0,-1-1 1 0 0,1-1-1 0 0,-1 1 1 0 0,1 0 0 0 0,-1-1-1 0 0,1 1 1 0 0,-1-1-1 0 0,0 0 1 0 0,0 0-1 0 0,4-4 1 0 0,6-7-5843 0 0</inkml:trace>
</inkml:ink>
</file>

<file path=ppt/ink/ink2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1:59.718"/>
    </inkml:context>
    <inkml:brush xml:id="br0">
      <inkml:brushProperty name="width" value="0.05" units="cm"/>
      <inkml:brushProperty name="height" value="0.05" units="cm"/>
    </inkml:brush>
  </inkml:definitions>
  <inkml:trace contextRef="#ctx0" brushRef="#br0">38 0 3681 0 0,'0'4'8230'0'0,"3"7"-4783"0"0,-1 12-3384 0 0,-2-21-65 0 0,0 0 0 0 0,0 0 0 0 0,0 0 1 0 0,0 0-1 0 0,-1 0 0 0 0,1 0 0 0 0,0-1 0 0 0,-1 1 1 0 0,0 0-1 0 0,0 2 0 0 0,-10 4 3302 0 0,10-8-3267 0 0,0 0 0 0 0,0 0 1 0 0,0 0-1 0 0,0 0 0 0 0,0 0 0 0 0,0 0 0 0 0,0-1 0 0 0,0 1 0 0 0,1 0 0 0 0,-1-1 0 0 0,0 1 0 0 0,0 0 0 0 0,0-1 0 0 0,0 1 0 0 0,0-1 0 0 0,1 0 0 0 0,-1 1 0 0 0,0-1 1 0 0,1 1-1 0 0,-1-1 0 0 0,-1-1 0 0 0,1 1-158 0 0,1 0 0 0 0,-1 1 0 0 0,0-1 0 0 0,1 0 0 0 0,-1 0 0 0 0,1 0 0 0 0,-1 1 0 0 0,1-1 0 0 0,-1 0 0 0 0,1 0 0 0 0,-1 0 0 0 0,1 0 0 0 0,0 0 0 0 0,0 0 0 0 0,-1 0 0 0 0,1 0 0 0 0,0 0 0 0 0,0 0 0 0 0,0 0 0 0 0,0-1 0 0 0,15-25-2628 0 0</inkml:trace>
</inkml:ink>
</file>

<file path=ppt/ink/ink2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0.283"/>
    </inkml:context>
    <inkml:brush xml:id="br0">
      <inkml:brushProperty name="width" value="0.05" units="cm"/>
      <inkml:brushProperty name="height" value="0.05" units="cm"/>
    </inkml:brush>
  </inkml:definitions>
  <inkml:trace contextRef="#ctx0" brushRef="#br0">1 2 4609 0 0,'1'-2'17578'0'0</inkml:trace>
</inkml:ink>
</file>

<file path=ppt/ink/ink2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1.818"/>
    </inkml:context>
    <inkml:brush xml:id="br0">
      <inkml:brushProperty name="width" value="0.05" units="cm"/>
      <inkml:brushProperty name="height" value="0.05" units="cm"/>
    </inkml:brush>
  </inkml:definitions>
  <inkml:trace contextRef="#ctx0" brushRef="#br0">40 36 5065 0 0,'0'0'389'0'0,"0"-1"-250"0"0,-1 0-65 0 0,-5-7 3162 0 0,4-16-1577 0 0,2 24-1643 0 0,0 0-14 0 0,0 0 0 0 0,0 0 0 0 0,0 0 0 0 0,0-1 0 0 0,0 1 0 0 0,0 0 0 0 0,0 0 0 0 0,0 0 0 0 0,1 0 1 0 0,-1 0-1 0 0,0 0 0 0 0,0 0 0 0 0,0 0 0 0 0,0-1 0 0 0,0 1 0 0 0,1 0 0 0 0,-1 0 0 0 0,0 0 0 0 0,0 0 0 0 0,0 0 0 0 0,0 0 0 0 0,1 0 0 0 0,-1 0 0 0 0,0 0 0 0 0,0 0 0 0 0,0 0 0 0 0,0 0 0 0 0,1 0 0 0 0,-1 0 0 0 0,0 0 0 0 0,0 0 0 0 0,0 0 0 0 0,0 0 0 0 0,1 0 0 0 0,-1 1 0 0 0,0-1 0 0 0,0 0 0 0 0,0 0 0 0 0,0 0 0 0 0,0 0 0 0 0,1 0 0 0 0,-1 0 0 0 0,0 0 0 0 0,0 1 0 0 0,0-1 0 0 0,0 0 0 0 0,0 0 0 0 0,0 0 1 0 0,0 0-1 0 0,0 0 0 0 0,1 1 0 0 0,-1-1 0 0 0,0 0 0 0 0,2 2 29 0 0,1 0 0 0 0,-1 0 1 0 0,0 0-1 0 0,0 0 0 0 0,0 1 0 0 0,0-1 1 0 0,0 0-1 0 0,0 1 0 0 0,1 4 1 0 0,-2-6 39 0 0,0 0 1 0 0,-1 1 0 0 0,1-1 0 0 0,-1 1-1 0 0,1 0 1 0 0,-1-1 0 0 0,0 1 0 0 0,0-1-1 0 0,0 1 1 0 0,1 0 0 0 0,-2-1 0 0 0,1 1-1 0 0,0-1 1 0 0,0 1 0 0 0,0 0 0 0 0,-1-1-1 0 0,1 1 1 0 0,-1-1 0 0 0,1 1-1 0 0,-1-1 1 0 0,0 1 0 0 0,-1 1 0 0 0,2-2-56 0 0,-1-1 1 0 0,0 0 0 0 0,1 1-1 0 0,-1-1 1 0 0,1 0-1 0 0,-1 1 1 0 0,0-1 0 0 0,0 0-1 0 0,1 0 1 0 0,-1 0-1 0 0,0 1 1 0 0,1-1 0 0 0,-1 0-1 0 0,0 0 1 0 0,0 0-1 0 0,1 0 1 0 0,-1 0 0 0 0,0 0-1 0 0,1-1 1 0 0,-1 1-1 0 0,0 0 1 0 0,1 0 0 0 0,-1 0-1 0 0,0-1 1 0 0,1 1-1 0 0,-1 0 1 0 0,0-1 0 0 0,1 1-1 0 0,-1-1 1 0 0,1 1 0 0 0,-1 0-1 0 0,0-1 1 0 0,1 1-1 0 0,-1-2 1 0 0,-20-17-1081 0 0,19 18 872 0 0,1-1 0 0 0,0 0 1 0 0,-1 1-1 0 0,1-1 0 0 0,0 0 1 0 0,0 0-1 0 0,0 0 0 0 0,0 0 0 0 0,0 0 1 0 0,1 0-1 0 0,-1 0 0 0 0,0-2 0 0 0,14-7-376 0 0,-9 8-2746 0 0</inkml:trace>
</inkml:ink>
</file>

<file path=ppt/ink/ink2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2.567"/>
    </inkml:context>
    <inkml:brush xml:id="br0">
      <inkml:brushProperty name="width" value="0.05" units="cm"/>
      <inkml:brushProperty name="height" value="0.05" units="cm"/>
    </inkml:brush>
  </inkml:definitions>
  <inkml:trace contextRef="#ctx0" brushRef="#br0">32 38 1376 0 0,'-8'-10'8353'0'0,"17"9"-4897"0"0,-5 2-4392 0 0,8 5 1345 0 0,-12-6-362 0 0,0 0 1 0 0,0 0-1 0 0,0 1 0 0 0,0-1 1 0 0,1 0-1 0 0,-1 0 0 0 0,0 0 1 0 0,0 0-1 0 0,0 1 1 0 0,0-1-1 0 0,0 0 0 0 0,0 0 1 0 0,0 0-1 0 0,0 1 0 0 0,0-1 1 0 0,0 0-1 0 0,0 0 0 0 0,0 1 1 0 0,0-1-1 0 0,0 0 0 0 0,0 0 1 0 0,0 0-1 0 0,0 1 1 0 0,0-1-1 0 0,0 0 0 0 0,0 0 1 0 0,0 0-1 0 0,0 1 0 0 0,0-1 1 0 0,0 0-1 0 0,0 0 0 0 0,0 0 1 0 0,-1 1-1 0 0,1-1 0 0 0,0 0 1 0 0,0 0-1 0 0,0 0 1 0 0,0 0-1 0 0,0 1 0 0 0,-1-1 1 0 0,1 0-1 0 0,0 0 0 0 0,0 0 1 0 0,0 0-1 0 0,-1 0 0 0 0,1 0 1 0 0,0 0-1 0 0,0 0 0 0 0,0 1 1 0 0,-1-1-1 0 0,1 0 1 0 0,-3 0-55 0 0,0 1 0 0 0,1-1 1 0 0,-1 1-1 0 0,0-1 0 0 0,0 0 0 0 0,0 0 1 0 0,0 0-1 0 0,-3-1 0 0 0,6 1-70 0 0,-1 0-1 0 0,0 0 0 0 0,0 0 1 0 0,1 0-1 0 0,-1-1 0 0 0,0 1 1 0 0,0 0-1 0 0,1 0 0 0 0,-1-1 1 0 0,0 1-1 0 0,1-1 0 0 0,-1 1 1 0 0,0-1-1 0 0,1 1 0 0 0,-1-1 1 0 0,0 1-1 0 0,1-1 0 0 0,-1 1 1 0 0,1-1-1 0 0,-1 0 0 0 0,1 1 1 0 0,0-1-1 0 0,-1 0 0 0 0,1 1 1 0 0,0-1-1 0 0,-1 0 0 0 0,1 0 1 0 0,0 1-1 0 0,0-1 0 0 0,-1 0 1 0 0,1 0-1 0 0,0 1 0 0 0,0-1 1 0 0,0 0-1 0 0,0 0 1 0 0,0 0-1 0 0,0 1 0 0 0,0-1 1 0 0,1 0-1 0 0,-1 0 0 0 0,1-1 1 0 0,9-12-2247 0 0,-9 14 2355 0 0,-1 0 1 0 0,0-1-1 0 0,0 1 1 0 0,0 0 0 0 0,0 0-1 0 0,0-1 1 0 0,1 1-1 0 0,-1 0 1 0 0,0 0-1 0 0,0-1 1 0 0,0 1-1 0 0,1 0 1 0 0,-1 0-1 0 0,0 0 1 0 0,0 0-1 0 0,1-1 1 0 0,-1 1-1 0 0,0 0 1 0 0,0 0 0 0 0,1 0-1 0 0,-1 0 1 0 0,0 0-1 0 0,0 0 1 0 0,1 0-1 0 0,-1 0 1 0 0,0 0-1 0 0,1 0 1 0 0,-1 0-1 0 0,0 0 1 0 0,0 0-1 0 0,1 0 1 0 0,-1 0-1 0 0,0 0 1 0 0,1 0-1 0 0,-1 0 1 0 0,0 0 0 0 0,0 0-1 0 0,1 0 1 0 0,-1 1-1 0 0,0-1 1 0 0,0 0-1 0 0,1 0 1 0 0,-1 0-1 0 0,0 0 1 0 0,0 1-1 0 0,0-1 1 0 0,1 0-1 0 0,-1 0 1 0 0,0 1-1 0 0,0-1 1 0 0,0 0-1 0 0,0 0 1 0 0,1 1 0 0 0,-1-1-1 0 0</inkml:trace>
</inkml:ink>
</file>

<file path=ppt/ink/ink2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6.346"/>
    </inkml:context>
    <inkml:brush xml:id="br0">
      <inkml:brushProperty name="width" value="0.05" units="cm"/>
      <inkml:brushProperty name="height" value="0.05" units="cm"/>
    </inkml:brush>
  </inkml:definitions>
  <inkml:trace contextRef="#ctx0" brushRef="#br0">0 53 10594 0 0,'1'-1'8525'0'0,"11"-2"-5862"0"0,16-3-3558 0 0,235-24 42 0 0,-214 23-178 0 0,-6 2-5777 0 0</inkml:trace>
</inkml:ink>
</file>

<file path=ppt/ink/ink2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7.078"/>
    </inkml:context>
    <inkml:brush xml:id="br0">
      <inkml:brushProperty name="width" value="0.05" units="cm"/>
      <inkml:brushProperty name="height" value="0.05" units="cm"/>
    </inkml:brush>
  </inkml:definitions>
  <inkml:trace contextRef="#ctx0" brushRef="#br0">8 42 6913 0 0,'-1'0'234'0'0,"1"0"-1"0"0,-6-3 4669 0 0,6 3-4669 0 0,0-1 1 0 0,0 1-1 0 0,0 0 1 0 0,0-1-1 0 0,-1 1 0 0 0,1 0 1 0 0,0-1-1 0 0,0 1 1 0 0,0 0-1 0 0,0-1 1 0 0,0 1-1 0 0,0 0 0 0 0,0 0 1 0 0,0-1-1 0 0,0 1 1 0 0,0 0-1 0 0,0-1 0 0 0,0 0 1 0 0,16-5 1757 0 0,32-1-3979 0 0,-44 7 2641 0 0,265-8-1244 0 0,-7 0 415 0 0,-231 6-171 0 0</inkml:trace>
</inkml:ink>
</file>

<file path=ppt/ink/ink2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07.859"/>
    </inkml:context>
    <inkml:brush xml:id="br0">
      <inkml:brushProperty name="width" value="0.05" units="cm"/>
      <inkml:brushProperty name="height" value="0.05" units="cm"/>
    </inkml:brush>
  </inkml:definitions>
  <inkml:trace contextRef="#ctx0" brushRef="#br0">504 1 10594 0 0,'-2'0'2246'0'0,"2"0"-1940"0"0,-1 0-1 0 0,1 0 0 0 0,0 0 1 0 0,-1 0-1 0 0,1 0 1 0 0,-1 0-1 0 0,1 0 1 0 0,-1 0-1 0 0,-5 4 5193 0 0,6-4-5192 0 0,-1 1-1 0 0,-247 262 325 0 0,149-154-521 0 0,77-88-358 0 0,2 2 0 0 0,0 1 0 0 0,2 1 0 0 0,1 0 0 0 0,-20 38 0 0 0,28-39-7219 0 0</inkml:trace>
</inkml:ink>
</file>

<file path=ppt/ink/ink2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32.967"/>
    </inkml:context>
    <inkml:brush xml:id="br0">
      <inkml:brushProperty name="width" value="0.05" units="cm"/>
      <inkml:brushProperty name="height" value="0.05" units="cm"/>
    </inkml:brush>
  </inkml:definitions>
  <inkml:trace contextRef="#ctx0" brushRef="#br0">1 4 7834 0 0,'0'0'602'0'0,"0"-1"116"0"0,0-1 168 0 0,5 2 290 0 0,7 4-1154 0 0,-1 0 0 0 0,-1 1 1 0 0,1 0-1 0 0,-1 1 0 0 0,0 0 1 0 0,0 1-1 0 0,0 0 0 0 0,-1 0 1 0 0,0 1-1 0 0,15 18 0 0 0,9 13 837 0 0,32 48 0 0 0,22 50-99 0 0,-79-122-690 0 0,-1 0 0 0 0,0 0 0 0 0,-1 1 0 0 0,-1-1 0 0 0,-1 1 0 0 0,0 1 0 0 0,3 28 0 0 0,-7-19-70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0.486"/>
    </inkml:context>
    <inkml:brush xml:id="br0">
      <inkml:brushProperty name="width" value="0.05" units="cm"/>
      <inkml:brushProperty name="height" value="0.05" units="cm"/>
      <inkml:brushProperty name="color" value="#004F8B"/>
    </inkml:brush>
  </inkml:definitions>
  <inkml:trace contextRef="#ctx0" brushRef="#br0">9 3 2761 0 0,'-9'-3'12016'0'0,"29"21"-11950"0"0,2 1 30 0 0,58 62 8 0 0,-24-26 794 0 0,65 83 1 0 0,-117-132-854 0 0,1 1 0 0 0,-1 0 0 0 0,6 12 0 0 0,-9-16-51 0 0,0-1 1 0 0,0 1-1 0 0,0 0 1 0 0,0-1 0 0 0,-1 1-1 0 0,1 0 1 0 0,-1-1-1 0 0,0 1 1 0 0,0 0-1 0 0,0 0 1 0 0,0-1 0 0 0,0 1-1 0 0,-1 0 1 0 0,0 4-1 0 0,-3-1-64 0 0</inkml:trace>
</inkml:ink>
</file>

<file path=ppt/ink/ink2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35.341"/>
    </inkml:context>
    <inkml:brush xml:id="br0">
      <inkml:brushProperty name="width" value="0.1" units="cm"/>
      <inkml:brushProperty name="height" value="0.1" units="cm"/>
    </inkml:brush>
  </inkml:definitions>
  <inkml:trace contextRef="#ctx0" brushRef="#br0">6 0 3225 0 0,'-6'4'14385'0'0</inkml:trace>
</inkml:ink>
</file>

<file path=ppt/ink/ink2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35.746"/>
    </inkml:context>
    <inkml:brush xml:id="br0">
      <inkml:brushProperty name="width" value="0.1" units="cm"/>
      <inkml:brushProperty name="height" value="0.1" units="cm"/>
    </inkml:brush>
  </inkml:definitions>
  <inkml:trace contextRef="#ctx0" brushRef="#br0">3 2 5065 0 0,'-2'-2'11016'0'0</inkml:trace>
</inkml:ink>
</file>

<file path=ppt/ink/ink2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36.153"/>
    </inkml:context>
    <inkml:brush xml:id="br0">
      <inkml:brushProperty name="width" value="0.1" units="cm"/>
      <inkml:brushProperty name="height" value="0.1" units="cm"/>
    </inkml:brush>
  </inkml:definitions>
  <inkml:trace contextRef="#ctx0" brushRef="#br0">1 1 15635 0 0,'0'0'1633'0'0,"1"1"-1545"0"0,-1-2-88 0 0</inkml:trace>
</inkml:ink>
</file>

<file path=ppt/ink/ink2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39.572"/>
    </inkml:context>
    <inkml:brush xml:id="br0">
      <inkml:brushProperty name="width" value="0.05" units="cm"/>
      <inkml:brushProperty name="height" value="0.05" units="cm"/>
    </inkml:brush>
  </inkml:definitions>
  <inkml:trace contextRef="#ctx0" brushRef="#br0">120 0 456 0 0,'15'5'7592'0'0,"10"15"-5606"0"0,8 20-2811 0 0,-18-18 1240 0 0,-1 1 0 0 0,0 1 0 0 0,-3 0 1 0 0,0 1-1 0 0,-1 0 0 0 0,8 33 0 0 0,-9-22 146 0 0,-1 1 0 0 0,-2-1 0 0 0,-2 1-1 0 0,-1 38 1 0 0,-4-52-436 0 0,-1-1 0 0 0,0 1 0 0 0,-2-1 0 0 0,-1 0 0 0 0,-1-1 0 0 0,-1 1 0 0 0,0-1 0 0 0,-2 0 0 0 0,0-1 0 0 0,-20 32 0 0 0,2-12-273 0 0,-1-1-1 0 0,-2-2 1 0 0,-67 65 0 0 0,45-53-5447 0 0</inkml:trace>
</inkml:ink>
</file>

<file path=ppt/ink/ink2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2.842"/>
    </inkml:context>
    <inkml:brush xml:id="br0">
      <inkml:brushProperty name="width" value="0.05" units="cm"/>
      <inkml:brushProperty name="height" value="0.05" units="cm"/>
    </inkml:brush>
  </inkml:definitions>
  <inkml:trace contextRef="#ctx0" brushRef="#br0">0 298 6273 0 0,'15'-2'4393'0'0,"49"0"-2935"0"0,-39 2-423 0 0,3-1-162 0 0,0-1 1 0 0,-1-1 0 0 0,1-1-1 0 0,26-9 1 0 0,-41 10-754 0 0,-1-2 1 0 0,-1 1-1 0 0,1-2 0 0 0,-1 0 1 0 0,0 0-1 0 0,0-1 0 0 0,0 0 0 0 0,-1-1 1 0 0,0 0-1 0 0,-1-1 0 0 0,10-10 1 0 0,-14 13-107 0 0,0 0 1 0 0,0 0-1 0 0,-1-1 1 0 0,0 0-1 0 0,0 0 1 0 0,0 0-1 0 0,-1 0 1 0 0,0-1-1 0 0,0 1 1 0 0,2-15-1 0 0,-4 18-60 0 0,-1 1-1 0 0,0 0 0 0 0,0 0 1 0 0,0-1-1 0 0,0 1 1 0 0,-1 0-1 0 0,1 0 0 0 0,-1 0 1 0 0,0 0-1 0 0,0 0 1 0 0,0 0-1 0 0,0 0 0 0 0,0 0 1 0 0,-1 0-1 0 0,1 0 0 0 0,-1 0 1 0 0,0 1-1 0 0,0-1 1 0 0,0 1-1 0 0,0-1 0 0 0,0 1 1 0 0,-1 0-1 0 0,1 0 1 0 0,-1 0-1 0 0,1 0 0 0 0,-1 0 1 0 0,0 0-1 0 0,0 1 0 0 0,-4-2 1 0 0,2 1-84 0 0,0 1-1 0 0,1-1 1 0 0,-1 1 0 0 0,0 0 0 0 0,-1 0 0 0 0,1 1 0 0 0,0 0 0 0 0,0 0 0 0 0,0 0-1 0 0,0 0 1 0 0,0 1 0 0 0,0 0 0 0 0,0 0 0 0 0,0 0 0 0 0,0 1 0 0 0,0-1-1 0 0,0 1 1 0 0,1 1 0 0 0,-1-1 0 0 0,1 0 0 0 0,-1 1 0 0 0,-4 4 0 0 0,-4 3-26 0 0,1-1 0 0 0,0 2 0 0 0,1 0 0 0 0,0 0 0 0 0,1 1 0 0 0,-10 14 0 0 0,8-8 338 0 0,0 2-1 0 0,1 0 1 0 0,1 0 0 0 0,0 1-1 0 0,2 0 1 0 0,1 0 0 0 0,-8 36-1 0 0,13-46-64 0 0,1-1-1 0 0,0 1 0 0 0,1-1 1 0 0,0 1-1 0 0,0-1 1 0 0,1 1-1 0 0,1-1 1 0 0,2 12-1 0 0,-2-15-82 0 0,1 0 0 0 0,-1-1 1 0 0,1 1-1 0 0,1-1 0 0 0,-1 0 0 0 0,1 0 1 0 0,0 0-1 0 0,0 0 0 0 0,1 0 1 0 0,0-1-1 0 0,0 0 0 0 0,0 0 0 0 0,6 4 1 0 0,-8-6-60 0 0,1-1 1 0 0,-1 1-1 0 0,1-1 1 0 0,0 0 0 0 0,0 0-1 0 0,0 0 1 0 0,0-1-1 0 0,0 0 1 0 0,0 1 0 0 0,0-1-1 0 0,0 0 1 0 0,1-1-1 0 0,-1 1 1 0 0,0-1 0 0 0,1 0-1 0 0,-1 0 1 0 0,5-1-1 0 0,-3 0-67 0 0,1-1 0 0 0,-1 0 0 0 0,0 0 0 0 0,0-1 0 0 0,0 0 0 0 0,0 0 0 0 0,0 0 0 0 0,-1 0 0 0 0,0-1-1 0 0,7-5 1 0 0,7-9-292 0 0,-1-1-1 0 0,-1-1 1 0 0,-1-1-1 0 0,19-30 0 0 0,-34 50 372 0 0,28-44-2034 0 0,-3 0 0 0 0,-2-2 0 0 0,28-72-1 0 0,-60 145 3302 0 0,1 2-1 0 0,1-1 0 0 0,-2 29 1 0 0,6-41-693 0 0,1 0 0 0 0,0 1 1 0 0,1-1-1 0 0,1 1 0 0 0,0-1 0 0 0,2 0 1 0 0,-1 0-1 0 0,11 29 0 0 0,-12-39-551 0 0,1-1 0 0 0,1 0 1 0 0,-1 0-1 0 0,1 0 0 0 0,-1-1 0 0 0,1 1 0 0 0,0 0 0 0 0,0-1 0 0 0,1 0 0 0 0,-1 0 0 0 0,1 0 0 0 0,0 0 0 0 0,-1-1 1 0 0,9 5-1 0 0,-10-6 2 0 0,1 0 1 0 0,-1-1-1 0 0,0 1 1 0 0,1 0-1 0 0,-1-1 1 0 0,1 1-1 0 0,-1-1 1 0 0,1 0-1 0 0,-1 0 1 0 0,1 0-1 0 0,-1 0 1 0 0,1-1-1 0 0,-1 1 1 0 0,1-1 0 0 0,-1 1-1 0 0,1-1 1 0 0,-1 0-1 0 0,0 0 1 0 0,1 0-1 0 0,-1 0 1 0 0,0 0-1 0 0,0 0 1 0 0,0-1-1 0 0,0 1 1 0 0,0-1-1 0 0,0 0 1 0 0,0 1-1 0 0,2-4 1 0 0,8-10 416 0 0,0 0-1 0 0,-2-1 1 0 0,0-1 0 0 0,0 1 0 0 0,7-22-1 0 0,31-92 982 0 0,-39 100-1783 0 0,0-1 0 0 0,-2 0 0 0 0,5-59 0 0 0,-12 76-1534 0 0,-2 3-4064 0 0</inkml:trace>
</inkml:ink>
</file>

<file path=ppt/ink/ink2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4.364"/>
    </inkml:context>
    <inkml:brush xml:id="br0">
      <inkml:brushProperty name="width" value="0.05" units="cm"/>
      <inkml:brushProperty name="height" value="0.05" units="cm"/>
    </inkml:brush>
  </inkml:definitions>
  <inkml:trace contextRef="#ctx0" brushRef="#br0">322 679 4609 0 0,'0'-4'460'0'0,"1"0"0"0"0,0-1 0 0 0,0 1 0 0 0,1 0 0 0 0,2-6 0 0 0,3-9 429 0 0,-5 12-526 0 0,-1-1 0 0 0,0 1 0 0 0,0-1 0 0 0,-1 0 0 0 0,0 1 0 0 0,0-1 0 0 0,-1 1 0 0 0,0-1 0 0 0,0 1 0 0 0,-1-1 0 0 0,0 1 1 0 0,-3-9-1 0 0,4 13-251 0 0,0 0 0 0 0,-1 1 0 0 0,1-1 0 0 0,-1 1 1 0 0,1 0-1 0 0,-1-1 0 0 0,0 1 0 0 0,0 0 0 0 0,0 0 1 0 0,0 0-1 0 0,0 0 0 0 0,0 1 0 0 0,0-1 0 0 0,-1 0 1 0 0,1 1-1 0 0,-1 0 0 0 0,1 0 0 0 0,-1-1 0 0 0,0 1 1 0 0,1 1-1 0 0,-1-1 0 0 0,0 0 0 0 0,0 1 1 0 0,1-1-1 0 0,-1 1 0 0 0,0 0 0 0 0,0 0 0 0 0,0 0 1 0 0,1 0-1 0 0,-1 1 0 0 0,0-1 0 0 0,0 1 0 0 0,0-1 1 0 0,1 1-1 0 0,-6 2 0 0 0,-6 3-211 0 0,1 0 1 0 0,0 1-1 0 0,0 0 0 0 0,0 1 0 0 0,1 1 1 0 0,0 0-1 0 0,0 0 0 0 0,1 1 1 0 0,-16 20-1 0 0,13-14-81 0 0,1 1 0 0 0,0 0 0 0 0,2 1 0 0 0,0 1 0 0 0,1-1 0 0 0,-9 25 0 0 0,17-37 137 0 0,0 0 0 0 0,0-1 0 0 0,1 1 0 0 0,-1 0 0 0 0,2 0 0 0 0,-1 0 0 0 0,1 0-1 0 0,-1 0 1 0 0,2 0 0 0 0,-1 0 0 0 0,1 0 0 0 0,0-1 0 0 0,2 9 0 0 0,-2-12-25 0 0,0 1-1 0 0,0 0 0 0 0,0-1 0 0 0,1 1 1 0 0,-1-1-1 0 0,1 0 0 0 0,0 0 0 0 0,0 1 1 0 0,0-1-1 0 0,0 0 0 0 0,0-1 0 0 0,0 1 1 0 0,0 0-1 0 0,0 0 0 0 0,1-1 1 0 0,-1 0-1 0 0,1 1 0 0 0,-1-1 0 0 0,1 0 1 0 0,0 0-1 0 0,-1 0 0 0 0,1-1 0 0 0,0 1 1 0 0,0-1-1 0 0,-1 1 0 0 0,1-1 0 0 0,0 0 1 0 0,0 0-1 0 0,5-1 0 0 0,-1 0-34 0 0,0 0 0 0 0,-1 0 0 0 0,1-1 0 0 0,0 0 0 0 0,-1 0 0 0 0,1-1 0 0 0,-1 0 0 0 0,1 0 0 0 0,-1-1 0 0 0,0 1 0 0 0,10-10 0 0 0,5-5-325 0 0,31-34 0 0 0,-46 46 354 0 0,25-33-304 0 0,-23 29 17 0 0,0 0 0 0 0,0 0 0 0 0,1 0 0 0 0,13-9 0 0 0,-28 66 619 0 0,5-35 101 0 0,-1 0 1 0 0,2 0-1 0 0,0 0 0 0 0,0 0 1 0 0,4 17-1 0 0,-4-26-327 0 0,1 0 0 0 0,-1-1 0 0 0,1 1 0 0 0,0-1 0 0 0,0 0 0 0 0,0 1 0 0 0,0-1 1 0 0,1 0-1 0 0,-1 1 0 0 0,1-1 0 0 0,-1 0 0 0 0,1 0 0 0 0,3 3 0 0 0,-3-4-26 0 0,0 0 0 0 0,0 0 0 0 0,-1 0 0 0 0,1 0 0 0 0,0-1 0 0 0,0 1 0 0 0,0-1 0 0 0,0 1 0 0 0,0-1 0 0 0,0 0 1 0 0,0 1-1 0 0,0-1 0 0 0,0 0 0 0 0,0 0 0 0 0,0-1 0 0 0,1 1 0 0 0,-1 0 0 0 0,0-1 0 0 0,0 1 0 0 0,2-2 0 0 0,4-1 87 0 0,-1 0-1 0 0,0-1 1 0 0,0 1 0 0 0,0-2-1 0 0,0 1 1 0 0,-1-1-1 0 0,0 0 1 0 0,0 0-1 0 0,7-8 1 0 0,46-58 856 0 0,-52 62-891 0 0,24-35-159 0 0,-2-2 0 0 0,-1-1 0 0 0,40-98-1 0 0,38-159-3266 0 0,-87 245 3129 0 0,-16 48 136 0 0,-1 6-260 0 0,0 1 1 0 0,-1-1 0 0 0,0 1-1 0 0,0-1 1 0 0,0 1 0 0 0,0-1 0 0 0,0-8-1 0 0,-5 13-1268 0 0,-3 7 2817 0 0,-6 8 1357 0 0,-4 10-1282 0 0,1 1 1 0 0,1 0-1 0 0,1 1 0 0 0,-15 43 1 0 0,-27 120 503 0 0,18-5-123 0 0,34-158-1353 0 0,2-1 0 0 0,1 1 0 0 0,0 0 0 0 0,2 0 0 0 0,5 27 0 0 0,-4-44-264 0 0,0 0 1 0 0,1-1 0 0 0,0 1-1 0 0,1-1 1 0 0,6 12-1 0 0,-8-16-54 0 0,1-1-1 0 0,-1 0 0 0 0,1 0 0 0 0,0 0 0 0 0,0-1 0 0 0,0 1 0 0 0,0 0 0 0 0,1-1 0 0 0,-1 0 0 0 0,1 0 0 0 0,0 0 0 0 0,0-1 0 0 0,5 3 0 0 0,-7-4-23 0 0,0-1 0 0 0,0 1 1 0 0,0-1-1 0 0,0 0 0 0 0,0 0 0 0 0,0 0 0 0 0,1 0 0 0 0,-1 0 0 0 0,0-1 0 0 0,0 1 0 0 0,0-1 0 0 0,0 1 0 0 0,0-1 0 0 0,0 0 0 0 0,0 0 0 0 0,-1 1 0 0 0,1-1 0 0 0,0-1 0 0 0,0 1 1 0 0,-1 0-1 0 0,1 0 0 0 0,0-1 0 0 0,-1 1 0 0 0,2-2 0 0 0,6-7-374 0 0,0 1 1 0 0,12-18 0 0 0,-16 20 252 0 0,50-67-2012 0 0,-4-2 1 0 0,50-96 0 0 0,-86 138 1356 0 0,-9 18 580 0 0,-5 14 547 0 0,-1 5 432 0 0,-8 23 1041 0 0,-22 86 1401 0 0,27-96-3133 0 0,0 0 1 0 0,2 1-1 0 0,0-1 0 0 0,0 0 1 0 0,3 19-1 0 0,-1-30-45 0 0,0 0 1 0 0,0 0-1 0 0,0 0 1 0 0,1-1-1 0 0,0 1 1 0 0,0 0-1 0 0,0-1 1 0 0,0 1-1 0 0,1-1 1 0 0,-1 0-1 0 0,7 8 1 0 0,-7-11 13 0 0,-1 1 1 0 0,0-1-1 0 0,1 0 1 0 0,-1 1-1 0 0,1-1 1 0 0,-1 0-1 0 0,1 0 1 0 0,0 0-1 0 0,-1 0 0 0 0,1 0 1 0 0,0-1-1 0 0,0 1 1 0 0,0 0-1 0 0,-1-1 1 0 0,1 0-1 0 0,0 1 1 0 0,0-1-1 0 0,0 0 1 0 0,0 0-1 0 0,0 0 1 0 0,0 0-1 0 0,0 0 1 0 0,0 0-1 0 0,0-1 0 0 0,-1 1 1 0 0,1-1-1 0 0,0 1 1 0 0,0-1-1 0 0,0 0 1 0 0,-1 0-1 0 0,1 1 1 0 0,3-4-1 0 0,6-5 61 0 0,0-1 0 0 0,-1 0-1 0 0,0-1 1 0 0,0 0 0 0 0,-1-1-1 0 0,-1 0 1 0 0,0-1 0 0 0,6-12-1 0 0,2-2-40 0 0,-9 17-54 0 0,-3 4-36 0 0,0 0 0 0 0,0 0 0 0 0,0-1 0 0 0,0 0 0 0 0,-1 0 0 0 0,-1 0 0 0 0,1 0 0 0 0,-1 0 0 0 0,2-10 0 0 0,-4 17 74 0 0,0 0-1 0 0,0-1 1 0 0,0 1-1 0 0,0 0 1 0 0,-1 0 0 0 0,1 0-1 0 0,0 0 1 0 0,0 0-1 0 0,0 0 1 0 0,0 0-1 0 0,0 0 1 0 0,0 0-1 0 0,0-1 1 0 0,0 1 0 0 0,-1 0-1 0 0,1 0 1 0 0,0 0-1 0 0,0 0 1 0 0,0 0-1 0 0,0 0 1 0 0,0 0-1 0 0,0 0 1 0 0,-1 0 0 0 0,1 0-1 0 0,0 0 1 0 0,0 0-1 0 0,0 0 1 0 0,0 0-1 0 0,0 0 1 0 0,-1 0 0 0 0,1 0-1 0 0,0 0 1 0 0,0 0-1 0 0,0 0 1 0 0,0 1-1 0 0,0-1 1 0 0,0 0-1 0 0,0 0 1 0 0,-1 0 0 0 0,1 0-1 0 0,0 0 1 0 0,0 0-1 0 0,0 0 1 0 0,0 0-1 0 0,0 0 1 0 0,0 0-1 0 0,0 1 1 0 0,-1 0 17 0 0</inkml:trace>
</inkml:ink>
</file>

<file path=ppt/ink/ink2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5.125"/>
    </inkml:context>
    <inkml:brush xml:id="br0">
      <inkml:brushProperty name="width" value="0.05" units="cm"/>
      <inkml:brushProperty name="height" value="0.05" units="cm"/>
    </inkml:brush>
  </inkml:definitions>
  <inkml:trace contextRef="#ctx0" brushRef="#br0">79 14 6297 0 0,'0'-1'294'0'0,"0"1"1"0"0,0-1-1 0 0,0 1 0 0 0,0-1 0 0 0,0 1 0 0 0,0-1 0 0 0,0 1 0 0 0,0-1 0 0 0,0 1 0 0 0,0-1 1 0 0,-1 1-1 0 0,1-1 0 0 0,0 1 0 0 0,0 0 0 0 0,0-1 0 0 0,-1 1 0 0 0,1-1 0 0 0,0 1 1 0 0,0-1-1 0 0,-1 1 0 0 0,1 0 0 0 0,0-1 0 0 0,-1 1 0 0 0,1 0 0 0 0,-1-1 0 0 0,1 1 0 0 0,0 0 1 0 0,-1 0-1 0 0,1-1 0 0 0,-1 1 0 0 0,1 0 0 0 0,-1 0 0 0 0,1 0 0 0 0,-1 0 0 0 0,1 0 0 0 0,-1-1 1 0 0,1 1-1 0 0,-1 0 0 0 0,1 0 0 0 0,-1 0 0 0 0,1 0 0 0 0,-1 0 0 0 0,1 0 0 0 0,-1 1 0 0 0,1-1 1 0 0,0 0-1 0 0,-1 0 0 0 0,0 0 0 0 0,-12 7 3777 0 0,4 4-5178 0 0,2 5 1217 0 0,0 0 1 0 0,1 0-1 0 0,1 1 1 0 0,0 0-1 0 0,1 0 1 0 0,1 0-1 0 0,-1 19 1 0 0,4-27-158 0 0,0 0 0 0 0,0 1 0 0 0,1-1 1 0 0,0 0-1 0 0,1 0 0 0 0,4 15 1 0 0,-4-19-65 0 0,0 0 0 0 0,0 0 0 0 0,1 0 0 0 0,-1 0 0 0 0,1 0 0 0 0,1-1 0 0 0,-1 1 0 0 0,0-1 0 0 0,1 0 0 0 0,0 0 0 0 0,8 7 0 0 0,-1-4-1812 0 0,2-2-5657 0 0</inkml:trace>
</inkml:ink>
</file>

<file path=ppt/ink/ink2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6.233"/>
    </inkml:context>
    <inkml:brush xml:id="br0">
      <inkml:brushProperty name="width" value="0.05" units="cm"/>
      <inkml:brushProperty name="height" value="0.05" units="cm"/>
    </inkml:brush>
  </inkml:definitions>
  <inkml:trace contextRef="#ctx0" brushRef="#br0">380 208 6913 0 0,'0'0'529'0'0,"0"-1"-343"0"0,8-24 3604 0 0,-1 7-1910 0 0,-6 10-1373 0 0,1 0 1 0 0,-1 0 0 0 0,-1-1-1 0 0,0 1 1 0 0,0-1 0 0 0,-1 1-1 0 0,0 0 1 0 0,0-1 0 0 0,-3-8-1 0 0,3 13-388 0 0,0 0 1 0 0,0 0-1 0 0,-1 0 0 0 0,0 0 0 0 0,1 0 0 0 0,-1 0 0 0 0,-1 1 1 0 0,1-1-1 0 0,0 1 0 0 0,-1 0 0 0 0,0-1 0 0 0,0 1 0 0 0,0 0 0 0 0,0 1 1 0 0,0-1-1 0 0,0 0 0 0 0,-1 1 0 0 0,1 0 0 0 0,-1 0 0 0 0,-4-2 0 0 0,4 3-108 0 0,0 1-1 0 0,0-1 0 0 0,0 1 0 0 0,0 0 1 0 0,0 0-1 0 0,0 0 0 0 0,0 1 0 0 0,0-1 0 0 0,0 1 1 0 0,0 0-1 0 0,0 0 0 0 0,0 1 0 0 0,1-1 1 0 0,-1 1-1 0 0,-5 3 0 0 0,-7 3-266 0 0,-28 22 0 0 0,24-14 26 0 0,1 0 0 0 0,1 1-1 0 0,0 1 1 0 0,1 1-1 0 0,2 1 1 0 0,0 0 0 0 0,1 1-1 0 0,0 0 1 0 0,2 1 0 0 0,1 1-1 0 0,-15 42 1 0 0,24-60 163 0 0,0 0 0 0 0,1 1 0 0 0,0-1 0 0 0,1 1-1 0 0,-1 0 1 0 0,1-1 0 0 0,0 1 0 0 0,0-1 0 0 0,0 1 0 0 0,1 0 0 0 0,0-1 0 0 0,0 1 0 0 0,4 9 0 0 0,-4-13 44 0 0,1 1 0 0 0,-1 0 0 0 0,1-1 0 0 0,-1 1 0 0 0,1-1 0 0 0,0 1 0 0 0,0-1-1 0 0,0 0 1 0 0,0 0 0 0 0,1 0 0 0 0,-1 0 0 0 0,0 0 0 0 0,1-1 0 0 0,0 1 0 0 0,-1-1 0 0 0,1 0 0 0 0,0 1 0 0 0,-1-1 0 0 0,1 0 0 0 0,0-1 0 0 0,0 1 0 0 0,0 0 0 0 0,0-1 0 0 0,0 0 0 0 0,0 1 0 0 0,0-1 0 0 0,5-1-1 0 0,0 0-39 0 0,1 0-1 0 0,-1-1 1 0 0,1 0-1 0 0,-1-1 1 0 0,0 0-1 0 0,0 0 1 0 0,0-1-1 0 0,-1 0 1 0 0,1 0 0 0 0,-1 0-1 0 0,12-11 1 0 0,7-6-367 0 0,36-41 1 0 0,-56 56 329 0 0,27-30-1805 0 0,-1-2-1 0 0,51-81 1 0 0,-82 118 1884 0 0,-1 0-6 0 0,1 0 1 0 0,0 0 0 0 0,0 0-1 0 0,-1 0 1 0 0,1-1-1 0 0,0 1 1 0 0,-1 0-1 0 0,1 0 1 0 0,-1 0-1 0 0,0-1 1 0 0,1 1-1 0 0,-1 0 1 0 0,0-1-1 0 0,0 1 1 0 0,0 0-1 0 0,0 0 1 0 0,0-1 0 0 0,0-1-1 0 0,-18 21 4245 0 0,17-17-3980 0 0,-9 12 567 0 0,0 1 1 0 0,0 0-1 0 0,2 1 1 0 0,0 0-1 0 0,-8 20 1 0 0,12-26-725 0 0,1 1 0 0 0,0 0 1 0 0,0-1-1 0 0,1 1 0 0 0,0 0 1 0 0,1 0-1 0 0,0 0 1 0 0,1 0-1 0 0,0 0 0 0 0,2 14 1 0 0,-2-23-92 0 0,0 1 1 0 0,0-1-1 0 0,0 1 1 0 0,1 0 0 0 0,-1-1-1 0 0,1 1 1 0 0,-1-1-1 0 0,1 1 1 0 0,0-1 0 0 0,-1 0-1 0 0,1 1 1 0 0,0-1 0 0 0,0 0-1 0 0,0 1 1 0 0,0-1-1 0 0,0 0 1 0 0,0 0 0 0 0,0 0-1 0 0,1 0 1 0 0,-1 0-1 0 0,0 0 1 0 0,1 0 0 0 0,-1 0-1 0 0,0 0 1 0 0,4 0-1 0 0,-3-1-87 0 0,0 0 0 0 0,0 0 0 0 0,0 0 0 0 0,0 0 0 0 0,0 0 0 0 0,0-1 0 0 0,1 1 0 0 0,-1-1 0 0 0,0 0 0 0 0,0 1 0 0 0,0-1-1 0 0,-1 0 1 0 0,1 0 0 0 0,0 0 0 0 0,0-1 0 0 0,0 1 0 0 0,-1 0 0 0 0,1-1 0 0 0,1-1 0 0 0,39-38-1231 0 0,-3-1 1 0 0,-1-3-1 0 0,46-70 0 0 0,-69 92 598 0 0,-1 0-1 0 0,17-39 2765 0 0,-40 89 3917 0 0,-8 36-4950 0 0,13-41-988 0 0,1 0 1 0 0,1 0-1 0 0,1 24 1 0 0,1-40-22 0 0,0-1-1 0 0,1 0 1 0 0,-1 0 0 0 0,1 0 0 0 0,0-1 0 0 0,0 1 0 0 0,1 0-1 0 0,0 0 1 0 0,-1 0 0 0 0,2-1 0 0 0,-1 1 0 0 0,0-1 0 0 0,1 0-1 0 0,0 0 1 0 0,0 0 0 0 0,0 0 0 0 0,0 0 0 0 0,1 0 0 0 0,0-1-1 0 0,4 4 1 0 0,-7-7-25 0 0,-1 1 0 0 0,1-1 0 0 0,0 1 0 0 0,0-1 0 0 0,0 0 0 0 0,0 1 0 0 0,-1-1 0 0 0,1 0 0 0 0,0 0 0 0 0,0 1 0 0 0,0-1-1 0 0,0 0 1 0 0,0 0 0 0 0,0 0 0 0 0,0 0 0 0 0,0 0 0 0 0,0-1 0 0 0,-1 1 0 0 0,1 0 0 0 0,0 0 0 0 0,0 0 0 0 0,0-1 0 0 0,0 1 0 0 0,0-1 0 0 0,1 0 0 0 0,0 0-93 0 0,0-1 1 0 0,-1 1 0 0 0,1-1 0 0 0,0 0 0 0 0,0 0 0 0 0,-1 0 0 0 0,1 0 0 0 0,-1 0 0 0 0,2-3 0 0 0,1-3-448 0 0,-1 0 0 0 0,0 0 0 0 0,0 0 0 0 0,3-15 0 0 0,-5 17-94 0 0,0 1 0 0 0,-1-1 0 0 0,0 0 1 0 0,0 1-1 0 0,0-1 0 0 0,0 0 1 0 0,-1 1-1 0 0,-1-6 0 0 0,1 8 599 0 0,0 0 1 0 0,0 1-1 0 0,0-1 0 0 0,0 1 0 0 0,0 0 0 0 0,-1-1 1 0 0,1 1-1 0 0,-1 0 0 0 0,0 0 0 0 0,1 0 1 0 0,-1 0-1 0 0,0 0 0 0 0,0 0 0 0 0,0 1 0 0 0,0-1 1 0 0,-1 1-1 0 0,1-1 0 0 0,-4-1 0 0 0,-9-4 68 0 0</inkml:trace>
</inkml:ink>
</file>

<file path=ppt/ink/ink2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6.699"/>
    </inkml:context>
    <inkml:brush xml:id="br0">
      <inkml:brushProperty name="width" value="0.05" units="cm"/>
      <inkml:brushProperty name="height" value="0.05" units="cm"/>
    </inkml:brush>
  </inkml:definitions>
  <inkml:trace contextRef="#ctx0" brushRef="#br0">11 186 6449 0 0,'-10'1'2033'0'0,"18"2"-947"0"0,14 2-988 0 0,0-2-522 0 0,-1-2 0 0 0,1 0 0 0 0,39-4 0 0 0,63-16-545 0 0,-55 7-296 0 0,20-7 302 0 0,-56 11 250 0 0,47-6 0 0 0,-70 16-114 0 0,-8-1 390 0 0,-4-1 1592 0 0,24 7 3386 0 0,6 2-4440 0 0,-11-7 484 0 0,0-2 0 0 0,0 0 0 0 0,0-2-1 0 0,-1 1 1 0 0,1-2 0 0 0,-1 0 0 0 0,1-1-1 0 0,-1-1 1 0 0,0 0 0 0 0,-1-1-1 0 0,1-1 1 0 0,28-17 0 0 0,-43 23-574 0 0,1 0-1 0 0,0 0 1 0 0,0-1-1 0 0,-1 1 1 0 0,1 0-1 0 0,0-1 1 0 0,-1 0-1 0 0,0 1 1 0 0,1-1 0 0 0,-1 0-1 0 0,0 1 1 0 0,0-1-1 0 0,0 0 1 0 0,0 0-1 0 0,0 0 1 0 0,0 0-1 0 0,0 0 1 0 0,-1 0-1 0 0,1 0 1 0 0,-1 0 0 0 0,0-1-1 0 0,1 1 1 0 0,-1 0-1 0 0,0 0 1 0 0,0 0-1 0 0,0 0 1 0 0,-1-1-1 0 0,0-1 1 0 0,0 2 69 0 0,0 0 1 0 0,0 0-1 0 0,0 0 0 0 0,0 0 1 0 0,0 0-1 0 0,-1 1 0 0 0,1-1 1 0 0,-1 1-1 0 0,1-1 0 0 0,-1 1 1 0 0,0-1-1 0 0,1 1 0 0 0,-1 0 0 0 0,0 0 1 0 0,0 0-1 0 0,0 0 0 0 0,0 0 1 0 0,0 0-1 0 0,0 1 0 0 0,0-1 1 0 0,0 0-1 0 0,-1 1 0 0 0,1 0 1 0 0,0 0-1 0 0,0-1 0 0 0,0 1 1 0 0,0 1-1 0 0,-3-1 0 0 0,-7 1 139 0 0,0 1-1 0 0,0 1 1 0 0,1-1-1 0 0,-1 2 1 0 0,1 0-1 0 0,0 0 1 0 0,0 1-1 0 0,-14 8 1 0 0,1 1-190 0 0,1 2 1 0 0,-31 25-1 0 0,43-32-11 0 0,1 1 1 0 0,0 0-1 0 0,1 1 0 0 0,0 0 0 0 0,1 0 0 0 0,0 1 0 0 0,0 0 0 0 0,1 1 0 0 0,1 0 1 0 0,-8 23-1 0 0,12-31 2 0 0,1 0 0 0 0,-1 1 0 0 0,1-1 0 0 0,0 0 1 0 0,1 1-1 0 0,-1-1 0 0 0,1 0 0 0 0,0 1 0 0 0,1-1 1 0 0,-1 1-1 0 0,1-1 0 0 0,0 0 0 0 0,1 1 0 0 0,-1-1 1 0 0,1 0-1 0 0,0 0 0 0 0,0 0 0 0 0,0 0 0 0 0,1 0 1 0 0,0-1-1 0 0,0 1 0 0 0,0-1 0 0 0,1 0 0 0 0,-1 0 1 0 0,1 0-1 0 0,0 0 0 0 0,0 0 0 0 0,0-1 0 0 0,1 0 1 0 0,7 5-1 0 0,1-1-300 0 0,0-2 0 0 0,0 1 0 0 0,1-2 0 0 0,-1 0 0 0 0,1 0-1 0 0,0-1 1 0 0,0-1 0 0 0,0 0 0 0 0,1-1 0 0 0,-1-1 0 0 0,0 0 0 0 0,25-4 0 0 0,3-2-6043 0 0</inkml:trace>
</inkml:ink>
</file>

<file path=ppt/ink/ink2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9.254"/>
    </inkml:context>
    <inkml:brush xml:id="br0">
      <inkml:brushProperty name="width" value="0.05" units="cm"/>
      <inkml:brushProperty name="height" value="0.05" units="cm"/>
    </inkml:brush>
  </inkml:definitions>
  <inkml:trace contextRef="#ctx0" brushRef="#br0">106 1378 8290 0 0,'-1'0'639'0'0,"-1"0"24"0"0,0 0 0 0 0,0 0 0 0 0,0-1 0 0 0,-1 1 1 0 0,1-1-1 0 0,0 1 0 0 0,0-1 0 0 0,0 0 0 0 0,0 0 1 0 0,0 0-1 0 0,0 0 0 0 0,0 0 0 0 0,1 0 0 0 0,-1-1 1 0 0,0 1-1 0 0,-1-2 0 0 0,-1-1-264 0 0,1 0 0 0 0,-1 0-1 0 0,1-1 1 0 0,0 1 0 0 0,1-1 0 0 0,-4-7 0 0 0,-1-5-436 0 0,2 0 0 0 0,-8-35 1 0 0,5 4 56 0 0,2 0 0 0 0,0-81-1 0 0,19-97-78 0 0,-3 135-22 0 0,36-146 0 0 0,-31 182-192 0 0,2 1 1 0 0,3 1 0 0 0,49-95 0 0 0,-58 131-20 0 0,0 0 0 0 0,0 0 1 0 0,20-20-1 0 0,-26 31 180 0 0,2 0-1 0 0,-1 0 1 0 0,1 0-1 0 0,-1 1 1 0 0,1-1 0 0 0,1 2-1 0 0,-1-1 1 0 0,1 1 0 0 0,0 0-1 0 0,11-3 1 0 0,-18 6 81 0 0,0 1 1 0 0,1 0-1 0 0,-1-1 1 0 0,0 1-1 0 0,0 0 1 0 0,0 0 0 0 0,0 0-1 0 0,1 0 1 0 0,-1 0-1 0 0,0 0 1 0 0,0 0-1 0 0,0 0 1 0 0,0 0-1 0 0,1 1 1 0 0,-1-1-1 0 0,0 0 1 0 0,0 1-1 0 0,0-1 1 0 0,0 1-1 0 0,0-1 1 0 0,0 1-1 0 0,0-1 1 0 0,0 1 0 0 0,0 0-1 0 0,1 1 1 0 0,0 0-13 0 0,-1 0 0 0 0,0 0 1 0 0,0 0-1 0 0,0 0 1 0 0,-1 0-1 0 0,1 0 1 0 0,0 0-1 0 0,-1 0 0 0 0,1 0 1 0 0,-1 1-1 0 0,0-1 1 0 0,0 4-1 0 0,0 3 16 0 0,-1 0-1 0 0,0 0 1 0 0,0 0 0 0 0,-1 0-1 0 0,-5 14 1 0 0,2-10 192 0 0,-1-1 0 0 0,0 0 0 0 0,-1-1-1 0 0,0 1 1 0 0,-1-1 0 0 0,0-1 0 0 0,-1 1 0 0 0,0-1-1 0 0,-1-1 1 0 0,0 0 0 0 0,0 0 0 0 0,-1-1 0 0 0,0 0-1 0 0,-1-1 1 0 0,1 0 0 0 0,-1-1 0 0 0,-1-1 0 0 0,-21 8-1 0 0,38-13-693 0 0,1-1 0 0 0,-1 2 1 0 0,1-1-1 0 0,-1 0 0 0 0,0 1 0 0 0,0 0 0 0 0,9 3 0 0 0,38 13-2351 0 0,-46-15 2494 0 0,9 3 168 0 0,0 1 0 0 0,-1 0 0 0 0,0 1 0 0 0,15 10 0 0 0,-24-14 182 0 0,1 0 0 0 0,-1 1 1 0 0,0-1-1 0 0,0 1 1 0 0,0 0-1 0 0,0 0 0 0 0,-1 0 1 0 0,1 1-1 0 0,-1-1 1 0 0,0 1-1 0 0,-1 0 0 0 0,1 0 1 0 0,-1 0-1 0 0,3 8 1 0 0,-5-12 105 0 0,0 1 0 0 0,0 0 1 0 0,0-1-1 0 0,0 1 1 0 0,0-1-1 0 0,0 1 0 0 0,0 0 1 0 0,0-1-1 0 0,-1 1 1 0 0,1 0-1 0 0,-1-1 0 0 0,1 1 1 0 0,-1-1-1 0 0,1 1 1 0 0,-1-1-1 0 0,0 1 1 0 0,-1 1-1 0 0,-1 0 333 0 0,0 1 0 0 0,0-1 0 0 0,0 0 0 0 0,0 0 0 0 0,0 0 1 0 0,-6 3-1 0 0,-2 1 703 0 0,-2 0-1 0 0,1-1 1 0 0,-15 6 0 0 0,17-9-765 0 0,1 1 1 0 0,-1-2-1 0 0,0 1 1 0 0,-10 0-1 0 0,15-3-626 0 0,0 1 1 0 0,0-1-1 0 0,1 0 0 0 0,-1-1 1 0 0,0 1-1 0 0,-6-3 1 0 0,2-1-6903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0.835"/>
    </inkml:context>
    <inkml:brush xml:id="br0">
      <inkml:brushProperty name="width" value="0.05" units="cm"/>
      <inkml:brushProperty name="height" value="0.05" units="cm"/>
      <inkml:brushProperty name="color" value="#004F8B"/>
    </inkml:brush>
  </inkml:definitions>
  <inkml:trace contextRef="#ctx0" brushRef="#br0">346 6 16131 0 0,'0'0'113'0'0,"0"-1"-1"0"0,0 1 1 0 0,0 0-1 0 0,-1 0 1 0 0,1-1-1 0 0,0 1 1 0 0,0 0-1 0 0,0-1 1 0 0,-1 1-1 0 0,1 0 1 0 0,0 0-1 0 0,0-1 1 0 0,-1 1-1 0 0,1 0 1 0 0,0 0-1 0 0,-1 0 0 0 0,1-1 1 0 0,0 1-1 0 0,-1 0 1 0 0,1 0-1 0 0,0 0 1 0 0,-1 0-1 0 0,1 0 1 0 0,0 0-1 0 0,-1 0 1 0 0,1 0-1 0 0,0 0 1 0 0,-1 0-1 0 0,1 0 1 0 0,0 0-1 0 0,-1 0 1 0 0,-12 8 1536 0 0,-11 21-938 0 0,19-22-351 0 0,-83 114 117 0 0,-87 153 0 0 0,151-225-498 0 0,17-28-86 0 0</inkml:trace>
</inkml:ink>
</file>

<file path=ppt/ink/ink2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9.599"/>
    </inkml:context>
    <inkml:brush xml:id="br0">
      <inkml:brushProperty name="width" value="0.05" units="cm"/>
      <inkml:brushProperty name="height" value="0.05" units="cm"/>
    </inkml:brush>
  </inkml:definitions>
  <inkml:trace contextRef="#ctx0" brushRef="#br0">299 0 3225 0 0,'-3'65'2459'0'0,"-3"-1"1"0"0,-23 102 0 0 0,25-147-1519 0 0,-1 0 1 0 0,0-1 0 0 0,-2 0 0 0 0,0 0 0 0 0,-15 28 0 0 0,18-40-543 0 0,1 0 0 0 0,-1-1 0 0 0,-1 0 0 0 0,1 1 0 0 0,-1-2 0 0 0,0 1 1 0 0,0 0-1 0 0,-9 5 0 0 0,10-8-216 0 0,0 1 0 0 0,0-1 1 0 0,0-1-1 0 0,0 1 0 0 0,-1-1 1 0 0,1 1-1 0 0,-1-1 0 0 0,1-1 1 0 0,-1 1-1 0 0,1-1 0 0 0,-1 1 1 0 0,1-1-1 0 0,-1 0 0 0 0,-4-1 1 0 0,3 0-166 0 0,1 0 0 0 0,0-1 0 0 0,0 1 0 0 0,-1-1 0 0 0,1 0 0 0 0,0 0 0 0 0,0-1 0 0 0,-6-4 0 0 0,7 4-945 0 0,0 1 1 0 0,1-1-1 0 0,-1 0 1 0 0,1-1-1 0 0,0 1 0 0 0,-3-5 1 0 0,-6-11-6065 0 0</inkml:trace>
</inkml:ink>
</file>

<file path=ppt/ink/ink2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2:59.923"/>
    </inkml:context>
    <inkml:brush xml:id="br0">
      <inkml:brushProperty name="width" value="0.05" units="cm"/>
      <inkml:brushProperty name="height" value="0.05" units="cm"/>
    </inkml:brush>
  </inkml:definitions>
  <inkml:trace contextRef="#ctx0" brushRef="#br0">0 27 3225 0 0,'7'-5'136'0'0,"-3"4"40"0"0,3 0-176 0 0,-3-1 0 0 0,-1 1 0 0 0,0 1 0 0 0,0 0 776 0 0,4-2 120 0 0,5 2 32 0 0,5 0 1 0 0,2 2-321 0 0,3-2-64 0 0,0-2-16 0 0,5 1 0 0 0,2 0-368 0 0,-3-5-80 0 0,-2-1-16 0 0</inkml:trace>
</inkml:ink>
</file>

<file path=ppt/ink/ink2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1.146"/>
    </inkml:context>
    <inkml:brush xml:id="br0">
      <inkml:brushProperty name="width" value="0.05" units="cm"/>
      <inkml:brushProperty name="height" value="0.05" units="cm"/>
    </inkml:brush>
  </inkml:definitions>
  <inkml:trace contextRef="#ctx0" brushRef="#br0">1 515 8754 0 0,'42'-1'663'0'0,"0"-2"1"0"0,-1-2 0 0 0,1-2-1 0 0,-1-1 1 0 0,0-3-1 0 0,57-22 1 0 0,-54 15-311 0 0,-2-2-1 0 0,0-2 1 0 0,-1-1 0 0 0,-2-3 0 0 0,59-47-1 0 0,-74 52-557 0 0,0-1-1 0 0,24-31 1 0 0,-41 44-257 0 0,0 1 0 0 0,-1-2 0 0 0,0 1 0 0 0,0-1 1 0 0,-1 1-1 0 0,0-2 0 0 0,-1 1 0 0 0,0 0 0 0 0,-1-1 0 0 0,2-11 0 0 0,-4 21 391 0 0,-1-1 1 0 0,1 0-1 0 0,-1 1 0 0 0,0-1 0 0 0,0 0 1 0 0,0 1-1 0 0,0-1 0 0 0,0 0 0 0 0,0 1 0 0 0,0-1 1 0 0,0 0-1 0 0,-1 1 0 0 0,1-1 0 0 0,-1 0 1 0 0,1 1-1 0 0,-1-1 0 0 0,0 1 0 0 0,1-1 1 0 0,-1 1-1 0 0,0-1 0 0 0,0 1 0 0 0,0 0 1 0 0,0-1-1 0 0,0 1 0 0 0,0 0 0 0 0,-1 0 0 0 0,1 0 1 0 0,0 0-1 0 0,-1 0 0 0 0,1 0 0 0 0,0 0 1 0 0,-1 0-1 0 0,-1 0 0 0 0,-1 0 275 0 0,1 1 0 0 0,0-1 0 0 0,0 1 0 0 0,-1 0 0 0 0,1 0 0 0 0,0 0 0 0 0,0 1 0 0 0,-1-1 0 0 0,1 1 0 0 0,0 0 0 0 0,0 0 0 0 0,0 0 0 0 0,0 0 0 0 0,0 0 0 0 0,0 1 0 0 0,-4 2 0 0 0,-9 7 310 0 0,1 0 0 0 0,1 1 0 0 0,0 1 0 0 0,1 0 1 0 0,-21 27-1 0 0,-51 80-1104 0 0,53-69 1091 0 0,2 2 0 0 0,-44 107 0 0 0,64-135-109 0 0,1 2 0 0 0,2-1 1 0 0,0 1-1 0 0,2 1 1 0 0,1-1-1 0 0,1 1 0 0 0,2-1 1 0 0,2 47-1 0 0,0-65-388 0 0,1 0 0 0 0,0 0 0 0 0,0 0-1 0 0,1 0 1 0 0,1 0 0 0 0,-1 0 0 0 0,1-1 0 0 0,0 1 0 0 0,11 14-1 0 0,-13-21-45 0 0,0 1 0 0 0,0-1 1 0 0,0 1-1 0 0,0-1 0 0 0,0 0 0 0 0,1 0 0 0 0,-1 0 0 0 0,1 0 0 0 0,-1-1 0 0 0,1 1 0 0 0,0 0 0 0 0,-1-1 0 0 0,1 0 0 0 0,0 0 0 0 0,0 0 0 0 0,0 0 1 0 0,0 0-1 0 0,0-1 0 0 0,0 1 0 0 0,1-1 0 0 0,-1 0 0 0 0,0 0 0 0 0,0 0 0 0 0,0 0 0 0 0,0 0 0 0 0,0-1 0 0 0,0 1 0 0 0,1-1 0 0 0,-1 0 0 0 0,-1 0 1 0 0,1 0-1 0 0,5-3 0 0 0,2-2-183 0 0,-1 0 0 0 0,1 0 1 0 0,-1-2-1 0 0,0 1 1 0 0,-1-1-1 0 0,0 0 0 0 0,0-1 1 0 0,-1 1-1 0 0,0-2 1 0 0,0 1-1 0 0,5-12 0 0 0,-1 0-118 0 0,-1 0 0 0 0,0-1 0 0 0,-2 0-1 0 0,8-33 1 0 0,-11 39 92 0 0,-2-1 0 0 0,-1 1 1 0 0,0-1-1 0 0,0-20 0 0 0,-2 31 5 0 0,0 1 0 0 0,-1-1 0 0 0,0 1 0 0 0,0-1 1 0 0,0 1-1 0 0,0 0 0 0 0,-1-1 0 0 0,0 1 0 0 0,0 0 0 0 0,0 0 0 0 0,-1 0 0 0 0,0 0 0 0 0,0 1 0 0 0,0-1 0 0 0,0 1 0 0 0,-7-7 1 0 0,9 10 256 0 0,1 1 1 0 0,-1-1-1 0 0,0 0 1 0 0,0 1 0 0 0,0-1-1 0 0,0 0 1 0 0,0 1 0 0 0,0 0-1 0 0,0-1 1 0 0,0 1-1 0 0,-1-1 1 0 0,1 1 0 0 0,0 0-1 0 0,0 0 1 0 0,0 0 0 0 0,0 0-1 0 0,0 0 1 0 0,-1 0-1 0 0,1 0 1 0 0,0 0 0 0 0,0 0-1 0 0,-1 1 1 0 0,-1-1 251 0 0,1 1 1 0 0,-1 1-1 0 0,1-1 0 0 0,-1 0 1 0 0,1 0-1 0 0,0 1 0 0 0,0 0 0 0 0,-1-1 1 0 0,-1 3-1 0 0,-3 3 487 0 0,1 1-1 0 0,-1 0 1 0 0,-9 16-1 0 0,15-22-716 0 0,-1 1-1 0 0,1-1 1 0 0,-1 1-1 0 0,1-1 1 0 0,0 1-1 0 0,0-1 1 0 0,0 1-1 0 0,0 0 1 0 0,1 0-1 0 0,-1-1 1 0 0,1 1 0 0 0,0 0-1 0 0,0 0 1 0 0,0 0-1 0 0,0-1 1 0 0,0 1-1 0 0,0 0 1 0 0,1 0-1 0 0,-1 0 1 0 0,1-1-1 0 0,0 1 1 0 0,0 0-1 0 0,0-1 1 0 0,0 1-1 0 0,2 3 1 0 0,0-3-73 0 0,0 0-1 0 0,0 0 1 0 0,0 0 0 0 0,0 0-1 0 0,0-1 1 0 0,0 1 0 0 0,1-1-1 0 0,-1 0 1 0 0,1 0 0 0 0,0 0-1 0 0,-1-1 1 0 0,1 1 0 0 0,0-1-1 0 0,0 0 1 0 0,0 0 0 0 0,7 1-1 0 0,-1-1 10 0 0,0-1-1 0 0,-1 0 1 0 0,1-1 0 0 0,-1 0-1 0 0,1 0 1 0 0,-1-1 0 0 0,0-1-1 0 0,0 1 1 0 0,0-1 0 0 0,0-1-1 0 0,0 0 1 0 0,0 0 0 0 0,11-8-1 0 0,-1 0-65 0 0,-1-1 0 0 0,0-1 0 0 0,0-1 0 0 0,23-26 0 0 0,-38 37 13 0 0,0 2-16 0 0,0-1 1 0 0,0 0 0 0 0,0 0 0 0 0,-1 0 0 0 0,1-1 0 0 0,-1 1-1 0 0,0-1 1 0 0,0 1 0 0 0,0-1 0 0 0,-1 0 0 0 0,1 0 0 0 0,1-5-1 0 0,-3 8 112 0 0,0 1-1 0 0,0 0 0 0 0,0 0 0 0 0,0 0 0 0 0,0 0 0 0 0,0 0 1 0 0,0 0-1 0 0,0 0 0 0 0,0 0 0 0 0,0 0 0 0 0,0 0 1 0 0,0 0-1 0 0,0 0 0 0 0,0-1 0 0 0,0 1 0 0 0,0 0 0 0 0,0 0 1 0 0,0 0-1 0 0,0 0 0 0 0,0 0 0 0 0,0 0 0 0 0,0 0 1 0 0,0 0-1 0 0,0 0 0 0 0,0 0 0 0 0,-1 0 0 0 0,1 0 0 0 0,0-1 1 0 0,0 1-1 0 0,0 0 0 0 0,0 0 0 0 0,0 0 0 0 0,0 0 1 0 0,0 0-1 0 0,0 0 0 0 0,0 0 0 0 0,0 0 0 0 0,0 0 0 0 0,0 0 1 0 0,0 0-1 0 0,0 0 0 0 0,-1 0 0 0 0,1 0 0 0 0,0 0 1 0 0,0 0-1 0 0,0 0 0 0 0,0 0 0 0 0,0 0 0 0 0,0 0 0 0 0,0 0 1 0 0,0 0-1 0 0,0 0 0 0 0,0 0 0 0 0,0 0 0 0 0,-1 0 0 0 0,1 0 1 0 0,0 0-1 0 0,0 0 0 0 0,0 0 0 0 0,0 0 0 0 0,0 0 1 0 0,0 0-1 0 0,0 0 0 0 0,0 0 0 0 0,0 0 0 0 0,-7 7 3059 0 0,-3 9-259 0 0,9-13-2884 0 0,0 0 1 0 0,0 0-1 0 0,1 0 0 0 0,-1 0 0 0 0,1 0 0 0 0,0 0 1 0 0,0 0-1 0 0,0 1 0 0 0,0-1 0 0 0,0 0 1 0 0,1 0-1 0 0,-1 0 0 0 0,1 0 0 0 0,0 0 0 0 0,1 5 1 0 0,-1-7-12 0 0,0 0 0 0 0,0 0 0 0 0,-1 0 0 0 0,1 1 1 0 0,0-1-1 0 0,0 0 0 0 0,0 0 0 0 0,0 0 0 0 0,0-1 1 0 0,0 1-1 0 0,0 0 0 0 0,1 0 0 0 0,-1 0 0 0 0,0-1 1 0 0,0 1-1 0 0,1-1 0 0 0,-1 1 0 0 0,0-1 1 0 0,1 1-1 0 0,-1-1 0 0 0,0 0 0 0 0,1 0 0 0 0,-1 0 1 0 0,1 0-1 0 0,-1 0 0 0 0,0 0 0 0 0,1 0 0 0 0,-1 0 1 0 0,1 0-1 0 0,-1-1 0 0 0,0 1 0 0 0,1 0 0 0 0,-1-1 1 0 0,0 1-1 0 0,0-1 0 0 0,3-1 0 0 0,4-2-21 0 0,-1 0 1 0 0,1-1-1 0 0,-1 0 0 0 0,0 0 0 0 0,-1 0 0 0 0,1-1 1 0 0,5-7-1 0 0,41-51 85 0 0,-41 49-238 0 0,4-6-213 0 0,-7 11-335 0 0,0 0 1 0 0,-1-1-1 0 0,-1 0 0 0 0,0-1 1 0 0,2-7 7805 0 0,-26 53-4559 0 0,11-13-2278 0 0,0 0 0 0 0,1 1 0 0 0,-3 29-1 0 0,7-41-179 0 0,0 1 1 0 0,1-1-1 0 0,0 1 0 0 0,1-1 0 0 0,0 1 0 0 0,1-1 1 0 0,0 1-1 0 0,0-1 0 0 0,5 11 0 0 0,-7-20-2 0 0,0 1 0 0 0,1-1-1 0 0,-1 0 1 0 0,1 0 0 0 0,0 1 0 0 0,-1-1 0 0 0,1 0-1 0 0,0 0 1 0 0,-1 0 0 0 0,1 0 0 0 0,0 0-1 0 0,0 0 1 0 0,0 0 0 0 0,0 0 0 0 0,0 0-1 0 0,0 0 1 0 0,0-1 0 0 0,1 1 0 0 0,-1 0 0 0 0,0-1-1 0 0,0 1 1 0 0,0-1 0 0 0,1 1 0 0 0,1 0-1 0 0,-1-2-33 0 0,0 1-1 0 0,-1 0 0 0 0,1-1 0 0 0,0 1 0 0 0,-1-1 0 0 0,1 0 0 0 0,-1 1 1 0 0,1-1-1 0 0,-1 0 0 0 0,1 0 0 0 0,-1 0 0 0 0,1 0 0 0 0,-1 0 0 0 0,0 0 1 0 0,0 0-1 0 0,2-2 0 0 0,4-6-194 0 0,1-1-1 0 0,-2 1 1 0 0,0-1 0 0 0,7-15-1 0 0,6-18-700 0 0,-2-1 0 0 0,15-59 0 0 0,-30 97 1919 0 0,-4 18 942 0 0,-1 8-1243 0 0,-10 149-1191 0 0,-15 142 1334 0 0,-21-4 1390 0 0,41-271-1936 0 0,-1 1 0 0 0,-23 52 1 0 0,28-79-147 0 0,-1 0 0 0 0,0 0 0 0 0,0 0 0 0 0,-1-1-1 0 0,-1 0 1 0 0,1 0 0 0 0,-1 0 0 0 0,-1-1 0 0 0,0 0 0 0 0,0-1 0 0 0,0 1 0 0 0,-1-2 0 0 0,-10 7-1 0 0,13-10-10 0 0,-1 0-1 0 0,1-1 0 0 0,-1 0 0 0 0,1 0 0 0 0,-1-1 0 0 0,0 1 1 0 0,0-1-1 0 0,0-1 0 0 0,0 0 0 0 0,0 0 0 0 0,0 0 0 0 0,0 0 0 0 0,0-1 1 0 0,1-1-1 0 0,-1 1 0 0 0,0-1 0 0 0,1 0 0 0 0,-1 0 0 0 0,-9-6 1 0 0,10 6-152 0 0,1-1 0 0 0,0 0 0 0 0,0 0 0 0 0,0-1 0 0 0,0 0 0 0 0,0 0 0 0 0,1 0 0 0 0,0 0 0 0 0,0 0 0 0 0,0-1 0 0 0,0 0 0 0 0,1 0 0 0 0,-1 0 0 0 0,1 0 0 0 0,1-1 0 0 0,-1 1 0 0 0,1-1 0 0 0,0 1 0 0 0,0-1 0 0 0,1 0 0 0 0,-1 0 0 0 0,0-9 0 0 0,2 5-75 0 0,1 0 0 0 0,-1 0 0 0 0,2 0 0 0 0,-1 0 0 0 0,1 0 0 0 0,1 1 0 0 0,0-1 0 0 0,0 1 0 0 0,1 0 0 0 0,0 0 0 0 0,1 0 0 0 0,-1 0 0 0 0,2 1-1 0 0,-1-1 1 0 0,12-11 0 0 0,-4 6-406 0 0,0 1 0 0 0,1 0 0 0 0,1 2 0 0 0,0-1-1 0 0,0 2 1 0 0,1 0 0 0 0,25-12 0 0 0,-1 4-778 0 0</inkml:trace>
</inkml:ink>
</file>

<file path=ppt/ink/ink2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3.592"/>
    </inkml:context>
    <inkml:brush xml:id="br0">
      <inkml:brushProperty name="width" value="0.05" units="cm"/>
      <inkml:brushProperty name="height" value="0.05" units="cm"/>
    </inkml:brush>
  </inkml:definitions>
  <inkml:trace contextRef="#ctx0" brushRef="#br0">273 23 3225 0 0,'-4'-7'292'0'0,"4"6"301"0"0,-1 0 0 0 0,1 0-1 0 0,0 0 1 0 0,-1 0-1 0 0,0 0 1 0 0,1 0 0 0 0,-1 0-1 0 0,0 0 1 0 0,1 0 0 0 0,-1 0-1 0 0,0 0 1 0 0,0 0 0 0 0,0 0-1 0 0,-1-1 1 0 0,-9 5 4229 0 0,0 6-4719 0 0,-6 7 185 0 0,1 1 1 0 0,1 1 0 0 0,1 0-1 0 0,1 1 1 0 0,-17 30-1 0 0,-44 109-368 0 0,63-131 137 0 0,1 1 0 0 0,1 0 1 0 0,1 0-1 0 0,2 1 0 0 0,1 0 0 0 0,-2 41 1 0 0,7-59-71 0 0,0 0 0 0 0,0 0 1 0 0,1 0-1 0 0,1 0 0 0 0,0 0 1 0 0,1-1-1 0 0,0 1 0 0 0,0-1 0 0 0,1 1 1 0 0,0-1-1 0 0,1 0 0 0 0,0-1 1 0 0,1 1-1 0 0,0-1 0 0 0,1 0 1 0 0,-1 0-1 0 0,2-1 0 0 0,-1 0 1 0 0,1 0-1 0 0,10 7 0 0 0,-9-8-432 0 0,1 0-1 0 0,0-1 0 0 0,12 6 0 0 0,9 0-5806 0 0</inkml:trace>
</inkml:ink>
</file>

<file path=ppt/ink/ink2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4.437"/>
    </inkml:context>
    <inkml:brush xml:id="br0">
      <inkml:brushProperty name="width" value="0.05" units="cm"/>
      <inkml:brushProperty name="height" value="0.05" units="cm"/>
    </inkml:brush>
  </inkml:definitions>
  <inkml:trace contextRef="#ctx0" brushRef="#br0">24 61 6913 0 0,'-19'-6'2160'0'0,"14"2"1514"0"0,14 1 1391 0 0,247-11-3951 0 0,-68 8-226 0 0,140-22-1590 0 0,-321 29-978 0 0</inkml:trace>
</inkml:ink>
</file>

<file path=ppt/ink/ink2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4.901"/>
    </inkml:context>
    <inkml:brush xml:id="br0">
      <inkml:brushProperty name="width" value="0.05" units="cm"/>
      <inkml:brushProperty name="height" value="0.05" units="cm"/>
    </inkml:brush>
  </inkml:definitions>
  <inkml:trace contextRef="#ctx0" brushRef="#br0">0 5 6449 0 0,'2'-4'7868'0'0,"-2"4"-7730"0"0,15 8 1066 0 0,21 18-2308 0 0,17 24 1986 0 0,-3 3 0 0 0,44 59 1 0 0,-60-70-540 0 0,-20-25-300 0 0,0 1-1 0 0,21 36 1 0 0,-33-49-110 0 0,1 0 0 0 0,-1 0 1 0 0,1 1-1 0 0,-2-1 0 0 0,1 1 1 0 0,0-1-1 0 0,-1 1 0 0 0,0 0 1 0 0,-1-1-1 0 0,1 1 0 0 0,-1 0 1 0 0,0 0-1 0 0,0 0 0 0 0,-1-1 1 0 0,0 1-1 0 0,-2 8 1 0 0,-1-4-823 0 0</inkml:trace>
</inkml:ink>
</file>

<file path=ppt/ink/ink2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5.231"/>
    </inkml:context>
    <inkml:brush xml:id="br0">
      <inkml:brushProperty name="width" value="0.05" units="cm"/>
      <inkml:brushProperty name="height" value="0.05" units="cm"/>
    </inkml:brush>
  </inkml:definitions>
  <inkml:trace contextRef="#ctx0" brushRef="#br0">461 8 1376 0 0,'-6'-6'6672'0'0,"5"6"-6159"0"0,0 0 0 0 0,1-1 0 0 0,-1 1 0 0 0,1 0 0 0 0,-1 0 1 0 0,0 0-1 0 0,1 0 0 0 0,-1 0 0 0 0,0 0 0 0 0,0 0 0 0 0,-17 6 4420 0 0,-14 23-4067 0 0,26-23-37 0 0,-260 280 902 0 0,222-235-1625 0 0,-12 16 22 0 0,32-35-64 0 0</inkml:trace>
</inkml:ink>
</file>

<file path=ppt/ink/ink2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6.559"/>
    </inkml:context>
    <inkml:brush xml:id="br0">
      <inkml:brushProperty name="width" value="0.05" units="cm"/>
      <inkml:brushProperty name="height" value="0.05" units="cm"/>
    </inkml:brush>
  </inkml:definitions>
  <inkml:trace contextRef="#ctx0" brushRef="#br0">51 41 3681 0 0,'1'2'3828'0'0,"6"11"-3714"0"0,-7 2 1055 0 0,0-15-1060 0 0,0 0 1 0 0,0 0 0 0 0,0 1 0 0 0,0-1 0 0 0,0 0-1 0 0,-1 0 1 0 0,1 1 0 0 0,0-1 0 0 0,0 0-1 0 0,0 0 1 0 0,0 0 0 0 0,0 1 0 0 0,-1-1 0 0 0,1 0-1 0 0,0 0 1 0 0,0 0 0 0 0,0 0 0 0 0,-1 1-1 0 0,1-1 1 0 0,0 0 0 0 0,0 0 0 0 0,-1 0-1 0 0,1 0 1 0 0,0 0 0 0 0,0 0 0 0 0,-1 0 0 0 0,1 0-1 0 0,0 0 1 0 0,0 0 0 0 0,-1 0 0 0 0,1 0-1 0 0,0 0 1 0 0,0 0 0 0 0,-1 0 0 0 0,1 0 0 0 0,0 0-1 0 0,0 0 1 0 0,-1 0 0 0 0,1 0 0 0 0,0 0-1 0 0,0 0 1 0 0,-1 0 0 0 0,1 0 0 0 0,0-1 0 0 0,0 1-1 0 0,0 0 1 0 0,-1 0 0 0 0,1 0 0 0 0,0-1-1 0 0,-2 1-211 0 0,1-1 0 0 0,0 0 0 0 0,-1 0-1 0 0,1 0 1 0 0,0-1 0 0 0,0 1-1 0 0,0 0 1 0 0,0 0 0 0 0,0 0 0 0 0,0-1-1 0 0,0 1 1 0 0,1-1 0 0 0,-1 1 0 0 0,0-1-1 0 0,1 1 1 0 0,-1-1 0 0 0,1 1-1 0 0,-1-1 1 0 0,1 1 0 0 0,0-1 0 0 0,0 1-1 0 0,-1-1 1 0 0,1 0 0 0 0,0 1 0 0 0,1-1-1 0 0,-1 1 1 0 0,0-1 0 0 0,0 0-1 0 0,1 1 1 0 0,-1-1 0 0 0,1 1 0 0 0,-1-1-1 0 0,1 1 1 0 0,0-1 0 0 0,-1 1 0 0 0,1 0-1 0 0,0-1 1 0 0,0 1 0 0 0,0 0-1 0 0,0-1 1 0 0,0 1 0 0 0,1 0 0 0 0,-1 0-1 0 0,2-1 1 0 0,-2 1 95 0 0,-1 0 0 0 0,1 0 0 0 0,0 1 0 0 0,0-1 0 0 0,-1 0 0 0 0,1 0 0 0 0,0 1 0 0 0,0-1 1 0 0,0 1-1 0 0,0-1 0 0 0,0 1 0 0 0,0-1 0 0 0,0 1 0 0 0,0 0 0 0 0,0-1 0 0 0,0 1 0 0 0,0 0 0 0 0,0 0 0 0 0,1 0 0 0 0,-1 0 0 0 0,0 0 0 0 0,0 0 0 0 0,0 0 0 0 0,0 0 0 0 0,0 0 0 0 0,0 0 0 0 0,0 1 0 0 0,0-1 0 0 0,0 0 1 0 0,0 1-1 0 0,0-1 0 0 0,0 1 0 0 0,0-1 0 0 0,0 1 0 0 0,0 0 0 0 0,0-1 0 0 0,0 1 0 0 0,0 0 0 0 0,-1 0 0 0 0,1-1 0 0 0,0 1 0 0 0,-1 0 0 0 0,1 0 0 0 0,0 0 0 0 0,-1 0 0 0 0,1 0 0 0 0,0 1 0 0 0,0 0 87 0 0,0 1 0 0 0,-1 0-1 0 0,1-1 1 0 0,0 1 0 0 0,-1 0-1 0 0,0-1 1 0 0,1 1 0 0 0,-1 0 0 0 0,0-1-1 0 0,0 1 1 0 0,-1 0 0 0 0,1 0-1 0 0,-1-1 1 0 0,1 1 0 0 0,-1 0-1 0 0,0-1 1 0 0,0 1 0 0 0,-2 4-1 0 0,1-5 113 0 0,0 1-1 0 0,1-1 1 0 0,-1 0 0 0 0,-1 0-1 0 0,1 0 1 0 0,0 0-1 0 0,0 0 1 0 0,-1 0 0 0 0,1-1-1 0 0,-1 1 1 0 0,1-1-1 0 0,-1 0 1 0 0,0 0-1 0 0,-5 2 1 0 0,6-3-143 0 0,1 1 0 0 0,-1-1 0 0 0,0 1 0 0 0,0-1 0 0 0,1 0 0 0 0,-1 0 0 0 0,0 0 0 0 0,0 0 0 0 0,1 0-1 0 0,-1-1 1 0 0,0 1 0 0 0,0 0 0 0 0,1-1 0 0 0,-1 1 0 0 0,0-1 0 0 0,0 0 0 0 0,1 0 0 0 0,-1 1 0 0 0,1-1 0 0 0,-1 0 0 0 0,1 0 0 0 0,-1-1 0 0 0,1 1 0 0 0,0 0 0 0 0,-2-2 0 0 0,3 3-81 0 0,-1-1 0 0 0,1 1 0 0 0,0-1 0 0 0,-1 1 0 0 0,1-1 0 0 0,0 1 1 0 0,-1-1-1 0 0,1 0 0 0 0,0 1 0 0 0,0-1 0 0 0,0 0 0 0 0,-1 1 0 0 0,1-1 1 0 0,0 1-1 0 0,0-1 0 0 0,0 0 0 0 0,0 1 0 0 0,0-1 0 0 0,0 0 0 0 0,0 1 1 0 0,1-1-1 0 0,-1 0 0 0 0,0 1 0 0 0,0-1 0 0 0,0 1 0 0 0,1-1 0 0 0,-1 0 1 0 0,0 1-1 0 0,0-1 0 0 0,1 1 0 0 0,-1-1 0 0 0,1 1 0 0 0,-1-1 0 0 0,0 1 1 0 0,1-1-1 0 0,1-1-477 0 0,0 1 1 0 0,0-1 0 0 0,0 1 0 0 0,0 0-1 0 0,0 0 1 0 0,0 0 0 0 0,0 0 0 0 0,3-1-1 0 0,-1 0-2893 0 0</inkml:trace>
</inkml:ink>
</file>

<file path=ppt/ink/ink2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7.534"/>
    </inkml:context>
    <inkml:brush xml:id="br0">
      <inkml:brushProperty name="width" value="0.05" units="cm"/>
      <inkml:brushProperty name="height" value="0.05" units="cm"/>
    </inkml:brush>
  </inkml:definitions>
  <inkml:trace contextRef="#ctx0" brushRef="#br0">144 0 5529 0 0,'-1'5'7814'0'0,"3"84"-6831"0"0,-3 1 0 0 0,-20 125-1 0 0,17-190-529 0 0,-8 28 0 0 0,10-44-198 0 0,-1-1 1 0 0,0 0-1 0 0,-1 0 1 0 0,0 0-1 0 0,0-1 0 0 0,0 1 1 0 0,-7 7-1 0 0,10-14-163 0 0,0 0 0 0 0,0 0 0 0 0,0 0 0 0 0,0 0 0 0 0,-1-1 0 0 0,1 1 0 0 0,0 0 0 0 0,0-1-1 0 0,-1 1 1 0 0,1-1 0 0 0,0 0 0 0 0,-1 1 0 0 0,1-1 0 0 0,-1 0 0 0 0,1 0 0 0 0,0 1 0 0 0,-1-1 0 0 0,1 0 0 0 0,0-1 0 0 0,-1 1 0 0 0,1 0 0 0 0,-3-1-1 0 0,1 1-302 0 0,1-1 0 0 0,-1 0-1 0 0,1 0 1 0 0,-1 0 0 0 0,1 0 0 0 0,0 0-1 0 0,0 0 1 0 0,-1-1 0 0 0,1 1-1 0 0,0-1 1 0 0,-3-3 0 0 0,-4-8-6605 0 0</inkml:trace>
</inkml:ink>
</file>

<file path=ppt/ink/ink2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7.954"/>
    </inkml:context>
    <inkml:brush xml:id="br0">
      <inkml:brushProperty name="width" value="0.05" units="cm"/>
      <inkml:brushProperty name="height" value="0.05" units="cm"/>
    </inkml:brush>
  </inkml:definitions>
  <inkml:trace contextRef="#ctx0" brushRef="#br0">55 1 4609 0 0,'0'1'252'0'0,"1"0"-1"0"0,-1 0 1 0 0,0 0 0 0 0,1 0-1 0 0,-1 0 1 0 0,0 0-1 0 0,0 0 1 0 0,0 0 0 0 0,1 0-1 0 0,-1 0 1 0 0,0 0 0 0 0,0 0-1 0 0,-1 0 1 0 0,1 0-1 0 0,0 0 1 0 0,0 0 0 0 0,0 0-1 0 0,-1 0 1 0 0,1 0 0 0 0,0 0-1 0 0,-1 0 1 0 0,1 0-1 0 0,-1 0 1 0 0,0 0 0 0 0,1 0-1 0 0,-1 0 1 0 0,1 0 0 0 0,-1-1-1 0 0,0 1 1 0 0,0 0 0 0 0,1-1-1 0 0,-1 1 1 0 0,0 0-1 0 0,0-1 1 0 0,0 1 0 0 0,0-1-1 0 0,0 1 1 0 0,0-1 0 0 0,0 0-1 0 0,0 1 1 0 0,0-1-1 0 0,0 0 1 0 0,-2 1 0 0 0,1-1-193 0 0,1 0 0 0 0,-1 0 1 0 0,1-1-1 0 0,-1 1 0 0 0,0 0 1 0 0,1-1-1 0 0,-1 1 0 0 0,1-1 0 0 0,-1 1 1 0 0,1-1-1 0 0,-1 0 0 0 0,-1-1 1 0 0,-9-2-1462 0 0,13 3 707 0 0,1-1-267 0 0,6-1-2808 0 0,-4 1 3704 0 0,0 1 0 0 0,0 0 0 0 0,0-1 1 0 0,0 2-1 0 0,0-1 0 0 0,6 0 248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1.184"/>
    </inkml:context>
    <inkml:brush xml:id="br0">
      <inkml:brushProperty name="width" value="0.05" units="cm"/>
      <inkml:brushProperty name="height" value="0.05" units="cm"/>
      <inkml:brushProperty name="color" value="#004F8B"/>
    </inkml:brush>
  </inkml:definitions>
  <inkml:trace contextRef="#ctx0" brushRef="#br0">52 16 5065 0 0,'0'0'41'0'0,"0"0"1"0"0,0 0-1 0 0,-1-1 0 0 0,1 1 1 0 0,0 0-1 0 0,0 0 0 0 0,0 0 1 0 0,0 0-1 0 0,-1-1 0 0 0,1 1 1 0 0,0 0-1 0 0,0 0 0 0 0,0-1 1 0 0,0 1-1 0 0,0 0 0 0 0,0 0 1 0 0,0 0-1 0 0,0-1 0 0 0,0 1 1 0 0,0 0-1 0 0,0 0 0 0 0,0-1 1 0 0,0 1-1 0 0,0 0 0 0 0,0 0 1 0 0,0 0-1 0 0,0-1 0 0 0,0 1 1 0 0,0 0-1 0 0,0 0 0 0 0,0-1 1 0 0,0 1-1 0 0,0 0 0 0 0,0 0 1 0 0,0 0-1 0 0,0-1 0 0 0,1 1 1 0 0,-1 0-1 0 0,0-1 0 0 0,12-4 2479 0 0,-9 5-2030 0 0,-1-1 0 0 0,1 1 0 0 0,-1-1-1 0 0,1 1 1 0 0,0 0 0 0 0,-1 0 0 0 0,1 1 0 0 0,5 0 0 0 0,-7-1-376 0 0,0 1 1 0 0,0-1-1 0 0,0 0 0 0 0,0 1 1 0 0,0-1-1 0 0,0 1 0 0 0,0 0 1 0 0,0-1-1 0 0,0 1 1 0 0,0 0-1 0 0,0 0 0 0 0,-1 0 1 0 0,1-1-1 0 0,0 1 0 0 0,0 0 1 0 0,-1 0-1 0 0,1 0 0 0 0,0 2 1 0 0,-1-2-21 0 0,0 0 1 0 0,1 0-1 0 0,-1 0 1 0 0,-1-1-1 0 0,1 1 1 0 0,0 0-1 0 0,0 0 1 0 0,0 0-1 0 0,0-1 1 0 0,-1 1-1 0 0,1 0 1 0 0,0 0-1 0 0,0 0 1 0 0,-1-1-1 0 0,1 1 1 0 0,-1 0-1 0 0,1-1 1 0 0,-1 1-1 0 0,1 0 1 0 0,-1 0-1 0 0,-2 2 108 0 0,0-1 0 0 0,0 1-1 0 0,0-1 1 0 0,0 0-1 0 0,-1 0 1 0 0,1 0-1 0 0,0 0 1 0 0,-1-1 0 0 0,-6 3-1 0 0,5-4-115 0 0,1 1 0 0 0,-1 0 0 0 0,0-1 0 0 0,0 0 0 0 0,1 0 0 0 0,-1-1 1 0 0,-7 0-1 0 0,12 1-117 0 0,-1 0 0 0 0,0 0 1 0 0,0 0-1 0 0,0-1 1 0 0,0 1-1 0 0,1 0 0 0 0,-1 0 1 0 0,0 0-1 0 0,0-1 1 0 0,1 1-1 0 0,-1 0 0 0 0,0-1 1 0 0,0 1-1 0 0,1-1 1 0 0,-1 1-1 0 0,0-1 0 0 0,1 1 1 0 0,-1-1-1 0 0,1 1 1 0 0,-1-1-1 0 0,1 1 0 0 0,-1-1 1 0 0,1 0-1 0 0,-1 1 1 0 0,1-1-1 0 0,-1 0 0 0 0,1 0 1 0 0,0 1-1 0 0,-1-1 1 0 0,1 0-1 0 0,0 0 0 0 0,0 0 1 0 0,0 1-1 0 0,0-1 1 0 0,-1 0-1 0 0,1 0 0 0 0,0 0 1 0 0,1 1-1 0 0,-1-1 1 0 0,0 0-1 0 0,0 0 0 0 0,0 0 1 0 0,0 1-1 0 0,0-1 1 0 0,1 0-1 0 0,-1 0 0 0 0,0 0 1 0 0,1 1-1 0 0,-1-1 1 0 0,1 0-1 0 0,2-4-889 0 0</inkml:trace>
</inkml:ink>
</file>

<file path=ppt/ink/ink2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8.747"/>
    </inkml:context>
    <inkml:brush xml:id="br0">
      <inkml:brushProperty name="width" value="0.05" units="cm"/>
      <inkml:brushProperty name="height" value="0.05" units="cm"/>
    </inkml:brush>
  </inkml:definitions>
  <inkml:trace contextRef="#ctx0" brushRef="#br0">50 7 4609 0 0,'0'-6'11648'0'0,"2"7"-11650"0"0,0 1 1 0 0,-1-1-1 0 0,1 0 1 0 0,-1 1-1 0 0,1 0 1 0 0,-1-1-1 0 0,0 1 1 0 0,1 0-1 0 0,-1 0 1 0 0,0 0-1 0 0,0 0 1 0 0,-1 0-1 0 0,1 0 1 0 0,0 2-1 0 0,0-3 29 0 0,-1 0 1 0 0,0 1-1 0 0,0-1 0 0 0,0 0 1 0 0,0 0-1 0 0,0 0 0 0 0,0 1 0 0 0,0-1 1 0 0,-1 0-1 0 0,1 0 0 0 0,0 0 1 0 0,-1 1-1 0 0,1-1 0 0 0,-1 0 1 0 0,1 0-1 0 0,-1 0 0 0 0,1 0 0 0 0,-1 0 1 0 0,0 0-1 0 0,1 0 0 0 0,-1 0 1 0 0,0 0-1 0 0,0-1 0 0 0,0 1 1 0 0,0 0-1 0 0,0 0 0 0 0,0-1 0 0 0,0 1 1 0 0,0 0-1 0 0,0-1 0 0 0,-1 1 1 0 0,0 0-82 0 0,0 0 1 0 0,1-1-1 0 0,-1 1 1 0 0,0-1 0 0 0,1 1-1 0 0,-1-1 1 0 0,0 0-1 0 0,1 0 1 0 0,-1 1 0 0 0,0-1-1 0 0,0 0 1 0 0,1-1-1 0 0,-1 1 1 0 0,0 0 0 0 0,1 0-1 0 0,-1-1 1 0 0,0 1-1 0 0,1-1 1 0 0,-1 0 0 0 0,0 1-1 0 0,1-1 1 0 0,-1 0-1 0 0,-2-2 1 0 0,3 3-100 0 0,0-1-1 0 0,1 0 1 0 0,-1 0-1 0 0,0 0 1 0 0,1 1-1 0 0,-1-1 1 0 0,1 0 0 0 0,-1 0-1 0 0,1 0 1 0 0,-1 0-1 0 0,1 0 1 0 0,0 0-1 0 0,0 0 1 0 0,-1 0 0 0 0,1 0-1 0 0,0 0 1 0 0,0 0-1 0 0,0 0 1 0 0,0 0-1 0 0,0 0 1 0 0,0 0 0 0 0,0 0-1 0 0,0 0 1 0 0,0 0-1 0 0,1 0 1 0 0,-1 0-1 0 0,0 0 1 0 0,1 0 0 0 0,-1 0-1 0 0,1 0 1 0 0,-1 0-1 0 0,1 0 1 0 0,-1 0-1 0 0,1 1 1 0 0,0-1 0 0 0,-1 0-1 0 0,1 0 1 0 0,0 1-1 0 0,0-1 1 0 0,0 0-1 0 0,1-1-233 0 0,0 0 0 0 0,0 0 0 0 0,1 1 1 0 0,-1-1-1 0 0,0 1 0 0 0,0-1 0 0 0,1 1 0 0 0,4-2 0 0 0,-6 3 437 0 0,0 0 1 0 0,0-1-1 0 0,0 1 1 0 0,1 0-1 0 0,-1 0 1 0 0,0 0-1 0 0,0 0 1 0 0,0 0 0 0 0,0 0-1 0 0,0 0 1 0 0,0 0-1 0 0,0 0 1 0 0,0 1-1 0 0,0-1 1 0 0,0 0-1 0 0,1 1 1 0 0,-1-1-1 0 0,0 0 1 0 0,-1 1-1 0 0,1 0 1 0 0,0-1-1 0 0,0 1 1 0 0,2 4 2856 0 0</inkml:trace>
</inkml:ink>
</file>

<file path=ppt/ink/ink2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9.215"/>
    </inkml:context>
    <inkml:brush xml:id="br0">
      <inkml:brushProperty name="width" value="0.05" units="cm"/>
      <inkml:brushProperty name="height" value="0.05" units="cm"/>
    </inkml:brush>
  </inkml:definitions>
  <inkml:trace contextRef="#ctx0" brushRef="#br0">1 21 12899 0 0,'42'-8'6657'0'0,"167"-3"-8024"0"0,-169 9-5148 0 0</inkml:trace>
</inkml:ink>
</file>

<file path=ppt/ink/ink2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09.827"/>
    </inkml:context>
    <inkml:brush xml:id="br0">
      <inkml:brushProperty name="width" value="0.05" units="cm"/>
      <inkml:brushProperty name="height" value="0.05" units="cm"/>
    </inkml:brush>
  </inkml:definitions>
  <inkml:trace contextRef="#ctx0" brushRef="#br0">0 33 11979 0 0,'0'0'1244'0'0,"0"-3"519"0"0,1 1 503 0 0,8-1-527 0 0,44-7-1889 0 0,0 3 0 0 0,80-1 0 0 0,115 14 704 0 0,-41 0-389 0 0,-152-5-1446 0 0,-32 0-5128 0 0</inkml:trace>
</inkml:ink>
</file>

<file path=ppt/ink/ink2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0.266"/>
    </inkml:context>
    <inkml:brush xml:id="br0">
      <inkml:brushProperty name="width" value="0.05" units="cm"/>
      <inkml:brushProperty name="height" value="0.05" units="cm"/>
    </inkml:brush>
  </inkml:definitions>
  <inkml:trace contextRef="#ctx0" brushRef="#br0">4 4 9674 0 0,'-3'-3'5921'0'0,"11"2"-3780"0"0,13 6-1907 0 0,-1 1 0 0 0,1 1 1 0 0,-1 0-1 0 0,-1 1 1 0 0,0 2-1 0 0,0 0 0 0 0,0 0 1 0 0,19 17-1 0 0,-19-13-121 0 0,1 2 0 0 0,-2 0 0 0 0,0 2 0 0 0,-2-1 0 0 0,0 2 0 0 0,0 0 0 0 0,12 23-1 0 0,-22-32-92 0 0,-1-1-1 0 0,0 1 0 0 0,0 0 0 0 0,-1 0 0 0 0,-1 0 1 0 0,0 1-1 0 0,0-1 0 0 0,1 15 0 0 0,-3-19-119 0 0,-1 0 0 0 0,0-1 0 0 0,-1 1 0 0 0,1 0 0 0 0,-1 0 0 0 0,0-1 0 0 0,-1 1 0 0 0,1-1 0 0 0,-1 1 0 0 0,0-1 0 0 0,-1 0 0 0 0,1 0 0 0 0,-1 0 0 0 0,0 0 0 0 0,0 0 0 0 0,-1 0 0 0 0,-4 5 0 0 0,-19 16-2784 0 0,12-13-3111 0 0</inkml:trace>
</inkml:ink>
</file>

<file path=ppt/ink/ink2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0.609"/>
    </inkml:context>
    <inkml:brush xml:id="br0">
      <inkml:brushProperty name="width" value="0.05" units="cm"/>
      <inkml:brushProperty name="height" value="0.05" units="cm"/>
    </inkml:brush>
  </inkml:definitions>
  <inkml:trace contextRef="#ctx0" brushRef="#br0">430 2 17972 0 0,'-2'0'186'0'0,"0"-1"1"0"0,-1 1-1 0 0,1-1 1 0 0,0 1 0 0 0,-1 0-1 0 0,1 0 1 0 0,0 0-1 0 0,-1 0 1 0 0,1 1-1 0 0,0-1 1 0 0,-1 0-1 0 0,1 1 1 0 0,0 0 0 0 0,-1-1-1 0 0,1 1 1 0 0,0 0-1 0 0,0 0 1 0 0,0 0-1 0 0,-2 2 1 0 0,-44 31-70 0 0,37-26 193 0 0,-57 43-307 0 0,2 4 0 0 0,-83 87 0 0 0,128-115-1566 0 0,2 0-5810 0 0</inkml:trace>
</inkml:ink>
</file>

<file path=ppt/ink/ink2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2.637"/>
    </inkml:context>
    <inkml:brush xml:id="br0">
      <inkml:brushProperty name="width" value="0.1" units="cm"/>
      <inkml:brushProperty name="height" value="0.1" units="cm"/>
    </inkml:brush>
  </inkml:definitions>
  <inkml:trace contextRef="#ctx0" brushRef="#br0">2 0 11058 0 0,'-2'0'3526'0'0</inkml:trace>
</inkml:ink>
</file>

<file path=ppt/ink/ink2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3.023"/>
    </inkml:context>
    <inkml:brush xml:id="br0">
      <inkml:brushProperty name="width" value="0.1" units="cm"/>
      <inkml:brushProperty name="height" value="0.1" units="cm"/>
    </inkml:brush>
  </inkml:definitions>
  <inkml:trace contextRef="#ctx0" brushRef="#br0">7 5 10138 0 0,'-6'-5'3637'0'0,"17"8"-3811"0"0,-6-2 341 0 0,8 1-92 0 0</inkml:trace>
</inkml:ink>
</file>

<file path=ppt/ink/ink2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3.363"/>
    </inkml:context>
    <inkml:brush xml:id="br0">
      <inkml:brushProperty name="width" value="0.1" units="cm"/>
      <inkml:brushProperty name="height" value="0.1" units="cm"/>
    </inkml:brush>
  </inkml:definitions>
  <inkml:trace contextRef="#ctx0" brushRef="#br0">6 4 1376 0 0,'-6'-4'17943'0'0</inkml:trace>
</inkml:ink>
</file>

<file path=ppt/ink/ink2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15.341"/>
    </inkml:context>
    <inkml:brush xml:id="br0">
      <inkml:brushProperty name="width" value="0.05" units="cm"/>
      <inkml:brushProperty name="height" value="0.05" units="cm"/>
    </inkml:brush>
  </inkml:definitions>
  <inkml:trace contextRef="#ctx0" brushRef="#br0">129 5 6913 0 0,'3'-5'5988'0'0,"5"7"-4288"0"0,6 7-2150 0 0,-13-8 766 0 0,6 4-135 0 0,-1 1 1 0 0,0 0-1 0 0,0 1 0 0 0,0-1 0 0 0,0 1 1 0 0,-1 0-1 0 0,7 14 0 0 0,1 4 448 0 0,9 27-1 0 0,-13-26-392 0 0,0 0-1 0 0,-2 0 0 0 0,0 1 0 0 0,-2 0 0 0 0,-2 0 1 0 0,0 1-1 0 0,-1-1 0 0 0,-2 1 0 0 0,-1-1 0 0 0,-1 0 1 0 0,-2 1-1 0 0,0-1 0 0 0,-2 0 0 0 0,-1-1 0 0 0,-1 1 1 0 0,-1-2-1 0 0,-1 1 0 0 0,-15 25 0 0 0,-3 0-380 0 0,-2-1 0 0 0,-3-2 0 0 0,-40 46 0 0 0,24-36-7355 0 0</inkml:trace>
</inkml:ink>
</file>

<file path=ppt/ink/ink2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4.402"/>
    </inkml:context>
    <inkml:brush xml:id="br0">
      <inkml:brushProperty name="width" value="0.05" units="cm"/>
      <inkml:brushProperty name="height" value="0.05" units="cm"/>
    </inkml:brush>
  </inkml:definitions>
  <inkml:trace contextRef="#ctx0" brushRef="#br0">44 342 8290 0 0,'0'0'873'0'0,"15"-1"-846"0"0,9-2 113 0 0,0 0 0 0 0,1-2 0 0 0,-1 0 0 0 0,-1-2 0 0 0,1-1 0 0 0,-1 0 0 0 0,-1-2 0 0 0,32-18 0 0 0,-45 22-18 0 0,0-1 0 0 0,-1 0 0 0 0,0 0 0 0 0,0-1-1 0 0,-1 0 1 0 0,0 0 0 0 0,0 0 0 0 0,-1-1 0 0 0,0 0 0 0 0,-1-1-1 0 0,9-19 1 0 0,-12 25-51 0 0,-1 0 1 0 0,0 0-1 0 0,0 0 0 0 0,0 0 0 0 0,0 0 0 0 0,0 0 0 0 0,-1 0 0 0 0,0 0 1 0 0,0 0-1 0 0,0-1 0 0 0,0 1 0 0 0,-1 0 0 0 0,0 0 0 0 0,0 0 0 0 0,0 0 1 0 0,0 0-1 0 0,0 0 0 0 0,-1 0 0 0 0,0 0 0 0 0,0 1 0 0 0,0-1 0 0 0,0 0 1 0 0,0 1-1 0 0,-1 0 0 0 0,1-1 0 0 0,-1 1 0 0 0,0 0 0 0 0,0 1 0 0 0,-1-1 0 0 0,1 0 1 0 0,0 1-1 0 0,-1 0 0 0 0,-5-3 0 0 0,3 2-74 0 0,0 1 0 0 0,0 0 1 0 0,0 0-1 0 0,0 0 0 0 0,0 1 0 0 0,-1 0 0 0 0,1 0 1 0 0,0 0-1 0 0,-1 1 0 0 0,1 0 0 0 0,0 0 0 0 0,-1 1 0 0 0,1 0 1 0 0,0 0-1 0 0,-1 1 0 0 0,1-1 0 0 0,0 1 0 0 0,0 0 1 0 0,0 1-1 0 0,0 0 0 0 0,-5 3 0 0 0,-4 3-28 0 0,0 0 0 0 0,0 1 0 0 0,1 1-1 0 0,0 0 1 0 0,1 1 0 0 0,-17 20 0 0 0,19-19 26 0 0,0 1 1 0 0,2 0-1 0 0,-1 1 0 0 0,2 0 1 0 0,0 1-1 0 0,1 0 0 0 0,0 0 1 0 0,-4 19-1 0 0,8-28 6 0 0,1 1 0 0 0,1 0 0 0 0,-1 0 0 0 0,1 0-1 0 0,1 0 1 0 0,0 0 0 0 0,0 0 0 0 0,0 0 0 0 0,1 0 0 0 0,0 0 0 0 0,0 0 0 0 0,1 0 0 0 0,0 0 0 0 0,1-1-1 0 0,0 1 1 0 0,0-1 0 0 0,0 1 0 0 0,1-1 0 0 0,7 10 0 0 0,-8-13 84 0 0,0 0 0 0 0,1-1 0 0 0,-1 1 0 0 0,1-1 0 0 0,0 0-1 0 0,0 1 1 0 0,0-2 0 0 0,0 1 0 0 0,0 0 0 0 0,1-1 0 0 0,-1 0 0 0 0,1 0 0 0 0,-1 0 0 0 0,1-1 0 0 0,0 1 0 0 0,0-1 0 0 0,0 0-1 0 0,0-1 1 0 0,0 1 0 0 0,0-1 0 0 0,0 0 0 0 0,0 0 0 0 0,0-1 0 0 0,0 1 0 0 0,0-1 0 0 0,0 0 0 0 0,-1 0 0 0 0,10-4 0 0 0,-1-1-89 0 0,-1 0 1 0 0,1 0 0 0 0,-1-2 0 0 0,0 1 0 0 0,-1-1 0 0 0,1-1 0 0 0,-2 0 0 0 0,20-21 0 0 0,-2-2-79 0 0,29-42-1 0 0,-47 58-51 0 0,0 0 1 0 0,-1-1-1 0 0,-1 0 0 0 0,0-1 0 0 0,6-20 0 0 0,-41 86-141 0 0,18-19 776 0 0,0 1-1 0 0,-4 33 1 0 0,11-51-509 0 0,1 0 0 0 0,0 0-1 0 0,0 0 1 0 0,1 0 0 0 0,1 0 0 0 0,0 0 0 0 0,1 0 0 0 0,5 18 0 0 0,-6-26-5 0 0,1 0 1 0 0,-1 0-1 0 0,1 0 1 0 0,1 0 0 0 0,-1 0-1 0 0,0 0 1 0 0,1-1-1 0 0,0 1 1 0 0,0-1-1 0 0,0 0 1 0 0,0 0 0 0 0,0 0-1 0 0,1 0 1 0 0,-1 0-1 0 0,1-1 1 0 0,4 3 0 0 0,-5-4 10 0 0,0 0 1 0 0,0 0-1 0 0,0 0 1 0 0,0 0-1 0 0,0 0 1 0 0,0-1-1 0 0,0 0 1 0 0,0 1-1 0 0,0-1 1 0 0,0 0-1 0 0,0 0 1 0 0,0-1-1 0 0,0 1 1 0 0,0-1-1 0 0,0 1 1 0 0,0-1-1 0 0,0 0 1 0 0,0 0-1 0 0,0 0 1 0 0,-1-1-1 0 0,1 1 1 0 0,0-1-1 0 0,-1 1 1 0 0,4-4 0 0 0,5-4 191 0 0,0-2 0 0 0,0 0 0 0 0,-1 0 0 0 0,-1-1 0 0 0,0 0 0 0 0,13-22 0 0 0,38-86 536 0 0,-46 88-599 0 0,-7 17-119 0 0,40-97 163 0 0,-44 101-220 0 0,1 0 0 0 0,-1-1 0 0 0,-1 1 0 0 0,0-1 0 0 0,-1 1 0 0 0,0-1 1 0 0,-1-23-1 0 0,-2 26-1352 0 0,-3 2-4711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6.356"/>
    </inkml:context>
    <inkml:brush xml:id="br0">
      <inkml:brushProperty name="width" value="0.05" units="cm"/>
      <inkml:brushProperty name="height" value="0.05" units="cm"/>
      <inkml:brushProperty name="color" value="#004F8B"/>
    </inkml:brush>
  </inkml:definitions>
  <inkml:trace contextRef="#ctx0" brushRef="#br0">316 1 12443 0 0,'-14'8'3857'0'0,"-7"16"-3016"0"0,17-19-573 0 0,-129 149 2622 0 0,47-56-1520 0 0,69-77-2127 0 0,-17 27 0 0 0,27-37-6459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2.413"/>
    </inkml:context>
    <inkml:brush xml:id="br0">
      <inkml:brushProperty name="width" value="0.05" units="cm"/>
      <inkml:brushProperty name="height" value="0.05" units="cm"/>
      <inkml:brushProperty name="color" value="#004F8B"/>
    </inkml:brush>
  </inkml:definitions>
  <inkml:trace contextRef="#ctx0" brushRef="#br0">26 21 3225 0 0,'3'-3'9290'0'0,"-2"4"-9225"0"0,-1 0 0 0 0,1-1 1 0 0,0 1-1 0 0,-1 0 0 0 0,0 0 1 0 0,1-1-1 0 0,-1 1 0 0 0,1 0 1 0 0,-1 0-1 0 0,0 0 0 0 0,0-1 0 0 0,1 1 1 0 0,-1 0-1 0 0,0 0 0 0 0,0 0 1 0 0,0 0-1 0 0,0 0 0 0 0,0 0 1 0 0,0-1-1 0 0,0 3 0 0 0,-1-3-4 0 0,1 1 0 0 0,-1 0 0 0 0,1-1 0 0 0,0 1 0 0 0,-1-1-1 0 0,1 1 1 0 0,-1-1 0 0 0,0 1 0 0 0,1-1 0 0 0,-1 1 0 0 0,1-1 0 0 0,-1 0-1 0 0,0 1 1 0 0,1-1 0 0 0,-1 0 0 0 0,0 0 0 0 0,1 1 0 0 0,-1-1 0 0 0,0 0-1 0 0,0 0 1 0 0,1 0 0 0 0,-1 0 0 0 0,0 0 0 0 0,1 0 0 0 0,-1 0 0 0 0,0 0-1 0 0,0 0 1 0 0,1 0 0 0 0,-1 0 0 0 0,0-1 0 0 0,1 1 0 0 0,-1 0 0 0 0,0-1-1 0 0,0 1-57 0 0,0 0 1 0 0,1 0-1 0 0,-1 0 0 0 0,0-1 0 0 0,1 1 0 0 0,-1 0 0 0 0,1-1 0 0 0,-1 1 0 0 0,1-1 0 0 0,-1 1 0 0 0,1 0 0 0 0,-1-1 0 0 0,1 1 0 0 0,-1-1 0 0 0,1 1 0 0 0,-1-1 0 0 0,1 1 0 0 0,0-1 1 0 0,-1 0-1 0 0,1 1 0 0 0,0-1 0 0 0,0 0 0 0 0,-1 1 0 0 0,1-1 0 0 0,0 1 0 0 0,0-1 0 0 0,0 0 0 0 0,0 1 0 0 0,0-1 0 0 0,0 0 0 0 0,0 1 0 0 0,0-1 0 0 0,0 0 0 0 0,0 1 1 0 0,0-1-1 0 0,0 0 0 0 0,0 1 0 0 0,1-1 0 0 0,-1 0 0 0 0,0 1 0 0 0,1-2 0 0 0,-1 1-24 0 0,1 0 1 0 0,-1 0-1 0 0,1 0 0 0 0,-1 0 0 0 0,1 0 1 0 0,0 0-1 0 0,-1 0 0 0 0,1 0 1 0 0,0 0-1 0 0,0 0 0 0 0,-1 0 1 0 0,1 0-1 0 0,0 0 0 0 0,0 1 1 0 0,0-1-1 0 0,0 0 0 0 0,0 1 0 0 0,0-1 1 0 0,0 1-1 0 0,1-1 0 0 0,-1 1 1 0 0,0-1-1 0 0,2 1 0 0 0,-2-1 23 0 0,1 1-1 0 0,-1 1 1 0 0,1-1-1 0 0,-1 0 1 0 0,1 0-1 0 0,-1 0 1 0 0,1 1-1 0 0,-1-1 0 0 0,0 1 1 0 0,1-1-1 0 0,-1 1 1 0 0,1 0-1 0 0,-1-1 1 0 0,0 1-1 0 0,0 0 1 0 0,0 0-1 0 0,1 0 1 0 0,-1 0-1 0 0,0 0 1 0 0,0 0-1 0 0,0 0 0 0 0,0 0 1 0 0,0 1-1 0 0,-1-1 1 0 0,1 0-1 0 0,0 0 1 0 0,-1 1-1 0 0,1-1 1 0 0,-1 1-1 0 0,1-1 1 0 0,-1 0-1 0 0,1 1 0 0 0,-1-1 1 0 0,0 1-1 0 0,0-1 1 0 0,0 1-1 0 0,0-1 1 0 0,0 1-1 0 0,0-1 1 0 0,0 1-1 0 0,0-1 1 0 0,-1 1-1 0 0,1-1 1 0 0,-1 1-1 0 0,1-1 0 0 0,-1 0 1 0 0,1 1-1 0 0,-1-1 1 0 0,0 0-1 0 0,1 1 1 0 0,-1-1-1 0 0,0 0 1 0 0,0 0-1 0 0,0 0 1 0 0,0 0-1 0 0,0 0 0 0 0,0 0 1 0 0,-1 0-1 0 0,1 0 1 0 0,0 0-1 0 0,0-1 1 0 0,-1 1-1 0 0,-1 0 1 0 0,3 0-27 0 0,-1-1-1 0 0,1 1 1 0 0,-1-1 0 0 0,0 0 0 0 0,1 1 0 0 0,-1-1 0 0 0,1 0 0 0 0,-1 0 0 0 0,0 1 0 0 0,1-1 0 0 0,-1 0-1 0 0,0 0 1 0 0,1 0 0 0 0,-1 0 0 0 0,0 0 0 0 0,1 0 0 0 0,-1 0 0 0 0,0 0 0 0 0,1 0 0 0 0,-1 0 0 0 0,0 0-1 0 0,1-1 1 0 0,-1 1 0 0 0,0 0 0 0 0,1 0 0 0 0,-1-1 0 0 0,0 1 0 0 0,1 0 0 0 0,-1-1 0 0 0,1 1-1 0 0,-1-1 1 0 0,1 1 0 0 0,-1-1 0 0 0</inkml:trace>
</inkml:ink>
</file>

<file path=ppt/ink/ink2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5.851"/>
    </inkml:context>
    <inkml:brush xml:id="br0">
      <inkml:brushProperty name="width" value="0.05" units="cm"/>
      <inkml:brushProperty name="height" value="0.05" units="cm"/>
    </inkml:brush>
  </inkml:definitions>
  <inkml:trace contextRef="#ctx0" brushRef="#br0">310 559 3681 0 0,'0'-21'629'0'0,"1"2"405"0"0,-1 0-1 0 0,-6-34 1 0 0,6 48-777 0 0,-1 1 1 0 0,0 0 0 0 0,-1-1-1 0 0,1 1 1 0 0,-1 0 0 0 0,1 0-1 0 0,-1 0 1 0 0,0 0 0 0 0,-1 1 0 0 0,1-1-1 0 0,-1 0 1 0 0,1 1 0 0 0,-1-1-1 0 0,0 1 1 0 0,-1 0 0 0 0,1 0 0 0 0,-7-4-1 0 0,7 6-140 0 0,0 0-1 0 0,0 0 0 0 0,0 0 0 0 0,0 0 1 0 0,0 0-1 0 0,0 1 0 0 0,-1-1 0 0 0,1 1 1 0 0,0 0-1 0 0,0 0 0 0 0,-1 1 0 0 0,1-1 1 0 0,0 0-1 0 0,0 1 0 0 0,0 0 0 0 0,0 0 1 0 0,0 0-1 0 0,0 0 0 0 0,0 0 0 0 0,0 1 1 0 0,0-1-1 0 0,-4 4 0 0 0,-3 2-144 0 0,0-1-1 0 0,1 1 1 0 0,1 1-1 0 0,-1 0 1 0 0,-7 9-1 0 0,1 1-21 0 0,1 1-1 0 0,1 0 0 0 0,1 0 0 0 0,1 2 0 0 0,0-1 0 0 0,1 2 0 0 0,2-1 0 0 0,0 1 0 0 0,1 0 0 0 0,-5 34 0 0 0,11-50 33 0 0,1-1-1 0 0,-1 0 0 0 0,1 0 1 0 0,1 0-1 0 0,-1 1 0 0 0,1-1 0 0 0,0 0 1 0 0,0 0-1 0 0,0 0 0 0 0,1 0 1 0 0,0 0-1 0 0,0 0 0 0 0,0 0 1 0 0,0-1-1 0 0,1 1 0 0 0,0-1 1 0 0,0 0-1 0 0,6 8 0 0 0,-6-10 15 0 0,-1 0-1 0 0,1 1 1 0 0,0-1 0 0 0,-1-1-1 0 0,1 1 1 0 0,0 0-1 0 0,0-1 1 0 0,0 1 0 0 0,0-1-1 0 0,1 0 1 0 0,-1 0 0 0 0,0 0-1 0 0,0-1 1 0 0,1 1-1 0 0,-1-1 1 0 0,0 0 0 0 0,1 0-1 0 0,-1 0 1 0 0,1 0-1 0 0,-1 0 1 0 0,0-1 0 0 0,0 0-1 0 0,1 1 1 0 0,-1-1-1 0 0,0 0 1 0 0,0-1 0 0 0,0 1-1 0 0,0-1 1 0 0,6-3 0 0 0,5-4 81 0 0,0-1 1 0 0,0-1 0 0 0,-1-1 0 0 0,0 0 0 0 0,16-20 0 0 0,-5 2-224 0 0,28-46 1 0 0,-41 56-374 0 0,12-29 0 0 0,-4 7 402 0 0,-21 48 394 0 0,0 1 1 0 0,0-1-1 0 0,1 1 1 0 0,-1-1-1 0 0,1 1 1 0 0,1-1 0 0 0,-1 1-1 0 0,1-1 1 0 0,2 12-1 0 0,-2-13-104 0 0,0-1-1 0 0,1 0 0 0 0,0 1 1 0 0,0-1-1 0 0,0 0 0 0 0,0 1 1 0 0,0-1-1 0 0,1 0 0 0 0,0 0 1 0 0,0 0-1 0 0,0-1 0 0 0,1 1 1 0 0,-1 0-1 0 0,1-1 1 0 0,5 6-1 0 0,-6-7-176 0 0,0-1 0 0 0,1 0 0 0 0,-1 0 0 0 0,0 0 0 0 0,0 0 0 0 0,0-1 0 0 0,1 1 0 0 0,-1-1 0 0 0,0 1 0 0 0,1-1 0 0 0,-1 0 0 0 0,0 0 0 0 0,1 0 0 0 0,-1 0 0 0 0,1 0 0 0 0,-1 0 0 0 0,0-1 0 0 0,1 1 0 0 0,-1-1 0 0 0,0 0-1 0 0,0 1 1 0 0,1-1 0 0 0,-1 0 0 0 0,0 0 0 0 0,0-1 0 0 0,0 1 0 0 0,0 0 0 0 0,2-3 0 0 0,7-4-28 0 0,-1-1-1 0 0,0 0 1 0 0,14-17-1 0 0,-21 22 32 0 0,31-34-262 0 0,-3-2 1 0 0,-1-2-1 0 0,40-75 1 0 0,-56 90 103 0 0,-1-2 0 0 0,-1 1 0 0 0,-2-2 0 0 0,-1 1 1 0 0,-1-1-1 0 0,-1-1 0 0 0,2-38 0 0 0,-8 60-11 0 0,1-27-322 0 0,-2 34 442 0 0,0 0-1 0 0,-1 0 0 0 0,1 0 0 0 0,0 0 0 0 0,0 0 0 0 0,-1 0 1 0 0,1 0-1 0 0,-1 0 0 0 0,0 0 0 0 0,1 1 0 0 0,-1-1 0 0 0,0 0 1 0 0,-2-2-1 0 0,3 3 115 0 0,-1 1-1 0 0,1 0 1 0 0,-1 0 0 0 0,0 0 0 0 0,1 0 0 0 0,-1-1 0 0 0,1 1 0 0 0,-1 0-1 0 0,1 0 1 0 0,-1 0 0 0 0,1 0 0 0 0,-1 0 0 0 0,0 0 0 0 0,1 0 0 0 0,-1 1-1 0 0,1-1 1 0 0,-1 0 0 0 0,1 0 0 0 0,-1 0 0 0 0,1 1 0 0 0,-1-1 0 0 0,1 0-1 0 0,-1 0 1 0 0,1 1 0 0 0,-1-1 0 0 0,1 0 0 0 0,0 1 0 0 0,-1-1 0 0 0,1 0-1 0 0,-1 1 1 0 0,1-1 0 0 0,0 1 0 0 0,-1-1 0 0 0,1 1 0 0 0,-16 20 1608 0 0,15-19-1386 0 0,-21 32 292 0 0,3 0 1 0 0,0 2 0 0 0,2 0 0 0 0,-23 77 0 0 0,19-38-763 0 0,-17 124-1 0 0,34-170 171 0 0,1 1 0 0 0,1 0 0 0 0,4 40 0 0 0,-2-61-1 0 0,1-1 0 0 0,0 1 1 0 0,1-1-1 0 0,0 1 1 0 0,0-1-1 0 0,1 1 0 0 0,0-1 1 0 0,1 0-1 0 0,0 0 0 0 0,0-1 1 0 0,0 1-1 0 0,1-1 1 0 0,0 0-1 0 0,0 0 0 0 0,13 12 1 0 0,-16-17-3 0 0,1-1 0 0 0,-1 1 0 0 0,0-1 1 0 0,1 1-1 0 0,-1-1 0 0 0,1 0 0 0 0,-1 0 1 0 0,1 0-1 0 0,-1 0 0 0 0,1 0 0 0 0,0-1 1 0 0,0 1-1 0 0,-1-1 0 0 0,1 0 0 0 0,0 1 1 0 0,0-1-1 0 0,-1-1 0 0 0,1 1 0 0 0,0 0 1 0 0,0-1-1 0 0,-1 1 0 0 0,1-1 0 0 0,0 0 1 0 0,-1 0-1 0 0,1 0 0 0 0,-1 0 0 0 0,1 0 1 0 0,-1-1-1 0 0,1 1 0 0 0,-1-1 0 0 0,0 1 1 0 0,0-1-1 0 0,4-4 0 0 0,6-5-159 0 0,-1-2 0 0 0,-1 1-1 0 0,0-1 1 0 0,13-21 0 0 0,-19 28 157 0 0,34-59-855 0 0,-4-1 0 0 0,-2-1 0 0 0,25-78-1 0 0,-51 125 2131 0 0,-6 18-254 0 0,-4 13-258 0 0,-7 26 398 0 0,2 0 1 0 0,-9 75-1 0 0,16-99-1171 0 0,2 0 1 0 0,0-1-1 0 0,0 1 1 0 0,1-1-1 0 0,1 1 1 0 0,0-1-1 0 0,0 1 1 0 0,1-1-1 0 0,1 0 1 0 0,0 0-1 0 0,1 0 1 0 0,0-1-1 0 0,7 12 1 0 0,-9-19 25 0 0,-1 0 0 0 0,1-1 0 0 0,0 1 0 0 0,1-1 0 0 0,-1 1 0 0 0,0-1 0 0 0,1 0 0 0 0,0 0 1 0 0,5 3-1 0 0,-7-5-48 0 0,0 0 1 0 0,0-1-1 0 0,0 1 1 0 0,0 0 0 0 0,0-1-1 0 0,0 1 1 0 0,0-1-1 0 0,0 0 1 0 0,0 0 0 0 0,0 1-1 0 0,0-1 1 0 0,1-1-1 0 0,-1 1 1 0 0,0 0-1 0 0,0 0 1 0 0,0-1 0 0 0,0 1-1 0 0,0-1 1 0 0,0 0-1 0 0,0 0 1 0 0,0 0 0 0 0,-1 0-1 0 0,4-1 1 0 0,12-12-1783 0 0,5-5-4909 0 0</inkml:trace>
</inkml:ink>
</file>

<file path=ppt/ink/ink2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7.246"/>
    </inkml:context>
    <inkml:brush xml:id="br0">
      <inkml:brushProperty name="width" value="0.05" units="cm"/>
      <inkml:brushProperty name="height" value="0.05" units="cm"/>
    </inkml:brush>
  </inkml:definitions>
  <inkml:trace contextRef="#ctx0" brushRef="#br0">239 201 3681 0 0,'0'0'752'0'0,"3"-17"6288"0"0,-1 2-6517 0 0,-1 1 1 0 0,-1-1-1 0 0,-1 1 0 0 0,-3-23 0 0 0,4 33-382 0 0,-1 0 1 0 0,0 0-1 0 0,-1 0 0 0 0,1 0 0 0 0,-1 0 0 0 0,0 1 0 0 0,1-1 0 0 0,-2 1 1 0 0,-4-7-1 0 0,6 8-111 0 0,-1 1 1 0 0,0-1 0 0 0,1 1 0 0 0,-1-1-1 0 0,0 1 1 0 0,0 0 0 0 0,0 0 0 0 0,0 0-1 0 0,0 0 1 0 0,0 0 0 0 0,0 0 0 0 0,0 1-1 0 0,-1-1 1 0 0,1 1 0 0 0,0-1 0 0 0,0 1-1 0 0,-1 0 1 0 0,1 0 0 0 0,-4 0-1 0 0,2 1-40 0 0,-1 0-1 0 0,0 0 0 0 0,0 1 1 0 0,1 0-1 0 0,-1-1 0 0 0,1 2 0 0 0,-1-1 1 0 0,1 0-1 0 0,0 1 0 0 0,0 0 1 0 0,0 0-1 0 0,0 0 0 0 0,-6 7 0 0 0,-2 3-64 0 0,0 1 0 0 0,-14 20-1 0 0,18-20 23 0 0,0 0-1 0 0,0 0 0 0 0,2 1 1 0 0,-1 0-1 0 0,-6 28 0 0 0,10-35 41 0 0,1 1 0 0 0,1-1 0 0 0,0 0 0 0 0,0 1 0 0 0,0-1 0 0 0,1 1 0 0 0,0-1 0 0 0,1 1 0 0 0,0-1 1 0 0,0 1-1 0 0,1-1 0 0 0,5 14 0 0 0,-5-18 36 0 0,0 1 0 0 0,0-1 1 0 0,0 0-1 0 0,1 0 1 0 0,-1 0-1 0 0,1 0 0 0 0,0-1 1 0 0,0 1-1 0 0,1-1 0 0 0,-1 0 1 0 0,1 0-1 0 0,-1 0 1 0 0,1 0-1 0 0,0-1 0 0 0,0 1 1 0 0,0-1-1 0 0,9 3 1 0 0,-9-4-38 0 0,0 0 1 0 0,0-1-1 0 0,0 1 1 0 0,0-1-1 0 0,0 0 1 0 0,0 0-1 0 0,1 0 1 0 0,-1-1 0 0 0,0 1-1 0 0,0-1 1 0 0,0 0-1 0 0,0 0 1 0 0,0-1-1 0 0,0 1 1 0 0,-1-1-1 0 0,1 0 1 0 0,0 0 0 0 0,-1 0-1 0 0,1 0 1 0 0,3-4-1 0 0,13-10-173 0 0,0-2 0 0 0,-1 0 0 0 0,25-32 0 0 0,-33 36-11 0 0,-1 0 0 0 0,-1-1 0 0 0,0 0 0 0 0,-1 0 0 0 0,0-1 0 0 0,7-22 1 0 0,-15 34 240 0 0,-2 5 67 0 0,-6 9 280 0 0,-10 19 859 0 0,9-9-594 0 0,1 0-1 0 0,-11 39 1 0 0,17-51-671 0 0,0-1 0 0 0,1 1 0 0 0,0 0 1 0 0,0 0-1 0 0,1 0 0 0 0,0 0 0 0 0,0 0 0 0 0,1 0 0 0 0,0-1 0 0 0,0 1 0 0 0,4 10 1 0 0,-5-16 5 0 0,1 0 0 0 0,0 0 0 0 0,0 0 0 0 0,0 0 0 0 0,0 0 0 0 0,0-1 0 0 0,0 1 0 0 0,0 0 0 0 0,1-1 0 0 0,-1 1 0 0 0,1 0 0 0 0,-1-1 0 0 0,1 0 1 0 0,0 1-1 0 0,-1-1 0 0 0,1 0 0 0 0,0 0 0 0 0,0 0 0 0 0,0 0 0 0 0,3 1 0 0 0,-1-1-29 0 0,-1-1 0 0 0,0 1 0 0 0,0-1-1 0 0,1 0 1 0 0,-1 0 0 0 0,0-1 0 0 0,0 1 0 0 0,0-1 0 0 0,0 1-1 0 0,1-1 1 0 0,-1 0 0 0 0,4-2 0 0 0,5-3-254 0 0,-1 0 1 0 0,0 0-1 0 0,-1-1 0 0 0,1-1 0 0 0,16-15 1 0 0,9-12-886 0 0,-1-2 0 0 0,35-48 1 0 0,-56 65 607 0 0,-1 0 1 0 0,0-1 0 0 0,-2-1 0 0 0,0 0 0 0 0,-1 0-1 0 0,11-39 1 0 0,-21 59 576 0 0,1 0-1 0 0,0 0 0 0 0,-1 0 0 0 0,1-1 0 0 0,-1 1 0 0 0,1 0 0 0 0,-1-1 0 0 0,0 1 0 0 0,0 0 0 0 0,0-1 0 0 0,0 1 0 0 0,0 0 0 0 0,-1-1 0 0 0,1 1 0 0 0,-1 0 0 0 0,1-1 0 0 0,-2-1 0 0 0,2 4 123 0 0,-1 0 0 0 0,1 0 0 0 0,-1 0 0 0 0,1 0 0 0 0,0 0-1 0 0,-1 0 1 0 0,1 0 0 0 0,0 0 0 0 0,-1 0 0 0 0,1 0 0 0 0,-1 1-1 0 0,1-1 1 0 0,0 0 0 0 0,-1 0 0 0 0,1 1 0 0 0,0-1 0 0 0,-1 0-1 0 0,1 0 1 0 0,0 1 0 0 0,0-1 0 0 0,-1 0 0 0 0,1 1 0 0 0,0-1-1 0 0,0 0 1 0 0,-1 1 0 0 0,1-1 0 0 0,0 0 0 0 0,0 1 0 0 0,-8 11 3200 0 0,0 5-2769 0 0,1 1 0 0 0,1 0 0 0 0,0 0 0 0 0,1 0-1 0 0,1 1 1 0 0,-2 26 0 0 0,5-30-630 0 0,0 1 0 0 0,1-1-1 0 0,1 0 1 0 0,0 1-1 0 0,1-1 1 0 0,1 0 0 0 0,0 0-1 0 0,8 21 1 0 0,-8-28 61 0 0,1 0 0 0 0,-1-1 0 0 0,1 1 0 0 0,1-1 0 0 0,0 0 0 0 0,0 0 0 0 0,0 0 0 0 0,0 0 0 0 0,1-1 0 0 0,1 0 0 0 0,-1 0 0 0 0,9 5 0 0 0,-14-10-48 0 0,-1-1 0 0 0,1 0 0 0 0,-1 1 0 0 0,1-1 0 0 0,-1 0 0 0 0,1 0 0 0 0,-1 0 0 0 0,1 1 0 0 0,-1-1 0 0 0,1 0 0 0 0,0 0 0 0 0,-1 0 0 0 0,1 0 0 0 0,-1 0-1 0 0,1 0 1 0 0,0 0 0 0 0,-1 0 0 0 0,1 0 0 0 0,-1 0 0 0 0,1 0 0 0 0,0 0 0 0 0,-1-1 0 0 0,1 1 0 0 0,-1 0 0 0 0,1 0 0 0 0,-1-1 0 0 0,1 1 0 0 0,-1 0 0 0 0,1-1 0 0 0,-1 1 0 0 0,1 0 0 0 0,-1-1 0 0 0,1 1 0 0 0,-1-1 0 0 0,0 1 0 0 0,1-1 0 0 0,-1 1 0 0 0,0-1 0 0 0,1 0 0 0 0,3-9-5352 0 0</inkml:trace>
</inkml:ink>
</file>

<file path=ppt/ink/ink2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7.592"/>
    </inkml:context>
    <inkml:brush xml:id="br0">
      <inkml:brushProperty name="width" value="0.05" units="cm"/>
      <inkml:brushProperty name="height" value="0.05" units="cm"/>
    </inkml:brush>
  </inkml:definitions>
  <inkml:trace contextRef="#ctx0" brushRef="#br0">0 0 6913 0 0,'44'14'203'0'0,"-11"-10"-401"0"0,-1-1 1 0 0,1-2-1 0 0,0 0 0 0 0,0-3 0 0 0,45-7 0 0 0,-55 4 198 0 0,-2-1 0 0 0</inkml:trace>
</inkml:ink>
</file>

<file path=ppt/ink/ink2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7.999"/>
    </inkml:context>
    <inkml:brush xml:id="br0">
      <inkml:brushProperty name="width" value="0.05" units="cm"/>
      <inkml:brushProperty name="height" value="0.05" units="cm"/>
    </inkml:brush>
  </inkml:definitions>
  <inkml:trace contextRef="#ctx0" brushRef="#br0">0 171 4609 0 0,'0'0'208'0'0,"15"7"-48"0"0,9 2-171 0 0,0-1-1 0 0,1-2 0 0 0,0 0 1 0 0,0-1-1 0 0,1-2 1 0 0,-1-1-1 0 0,1 0 1 0 0,-1-2-1 0 0,1-1 1 0 0,-1-1-1 0 0,1-2 1 0 0,-1 0-1 0 0,46-14 1 0 0,-60 13 212 0 0,1 0 0 0 0,-1-1 0 0 0,0 0 0 0 0,0 0 0 0 0,-1-1 0 0 0,0 0 0 0 0,10-10 0 0 0,-16 13 13 0 0,-1 1 1 0 0,0 0 0 0 0,0-1 0 0 0,0 0 0 0 0,-1 0 0 0 0,1 0 0 0 0,-1 0 0 0 0,0 0-1 0 0,0 0 1 0 0,1-5 0 0 0,-2 7 26 0 0,-1-1-1 0 0,1 1 1 0 0,-1-1 0 0 0,0 0 0 0 0,0 1-1 0 0,0-1 1 0 0,0 0 0 0 0,0 1-1 0 0,-1-1 1 0 0,1 1 0 0 0,-1-1-1 0 0,0 1 1 0 0,1-1 0 0 0,-1 1-1 0 0,0-1 1 0 0,-1 1 0 0 0,1 0-1 0 0,-3-4 1 0 0,2 3 26 0 0,1 1 0 0 0,-1-1 1 0 0,0 1-1 0 0,0 0 0 0 0,-1 0 0 0 0,1 0 0 0 0,0 0 0 0 0,-1 0 0 0 0,1 0 1 0 0,-1 1-1 0 0,0-1 0 0 0,0 1 0 0 0,1 0 0 0 0,-1 0 0 0 0,0 0 0 0 0,0 0 1 0 0,-3-1-1 0 0,1 2-63 0 0,0 0 0 0 0,0 0-1 0 0,0 0 1 0 0,0 0 0 0 0,0 1 0 0 0,0-1 0 0 0,0 1 0 0 0,0 1 0 0 0,-8 2 0 0 0,1 1-101 0 0,1 1 0 0 0,-1 0-1 0 0,1 0 1 0 0,0 2 0 0 0,0-1 0 0 0,1 1 0 0 0,-11 12 0 0 0,12-12-110 0 0,2 0 0 0 0,-1 1-1 0 0,1 0 1 0 0,1 1 0 0 0,0-1 0 0 0,0 1-1 0 0,1 1 1 0 0,0-1 0 0 0,0 1 0 0 0,1 0 0 0 0,1 0-1 0 0,-4 22 1 0 0,6-25-24 0 0,0-1-1 0 0,1 1 1 0 0,0 0-1 0 0,1-1 1 0 0,0 1-1 0 0,0-1 1 0 0,0 0 0 0 0,1 1-1 0 0,0-1 1 0 0,1 0-1 0 0,-1 0 1 0 0,1 0 0 0 0,1 0-1 0 0,-1-1 1 0 0,1 1-1 0 0,0-1 1 0 0,1 0-1 0 0,-1 0 1 0 0,1 0 0 0 0,1-1-1 0 0,5 5 1 0 0,-2-2-396 0 0,1-1 1 0 0,-1 0-1 0 0,2 0 1 0 0,17 8-1 0 0,0-4-6108 0 0</inkml:trace>
</inkml:ink>
</file>

<file path=ppt/ink/ink2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8.468"/>
    </inkml:context>
    <inkml:brush xml:id="br0">
      <inkml:brushProperty name="width" value="0.05" units="cm"/>
      <inkml:brushProperty name="height" value="0.05" units="cm"/>
    </inkml:brush>
  </inkml:definitions>
  <inkml:trace contextRef="#ctx0" brushRef="#br0">207 17 456 0 0,'-12'-11'9496'0'0,"0"6"-5176"0"0,11 5-4141 0 0,-1 0 1 0 0,1 0 0 0 0,-1 0 0 0 0,1 1 0 0 0,-1-1 0 0 0,1 1 0 0 0,-1-1 0 0 0,1 1 0 0 0,-1-1 0 0 0,1 1 0 0 0,0 0 0 0 0,-1 0 0 0 0,1 0 0 0 0,0 0 0 0 0,0 0 0 0 0,0 0 0 0 0,0 0 0 0 0,0 0 0 0 0,-1 2-1 0 0,-12 12 46 0 0,0 1 0 0 0,1 1-1 0 0,1 0 1 0 0,1 1-1 0 0,-10 20 1 0 0,6-7-284 0 0,2 1-1 0 0,-13 43 1 0 0,21-57 30 0 0,1 0 0 0 0,1 0-1 0 0,1 0 1 0 0,0 0 0 0 0,1 0 0 0 0,1 0 0 0 0,1 0-1 0 0,0 1 1 0 0,2-1 0 0 0,0 0 0 0 0,8 27 0 0 0,-7-35 15 0 0,0 0-1 0 0,0 0 1 0 0,1 0 0 0 0,0 0 0 0 0,0-1 0 0 0,1 0 0 0 0,1 0 0 0 0,-1 0 0 0 0,1-1 0 0 0,1 0-1 0 0,0 0 1 0 0,0-1 0 0 0,0 0 0 0 0,1 0 0 0 0,0-1 0 0 0,0 0 0 0 0,1-1 0 0 0,0 0-1 0 0,-1-1 1 0 0,18 6 0 0 0,-17-7-141 0 0,-1-1-1 0 0,1 0 1 0 0,-1-1-1 0 0,1 0 1 0 0,0-1-1 0 0,-1 0 1 0 0,1 0-1 0 0,0-1 1 0 0,0 0-1 0 0,-1-1 1 0 0,13-3-1 0 0,-3-1-834 0 0,-1-1 0 0 0,0-1 0 0 0,0-1 0 0 0,27-18 0 0 0,-3-1-929 0 0</inkml:trace>
</inkml:ink>
</file>

<file path=ppt/ink/ink2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38.842"/>
    </inkml:context>
    <inkml:brush xml:id="br0">
      <inkml:brushProperty name="width" value="0.05" units="cm"/>
      <inkml:brushProperty name="height" value="0.05" units="cm"/>
    </inkml:brush>
  </inkml:definitions>
  <inkml:trace contextRef="#ctx0" brushRef="#br0">639 6 14283 0 0,'0'-1'87'0'0,"0"1"1"0"0,-1 0-1 0 0,1-1 0 0 0,0 1 1 0 0,0 0-1 0 0,0 0 0 0 0,-1-1 1 0 0,1 1-1 0 0,0 0 0 0 0,0 0 1 0 0,-1-1-1 0 0,1 1 0 0 0,0 0 1 0 0,-1 0-1 0 0,1 0 0 0 0,0-1 1 0 0,-1 1-1 0 0,1 0 0 0 0,0 0 1 0 0,-1 0-1 0 0,1 0 0 0 0,0 0 1 0 0,-1 0-1 0 0,1 0 0 0 0,0 0 1 0 0,-1 0-1 0 0,1 0 0 0 0,0 0 1 0 0,-1 0-1 0 0,1 0 0 0 0,-1 0 0 0 0,-13 7 1181 0 0,-9 17-389 0 0,23-23-795 0 0,-44 56 253 0 0,-41 72 1 0 0,-18 24-45 0 0,77-119-80 0 0,-44 46 0 0 0,60-71-160 0 0,0 0 0 0 0,0 0 0 0 0,0-1 0 0 0,-1-1-1 0 0,-1 0 1 0 0,1 0 0 0 0,-1-1 0 0 0,0-1 0 0 0,-15 6 0 0 0,23-10-19 0 0,1 0-1 0 0,-1 0 1 0 0,0-1-1 0 0,0 1 1 0 0,0-1-1 0 0,1 1 1 0 0,-1-1-1 0 0,0-1 1 0 0,0 1-1 0 0,0 0 0 0 0,1-1 1 0 0,-1 0-1 0 0,0 0 1 0 0,0 0-1 0 0,1 0 1 0 0,-1-1-1 0 0,1 1 1 0 0,-1-1-1 0 0,1 0 1 0 0,0 0-1 0 0,-1 0 1 0 0,1 0-1 0 0,0-1 1 0 0,1 1-1 0 0,-1-1 1 0 0,0 0-1 0 0,1 0 1 0 0,-1 0-1 0 0,1 0 1 0 0,0 0-1 0 0,-3-6 1 0 0,0-2-166 0 0,0 1 1 0 0,1-1-1 0 0,1 0 1 0 0,-1-1 0 0 0,2 1-1 0 0,-1 0 1 0 0,2-1-1 0 0,0 0 1 0 0,0-13-1 0 0,1 5-834 0 0,4-37-1 0 0,-3 53 823 0 0,0-1 0 0 0,-1 1 1 0 0,2-1-1 0 0,-1 1 0 0 0,0 0 0 0 0,1-1 0 0 0,0 1 0 0 0,0 0 0 0 0,0 0 0 0 0,0 0 0 0 0,1 0 0 0 0,0 1 0 0 0,0-1 0 0 0,4-4 0 0 0,-5 7 128 0 0,0 0 1 0 0,0 0-1 0 0,-1 1 0 0 0,1-1 1 0 0,0 0-1 0 0,0 1 1 0 0,0 0-1 0 0,0-1 1 0 0,0 1-1 0 0,0 0 1 0 0,0 0-1 0 0,0 0 1 0 0,0 0-1 0 0,-1 0 1 0 0,1 1-1 0 0,0-1 0 0 0,0 0 1 0 0,0 1-1 0 0,2 1 1 0 0,39 16-205 0 0,-31-12 226 0 0,157 86 138 0 0,-72-35-1310 0 0,-68-42-4309 0 0</inkml:trace>
</inkml:ink>
</file>

<file path=ppt/ink/ink2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0.611"/>
    </inkml:context>
    <inkml:brush xml:id="br0">
      <inkml:brushProperty name="width" value="0.05" units="cm"/>
      <inkml:brushProperty name="height" value="0.05" units="cm"/>
    </inkml:brush>
  </inkml:definitions>
  <inkml:trace contextRef="#ctx0" brushRef="#br0">26 1284 3225 0 0,'-26'74'4889'0'0,"28"-84"2822"0"0,-3-14-5654 0 0,0 2-1119 0 0,27-568 193 0 0,-19 450-1167 0 0,-2 59-256 0 0,22-117 1 0 0,-21 166 275 0 0,2 0 0 0 0,1 1 0 0 0,2 0 0 0 0,1 1 0 0 0,1 0 0 0 0,28-44 0 0 0,-40 71 10 0 0,1 0 0 0 0,0 0 0 0 0,1 0 0 0 0,-1 1 0 0 0,0-1-1 0 0,1 1 1 0 0,0-1 0 0 0,-1 1 0 0 0,1 0 0 0 0,5-3 0 0 0,-7 5-3 0 0,0-1 0 0 0,0 1 1 0 0,1 0-1 0 0,-1-1 0 0 0,0 1 1 0 0,0 0-1 0 0,1 0 0 0 0,-1 0 1 0 0,0 0-1 0 0,1 0 0 0 0,-1 0 1 0 0,0 1-1 0 0,0-1 0 0 0,1 0 0 0 0,-1 1 1 0 0,0-1-1 0 0,0 1 0 0 0,0-1 1 0 0,1 1-1 0 0,-1-1 0 0 0,0 1 1 0 0,0 0-1 0 0,0 0 0 0 0,0-1 1 0 0,0 1-1 0 0,0 0 0 0 0,0 0 0 0 0,-1 0 1 0 0,1 0-1 0 0,0 0 0 0 0,1 2 1 0 0,3 5-21 0 0,0 0 0 0 0,-1 0 0 0 0,1 0 0 0 0,-2 0 0 0 0,1 1 0 0 0,-1 0 0 0 0,0 0 0 0 0,-1 0 0 0 0,0 0 0 0 0,-1 0 0 0 0,0 0 0 0 0,0 0 0 0 0,-1 0 0 0 0,0 1 0 0 0,0-1 0 0 0,-1 0 0 0 0,-4 15 1 0 0,3-14 96 0 0,0 0 0 0 0,-1 0 0 0 0,-1-1 0 0 0,1 1 0 0 0,-2-1 1 0 0,1 0-1 0 0,-1 0 0 0 0,-1 0 0 0 0,1-1 0 0 0,-2 0 0 0 0,1 0 1 0 0,-1 0-1 0 0,0-1 0 0 0,-1 0 0 0 0,-13 10 0 0 0,16-13 168 0 0,0-1 0 0 0,1 0 0 0 0,-1-1 0 0 0,0 1 0 0 0,-1-1 0 0 0,1 0 1 0 0,0 0-1 0 0,-11 2 0 0 0,19-3-626 0 0,1 0 1 0 0,0 0-1 0 0,-1 0 1 0 0,1 0-1 0 0,-1 0 1 0 0,1 1-1 0 0,-1-1 1 0 0,0 1-1 0 0,1 0 1 0 0,2 3 0 0 0,32 25-2912 0 0,-27-20 3201 0 0,0 0 0 0 0,-1 1 0 0 0,-1 1 0 0 0,0 0 0 0 0,11 18 0 0 0,-17-25 117 0 0,0 0 0 0 0,-1-1 1 0 0,1 1-1 0 0,-1 1 0 0 0,0-1 0 0 0,-1 0 1 0 0,1 0-1 0 0,-1 1 0 0 0,0-1 1 0 0,-1 1-1 0 0,1-1 0 0 0,-1 1 1 0 0,0-1-1 0 0,-1 1 0 0 0,1-1 0 0 0,-1 0 1 0 0,0 1-1 0 0,-2 5 0 0 0,1-7 101 0 0,0 0 0 0 0,-1 0 0 0 0,0 0 0 0 0,1 0 0 0 0,-2 0 0 0 0,1 0 0 0 0,0-1 0 0 0,-1 0 0 0 0,1 1 0 0 0,-1-1 0 0 0,0 0 0 0 0,0-1 0 0 0,-1 1 0 0 0,1-1 0 0 0,0 0 0 0 0,-1 0-1 0 0,1 0 1 0 0,-8 1 0 0 0,6-1-37 0 0,-1 0 0 0 0,1-1 0 0 0,0 0 0 0 0,-1 0 0 0 0,1 0 0 0 0,0-1 1 0 0,-1 0-1 0 0,1-1 0 0 0,-1 1 0 0 0,1-1 0 0 0,0 0 0 0 0,-1-1 0 0 0,-8-2 0 0 0,12 2-277 0 0,0 1 1 0 0,0 0 0 0 0,0-1-1 0 0,1 0 1 0 0,-1 1 0 0 0,1-1 0 0 0,-1 0-1 0 0,-2-3 1 0 0,-5-11-732 0 0</inkml:trace>
</inkml:ink>
</file>

<file path=ppt/ink/ink2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0.953"/>
    </inkml:context>
    <inkml:brush xml:id="br0">
      <inkml:brushProperty name="width" value="0.05" units="cm"/>
      <inkml:brushProperty name="height" value="0.05" units="cm"/>
    </inkml:brush>
  </inkml:definitions>
  <inkml:trace contextRef="#ctx0" brushRef="#br0">173 0 3225 0 0,'5'9'202'0'0,"-1"1"0"0"0,0-1 1 0 0,-1 0-1 0 0,0 1 0 0 0,-1 0 1 0 0,0 0-1 0 0,0 0 0 0 0,-1 0 1 0 0,-1 0-1 0 0,0 12 0 0 0,-1 0 717 0 0,-1-1 0 0 0,-1 1 0 0 0,-10 35 0 0 0,7-41-367 0 0,0-1 0 0 0,0 0 0 0 0,-2 0 0 0 0,0-1 1 0 0,-1 1-1 0 0,0-2 0 0 0,-1 1 0 0 0,0-2 0 0 0,-1 1 0 0 0,-1-1 0 0 0,0-1 0 0 0,0 0 0 0 0,-23 14 1 0 0,9-7-493 0 0</inkml:trace>
</inkml:ink>
</file>

<file path=ppt/ink/ink2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1.294"/>
    </inkml:context>
    <inkml:brush xml:id="br0">
      <inkml:brushProperty name="width" value="0.05" units="cm"/>
      <inkml:brushProperty name="height" value="0.05" units="cm"/>
    </inkml:brush>
  </inkml:definitions>
  <inkml:trace contextRef="#ctx0" brushRef="#br0">33 1 3225 0 0,'-2'1'402'0'0,"0"1"1"0"0,0 0 0 0 0,0-1 0 0 0,0 1-1 0 0,0 0 1 0 0,1 0 0 0 0,-1 0 0 0 0,1 1-1 0 0,0-1 1 0 0,-1 0 0 0 0,1 1 0 0 0,0-1-1 0 0,1 0 1 0 0,-1 1 0 0 0,-1 2 0 0 0,-6 40-150 0 0,8-40-212 0 0,0-1-1 0 0,0 0 1 0 0,0 0-1 0 0,1 0 1 0 0,-1 1-1 0 0,1-1 1 0 0,0 0 0 0 0,0 0-1 0 0,1 0 1 0 0,-1 0-1 0 0,1 0 1 0 0,0-1-1 0 0,0 1 1 0 0,0 0-1 0 0,1-1 1 0 0,-1 1 0 0 0,1-1-1 0 0,0 0 1 0 0,0 0-1 0 0,0 0 1 0 0,0 0-1 0 0,5 3 1 0 0,-5-4-38 0 0,-1-1 0 0 0,1 0 1 0 0,-1 0-1 0 0,0 0 0 0 0,1 0 0 0 0,0 0 1 0 0,-1 0-1 0 0,1-1 0 0 0,-1 0 0 0 0,1 1 0 0 0,0-1 1 0 0,-1 0-1 0 0,1 0 0 0 0,0 0 0 0 0,-1 0 1 0 0,1-1-1 0 0,0 1 0 0 0,-1-1 0 0 0,1 0 0 0 0,-1 1 1 0 0,1-1-1 0 0,-1 0 0 0 0,1-1 0 0 0,-1 1 1 0 0,0 0-1 0 0,1-1 0 0 0,-1 1 0 0 0,0-1 1 0 0,0 0-1 0 0,0 0 0 0 0,0 0 0 0 0,0 0 0 0 0,-1 0 1 0 0,1 0-1 0 0,-1 0 0 0 0,2-3 0 0 0,20-35-471 0 0,-12 13 228 0 0</inkml:trace>
</inkml:ink>
</file>

<file path=ppt/ink/ink2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1.639"/>
    </inkml:context>
    <inkml:brush xml:id="br0">
      <inkml:brushProperty name="width" value="0.05" units="cm"/>
      <inkml:brushProperty name="height" value="0.05" units="cm"/>
    </inkml:brush>
  </inkml:definitions>
  <inkml:trace contextRef="#ctx0" brushRef="#br0">1 1 6913 0 0,'0'1'745'0'0,"1"-1"-745"0"0,1 0 0 0 0,-1 2-80 0 0,3-1-32 0 0,3 1-8 0 0,4-1 0 0 0,7 2-265 0 0,2-2-63 0 0,2 0 0 0 0,0-1-8 0 0,-1 0 456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3.632"/>
    </inkml:context>
    <inkml:brush xml:id="br0">
      <inkml:brushProperty name="width" value="0.05" units="cm"/>
      <inkml:brushProperty name="height" value="0.05" units="cm"/>
      <inkml:brushProperty name="color" value="#004F8B"/>
    </inkml:brush>
  </inkml:definitions>
  <inkml:trace contextRef="#ctx0" brushRef="#br0">95 10 3225 0 0,'2'-10'3790'0'0,"1"16"702"0"0,0 4-1620 0 0,-2-3-3937 0 0,8 48 1240 0 0,-3 1 0 0 0,-3 0 0 0 0,-5 90 0 0 0,1-115-102 0 0,1-20-51 0 0,-1-1 0 0 0,-1 0-1 0 0,0 1 1 0 0,0-1 0 0 0,-1 0 0 0 0,0 0-1 0 0,-6 12 1 0 0,9-20 11 0 0,-1 0 1 0 0,0 0-1 0 0,0-1 1 0 0,0 1-1 0 0,0 0 0 0 0,0 0 1 0 0,0-1-1 0 0,0 1 0 0 0,-1-1 1 0 0,1 1-1 0 0,-1-1 0 0 0,1 0 1 0 0,-1 0-1 0 0,1 1 0 0 0,-1-1 1 0 0,0 0-1 0 0,1 0 0 0 0,-1 0 1 0 0,0-1-1 0 0,0 1 1 0 0,0 0-1 0 0,0-1 0 0 0,0 1 1 0 0,1-1-1 0 0,-1 0 0 0 0,0 1 1 0 0,0-1-1 0 0,0 0 0 0 0,0 0 1 0 0,0 0-1 0 0,0-1 0 0 0,0 1 1 0 0,0 0-1 0 0,0-1 1 0 0,0 1-1 0 0,0-1 0 0 0,0 0 1 0 0,0 0-1 0 0,1 0 0 0 0,-1 1 1 0 0,0-2-1 0 0,1 1 0 0 0,-1 0 1 0 0,0 0-1 0 0,-1-2 0 0 0,-7-6 191 0 0,0-1-384 0 0</inkml:trace>
</inkml:ink>
</file>

<file path=ppt/ink/ink2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1.985"/>
    </inkml:context>
    <inkml:brush xml:id="br0">
      <inkml:brushProperty name="width" value="0.05" units="cm"/>
      <inkml:brushProperty name="height" value="0.05" units="cm"/>
    </inkml:brush>
  </inkml:definitions>
  <inkml:trace contextRef="#ctx0" brushRef="#br0">368 320 6913 0 0,'-5'89'-2958'0'0,"-13"44"4068"0"0,12-104 138 0 0,0-1 1 0 0,-16 46-1 0 0,17-62-471 0 0,0-1 0 0 0,0 0 0 0 0,-1 0 0 0 0,0 0 0 0 0,-1-1 0 0 0,0 0 0 0 0,-1 0 0 0 0,-16 16 0 0 0,20-23-571 0 0,0 0-1 0 0,0-1 0 0 0,0 1 0 0 0,0-1 0 0 0,0 0 1 0 0,-1 0-1 0 0,1 0 0 0 0,-1-1 0 0 0,1 0 0 0 0,-1 0 1 0 0,0 0-1 0 0,1 0 0 0 0,-1-1 0 0 0,0 1 0 0 0,0-1 1 0 0,1 0-1 0 0,-1-1 0 0 0,0 1 0 0 0,0-1 0 0 0,1 0 1 0 0,-1 0-1 0 0,1-1 0 0 0,-1 1 0 0 0,1-1 0 0 0,-7-4 1 0 0,2 2-379 0 0,0-1 0 0 0,1 0 0 0 0,0 0 1 0 0,0-1-1 0 0,0 0 0 0 0,1-1 0 0 0,-1 0 0 0 0,2 0 1 0 0,-1 0-1 0 0,1-1 0 0 0,-8-13 0 0 0,-2-11-6753 0 0</inkml:trace>
  <inkml:trace contextRef="#ctx0" brushRef="#br0" timeOffset="1">292 0 456 0 0,'3'1'0'0'0,"-2"-1"0"0"0,0 2 0 0 0,2-1 0 0 0,0 1 584 0 0,0-2 80 0 0,-1 1 9 0 0,5 2 7 0 0,3 1-416 0 0,4 3-80 0 0,3 0-24 0 0,1-2 0 0 0,1 2-88 0 0,0 0-72 0 0,4-1 96 0 0,-3-2-96 0 0,3-1 0 0 0</inkml:trace>
</inkml:ink>
</file>

<file path=ppt/ink/ink2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3.225"/>
    </inkml:context>
    <inkml:brush xml:id="br0">
      <inkml:brushProperty name="width" value="0.05" units="cm"/>
      <inkml:brushProperty name="height" value="0.05" units="cm"/>
    </inkml:brush>
  </inkml:definitions>
  <inkml:trace contextRef="#ctx0" brushRef="#br0">1 544 14283 0 0,'0'0'1103'0'0,"25"6"-4169"0"0,-7-4 3150 0 0,-1-1 0 0 0,1-1-1 0 0,0 0 1 0 0,0-1 0 0 0,0-2 0 0 0,-1 1 0 0 0,1-2 0 0 0,-1 0-1 0 0,0-2 1 0 0,0 1 0 0 0,-1-2 0 0 0,1 0 0 0 0,14-10 0 0 0,4-4 455 0 0,-1-1 0 0 0,-1-1 0 0 0,-1-2 0 0 0,47-47 0 0 0,-50 43-420 0 0,-2-1-1 0 0,31-45 1 0 0,-48 61-117 0 0,-1-1-1 0 0,-1 0 1 0 0,0 0-1 0 0,-1-1 0 0 0,-1 0 1 0 0,0 0-1 0 0,-1 0 1 0 0,4-21-1 0 0,-9 36 42 0 0,0-1-1 0 0,1 1 1 0 0,-1-1-1 0 0,0 1 1 0 0,0 0-1 0 0,0-1 1 0 0,0 1-1 0 0,0-1 1 0 0,0 1-1 0 0,0-1 1 0 0,-1 1-1 0 0,1 0 1 0 0,0-1-1 0 0,-1 1 1 0 0,1 0 0 0 0,-1-1-1 0 0,1 1 1 0 0,-1 0-1 0 0,0-1 1 0 0,0 1-1 0 0,0 0 1 0 0,1 0-1 0 0,-1 0 1 0 0,0 0-1 0 0,0 0 1 0 0,-1 0-1 0 0,-1-2 1 0 0,1 3 71 0 0,1-1 1 0 0,-1 1-1 0 0,0 0 1 0 0,1 0-1 0 0,-1 0 1 0 0,0 0 0 0 0,0 0-1 0 0,1 0 1 0 0,-1 0-1 0 0,0 0 1 0 0,0 1-1 0 0,1-1 1 0 0,-1 0-1 0 0,0 1 1 0 0,1 0-1 0 0,-1-1 1 0 0,1 1-1 0 0,-1 0 1 0 0,1 0 0 0 0,-1 0-1 0 0,1 0 1 0 0,-1 0-1 0 0,-1 2 1 0 0,-13 11-4 0 0,0 1 1 0 0,0 1 0 0 0,-24 34 0 0 0,-34 61-324 0 0,60-88 163 0 0,-125 223-83 0 0,121-207 102 0 0,2-1 1 0 0,2 2-1 0 0,2 0 1 0 0,-14 72-1 0 0,25-100-16 0 0,0 1 0 0 0,1-1 0 0 0,0 1-1 0 0,0-1 1 0 0,1 0 0 0 0,1 1 0 0 0,0-1-1 0 0,1 0 1 0 0,1 0 0 0 0,4 13 0 0 0,-6-20 24 0 0,0 0 0 0 0,1-1-1 0 0,-1 1 1 0 0,1-1 0 0 0,0 0 0 0 0,0 1 0 0 0,0-1 0 0 0,0 0 0 0 0,1-1 0 0 0,-1 1 0 0 0,1-1 0 0 0,0 1 0 0 0,0-1 0 0 0,1 0 0 0 0,-1-1 0 0 0,1 1 0 0 0,-1-1 0 0 0,1 0 0 0 0,0 0 0 0 0,-1 0 0 0 0,1-1 0 0 0,0 1 0 0 0,0-1 0 0 0,1-1 0 0 0,-1 1 0 0 0,0-1 0 0 0,6 0 0 0 0,-4-1-71 0 0,1 0 0 0 0,-1-1 0 0 0,0 1 0 0 0,1-2 0 0 0,-1 1 0 0 0,0-1 0 0 0,-1 0 0 0 0,1-1 0 0 0,-1 0 0 0 0,1 0 0 0 0,-1 0 0 0 0,0-1 0 0 0,0 1-1 0 0,-1-2 1 0 0,0 1 0 0 0,8-10 0 0 0,0-1-252 0 0,-1 0 0 0 0,-1-1-1 0 0,-1 0 1 0 0,0 0-1 0 0,8-22 1 0 0,-11 21-491 0 0,0-1 0 0 0,7-35 0 0 0,-13 47 518 0 0,1 0-1 0 0,-2 0 0 0 0,1 0 0 0 0,-1 1 0 0 0,0-1 0 0 0,0 0 1 0 0,-1 0-1 0 0,0 0 0 0 0,0 0 0 0 0,0 1 0 0 0,-5-13 0 0 0,5 17 363 0 0,0-1-1 0 0,-1 1 0 0 0,1-1 0 0 0,0 1 1 0 0,-1 0-1 0 0,1 0 0 0 0,-1 0 0 0 0,0-1 1 0 0,0 1-1 0 0,0 1 0 0 0,0-1 1 0 0,0 0-1 0 0,0 0 0 0 0,-1 1 0 0 0,1 0 1 0 0,-1-1-1 0 0,1 1 0 0 0,-1 0 0 0 0,1 0 1 0 0,-4-1-1 0 0,2 2 131 0 0,0-1 0 0 0,1 1 0 0 0,-1 0 1 0 0,0 1-1 0 0,1-1 0 0 0,-1 1 0 0 0,0-1 0 0 0,1 1 0 0 0,-1 0 1 0 0,1 0-1 0 0,-1 1 0 0 0,1-1 0 0 0,-5 3 0 0 0,-1 1 161 0 0,1 1 0 0 0,0-1 0 0 0,0 1 0 0 0,1 1 0 0 0,-1-1 0 0 0,1 1 0 0 0,1 1 0 0 0,-1-1 0 0 0,1 1 0 0 0,-6 11 0 0 0,10-15-350 0 0,0-1-1 0 0,0 0 0 0 0,1 1 0 0 0,-1-1 0 0 0,1 1 1 0 0,0-1-1 0 0,0 1 0 0 0,0 0 0 0 0,1-1 0 0 0,-1 1 0 0 0,1 0 1 0 0,0 0-1 0 0,0-1 0 0 0,0 1 0 0 0,1 0 0 0 0,-1 0 0 0 0,1-1 1 0 0,0 1-1 0 0,0 0 0 0 0,0-1 0 0 0,0 1 0 0 0,1-1 0 0 0,0 1 1 0 0,-1-1-1 0 0,1 0 0 0 0,0 0 0 0 0,1 0 0 0 0,-1 0 1 0 0,0 0-1 0 0,1 0 0 0 0,0 0 0 0 0,0-1 0 0 0,-1 1 0 0 0,2-1 1 0 0,-1 0-1 0 0,0 0 0 0 0,0 0 0 0 0,1-1 0 0 0,-1 1 0 0 0,0-1 1 0 0,1 1-1 0 0,0-1 0 0 0,-1 0 0 0 0,6 0 0 0 0,0 1-120 0 0,1-1-1 0 0,0-1 0 0 0,0 0 1 0 0,0 0-1 0 0,0-1 0 0 0,0 0 1 0 0,0 0-1 0 0,0-1 0 0 0,0-1 1 0 0,-1 0-1 0 0,1 0 0 0 0,-1 0 1 0 0,0-2-1 0 0,15-8 0 0 0,2-3-814 0 0,-1-1 1 0 0,-1-1-1 0 0,36-36 0 0 0,-52 47 490 0 0,-3 3-237 0 0,0-1 0 0 0,0 0 1 0 0,0-1-1 0 0,0 1 0 0 0,5-10 0 0 0,-10 16 756 0 0,0 0-1 0 0,0 0 1 0 0,1-1 0 0 0,-1 1-1 0 0,0 0 1 0 0,1 0-1 0 0,-1-1 1 0 0,1 1-1 0 0,-1 0 1 0 0,0-1-1 0 0,1 1 1 0 0,0 0-1 0 0,-1-1 1 0 0,1 1-1 0 0,-1-1 1 0 0,1 1-1 0 0,0-1 1 0 0,-1 1-1 0 0,1-1 1 0 0,0 1 0 0 0,-1-1-1 0 0,1 0 1 0 0,0 1-1 0 0,0-1 1 0 0,0 0-1 0 0,-1 0 1 0 0,1 0-1 0 0,0 0 1 0 0,0 1-1 0 0,0-1 1 0 0,-1 0-1 0 0,1 0 1 0 0,0 0-1 0 0,0-1 1 0 0,0 1-1 0 0,-1 0 1 0 0,1 0-1 0 0,0 0 1 0 0,0-1 0 0 0,0 1-1 0 0,-1 0 1 0 0,1-1-1 0 0,1 0 1 0 0,2-5-58 0 0</inkml:trace>
</inkml:ink>
</file>

<file path=ppt/ink/ink2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4.191"/>
    </inkml:context>
    <inkml:brush xml:id="br0">
      <inkml:brushProperty name="width" value="0.05" units="cm"/>
      <inkml:brushProperty name="height" value="0.05" units="cm"/>
    </inkml:brush>
  </inkml:definitions>
  <inkml:trace contextRef="#ctx0" brushRef="#br0">243 153 11522 0 0,'-1'4'242'0'0,"0"-1"0"0"0,0 1 0 0 0,0 0 0 0 0,-1 0 0 0 0,1 0 0 0 0,-4 3 0 0 0,-1 7-285 0 0,-6 18-99 0 0,-9 34-1 0 0,18-57 108 0 0,1 1 0 0 0,1-1-1 0 0,-1 1 1 0 0,2 0 0 0 0,-1-1-1 0 0,1 1 1 0 0,1 0 0 0 0,2 14 0 0 0,-3-22 25 0 0,0 0 0 0 0,1 0 0 0 0,-1 0 0 0 0,1 0 1 0 0,-1 0-1 0 0,1 0 0 0 0,0-1 0 0 0,0 1 0 0 0,0 0 0 0 0,0 0 1 0 0,0-1-1 0 0,0 1 0 0 0,0-1 0 0 0,0 1 0 0 0,1-1 0 0 0,-1 1 0 0 0,1-1 1 0 0,-1 0-1 0 0,1 0 0 0 0,3 2 0 0 0,-3-2 38 0 0,0-1-1 0 0,0 0 0 0 0,0 1 1 0 0,0-1-1 0 0,0 0 1 0 0,0 0-1 0 0,-1 0 1 0 0,1-1-1 0 0,0 1 0 0 0,0 0 1 0 0,0-1-1 0 0,0 1 1 0 0,0-1-1 0 0,0 0 0 0 0,0 0 1 0 0,-1 1-1 0 0,3-2 1 0 0,6-5 226 0 0,-1 1-1 0 0,0-2 1 0 0,0 1 0 0 0,0-1 0 0 0,12-15-1 0 0,12-17 28 0 0,41-65 0 0 0,-51 67-2181 0 0,-1-1-1 0 0,16-46 1 0 0,-27 55 510 0 0,-11 28 1343 0 0,1 1 0 0 0,-1-1 0 0 0,0 1 1 0 0,1-1-1 0 0,-1 1 0 0 0,0-1 0 0 0,0 0 0 0 0,0 1 0 0 0,0-1 0 0 0,0 1 0 0 0,0-1 0 0 0,0 1 1 0 0,-1-1-1 0 0,1 1 0 0 0,0-1 0 0 0,-1 1 0 0 0,1-1 0 0 0,-2-1 0 0 0,2 3 193 0 0,-1 0 0 0 0,1 0 0 0 0,0 0 0 0 0,-1 0 0 0 0,1 0 1 0 0,-1 0-1 0 0,1 0 0 0 0,0 0 0 0 0,-1 0 0 0 0,1 0 0 0 0,0 0 0 0 0,-1 1 0 0 0,1-1 0 0 0,0 0 0 0 0,-1 0 0 0 0,1 0 0 0 0,0 0 0 0 0,-1 1 0 0 0,1-1 0 0 0,0 0 0 0 0,-1 0 0 0 0,1 1 1 0 0,0-1-1 0 0,0 0 0 0 0,-1 0 0 0 0,1 1 0 0 0,0-1 0 0 0,0 0 0 0 0,0 1 0 0 0,-1-1 0 0 0,1 0 0 0 0,0 1 0 0 0,0-1 0 0 0,0 0 0 0 0,0 1 0 0 0,0-1 0 0 0,0 1 0 0 0,0-1 1 0 0,-9 20 1592 0 0,9-18-1764 0 0,-18 56 31 0 0,2 0-1 0 0,-14 116 1 0 0,15-78-26 0 0,-2 8 11 0 0,-43 222-52 0 0,38-227 57 0 0,-44 118 1 0 0,21-111 840 0 0,39-94-411 0 0,-1-1 1 0 0,0 1 0 0 0,-1-1-1 0 0,0 0 1 0 0,-1-1 0 0 0,-13 14 0 0 0,20-23-313 0 0,0 1 1 0 0,0 0-1 0 0,0-1 1 0 0,0 1-1 0 0,-1-1 1 0 0,1 0 0 0 0,0 0-1 0 0,-1 0 1 0 0,1 0-1 0 0,-1 0 1 0 0,1 0-1 0 0,-1 0 1 0 0,1-1-1 0 0,-1 0 1 0 0,1 1 0 0 0,-1-1-1 0 0,0 0 1 0 0,1 0-1 0 0,-1 0 1 0 0,1-1-1 0 0,-1 1 1 0 0,0-1 0 0 0,1 1-1 0 0,-1-1 1 0 0,1 0-1 0 0,-1 0 1 0 0,1 0-1 0 0,0 0 1 0 0,-1 0 0 0 0,1-1-1 0 0,0 1 1 0 0,0-1-1 0 0,0 1 1 0 0,0-1-1 0 0,-2-2 1 0 0,-1-1-50 0 0,0 0-1 0 0,1-1 1 0 0,-1 1 0 0 0,1-1 0 0 0,0 0-1 0 0,1-1 1 0 0,-1 1 0 0 0,1-1-1 0 0,1 1 1 0 0,-1-1 0 0 0,-2-12 0 0 0,4 9-84 0 0,0 0 0 0 0,0-1 0 0 0,1 1 0 0 0,0 0 0 0 0,1-1 0 0 0,0 1 0 0 0,1 0 0 0 0,0 0 0 0 0,1 0 0 0 0,0 0 0 0 0,0 0 0 0 0,1 0 0 0 0,9-15 0 0 0,-3 8-455 0 0,1 0 0 0 0,0 1 0 0 0,1 0-1 0 0,1 1 1 0 0,1 1 0 0 0,19-17 0 0 0,-2 5-6594 0 0</inkml:trace>
</inkml:ink>
</file>

<file path=ppt/ink/ink2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5.533"/>
    </inkml:context>
    <inkml:brush xml:id="br0">
      <inkml:brushProperty name="width" value="0.05" units="cm"/>
      <inkml:brushProperty name="height" value="0.05" units="cm"/>
    </inkml:brush>
  </inkml:definitions>
  <inkml:trace contextRef="#ctx0" brushRef="#br0">139 74 5985 0 0,'2'-73'13224'0'0,"-9"82"-11981"0"0,2-2-856 0 0,-15 25-125 0 0,2 1-1 0 0,2 1 1 0 0,1 0-1 0 0,2 1 1 0 0,-17 67-1 0 0,24-78-296 0 0,2 0 0 0 0,1 1 0 0 0,1-1 0 0 0,0 1 0 0 0,2-1 0 0 0,1 1 0 0 0,1-1 0 0 0,2 1 0 0 0,11 45 0 0 0,-11-58-47 0 0,1 0 0 0 0,0 0-1 0 0,1 0 1 0 0,1-1 0 0 0,-1 0-1 0 0,2-1 1 0 0,-1 1 0 0 0,2-2 0 0 0,-1 1-1 0 0,1-1 1 0 0,1 0 0 0 0,18 13-1 0 0,-1-5-933 0 0</inkml:trace>
</inkml:ink>
</file>

<file path=ppt/ink/ink2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6.280"/>
    </inkml:context>
    <inkml:brush xml:id="br0">
      <inkml:brushProperty name="width" value="0.05" units="cm"/>
      <inkml:brushProperty name="height" value="0.05" units="cm"/>
    </inkml:brush>
  </inkml:definitions>
  <inkml:trace contextRef="#ctx0" brushRef="#br0">1 15 11522 0 0,'-1'-2'3847'0'0,"8"-1"-1016"0"0,48-3-2830 0 0,0 2 1 0 0,78 5-1 0 0,-74 1 50 0 0,80 2-147 0 0,165-4-1145 0 0,-264-3-4819 0 0</inkml:trace>
</inkml:ink>
</file>

<file path=ppt/ink/ink2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6.922"/>
    </inkml:context>
    <inkml:brush xml:id="br0">
      <inkml:brushProperty name="width" value="0.05" units="cm"/>
      <inkml:brushProperty name="height" value="0.05" units="cm"/>
    </inkml:brush>
  </inkml:definitions>
  <inkml:trace contextRef="#ctx0" brushRef="#br0">1 2 9218 0 0,'0'0'1440'0'0,"15"-2"-800"0"0,4 8-603 0 0,0 0-1 0 0,0 1 0 0 0,-1 1 1 0 0,0 1-1 0 0,0 1 0 0 0,-1 0 1 0 0,0 2-1 0 0,-1-1 0 0 0,0 2 1 0 0,16 17-1 0 0,2 5 256 0 0,-2 1 0 0 0,-1 1 1 0 0,31 50-1 0 0,-53-74-212 0 0,-1 1 0 0 0,0-1 0 0 0,-1 1 0 0 0,-1 1-1 0 0,9 27 1 0 0,-13-36-146 0 0,-1 0-1 0 0,0 0 1 0 0,0 0-1 0 0,-1 0 1 0 0,0 0-1 0 0,0 0 1 0 0,-1 0-1 0 0,1 0 1 0 0,-1 0-1 0 0,0-1 1 0 0,-1 1-1 0 0,0 0 1 0 0,0 0-1 0 0,0-1 1 0 0,0 1-1 0 0,-1-1 1 0 0,0 0-1 0 0,-4 6 1 0 0,-4 5-415 0 0</inkml:trace>
</inkml:ink>
</file>

<file path=ppt/ink/ink2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7.267"/>
    </inkml:context>
    <inkml:brush xml:id="br0">
      <inkml:brushProperty name="width" value="0.05" units="cm"/>
      <inkml:brushProperty name="height" value="0.05" units="cm"/>
    </inkml:brush>
  </inkml:definitions>
  <inkml:trace contextRef="#ctx0" brushRef="#br0">426 1 16644 0 0,'-27'23'1875'0'0,"-53"58"-1492"0"0,3 4 0 0 0,-98 138 0 0 0,161-202-880 0 0,0 1-1 0 0,-12 27 1 0 0,13-20-6013 0 0</inkml:trace>
</inkml:ink>
</file>

<file path=ppt/ink/ink2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7.624"/>
    </inkml:context>
    <inkml:brush xml:id="br0">
      <inkml:brushProperty name="width" value="0.05" units="cm"/>
      <inkml:brushProperty name="height" value="0.05" units="cm"/>
    </inkml:brush>
  </inkml:definitions>
  <inkml:trace contextRef="#ctx0" brushRef="#br0">20 0 10594 0 0,'-2'3'61'0'0,"0"0"-1"0"0,-1 0 1 0 0,2 0-1 0 0,-1 1 1 0 0,0-1-1 0 0,1 0 1 0 0,-1 1 0 0 0,1-1-1 0 0,0 1 1 0 0,0 0-1 0 0,0-1 1 0 0,1 1-1 0 0,0 0 1 0 0,-1-1-1 0 0,1 1 1 0 0,0 0-1 0 0,1 0 1 0 0,-1-1-1 0 0,1 1 1 0 0,-1 0 0 0 0,1-1-1 0 0,2 5 1 0 0,-2-4 50 0 0,0 0 1 0 0,0 0 0 0 0,1-1 0 0 0,0 1 0 0 0,-1-1 0 0 0,1 1 0 0 0,1-1 0 0 0,-1 0 0 0 0,0 0 0 0 0,1 0-1 0 0,-1 0 1 0 0,1 0 0 0 0,0 0 0 0 0,0-1 0 0 0,0 0 0 0 0,0 1 0 0 0,1-1 0 0 0,-1 0 0 0 0,1-1 0 0 0,-1 1 0 0 0,7 2-1 0 0,-9-4-119 0 0,0 0 0 0 0,1 0-1 0 0,-1 1 1 0 0,0-1 0 0 0,1 0-1 0 0,-1 0 1 0 0,0 0 0 0 0,1-1-1 0 0,-1 1 1 0 0,0 0-1 0 0,0 0 1 0 0,1-1 0 0 0,-1 1-1 0 0,0-1 1 0 0,0 1 0 0 0,0-1-1 0 0,1 1 1 0 0,-1-1 0 0 0,0 0-1 0 0,0 0 1 0 0,0 1-1 0 0,0-1 1 0 0,0 0 0 0 0,0 0-1 0 0,1-2 1 0 0,5-7-340 0 0</inkml:trace>
</inkml:ink>
</file>

<file path=ppt/ink/ink2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7.954"/>
    </inkml:context>
    <inkml:brush xml:id="br0">
      <inkml:brushProperty name="width" value="0.05" units="cm"/>
      <inkml:brushProperty name="height" value="0.05" units="cm"/>
    </inkml:brush>
  </inkml:definitions>
  <inkml:trace contextRef="#ctx0" brushRef="#br0">1 0 6913 0 0,'0'0'745'0'0,"1"0"-745"0"0,1 0 0 0 0,2 0-616 0 0,0 1-145 0 0,3 4-23 0 0,3-3-8 0 0,4 1 624 0 0,-2-1 168 0 0</inkml:trace>
  <inkml:trace contextRef="#ctx0" brushRef="#br0" timeOffset="1">231 233 4609 0 0,'-9'300'1848'0'0,"9"-293"-1455"0"0,-1-1 0 0 0,0 1 0 0 0,-1-1 0 0 0,1 0 0 0 0,-1 1 0 0 0,-1-1 0 0 0,1 0 0 0 0,-1 0 0 0 0,-5 9 0 0 0,6-13-31 0 0,1 0 0 0 0,-1 0 0 0 0,0 0 0 0 0,0 0 0 0 0,0 0 0 0 0,0 0 0 0 0,0 0 0 0 0,0-1 0 0 0,-1 1 1 0 0,1-1-1 0 0,-1 1 0 0 0,1-1 0 0 0,-1 0 0 0 0,1 0 0 0 0,-1 0 0 0 0,1 0 0 0 0,-1-1 0 0 0,0 1 0 0 0,0-1 0 0 0,1 1 0 0 0,-1-1 1 0 0,0 0-1 0 0,0 0 0 0 0,-4-1 0 0 0,1 0-132 0 0,1 0 0 0 0,-1 0 1 0 0,1-1-1 0 0,0 0 0 0 0,-7-3 0 0 0,-13-10-5664 0 0,9 2-1158 0 0</inkml:trace>
</inkml:ink>
</file>

<file path=ppt/ink/ink2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8.284"/>
    </inkml:context>
    <inkml:brush xml:id="br0">
      <inkml:brushProperty name="width" value="0.05" units="cm"/>
      <inkml:brushProperty name="height" value="0.05" units="cm"/>
    </inkml:brush>
  </inkml:definitions>
  <inkml:trace contextRef="#ctx0" brushRef="#br0">1 17 5529 0 0,'3'-2'2417'0'0,"-2"2"-1761"0"0,2 0-656 0 0,2-2-192 0 0,2 1 0 0 0,3-3-8 0 0,4-3 200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44.227"/>
    </inkml:context>
    <inkml:brush xml:id="br0">
      <inkml:brushProperty name="width" value="0.05" units="cm"/>
      <inkml:brushProperty name="height" value="0.05" units="cm"/>
      <inkml:brushProperty name="color" value="#004F8B"/>
    </inkml:brush>
  </inkml:definitions>
  <inkml:trace contextRef="#ctx0" brushRef="#br0">11 8 5529 0 0,'0'0'56'0'0,"0"-1"0"0"0,0 1 0 0 0,0 0 0 0 0,0 0 0 0 0,0-1-1 0 0,0 1 1 0 0,0 0 0 0 0,0-1 0 0 0,0 1 0 0 0,0 0 0 0 0,0 0 0 0 0,1-1 0 0 0,-1 1-1 0 0,0 0 1 0 0,0 0 0 0 0,0-1 0 0 0,0 1 0 0 0,0 0 0 0 0,0 0 0 0 0,1 0 0 0 0,-1-1-1 0 0,0 1 1 0 0,0 0 0 0 0,0 0 0 0 0,0 0 0 0 0,1-1 0 0 0,-1 1 0 0 0,0 0 0 0 0,0 0-1 0 0,1 0 1 0 0,-1 0 0 0 0,0 0 0 0 0,0 0 0 0 0,1-1 0 0 0,-1 1 0 0 0,0 0 0 0 0,0 0-1 0 0,1 0 1 0 0,-1 0 0 0 0,0 0 0 0 0,0 0 0 0 0,1 0 0 0 0,-1 0 0 0 0,0 0 0 0 0,0 0-1 0 0,1 0 1 0 0,-1 0 0 0 0,0 0 0 0 0,0 1 0 0 0,1-1 0 0 0,-1 0 0 0 0,0 0 0 0 0,0 0-1 0 0,1 0 1 0 0,-1 0 0 0 0,0 0 0 0 0,0 1 0 0 0,1-1 0 0 0,-1 0 0 0 0,0 1 0 0 0,1-1 23 0 0,0 1 1 0 0,0-1-1 0 0,-1 1 1 0 0,1-1-1 0 0,0 1 1 0 0,0 0 0 0 0,-1-1-1 0 0,1 1 1 0 0,-1 0-1 0 0,1 0 1 0 0,0-1-1 0 0,-1 1 1 0 0,0 0 0 0 0,1 0-1 0 0,-1 0 1 0 0,1 1-1 0 0,-1-1-18 0 0,0-1 0 0 0,0 1-1 0 0,1 0 1 0 0,-1-1 0 0 0,0 1 0 0 0,0 0-1 0 0,0-1 1 0 0,0 1 0 0 0,0-1 0 0 0,0 1 0 0 0,-1 0-1 0 0,1-1 1 0 0,0 1 0 0 0,0 0 0 0 0,0-1-1 0 0,-1 1 1 0 0,1-1 0 0 0,0 1 0 0 0,0 0-1 0 0,-1-1 1 0 0,1 1 0 0 0,-1-1 0 0 0,1 1-1 0 0,0-1 1 0 0,-1 1 0 0 0,1-1 0 0 0,-1 0-1 0 0,1 1 1 0 0,-1-1 0 0 0,1 0 0 0 0,-1 1-1 0 0,0-1 1 0 0,1 0 0 0 0,-1 1 0 0 0,1-1-1 0 0,-1 0 1 0 0,0 0 0 0 0,1 0 0 0 0,-1 0-1 0 0,0 1 1 0 0,1-1 0 0 0,-1 0 0 0 0,0 0-1 0 0,1 0 1 0 0,-1 0 0 0 0,1-1 0 0 0,-1 1-1 0 0,0 0 1 0 0,1 0 0 0 0,-1 0 0 0 0,0 0-1 0 0,1-1 1 0 0,-1 1 0 0 0,1 0 0 0 0,-1-1-1 0 0,1 1 1 0 0,-1 0 0 0 0,1-1 0 0 0,-1 1 0 0 0,1-1-1 0 0,-1 1 1 0 0,0-1 0 0 0,0 0-51 0 0,1 1 0 0 0,-1-1 1 0 0,1 1-1 0 0,-1-1 0 0 0,1 1 1 0 0,-1-1-1 0 0,1 1 0 0 0,0-1 1 0 0,-1 0-1 0 0,1 1 0 0 0,0-1 1 0 0,-1 0-1 0 0,1 1 0 0 0,0-1 1 0 0,0 0-1 0 0,0 1 0 0 0,-1-1 1 0 0,1 0-1 0 0,0 1 0 0 0,0-1 1 0 0,0 0-1 0 0,0-1 0 0 0,1 1-41 0 0,-1 0 1 0 0,1 1-1 0 0,-1-1 0 0 0,1 0 0 0 0,0 0 0 0 0,-1 1 0 0 0,1-1 1 0 0,0 0-1 0 0,-1 1 0 0 0,1-1 0 0 0,0 1 0 0 0,0-1 0 0 0,0 1 0 0 0,-1-1 1 0 0,1 1-1 0 0,0 0 0 0 0,0-1 0 0 0,0 1 0 0 0,0 0 0 0 0,0-1 1 0 0,0 1-1 0 0,0 0 0 0 0,0 0 0 0 0,1 0 0 0 0,-1 0 24 0 0,0 0-1 0 0,1 0 1 0 0,-1 0-1 0 0,0-1 0 0 0,0 1 1 0 0,0 1-1 0 0,0-1 1 0 0,0 0-1 0 0,0 0 0 0 0,0 0 1 0 0,1 1-1 0 0,-1-1 1 0 0,0 0-1 0 0,0 1 1 0 0,0-1-1 0 0,0 1 0 0 0,0-1 1 0 0,0 1-1 0 0,0 0 1 0 0,-1-1-1 0 0,1 1 1 0 0,0 0-1 0 0,0 0 0 0 0,0 0 1 0 0,-1 0-1 0 0,2 1 1 0 0,-2-1 22 0 0,0-1 0 0 0,0 1 1 0 0,1 0-1 0 0,-1-1 0 0 0,0 1 0 0 0,0 0 1 0 0,0 0-1 0 0,0-1 0 0 0,0 1 1 0 0,-1 0-1 0 0,1 0 0 0 0,0-1 0 0 0,0 1 1 0 0,0 0-1 0 0,-1-1 0 0 0,1 1 1 0 0,0 0-1 0 0,-1-1 0 0 0,1 1 0 0 0,0-1 1 0 0,-1 1-1 0 0,1 0 0 0 0,-1-1 1 0 0,1 1-1 0 0,-1-1 0 0 0,1 1 0 0 0,-1-1 1 0 0,0 0-1 0 0,1 1 0 0 0,-1-1 1 0 0,1 1-1 0 0,-1-1 0 0 0,0 0 0 0 0,1 0 1 0 0,-1 1-1 0 0,0-1 0 0 0,1 0 1 0 0,-1 0-1 0 0,0 0 0 0 0,0 0 0 0 0,0 0 1 0 0,-15 5 849 0 0,13-5-773 0 0</inkml:trace>
</inkml:ink>
</file>

<file path=ppt/ink/ink2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48.880"/>
    </inkml:context>
    <inkml:brush xml:id="br0">
      <inkml:brushProperty name="width" value="0.05" units="cm"/>
      <inkml:brushProperty name="height" value="0.05" units="cm"/>
    </inkml:brush>
  </inkml:definitions>
  <inkml:trace contextRef="#ctx0" brushRef="#br0">9 2 7370 0 0,'0'0'1297'0'0,"6"0"485"0"0,23 17-658 0 0,-28-16-919 0 0,0 0 0 0 0,1 0 0 0 0,-1 1 0 0 0,0-1 0 0 0,0 0 0 0 0,0 1 0 0 0,1-1 0 0 0,-2 1 0 0 0,1-1 0 0 0,0 1 0 0 0,0 0 0 0 0,0-1 0 0 0,-1 1 0 0 0,1 0 0 0 0,-1-1-1 0 0,1 1 1 0 0,-1 0 0 0 0,0 2 0 0 0,0-3-64 0 0,0-1 1 0 0,-1 0-1 0 0,1 1 0 0 0,0-1 0 0 0,-1 0 0 0 0,1 0 0 0 0,0 1 0 0 0,-1-1 1 0 0,1 0-1 0 0,0 0 0 0 0,-1 0 0 0 0,1 0 0 0 0,0 1 0 0 0,-1-1 0 0 0,1 0 0 0 0,-1 0 1 0 0,1 0-1 0 0,-1 0 0 0 0,1 0 0 0 0,0 0 0 0 0,-1 0 0 0 0,1 0 0 0 0,-1 0 1 0 0,1 0-1 0 0,0 0 0 0 0,-1-1 0 0 0,1 1 0 0 0,0 0 0 0 0,-1 0 0 0 0,1 0 1 0 0,-1 0-1 0 0,0-1 0 0 0,-14-5 1659 0 0,12 4-1417 0 0,-18-13 193 0 0,21 14-578 0 0,-1 1 1 0 0,1 0-1 0 0,-1 0 0 0 0,1-1 0 0 0,-1 1 0 0 0,1 0 0 0 0,-1-1 1 0 0,1 1-1 0 0,-1-1 0 0 0,1 1 0 0 0,0 0 0 0 0,-1-1 1 0 0,1 1-1 0 0,0-1 0 0 0,0 1 0 0 0,-1-1 0 0 0,1 1 1 0 0,0-1-1 0 0,0 1 0 0 0,-1-1 0 0 0,1 1 0 0 0,0-1 0 0 0,0 1 1 0 0,0-1-1 0 0,0 0 0 0 0,0 1 0 0 0,0-1 0 0 0,0 1 1 0 0,0-1-1 0 0,0 1 0 0 0,0-1 0 0 0,19-8-715 0 0,-10 5 373 0 0</inkml:trace>
</inkml:ink>
</file>

<file path=ppt/ink/ink2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0.098"/>
    </inkml:context>
    <inkml:brush xml:id="br0">
      <inkml:brushProperty name="width" value="0.05" units="cm"/>
      <inkml:brushProperty name="height" value="0.05" units="cm"/>
    </inkml:brush>
  </inkml:definitions>
  <inkml:trace contextRef="#ctx0" brushRef="#br0">0 61 10138 0 0,'1'-7'9948'0'0,"-1"7"-9790"0"0,43-11-274 0 0,0 1 0 0 0,1 3 0 0 0,72-4 0 0 0,-22 2-28 0 0,-46 3 80 0 0</inkml:trace>
</inkml:ink>
</file>

<file path=ppt/ink/ink2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2.264"/>
    </inkml:context>
    <inkml:brush xml:id="br0">
      <inkml:brushProperty name="width" value="0.05" units="cm"/>
      <inkml:brushProperty name="height" value="0.05" units="cm"/>
    </inkml:brush>
  </inkml:definitions>
  <inkml:trace contextRef="#ctx0" brushRef="#br0">0 1 8290 0 0,'0'0'863'0'0,"307"9"-1318"0"0,-5 0 663 0 0,-189-14-296 0 0,-80 1 88 0 0</inkml:trace>
</inkml:ink>
</file>

<file path=ppt/ink/ink2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3.044"/>
    </inkml:context>
    <inkml:brush xml:id="br0">
      <inkml:brushProperty name="width" value="0.05" units="cm"/>
      <inkml:brushProperty name="height" value="0.05" units="cm"/>
    </inkml:brush>
  </inkml:definitions>
  <inkml:trace contextRef="#ctx0" brushRef="#br0">1 3 6913 0 0,'0'0'5181'0'0,"11"-3"-4331"0"0,5 3-871 0 0,0 1 0 0 0,1 0 0 0 0,-1 1 0 0 0,0 0-1 0 0,0 2 1 0 0,0 0 0 0 0,0 1 0 0 0,-1 0 0 0 0,1 1 0 0 0,23 14-1 0 0,-31-16 258 0 0,0 1-1 0 0,0 0 0 0 0,0 1 0 0 0,-1-1 0 0 0,1 2 1 0 0,-1-1-1 0 0,-1 1 0 0 0,1 0 0 0 0,-1 0 0 0 0,-1 1 1 0 0,1-1-1 0 0,-1 1 0 0 0,-1 1 0 0 0,1-1 0 0 0,-1 1 0 0 0,-1 0 1 0 0,0-1-1 0 0,0 1 0 0 0,-1 1 0 0 0,2 11 0 0 0,-4-13-16 0 0,0-1-1 0 0,0 0 0 0 0,-1 1 0 0 0,0-1 0 0 0,-1 0 0 0 0,0 0 0 0 0,0 0 1 0 0,0 0-1 0 0,-1 0 0 0 0,0 0 0 0 0,-1 0 0 0 0,1-1 0 0 0,-1 0 0 0 0,0 0 1 0 0,-1 0-1 0 0,-8 9 0 0 0,2-3-78 0 0,-1-1-1 0 0,1-1 1 0 0,-2 0 0 0 0,1-1-1 0 0,-1 0 1 0 0,-27 13 0 0 0,9-12-787 0 0,30-10 355 0 0,-1 0 0 0 0,1 0 0 0 0,-1 0 0 0 0,0 0 0 0 0,1 0 0 0 0,-1 0 0 0 0,1 0 0 0 0,-1 0 0 0 0,1-1-1 0 0,-1 1 1 0 0,-1-1 0 0 0</inkml:trace>
</inkml:ink>
</file>

<file path=ppt/ink/ink2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3.371"/>
    </inkml:context>
    <inkml:brush xml:id="br0">
      <inkml:brushProperty name="width" value="0.05" units="cm"/>
      <inkml:brushProperty name="height" value="0.05" units="cm"/>
    </inkml:brush>
  </inkml:definitions>
  <inkml:trace contextRef="#ctx0" brushRef="#br0">305 5 2849 0 0,'-1'-5'15654'0'0,"-11"6"-10940"0"0,4-1-6200 0 0,-5 4 1652 0 0,0 0-1 0 0,-1 1 0 0 0,1 0 0 0 0,1 1 1 0 0,-1 1-1 0 0,1 0 0 0 0,-16 11 0 0 0,17-10-161 0 0,-6 3-5 0 0,1 0 1 0 0,0 1-1 0 0,0 1 1 0 0,1 0 0 0 0,1 2-1 0 0,-17 21 1 0 0,27-32-12 0 0,1 1 1 0 0,0-1 0 0 0,0 1 0 0 0,0 0-1 0 0,1 0 1 0 0,0 0 0 0 0,0 1 0 0 0,0-1 0 0 0,0 0-1 0 0,1 1 1 0 0,0-1 0 0 0,0 1 0 0 0,1 0 0 0 0,-1-1-1 0 0,1 1 1 0 0,1-1 0 0 0,-1 1 0 0 0,1 0-1 0 0,0-1 1 0 0,0 1 0 0 0,0-1 0 0 0,1 1 0 0 0,0-1-1 0 0,0 0 1 0 0,0 0 0 0 0,1 0 0 0 0,3 6 0 0 0,1-1-233 0 0,0-2 0 0 0,0 1 1 0 0,0-1-1 0 0,1 0 0 0 0,0 0 1 0 0,1-1-1 0 0,0 0 0 0 0,18 10 1 0 0,20 4-6061 0 0,-27-14 167 0 0</inkml:trace>
</inkml:ink>
</file>

<file path=ppt/ink/ink2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4.466"/>
    </inkml:context>
    <inkml:brush xml:id="br0">
      <inkml:brushProperty name="width" value="0.05" units="cm"/>
      <inkml:brushProperty name="height" value="0.05" units="cm"/>
    </inkml:brush>
  </inkml:definitions>
  <inkml:trace contextRef="#ctx0" brushRef="#br0">79 1 5065 0 0,'0'0'389'0'0,"0"0"-250"0"0,-1 0 4 0 0,-10 4 5354 0 0,1 7-3418 0 0,-8 17-2155 0 0,14-19 596 0 0,-2 0-431 0 0,2 1 0 0 0,-1 0 0 0 0,1 0 0 0 0,1 0 0 0 0,-1 0 0 0 0,2 1 0 0 0,0-1-1 0 0,-2 18 1 0 0,3-24 75 0 0,1 0-1 0 0,0 0 0 0 0,0 0 0 0 0,0 0 1 0 0,1 0-1 0 0,-1 0 0 0 0,1 0 0 0 0,0-1 1 0 0,0 1-1 0 0,0 0 0 0 0,0 0 0 0 0,1-1 1 0 0,-1 1-1 0 0,1-1 0 0 0,0 1 0 0 0,0-1 1 0 0,1 0-1 0 0,-1 0 0 0 0,1 0 0 0 0,-1 0 1 0 0,1 0-1 0 0,0 0 0 0 0,0-1 0 0 0,0 1 1 0 0,0-1-1 0 0,7 3 0 0 0,-8-4-238 0 0,1 0-1 0 0,-1-1 1 0 0,0 0-1 0 0,1 1 1 0 0,-1-1-1 0 0,0 0 1 0 0,1 0-1 0 0,-1-1 1 0 0,0 1-1 0 0,1 0 1 0 0,-1-1-1 0 0,0 1 1 0 0,0-1-1 0 0,1 0 1 0 0,-1 0-1 0 0,0 0 0 0 0,0 0 1 0 0,0 0-1 0 0,0 0 1 0 0,0 0-1 0 0,0-1 1 0 0,0 1-1 0 0,-1-1 1 0 0,1 1-1 0 0,2-4 1 0 0,7-10-6076 0 0</inkml:trace>
</inkml:ink>
</file>

<file path=ppt/ink/ink2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4.826"/>
    </inkml:context>
    <inkml:brush xml:id="br0">
      <inkml:brushProperty name="width" value="0.05" units="cm"/>
      <inkml:brushProperty name="height" value="0.05" units="cm"/>
    </inkml:brush>
  </inkml:definitions>
  <inkml:trace contextRef="#ctx0" brushRef="#br0">1 1 6913 0 0,'0'0'15537'0'0</inkml:trace>
</inkml:ink>
</file>

<file path=ppt/ink/ink2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5.529"/>
    </inkml:context>
    <inkml:brush xml:id="br0">
      <inkml:brushProperty name="width" value="0.05" units="cm"/>
      <inkml:brushProperty name="height" value="0.05" units="cm"/>
    </inkml:brush>
  </inkml:definitions>
  <inkml:trace contextRef="#ctx0" brushRef="#br0">38 18 14283 0 0,'0'0'1103'0'0,"-3"-4"1838"0"0,-1 3 1162 0 0,3 1-4166 0 0,-15-1 32 0 0,16 1-34 0 0,-1 0 0 0 0,0 0-1 0 0,1 0 1 0 0,-1 0 0 0 0,1 0-1 0 0,-1 0 1 0 0,1 0-1 0 0,-1-1 1 0 0,1 1 0 0 0,-1 0-1 0 0,0 0 1 0 0,1-1-1 0 0,0 1 1 0 0,-1 0 0 0 0,1-1-1 0 0,-1 1 1 0 0,1 0 0 0 0,-1-1-1 0 0,1 1 1 0 0,0-1-1 0 0,-1 1 1 0 0,1-1 0 0 0,0 1-1 0 0,-1-1 1 0 0,1 1 0 0 0,0-1-1 0 0,0 1 1 0 0,-1-1-1 0 0,1 1 1 0 0,0-1 0 0 0,0 0-1 0 0,2 1-674 0 0,6 22-8970 0 0</inkml:trace>
</inkml:ink>
</file>

<file path=ppt/ink/ink2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6.028"/>
    </inkml:context>
    <inkml:brush xml:id="br0">
      <inkml:brushProperty name="width" value="0.05" units="cm"/>
      <inkml:brushProperty name="height" value="0.05" units="cm"/>
    </inkml:brush>
  </inkml:definitions>
  <inkml:trace contextRef="#ctx0" brushRef="#br0">14 30 6913 0 0,'-11'-18'1732'0'0,"10"18"-1724"0"0,1-1 0 0 0,0 1 0 0 0,0 0 0 0 0,0 0 1 0 0,0-1-1 0 0,-1 1 0 0 0,1 0 0 0 0,0-1 0 0 0,0 1 1 0 0,0 0-1 0 0,0-1 0 0 0,0 1 0 0 0,0 0 0 0 0,0-1 1 0 0,0 1-1 0 0,0 0 0 0 0,0-1 0 0 0,0 1 1 0 0,0 0-1 0 0,0-1 0 0 0,0 1 0 0 0,0 0 0 0 0,1 0 1 0 0,-1-1-1 0 0,0 1 0 0 0,0 0 0 0 0,0-1 0 0 0,0 1 1 0 0,1 0-1 0 0,-1 0 0 0 0,0-1 0 0 0,0 1 0 0 0,0 0 1 0 0,1 0-1 0 0,-1-1 0 0 0,0 1 0 0 0,0 0 1 0 0,1 0-1 0 0,-1 0 0 0 0,17-1 532 0 0,16 11 189 0 0,-31-9-626 0 0,0 0 1 0 0,-1 0-1 0 0,1-1 0 0 0,0 1 0 0 0,-1 0 0 0 0,1 0 0 0 0,-1 1 1 0 0,1-1-1 0 0,-1 0 0 0 0,1 0 0 0 0,-1 1 0 0 0,0-1 0 0 0,0 1 1 0 0,0-1-1 0 0,0 1 0 0 0,0 0 0 0 0,0-1 0 0 0,0 1 0 0 0,1 2 1 0 0,-2-4-48 0 0,0 1 0 0 0,0-1 1 0 0,0 1-1 0 0,0-1 0 0 0,0 1 1 0 0,0-1-1 0 0,0 1 0 0 0,-1-1 1 0 0,1 1-1 0 0,0-1 1 0 0,0 1-1 0 0,0-1 0 0 0,0 1 1 0 0,-1-1-1 0 0,1 1 0 0 0,0-1 1 0 0,0 1-1 0 0,-1-1 0 0 0,1 0 1 0 0,0 1-1 0 0,-1-1 1 0 0,1 1-1 0 0,-1-1 0 0 0,1 0 1 0 0,-1 1-1 0 0,0 0 8 0 0,-1-1-1 0 0,0 1 1 0 0,1 0 0 0 0,-1-1-1 0 0,0 1 1 0 0,1-1 0 0 0,-1 0-1 0 0,0 1 1 0 0,1-1 0 0 0,-1 0-1 0 0,-2 0 1 0 0,-25-7 919 0 0,28 7-1086 0 0,0 0 1 0 0,0 0 0 0 0,0-1-1 0 0,0 1 1 0 0,0-1 0 0 0,0 1 0 0 0,0-1-1 0 0,0 1 1 0 0,0-1 0 0 0,0 0-1 0 0,0 1 1 0 0,0-1 0 0 0,0 0 0 0 0,0 0-1 0 0,1 0 1 0 0,-1 1 0 0 0,0-1-1 0 0,1 0 1 0 0,-1 0 0 0 0,1 0 0 0 0,-1 0-1 0 0,1 0 1 0 0,-1-2 0 0 0,4-1-2567 0 0</inkml:trace>
</inkml:ink>
</file>

<file path=ppt/ink/ink2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6.997"/>
    </inkml:context>
    <inkml:brush xml:id="br0">
      <inkml:brushProperty name="width" value="0.05" units="cm"/>
      <inkml:brushProperty name="height" value="0.05" units="cm"/>
    </inkml:brush>
  </inkml:definitions>
  <inkml:trace contextRef="#ctx0" brushRef="#br0">0 10 12443 0 0,'5'-1'6370'0'0,"176"-1"-7143"0"0,22 0 625 0 0,-146-2 68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1.521"/>
    </inkml:context>
    <inkml:brush xml:id="br0">
      <inkml:brushProperty name="width" value="0.05" units="cm"/>
      <inkml:brushProperty name="height" value="0.05" units="cm"/>
      <inkml:brushProperty name="color" value="#004F8B"/>
    </inkml:brush>
  </inkml:definitions>
  <inkml:trace contextRef="#ctx0" brushRef="#br0">6 4 10594 0 0,'-2'-4'10811'0'0,"-1"151"-10295"0"0,2 120-1136 0 0,6-136 438 0 0,-5-114-149 0 0</inkml:trace>
</inkml:ink>
</file>

<file path=ppt/ink/ink2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7.637"/>
    </inkml:context>
    <inkml:brush xml:id="br0">
      <inkml:brushProperty name="width" value="0.05" units="cm"/>
      <inkml:brushProperty name="height" value="0.05" units="cm"/>
    </inkml:brush>
  </inkml:definitions>
  <inkml:trace contextRef="#ctx0" brushRef="#br0">0 26 12443 0 0,'0'0'957'0'0,"15"-3"-586"0"0,26-5-418 0 0,1 1 0 0 0,79 0 0 0 0,87 14 664 0 0,1-1-561 0 0,-41-7-220 0 0,-138 1 164 0 0</inkml:trace>
</inkml:ink>
</file>

<file path=ppt/ink/ink2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8.104"/>
    </inkml:context>
    <inkml:brush xml:id="br0">
      <inkml:brushProperty name="width" value="0.05" units="cm"/>
      <inkml:brushProperty name="height" value="0.05" units="cm"/>
    </inkml:brush>
  </inkml:definitions>
  <inkml:trace contextRef="#ctx0" brushRef="#br0">2 2 13827 0 0,'0'0'1471'0'0,"-1"-1"-1432"0"0,0 1 25 0 0,10 1-161 0 0,0 0 0 0 0,-1 0 0 0 0,1 1-1 0 0,-1 0 1 0 0,0 0 0 0 0,0 1 0 0 0,1 0 0 0 0,-2 1 0 0 0,11 6 0 0 0,6 4-47 0 0,34 28 0 0 0,-12-2 109 0 0,-2 3 0 0 0,-1 1 1 0 0,48 67-1 0 0,-86-105 35 0 0,18 24 0 0 0,23 36 0 0 0,-41-57 0 0 0,0-1 0 0 0,-1 1 0 0 0,0 0 0 0 0,0 0 0 0 0,-1 0 0 0 0,0 0 0 0 0,-1 1 0 0 0,0-1 0 0 0,1 19 0 0 0,-4-15-68 0 0,-1 0-272 0 0</inkml:trace>
</inkml:ink>
</file>

<file path=ppt/ink/ink2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3:58.455"/>
    </inkml:context>
    <inkml:brush xml:id="br0">
      <inkml:brushProperty name="width" value="0.05" units="cm"/>
      <inkml:brushProperty name="height" value="0.05" units="cm"/>
    </inkml:brush>
  </inkml:definitions>
  <inkml:trace contextRef="#ctx0" brushRef="#br0">510 2 16131 0 0,'-1'0'182'0'0,"0"0"-1"0"0,0-1 0 0 0,0 1 1 0 0,0 0-1 0 0,0 0 0 0 0,0 0 0 0 0,0 0 1 0 0,0 0-1 0 0,-1 0 0 0 0,1 0 1 0 0,0 0-1 0 0,0 1 0 0 0,0-1 0 0 0,0 0 1 0 0,0 1-1 0 0,0-1 0 0 0,0 1 1 0 0,0-1-1 0 0,0 1 0 0 0,0-1 0 0 0,1 1 1 0 0,-3 0-1 0 0,-19 20 241 0 0,14-14 68 0 0,-206 207 968 0 0,115-110-1428 0 0,74-79-426 0 0,0 1 0 0 0,2 1 0 0 0,-28 44 0 0 0,33-37-7166 0 0</inkml:trace>
</inkml:ink>
</file>

<file path=ppt/ink/ink2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0.002"/>
    </inkml:context>
    <inkml:brush xml:id="br0">
      <inkml:brushProperty name="width" value="0.05" units="cm"/>
      <inkml:brushProperty name="height" value="0.05" units="cm"/>
    </inkml:brush>
  </inkml:definitions>
  <inkml:trace contextRef="#ctx0" brushRef="#br0">35 39 3225 0 0,'1'-2'217'0'0,"-1"-1"0"0"0,1 1 1 0 0,0 0-1 0 0,-1-1 1 0 0,1 1-1 0 0,0 0 0 0 0,0 0 1 0 0,0 0-1 0 0,1 0 0 0 0,-1 0 1 0 0,0 0-1 0 0,1 0 1 0 0,2-3-1 0 0,-3 5-29 0 0,-1-1-1 0 0,0 1 1 0 0,1-1-1 0 0,-1 1 1 0 0,0 0 0 0 0,1-1-1 0 0,-1 1 1 0 0,0 0 0 0 0,1 0-1 0 0,-1-1 1 0 0,1 1-1 0 0,-1 0 1 0 0,1 0 0 0 0,-1-1-1 0 0,1 1 1 0 0,-1 0-1 0 0,0 0 1 0 0,1 0 0 0 0,-1 0-1 0 0,1 0 1 0 0,-1 0 0 0 0,1 0-1 0 0,-1 0 1 0 0,1 0-1 0 0,-1 0 1 0 0,1 0 0 0 0,-1 0-1 0 0,1 0 1 0 0,0 1-1 0 0,8 11 2071 0 0,-8-9-2148 0 0,-1 0 1 0 0,1 0-1 0 0,0 0 0 0 0,-1 1 1 0 0,1-1-1 0 0,-1 0 1 0 0,0 0-1 0 0,-1 5 0 0 0,1-6-48 0 0,-1 0-1 0 0,1-1 1 0 0,-1 1 0 0 0,0 0-1 0 0,0-1 1 0 0,0 1 0 0 0,0-1-1 0 0,0 1 1 0 0,0-1-1 0 0,0 1 1 0 0,0-1 0 0 0,-1 0-1 0 0,1 1 1 0 0,0-1 0 0 0,-1 0-1 0 0,1 0 1 0 0,-1 0-1 0 0,0 0 1 0 0,1 0 0 0 0,-1-1-1 0 0,0 1 1 0 0,1 0-1 0 0,-1-1 1 0 0,0 1 0 0 0,0-1-1 0 0,1 0 1 0 0,-1 0 0 0 0,0 1-1 0 0,0-1 1 0 0,-3-1-1 0 0,4 1-149 0 0,-1 0-1 0 0,1 0 0 0 0,-1 0 0 0 0,1-1 0 0 0,-1 1 0 0 0,1-1 1 0 0,0 1-1 0 0,-1-1 0 0 0,1 1 0 0 0,0-1 0 0 0,-1 0 0 0 0,1 0 1 0 0,0 1-1 0 0,0-1 0 0 0,0 0 0 0 0,0 0 0 0 0,0 0 0 0 0,0-1 1 0 0,0 1-1 0 0,0 0 0 0 0,0 0 0 0 0,0 0 0 0 0,0-1 0 0 0,1 1 0 0 0,-1 0 1 0 0,1-1-1 0 0,-1 1 0 0 0,1 0 0 0 0,-1-1 0 0 0,1 1 0 0 0,0-1 1 0 0,0 1-1 0 0,-1-1 0 0 0,1 1 0 0 0,0-1 0 0 0,0 1 0 0 0,1-3 1 0 0,-1 2 63 0 0,1 0 1 0 0,-1 1 0 0 0,0-1 0 0 0,1 1 0 0 0,-1-1 0 0 0,1 1 0 0 0,0 0 0 0 0,-1-1 0 0 0,1 1-1 0 0,0-1 1 0 0,0 1 0 0 0,0 0 0 0 0,0 0 0 0 0,0 0 0 0 0,0-1 0 0 0,0 1 0 0 0,1 0 0 0 0,-1 0 0 0 0,0 1-1 0 0,0-1 1 0 0,1 0 0 0 0,-1 0 0 0 0,1 1 0 0 0,-1-1 0 0 0,1 0 0 0 0,-1 1 0 0 0,1 0 0 0 0,-1-1-1 0 0,1 1 1 0 0,-1 0 0 0 0,1 0 0 0 0,-1 0 0 0 0,1 0 0 0 0,0 0 0 0 0,-1 0 0 0 0,1 0 0 0 0,-1 0-1 0 0,1 1 1 0 0,-1-1 0 0 0,1 1 0 0 0,-1-1 0 0 0,1 1 0 0 0,-1 0 0 0 0,1-1 0 0 0,-1 1 0 0 0,0 0-1 0 0,1 0 1 0 0,-1 0 0 0 0,0 0 0 0 0,0 0 0 0 0,0 0 0 0 0,0 0 0 0 0,0 0 0 0 0,0 1 0 0 0,0-1-1 0 0,0 0 1 0 0,0 1 0 0 0,0-1 0 0 0,-1 1 0 0 0,1-1 0 0 0,-1 0 0 0 0,1 1 0 0 0,0 2 0 0 0,-1-3 75 0 0,0 0 0 0 0,0 0 1 0 0,0-1-1 0 0,0 1 1 0 0,0 0-1 0 0,0 0 1 0 0,0 0-1 0 0,0 0 0 0 0,0 0 1 0 0,0 0-1 0 0,0 0 1 0 0,-1-1-1 0 0,1 1 0 0 0,0 0 1 0 0,-1 0-1 0 0,1 0 1 0 0,0-1-1 0 0,-1 1 1 0 0,1 0-1 0 0,-1 0 0 0 0,0-1 1 0 0,1 1-1 0 0,-1 0 1 0 0,1-1-1 0 0,-1 1 0 0 0,0-1 1 0 0,0 1-1 0 0,1-1 1 0 0,-1 1-1 0 0,0-1 1 0 0,0 1-1 0 0,1-1 0 0 0,-1 0 1 0 0,0 1-1 0 0,0-1 1 0 0,0 0-1 0 0,0 0 0 0 0,0 0 1 0 0,1 1-1 0 0,-1-1 1 0 0,-1 0-1 0 0,0 0 55 0 0,0 0 0 0 0,0 0-1 0 0,0 0 1 0 0,0 0 0 0 0,0 0 0 0 0,0-1 0 0 0,0 1-1 0 0,0-1 1 0 0,0 1 0 0 0,0-1 0 0 0,0 0-1 0 0,0 0 1 0 0,0 1 0 0 0,0-1 0 0 0,1 0 0 0 0,-1-1-1 0 0,-2-1 1 0 0,2 1-273 0 0,-3-4-733 0 0,4 2-3070 0 0</inkml:trace>
</inkml:ink>
</file>

<file path=ppt/ink/ink2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0.566"/>
    </inkml:context>
    <inkml:brush xml:id="br0">
      <inkml:brushProperty name="width" value="0.05" units="cm"/>
      <inkml:brushProperty name="height" value="0.05" units="cm"/>
    </inkml:brush>
  </inkml:definitions>
  <inkml:trace contextRef="#ctx0" brushRef="#br0">279 1 3225 0 0,'-1'99'6382'0'0,"-10"57"-2863"0"0,8-130-3000 0 0,-1-1 1 0 0,-2 1-1 0 0,0-1 1 0 0,-2-1-1 0 0,-1 1 0 0 0,0-1 1 0 0,-24 40-1 0 0,29-57-342 0 0,0-1 0 0 0,-1 0 0 0 0,0 0 0 0 0,0 0 0 0 0,0 0 0 0 0,-13 9 0 0 0,16-13-88 0 0,0-1 1 0 0,-1 1-1 0 0,1-1 0 0 0,-1 0 0 0 0,1 1 0 0 0,-1-1 1 0 0,0-1-1 0 0,1 1 0 0 0,-1 0 0 0 0,0-1 1 0 0,1 1-1 0 0,-1-1 0 0 0,0 0 0 0 0,0 0 1 0 0,0 0-1 0 0,1 0 0 0 0,-1 0 0 0 0,0-1 0 0 0,0 1 1 0 0,1-1-1 0 0,-1 0 0 0 0,-4-1 0 0 0,2-1-187 0 0,-1 1 0 0 0,1-1 0 0 0,0 0 1 0 0,0 0-1 0 0,1-1 0 0 0,-1 0 0 0 0,1 1 0 0 0,-1-1 0 0 0,1-1 0 0 0,1 1 0 0 0,-1-1 0 0 0,-5-8 0 0 0,-4-13-6830 0 0</inkml:trace>
</inkml:ink>
</file>

<file path=ppt/ink/ink2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1.178"/>
    </inkml:context>
    <inkml:brush xml:id="br0">
      <inkml:brushProperty name="width" value="0.05" units="cm"/>
      <inkml:brushProperty name="height" value="0.05" units="cm"/>
    </inkml:brush>
  </inkml:definitions>
  <inkml:trace contextRef="#ctx0" brushRef="#br0">24 0 5529 0 0,'2'7'14641'0'0,"-5"-7"-14705"0"0,2 1 29 0 0,0-1 1 0 0,0 0 0 0 0,0 1 0 0 0,0-1-1 0 0,0 0 1 0 0,0 0 0 0 0,0 1 0 0 0,0-1 0 0 0,0 0-1 0 0,0 0 1 0 0,0 0 0 0 0,0-1 0 0 0,0 1-1 0 0,0 0 1 0 0,0 0 0 0 0,0 0 0 0 0,0-1 0 0 0,0 1-1 0 0,0 0 1 0 0,-2-2 0 0 0,10 4-5705 0 0,12-2 3687 0 0,1 0 1894 0 0,-19 0 157 0 0,-1 0-1 0 0,1 0 1 0 0,0 0-1 0 0,0 0 1 0 0,0 1-1 0 0,-1-1 1 0 0,1 0-1 0 0,0 0 1 0 0,0 0-1 0 0,0 1 1 0 0,-1-1-1 0 0,1 0 1 0 0,0 1-1 0 0,-1-1 1 0 0,1 1-1 0 0,0-1 1 0 0,-1 1-1 0 0,1-1 1 0 0,0 1-1 0 0,-1-1 1 0 0,1 1-1 0 0,-1-1 1 0 0,1 2-1 0 0,-1-2 31 0 0,0 1 0 0 0,0-1 0 0 0,-1 0 0 0 0,1 1 0 0 0,0-1 0 0 0,-1 0 0 0 0,1 0 0 0 0,0 1 0 0 0,-1-1 0 0 0,1 0 0 0 0,0 0-1 0 0,-1 0 1 0 0,1 0 0 0 0,0 1 0 0 0,-1-1 0 0 0,1 0 0 0 0,0 0 0 0 0,-1 0 0 0 0,1 0 0 0 0,-1 0 0 0 0,-1 0 1756 0 0</inkml:trace>
</inkml:ink>
</file>

<file path=ppt/ink/ink2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1.930"/>
    </inkml:context>
    <inkml:brush xml:id="br0">
      <inkml:brushProperty name="width" value="0.05" units="cm"/>
      <inkml:brushProperty name="height" value="0.05" units="cm"/>
    </inkml:brush>
  </inkml:definitions>
  <inkml:trace contextRef="#ctx0" brushRef="#br0">57 2 4609 0 0,'1'0'242'0'0,"-1"0"0"0"0,1 0 0 0 0,-1 0 0 0 0,1-1-1 0 0,-1 1 1 0 0,1 0 0 0 0,-1 0 0 0 0,1 0 0 0 0,-1 0 0 0 0,1 1 0 0 0,-1-1 0 0 0,1 0 0 0 0,-1 0-1 0 0,1 0 1 0 0,-1 0 0 0 0,1 0 0 0 0,-1 1 0 0 0,1-1 0 0 0,-1 0 0 0 0,1 0 0 0 0,-1 1 0 0 0,0-1 0 0 0,1 0-1 0 0,-1 1 1 0 0,1-1 0 0 0,-1 0 0 0 0,0 1 0 0 0,1-1 0 0 0,-1 1 0 0 0,0-1 0 0 0,0 1 0 0 0,1-1-1 0 0,-1 1 1 0 0,0 0 0 0 0,1 7 351 0 0,-1-7-1336 0 0,0 0 816 0 0,-1 0-1 0 0,1-1 0 0 0,0 1 0 0 0,-1-1 0 0 0,1 1 1 0 0,-1-1-1 0 0,1 1 0 0 0,0-1 0 0 0,-1 1 1 0 0,1-1-1 0 0,-1 0 0 0 0,1 1 0 0 0,-1-1 0 0 0,1 0 1 0 0,-1 1-1 0 0,0-1 0 0 0,1 0 0 0 0,-1 0 0 0 0,1 1 1 0 0,-1-1-1 0 0,0 0 0 0 0,1 0 0 0 0,-1 0 0 0 0,1 0 1 0 0,-1 0-1 0 0,0 0 0 0 0,1 0 0 0 0,-1 0 1 0 0,-1 0-1 0 0,-18-1 434 0 0,18 0-683 0 0,0 1 1 0 0,-1-1-1 0 0,1 0 0 0 0,0 1 0 0 0,0-1 1 0 0,0 0-1 0 0,0-1 0 0 0,0 1 0 0 0,0 0 1 0 0,0 0-1 0 0,0-1 0 0 0,0 0 0 0 0,0 1 1 0 0,1-1-1 0 0,-1 0 0 0 0,-1-3 0 0 0,6 5-183 0 0,0-1 1 0 0,1 0-1 0 0,-1 1 0 0 0,1 0 0 0 0,-1 0 0 0 0,0 0 0 0 0,5 1 0 0 0,-5-1 357 0 0,-2 0 1 0 0,-1 0 0 0 0,1 0 0 0 0,0 0-1 0 0,-1 0 1 0 0,1 0 0 0 0,0 0 0 0 0,-1 1-1 0 0,1-1 1 0 0,-1 0 0 0 0,1 0 0 0 0,0 0 0 0 0,-1 1-1 0 0,1-1 1 0 0,-1 0 0 0 0,1 1 0 0 0,-1-1-1 0 0,1 0 1 0 0,-1 1 0 0 0,1-1 0 0 0,-1 1-1 0 0,1-1 1 0 0,-1 1 0 0 0,1-1 0 0 0,-1 1-1 0 0,0-1 1 0 0,1 1 0 0 0,-1-1 0 0 0,0 1 0 0 0,1-1-1 0 0,-1 2 1 0 0,-1 0 2 0 0</inkml:trace>
</inkml:ink>
</file>

<file path=ppt/ink/ink2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3.644"/>
    </inkml:context>
    <inkml:brush xml:id="br0">
      <inkml:brushProperty name="width" value="0.05" units="cm"/>
      <inkml:brushProperty name="height" value="0.05" units="cm"/>
    </inkml:brush>
  </inkml:definitions>
  <inkml:trace contextRef="#ctx0" brushRef="#br0">3 32 11979 0 0,'-3'-2'3494'0'0,"9"-3"410"0"0,13-1-3898 0 0,1 2 0 0 0,0 0-1 0 0,-1 0 1 0 0,27 0 0 0 0,89 4-107 0 0,-46 0-45 0 0,-58-1 79 0 0,-2-1-13 0 0</inkml:trace>
</inkml:ink>
</file>

<file path=ppt/ink/ink2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3.975"/>
    </inkml:context>
    <inkml:brush xml:id="br0">
      <inkml:brushProperty name="width" value="0.05" units="cm"/>
      <inkml:brushProperty name="height" value="0.05" units="cm"/>
    </inkml:brush>
  </inkml:definitions>
  <inkml:trace contextRef="#ctx0" brushRef="#br0">74 1 10594 0 0,'-1'0'4339'0'0,"-3"7"-2012"0"0,-22 121-2450 0 0,-13 184 0 0 0,37-229-78 0 0,1-45 112 0 0</inkml:trace>
</inkml:ink>
</file>

<file path=ppt/ink/ink2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4.538"/>
    </inkml:context>
    <inkml:brush xml:id="br0">
      <inkml:brushProperty name="width" value="0.05" units="cm"/>
      <inkml:brushProperty name="height" value="0.05" units="cm"/>
    </inkml:brush>
  </inkml:definitions>
  <inkml:trace contextRef="#ctx0" brushRef="#br0">1 34 13363 0 0,'0'0'1995'0'0,"19"-3"271"0"0,452-18-2482 0 0,-272 18 204 0 0,-109-1-1227 0 0,-49 1-4556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1.947"/>
    </inkml:context>
    <inkml:brush xml:id="br0">
      <inkml:brushProperty name="width" value="0.05" units="cm"/>
      <inkml:brushProperty name="height" value="0.05" units="cm"/>
      <inkml:brushProperty name="color" value="#004F8B"/>
    </inkml:brush>
  </inkml:definitions>
  <inkml:trace contextRef="#ctx0" brushRef="#br0">360 2 10138 0 0,'0'0'919'0'0,"0"0"-759"0"0,0-1-123 0 0,0 1 63 0 0,-7 5 5191 0 0,-48 44-5281 0 0,-50 38-1124 0 0,92-78 996 0 0,-1 0 0 0 0,0-1 0 0 0,0-1 0 0 0,-1-1 0 0 0,1 0 0 0 0,-28 7 0 0 0,29-10 111 0 0,8-2-1 0 0,0 0 0 0 0,0 0 0 0 0,0 0 0 0 0,0 0 0 0 0,0 1 0 0 0,1 0-1 0 0,-1 0 1 0 0,0 0 0 0 0,-5 4 0 0 0,13-4-340 0 0,-1 0-1 0 0,0 0 1 0 0,1 0-1 0 0,-1 0 1 0 0,1 0-1 0 0,-1-1 0 0 0,1 1 1 0 0,5 1-1 0 0,66 27 689 0 0,99 26 0 0 0,-13-5-30 0 0,-86-22-387 0 0,-65-25 77 0 0</inkml:trace>
</inkml:ink>
</file>

<file path=ppt/ink/ink2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5.022"/>
    </inkml:context>
    <inkml:brush xml:id="br0">
      <inkml:brushProperty name="width" value="0.05" units="cm"/>
      <inkml:brushProperty name="height" value="0.05" units="cm"/>
    </inkml:brush>
  </inkml:definitions>
  <inkml:trace contextRef="#ctx0" brushRef="#br0">0 1 10594 0 0,'8'0'916'0'0,"0"0"-1"0"0,1 2 0 0 0,-1-1 1 0 0,0 1-1 0 0,13 4 0 0 0,-7 0-614 0 0,1 0 0 0 0,-1 1-1 0 0,0 1 1 0 0,20 15 0 0 0,-10-5-531 0 0,-1 2 0 0 0,-1 0 0 0 0,36 43 0 0 0,-33-30 238 0 0,34 54 0 0 0,-50-71 8 0 0,0 1 1 0 0,-2 0-1 0 0,1 0 1 0 0,-2 0-1 0 0,8 34 1 0 0,-12-39-17 0 0,-1 0-1 0 0,0-1 1 0 0,-2 21-1 0 0,1-28-99 0 0,0-1-1 0 0,0 1 0 0 0,-1 0 0 0 0,0 0 0 0 0,0 0 1 0 0,0 0-1 0 0,0-1 0 0 0,-1 1 0 0 0,1 0 0 0 0,-1-1 0 0 0,0 1 1 0 0,0-1-1 0 0,0 0 0 0 0,-5 5 0 0 0,-1-1-5376 0 0</inkml:trace>
</inkml:ink>
</file>

<file path=ppt/ink/ink2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5.350"/>
    </inkml:context>
    <inkml:brush xml:id="br0">
      <inkml:brushProperty name="width" value="0.05" units="cm"/>
      <inkml:brushProperty name="height" value="0.05" units="cm"/>
    </inkml:brush>
  </inkml:definitions>
  <inkml:trace contextRef="#ctx0" brushRef="#br0">565 0 9674 0 0,'-5'5'6976'0'0,"-7"7"-4361"0"0,-175 198 516 0 0,-75 122-2615 0 0,239-297-516 0 0,-36 72 0 0 0,42-73-11 0 0</inkml:trace>
</inkml:ink>
</file>

<file path=ppt/ink/ink2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7.478"/>
    </inkml:context>
    <inkml:brush xml:id="br0">
      <inkml:brushProperty name="width" value="0.1" units="cm"/>
      <inkml:brushProperty name="height" value="0.1" units="cm"/>
    </inkml:brush>
  </inkml:definitions>
  <inkml:trace contextRef="#ctx0" brushRef="#br0">1 2 2304 0 0,'1'-1'13381'0'0</inkml:trace>
</inkml:ink>
</file>

<file path=ppt/ink/ink2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7.814"/>
    </inkml:context>
    <inkml:brush xml:id="br0">
      <inkml:brushProperty name="width" value="0.1" units="cm"/>
      <inkml:brushProperty name="height" value="0.1" units="cm"/>
    </inkml:brush>
  </inkml:definitions>
  <inkml:trace contextRef="#ctx0" brushRef="#br0">2 11 9330 0 0,'0'-3'968'0'0,"-2"3"-968"0"0,2-1 528 0 0,2 1 0 0 0,21-6-2320 0 0,-17 6 1792 0 0</inkml:trace>
</inkml:ink>
</file>

<file path=ppt/ink/ink2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08.158"/>
    </inkml:context>
    <inkml:brush xml:id="br0">
      <inkml:brushProperty name="width" value="0.1" units="cm"/>
      <inkml:brushProperty name="height" value="0.1" units="cm"/>
    </inkml:brush>
  </inkml:definitions>
  <inkml:trace contextRef="#ctx0" brushRef="#br0">0 3 15203 0 0,'2'-3'3081'0'0,"-1"3"-2481"0"0</inkml:trace>
</inkml:ink>
</file>

<file path=ppt/ink/ink2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15:34:10.396"/>
    </inkml:context>
    <inkml:brush xml:id="br0">
      <inkml:brushProperty name="width" value="0.05" units="cm"/>
      <inkml:brushProperty name="height" value="0.05" units="cm"/>
    </inkml:brush>
  </inkml:definitions>
  <inkml:trace contextRef="#ctx0" brushRef="#br0">39 0 10138 0 0,'1'1'-108'0'0,"-1"1"0"0"0,0-1-1 0 0,1 0 1 0 0,-1 0 0 0 0,1 0 0 0 0,0 0-1 0 0,-1 0 1 0 0,1 0 0 0 0,0 0 0 0 0,-1 0-1 0 0,1-1 1 0 0,2 3 0 0 0,2 3-400 0 0,16 29 1382 0 0,-2 2 0 0 0,-1 0 0 0 0,-2 1 0 0 0,-2 1 0 0 0,19 78 0 0 0,-29-97-522 0 0,-2-1 0 0 0,0 1 1 0 0,0 0-1 0 0,-2 0 0 0 0,-1 0 1 0 0,0-1-1 0 0,-2 1 0 0 0,0 0 1 0 0,-1-1-1 0 0,-1 0 1 0 0,-1 0-1 0 0,0 0 0 0 0,-2 0 1 0 0,-14 25-1 0 0,9-23-145 0 0,-1 0 0 0 0,-1-1 0 0 0,-1 0 0 0 0,-20 18 0 0 0,5-6-94 0 0</inkml:trace>
</inkml:ink>
</file>

<file path=ppt/ink/ink2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5"/>
    </inkml:context>
    <inkml:brush xml:id="br0">
      <inkml:brushProperty name="width" value="0.05" units="cm"/>
      <inkml:brushProperty name="height" value="0.05" units="cm"/>
    </inkml:brush>
  </inkml:definitions>
  <inkml:trace contextRef="#ctx0" brushRef="#br0">382 229 5985 0 0,'2'-37'4665'0'0,"-1"30"-4057"0"0,0-1 1 0 0,-1 0-1 0 0,0 0 0 0 0,-1 0 0 0 0,1 0 0 0 0,-3-9 0 0 0,1 9-292 0 0,-1 0-1 0 0,1 0 1 0 0,-1 1 0 0 0,-1-1-1 0 0,1 1 1 0 0,-1 0 0 0 0,-1 0-1 0 0,1 1 1 0 0,-1-1 0 0 0,0 1-1 0 0,-1 0 1 0 0,1 0 0 0 0,-10-7-1 0 0,11 10-309 0 0,0 0 0 0 0,-1 1 0 0 0,1-1 0 0 0,0 1 0 0 0,-1 0 0 0 0,1 1 0 0 0,-1-1 0 0 0,0 1-1 0 0,1-1 1 0 0,-1 1 0 0 0,0 1 0 0 0,0-1 0 0 0,0 1 0 0 0,0 0 0 0 0,0 0 0 0 0,0 0 0 0 0,1 1 0 0 0,-1-1 0 0 0,0 1 0 0 0,0 0-1 0 0,0 1 1 0 0,1-1 0 0 0,-7 4 0 0 0,0 1-17 0 0,0 0 1 0 0,1 1-1 0 0,-1 1 0 0 0,2 0 1 0 0,-1 0-1 0 0,1 1 0 0 0,0 0 1 0 0,1 0-1 0 0,0 1 0 0 0,0 0 1 0 0,-9 18-1 0 0,5-7-38 0 0,1 1 0 0 0,0 1 0 0 0,2 0 0 0 0,-12 46 0 0 0,17-54 11 0 0,1 0 1 0 0,0 0 0 0 0,2 1-1 0 0,0-1 1 0 0,0 1-1 0 0,2-1 1 0 0,2 18 0 0 0,-3-29-36 0 0,1 0 0 0 0,0 0 0 0 0,0 0 1 0 0,0 0-1 0 0,0 0 0 0 0,1 0 0 0 0,0 0 1 0 0,-1-1-1 0 0,2 1 0 0 0,-1 0 0 0 0,0-1 1 0 0,1 0-1 0 0,-1 1 0 0 0,1-1 0 0 0,0 0 1 0 0,0 0-1 0 0,0-1 0 0 0,0 1 0 0 0,1-1 1 0 0,-1 1-1 0 0,1-1 0 0 0,0 0 0 0 0,-1-1 1 0 0,1 1-1 0 0,0-1 0 0 0,0 1 0 0 0,0-1 1 0 0,0 0-1 0 0,0 0 0 0 0,0-1 0 0 0,6 1 1 0 0,-6-1-15 0 0,0-1 1 0 0,0 1 0 0 0,1-1 0 0 0,-1 0 0 0 0,0 0 0 0 0,0 0 0 0 0,0 0 0 0 0,0-1 0 0 0,0 0 0 0 0,0 1 0 0 0,0-2 0 0 0,-1 1 0 0 0,1 0 0 0 0,-1-1-1 0 0,0 1 1 0 0,1-1 0 0 0,-1 0 0 0 0,0 0 0 0 0,4-6 0 0 0,5-7-211 0 0,-1-1 0 0 0,18-32-1 0 0,-24 39 111 0 0,17-34-335 0 0,-3-2 0 0 0,-1-1 0 0 0,11-48-1 0 0,-25 82 1445 0 0,-5 18 3125 0 0,-1 17-1678 0 0,2 26-1685 0 0,5 135 49 0 0,-3-158-846 0 0,2 0 1 0 0,1-1 0 0 0,0 0-1 0 0,2 0 1 0 0,12 30 0 0 0,-14-43-367 0 0</inkml:trace>
</inkml:ink>
</file>

<file path=ppt/ink/ink2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6"/>
    </inkml:context>
    <inkml:brush xml:id="br0">
      <inkml:brushProperty name="width" value="0.05" units="cm"/>
      <inkml:brushProperty name="height" value="0.05" units="cm"/>
    </inkml:brush>
  </inkml:definitions>
  <inkml:trace contextRef="#ctx0" brushRef="#br0">1 0 10594 0 0,'0'0'964'0'0,"0"22"46"0"0,3 85 2047 0 0,3 1-3550 0 0,-5-94 144 0 0,0 10-4952 0 0</inkml:trace>
</inkml:ink>
</file>

<file path=ppt/ink/ink2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7"/>
    </inkml:context>
    <inkml:brush xml:id="br0">
      <inkml:brushProperty name="width" value="0.05" units="cm"/>
      <inkml:brushProperty name="height" value="0.05" units="cm"/>
    </inkml:brush>
  </inkml:definitions>
  <inkml:trace contextRef="#ctx0" brushRef="#br0">164 26 2761 0 0,'0'-6'-752'0'0,"-10"-13"12805"0"0,10 19-11929 0 0,-1 0-1 0 0,1 0 1 0 0,0 1-1 0 0,-1-1 1 0 0,1 0-1 0 0,-1 0 0 0 0,1 1 1 0 0,0-1-1 0 0,-1 1 1 0 0,1-1-1 0 0,-1 0 1 0 0,1 1-1 0 0,0-1 1 0 0,0 1-1 0 0,-1-1 1 0 0,1 1-1 0 0,0-1 0 0 0,0 1 1 0 0,0-1-1 0 0,-1 1 1 0 0,1 0-1 0 0,-52 157 2266 0 0,-28 224-2507 0 0,73-329-25 0 0,-1 89 0 0 0</inkml:trace>
</inkml:ink>
</file>

<file path=ppt/ink/ink2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8"/>
    </inkml:context>
    <inkml:brush xml:id="br0">
      <inkml:brushProperty name="width" value="0.05" units="cm"/>
      <inkml:brushProperty name="height" value="0.05" units="cm"/>
    </inkml:brush>
  </inkml:definitions>
  <inkml:trace contextRef="#ctx0" brushRef="#br0">1 1 4145 0 0,'0'0'319'0'0,"16"11"1010"0"0,-5-1-640 0 0,0 0-1 0 0,0 1 1 0 0,-1 0-1 0 0,-1 1 1 0 0,10 15-1 0 0,36 67 2273 0 0,-40-66-2561 0 0,-2 0-1 0 0,-1 1 0 0 0,-1 1 0 0 0,-2 0 0 0 0,-1 0 1 0 0,5 37-1 0 0,-11-52-406 0 0,-1 0-1 0 0,0 0 1 0 0,-2 0 0 0 0,0 0-1 0 0,0 0 1 0 0,-6 22 0 0 0,4-27-104 0 0,0-1 1 0 0,0 0-1 0 0,-1 1 0 0 0,0-2 1 0 0,-1 1-1 0 0,0 0 1 0 0,0-1-1 0 0,-1 0 1 0 0,0 0-1 0 0,-13 12 0 0 0,1-3-5091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3.874"/>
    </inkml:context>
    <inkml:brush xml:id="br0">
      <inkml:brushProperty name="width" value="0.05" units="cm"/>
      <inkml:brushProperty name="height" value="0.05" units="cm"/>
      <inkml:brushProperty name="color" value="#004F8B"/>
    </inkml:brush>
  </inkml:definitions>
  <inkml:trace contextRef="#ctx0" brushRef="#br0">2 35 10594 0 0,'0'0'131'0'0,"0"0"-1"0"0,-1 0 1 0 0,1-1 0 0 0,0 1-1 0 0,0 0 1 0 0,0 0-1 0 0,0 0 1 0 0,0 0-1 0 0,0-1 1 0 0,-1 1-1 0 0,1 0 1 0 0,0 0 0 0 0,0 0-1 0 0,0-1 1 0 0,0 1-1 0 0,0 0 1 0 0,0 0-1 0 0,0 0 1 0 0,0-1 0 0 0,0 1-1 0 0,0 0 1 0 0,0 0-1 0 0,0-1 1 0 0,0 1-1 0 0,0 0 1 0 0,0 0 0 0 0,0 0-1 0 0,0-1 1 0 0,1 1-1 0 0,-1 0 1 0 0,0 0-1 0 0,0 0 1 0 0,0 0-1 0 0,0-1 1 0 0,0 1 0 0 0,0 0-1 0 0,1 0 1 0 0,-1 0-1 0 0,0 0 1 0 0,0-1-1 0 0,0 1 1 0 0,0 0 0 0 0,1 0-1 0 0,-1 0 1 0 0,0 0-1 0 0,0 0 1 0 0,0 0-1 0 0,1 0 1 0 0,-1 0-1 0 0,0 0 1 0 0,0-1 0 0 0,0 1-1 0 0,1 0 1 0 0,20-5 832 0 0,27 1-2006 0 0,-38 4 896 0 0,155-13-1277 0 0,-147 9-4304 0 0</inkml:trace>
</inkml:ink>
</file>

<file path=ppt/ink/ink2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9"/>
    </inkml:context>
    <inkml:brush xml:id="br0">
      <inkml:brushProperty name="width" value="0.05" units="cm"/>
      <inkml:brushProperty name="height" value="0.05" units="cm"/>
    </inkml:brush>
  </inkml:definitions>
  <inkml:trace contextRef="#ctx0" brushRef="#br0">1 98 3225 0 0,'14'-1'44'0'0,"-1"-1"0"0"0,1 0 1 0 0,15-4-1 0 0,9-2-69 0 0,322-59 137 0 0,-306 56-192 0 0</inkml:trace>
</inkml:ink>
</file>

<file path=ppt/ink/ink2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0"/>
    </inkml:context>
    <inkml:brush xml:id="br0">
      <inkml:brushProperty name="width" value="0.05" units="cm"/>
      <inkml:brushProperty name="height" value="0.05" units="cm"/>
    </inkml:brush>
  </inkml:definitions>
  <inkml:trace contextRef="#ctx0" brushRef="#br0">97 9 9242 0 0,'-15'-8'10517'0'0,"9"13"-10406"0"0,0 1-1 0 0,0 0 1 0 0,1 0 0 0 0,-1 1 0 0 0,1-1 0 0 0,1 1-1 0 0,0 0 1 0 0,0 0 0 0 0,0 1 0 0 0,0-1-1 0 0,1 1 1 0 0,-3 14 0 0 0,1-5-222 0 0,1 1 0 0 0,0 0 0 0 0,2 0 0 0 0,0 0-1 0 0,1 20 1 0 0,1-28 38 0 0,1-1-1 0 0,0 0 0 0 0,1 0 1 0 0,0 0-1 0 0,0-1 0 0 0,1 1 1 0 0,0 0-1 0 0,1-1 0 0 0,6 11 1 0 0,-8-15-143 0 0,0-1 0 0 0,1 1 1 0 0,0 0-1 0 0,-1 0 0 0 0,1-1 1 0 0,1 0-1 0 0,-1 0 1 0 0,0 0-1 0 0,1 0 0 0 0,0 0 1 0 0,0-1-1 0 0,0 1 0 0 0,0-1 1 0 0,0 0-1 0 0,0 0 0 0 0,0-1 1 0 0,1 1-1 0 0,-1-1 1 0 0,0 0-1 0 0,7 1 0 0 0,7-3-5369 0 0</inkml:trace>
</inkml:ink>
</file>

<file path=ppt/ink/ink2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1"/>
    </inkml:context>
    <inkml:brush xml:id="br0">
      <inkml:brushProperty name="width" value="0.05" units="cm"/>
      <inkml:brushProperty name="height" value="0.05" units="cm"/>
    </inkml:brush>
  </inkml:definitions>
  <inkml:trace contextRef="#ctx0" brushRef="#br0">55 0 12899 0 0,'-1'0'1172'0'0,"0"1"-1063"0"0,-1 0 0 0 0,0 0 0 0 0,1 0 0 0 0,-1 1 0 0 0,1-1 0 0 0,-1 0 0 0 0,1 1-1 0 0,0-1 1 0 0,-1 1 0 0 0,1-1 0 0 0,0 1 0 0 0,0 0 0 0 0,-1 2 0 0 0,0-2-18 0 0,-2 6-63 0 0,0 0-1 0 0,0 0 0 0 0,1 0 0 0 0,0 0 0 0 0,0 1 1 0 0,1-1-1 0 0,0 1 0 0 0,-1 9 0 0 0,1 5 53 0 0,1 44-1 0 0,2-55 112 0 0,0-1 0 0 0,1 1 0 0 0,0-1 0 0 0,1 0 0 0 0,0 0 0 0 0,5 11 0 0 0,-6-18-136 0 0,-1 0 0 0 0,1-1 1 0 0,-1 1-1 0 0,1-1 0 0 0,0 1 0 0 0,1-1 0 0 0,-1 0 0 0 0,0 0 1 0 0,1 0-1 0 0,0 0 0 0 0,-1 0 0 0 0,1 0 0 0 0,0-1 0 0 0,1 0 1 0 0,-1 1-1 0 0,0-1 0 0 0,1 0 0 0 0,-1-1 0 0 0,1 1 0 0 0,6 2 1 0 0,-8-4-294 0 0,0 0 1 0 0,0 0-1 0 0,0 0 1 0 0,0 0 0 0 0,0-1-1 0 0,-1 1 1 0 0,1-1 0 0 0,0 1-1 0 0,0-1 1 0 0,0 1-1 0 0,3-3 1 0 0,3-2-5523 0 0</inkml:trace>
</inkml:ink>
</file>

<file path=ppt/ink/ink2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2"/>
    </inkml:context>
    <inkml:brush xml:id="br0">
      <inkml:brushProperty name="width" value="0.05" units="cm"/>
      <inkml:brushProperty name="height" value="0.05" units="cm"/>
    </inkml:brush>
  </inkml:definitions>
  <inkml:trace contextRef="#ctx0" brushRef="#br0">0 61 10594 0 0,'0'0'1115'0'0,"14"0"-2424"0"0,-5-2 1232 0 0,2 1-389 0 0,1 0-1 0 0,0-2 1 0 0,-1 1 0 0 0,1-2 0 0 0,-1 1 0 0 0,0-1 0 0 0,13-8-1 0 0,-15 6 443 0 0</inkml:trace>
  <inkml:trace contextRef="#ctx0" brushRef="#br0" timeOffset="1">234 0 3225 0 0,'18'19'774'0'0,"0"1"0"0"0,-2 1 1 0 0,0 0-1 0 0,-1 1 1 0 0,-2 1-1 0 0,21 43 0 0 0,-29-54-273 0 0,0 1 0 0 0,-1 0 0 0 0,0 0 0 0 0,-1 0-1 0 0,0 0 1 0 0,-1 1 0 0 0,-1-1 0 0 0,0 1 0 0 0,0-1-1 0 0,-2 1 1 0 0,0-1 0 0 0,0 1 0 0 0,-1-1 0 0 0,-1 1-1 0 0,-4 12 1 0 0,4-17-313 0 0,-1-1 0 0 0,-1 1 1 0 0,1-1-1 0 0,-1 0 0 0 0,0 0 0 0 0,-1 0 0 0 0,0-1 0 0 0,0 0 0 0 0,-1 0 1 0 0,0 0-1 0 0,0-1 0 0 0,0 0 0 0 0,-12 7 0 0 0,-6 1-268 0 0</inkml:trace>
</inkml:ink>
</file>

<file path=ppt/ink/ink2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4"/>
    </inkml:context>
    <inkml:brush xml:id="br0">
      <inkml:brushProperty name="width" value="0.05" units="cm"/>
      <inkml:brushProperty name="height" value="0.05" units="cm"/>
    </inkml:brush>
  </inkml:definitions>
  <inkml:trace contextRef="#ctx0" brushRef="#br0">13 16 3225 0 0,'-7'-16'14875'0'0,"1"184"-14675"0"0,23 235 0 0 0,-14-368-1544 0 0</inkml:trace>
</inkml:ink>
</file>

<file path=ppt/ink/ink2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5"/>
    </inkml:context>
    <inkml:brush xml:id="br0">
      <inkml:brushProperty name="width" value="0.05" units="cm"/>
      <inkml:brushProperty name="height" value="0.05" units="cm"/>
    </inkml:brush>
  </inkml:definitions>
  <inkml:trace contextRef="#ctx0" brushRef="#br0">1 83 4145 0 0,'5'-6'199'0'0,"0"0"0"0"0,0 0 0 0 0,1 1 0 0 0,-1 0 0 0 0,1 0 0 0 0,1 1 1 0 0,-1-1-1 0 0,0 1 0 0 0,1 0 0 0 0,0 1 0 0 0,10-4 0 0 0,-3 2 215 0 0,-1 1 0 0 0,1 0 0 0 0,0 0 0 0 0,1 2 0 0 0,16-2 0 0 0,-22 4-229 0 0,1 1 0 0 0,0-1 0 0 0,-1 2-1 0 0,1-1 1 0 0,-1 1 0 0 0,1 1 0 0 0,-1 0 0 0 0,0 0 0 0 0,0 0 0 0 0,0 2 0 0 0,-1-1-1 0 0,1 1 1 0 0,-1 0 0 0 0,0 0 0 0 0,0 1 0 0 0,10 10 0 0 0,-13-11-91 0 0,0 0-1 0 0,0 1 1 0 0,0-1 0 0 0,-1 1 0 0 0,0 0 0 0 0,0 0 0 0 0,0 0 0 0 0,-1 1-1 0 0,0-1 1 0 0,0 1 0 0 0,-1 0 0 0 0,0 0 0 0 0,0 0 0 0 0,-1 0-1 0 0,1 0 1 0 0,-1 0 0 0 0,-1 1 0 0 0,0-1 0 0 0,0 0 0 0 0,0 0-1 0 0,-1 0 1 0 0,-2 13 0 0 0,0-14 81 0 0,1 1 0 0 0,-2 0-1 0 0,1-1 1 0 0,-1 0 0 0 0,0 0 0 0 0,0 0-1 0 0,0 0 1 0 0,-1-1 0 0 0,0 0 0 0 0,0 0 0 0 0,0 0-1 0 0,-1 0 1 0 0,-6 3 0 0 0,-6 4 268 0 0,0 0 0 0 0,-1-2-1 0 0,-22 9 1 0 0,25-12-319 0 0,0-1 1 0 0,0-1-1 0 0,-30 5 0 0 0,37-9-221 0 0,0 0 0 0 0,0 0 0 0 0,0-1-1 0 0,-1 0 1 0 0,1-1 0 0 0,0 0 0 0 0,0 0 0 0 0,-15-5 0 0 0,24 6 35 0 0,1 0 1 0 0,-1 0-1 0 0,0 0 1 0 0,0 0-1 0 0,0 0 1 0 0,0-1-1 0 0,0 1 0 0 0,0 0 1 0 0,0 0-1 0 0,1 0 1 0 0,-1 0-1 0 0,0 0 1 0 0,0 0-1 0 0,0 0 1 0 0,0 0-1 0 0,0-1 1 0 0,0 1-1 0 0,0 0 0 0 0,0 0 1 0 0,0 0-1 0 0,0 0 1 0 0,0 0-1 0 0,0-1 1 0 0,0 1-1 0 0,0 0 1 0 0,0 0-1 0 0,0 0 0 0 0,0 0 1 0 0,0 0-1 0 0,0 0 1 0 0,0-1-1 0 0,0 1 1 0 0,0 0-1 0 0,0 0 1 0 0,0 0-1 0 0,0 0 1 0 0,0 0-1 0 0,0-1 0 0 0,0 1 1 0 0,0 0-1 0 0,0 0 1 0 0,0 0-1 0 0,0 0 1 0 0,0 0-1 0 0,0 0 1 0 0,-1 0-1 0 0,1 0 0 0 0,0-1 1 0 0,0 1-1 0 0,0 0 1 0 0,0 0-1 0 0,0 0 1 0 0,0 0-1 0 0,-1 0 1 0 0,1 0-1 0 0,0 0 1 0 0,0 0-1 0 0,0 0 0 0 0,0 0 1 0 0,0 0-1 0 0,0 0 1 0 0,-1 0-1 0 0,1 0 1 0 0,0 0-1 0 0,0 0 1 0 0,0 0-1 0 0,0 0 0 0 0,0 0 1 0 0,-1 0-1 0 0,18-6-2422 0 0,24-3-273 0 0,-25 8 2567 0 0,1 0 1 0 0,-1 1-1 0 0,1 1 0 0 0,-1 1 1 0 0,1 0-1 0 0,-1 1 0 0 0,0 0 1 0 0,24 10-1 0 0,-17-5 189 0 0,0 2 0 0 0,-1 0 0 0 0,0 2 0 0 0,0 1 0 0 0,19 15 0 0 0,-37-26 23 0 0,0 1 0 0 0,0 1 0 0 0,-1-1 0 0 0,1 0 0 0 0,-1 1 0 0 0,0 0 0 0 0,0-1 0 0 0,-1 1 0 0 0,5 8 0 0 0,-6-10 84 0 0,0 0 0 0 0,-1 0 0 0 0,1 0 0 0 0,-1-1 0 0 0,0 1 0 0 0,1 0 0 0 0,-1 0 0 0 0,0 0 0 0 0,0 0 0 0 0,0 0 0 0 0,-1 0 0 0 0,1 0 0 0 0,0 0 0 0 0,-1-1 0 0 0,1 1 0 0 0,-1 0 0 0 0,1 0 0 0 0,-1 0 0 0 0,0-1 0 0 0,0 1 0 0 0,0 0 0 0 0,0-1 0 0 0,0 1 0 0 0,0-1 0 0 0,0 1 0 0 0,-1-1 0 0 0,-1 2 0 0 0,-5 5 645 0 0,-1-1 0 0 0,0 0 0 0 0,0-1 0 0 0,-1 0 0 0 0,0 0 0 0 0,0-1 1 0 0,0 0-1 0 0,-20 6 0 0 0,18-7-869 0 0,0-1 1 0 0,0-1 0 0 0,-1 0-1 0 0,1 0 1 0 0,-1-1 0 0 0,1-1-1 0 0,-24-2 1 0 0,16-2-5643 0 0</inkml:trace>
</inkml:ink>
</file>

<file path=ppt/ink/ink2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6"/>
    </inkml:context>
    <inkml:brush xml:id="br0">
      <inkml:brushProperty name="width" value="0.05" units="cm"/>
      <inkml:brushProperty name="height" value="0.05" units="cm"/>
    </inkml:brush>
  </inkml:definitions>
  <inkml:trace contextRef="#ctx0" brushRef="#br0">143 0 9218 0 0,'-14'15'283'0'0,"-1"0"0"0"0,2 0-1 0 0,0 2 1 0 0,1-1 0 0 0,1 2 0 0 0,0 0 0 0 0,1 0 0 0 0,1 0 0 0 0,1 1-1 0 0,1 1 1 0 0,-7 29 0 0 0,12-45-224 0 0,1 1-1 0 0,0-1 1 0 0,0 1 0 0 0,1 0-1 0 0,0 0 1 0 0,0-1 0 0 0,0 1-1 0 0,0 0 1 0 0,0-1 0 0 0,1 1-1 0 0,0 0 1 0 0,0-1-1 0 0,1 1 1 0 0,-1-1 0 0 0,1 1-1 0 0,0-1 1 0 0,0 1 0 0 0,0-1-1 0 0,0 0 1 0 0,1 0 0 0 0,0 0-1 0 0,0-1 1 0 0,0 1 0 0 0,0-1-1 0 0,1 1 1 0 0,-1-1 0 0 0,1 0-1 0 0,0-1 1 0 0,0 1-1 0 0,0 0 1 0 0,0-1 0 0 0,0 0-1 0 0,1 0 1 0 0,-1 0 0 0 0,0-1-1 0 0,1 0 1 0 0,0 1 0 0 0,-1-1-1 0 0,1-1 1 0 0,0 1 0 0 0,-1-1-1 0 0,7 0 1 0 0,13-1-1289 0 0,0-4-3792 0 0</inkml:trace>
</inkml:ink>
</file>

<file path=ppt/ink/ink2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7"/>
    </inkml:context>
    <inkml:brush xml:id="br0">
      <inkml:brushProperty name="width" value="0.05" units="cm"/>
      <inkml:brushProperty name="height" value="0.05" units="cm"/>
    </inkml:brush>
  </inkml:definitions>
  <inkml:trace contextRef="#ctx0" brushRef="#br0">123 1 5985 0 0,'1'29'539'0'0,"9"47"0"0"0,-2-25 642 0 0,-6-33-692 0 0,16 181 2938 0 0,-17-173-2900 0 0,-2-1 1 0 0,0 0 0 0 0,-2 0-1 0 0,-1 0 1 0 0,-12 45 0 0 0,13-63-239 0 0,1 0-1 0 0,-1 0 1 0 0,-1-1-1 0 0,1 1 1 0 0,-1-1 0 0 0,0 1-1 0 0,-1-1 1 0 0,1 0 0 0 0,-8 7-1 0 0,9-11-256 0 0,0 1 0 0 0,0-1-1 0 0,0 0 1 0 0,0 0 0 0 0,-1 0 0 0 0,1 0-1 0 0,0-1 1 0 0,-1 1 0 0 0,0-1 0 0 0,-5 2 0 0 0,5-3-565 0 0,0 1 1 0 0,1-1 0 0 0,-1 0 0 0 0,0 0 0 0 0,1 0 0 0 0,-1 0 0 0 0,-5-2-1 0 0,-7-2-5601 0 0</inkml:trace>
</inkml:ink>
</file>

<file path=ppt/ink/ink2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8"/>
    </inkml:context>
    <inkml:brush xml:id="br0">
      <inkml:brushProperty name="width" value="0.05" units="cm"/>
      <inkml:brushProperty name="height" value="0.05" units="cm"/>
    </inkml:brush>
  </inkml:definitions>
  <inkml:trace contextRef="#ctx0" brushRef="#br0">1 1 9674 0 0,'0'0'464'0'0,"1"0"80"0"0,0 0-544 0 0,1 0 0 0 0,1 0 0 0 0,1 1 0 0 0,1 1 0 0 0,2-1-160 0 0,1 0 16 0 0,4 2 8 0 0,0 0 136 0 0,2-2-64 0 0,0 2 64 0 0,1-2 0 0 0,3 1 0 0 0,-3-4 0 0 0</inkml:trace>
</inkml:ink>
</file>

<file path=ppt/ink/ink2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9"/>
    </inkml:context>
    <inkml:brush xml:id="br0">
      <inkml:brushProperty name="width" value="0.05" units="cm"/>
      <inkml:brushProperty name="height" value="0.05" units="cm"/>
    </inkml:brush>
  </inkml:definitions>
  <inkml:trace contextRef="#ctx0" brushRef="#br0">125 1 6449 0 0,'14'20'851'0'0,"-2"1"-1"0"0,0 0 0 0 0,-2 1 0 0 0,0 0 1 0 0,-1 1-1 0 0,-2 0 0 0 0,0 0 0 0 0,6 47 1 0 0,-11-60-452 0 0,-2 1 1 0 0,1-1 0 0 0,-1 1-1 0 0,-1-1 1 0 0,0 0 0 0 0,0 1-1 0 0,-1-1 1 0 0,-1 0-1 0 0,0 1 1 0 0,0-1 0 0 0,-1-1-1 0 0,0 1 1 0 0,-6 11 0 0 0,3-11-165 0 0,0 0 1 0 0,-1 0 0 0 0,1 0-1 0 0,-2-1 1 0 0,1-1 0 0 0,-2 1-1 0 0,1-1 1 0 0,-1-1 0 0 0,0 0-1 0 0,0 0 1 0 0,-12 5 0 0 0,12-7-294 0 0,1-1 0 0 0,-21 5 0 0 0,7-3-272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4.225"/>
    </inkml:context>
    <inkml:brush xml:id="br0">
      <inkml:brushProperty name="width" value="0.05" units="cm"/>
      <inkml:brushProperty name="height" value="0.05" units="cm"/>
      <inkml:brushProperty name="color" value="#004F8B"/>
    </inkml:brush>
  </inkml:definitions>
  <inkml:trace contextRef="#ctx0" brushRef="#br0">16 0 7370 0 0,'-2'92'10222'0'0,"-3"2"-8148"0"0,-3 105-2008 0 0,10 50-1230 0 0</inkml:trace>
</inkml:ink>
</file>

<file path=ppt/ink/ink2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0"/>
    </inkml:context>
    <inkml:brush xml:id="br0">
      <inkml:brushProperty name="width" value="0.05" units="cm"/>
      <inkml:brushProperty name="height" value="0.05" units="cm"/>
    </inkml:brush>
  </inkml:definitions>
  <inkml:trace contextRef="#ctx0" brushRef="#br0">355 152 3225 0 0,'2'-3'334'0'0,"1"0"1"0"0,-1 0-1 0 0,0 0 1 0 0,-1-1 0 0 0,1 1-1 0 0,-1 0 1 0 0,1-1-1 0 0,-1 0 1 0 0,0 1 0 0 0,1-7-1 0 0,3-21 5545 0 0,-5 28-4828 0 0,0 1-785 0 0,0-1 1 0 0,0 0-1 0 0,0 1 0 0 0,0-1 1 0 0,-1 1-1 0 0,1 0 0 0 0,-1-1 1 0 0,0 1-1 0 0,0-1 0 0 0,1 1 1 0 0,-2 0-1 0 0,1-1 0 0 0,0 1 1 0 0,0 0-1 0 0,-1 0 1 0 0,1 0-1 0 0,-1 0 0 0 0,1 0 1 0 0,-1 0-1 0 0,0 1 0 0 0,0-1 1 0 0,0 0-1 0 0,0 1 0 0 0,-3-2 1 0 0,0 0-155 0 0,0 0 0 0 0,1 1 1 0 0,-1 0-1 0 0,0 0 1 0 0,0 0-1 0 0,-1 0 0 0 0,1 1 1 0 0,0 0-1 0 0,0 0 1 0 0,-9 0-1 0 0,7 2-164 0 0,-1 0 0 0 0,0 0-1 0 0,1 1 1 0 0,0 0 0 0 0,-1 0 0 0 0,1 1 0 0 0,0 0 0 0 0,0 0-1 0 0,0 1 1 0 0,0 0 0 0 0,1 0 0 0 0,0 1 0 0 0,-1-1 0 0 0,2 1 0 0 0,-1 1-1 0 0,0-1 1 0 0,1 1 0 0 0,-5 6 0 0 0,-6 10-194 0 0,1 0 1 0 0,0 1-1 0 0,-20 44 0 0 0,18-29 97 0 0,-16 50 1 0 0,27-69 107 0 0,1 0 0 0 0,1 1 0 0 0,1 0 1 0 0,-1 33-1 0 0,4-48-3 0 0,0 0 0 0 0,0 0 0 0 0,1 0 0 0 0,0-1 0 0 0,0 1 0 0 0,0 0 1 0 0,0 0-1 0 0,1-1 0 0 0,0 1 0 0 0,0-1 0 0 0,0 0 0 0 0,0 1 0 0 0,1-1 0 0 0,-1 0 0 0 0,1 0 1 0 0,0 0-1 0 0,4 3 0 0 0,-4-5-90 0 0,-1 0 1 0 0,1 0-1 0 0,0 0 1 0 0,0-1-1 0 0,0 1 1 0 0,0-1-1 0 0,0 0 0 0 0,0 1 1 0 0,0-2-1 0 0,1 1 1 0 0,-1 0-1 0 0,0 0 1 0 0,1-1-1 0 0,-1 0 1 0 0,0 0-1 0 0,1 0 0 0 0,-1 0 1 0 0,0 0-1 0 0,1-1 1 0 0,-1 1-1 0 0,0-1 1 0 0,0 0-1 0 0,0 0 1 0 0,1 0-1 0 0,3-2 1 0 0,0-2-62 0 0,1 1 1 0 0,-1-1 0 0 0,-1 0 0 0 0,1 0 0 0 0,-1-1 0 0 0,1 1-1 0 0,-2-2 1 0 0,1 1 0 0 0,-1-1 0 0 0,0 1 0 0 0,0-1-1 0 0,6-12 1 0 0,4-12-886 0 0,20-54 0 0 0,-33 80 961 0 0,13-41-568 0 0,-2-1 1 0 0,-3-1-1 0 0,7-57 1 0 0,-18 129 8896 0 0,2 4-4362 0 0,13 65-4649 0 0,-8-56 1473 0 0,36 186-1580 0 0,-39-209 184 0 0</inkml:trace>
</inkml:ink>
</file>

<file path=ppt/ink/ink2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1"/>
    </inkml:context>
    <inkml:brush xml:id="br0">
      <inkml:brushProperty name="width" value="0.05" units="cm"/>
      <inkml:brushProperty name="height" value="0.05" units="cm"/>
    </inkml:brush>
  </inkml:definitions>
  <inkml:trace contextRef="#ctx0" brushRef="#br0">53 0 6561 0 0,'9'1'376'0'0,"0"0"-1"0"0,0 0 0 0 0,0 1 1 0 0,0 0-1 0 0,-1 1 0 0 0,1 0 0 0 0,-1 0 1 0 0,1 1-1 0 0,-1 0 0 0 0,0 0 0 0 0,-1 1 1 0 0,1 0-1 0 0,-1 0 0 0 0,0 1 1 0 0,0 0-1 0 0,0 0 0 0 0,-1 1 0 0 0,0 0 1 0 0,7 11-1 0 0,-12-16-174 0 0,1 1 1 0 0,-1 0-1 0 0,0 0 0 0 0,0 0 0 0 0,0-1 1 0 0,-1 1-1 0 0,1 0 0 0 0,-1 0 1 0 0,0 0-1 0 0,0 0 0 0 0,0 0 1 0 0,0 0-1 0 0,0 0 0 0 0,0 0 0 0 0,-2 6 1 0 0,0-4-54 0 0,0-1-1 0 0,0 1 1 0 0,0 0 0 0 0,-1-1 0 0 0,1 1 0 0 0,-1-1-1 0 0,0 0 1 0 0,-6 7 0 0 0,0-2-76 0 0,-1 0 1 0 0,0-1-1 0 0,0 0 0 0 0,-1 0 0 0 0,0-1 1 0 0,-18 8-1 0 0,19-10-114 0 0,0-1 0 0 0,0 0 0 0 0,0 0-1 0 0,-1-1 1 0 0,0 0 0 0 0,1-1 0 0 0,-22 1 0 0 0,34-6-1018 0 0,12-3-713 0 0,16-5-885 0 0,-10 6 1838 0 0,1 0 155 0 0</inkml:trace>
</inkml:ink>
</file>

<file path=ppt/ink/ink2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2"/>
    </inkml:context>
    <inkml:brush xml:id="br0">
      <inkml:brushProperty name="width" value="0.05" units="cm"/>
      <inkml:brushProperty name="height" value="0.05" units="cm"/>
    </inkml:brush>
  </inkml:definitions>
  <inkml:trace contextRef="#ctx0" brushRef="#br0">6 1 7834 0 0,'-1'1'4832'0'0,"-1"9"-3040"0"0,-1 486-1114 0 0,5-418-619 0 0,5 133-59 0 0,-11-244-387 0 0,2 18-198 0 0,1 0 1 0 0,0 0 0 0 0,2-28 0 0 0,1 31 236 0 0,1 1 1 0 0,0 0-1 0 0,0 0 1 0 0,1 0-1 0 0,1 0 1 0 0,0 0 0 0 0,0 1-1 0 0,1 0 1 0 0,0 0-1 0 0,1 0 1 0 0,9-10-1 0 0,-4 8 44 0 0,0 0-1 0 0,1 1 1 0 0,0 0-1 0 0,1 1 1 0 0,0 1-1 0 0,1 0 1 0 0,16-7-1 0 0,-26 13 314 0 0,-1 1 1 0 0,1 0-1 0 0,0 1 0 0 0,0-1 0 0 0,0 1 0 0 0,0 0 0 0 0,0 0 0 0 0,0 0 1 0 0,0 1-1 0 0,0 0 0 0 0,0 0 0 0 0,0 0 0 0 0,1 0 0 0 0,-1 1 0 0 0,0 0 0 0 0,0 0 1 0 0,0 0-1 0 0,9 5 0 0 0,-10-4 128 0 0,0 0 1 0 0,0 1 0 0 0,0 0-1 0 0,-1 0 1 0 0,1 0-1 0 0,-1 0 1 0 0,1 1-1 0 0,-1-1 1 0 0,0 1-1 0 0,-1 0 1 0 0,1 0-1 0 0,-1 0 1 0 0,1 0-1 0 0,-1 0 1 0 0,0 1 0 0 0,-1-1-1 0 0,1 1 1 0 0,-1-1-1 0 0,0 1 1 0 0,1 5-1 0 0,-1-3 117 0 0,0-1-1 0 0,0 1 1 0 0,-1 0-1 0 0,0-1 1 0 0,0 1 0 0 0,-1 0-1 0 0,0-1 1 0 0,0 1-1 0 0,-1-1 1 0 0,1 1-1 0 0,-1-1 1 0 0,-1 0-1 0 0,1 1 1 0 0,-1-1 0 0 0,0-1-1 0 0,-1 1 1 0 0,1 0-1 0 0,-1-1 1 0 0,0 1-1 0 0,0-1 1 0 0,-1-1-1 0 0,0 1 1 0 0,0 0-1 0 0,0-1 1 0 0,-8 5 0 0 0,3-2-128 0 0,-1-1 0 0 0,0-1 0 0 0,0 0 0 0 0,0 0 0 0 0,-1-1 0 0 0,0-1 0 0 0,0 0 0 0 0,0 0 0 0 0,0-1 0 0 0,0-1 0 0 0,0 0 0 0 0,0-1 0 0 0,-14-1 0 0 0,0-1-990 0 0</inkml:trace>
</inkml:ink>
</file>

<file path=ppt/ink/ink2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3"/>
    </inkml:context>
    <inkml:brush xml:id="br0">
      <inkml:brushProperty name="width" value="0.05" units="cm"/>
      <inkml:brushProperty name="height" value="0.05" units="cm"/>
    </inkml:brush>
  </inkml:definitions>
  <inkml:trace contextRef="#ctx0" brushRef="#br0">2 0 6449 0 0,'0'4'8426'0'0,"-1"16"-8259"0"0,1 167 826 0 0,0-168-993 0 0</inkml:trace>
</inkml:ink>
</file>

<file path=ppt/ink/ink2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4"/>
    </inkml:context>
    <inkml:brush xml:id="br0">
      <inkml:brushProperty name="width" value="0.05" units="cm"/>
      <inkml:brushProperty name="height" value="0.05" units="cm"/>
    </inkml:brush>
  </inkml:definitions>
  <inkml:trace contextRef="#ctx0" brushRef="#br0">1 1 8090 0 0,'14'710'3387'0'0,"-6"-626"-1887"0"0,1 26-1362 0 0,-24-182 2438 0 0,15 58-2538 0 0,-1 0 0 0 0,2 0-1 0 0,-1-1 1 0 0,2 1 0 0 0,0 0-1 0 0,1 0 1 0 0,0 0 0 0 0,1 1-1 0 0,1-1 1 0 0,0 1 0 0 0,1 0 0 0 0,8-13-1 0 0,-10 18-213 0 0,0 2-1 0 0,1-1 1 0 0,0 0-1 0 0,0 1 1 0 0,1 0-1 0 0,-1 0 1 0 0,1 1 0 0 0,1-1-1 0 0,-1 1 1 0 0,1 1-1 0 0,0-1 1 0 0,0 1-1 0 0,0 0 1 0 0,1 1-1 0 0,-1 0 1 0 0,1 0-1 0 0,0 0 1 0 0,0 1-1 0 0,0 1 1 0 0,0-1 0 0 0,0 1-1 0 0,12 0 1 0 0,-15 1 136 0 0,0 1 0 0 0,0 0 0 0 0,-1 0 1 0 0,1 0-1 0 0,0 1 0 0 0,0-1 0 0 0,-1 1 0 0 0,1 0 1 0 0,-1 1-1 0 0,0-1 0 0 0,0 1 0 0 0,1-1 1 0 0,-1 1-1 0 0,-1 1 0 0 0,1-1 0 0 0,-1 0 1 0 0,1 1-1 0 0,-1 0 0 0 0,0 0 0 0 0,4 7 0 0 0,-4-7 208 0 0,-1 0 0 0 0,1 0 0 0 0,-1 1 0 0 0,0-1 0 0 0,0 1 0 0 0,-1-1 0 0 0,1 1 0 0 0,-1-1 0 0 0,0 1 0 0 0,-1 0 0 0 0,1 0 0 0 0,-1 0 0 0 0,0 0-1 0 0,0-1 1 0 0,0 1 0 0 0,-1 0 0 0 0,1 0 0 0 0,-1 0 0 0 0,0-1 0 0 0,-1 1 0 0 0,-2 5 0 0 0,2-6 103 0 0,-1 0 1 0 0,1-1-1 0 0,-1 1 0 0 0,0-1 1 0 0,0 0-1 0 0,-1 0 1 0 0,1 0-1 0 0,-1 0 1 0 0,1-1-1 0 0,-1 1 0 0 0,0-1 1 0 0,0 0-1 0 0,0 0 1 0 0,-7 2-1 0 0,1 0 75 0 0,0-1 0 0 0,0-1 0 0 0,-1 0 1 0 0,1 0-1 0 0,-13 0 0 0 0,0-2-1565 0 0,0-3-5849 0 0</inkml:trace>
</inkml:ink>
</file>

<file path=ppt/ink/ink2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5"/>
    </inkml:context>
    <inkml:brush xml:id="br0">
      <inkml:brushProperty name="width" value="0.05" units="cm"/>
      <inkml:brushProperty name="height" value="0.05" units="cm"/>
    </inkml:brush>
  </inkml:definitions>
  <inkml:trace contextRef="#ctx0" brushRef="#br0">1 1 17972 0 0,'0'44'961'0'0,"3"107"-846"0"0,-1-131-181 0 0,0 0-1 0 0,2 0 0 0 0,0-1 0 0 0,1 1 1 0 0,10 24-1 0 0,-3-21 7 0 0</inkml:trace>
</inkml:ink>
</file>

<file path=ppt/ink/ink2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6"/>
    </inkml:context>
    <inkml:brush xml:id="br0">
      <inkml:brushProperty name="width" value="0.05" units="cm"/>
      <inkml:brushProperty name="height" value="0.05" units="cm"/>
    </inkml:brush>
  </inkml:definitions>
  <inkml:trace contextRef="#ctx0" brushRef="#br0">37 3 2304 0 0,'-1'-3'15071'0'0,"1"18"-8751"0"0,-1-10-8964 0 0,3 102 2697 0 0,-15 120-1 0 0,3-92-89 0 0,4-59 11 0 0,1-34-12 0 0,3 1 1 0 0,5 77-1 0 0,-5-139-436 0 0,1 1-1 0 0,0-1 0 0 0,2 0 0 0 0,0 1 0 0 0,5-24 0 0 0,-3 30 425 0 0,-1 0 0 0 0,2 1 0 0 0,0-1 0 0 0,0 1 0 0 0,1 0 0 0 0,1 0 0 0 0,-1 1 0 0 0,2-1 0 0 0,-1 1 0 0 0,15-15 0 0 0,-16 19-128 0 0,1 0 1 0 0,0 0-1 0 0,0 1 0 0 0,1 0 1 0 0,11-7-1 0 0,-16 11 48 0 0,1 0-1 0 0,-1 0 1 0 0,0 0 0 0 0,0 0 0 0 0,0 0-1 0 0,1 1 1 0 0,-1-1 0 0 0,0 1 0 0 0,0 0-1 0 0,1 0 1 0 0,-1-1 0 0 0,0 1 0 0 0,1 1-1 0 0,-1-1 1 0 0,0 0 0 0 0,1 1 0 0 0,-1-1 0 0 0,0 1-1 0 0,0 0 1 0 0,1-1 0 0 0,-1 1 0 0 0,0 0-1 0 0,0 0 1 0 0,3 2 0 0 0,1 3 56 0 0,0-1-1 0 0,0 1 1 0 0,0 0 0 0 0,0 1-1 0 0,-1-1 1 0 0,0 1 0 0 0,-1 0 0 0 0,1 0-1 0 0,-1 1 1 0 0,-1-1 0 0 0,1 1 0 0 0,-1 0-1 0 0,-1 0 1 0 0,0 0 0 0 0,0 0-1 0 0,1 9 1 0 0,-2-10 236 0 0,0 0 0 0 0,0 0 0 0 0,-1 0 1 0 0,0 0-1 0 0,0-1 0 0 0,0 1 0 0 0,-1 0 0 0 0,0 0 0 0 0,-1 0 0 0 0,0-1 0 0 0,0 1 0 0 0,0-1 0 0 0,-1 1 0 0 0,0-1 0 0 0,0 0 1 0 0,0 0-1 0 0,-1 0 0 0 0,0-1 0 0 0,-9 11 0 0 0,8-11 139 0 0,-1-1 0 0 0,0 0 0 0 0,0 0 0 0 0,0 0 0 0 0,0-1 0 0 0,-1 1 0 0 0,0-2 0 0 0,1 1 0 0 0,-1-1 0 0 0,-9 2 0 0 0,11-3-467 0 0,-1 0 0 0 0,1 0 0 0 0,-1-1 0 0 0,1 0 0 0 0,-1 0 0 0 0,1 0-1 0 0,-1-1 1 0 0,-7-1 0 0 0,-1-2-5990 0 0</inkml:trace>
</inkml:ink>
</file>

<file path=ppt/ink/ink2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7"/>
    </inkml:context>
    <inkml:brush xml:id="br0">
      <inkml:brushProperty name="width" value="0.05" units="cm"/>
      <inkml:brushProperty name="height" value="0.05" units="cm"/>
    </inkml:brush>
  </inkml:definitions>
  <inkml:trace contextRef="#ctx0" brushRef="#br0">208 0 6673 0 0,'2'8'369'0'0,"-1"0"-1"0"0,1 0 1 0 0,-1 0-1 0 0,-1 1 0 0 0,0-1 1 0 0,0 0-1 0 0,-1 0 1 0 0,1 0-1 0 0,-2 0 1 0 0,1 0-1 0 0,-1 0 0 0 0,0 0 1 0 0,-1 0-1 0 0,0-1 1 0 0,0 1-1 0 0,-1-1 0 0 0,0 0 1 0 0,0 0-1 0 0,-8 10 1 0 0,7-12-218 0 0,0 0 0 0 0,0 0 1 0 0,-1 0-1 0 0,0-1 1 0 0,0 0-1 0 0,0 0 0 0 0,0 0 1 0 0,0-1-1 0 0,-9 3 1 0 0,-5 1-1223 0 0,-36 8 1 0 0,25-8-772 0 0,100-9 2224 0 0,74-15-844 0 0,-107 12 315 0 0</inkml:trace>
</inkml:ink>
</file>

<file path=ppt/ink/ink2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8"/>
    </inkml:context>
    <inkml:brush xml:id="br0">
      <inkml:brushProperty name="width" value="0.05" units="cm"/>
      <inkml:brushProperty name="height" value="0.05" units="cm"/>
    </inkml:brush>
  </inkml:definitions>
  <inkml:trace contextRef="#ctx0" brushRef="#br0">39 0 5529 0 0,'0'6'7999'0'0,"-2"9"-5832"0"0,-1 30-2617 0 0,8 543 955 0 0,5-495-513 0 0,-11-100 953 0 0,0 1 0 0 0,0 0 0 0 0,0-1 0 0 0,-3-6 0 0 0,2 6-978 0 0,0 1-1 0 0,0-1 1 0 0,1 1-1 0 0,0-1 0 0 0,0-11 1 0 0,2 11-140 0 0,0 1 0 0 0,1-1 0 0 0,0 1 0 0 0,0-1 0 0 0,0 1 0 0 0,1 0 1 0 0,-1 0-1 0 0,2 0 0 0 0,-1 0 0 0 0,0 1 0 0 0,1-1 0 0 0,0 1 0 0 0,1 0 1 0 0,-1 0-1 0 0,10-8 0 0 0,-8 9-62 0 0,-1-1 0 0 0,1 1 0 0 0,-1 0 0 0 0,1 1 0 0 0,0-1 0 0 0,1 1 0 0 0,-1 0 0 0 0,1 1 0 0 0,-1 0 0 0 0,1 0 0 0 0,0 0 0 0 0,-1 1 0 0 0,1 0 0 0 0,0 0 0 0 0,9 0 0 0 0,-12 1 220 0 0,-1 1 0 0 0,1-1-1 0 0,-1 1 1 0 0,0 0 0 0 0,1 0-1 0 0,-1 0 1 0 0,0 1 0 0 0,1-1 0 0 0,-1 1-1 0 0,0-1 1 0 0,0 1 0 0 0,0 0-1 0 0,-1 0 1 0 0,1 1 0 0 0,4 3-1 0 0,-3-1 45 0 0,0-1 0 0 0,-1 1-1 0 0,0 0 1 0 0,0 0-1 0 0,0 1 1 0 0,0-1 0 0 0,-1 1-1 0 0,3 10 1 0 0,-2-8 99 0 0,-1 1 0 0 0,-1 0 0 0 0,0 0 1 0 0,0 0-1 0 0,0 0 0 0 0,-1 0 0 0 0,-1 0 0 0 0,0 0 1 0 0,0 0-1 0 0,0 0 0 0 0,-1 0 0 0 0,-4 11 0 0 0,3-15 114 0 0,0 1 1 0 0,-1-1-1 0 0,0 1 0 0 0,0-1 0 0 0,0 0 0 0 0,-1-1 0 0 0,1 1 1 0 0,-1-1-1 0 0,0 0 0 0 0,0 0 0 0 0,-1-1 0 0 0,1 1 1 0 0,-1-1-1 0 0,0 0 0 0 0,1-1 0 0 0,-1 1 0 0 0,-1-1 0 0 0,1 0 1 0 0,0-1-1 0 0,-13 2 0 0 0,11-1-315 0 0,-2-1 1 0 0,1 0 0 0 0,0-1-1 0 0,0 0 1 0 0,0 0-1 0 0,0-1 1 0 0,0-1 0 0 0,0 1-1 0 0,0-1 1 0 0,0-1-1 0 0,1 1 1 0 0,-1-2 0 0 0,1 1-1 0 0,-12-7 1 0 0,2-4-6912 0 0</inkml:trace>
</inkml:ink>
</file>

<file path=ppt/ink/ink2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9"/>
    </inkml:context>
    <inkml:brush xml:id="br0">
      <inkml:brushProperty name="width" value="0.05" units="cm"/>
      <inkml:brushProperty name="height" value="0.05" units="cm"/>
    </inkml:brush>
  </inkml:definitions>
  <inkml:trace contextRef="#ctx0" brushRef="#br0">19 1 5985 0 0,'0'0'800'0'0,"17"5"-1088"0"0,-4 0 157 0 0,0 0 0 0 0,-1 1 0 0 0,1 0 0 0 0,15 11 0 0 0,-23-13 165 0 0,1-1 0 0 0,-1 1 1 0 0,0 1-1 0 0,-1-1 0 0 0,1 1 0 0 0,-1 0 0 0 0,0 0 1 0 0,0 0-1 0 0,-1 0 0 0 0,1 1 0 0 0,-1-1 0 0 0,4 11 1 0 0,-7-15 118 0 0,0 0 0 0 0,1 0 0 0 0,-1 0 0 0 0,0 0 0 0 0,0 0 0 0 0,0 0 0 0 0,1 1 0 0 0,-1-1 0 0 0,0 0 1 0 0,-1 0-1 0 0,1 0 0 0 0,0 0 0 0 0,0 0 0 0 0,0 0 0 0 0,-1 1 0 0 0,1-1 0 0 0,0 0 0 0 0,-1 0 0 0 0,1 0 0 0 0,-1 0 1 0 0,1 0-1 0 0,-2 1 0 0 0,0 0 113 0 0,1-1 0 0 0,-1 0 1 0 0,0 1-1 0 0,1-1 1 0 0,-1 0-1 0 0,0 0 0 0 0,0 1 1 0 0,0-2-1 0 0,0 1 0 0 0,-4 1 1 0 0,-2 0 62 0 0,0 0 0 0 0,0-1 1 0 0,0 0-1 0 0,0 0 0 0 0,-10-1 1 0 0,-69-8-768 0 0,181 3-2003 0 0,-66 3 1752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4.581"/>
    </inkml:context>
    <inkml:brush xml:id="br0">
      <inkml:brushProperty name="width" value="0.05" units="cm"/>
      <inkml:brushProperty name="height" value="0.05" units="cm"/>
      <inkml:brushProperty name="color" value="#004F8B"/>
    </inkml:brush>
  </inkml:definitions>
  <inkml:trace contextRef="#ctx0" brushRef="#br0">261 0 8290 0 0,'-8'9'10797'0'0,"-1"4"-7281"0"0,-21 25-3772 0 0,2-12 374 0 0,-39 28-1 0 0,55-45-556 0 0,0-1 0 0 0,-1-1 0 0 0,0 0 0 0 0,0-1 0 0 0,-1 0 0 0 0,-20 6 0 0 0,26-12 96 0 0,19 0-2652 0 0,2 2 2933 0 0,0 0 0 0 0,1 0-1 0 0,-1 2 1 0 0,0-1 0 0 0,21 10-1 0 0,65 37 165 0 0,-48-23 54 0 0,79 38 31 0 0,-110-56-274 0 0</inkml:trace>
</inkml:ink>
</file>

<file path=ppt/ink/ink2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0"/>
    </inkml:context>
    <inkml:brush xml:id="br0">
      <inkml:brushProperty name="width" value="0.05" units="cm"/>
      <inkml:brushProperty name="height" value="0.05" units="cm"/>
    </inkml:brush>
  </inkml:definitions>
  <inkml:trace contextRef="#ctx0" brushRef="#br0">0 1 1840 0 0,'1'1'5581'0'0,"0"10"-4209"0"0,30 390 2335 0 0,-23-307-3285 0 0,2 68 355 0 0,-9-161-720 0 0,-1 0 1 0 0,0 0-1 0 0,0 0 1 0 0,0 0-1 0 0,0 0 1 0 0,0 0-1 0 0,0 1 1 0 0,0-1-1 0 0,-1 0 0 0 0,1 0 1 0 0,0 0-1 0 0,0 0 1 0 0,-1 0-1 0 0,1 0 1 0 0,-1 0-1 0 0,1 0 1 0 0,-2 2-1 0 0,1-3 31 0 0,1 0 1 0 0,-1 0-1 0 0,1 0 0 0 0,-1-1 0 0 0,1 1 1 0 0,-1 0-1 0 0,1 0 0 0 0,-1 0 0 0 0,1 0 1 0 0,-1-1-1 0 0,1 1 0 0 0,0 0 1 0 0,-1 0-1 0 0,1-1 0 0 0,-1 1 0 0 0,1 0 1 0 0,0-1-1 0 0,-1 1 0 0 0,1-1 0 0 0,0 1 1 0 0,-1 0-1 0 0,1-1 0 0 0,0 1 0 0 0,0-1 1 0 0,-1 0-1 0 0,-19-40 3439 0 0,16 28-3481 0 0,1 1-1 0 0,1-1 1 0 0,0 0-1 0 0,1 1 1 0 0,1-1 0 0 0,0 0-1 0 0,0 0 1 0 0,1 0-1 0 0,1 0 1 0 0,5-22 0 0 0,2 3-320 0 0,1 1 0 0 0,2 0 0 0 0,15-30 1 0 0,-18 43 26 0 0,0 0 1 0 0,2 1-1 0 0,0 0 1 0 0,0 0-1 0 0,2 2 1 0 0,0-1-1 0 0,1 1 1 0 0,0 1-1 0 0,1 1 1 0 0,1 0-1 0 0,18-12 1 0 0,-10 17-459 0 0,-14 6 209 0 0</inkml:trace>
</inkml:ink>
</file>

<file path=ppt/ink/ink2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1"/>
    </inkml:context>
    <inkml:brush xml:id="br0">
      <inkml:brushProperty name="width" value="0.05" units="cm"/>
      <inkml:brushProperty name="height" value="0.05" units="cm"/>
    </inkml:brush>
  </inkml:definitions>
  <inkml:trace contextRef="#ctx0" brushRef="#br0">1 296 5065 0 0,'13'-1'263'0'0,"1"0"0"0"0,0-1 0 0 0,-1 0 0 0 0,24-8 0 0 0,49-23 972 0 0,-52 19 266 0 0,63-38 0 0 0,-83 43-1335 0 0,0-1 0 0 0,0 0 0 0 0,-1-1 0 0 0,0-1 0 0 0,-1 0 0 0 0,16-21 0 0 0,-26 30-164 0 0,0 1 0 0 0,0-1 0 0 0,0 0 0 0 0,-1 0 0 0 0,1 0 0 0 0,-1 0 0 0 0,0 0 0 0 0,0 0 0 0 0,0 0 0 0 0,0-1 1 0 0,0 1-1 0 0,-1 0 0 0 0,1-5 0 0 0,-2 6 31 0 0,1 0 1 0 0,0 1 0 0 0,-1-1 0 0 0,1 1-1 0 0,-1-1 1 0 0,1 1 0 0 0,-1-1-1 0 0,0 1 1 0 0,0-1 0 0 0,0 1-1 0 0,0 0 1 0 0,0-1 0 0 0,0 1 0 0 0,0 0-1 0 0,0 0 1 0 0,0 0 0 0 0,-1 0-1 0 0,1 0 1 0 0,0 0 0 0 0,-1 0-1 0 0,1 0 1 0 0,-1 0 0 0 0,1 1 0 0 0,-1-1-1 0 0,1 1 1 0 0,-1-1 0 0 0,1 1-1 0 0,-1-1 1 0 0,-2 1 0 0 0,-5-1-3 0 0,0 0 1 0 0,-1 0 0 0 0,1 1-1 0 0,0 0 1 0 0,-1 1 0 0 0,1 0-1 0 0,0 0 1 0 0,-1 1 0 0 0,1 1-1 0 0,0-1 1 0 0,0 1 0 0 0,1 1-1 0 0,-1 0 1 0 0,-15 9 0 0 0,6-2-75 0 0,1 0 0 0 0,0 2 1 0 0,0 0-1 0 0,1 1 0 0 0,-22 26 0 0 0,29-30 149 0 0,1 0-1 0 0,1 1 1 0 0,0 0-1 0 0,1 0 1 0 0,0 1-1 0 0,1 0 1 0 0,0 0-1 0 0,0 0 1 0 0,2 0-1 0 0,-1 1 1 0 0,-1 20-1 0 0,4-28 12 0 0,0-1-1 0 0,1 1 1 0 0,0 0 0 0 0,0 0 0 0 0,1 0-1 0 0,-1 0 1 0 0,1 0 0 0 0,0-1 0 0 0,1 1-1 0 0,-1 0 1 0 0,1-1 0 0 0,-1 1 0 0 0,2-1-1 0 0,-1 1 1 0 0,0-1 0 0 0,1 0-1 0 0,0 0 1 0 0,0 0 0 0 0,0 0 0 0 0,0-1-1 0 0,0 1 1 0 0,1-1 0 0 0,0 0 0 0 0,0 0-1 0 0,0 0 1 0 0,0 0 0 0 0,0-1 0 0 0,0 0-1 0 0,1 1 1 0 0,-1-2 0 0 0,1 1-1 0 0,-1 0 1 0 0,7 0 0 0 0,-1 1-278 0 0,-1-1 0 0 0,1 0 0 0 0,0-1 0 0 0,0 0-1 0 0,0-1 1 0 0,0 1 0 0 0,0-2 0 0 0,0 0 0 0 0,-1 0 0 0 0,1-1 0 0 0,0 0 0 0 0,0 0 0 0 0,-1-1-1 0 0,0-1 1 0 0,1 1 0 0 0,-1-2 0 0 0,-1 1 0 0 0,1-1 0 0 0,10-8 0 0 0,4-6-5319 0 0</inkml:trace>
</inkml:ink>
</file>

<file path=ppt/ink/ink2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2"/>
    </inkml:context>
    <inkml:brush xml:id="br0">
      <inkml:brushProperty name="width" value="0.05" units="cm"/>
      <inkml:brushProperty name="height" value="0.05" units="cm"/>
    </inkml:brush>
  </inkml:definitions>
  <inkml:trace contextRef="#ctx0" brushRef="#br0">43 0 5065 0 0,'-2'2'6571'0'0,"-7"14"-3772"0"0,1 11-1925 0 0,1 0 0 0 0,1 1 1 0 0,2 0-1 0 0,-3 49 0 0 0,12 114-1268 0 0,8-80 456 0 0,-6-65-1220 0 0,0 59 1 0 0</inkml:trace>
</inkml:ink>
</file>

<file path=ppt/ink/ink2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3"/>
    </inkml:context>
    <inkml:brush xml:id="br0">
      <inkml:brushProperty name="width" value="0.05" units="cm"/>
      <inkml:brushProperty name="height" value="0.05" units="cm"/>
    </inkml:brush>
  </inkml:definitions>
  <inkml:trace contextRef="#ctx0" brushRef="#br0">1 69 2304 0 0,'2'-5'460'0'0,"1"0"0"0"0,0 0-1 0 0,0 0 1 0 0,0 1-1 0 0,1-1 1 0 0,0 1-1 0 0,0 0 1 0 0,0 0 0 0 0,0 0-1 0 0,0 1 1 0 0,1-1-1 0 0,9-4 1 0 0,-11 6-178 0 0,1 1 0 0 0,-1 0 0 0 0,1 0 0 0 0,-1 0 0 0 0,1 0 0 0 0,-1 0 0 0 0,1 1 0 0 0,-1 0 0 0 0,1 0 1 0 0,0 0-1 0 0,-1 0 0 0 0,1 0 0 0 0,-1 1 0 0 0,1 0 0 0 0,-1-1 0 0 0,1 1 0 0 0,-1 0 0 0 0,1 1 0 0 0,-1-1 0 0 0,0 1 0 0 0,5 2 0 0 0,3 4 60 0 0,-1 0-1 0 0,1 0 1 0 0,-2 1 0 0 0,1 0-1 0 0,-1 1 1 0 0,0 0-1 0 0,-1 0 1 0 0,0 1-1 0 0,-1 0 1 0 0,8 16-1 0 0,-8-12-92 0 0,0-1-1 0 0,-1 1 1 0 0,0 1-1 0 0,-1-1 1 0 0,-1 1-1 0 0,-1 0 1 0 0,0 0-1 0 0,0 17 1 0 0,-3-27-183 0 0,0 0 1 0 0,0 0-1 0 0,-1 0 1 0 0,1 0-1 0 0,-1 0 1 0 0,-1-1-1 0 0,1 1 1 0 0,-1 0-1 0 0,0-1 1 0 0,-1 0-1 0 0,1 1 1 0 0,-1-1-1 0 0,0 0 1 0 0,0 0 0 0 0,-1 0-1 0 0,1-1 1 0 0,-1 1-1 0 0,0-1 1 0 0,0 0-1 0 0,-1 0 1 0 0,1 0-1 0 0,-1-1 1 0 0,0 1-1 0 0,0-1 1 0 0,-10 4-1 0 0,3-1-160 0 0,0-2 0 0 0,0 0-1 0 0,-1 0 1 0 0,1-1 0 0 0,-1-1-1 0 0,0 0 1 0 0,0-1 0 0 0,0 0-1 0 0,0-1 1 0 0,-23-2 0 0 0,8-2-7489 0 0</inkml:trace>
</inkml:ink>
</file>

<file path=ppt/ink/ink2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4"/>
    </inkml:context>
    <inkml:brush xml:id="br0">
      <inkml:brushProperty name="width" value="0.05" units="cm"/>
      <inkml:brushProperty name="height" value="0.05" units="cm"/>
    </inkml:brush>
  </inkml:definitions>
  <inkml:trace contextRef="#ctx0" brushRef="#br0">134 4 13187 0 0,'-1'0'113'0'0,"1"-1"0"0"0,-1 1 0 0 0,0 0-1 0 0,0-1 1 0 0,0 1 0 0 0,0 0 0 0 0,1-1 0 0 0,-1 1 0 0 0,0 0 0 0 0,0 0 0 0 0,0 0 0 0 0,0 0-1 0 0,0 0 1 0 0,0 0 0 0 0,1 0 0 0 0,-1 0 0 0 0,0 0 0 0 0,0 0 0 0 0,0 0 0 0 0,0 1 0 0 0,0-1-1 0 0,1 0 1 0 0,-1 1 0 0 0,0-1 0 0 0,0 0 0 0 0,0 1 0 0 0,1-1 0 0 0,-1 1 0 0 0,0-1 0 0 0,1 1 0 0 0,-1 0-1 0 0,-1 1 1 0 0,-20 22 2436 0 0,10-4-2415 0 0,1 0 0 0 0,0 0 0 0 0,2 1 0 0 0,1 1 0 0 0,0 0 0 0 0,2 0 0 0 0,0 0 0 0 0,1 0 0 0 0,2 1 0 0 0,-2 33 0 0 0,6-45-73 0 0,-1 0 0 0 0,2 0 0 0 0,0 0 0 0 0,0 0 0 0 0,1 0 1 0 0,0 0-1 0 0,1-1 0 0 0,0 0 0 0 0,1 0 0 0 0,0 0 0 0 0,0 0 0 0 0,1 0 0 0 0,13 14 0 0 0,-14-18-63 0 0,0 0 0 0 0,0 0 0 0 0,1-1-1 0 0,0 0 1 0 0,0-1 0 0 0,0 1 0 0 0,0-1 0 0 0,1 0 0 0 0,0-1-1 0 0,0 1 1 0 0,0-1 0 0 0,0-1 0 0 0,0 1 0 0 0,1-1 0 0 0,-1-1-1 0 0,1 1 1 0 0,-1-1 0 0 0,1-1 0 0 0,0 1 0 0 0,14-2 0 0 0,-5-3-1254 0 0,0-1-3770 0 0,0-2-1627 0 0</inkml:trace>
</inkml:ink>
</file>

<file path=ppt/ink/ink2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5"/>
    </inkml:context>
    <inkml:brush xml:id="br0">
      <inkml:brushProperty name="width" value="0.05" units="cm"/>
      <inkml:brushProperty name="height" value="0.05" units="cm"/>
    </inkml:brush>
  </inkml:definitions>
  <inkml:trace contextRef="#ctx0" brushRef="#br0">1 0 6913 0 0,'0'0'2630'0'0,"1"4"210"0"0,0 4 972 0 0,5 192-255 0 0,1 18-3073 0 0,-4-181-1956 0 0</inkml:trace>
</inkml:ink>
</file>

<file path=ppt/ink/ink2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6"/>
    </inkml:context>
    <inkml:brush xml:id="br0">
      <inkml:brushProperty name="width" value="0.05" units="cm"/>
      <inkml:brushProperty name="height" value="0.05" units="cm"/>
    </inkml:brush>
  </inkml:definitions>
  <inkml:trace contextRef="#ctx0" brushRef="#br0">57 0 3225 0 0,'6'8'425'0'0,"-1"0"0"0"0,-1 0 1 0 0,1 0-1 0 0,-1 0 1 0 0,-1 1-1 0 0,1 0 0 0 0,-1-1 1 0 0,2 15-1 0 0,-1-8-8 0 0,3 9 733 0 0,-2 0 1 0 0,-1 1-1 0 0,0-1 1 0 0,-2 1-1 0 0,-1 0 1 0 0,-1 0-1 0 0,-4 34 1 0 0,2-44-957 0 0,-1-1 0 0 0,0 1 0 0 0,0-1 0 0 0,-2 0 0 0 0,0 0 0 0 0,0-1 0 0 0,-2 1 0 0 0,1-1 0 0 0,-2 0 0 0 0,1-1 1 0 0,-2 0-1 0 0,0 0 0 0 0,-20 20 0 0 0,12-17-541 0 0</inkml:trace>
</inkml:ink>
</file>

<file path=ppt/ink/ink2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7"/>
    </inkml:context>
    <inkml:brush xml:id="br0">
      <inkml:brushProperty name="width" value="0.05" units="cm"/>
      <inkml:brushProperty name="height" value="0.05" units="cm"/>
    </inkml:brush>
  </inkml:definitions>
  <inkml:trace contextRef="#ctx0" brushRef="#br0">48 245 4609 0 0,'-10'0'-1'0'0,"-16"-3"6704"0"0,25 3-6404 0 0,0 0-1 0 0,1-1 1 0 0,-1 1-1 0 0,0-1 0 0 0,1 1 1 0 0,-1-1-1 0 0,0 1 0 0 0,1-1 1 0 0,-1 1-1 0 0,1-1 1 0 0,-1 0-1 0 0,1 1 0 0 0,-1-1 1 0 0,1 0-1 0 0,-1 1 0 0 0,1-1 1 0 0,0 0-1 0 0,-1 0 1 0 0,1 1-1 0 0,0-1 0 0 0,0 0 1 0 0,0 0-1 0 0,-1 0 0 0 0,1 1 1 0 0,0-1-1 0 0,0 0 1 0 0,0 0-1 0 0,0-1 0 0 0,1-6-269 0 0,0-1 0 0 0,1 0-1 0 0,-1 1 1 0 0,1-1 0 0 0,1 1 0 0 0,0 0-1 0 0,0 0 1 0 0,1 0 0 0 0,0 0-1 0 0,0 0 1 0 0,7-8 0 0 0,8-11-221 0 0,36-37 0 0 0,-53 62 191 0 0,0-1-41 0 0,1 1-1 0 0,-1-1 1 0 0,1 1-1 0 0,-1 0 1 0 0,1 0-1 0 0,0 0 1 0 0,4-3-1 0 0,-6 5-26 0 0,0 0 0 0 0,0-1-1 0 0,-1 1 1 0 0,1 0 0 0 0,0 0 0 0 0,0 0-1 0 0,0 0 1 0 0,0 0 0 0 0,0 0-1 0 0,0 0 1 0 0,0 0 0 0 0,-1 1 0 0 0,1-1-1 0 0,0 0 1 0 0,0 0 0 0 0,0 1 0 0 0,0-1-1 0 0,-1 1 1 0 0,1-1 0 0 0,0 0 0 0 0,0 1-1 0 0,-1 0 1 0 0,1-1 0 0 0,0 1 0 0 0,-1-1-1 0 0,1 1 1 0 0,0 0 0 0 0,-1-1-1 0 0,1 1 1 0 0,-1 0 0 0 0,1 0 0 0 0,0 1-1 0 0,17 28-377 0 0,-1 1-1 0 0,-2 0 0 0 0,16 46 1 0 0,-15-35 625 0 0,28 50 1 0 0,-29-65-178 0 0,1-2 0 0 0,2 0 1 0 0,1-1-1 0 0,0 0 0 0 0,2-2 1 0 0,1 0-1 0 0,30 23 0 0 0,-52-45 2 0 0,1 0 0 0 0,-1 1 0 0 0,0-1 0 0 0,1 0 0 0 0,-1 1-1 0 0,0-1 1 0 0,1 0 0 0 0,-1 0 0 0 0,0 1 0 0 0,1-1 0 0 0,-1 0-1 0 0,1 0 1 0 0,-1 0 0 0 0,0 0 0 0 0,1 0 0 0 0,-1 1 0 0 0,1-1-1 0 0,-1 0 1 0 0,0 0 0 0 0,1 0 0 0 0,-1 0 0 0 0,1 0 0 0 0,-1 0-1 0 0,0 0 1 0 0,1 0 0 0 0,-1 0 0 0 0,1-1 0 0 0,-1 1 0 0 0,1 0-1 0 0,-1 0 1 0 0,0 0 0 0 0,1 0 0 0 0,-1-1 0 0 0,0 1 0 0 0,1 0-1 0 0,-1 0 1 0 0,0-1 0 0 0,1 1 0 0 0,-1 0 0 0 0,0 0 0 0 0,1-1-1 0 0,-1 1 1 0 0,0 0 0 0 0,0-1 0 0 0,1 0 0 0 0,-1 1-25 0 0,0 0 1 0 0,0-1-1 0 0,0 1 1 0 0,1 0-1 0 0,-1 0 1 0 0,0-1-1 0 0,0 1 1 0 0,0 0-1 0 0,1 0 1 0 0,-1-1-1 0 0,0 1 1 0 0,0 0-1 0 0,1 0 1 0 0,-1 0-1 0 0,0-1 1 0 0,1 1-1 0 0,-1 0 0 0 0,0 0 1 0 0,0 0-1 0 0,1 0 1 0 0,-1 0-1 0 0,0 0 1 0 0,1 0-1 0 0,-1 0 1 0 0,0 0-1 0 0,1 0 1 0 0,-1 0-1 0 0,0 0 1 0 0,1 0-1 0 0,-1 0 1 0 0,0 0-1 0 0,1 0 1 0 0,-1 0-1 0 0,0 0 1 0 0,1 0-1 0 0</inkml:trace>
</inkml:ink>
</file>

<file path=ppt/ink/ink2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8"/>
    </inkml:context>
    <inkml:brush xml:id="br0">
      <inkml:brushProperty name="width" value="0.05" units="cm"/>
      <inkml:brushProperty name="height" value="0.05" units="cm"/>
    </inkml:brush>
  </inkml:definitions>
  <inkml:trace contextRef="#ctx0" brushRef="#br0">364 0 13363 0 0,'-16'6'6512'0'0,"3"8"-3943"0"0,-8 23-2715 0 0,13-23 689 0 0,-220 371-179 0 0,190-310-1910 0 0,27-52-922 0 0,-7 29-1 0 0,7-14-4715 0 0</inkml:trace>
</inkml:ink>
</file>

<file path=ppt/ink/ink2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9"/>
    </inkml:context>
    <inkml:brush xml:id="br0">
      <inkml:brushProperty name="width" value="0.05" units="cm"/>
      <inkml:brushProperty name="height" value="0.05" units="cm"/>
    </inkml:brush>
  </inkml:definitions>
  <inkml:trace contextRef="#ctx0" brushRef="#br0">26 1 6449 0 0,'-2'2'12615'0'0,"-3"36"-12143"0"0,-12 112-33 0 0,16-121-495 0 0,1-1 1 0 0,0 1 0 0 0,8 38 0 0 0,1-37-1392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8.389"/>
    </inkml:context>
    <inkml:brush xml:id="br0">
      <inkml:brushProperty name="width" value="0.05" units="cm"/>
      <inkml:brushProperty name="height" value="0.05" units="cm"/>
      <inkml:brushProperty name="color" value="#004F8B"/>
    </inkml:brush>
  </inkml:definitions>
  <inkml:trace contextRef="#ctx0" brushRef="#br0">0 15 2761 0 0,'7'0'11801'0'0,"5"0"-6207"0"0,63 2-6357 0 0,-42 1 748 0 0,0-1-1 0 0,0-2 1 0 0,0-1-1 0 0,0-2 1 0 0,38-7-1 0 0,-44 3-64 0 0</inkml:trace>
</inkml:ink>
</file>

<file path=ppt/ink/ink2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0"/>
    </inkml:context>
    <inkml:brush xml:id="br0">
      <inkml:brushProperty name="width" value="0.05" units="cm"/>
      <inkml:brushProperty name="height" value="0.05" units="cm"/>
    </inkml:brush>
  </inkml:definitions>
  <inkml:trace contextRef="#ctx0" brushRef="#br0">12 0 14283 0 0,'-1'0'1527'0'0,"0"0"-1448"0"0,1 16 1281 0 0,-4 32-410 0 0,-2 68-112 0 0,6-99-1123 0 0,1 0 0 0 0,1 0 1 0 0,0 0-1 0 0,9 29 0 0 0,-7-34-6030 0 0</inkml:trace>
</inkml:ink>
</file>

<file path=ppt/ink/ink2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1"/>
    </inkml:context>
    <inkml:brush xml:id="br0">
      <inkml:brushProperty name="width" value="0.05" units="cm"/>
      <inkml:brushProperty name="height" value="0.05" units="cm"/>
    </inkml:brush>
  </inkml:definitions>
  <inkml:trace contextRef="#ctx0" brushRef="#br0">17 0 11058 0 0,'0'0'853'0'0,"3"18"-145"0"0,2 19-4 0 0,-2 1 0 0 0,-1 0 0 0 0,-2 0 0 0 0,-2 0 0 0 0,-1 0 1 0 0,-9 41-1 0 0,5-55-734 0 0,1-10-116 0 0</inkml:trace>
</inkml:ink>
</file>

<file path=ppt/ink/ink2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2"/>
    </inkml:context>
    <inkml:brush xml:id="br0">
      <inkml:brushProperty name="width" value="0.05" units="cm"/>
      <inkml:brushProperty name="height" value="0.05" units="cm"/>
    </inkml:brush>
  </inkml:definitions>
  <inkml:trace contextRef="#ctx0" brushRef="#br0">1 1 7834 0 0,'0'0'602'0'0,"2"5"3162"0"0,4 14-2602 0 0,6 201 474 0 0,-9-98-1503 0 0,0-92-146 0 0,-2-19 4 0 0,0 1-1 0 0,0 0 0 0 0,-1 0 0 0 0,0 0 0 0 0,-3 12 0 0 0,-12-57 4340 0 0,13 20-4232 0 0,-1-1-1 0 0,2 1 0 0 0,-1-1 0 0 0,2 0 0 0 0,0 1 0 0 0,1-1 0 0 0,0 0 0 0 0,6-26 0 0 0,0 13-752 0 0,1 0 0 0 0,2 0 0 0 0,15-33-1 0 0,-18 47 160 0 0,0 1 0 0 0,1-1-1 0 0,0 1 1 0 0,1 0-1 0 0,0 1 1 0 0,14-14 0 0 0,-17 19 130 0 0,1 0 0 0 0,0 1 1 0 0,1-1-1 0 0,-1 1 0 0 0,1 1 0 0 0,0-1 1 0 0,0 1-1 0 0,1 1 0 0 0,-1 0 1 0 0,1 0-1 0 0,11-2 0 0 0,-6 3-3252 0 0</inkml:trace>
</inkml:ink>
</file>

<file path=ppt/ink/ink2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3"/>
    </inkml:context>
    <inkml:brush xml:id="br0">
      <inkml:brushProperty name="width" value="0.05" units="cm"/>
      <inkml:brushProperty name="height" value="0.05" units="cm"/>
    </inkml:brush>
  </inkml:definitions>
  <inkml:trace contextRef="#ctx0" brushRef="#br0">0 214 3225 0 0,'3'1'26'0'0,"0"0"1"0"0,0 0-1 0 0,1 0 1 0 0,-1 0 0 0 0,0-1-1 0 0,0 0 1 0 0,1 1-1 0 0,-1-1 1 0 0,0 0 0 0 0,6-1-1 0 0,2 0-6 0 0,18 2 24 0 0,0-2 1 0 0,0 0-1 0 0,0-3 1 0 0,54-12-1 0 0,-69 12 360 0 0,-1 0 0 0 0,1-1-1 0 0,-1 0 1 0 0,0-1-1 0 0,-1-1 1 0 0,1 0-1 0 0,-1 0 1 0 0,-1-2 0 0 0,1 1-1 0 0,-1-1 1 0 0,-1-1-1 0 0,11-11 1 0 0,-20 19-300 0 0,1 0 0 0 0,-1 0 0 0 0,1 0 0 0 0,-1 0 0 0 0,0 0-1 0 0,0 0 1 0 0,0 0 0 0 0,0 0 0 0 0,0 0 0 0 0,0-1 0 0 0,0 1 0 0 0,-1 0 0 0 0,1-1 0 0 0,-1 1 0 0 0,0 0 0 0 0,0-1 0 0 0,0 1-1 0 0,0 0 1 0 0,0-1 0 0 0,0 1 0 0 0,0 0 0 0 0,-1-1 0 0 0,0 1 0 0 0,1 0 0 0 0,-1-1 0 0 0,0 1 0 0 0,-1-2 0 0 0,0 1-104 0 0,0 1 0 0 0,0 0 0 0 0,0-1 0 0 0,0 1 1 0 0,0 0-1 0 0,0 0 0 0 0,-1 0 0 0 0,1 1 0 0 0,-1-1 1 0 0,0 0-1 0 0,1 1 0 0 0,-1 0 0 0 0,0 0 0 0 0,0 0 1 0 0,0 0-1 0 0,0 0 0 0 0,0 0 0 0 0,0 1 0 0 0,0-1 1 0 0,-6 1-1 0 0,0 0-289 0 0,-1 1 1 0 0,0 0-1 0 0,1 1 1 0 0,-1 0-1 0 0,1 0 0 0 0,-1 1 1 0 0,1 0-1 0 0,0 1 1 0 0,0 0-1 0 0,1 0 1 0 0,-1 1-1 0 0,-11 9 1 0 0,9-6 345 0 0,0 0 0 0 0,0 2 0 0 0,1-1 0 0 0,0 1 0 0 0,1 1 0 0 0,0 0 0 0 0,1 0 0 0 0,-8 14 0 0 0,12-17 142 0 0,0 0 0 0 0,0 0 0 0 0,1 1 0 0 0,0-1 0 0 0,0 1 0 0 0,1 0 0 0 0,0 0 1 0 0,1 0-1 0 0,0 0 0 0 0,1 0 0 0 0,-1 0 0 0 0,2 10 0 0 0,0-14 31 0 0,0 0 0 0 0,0 1 0 0 0,0-1 0 0 0,1 0 0 0 0,0 0 0 0 0,0 1 0 0 0,0-1 1 0 0,0-1-1 0 0,1 1 0 0 0,0 0 0 0 0,0-1 0 0 0,0 1 0 0 0,1-1 0 0 0,-1 0 0 0 0,1 0 0 0 0,0 0 0 0 0,0-1 0 0 0,0 1 0 0 0,1-1 0 0 0,-1 0 0 0 0,7 3 0 0 0,-5-3-223 0 0,1 0-1 0 0,-1 0 0 0 0,1-1 1 0 0,0 0-1 0 0,0 0 0 0 0,0-1 0 0 0,0 0 1 0 0,0 0-1 0 0,0 0 0 0 0,1-1 1 0 0,-1 0-1 0 0,0-1 0 0 0,0 1 0 0 0,0-1 1 0 0,0-1-1 0 0,0 1 0 0 0,0-1 1 0 0,0 0-1 0 0,0-1 0 0 0,-1 0 0 0 0,1 0 1 0 0,6-5-1 0 0,3-2-397 0 0,-1-1 1 0 0,0 0 0 0 0,-1-1-1 0 0,-1-1 1 0 0,0 0-1 0 0,-1-1 1 0 0,17-23-1 0 0,-11 11-966 0 0</inkml:trace>
</inkml:ink>
</file>

<file path=ppt/ink/ink2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4"/>
    </inkml:context>
    <inkml:brush xml:id="br0">
      <inkml:brushProperty name="width" value="0.05" units="cm"/>
      <inkml:brushProperty name="height" value="0.05" units="cm"/>
    </inkml:brush>
  </inkml:definitions>
  <inkml:trace contextRef="#ctx0" brushRef="#br0">51 1 5529 0 0,'-2'4'11653'0'0,"-1"18"-8224"0"0,-4 39-5525 0 0,5-45 3173 0 0,-4 54-1140 0 0,4 1-1 0 0,2 1 0 0 0,15 110 0 0 0,-7-116 6 0 0,-2 70-1 0 0,-7-127-1215 0 0,-3-8-177 0 0,-8-14-1584 0 0,-8-25-782 0 0,16 26 2702 0 0,0 0 0 0 0,1-1 0 0 0,-4-21-1 0 0,4 3-1017 0 0</inkml:trace>
</inkml:ink>
</file>

<file path=ppt/ink/ink2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5"/>
    </inkml:context>
    <inkml:brush xml:id="br0">
      <inkml:brushProperty name="width" value="0.05" units="cm"/>
      <inkml:brushProperty name="height" value="0.05" units="cm"/>
    </inkml:brush>
  </inkml:definitions>
  <inkml:trace contextRef="#ctx0" brushRef="#br0">1 205 2304 0 0,'1'-7'62'0'0,"0"-4"158"0"0,1 1 0 0 0,0 0 0 0 0,1 0 0 0 0,0 0-1 0 0,1 0 1 0 0,0 1 0 0 0,7-13 0 0 0,-5 11 413 0 0,1 1-1 0 0,1 0 1 0 0,-1 0 0 0 0,2 1 0 0 0,-1 0 0 0 0,1 0-1 0 0,10-6 1 0 0,-14 12-376 0 0,-1 0-1 0 0,0 1 1 0 0,1-1 0 0 0,0 1-1 0 0,-1 0 1 0 0,1 1 0 0 0,0-1-1 0 0,0 1 1 0 0,0 0 0 0 0,0 0-1 0 0,0 0 1 0 0,0 1 0 0 0,0 0-1 0 0,1 0 1 0 0,-1 0 0 0 0,0 1-1 0 0,0-1 1 0 0,0 1 0 0 0,8 3-1 0 0,-1 0-52 0 0,0 1 0 0 0,-1 0 0 0 0,1 1 0 0 0,-2 1-1 0 0,1-1 1 0 0,-1 1 0 0 0,0 1 0 0 0,0 0-1 0 0,13 15 1 0 0,-18-18-114 0 0,-1 0-1 0 0,0 0 1 0 0,0 1-1 0 0,-1 0 0 0 0,1 0 1 0 0,-1 0-1 0 0,0 0 1 0 0,3 11-1 0 0,-5-13-8 0 0,0 0 1 0 0,-1 0-1 0 0,1 0 0 0 0,-1 1 0 0 0,0-1 0 0 0,0 0 0 0 0,0 0 0 0 0,-1 0 0 0 0,1 0 1 0 0,-1 1-1 0 0,0-1 0 0 0,0 0 0 0 0,0 0 0 0 0,-1-1 0 0 0,-1 5 0 0 0,-2 0 114 0 0,0 0 0 0 0,-1 0 0 0 0,1-1-1 0 0,-1 0 1 0 0,-1 0 0 0 0,1 0 0 0 0,-1-1-1 0 0,-1 0 1 0 0,1 0 0 0 0,-1-1 0 0 0,-16 9-1 0 0,9-7-142 0 0,0 0 1 0 0,-1-1-1 0 0,1-1 0 0 0,-1 0 0 0 0,-30 5 0 0 0,22-7-639 0 0</inkml:trace>
</inkml:ink>
</file>

<file path=ppt/ink/ink2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6"/>
    </inkml:context>
    <inkml:brush xml:id="br0">
      <inkml:brushProperty name="width" value="0.05" units="cm"/>
      <inkml:brushProperty name="height" value="0.05" units="cm"/>
    </inkml:brush>
  </inkml:definitions>
  <inkml:trace contextRef="#ctx0" brushRef="#br0">47 0 3225 0 0,'-1'15'1013'0'0,"-1"0"1"0"0,0 0-1 0 0,-9 28 1 0 0,2-7 141 0 0,2-3-205 0 0,1 0 1 0 0,2 0 0 0 0,-1 47 0 0 0,5-69-951 0 0,1 1 0 0 0,0 0 0 0 0,1-1 1 0 0,0 1-1 0 0,1-1 0 0 0,0 0 0 0 0,0 0 1 0 0,2 0-1 0 0,-1 0 0 0 0,1 0 0 0 0,1-1 0 0 0,0 0 1 0 0,9 13-1 0 0,-13-22-86 0 0,-1 1 1 0 0,0-1-1 0 0,0 0 1 0 0,1 1-1 0 0,-1-1 1 0 0,1 0-1 0 0,-1 0 1 0 0,1 0-1 0 0,-1 0 0 0 0,1 0 1 0 0,0 0-1 0 0,-1 0 1 0 0,1-1-1 0 0,0 1 1 0 0,0 0-1 0 0,-1-1 1 0 0,1 0-1 0 0,0 1 0 0 0,0-1 1 0 0,0 0-1 0 0,0 0 1 0 0,0 0-1 0 0,0 0 1 0 0,-1 0-1 0 0,1-1 1 0 0,0 1-1 0 0,0 0 0 0 0,0-1 1 0 0,0 1-1 0 0,-1-1 1 0 0,1 0-1 0 0,3-1 1 0 0,10-9-898 0 0</inkml:trace>
</inkml:ink>
</file>

<file path=ppt/ink/ink2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7"/>
    </inkml:context>
    <inkml:brush xml:id="br0">
      <inkml:brushProperty name="width" value="0.05" units="cm"/>
      <inkml:brushProperty name="height" value="0.05" units="cm"/>
    </inkml:brush>
  </inkml:definitions>
  <inkml:trace contextRef="#ctx0" brushRef="#br0">52 11 3681 0 0,'19'5'-50'0'0,"-6"0"490"0"0,1 1-1 0 0,-1 0 0 0 0,1 1 0 0 0,-2 0 0 0 0,1 1 0 0 0,-1 1 1 0 0,21 19-1 0 0,-28-24-112 0 0,-1 0 0 0 0,1 1 0 0 0,-1 0 0 0 0,0 0 0 0 0,0 0-1 0 0,-1 0 1 0 0,0 0 0 0 0,0 1 0 0 0,0 0 0 0 0,0 0 0 0 0,-1-1 0 0 0,0 2 0 0 0,0-1 0 0 0,-1 0 0 0 0,1 0 0 0 0,-1 0 0 0 0,-1 1 0 0 0,1-1 0 0 0,-1 0 0 0 0,-1 13 0 0 0,-1-12-207 0 0,0 0 1 0 0,-1 0-1 0 0,0 0 1 0 0,0 0-1 0 0,0-1 0 0 0,-1 1 1 0 0,0-1-1 0 0,0 0 0 0 0,-1 0 1 0 0,0 0-1 0 0,0-1 1 0 0,0 1-1 0 0,0-1 0 0 0,-1 0 1 0 0,0-1-1 0 0,0 0 0 0 0,0 0 1 0 0,-9 5-1 0 0,-12 4 418 0 0,0-1-1 0 0,-1-1 1 0 0,-33 8-1 0 0,57-18-533 0 0,-2 0 55 0 0,13-3-194 0 0,-6 2-281 0 0,5-2-451 0 0,22-7-74 0 0,37-17 0 0 0,-46 16 117 0 0</inkml:trace>
  <inkml:trace contextRef="#ctx0" brushRef="#br0" timeOffset="1">410 0 10594 0 0,'0'0'964'0'0,"11"22"-301"0"0,2 4-150 0 0,-1 0-1 0 0,-1 1 1 0 0,-2 0 0 0 0,-1 1-1 0 0,0 0 1 0 0,-3 0-1 0 0,0 0 1 0 0,-2 1 0 0 0,0 0-1 0 0,-3 30 1 0 0,-1-48-388 0 0,-1 1-1 0 0,-1-1 1 0 0,0 0 0 0 0,0 0 0 0 0,-1-1 0 0 0,0 1 0 0 0,-1-1-1 0 0,0 0 1 0 0,0 0 0 0 0,-1 0 0 0 0,-1-1 0 0 0,0 0-1 0 0,0 0 1 0 0,-1-1 0 0 0,0 0 0 0 0,0 0 0 0 0,0-1-1 0 0,-1 0 1 0 0,-1 0 0 0 0,1-1 0 0 0,-14 7 0 0 0,-9 1-359 0 0</inkml:trace>
</inkml:ink>
</file>

<file path=ppt/ink/ink2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9"/>
    </inkml:context>
    <inkml:brush xml:id="br0">
      <inkml:brushProperty name="width" value="0.05" units="cm"/>
      <inkml:brushProperty name="height" value="0.05" units="cm"/>
    </inkml:brush>
  </inkml:definitions>
  <inkml:trace contextRef="#ctx0" brushRef="#br0">1 8 11522 0 0,'0'0'1225'0'0,"1"0"-1337"0"0,1 0-16 0 0,0 1 0 0 0,30 2-472 0 0,-11-6-1513 0 0,0 1-399 0 0,0-4-81 0 0</inkml:trace>
</inkml:ink>
</file>

<file path=ppt/ink/ink2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0"/>
    </inkml:context>
    <inkml:brush xml:id="br0">
      <inkml:brushProperty name="width" value="0.05" units="cm"/>
      <inkml:brushProperty name="height" value="0.05" units="cm"/>
    </inkml:brush>
  </inkml:definitions>
  <inkml:trace contextRef="#ctx0" brushRef="#br0">1 33 1840 0 0,'0'0'8529'0'0,"3"-4"-5324"0"0,-2 3-3193 0 0,2-2-378 0 0,0 0 0 0 0,0 0 0 0 0,0 0 0 0 0,1 0 0 0 0,-1 0 0 0 0,1 1 0 0 0,4-3 0 0 0,3 2-786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2:58.883"/>
    </inkml:context>
    <inkml:brush xml:id="br0">
      <inkml:brushProperty name="width" value="0.05" units="cm"/>
      <inkml:brushProperty name="height" value="0.05" units="cm"/>
      <inkml:brushProperty name="color" value="#004F8B"/>
    </inkml:brush>
  </inkml:definitions>
  <inkml:trace contextRef="#ctx0" brushRef="#br0">19 11 3681 0 0,'-18'2'16378'0'0,"179"-4"-16325"0"0,88-6-25 0 0,-223 5-28 0 0</inkml:trace>
</inkml:ink>
</file>

<file path=ppt/ink/ink2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1"/>
    </inkml:context>
    <inkml:brush xml:id="br0">
      <inkml:brushProperty name="width" value="0.05" units="cm"/>
      <inkml:brushProperty name="height" value="0.05" units="cm"/>
    </inkml:brush>
  </inkml:definitions>
  <inkml:trace contextRef="#ctx0" brushRef="#br0">0 23 6913 0 0,'0'0'150'0'0,"8"1"250"0"0,-7-1-315 0 0,9-2-140 0 0,-1 1 0 0 0,0-2 0 0 0,0 1 0 0 0,13-6 1 0 0,-10 1 134 0 0</inkml:trace>
</inkml:ink>
</file>

<file path=ppt/ink/ink2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2"/>
    </inkml:context>
    <inkml:brush xml:id="br0">
      <inkml:brushProperty name="width" value="0.05" units="cm"/>
      <inkml:brushProperty name="height" value="0.05" units="cm"/>
    </inkml:brush>
  </inkml:definitions>
  <inkml:trace contextRef="#ctx0" brushRef="#br0">0 48 5529 0 0,'0'-34'3635'0'0,"0"20"1248"0"0,5 24-1224 0 0,4 7-3201 0 0,10 44-317 0 0,-4 2-1 0 0,-2 0 1 0 0,5 72 0 0 0,-16-121-91 0 0,2 43-67 0 0,-4-53 40 0 0,0 0-1 0 0,0 0 0 0 0,0 0 0 0 0,-1 0 1 0 0,0 0-1 0 0,0 0 0 0 0,0 0 1 0 0,0 0-1 0 0,0 0 0 0 0,-4 6 0 0 0,4-9 31 0 0,1-1 0 0 0,0 1-1 0 0,-1-1 1 0 0,1 0-1 0 0,0 1 1 0 0,-1-1-1 0 0,1 1 1 0 0,0-1-1 0 0,-1 0 1 0 0,1 1-1 0 0,-1-1 1 0 0,1 0 0 0 0,0 0-1 0 0,-1 1 1 0 0,1-1-1 0 0,-1 0 1 0 0,1 0-1 0 0,-1 0 1 0 0,1 0-1 0 0,-1 1 1 0 0,1-1 0 0 0,-1 0-1 0 0,1 0 1 0 0,-1 0-1 0 0,1 0 1 0 0,-1 0-1 0 0,1 0 1 0 0,-2-1-1 0 0,-13-9 972 0 0,12 6-925 0 0,-1 0-1 0 0,0-1 1 0 0,1 0-1 0 0,-4-8 1 0 0,3 5-348 0 0,1-1-1 0 0,0 0 1 0 0,1 0 0 0 0,0-1 0 0 0,1 1-1 0 0,0 0 1 0 0,0-1 0 0 0,1 1-1 0 0,0 0 1 0 0,0-1 0 0 0,1 1-1 0 0,1 0 1 0 0,-1-1 0 0 0,2 1-1 0 0,-1 0 1 0 0,7-15 0 0 0,-1 6-488 0 0,0 0 0 0 0,2 0 1 0 0,0 1-1 0 0,1 1 0 0 0,0-1 0 0 0,27-27 1 0 0,-21 28-177 0 0,1 1-1 0 0,1 0 1 0 0,31-18 0 0 0,-25 17 445 0 0</inkml:trace>
</inkml:ink>
</file>

<file path=ppt/ink/ink2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3"/>
    </inkml:context>
    <inkml:brush xml:id="br0">
      <inkml:brushProperty name="width" value="0.05" units="cm"/>
      <inkml:brushProperty name="height" value="0.05" units="cm"/>
    </inkml:brush>
  </inkml:definitions>
  <inkml:trace contextRef="#ctx0" brushRef="#br0">0 252 4145 0 0,'1'1'19'0'0,"-1"1"1"0"0,1-1 0 0 0,0 0-1 0 0,-1 1 1 0 0,1-1-1 0 0,0 0 1 0 0,0 0-1 0 0,0 0 1 0 0,0 1-1 0 0,0-1 1 0 0,0 0-1 0 0,0 0 1 0 0,0-1 0 0 0,0 1-1 0 0,1 0 1 0 0,-1 0-1 0 0,0 0 1 0 0,1-1-1 0 0,-1 1 1 0 0,0-1-1 0 0,1 1 1 0 0,1 0 0 0 0,34 9 569 0 0,-21-8-179 0 0,0 0 0 0 0,0-1 0 0 0,1-1 0 0 0,-1-1 0 0 0,0 0 0 0 0,0-1 0 0 0,23-5 0 0 0,1-4 354 0 0,66-26 1 0 0,-82 27-489 0 0,-1-1 0 0 0,-1 0 0 0 0,30-22 0 0 0,-44 28-265 0 0,0-1-1 0 0,-1 0 1 0 0,0 0-1 0 0,0-1 0 0 0,-1 1 1 0 0,0-2-1 0 0,0 1 1 0 0,0-1-1 0 0,-1 1 1 0 0,0-2-1 0 0,-1 1 1 0 0,5-13-1 0 0,-8 20-36 0 0,0-1 0 0 0,-1 0 0 0 0,0 1 0 0 0,1-1 0 0 0,-1 0 0 0 0,0 0 0 0 0,0 1 0 0 0,0-1 1 0 0,0 0-1 0 0,0 0 0 0 0,0 1 0 0 0,0-1 0 0 0,0 0 0 0 0,-1 1 0 0 0,1-1 0 0 0,-1 0 0 0 0,0 1 0 0 0,1-1 0 0 0,-1 0 0 0 0,0 1 0 0 0,0-1 0 0 0,0 1 0 0 0,0-1 0 0 0,0 1 0 0 0,0 0 0 0 0,0-1 0 0 0,0 1 1 0 0,-1 0-1 0 0,1 0 0 0 0,-1 0 0 0 0,1 0 0 0 0,-1 0 0 0 0,1 0 0 0 0,-1 0 0 0 0,1 1 0 0 0,-1-1 0 0 0,-1 0 0 0 0,-3-1 159 0 0,0 1 0 0 0,0-1-1 0 0,1 1 1 0 0,-1 0 0 0 0,0 1 0 0 0,0 0 0 0 0,0 0-1 0 0,0 0 1 0 0,0 0 0 0 0,-6 2 0 0 0,-5 2 41 0 0,1 1 0 0 0,0 1 1 0 0,0 0-1 0 0,1 1 0 0 0,0 0 1 0 0,0 2-1 0 0,1-1 0 0 0,-1 2 1 0 0,2 0-1 0 0,-25 23 0 0 0,31-25-120 0 0,0 0-1 0 0,0 0 0 0 0,1 0 0 0 0,0 1 1 0 0,1 0-1 0 0,0 0 0 0 0,0 0 1 0 0,-4 15-1 0 0,7-17 56 0 0,0 0 0 0 0,0 0 1 0 0,1 0-1 0 0,0 1 0 0 0,0-1 1 0 0,1 0-1 0 0,0 1 0 0 0,1-1 1 0 0,-1 0-1 0 0,1 1 0 0 0,1-1 1 0 0,3 13-1 0 0,-3-14 38 0 0,1 0 0 0 0,-1-1 0 0 0,1 0 0 0 0,0 1 0 0 0,0-1 1 0 0,1 0-1 0 0,-1-1 0 0 0,1 1 0 0 0,0-1 0 0 0,0 1 0 0 0,1-1 0 0 0,0 0 0 0 0,-1-1 0 0 0,1 1 0 0 0,0-1 1 0 0,1 0-1 0 0,-1 0 0 0 0,9 3 0 0 0,-8-4-210 0 0,0 0 1 0 0,0-1-1 0 0,0 1 0 0 0,0-1 1 0 0,1 0-1 0 0,-1-1 0 0 0,0 0 1 0 0,1 0-1 0 0,-1 0 0 0 0,0-1 1 0 0,1 1-1 0 0,-1-2 0 0 0,0 1 1 0 0,0-1-1 0 0,0 0 0 0 0,0 0 1 0 0,8-4-1 0 0,3-4-249 0 0,-1-1 0 0 0,-1 0 0 0 0,0-1 0 0 0,0 0 0 0 0,24-29 0 0 0,57-82-1831 0 0,-76 95 1624 0 0,-10 16 437 0 0,-1 0 0 0 0,-1-1 0 0 0,1-1 0 0 0,-2 1 0 0 0,0-1 0 0 0,-1 0 0 0 0,6-20 0 0 0,-14 29 2754 0 0,0 13 3011 0 0,-6 269-5824 0 0,1-159 147 0 0,19 379-9 0 0,-11-482 3 0 0,2 22 0 0 0,-2 0 0 0 0,-2 1 0 0 0,-10 67 0 0 0,-17-130-448 0 0,21 15-138 0 0,1 1-1 0 0,-1-1 1 0 0,2-1-1 0 0,-1 1 1 0 0,2-1-1 0 0,-1 0 1 0 0,-3-14 0 0 0,-2-13-5061 0 0</inkml:trace>
</inkml:ink>
</file>

<file path=ppt/ink/ink2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4"/>
    </inkml:context>
    <inkml:brush xml:id="br0">
      <inkml:brushProperty name="width" value="0.05" units="cm"/>
      <inkml:brushProperty name="height" value="0.05" units="cm"/>
    </inkml:brush>
  </inkml:definitions>
  <inkml:trace contextRef="#ctx0" brushRef="#br0">0 166 1376 0 0,'13'-15'238'0'0,"0"1"-1"0"0,1 0 1 0 0,0 1-1 0 0,18-13 0 0 0,-15 14 651 0 0,1 1 0 0 0,0 0-1 0 0,0 2 1 0 0,1 0-1 0 0,0 1 1 0 0,34-10 0 0 0,-45 16-613 0 0,1 1 0 0 0,-1 0 1 0 0,1 0-1 0 0,-1 0 1 0 0,1 1-1 0 0,0 1 1 0 0,-1-1-1 0 0,1 1 1 0 0,-1 1-1 0 0,1 0 1 0 0,-1 0-1 0 0,0 0 1 0 0,12 6-1 0 0,-17-6-185 0 0,1-1-1 0 0,-1 1 1 0 0,0 0-1 0 0,0 0 1 0 0,0 0-1 0 0,0 1 1 0 0,0-1-1 0 0,0 1 1 0 0,-1 0-1 0 0,1 0 1 0 0,-1 0-1 0 0,0 0 1 0 0,0 0-1 0 0,0 0 1 0 0,0 0-1 0 0,0 1 1 0 0,-1-1-1 0 0,0 1 1 0 0,1-1 0 0 0,-1 1-1 0 0,-1 0 1 0 0,1-1-1 0 0,0 1 1 0 0,-1 0-1 0 0,0 0 1 0 0,0-1-1 0 0,0 1 1 0 0,0 0-1 0 0,-1 0 1 0 0,1-1-1 0 0,-1 1 1 0 0,-2 5-1 0 0,0 0 53 0 0,-1 0 0 0 0,1-1 1 0 0,-2 0-1 0 0,1 0 0 0 0,-1 0 0 0 0,-1 0 0 0 0,1-1 0 0 0,-1 0 0 0 0,-1 0 0 0 0,1 0 0 0 0,-1-1 0 0 0,0 0 0 0 0,-16 9 0 0 0,9-5 137 0 0,-1-2-1 0 0,0 0 0 0 0,-1 0 0 0 0,0-1 1 0 0,0-1-1 0 0,-27 6 0 0 0,37-11-450 0 0,-1 1 0 0 0,0-1 0 0 0,1 0 1 0 0,-1-1-1 0 0,1 0 0 0 0,-1 0 0 0 0,0 0 0 0 0,1-1 0 0 0,-1 0 0 0 0,-10-2 0 0 0,4-4-6195 0 0</inkml:trace>
</inkml:ink>
</file>

<file path=ppt/ink/ink2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5"/>
    </inkml:context>
    <inkml:brush xml:id="br0">
      <inkml:brushProperty name="width" value="0.05" units="cm"/>
      <inkml:brushProperty name="height" value="0.05" units="cm"/>
    </inkml:brush>
  </inkml:definitions>
  <inkml:trace contextRef="#ctx0" brushRef="#br0">59 1 6913 0 0,'0'0'623'0'0,"-6"12"1480"0"0,-27 80 3192 0 0,28-72-4723 0 0,0 0 1 0 0,-3 40 0 0 0,7-50-590 0 0,1-1 1 0 0,0 1-1 0 0,0-1 1 0 0,1 1 0 0 0,0-1-1 0 0,1 0 1 0 0,0 1-1 0 0,0-1 1 0 0,1 0-1 0 0,0 0 1 0 0,1 0 0 0 0,0-1-1 0 0,0 1 1 0 0,1-1-1 0 0,0 0 1 0 0,1 0-1 0 0,-1-1 1 0 0,14 14-1 0 0,-17-19-52 0 0,0 0-1 0 0,0 0 0 0 0,0 0 1 0 0,0-1-1 0 0,0 1 0 0 0,1-1 1 0 0,-1 1-1 0 0,0-1 0 0 0,1 0 1 0 0,-1 0-1 0 0,1 0 0 0 0,-1 0 0 0 0,1-1 1 0 0,0 1-1 0 0,-1-1 0 0 0,1 1 1 0 0,0-1-1 0 0,-1 0 0 0 0,1 0 1 0 0,0 0-1 0 0,-1 0 0 0 0,5-1 0 0 0,5-5-5240 0 0</inkml:trace>
</inkml:ink>
</file>

<file path=ppt/ink/ink2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6"/>
    </inkml:context>
    <inkml:brush xml:id="br0">
      <inkml:brushProperty name="width" value="0.05" units="cm"/>
      <inkml:brushProperty name="height" value="0.05" units="cm"/>
    </inkml:brush>
  </inkml:definitions>
  <inkml:trace contextRef="#ctx0" brushRef="#br0">13 1 6913 0 0,'0'44'8131'0'0,"-1"96"-6671"0"0,-2 40-1288 0 0,-3 41-36 0 0,5-210-206 0 0,-1-2-276 0 0</inkml:trace>
</inkml:ink>
</file>

<file path=ppt/ink/ink2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7"/>
    </inkml:context>
    <inkml:brush xml:id="br0">
      <inkml:brushProperty name="width" value="0.05" units="cm"/>
      <inkml:brushProperty name="height" value="0.05" units="cm"/>
    </inkml:brush>
  </inkml:definitions>
  <inkml:trace contextRef="#ctx0" brushRef="#br0">219 1 7834 0 0,'0'0'2092'0'0,"-15"8"5076"0"0,-174 112-5607 0 0,188-119-1604 0 0,0-1 1 0 0,0 1 0 0 0,1-1-1 0 0,-1 1 1 0 0,0-1 0 0 0,0 1-1 0 0,0-1 1 0 0,1 1 0 0 0,-1 0-1 0 0,0-1 1 0 0,1 1 0 0 0,-1 0-1 0 0,1 0 1 0 0,-1 0 0 0 0,1-1-1 0 0,-1 1 1 0 0,1 0 0 0 0,-1 0 0 0 0,1 0-1 0 0,0 0 1 0 0,0 0 0 0 0,-1 0-1 0 0,1 0 1 0 0,0 0 0 0 0,0 0-1 0 0,0 0 1 0 0,0 0 0 0 0,0 0-1 0 0,0 0 1 0 0,0 0 0 0 0,0-1-1 0 0,1 3 1 0 0,1-1-279 0 0,-1 0 0 0 0,1 0 0 0 0,0 1-1 0 0,0-1 1 0 0,0 0 0 0 0,0 0 0 0 0,0-1 0 0 0,1 1 0 0 0,-1 0 0 0 0,3 0 0 0 0,2 3-9 0 0,0-1 0 0 0,0 0 1 0 0,1-1-1 0 0,-1 0 1 0 0,1 0-1 0 0,-1 0 1 0 0,11 1-1 0 0,0-2-3717 0 0</inkml:trace>
</inkml:ink>
</file>

<file path=ppt/ink/ink2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8"/>
    </inkml:context>
    <inkml:brush xml:id="br0">
      <inkml:brushProperty name="width" value="0.05" units="cm"/>
      <inkml:brushProperty name="height" value="0.05" units="cm"/>
    </inkml:brush>
  </inkml:definitions>
  <inkml:trace contextRef="#ctx0" brushRef="#br0">118 1 6913 0 0,'0'0'2405'0'0,"9"16"-269"0"0,-2-2-1371 0 0,-1 1-1 0 0,0 0 0 0 0,-1 1 0 0 0,-1-1 0 0 0,0 1 0 0 0,2 28 0 0 0,-5-24-350 0 0,-1 0 0 0 0,0 0 0 0 0,-2 0 0 0 0,-7 39 0 0 0,0-28-537 0 0,-1 1 0 0 0,-1-1 0 0 0,-1 0 0 0 0,-2-1 0 0 0,-2-1 0 0 0,-31 47 0 0 0,11-26-6295 0 0</inkml:trace>
</inkml:ink>
</file>

<file path=ppt/ink/ink2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9"/>
    </inkml:context>
    <inkml:brush xml:id="br0">
      <inkml:brushProperty name="width" value="0.05" units="cm"/>
      <inkml:brushProperty name="height" value="0.05" units="cm"/>
    </inkml:brush>
  </inkml:definitions>
  <inkml:trace contextRef="#ctx0" brushRef="#br0">0 164 11058 0 0,'3'-37'2311'0'0,"-2"32"-2327"0"0,0 1 0 0 0,0-1-1 0 0,0 1 1 0 0,1-1 0 0 0,-1 1 0 0 0,1 0 0 0 0,1-1 0 0 0,-1 1 0 0 0,0 0 0 0 0,1 0 0 0 0,0 1 0 0 0,0-1 0 0 0,0 1 0 0 0,0-1 0 0 0,1 1 0 0 0,3-3 0 0 0,2-1-25 0 0,0 0 0 0 0,1 1 0 0 0,-1 0 1 0 0,1 0-1 0 0,1 1 0 0 0,-1 1 0 0 0,17-6 0 0 0,-22 9 0 0 0,0 0-1 0 0,1 0 1 0 0,-1 0 0 0 0,0 1-1 0 0,0 0 1 0 0,0 0 0 0 0,1 0-1 0 0,-1 0 1 0 0,0 1 0 0 0,0 0-1 0 0,0 0 1 0 0,0 1 0 0 0,0-1-1 0 0,0 1 1 0 0,0 0 0 0 0,0 0 0 0 0,-1 1-1 0 0,8 4 1 0 0,4 6 135 0 0,-1 0 1 0 0,0 1-1 0 0,0 0 0 0 0,-2 1 1 0 0,17 25-1 0 0,53 90 637 0 0,-60-90-665 0 0,121 191 102 0 0,-139-224-180 0 0,-5-8-48 0 0</inkml:trace>
</inkml:ink>
</file>

<file path=ppt/ink/ink2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0"/>
    </inkml:context>
    <inkml:brush xml:id="br0">
      <inkml:brushProperty name="width" value="0.05" units="cm"/>
      <inkml:brushProperty name="height" value="0.05" units="cm"/>
    </inkml:brush>
  </inkml:definitions>
  <inkml:trace contextRef="#ctx0" brushRef="#br0">348 1 15667 0 0,'-4'3'144'0'0,"0"0"0"0"0,0 1 0 0 0,1 0-1 0 0,-1-1 1 0 0,1 1 0 0 0,0 0 0 0 0,0 1-1 0 0,0-1 1 0 0,1 1 0 0 0,-4 6 0 0 0,-3 6-40 0 0,-72 128 930 0 0,-76 188-1 0 0,144-304-1421 0 0,1 1-1 0 0,2 0 1 0 0,-12 58-1 0 0,20-76-1272 0 0,-1-6-69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6.693"/>
    </inkml:context>
    <inkml:brush xml:id="br0">
      <inkml:brushProperty name="width" value="0.05" units="cm"/>
      <inkml:brushProperty name="height" value="0.05" units="cm"/>
      <inkml:brushProperty name="color" value="#004F8B"/>
    </inkml:brush>
  </inkml:definitions>
  <inkml:trace contextRef="#ctx0" brushRef="#br0">35 0 8290 0 0,'2'1'3282'0'0,"-2"-1"-3266"0"0,0 0 0 0 0,0 0 0 0 0,0 0 0 0 0,0 0 0 0 0,0 0 0 0 0,1 0 0 0 0,-1 0 0 0 0,0 0 0 0 0,0 0 0 0 0,0 0 1 0 0,0 0-1 0 0,0 0 0 0 0,0 0 0 0 0,1 0 0 0 0,-1 0 0 0 0,0 0 0 0 0,0 0 0 0 0,0 0 0 0 0,0 0 0 0 0,0 0 0 0 0,0 0 0 0 0,0 0 0 0 0,0 0 0 0 0,1 1 0 0 0,-1-1 0 0 0,0 0 0 0 0,0 0 0 0 0,0 0 0 0 0,0 0 0 0 0,0 0 0 0 0,0 0 1 0 0,0 0-1 0 0,0 0 0 0 0,0 0 0 0 0,0 0 0 0 0,0 1 0 0 0,0-1 0 0 0,0 0 0 0 0,1 0 0 0 0,-1 0 0 0 0,0 0 0 0 0,0 0 0 0 0,0 0 0 0 0,0 0 0 0 0,0 1 0 0 0,0-1 0 0 0,0 0 0 0 0,0 0 0 0 0,0 0 0 0 0,0 0 0 0 0,0 0 0 0 0,0 0 1 0 0,0 0-1 0 0,-1 1 0 0 0,1-1 0 0 0,0 2 209 0 0,0 0 1 0 0,0-1-1 0 0,0 1 0 0 0,0 0 1 0 0,0 0-1 0 0,-1 0 1 0 0,1 0-1 0 0,-1 0 1 0 0,1-1-1 0 0,-1 1 0 0 0,0 0 1 0 0,-2 3-1 0 0,3-5-151 0 0,-1 1 0 0 0,1-1 0 0 0,-1 1 0 0 0,1-1 0 0 0,-1 1 0 0 0,1-1 0 0 0,-1 1 0 0 0,0-1 0 0 0,1 0 0 0 0,-1 1 0 0 0,0-1-1 0 0,1 0 1 0 0,-1 0 0 0 0,0 1 0 0 0,1-1 0 0 0,-1 0 0 0 0,0 0 0 0 0,1 0 0 0 0,-1 0 0 0 0,0 0 0 0 0,0 0 0 0 0,1 0 0 0 0,-1 0 0 0 0,0 0-1 0 0,1 0 1 0 0,-1 0 0 0 0,0-1 0 0 0,0 1 0 0 0,1 0 0 0 0,-1 0 0 0 0,0-1 0 0 0,1 1 0 0 0,-1 0 0 0 0,1-1 0 0 0,-1 1 0 0 0,0-1 0 0 0,1 1-1 0 0,-1-1 1 0 0,1 1 0 0 0,-1-1 0 0 0,1 1 0 0 0,0-1 0 0 0,-1 0 0 0 0,0 0 0 0 0,1 0-150 0 0,-1 1-1 0 0,1 0 1 0 0,0-1 0 0 0,-1 0-1 0 0,1 1 1 0 0,0-1 0 0 0,-1 1-1 0 0,1-1 1 0 0,0 1 0 0 0,0-1-1 0 0,-1 1 1 0 0,1-1 0 0 0,0 0-1 0 0,0 1 1 0 0,0-1 0 0 0,0 0-1 0 0,0 1 1 0 0,0-1 0 0 0,0 1-1 0 0,0-1 1 0 0,0 0 0 0 0,0 1-1 0 0,0-1 1 0 0,0 1 0 0 0,1-1-1 0 0,-1 0 1 0 0,0 1 0 0 0,0-1-1 0 0,1 1 1 0 0,-1-1 0 0 0,0 1-1 0 0,1-1 1 0 0,-1 1 0 0 0,0-1-1 0 0,1 1 1 0 0,-1-1 0 0 0,1 1-1 0 0,0-1 1 0 0,0 0 27 0 0,0 0 0 0 0,-1 1 1 0 0,1-1-1 0 0,0 1 0 0 0,0-1 0 0 0,0 1 0 0 0,0-1 1 0 0,0 1-1 0 0,0-1 0 0 0,0 1 0 0 0,0 0 0 0 0,0 0 1 0 0,0-1-1 0 0,0 1 0 0 0,0 0 0 0 0,0 0 0 0 0,0 0 1 0 0,0 0-1 0 0,0 0 0 0 0,0 0 0 0 0,0 0 0 0 0,0 1 1 0 0,0-1-1 0 0,1 1 0 0 0,-1 0 49 0 0,-1 0 544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0.502"/>
    </inkml:context>
    <inkml:brush xml:id="br0">
      <inkml:brushProperty name="width" value="0.05" units="cm"/>
      <inkml:brushProperty name="height" value="0.05" units="cm"/>
      <inkml:brushProperty name="color" value="#004F8B"/>
    </inkml:brush>
  </inkml:definitions>
  <inkml:trace contextRef="#ctx0" brushRef="#br0">275 44 6913 0 0,'8'-6'8138'0'0,"-7"5"-7917"0"0,-1 0 0 0 0,1 1 1 0 0,-1-1-1 0 0,1 0 0 0 0,-1 1 0 0 0,1-1 0 0 0,-1 0 0 0 0,0 1 0 0 0,1-1 1 0 0,-1 0-1 0 0,0 0 0 0 0,0 0 0 0 0,0 1 0 0 0,1-1 0 0 0,-1 0 0 0 0,0 0 1 0 0,0 0-1 0 0,0 1 0 0 0,0-1 0 0 0,0 0 0 0 0,0 0 0 0 0,-1 0 0 0 0,1-1 1 0 0,-10-7 3474 0 0,-3 4-4013 0 0,5 4 348 0 0,1 0 0 0 0,-1 0 0 0 0,0 1 0 0 0,0 0 0 0 0,0 0 0 0 0,0 1-1 0 0,1 0 1 0 0,-1 0 0 0 0,0 1 0 0 0,1 0 0 0 0,-1 0 0 0 0,1 1-1 0 0,0 0 1 0 0,0 0 0 0 0,0 1 0 0 0,0 0 0 0 0,-7 5 0 0 0,2 0-146 0 0,0 0 1 0 0,0 0-1 0 0,1 1 1 0 0,1 0-1 0 0,0 1 1 0 0,0 1 0 0 0,1-1-1 0 0,-10 17 1 0 0,18-24 81 0 0,-1-1 0 0 0,0 1 0 0 0,1-1 1 0 0,0 1-1 0 0,0 0 0 0 0,0 0 0 0 0,0 0 1 0 0,0 0-1 0 0,1 0 0 0 0,0 0 0 0 0,0-1 1 0 0,0 1-1 0 0,0 0 0 0 0,1 0 0 0 0,-1 0 1 0 0,1 0-1 0 0,0 0 0 0 0,0 0 1 0 0,1-1-1 0 0,-1 1 0 0 0,1 0 0 0 0,0-1 1 0 0,0 1-1 0 0,0-1 0 0 0,4 6 0 0 0,6 6-501 0 0,2 0 1 0 0,-1-1-1 0 0,32 25 0 0 0,-20-18 45 0 0,-15-11 410 0 0,5 2-30 0 0,-1 1-1 0 0,18 23 0 0 0,-29-33 103 0 0,0 1 0 0 0,-1-1 0 0 0,0 1 0 0 0,1 0 0 0 0,-1 0 0 0 0,0-1 0 0 0,-1 2 0 0 0,1-1 0 0 0,-1 0 0 0 0,0 0-1 0 0,0 0 1 0 0,0 1 0 0 0,0-1 0 0 0,-1 0 0 0 0,0 1 0 0 0,0 7 0 0 0,-1-8 23 0 0,-1 0 0 0 0,1 0 0 0 0,-1-1 0 0 0,0 1-1 0 0,0-1 1 0 0,0 1 0 0 0,0-1 0 0 0,-1 0 0 0 0,1 0 0 0 0,-1 0 0 0 0,0 0 0 0 0,0 0-1 0 0,0-1 1 0 0,0 1 0 0 0,0-1 0 0 0,-5 2 0 0 0,-5 5 147 0 0,-2-1 1 0 0,-23 9-1 0 0,31-15-38 0 0,1 1-1 0 0,-1-2 1 0 0,0 1 0 0 0,0 0-1 0 0,0-1 1 0 0,0-1-1 0 0,-8 1 1 0 0,11-1-270 0 0,0-1-1 0 0,0 1 1 0 0,0-1 0 0 0,0 0 0 0 0,0 0 0 0 0,0 0 0 0 0,-5-2-1 0 0,-12-12-4512 0 0</inkml:trace>
</inkml:ink>
</file>

<file path=ppt/ink/ink2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1"/>
    </inkml:context>
    <inkml:brush xml:id="br0">
      <inkml:brushProperty name="width" value="0.05" units="cm"/>
      <inkml:brushProperty name="height" value="0.05" units="cm"/>
    </inkml:brush>
  </inkml:definitions>
  <inkml:trace contextRef="#ctx0" brushRef="#br0">15 0 7834 0 0,'0'0'602'0'0,"-4"19"4705"0"0,-1 23-4963 0 0,1 0 0 0 0,2 0 0 0 0,2 1 0 0 0,2-1 0 0 0,9 52 0 0 0,-9-84-1460 0 0</inkml:trace>
</inkml:ink>
</file>

<file path=ppt/ink/ink2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2"/>
    </inkml:context>
    <inkml:brush xml:id="br0">
      <inkml:brushProperty name="width" value="0.05" units="cm"/>
      <inkml:brushProperty name="height" value="0.05" units="cm"/>
    </inkml:brush>
  </inkml:definitions>
  <inkml:trace contextRef="#ctx0" brushRef="#br0">21 1 10594 0 0,'-1'30'1690'0'0,"-15"198"3771"0"0,14-186-6624 0 0,0-31-4785 0 0</inkml:trace>
</inkml:ink>
</file>

<file path=ppt/ink/ink2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3"/>
    </inkml:context>
    <inkml:brush xml:id="br0">
      <inkml:brushProperty name="width" value="0.05" units="cm"/>
      <inkml:brushProperty name="height" value="0.05" units="cm"/>
    </inkml:brush>
  </inkml:definitions>
  <inkml:trace contextRef="#ctx0" brushRef="#br0">95 1 6913 0 0,'4'1'-120'0'0,"-1"0"0"0"0,0 1-1 0 0,1 0 1 0 0,-1 0 0 0 0,0 0-1 0 0,0 0 1 0 0,-1 0-1 0 0,1 1 1 0 0,0 0 0 0 0,2 3-1 0 0,2 1 535 0 0,1 0 102 0 0,0 0 0 0 0,0 1 1 0 0,-1 0-1 0 0,-1 1 0 0 0,1-1 0 0 0,-1 1 1 0 0,-1 0-1 0 0,0 1 0 0 0,5 12 1 0 0,-8-18-317 0 0,-1 0 1 0 0,0 0-1 0 0,0 1 1 0 0,0-1-1 0 0,0 0 1 0 0,-1 1-1 0 0,0-1 1 0 0,1 1-1 0 0,-2-1 1 0 0,1 0-1 0 0,-1 1 1 0 0,1-1-1 0 0,-1 0 1 0 0,0 1-1 0 0,-1-1 1 0 0,1 0-1 0 0,-1 0 1 0 0,0 0-1 0 0,0 0 1 0 0,0 0-1 0 0,0 0 1 0 0,-1-1-1 0 0,1 1 1 0 0,-6 5-1 0 0,1-3-47 0 0,1 0 0 0 0,-1 0 0 0 0,0-1 0 0 0,0 0 0 0 0,-1 0 0 0 0,0-1-1 0 0,1 0 1 0 0,-1 0 0 0 0,-9 2 0 0 0,11-4-272 0 0,1 0 0 0 0,-1-1 0 0 0,0 0 0 0 0,1 0 0 0 0,-1 0 0 0 0,0-1-1 0 0,0 0 1 0 0,1 0 0 0 0,-1 0 0 0 0,0-1 0 0 0,0 1 0 0 0,1-2 0 0 0,-1 1 0 0 0,-9-4 0 0 0,15 5 195 0 0,-1 0 0 0 0,1 0 0 0 0,0 0 1 0 0,-1 0-1 0 0,1 0 0 0 0,0 0 0 0 0,-1 0 0 0 0,1 0 1 0 0,0-1-1 0 0,-1 1 0 0 0,1 0 0 0 0,0 0 0 0 0,-1 0 1 0 0,1 0-1 0 0,0-1 0 0 0,0 1 0 0 0,-1 0 1 0 0,1 0-1 0 0,0 0 0 0 0,0-1 0 0 0,0 1 0 0 0,-1 0 1 0 0,1 0-1 0 0,0-1 0 0 0,0 1 0 0 0,0 0 0 0 0,0-1 1 0 0,-1 1-1 0 0,1 0 0 0 0,0-1 0 0 0,0 1 0 0 0,0 0 1 0 0,0-1-1 0 0,0 1 0 0 0,0 0 0 0 0,0-1 1 0 0,0 1-1 0 0,0-1 0 0 0,14-5 842 0 0,37-2-1563 0 0,-40 6 718 0 0,56-9-351 0 0,-39 6 25 0 0</inkml:trace>
</inkml:ink>
</file>

<file path=ppt/ink/ink2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4"/>
    </inkml:context>
    <inkml:brush xml:id="br0">
      <inkml:brushProperty name="width" value="0.05" units="cm"/>
      <inkml:brushProperty name="height" value="0.05" units="cm"/>
    </inkml:brush>
  </inkml:definitions>
  <inkml:trace contextRef="#ctx0" brushRef="#br0">1 24 13827 0 0,'0'0'2104'0'0,"9"1"-1243"0"0,88-15-1062 0 0,-61 8 122 0 0,-6 1 67 0 0</inkml:trace>
</inkml:ink>
</file>

<file path=ppt/ink/ink2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5"/>
    </inkml:context>
    <inkml:brush xml:id="br0">
      <inkml:brushProperty name="width" value="0.05" units="cm"/>
      <inkml:brushProperty name="height" value="0.05" units="cm"/>
    </inkml:brush>
  </inkml:definitions>
  <inkml:trace contextRef="#ctx0" brushRef="#br0">1 31 14283 0 0,'0'2'1552'0'0,"32"-7"-5512"0"0</inkml:trace>
  <inkml:trace contextRef="#ctx0" brushRef="#br0" timeOffset="1">379 5 6913 0 0,'1'0'745'0'0,"1"0"-745"0"0,-1 0-80 0 0,1 0 80 0 0,0 1-112 0 0,21-4-569 0 0,-14 2 177 0 0,1 0-8 0 0</inkml:trace>
</inkml:ink>
</file>

<file path=ppt/ink/ink2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7"/>
    </inkml:context>
    <inkml:brush xml:id="br0">
      <inkml:brushProperty name="width" value="0.05" units="cm"/>
      <inkml:brushProperty name="height" value="0.05" units="cm"/>
    </inkml:brush>
  </inkml:definitions>
  <inkml:trace contextRef="#ctx0" brushRef="#br0">0 92 11058 0 0,'35'-52'1375'0'0,"-32"48"-1336"0"0,1 1-1 0 0,-1-1 0 0 0,1 1 1 0 0,0 0-1 0 0,-1 0 0 0 0,1 1 1 0 0,1-1-1 0 0,-1 1 0 0 0,0 0 1 0 0,1 0-1 0 0,-1 0 0 0 0,1 0 1 0 0,-1 1-1 0 0,1 0 0 0 0,0 0 1 0 0,-1 0-1 0 0,1 1 0 0 0,6-1 0 0 0,-5 2 75 0 0,0 0-1 0 0,0 0 0 0 0,0 0 1 0 0,0 1-1 0 0,0 0 0 0 0,0 0 1 0 0,0 1-1 0 0,-1-1 0 0 0,1 1 1 0 0,-1 0-1 0 0,0 1 0 0 0,0-1 1 0 0,9 9-1 0 0,10 12 140 0 0,0 0 0 0 0,33 46 1 0 0,33 63 989 0 0,16 22-427 0 0,-23-54-815 0 0,32 42 0 0 0,-101-128-1120 0 0</inkml:trace>
</inkml:ink>
</file>

<file path=ppt/ink/ink2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8"/>
    </inkml:context>
    <inkml:brush xml:id="br0">
      <inkml:brushProperty name="width" value="0.05" units="cm"/>
      <inkml:brushProperty name="height" value="0.05" units="cm"/>
    </inkml:brush>
  </inkml:definitions>
  <inkml:trace contextRef="#ctx0" brushRef="#br0">409 3 10594 0 0,'-10'-3'5849'0'0,"-2"7"-3525"0"0,-7 10-687 0 0,-13 19-1150 0 0,1 0-1 0 0,3 2 1 0 0,-29 44-1 0 0,12-16-458 0 0,45-63-29 0 0,-112 167-8 0 0,102-150-95 0 0,1 0 0 0 0,1 1 1 0 0,1 0-1 0 0,0 0 1 0 0,1 0-1 0 0,1 1 0 0 0,1 0 1 0 0,-2 25-1 0 0,6-22-719 0 0</inkml:trace>
</inkml:ink>
</file>

<file path=ppt/ink/ink2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9"/>
    </inkml:context>
    <inkml:brush xml:id="br0">
      <inkml:brushProperty name="width" value="0.05" units="cm"/>
      <inkml:brushProperty name="height" value="0.05" units="cm"/>
    </inkml:brush>
  </inkml:definitions>
  <inkml:trace contextRef="#ctx0" brushRef="#br0">25 0 13827 0 0,'-1'10'380'0'0,"0"-1"-1"0"0,-1 1 1 0 0,-4 16 0 0 0,-3 17 159 0 0,6-26-522 0 0,2 0 0 0 0,0 0 0 0 0,1-1 0 0 0,0 1 1 0 0,2 0-1 0 0,0 0 0 0 0,4 16 0 0 0</inkml:trace>
</inkml:ink>
</file>

<file path=ppt/ink/ink2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0"/>
    </inkml:context>
    <inkml:brush xml:id="br0">
      <inkml:brushProperty name="width" value="0.05" units="cm"/>
      <inkml:brushProperty name="height" value="0.05" units="cm"/>
    </inkml:brush>
  </inkml:definitions>
  <inkml:trace contextRef="#ctx0" brushRef="#br0">34 0 5065 0 0,'-1'26'1276'0'0,"-1"-1"0"0"0,-7 30 0 0 0,3-27 300 0 0,-1 35 0 0 0,0 13-1353 0 0,6-66-312 0 0</inkml:trace>
</inkml:ink>
</file>

<file path=ppt/ink/ink2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1"/>
    </inkml:context>
    <inkml:brush xml:id="br0">
      <inkml:brushProperty name="width" value="0.05" units="cm"/>
      <inkml:brushProperty name="height" value="0.05" units="cm"/>
    </inkml:brush>
  </inkml:definitions>
  <inkml:trace contextRef="#ctx0" brushRef="#br0">2 9 2304 0 0,'5'-8'20309'0'0,"-6"11"-20232"0"0,1 124-228 0 0,1-23 97 0 0,-2 26 30 0 0,-1 53-16 0 0,0-172 79 0 0,2-8-251 0 0,-1-1 0 0 0,1 1 0 0 0,0-1 0 0 0,0 1-1 0 0,0-1 1 0 0,0 1 0 0 0,0 0 0 0 0,0-1 0 0 0,1 3 0 0 0,1-3-571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0.960"/>
    </inkml:context>
    <inkml:brush xml:id="br0">
      <inkml:brushProperty name="width" value="0.05" units="cm"/>
      <inkml:brushProperty name="height" value="0.05" units="cm"/>
      <inkml:brushProperty name="color" value="#004F8B"/>
    </inkml:brush>
  </inkml:definitions>
  <inkml:trace contextRef="#ctx0" brushRef="#br0">360 25 11979 0 0,'-8'-4'429'0'0,"0"0"0"0"0,0 1 1 0 0,0 0-1 0 0,-1 1 0 0 0,1-1 1 0 0,-1 2-1 0 0,0-1 0 0 0,1 1 1 0 0,-1 0-1 0 0,0 1 0 0 0,0 0 1 0 0,1 0-1 0 0,-1 1 0 0 0,0 0 0 0 0,1 1 1 0 0,-1 0-1 0 0,-11 4 0 0 0,13-4-418 0 0,1 1-1 0 0,0-1 0 0 0,1 1 0 0 0,-1 0 0 0 0,0 1 0 0 0,1-1 0 0 0,0 1 0 0 0,0 1 0 0 0,0-1 0 0 0,0 0 0 0 0,1 1 0 0 0,-1 0 0 0 0,1 0 0 0 0,0 0 0 0 0,1 1 0 0 0,0 0 0 0 0,-1-1 0 0 0,2 1 0 0 0,-1 0 0 0 0,1 0 0 0 0,0 0 0 0 0,0 1 0 0 0,0-1 1 0 0,0 8-1 0 0,2-8-35 0 0,-1 1 0 0 0,1 0 0 0 0,1-1 0 0 0,0 1 0 0 0,-1 0 0 0 0,2-1 0 0 0,-1 1 0 0 0,1-1 0 0 0,0 1 1 0 0,1-1-1 0 0,-1 0 0 0 0,1 0 0 0 0,0 0 0 0 0,5 6 0 0 0,6 8-123 0 0,1-1 0 0 0,29 28 0 0 0,-26-29-224 0 0,25 32 0 0 0,-38-43 349 0 0,0 0-1 0 0,0 1 1 0 0,-1-1 0 0 0,0 1 0 0 0,-1-1-1 0 0,0 1 1 0 0,3 10 0 0 0,-5-14 19 0 0,-1-1 0 0 0,1 0 1 0 0,-1 0-1 0 0,0 1 0 0 0,0-1 0 0 0,-1 0 1 0 0,1 0-1 0 0,-1 1 0 0 0,1-1 0 0 0,-1 0 1 0 0,0 0-1 0 0,0 0 0 0 0,0 0 1 0 0,-1 0-1 0 0,1 0 0 0 0,-1 0 0 0 0,1-1 1 0 0,-1 1-1 0 0,0 0 0 0 0,0-1 0 0 0,0 1 1 0 0,-3 2-1 0 0,-4 2 209 0 0,1 0-1 0 0,-1 0 1 0 0,-1 0 0 0 0,1-1-1 0 0,-1-1 1 0 0,0 0 0 0 0,0 0-1 0 0,-1-1 1 0 0,-17 5 0 0 0,13-5-216 0 0,-1 0 1 0 0,0-2 0 0 0,0 0 0 0 0,-1 0-1 0 0,1-2 1 0 0,-17-1 0 0 0,12-1-7142 0 0</inkml:trace>
</inkml:ink>
</file>

<file path=ppt/ink/ink2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2"/>
    </inkml:context>
    <inkml:brush xml:id="br0">
      <inkml:brushProperty name="width" value="0.05" units="cm"/>
      <inkml:brushProperty name="height" value="0.05" units="cm"/>
    </inkml:brush>
  </inkml:definitions>
  <inkml:trace contextRef="#ctx0" brushRef="#br0">208 2 11522 0 0,'-3'-1'9186'0'0,"-40"29"-8391"0"0,-27 18-1366 0 0,59-39-364 0 0,-1-2-1 0 0,1 0 1 0 0,-1 0 0 0 0,-21 5-1 0 0,24-9 317 0 0,6 0 213 0 0,9 3 411 0 0,-6-4-150 0 0,3 3-23 0 0,39 28-15 0 0,0-2 0 0 0,2-1 1 0 0,1-2-1 0 0,70 28 0 0 0,-80-41-4831 0 0</inkml:trace>
</inkml:ink>
</file>

<file path=ppt/ink/ink2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3"/>
    </inkml:context>
    <inkml:brush xml:id="br0">
      <inkml:brushProperty name="width" value="0.05" units="cm"/>
      <inkml:brushProperty name="height" value="0.05" units="cm"/>
    </inkml:brush>
  </inkml:definitions>
  <inkml:trace contextRef="#ctx0" brushRef="#br0">1 59 11058 0 0,'0'-2'391'0'0,"0"0"-1"0"0,0-1 0 0 0,1 1 0 0 0,-1 0 0 0 0,1-1 0 0 0,0 1 0 0 0,0 0 0 0 0,0 0 1 0 0,0-1-1 0 0,0 1 0 0 0,0 0 0 0 0,3-3 0 0 0,-3 3-360 0 0,1 0 1 0 0,0-1-1 0 0,0 2 0 0 0,0-1 1 0 0,0 0-1 0 0,0 0 0 0 0,0 1 1 0 0,0-1-1 0 0,1 1 0 0 0,-1-1 1 0 0,0 1-1 0 0,1 0 0 0 0,-1 0 1 0 0,1 0-1 0 0,0 0 0 0 0,-1 1 1 0 0,1-1-1 0 0,0 1 0 0 0,-1-1 1 0 0,1 1-1 0 0,0 0 0 0 0,-1 0 0 0 0,1 0 1 0 0,0 1-1 0 0,0-1 0 0 0,-1 1 1 0 0,1-1-1 0 0,-1 1 0 0 0,1 0 1 0 0,0 0-1 0 0,-1 0 0 0 0,0 0 1 0 0,4 2-1 0 0,7 7 247 0 0,0 0-1 0 0,0 1 1 0 0,-1 1 0 0 0,16 18-1 0 0,39 59-12 0 0,-17-20-36 0 0,140 176-148 0 0,-179-229-80 0 0,-7-11 0 0 0,-1 0 0 0 0,1 0 0 0 0,0-1 0 0 0,0 1 0 0 0,0-1 0 0 0,0 0 0 0 0,6 4 0 0 0,-10-8 19 0 0</inkml:trace>
</inkml:ink>
</file>

<file path=ppt/ink/ink2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4"/>
    </inkml:context>
    <inkml:brush xml:id="br0">
      <inkml:brushProperty name="width" value="0.05" units="cm"/>
      <inkml:brushProperty name="height" value="0.05" units="cm"/>
    </inkml:brush>
  </inkml:definitions>
  <inkml:trace contextRef="#ctx0" brushRef="#br0">343 0 456 0 0,'-9'4'10757'0'0,"-1"6"-6220"0"0,-8 14-3866 0 0,13-17-75 0 0,-150 243 168 0 0,121-192-709 0 0,-29 57 4 0 0,53-93-71 0 0,1-1 0 0 0,1 2 0 0 0,-8 34-1 0 0,11-23-253 0 0</inkml:trace>
</inkml:ink>
</file>

<file path=ppt/ink/ink2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5"/>
    </inkml:context>
    <inkml:brush xml:id="br0">
      <inkml:brushProperty name="width" value="0.05" units="cm"/>
      <inkml:brushProperty name="height" value="0.05" units="cm"/>
    </inkml:brush>
  </inkml:definitions>
  <inkml:trace contextRef="#ctx0" brushRef="#br0">5 1 5529 0 0,'0'4'9617'0'0,"-1"5"-5106"0"0,-1 53-4245 0 0,1-28-555 0 0,1 0-1 0 0,1 0 1 0 0,2 0-1 0 0,2 0 1 0 0,13 53 0 0 0,-12-70-6224 0 0</inkml:trace>
</inkml:ink>
</file>

<file path=ppt/ink/ink2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6"/>
    </inkml:context>
    <inkml:brush xml:id="br0">
      <inkml:brushProperty name="width" value="0.05" units="cm"/>
      <inkml:brushProperty name="height" value="0.05" units="cm"/>
    </inkml:brush>
  </inkml:definitions>
  <inkml:trace contextRef="#ctx0" brushRef="#br0">90 39 920 0 0,'0'0'67'0'0,"-1"0"548"0"0,0-1 0 0 0,1 1 1 0 0,-1-1-1 0 0,0 1 0 0 0,0-1 1 0 0,1 0-1 0 0,-1 0 0 0 0,0 1 1 0 0,1-1-1 0 0,-1 0 0 0 0,0 0 0 0 0,1 0 1 0 0,-1 1-1 0 0,1-1 0 0 0,0 0 1 0 0,-1 0-1 0 0,1 0 0 0 0,0 0 0 0 0,-1 0 1 0 0,1 0-1 0 0,0 0 0 0 0,0-2 1 0 0,-4-7 548 0 0,6 9-858 0 0,0-1-1 0 0,-1 1 0 0 0,1 1 0 0 0,0-1 0 0 0,0 0 0 0 0,0 0 0 0 0,0 1 0 0 0,0-1 0 0 0,0 1 0 0 0,0 0 0 0 0,3 0 0 0 0,6 0-236 0 0,0 1-1 0 0,-1 0 1 0 0,1 1-1 0 0,0 0 1 0 0,-1 1-1 0 0,0 0 1 0 0,11 4 0 0 0,-15-4-46 0 0,0 0 0 0 0,0 0 0 0 0,0 0 0 0 0,-1 1 0 0 0,1-1 0 0 0,-1 1 0 0 0,0 1 0 0 0,0-1 0 0 0,0 1 0 0 0,-1 0 0 0 0,0 0 0 0 0,7 9 0 0 0,-10-12-29 0 0,0 0 0 0 0,0 1 0 0 0,0-1 0 0 0,0 1 0 0 0,0-1 0 0 0,-1 1 0 0 0,1-1 0 0 0,-1 1 0 0 0,1-1 0 0 0,-1 1 0 0 0,0 0 0 0 0,0-1 0 0 0,0 1 0 0 0,0-1 0 0 0,-1 1 0 0 0,1-1 0 0 0,-2 5-1 0 0,0-2-71 0 0,0 0 0 0 0,0-1 0 0 0,-1 1 0 0 0,1-1 0 0 0,-1 0 0 0 0,0 0 0 0 0,0 0 0 0 0,-7 6 0 0 0,1-1-219 0 0,-2 0 0 0 0,1-1 1 0 0,-1 0-1 0 0,-1-1 0 0 0,1 0 1 0 0,-15 5-1 0 0,9-5-691 0 0,1 0 0 0 0,-1-2 0 0 0,-1 0 0 0 0,1-1 0 0 0,-1 0 0 0 0,1-2 0 0 0,-17 0 5023 0 0,46-4-2672 0 0,32-5-2714 0 0,-3 3 1204 0 0,61-10-190 0 0,-72 7 337 0 0</inkml:trace>
</inkml:ink>
</file>

<file path=ppt/ink/ink2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7"/>
    </inkml:context>
    <inkml:brush xml:id="br0">
      <inkml:brushProperty name="width" value="0.05" units="cm"/>
      <inkml:brushProperty name="height" value="0.05" units="cm"/>
    </inkml:brush>
  </inkml:definitions>
  <inkml:trace contextRef="#ctx0" brushRef="#br0">0 1 13363 0 0,'2'80'3897'0'0,"4"40"-4202"0"0,-3-57 522 0 0,0-34-244 0 0,0-1 0 0 0,15 56 1 0 0,-13-64-118 0 0</inkml:trace>
</inkml:ink>
</file>

<file path=ppt/ink/ink2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8"/>
    </inkml:context>
    <inkml:brush xml:id="br0">
      <inkml:brushProperty name="width" value="0.05" units="cm"/>
      <inkml:brushProperty name="height" value="0.05" units="cm"/>
    </inkml:brush>
  </inkml:definitions>
  <inkml:trace contextRef="#ctx0" brushRef="#br0">2 38 16131 0 0,'0'0'1242'0'0,"-1"-1"-1244"0"0,1 1 0 0 0,0 0 0 0 0,0 0 0 0 0,0 0 0 0 0,0-1 0 0 0,0 1 1 0 0,0 0-1 0 0,0 0 0 0 0,0 0 0 0 0,0-1 0 0 0,0 1 0 0 0,-1 0 0 0 0,1 0 0 0 0,0-1 0 0 0,0 1 0 0 0,0 0 0 0 0,0 0 0 0 0,1-1 0 0 0,-1 1 0 0 0,0 0 0 0 0,0 0 1 0 0,0 0-1 0 0,0-1 0 0 0,0 1 0 0 0,0 0 0 0 0,0 0 0 0 0,0 0 0 0 0,0-1 0 0 0,1 1 0 0 0,-1 0 0 0 0,0 0 0 0 0,0 0 0 0 0,0-1 0 0 0,0 1 0 0 0,0 0 1 0 0,1 0-1 0 0,-1 0 0 0 0,0 0 0 0 0,0 0 0 0 0,0 0 0 0 0,1-1 0 0 0,-1 1 0 0 0,0 0 0 0 0,0 0 0 0 0,1 0 0 0 0,-1 0 0 0 0,0 0 0 0 0,1 0 0 0 0,4-4-27 0 0,0 0 0 0 0,1 1-1 0 0,0-1 1 0 0,0 1 0 0 0,9-3-1 0 0,-12 5 14 0 0,0 0 0 0 0,0 0 0 0 0,0 1 0 0 0,0-1 0 0 0,0 1 0 0 0,-1 0 0 0 0,1-1 0 0 0,0 1 0 0 0,0 1 0 0 0,0-1-1 0 0,0 0 1 0 0,0 1 0 0 0,0-1 0 0 0,0 1 0 0 0,0 0 0 0 0,-1 0 0 0 0,6 3 0 0 0,3 4 20 0 0,0 0 0 0 0,0 0 0 0 0,-1 1 1 0 0,0 1-1 0 0,0-1 0 0 0,-1 2 0 0 0,11 15 0 0 0,48 88 644 0 0,-55-92-498 0 0,93 151 323 0 0,-84-144-493 0 0,0 0 1 0 0,2-2-1 0 0,42 39 1 0 0,-50-55-1250 0 0</inkml:trace>
</inkml:ink>
</file>

<file path=ppt/ink/ink2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9"/>
    </inkml:context>
    <inkml:brush xml:id="br0">
      <inkml:brushProperty name="width" value="0.05" units="cm"/>
      <inkml:brushProperty name="height" value="0.05" units="cm"/>
    </inkml:brush>
  </inkml:definitions>
  <inkml:trace contextRef="#ctx0" brushRef="#br0">258 2 9674 0 0,'-1'0'383'0'0,"0"0"1"0"0,0-1-1 0 0,1 1 0 0 0,-1 0 0 0 0,0 0 1 0 0,0 0-1 0 0,0 0 0 0 0,0-1 0 0 0,1 1 1 0 0,-1 0-1 0 0,0 0 0 0 0,0 1 0 0 0,0-1 1 0 0,0 0-1 0 0,0 0 0 0 0,1 0 0 0 0,-1 1 1 0 0,0-1-1 0 0,0 0 0 0 0,0 1 0 0 0,0 0 1 0 0,-18 15 2270 0 0,-9 28-2950 0 0,26-40 682 0 0,-111 242-205 0 0,89-188-23 0 0,13-33-214 0 0,1 0 0 0 0,1 1 0 0 0,1 0 1 0 0,-5 31-1 0 0,11-37-234 0 0</inkml:trace>
</inkml:ink>
</file>

<file path=ppt/ink/ink2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0"/>
    </inkml:context>
    <inkml:brush xml:id="br0">
      <inkml:brushProperty name="width" value="0.05" units="cm"/>
      <inkml:brushProperty name="height" value="0.05" units="cm"/>
    </inkml:brush>
  </inkml:definitions>
  <inkml:trace contextRef="#ctx0" brushRef="#br0">31 1 11522 0 0,'0'0'1041'0'0,"-4"10"-440"0"0,-19 144 1924 0 0,21-127-2442 0 0,0 1 0 0 0,3-1 1 0 0,4 46-1 0 0,-3-64-150 0 0</inkml:trace>
</inkml:ink>
</file>

<file path=ppt/ink/ink2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1"/>
    </inkml:context>
    <inkml:brush xml:id="br0">
      <inkml:brushProperty name="width" value="0.05" units="cm"/>
      <inkml:brushProperty name="height" value="0.05" units="cm"/>
    </inkml:brush>
  </inkml:definitions>
  <inkml:trace contextRef="#ctx0" brushRef="#br0">160 1 1840 0 0,'2'3'188'0'0,"-1"0"-1"0"0,1 1 1 0 0,-1-1-1 0 0,0 0 1 0 0,0 1-1 0 0,-1-1 0 0 0,1 1 1 0 0,-1-1-1 0 0,1 1 1 0 0,-1-1-1 0 0,0 1 1 0 0,-1 4-1 0 0,0-1 135 0 0,0 0 0 0 0,0-1 0 0 0,-1 1 0 0 0,1-1 0 0 0,-5 10 0 0 0,4-11-159 0 0,-1-1 0 0 0,1 0 0 0 0,-1 1 0 0 0,0-1 0 0 0,-1 0 0 0 0,1 0 0 0 0,-1-1 0 0 0,0 1 0 0 0,1-1 0 0 0,-2 1-1 0 0,1-1 1 0 0,0-1 0 0 0,-6 4 0 0 0,-6 2-77 0 0,0-2-1 0 0,-27 8 1 0 0,15-5 429 0 0,41-12 5668 0 0,6 1-4521 0 0,-4 1-2072 0 0,0-1 0 0 0,19-5 0 0 0,-11-1-720 0 0,0-1-4159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2.229"/>
    </inkml:context>
    <inkml:brush xml:id="br0">
      <inkml:brushProperty name="width" value="0.05" units="cm"/>
      <inkml:brushProperty name="height" value="0.05" units="cm"/>
      <inkml:brushProperty name="color" value="#004F8B"/>
    </inkml:brush>
  </inkml:definitions>
  <inkml:trace contextRef="#ctx0" brushRef="#br0">3 136 4609 0 0,'0'0'125'0'0,"0"0"-1"0"0,0 0 1 0 0,0 0-1 0 0,0 0 1 0 0,1 0-1 0 0,-1 0 1 0 0,0 0 0 0 0,0 0-1 0 0,1-1 374 0 0,-1 1-373 0 0,0 0 0 0 0,0 0-1 0 0,0-1 1 0 0,0 1-1 0 0,0 0 1 0 0,0 0-1 0 0,0 0 1 0 0,1 0 0 0 0,-1-1-1 0 0,0 1 1 0 0,0 0-1 0 0,0 0 1 0 0,0 0-1 0 0,0-1 1 0 0,0 1 0 0 0,0 0-1 0 0,0 0 1 0 0,0 0-1 0 0,0-1 1 0 0,0 1-1 0 0,0 0 1 0 0,0 0 0 0 0,0 0-1 0 0,0 0 1 0 0,-1-1-1 0 0,1 1 1 0 0,0 0-1 0 0,0 0 1 0 0,0 0 0 0 0,0 0-1 0 0,0-1 1 0 0,-1 1 373 0 0,1 0-373 0 0,0 0-1 0 0,0-1 1 0 0,0 1-1 0 0,0 0 1 0 0,-1 0 0 0 0,1 0-1 0 0,0 0 1 0 0,0 0-1 0 0,0 0 1 0 0,0 0-1 0 0,-1 0 1 0 0,1 0 0 0 0,0 0-1 0 0,0 0 1 0 0,0 0-1 0 0,-1 0 1 0 0,1 0-1 0 0,11-10 1695 0 0,5 1-2200 0 0,0 0 413 0 0,1 2 1 0 0,-1 0-1 0 0,25-6 1 0 0,-5 1-41 0 0,116-44 256 0 0,-141 52 467 0 0,-14 7 779 0 0,-12 12 77 0 0,-8 15-1420 0 0,2 2 1 0 0,2 1 0 0 0,0 1-1 0 0,3 0 1 0 0,1 1 0 0 0,1 1 0 0 0,-13 54-1 0 0,25-79-182 0 0,-1 0 0 0 0,2 1 0 0 0,0-1 0 0 0,0 0 0 0 0,1 1 0 0 0,0-1-1 0 0,1 1 1 0 0,3 13 0 0 0,-4-22 22 0 0,1 0 1 0 0,0 0-1 0 0,0 0 0 0 0,0 0 1 0 0,0 0-1 0 0,0 0 0 0 0,1 0 1 0 0,-1 0-1 0 0,1-1 0 0 0,0 1 1 0 0,-1 0-1 0 0,1-1 0 0 0,0 0 1 0 0,1 1-1 0 0,-1-1 0 0 0,0 0 0 0 0,1 0 1 0 0,-1 0-1 0 0,1-1 0 0 0,0 1 1 0 0,-1 0-1 0 0,1-1 0 0 0,0 0 1 0 0,0 0-1 0 0,0 0 0 0 0,0 0 1 0 0,0 0-1 0 0,0 0 0 0 0,1-1 1 0 0,-1 0-1 0 0,0 1 0 0 0,0-1 0 0 0,0 0 1 0 0,4-1-1 0 0,-4 0 15 0 0,1 0 0 0 0,0 0-1 0 0,0 0 1 0 0,0-1 0 0 0,-1 1-1 0 0,1-1 1 0 0,-1 0 0 0 0,1 0 0 0 0,-1-1-1 0 0,0 1 1 0 0,1-1 0 0 0,-1 1 0 0 0,-1-1-1 0 0,1 0 1 0 0,4-5 0 0 0,4-7 277 0 0,18-31 1 0 0,-27 44-249 0 0,16-40-1332 0 0,-14 29-5317 0 0</inkml:trace>
</inkml:ink>
</file>

<file path=ppt/ink/ink2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2"/>
    </inkml:context>
    <inkml:brush xml:id="br0">
      <inkml:brushProperty name="width" value="0.05" units="cm"/>
      <inkml:brushProperty name="height" value="0.05" units="cm"/>
    </inkml:brush>
  </inkml:definitions>
  <inkml:trace contextRef="#ctx0" brushRef="#br0">72 1 1840 0 0,'3'0'115'0'0,"1"1"-1"0"0,-1 0 1 0 0,1 0-1 0 0,-1 0 0 0 0,0 0 1 0 0,1 1-1 0 0,-1-1 1 0 0,0 1-1 0 0,0 0 0 0 0,0 0 1 0 0,0 0-1 0 0,0 0 1 0 0,0 1-1 0 0,3 3 0 0 0,2 3 478 0 0,0-1 0 0 0,-1 1-1 0 0,8 13 1 0 0,-11-16-20 0 0,0 0 0 0 0,-1 1 0 0 0,0 0 0 0 0,0-1 0 0 0,-1 1 0 0 0,0 0 0 0 0,2 14 0 0 0,-3-15-434 0 0,-1 1-1 0 0,0-1 1 0 0,0 0 0 0 0,0 0-1 0 0,-1 1 1 0 0,0-1 0 0 0,-1 0-1 0 0,1 0 1 0 0,-1 0 0 0 0,0 0-1 0 0,0 0 1 0 0,-1-1 0 0 0,0 1-1 0 0,0-1 1 0 0,0 1 0 0 0,-1-1-1 0 0,0 0 1 0 0,0 0 0 0 0,0-1-1 0 0,0 1 1 0 0,-1-1 0 0 0,0 0-1 0 0,-8 5 1 0 0,5-2-122 0 0,-1-1 0 0 0,0-1 0 0 0,0 0-1 0 0,-1 0 1 0 0,1-1 0 0 0,-1 0 0 0 0,0-1 0 0 0,0 0 0 0 0,0 0 0 0 0,-17 1 0 0 0,60-7-184 0 0,-1-2 0 0 0,38-9 1 0 0,28-15-5153 0 0,-63 18 2374 0 0</inkml:trace>
</inkml:ink>
</file>

<file path=ppt/ink/ink2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3"/>
    </inkml:context>
    <inkml:brush xml:id="br0">
      <inkml:brushProperty name="width" value="0.05" units="cm"/>
      <inkml:brushProperty name="height" value="0.05" units="cm"/>
    </inkml:brush>
  </inkml:definitions>
  <inkml:trace contextRef="#ctx0" brushRef="#br0">4 1 19500 0 0,'0'0'940'0'0,"-3"0"287"0"0,9 0-1852 0 0,91 3-5228 0 0,-73-4 5283 0 0</inkml:trace>
</inkml:ink>
</file>

<file path=ppt/ink/ink2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4"/>
    </inkml:context>
    <inkml:brush xml:id="br0">
      <inkml:brushProperty name="width" value="0.05" units="cm"/>
      <inkml:brushProperty name="height" value="0.05" units="cm"/>
    </inkml:brush>
  </inkml:definitions>
  <inkml:trace contextRef="#ctx0" brushRef="#br0">0 66 6649 0 0,'2'0'144'0'0,"-1"0"32"0"0,0 0 201 0 0,1 0-377 0 0,-1 0 0 0 0,1 0 0 0 0,0 0 0 0 0,4 0 0 0 0,1-3-120 0 0,5-1 24 0 0,2-2 0 0 0,1 4 96 0 0,-1-4-73 0 0</inkml:trace>
  <inkml:trace contextRef="#ctx0" brushRef="#br0" timeOffset="1">396 42 7834 0 0,'0'0'1224'0'0,"2"0"-328"0"0,1-1-440 0 0,1 1-288 0 0,0-1-56 0 0,3 1-16 0 0,1-3 0 0 0,0-1-376 0 0,2 0-72 0 0,1-1-24 0 0,3-2 0 0 0,1-1 376 0 0,3 0 0 0 0</inkml:trace>
</inkml:ink>
</file>

<file path=ppt/ink/ink2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6"/>
    </inkml:context>
    <inkml:brush xml:id="br0">
      <inkml:brushProperty name="width" value="0.05" units="cm"/>
      <inkml:brushProperty name="height" value="0.05" units="cm"/>
    </inkml:brush>
  </inkml:definitions>
  <inkml:trace contextRef="#ctx0" brushRef="#br0">16 107 12899 0 0,'-2'-3'114'0'0,"0"1"0"0"0,0-1 0 0 0,1 0 1 0 0,-1 0-1 0 0,1-1 0 0 0,0 1 0 0 0,-1 0 1 0 0,2 0-1 0 0,-1-1 0 0 0,0 1 0 0 0,1-1 1 0 0,-1 1-1 0 0,1 0 0 0 0,0-1 0 0 0,0 1 1 0 0,1-1-1 0 0,0-5 0 0 0,0 6-55 0 0,0 1 1 0 0,0-1-1 0 0,0 1 0 0 0,1 0 0 0 0,-1 0 0 0 0,0 0 1 0 0,1 0-1 0 0,0 0 0 0 0,-1 0 0 0 0,1 0 1 0 0,0 0-1 0 0,0 0 0 0 0,0 1 0 0 0,0-1 0 0 0,0 1 1 0 0,0 0-1 0 0,1-1 0 0 0,-1 1 0 0 0,0 0 0 0 0,1 0 1 0 0,-1 1-1 0 0,1-1 0 0 0,-1 0 0 0 0,4 0 1 0 0,-2 1-56 0 0,1-1 0 0 0,0 1 0 0 0,-1 0 0 0 0,1 0 0 0 0,-1 0 0 0 0,1 0 0 0 0,0 1 1 0 0,-1 0-1 0 0,1 0 0 0 0,-1 0 0 0 0,0 0 0 0 0,1 1 0 0 0,3 2 0 0 0,-1 0 16 0 0,0 0-1 0 0,0 0 0 0 0,-1 1 1 0 0,0 0-1 0 0,0 0 1 0 0,11 12-1 0 0,-1 5 51 0 0,0 0 0 0 0,-1 1 0 0 0,16 34 0 0 0,-26-46-55 0 0,51 98 325 0 0,-15-24-138 0 0,57 83 0 0 0,-86-151-264 0 0,5 11-119 0 0,2-2 0 0 0,1 0 0 0 0,45 46 0 0 0,-55-65-3904 0 0,-3-4-1414 0 0</inkml:trace>
</inkml:ink>
</file>

<file path=ppt/ink/ink2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7"/>
    </inkml:context>
    <inkml:brush xml:id="br0">
      <inkml:brushProperty name="width" value="0.05" units="cm"/>
      <inkml:brushProperty name="height" value="0.05" units="cm"/>
    </inkml:brush>
  </inkml:definitions>
  <inkml:trace contextRef="#ctx0" brushRef="#br0">366 2 7370 0 0,'-1'-1'318'0'0,"0"1"1"0"0,0 0-1 0 0,0 0 1 0 0,0 0-1 0 0,0 0 1 0 0,1 0-1 0 0,-1 0 1 0 0,0 0-1 0 0,0 0 1 0 0,0 0-1 0 0,0 0 1 0 0,0 1-1 0 0,0-1 1 0 0,1 0-1 0 0,-1 1 1 0 0,0-1 0 0 0,0 0-1 0 0,0 1 1 0 0,1-1-1 0 0,-1 1 1 0 0,0-1-1 0 0,0 1 1 0 0,1 0-1 0 0,-1-1 1 0 0,0 2-1 0 0,-19 21 952 0 0,16-18-1029 0 0,-49 68 272 0 0,-70 131-1 0 0,75-120-407 0 0,32-58-346 0 0,1 1 0 0 0,1 0 1 0 0,1 1-1 0 0,2 1 0 0 0,-13 46 1 0 0,21-54-5798 0 0</inkml:trace>
</inkml:ink>
</file>

<file path=ppt/ink/ink2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8"/>
    </inkml:context>
    <inkml:brush xml:id="br0">
      <inkml:brushProperty name="width" value="0.05" units="cm"/>
      <inkml:brushProperty name="height" value="0.05" units="cm"/>
    </inkml:brush>
  </inkml:definitions>
  <inkml:trace contextRef="#ctx0" brushRef="#br0">20 0 10594 0 0,'0'16'1154'0'0,"-2"-1"0"0"0,-3 18 0 0 0,-3 14-1031 0 0,5-4 74 0 0,1 0 1 0 0,3 0-1 0 0,9 71 1 0 0,-8-102-5565 0 0</inkml:trace>
</inkml:ink>
</file>

<file path=ppt/ink/ink2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9"/>
    </inkml:context>
    <inkml:brush xml:id="br0">
      <inkml:brushProperty name="width" value="0.05" units="cm"/>
      <inkml:brushProperty name="height" value="0.05" units="cm"/>
    </inkml:brush>
  </inkml:definitions>
  <inkml:trace contextRef="#ctx0" brushRef="#br0">111 182 3681 0 0,'34'28'1202'0'0,"-27"-23"-603"0"0,-1 0-1 0 0,1 0 0 0 0,-1 1 1 0 0,0 0-1 0 0,-1 0 0 0 0,0 0 1 0 0,7 11-1 0 0,-10-14-279 0 0,0 1 0 0 0,0 0 0 0 0,0-1 0 0 0,-1 1 1 0 0,1 0-1 0 0,-1-1 0 0 0,0 1 0 0 0,0 0 0 0 0,-1 0 0 0 0,1 0 0 0 0,-1 0 0 0 0,0 0 0 0 0,0 0 1 0 0,0 0-1 0 0,-1 0 0 0 0,-1 7 0 0 0,0-6-107 0 0,0 0 1 0 0,0 0-1 0 0,0 0 0 0 0,-1-1 1 0 0,0 1-1 0 0,0-1 1 0 0,0 1-1 0 0,-1-1 1 0 0,1 0-1 0 0,-1 0 0 0 0,-8 6 1 0 0,2-3-160 0 0,1 0-1 0 0,-1-1 1 0 0,0 0 0 0 0,0-1 0 0 0,-1 0-1 0 0,1-1 1 0 0,-1 0 0 0 0,0 0 0 0 0,0-1 0 0 0,-1-1-1 0 0,1 0 1 0 0,-1 0 0 0 0,-18-1 0 0 0,80-13 496 0 0,-33 7-778 0 0,43-10-1384 0 0,-37 8-4515 0 0</inkml:trace>
  <inkml:trace contextRef="#ctx0" brushRef="#br0" timeOffset="1">528 0 17972 0 0,'0'1'20'0'0,"-1"-1"1"0"0,0 0-1 0 0,1 1 0 0 0,-1-1 1 0 0,1 1-1 0 0,-1-1 0 0 0,1 1 1 0 0,-1-1-1 0 0,1 1 1 0 0,0-1-1 0 0,-1 1 0 0 0,1 0 1 0 0,0-1-1 0 0,-1 1 1 0 0,1-1-1 0 0,0 1 0 0 0,0 0 1 0 0,-1-1-1 0 0,1 1 0 0 0,0 0 1 0 0,0 0-1 0 0,0 0 1 0 0,-4 23-1664 0 0,4-21 1709 0 0,-19 171-376 0 0,18-141 554 0 0,0 0 1 0 0,3 0-1 0 0,6 42 1 0 0,0-40-1564 0 0,-4-20-4492 0 0</inkml:trace>
</inkml:ink>
</file>

<file path=ppt/ink/ink2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1"/>
    </inkml:context>
    <inkml:brush xml:id="br0">
      <inkml:brushProperty name="width" value="0.05" units="cm"/>
      <inkml:brushProperty name="height" value="0.05" units="cm"/>
    </inkml:brush>
  </inkml:definitions>
  <inkml:trace contextRef="#ctx0" brushRef="#br0">218 2 9674 0 0,'-2'-2'6780'0'0,"-15"5"-3424"0"0,-6 5-3347 0 0,-1 1 1 0 0,-29 16-1 0 0,40-18-202 0 0,1 0-1 0 0,-1 1 0 0 0,2 0 0 0 0,-1 1 1 0 0,-19 20-1 0 0,31-29 192 0 0,-1 1 1 0 0,0 0-1 0 0,1 0 0 0 0,-1 0 0 0 0,1 0 1 0 0,-1 0-1 0 0,1 0 0 0 0,-1 0 0 0 0,1 0 1 0 0,0 0-1 0 0,0 0 0 0 0,-1 0 0 0 0,1 0 1 0 0,0 0-1 0 0,0 1 0 0 0,0-1 0 0 0,0 0 1 0 0,0 0-1 0 0,0 0 0 0 0,0 0 0 0 0,1 0 1 0 0,-1 1-1 0 0,1 1 14 0 0,1 0-1 0 0,-1 0 1 0 0,0 0 0 0 0,1 0-1 0 0,0-1 1 0 0,0 1 0 0 0,3 4-1 0 0,3 1 72 0 0,0-1 0 0 0,1 0-1 0 0,14 10 1 0 0,-10-9-360 0 0,1-1 1 0 0,-1 0-1 0 0,2-1 1 0 0,-1 0-1 0 0,1-2 1 0 0,0 1-1 0 0,0-2 0 0 0,0 0 1 0 0,23 1-1 0 0,1-1-5671 0 0</inkml:trace>
</inkml:ink>
</file>

<file path=ppt/ink/ink2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2"/>
    </inkml:context>
    <inkml:brush xml:id="br0">
      <inkml:brushProperty name="width" value="0.05" units="cm"/>
      <inkml:brushProperty name="height" value="0.05" units="cm"/>
    </inkml:brush>
  </inkml:definitions>
  <inkml:trace contextRef="#ctx0" brushRef="#br0">7 76 10594 0 0,'-1'0'255'0'0,"1"-1"0"0"0,-1 0 0 0 0,1 0 0 0 0,-1 0 0 0 0,0 1 1 0 0,1-1-1 0 0,-1 0 0 0 0,1 0 0 0 0,0 0 0 0 0,-1 0 0 0 0,1 0 0 0 0,0 0 0 0 0,0 0 0 0 0,-1 0 0 0 0,1 0 0 0 0,0 0 0 0 0,0 0 0 0 0,0 0 0 0 0,0-2 0 0 0,1 1-151 0 0,-1 0 0 0 0,1 0 0 0 0,0 0 0 0 0,-1 0 0 0 0,1 0 0 0 0,0 0 1 0 0,0 0-1 0 0,0 0 0 0 0,2-2 0 0 0,-1 1-164 0 0,1 0 0 0 0,0 0 0 0 0,0 0 1 0 0,0 1-1 0 0,0-1 0 0 0,0 0 0 0 0,0 1 1 0 0,0 0-1 0 0,8-4 0 0 0,-7 5 68 0 0,0 0-1 0 0,-1 1 0 0 0,1-1 1 0 0,0 1-1 0 0,0 0 1 0 0,0 0-1 0 0,-1 0 1 0 0,1 0-1 0 0,0 1 1 0 0,0-1-1 0 0,0 1 1 0 0,-1 0-1 0 0,1 0 1 0 0,0 0-1 0 0,-1 1 0 0 0,1-1 1 0 0,-1 1-1 0 0,1 0 1 0 0,-1 0-1 0 0,0 0 1 0 0,0 1-1 0 0,4 3 1 0 0,7 7 42 0 0,-1 0 0 0 0,0 1 1 0 0,14 20-1 0 0,-20-24-45 0 0,69 90 101 0 0,122 150 332 0 0,-138-180-2464 0 0</inkml:trace>
</inkml:ink>
</file>

<file path=ppt/ink/ink2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3"/>
    </inkml:context>
    <inkml:brush xml:id="br0">
      <inkml:brushProperty name="width" value="0.05" units="cm"/>
      <inkml:brushProperty name="height" value="0.05" units="cm"/>
    </inkml:brush>
  </inkml:definitions>
  <inkml:trace contextRef="#ctx0" brushRef="#br0">415 0 11058 0 0,'-2'0'685'0'0,"0"0"0"0"0,0 1 0 0 0,0-1 0 0 0,0 0 0 0 0,0 1 0 0 0,1 0 0 0 0,-1-1 0 0 0,0 1-1 0 0,0 0 1 0 0,-2 1 0 0 0,-17 16 1591 0 0,-15 27-2680 0 0,30-38 963 0 0,-121 191-349 0 0,26-38-174 0 0,81-131-143 0 0,3-5-357 0 0,1 0 0 0 0,-22 46 0 0 0,29-48-6631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2.565"/>
    </inkml:context>
    <inkml:brush xml:id="br0">
      <inkml:brushProperty name="width" value="0.05" units="cm"/>
      <inkml:brushProperty name="height" value="0.05" units="cm"/>
      <inkml:brushProperty name="color" value="#004F8B"/>
    </inkml:brush>
  </inkml:definitions>
  <inkml:trace contextRef="#ctx0" brushRef="#br0">22 80 6449 0 0,'-22'-5'12099'0'0,"34"2"-11161"0"0,214-48-564 0 0,-191 41-310 0 0,4 0-224 0 0</inkml:trace>
</inkml:ink>
</file>

<file path=ppt/ink/ink2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4"/>
    </inkml:context>
    <inkml:brush xml:id="br0">
      <inkml:brushProperty name="width" value="0.05" units="cm"/>
      <inkml:brushProperty name="height" value="0.05" units="cm"/>
    </inkml:brush>
  </inkml:definitions>
  <inkml:trace contextRef="#ctx0" brushRef="#br0">71 0 3681 0 0,'7'1'133'0'0,"-1"-1"0"0"0,1 2 0 0 0,0-1 0 0 0,-1 1 0 0 0,0 0 0 0 0,1 0 1 0 0,-1 1-1 0 0,0 0 0 0 0,0 0 0 0 0,7 4 0 0 0,-4-1 524 0 0,0 1-1 0 0,-1-1 1 0 0,0 1-1 0 0,0 1 1 0 0,11 12 0 0 0,-17-17-491 0 0,0-1 0 0 0,0 1 1 0 0,0 0-1 0 0,-1-1 1 0 0,1 1-1 0 0,-1 0 0 0 0,0 0 1 0 0,0 0-1 0 0,0 0 1 0 0,0 0-1 0 0,-1 0 0 0 0,1 0 1 0 0,-1 1-1 0 0,0-1 1 0 0,1 0-1 0 0,-2 6 0 0 0,0-5 102 0 0,0 1 0 0 0,0 0 0 0 0,-1 0 0 0 0,0-1-1 0 0,1 1 1 0 0,-2-1 0 0 0,1 0 0 0 0,0 1-1 0 0,-1-1 1 0 0,-3 4 0 0 0,-2 1 41 0 0,-1 0 0 0 0,0 0 0 0 0,-1 0 0 0 0,1-1 0 0 0,-2-1 0 0 0,1 1-1 0 0,-19 8 1 0 0,20-12-603 0 0,0 0 0 0 0,0 0 0 0 0,0-1 0 0 0,-1-1 0 0 0,1 0 0 0 0,-1 0 0 0 0,1 0 0 0 0,-1-1 0 0 0,-12-1 0 0 0,22 0 110 0 0,0-1 124 0 0,1 1 0 0 0,0-1 1 0 0,1 0-1 0 0,-1 1 1 0 0,0-1-1 0 0,0 1 0 0 0,0-1 1 0 0,0 1-1 0 0,0-1 0 0 0,0 1 1 0 0,1 0-1 0 0,-1 0 1 0 0,0 0-1 0 0,0 0 0 0 0,1 0 1 0 0,1 0-1 0 0,28 3-180 0 0,0-2 1 0 0,0-1-1 0 0,0-1 0 0 0,0-1 1 0 0,0-2-1 0 0,31-8 0 0 0,-42 5 112 0 0</inkml:trace>
</inkml:ink>
</file>

<file path=ppt/ink/ink2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5"/>
    </inkml:context>
    <inkml:brush xml:id="br0">
      <inkml:brushProperty name="width" value="0.05" units="cm"/>
      <inkml:brushProperty name="height" value="0.05" units="cm"/>
    </inkml:brush>
  </inkml:definitions>
  <inkml:trace contextRef="#ctx0" brushRef="#br0">18 1 14283 0 0,'0'0'1486'0'0,"-6"66"203"0"0,0-21-1454 0 0,3-4-393 0 0,1-1 1 0 0,2 1-1 0 0,8 63 0 0 0,-5-92-5958 0 0</inkml:trace>
</inkml:ink>
</file>

<file path=ppt/ink/ink2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6"/>
    </inkml:context>
    <inkml:brush xml:id="br0">
      <inkml:brushProperty name="width" value="0.05" units="cm"/>
      <inkml:brushProperty name="height" value="0.05" units="cm"/>
    </inkml:brush>
  </inkml:definitions>
  <inkml:trace contextRef="#ctx0" brushRef="#br0">1 0 8290 0 0,'0'0'639'0'0,"1"41"12173"0"0,0 28-13218 0 0,-1-37-994 0 0,0 0 0 0 0,2 0 0 0 0,12 57 0 0 0,-9-67-5357 0 0</inkml:trace>
</inkml:ink>
</file>

<file path=ppt/ink/ink2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7"/>
    </inkml:context>
    <inkml:brush xml:id="br0">
      <inkml:brushProperty name="width" value="0.05" units="cm"/>
      <inkml:brushProperty name="height" value="0.05" units="cm"/>
    </inkml:brush>
  </inkml:definitions>
  <inkml:trace contextRef="#ctx0" brushRef="#br0">59 165 12443 0 0,'-4'-2'174'0'0,"0"0"0"0"0,0-1-1 0 0,0 1 1 0 0,1-1 0 0 0,-1 0 0 0 0,1 0 0 0 0,0 0 0 0 0,0 0 0 0 0,0-1 0 0 0,0 1 0 0 0,0-1 0 0 0,1 0 0 0 0,-1 0 0 0 0,1 0 0 0 0,0 0 0 0 0,0 0 0 0 0,1-1 0 0 0,-1 1 0 0 0,0-7 0 0 0,1 8-132 0 0,1 0 1 0 0,0-1-1 0 0,0 1 1 0 0,0 0 0 0 0,0 0-1 0 0,1-1 1 0 0,-1 1-1 0 0,1 0 1 0 0,0 0 0 0 0,0 0-1 0 0,0 0 1 0 0,0 0-1 0 0,0 0 1 0 0,1 0 0 0 0,-1 0-1 0 0,1 0 1 0 0,0 0-1 0 0,0 1 1 0 0,0-1 0 0 0,0 1-1 0 0,1-1 1 0 0,-1 1-1 0 0,0 0 1 0 0,1 0 0 0 0,0 0-1 0 0,-1 0 1 0 0,6-2-1 0 0,-5 3-26 0 0,0-1 0 0 0,1 1-1 0 0,-1 0 1 0 0,0-1 0 0 0,0 2-1 0 0,1-1 1 0 0,-1 0 0 0 0,1 1-1 0 0,-1-1 1 0 0,1 1 0 0 0,-1 0-1 0 0,1 0 1 0 0,-1 0 0 0 0,1 1-1 0 0,3 0 1 0 0,-2 1-27 0 0,1 0 0 0 0,-1 0 0 0 0,0 0 0 0 0,0 0 0 0 0,0 1 0 0 0,0 0 1 0 0,0 0-1 0 0,6 6 0 0 0,3 5 16 0 0,0 0 0 0 0,0 1 0 0 0,-2 1 0 0 0,13 19 0 0 0,94 170 645 0 0,-26-38-315 0 0,-73-136-467 0 0,0-1 1 0 0,2-2-1 0 0,32 32 0 0 0,-53-58 120 0 0,1 0 0 0 0,0-1 0 0 0,-1 1 0 0 0,1-1 0 0 0,0 0 0 0 0,0 0 0 0 0,0 0 0 0 0,0 1 0 0 0,2-1 0 0 0,1 0-574 0 0</inkml:trace>
</inkml:ink>
</file>

<file path=ppt/ink/ink2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8"/>
    </inkml:context>
    <inkml:brush xml:id="br0">
      <inkml:brushProperty name="width" value="0.05" units="cm"/>
      <inkml:brushProperty name="height" value="0.05" units="cm"/>
    </inkml:brush>
  </inkml:definitions>
  <inkml:trace contextRef="#ctx0" brushRef="#br0">427 0 15667 0 0,'-3'2'134'0'0,"0"-1"0"0"0,0 0 0 0 0,0 0 0 0 0,0 1 1 0 0,0 0-1 0 0,0-1 0 0 0,1 1 0 0 0,-1 0 0 0 0,0 1 0 0 0,1-1 0 0 0,0 0 0 0 0,-1 1 0 0 0,1-1 0 0 0,-3 5 0 0 0,-4 3 80 0 0,-43 48 701 0 0,-45 65-1 0 0,-38 70 426 0 0,126-179-1326 0 0,-11 15-135 0 0,2 0 0 0 0,-19 45 0 0 0,31-60-347 0 0</inkml:trace>
</inkml:ink>
</file>

<file path=ppt/ink/ink2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9"/>
    </inkml:context>
    <inkml:brush xml:id="br0">
      <inkml:brushProperty name="width" value="0.05" units="cm"/>
      <inkml:brushProperty name="height" value="0.05" units="cm"/>
    </inkml:brush>
  </inkml:definitions>
  <inkml:trace contextRef="#ctx0" brushRef="#br0">101 0 6913 0 0,'2'1'27'0'0,"0"-1"-1"0"0,0 1 1 0 0,0-1-1 0 0,0 1 1 0 0,0 0-1 0 0,0 0 0 0 0,0 0 1 0 0,0 0-1 0 0,0 0 1 0 0,-1 0-1 0 0,1 1 0 0 0,2 1 1 0 0,21 21 335 0 0,-22-20-203 0 0,2 1 134 0 0,-1 0-1 0 0,1 1 1 0 0,-1 0 0 0 0,-1-1 0 0 0,1 1 0 0 0,-1 0 0 0 0,0 1 0 0 0,0-1 0 0 0,-1 1 0 0 0,0-1 0 0 0,0 1 0 0 0,0 0-1 0 0,-1-1 1 0 0,0 1 0 0 0,-1 0 0 0 0,1 0 0 0 0,-1 0 0 0 0,-1 0 0 0 0,1 0 0 0 0,-3 9 0 0 0,2-10-246 0 0,-1 1 0 0 0,0-1 0 0 0,-1 0 0 0 0,1 0 0 0 0,-1 0 0 0 0,0 0 0 0 0,-1 0 0 0 0,0 0 0 0 0,0-1 0 0 0,0 1 0 0 0,0-1 0 0 0,-1-1 0 0 0,0 1 0 0 0,0 0 0 0 0,0-1 0 0 0,0 0 0 0 0,-1 0 0 0 0,0-1 0 0 0,0 0 0 0 0,-11 5 1 0 0,4-2-277 0 0,0-2 0 0 0,0 0 0 0 0,-1 0 0 0 0,1-1 0 0 0,-22 2 0 0 0,81-8 884 0 0,-26 3-858 0 0,-2 1 157 0 0,0-1 0 0 0,0-1 1 0 0,0 0-1 0 0,0-2 0 0 0,0 0 1 0 0,28-8-1 0 0,-27 3-42 0 0</inkml:trace>
</inkml:ink>
</file>

<file path=ppt/ink/ink2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0"/>
    </inkml:context>
    <inkml:brush xml:id="br0">
      <inkml:brushProperty name="width" value="0.05" units="cm"/>
      <inkml:brushProperty name="height" value="0.05" units="cm"/>
    </inkml:brush>
  </inkml:definitions>
  <inkml:trace contextRef="#ctx0" brushRef="#br0">47 0 11058 0 0,'0'0'853'0'0,"-4"16"776"0"0,-20 158-659 0 0,14-86 57 0 0,6-65-716 0 0,2 0 1 0 0,0 1-1 0 0,1-1 1 0 0,4 31-1 0 0,-2-47-417 0 0</inkml:trace>
</inkml:ink>
</file>

<file path=ppt/ink/ink2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1"/>
    </inkml:context>
    <inkml:brush xml:id="br0">
      <inkml:brushProperty name="width" value="0.05" units="cm"/>
      <inkml:brushProperty name="height" value="0.05" units="cm"/>
    </inkml:brush>
  </inkml:definitions>
  <inkml:trace contextRef="#ctx0" brushRef="#br0">163 0 2761 0 0,'2'1'88'0'0,"-1"-1"1"0"0,1 1 0 0 0,0-1 0 0 0,-1 1 0 0 0,1 0-1 0 0,0 0 1 0 0,-1 0 0 0 0,1 0 0 0 0,-1 0 0 0 0,1 0-1 0 0,-1 1 1 0 0,0-1 0 0 0,0 0 0 0 0,1 1 0 0 0,0 1-1 0 0,18 25 1407 0 0,-19-27-1392 0 0,3 6 457 0 0,0 0 1 0 0,0 0 0 0 0,0 0-1 0 0,-1 1 1 0 0,0-1 0 0 0,-1 1-1 0 0,0 0 1 0 0,0 0 0 0 0,2 15-1 0 0,-4-18-364 0 0,0 0 0 0 0,-1 0 1 0 0,1 0-1 0 0,-1 0 0 0 0,0-1 0 0 0,0 1 0 0 0,0 0 0 0 0,-1 0 0 0 0,0-1 0 0 0,0 1 0 0 0,0 0 1 0 0,0-1-1 0 0,-1 0 0 0 0,0 0 0 0 0,0 0 0 0 0,0 0 0 0 0,-4 4 0 0 0,0-1-10 0 0,1-1-1 0 0,-1 0 1 0 0,-1-1-1 0 0,1 0 1 0 0,-1 0-1 0 0,0 0 1 0 0,0-1 0 0 0,-1 0-1 0 0,1-1 1 0 0,-11 4-1 0 0,2-3-304 0 0,1-1 0 0 0,-1 0 0 0 0,0-1 0 0 0,-27 0 0 0 0,83-4-325 0 0,-1-1 1 0 0,1-2 0 0 0,62-16-1 0 0,-68 13 444 0 0</inkml:trace>
</inkml:ink>
</file>

<file path=ppt/ink/ink2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2"/>
    </inkml:context>
    <inkml:brush xml:id="br0">
      <inkml:brushProperty name="width" value="0.05" units="cm"/>
      <inkml:brushProperty name="height" value="0.05" units="cm"/>
    </inkml:brush>
  </inkml:definitions>
  <inkml:trace contextRef="#ctx0" brushRef="#br0">1 29 6913 0 0,'0'0'1520'0'0,"5"-1"3114"0"0,1 1-4705 0 0,0-1 0 0 0,-1-1 0 0 0,1 1 0 0 0,0-1 0 0 0,-1 0 0 0 0,0 0 0 0 0,8-4 0 0 0,4-5-121 0 0</inkml:trace>
</inkml:ink>
</file>

<file path=ppt/ink/ink2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3"/>
    </inkml:context>
    <inkml:brush xml:id="br0">
      <inkml:brushProperty name="width" value="0.05" units="cm"/>
      <inkml:brushProperty name="height" value="0.05" units="cm"/>
    </inkml:brush>
  </inkml:definitions>
  <inkml:trace contextRef="#ctx0" brushRef="#br0">0 52 10594 0 0,'0'0'1601'0'0,"5"-3"-835"0"0,65-34-940 0 0,-52 25 174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2.900"/>
    </inkml:context>
    <inkml:brush xml:id="br0">
      <inkml:brushProperty name="width" value="0.05" units="cm"/>
      <inkml:brushProperty name="height" value="0.05" units="cm"/>
      <inkml:brushProperty name="color" value="#004F8B"/>
    </inkml:brush>
  </inkml:definitions>
  <inkml:trace contextRef="#ctx0" brushRef="#br0">1617 1 10594 0 0,'-3'0'85'0'0,"0"1"-1"0"0,1-1 1 0 0,-1 1-1 0 0,1 0 1 0 0,0 0-1 0 0,-1 0 0 0 0,1 0 1 0 0,0 1-1 0 0,-1-1 1 0 0,1 1-1 0 0,0-1 1 0 0,0 1-1 0 0,-3 3 1 0 0,-28 30 54 0 0,22-23 261 0 0,-328 387 3721 0 0,233-270-3132 0 0,-45 56 157 0 0,-79 95 790 0 0,-9 29-185 0 0,58-68-829 0 0,123-168-914 0 0,3 2 0 0 0,3 2 0 0 0,-68 139 0 0 0,115-208-199 0 0,8-11 102 0 0</inkml:trace>
</inkml:ink>
</file>

<file path=ppt/ink/ink2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4"/>
    </inkml:context>
    <inkml:brush xml:id="br0">
      <inkml:brushProperty name="width" value="0.05" units="cm"/>
      <inkml:brushProperty name="height" value="0.05" units="cm"/>
    </inkml:brush>
  </inkml:definitions>
  <inkml:trace contextRef="#ctx0" brushRef="#br0">1 14 14283 0 0,'1'2'1832'0'0,"18"-17"-11666"0"0</inkml:trace>
</inkml:ink>
</file>

<file path=ppt/ink/ink2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5"/>
    </inkml:context>
    <inkml:brush xml:id="br0">
      <inkml:brushProperty name="width" value="0.05" units="cm"/>
      <inkml:brushProperty name="height" value="0.05" units="cm"/>
    </inkml:brush>
  </inkml:definitions>
  <inkml:trace contextRef="#ctx0" brushRef="#br0">31 45 14283 0 0,'-22'-18'3293'0'0,"21"18"-3230"0"0,1-1 0 0 0,-1 1 0 0 0,0 0 0 0 0,1-1 0 0 0,-1 1-1 0 0,1-1 1 0 0,-1 1 0 0 0,1-1 0 0 0,0 1 0 0 0,-1-1 0 0 0,1 1-1 0 0,-1-1 1 0 0,1 0 0 0 0,0 1 0 0 0,0-1 0 0 0,-1 1 0 0 0,1-1-1 0 0,0 0 1 0 0,0 1 0 0 0,0-1 0 0 0,0 0 0 0 0,-1 1 0 0 0,1-1-1 0 0,0 0 1 0 0,0 1 0 0 0,0-1 0 0 0,1 0 0 0 0,-1 1 0 0 0,0-1 0 0 0,0 0-1 0 0,0 1 1 0 0,0-1 0 0 0,1 0 0 0 0,-1 1 0 0 0,0-1 0 0 0,0 1-1 0 0,2-2 1 0 0,-1 1-91 0 0,1 1-1 0 0,0-1 0 0 0,-1 1 1 0 0,1-1-1 0 0,0 1 1 0 0,0 0-1 0 0,0 0 0 0 0,-1 0 1 0 0,1 0-1 0 0,0 0 1 0 0,0 0-1 0 0,0 1 0 0 0,-1-1 1 0 0,1 0-1 0 0,0 1 0 0 0,0-1 1 0 0,-1 1-1 0 0,1 0 1 0 0,0 0-1 0 0,1 1 0 0 0,32 19-306 0 0,-22-9 246 0 0,1-1 0 0 0,-2 2-1 0 0,0 0 1 0 0,0 0 0 0 0,12 20 0 0 0,44 81 61 0 0,-42-68 103 0 0,22 31 108 0 0,97 120 1 0 0,-51-89-5496 0 0,-86-100-545 0 0</inkml:trace>
</inkml:ink>
</file>

<file path=ppt/ink/ink2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6"/>
    </inkml:context>
    <inkml:brush xml:id="br0">
      <inkml:brushProperty name="width" value="0.05" units="cm"/>
      <inkml:brushProperty name="height" value="0.05" units="cm"/>
    </inkml:brush>
  </inkml:definitions>
  <inkml:trace contextRef="#ctx0" brushRef="#br0">495 1 17972 0 0,'-1'0'82'0'0,"0"0"0"0"0,0 0 0 0 0,1 0 0 0 0,-1 0 1 0 0,0 0-1 0 0,0 0 0 0 0,0 0 0 0 0,0 0 0 0 0,0 0 0 0 0,0 1 0 0 0,1-1 1 0 0,-1 0-1 0 0,0 0 0 0 0,0 1 0 0 0,0-1 0 0 0,1 1 0 0 0,-1-1 0 0 0,0 0 1 0 0,0 1-1 0 0,1-1 0 0 0,-1 1 0 0 0,0 0 0 0 0,0 1 0 0 0,-19 19-898 0 0,15-15 908 0 0,-210 281 81 0 0,108-135 335 0 0,74-106-483 0 0,-46 84 0 0 0,63-99-419 0 0</inkml:trace>
</inkml:ink>
</file>

<file path=ppt/ink/ink2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7"/>
    </inkml:context>
    <inkml:brush xml:id="br0">
      <inkml:brushProperty name="width" value="0.05" units="cm"/>
      <inkml:brushProperty name="height" value="0.05" units="cm"/>
    </inkml:brush>
  </inkml:definitions>
  <inkml:trace contextRef="#ctx0" brushRef="#br0">97 1 3225 0 0,'3'0'29'0'0,"0"1"0"0"0,0-1 1 0 0,0 1-1 0 0,0 0 0 0 0,0 0 1 0 0,0 0-1 0 0,-1 1 0 0 0,1-1 1 0 0,0 1-1 0 0,-1 0 0 0 0,1-1 1 0 0,-1 1-1 0 0,3 3 0 0 0,30 30 678 0 0,-32-32-533 0 0,3 3 160 0 0,-1 0-1 0 0,0 1 1 0 0,0-1 0 0 0,0 1 0 0 0,-1 0 0 0 0,6 14 0 0 0,-9-18-182 0 0,0-1 0 0 0,0 1 0 0 0,-1 1-1 0 0,1-1 1 0 0,-1 0 0 0 0,0 0 0 0 0,0 0 0 0 0,0 0-1 0 0,0 0 1 0 0,0 0 0 0 0,-1 0 0 0 0,1 0 0 0 0,-1 0-1 0 0,0 0 1 0 0,0 0 0 0 0,0 0 0 0 0,0 0 0 0 0,0 0-1 0 0,-1-1 1 0 0,1 1 0 0 0,-3 2 0 0 0,-1 1 74 0 0,0 0 0 0 0,0-1 0 0 0,0 0 0 0 0,-1 0 0 0 0,0 0 0 0 0,0-1 0 0 0,0 1 1 0 0,0-2-1 0 0,-1 1 0 0 0,0-1 0 0 0,0 0 0 0 0,0 0 0 0 0,-8 2 0 0 0,-1-1-438 0 0,-1 0 0 0 0,1-1 0 0 0,-1-1 1 0 0,-30 1-1 0 0,108 1-2402 0 0,-43-2 2447 0 0,0 0 0 0 0,1-1 1 0 0,30-3-1 0 0,-24-2 71 0 0</inkml:trace>
</inkml:ink>
</file>

<file path=ppt/ink/ink2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8"/>
    </inkml:context>
    <inkml:brush xml:id="br0">
      <inkml:brushProperty name="width" value="0.05" units="cm"/>
      <inkml:brushProperty name="height" value="0.05" units="cm"/>
    </inkml:brush>
  </inkml:definitions>
  <inkml:trace contextRef="#ctx0" brushRef="#br0">30 0 11058 0 0,'-6'16'3498'0'0,"-1"13"-3415"0"0,1 1-1 0 0,1 0 0 0 0,2 0 0 0 0,0 0 1 0 0,4 51-1 0 0,0-66-369 0 0</inkml:trace>
</inkml:ink>
</file>

<file path=ppt/ink/ink2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9"/>
    </inkml:context>
    <inkml:brush xml:id="br0">
      <inkml:brushProperty name="width" value="0.05" units="cm"/>
      <inkml:brushProperty name="height" value="0.05" units="cm"/>
    </inkml:brush>
  </inkml:definitions>
  <inkml:trace contextRef="#ctx0" brushRef="#br0">62 1 456 0 0,'-2'4'1034'0'0,"0"0"0"0"0,0 1 0 0 0,0-1-1 0 0,0 1 1 0 0,1 0 0 0 0,0 0 0 0 0,0-1 0 0 0,-1 11 0 0 0,-1 3-841 0 0,-32 169 2672 0 0,30-153-2209 0 0,3 1 0 0 0,1 0 0 0 0,4 52 0 0 0,0-71-1685 0 0,1-3-4119 0 0</inkml:trace>
  <inkml:trace contextRef="#ctx0" brushRef="#br0" timeOffset="1">258 183 10138 0 0,'-12'1'147'0'0,"0"1"-1"0"0,0 0 1 0 0,0 1-1 0 0,0 0 1 0 0,1 0 0 0 0,-1 1-1 0 0,1 1 1 0 0,0 0-1 0 0,1 0 1 0 0,-1 1-1 0 0,1 1 1 0 0,0 0 0 0 0,0 0-1 0 0,1 1 1 0 0,0 0-1 0 0,1 0 1 0 0,-1 1-1 0 0,2 0 1 0 0,-14 20-1 0 0,20-26 80 0 0,0 0-1 0 0,0 0 0 0 0,0 1 0 0 0,1-1 0 0 0,-1 0 0 0 0,1 1 0 0 0,-1-1 0 0 0,1 0 1 0 0,1 1-1 0 0,-1-1 0 0 0,0 1 0 0 0,1-1 0 0 0,-1 0 0 0 0,1 0 0 0 0,0 1 0 0 0,0-1 1 0 0,0 0-1 0 0,1 0 0 0 0,-1 0 0 0 0,1 0 0 0 0,0 0 0 0 0,0 0 0 0 0,0-1 0 0 0,4 5 1 0 0,2 4 30 0 0,1-1 0 0 0,1 0 0 0 0,0-1 1 0 0,19 14-1 0 0,-17-15-483 0 0,0-1 1 0 0,0 0-1 0 0,0-1 1 0 0,1 0-1 0 0,0-1 0 0 0,0-1 1 0 0,1 0-1 0 0,-1-1 1 0 0,1 0-1 0 0,18 1 0 0 0,-2-2-6121 0 0</inkml:trace>
</inkml:ink>
</file>

<file path=ppt/ink/ink2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1"/>
    </inkml:context>
    <inkml:brush xml:id="br0">
      <inkml:brushProperty name="width" value="0.05" units="cm"/>
      <inkml:brushProperty name="height" value="0.05" units="cm"/>
    </inkml:brush>
  </inkml:definitions>
  <inkml:trace contextRef="#ctx0" brushRef="#br0">20 133 9674 0 0,'-2'-2'148'0'0,"1"1"0"0"0,-1 0 1 0 0,1 0-1 0 0,0-1 0 0 0,-1 1 0 0 0,1-1 0 0 0,0 1 0 0 0,0-1 0 0 0,0 0 1 0 0,0 1-1 0 0,0-1 0 0 0,0 0 0 0 0,0 0 0 0 0,1 0 0 0 0,-1 1 0 0 0,1-1 1 0 0,-1 0-1 0 0,1 0 0 0 0,0 0 0 0 0,0 0 0 0 0,-1 0 0 0 0,2 0 0 0 0,-1 0 1 0 0,0 0-1 0 0,0 0 0 0 0,0 0 0 0 0,1 0 0 0 0,-1 0 0 0 0,1 0 0 0 0,0 1 1 0 0,0-1-1 0 0,-1 0 0 0 0,1 0 0 0 0,2-2 0 0 0,1-2-125 0 0,0 0 0 0 0,0 0 1 0 0,0 0-1 0 0,1 1 0 0 0,0 0 0 0 0,0 0 0 0 0,0 0 0 0 0,1 1 0 0 0,8-7 1 0 0,-11 10-41 0 0,-1-1 1 0 0,0 1-1 0 0,1 0 1 0 0,-1 0-1 0 0,1 0 1 0 0,-1 0-1 0 0,1 1 1 0 0,0-1-1 0 0,-1 1 1 0 0,1-1-1 0 0,0 1 1 0 0,-1 0-1 0 0,1 0 1 0 0,0 0-1 0 0,-1 1 0 0 0,1-1 1 0 0,0 0-1 0 0,-1 1 1 0 0,1 0-1 0 0,-1 0 1 0 0,1 0-1 0 0,-1 0 1 0 0,1 0-1 0 0,-1 0 1 0 0,0 0-1 0 0,1 1 1 0 0,2 2-1 0 0,6 6-17 0 0,-2-1-1 0 0,1 1 0 0 0,-1 1 1 0 0,-1 0-1 0 0,0 0 0 0 0,8 15 1 0 0,35 79 1165 0 0,-19-37-335 0 0,7 6-790 0 0,4-3 0 0 0,60 79 0 0 0,-99-146 107 0 0,20 23-603 0 0,-24-26 443 0 0,0-1 1 0 0,1 0 0 0 0,-1 0 0 0 0,1 1 0 0 0,-1-1 0 0 0,1 0 0 0 0,-1 0 0 0 0,1 1 0 0 0,-1-1-1 0 0,1 0 1 0 0,-1 0 0 0 0,1 0 0 0 0,-1 0 0 0 0,1 0 0 0 0,-1 0 0 0 0,1 0 0 0 0,-1 0-1 0 0,1 0 1 0 0,-1 0 0 0 0,1 0 0 0 0,-1 0 0 0 0,2 0 0 0 0,-2-1-47 0 0,1 1 0 0 0,0-1 0 0 0,-1 0 1 0 0,1 1-1 0 0,-1-1 0 0 0,1 0 0 0 0,-1 1 0 0 0,1-1 1 0 0,-1 0-1 0 0,1 0 0 0 0,-1 0 0 0 0,0 0 0 0 0,1 1 1 0 0,-1-1-1 0 0,0 0 0 0 0,0 0 0 0 0,0 0 0 0 0,0-1 0 0 0,2-11-233 0 0</inkml:trace>
</inkml:ink>
</file>

<file path=ppt/ink/ink2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2"/>
    </inkml:context>
    <inkml:brush xml:id="br0">
      <inkml:brushProperty name="width" value="0.05" units="cm"/>
      <inkml:brushProperty name="height" value="0.05" units="cm"/>
    </inkml:brush>
  </inkml:definitions>
  <inkml:trace contextRef="#ctx0" brushRef="#br0">418 1 14283 0 0,'-2'0'75'0'0,"1"0"1"0"0,-1 0-1 0 0,0 0 1 0 0,1 0-1 0 0,-1 0 1 0 0,1 1-1 0 0,-1-1 0 0 0,1 1 1 0 0,-1-1-1 0 0,1 1 1 0 0,-1-1-1 0 0,1 1 1 0 0,-1 0-1 0 0,1 0 0 0 0,0 0 1 0 0,-1 0-1 0 0,1 0 1 0 0,0 0-1 0 0,0 0 1 0 0,0 0-1 0 0,-1 0 0 0 0,0 2 1 0 0,-28 35-265 0 0,23-28 370 0 0,-260 370 293 0 0,263-374-472 0 0,-7 11-81 0 0,0-1 1 0 0,0 1-1 0 0,2 1 0 0 0,0 0 1 0 0,2 0-1 0 0,-9 29 0 0 0,15-46-319 0 0,1 1 0 0 0,-1 0 1 0 0,1 0-1 0 0,0 0 0 0 0,0 0 0 0 0,0 0 0 0 0,0-1 0 0 0,0 1 0 0 0,1 0 0 0 0,-1 0 0 0 0,0 0 0 0 0,1 0 0 0 0,-1-1 0 0 0,2 4 0 0 0,6 3-3199 0 0</inkml:trace>
</inkml:ink>
</file>

<file path=ppt/ink/ink2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3"/>
    </inkml:context>
    <inkml:brush xml:id="br0">
      <inkml:brushProperty name="width" value="0.05" units="cm"/>
      <inkml:brushProperty name="height" value="0.05" units="cm"/>
    </inkml:brush>
  </inkml:definitions>
  <inkml:trace contextRef="#ctx0" brushRef="#br0">77 1 6913 0 0,'3'0'-173'0'0,"0"1"-1"0"0,0 0 1 0 0,0 0-1 0 0,0 0 1 0 0,0 0-1 0 0,0 0 1 0 0,-1 1-1 0 0,1-1 1 0 0,0 1-1 0 0,-1 0 1 0 0,4 2-1 0 0,26 25 2200 0 0,-29-26-1706 0 0,1 1-1 0 0,-1 0 0 0 0,0 0 0 0 0,0 0 0 0 0,0 0 0 0 0,0 0 0 0 0,-1 1 0 0 0,0-1 0 0 0,0 1 0 0 0,0 0 0 0 0,0-1 0 0 0,1 10 0 0 0,-3-10-172 0 0,1-1-1 0 0,-1 0 0 0 0,0 0 1 0 0,-1 0-1 0 0,1 1 0 0 0,-1-1 1 0 0,1 0-1 0 0,-1 0 0 0 0,0 0 0 0 0,0 0 1 0 0,0 0-1 0 0,-1 0 0 0 0,1 0 1 0 0,-1 0-1 0 0,1 0 0 0 0,-1 0 0 0 0,0-1 1 0 0,0 1-1 0 0,0-1 0 0 0,-4 4 1 0 0,-16 14 600 0 0,0 0 0 0 0,-2-1 1 0 0,0-2-1 0 0,-39 23 0 0 0,89-35-1333 0 0,-21-4 473 0 0,0 0 1 0 0,0 0 0 0 0,0-1 0 0 0,0 0-1 0 0,9-1 1 0 0,10-4-4625 0 0,-8 0-343 0 0</inkml:trace>
</inkml:ink>
</file>

<file path=ppt/ink/ink2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4"/>
    </inkml:context>
    <inkml:brush xml:id="br0">
      <inkml:brushProperty name="width" value="0.05" units="cm"/>
      <inkml:brushProperty name="height" value="0.05" units="cm"/>
    </inkml:brush>
  </inkml:definitions>
  <inkml:trace contextRef="#ctx0" brushRef="#br0">53 1 8930 0 0,'23'8'904'0'0,"-6"3"-705"0"0,1-1-1 0 0,30 27 1 0 0,-43-32 11 0 0,0-1 0 0 0,0 1 0 0 0,-1 0 0 0 0,1 1-1 0 0,-1-1 1 0 0,-1 1 0 0 0,1-1 0 0 0,-1 1 0 0 0,0 0 0 0 0,0 0 0 0 0,0 1-1 0 0,-1-1 1 0 0,2 8 0 0 0,-4-9-113 0 0,0-1 0 0 0,0 0-1 0 0,-1 1 1 0 0,1-1 0 0 0,-1 0 0 0 0,0 0-1 0 0,0 1 1 0 0,0-1 0 0 0,0 0-1 0 0,-1 0 1 0 0,0 0 0 0 0,0 0 0 0 0,0 0-1 0 0,0-1 1 0 0,0 1 0 0 0,-1-1-1 0 0,0 1 1 0 0,0-1 0 0 0,0 0 0 0 0,0 0-1 0 0,0 0 1 0 0,-6 4 0 0 0,0-1 21 0 0,1 0 1 0 0,-1 0-1 0 0,0-1 1 0 0,0 0-1 0 0,-1-1 1 0 0,1 0 0 0 0,-1 0-1 0 0,-14 2 1 0 0,7-3-537 0 0,1-1 1 0 0,-20-1-1 0 0,93 5-2337 0 0,-41-4 2604 0 0,0 0 1 0 0,29-1-1 0 0,-32-1 36 0 0,-1-1 0 0 0,1 0 0 0 0,0-1 1 0 0,-1-1-1 0 0,1 0 0 0 0,-1-1 0 0 0,0 0 0 0 0,20-10 0 0 0,-20 6 103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3.841"/>
    </inkml:context>
    <inkml:brush xml:id="br0">
      <inkml:brushProperty name="width" value="0.05" units="cm"/>
      <inkml:brushProperty name="height" value="0.05" units="cm"/>
      <inkml:brushProperty name="color" value="#004F8B"/>
    </inkml:brush>
  </inkml:definitions>
  <inkml:trace contextRef="#ctx0" brushRef="#br0">229 3 6913 0 0,'0'1'82'0'0,"0"-1"0"0"0,0 0 0 0 0,0 0 0 0 0,0 0 0 0 0,0 0-1 0 0,-1 0 1 0 0,1 0 0 0 0,0 0 0 0 0,0 0 0 0 0,0 0-1 0 0,0 1 1 0 0,0-1 0 0 0,0 0 0 0 0,0 0 0 0 0,-1 0 0 0 0,1 0-1 0 0,0 0 1 0 0,0 0 0 0 0,0 0 0 0 0,0 0 0 0 0,0 0-1 0 0,0 0 1 0 0,-1 0 0 0 0,1 0 0 0 0,0 0 0 0 0,0 0 0 0 0,0 0-1 0 0,0 0 1 0 0,0 0 0 0 0,0 0 0 0 0,-1 0 0 0 0,1 0-1 0 0,0 0 1 0 0,0 0 0 0 0,0 0 0 0 0,0-1 0 0 0,0 1 0 0 0,0 0-1 0 0,0 0 1 0 0,-1 0 0 0 0,1 0 0 0 0,0 0 0 0 0,0 0-1 0 0,0 0 1 0 0,0 0 0 0 0,0 0 0 0 0,0-1 0 0 0,0 1 0 0 0,0 0-1 0 0,0 0 1 0 0,0 0 0 0 0,0 0 0 0 0,0 0 0 0 0,0 0-1 0 0,0-1 1 0 0,-1 1 0 0 0,1 0 0 0 0,0 0 0 0 0,0 0-1 0 0,0 0 1 0 0,0 0 0 0 0,0 0 0 0 0,1-1 0 0 0,-1 1 0 0 0,0 0-1 0 0,-5 18 1533 0 0,-4 41-2397 0 0,8-44 1370 0 0,-28 285-405 0 0,27-227-91 0 0,4-1 1 0 0,11 85-1 0 0,-11-142-116 0 0,-4-20 187 0 0,-5-24 711 0 0,5 22-244 0 0,-15-41 3770 0 0,14 41-4272 0 0,0-1 1 0 0,-1 1 0 0 0,0 1 0 0 0,-7-10-1 0 0,10 14-197 0 0,-1 0 0 0 0,1 0 0 0 0,-1 0 0 0 0,0 0 0 0 0,0 0 0 0 0,0 1 0 0 0,0-1 0 0 0,0 1 0 0 0,0-1 0 0 0,0 1 0 0 0,-1 0 0 0 0,1 0 0 0 0,0 0 0 0 0,-1 0 0 0 0,1 0 0 0 0,0 1 0 0 0,-1-1 0 0 0,1 1 0 0 0,-1-1 0 0 0,1 1 0 0 0,-1 0 0 0 0,0 0-1 0 0,1 0 1 0 0,-1 0 0 0 0,1 1 0 0 0,-1-1 0 0 0,1 1 0 0 0,-1-1 0 0 0,1 1 0 0 0,0 0 0 0 0,-1 0 0 0 0,1 0 0 0 0,0 0 0 0 0,0 1 0 0 0,-1-1 0 0 0,-1 2 0 0 0,-1 0 81 0 0,1 1 0 0 0,-1-1-1 0 0,1 1 1 0 0,-1 0 0 0 0,1 0 0 0 0,1 0 0 0 0,-1 1-1 0 0,0-1 1 0 0,1 1 0 0 0,0 0 0 0 0,0 0 0 0 0,-4 10-1 0 0,7-13-16 0 0,-1 0 0 0 0,0 0 0 0 0,1 1 0 0 0,0-1-1 0 0,0 0 1 0 0,-1 0 0 0 0,1 0 0 0 0,0 0-1 0 0,1 1 1 0 0,-1-1 0 0 0,0 0 0 0 0,1 0 0 0 0,-1 0-1 0 0,1 0 1 0 0,-1 0 0 0 0,1 0 0 0 0,0 0 0 0 0,0 0-1 0 0,0 0 1 0 0,0 0 0 0 0,1 0 0 0 0,-1 0 0 0 0,0-1-1 0 0,1 1 1 0 0,-1-1 0 0 0,1 1 0 0 0,-1-1-1 0 0,1 1 1 0 0,0-1 0 0 0,0 0 0 0 0,0 0 0 0 0,-1 0-1 0 0,1 0 1 0 0,0 0 0 0 0,0 0 0 0 0,4 1 0 0 0,3 0 7 0 0,-1 1 0 0 0,1-1 1 0 0,-1-1-1 0 0,1 0 1 0 0,0 0-1 0 0,-1 0 0 0 0,1-1 1 0 0,0-1-1 0 0,0 1 1 0 0,-1-1-1 0 0,1-1 1 0 0,0 0-1 0 0,-1 0 0 0 0,1 0 1 0 0,10-6-1 0 0,2-1-394 0 0,0-1-1 0 0,21-14 0 0 0,8-8-3798 0 0,-17 11-1318 0 0</inkml:trace>
</inkml:ink>
</file>

<file path=ppt/ink/ink2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5"/>
    </inkml:context>
    <inkml:brush xml:id="br0">
      <inkml:brushProperty name="width" value="0.05" units="cm"/>
      <inkml:brushProperty name="height" value="0.05" units="cm"/>
    </inkml:brush>
  </inkml:definitions>
  <inkml:trace contextRef="#ctx0" brushRef="#br0">11 1 9218 0 0,'0'0'707'0'0,"2"19"869"0"0,-7 244-193 0 0,-2-144-1376 0 0,6-101-7 0 0</inkml:trace>
</inkml:ink>
</file>

<file path=ppt/ink/ink2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6"/>
    </inkml:context>
    <inkml:brush xml:id="br0">
      <inkml:brushProperty name="width" value="0.05" units="cm"/>
      <inkml:brushProperty name="height" value="0.05" units="cm"/>
    </inkml:brush>
  </inkml:definitions>
  <inkml:trace contextRef="#ctx0" brushRef="#br0">20 284 6449 0 0,'-9'-14'1977'0'0,"6"4"-1661"0"0,1-1 0 0 0,0 1 1 0 0,0-1-1 0 0,1 0 0 0 0,0 0 0 0 0,1 1 1 0 0,0-1-1 0 0,1 0 0 0 0,0 0 0 0 0,1 1 1 0 0,3-12-1 0 0,-3 12-345 0 0,1 1 0 0 0,0 0 1 0 0,1-1-1 0 0,0 1 0 0 0,0 1 0 0 0,1-1 0 0 0,0 0 1 0 0,0 1-1 0 0,1 0 0 0 0,0 1 0 0 0,0-1 0 0 0,11-8 1 0 0,-16 15 27 0 0,0 0 1 0 0,0 0 0 0 0,0 0 0 0 0,0 0 0 0 0,0 0-1 0 0,0 1 1 0 0,0-1 0 0 0,0 0 0 0 0,0 1 0 0 0,0-1 0 0 0,0 1-1 0 0,0 0 1 0 0,1-1 0 0 0,-1 1 0 0 0,0 0 0 0 0,0-1-1 0 0,0 1 1 0 0,1 0 0 0 0,-1 0 0 0 0,0 0 0 0 0,0 0 0 0 0,1 0-1 0 0,-1 0 1 0 0,0 1 0 0 0,0-1 0 0 0,1 0 0 0 0,-1 1 0 0 0,0-1-1 0 0,0 1 1 0 0,2 0 0 0 0,0 2 33 0 0,0 0 0 0 0,0 1 0 0 0,0-1 0 0 0,0 1 0 0 0,-1 0 0 0 0,1-1 0 0 0,2 7 0 0 0,-3-5-39 0 0,47 87 138 0 0,-11-20 154 0 0,63 90 0 0 0,-47-91-225 0 0,94 97 0 0 0,-143-165-973 0 0</inkml:trace>
</inkml:ink>
</file>

<file path=ppt/ink/ink2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7"/>
    </inkml:context>
    <inkml:brush xml:id="br0">
      <inkml:brushProperty name="width" value="0.05" units="cm"/>
      <inkml:brushProperty name="height" value="0.05" units="cm"/>
    </inkml:brush>
  </inkml:definitions>
  <inkml:trace contextRef="#ctx0" brushRef="#br0">286 1 12443 0 0,'-2'0'66'0'0,"1"0"0"0"0,0 0 0 0 0,-1 0 0 0 0,1 0 0 0 0,0 0 0 0 0,-1 1 0 0 0,1-1 0 0 0,0 1 0 0 0,0-1 0 0 0,-1 0 0 0 0,1 1 0 0 0,0 0 0 0 0,0-1 0 0 0,0 1 0 0 0,0 0 0 0 0,0 0 0 0 0,0-1 0 0 0,0 1 0 0 0,0 0 0 0 0,0 0 0 0 0,0 0 0 0 0,-1 2 0 0 0,-20 30-207 0 0,15-23 260 0 0,-38 59 23 0 0,3 1 0 0 0,3 3 0 0 0,-43 109 0 0 0,77-166-159 0 0,0 0 0 0 0,-3 22 0 0 0,7-31-83 0 0,0 0 0 0 0,1 0 0 0 0,0 1-1 0 0,0-1 1 0 0,0 0 0 0 0,1 0 0 0 0,0 0 0 0 0,2 7 0 0 0,1-6-172 0 0</inkml:trace>
</inkml:ink>
</file>

<file path=ppt/ink/ink2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8"/>
    </inkml:context>
    <inkml:brush xml:id="br0">
      <inkml:brushProperty name="width" value="0.05" units="cm"/>
      <inkml:brushProperty name="height" value="0.05" units="cm"/>
    </inkml:brush>
  </inkml:definitions>
  <inkml:trace contextRef="#ctx0" brushRef="#br0">0 30 6913 0 0,'1'-1'36'0'0,"-1"0"0"0"0,1 1 0 0 0,-1-1-1 0 0,0 0 1 0 0,1 0 0 0 0,0 0 0 0 0,-1 1-1 0 0,1-1 1 0 0,-1 0 0 0 0,1 1-1 0 0,0-1 1 0 0,-1 1 0 0 0,1-1 0 0 0,0 1-1 0 0,0-1 1 0 0,-1 1 0 0 0,1-1 0 0 0,2 0-1 0 0,18-8 500 0 0,-18 8-500 0 0,2-1 73 0 0,0 1 0 0 0,0 0 1 0 0,0 0-1 0 0,0 0 0 0 0,0 0 0 0 0,0 1 1 0 0,0 0-1 0 0,0 0 0 0 0,0 1 0 0 0,0-1 1 0 0,0 1-1 0 0,0 0 0 0 0,0 0 0 0 0,0 1 1 0 0,0 0-1 0 0,-1-1 0 0 0,1 1 1 0 0,-1 1-1 0 0,1-1 0 0 0,-1 1 0 0 0,0 0 1 0 0,0 0-1 0 0,0 0 0 0 0,0 0 0 0 0,0 1 1 0 0,-1 0-1 0 0,0-1 0 0 0,1 1 0 0 0,3 8 1 0 0,-4-8 2 0 0,0 0 1 0 0,0 0 0 0 0,-1 0-1 0 0,0 1 1 0 0,0-1-1 0 0,0 1 1 0 0,0-1 0 0 0,-1 1-1 0 0,1 0 1 0 0,-1 0 0 0 0,-1 0-1 0 0,1-1 1 0 0,0 1-1 0 0,-1 0 1 0 0,0 0 0 0 0,-1 0-1 0 0,1 0 1 0 0,-1 0-1 0 0,0 0 1 0 0,0 0 0 0 0,0-1-1 0 0,0 1 1 0 0,-1 0 0 0 0,0-1-1 0 0,0 1 1 0 0,0-1-1 0 0,-1 1 1 0 0,0-1 0 0 0,1 0-1 0 0,-6 5 1 0 0,1-2 107 0 0,0-1 0 0 0,0 1-1 0 0,-1-1 1 0 0,0-1 0 0 0,0 1 0 0 0,0-1 0 0 0,-1-1 0 0 0,0 1 0 0 0,0-2 0 0 0,0 1 0 0 0,0-1-1 0 0,-1 0 1 0 0,1-1 0 0 0,-1 0 0 0 0,-12 0 0 0 0,37-2-1302 0 0,-4 1 410 0 0,0-1 0 0 0,0-1-1 0 0,17-2 1 0 0,-13-2-4633 0 0</inkml:trace>
</inkml:ink>
</file>

<file path=ppt/ink/ink2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9"/>
    </inkml:context>
    <inkml:brush xml:id="br0">
      <inkml:brushProperty name="width" value="0.05" units="cm"/>
      <inkml:brushProperty name="height" value="0.05" units="cm"/>
    </inkml:brush>
  </inkml:definitions>
  <inkml:trace contextRef="#ctx0" brushRef="#br0">73 1 3481 0 0,'26'13'380'0'0,"-8"-5"-204"0"0,-9-2 137 0 0,-1 0 1 0 0,0 0-1 0 0,1 1 0 0 0,-2 0 1 0 0,1 1-1 0 0,-1-1 0 0 0,0 2 1 0 0,-1-1-1 0 0,6 11 0 0 0,-10-16-153 0 0,0 1-1 0 0,0-1 0 0 0,0 1 0 0 0,-1-1 0 0 0,0 1 0 0 0,0 0 0 0 0,0 0 1 0 0,0 0-1 0 0,0 0 0 0 0,-1-1 0 0 0,0 1 0 0 0,0 0 0 0 0,0 0 0 0 0,0 0 1 0 0,-1 0-1 0 0,1 0 0 0 0,-1 0 0 0 0,0 0 0 0 0,0-1 0 0 0,0 1 0 0 0,-1 0 1 0 0,1-1-1 0 0,-1 1 0 0 0,0-1 0 0 0,0 1 0 0 0,0-1 0 0 0,-5 5 0 0 0,1-2 67 0 0,0 1 0 0 0,-1-1-1 0 0,0 0 1 0 0,0 0 0 0 0,0-1-1 0 0,-1 0 1 0 0,0 0 0 0 0,0-1-1 0 0,-13 5 1 0 0,14-6-209 0 0,1-1 0 0 0,-1 0 0 0 0,0-1 1 0 0,1 1-1 0 0,-1-2 0 0 0,0 1 0 0 0,0 0 0 0 0,1-1 0 0 0,-1-1 0 0 0,0 1 1 0 0,0-1-1 0 0,0 0 0 0 0,-9-3 0 0 0,57-16-2081 0 0,4-3 1379 0 0,-28 14 297 0 0</inkml:trace>
</inkml:ink>
</file>

<file path=ppt/ink/ink2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0"/>
    </inkml:context>
    <inkml:brush xml:id="br0">
      <inkml:brushProperty name="width" value="0.05" units="cm"/>
      <inkml:brushProperty name="height" value="0.05" units="cm"/>
    </inkml:brush>
  </inkml:definitions>
  <inkml:trace contextRef="#ctx0" brushRef="#br0">18 1 3209 0 0,'6'2'117'0'0,"0"0"1"0"0,0 1-1 0 0,-1-1 1 0 0,1 1 0 0 0,-1 1-1 0 0,0-1 1 0 0,0 1-1 0 0,0 0 1 0 0,-1 0-1 0 0,1 0 1 0 0,-1 1 0 0 0,0-1-1 0 0,0 1 1 0 0,0 0-1 0 0,-1 0 1 0 0,5 11 0 0 0,-6-13 167 0 0,0 1 1 0 0,0-1-1 0 0,-1 1 1 0 0,1-1 0 0 0,-1 1-1 0 0,0 0 1 0 0,0 0 0 0 0,-1 0-1 0 0,1-1 1 0 0,-1 1 0 0 0,0 0-1 0 0,0 0 1 0 0,0 0 0 0 0,0 0-1 0 0,-1 0 1 0 0,1 0-1 0 0,-1-1 1 0 0,0 1 0 0 0,0 0-1 0 0,-1-1 1 0 0,1 1 0 0 0,-1 0-1 0 0,0-1 1 0 0,0 0 0 0 0,0 1-1 0 0,0-1 1 0 0,-4 4-1 0 0,-5 3 320 0 0,-1-1-1 0 0,0 0 0 0 0,0-1 0 0 0,-1-1 0 0 0,-20 9 0 0 0,38-16-955 0 0,3 0-707 0 0,2-2-2789 0 0,20-5-565 0 0</inkml:trace>
</inkml:ink>
</file>

<file path=ppt/ink/ink2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1"/>
    </inkml:context>
    <inkml:brush xml:id="br0">
      <inkml:brushProperty name="width" value="0.05" units="cm"/>
      <inkml:brushProperty name="height" value="0.05" units="cm"/>
    </inkml:brush>
  </inkml:definitions>
  <inkml:trace contextRef="#ctx0" brushRef="#br0">6 6 10594 0 0,'-6'-6'8467'0'0</inkml:trace>
</inkml:ink>
</file>

<file path=ppt/ink/ink2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2"/>
    </inkml:context>
    <inkml:brush xml:id="br0">
      <inkml:brushProperty name="width" value="0.05" units="cm"/>
      <inkml:brushProperty name="height" value="0.05" units="cm"/>
    </inkml:brush>
  </inkml:definitions>
  <inkml:trace contextRef="#ctx0" brushRef="#br0">0 6 10138 0 0,'1'1'11'0'0,"1"-1"-1"0"0,-1 1 0 0 0,0-1 1 0 0,0 0-1 0 0,0 1 1 0 0,0-1-1 0 0,0 0 0 0 0,0 0 1 0 0,1 0-1 0 0,-1 0 1 0 0,0 0-1 0 0,0 0 0 0 0,0 0 1 0 0,0 0-1 0 0,0-1 1 0 0,1 1-1 0 0,-1 0 0 0 0,1-1 1 0 0,0 1-35 0 0,37-5-2134 0 0,-25 4 1366 0 0</inkml:trace>
</inkml:ink>
</file>

<file path=ppt/ink/ink2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3"/>
    </inkml:context>
    <inkml:brush xml:id="br0">
      <inkml:brushProperty name="width" value="0.05" units="cm"/>
      <inkml:brushProperty name="height" value="0.05" units="cm"/>
    </inkml:brush>
  </inkml:definitions>
  <inkml:trace contextRef="#ctx0" brushRef="#br0">1 21 5065 0 0,'0'0'2081'0'0,"1"0"-1825"0"0,21-15-256 0 0,-16 9 80 0 0</inkml:trace>
</inkml:ink>
</file>

<file path=ppt/ink/ink2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4"/>
    </inkml:context>
    <inkml:brush xml:id="br0">
      <inkml:brushProperty name="width" value="0.05" units="cm"/>
      <inkml:brushProperty name="height" value="0.05" units="cm"/>
    </inkml:brush>
  </inkml:definitions>
  <inkml:trace contextRef="#ctx0" brushRef="#br0">0 83 5065 0 0,'8'-8'66'0'0,"0"0"1"0"0,0 1-1 0 0,0 0 1 0 0,1 0-1 0 0,0 1 0 0 0,0 1 1 0 0,1-1-1 0 0,18-7 1 0 0,-23 11 14 0 0,1-1 0 0 0,0 1 0 0 0,0 0 0 0 0,0 0 0 0 0,0 0 0 0 0,0 1 0 0 0,0 0 0 0 0,0 0 0 0 0,0 1 0 0 0,8 0 0 0 0,-10 1 59 0 0,0-1 0 0 0,0 1 1 0 0,0 1-1 0 0,0-1 1 0 0,0 0-1 0 0,0 1 1 0 0,0 0-1 0 0,0 0 0 0 0,-1 0 1 0 0,1 0-1 0 0,-1 1 1 0 0,0 0-1 0 0,1-1 1 0 0,-1 1-1 0 0,5 6 1 0 0,16 23 588 0 0,-1 1 0 0 0,-1 0 1 0 0,21 46-1 0 0,13 21 144 0 0,-15-40-714 0 0,3-2 0 0 0,2-2 0 0 0,65 62 0 0 0,-110-117-237 0 0,0 0 40 0 0,0 0-1 0 0,-1 0 1 0 0,1 0-1 0 0,-1 0 1 0 0,1 0 0 0 0,0 0-1 0 0,0 0 1 0 0,0 0-1 0 0,0-1 1 0 0,-1 1 0 0 0,1 0-1 0 0,0-1 1 0 0,0 1-1 0 0,0 0 1 0 0,0-1 0 0 0,1 0-1 0 0,-1 1 1 0 0,0-1-1 0 0,0 1 1 0 0,1-1 0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4.222"/>
    </inkml:context>
    <inkml:brush xml:id="br0">
      <inkml:brushProperty name="width" value="0.05" units="cm"/>
      <inkml:brushProperty name="height" value="0.05" units="cm"/>
      <inkml:brushProperty name="color" value="#004F8B"/>
    </inkml:brush>
  </inkml:definitions>
  <inkml:trace contextRef="#ctx0" brushRef="#br0">403 306 2761 0 0,'0'-25'1478'0'0,"-3"-97"1995"0"0,1 106-2547 0 0,0 1-1 0 0,-1-1 0 0 0,0 0 1 0 0,-2 1-1 0 0,-8-22 0 0 0,11 33-445 0 0,1 0-1 0 0,-1 1 1 0 0,0 0-1 0 0,-1-1 1 0 0,1 1-1 0 0,-1 0 1 0 0,1 0 0 0 0,-1 0-1 0 0,0 1 1 0 0,-6-5-1 0 0,8 6-400 0 0,0 1 0 0 0,0-1 0 0 0,0 1 0 0 0,0-1 1 0 0,0 1-1 0 0,0-1 0 0 0,0 1 0 0 0,0 0 0 0 0,-1-1 0 0 0,1 1 0 0 0,0 0 0 0 0,0 0 0 0 0,0 0 0 0 0,-1 0 0 0 0,1 0 0 0 0,0 0 1 0 0,0 0-1 0 0,0 1 0 0 0,-1-1 0 0 0,1 0 0 0 0,0 1 0 0 0,0-1 0 0 0,0 1 0 0 0,0-1 0 0 0,0 1 0 0 0,0-1 0 0 0,0 1 0 0 0,0 0 0 0 0,0-1 1 0 0,0 1-1 0 0,0 0 0 0 0,0 0 0 0 0,0 0 0 0 0,1 0 0 0 0,-1 0 0 0 0,0 0 0 0 0,1 0 0 0 0,-2 1 0 0 0,-3 8-81 0 0,-1-1-1 0 0,2 1 1 0 0,-1 0 0 0 0,1 1-1 0 0,1-1 1 0 0,-2 12-1 0 0,-11 69-102 0 0,12-59 85 0 0,-20 332-8 0 0,16-154 36 0 0,5-161-24 0 0,-12 123 73 0 0,11-141-7 0 0,-2-1-1 0 0,-1 0 1 0 0,-17 45 0 0 0,20-65-34 0 0,0-1 0 0 0,0 0 0 0 0,-1 0 0 0 0,0-1 0 0 0,0 1 0 0 0,-12 12 0 0 0,15-19-51 0 0,0 0 1 0 0,0 0-1 0 0,0 0 0 0 0,-1 0 0 0 0,1-1 0 0 0,-1 1 0 0 0,1 0 0 0 0,-1-1 0 0 0,0 0 0 0 0,1 0 0 0 0,-1 0 0 0 0,0 0 0 0 0,0 0 0 0 0,0 0 0 0 0,0-1 0 0 0,1 1 0 0 0,-1-1 0 0 0,0 0 0 0 0,0 0 0 0 0,0 0 0 0 0,0 0 1 0 0,0-1-1 0 0,0 1 0 0 0,0-1 0 0 0,0 1 0 0 0,-4-3 0 0 0,-10-5-5000 0 0,-1-1-1766 0 0</inkml:trace>
</inkml:ink>
</file>

<file path=ppt/ink/ink2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5"/>
    </inkml:context>
    <inkml:brush xml:id="br0">
      <inkml:brushProperty name="width" value="0.05" units="cm"/>
      <inkml:brushProperty name="height" value="0.05" units="cm"/>
    </inkml:brush>
  </inkml:definitions>
  <inkml:trace contextRef="#ctx0" brushRef="#br0">453 1 17972 0 0,'0'0'73'0'0,"-1"-1"0"0"0,1 1-1 0 0,-1 0 1 0 0,1 0 0 0 0,-1 0 0 0 0,0 0 0 0 0,1 0 0 0 0,-1 0 0 0 0,1 0-1 0 0,-1 0 1 0 0,1 0 0 0 0,-1 0 0 0 0,1 1 0 0 0,-1-1 0 0 0,1 0 0 0 0,-1 0 0 0 0,1 0-1 0 0,-1 1 1 0 0,1-1 0 0 0,-1 0 0 0 0,1 0 0 0 0,-1 1 0 0 0,1-1 0 0 0,-1 0-1 0 0,1 1 1 0 0,0-1 0 0 0,-1 1 0 0 0,-14 13-625 0 0,13-12 687 0 0,-220 251 803 0 0,157-174-805 0 0,56-69-139 0 0,-59 76 128 0 0,58-71-229 0 0,0 0 0 0 0,2 0-1 0 0,0 1 1 0 0,-8 19 0 0 0,10-17-279 0 0</inkml:trace>
</inkml:ink>
</file>

<file path=ppt/ink/ink2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6"/>
    </inkml:context>
    <inkml:brush xml:id="br0">
      <inkml:brushProperty name="width" value="0.05" units="cm"/>
      <inkml:brushProperty name="height" value="0.05" units="cm"/>
    </inkml:brush>
  </inkml:definitions>
  <inkml:trace contextRef="#ctx0" brushRef="#br0">140 0 4489 0 0,'9'13'428'0'0,"-4"-6"130"0"0,-1 0 0 0 0,1 0 0 0 0,-1 0 0 0 0,5 13 0 0 0,-8-17-377 0 0,0 0-1 0 0,-1 1 0 0 0,1-1 0 0 0,-1 0 0 0 0,0 0 0 0 0,1 0 1 0 0,-1 0-1 0 0,-1 1 0 0 0,1-1 0 0 0,0 0 0 0 0,-1 0 0 0 0,0 0 1 0 0,0 0-1 0 0,0 0 0 0 0,0 0 0 0 0,-2 4 0 0 0,0-1 78 0 0,0 0-1 0 0,-1-1 0 0 0,0 1 0 0 0,0-1 0 0 0,0 1 1 0 0,-1-1-1 0 0,0-1 0 0 0,0 1 0 0 0,0-1 1 0 0,-1 0-1 0 0,1 0 0 0 0,-1 0 0 0 0,-7 3 1 0 0,5-3-79 0 0,-1 0 1 0 0,0-1-1 0 0,-1 0 1 0 0,1 0-1 0 0,0-1 1 0 0,-1-1-1 0 0,0 1 1 0 0,-15-1-1 0 0,42-1-2369 0 0,33-6 0 0 0,-12-2 1071 0 0,-1-2-1 0 0,41-17 0 0 0,-53 17 226 0 0</inkml:trace>
</inkml:ink>
</file>

<file path=ppt/ink/ink2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7"/>
    </inkml:context>
    <inkml:brush xml:id="br0">
      <inkml:brushProperty name="width" value="0.05" units="cm"/>
      <inkml:brushProperty name="height" value="0.05" units="cm"/>
    </inkml:brush>
  </inkml:definitions>
  <inkml:trace contextRef="#ctx0" brushRef="#br0">84 254 3225 0 0,'7'7'172'0'0,"-1"0"1"0"0,1 0-1 0 0,-1 1 1 0 0,0 0 0 0 0,-1 0-1 0 0,0 0 1 0 0,8 17-1 0 0,-12-21 91 0 0,1 0-1 0 0,-1 0 0 0 0,-1 0 1 0 0,1 0-1 0 0,0 0 0 0 0,-1 0 0 0 0,0 1 1 0 0,0-1-1 0 0,0 0 0 0 0,-1 0 1 0 0,1 0-1 0 0,-1 0 0 0 0,0 0 0 0 0,0 0 1 0 0,0 0-1 0 0,-1 0 0 0 0,0-1 0 0 0,1 1 1 0 0,-1 0-1 0 0,0-1 0 0 0,-4 5 1 0 0,1-2 19 0 0,0 0 0 0 0,0 0 0 0 0,0 0 0 0 0,-1-1 0 0 0,0 0 0 0 0,0-1 0 0 0,0 1 1 0 0,-1-1-1 0 0,0 0 0 0 0,0 0 0 0 0,0-1 0 0 0,0 0 0 0 0,0 0 0 0 0,0-1 1 0 0,-1 0-1 0 0,1 0 0 0 0,-10 0 0 0 0,41-4-3577 0 0,7-6 2458 0 0,-14 3-591 0 0,0-1-2233 0 0</inkml:trace>
  <inkml:trace contextRef="#ctx0" brushRef="#br0" timeOffset="1">350 0 456 0 0,'-2'42'4667'0'0,"-3"22"-3440"0"0,-1 9 378 0 0,4-11-556 0 0,2 0 0 0 0,13 90 0 0 0,-11-138-1061 0 0</inkml:trace>
</inkml:ink>
</file>

<file path=ppt/ink/ink2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9"/>
    </inkml:context>
    <inkml:brush xml:id="br0">
      <inkml:brushProperty name="width" value="0.05" units="cm"/>
      <inkml:brushProperty name="height" value="0.05" units="cm"/>
    </inkml:brush>
  </inkml:definitions>
  <inkml:trace contextRef="#ctx0" brushRef="#br0">158 26 10594 0 0,'14'-25'5505'0'0,"-25"28"-616"0"0,-12 11-5031 0 0,1 1-1 0 0,1 1 0 0 0,0 0 1 0 0,1 2-1 0 0,-31 34 0 0 0,51-51 134 0 0,-1-1-1 0 0,1 0 0 0 0,0 1 1 0 0,0-1-1 0 0,-1 0 1 0 0,1 1-1 0 0,0-1 0 0 0,0 1 1 0 0,0-1-1 0 0,0 1 1 0 0,-1-1-1 0 0,1 0 0 0 0,0 1 1 0 0,0-1-1 0 0,0 1 0 0 0,0-1 1 0 0,0 1-1 0 0,0-1 1 0 0,0 1-1 0 0,0-1 0 0 0,0 1 1 0 0,0-1-1 0 0,1 0 1 0 0,-1 1-1 0 0,0-1 0 0 0,0 1 1 0 0,0-1-1 0 0,0 1 1 0 0,1-1-1 0 0,12 13-1432 0 0,25 5-947 0 0,-34-16 2503 0 0,20 8-1399 0 0,36 10-1 0 0,-40-16-3628 0 0</inkml:trace>
</inkml:ink>
</file>

<file path=ppt/ink/ink2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5.068"/>
    </inkml:context>
    <inkml:brush xml:id="br0">
      <inkml:brushProperty name="width" value="0.05" units="cm"/>
      <inkml:brushProperty name="height" value="0.05" units="cm"/>
    </inkml:brush>
  </inkml:definitions>
  <inkml:trace contextRef="#ctx0" brushRef="#br0">497 145 7834 0 0,'0'-6'706'0'0,"-1"0"0"0"0,1 0 0 0 0,-1-1 0 0 0,-1 1 1 0 0,1 0-1 0 0,-1 0 0 0 0,0 0 0 0 0,0 0 0 0 0,-1 0 0 0 0,1 1 1 0 0,-1-1-1 0 0,-6-7 0 0 0,5 8-550 0 0,0 0 0 0 0,0 1 0 0 0,-1-1 0 0 0,1 1 0 0 0,-1 0 0 0 0,0 0 0 0 0,-1 0 0 0 0,1 1 0 0 0,0-1 0 0 0,-1 1 0 0 0,0 1 0 0 0,0-1 0 0 0,0 1 0 0 0,0 0 0 0 0,0 0 0 0 0,0 1 0 0 0,-1 0 0 0 0,-11-1 0 0 0,7 2-203 0 0,1 1 0 0 0,-1 0 1 0 0,1 1-1 0 0,-1 0 0 0 0,1 1 1 0 0,0 0-1 0 0,0 0 0 0 0,0 1 0 0 0,0 1 1 0 0,1 0-1 0 0,-1 0 0 0 0,1 0 1 0 0,0 1-1 0 0,1 1 0 0 0,0-1 1 0 0,0 1-1 0 0,-13 15 0 0 0,2 1-195 0 0,0 1 0 0 0,1 0 0 0 0,1 2-1 0 0,2 0 1 0 0,-13 29 0 0 0,18-36 134 0 0,1 2 0 0 0,1 0 0 0 0,1 0 1 0 0,0 0-1 0 0,-4 31 0 0 0,10-46 143 0 0,1 1-1 0 0,0-1 1 0 0,0 1-1 0 0,0-1 1 0 0,1 1-1 0 0,0-1 1 0 0,0 1 0 0 0,0-1-1 0 0,5 12 1 0 0,-4-13-10 0 0,1-1 0 0 0,-1 0 0 0 0,1 0 0 0 0,0 0 0 0 0,0 0 0 0 0,0 0-1 0 0,0-1 1 0 0,1 1 0 0 0,0-1 0 0 0,-1 0 0 0 0,1 0 0 0 0,0 0 0 0 0,0-1 0 0 0,9 4 0 0 0,-9-4-75 0 0,0 0 0 0 0,1 0 0 0 0,-1-1 0 0 0,1 0 0 0 0,-1 0-1 0 0,1 0 1 0 0,-1-1 0 0 0,1 1 0 0 0,0-1 0 0 0,-1 0 0 0 0,1 0 0 0 0,-1-1 0 0 0,7-1 0 0 0,-3 0-52 0 0,-1 0 0 0 0,1-1 1 0 0,-1 0-1 0 0,0 0 1 0 0,0-1-1 0 0,0 0 1 0 0,7-5-1 0 0,5-7-364 0 0,0 0 0 0 0,-1-1 0 0 0,30-38 0 0 0,-23 22-936 0 0,-1-2 0 0 0,-1 0 1 0 0,-2-2-1 0 0,-2 0 0 0 0,18-50 0 0 0,-33 77 453 0 0,-1-3 7666 0 0,-7 22-297 0 0,3 3-5706 0 0,0 1 1 0 0,-5 17 0 0 0,-1 7-379 0 0,2 9-199 0 0,1 74 0 0 0,5-97-101 0 0,1-1 0 0 0,1 1-1 0 0,1-1 1 0 0,1 0 0 0 0,10 29 0 0 0,-15-50-30 0 0,7 9-2498 0 0</inkml:trace>
</inkml:ink>
</file>

<file path=ppt/ink/ink2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5.410"/>
    </inkml:context>
    <inkml:brush xml:id="br0">
      <inkml:brushProperty name="width" value="0.05" units="cm"/>
      <inkml:brushProperty name="height" value="0.05" units="cm"/>
    </inkml:brush>
  </inkml:definitions>
  <inkml:trace contextRef="#ctx0" brushRef="#br0">9 1 9218 0 0,'-1'40'9168'0'0,"-2"-1"-6759"0"0,-1 39-1666 0 0,4-39-953 0 0,2 0-1 0 0,1 0 1 0 0,16 67-1 0 0,-14-86-7210 0 0</inkml:trace>
</inkml:ink>
</file>

<file path=ppt/ink/ink2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7.794"/>
    </inkml:context>
    <inkml:brush xml:id="br0">
      <inkml:brushProperty name="width" value="0.05" units="cm"/>
      <inkml:brushProperty name="height" value="0.05" units="cm"/>
    </inkml:brush>
  </inkml:definitions>
  <inkml:trace contextRef="#ctx0" brushRef="#br0">446 152 6913 0 0,'2'-8'11459'0'0,"-6"-1"-11398"0"0,0 0 1 0 0,0 0-1 0 0,-1 0 1 0 0,0 1-1 0 0,-1 0 1 0 0,0 0 0 0 0,0 0-1 0 0,0 1 1 0 0,-1 0-1 0 0,0 0 1 0 0,-1 0-1 0 0,0 1 1 0 0,0 1-1 0 0,0-1 1 0 0,-16-7-1 0 0,17 9-237 0 0,0 2 1 0 0,0-1-1 0 0,0 1 0 0 0,0 0 0 0 0,0 0 0 0 0,0 1 1 0 0,-1 0-1 0 0,1 0 0 0 0,0 1 0 0 0,-1 0 0 0 0,1 0 0 0 0,0 1 1 0 0,-1 0-1 0 0,1 0 0 0 0,0 1 0 0 0,0 0 0 0 0,0 0 1 0 0,0 0-1 0 0,0 1 0 0 0,0 0 0 0 0,1 1 0 0 0,-9 4 1 0 0,2 2 133 0 0,1 1 1 0 0,0-1-1 0 0,1 2 1 0 0,0-1-1 0 0,1 2 0 0 0,0-1 1 0 0,1 1-1 0 0,0 1 1 0 0,1 0-1 0 0,0 0 1 0 0,-8 26-1 0 0,9-23 167 0 0,1 2 0 0 0,1-1 0 0 0,1 0 0 0 0,0 1 0 0 0,2 0 0 0 0,0 0 0 0 0,1 0 0 0 0,1 0 0 0 0,4 30-1 0 0,-3-39-129 0 0,2-1-1 0 0,-1 0 1 0 0,1 0-1 0 0,1 0 1 0 0,-1 0 0 0 0,2 0-1 0 0,-1 0 1 0 0,1-1-1 0 0,1 0 1 0 0,5 7-1 0 0,-9-12-94 0 0,0-1-1 0 0,0 0 1 0 0,-1 0-1 0 0,2 0 1 0 0,-1 0-1 0 0,0 0 1 0 0,0 0-1 0 0,0-1 1 0 0,1 1-1 0 0,-1-1 1 0 0,1 0-1 0 0,0 1 1 0 0,-1-1 0 0 0,1 0-1 0 0,0-1 1 0 0,-1 1-1 0 0,1 0 1 0 0,0-1-1 0 0,0 1 1 0 0,0-1-1 0 0,-1 0 1 0 0,1 0-1 0 0,0 0 1 0 0,0-1-1 0 0,0 1 1 0 0,0-1-1 0 0,-1 1 1 0 0,1-1-1 0 0,0 0 1 0 0,0 0 0 0 0,-1 0-1 0 0,1 0 1 0 0,-1-1-1 0 0,1 1 1 0 0,-1-1-1 0 0,0 1 1 0 0,4-4-1 0 0,10-9-1419 0 0,0-3-2472 0 0</inkml:trace>
</inkml:ink>
</file>

<file path=ppt/ink/ink2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8.158"/>
    </inkml:context>
    <inkml:brush xml:id="br0">
      <inkml:brushProperty name="width" value="0.05" units="cm"/>
      <inkml:brushProperty name="height" value="0.05" units="cm"/>
    </inkml:brush>
  </inkml:definitions>
  <inkml:trace contextRef="#ctx0" brushRef="#br0">1 60 3425 0 0,'6'-17'202'0'0,"2"-10"87"0"0,-5 11 8411 0 0,4 132-617 0 0,2-61-8105 0 0,2-1 1 0 0,33 99-1 0 0,-39-140-232 0 0</inkml:trace>
</inkml:ink>
</file>

<file path=ppt/ink/ink2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8.548"/>
    </inkml:context>
    <inkml:brush xml:id="br0">
      <inkml:brushProperty name="width" value="0.05" units="cm"/>
      <inkml:brushProperty name="height" value="0.05" units="cm"/>
    </inkml:brush>
  </inkml:definitions>
  <inkml:trace contextRef="#ctx0" brushRef="#br0">207 0 10018 0 0,'0'0'231'0'0,"12"19"637"0"0,-5-9-436 0 0,0 0 0 0 0,-1 0 0 0 0,0 1 0 0 0,-1 0 1 0 0,0 0-1 0 0,-1 0 0 0 0,0 1 0 0 0,3 20 0 0 0,-6-26-262 0 0,0-1 1 0 0,-1 0-1 0 0,0 1 0 0 0,0-1 1 0 0,-1 1-1 0 0,1-1 0 0 0,-1 0 1 0 0,0 1-1 0 0,-1-1 0 0 0,1 0 1 0 0,-1 0-1 0 0,0 0 0 0 0,0 0 1 0 0,-1 0-1 0 0,1-1 0 0 0,-1 1 1 0 0,0 0-1 0 0,-1-1 0 0 0,1 0 1 0 0,-1 0-1 0 0,-7 7 0 0 0,-2-2-154 0 0,0 1 0 0 0,-1-2-1 0 0,0 0 1 0 0,0 0 0 0 0,-1-1 0 0 0,0-1-1 0 0,0-1 1 0 0,0 0 0 0 0,-1-1 0 0 0,0 0-1 0 0,0-2 1 0 0,0 1 0 0 0,-18-1-1 0 0,50-5 4001 0 0,22-2-4368 0 0,190-3-1707 0 0,-185 6-5316 0 0</inkml:trace>
</inkml:ink>
</file>

<file path=ppt/ink/ink2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9.687"/>
    </inkml:context>
    <inkml:brush xml:id="br0">
      <inkml:brushProperty name="width" value="0.05" units="cm"/>
      <inkml:brushProperty name="height" value="0.05" units="cm"/>
    </inkml:brush>
  </inkml:definitions>
  <inkml:trace contextRef="#ctx0" brushRef="#br0">386 100 9850 0 0,'0'-4'406'0'0,"0"1"0"0"0,0-1 0 0 0,-1 1 0 0 0,1 0 0 0 0,-1-1 0 0 0,0 1 0 0 0,0 0 0 0 0,0 0 0 0 0,-1-1 0 0 0,1 1 0 0 0,-1 0 0 0 0,-2-4 0 0 0,1 4-231 0 0,0-1 0 0 0,-1 0 0 0 0,1 1 0 0 0,-1 0 0 0 0,1 0 0 0 0,-1 0 0 0 0,0 0 0 0 0,-5-2 0 0 0,2 1-242 0 0,0 1 1 0 0,0 0-1 0 0,0 0 1 0 0,0 1-1 0 0,-1 0 1 0 0,1 0-1 0 0,-1 1 1 0 0,0 0-1 0 0,1 0 1 0 0,-15 1-1 0 0,4 2-165 0 0,-1 2 0 0 0,1 0 0 0 0,0 0 0 0 0,0 2 0 0 0,0 0 0 0 0,1 2 0 0 0,0-1 0 0 0,0 2 0 0 0,1 0 0 0 0,-20 15 0 0 0,34-23 146 0 0,0 1 1 0 0,0-1 0 0 0,0 0-1 0 0,1 1 1 0 0,-1-1-1 0 0,0 1 1 0 0,1 0-1 0 0,-1-1 1 0 0,1 1 0 0 0,0 0-1 0 0,-1 0 1 0 0,1 0-1 0 0,0 0 1 0 0,0 0-1 0 0,0 0 1 0 0,1 0 0 0 0,-1 0-1 0 0,0 1 1 0 0,1-1-1 0 0,-1 0 1 0 0,1 0 0 0 0,0 1-1 0 0,0 2 1 0 0,1-3-174 0 0,0 1 0 0 0,0 0 0 0 0,0-1 0 0 0,0 0 0 0 0,0 1 0 0 0,1-1 0 0 0,-1 0 0 0 0,1 0 1 0 0,0 0-1 0 0,0 0 0 0 0,0 0 0 0 0,0 0 0 0 0,0 0 0 0 0,0-1 0 0 0,0 1 0 0 0,0-1 0 0 0,1 1 0 0 0,-1-1 1 0 0,4 2-1 0 0,35 17-836 0 0,76 41 481 0 0,-104-52 625 0 0,0 0 0 0 0,-1 1 1 0 0,1 0-1 0 0,-2 1 0 0 0,0 0 1 0 0,13 17-1 0 0,-22-25-8 0 0,1-1 1 0 0,-2 1-1 0 0,1 0 1 0 0,0 0-1 0 0,-1 0 1 0 0,1 1-1 0 0,-1-1 0 0 0,0 0 1 0 0,0 1-1 0 0,0-1 1 0 0,0 0-1 0 0,-1 1 1 0 0,1 4-1 0 0,-1-5 376 0 0,-1 1 0 0 0,0-1-1 0 0,1 0 1 0 0,-1 0 0 0 0,0 0 0 0 0,0 0 0 0 0,-1 0-1 0 0,1 0 1 0 0,-1 0 0 0 0,1 0 0 0 0,-1 0-1 0 0,0-1 1 0 0,0 1 0 0 0,0-1 0 0 0,0 1-1 0 0,-1-1 1 0 0,1 0 0 0 0,-6 4 0 0 0,1-1 647 0 0,-1 0 0 0 0,1-1 0 0 0,-2 0 0 0 0,1 0 0 0 0,0-1 0 0 0,-15 5 0 0 0,14-6-1021 0 0,0 0 1 0 0,0 0-1 0 0,-11-1 0 0 0,-8-1-284 0 0,10-2-4640 0 0,7-1-1002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0:54.557"/>
    </inkml:context>
    <inkml:brush xml:id="br0">
      <inkml:brushProperty name="width" value="0.05" units="cm"/>
      <inkml:brushProperty name="height" value="0.05" units="cm"/>
      <inkml:brushProperty name="color" value="#004F8B"/>
    </inkml:brush>
  </inkml:definitions>
  <inkml:trace contextRef="#ctx0" brushRef="#br0">0 71 6913 0 0,'1'-1'305'0'0,"-1"-1"63"0"0,2 2-296 0 0,0-1-72 0 0,0 1 0 0 0,2 0 0 0 0,2-1-256 0 0,5 0-72 0 0,7 1-17 0 0,8-3 1 0 0,9 1 240 0 0,3-3 104 0 0,5 2-96 0 0,4-2 96 0 0,4-2 0 0 0,6-4 0 0 0,8-1 0 0 0,1-5 0 0 0</inkml:trace>
</inkml:ink>
</file>

<file path=ppt/ink/ink2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50.107"/>
    </inkml:context>
    <inkml:brush xml:id="br0">
      <inkml:brushProperty name="width" value="0.05" units="cm"/>
      <inkml:brushProperty name="height" value="0.05" units="cm"/>
    </inkml:brush>
  </inkml:definitions>
  <inkml:trace contextRef="#ctx0" brushRef="#br0">70 1 14283 0 0,'-3'2'188'0'0,"0"0"0"0"0,1-1 1 0 0,0 2-1 0 0,-1-1 0 0 0,1 0 0 0 0,0 0 0 0 0,0 1 1 0 0,0-1-1 0 0,1 1 0 0 0,-1 0 0 0 0,-2 5 0 0 0,-14 37 235 0 0,14-34-46 0 0,-1 3-84 0 0,1-1 0 0 0,1 1-1 0 0,0 1 1 0 0,1-1 0 0 0,0 0 0 0 0,1 1 0 0 0,1-1-1 0 0,0 0 1 0 0,3 19 0 0 0,-2-25-284 0 0,1 0 0 0 0,-1 0 1 0 0,2-1-1 0 0,-1 1 0 0 0,1 0 1 0 0,0-1-1 0 0,0 1 0 0 0,1-1 1 0 0,0 0-1 0 0,0 0 0 0 0,1-1 1 0 0,0 1-1 0 0,0-1 0 0 0,1 0 0 0 0,-1 0 1 0 0,1-1-1 0 0,12 9 0 0 0,-17-13-42 0 0,1 0-1 0 0,-1-1 0 0 0,1 1 1 0 0,-1 0-1 0 0,0-1 1 0 0,1 1-1 0 0,-1-1 0 0 0,1 1 1 0 0,0-1-1 0 0,-1 0 0 0 0,1 0 1 0 0,-1 0-1 0 0,1 0 0 0 0,-1 0 1 0 0,1 0-1 0 0,0 0 1 0 0,-1 0-1 0 0,1-1 0 0 0,-1 1 1 0 0,3-1-1 0 0,0-1-78 0 0,-1 0-1 0 0,0 1 1 0 0,0-1 0 0 0,0 0 0 0 0,-1-1-1 0 0,1 1 1 0 0,0 0 0 0 0,-1-1-1 0 0,3-3 1 0 0,3-5-450 0 0,1-2 0 0 0,-1 0 0 0 0,8-18-1 0 0,-15 29 487 0 0,16-37-2234 0 0,-2-1 0 0 0,-2 0 0 0 0,17-80 0 0 0,-33 99 11472 0 0,-1 35-5335 0 0,-2 12-3362 0 0,1 0 0 0 0,1 0 0 0 0,0 39 0 0 0,4-46-1086 0 0,1 0 1 0 0,1 0 0 0 0,4 20-1 0 0,0-17-6385 0 0</inkml:trace>
</inkml:ink>
</file>

<file path=ppt/ink/ink2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50.873"/>
    </inkml:context>
    <inkml:brush xml:id="br0">
      <inkml:brushProperty name="width" value="0.05" units="cm"/>
      <inkml:brushProperty name="height" value="0.05" units="cm"/>
    </inkml:brush>
  </inkml:definitions>
  <inkml:trace contextRef="#ctx0" brushRef="#br0">5 326 9218 0 0,'-1'-5'161'0'0,"0"0"-1"0"0,0 0 1 0 0,0-1-1 0 0,1 1 1 0 0,0-1-1 0 0,0 1 1 0 0,0 0-1 0 0,1-1 1 0 0,-1 1-1 0 0,4-9 1 0 0,19-54 1047 0 0,-15 50-908 0 0,-3 3 241 0 0,0 1 0 0 0,2 0 0 0 0,-1 1 0 0 0,2-1 0 0 0,0 1-1 0 0,1 1 1 0 0,0-1 0 0 0,0 2 0 0 0,16-15 0 0 0,-25 25-532 0 0,1 1-1 0 0,-1 0 1 0 0,0 0 0 0 0,0 0-1 0 0,1 0 1 0 0,-1 0-1 0 0,0 0 1 0 0,1 0 0 0 0,-1 0-1 0 0,0 0 1 0 0,1 0 0 0 0,-1 0-1 0 0,0 0 1 0 0,1 0-1 0 0,-1 0 1 0 0,0 0 0 0 0,1 0-1 0 0,-1 0 1 0 0,0 0-1 0 0,0 0 1 0 0,1 0 0 0 0,-1 1-1 0 0,0-1 1 0 0,1 0 0 0 0,-1 0-1 0 0,0 0 1 0 0,0 1-1 0 0,1-1 1 0 0,-1 0 0 0 0,0 0-1 0 0,0 0 1 0 0,0 1-1 0 0,1-1 1 0 0,-1 0 0 0 0,0 0-1 0 0,0 1 1 0 0,0-1 0 0 0,0 0-1 0 0,0 1 1 0 0,1-1-1 0 0,-1 0 1 0 0,0 1 0 0 0,0-1-1 0 0,0 0 1 0 0,0 1-1 0 0,5 18 302 0 0,-4-16-297 0 0,7 35 76 0 0,-3 0 0 0 0,0 0 0 0 0,-3 1 0 0 0,-1 0 0 0 0,-1-1 0 0 0,-3 1 0 0 0,-7 40 0 0 0,5-56 39 0 0,-11 29-1 0 0,12-43-118 0 0,19-91-4874 0 0,-1 23 3082 0 0,22-58 0 0 0,-28 94 1533 0 0,2 0-1 0 0,1 0 0 0 0,0 1 0 0 0,2 1 1 0 0,20-28-1 0 0,-32 48 294 0 0,22-25-131 0 0,-22 24 270 0 0,1 1-1 0 0,-1-1 0 0 0,1 1 0 0 0,0-1 1 0 0,-1 1-1 0 0,1 0 0 0 0,0-1 1 0 0,0 1-1 0 0,0 0 0 0 0,0 0 1 0 0,0 0-1 0 0,0 1 0 0 0,2-2 1 0 0,-2 3 4 0 0,-1-1 0 0 0,0 1 1 0 0,-1 0-1 0 0,1-1 1 0 0,0 1-1 0 0,0 0 1 0 0,0-1-1 0 0,0 1 1 0 0,0 0-1 0 0,-1 0 1 0 0,1 0-1 0 0,0 0 0 0 0,-1-1 1 0 0,1 1-1 0 0,-1 0 1 0 0,1 0-1 0 0,-1 1 1 0 0,1-1-1 0 0,-1 0 1 0 0,1 2-1 0 0,7 26 405 0 0,-7-27-448 0 0,7 34 233 0 0,-2 1 0 0 0,-1 0 0 0 0,-2 0 0 0 0,-2 0 0 0 0,-3 48 0 0 0,-4-49-243 0 0,3-22-145 0 0,2-12-80 0 0,0-6-84 0 0,2-15-878 0 0,1 0 1 0 0,0 0-1 0 0,2 0 0 0 0,0 0 0 0 0,12-30 0 0 0,-1 10-2060 0 0,31-57-1 0 0,-46 96 3113 0 0,38-63-2330 0 0,-13 35 2607 0 0,4 7 3522 0 0,-29 21-3514 0 0,1 0 0 0 0,0 0 1 0 0,0 0-1 0 0,0 0 0 0 0,-1 1 0 0 0,1-1 0 0 0,0 0 0 0 0,0 0 0 0 0,-1 1 1 0 0,1-1-1 0 0,0 0 0 0 0,-1 1 0 0 0,1-1 0 0 0,0 1 0 0 0,-1-1 0 0 0,1 1 1 0 0,0-1-1 0 0,-1 1 0 0 0,1 0 0 0 0,-1-1 0 0 0,1 1 0 0 0,-1 0 0 0 0,0-1 1 0 0,1 1-1 0 0,0 1 0 0 0,11 19 1762 0 0,-3 3-1396 0 0,0-1-1 0 0,-1 1 0 0 0,-2 1 0 0 0,0-1 0 0 0,-2 1 0 0 0,2 28 0 0 0,-3 51-1264 0 0,-9-3-4988 0 0,4-77-1193 0 0</inkml:trace>
</inkml:ink>
</file>

<file path=ppt/ink/ink2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2:57.391"/>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10080 1708 7834 0 0,'-24'-4'625'0'0,"-1"1"0"0"0,0 1 0 0 0,-29 2 0 0 0,10 1-661 0 0,-357 3-2491 0 0,191 0 717 0 0,-964 55 8776 0 0,843-34-7174 0 0,-518 35 150 0 0,-221 6 873 0 0,488-25-295 0 0,57-4-369 0 0,485-35-69 0 0,-1512 63 1678 0 0,1001-65-2476 0 0,0-28 592 0 0,93-24-94 0 0,5-32 50 0 0,325 50 392 0 0,1-5 0 0 0,2-6 0 0 0,2-5 0 0 0,-219-125 0 0 0,299 150-698 0 0,2-2 0 0 0,1-2 0 0 0,1-2 1 0 0,-46-46-1 0 0,78 69 535 0 0,0-1 1 0 0,0 1-1 0 0,1-1 1 0 0,1 0-1 0 0,-1-1 1 0 0,1 1-1 0 0,1-1 1 0 0,0 0-1 0 0,0 0 1 0 0,1 0 0 0 0,0-1-1 0 0,1 1 1 0 0,0-1-1 0 0,1 0 1 0 0,0 1-1 0 0,1-1 1 0 0,0 0-1 0 0,2-11 1 0 0,-1 8-134 0 0,2 0 1 0 0,0 0-1 0 0,1 0 1 0 0,0 0-1 0 0,1 0 0 0 0,1 1 1 0 0,0 0-1 0 0,1 0 1 0 0,0 1-1 0 0,1 0 0 0 0,0 0 1 0 0,20-21-1 0 0,9-2-640 0 0,2 0 0 0 0,1 3 0 0 0,2 1 0 0 0,0 2 0 0 0,63-30 0 0 0,241-94-590 0 0,-85 60 807 0 0,385-85 1 0 0,287 6 413 0 0,181 49 1584 0 0,7 88-168 0 0,598 77-1351 0 0,-727 31 243 0 0,-10 85 1427 0 0,-825-119-814 0 0,-2 7 1 0 0,265 117-1 0 0,-353-133-442 0 0,-1 4-1 0 0,-2 2 1 0 0,-2 4-1 0 0,-1 2 0 0 0,80 71 1 0 0,-131-103-326 0 0,1 1-1 0 0,-1 0 1 0 0,-1 1 0 0 0,0 0-1 0 0,-1 0 1 0 0,0 1 0 0 0,10 22-1 0 0,-15-29-25 0 0,-1 1 0 0 0,0 0 0 0 0,0-1 0 0 0,0 1 0 0 0,-1 0-1 0 0,0 0 1 0 0,-1 0 0 0 0,1 0 0 0 0,-1 0 0 0 0,0 0 0 0 0,-1 0-1 0 0,0 0 1 0 0,0 0 0 0 0,-1-1 0 0 0,1 1 0 0 0,-1 0 0 0 0,-1-1-1 0 0,-4 10 1 0 0,-2-1 206 0 0,0 0 0 0 0,-2-1 0 0 0,0 0 0 0 0,0-1 0 0 0,-1 0 0 0 0,-1-1 0 0 0,0 0 0 0 0,-1-1 0 0 0,-21 14 0 0 0,-13 4 7 0 0,-84 38 0 0 0,-170 47-1470 0 0,169-73-4250 0 0,131-40 5257 0 0,-83 25-5965 0 0</inkml:trace>
</inkml:ink>
</file>

<file path=ppt/ink/ink2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2:59.88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14 1364 17052 0 0,'-2'-4'-172'0'0,"0"0"0"0"0,0 0 1 0 0,0 0-1 0 0,1 0 1 0 0,0 0-1 0 0,0-1 0 0 0,0 1 1 0 0,0 0-1 0 0,1-1 0 0 0,-1 1 1 0 0,1-1-1 0 0,0 1 1 0 0,2-9-1 0 0,0-1-257 0 0,0 0 1 0 0,9-27-1 0 0,-3 18 172 0 0,2 0-1 0 0,1 0 1 0 0,1 1-1 0 0,28-41 1 0 0,71-74 1157 0 0,-87 110-518 0 0,12-12-79 0 0,2 1 0 0 0,2 2 1 0 0,55-39-1 0 0,144-77 49 0 0,-85 67-226 0 0,4 8-1 0 0,3 7 0 0 0,3 6 1 0 0,2 8-1 0 0,274-55 0 0 0,152 18 203 0 0,-158 80-168 0 0,-319 19 105 0 0,201 36 0 0 0,-164-10-82 0 0,0 6 0 0 0,-3 7 1 0 0,-1 7-1 0 0,257 129 0 0 0,-204-68 82 0 0,-5 8 0 0 0,-5 9-1 0 0,177 158 1 0 0,-352-274-238 0 0,185 167 78 0 0,-157-136-47 0 0,-2 1 0 0 0,48 69 1 0 0,-30-25 276 0 0,-5 2 1 0 0,-4 3-1 0 0,-4 2 1 0 0,59 178-1 0 0,-97-248-267 0 0,21 40 0 0 0</inkml:trace>
</inkml:ink>
</file>

<file path=ppt/ink/ink2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0.289"/>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2 1 16131 0 0,'-1'7'4507'0'0,"1"-7"-4402"0"0,10 18 618 0 0,15 16-1153 0 0,-7-13 358 0 0,2-1 0 0 0,0 0 0 0 0,1-2 0 0 0,1-1 0 0 0,1 0 0 0 0,0-2 0 0 0,1 0 0 0 0,1-2-1 0 0,0-1 1 0 0,1-1 0 0 0,0-1 0 0 0,46 11 0 0 0,-45-16-7120 0 0</inkml:trace>
</inkml:ink>
</file>

<file path=ppt/ink/ink2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0.620"/>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293 4 19556 0 0,'0'0'107'0'0,"0"-1"0"0"0,-1 1 0 0 0,1 0-1 0 0,-1-1 1 0 0,1 1 0 0 0,0 0 0 0 0,-1 0 0 0 0,1-1 0 0 0,-1 1-1 0 0,1 0 1 0 0,0 0 0 0 0,-1 0 0 0 0,1-1 0 0 0,-1 1 0 0 0,1 0-1 0 0,-1 0 1 0 0,1 0 0 0 0,-1 0 0 0 0,1 0 0 0 0,-1 0-1 0 0,1 0 1 0 0,0 0 0 0 0,-1 0 0 0 0,1 0 0 0 0,-1 0 0 0 0,1 0-1 0 0,-1 1 1 0 0,1-1 0 0 0,-1 0 0 0 0,1 0 0 0 0,0 0 0 0 0,-1 1-1 0 0,0-1 1 0 0,-10 12 754 0 0,8-8-1018 0 0,-64 76 441 0 0,-7 8-260 0 0,-5-9-1805 0 0,36-37-6251 0 0</inkml:trace>
</inkml:ink>
</file>

<file path=ppt/ink/ink2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6.925"/>
    </inkml:context>
    <inkml:brush xml:id="br0">
      <inkml:brushProperty name="width" value="0.05" units="cm"/>
      <inkml:brushProperty name="height" value="0.05" units="cm"/>
    </inkml:brush>
  </inkml:definitions>
  <inkml:trace contextRef="#ctx0" brushRef="#br0">28 39 5529 0 0,'-2'-21'3203'0'0,"0"3"4750"0"0,4 29-4802 0 0,-1 15-3206 0 0,-1-25 234 0 0,-6 397 337 0 0,4-344-484 0 0,-6 69-11 0 0,-2 78 86 0 0,11-173-117 0 0,0-37-674 0 0,0-1 1 0 0,1 1 0 0 0,0-1 0 0 0,0 1-1 0 0,1 0 1 0 0,0 0 0 0 0,1 0-1 0 0,7-12 1 0 0,-2 3 239 0 0,2 0-1 0 0,0 1 1 0 0,15-16 0 0 0,-17 23 86 0 0,0 1 0 0 0,1 0-1 0 0,0 0 1 0 0,0 1 0 0 0,1 0 0 0 0,0 1 0 0 0,0 1 0 0 0,0-1 0 0 0,1 2 0 0 0,14-6 0 0 0,-21 10 381 0 0,-1-1 0 0 0,1 1 0 0 0,0 0 0 0 0,-1 0 0 0 0,1 0 1 0 0,0 1-1 0 0,0-1 0 0 0,-1 1 0 0 0,1 0 0 0 0,0 1 0 0 0,0-1 1 0 0,-1 1-1 0 0,1 0 0 0 0,0 0 0 0 0,-1 1 0 0 0,1-1 0 0 0,-1 1 0 0 0,1 0 1 0 0,-1 0-1 0 0,0 0 0 0 0,0 1 0 0 0,0-1 0 0 0,0 1 0 0 0,0 0 1 0 0,-1 1-1 0 0,1-1 0 0 0,-1 0 0 0 0,0 1 0 0 0,0 0 0 0 0,0 0 1 0 0,2 4-1 0 0,-2-4 151 0 0,-1 1 0 0 0,1 0 0 0 0,-1 0 1 0 0,-1 0-1 0 0,1 0 0 0 0,0 0 0 0 0,-1 0 0 0 0,0 0 1 0 0,-1 0-1 0 0,1 0 0 0 0,-1 1 0 0 0,0-1 1 0 0,0 7-1 0 0,-2-4 252 0 0,1 1 0 0 0,-1-1 0 0 0,-1 0 1 0 0,1 0-1 0 0,-1 0 0 0 0,-1-1 0 0 0,-7 13 1 0 0,0-2 465 0 0,-2-1 1 0 0,0-1-1 0 0,-1 0 0 0 0,-1-1 1 0 0,-29 25-1 0 0,29-28-650 0 0,0-1 0 0 0,-1-1 1 0 0,-17 9-1 0 0,29-16-417 0 0,-1-1 1 0 0,0 0 0 0 0,1 0 0 0 0,-1 0 0 0 0,0-1 0 0 0,0 1 0 0 0,0-1 0 0 0,0 0 0 0 0,-1-1 0 0 0,1 1 0 0 0,0-1 0 0 0,0 0 0 0 0,0-1 0 0 0,0 1-1 0 0,0-1 1 0 0,-6-1 0 0 0,0-3-6616 0 0</inkml:trace>
</inkml:ink>
</file>

<file path=ppt/ink/ink2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7.293"/>
    </inkml:context>
    <inkml:brush xml:id="br0">
      <inkml:brushProperty name="width" value="0.05" units="cm"/>
      <inkml:brushProperty name="height" value="0.05" units="cm"/>
    </inkml:brush>
  </inkml:definitions>
  <inkml:trace contextRef="#ctx0" brushRef="#br0">51 0 16131 0 0,'-1'12'1021'0'0,"-1"1"-1"0"0,0-1 1 0 0,-7 22-1 0 0,1-6-435 0 0,-2 27-87 0 0,-7 91 0 0 0,15-130-431 0 0</inkml:trace>
</inkml:ink>
</file>

<file path=ppt/ink/ink2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8.072"/>
    </inkml:context>
    <inkml:brush xml:id="br0">
      <inkml:brushProperty name="width" value="0.05" units="cm"/>
      <inkml:brushProperty name="height" value="0.05" units="cm"/>
    </inkml:brush>
  </inkml:definitions>
  <inkml:trace contextRef="#ctx0" brushRef="#br0">18 12 12899 0 0,'1'-12'2673'0'0,"4"15"-161"0"0,3 15-1248 0 0,-1 11-1019 0 0,-2 0 1 0 0,-1 1-1 0 0,-1-1 0 0 0,0 41 1 0 0,-2-28-98 0 0,5 259 369 0 0,-8-213-421 0 0,-19 124 1 0 0,-6-96 27 0 0,21-134 470 0 0,2-15-556 0 0,4 8-259 0 0,1 0 1 0 0,0 0 0 0 0,2 0 0 0 0,1 1-1 0 0,13-43 1 0 0,-13 54 20 0 0,1 0 0 0 0,0 0 0 0 0,1 0 0 0 0,0 1 0 0 0,1-1 0 0 0,0 1 1 0 0,1 1-1 0 0,1 0 0 0 0,0 0 0 0 0,0 1 0 0 0,19-17 0 0 0,-22 23 37 0 0,0 0 0 0 0,0 0-1 0 0,1 0 1 0 0,-1 1 0 0 0,1 0 0 0 0,0 0-1 0 0,0 0 1 0 0,0 1 0 0 0,0 0 0 0 0,0 1 0 0 0,1 0-1 0 0,-1 0 1 0 0,0 0 0 0 0,1 1 0 0 0,-1 0-1 0 0,10 1 1 0 0,-12 0 151 0 0,1 0 0 0 0,0 1 0 0 0,-1-1-1 0 0,1 1 1 0 0,-1 0 0 0 0,1 1 0 0 0,-1-1-1 0 0,0 1 1 0 0,0 0 0 0 0,0 1 0 0 0,-1-1 0 0 0,1 1-1 0 0,-1 0 1 0 0,0 0 0 0 0,0 0 0 0 0,0 0 0 0 0,0 1-1 0 0,-1 0 1 0 0,0-1 0 0 0,6 12 0 0 0,-5-8 103 0 0,-1 1 0 0 0,0 0 0 0 0,0 0 0 0 0,0 0 0 0 0,-1 0 1 0 0,-1 1-1 0 0,0-1 0 0 0,0 0 0 0 0,0 1 0 0 0,-1-1 0 0 0,-1 1 0 0 0,0-1 1 0 0,0 1-1 0 0,-1-1 0 0 0,0 0 0 0 0,0 0 0 0 0,-1 0 0 0 0,-8 17 1 0 0,6-15-73 0 0,-1-2 0 0 0,0 1 0 0 0,-1 0 0 0 0,0-1 0 0 0,0 0 0 0 0,-1-1 0 0 0,0 0 0 0 0,-11 9 0 0 0,9-9-765 0 0,0-1-1 0 0,-1 0 1 0 0,1-1 0 0 0,-19 7-1 0 0,7-4-5091 0 0</inkml:trace>
</inkml:ink>
</file>

<file path=ppt/ink/ink2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8.417"/>
    </inkml:context>
    <inkml:brush xml:id="br0">
      <inkml:brushProperty name="width" value="0.05" units="cm"/>
      <inkml:brushProperty name="height" value="0.05" units="cm"/>
    </inkml:brush>
  </inkml:definitions>
  <inkml:trace contextRef="#ctx0" brushRef="#br0">90 1 7370 0 0,'9'3'702'0'0,"0"0"1"0"0,0 1 0 0 0,-1 0 0 0 0,9 6 0 0 0,-14-8-273 0 0,-1-1-1 0 0,1 1 1 0 0,-1 0 0 0 0,0 0-1 0 0,0 0 1 0 0,0 0-1 0 0,0 0 1 0 0,0 0 0 0 0,0 1-1 0 0,-1-1 1 0 0,1 1 0 0 0,-1-1-1 0 0,1 1 1 0 0,-1 0-1 0 0,0-1 1 0 0,0 1 0 0 0,1 4-1 0 0,-2-5-219 0 0,-1 1-1 0 0,1-1 1 0 0,-1 0-1 0 0,1 1 1 0 0,-1-1-1 0 0,0 0 1 0 0,0 1 0 0 0,0-1-1 0 0,0 0 1 0 0,0 0-1 0 0,0 0 1 0 0,-1 0-1 0 0,1 0 1 0 0,-1 0-1 0 0,1 0 1 0 0,-1 0-1 0 0,0-1 1 0 0,-3 4-1 0 0,-38 25 598 0 0,17-13-652 0 0,-56 31-206 0 0,129-50-1792 0 0,-4-7 955 0 0,-1-1 1 0 0,0-3-1 0 0,45-19 1 0 0,-10 4-2430 0 0,-17 7 849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7.848"/>
    </inkml:context>
    <inkml:brush xml:id="br0">
      <inkml:brushProperty name="width" value="0.05" units="cm"/>
      <inkml:brushProperty name="height" value="0.05" units="cm"/>
      <inkml:brushProperty name="color" value="#004F8B"/>
    </inkml:brush>
  </inkml:definitions>
  <inkml:trace contextRef="#ctx0" brushRef="#br0">4 40 2761 0 0,'-3'-3'10487'0'0,"15"-4"-8666"0"0,23-7-2226 0 0,-20 11 631 0 0,-1 0-1 0 0,2 1 1 0 0,-1 1-1 0 0,18 0 1 0 0,29-3-23 0 0,-56 4-279 0 0,-3-1 64 0 0</inkml:trace>
</inkml:ink>
</file>

<file path=ppt/ink/ink2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17.035"/>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10060 1257 7834 0 0,'-7'0'336'0'0,"1"-1"0"0"0,-1 0 0 0 0,1 0 1 0 0,0-1-1 0 0,-7-2 0 0 0,7 2-140 0 0,0 1 1 0 0,0-1-1 0 0,0 1 0 0 0,0 0 1 0 0,-7 0-1 0 0,-54 4 1126 0 0,0 4 0 0 0,-72 16 0 0 0,7-1-1004 0 0,-1264 116 1821 0 0,795-100-2139 0 0,255-18 0 0 0,-112-6 50 0 0,257-11-36 0 0,-310 13 117 0 0,-205 3 103 0 0,-386 34 1505 0 0,842-41-1739 0 0,17-1 0 0 0,-214 4 51 0 0,290-11 26 0 0,-26-2-48 0 0,-82 3 66 0 0,-341-9 365 0 0,30-45 182 0 0,240-8-355 0 0,237 31-201 0 0,2-5 0 0 0,1-5 0 0 0,-110-54 0 0 0,161 65-18 0 0,2-2 1 0 0,0-3 0 0 0,2-2 0 0 0,-50-40 0 0 0,78 52-35 0 0,0 0 1 0 0,1-1-1 0 0,1-2 0 0 0,1 0 1 0 0,1-1-1 0 0,2-1 1 0 0,0 0-1 0 0,1-1 0 0 0,-22-54 1 0 0,32 66-45 0 0,1-1 0 0 0,1 0 0 0 0,1 0 0 0 0,0-1 0 0 0,1 1 0 0 0,0-1 0 0 0,1 1 0 0 0,1-1 0 0 0,3-29 0 0 0,-1 35 0 0 0,0 0 0 0 0,1 0-1 0 0,0 1 1 0 0,0-1 0 0 0,1 1 0 0 0,0-1-1 0 0,0 1 1 0 0,1 0 0 0 0,1 1-1 0 0,-1-1 1 0 0,1 1 0 0 0,1 0-1 0 0,0 1 1 0 0,0-1 0 0 0,0 1-1 0 0,10-7 1 0 0,13-6-282 0 0,1 1-1 0 0,0 2 1 0 0,50-21-1 0 0,106-29-289 0 0,-170 61 536 0 0,278-73-598 0 0,6 21 343 0 0,-252 50 275 0 0,1423-173-931 0 0,-543 151 719 0 0,-553 22 188 0 0,25 3 50 0 0,-220 4 0 0 0,450 0 0 0 0,198-2 0 0 0,-62 10-164 0 0,50 33 125 0 0,-1 24 18 0 0,-202 0 21 0 0,99 78 64 0 0,-136 35 0 0 0,-478-142-53 0 0,130 52 59 0 0,-177-65-55 0 0,-2 3 1 0 0,63 40 0 0 0,-105-59 5 0 0,0 0 0 0 0,0 0 1 0 0,0 1-1 0 0,-1 0 0 0 0,0 0 0 0 0,0 1 1 0 0,0 0-1 0 0,-1 0 0 0 0,-1 0 0 0 0,1 1 1 0 0,4 11-1 0 0,-8-14-3 0 0,1 0 0 0 0,-1 1 0 0 0,-1-1 0 0 0,1 1 0 0 0,-1 0 0 0 0,0-1 0 0 0,-1 1 0 0 0,0 0 0 0 0,0-1 0 0 0,0 1 1 0 0,-1 0-1 0 0,0 0 0 0 0,0-1 0 0 0,0 1 0 0 0,-1-1 0 0 0,0 1 0 0 0,-5 10 0 0 0,-2-1 95 0 0,-1 0-1 0 0,0 0 1 0 0,-1-1-1 0 0,-1 0 1 0 0,0-1-1 0 0,-1-1 1 0 0,0 0 0 0 0,-1-1-1 0 0,-25 18 1 0 0,-16 6-125 0 0,-79 39 0 0 0,125-70-6 0 0,-338 148-259 0 0,291-132 58 0 0</inkml:trace>
</inkml:ink>
</file>

<file path=ppt/ink/ink2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23.400"/>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104 6933 13363 0 0,'-4'-2'31'0'0,"1"-1"-1"0"0,0 0 1 0 0,1 0-1 0 0,-1-1 1 0 0,1 1 0 0 0,-1 0-1 0 0,1-1 1 0 0,0 0 0 0 0,0 1-1 0 0,-2-7 1 0 0,0 0-9 0 0,-9-19-59 0 0,1-2 0 0 0,2 1 1 0 0,0-1-1 0 0,3-1 1 0 0,0 1-1 0 0,-3-60 1 0 0,10-197 691 0 0,0 268-685 0 0,15-199 59 0 0,57-292 1 0 0,-38 353-128 0 0,100-281 1 0 0,117-129-127 0 0,67 35-6 0 0,46 33 195 0 0,115-44-219 0 0,-454 517 253 0 0,525-511-71 0 0,237-101 40 0 0,55 77 0 0 0,183 32-112 0 0,-441 310-126 0 0,18 57-187 0 0,-372 113 190 0 0,362-32 0 0 0,-407 71 114 0 0,0 7 0 0 0,276 32-1 0 0,-309-7-173 0 0,-1 7-1 0 0,-1 6 1 0 0,-2 7-1 0 0,-2 6 0 0 0,192 91 1 0 0,-243-92 545 0 0,-2 4 0 0 0,-3 5 1 0 0,140 109-1 0 0,18 60 590 0 0,-196-169-628 0 0,-1 4 0 0 0,56 84 0 0 0,145 236 439 0 0,-209-308-576 0 0,-4 1 0 0 0,-2 3 0 0 0,-4 1 0 0 0,-3 1 0 0 0,-4 2 0 0 0,-3 1 0 0 0,23 150 0 0 0,-34-124 185 0 0,-4 0-1 0 0,-5 1 1 0 0,-5-1 0 0 0,-4 1-1 0 0,-33 173 1 0 0,15-164 122 0 0,-5 0 1 0 0,-5-2-1 0 0,-5-1 1 0 0,-87 176-1 0 0,-50 34 962 0 0,-23-15-503 0 0,-59 1 760 0 0,-23-21-134 0 0,252-259-1392 0 0,-304 278 644 0 0,216-204-660 0 0,-113 83 283 0 0,171-145-803 0 0,-1-3 0 0 0,-75 34 0 0 0,119-65-147 0 0,5-5-2726 0 0</inkml:trace>
</inkml:ink>
</file>

<file path=ppt/ink/ink2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24.274"/>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102 0 456 0 0,'-8'0'6032'0'0,"4"7"-3535"0"0,-2 16-1962 0 0,5-18-252 0 0,-51 314 3109 0 0,22-71-504 0 0,30-230-2529 0 0,2-10-1748 0 0</inkml:trace>
</inkml:ink>
</file>

<file path=ppt/ink/ink2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24.961"/>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16 1 9218 0 0,'15'12'6641'0'0,"56"45"-7053"0"0,188 102 1625 0 0,-242-147-1171 0 0,0-1 1 0 0,25 24 0 0 0,-40-32-9 0 0,0-1 1 0 0,-1 1 0 0 0,1 0-1 0 0,-1-1 1 0 0,0 1 0 0 0,0 0-1 0 0,0 0 1 0 0,0 0 0 0 0,0 0-1 0 0,-1 0 1 0 0,1 0 0 0 0,-1 0-1 0 0,0 6 1 0 0,0-5 163 0 0,-1 0 0 0 0,0 0 0 0 0,0 0 0 0 0,0-1 0 0 0,0 1 0 0 0,-1 0 0 0 0,1-1 0 0 0,-1 1 0 0 0,0-1 0 0 0,0 1 0 0 0,0-1 0 0 0,-1 0 1 0 0,-4 6-1 0 0,-5 4 571 0 0,-23 18 1 0 0,3-7-394 0 0,0-2 1 0 0,-1-1 0 0 0,-44 20 0 0 0,-3-2-2653 0 0,26-12-2100 0 0,-15 7-2694 0 0</inkml:trace>
</inkml:ink>
</file>

<file path=ppt/ink/ink2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32.076"/>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10544 1622 3225 0 0,'-6'-2'4609'0'0,"-5"-1"-4577"0"0,0 0 1 0 0,-1 0-1 0 0,1 1 1 0 0,-1 0-1 0 0,0 1 0 0 0,0 0 1 0 0,-18 2-1 0 0,-92 12 2524 0 0,93-8-1951 0 0,6-2-335 0 0,-740 78 1313 0 0,464-86-1723 0 0,84-2 300 0 0,-464 0 1612 0 0,357 15 146 0 0,-415 32-1427 0 0,-35-9 837 0 0,616-24-1396 0 0,-363 24 1216 0 0,330-18-1044 0 0,0-8 0 0 0,-227-24 0 0 0,-331-13 758 0 0,635 30-820 0 0,-57 0 59 0 0,-736 3 1331 0 0,614 3-1419 0 0,56-2-14 0 0,-574-28 433 0 0,295-38-1493 0 0,394 42 886 0 0,1-5 0 0 0,-143-52 0 0 0,204 57-119 0 0,1-3 0 0 0,1-2-1 0 0,2-3 1 0 0,1-2 0 0 0,-73-57-1 0 0,94 62 231 0 0,1 0 0 0 0,1-3 0 0 0,2 0 0 0 0,1-2 0 0 0,1 0 0 0 0,2-2-1 0 0,1-1 1 0 0,2-1 0 0 0,-19-43 0 0 0,35 67 76 0 0,0 0-1 0 0,1 0 0 0 0,1 0 1 0 0,0-1-1 0 0,0 1 1 0 0,1-1-1 0 0,0-23 1 0 0,2 28-18 0 0,1 0 1 0 0,0 0 0 0 0,0 1 0 0 0,1-1-1 0 0,0 0 1 0 0,0 1 0 0 0,1 0-1 0 0,0-1 1 0 0,0 1 0 0 0,1 0-1 0 0,0 0 1 0 0,0 1 0 0 0,10-13-1 0 0,1 3-36 0 0,1 0 0 0 0,1 1 0 0 0,0 1-1 0 0,0 1 1 0 0,2 0 0 0 0,0 2 0 0 0,0 0-1 0 0,40-16 1 0 0,12 1-340 0 0,93-21 0 0 0,-112 34 21 0 0,344-72-509 0 0,6 21 432 0 0,-355 57 383 0 0,910-112 38 0 0,4 29 20 0 0,-220 34-3 0 0,-414 33 0 0 0,709-28-18 0 0,2 34-17 0 0,222 38-1024 0 0,151 86 1067 0 0,-378 90-8 0 0,-905-162 36 0 0,168 72 0 0 0,-262-93-24 0 0,-1 2-1 0 0,0 1 1 0 0,-1 2 0 0 0,-1 1-1 0 0,-1 1 1 0 0,-1 2 0 0 0,-1 0-1 0 0,-1 2 1 0 0,-1 2 0 0 0,36 46-1 0 0,-46-52-75 0 0,-1 1 0 0 0,20 39 0 0 0,-31-53 44 0 0,-1-1 1 0 0,0 1-1 0 0,0 0 1 0 0,-1 0-1 0 0,0 1 0 0 0,-1-1 1 0 0,0 0-1 0 0,0 1 1 0 0,0-1-1 0 0,-1 0 1 0 0,0 1-1 0 0,-3 12 0 0 0,-1-1 100 0 0,-1-1-1 0 0,-1 0 0 0 0,-1 0 1 0 0,0-1-1 0 0,-1 0 0 0 0,-1 0 1 0 0,-1-1-1 0 0,-1 0 0 0 0,-14 17 1 0 0,7-12 135 0 0,-2-1 1 0 0,0-1-1 0 0,-1-1 1 0 0,-2-1-1 0 0,-39 26 1 0 0,16-17 93 0 0,-1-2 1 0 0,-62 24-1 0 0,-95 21-611 0 0,-333 66-75 0 0,450-118 393 0 0</inkml:trace>
</inkml:ink>
</file>

<file path=ppt/ink/ink2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39.416"/>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58 2731 11979 0 0,'-2'0'160'0'0,"-1"0"1"0"0,1-1 0 0 0,0 1 0 0 0,0 0 0 0 0,0-1 0 0 0,0 0 0 0 0,0 0 0 0 0,0 1 0 0 0,0-1-1 0 0,0 0 1 0 0,0 0 0 0 0,0-1 0 0 0,1 1 0 0 0,-1 0 0 0 0,0-1 0 0 0,1 1 0 0 0,-1-1-1 0 0,1 1 1 0 0,-1-1 0 0 0,1 0 0 0 0,0 0 0 0 0,0 1 0 0 0,0-1 0 0 0,0 0 0 0 0,-2-4 0 0 0,1 0 48 0 0,0 0 0 0 0,0 0 0 0 0,1-1 1 0 0,-1 1-1 0 0,1 0 0 0 0,1-1 1 0 0,-1-7-1 0 0,3-19-208 0 0,1-1-1 0 0,1 0 1 0 0,2 1 0 0 0,2 0 0 0 0,1 0 0 0 0,1 1-1 0 0,17-36 1 0 0,8-8-40 0 0,78-122 0 0 0,80-72 21 0 0,-98 154-28 0 0,6 5 0 0 0,4 4-1 0 0,149-117 1 0 0,-104 107 31 0 0,245-145 1 0 0,236-71-226 0 0,-461 256 225 0 0,199-83-34 0 0,151-12 509 0 0,-383 138-230 0 0,263-28 0 0 0,-392 62-230 0 0,243-18-41 0 0,-179 16 21 0 0,107 12 1 0 0,118 41 425 0 0,-241-36-296 0 0,0 2 1 0 0,0 2 0 0 0,58 31-1 0 0,-73-27-57 0 0,-1 2-1 0 0,51 43 1 0 0,-18-13-19 0 0,-44-32-34 0 0,-1 1 0 0 0,-1 1 0 0 0,-1 1 0 0 0,-1 1 0 0 0,-2 1 0 0 0,-1 2 0 0 0,34 58 0 0 0,41 57 39 0 0,-21-36-14 0 0,-57-80 178 0 0,-2 2 0 0 0,19 45-1 0 0,-29-62-1922 0 0</inkml:trace>
</inkml:ink>
</file>

<file path=ppt/ink/ink2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40.073"/>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1 0 10138 0 0,'0'0'1408'0'0,"6"3"-1293"0"0,157 72-810 0 0,-69-30 858 0 0,105 33 0 0 0,-189-74-328 0 0,1-2 0 0 0,-1 1-1 0 0,0-1 1 0 0,15 1 0 0 0,-9-3-3596 0 0</inkml:trace>
</inkml:ink>
</file>

<file path=ppt/ink/ink2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40.452"/>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329 0 1840 0 0,'-37'38'14708'0'0,"-1"3"-7639"0"0,-6 8-5376 0 0,-55 71-5596 0 0,67-77 5773 0 0,-32 61-3636 0 0,50-79-5934 0 0</inkml:trace>
</inkml:ink>
</file>

<file path=ppt/ink/ink2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49.63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9138 1945 8754 0 0,'-16'2'383'0'0,"0"0"1"0"0,1 1-1 0 0,-1 0 1 0 0,0 2-1 0 0,1 0 1 0 0,-18 8-1 0 0,-12 3-739 0 0,-442 115-3869 0 0,272-96 5212 0 0,-325 45 2835 0 0,158-22-1221 0 0,-306 5-2514 0 0,414-44 1044 0 0,-236 17 1196 0 0,-522-61-2104 0 0,604-19 1141 0 0,316 32-1207 0 0,-1119-169-67 0 0,1209 177-89 0 0,-306-58 404 0 0,-16-3 150 0 0,338 64-553 0 0,-564-83 113 0 0,-594-121-40 0 0,1098 189 137 0 0,0-3 1 0 0,2-2-1 0 0,1-4 0 0 0,-114-61 1 0 0,161 76-212 0 0,0-1 1 0 0,1-1-1 0 0,1 0 1 0 0,0-1 0 0 0,0-1-1 0 0,1 0 1 0 0,1 0-1 0 0,0-1 1 0 0,1-1-1 0 0,1 0 1 0 0,-13-27 0 0 0,19 34-51 0 0,-1-1 1 0 0,2 0 0 0 0,-1 0 0 0 0,1-1 0 0 0,1 1 0 0 0,0-1 0 0 0,1 0-1 0 0,0 1 1 0 0,0-1 0 0 0,1 0 0 0 0,0 1 0 0 0,1-1 0 0 0,0 0 0 0 0,1 1-1 0 0,0-1 1 0 0,1 1 0 0 0,0-1 0 0 0,1 1 0 0 0,0 0 0 0 0,0 1 0 0 0,12-18-1 0 0,4-1 20 0 0,2 1 0 0 0,1 1 0 0 0,1 1 0 0 0,1 1 0 0 0,51-38 0 0 0,154-84-269 0 0,-114 84-185 0 0,2 6-1 0 0,222-75 1 0 0,267-31-931 0 0,843-93 1414 0 0,19 138 0 0 0,-705 106-199 0 0,959 111 0 0 0,-1313-50-898 0 0,452 115-1 0 0,-761-141 1093 0 0,243 65-50 0 0,-158-34 45 0 0,193 60 5 0 0,-13 29 8 0 0,-307-116-3 0 0,82 53 0 0 0,-122-68 0 0 0,0 1 0 0 0,-1 0 0 0 0,0 2 0 0 0,-1 0 0 0 0,-1 0 0 0 0,-1 2 0 0 0,23 33 0 0 0,-32-41 16 0 0,-1 0 1 0 0,0 0-1 0 0,0 0 0 0 0,-1 1 0 0 0,0 0 1 0 0,-1 0-1 0 0,-1 0 0 0 0,0 0 1 0 0,0 1-1 0 0,-1-1 0 0 0,0 1 0 0 0,-1-1 1 0 0,0 1-1 0 0,-1-1 0 0 0,0 0 0 0 0,-1 1 1 0 0,-5 17-1 0 0,1-12 19 0 0,0 0 0 0 0,-2-1 0 0 0,0 0 0 0 0,0-1 0 0 0,-1 0 0 0 0,-1 0 0 0 0,-1 0 0 0 0,0-2 0 0 0,-1 1 0 0 0,-22 19 0 0 0,-1-4 147 0 0,-2-1 0 0 0,-1-3-1 0 0,0 0 1 0 0,-69 30 0 0 0,-177 52-229 0 0,-182 10-889 0 0,-7-35-4651 0 0,427-74 4636 0 0,-122 19-2253 0 0</inkml:trace>
</inkml:ink>
</file>

<file path=ppt/ink/ink2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53.412"/>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58 4336 10594 0 0,'-3'0'264'0'0,"0"-1"0"0"0,0 0 0 0 0,0 0-1 0 0,1 0 1 0 0,-1 0 0 0 0,0-1 0 0 0,1 1-1 0 0,-1-1 1 0 0,0 0 0 0 0,1 1 0 0 0,0-1-1 0 0,-1 0 1 0 0,1-1 0 0 0,0 1 0 0 0,0 0-1 0 0,0 0 1 0 0,-2-6 0 0 0,2 4-63 0 0,0 0 1 0 0,1 0 0 0 0,-1-1-1 0 0,1 1 1 0 0,0 0-1 0 0,1-1 1 0 0,-1 1-1 0 0,1-1 1 0 0,0 1 0 0 0,0-9-1 0 0,4-8-108 0 0,0 1 0 0 0,0 1 0 0 0,2-1 0 0 0,11-24 0 0 0,-13 32-129 0 0,31-71-77 0 0,53-94 0 0 0,59-73 37 0 0,-135 231 70 0 0,225-325-74 0 0,22 17 36 0 0,-80 120 44 0 0,307-275 0 0 0,-26 104 23 0 0,-371 309-46 0 0,623-438 12 0 0,-154 198 238 0 0,432-116 602 0 0,-608 287-791 0 0,7 23-41 0 0,187-16-2 0 0,8 39 63 0 0,132 38 188 0 0,-558 52-170 0 0,-1 6 1 0 0,243 37-1 0 0,-317-25-90 0 0,-1 2-1 0 0,0 5 1 0 0,-2 3-1 0 0,119 56 1 0 0,-148-55 274 0 0,-2 2 0 0 0,-2 2 0 0 0,80 68 0 0 0,-84-63-75 0 0,95 86-88 0 0,-116-99-61 0 0,-1 0-1 0 0,-1 2 1 0 0,32 49-1 0 0,68 121 243 0 0,-51-62-228 0 0,-64-126-104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8.216"/>
    </inkml:context>
    <inkml:brush xml:id="br0">
      <inkml:brushProperty name="width" value="0.05" units="cm"/>
      <inkml:brushProperty name="height" value="0.05" units="cm"/>
      <inkml:brushProperty name="color" value="#004F8B"/>
    </inkml:brush>
  </inkml:definitions>
  <inkml:trace contextRef="#ctx0" brushRef="#br0">66 0 9218 0 0,'-2'0'427'0'0,"0"1"0"0"0,0-1-1 0 0,0 0 1 0 0,0 1 0 0 0,0-1 0 0 0,0 1 0 0 0,0-1 0 0 0,1 1-1 0 0,-1 0 1 0 0,0 0 0 0 0,0 0 0 0 0,1 0 0 0 0,-1 0 0 0 0,1 0 0 0 0,-1 0-1 0 0,1 1 1 0 0,-1-1 0 0 0,-1 3 0 0 0,-5 15 33 0 0,2-1-26 0 0,1 2 0 0 0,-4 34 0 0 0,8-46-168 0 0,0 1 0 0 0,0-1 0 0 0,2 1 0 0 0,-1 0 0 0 0,1-1 0 0 0,0 1-1 0 0,0-1 1 0 0,6 16 0 0 0,-6-22-218 0 0,-1-1 0 0 0,1 1 0 0 0,0-1 0 0 0,0 0 1 0 0,0 1-1 0 0,0-1 0 0 0,0 0 0 0 0,0 1 0 0 0,0-1 0 0 0,0 0 0 0 0,0 0 0 0 0,1 0 0 0 0,-1 0 0 0 0,0 0 0 0 0,1 0 0 0 0,-1-1 0 0 0,1 1 0 0 0,-1 0 0 0 0,3 0 0 0 0,0 0-4 0 0,-1-1-1 0 0,0 1 0 0 0,0-1 0 0 0,1 0 1 0 0,-1 0-1 0 0,0 0 0 0 0,1 0 0 0 0,-1-1 1 0 0,5-1-1 0 0,0 0-38 0 0,1-1 1 0 0,0-1-1 0 0,0 1 0 0 0,-1-2 1 0 0,16-9-1 0 0,-22 13-128 0 0,1-1 1 0 0,-1 0-1 0 0,0 0 0 0 0,0 0 0 0 0,0 0 1 0 0,0 0-1 0 0,0 0 0 0 0,0 0 1 0 0,-1 0-1 0 0,1-1 0 0 0,-1 1 1 0 0,1-1-1 0 0,-1 1 0 0 0,2-5 1 0 0</inkml:trace>
</inkml:ink>
</file>

<file path=ppt/ink/ink2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54.081"/>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0 1 10138 0 0,'12'1'80'0'0,"-1"1"0"0"0,1 0 0 0 0,-1 1 0 0 0,0 0 0 0 0,0 0-1 0 0,15 8 1 0 0,1 0 240 0 0,636 205 4186 0 0,-642-209-5546 0 0</inkml:trace>
</inkml:ink>
</file>

<file path=ppt/ink/ink2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54.425"/>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345 2 16588 0 0,'-5'-1'6554'0'0,"-84"111"-6126"0"0,-89 144-1 0 0,122-156-2078 0 0,39-66-6348 0 0</inkml:trace>
</inkml:ink>
</file>

<file path=ppt/ink/ink2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7.705"/>
    </inkml:context>
    <inkml:brush xml:id="br0">
      <inkml:brushProperty name="width" value="0.05" units="cm"/>
      <inkml:brushProperty name="height" value="0.05" units="cm"/>
    </inkml:brush>
  </inkml:definitions>
  <inkml:trace contextRef="#ctx0" brushRef="#br0">21 240 2304 0 0,'-1'0'422'0'0,"0"0"0"0"0,0-1 0 0 0,0 1 0 0 0,0-1-1 0 0,0 1 1 0 0,0-1 0 0 0,0 1 0 0 0,0-1-1 0 0,0 0 1 0 0,1 1 0 0 0,-1-1 0 0 0,0 0 0 0 0,0 0-1 0 0,1 1 1 0 0,-1-1 0 0 0,1 0 0 0 0,-1 0-1 0 0,1 0 1 0 0,-1 0 0 0 0,1 0 0 0 0,-1-2 0 0 0,0 0 229 0 0,0 0 0 0 0,0 0 0 0 0,1-1-1 0 0,0 1 1 0 0,-1-1 0 0 0,2-6 0 0 0,0 0 391 0 0,0 0 0 0 0,1 1-1 0 0,7-20 1 0 0,-5 19-805 0 0,0 0 1 0 0,1 0-1 0 0,1 0 0 0 0,-1 1 1 0 0,1 0-1 0 0,1 0 0 0 0,0 1 1 0 0,10-11-1 0 0,-13 15-239 0 0,1 0 0 0 0,0 1-1 0 0,-1-1 1 0 0,1 1 0 0 0,0-1 0 0 0,1 2-1 0 0,-1-1 1 0 0,0 0 0 0 0,1 1 0 0 0,0 0-1 0 0,-1 1 1 0 0,1-1 0 0 0,0 1 0 0 0,0 0-1 0 0,0 0 1 0 0,11 1 0 0 0,-11 1 14 0 0,-1 0 1 0 0,0 0-1 0 0,0 1 0 0 0,0 0 1 0 0,0 0-1 0 0,0 0 1 0 0,0 0-1 0 0,0 1 1 0 0,-1 0-1 0 0,1 0 0 0 0,-1 0 1 0 0,0 0-1 0 0,0 1 1 0 0,0 0-1 0 0,0 0 1 0 0,5 7-1 0 0,6 9 48 0 0,-1 1-1 0 0,15 29 1 0 0,-20-33-47 0 0,41 74 44 0 0,134 216 14 0 0,-148-254-18 0 0,-36-53-117 0 0,0 0-1 0 0,0 0 1 0 0,0 0 0 0 0,0 0 0 0 0,0 0-1 0 0,0 0 1 0 0,0-1 0 0 0,0 1 0 0 0,0 0-1 0 0,0 0 1 0 0,0 0 0 0 0,0 0 0 0 0,0 0-1 0 0,0 0 1 0 0,0-1 0 0 0,0 1 0 0 0,0 0-1 0 0,0 0 1 0 0,0 0 0 0 0,0 0 0 0 0,0 0-1 0 0,0 0 1 0 0,0-1 0 0 0,0 1 0 0 0,0 0-1 0 0,0 0 1 0 0,0 0 0 0 0,0 0 0 0 0,0 0-1 0 0,1 0 1 0 0,-1 0 0 0 0,0 0 0 0 0,0 0-1 0 0,0-1 1 0 0,0 1 0 0 0,0 0 0 0 0,0 0-1 0 0,0 0 1 0 0,0 0 0 0 0,1 0 0 0 0,-1 0-1 0 0,0 0 1 0 0,0 0 0 0 0,0 0 0 0 0,0 0-1 0 0,0 0 1 0 0,0 0 0 0 0,1 0 0 0 0,-1 0-1 0 0,0 0 1 0 0,0 0 0 0 0,0 0 0 0 0,0 0-1 0 0,0 0 1 0 0,0 0 0 0 0,0 0 0 0 0,1 0-1 0 0,-1 0 1 0 0,0 0 0 0 0,0 0 0 0 0,0 0-1 0 0,0 0 1 0 0,0 0 0 0 0,0 0 0 0 0,0 0-1 0 0,1 1 1 0 0,-1-1 0 0 0</inkml:trace>
</inkml:ink>
</file>

<file path=ppt/ink/ink2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8.049"/>
    </inkml:context>
    <inkml:brush xml:id="br0">
      <inkml:brushProperty name="width" value="0.05" units="cm"/>
      <inkml:brushProperty name="height" value="0.05" units="cm"/>
    </inkml:brush>
  </inkml:definitions>
  <inkml:trace contextRef="#ctx0" brushRef="#br0">431 15 14283 0 0,'0'-1'228'0'0,"-1"0"0"0"0,1 1 1 0 0,0-1-1 0 0,-1 0 0 0 0,1 0 0 0 0,-1 0 0 0 0,1 1 1 0 0,-1-1-1 0 0,0 0 0 0 0,1 0 0 0 0,-1 1 0 0 0,0-1 1 0 0,1 1-1 0 0,-1-1 0 0 0,0 1 0 0 0,0-1 0 0 0,1 1 1 0 0,-1-1-1 0 0,0 1 0 0 0,0-1 0 0 0,0 1 0 0 0,0 0 1 0 0,1 0-1 0 0,-1-1 0 0 0,0 1 0 0 0,0 0 0 0 0,0 0 1 0 0,0 0-1 0 0,0 0 0 0 0,0 0 0 0 0,0 0 0 0 0,0 0 1 0 0,-1 1-1 0 0,-1 1 28 0 0,1 0 1 0 0,-1 0-1 0 0,0 0 0 0 0,1 1 1 0 0,0 0-1 0 0,-1-1 0 0 0,1 1 1 0 0,-2 4-1 0 0,-95 143 205 0 0,-115 236 0 0 0,212-382-471 0 0,-13 25-246 0 0,1 1-1 0 0,-18 60 1 0 0,27-69-183 0 0</inkml:trace>
</inkml:ink>
</file>

<file path=ppt/ink/ink2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8.545"/>
    </inkml:context>
    <inkml:brush xml:id="br0">
      <inkml:brushProperty name="width" value="0.05" units="cm"/>
      <inkml:brushProperty name="height" value="0.05" units="cm"/>
    </inkml:brush>
  </inkml:definitions>
  <inkml:trace contextRef="#ctx0" brushRef="#br0">28 0 10594 0 0,'-2'0'2226'0'0,"-1"8"3841"0"0,-9 76-4679 0 0,5 1 0 0 0,3 111 1 0 0,5-188-1440 0 0,-1-1-91 0 0,0-1 0 0 0,0 1 0 0 0,1 0 0 0 0,0 0 0 0 0,3 7 0 0 0,-3-13-802 0 0</inkml:trace>
</inkml:ink>
</file>

<file path=ppt/ink/ink2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8.906"/>
    </inkml:context>
    <inkml:brush xml:id="br0">
      <inkml:brushProperty name="width" value="0.05" units="cm"/>
      <inkml:brushProperty name="height" value="0.05" units="cm"/>
    </inkml:brush>
  </inkml:definitions>
  <inkml:trace contextRef="#ctx0" brushRef="#br0">31 0 2761 0 0,'-6'1'10092'0'0,"1"8"-5926"0"0,2 15-3330 0 0,2-17 556 0 0,-13 117 2228 0 0,13-75-3776 0 0,9 92-1 0 0,-6-136-234 0 0,1 1-7 0 0</inkml:trace>
</inkml:ink>
</file>

<file path=ppt/ink/ink2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9.396"/>
    </inkml:context>
    <inkml:brush xml:id="br0">
      <inkml:brushProperty name="width" value="0.05" units="cm"/>
      <inkml:brushProperty name="height" value="0.05" units="cm"/>
    </inkml:brush>
  </inkml:definitions>
  <inkml:trace contextRef="#ctx0" brushRef="#br0">32 42 10594 0 0,'0'0'114'0'0,"0"-1"-1"0"0,0 1 0 0 0,0 0 1 0 0,-1 0-1 0 0,1 0 1 0 0,0 0-1 0 0,0 0 0 0 0,0 0 1 0 0,0-1-1 0 0,0 1 1 0 0,-1 0-1 0 0,1 0 0 0 0,0 0 1 0 0,0 0-1 0 0,0-1 1 0 0,0 1-1 0 0,0 0 0 0 0,0 0 1 0 0,0 0-1 0 0,0-1 1 0 0,0 1-1 0 0,0 0 0 0 0,0 0 1 0 0,0 0-1 0 0,0-1 1 0 0,0 1-1 0 0,0 0 0 0 0,0 0 1 0 0,0 0-1 0 0,0-1 1 0 0,0 1-1 0 0,0 0 0 0 0,0 0 1 0 0,0 0-1 0 0,0-1 1 0 0,0 1-1 0 0,0 0 0 0 0,0 0 1 0 0,1-1-1 0 0,7-9 1941 0 0,16-6-626 0 0,-23 16-1348 0 0,0 0 0 0 0,0-1-1 0 0,0 1 1 0 0,0 0 0 0 0,0-1 0 0 0,1 1-1 0 0,-1 0 1 0 0,0 0 0 0 0,0 0 0 0 0,0 0-1 0 0,1 0 1 0 0,-1 0 0 0 0,0 0 0 0 0,0 1-1 0 0,0-1 1 0 0,1 0 0 0 0,-1 1 0 0 0,0-1-1 0 0,0 1 1 0 0,0-1 0 0 0,0 1 0 0 0,0-1 0 0 0,0 1-1 0 0,0 0 1 0 0,0-1 0 0 0,0 1 0 0 0,0 0-1 0 0,0 0 1 0 0,-1 0 0 0 0,1 0 0 0 0,0 0-1 0 0,-1 0 1 0 0,1 0 0 0 0,0 0 0 0 0,-1 0-1 0 0,1 0 1 0 0,-1 0 0 0 0,0 0 0 0 0,1 0 0 0 0,-1 1-1 0 0,0-1 1 0 0,1 2 0 0 0,-1-1-53 0 0,1 1 0 0 0,-1-1 1 0 0,0 0-1 0 0,0 0 0 0 0,0 0 1 0 0,0 0-1 0 0,0 1 0 0 0,0-1 1 0 0,-1 0-1 0 0,1 0 0 0 0,-1 0 1 0 0,1 0-1 0 0,-1 0 0 0 0,0 0 1 0 0,0 0-1 0 0,0 0 0 0 0,0 0 1 0 0,0 0-1 0 0,0 0 0 0 0,-1 0 1 0 0,1-1-1 0 0,-1 1 0 0 0,1 0 1 0 0,-3 1-1 0 0,1-1-11 0 0,0-1 0 0 0,1-1 1 0 0,-1 1-1 0 0,0 0 0 0 0,0-1 1 0 0,1 1-1 0 0,-1-1 0 0 0,0 0 0 0 0,0 0 1 0 0,0 0-1 0 0,0 0 0 0 0,1 0 1 0 0,-1-1-1 0 0,0 1 0 0 0,-3-2 1 0 0,4 2-22 0 0,0-1 1 0 0,0 1 0 0 0,0-1 0 0 0,1 1 0 0 0,-1-1 0 0 0,0 0 0 0 0,0 0 0 0 0,1 0 0 0 0,-1 0 0 0 0,0 0 0 0 0,1 0 0 0 0,0 0 0 0 0,-1-1 0 0 0,1 1 0 0 0,-1 0 0 0 0,1-1 0 0 0,0 1 0 0 0,0-1 0 0 0,0 0 0 0 0,0 1 0 0 0,0-1 0 0 0,0 0 0 0 0,0-2 0 0 0,1 3-25 0 0,0-1-1 0 0,0 1 1 0 0,0 0 0 0 0,0-1 0 0 0,0 1 0 0 0,0 0-1 0 0,1-1 1 0 0,-1 1 0 0 0,1 0 0 0 0,-1 0-1 0 0,1-1 1 0 0,-1 1 0 0 0,1 0 0 0 0,-1 0-1 0 0,1 0 1 0 0,0 0 0 0 0,0 0 0 0 0,0 0 0 0 0,0 0-1 0 0,0 0 1 0 0,0 0 0 0 0,0 0 0 0 0,1-1-1 0 0,32-17-499 0 0,-21 13-20 0 0,-8 3 324 0 0</inkml:trace>
</inkml:ink>
</file>

<file path=ppt/ink/ink2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38.684"/>
    </inkml:context>
    <inkml:brush xml:id="br0">
      <inkml:brushProperty name="width" value="0.05" units="cm"/>
      <inkml:brushProperty name="height" value="0.05" units="cm"/>
    </inkml:brush>
  </inkml:definitions>
  <inkml:trace contextRef="#ctx0" brushRef="#br0">14 135 2761 0 0,'-10'-4'13355'0'0,"7"-3"-9396"0"0,2-3-3312 0 0,6-10-2516 0 0,0 9 3714 0 0,1 1-1858 0 0,0 1-1 0 0,1 0 1 0 0,15-18 0 0 0,-20 25-10 0 0,1-1 1 0 0,-1 1 0 0 0,1 0-1 0 0,-1 0 1 0 0,1 0 0 0 0,0 0-1 0 0,0 0 1 0 0,0 0 0 0 0,0 1-1 0 0,0 0 1 0 0,0-1 0 0 0,0 1-1 0 0,0 0 1 0 0,1 1 0 0 0,-1-1-1 0 0,0 0 1 0 0,1 1 0 0 0,3 0-1 0 0,-4 0 1 0 0,-1 1 1 0 0,1 0-1 0 0,0 0 0 0 0,-1 1 0 0 0,1-1 0 0 0,0 0 0 0 0,-1 1 1 0 0,0-1-1 0 0,1 1 0 0 0,-1 0 0 0 0,0 0 0 0 0,0 0 0 0 0,0 0 1 0 0,0 0-1 0 0,2 4 0 0 0,26 41-78 0 0,-24-36 196 0 0,165 254 482 0 0,-131-213-416 0 0,1-1 1 0 0,89 80-1 0 0,-122-123-182 0 0,15 12-204 0 0,-22-20 210 0 0,0 1 0 0 0,-1-1 0 0 0,1 0 0 0 0,0 0 0 0 0,-1 1 0 0 0,1-1 0 0 0,0 0 0 0 0,0 0 0 0 0,-1 0 0 0 0,1 0 0 0 0,0 0 0 0 0,0 0 0 0 0,-1 0 0 0 0,1 0 0 0 0,0 0 0 0 0,-1 0 0 0 0,1 0 0 0 0,0 0 0 0 0,0 0 0 0 0,-1-1 0 0 0,1 1 0 0 0,0 0 0 0 0,-1-1 0 0 0,1 1 0 0 0,0 0 0 0 0,-1-1 0 0 0,1 1 0 0 0,-1-1 0 0 0,1 1 0 0 0,-1-1 0 0 0,1 1 0 0 0,-1-1 0 0 0,1 1 0 0 0,0-2 0 0 0,5-7-780 0 0</inkml:trace>
</inkml:ink>
</file>

<file path=ppt/ink/ink2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39.027"/>
    </inkml:context>
    <inkml:brush xml:id="br0">
      <inkml:brushProperty name="width" value="0.05" units="cm"/>
      <inkml:brushProperty name="height" value="0.05" units="cm"/>
    </inkml:brush>
  </inkml:definitions>
  <inkml:trace contextRef="#ctx0" brushRef="#br0">468 1 21661 0 0,'-46'38'1579'0'0,"-33"52"-1335"0"0,4 3 1 0 0,-68 112-1 0 0,132-189-217 0 0,-12 18-464 0 0,1 1 0 0 0,2 1 0 0 0,-19 44-1 0 0,29-51-7530 0 0</inkml:trace>
</inkml:ink>
</file>

<file path=ppt/ink/ink2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39.401"/>
    </inkml:context>
    <inkml:brush xml:id="br0">
      <inkml:brushProperty name="width" value="0.05" units="cm"/>
      <inkml:brushProperty name="height" value="0.05" units="cm"/>
    </inkml:brush>
  </inkml:definitions>
  <inkml:trace contextRef="#ctx0" brushRef="#br0">28 1 14747 0 0,'0'11'1615'0'0,"-2"1"0"0"0,-4 20 0 0 0,0-4-807 0 0,0 8-803 0 0,2 0 0 0 0,1 0 0 0 0,2 0 0 0 0,2 0 0 0 0,1 1 0 0 0,7 38 0 0 0,-6-66-1425 0 0,-1 0-5392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4.725"/>
    </inkml:context>
    <inkml:brush xml:id="br0">
      <inkml:brushProperty name="width" value="0.05" units="cm"/>
      <inkml:brushProperty name="height" value="0.05" units="cm"/>
      <inkml:brushProperty name="color" value="#004F8B"/>
    </inkml:brush>
  </inkml:definitions>
  <inkml:trace contextRef="#ctx0" brushRef="#br0">1 76 10594 0 0,'3'-2'4414'0'0,"12"-9"-3253"0"0,5 1-1103 0 0,1 2 0 0 0,0 0-1 0 0,0 1 1 0 0,0 1 0 0 0,37-5 0 0 0,112-1 94 0 0,-120 12-827 0 0,77 9 1 0 0,-115-6-4811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7.057"/>
    </inkml:context>
    <inkml:brush xml:id="br0">
      <inkml:brushProperty name="width" value="0.05" units="cm"/>
      <inkml:brushProperty name="height" value="0.05" units="cm"/>
      <inkml:brushProperty name="color" value="#004F8B"/>
    </inkml:brush>
  </inkml:definitions>
  <inkml:trace contextRef="#ctx0" brushRef="#br0">13 1 920 0 0,'7'0'275'0'0,"27"2"1084"0"0,-32-2-1171 0 0,-1 1 1 0 0,1-1-1 0 0,-1 0 1 0 0,1 1-1 0 0,-1 0 1 0 0,0-1-1 0 0,1 1 1 0 0,-1 0-1 0 0,0 0 0 0 0,1-1 1 0 0,-1 1-1 0 0,0 0 1 0 0,0 0-1 0 0,0 0 1 0 0,0 1-1 0 0,0-1 0 0 0,0 0 1 0 0,0 0-1 0 0,1 2 1 0 0,-2-2 190 0 0,-1-1 0 0 0,1 1 1 0 0,0 0-1 0 0,-1-1 0 0 0,1 1 0 0 0,-1-1 1 0 0,1 1-1 0 0,-1-1 0 0 0,1 1 0 0 0,-1-1 1 0 0,1 1-1 0 0,-1-1 0 0 0,1 1 1 0 0,-1-1-1 0 0,0 1 0 0 0,1-1 0 0 0,-1 0 1 0 0,0 0-1 0 0,1 1 0 0 0,-1-1 1 0 0,0 0-1 0 0,1 0 0 0 0,-1 0 0 0 0,-1 1 1 0 0,-20 5 1527 0 0,-2-6-1038 0 0,23 0-868 0 0,0 1-1 0 0,0-1 0 0 0,1 0 0 0 0,-1-1 0 0 0,0 1 1 0 0,1 0-1 0 0,-1 0 0 0 0,0 0 0 0 0,0 0 0 0 0,1 0 0 0 0,-1-1 1 0 0,0 1-1 0 0,1 0 0 0 0,-1-1 0 0 0,0 1 0 0 0,1 0 0 0 0,-1-1 1 0 0,1 1-1 0 0,-1-1 0 0 0,1 1 0 0 0,-1-1 0 0 0,1 1 0 0 0,-1-1 1 0 0,1 0-1 0 0,-1 1 0 0 0,1-1 0 0 0,0 1 0 0 0,-1-1 0 0 0,0-1 1 0 0,3 0-271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8.573"/>
    </inkml:context>
    <inkml:brush xml:id="br0">
      <inkml:brushProperty name="width" value="0.05" units="cm"/>
      <inkml:brushProperty name="height" value="0.05" units="cm"/>
      <inkml:brushProperty name="color" value="#004F8B"/>
    </inkml:brush>
  </inkml:definitions>
  <inkml:trace contextRef="#ctx0" brushRef="#br0">11 48 14283 0 0,'-11'-1'1718'0'0,"15"-2"399"0"0,18-3 9 0 0,-20 6-2534 0 0,156-33 640 0 0,-134 28-232 0 0</inkml:trace>
</inkml:ink>
</file>

<file path=ppt/ink/ink3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0.228"/>
    </inkml:context>
    <inkml:brush xml:id="br0">
      <inkml:brushProperty name="width" value="0.05" units="cm"/>
      <inkml:brushProperty name="height" value="0.05" units="cm"/>
    </inkml:brush>
  </inkml:definitions>
  <inkml:trace contextRef="#ctx0" brushRef="#br0">134 2 7834 0 0,'2'0'96'0'0,"0"-1"1"0"0,0 1 0 0 0,0 0 0 0 0,0 0 0 0 0,0 0 0 0 0,0 0-1 0 0,0 0 1 0 0,0 0 0 0 0,3 1 0 0 0,2 1 105 0 0,1 0 0 0 0,0 0-1 0 0,-1 1 1 0 0,1 0 0 0 0,-1 0 0 0 0,0 0 0 0 0,0 1 0 0 0,-1 0 0 0 0,1 1 0 0 0,-1 0-1 0 0,0 0 1 0 0,0 0 0 0 0,0 1 0 0 0,-1-1 0 0 0,1 1 0 0 0,4 9 0 0 0,-7-12-18 0 0,-1 1 1 0 0,1 0-1 0 0,-1 0 1 0 0,0 0 0 0 0,0 1-1 0 0,0-1 1 0 0,-1 0-1 0 0,0 1 1 0 0,1-1-1 0 0,-2 1 1 0 0,1 0 0 0 0,0-1-1 0 0,-1 1 1 0 0,0-1-1 0 0,0 1 1 0 0,0 0-1 0 0,-1-1 1 0 0,0 1 0 0 0,0 0-1 0 0,0-1 1 0 0,0 1-1 0 0,-1-1 1 0 0,1 0 0 0 0,-1 1-1 0 0,0-1 1 0 0,0 0-1 0 0,-1 0 1 0 0,-4 5-1 0 0,0 0-30 0 0,-1-1 0 0 0,-1 0-1 0 0,0 0 1 0 0,0-1 0 0 0,0 0-1 0 0,-1 0 1 0 0,0-1 0 0 0,0 0-1 0 0,0-1 1 0 0,-22 7 0 0 0,23-9-171 0 0,0 0-1 0 0,0-1 1 0 0,-1 0 0 0 0,1-1 0 0 0,-1 0 0 0 0,1 0-1 0 0,-1-1 1 0 0,1 0 0 0 0,0-1 0 0 0,-1 0 0 0 0,1 0-1 0 0,-1-1 1 0 0,-15-6 0 0 0,25 8 68 0 0,0 0 0 0 0,0 0 1 0 0,0 0-1 0 0,0 0 0 0 0,0 0 0 0 0,0 0 0 0 0,0 0 0 0 0,0-1 0 0 0,0 1 1 0 0,1 0-1 0 0,-1 0 0 0 0,0 0 0 0 0,0 0 0 0 0,0 0 0 0 0,0 0 1 0 0,0 0-1 0 0,0-1 0 0 0,0 1 0 0 0,0 0 0 0 0,0 0 0 0 0,0 0 1 0 0,0 0-1 0 0,0 0 0 0 0,0-1 0 0 0,0 1 0 0 0,0 0 0 0 0,0 0 1 0 0,0 0-1 0 0,0 0 0 0 0,0 0 0 0 0,0 0 0 0 0,0-1 0 0 0,0 1 0 0 0,-1 0 1 0 0,1 0-1 0 0,0 0 0 0 0,0 0 0 0 0,0 0 0 0 0,0 0 0 0 0,0 0 1 0 0,0 0-1 0 0,0-1 0 0 0,0 1 0 0 0,0 0 0 0 0,-1 0 0 0 0,1 0 1 0 0,0 0-1 0 0,0 0 0 0 0,0 0 0 0 0,0 0 0 0 0,0 0 0 0 0,-1 0 0 0 0,13-2 875 0 0,-12 2-988 0 0,5 0-16 0 0,68 2-145 0 0,57-1 110 0 0,-104-2 113 0 0</inkml:trace>
</inkml:ink>
</file>

<file path=ppt/ink/ink3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0.772"/>
    </inkml:context>
    <inkml:brush xml:id="br0">
      <inkml:brushProperty name="width" value="0.05" units="cm"/>
      <inkml:brushProperty name="height" value="0.05" units="cm"/>
    </inkml:brush>
  </inkml:definitions>
  <inkml:trace contextRef="#ctx0" brushRef="#br0">1 9 10594 0 0,'0'0'819'0'0,"8"-5"-243"0"0,-3 4-545 0 0,-4 1-80 0 0,3-1-23 0 0,-1 0 162 0 0,0 1 1 0 0,1-1-1 0 0,-1 1 1 0 0,1 0-1 0 0,-1 1 1 0 0,0-1-1 0 0,1 1 1 0 0,-1-1-1 0 0,0 1 1 0 0,1 0-1 0 0,-1 0 1 0 0,6 3-1 0 0,-7-3 8 0 0,0 0 1 0 0,-1 0-1 0 0,1 0 0 0 0,-1 0 0 0 0,1 0 0 0 0,-1 0 1 0 0,0 1-1 0 0,1-1 0 0 0,-1 0 0 0 0,0 1 1 0 0,0-1-1 0 0,0 1 0 0 0,0-1 0 0 0,0 1 0 0 0,0 0 1 0 0,0-1-1 0 0,-1 1 0 0 0,1 0 0 0 0,-1 0 0 0 0,1-1 1 0 0,-1 1-1 0 0,0 0 0 0 0,1 0 0 0 0,-1 0 1 0 0,0 0-1 0 0,0 0 0 0 0,0-1 0 0 0,-1 5 0 0 0,1-5 5 0 0,-1 0 0 0 0,1 0 0 0 0,-1 0-1 0 0,1 0 1 0 0,-1 1 0 0 0,1-1 0 0 0,-1 0-1 0 0,0 0 1 0 0,0 0 0 0 0,1 0-1 0 0,-1 0 1 0 0,0-1 0 0 0,0 1 0 0 0,0 0-1 0 0,0 0 1 0 0,0 0 0 0 0,0-1 0 0 0,0 1-1 0 0,0-1 1 0 0,-1 1 0 0 0,1-1 0 0 0,0 1-1 0 0,0-1 1 0 0,0 1 0 0 0,0-1-1 0 0,-1 0 1 0 0,1 0 0 0 0,0 0 0 0 0,0 0-1 0 0,-1 0 1 0 0,1 0 0 0 0,0 0 0 0 0,0 0-1 0 0,-1 0 1 0 0,0-1 0 0 0,0 1-57 0 0,-1 0 1 0 0,1-1-1 0 0,0 1 1 0 0,-1-1-1 0 0,1 1 1 0 0,0-1-1 0 0,0 0 1 0 0,0 0-1 0 0,0 0 1 0 0,0 0 0 0 0,0-1-1 0 0,0 1 1 0 0,0 0-1 0 0,0-1 1 0 0,0 1-1 0 0,1-1 1 0 0,-1 0-1 0 0,-1-2 1 0 0,3 3-82 0 0,0 1 1 0 0,0-1 0 0 0,0 0 0 0 0,1 1 0 0 0,-1-1-1 0 0,0 0 1 0 0,1 1 0 0 0,-1-1 0 0 0,0 1-1 0 0,1-1 1 0 0,-1 0 0 0 0,1 1 0 0 0,-1-1 0 0 0,1 1-1 0 0,-1-1 1 0 0,1 1 0 0 0,-1 0 0 0 0,1-1 0 0 0,0 1-1 0 0,-1-1 1 0 0,1 1 0 0 0,0 0 0 0 0,-1 0-1 0 0,1-1 1 0 0,0 1 0 0 0,-1 0 0 0 0,1 0 0 0 0,0 0-1 0 0,0 0 1 0 0,0 0 0 0 0,0-1-1 0 0,0 1 0 0 0,0 0 1 0 0,0-1-1 0 0,0 1 0 0 0,0 0 1 0 0,0 0-1 0 0,0-1 0 0 0,-1 1 1 0 0,1 0-1 0 0,0 0 0 0 0,0 0 0 0 0,0 0 1 0 0,0 1-1 0 0,0-1 0 0 0,0 0 1 0 0,0 0-1 0 0,0 0 0 0 0,0 1 1 0 0,0-1-1 0 0,0 1 0 0 0,0-1 0 0 0,-1 1 1 0 0,1-1-1 0 0,0 1 0 0 0,0-1 1 0 0,0 1-1 0 0,2 2-1196 0 0</inkml:trace>
</inkml:ink>
</file>

<file path=ppt/ink/ink3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6.798"/>
    </inkml:context>
    <inkml:brush xml:id="br0">
      <inkml:brushProperty name="width" value="0.05" units="cm"/>
      <inkml:brushProperty name="height" value="0.05" units="cm"/>
    </inkml:brush>
  </inkml:definitions>
  <inkml:trace contextRef="#ctx0" brushRef="#br0">33 205 2761 0 0,'-2'0'384'0'0,"0"-1"1"0"0,0 1 0 0 0,1-1-1 0 0,-1 0 1 0 0,0 1 0 0 0,1-1 0 0 0,-1 0-1 0 0,1 0 1 0 0,-1 0 0 0 0,1 0-1 0 0,-1 0 1 0 0,1 0 0 0 0,0-1 0 0 0,0 1-1 0 0,0 0 1 0 0,-1-1 0 0 0,1 1-1 0 0,0-1 1 0 0,1 1 0 0 0,-1-1 0 0 0,0 1-1 0 0,0-1 1 0 0,1 0 0 0 0,-2-2-1 0 0,2 1 63 0 0,0 0-1 0 0,0 0 0 0 0,1 0 0 0 0,-1 0 0 0 0,1 0 1 0 0,-1 0-1 0 0,1 0 0 0 0,0 0 0 0 0,0 0 0 0 0,0 0 1 0 0,1 0-1 0 0,2-5 0 0 0,5-5-154 0 0,1 0-1 0 0,0 0 1 0 0,0 1 0 0 0,16-13 0 0 0,-17 17-331 0 0,0 0 0 0 0,1 0 0 0 0,14-8 0 0 0,-21 14 31 0 0,0 0 1 0 0,0 1 0 0 0,0-1-1 0 0,0 1 1 0 0,0 0-1 0 0,0 0 1 0 0,0 0-1 0 0,0 0 1 0 0,0 1 0 0 0,1-1-1 0 0,-1 1 1 0 0,0 0-1 0 0,0-1 1 0 0,1 2-1 0 0,-1-1 1 0 0,0 0 0 0 0,5 2-1 0 0,-5-1 12 0 0,-1 0 0 0 0,0 1 0 0 0,0-1 0 0 0,0 1-1 0 0,1 0 1 0 0,-2 0 0 0 0,1 0 0 0 0,0 0 0 0 0,0 0 0 0 0,0 0 0 0 0,-1 0-1 0 0,3 4 1 0 0,15 35 95 0 0,-13-28-64 0 0,46 105 359 0 0,-22-48-148 0 0,53 92 0 0 0,-30-79-269 0 0,47 84-62 0 0,-90-139-1810 0 0</inkml:trace>
</inkml:ink>
</file>

<file path=ppt/ink/ink3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7.142"/>
    </inkml:context>
    <inkml:brush xml:id="br0">
      <inkml:brushProperty name="width" value="0.05" units="cm"/>
      <inkml:brushProperty name="height" value="0.05" units="cm"/>
    </inkml:brush>
  </inkml:definitions>
  <inkml:trace contextRef="#ctx0" brushRef="#br0">487 1 20276 0 0,'-3'0'203'0'0,"0"0"0"0"0,0 0 0 0 0,0 0 0 0 0,0 1 0 0 0,0 0 0 0 0,0-1 0 0 0,0 1 0 0 0,0 0 0 0 0,0 1 0 0 0,0-1-1 0 0,1 0 1 0 0,-1 1 0 0 0,0-1 0 0 0,1 1 0 0 0,0 0 0 0 0,-1 0 0 0 0,1 0 0 0 0,-3 3 0 0 0,-25 28 200 0 0,1 1-1 0 0,-46 72 1 0 0,43-59-304 0 0,1-2-221 0 0,-175 268-1498 0 0,177-264-6866 0 0</inkml:trace>
</inkml:ink>
</file>

<file path=ppt/ink/ink3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8.246"/>
    </inkml:context>
    <inkml:brush xml:id="br0">
      <inkml:brushProperty name="width" value="0.05" units="cm"/>
      <inkml:brushProperty name="height" value="0.05" units="cm"/>
    </inkml:brush>
  </inkml:definitions>
  <inkml:trace contextRef="#ctx0" brushRef="#br0">66 2 9674 0 0,'21'-2'3185'0'0,"-13"3"-2795"0"0,1 0 1 0 0,-1 0-1 0 0,0 1 1 0 0,0 0 0 0 0,0 1-1 0 0,0 0 1 0 0,-1 0-1 0 0,1 1 1 0 0,-1-1-1 0 0,0 2 1 0 0,0-1-1 0 0,11 9 1 0 0,-12-8-205 0 0,-1-1 1 0 0,1 1-1 0 0,-1 0 1 0 0,0 1-1 0 0,0-1 1 0 0,-1 1-1 0 0,1 0 0 0 0,-1 0 1 0 0,-1 1-1 0 0,1-1 1 0 0,-1 1-1 0 0,0 0 1 0 0,0 0-1 0 0,2 10 0 0 0,-6-14-132 0 0,1-1 0 0 0,0 0 0 0 0,-1 1-1 0 0,1-1 1 0 0,-1 0 0 0 0,0 1 0 0 0,0-1-1 0 0,0 0 1 0 0,0 0 0 0 0,0 1 0 0 0,-1-1-1 0 0,1 0 1 0 0,0 0 0 0 0,-1 0 0 0 0,-2 2-1 0 0,-30 27 312 0 0,23-24-359 0 0,0 0-1 0 0,0-1 1 0 0,-1-1 0 0 0,0 0 0 0 0,0-1 0 0 0,0 0 0 0 0,-1 0 0 0 0,1-2-1 0 0,-1 1 1 0 0,0-2 0 0 0,1 0 0 0 0,-1 0 0 0 0,0-1 0 0 0,-19-3 0 0 0,24 2 415 0 0,7-2-165 0 0,15-4-103 0 0,23-2-330 0 0,26-6 68 0 0,-47 10 107 0 0,0 1 0 0 0,0 1 0 0 0,26-2 0 0 0,-11 4 309 0 0,-11 1-1832 0 0,0-1-1 0 0,0 0 1 0 0,36-9-1 0 0,-40 5 1400 0 0</inkml:trace>
</inkml:ink>
</file>

<file path=ppt/ink/ink3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8.585"/>
    </inkml:context>
    <inkml:brush xml:id="br0">
      <inkml:brushProperty name="width" value="0.05" units="cm"/>
      <inkml:brushProperty name="height" value="0.05" units="cm"/>
    </inkml:brush>
  </inkml:definitions>
  <inkml:trace contextRef="#ctx0" brushRef="#br0">43 0 9218 0 0,'-2'2'1019'0'0,"1"0"1"0"0,-1 0-1 0 0,1 0 1 0 0,0 0-1 0 0,0 0 1 0 0,0 1-1 0 0,0-1 1 0 0,-1 3-1 0 0,-7 36-529 0 0,7-30 183 0 0,-5 30-897 0 0,1 0 0 0 0,2 0-1 0 0,2 0 1 0 0,3 50 0 0 0,1-69-6376 0 0</inkml:trace>
</inkml:ink>
</file>

<file path=ppt/ink/ink3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9.011"/>
    </inkml:context>
    <inkml:brush xml:id="br0">
      <inkml:brushProperty name="width" value="0.05" units="cm"/>
      <inkml:brushProperty name="height" value="0.05" units="cm"/>
    </inkml:brush>
  </inkml:definitions>
  <inkml:trace contextRef="#ctx0" brushRef="#br0">25 8 14283 0 0,'0'0'269'0'0,"-2"-3"480"0"0,8 4 1114 0 0,0 2-1794 0 0,0 1 1 0 0,-1-1 0 0 0,1 1-1 0 0,-1 1 1 0 0,8 7 0 0 0,-11-11 9 0 0,-1 1 1 0 0,0-1 0 0 0,0 1-1 0 0,0-1 1 0 0,0 1 0 0 0,0 0-1 0 0,0-1 1 0 0,0 1 0 0 0,-1 0-1 0 0,1 0 1 0 0,0 0 0 0 0,0 2 0 0 0,-1-2-20 0 0,0-1 1 0 0,0 0 0 0 0,-1 0-1 0 0,1 0 1 0 0,0 0 0 0 0,0 0-1 0 0,-1 0 1 0 0,1 0 0 0 0,-1 0 0 0 0,1 0-1 0 0,0 0 1 0 0,-1 0 0 0 0,0 0-1 0 0,1 0 1 0 0,-1-1 0 0 0,0 1-1 0 0,1 0 1 0 0,-1 0 0 0 0,0 0-1 0 0,0-1 1 0 0,0 1 0 0 0,0-1 0 0 0,1 1-1 0 0,-3 0 1 0 0,1 0-24 0 0,0 0 0 0 0,0-1 0 0 0,0 1 0 0 0,0-1 0 0 0,0 0 0 0 0,0 1 0 0 0,0-1 0 0 0,0 0 0 0 0,-1 0 0 0 0,1 0 0 0 0,0-1 0 0 0,0 1 0 0 0,0 0 0 0 0,0-1 0 0 0,0 0 1 0 0,0 1-1 0 0,0-1 0 0 0,0 0 0 0 0,1 0 0 0 0,-1 0 0 0 0,0 0 0 0 0,0 0 0 0 0,1 0 0 0 0,-1-1 0 0 0,-1-1 0 0 0,1 2-117 0 0,1 1-1 0 0,0-1 1 0 0,0 0 0 0 0,0 0-1 0 0,0 0 1 0 0,0 0 0 0 0,0 0-1 0 0,1-1 1 0 0,-1 1 0 0 0,0 0-1 0 0,0 0 1 0 0,1 0 0 0 0,-1-1-1 0 0,1 1 1 0 0,-1 0 0 0 0,1-1-1 0 0,0 1 1 0 0,-1 0 0 0 0,1-1-1 0 0,0 1 1 0 0,0-1 0 0 0,0 1-1 0 0,0 0 1 0 0,0-1 0 0 0,0 1-1 0 0,1-1 1 0 0,-1 1 0 0 0,0 0-1 0 0,1-1 1 0 0,-1 1 0 0 0,1 0-1 0 0,-1 0 1 0 0,1-1 0 0 0,-1 1-1 0 0,1 0 1 0 0,0 0 0 0 0,0 0 0 0 0,1-2-1 0 0,1 0-99 0 0,0 1 1 0 0,0-1-1 0 0,1 1 0 0 0,-1 0 1 0 0,0 0-1 0 0,1 0 0 0 0,0 0 0 0 0,-1 1 1 0 0,5-2-1 0 0,-7 3 199 0 0,0 0 1 0 0,0-1-1 0 0,0 1 1 0 0,0 0-1 0 0,0 0 0 0 0,0-1 1 0 0,0 1-1 0 0,1 0 1 0 0,-1 0-1 0 0,0 0 0 0 0,0 1 1 0 0,0-1-1 0 0,0 0 0 0 0,0 0 1 0 0,0 1-1 0 0,0-1 1 0 0,0 0-1 0 0,0 1 0 0 0,0-1 1 0 0,0 1-1 0 0,0-1 1 0 0,0 1-1 0 0,-1-1 0 0 0,1 1 1 0 0,0 0-1 0 0,0 0 1 0 0,0-1-1 0 0,-1 1 0 0 0,1 0 1 0 0,0 0-1 0 0,-1 0 0 0 0,1 0 1 0 0,-1 0-1 0 0,1 0 1 0 0,-1-1-1 0 0,1 1 0 0 0,-1 0 1 0 0,0 1-1 0 0,1 0 1 0 0,-1-1 94 0 0,0-1 0 0 0,0 1 0 0 0,0 0 0 0 0,0 0 0 0 0,0 0 0 0 0,0-1 1 0 0,0 1-1 0 0,0 0 0 0 0,0 0 0 0 0,-1-1 0 0 0,1 1 0 0 0,0 0 0 0 0,0 0 0 0 0,-1-1 1 0 0,1 1-1 0 0,-1 0 0 0 0,1-1 0 0 0,0 1 0 0 0,-1 0 0 0 0,1-1 0 0 0,-1 1 0 0 0,1-1 1 0 0,-1 1-1 0 0,0 0 0 0 0,1-1 0 0 0,-2 1 0 0 0,-20 9 732 0 0,13-9-1177 0 0</inkml:trace>
</inkml:ink>
</file>

<file path=ppt/ink/ink3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53.672"/>
    </inkml:context>
    <inkml:brush xml:id="br0">
      <inkml:brushProperty name="width" value="0.05" units="cm"/>
      <inkml:brushProperty name="height" value="0.05" units="cm"/>
    </inkml:brush>
  </inkml:definitions>
  <inkml:trace contextRef="#ctx0" brushRef="#br0">8 156 5065 0 0,'-1'-1'205'0'0,"0"0"-1"0"0,0-1 1 0 0,0 1 0 0 0,1 0-1 0 0,-1-1 1 0 0,1 1 0 0 0,-1-1-1 0 0,1 1 1 0 0,-1-1 0 0 0,1 1-1 0 0,0-1 1 0 0,0 1 0 0 0,0-1-1 0 0,0 0 1 0 0,0 1-1 0 0,0-1 1 0 0,0 1 0 0 0,1-1-1 0 0,0-2 1 0 0,10-27 2798 0 0,-4 23-2844 0 0,-1 0 0 0 0,1 0 0 0 0,1 1 0 0 0,-1 0 0 0 0,1 1 0 0 0,0-1 0 0 0,1 1 0 0 0,-1 1 0 0 0,1 0 0 0 0,1 0 0 0 0,-1 1 0 0 0,0 0 0 0 0,18-5 0 0 0,-23 8-174 0 0,1 0 0 0 0,-1 1 0 0 0,0-1 0 0 0,1 1 0 0 0,-1 0 1 0 0,0 0-1 0 0,1 0 0 0 0,-1 1 0 0 0,1-1 0 0 0,-1 1 0 0 0,0 0 0 0 0,0 0 0 0 0,0 1 0 0 0,8 3 0 0 0,-7-2 86 0 0,1 1 0 0 0,-1 0 0 0 0,0 0 0 0 0,0 0 0 0 0,-1 1 0 0 0,1-1 0 0 0,-1 1 0 0 0,0 0 0 0 0,5 9 0 0 0,24 43 1494 0 0,36 81 0 0 0,25 45-868 0 0,-34-93-663 0 0,21 36-4 0 0,-78-122-30 0 0</inkml:trace>
</inkml:ink>
</file>

<file path=ppt/ink/ink3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54.023"/>
    </inkml:context>
    <inkml:brush xml:id="br0">
      <inkml:brushProperty name="width" value="0.05" units="cm"/>
      <inkml:brushProperty name="height" value="0.05" units="cm"/>
    </inkml:brush>
  </inkml:definitions>
  <inkml:trace contextRef="#ctx0" brushRef="#br0">391 0 18892 0 0,'-3'1'288'0'0,"1"-1"0"0"0,-1 1-1 0 0,0 0 1 0 0,0 0 0 0 0,0 0 0 0 0,1 0-1 0 0,-1 1 1 0 0,1-1 0 0 0,-1 1 0 0 0,1-1-1 0 0,-1 1 1 0 0,1 0 0 0 0,0 0 0 0 0,0 0 0 0 0,0 0-1 0 0,0 0 1 0 0,-2 4 0 0 0,-7 8-543 0 0,-14 26 0 0 0,17-27 562 0 0,-69 108-323 0 0,7-12-136 0 0,-61 128 0 0 0,119-207-1518 0 0,2-3-6166 0 0</inkml:trace>
</inkml:ink>
</file>

<file path=ppt/ink/ink3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54.368"/>
    </inkml:context>
    <inkml:brush xml:id="br0">
      <inkml:brushProperty name="width" value="0.05" units="cm"/>
      <inkml:brushProperty name="height" value="0.05" units="cm"/>
    </inkml:brush>
  </inkml:definitions>
  <inkml:trace contextRef="#ctx0" brushRef="#br0">114 1 5985 0 0,'2'2'5150'0'0,"7"10"-5260"0"0,7 10-59 0 0,16 26 127 0 0,-30-44 86 0 0,0 0 0 0 0,0 0 1 0 0,0 0-1 0 0,0 0 0 0 0,-1 0 0 0 0,0 1 0 0 0,0-1 0 0 0,0 1 1 0 0,0 6-1 0 0,-1-9 299 0 0,-1 1 1 0 0,1 0 0 0 0,-1-1 0 0 0,0 1-1 0 0,0 0 1 0 0,0-1 0 0 0,0 1 0 0 0,-1-1-1 0 0,1 1 1 0 0,-1-1 0 0 0,1 0-1 0 0,-1 0 1 0 0,0 0 0 0 0,0 0 0 0 0,0 0-1 0 0,0 0 1 0 0,0 0 0 0 0,-1 0 0 0 0,1-1-1 0 0,0 1 1 0 0,-1-1 0 0 0,-3 2-1 0 0,-6 2 17 0 0,0 0 0 0 0,0 0 0 0 0,-18 4-1 0 0,16-6-1228 0 0,0-1 0 0 0,0 0 0 0 0,-24-1 0 0 0,36-1 733 0 0,36 1 1056 0 0,-7 1-1272 0 0,-1-2 0 0 0,0-1 1 0 0,30-4-1 0 0,-31 1-5563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0.443"/>
    </inkml:context>
    <inkml:brush xml:id="br0">
      <inkml:brushProperty name="width" value="0.05" units="cm"/>
      <inkml:brushProperty name="height" value="0.05" units="cm"/>
      <inkml:brushProperty name="color" value="#004F8B"/>
    </inkml:brush>
  </inkml:definitions>
  <inkml:trace contextRef="#ctx0" brushRef="#br0">280 58 1840 0 0,'-17'-11'11963'0'0,"1"-2"-6281"0"0,13 9-5508 0 0,0 1 0 0 0,0 0 1 0 0,-1 0-1 0 0,1 1 0 0 0,-1-1 0 0 0,0 1 1 0 0,0 0-1 0 0,0 0 0 0 0,0 0 1 0 0,0 0-1 0 0,0 1 0 0 0,0-1 0 0 0,-8 0 1 0 0,4 2-148 0 0,0 0 1 0 0,0 1-1 0 0,0 0 0 0 0,0 0 1 0 0,1 1-1 0 0,-1 0 1 0 0,0 0-1 0 0,1 1 1 0 0,0 0-1 0 0,-1 0 0 0 0,1 1 1 0 0,0 0-1 0 0,1 0 1 0 0,-1 0-1 0 0,1 1 1 0 0,0 0-1 0 0,0 0 1 0 0,0 1-1 0 0,1 0 0 0 0,0 0 1 0 0,0 0-1 0 0,0 0 1 0 0,1 1-1 0 0,0 0 1 0 0,0 0-1 0 0,1 0 0 0 0,-3 9 1 0 0,5-14-33 0 0,1 1 1 0 0,-1-1-1 0 0,1 1 0 0 0,0 0 1 0 0,0-1-1 0 0,0 1 0 0 0,0 0 0 0 0,1-1 1 0 0,-1 1-1 0 0,1 0 0 0 0,-1-1 1 0 0,1 1-1 0 0,0-1 0 0 0,0 1 1 0 0,0-1-1 0 0,0 1 0 0 0,1-1 1 0 0,-1 0-1 0 0,1 0 0 0 0,-1 1 1 0 0,1-1-1 0 0,0 0 0 0 0,1 1 1 0 0,7 8-36 0 0,1-1 0 0 0,21 15 0 0 0,-30-23 40 0 0,56 38-29 0 0,-36-26 8 0 0,-1 1-1 0 0,-1 0 1 0 0,0 2-1 0 0,29 31 1 0 0,-47-47 23 0 0,-1 0-1 0 0,0 1 1 0 0,0-1 0 0 0,0 1 0 0 0,0-1-1 0 0,0 1 1 0 0,0-1 0 0 0,-1 1 0 0 0,1 0 0 0 0,-1-1-1 0 0,1 1 1 0 0,-1 0 0 0 0,1-1 0 0 0,-1 1-1 0 0,0 0 1 0 0,0 0 0 0 0,0-1 0 0 0,0 1 0 0 0,0 0-1 0 0,0 0 1 0 0,-1 2 0 0 0,0-2 4 0 0,0 0 0 0 0,0 0 1 0 0,0 1-1 0 0,0-1 0 0 0,-1 0 0 0 0,1 0 1 0 0,-1-1-1 0 0,1 1 0 0 0,-1 0 0 0 0,0 0 1 0 0,0-1-1 0 0,0 1 0 0 0,-3 1 0 0 0,-6 3 18 0 0,1-1 0 0 0,-1 0 0 0 0,1-1 0 0 0,-1 0-1 0 0,-17 3 1 0 0,13-4 6 0 0,0-1 0 0 0,-1 0 0 0 0,-25 0-1 0 0,35-2-70 0 0,-1 0 0 0 0,1-1 0 0 0,-1 0 0 0 0,1 0 0 0 0,0 0-1 0 0,0-1 1 0 0,-1 0 0 0 0,1 0 0 0 0,0-1 0 0 0,1 0 0 0 0,-10-5-1 0 0,6 0-476 0 0</inkml:trace>
</inkml:ink>
</file>

<file path=ppt/ink/ink3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54.781"/>
    </inkml:context>
    <inkml:brush xml:id="br0">
      <inkml:brushProperty name="width" value="0.05" units="cm"/>
      <inkml:brushProperty name="height" value="0.05" units="cm"/>
    </inkml:brush>
  </inkml:definitions>
  <inkml:trace contextRef="#ctx0" brushRef="#br0">136 1 3681 0 0,'3'0'117'0'0,"-1"1"1"0"0,1 0-1 0 0,0-1 1 0 0,-1 1 0 0 0,1 1-1 0 0,-1-1 1 0 0,1 0-1 0 0,-1 0 1 0 0,0 1-1 0 0,1-1 1 0 0,-1 1 0 0 0,3 3-1 0 0,25 26 2040 0 0,-25-26-1773 0 0,-1 0 0 0 0,0 0 1 0 0,0 1-1 0 0,0-1 1 0 0,-1 1-1 0 0,0 0 1 0 0,0 1-1 0 0,0-1 1 0 0,-1 0-1 0 0,0 1 1 0 0,0-1-1 0 0,-1 1 0 0 0,0 0 1 0 0,0-1-1 0 0,0 10 1 0 0,-1-11-185 0 0,-1 1 1 0 0,0 0-1 0 0,0-1 0 0 0,0 1 1 0 0,-1-1-1 0 0,1 1 0 0 0,-1-1 1 0 0,-1 0-1 0 0,1 0 0 0 0,-1 0 1 0 0,0 0-1 0 0,0 0 1 0 0,0-1-1 0 0,-1 1 0 0 0,1-1 1 0 0,-1 0-1 0 0,0 0 0 0 0,-8 6 1 0 0,3-3-18 0 0,-1 0 1 0 0,0-1 0 0 0,-1-1 0 0 0,1 1 0 0 0,-1-1-1 0 0,0-1 1 0 0,0 0 0 0 0,-1-1 0 0 0,1 0-1 0 0,-1-1 1 0 0,1 0 0 0 0,-1-1 0 0 0,0 0 0 0 0,-14-1-1 0 0,14-2 592 0 0,24 1-651 0 0,18 0-467 0 0,82-1-235 0 0,-89 0 244 0 0</inkml:trace>
</inkml:ink>
</file>

<file path=ppt/ink/ink3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55.256"/>
    </inkml:context>
    <inkml:brush xml:id="br0">
      <inkml:brushProperty name="width" value="0.05" units="cm"/>
      <inkml:brushProperty name="height" value="0.05" units="cm"/>
    </inkml:brush>
  </inkml:definitions>
  <inkml:trace contextRef="#ctx0" brushRef="#br0">46 34 5985 0 0,'1'0'6381'0'0,"9"5"-5620"0"0,10 14-119 0 0,-19-18-485 0 0,0 0 0 0 0,-1-1 0 0 0,1 1 0 0 0,0 0 0 0 0,-1-1 1 0 0,1 1-1 0 0,-1 0 0 0 0,1-1 0 0 0,-1 1 0 0 0,1 0 0 0 0,-1 0 0 0 0,0 0 1 0 0,1 0-1 0 0,-1 0 0 0 0,0-1 0 0 0,0 1 0 0 0,1 0 0 0 0,-1 0 1 0 0,0 0-1 0 0,0 0 0 0 0,0 0 0 0 0,0 0 0 0 0,0 0 0 0 0,0 0 0 0 0,-1 0 1 0 0,1-1-1 0 0,0 1 0 0 0,0 0 0 0 0,-1 0 0 0 0,1 0 0 0 0,0 0 1 0 0,-1 1-1 0 0,0-2-76 0 0,-1 1 1 0 0,1-1 0 0 0,0 1 0 0 0,0-1-1 0 0,0 1 1 0 0,-1-1 0 0 0,1 0 0 0 0,0 0-1 0 0,0 1 1 0 0,-1-1 0 0 0,1 0-1 0 0,0 0 1 0 0,0 0 0 0 0,-1 0 0 0 0,1-1-1 0 0,0 1 1 0 0,0 0 0 0 0,-1 0-1 0 0,1-1 1 0 0,0 1 0 0 0,0-1 0 0 0,0 1-1 0 0,-1-1 1 0 0,1 1 0 0 0,0-1 0 0 0,0 0-1 0 0,0 0 1 0 0,0 1 0 0 0,-1-3-1 0 0,-1 1-296 0 0,0 0 0 0 0,0 0 0 0 0,0-1 0 0 0,1 0 0 0 0,-1 1-1 0 0,1-1 1 0 0,-1 0 0 0 0,1 0 0 0 0,-2-4 0 0 0,4 6 167 0 0,-1-1 1 0 0,1 1 0 0 0,-1 0 0 0 0,1-1-1 0 0,0 1 1 0 0,0 0 0 0 0,0-1-1 0 0,-1 1 1 0 0,1 0 0 0 0,1 0-1 0 0,-1-1 1 0 0,0 1 0 0 0,0 0 0 0 0,0-1-1 0 0,1 1 1 0 0,-1 0 0 0 0,0-1-1 0 0,1 1 1 0 0,0 0 0 0 0,-1 0-1 0 0,1 0 1 0 0,0 0 0 0 0,1-3 0 0 0,0 3 4 0 0,-1-1 1 0 0,1 1-1 0 0,0-1 1 0 0,0 1 0 0 0,0-1-1 0 0,0 1 1 0 0,0 0 0 0 0,1 0-1 0 0,-1 0 1 0 0,0 0 0 0 0,0 1-1 0 0,5-2 1 0 0,-4 2 41 0 0,-1-1 0 0 0,1 1 1 0 0,0 0-1 0 0,0 0 0 0 0,0 0 0 0 0,0 0 0 0 0,0 0 1 0 0,0 1-1 0 0,0-1 0 0 0,4 2 0 0 0,-6-2 23 0 0,0 1-1 0 0,0-1 0 0 0,0 1 1 0 0,1-1-1 0 0,-1 1 1 0 0,0 0-1 0 0,0-1 0 0 0,0 1 1 0 0,0 0-1 0 0,0 0 0 0 0,0 0 1 0 0,0 0-1 0 0,-1 0 1 0 0,1 0-1 0 0,0 0 0 0 0,0 0 1 0 0,-1 0-1 0 0,1 0 0 0 0,0 0 1 0 0,-1 0-1 0 0,1 1 1 0 0,-1 1-1 0 0,0-2 83 0 0,0 1-1 0 0,0 0 1 0 0,0 0-1 0 0,-1 0 1 0 0,1 0 0 0 0,-1 0-1 0 0,0-1 1 0 0,1 1 0 0 0,-1 0-1 0 0,0 0 1 0 0,0-1 0 0 0,0 1-1 0 0,0-1 1 0 0,0 1 0 0 0,0-1-1 0 0,-1 1 1 0 0,1-1 0 0 0,0 0-1 0 0,-1 1 1 0 0,1-1 0 0 0,-1 0-1 0 0,0 0 1 0 0,1 0-1 0 0,-1 0 1 0 0,-3 1 0 0 0,0 1 79 0 0,-1 0-1 0 0,0-1 1 0 0,0 1 0 0 0,-1-1 0 0 0,1 0-1 0 0,-9 1 1 0 0,13-3-163 0 0,1 0 0 0 0,-1 0-1 0 0,0 0 1 0 0,0 0 0 0 0,0 0 0 0 0,0-1 0 0 0,1 1-1 0 0,-1 0 1 0 0,0-1 0 0 0,0 0 0 0 0,-2-1-1 0 0,-2-6-6223 0 0</inkml:trace>
</inkml:ink>
</file>

<file path=ppt/ink/ink3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2.100"/>
    </inkml:context>
    <inkml:brush xml:id="br0">
      <inkml:brushProperty name="width" value="0.05" units="cm"/>
      <inkml:brushProperty name="height" value="0.05" units="cm"/>
    </inkml:brush>
  </inkml:definitions>
  <inkml:trace contextRef="#ctx0" brushRef="#br0">358 105 7370 0 0,'9'-35'7385'0'0,"-9"33"-7119"0"0,0-1-1 0 0,-1 0 1 0 0,1 1-1 0 0,-1-1 1 0 0,0 1 0 0 0,0-1-1 0 0,0 1 1 0 0,0 0-1 0 0,0-1 1 0 0,-1 1 0 0 0,1 0-1 0 0,-1 0 1 0 0,1 0-1 0 0,-1 0 1 0 0,0 0 0 0 0,0 0-1 0 0,0 1 1 0 0,0-1-1 0 0,0 0 1 0 0,0 1-1 0 0,0 0 1 0 0,-1-1 0 0 0,1 1-1 0 0,-4-1 1 0 0,-3-2-204 0 0,1 1 0 0 0,-1 0 1 0 0,1 1-1 0 0,-1 0 0 0 0,-18-2 1 0 0,6 4-130 0 0,0 0 0 0 0,0 1 0 0 0,0 1 0 0 0,0 0 1 0 0,0 2-1 0 0,1 1 0 0 0,0 0 0 0 0,-27 12 0 0 0,43-16 62 0 0,1 1-1 0 0,-1 0 1 0 0,1-1-1 0 0,-1 2 0 0 0,1-1 1 0 0,0 0-1 0 0,0 0 1 0 0,0 1-1 0 0,0 0 1 0 0,-3 4-1 0 0,5-5-57 0 0,0-1-1 0 0,1 0 1 0 0,-1 1 0 0 0,1-1-1 0 0,-1 0 1 0 0,1 1 0 0 0,0-1-1 0 0,-1 1 1 0 0,1-1 0 0 0,0 1-1 0 0,0-1 1 0 0,0 0 0 0 0,0 1-1 0 0,0-1 1 0 0,0 1 0 0 0,1-1-1 0 0,-1 1 1 0 0,0-1 0 0 0,1 1-1 0 0,-1-1 1 0 0,1 0 0 0 0,0 1-1 0 0,-1-1 1 0 0,1 0 0 0 0,0 0-1 0 0,0 1 1 0 0,0-1 0 0 0,0 0-1 0 0,0 0 1 0 0,1 1 0 0 0,11 10-911 0 0,0 0 0 0 0,0-1-1 0 0,2-1 1 0 0,-1 0 0 0 0,30 14 0 0 0,0 0 120 0 0,-24-11 758 0 0,8 3-256 0 0,33 27-1 0 0,-54-38 312 0 0,0 1-1 0 0,-1 0 0 0 0,0 0 1 0 0,0 1-1 0 0,-1-1 1 0 0,0 1-1 0 0,0 0 1 0 0,0 1-1 0 0,-1-1 1 0 0,4 9-1 0 0,-7-14 117 0 0,-1 0 0 0 0,1 1-1 0 0,0-1 1 0 0,-1 0-1 0 0,1 1 1 0 0,-1-1-1 0 0,0 0 1 0 0,0 1-1 0 0,0-1 1 0 0,0 0 0 0 0,0 1-1 0 0,0-1 1 0 0,-1 0-1 0 0,1 1 1 0 0,-1-1-1 0 0,0 0 1 0 0,0 1 0 0 0,0-1-1 0 0,0 0 1 0 0,-1 3-1 0 0,-1-2 211 0 0,1 0-1 0 0,-1 0 1 0 0,1-1-1 0 0,-1 1 0 0 0,0 0 1 0 0,0-1-1 0 0,0 0 1 0 0,0 0-1 0 0,-1 0 0 0 0,1 0 1 0 0,-7 2-1 0 0,4-1 7 0 0,0-1 0 0 0,0 0 0 0 0,0-1 0 0 0,0 0 0 0 0,0 0 0 0 0,0 0 0 0 0,0 0 0 0 0,-1-1 0 0 0,1 0 1 0 0,0-1-1 0 0,0 1 0 0 0,-1-1 0 0 0,1 0 0 0 0,0-1 0 0 0,-10-3 0 0 0,2-3-981 0 0</inkml:trace>
</inkml:ink>
</file>

<file path=ppt/ink/ink3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2.523"/>
    </inkml:context>
    <inkml:brush xml:id="br0">
      <inkml:brushProperty name="width" value="0.05" units="cm"/>
      <inkml:brushProperty name="height" value="0.05" units="cm"/>
    </inkml:brush>
  </inkml:definitions>
  <inkml:trace contextRef="#ctx0" brushRef="#br0">94 1 4145 0 0,'-2'0'756'0'0,"1"0"1"0"0,0 0-1 0 0,-1 1 1 0 0,1-1-1 0 0,-1 0 1 0 0,1 1-1 0 0,-1-1 1 0 0,1 1-1 0 0,0 0 1 0 0,0-1-1 0 0,-1 1 1 0 0,1 0-1 0 0,-1 1 1 0 0,-16 17 2764 0 0,-8 27-2309 0 0,21-33-975 0 0,0 0-1 0 0,0 1 0 0 0,1 0 1 0 0,1 0-1 0 0,0 0 0 0 0,1 1 1 0 0,-1 23-1 0 0,3-28-184 0 0,1 0 0 0 0,0 0-1 0 0,0 0 1 0 0,1 0 0 0 0,0 0-1 0 0,1 0 1 0 0,0-1 0 0 0,0 1 0 0 0,1-1-1 0 0,0 0 1 0 0,11 16 0 0 0,-14-23-64 0 0,0 0 1 0 0,0 0 0 0 0,1 0-1 0 0,-1 0 1 0 0,1-1-1 0 0,-1 1 1 0 0,1 0 0 0 0,0-1-1 0 0,0 1 1 0 0,0-1 0 0 0,-1 0-1 0 0,1 1 1 0 0,0-1-1 0 0,1 0 1 0 0,-1 0 0 0 0,0-1-1 0 0,0 1 1 0 0,0 0 0 0 0,1-1-1 0 0,-1 1 1 0 0,0-1-1 0 0,0 0 1 0 0,1 1 0 0 0,-1-1-1 0 0,3-1 1 0 0,-1 0-72 0 0,0 0 0 0 0,0 0 0 0 0,0-1 0 0 0,0 0 0 0 0,-1 1 0 0 0,1-2 0 0 0,-1 1 0 0 0,1 0 0 0 0,-1 0 0 0 0,0-1 0 0 0,0 0 0 0 0,0 0 0 0 0,4-5 0 0 0,9-12-605 0 0,-1-1 1 0 0,0 0-1 0 0,-2-1 1 0 0,19-40-1 0 0,29-100-5040 0 0,-56 142 10490 0 0,-8 28 428 0 0,3-7-4814 0 0,-1 4-66 0 0,-3 19-233 0 0,1 0-1 0 0,1-1 0 0 0,1 1 1 0 0,2 1-1 0 0,3 32 1 0 0,0-38-2174 0 0,-1 0 1 0 0,8 20 0 0 0,-4-21-4859 0 0</inkml:trace>
</inkml:ink>
</file>

<file path=ppt/ink/ink3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3.114"/>
    </inkml:context>
    <inkml:brush xml:id="br0">
      <inkml:brushProperty name="width" value="0.05" units="cm"/>
      <inkml:brushProperty name="height" value="0.05" units="cm"/>
    </inkml:brush>
  </inkml:definitions>
  <inkml:trace contextRef="#ctx0" brushRef="#br0">17 429 1376 0 0,'-10'-11'11651'0'0,"8"8"-10755"0"0,-3-17 3902 0 0,5-23-3812 0 0,1 36-146 0 0,1-18-732 0 0,2 0 0 0 0,1 0 1 0 0,0 1-1 0 0,2 0 0 0 0,1 0 0 0 0,1 0 0 0 0,1 1 0 0 0,1 1 0 0 0,24-37 1 0 0,-31 52-144 0 0,0 1 0 0 0,1-1 0 0 0,0 1 0 0 0,1 0 0 0 0,-1 0 0 0 0,1 1 0 0 0,0 0 0 0 0,1 0 0 0 0,-1 0 0 0 0,13-6 1 0 0,-19 11 16 0 0,1 0 0 0 0,0 0 1 0 0,0 0-1 0 0,0 0 1 0 0,0 0-1 0 0,0 0 1 0 0,0 0-1 0 0,0 1 1 0 0,0-1-1 0 0,0 0 1 0 0,-1 0-1 0 0,1 1 1 0 0,0-1-1 0 0,0 1 1 0 0,0-1-1 0 0,0 1 0 0 0,-1-1 1 0 0,1 1-1 0 0,0-1 1 0 0,-1 1-1 0 0,1 0 1 0 0,0-1-1 0 0,-1 1 1 0 0,1 0-1 0 0,-1 0 1 0 0,1-1-1 0 0,-1 1 1 0 0,1 0-1 0 0,-1 0 0 0 0,0 0 1 0 0,1 0-1 0 0,-1 0 1 0 0,0-1-1 0 0,1 3 1 0 0,8 33-366 0 0,-9-35 374 0 0,4 38-92 0 0,-2 0-1 0 0,-2 0 1 0 0,-5 49-1 0 0,1-20 320 0 0,3-43-131 0 0,0 1-35 0 0,0 0 0 0 0,-2 0 0 0 0,0 0 1 0 0,-10 31-1 0 0,20-117-8 0 0,-1 31-694 0 0,2 0 0 0 0,1 1 1 0 0,1 0-1 0 0,1 1 0 0 0,2 0 0 0 0,0 1 1 0 0,2 0-1 0 0,19-25 0 0 0,-31 48 488 0 0,-1 0-1 0 0,1-1 1 0 0,1 1-1 0 0,-1 0 1 0 0,0 1-1 0 0,1-1 1 0 0,0 0-1 0 0,-1 1 1 0 0,8-3-1 0 0,-10 4 186 0 0,0 1 0 0 0,0 0-1 0 0,0-1 1 0 0,0 1 0 0 0,1 0 0 0 0,-1 0-1 0 0,0 0 1 0 0,0 0 0 0 0,0 0 0 0 0,0 0-1 0 0,0 0 1 0 0,1 0 0 0 0,-1 0 0 0 0,0 0-1 0 0,0 1 1 0 0,0-1 0 0 0,0 1 0 0 0,0-1-1 0 0,0 0 1 0 0,0 1 0 0 0,0 0 0 0 0,0-1-1 0 0,0 1 1 0 0,0 0 0 0 0,0-1 0 0 0,0 1-1 0 0,-1 0 1 0 0,1 0 0 0 0,0 0 0 0 0,0 0-1 0 0,-1 0 1 0 0,1 0 0 0 0,-1 0 0 0 0,1 0-1 0 0,-1 0 1 0 0,1 0 0 0 0,-1 0 0 0 0,0 0-1 0 0,1 0 1 0 0,-1 0 0 0 0,0 2 0 0 0,5 17 491 0 0,-2 0 1 0 0,-1 1 0 0 0,0 0 0 0 0,-1-1 0 0 0,-4 37-1 0 0,1-22-60 0 0,2-22-358 0 0,0 0 0 0 0,-1 0 0 0 0,-1-1 0 0 0,0 1 0 0 0,-1-1 0 0 0,0 1 0 0 0,-8 16 0 0 0,10-30-390 0 0,0-7-396 0 0,1-10-721 0 0,3 0-320 0 0,1-3-3481 0 0</inkml:trace>
</inkml:ink>
</file>

<file path=ppt/ink/ink3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3.464"/>
    </inkml:context>
    <inkml:brush xml:id="br0">
      <inkml:brushProperty name="width" value="0.05" units="cm"/>
      <inkml:brushProperty name="height" value="0.05" units="cm"/>
    </inkml:brush>
  </inkml:definitions>
  <inkml:trace contextRef="#ctx0" brushRef="#br0">1 77 5497 0 0,'48'-60'568'0'0,"-46"58"-395"0"0,-1 1 0 0 0,0 0-1 0 0,0-1 1 0 0,0 1-1 0 0,1 0 1 0 0,-1 0 0 0 0,1 0-1 0 0,-1 0 1 0 0,1 0 0 0 0,-1 0-1 0 0,1 1 1 0 0,-1-1-1 0 0,1 0 1 0 0,0 1 0 0 0,-1-1-1 0 0,1 1 1 0 0,0 0 0 0 0,0 0-1 0 0,-1-1 1 0 0,1 1-1 0 0,0 0 1 0 0,0 0 0 0 0,-1 1-1 0 0,1-1 1 0 0,0 0 0 0 0,-1 0-1 0 0,1 1 1 0 0,0-1-1 0 0,-1 1 1 0 0,3 1 0 0 0,-1-1 213 0 0,-1 1 0 0 0,1-1 0 0 0,-1 1 0 0 0,1 0 0 0 0,-1 0 1 0 0,0 0-1 0 0,0 0 0 0 0,0 0 0 0 0,0 1 0 0 0,0-1 0 0 0,-1 0 0 0 0,1 1 1 0 0,-1 0-1 0 0,1-1 0 0 0,-1 1 0 0 0,2 5 0 0 0,4 20 925 0 0,-1 1 0 0 0,1 31 1 0 0,-3-14-655 0 0,-7 89 0 0 0,1-115-1235 0 0,-1 0-1 0 0,-10 37 1 0 0,6-35-7121 0 0</inkml:trace>
</inkml:ink>
</file>

<file path=ppt/ink/ink3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9.460"/>
    </inkml:context>
    <inkml:brush xml:id="br0">
      <inkml:brushProperty name="width" value="0.05" units="cm"/>
      <inkml:brushProperty name="height" value="0.05" units="cm"/>
    </inkml:brush>
  </inkml:definitions>
  <inkml:trace contextRef="#ctx0" brushRef="#br0">8 53 13363 0 0,'-1'-1'372'0'0,"0"1"-1"0"0,1-1 1 0 0,-1 0 0 0 0,1 0 0 0 0,-1 0-1 0 0,0 0 1 0 0,1 0 0 0 0,0 0 0 0 0,-1 0-1 0 0,1 0 1 0 0,0 0 0 0 0,-1 0 0 0 0,1-1 0 0 0,0 1-1 0 0,0 0 1 0 0,0 0 0 0 0,0 0 0 0 0,0-2-1 0 0,0 1-323 0 0,1 0 0 0 0,-1 1 0 0 0,0-1 0 0 0,1 0 0 0 0,0 0 0 0 0,-1 1 0 0 0,1-1 0 0 0,0 0 0 0 0,0 1 0 0 0,0-1 0 0 0,0 0 0 0 0,0 1 0 0 0,0-1 0 0 0,1 1 0 0 0,1-2 0 0 0,-2 2-26 0 0,1 0 0 0 0,-1 1 0 0 0,0 0 0 0 0,0-1 0 0 0,1 1 0 0 0,-1 0 0 0 0,0 0 0 0 0,1-1 0 0 0,-1 1 0 0 0,0 0 0 0 0,1 0 0 0 0,-1 0 0 0 0,0 1 0 0 0,1-1 0 0 0,-1 0 0 0 0,0 0 0 0 0,1 1 0 0 0,-1-1 0 0 0,0 1 0 0 0,0-1 0 0 0,0 1 0 0 0,1 0 0 0 0,-1-1 0 0 0,0 1 0 0 0,0 0 0 0 0,0 0 0 0 0,0 0 0 0 0,1 1 0 0 0,29 30-30 0 0,-29-30 21 0 0,21 30-8 0 0,-1 1-1 0 0,-1 2 1 0 0,-2 0 0 0 0,18 46 0 0 0,-14-31 3 0 0,39 66 0 0 0,-30-70-39 0 0,2-1-1 0 0,68 70 1 0 0,-97-109-793 0 0,1-2-307 0 0</inkml:trace>
</inkml:ink>
</file>

<file path=ppt/ink/ink3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9.806"/>
    </inkml:context>
    <inkml:brush xml:id="br0">
      <inkml:brushProperty name="width" value="0.05" units="cm"/>
      <inkml:brushProperty name="height" value="0.05" units="cm"/>
    </inkml:brush>
  </inkml:definitions>
  <inkml:trace contextRef="#ctx0" brushRef="#br0">423 8 18436 0 0,'0'-1'110'0'0,"-1"1"-1"0"0,1-1 1 0 0,-1 1-1 0 0,1-1 1 0 0,-1 1 0 0 0,0-1-1 0 0,1 1 1 0 0,-1-1 0 0 0,0 1-1 0 0,1-1 1 0 0,-1 1-1 0 0,0 0 1 0 0,0-1 0 0 0,1 1-1 0 0,-1 0 1 0 0,0 0 0 0 0,0 0-1 0 0,1 0 1 0 0,-1-1-1 0 0,0 1 1 0 0,0 0 0 0 0,0 0-1 0 0,1 0 1 0 0,-1 1 0 0 0,0-1-1 0 0,0 0 1 0 0,0 0-1 0 0,0 1 1 0 0,-19 16 895 0 0,18-14-1012 0 0,-32 36 255 0 0,2 2-1 0 0,-33 58 1 0 0,-45 96-286 0 0,102-181 74 0 0,-84 176-36 0 0,63-105-6625 0 0,20-50-566 0 0</inkml:trace>
</inkml:ink>
</file>

<file path=ppt/ink/ink3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0.163"/>
    </inkml:context>
    <inkml:brush xml:id="br0">
      <inkml:brushProperty name="width" value="0.05" units="cm"/>
      <inkml:brushProperty name="height" value="0.05" units="cm"/>
    </inkml:brush>
  </inkml:definitions>
  <inkml:trace contextRef="#ctx0" brushRef="#br0">24 1 8754 0 0,'0'0'909'0'0,"-1"11"3977"0"0,-3 6-2910 0 0,0 4-1083 0 0,-4 34 66 0 0,4 0 0 0 0,2 1 0 0 0,2-1 0 0 0,10 80 0 0 0,-9-127-1063 0 0,-1-5-102 0 0,1-1-1 0 0,-1 0 0 0 0,0 1 0 0 0,1-1 0 0 0,-1 0 0 0 0,1 0 0 0 0,0 1 0 0 0,0-1 0 0 0,2 3 0 0 0</inkml:trace>
</inkml:ink>
</file>

<file path=ppt/ink/ink3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0.977"/>
    </inkml:context>
    <inkml:brush xml:id="br0">
      <inkml:brushProperty name="width" value="0.05" units="cm"/>
      <inkml:brushProperty name="height" value="0.05" units="cm"/>
    </inkml:brush>
  </inkml:definitions>
  <inkml:trace contextRef="#ctx0" brushRef="#br0">62 14 6913 0 0,'4'-1'9555'0'0,"-1"3"-9353"0"0,-1 0 0 0 0,1 0 0 0 0,-1 0 0 0 0,0 0 0 0 0,0 1 0 0 0,1-1 0 0 0,1 4 0 0 0,-3-5-142 0 0,-1 0 1 0 0,0-1-1 0 0,1 1 0 0 0,-1 0 0 0 0,0-1 0 0 0,1 1 1 0 0,-1 0-1 0 0,0-1 0 0 0,0 1 0 0 0,0 0 0 0 0,1 0 1 0 0,-1-1-1 0 0,0 1 0 0 0,0 0 0 0 0,0 0 0 0 0,0-1 1 0 0,0 1-1 0 0,-1 0 0 0 0,1 0 0 0 0,0-1 0 0 0,0 1 0 0 0,0 0 1 0 0,-1-1-1 0 0,1 1 0 0 0,0 0 0 0 0,-1-1 0 0 0,1 1 1 0 0,0 0-1 0 0,-1-1 0 0 0,1 1 0 0 0,-1 0 0 0 0,1-1 1 0 0,-1 1-1 0 0,1-1 0 0 0,-1 1 0 0 0,0-1 0 0 0,1 0 1 0 0,-1 1-1 0 0,0-1 0 0 0,1 1 0 0 0,-1-1 0 0 0,-1 0 0 0 0,-1 2 75 0 0,0-2 0 0 0,-1 1-1 0 0,1 0 1 0 0,0-1 0 0 0,-1 0-1 0 0,1 1 1 0 0,-1-1 0 0 0,1-1-1 0 0,-1 1 1 0 0,1 0 0 0 0,0-1-1 0 0,-6-1 1 0 0,8 2-223 0 0,0 0 1 0 0,-1-1-1 0 0,1 1 1 0 0,0 0-1 0 0,-1-1 1 0 0,1 1-1 0 0,0-1 1 0 0,0 1-1 0 0,-1-1 1 0 0,1 0-1 0 0,0 0 1 0 0,0 1-1 0 0,0-1 1 0 0,0 0-1 0 0,0 0 1 0 0,0 0-1 0 0,0 0 1 0 0,0 0-1 0 0,0 0 1 0 0,1 0-1 0 0,-1 0 1 0 0,0-1-1 0 0,1 1 1 0 0,-1 0-1 0 0,1 0 1 0 0,-1-1-1 0 0,1 1 1 0 0,-1 0-1 0 0,1-1 1 0 0,0 1-1 0 0,0 0 1 0 0,0-1-1 0 0,0 1 1 0 0,0-2-1 0 0,0 2-1 0 0,1-1-1 0 0,-1 1 1 0 0,1-1 0 0 0,0 1-1 0 0,-1-1 1 0 0,1 1 0 0 0,0 0-1 0 0,0-1 1 0 0,0 1-1 0 0,0 0 1 0 0,0 0 0 0 0,0-1-1 0 0,1 1 1 0 0,-1 0 0 0 0,0 0-1 0 0,0 0 1 0 0,1 1 0 0 0,-1-1-1 0 0,1 0 1 0 0,-1 0-1 0 0,1 1 1 0 0,-1-1 0 0 0,1 1-1 0 0,-1-1 1 0 0,1 1 0 0 0,-1 0-1 0 0,1 0 1 0 0,0-1-1 0 0,-1 1 1 0 0,1 0 0 0 0,2 1-1 0 0,-1-1 139 0 0,0 0-1 0 0,0 0 1 0 0,0 1-1 0 0,0-1 1 0 0,0 1-1 0 0,0 0 1 0 0,0-1-1 0 0,0 2 0 0 0,-1-1 1 0 0,1 0-1 0 0,0 0 1 0 0,-1 1-1 0 0,1 0 1 0 0,-1-1-1 0 0,5 4 1 0 0,-6-4 55 0 0,0 1 0 0 0,0-1 1 0 0,-1 0-1 0 0,1 0 0 0 0,0 0 0 0 0,0 0 1 0 0,-1 1-1 0 0,1-1 0 0 0,0 0 0 0 0,-1 1 1 0 0,0-1-1 0 0,1 0 0 0 0,-1 1 1 0 0,0-1-1 0 0,1 1 0 0 0,-1-1 0 0 0,0 1 1 0 0,0-1-1 0 0,0 0 0 0 0,-1 1 1 0 0,1-1-1 0 0,0 1 0 0 0,0-1 0 0 0,-1 0 1 0 0,1 1-1 0 0,-1-1 0 0 0,1 0 1 0 0,-1 1-1 0 0,-1 1 0 0 0,1-2-107 0 0,0 0 1 0 0,0 1-1 0 0,0-1 0 0 0,0 0 0 0 0,0 0 0 0 0,0-1 1 0 0,0 1-1 0 0,-1 0 0 0 0,1 0 0 0 0,0 0 1 0 0,-1-1-1 0 0,1 1 0 0 0,0-1 0 0 0,-1 1 0 0 0,-1-1 1 0 0,-18 0-4693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0.856"/>
    </inkml:context>
    <inkml:brush xml:id="br0">
      <inkml:brushProperty name="width" value="0.05" units="cm"/>
      <inkml:brushProperty name="height" value="0.05" units="cm"/>
      <inkml:brushProperty name="color" value="#004F8B"/>
    </inkml:brush>
  </inkml:definitions>
  <inkml:trace contextRef="#ctx0" brushRef="#br0">398 3 17396 0 0,'-19'-2'2005'0'0,"6"3"-1636"0"0,-1 0-1 0 0,1 1 1 0 0,0 1-1 0 0,0 0 1 0 0,0 1-1 0 0,1 0 0 0 0,-1 1 1 0 0,-16 9-1 0 0,-93 60-631 0 0,109-66 382 0 0,4-1-125 0 0,5-5 1 0 0,0 0 0 0 0,0 0 0 0 0,0 1 0 0 0,0-1 0 0 0,1 1 0 0 0,0 0 0 0 0,-1 0-1 0 0,1 1 1 0 0,0-1 0 0 0,1 1 0 0 0,-5 5 0 0 0,7-8 0 0 0,0 0 0 0 0,1 0 0 0 0,-1 0 0 0 0,0 0 0 0 0,0-1 0 0 0,1 1 0 0 0,-1 0 0 0 0,0 0 0 0 0,1 0 0 0 0,-1 0 0 0 0,1-1 0 0 0,-1 1 0 0 0,1 0 0 0 0,0 0 0 0 0,-1-1 0 0 0,1 1 0 0 0,-1 0 0 0 0,1-1 0 0 0,0 1 0 0 0,0 0-1 0 0,17 12-67 0 0,67 34-30 0 0,-60-34 59 0 0,0 0 0 0 0,-1 2 0 0 0,-1 0 1 0 0,30 26-1 0 0,-50-38 47 0 0,0-1 0 0 0,-1 1 0 0 0,1 0 0 0 0,-1 0 0 0 0,0 0 0 0 0,0 0-1 0 0,0 0 1 0 0,0 1 0 0 0,0-1 0 0 0,1 4 0 0 0,-3-5 1 0 0,0-1-1 0 0,1 0 0 0 0,-1 1 1 0 0,0-1-1 0 0,0 1 0 0 0,0-1 1 0 0,0 1-1 0 0,-1-1 0 0 0,1 0 0 0 0,0 1 1 0 0,0-1-1 0 0,-1 1 0 0 0,1-1 1 0 0,-1 0-1 0 0,1 1 0 0 0,-1-1 1 0 0,0 0-1 0 0,0 0 0 0 0,1 0 1 0 0,-1 1-1 0 0,0-1 0 0 0,0 0 1 0 0,0 0-1 0 0,0 0 0 0 0,0 0 0 0 0,0 0 1 0 0,-3 1-1 0 0,-7 5 64 0 0,0-1 1 0 0,0 0-1 0 0,-1 0 0 0 0,1-1 0 0 0,-1-1 1 0 0,-1 0-1 0 0,1 0 0 0 0,-1-2 0 0 0,1 1 0 0 0,-16 0 1 0 0,10-2-50 0 0,1 0 1 0 0,0-2-1 0 0,-1 0 1 0 0,1 0 0 0 0,0-2-1 0 0,0 0 1 0 0,-18-6-1 0 0,8-2-279 0 0</inkml:trace>
</inkml:ink>
</file>

<file path=ppt/ink/ink3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1.513"/>
    </inkml:context>
    <inkml:brush xml:id="br0">
      <inkml:brushProperty name="width" value="0.05" units="cm"/>
      <inkml:brushProperty name="height" value="0.05" units="cm"/>
    </inkml:brush>
  </inkml:definitions>
  <inkml:trace contextRef="#ctx0" brushRef="#br0">6 25 10138 0 0,'0'0'34'0'0,"0"0"0"0"0,0-1 0 0 0,0 1 0 0 0,0 0 0 0 0,-1 0 0 0 0,1 0 0 0 0,0 0 0 0 0,0 0 0 0 0,0 0 0 0 0,0 0 0 0 0,0 0 1 0 0,0 0-1 0 0,0 0 0 0 0,0 0 0 0 0,0 0 0 0 0,0 0 0 0 0,0 0 0 0 0,0 0 0 0 0,0 0 0 0 0,0 0 0 0 0,0 0 0 0 0,0 0 0 0 0,0 0 0 0 0,-1-1 0 0 0,1 1 0 0 0,0 0 0 0 0,0 0 0 0 0,0 0 0 0 0,0 0 0 0 0,0 0 0 0 0,0 0 0 0 0,0 0 0 0 0,0 0 0 0 0,0 0 0 0 0,0 0 0 0 0,0 0 0 0 0,0 0 0 0 0,0-1 0 0 0,0 1 0 0 0,0 0 0 0 0,0 0 0 0 0,0 0 0 0 0,1 0 0 0 0,-1 0 1 0 0,0 0-1 0 0,0 0 0 0 0,0 0 0 0 0,0 0 0 0 0,0 0 0 0 0,0 0 0 0 0,0 0 0 0 0,0 0 0 0 0,0-1 0 0 0,0 1 0 0 0,0 0 0 0 0,0 0 0 0 0,0 0 0 0 0,0 0 0 0 0,0 0 0 0 0,0 0 0 0 0,0 0 0 0 0,1 0 0 0 0,-1 0 0 0 0,0 0 0 0 0,0 0 0 0 0,9-3 1493 0 0,12-1-373 0 0,-20 4-1204 0 0,2 0 313 0 0,-1 0 0 0 0,1 0 0 0 0,0 0-1 0 0,0 0 1 0 0,0 1 0 0 0,0 0 0 0 0,0-1-1 0 0,-1 1 1 0 0,1 0 0 0 0,0 0 0 0 0,-1 0 0 0 0,1 1-1 0 0,0-1 1 0 0,3 4 0 0 0,-5-4-170 0 0,0-1 0 0 0,-1 1 0 0 0,1-1 0 0 0,-1 1 0 0 0,1-1 0 0 0,-1 1 0 0 0,1 0 0 0 0,-1-1 0 0 0,1 1 0 0 0,-1 0 0 0 0,0-1 0 0 0,1 1 0 0 0,-1 0 0 0 0,0 0 0 0 0,0-1 0 0 0,0 1 0 0 0,1 0 0 0 0,-1 0 0 0 0,0-1 0 0 0,0 1 0 0 0,0 1 0 0 0,-1-1-50 0 0,1 0 1 0 0,-1 1-1 0 0,1-1 0 0 0,-1 0 0 0 0,1 0 0 0 0,-1 0 0 0 0,0 0 1 0 0,0 0-1 0 0,1 0 0 0 0,-1 0 0 0 0,0-1 0 0 0,0 1 0 0 0,0 0 1 0 0,0 0-1 0 0,0 0 0 0 0,0-1 0 0 0,0 1 0 0 0,-1 0 0 0 0,-1 0 7 0 0,1 0 0 0 0,0-1-1 0 0,0 1 1 0 0,-1-1 0 0 0,1 1-1 0 0,0-1 1 0 0,-1 0-1 0 0,1 0 1 0 0,0 0 0 0 0,-1 0-1 0 0,1 0 1 0 0,0 0 0 0 0,-1-1-1 0 0,1 1 1 0 0,0-1 0 0 0,-4-1-1 0 0,4 1-86 0 0,0 1-1 0 0,1-1 0 0 0,-1 0 1 0 0,0 0-1 0 0,0 0 0 0 0,1 0 1 0 0,-1 0-1 0 0,1 0 0 0 0,-1 0 1 0 0,1 0-1 0 0,-1-1 1 0 0,1 1-1 0 0,0-1 0 0 0,-1 1 1 0 0,1-1-1 0 0,0 1 0 0 0,0-1 1 0 0,0 0-1 0 0,0 0 0 0 0,0-2 1 0 0,0 3-51 0 0,1-1 0 0 0,0 1 0 0 0,0 0 0 0 0,0 0 0 0 0,0 0 0 0 0,1 0 0 0 0,-1 0 0 0 0,0 0 0 0 0,0 0 0 0 0,1 0 0 0 0,-1 0 0 0 0,0 0 0 0 0,1-1 0 0 0,-1 2 0 0 0,1-1 1 0 0,0 0-1 0 0,-1 0 0 0 0,1 0 0 0 0,0 0 0 0 0,-1 0 0 0 0,1 0 0 0 0,0 1 0 0 0,0-1 0 0 0,0 0 0 0 0,0 1 0 0 0,-1-1 0 0 0,1 0 0 0 0,0 1 0 0 0,0-1 0 0 0,0 1 0 0 0,0 0 0 0 0,1-1 0 0 0,-1 1 0 0 0,0 0 0 0 0,1-1 1 0 0,1 1 5 0 0,0-1 0 0 0,0 1 0 0 0,0-1 0 0 0,0 1 0 0 0,0 0 0 0 0,0 0 1 0 0,0 0-1 0 0,-1 0 0 0 0,1 1 0 0 0,0-1 0 0 0,0 1 0 0 0,4 1 0 0 0,-2 1-168 0 0</inkml:trace>
</inkml:ink>
</file>

<file path=ppt/ink/ink3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3.638"/>
    </inkml:context>
    <inkml:brush xml:id="br0">
      <inkml:brushProperty name="width" value="0.05" units="cm"/>
      <inkml:brushProperty name="height" value="0.05" units="cm"/>
    </inkml:brush>
  </inkml:definitions>
  <inkml:trace contextRef="#ctx0" brushRef="#br0">1 152 5985 0 0,'0'-2'1060'0'0,"0"0"0"0"0,0 0 1 0 0,0-1-1 0 0,0 1 0 0 0,1 0 0 0 0,-1-1 0 0 0,1 1 0 0 0,-1 0 0 0 0,1 0 0 0 0,0 0 0 0 0,0 0 0 0 0,1-3 1 0 0,13-12-446 0 0,-15 17-546 0 0,4-3-2 0 0,14-12 26 0 0,2 1 1 0 0,0 1-1 0 0,0 1 1 0 0,1 0-1 0 0,1 2 1 0 0,40-15 0 0 0,-61 26-64 0 0,0-1 0 0 0,-1 0 0 0 0,1 1 0 0 0,0-1 0 0 0,0 0 0 0 0,0 1 0 0 0,-1-1 0 0 0,1 1 0 0 0,0 0 0 0 0,0-1 0 0 0,-1 1 0 0 0,1 0 0 0 0,-1-1 0 0 0,1 1 0 0 0,0 0 0 0 0,-1-1 0 0 0,0 1 0 0 0,1 0 0 0 0,-1 0 0 0 0,1 0 0 0 0,-1 0 0 0 0,1 1 0 0 0,8 20 336 0 0,28 117-13 0 0,18 48-235 0 0,-46-165-119 0 0,0-1 0 0 0,2 0 0 0 0,0-1 0 0 0,1 0 0 0 0,1-1 0 0 0,24 27 0 0 0,-29-36-30 0 0,-2-3-5 0 0,0 0 1 0 0,0 0-1 0 0,1-1 0 0 0,0 0 0 0 0,0 0 0 0 0,0-1 0 0 0,1 0 0 0 0,12 7 0 0 0,-15-11-1628 0 0</inkml:trace>
</inkml:ink>
</file>

<file path=ppt/ink/ink3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4.075"/>
    </inkml:context>
    <inkml:brush xml:id="br0">
      <inkml:brushProperty name="width" value="0.05" units="cm"/>
      <inkml:brushProperty name="height" value="0.05" units="cm"/>
    </inkml:brush>
  </inkml:definitions>
  <inkml:trace contextRef="#ctx0" brushRef="#br0">502 0 14283 0 0,'-23'6'5577'0'0,"-1"7"-3763"0"0,-19 21-1616 0 0,39-30 141 0 0,-35 32 278 0 0,-62 77 0 0 0,-23 52-27 0 0,107-142-516 0 0,16-22-82 0 0,-107 161-2003 0 0,91-130-5924 0 0</inkml:trace>
</inkml:ink>
</file>

<file path=ppt/ink/ink3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4.531"/>
    </inkml:context>
    <inkml:brush xml:id="br0">
      <inkml:brushProperty name="width" value="0.05" units="cm"/>
      <inkml:brushProperty name="height" value="0.05" units="cm"/>
    </inkml:brush>
  </inkml:definitions>
  <inkml:trace contextRef="#ctx0" brushRef="#br0">101 11 1376 0 0,'-3'-9'11660'0'0,"4"9"-11395"0"0,14-1 1900 0 0,-10 1-2202 0 0,0 1-1 0 0,1 0 1 0 0,-1 1 0 0 0,0 0 0 0 0,7 2 0 0 0,-3 2 350 0 0,0 1-1 0 0,-1 0 1 0 0,0 0-1 0 0,-1 0 1 0 0,1 1-1 0 0,-1 0 1 0 0,-1 1-1 0 0,0-1 1 0 0,0 1-1 0 0,6 13 1 0 0,-6-11-157 0 0,-1 0 1 0 0,0 0-1 0 0,-1 1 1 0 0,0 0 0 0 0,-1 0-1 0 0,0 0 1 0 0,-1 0-1 0 0,1 21 1 0 0,-3-29-155 0 0,0 0-1 0 0,-1 0 1 0 0,1 0 0 0 0,-1 0 0 0 0,0 0 0 0 0,0 0 0 0 0,0-1 0 0 0,0 1 0 0 0,-1 0 0 0 0,1 0 0 0 0,-1-1 0 0 0,0 1 0 0 0,0-1 0 0 0,0 0 0 0 0,-1 1-1 0 0,1-1 1 0 0,-1 0 0 0 0,0-1 0 0 0,0 1 0 0 0,0 0 0 0 0,0-1 0 0 0,0 1 0 0 0,-1-1 0 0 0,1 0 0 0 0,-1 0 0 0 0,1 0 0 0 0,-7 1 0 0 0,2 0-133 0 0,0-1 1 0 0,0 0 0 0 0,0-1-1 0 0,0 0 1 0 0,0 0 0 0 0,0-1-1 0 0,0 0 1 0 0,0 0 0 0 0,0-1-1 0 0,0 0 1 0 0,0 0 0 0 0,-15-5-1 0 0,7 1-191 0 0,0-1-1 0 0,1-1 1 0 0,-28-15 0 0 0,44 21 402 0 0,-1 1 0 0 0,1-1 1 0 0,-1 1-1 0 0,1-1 1 0 0,-1 1-1 0 0,1-1 0 0 0,-1 1 1 0 0,1 0-1 0 0,-1-1 0 0 0,1 1 1 0 0,0 0-1 0 0,-1-1 1 0 0,1 1-1 0 0,0 0 0 0 0,-1 0 1 0 0,1 0-1 0 0,0-1 0 0 0,-1 1 1 0 0,1 0-1 0 0,0 0 1 0 0,-1 0-1 0 0,1 0 0 0 0,0 0 1 0 0,0 1-1 0 0,25-5 1675 0 0,84-1-1482 0 0,2-1-2086 0 0,-82 2-5128 0 0</inkml:trace>
</inkml:ink>
</file>

<file path=ppt/ink/ink3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5.031"/>
    </inkml:context>
    <inkml:brush xml:id="br0">
      <inkml:brushProperty name="width" value="0.05" units="cm"/>
      <inkml:brushProperty name="height" value="0.05" units="cm"/>
    </inkml:brush>
  </inkml:definitions>
  <inkml:trace contextRef="#ctx0" brushRef="#br0">46 12 4145 0 0,'7'-3'6456'0'0,"8"-5"-3707"0"0,-13 8-2522 0 0,1 0 0 0 0,-1-1 0 0 0,1 1 1 0 0,-1 0-1 0 0,0 0 0 0 0,1 1 0 0 0,-1-1 1 0 0,0 0-1 0 0,1 1 0 0 0,-1-1 0 0 0,0 1 1 0 0,1 0-1 0 0,-1 0 0 0 0,0 0 0 0 0,0 0 1 0 0,0 0-1 0 0,0 0 0 0 0,0 1 0 0 0,3 2 0 0 0,-4-3-140 0 0,1 0 0 0 0,-1 0 0 0 0,0 0 0 0 0,1 0-1 0 0,-1 1 1 0 0,0-1 0 0 0,0 1 0 0 0,0-1 0 0 0,0 1-1 0 0,-1-1 1 0 0,1 1 0 0 0,0-1 0 0 0,0 1-1 0 0,-1 0 1 0 0,1-1 0 0 0,-1 1 0 0 0,0 0 0 0 0,0 0-1 0 0,1-1 1 0 0,-1 1 0 0 0,0 0 0 0 0,0 0-1 0 0,0-1 1 0 0,-1 1 0 0 0,1 0 0 0 0,0-1 0 0 0,-1 3-1 0 0,0-2-47 0 0,0-1-1 0 0,0 0 1 0 0,0 0-1 0 0,1 0 0 0 0,-1 0 1 0 0,0 1-1 0 0,0-1 1 0 0,-1 0-1 0 0,1-1 1 0 0,0 1-1 0 0,0 0 0 0 0,0 0 1 0 0,-1 0-1 0 0,1-1 1 0 0,0 1-1 0 0,-1-1 0 0 0,1 1 1 0 0,-1-1-1 0 0,1 1 1 0 0,0-1-1 0 0,-1 0 1 0 0,1 0-1 0 0,-1 0 0 0 0,1 0 1 0 0,-1 0-1 0 0,1 0 1 0 0,-1 0-1 0 0,1 0 0 0 0,-1 0 1 0 0,1-1-1 0 0,-2 0 1 0 0,-5 0-122 0 0,1-2 1 0 0,0 1 0 0 0,0-1-1 0 0,-11-5 1 0 0,16 7-99 0 0,-22-14-812 0 0,23 15 766 0 0,0-1-1 0 0,0 0 1 0 0,-1 0 0 0 0,1 1 0 0 0,0-1-1 0 0,1 0 1 0 0,-1 0 0 0 0,0 0-1 0 0,0 0 1 0 0,0 0 0 0 0,1-1 0 0 0,-1 1-1 0 0,0 0 1 0 0,1 0 0 0 0,-1 0-1 0 0,1-1 1 0 0,-1-1 0 0 0,1 2 152 0 0,1 1 1 0 0,-1-1-1 0 0,0 0 1 0 0,1 0-1 0 0,-1 1 1 0 0,1-1-1 0 0,0 0 1 0 0,-1 1-1 0 0,1-1 0 0 0,-1 1 1 0 0,1-1-1 0 0,0 1 1 0 0,-1-1-1 0 0,1 1 1 0 0,0-1-1 0 0,0 1 1 0 0,0 0-1 0 0,-1-1 1 0 0,1 1-1 0 0,0 0 1 0 0,0 0-1 0 0,0-1 1 0 0,-1 1-1 0 0,1 0 1 0 0,0 0-1 0 0,0 0 0 0 0,0 0 1 0 0,0 0-1 0 0,1 1 1 0 0,27 0 33 0 0,-29-1 43 0 0,3 1 137 0 0,1 0-1 0 0,-1-1 0 0 0,0 1 1 0 0,1 1-1 0 0,-1-1 0 0 0,0 0 1 0 0,0 1-1 0 0,1 0 0 0 0,-1-1 1 0 0,-1 1-1 0 0,1 1 0 0 0,3 1 1 0 0</inkml:trace>
</inkml:ink>
</file>

<file path=ppt/ink/ink3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5.576"/>
    </inkml:context>
    <inkml:brush xml:id="br0">
      <inkml:brushProperty name="width" value="0.05" units="cm"/>
      <inkml:brushProperty name="height" value="0.05" units="cm"/>
    </inkml:brush>
  </inkml:definitions>
  <inkml:trace contextRef="#ctx0" brushRef="#br0">33 44 2761 0 0,'-7'-5'-2089'0'0,"-9"-8"11774"0"0,16 13-9434 0 0,0 0-1 0 0,-1-1 1 0 0,1 1-1 0 0,0 0 1 0 0,0-1-1 0 0,0 1 1 0 0,0 0-1 0 0,-1-1 1 0 0,1 1-1 0 0,0-1 1 0 0,0 1-1 0 0,0 0 1 0 0,0-1-1 0 0,0 1 1 0 0,0 0-1 0 0,0-1 1 0 0,0 1 0 0 0,0-1-1 0 0,0 1 1 0 0,0 0-1 0 0,0-1 1 0 0,0 1-1 0 0,0-1 1 0 0,1 1-1 0 0,-1 0 1 0 0,0-1-1 0 0,0 1 1 0 0,0 0-1 0 0,0-1 1 0 0,1 1-1 0 0,-1 0 1 0 0,0 0-1 0 0,1-2 423 0 0,3 0-533 0 0,3 0-92 0 0,0 0 0 0 0,0 0 0 0 0,0 0 0 0 0,0 1 0 0 0,0 0 0 0 0,0 0 0 0 0,0 1 0 0 0,14 1 0 0 0,-17-1 23 0 0,-1 0-1 0 0,0 1 1 0 0,0-1 0 0 0,0 1-1 0 0,0-1 1 0 0,0 1 0 0 0,0 0-1 0 0,-1 0 1 0 0,1 1 0 0 0,0-1-1 0 0,0 1 1 0 0,-1-1-1 0 0,1 1 1 0 0,-1 0 0 0 0,1 0-1 0 0,-1 0 1 0 0,0 0 0 0 0,0 0-1 0 0,0 1 1 0 0,0-1 0 0 0,0 0-1 0 0,0 1 1 0 0,-1 0 0 0 0,1-1-1 0 0,1 4 1 0 0,-3-5-70 0 0,0-1 0 0 0,0 1 0 0 0,0 0 0 0 0,1-1 0 0 0,-1 1 0 0 0,0 0 0 0 0,0-1 0 0 0,0 1 0 0 0,0 0 0 0 0,0-1 0 0 0,0 1 0 0 0,0 0 0 0 0,-1-1 0 0 0,1 1 0 0 0,0 0 0 0 0,0-1 0 0 0,0 1 0 0 0,-1 0 0 0 0,1-1 0 0 0,0 1 0 0 0,-1-1 0 0 0,1 1 0 0 0,0-1 0 0 0,-1 1 0 0 0,1-1 0 0 0,-2 2 0 0 0,1-1-32 0 0,-1 0 0 0 0,1 0 0 0 0,-1 0 0 0 0,0 0 1 0 0,0 0-1 0 0,1-1 0 0 0,-1 1 0 0 0,0 0 0 0 0,-3 0 0 0 0,-1 0-189 0 0,-1 0-1 0 0,1-1 1 0 0,-1 1 0 0 0,-10-2 0 0 0,9 0-299 0 0,-1 0 0 0 0,1-1-1 0 0,0 0 1 0 0,0-1 0 0 0,0 0 0 0 0,0 0 0 0 0,0 0 0 0 0,0-1-1 0 0,-7-6 1 0 0,15 10 501 0 0,0 0-1 0 0,0 0 0 0 0,-1 0 1 0 0,1 0-1 0 0,0 0 0 0 0,0 0 1 0 0,0 0-1 0 0,0 0 0 0 0,0 0 1 0 0,0 0-1 0 0,0 0 0 0 0,0 0 1 0 0,0 0-1 0 0,0-1 0 0 0,0 1 1 0 0,0 0-1 0 0,0 0 0 0 0,0 0 1 0 0,0 0-1 0 0,0 0 0 0 0,0 0 1 0 0,-1 0-1 0 0,1 0 0 0 0,0 0 1 0 0,0-1-1 0 0,0 1 0 0 0,0 0 1 0 0,0 0-1 0 0,0 0 0 0 0,1 0 1 0 0,-1 0-1 0 0,0 0 0 0 0,0 0 1 0 0,0 0-1 0 0,0-1 0 0 0,0 1 1 0 0,0 0-1 0 0,0 0 0 0 0,0 0 1 0 0,0 0-1 0 0,0 0 0 0 0,0 0 1 0 0,0 0-1 0 0,0 0 0 0 0,0 0 1 0 0,0 0-1 0 0,0 0 0 0 0,0 0 1 0 0,1-1-1 0 0,-1 1 0 0 0,0 0 1 0 0,0 0-1 0 0,0 0 0 0 0,9-4-344 0 0,8 0 6 0 0,21 0-29 0 0,-26 4 316 0 0</inkml:trace>
</inkml:ink>
</file>

<file path=ppt/ink/ink3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7.968"/>
    </inkml:context>
    <inkml:brush xml:id="br0">
      <inkml:brushProperty name="width" value="0.05" units="cm"/>
      <inkml:brushProperty name="height" value="0.05" units="cm"/>
    </inkml:brush>
  </inkml:definitions>
  <inkml:trace contextRef="#ctx0" brushRef="#br0">0 162 920 0 0,'0'-4'566'0'0,"1"0"1"0"0,-1 0-1 0 0,1 0 0 0 0,0 1 0 0 0,0-1 1 0 0,0 0-1 0 0,0 0 0 0 0,3-4 0 0 0,0 1-324 0 0,0 0 0 0 0,0 0 1 0 0,1 1-1 0 0,0 0 0 0 0,0 0 0 0 0,9-8 0 0 0,2 1-62 0 0,1 0 0 0 0,0 1 0 0 0,26-13 0 0 0,-42 24-111 0 0,0 0 0 0 0,0 1 0 0 0,0-1 0 0 0,1 0 0 0 0,-1 1 0 0 0,0-1 0 0 0,0 1 0 0 0,1-1 0 0 0,-1 1 0 0 0,0 0 0 0 0,1 0 0 0 0,-1-1 0 0 0,0 1 0 0 0,1 0 0 0 0,-1 0 0 0 0,0 0 0 0 0,1 0 0 0 0,-1 1 0 0 0,0-1 0 0 0,0 0 0 0 0,1 1 0 0 0,-1-1 0 0 0,0 0 0 0 0,1 1 0 0 0,-1 0 0 0 0,2 1 1 0 0,0 0 123 0 0,-1 1 1 0 0,1 0 0 0 0,-1 1 0 0 0,0-1-1 0 0,0 0 1 0 0,0 1 0 0 0,0-1 0 0 0,1 5 0 0 0,18 46 1349 0 0,18 70 0 0 0,9 27-650 0 0,26 10-449 0 0,-61-137-416 0 0,1-1 0 0 0,2 0-1 0 0,0-1 1 0 0,28 29 0 0 0,-37-44 9 0 0,-1-1 1 0 0,1-1-1 0 0,0 1 1 0 0,15 7 0 0 0,-21-12-73 0 0,0 0 1 0 0,1 0 0 0 0,-1 0-1 0 0,1-1 1 0 0,-1 1 0 0 0,0-1-1 0 0,1 1 1 0 0,0-1 0 0 0,-1 1-1 0 0,1-1 1 0 0,-1 0 0 0 0,1 1-1 0 0,0-1 1 0 0,-1 0 0 0 0,1 0 0 0 0,-1 0-1 0 0,1-1 1 0 0,0 1 0 0 0,-1 0-1 0 0,1-1 1 0 0,-1 1 0 0 0,1 0-1 0 0,-1-1 1 0 0,1 0 0 0 0,-1 1-1 0 0,1-1 1 0 0,-1 0 0 0 0,0 0 0 0 0,1 0-1 0 0,-1 0 1 0 0,0 0 0 0 0,0 0-1 0 0,2-3 1 0 0,5-9-665 0 0,-1-3-5 0 0</inkml:trace>
</inkml:ink>
</file>

<file path=ppt/ink/ink3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8.322"/>
    </inkml:context>
    <inkml:brush xml:id="br0">
      <inkml:brushProperty name="width" value="0.05" units="cm"/>
      <inkml:brushProperty name="height" value="0.05" units="cm"/>
    </inkml:brush>
  </inkml:definitions>
  <inkml:trace contextRef="#ctx0" brushRef="#br0">462 1 10594 0 0,'-2'0'445'0'0,"1"0"-1"0"0,0 0 1 0 0,0-1-1 0 0,-1 1 1 0 0,1 0-1 0 0,0 1 1 0 0,-1-1-1 0 0,1 0 1 0 0,0 0-1 0 0,0 1 1 0 0,-1-1-1 0 0,1 0 1 0 0,0 1-1 0 0,0-1 1 0 0,-2 2-1 0 0,-18 15 2282 0 0,-15 31-2243 0 0,29-37 283 0 0,-110 188 902 0 0,34-50-1516 0 0,-71 90-2407 0 0,132-204-5396 0 0</inkml:trace>
</inkml:ink>
</file>

<file path=ppt/ink/ink3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9.178"/>
    </inkml:context>
    <inkml:brush xml:id="br0">
      <inkml:brushProperty name="width" value="0.05" units="cm"/>
      <inkml:brushProperty name="height" value="0.05" units="cm"/>
    </inkml:brush>
  </inkml:definitions>
  <inkml:trace contextRef="#ctx0" brushRef="#br0">60 16 11522 0 0,'0'0'2474'0'0,"8"-9"1407"0"0,-6 8-3770 0 0,0 0 0 0 0,0 0-1 0 0,1 0 1 0 0,-1 1 0 0 0,0-1 0 0 0,1 0-1 0 0,-1 1 1 0 0,1 0 0 0 0,-1-1-1 0 0,1 1 1 0 0,3 0 0 0 0,-5 1-70 0 0,0-1 0 0 0,0 0-1 0 0,0 0 1 0 0,0 0 0 0 0,-1 1 0 0 0,1-1 0 0 0,0 0 0 0 0,0 1 0 0 0,0-1-1 0 0,-1 1 1 0 0,1-1 0 0 0,0 1 0 0 0,-1-1 0 0 0,1 1 0 0 0,0-1-1 0 0,-1 1 1 0 0,1 0 0 0 0,-1-1 0 0 0,1 1 0 0 0,-1 0 0 0 0,1-1 0 0 0,-1 1-1 0 0,1 0 1 0 0,-1 0 0 0 0,0 0 0 0 0,1-1 0 0 0,-1 1 0 0 0,0 0-1 0 0,0 0 1 0 0,0 0 0 0 0,0 0 0 0 0,0 0 0 0 0,0-1 0 0 0,0 1 0 0 0,0 0-1 0 0,0 0 1 0 0,0 0 0 0 0,0 0 0 0 0,0 0 0 0 0,-1-1 0 0 0,1 1-1 0 0,0 0 1 0 0,-1 1 0 0 0,0 1-34 0 0,0 0 1 0 0,-1 0-1 0 0,1-1 0 0 0,-1 1 1 0 0,1 0-1 0 0,-1-1 0 0 0,0 0 1 0 0,0 1-1 0 0,0-1 0 0 0,0 0 1 0 0,0 0-1 0 0,0 0 0 0 0,-1 0 0 0 0,1 0 1 0 0,-1-1-1 0 0,1 1 0 0 0,-1-1 1 0 0,0 1-1 0 0,1-1 0 0 0,-1 0 1 0 0,-4 1-1 0 0,4-1-89 0 0,1-1 1 0 0,0 1-1 0 0,-1-1 1 0 0,1 1-1 0 0,0-1 1 0 0,-1 0-1 0 0,1 0 1 0 0,-1 0-1 0 0,1 0 1 0 0,0-1-1 0 0,-1 1 1 0 0,1 0-1 0 0,-1-1 1 0 0,1 0-1 0 0,0 1 1 0 0,0-1-1 0 0,-1 0 1 0 0,1 0-1 0 0,0-1 1 0 0,0 1-1 0 0,0 0 0 0 0,0-1 1 0 0,0 1-1 0 0,1-1 1 0 0,-1 1-1 0 0,0-1 1 0 0,-1-2-1 0 0,2 3-48 0 0,1 0 0 0 0,-1 0 0 0 0,1-1 0 0 0,0 1 0 0 0,0 0-1 0 0,0 0 1 0 0,-1 0 0 0 0,1 0 0 0 0,0 0 0 0 0,0 0 0 0 0,0 0-1 0 0,1 0 1 0 0,-1-1 0 0 0,0 1 0 0 0,0 0 0 0 0,1 0 0 0 0,-1 0 0 0 0,0 0-1 0 0,1 0 1 0 0,-1 0 0 0 0,1 0 0 0 0,-1 0 0 0 0,1 0 0 0 0,0 0-1 0 0,-1 1 1 0 0,1-1 0 0 0,0 0 0 0 0,0 0 0 0 0,-1 0 0 0 0,1 1-1 0 0,0-1 1 0 0,0 1 0 0 0,0-1 0 0 0,0 0 0 0 0,1 0 0 0 0,1-1-71 0 0,1 0 1 0 0,-1 0 0 0 0,0 1 0 0 0,0-1-1 0 0,1 1 1 0 0,-1 0 0 0 0,1-1 0 0 0,-1 2 0 0 0,7-2-1 0 0,-6 2 286 0 0,0 1-1 0 0,0-1 1 0 0,0 1-1 0 0,0 0 1 0 0,-1 0-1 0 0,1 1 1 0 0,0-1-1 0 0,5 4 1 0 0,-8-5 8 0 0,1 1 1 0 0,-1 0-1 0 0,1 0 1 0 0,-1 0-1 0 0,1 0 1 0 0,-1 0-1 0 0,0 0 0 0 0,1 0 1 0 0,-1 1-1 0 0,0-1 1 0 0,0 0-1 0 0,0 1 1 0 0,0-1-1 0 0,0 1 1 0 0,0-1-1 0 0,0 1 1 0 0,-1-1-1 0 0,1 1 0 0 0,0-1 1 0 0,-1 1-1 0 0,1 3 1 0 0,-1-5 14 0 0,0 1-1 0 0,-1 0 1 0 0,1-1 0 0 0,0 1-1 0 0,-1 0 1 0 0,1-1 0 0 0,0 1-1 0 0,-1-1 1 0 0,1 1 0 0 0,-1 0-1 0 0,1-1 1 0 0,-1 1 0 0 0,1-1-1 0 0,-1 1 1 0 0,1-1 0 0 0,-1 0-1 0 0,1 1 1 0 0,-1-1 0 0 0,0 0-1 0 0,1 1 1 0 0,-1-1 0 0 0,0 0-1 0 0,1 1 1 0 0,-1-1 0 0 0,0 0-1 0 0,1 0 1 0 0,-1 0 0 0 0,0 0-1 0 0,1 0 1 0 0,-1 0 0 0 0,0 0 0 0 0,0 0-1 0 0,1 0 1 0 0,-1 0 0 0 0,0 0-1 0 0,1 0 1 0 0,-1-1 0 0 0,-1 1-1 0 0,-28-7 1287 0 0,12-1-3148 0 0,10 3-5028 0 0</inkml:trace>
</inkml:ink>
</file>

<file path=ppt/ink/ink3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9.584"/>
    </inkml:context>
    <inkml:brush xml:id="br0">
      <inkml:brushProperty name="width" value="0.05" units="cm"/>
      <inkml:brushProperty name="height" value="0.05" units="cm"/>
    </inkml:brush>
  </inkml:definitions>
  <inkml:trace contextRef="#ctx0" brushRef="#br0">36 3 920 0 0,'-14'-2'21307'0'0,"13"9"-18260"0"0,0 2-5607 0 0,-18 222 2679 0 0,20-133-6482 0 0,0-84-713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1.694"/>
    </inkml:context>
    <inkml:brush xml:id="br0">
      <inkml:brushProperty name="width" value="0.05" units="cm"/>
      <inkml:brushProperty name="height" value="0.05" units="cm"/>
      <inkml:brushProperty name="color" value="#004F8B"/>
    </inkml:brush>
  </inkml:definitions>
  <inkml:trace contextRef="#ctx0" brushRef="#br0">24 1 456 0 0,'0'5'12232'0'0,"-2"11"-6339"0"0,-12 104-6285 0 0,12-101 403 0 0,-1 5 9 0 0,0 42-1 0 0,3-60-34 0 0,1-1 0 0 0,-1 1 1 0 0,1 0-1 0 0,0-1 0 0 0,1 1 0 0 0,-1-1 0 0 0,1 1 1 0 0,0-1-1 0 0,0 0 0 0 0,1 0 0 0 0,-1 0 0 0 0,1 0 1 0 0,4 5-1 0 0,-6-9 10 0 0,0 0 1 0 0,0 0-1 0 0,0 0 0 0 0,0 0 1 0 0,1-1-1 0 0,-1 1 0 0 0,0 0 1 0 0,1 0-1 0 0,-1-1 0 0 0,1 1 1 0 0,-1-1-1 0 0,0 1 1 0 0,1-1-1 0 0,-1 0 0 0 0,1 0 1 0 0,-1 1-1 0 0,1-1 0 0 0,-1 0 1 0 0,1 0-1 0 0,0 0 0 0 0,-1-1 1 0 0,1 1-1 0 0,-1 0 1 0 0,0-1-1 0 0,1 1 0 0 0,-1-1 1 0 0,1 1-1 0 0,-1-1 0 0 0,0 1 1 0 0,1-1-1 0 0,-1 0 0 0 0,0 0 1 0 0,1 0-1 0 0,-1 0 0 0 0,2-2 1 0 0,4-3-26 0 0,0 0 0 0 0,0-1 0 0 0,-1 1 1 0 0,8-11-1 0 0,-10 11-543 0 0,0 0 1 0 0,0 0-1 0 0,-1-1 1 0 0,0 1-1 0 0,0-1 0 0 0,0 1 1 0 0,-1-1-1 0 0,3-10 1 0 0,-4 5-4829 0 0</inkml:trace>
</inkml:ink>
</file>

<file path=ppt/ink/ink3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0.164"/>
    </inkml:context>
    <inkml:brush xml:id="br0">
      <inkml:brushProperty name="width" value="0.05" units="cm"/>
      <inkml:brushProperty name="height" value="0.05" units="cm"/>
    </inkml:brush>
  </inkml:definitions>
  <inkml:trace contextRef="#ctx0" brushRef="#br0">58 2 6449 0 0,'6'-2'10120'0'0,"-4"3"-10032"0"0,-1-1 0 0 0,1 0-1 0 0,0 1 1 0 0,0-1 0 0 0,0 1 0 0 0,0 0 0 0 0,-1-1 0 0 0,1 1 0 0 0,0 0-1 0 0,0 0 1 0 0,-1 0 0 0 0,1 0 0 0 0,-1 0 0 0 0,1 1 0 0 0,-1-1 0 0 0,0 0-1 0 0,1 1 1 0 0,-1-1 0 0 0,0 1 0 0 0,0 0 0 0 0,0-1 0 0 0,0 1-1 0 0,0 0 1 0 0,0-1 0 0 0,-1 1 0 0 0,1 0 0 0 0,0 0 0 0 0,-1 0 0 0 0,0 0-1 0 0,1-1 1 0 0,-1 4 0 0 0,0-5-61 0 0,0 1-1 0 0,0-1 1 0 0,0 1-1 0 0,0 0 1 0 0,0-1-1 0 0,-1 1 1 0 0,1-1-1 0 0,0 1 0 0 0,0-1 1 0 0,0 1-1 0 0,-1-1 1 0 0,1 0-1 0 0,0 1 1 0 0,-1-1-1 0 0,1 1 1 0 0,0-1-1 0 0,-1 1 1 0 0,1-1-1 0 0,-1 0 1 0 0,1 1-1 0 0,0-1 1 0 0,-1 0-1 0 0,1 0 1 0 0,-1 1-1 0 0,1-1 1 0 0,-1 0-1 0 0,1 0 1 0 0,-1 0-1 0 0,1 1 1 0 0,-1-1-1 0 0,1 0 1 0 0,-1 0-1 0 0,0 0 1 0 0,1 0-1 0 0,-1 0 1 0 0,1 0-1 0 0,-1 0 1 0 0,1 0-1 0 0,-1 0 0 0 0,1-1 1 0 0,-1 1-1 0 0,1 0 1 0 0,-1 0-1 0 0,1 0 1 0 0,-1 0-1 0 0,1-1 1 0 0,-1 1-1 0 0,1 0 1 0 0,-1-1-1 0 0,0 1 1 0 0,0-1-248 0 0,0 1 1 0 0,-1-1 0 0 0,1 0-1 0 0,0 1 1 0 0,0-1-1 0 0,0 0 1 0 0,0 0 0 0 0,0 0-1 0 0,0 1 1 0 0,0-1-1 0 0,0 0 1 0 0,0-1 0 0 0,0 1-1 0 0,0 0 1 0 0,0 0-1 0 0,1 0 1 0 0,-1 0 0 0 0,0-1-1 0 0,1 1 1 0 0,-1 0-1 0 0,1-2 1 0 0,-1 2 116 0 0,1 0-1 0 0,0 1 1 0 0,0-1-1 0 0,0 1 1 0 0,0-1-1 0 0,0 1 1 0 0,0-1-1 0 0,0 1 1 0 0,0-1-1 0 0,0 0 1 0 0,0 1-1 0 0,0-1 1 0 0,0 1-1 0 0,0-1 1 0 0,0 1-1 0 0,1-1 1 0 0,-1 1-1 0 0,0-1 1 0 0,0 1-1 0 0,1-1 1 0 0,-1 1-1 0 0,0-1 1 0 0,0 1-1 0 0,1-1 1 0 0,-1 1-1 0 0,1 0 1 0 0,-1-1-1 0 0,0 1 1 0 0,1-1-1 0 0,-1 1 1 0 0,1 0-1 0 0,-1 0 1 0 0,1-1-1 0 0,-1 1 1 0 0,1 0-1 0 0,-1 0 1 0 0,1-1-1 0 0,-1 1 1 0 0,1 0-1 0 0,0 0 1 0 0,-1 0-1 0 0,1 0 1 0 0,-1 0-1 0 0,1 0 1 0 0,-1 0-1 0 0,1 0 1 0 0,0 0-1 0 0,-1 0 1 0 0,1 0-1 0 0,-1 0 1 0 0,1 1-1 0 0,-1-1 1 0 0,1 0-1 0 0,-1 0 1 0 0,1 0-1 0 0,-1 1 1 0 0,2 0-1 0 0,0 0 187 0 0,0 0 0 0 0,0 1-1 0 0,0-1 1 0 0,1 1 0 0 0,-1 0-1 0 0,-1 0 1 0 0,1-1-1 0 0,0 1 1 0 0,0 0 0 0 0,-1 1-1 0 0,3 3 1 0 0,-3-5 68 0 0,-1 1-1 0 0,1 0 1 0 0,-1-1 0 0 0,1 1-1 0 0,-1 0 1 0 0,0 0 0 0 0,0-1-1 0 0,0 1 1 0 0,0 0 0 0 0,0 0-1 0 0,0 0 1 0 0,0-1 0 0 0,0 1-1 0 0,-1 0 1 0 0,1-1 0 0 0,-1 1-1 0 0,1 0 1 0 0,-1-1 0 0 0,0 1-1 0 0,0 0 1 0 0,1-1 0 0 0,-1 1-1 0 0,0-1 1 0 0,-1 1 0 0 0,1-1-1 0 0,0 0 1 0 0,0 0 0 0 0,0 1 0 0 0,-1-1-1 0 0,1 0 1 0 0,-1 0 0 0 0,1 0-1 0 0,-1 0 1 0 0,1 0 0 0 0,-4 0-1 0 0,1 2-228 0 0,-1-2 0 0 0,1 1 0 0 0,0 0 0 0 0,-1-1 0 0 0,-8 1 0 0 0,10-1-493 0 0,-1-1 0 0 0,0 0 1 0 0,1 0-1 0 0,-1 0 0 0 0,0 0 1 0 0,-6-2-1 0 0,1-2-1438 0 0,1-4-19 0 0</inkml:trace>
</inkml:ink>
</file>

<file path=ppt/ink/ink3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0.885"/>
    </inkml:context>
    <inkml:brush xml:id="br0">
      <inkml:brushProperty name="width" value="0.05" units="cm"/>
      <inkml:brushProperty name="height" value="0.05" units="cm"/>
    </inkml:brush>
  </inkml:definitions>
  <inkml:trace contextRef="#ctx0" brushRef="#br0">42 133 6449 0 0,'-5'-5'1142'0'0,"0"0"-1"0"0,1 0 1 0 0,0-1-1 0 0,0 0 1 0 0,1 0-1 0 0,0 0 1 0 0,-5-11-1 0 0,7 14-889 0 0,0 0 0 0 0,0 0 0 0 0,0 1 0 0 0,1-1 0 0 0,-1 0 0 0 0,1 0 0 0 0,-1 0 0 0 0,1 0 0 0 0,0 0 0 0 0,0 1 0 0 0,1-1 0 0 0,-1 0 0 0 0,1 0 0 0 0,-1 0 0 0 0,1 0 0 0 0,0 1 0 0 0,0-1 0 0 0,0 0 0 0 0,0 1 0 0 0,0-1 0 0 0,4-3 0 0 0,-4 4-244 0 0,0 1 1 0 0,0 0-1 0 0,0 0 1 0 0,1 0 0 0 0,-1 1-1 0 0,0-1 1 0 0,1 0 0 0 0,-1 0-1 0 0,1 1 1 0 0,-1-1 0 0 0,1 1-1 0 0,-1 0 1 0 0,1-1-1 0 0,-1 1 1 0 0,1 0 0 0 0,0 0-1 0 0,-1 0 1 0 0,1 0 0 0 0,-1 0-1 0 0,1 0 1 0 0,-1 0 0 0 0,1 0-1 0 0,0 1 1 0 0,-1-1-1 0 0,1 1 1 0 0,-1-1 0 0 0,1 1-1 0 0,-1-1 1 0 0,0 1 0 0 0,1 0-1 0 0,1 1 1 0 0,5 3-1427 0 0,1 0 0 0 0,-1 1 1 0 0,12 11-1 0 0,8 10 227 0 0,28 34 0 0 0,58 86 9411 0 0,-34-42-8162 0 0,-43-59-54 0 0,6 7-95 0 0,44 71 1 0 0,-81-114-4047 0 0</inkml:trace>
</inkml:ink>
</file>

<file path=ppt/ink/ink3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1.230"/>
    </inkml:context>
    <inkml:brush xml:id="br0">
      <inkml:brushProperty name="width" value="0.05" units="cm"/>
      <inkml:brushProperty name="height" value="0.05" units="cm"/>
    </inkml:brush>
  </inkml:definitions>
  <inkml:trace contextRef="#ctx0" brushRef="#br0">352 20 2304 0 0,'-23'-20'16677'0'0,"11"22"-8899"0"0,2 7-10940 0 0,-15 24 3383 0 0,2 1 0 0 0,-22 41 1 0 0,6-10-230 0 0,-117 207-395 0 0,137-232-74 0 0</inkml:trace>
</inkml:ink>
</file>

<file path=ppt/ink/ink3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2.277"/>
    </inkml:context>
    <inkml:brush xml:id="br0">
      <inkml:brushProperty name="width" value="0.05" units="cm"/>
      <inkml:brushProperty name="height" value="0.05" units="cm"/>
    </inkml:brush>
  </inkml:definitions>
  <inkml:trace contextRef="#ctx0" brushRef="#br0">8 24 5529 0 0,'-7'-14'10609'0'0,"8"13"-10534"0"0,0 0 0 0 0,0 0 0 0 0,1 0 0 0 0,-1 0 0 0 0,0 1 0 0 0,1-1 0 0 0,-1 0 1 0 0,1 1-1 0 0,-1-1 0 0 0,1 1 0 0 0,-1-1 0 0 0,1 1 0 0 0,-1 0 0 0 0,1-1 0 0 0,-1 1 0 0 0,1 0 0 0 0,1 0 0 0 0,0 1 34 0 0,-1-1-1 0 0,0 1 1 0 0,0 0 0 0 0,0 0-1 0 0,0 0 1 0 0,0 0 0 0 0,0 0 0 0 0,-1 0-1 0 0,1 0 1 0 0,0 0 0 0 0,0 1-1 0 0,-1-1 1 0 0,1 1 0 0 0,-1-1-1 0 0,2 3 1 0 0,-2-3-69 0 0,1 1 0 0 0,-1 0 0 0 0,0 0 0 0 0,0 0 0 0 0,0-1 0 0 0,0 1 0 0 0,0 0 0 0 0,-1 0 0 0 0,1 0 0 0 0,0 0 0 0 0,-1 1 0 0 0,0-1 0 0 0,1 0 0 0 0,-1 0 0 0 0,0 0 0 0 0,0 0-1 0 0,0 0 1 0 0,0 0 0 0 0,-1 1 0 0 0,0 1 0 0 0,1-3-47 0 0,0 0 1 0 0,-1 1-1 0 0,1-1 0 0 0,-1 0 0 0 0,0 0 0 0 0,1 0 0 0 0,-1 0 1 0 0,0 0-1 0 0,0 0 0 0 0,0 0 0 0 0,0 0 0 0 0,0 0 0 0 0,0 0 1 0 0,0 0-1 0 0,0-1 0 0 0,0 1 0 0 0,0 0 0 0 0,0-1 0 0 0,0 1 1 0 0,-1-1-1 0 0,1 1 0 0 0,0-1 0 0 0,0 1 0 0 0,-1-1 0 0 0,1 0 1 0 0,0 0-1 0 0,0 0 0 0 0,-1 0 0 0 0,1 0 0 0 0,0 0 0 0 0,-1 0 1 0 0,1 0-1 0 0,-2-1 0 0 0,1 1-130 0 0,0 0-1 0 0,1-1 1 0 0,-1 0 0 0 0,1 1-1 0 0,-1-1 1 0 0,1 0 0 0 0,-1 0-1 0 0,1 0 1 0 0,0 0 0 0 0,-1 0 0 0 0,1 0-1 0 0,0 0 1 0 0,0 0 0 0 0,-1-1-1 0 0,1 1 1 0 0,0 0 0 0 0,0-1-1 0 0,1 1 1 0 0,-1-1 0 0 0,0 1 0 0 0,0-1-1 0 0,1 1 1 0 0,-1-1 0 0 0,1 0-1 0 0,-1-1 1 0 0,1 2 105 0 0,-1 0-1 0 0,1 0 1 0 0,0 0-1 0 0,0 0 1 0 0,0 0-1 0 0,0 0 1 0 0,0 0-1 0 0,0 0 1 0 0,0 0-1 0 0,0 0 1 0 0,0 0-1 0 0,0 1 1 0 0,1-1-1 0 0,-1 0 1 0 0,0 0-1 0 0,1 0 1 0 0,-1 0-1 0 0,0 0 1 0 0,1 0-1 0 0,-1 1 1 0 0,1-1-1 0 0,0 0 1 0 0,-1 0-1 0 0,1 1 1 0 0,-1-1-1 0 0,1 0 1 0 0,0 1-1 0 0,0-1 1 0 0,-1 1-1 0 0,1-1 1 0 0,0 1-1 0 0,0-1 1 0 0,0 1-1 0 0,0 0 1 0 0,-1-1-1 0 0,1 1 1 0 0,0 0-1 0 0,0 0 1 0 0,0-1-1 0 0,0 1 1 0 0,0 0-1 0 0,0 0 1 0 0,1 0-1 0 0,0 0 154 0 0,-1 1 0 0 0,1-1 0 0 0,-1 0 0 0 0,1 1 0 0 0,-1-1 0 0 0,1 1-1 0 0,-1-1 1 0 0,1 1 0 0 0,-1-1 0 0 0,0 1 0 0 0,1 0 0 0 0,-1 0 0 0 0,2 2 0 0 0,-3-3-106 0 0,1 0 1 0 0,-1 1 0 0 0,1-1-1 0 0,-1 0 1 0 0,0 1-1 0 0,1-1 1 0 0,-1 0 0 0 0,0 1-1 0 0,1-1 1 0 0,-1 1-1 0 0,0-1 1 0 0,0 1 0 0 0,1-1-1 0 0,-1 1 1 0 0,0-1-1 0 0,0 1 1 0 0,0-1 0 0 0,0 1-1 0 0,0-1 1 0 0,1 1-1 0 0,-1-1 1 0 0,0 1-1 0 0,0 0 1 0 0,-1-1 0 0 0,1 1-1 0 0,0-1 1 0 0,0 1-1 0 0,0-1 1 0 0,0 1 0 0 0,0-1-1 0 0,0 1 1 0 0,-1-1-1 0 0,1 1 1 0 0,0-1 0 0 0,0 1-1 0 0,-1-1 1 0 0,1 1-1 0 0,0-1 1 0 0,-1 1 0 0 0,-3 2-396 0 0</inkml:trace>
</inkml:ink>
</file>

<file path=ppt/ink/ink3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3.381"/>
    </inkml:context>
    <inkml:brush xml:id="br0">
      <inkml:brushProperty name="width" value="0.05" units="cm"/>
      <inkml:brushProperty name="height" value="0.05" units="cm"/>
    </inkml:brush>
  </inkml:definitions>
  <inkml:trace contextRef="#ctx0" brushRef="#br0">122 24 7370 0 0,'-1'-1'259'0'0,"1"1"1"0"0,-1 0 0 0 0,1-1-1 0 0,-1 1 1 0 0,1-1 0 0 0,-1 1-1 0 0,1-1 1 0 0,0 1 0 0 0,-1-1-1 0 0,1 0 1 0 0,0 1 0 0 0,-1-1-1 0 0,1 1 1 0 0,0-1 0 0 0,0 0-1 0 0,-1 1 1 0 0,1-1 0 0 0,0 0-1 0 0,0 1 1 0 0,0-1 0 0 0,0 0-1 0 0,0 1 1 0 0,0-2 0 0 0,0 1-109 0 0,1 1 0 0 0,-1-1 1 0 0,0 1-1 0 0,1 0 1 0 0,-1-1-1 0 0,1 1 0 0 0,-1-1 1 0 0,1 1-1 0 0,-1-1 0 0 0,1 1 1 0 0,-1 0-1 0 0,1 0 0 0 0,-1-1 1 0 0,1 1-1 0 0,0 0 0 0 0,-1 0 1 0 0,1-1-1 0 0,-1 1 1 0 0,2 0-1 0 0,1-1 19 0 0,0 1 1 0 0,0 0 0 0 0,1 0-1 0 0,-1 0 1 0 0,0 0-1 0 0,0 0 1 0 0,0 0-1 0 0,6 2 1 0 0,0 2 107 0 0,0 1 1 0 0,0-1-1 0 0,-1 2 0 0 0,1-1 0 0 0,-1 1 1 0 0,0 0-1 0 0,10 11 0 0 0,-15-14-234 0 0,1 0 0 0 0,-1 1 0 0 0,0 0-1 0 0,0 0 1 0 0,0 0 0 0 0,-1 0 0 0 0,1 1-1 0 0,-1-1 1 0 0,0 0 0 0 0,0 1 0 0 0,0 0-1 0 0,-1 0 1 0 0,0-1 0 0 0,0 1 0 0 0,0 0-1 0 0,0 0 1 0 0,-1 5 0 0 0,0-6-63 0 0,-2 0 0 0 0,1 1 0 0 0,0-1 0 0 0,-1 0-1 0 0,0 0 1 0 0,1-1 0 0 0,-2 1 0 0 0,1 0 0 0 0,0-1 0 0 0,-1 1 0 0 0,0-1 0 0 0,1 0 0 0 0,-1 0 0 0 0,-1 0 0 0 0,1 0 0 0 0,0 0 0 0 0,-1-1-1 0 0,-6 5 1 0 0,-3 0-324 0 0,0 1-1 0 0,-1-2 1 0 0,0 0-1 0 0,-16 4 0 0 0,10-4-398 0 0,0-2-1 0 0,0 0 1 0 0,-1-2-1 0 0,-38 1 1 0 0,84-4 1290 0 0,34-7 1 0 0,3 0-978 0 0,29 0-515 0 0,-2 0-4558 0 0,-51 4 2040 0 0</inkml:trace>
</inkml:ink>
</file>

<file path=ppt/ink/ink3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3.924"/>
    </inkml:context>
    <inkml:brush xml:id="br0">
      <inkml:brushProperty name="width" value="0.05" units="cm"/>
      <inkml:brushProperty name="height" value="0.05" units="cm"/>
    </inkml:brush>
  </inkml:definitions>
  <inkml:trace contextRef="#ctx0" brushRef="#br0">68 16 17052 0 0,'-7'-8'2033'0'0,"10"3"-843"0"0,18 2-978 0 0,-18 3-206 0 0,-1 1-1 0 0,1-1 1 0 0,-1 0 0 0 0,1 1 0 0 0,-1-1-1 0 0,1 1 1 0 0,-1 0 0 0 0,0 0 0 0 0,1 0-1 0 0,-1 0 1 0 0,0 0 0 0 0,0 0-1 0 0,0 1 1 0 0,0-1 0 0 0,0 1 0 0 0,3 3-1 0 0,-4-5 22 0 0,-1 1-1 0 0,1 0 1 0 0,-1-1-1 0 0,1 1 1 0 0,-1 0 0 0 0,0 0-1 0 0,1-1 1 0 0,-1 1-1 0 0,0 0 1 0 0,1 0-1 0 0,-1 0 1 0 0,0-1-1 0 0,0 1 1 0 0,0 0-1 0 0,0 0 1 0 0,0 0-1 0 0,0 0 1 0 0,0 0 0 0 0,0-1-1 0 0,0 2 1 0 0,-1-1 1 0 0,1 1 0 0 0,-1-1 1 0 0,0 0-1 0 0,1 0 0 0 0,-1 0 1 0 0,0 1-1 0 0,0-1 0 0 0,0 0 1 0 0,0 0-1 0 0,0 0 0 0 0,0 0 1 0 0,0-1-1 0 0,0 1 0 0 0,0 0 1 0 0,-1 0-1 0 0,0 0 0 0 0,-2 1 2 0 0,1-1 0 0 0,0 0 0 0 0,0 0 0 0 0,-1 0 0 0 0,1 0 0 0 0,0-1 0 0 0,-1 1 0 0 0,1-1 0 0 0,-1 0 0 0 0,1 0 0 0 0,-1 0 0 0 0,1 0 0 0 0,0 0 0 0 0,-1-1 0 0 0,-5-2 0 0 0,3 2-171 0 0,1-1 1 0 0,0 0-1 0 0,0 0 1 0 0,0-1 0 0 0,1 1-1 0 0,-1-1 1 0 0,0 0 0 0 0,1-1-1 0 0,-6-4 1 0 0,10 8 98 0 0,0 0 0 0 0,0-1-1 0 0,0 1 1 0 0,0 0 0 0 0,0 0-1 0 0,0 0 1 0 0,0 0 0 0 0,0-1 0 0 0,0 1-1 0 0,0 0 1 0 0,0 0 0 0 0,0 0-1 0 0,0 0 1 0 0,0-1 0 0 0,0 1 0 0 0,0 0-1 0 0,0 0 1 0 0,0 0 0 0 0,0 0-1 0 0,0-1 1 0 0,0 1 0 0 0,0 0 0 0 0,0 0-1 0 0,0 0 1 0 0,0 0 0 0 0,0-1-1 0 0,0 1 1 0 0,1 0 0 0 0,-1 0 0 0 0,0 0-1 0 0,0 0 1 0 0,0 0 0 0 0,0 0 0 0 0,0-1-1 0 0,0 1 1 0 0,1 0 0 0 0,-1 0-1 0 0,0 0 1 0 0,0 0 0 0 0,0 0 0 0 0,0 0-1 0 0,1 0 1 0 0,-1 0 0 0 0,0 0-1 0 0,14-6-870 0 0,13-1 156 0 0,-24 6 764 0 0,-1 1 0 0 0,0 0-1 0 0,1 0 1 0 0,-1 0 0 0 0,1 0-1 0 0,-1 0 1 0 0,1 0 0 0 0,-1 1-1 0 0,0-1 1 0 0,1 1 0 0 0,-1 0-1 0 0,0 0 1 0 0,3 1 0 0 0,-9 5 846 0 0</inkml:trace>
</inkml:ink>
</file>

<file path=ppt/ink/ink3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4.814"/>
    </inkml:context>
    <inkml:brush xml:id="br0">
      <inkml:brushProperty name="width" value="0.05" units="cm"/>
      <inkml:brushProperty name="height" value="0.05" units="cm"/>
    </inkml:brush>
  </inkml:definitions>
  <inkml:trace contextRef="#ctx0" brushRef="#br0">3 66 10594 0 0,'-1'-2'157'0'0,"1"1"0"0"0,-1-1 0 0 0,1 1 0 0 0,0-1-1 0 0,0 0 1 0 0,0 1 0 0 0,0-1 0 0 0,0 0 0 0 0,0 1-1 0 0,1-1 1 0 0,-1 1 0 0 0,0-1 0 0 0,1 0 0 0 0,-1 1 0 0 0,1-1-1 0 0,0 1 1 0 0,-1-1 0 0 0,1 1 0 0 0,0 0 0 0 0,0-1 0 0 0,0 1-1 0 0,0 0 1 0 0,0 0 0 0 0,0-1 0 0 0,2 0 0 0 0,-1-1 1 0 0,1 0 1 0 0,0 1 0 0 0,0-1 0 0 0,1 1 0 0 0,-1-1-1 0 0,0 1 1 0 0,1 0 0 0 0,-1 0 0 0 0,5-1-1 0 0,-6 3-86 0 0,1 0-1 0 0,-1 0 0 0 0,0 0 1 0 0,0 0-1 0 0,1 0 0 0 0,-1 1 1 0 0,0-1-1 0 0,0 1 0 0 0,0-1 0 0 0,0 1 1 0 0,0 0-1 0 0,0 0 0 0 0,0 0 1 0 0,0 0-1 0 0,0 0 0 0 0,0 0 0 0 0,0 1 1 0 0,2 2-1 0 0,33 32 462 0 0,-32-31-428 0 0,173 211 848 0 0,-80-92-838 0 0,-18-13-2177 0 0</inkml:trace>
</inkml:ink>
</file>

<file path=ppt/ink/ink3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5.237"/>
    </inkml:context>
    <inkml:brush xml:id="br0">
      <inkml:brushProperty name="width" value="0.05" units="cm"/>
      <inkml:brushProperty name="height" value="0.05" units="cm"/>
    </inkml:brush>
  </inkml:definitions>
  <inkml:trace contextRef="#ctx0" brushRef="#br0">517 1 15203 0 0,'-3'-1'220'0'0,"1"1"-1"0"0,-1 0 1 0 0,0 0-1 0 0,0 0 1 0 0,0 1-1 0 0,1-1 0 0 0,-1 1 1 0 0,0-1-1 0 0,1 1 1 0 0,-1 0-1 0 0,1 0 1 0 0,-1 0-1 0 0,1 1 1 0 0,-1-1-1 0 0,1 0 1 0 0,-1 1-1 0 0,1 0 1 0 0,0-1-1 0 0,0 1 0 0 0,-3 3 1 0 0,-6 7 62 0 0,0 0 1 0 0,-12 18 0 0 0,15-19 89 0 0,-24 31-195 0 0,-177 212 1555 0 0,57-92-4527 0 0,137-145-4508 0 0</inkml:trace>
</inkml:ink>
</file>

<file path=ppt/ink/ink3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5.642"/>
    </inkml:context>
    <inkml:brush xml:id="br0">
      <inkml:brushProperty name="width" value="0.05" units="cm"/>
      <inkml:brushProperty name="height" value="0.05" units="cm"/>
    </inkml:brush>
  </inkml:definitions>
  <inkml:trace contextRef="#ctx0" brushRef="#br0">80 96 12443 0 0,'-1'1'259'0'0,"0"0"1"0"0,-1 0-1 0 0,1 0 0 0 0,-1 0 1 0 0,1-1-1 0 0,-1 1 1 0 0,0 0-1 0 0,1-1 1 0 0,-1 1-1 0 0,0-1 0 0 0,1 0 1 0 0,-1 1-1 0 0,0-1 1 0 0,0 0-1 0 0,1 0 1 0 0,-1 0-1 0 0,0 0 0 0 0,0 0 1 0 0,1-1-1 0 0,-1 1 1 0 0,0-1-1 0 0,-2 0 1 0 0,2 0-166 0 0,0 1 0 0 0,0-1 0 0 0,0 0 0 0 0,1 0 0 0 0,-1 0 0 0 0,0 0 1 0 0,0 0-1 0 0,1 0 0 0 0,-1 0 0 0 0,1 0 0 0 0,-1-1 0 0 0,1 1 0 0 0,0-1 1 0 0,-1 1-1 0 0,1-1 0 0 0,0 0 0 0 0,0 1 0 0 0,0-1 0 0 0,-1-4 0 0 0,1 4-81 0 0,0 0-1 0 0,1 0 1 0 0,-1-1-1 0 0,1 1 1 0 0,0 0-1 0 0,0-1 1 0 0,0 1-1 0 0,0 0 1 0 0,0-1-1 0 0,0 1 1 0 0,0 0-1 0 0,1-1 1 0 0,-1 1-1 0 0,1 0 1 0 0,0 0-1 0 0,0 0 1 0 0,0-1-1 0 0,0 1 1 0 0,0 0-1 0 0,0 0 1 0 0,0 0-1 0 0,3-2 1 0 0,-1 1-56 0 0,-1 1-1 0 0,1 1 1 0 0,-1-1 0 0 0,1 0-1 0 0,0 0 1 0 0,0 1-1 0 0,0 0 1 0 0,0 0 0 0 0,0 0-1 0 0,0 0 1 0 0,0 0 0 0 0,0 0-1 0 0,0 1 1 0 0,1-1 0 0 0,-1 1-1 0 0,5 0 1 0 0,-6 0 5 0 0,1 0-1 0 0,0 0 1 0 0,0 1 0 0 0,0-1-1 0 0,0 1 1 0 0,-1-1 0 0 0,1 1 0 0 0,0 0-1 0 0,-1 0 1 0 0,1 0 0 0 0,0 0-1 0 0,-1 1 1 0 0,1-1 0 0 0,-1 1 0 0 0,0-1-1 0 0,1 1 1 0 0,-1 0 0 0 0,0 0-1 0 0,0 0 1 0 0,0 0 0 0 0,2 4 0 0 0,-3-4 32 0 0,0 0 0 0 0,0 0 0 0 0,0 0 0 0 0,0 1 1 0 0,-1-1-1 0 0,1 0 0 0 0,-1 1 0 0 0,0-1 0 0 0,1 0 1 0 0,-1 1-1 0 0,0-1 0 0 0,0 0 0 0 0,-1 1 0 0 0,1-1 1 0 0,0 0-1 0 0,-1 0 0 0 0,1 1 0 0 0,-1-1 0 0 0,0 0 1 0 0,0 0-1 0 0,0 0 0 0 0,0 1 0 0 0,0-1 0 0 0,0 0 1 0 0,-1-1-1 0 0,-2 4 0 0 0,2-3 65 0 0,0 0 0 0 0,0 0 0 0 0,-1 0 0 0 0,1 0 0 0 0,0-1 0 0 0,-1 1 0 0 0,1-1 0 0 0,-1 0 0 0 0,0 0-1 0 0,1 0 1 0 0,-1 0 0 0 0,0 0 0 0 0,0 0 0 0 0,0-1 0 0 0,0 0 0 0 0,1 1 0 0 0,-1-1 0 0 0,0 0 0 0 0,0 0 0 0 0,0-1 0 0 0,0 1 0 0 0,0 0 0 0 0,-5-3 0 0 0,5 3-62 0 0,0-1 1 0 0,0 0 0 0 0,1 0 0 0 0,-1 0-1 0 0,0 0 1 0 0,0 0 0 0 0,1-1 0 0 0,-1 1-1 0 0,1-1 1 0 0,-1 0 0 0 0,1 0 0 0 0,0 1-1 0 0,-1-2 1 0 0,1 1 0 0 0,0 0-1 0 0,1 0 1 0 0,-1-1 0 0 0,0 1 0 0 0,1-1-1 0 0,-1 1 1 0 0,1-1 0 0 0,0 0 0 0 0,-2-3-1 0 0,3 5-87 0 0,1 1 1 0 0,-1-1-1 0 0,0 0 0 0 0,0 0 0 0 0,0 0 0 0 0,1 0 0 0 0,-1 0 0 0 0,0 0 0 0 0,1 1 0 0 0,-1-1 1 0 0,1 0-1 0 0,-1 0 0 0 0,1 1 0 0 0,-1-1 0 0 0,1 0 0 0 0,0 1 0 0 0,-1-1 0 0 0,1 0 1 0 0,0 1-1 0 0,-1-1 0 0 0,1 1 0 0 0,0-1 0 0 0,0 1 0 0 0,-1-1 0 0 0,1 1 0 0 0,0 0 1 0 0,0-1-1 0 0,0 1 0 0 0,0 0 0 0 0,0 0 0 0 0,0 0 0 0 0,-1 0 0 0 0,3 0 0 0 0,30-4-1040 0 0,-32 4 997 0 0,-3 0-637 0 0</inkml:trace>
</inkml:ink>
</file>

<file path=ppt/ink/ink3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6.268"/>
    </inkml:context>
    <inkml:brush xml:id="br0">
      <inkml:brushProperty name="width" value="0.05" units="cm"/>
      <inkml:brushProperty name="height" value="0.05" units="cm"/>
    </inkml:brush>
  </inkml:definitions>
  <inkml:trace contextRef="#ctx0" brushRef="#br0">46 43 14283 0 0,'-1'0'150'0'0,"1"-1"-1"0"0,-1 1 1 0 0,1-1-1 0 0,0 1 1 0 0,-1-1-1 0 0,1 0 1 0 0,0 1-1 0 0,0-1 0 0 0,0 1 1 0 0,-1-1-1 0 0,1 0 1 0 0,0 1-1 0 0,0-1 1 0 0,0 0-1 0 0,0 1 1 0 0,0-1-1 0 0,0 0 1 0 0,0 1-1 0 0,0-1 1 0 0,0 0-1 0 0,0 1 1 0 0,1-1-1 0 0,-1 1 1 0 0,0-1-1 0 0,0 0 1 0 0,1 1-1 0 0,-1-1 1 0 0,0 1-1 0 0,1-1 1 0 0,-1 0-1 0 0,0 1 1 0 0,1-1-1 0 0,-1 1 1 0 0,1-1-1 0 0,-1 1 1 0 0,1 0-1 0 0,-1-1 1 0 0,1 1-1 0 0,-1 0 1 0 0,1-1-1 0 0,-1 1 1 0 0,1 0-1 0 0,0-1 1 0 0,0 1-1 0 0,29-14-72 0 0,-25 12-57 0 0,1 1 0 0 0,-1 0-1 0 0,1 1 1 0 0,-1-1 0 0 0,1 1 0 0 0,-1 0-1 0 0,1 1 1 0 0,6 1 0 0 0,-10-2-24 0 0,0 0 0 0 0,0 1 0 0 0,0-1 0 0 0,0 1 0 0 0,0 0 1 0 0,0 0-1 0 0,0 0 0 0 0,-1 0 0 0 0,1 0 0 0 0,0 0 0 0 0,2 2 0 0 0,-4-2 25 0 0,1 0-1 0 0,0 0 1 0 0,-1-1-1 0 0,1 1 1 0 0,-1 0-1 0 0,1 0 0 0 0,-1 0 1 0 0,1 0-1 0 0,-1 0 1 0 0,0 0-1 0 0,0 0 1 0 0,1 0-1 0 0,-1 0 0 0 0,0 0 1 0 0,0 0-1 0 0,0 0 1 0 0,0 0-1 0 0,0 0 1 0 0,0 0-1 0 0,0 0 0 0 0,-1 0 1 0 0,1 0-1 0 0,-1 2 1 0 0,0 0-21 0 0,0-1 0 0 0,0 1-1 0 0,0 0 1 0 0,-1-1 0 0 0,0 1 0 0 0,1-1 0 0 0,-1 1 0 0 0,0-1 0 0 0,0 0 0 0 0,0 0 0 0 0,0 0 0 0 0,-1 0 0 0 0,1 0 0 0 0,-1 0 0 0 0,1 0 0 0 0,-1-1 0 0 0,1 0 0 0 0,-1 1 0 0 0,0-1 0 0 0,0 0 0 0 0,0 0-1 0 0,1 0 1 0 0,-1-1 0 0 0,0 1 0 0 0,0-1 0 0 0,-3 0 0 0 0,0 1-58 0 0,0-1-1 0 0,0 0 0 0 0,0 0 0 0 0,0 0 1 0 0,0-1-1 0 0,0 0 0 0 0,1 0 1 0 0,-1-1-1 0 0,0 0 0 0 0,1 0 1 0 0,-1 0-1 0 0,-5-3 0 0 0,9 4-2 0 0,0 0 0 0 0,0 0 0 0 0,1 0 0 0 0,-1 0-1 0 0,1-1 1 0 0,-1 1 0 0 0,1 0 0 0 0,-1-1-1 0 0,1 1 1 0 0,0-1 0 0 0,-1 0 0 0 0,1 1 0 0 0,0-1-1 0 0,0 0 1 0 0,-1-2 0 0 0,2 3-8 0 0,0 0 0 0 0,0 0 1 0 0,1 0-1 0 0,-1 0 0 0 0,0 0 0 0 0,0 0 0 0 0,1 0 1 0 0,-1 0-1 0 0,1 0 0 0 0,-1 0 0 0 0,1 0 0 0 0,-1 0 1 0 0,1 0-1 0 0,0 1 0 0 0,-1-1 0 0 0,1 0 0 0 0,0 0 1 0 0,0 1-1 0 0,-1-1 0 0 0,1 0 0 0 0,0 1 0 0 0,0-1 1 0 0,0 1-1 0 0,0-1 0 0 0,0 1 0 0 0,0-1 1 0 0,0 1-1 0 0,0 0 0 0 0,1-1 0 0 0,3 0 86 0 0,-1 0 0 0 0,1 0-1 0 0,-1 1 1 0 0,1-1 0 0 0,-1 1 0 0 0,1 0 0 0 0,0 0-1 0 0,-1 0 1 0 0,1 1 0 0 0,-1 0 0 0 0,1-1-1 0 0,-1 2 1 0 0,0-1 0 0 0,1 0 0 0 0,-1 1 0 0 0,0 0-1 0 0,0 0 1 0 0,7 4 0 0 0,-27 18-3781 0 0,14-19 3399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2.058"/>
    </inkml:context>
    <inkml:brush xml:id="br0">
      <inkml:brushProperty name="width" value="0.05" units="cm"/>
      <inkml:brushProperty name="height" value="0.05" units="cm"/>
      <inkml:brushProperty name="color" value="#004F8B"/>
    </inkml:brush>
  </inkml:definitions>
  <inkml:trace contextRef="#ctx0" brushRef="#br0">18 26 9474 0 0,'-4'-2'-136'0'0,"-9"-3"1387"0"0,13 3-300 0 0,8 1-271 0 0,288-10-705 0 0,-249 6 25 0 0</inkml:trace>
</inkml:ink>
</file>

<file path=ppt/ink/ink3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2:48.229"/>
    </inkml:context>
    <inkml:brush xml:id="br0">
      <inkml:brushProperty name="width" value="0.05" units="cm"/>
      <inkml:brushProperty name="height" value="0.05" units="cm"/>
    </inkml:brush>
  </inkml:definitions>
  <inkml:trace contextRef="#ctx0" brushRef="#br0">81 12 6641 0 0,'23'-2'3140'0'0,"-23"2"-3021"0"0,0-1 0 0 0,0 1 0 0 0,-1-1 1 0 0,1 1-1 0 0,0 0 0 0 0,-1-1 0 0 0,1 1 1 0 0,0 0-1 0 0,-1-1 0 0 0,1 1 0 0 0,-1 0 1 0 0,1-1-1 0 0,0 1 0 0 0,-1 0 0 0 0,1 0 1 0 0,-1-1-1 0 0,1 1 0 0 0,-1 0 0 0 0,1 0 0 0 0,-1 0 1 0 0,1 0-1 0 0,-1 0 0 0 0,1-1 0 0 0,-1 1 1 0 0,1 0-1 0 0,-1 1 0 0 0,-13-4 2344 0 0,10 7-274 0 0,12 15 579 0 0,0-2-3013 0 0,-8-15 288 0 0,1 1 0 0 0,-1-1 0 0 0,0 0 0 0 0,0 1 0 0 0,0-1 0 0 0,0 1 0 0 0,-1-1 0 0 0,1 0 0 0 0,-1 1 0 0 0,1-1 0 0 0,-1 0 0 0 0,0 1 0 0 0,0-1 0 0 0,0 0 0 0 0,0 0 0 0 0,0 0 0 0 0,-1 0 0 0 0,1 0 0 0 0,0 0 0 0 0,-1 0 0 0 0,0 0 0 0 0,1 0 0 0 0,-1-1 0 0 0,0 1 0 0 0,0-1 0 0 0,0 1 0 0 0,0-1 0 0 0,0 0 0 0 0,0 0 0 0 0,0 0 0 0 0,-1 0 0 0 0,1 0 0 0 0,0 0 0 0 0,-1-1 0 0 0,1 1 0 0 0,0-1 0 0 0,-1 0 0 0 0,1 1 0 0 0,0-1 0 0 0,-1 0 0 0 0,1-1 0 0 0,-1 1 0 0 0,1 0 0 0 0,0-1 0 0 0,-1 1 0 0 0,1-1 0 0 0,0 1 0 0 0,-1-1 0 0 0,1 0 0 0 0,0 0 0 0 0,-3-2 0 0 0,4 2-117 0 0,1 0-1 0 0,-1 0 0 0 0,0 0 0 0 0,1 1 0 0 0,-1-1 0 0 0,1 0 1 0 0,-1 0-1 0 0,1 0 0 0 0,-1-1 0 0 0,1 1 0 0 0,0 0 0 0 0,0 0 1 0 0,-1 0-1 0 0,1 0 0 0 0,0 0 0 0 0,0 0 0 0 0,0 0 0 0 0,0 0 1 0 0,0 0-1 0 0,1-1 0 0 0,-1 1 0 0 0,0 0 0 0 0,0 0 0 0 0,1 0 1 0 0,-1 0-1 0 0,0 0 0 0 0,1 0 0 0 0,-1 0 0 0 0,1 0 0 0 0,1-1 1 0 0,0-2-45 0 0,0 0 0 0 0,1 0 1 0 0,0 0-1 0 0,0 0 1 0 0,6-6-1 0 0,-4 6 74 0 0,0 0 0 0 0,1 0 0 0 0,0 0 1 0 0,0 0-1 0 0,7-2 0 0 0,-10 5-26 0 0,0-1 0 0 0,0 1 0 0 0,0 0 0 0 0,0 0 0 0 0,1 1 0 0 0,-1-1 0 0 0,0 1 0 0 0,0-1 0 0 0,1 1 0 0 0,-1 0 0 0 0,0 0 0 0 0,6 1 0 0 0,-8-1 111 0 0,-1 1 1 0 0,1-1-1 0 0,-1 0 1 0 0,1 0 0 0 0,-1 0-1 0 0,1 1 1 0 0,0-1-1 0 0,-1 0 1 0 0,1 1-1 0 0,-1-1 1 0 0,1 0-1 0 0,-1 1 1 0 0,1-1-1 0 0,-1 1 1 0 0,0-1-1 0 0,1 1 1 0 0,-1-1-1 0 0,0 1 1 0 0,1-1-1 0 0,-1 1 1 0 0,0-1-1 0 0,1 1 1 0 0,-1-1 0 0 0,0 1-1 0 0,0 0 1 0 0,0-1-1 0 0,0 1 1 0 0,1-1-1 0 0,-1 1 1 0 0,0 0-1 0 0,0-1 1 0 0,0 1-1 0 0,0 0 1 0 0,0-1-1 0 0,0 1 1 0 0,-1-1-1 0 0,1 1 1 0 0,0 0-1 0 0,0-1 1 0 0,0 1-1 0 0,-1-1 1 0 0,1 2 0 0 0,-1-1-4 0 0,0 1 0 0 0,1-1 1 0 0,-1 0-1 0 0,0 0 1 0 0,0 1-1 0 0,0-1 1 0 0,0 0-1 0 0,0 0 0 0 0,0 0 1 0 0,0 0-1 0 0,0 0 1 0 0,0 0-1 0 0,0 0 1 0 0,0-1-1 0 0,-1 1 0 0 0,1 0 1 0 0,0 0-1 0 0,-2 0 1 0 0,-4 0 35 0 0,1-1 0 0 0,0 1 0 0 0,-1-1 0 0 0,-10-1 0 0 0,15 1-150 0 0,0 0 0 0 0,1-1-1 0 0,-1 1 1 0 0,0-1-1 0 0,1 1 1 0 0,-1-1 0 0 0,0 1-1 0 0,1-1 1 0 0,-1 0-1 0 0,-1-1 1 0 0,2 1-19 0 0,1 1-1 0 0,-1-1 1 0 0,1 1-1 0 0,0-1 1 0 0,-1 1-1 0 0,1-1 1 0 0,0 1-1 0 0,-1-1 1 0 0,1 1-1 0 0,0-1 1 0 0,0 1-1 0 0,0-1 1 0 0,-1 0-1 0 0,1 1 1 0 0,0-1 0 0 0,0 1-1 0 0,0-1 1 0 0,0 0-1 0 0,0 1 1 0 0,0-1-1 0 0,0 1 1 0 0,0-1-1 0 0,0 0 1 0 0,0 1-1 0 0,1-1 1 0 0,-1 1-1 0 0,0-1 1 0 0,1-1-1 0 0,-1 1 9 0 0,1 0 0 0 0,0 0 0 0 0,-1 0-1 0 0,1-1 1 0 0,0 1 0 0 0,0 0 0 0 0,-1 0-1 0 0,1 0 1 0 0,0 0 0 0 0,0 0 0 0 0,0 1-1 0 0,0-1 1 0 0,0 0 0 0 0,1 0 0 0 0,-1 1 0 0 0,0-1-1 0 0,0 0 1 0 0,0 1 0 0 0,1-1 0 0 0,-1 1-1 0 0,0 0 1 0 0,1-1 0 0 0,-1 1 0 0 0,0 0-1 0 0,1 0 1 0 0,-1 0 0 0 0,0 0 0 0 0,1 0-1 0 0,-1 0 1 0 0,0 0 0 0 0,1 0 0 0 0,-1 1-1 0 0,0-1 1 0 0,2 1 0 0 0,0 0 178 0 0,0 0 1 0 0,0 0-1 0 0,-1 0 1 0 0,1 1-1 0 0,0-1 0 0 0,-1 1 1 0 0,1-1-1 0 0,-1 1 1 0 0,1 0-1 0 0,-1 0 0 0 0,0 0 1 0 0,0 0-1 0 0,0 1 1 0 0,3 2-1 0 0,-4-3 37 0 0,-1-1-1 0 0,1 0 1 0 0,0 0 0 0 0,-1 0-1 0 0,1 0 1 0 0,0 1 0 0 0,-1-1-1 0 0,0 0 1 0 0,1 1 0 0 0,-1-1-1 0 0,0 0 1 0 0,1 1 0 0 0,-1-1 0 0 0,0 0-1 0 0,0 1 1 0 0,0-1 0 0 0,0 1-1 0 0,0-1 1 0 0,-1 0 0 0 0,1 1-1 0 0,0-1 1 0 0,-1 0 0 0 0,1 1-1 0 0,-1-1 1 0 0,1 0 0 0 0,-1 0-1 0 0,0 0 1 0 0,1 1 0 0 0,-1-1-1 0 0,0 0 1 0 0,0 0 0 0 0,-1 1-1 0 0,0 0-68 0 0,-1 0-1 0 0,0-1 0 0 0,1 1 0 0 0,-1-1 0 0 0,0 0 1 0 0,0 0-1 0 0,0 0 0 0 0,0 0 0 0 0,0 0 0 0 0,0-1 1 0 0,0 1-1 0 0,0-1 0 0 0,-6 0 0 0 0</inkml:trace>
</inkml:ink>
</file>

<file path=ppt/ink/ink3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3.913"/>
    </inkml:context>
    <inkml:brush xml:id="br0">
      <inkml:brushProperty name="width" value="0.05" units="cm"/>
      <inkml:brushProperty name="height" value="0.05" units="cm"/>
    </inkml:brush>
  </inkml:definitions>
  <inkml:trace contextRef="#ctx0" brushRef="#br0">384 243 4609 0 0,'3'0'309'0'0,"0"1"1"0"0,0-1-1 0 0,0 0 1 0 0,0-1-1 0 0,0 1 1 0 0,1 0-1 0 0,-1-1 1 0 0,0 0-1 0 0,0 0 1 0 0,0 0-1 0 0,-1 0 1 0 0,1 0-1 0 0,0-1 0 0 0,0 1 1 0 0,0-1-1 0 0,-1 1 1 0 0,1-1-1 0 0,-1 0 1 0 0,0 0-1 0 0,1 0 1 0 0,-1-1-1 0 0,0 1 1 0 0,0-1-1 0 0,0 1 0 0 0,-1-1 1 0 0,1 1-1 0 0,-1-1 1 0 0,1 0-1 0 0,-1 0 1 0 0,0 0-1 0 0,0 0 1 0 0,0 0-1 0 0,0 0 1 0 0,-1 0-1 0 0,1 0 1 0 0,-1 0-1 0 0,0 0 0 0 0,0-5 1 0 0,0 1-97 0 0,-1 0 1 0 0,0-1-1 0 0,0 1 1 0 0,-1 0-1 0 0,1 0 0 0 0,-2 0 1 0 0,1 0-1 0 0,-1 0 1 0 0,0 1-1 0 0,0-1 0 0 0,-1 1 1 0 0,0 0-1 0 0,0 0 0 0 0,-1 0 1 0 0,-9-9-1 0 0,8 9-433 0 0,0 1 0 0 0,0 0 0 0 0,-1 1 1 0 0,0-1-1 0 0,0 1 0 0 0,0 1 0 0 0,-1-1 0 0 0,1 1 0 0 0,-1 1 0 0 0,1-1 0 0 0,-1 1 0 0 0,0 1 0 0 0,-9-2 0 0 0,7 3-229 0 0,0 0 0 0 0,-1 0 0 0 0,1 1 0 0 0,0 0 1 0 0,0 1-1 0 0,0 0 0 0 0,0 1 0 0 0,0 0 0 0 0,-18 8 0 0 0,1 2-744 0 0,-47 29 0 0 0,66-36 1135 0 0,-1 0-1 0 0,2 0 1 0 0,-1 1 0 0 0,1 0-1 0 0,0 0 1 0 0,0 1-1 0 0,1 0 1 0 0,0 0-1 0 0,-7 12 1 0 0,12-16 19 0 0,0-1-1 0 0,0 1 1 0 0,0 0-1 0 0,0 0 1 0 0,1 0-1 0 0,-1 0 1 0 0,1 0 0 0 0,0 0-1 0 0,1 0 1 0 0,-1 0-1 0 0,1 0 1 0 0,-1 0 0 0 0,1-1-1 0 0,0 1 1 0 0,1 0-1 0 0,-1 0 1 0 0,1-1-1 0 0,-1 1 1 0 0,1-1 0 0 0,2 4-1 0 0,7 11-395 0 0,1-1-1 0 0,20 24 1 0 0,-25-33 385 0 0,115 121-218 0 0,-84-93 191 0 0,-2 2 0 0 0,-2 1-1 0 0,30 45 1 0 0,-57-74 188 0 0,-1 0 0 0 0,-1 0-1 0 0,0 1 1 0 0,0 0-1 0 0,-1 0 1 0 0,0 1 0 0 0,-1-1-1 0 0,0 1 1 0 0,0 13-1 0 0,-2-21-48 0 0,-1 1 1 0 0,0 0-1 0 0,0 0 0 0 0,0 0 0 0 0,-1 0 0 0 0,0-1 0 0 0,0 1 0 0 0,0 0 0 0 0,0 0 0 0 0,-1-1 0 0 0,0 1 0 0 0,0-1 0 0 0,0 0 0 0 0,0 1 1 0 0,-1-1-1 0 0,0 0 0 0 0,0 0 0 0 0,0-1 0 0 0,0 1 0 0 0,0-1 0 0 0,-1 1 0 0 0,0-1 0 0 0,1 0 0 0 0,-8 4 0 0 0,0-1 475 0 0,0-1 0 0 0,0 0-1 0 0,0-1 1 0 0,0-1-1 0 0,-1 1 1 0 0,0-2-1 0 0,1 1 1 0 0,-1-2 0 0 0,0 0-1 0 0,0 0 1 0 0,0-1-1 0 0,-18-2 1 0 0,16 0-348 0 0,0 0 0 0 0,0-1 0 0 0,0 0 1 0 0,-17-8-1 0 0,21 7-826 0 0,-1-1 1 0 0,1 0-1 0 0,0-1 1 0 0,1 0-1 0 0,-15-11 1 0 0,0-6-5172 0 0</inkml:trace>
</inkml:ink>
</file>

<file path=ppt/ink/ink3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4.329"/>
    </inkml:context>
    <inkml:brush xml:id="br0">
      <inkml:brushProperty name="width" value="0.05" units="cm"/>
      <inkml:brushProperty name="height" value="0.05" units="cm"/>
    </inkml:brush>
  </inkml:definitions>
  <inkml:trace contextRef="#ctx0" brushRef="#br0">555 79 2304 0 0,'0'0'1202'0'0,"-8"-6"4805"0"0,-5-3-4138 0 0,0 0 0 0 0,0 2 1 0 0,0-1-1 0 0,-1 2 0 0 0,-22-8 1 0 0,19 9-1363 0 0,0 1 0 0 0,0 0 0 0 0,-1 1 0 0 0,-25-1 1 0 0,23 4-648 0 0,0 1 0 0 0,1 0 1 0 0,-1 2-1 0 0,0 0 1 0 0,1 1-1 0 0,0 1 0 0 0,0 0 1 0 0,0 2-1 0 0,-28 14 1 0 0,43-20 89 0 0,1 1 0 0 0,-1 0 0 0 0,0 1 1 0 0,1-1-1 0 0,-1 1 0 0 0,1 0 0 0 0,0-1 1 0 0,0 1-1 0 0,0 1 0 0 0,0-1 0 0 0,0 0 1 0 0,1 1-1 0 0,0-1 0 0 0,0 1 0 0 0,0 0 1 0 0,0 0-1 0 0,-2 5 0 0 0,3-4-234 0 0,1-1 1 0 0,-1 0-1 0 0,1 1 1 0 0,0 0-1 0 0,0-1 0 0 0,0 1 1 0 0,1-1-1 0 0,-1 0 0 0 0,1 1 1 0 0,0-1-1 0 0,1 1 1 0 0,-1-1-1 0 0,1 0 0 0 0,0 0 1 0 0,0 0-1 0 0,3 5 0 0 0,7 10-1740 0 0,0-1 0 0 0,24 27 0 0 0,35 28-304 0 0,19 23 2250 0 0,-79-82 87 0 0,-1-1 0 0 0,-1 1-1 0 0,0 1 1 0 0,-1 0 0 0 0,11 26 0 0 0,-18-38 74 0 0,1 1 0 0 0,-1 0 0 0 0,0 0 1 0 0,0 0-1 0 0,0 0 0 0 0,-1 0 1 0 0,0 0-1 0 0,1 0 0 0 0,-1 0 0 0 0,-1 0 1 0 0,1 0-1 0 0,0 1 0 0 0,-1-1 1 0 0,0 0-1 0 0,0-1 0 0 0,0 1 0 0 0,-4 7 1 0 0,2-6 512 0 0,-1 1 1 0 0,0-1-1 0 0,0 0 1 0 0,0 0-1 0 0,0-1 1 0 0,-1 1-1 0 0,0-1 1 0 0,0 0-1 0 0,0-1 1 0 0,-10 6-1 0 0,0 0 519 0 0,-1-1 0 0 0,0-1 0 0 0,0 0 0 0 0,-24 5 0 0 0,24-8-1213 0 0,0 0 0 0 0,-1-2 0 0 0,1 0 0 0 0,-1-1 0 0 0,1 0 0 0 0,0-1 0 0 0,-1-1 0 0 0,-21-4 0 0 0,12-2-7210 0 0</inkml:trace>
</inkml:ink>
</file>

<file path=ppt/ink/ink3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028"/>
    </inkml:context>
    <inkml:brush xml:id="br0">
      <inkml:brushProperty name="width" value="0.05" units="cm"/>
      <inkml:brushProperty name="height" value="0.05" units="cm"/>
    </inkml:brush>
  </inkml:definitions>
  <inkml:trace contextRef="#ctx0" brushRef="#br0">1 32 11979 0 0,'49'-8'7177'0'0,"129"4"-6805"0"0,-116 6-155 0 0,-1-4 1 0 0,76-11-1 0 0,-107 8-678 0 0,-18 3-54 0 0</inkml:trace>
</inkml:ink>
</file>

<file path=ppt/ink/ink3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371"/>
    </inkml:context>
    <inkml:brush xml:id="br0">
      <inkml:brushProperty name="width" value="0.05" units="cm"/>
      <inkml:brushProperty name="height" value="0.05" units="cm"/>
    </inkml:brush>
  </inkml:definitions>
  <inkml:trace contextRef="#ctx0" brushRef="#br0">47 1 10138 0 0,'-1'1'329'0'0,"-1"0"0"0"0,0 1-1 0 0,1-1 1 0 0,-1 1 0 0 0,1 0-1 0 0,-1 0 1 0 0,1-1 0 0 0,0 1-1 0 0,0 0 1 0 0,0 0 0 0 0,0 0-1 0 0,0 0 1 0 0,0 0 0 0 0,1 0-1 0 0,-1 0 1 0 0,0 5 0 0 0,-6 43 262 0 0,5-32 138 0 0,-8 79 625 0 0,4 0 0 0 0,5 1 0 0 0,18 166 0 0 0,-16-258-1809 0 0,1 10 610 0 0,-1-6-6407 0 0</inkml:trace>
</inkml:ink>
</file>

<file path=ppt/ink/ink3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718"/>
    </inkml:context>
    <inkml:brush xml:id="br0">
      <inkml:brushProperty name="width" value="0.05" units="cm"/>
      <inkml:brushProperty name="height" value="0.05" units="cm"/>
    </inkml:brush>
  </inkml:definitions>
  <inkml:trace contextRef="#ctx0" brushRef="#br0">94 1 11522 0 0,'96'1'3262'0'0,"48"6"-5423"0"0,-131-5 2129 0 0,-4-1-28 0 0</inkml:trace>
  <inkml:trace contextRef="#ctx0" brushRef="#br0" timeOffset="1">0 227 11979 0 0,'3'0'5827'0'0,"7"3"-5809"0"0,17 3-296 0 0,1-2 0 0 0,-1 0 0 0 0,0-2 1 0 0,1-1-1 0 0,0-1 0 0 0,44-5 0 0 0,75-22-1337 0 0,-98 19 1426 0 0</inkml:trace>
</inkml:ink>
</file>

<file path=ppt/ink/ink3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2.583"/>
    </inkml:context>
    <inkml:brush xml:id="br0">
      <inkml:brushProperty name="width" value="0.05" units="cm"/>
      <inkml:brushProperty name="height" value="0.05" units="cm"/>
    </inkml:brush>
  </inkml:definitions>
  <inkml:trace contextRef="#ctx0" brushRef="#br0">190 13 10594 0 0,'-5'-12'12538'0'0,"0"14"-12511"0"0,1 0 0 0 0,-1 0 1 0 0,1 0-1 0 0,0 0 0 0 0,0 1 1 0 0,0 0-1 0 0,0 0 0 0 0,1 0 1 0 0,-1 0-1 0 0,1 1 0 0 0,0-1 1 0 0,0 1-1 0 0,-5 7 0 0 0,-10 17-34 0 0,2 0 0 0 0,0 1 0 0 0,2 1-1 0 0,1 0 1 0 0,2 1 0 0 0,-8 33-1 0 0,13-41-13 0 0,1 1-1 0 0,2 0 1 0 0,0 1-1 0 0,1-1 0 0 0,2 1 1 0 0,0-1-1 0 0,2 1 1 0 0,8 43-1 0 0,-7-54 10 0 0,1-1-1 0 0,1 0 1 0 0,-1 0 0 0 0,2 0-1 0 0,0-1 1 0 0,1 0 0 0 0,0 0-1 0 0,0 0 1 0 0,2-1 0 0 0,16 19-1 0 0,-18-23-1075 0 0,1-1-1 0 0,0 0 1 0 0,0 0-1 0 0,1 0 1 0 0,14 6-1 0 0,4 0-6039 0 0</inkml:trace>
</inkml:ink>
</file>

<file path=ppt/ink/ink3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006"/>
    </inkml:context>
    <inkml:brush xml:id="br0">
      <inkml:brushProperty name="width" value="0.05" units="cm"/>
      <inkml:brushProperty name="height" value="0.05" units="cm"/>
    </inkml:brush>
  </inkml:definitions>
  <inkml:trace contextRef="#ctx0" brushRef="#br0">11 96 15203 0 0,'-1'0'163'0'0,"1"0"-1"0"0,-1 0 1 0 0,1 0-1 0 0,-1 0 1 0 0,1-1-1 0 0,-1 1 1 0 0,1 0 0 0 0,-1 0-1 0 0,1-1 1 0 0,-1 1-1 0 0,1 0 1 0 0,-1-1-1 0 0,1 1 1 0 0,0 0-1 0 0,-1-1 1 0 0,1 1-1 0 0,0-1 1 0 0,-1 1-1 0 0,1-1 1 0 0,0 1-1 0 0,0-1 1 0 0,-1 1 0 0 0,1-1-1 0 0,0 1 1 0 0,0-1-1 0 0,0 1 1 0 0,0-1-1 0 0,0 1 1 0 0,0-1-1 0 0,0 1 1 0 0,0-2-1 0 0,0-2-169 0 0,0 1-1 0 0,0-1 1 0 0,1 1-1 0 0,0-1 1 0 0,0 1-1 0 0,0-1 1 0 0,0 1-1 0 0,0-1 1 0 0,1 1-1 0 0,-1 0 1 0 0,1 0-1 0 0,0 0 1 0 0,0 0-1 0 0,0 0 0 0 0,0 0 1 0 0,1 0-1 0 0,-1 0 1 0 0,1 1-1 0 0,-1 0 1 0 0,1-1-1 0 0,0 1 1 0 0,0 0-1 0 0,0 0 1 0 0,1 1-1 0 0,-1-1 1 0 0,0 1-1 0 0,0-1 1 0 0,1 1-1 0 0,-1 0 1 0 0,1 0-1 0 0,-1 1 0 0 0,1-1 1 0 0,0 1-1 0 0,-1-1 1 0 0,1 1-1 0 0,-1 0 1 0 0,1 1-1 0 0,0-1 1 0 0,-1 1-1 0 0,1-1 1 0 0,-1 1-1 0 0,1 0 1 0 0,-1 0-1 0 0,6 3 1 0 0,1 2 8 0 0,-1 1 1 0 0,0 0 0 0 0,0 0 0 0 0,-1 0-1 0 0,0 1 1 0 0,13 17 0 0 0,36 59-120 0 0,-43-61 61 0 0,171 317 46 0 0,-127-196-1153 0 0,-54-133-144 0 0</inkml:trace>
</inkml:ink>
</file>

<file path=ppt/ink/ink3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402"/>
    </inkml:context>
    <inkml:brush xml:id="br0">
      <inkml:brushProperty name="width" value="0.05" units="cm"/>
      <inkml:brushProperty name="height" value="0.05" units="cm"/>
    </inkml:brush>
  </inkml:definitions>
  <inkml:trace contextRef="#ctx0" brushRef="#br0">423 1 17972 0 0,'-1'0'111'0'0,"1"0"1"0"0,-1 0 0 0 0,1-1-1 0 0,-1 1 1 0 0,0 0-1 0 0,1 0 1 0 0,-1 0 0 0 0,1 0-1 0 0,-1 0 1 0 0,1 0-1 0 0,-1 0 1 0 0,0 0 0 0 0,1 0-1 0 0,-1 0 1 0 0,1 0-1 0 0,-1 1 1 0 0,1-1 0 0 0,-1 0-1 0 0,1 0 1 0 0,-1 1-1 0 0,1-1 1 0 0,-1 0 0 0 0,1 0-1 0 0,-1 1 1 0 0,1-1-1 0 0,-1 1 1 0 0,1-1 0 0 0,0 0-1 0 0,-2 2 1 0 0,-13 14 419 0 0,13-14-332 0 0,-34 41 260 0 0,-58 96-1 0 0,54-76-468 0 0,-4 3-107 0 0,10-19-270 0 0,3 2 1 0 0,2 1-1 0 0,-39 90 1 0 0,55-100-7233 0 0</inkml:trace>
</inkml:ink>
</file>

<file path=ppt/ink/ink3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742"/>
    </inkml:context>
    <inkml:brush xml:id="br0">
      <inkml:brushProperty name="width" value="0.05" units="cm"/>
      <inkml:brushProperty name="height" value="0.05" units="cm"/>
    </inkml:brush>
  </inkml:definitions>
  <inkml:trace contextRef="#ctx0" brushRef="#br0">56 210 14283 0 0,'-5'4'4'0'0,"0"0"0"0"0,1 1 0 0 0,-1 0 1 0 0,1 0-1 0 0,0 0 0 0 0,0 0 0 0 0,1 0 0 0 0,-1 1 0 0 0,1 0 1 0 0,1 0-1 0 0,-1 0 0 0 0,1 0 0 0 0,0 0 0 0 0,-2 10 0 0 0,3-12 154 0 0,1 0 0 0 0,-1 0 0 0 0,1 1 0 0 0,0-1 0 0 0,1 0 0 0 0,-1 0 0 0 0,1 1 0 0 0,-1-1 0 0 0,1 0 0 0 0,0 0 1 0 0,1 0-1 0 0,-1 0 0 0 0,1 0 0 0 0,0 0 0 0 0,0 0 0 0 0,0-1 0 0 0,0 1 0 0 0,1-1 0 0 0,-1 1 0 0 0,1-1 0 0 0,0 0 0 0 0,6 5 0 0 0,-3-3-72 0 0,1 0-1 0 0,0 0 1 0 0,0-1 0 0 0,0 0 0 0 0,1 0 0 0 0,0-1-1 0 0,-1 1 1 0 0,14 2 0 0 0,-19-6-94 0 0,0 1-1 0 0,0-1 1 0 0,0 1-1 0 0,0-1 1 0 0,1 0 0 0 0,-1 0-1 0 0,0 0 1 0 0,0 0-1 0 0,0 0 1 0 0,0 0 0 0 0,1-1-1 0 0,-1 1 1 0 0,0-1-1 0 0,0 1 1 0 0,0-1 0 0 0,0 0-1 0 0,0 0 1 0 0,0 0-1 0 0,0 0 1 0 0,-1 0 0 0 0,1 0-1 0 0,0-1 1 0 0,0 1-1 0 0,-1-1 1 0 0,1 1 0 0 0,-1-1-1 0 0,1 1 1 0 0,-1-1-1 0 0,0 0 1 0 0,0 0 0 0 0,0 0-1 0 0,0 0 1 0 0,0 0-1 0 0,0 0 1 0 0,0 0 0 0 0,0-3-1 0 0,3-12-1468 0 0,-2-4-4645 0 0</inkml:trace>
  <inkml:trace contextRef="#ctx0" brushRef="#br0" timeOffset="1">26 28 14283 0 0,'-1'0'393'0'0,"-3"-2"682"0"0,14-2-479 0 0,22-3-1255 0 0,0 1 0 0 0,0 2 0 0 0,1 1 0 0 0,49 2 0 0 0,-57 3 634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2.425"/>
    </inkml:context>
    <inkml:brush xml:id="br0">
      <inkml:brushProperty name="width" value="0.05" units="cm"/>
      <inkml:brushProperty name="height" value="0.05" units="cm"/>
      <inkml:brushProperty name="color" value="#004F8B"/>
    </inkml:brush>
  </inkml:definitions>
  <inkml:trace contextRef="#ctx0" brushRef="#br0">1590 49 6913 0 0,'7'-49'12698'0'0,"-13"58"-9619"0"0,-264 348-2871 0 0,-29-20-61 0 0,-205 193-83 0 0,335-354-67 0 0,-151 173 142 0 0,294-308-248 0 0,24-38-78 0 0</inkml:trace>
</inkml:ink>
</file>

<file path=ppt/ink/ink3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4.132"/>
    </inkml:context>
    <inkml:brush xml:id="br0">
      <inkml:brushProperty name="width" value="0.05" units="cm"/>
      <inkml:brushProperty name="height" value="0.05" units="cm"/>
    </inkml:brush>
  </inkml:definitions>
  <inkml:trace contextRef="#ctx0" brushRef="#br0">215 199 5529 0 0,'7'161'2546'0'0,"-2"-97"125"0"0,-3 1 0 0 0,-7 67 1 0 0,4-118-2398 0 0,-1-1 0 0 0,-1 1-1 0 0,0-1 1 0 0,-1 0 0 0 0,0 0 0 0 0,-1 0 0 0 0,-10 18 0 0 0,13-27-211 0 0,0-1 1 0 0,0 1-1 0 0,-1-1 0 0 0,1 0 0 0 0,-1 0 1 0 0,1 0-1 0 0,-1 0 0 0 0,0-1 0 0 0,0 1 1 0 0,0-1-1 0 0,-1 0 0 0 0,1 0 1 0 0,-1 0-1 0 0,1 0 0 0 0,-1 0 0 0 0,1-1 1 0 0,-1 1-1 0 0,0-1 0 0 0,0 0 1 0 0,0 0-1 0 0,0-1 0 0 0,0 1 0 0 0,0-1 1 0 0,1 0-1 0 0,-1 0 0 0 0,0 0 1 0 0,0-1-1 0 0,0 1 0 0 0,0-1 0 0 0,-4-1 1 0 0,-28-11-355 0 0,14 0-4654 0 0,1 1-1491 0 0</inkml:trace>
  <inkml:trace contextRef="#ctx0" brushRef="#br0" timeOffset="1">47 1 4609 0 0,'4'0'200'0'0,"-2"0"48"0"0,0 0-248 0 0,1 0 0 0 0,0 0 0 0 0,-2 0 0 0 0,3 0 960 0 0,3 0 153 0 0,5 3 23 0 0,3-1 8 0 0,3 2-576 0 0,1 1-120 0 0,1-1-16 0 0,2 0-8 0 0,1 0-344 0 0,4 0-80 0 0,2-1 0 0 0</inkml:trace>
</inkml:ink>
</file>

<file path=ppt/ink/ink3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3.560"/>
    </inkml:context>
    <inkml:brush xml:id="br0">
      <inkml:brushProperty name="width" value="0.05" units="cm"/>
      <inkml:brushProperty name="height" value="0.05" units="cm"/>
    </inkml:brush>
  </inkml:definitions>
  <inkml:trace contextRef="#ctx0" brushRef="#br0">1 259 7370 0 0,'0'0'568'0'0,"8"0"1621"0"0,11 0-1818 0 0,177-7 1119 0 0,-174 4-1241 0 0,1 0 0 0 0,-1-2 1 0 0,1 0-1 0 0,-1-1 1 0 0,-1-2-1 0 0,35-16 1 0 0,-54 23-217 0 0,0 0 0 0 0,0 0 0 0 0,0-1 1 0 0,0 1-1 0 0,-1-1 0 0 0,1 1 1 0 0,0-1-1 0 0,-1 0 0 0 0,1 0 1 0 0,-1 0-1 0 0,0 0 0 0 0,1 0 0 0 0,-1 0 1 0 0,0 0-1 0 0,0 0 0 0 0,0 0 1 0 0,-1 0-1 0 0,2-5 0 0 0,-1 2-10 0 0,-1 0 0 0 0,0 1 0 0 0,0-1 1 0 0,0 0-1 0 0,0 0 0 0 0,-1 0 0 0 0,0 0 0 0 0,-2-8 0 0 0,0 4-171 0 0,0 1 0 0 0,0 0 0 0 0,-1 1 0 0 0,0-1 0 0 0,0 0 0 0 0,-1 1 0 0 0,1 0 0 0 0,-2 0 0 0 0,1 1-1 0 0,-10-9 1 0 0,13 13 308 0 0,0 0 0 0 0,0 1 0 0 0,0-1 0 0 0,-1 0 0 0 0,1 1 0 0 0,0 0 0 0 0,-1 0 0 0 0,0 0 0 0 0,1 0 0 0 0,-1 0 0 0 0,1 0 0 0 0,-1 0 0 0 0,-3 1 0 0 0,4 0-66 0 0,0 0 0 0 0,1 0 0 0 0,-1 1 0 0 0,0-1-1 0 0,0 1 1 0 0,1 0 0 0 0,-1-1 0 0 0,0 1 0 0 0,1 0 0 0 0,-1 0-1 0 0,0 0 1 0 0,1 0 0 0 0,0 0 0 0 0,-1 0 0 0 0,1 1 0 0 0,0-1-1 0 0,-1 0 1 0 0,1 1 0 0 0,0-1 0 0 0,-2 4 0 0 0,-8 12-68 0 0,1 1 0 0 0,1 0 0 0 0,0 1 0 0 0,1 0 0 0 0,-8 32 0 0 0,-18 104-396 0 0,33-148 376 0 0,-11 89-52 0 0,3 1 1 0 0,6 99 0 0 0,2-199 81 0 0,0-1 0 0 0,0 1 0 0 0,0-1-1 0 0,0 1 1 0 0,-1 0 0 0 0,-2-5 0 0 0,1 1-30 0 0,-1-6-414 0 0,0 0-1 0 0,1-1 1 0 0,1 0 0 0 0,0 1-1 0 0,1-1 1 0 0,1 0 0 0 0,0 0 0 0 0,1 0-1 0 0,0 0 1 0 0,1 1 0 0 0,6-23-1 0 0,-5 23 115 0 0,2 1 0 0 0,0-1-1 0 0,0 1 1 0 0,1 0 0 0 0,0 1-1 0 0,1-1 1 0 0,0 1 0 0 0,1 1-1 0 0,11-13 1 0 0,-13 17 235 0 0,-1 0 0 0 0,1 1 0 0 0,0 0 1 0 0,0 0-1 0 0,0 0 0 0 0,1 1 0 0 0,0 0 0 0 0,0 0 0 0 0,0 1 1 0 0,0 0-1 0 0,1 0 0 0 0,-1 0 0 0 0,1 1 0 0 0,-1 0 0 0 0,1 1 1 0 0,13-2-1 0 0,-18 3 137 0 0,0 0 0 0 0,0 1 0 0 0,0-1 1 0 0,-1 0-1 0 0,1 1 0 0 0,0-1 0 0 0,0 1 1 0 0,0 0-1 0 0,-1 0 0 0 0,1 0 0 0 0,-1 1 1 0 0,1-1-1 0 0,-1 0 0 0 0,1 1 0 0 0,-1 0 0 0 0,0 0 1 0 0,1-1-1 0 0,1 4 0 0 0,-1-2 27 0 0,-1 1 0 0 0,0-1 1 0 0,0 1-1 0 0,0-1 0 0 0,0 1 0 0 0,-1 0 0 0 0,1 0 0 0 0,-1-1 0 0 0,0 1 0 0 0,0 0 0 0 0,1 8 1 0 0,-2-5 3 0 0,0 0 0 0 0,0 1 1 0 0,0-1-1 0 0,-1 0 1 0 0,0 1-1 0 0,0-1 0 0 0,-1 0 1 0 0,1 0-1 0 0,-2 0 1 0 0,1 0-1 0 0,-1 0 0 0 0,0-1 1 0 0,-1 1-1 0 0,-3 6 1 0 0,2-8-173 0 0,0 0 1 0 0,0 1 0 0 0,0-1 0 0 0,-1-1-1 0 0,0 1 1 0 0,1-1 0 0 0,-2 0-1 0 0,1 0 1 0 0,0-1 0 0 0,-1 0-1 0 0,0 0 1 0 0,1-1 0 0 0,-1 1 0 0 0,0-2-1 0 0,0 1 1 0 0,0-1 0 0 0,-1 0-1 0 0,1 0 1 0 0,0-1 0 0 0,0 0-1 0 0,-1 0 1 0 0,1 0 0 0 0,0-1 0 0 0,0-1-1 0 0,0 1 1 0 0,0-1 0 0 0,0 0-1 0 0,0-1 1 0 0,0 1 0 0 0,0-1-1 0 0,1-1 1 0 0,0 1 0 0 0,0-1 0 0 0,-12-9-1 0 0,18 13 142 0 0,0-1 0 0 0,-1 1-1 0 0,1 0 1 0 0,0 0 0 0 0,-1 0-1 0 0,1 0 1 0 0,0 0 0 0 0,-1-1-1 0 0,1 1 1 0 0,0 0 0 0 0,-1 0 0 0 0,1-1-1 0 0,0 1 1 0 0,0 0 0 0 0,-1 0-1 0 0,1-1 1 0 0,0 1 0 0 0,0 0-1 0 0,0-1 1 0 0,-1 1 0 0 0,1 0-1 0 0,0-1 1 0 0,0 1 0 0 0,0 0 0 0 0,0-1-1 0 0,0 1 1 0 0,0-1 0 0 0,0 1-1 0 0,0 0 1 0 0,0-1 0 0 0,0 1-1 0 0,0 0 1 0 0,0-1 0 0 0,0 1-1 0 0,0 0 1 0 0,0-1 0 0 0,0 0 0 0 0,15 1 1254 0 0,23 9-924 0 0,-9 4-255 0 0,-1 1 0 0 0,-1 1-1 0 0,-1 1 1 0 0,0 1 0 0 0,26 23-1 0 0,27 18 113 0 0,-11-17-1352 0 0,-54-33-4349 0 0</inkml:trace>
</inkml:ink>
</file>

<file path=ppt/ink/ink3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4.678"/>
    </inkml:context>
    <inkml:brush xml:id="br0">
      <inkml:brushProperty name="width" value="0.05" units="cm"/>
      <inkml:brushProperty name="height" value="0.05" units="cm"/>
    </inkml:brush>
  </inkml:definitions>
  <inkml:trace contextRef="#ctx0" brushRef="#br0">2 65 4609 0 0,'-1'-8'14768'0'0,"44"2"-14733"0"0,1 1 0 0 0,57 2 0 0 0,-50 2 65 0 0,79-10 0 0 0,-100 6-80 0 0,-17 3 4 0 0,1 0 0 0 0,0-1 0 0 0,-1 0 0 0 0,1-1 1 0 0,14-7-1 0 0,-26 11 35 0 0,-2 0-35 0 0,0 0 158 0 0</inkml:trace>
</inkml:ink>
</file>

<file path=ppt/ink/ink3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7.146"/>
    </inkml:context>
    <inkml:brush xml:id="br0">
      <inkml:brushProperty name="width" value="0.05" units="cm"/>
      <inkml:brushProperty name="height" value="0.05" units="cm"/>
    </inkml:brush>
  </inkml:definitions>
  <inkml:trace contextRef="#ctx0" brushRef="#br0">9 49 5841 0 0,'-8'-7'11932'0'0,"34"2"-12114"0"0,0 2 0 0 0,0 1 0 0 0,50 2 0 0 0,-16 0-3 0 0,121-2 215 0 0,334-16 393 0 0,-509 18-426 0 0,1 0 0 0 0,-1-1 1 0 0,1 0-1 0 0,-1-1 0 0 0,0 1 0 0 0,1-1 0 0 0,5-3 0 0 0</inkml:trace>
</inkml:ink>
</file>

<file path=ppt/ink/ink3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8.168"/>
    </inkml:context>
    <inkml:brush xml:id="br0">
      <inkml:brushProperty name="width" value="0.05" units="cm"/>
      <inkml:brushProperty name="height" value="0.05" units="cm"/>
    </inkml:brush>
  </inkml:definitions>
  <inkml:trace contextRef="#ctx0" brushRef="#br0">0 2 5985 0 0,'7'-1'7817'0'0,"27"11"-7240"0"0,-14 1-238 0 0,1 0 0 0 0,-2 1-1 0 0,1 0 1 0 0,-2 2 0 0 0,1 1 0 0 0,-2 0-1 0 0,0 1 1 0 0,18 23 0 0 0,7 13 585 0 0,-3 3 0 0 0,-2 1 0 0 0,42 86 1 0 0,-76-136-925 0 0,0 0 0 0 0,0 0 0 0 0,0 0 0 0 0,-1 1 0 0 0,0-1 0 0 0,0 1 0 0 0,0-1 0 0 0,-1 1 0 0 0,0 0 0 0 0,0 0 0 0 0,-1 10 0 0 0,0-17-76 0 0,0 0 0 0 0,0 0 0 0 0,0 1 0 0 0,0-1 0 0 0,0 0 0 0 0,0 1 0 0 0,-1-1 0 0 0,1 0 0 0 0,0 0 1 0 0,0 1-1 0 0,0-1 0 0 0,0 0 0 0 0,-1 0 0 0 0,1 0 0 0 0,0 1 0 0 0,0-1 0 0 0,-1 0 0 0 0,1 0 1 0 0,0 0-1 0 0,0 0 0 0 0,-1 0 0 0 0,1 1 0 0 0,0-1 0 0 0,0 0 0 0 0,-1 0 0 0 0,1 0 0 0 0,0 0 1 0 0,-1 0-1 0 0,1 0 0 0 0,0 0 0 0 0,0 0 0 0 0,-1 0 0 0 0,1 0 0 0 0,0 0 0 0 0,-1 0 0 0 0,1 0 1 0 0,0 0-1 0 0,0 0 0 0 0,-1 0 0 0 0,1 0 0 0 0,0-1 0 0 0,-1 1 0 0 0,1 0 0 0 0,0 0 0 0 0,0 0 0 0 0,0 0 1 0 0,-1-1-1 0 0,1 1 0 0 0,0 0 0 0 0,0 0 0 0 0,-1 0 0 0 0,1-1 0 0 0,0 1 0 0 0</inkml:trace>
</inkml:ink>
</file>

<file path=ppt/ink/ink3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8.652"/>
    </inkml:context>
    <inkml:brush xml:id="br0">
      <inkml:brushProperty name="width" value="0.05" units="cm"/>
      <inkml:brushProperty name="height" value="0.05" units="cm"/>
    </inkml:brush>
  </inkml:definitions>
  <inkml:trace contextRef="#ctx0" brushRef="#br0">334 0 10594 0 0,'-1'0'194'0'0,"-1"0"1"0"0,1 0-1 0 0,-1 0 0 0 0,1 0 0 0 0,-1 0 0 0 0,1 0 1 0 0,-1 1-1 0 0,1-1 0 0 0,-1 0 0 0 0,1 1 0 0 0,0-1 1 0 0,-1 1-1 0 0,1 0 0 0 0,-1-1 0 0 0,1 1 0 0 0,0 0 1 0 0,0 0-1 0 0,-1 0 0 0 0,1 0 0 0 0,0 0 0 0 0,0 0 1 0 0,0 0-1 0 0,0 0 0 0 0,-1 2 0 0 0,-28 33 1587 0 0,26-31-1447 0 0,-43 64 678 0 0,4 2 0 0 0,2 1 0 0 0,-41 103 1 0 0,72-151-1075 0 0,0 0 1 0 0,2 1 0 0 0,1 1-1 0 0,0-1 1 0 0,-2 28 0 0 0,8-40-91 0 0</inkml:trace>
</inkml:ink>
</file>

<file path=ppt/ink/ink3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9.117"/>
    </inkml:context>
    <inkml:brush xml:id="br0">
      <inkml:brushProperty name="width" value="0.05" units="cm"/>
      <inkml:brushProperty name="height" value="0.05" units="cm"/>
    </inkml:brush>
  </inkml:definitions>
  <inkml:trace contextRef="#ctx0" brushRef="#br0">1 30 4609 0 0,'24'-21'3339'0'0,"-21"20"-2936"0"0,0-1 1 0 0,1 1-1 0 0,-1 0 0 0 0,0 0 0 0 0,1 1 0 0 0,-1-1 0 0 0,1 1 0 0 0,-1-1 1 0 0,1 1-1 0 0,-1 0 0 0 0,1 1 0 0 0,3-1 0 0 0,-6 1-304 0 0,0-1 0 0 0,0 0-1 0 0,0 0 1 0 0,0 1 0 0 0,0-1 0 0 0,0 1-1 0 0,-1-1 1 0 0,1 1 0 0 0,0-1 0 0 0,0 1-1 0 0,0-1 1 0 0,0 1 0 0 0,-1 0 0 0 0,1-1-1 0 0,0 1 1 0 0,-1 0 0 0 0,1 0 0 0 0,0-1-1 0 0,-1 1 1 0 0,1 0 0 0 0,-1 0 0 0 0,1 0-1 0 0,-1 0 1 0 0,0 0 0 0 0,1 0 0 0 0,-1 0-1 0 0,0 0 1 0 0,0 0 0 0 0,1 0 0 0 0,-1 0-1 0 0,0 0 1 0 0,0 0 0 0 0,0 0 0 0 0,0 0-1 0 0,-1 0 1 0 0,1 0 0 0 0,0 0 0 0 0,0 0 0 0 0,0 0-1 0 0,-1 0 1 0 0,1 0 0 0 0,-1 0 0 0 0,1 0-1 0 0,-1-1 1 0 0,0 2 0 0 0,0 0-62 0 0,0 0 0 0 0,0-1 0 0 0,-1 1 0 0 0,1-1 1 0 0,0 1-1 0 0,-1-1 0 0 0,0 0 0 0 0,1 1 0 0 0,-1-1 0 0 0,1 0 0 0 0,-1 0 1 0 0,0 0-1 0 0,0 0 0 0 0,0-1 0 0 0,0 1 0 0 0,0 0 0 0 0,1-1 0 0 0,-1 1 1 0 0,0-1-1 0 0,0 0 0 0 0,0 0 0 0 0,0 0 0 0 0,0 0 0 0 0,0 0 1 0 0,0 0-1 0 0,0 0 0 0 0,0-1 0 0 0,-4 0 0 0 0,4 1-127 0 0,0-1-1 0 0,1 1 1 0 0,-1-1 0 0 0,0 0 0 0 0,0 1-1 0 0,1-1 1 0 0,-1 0 0 0 0,0 0-1 0 0,1 0 1 0 0,-1 0 0 0 0,1-1-1 0 0,-1 1 1 0 0,-1-2 0 0 0,2 2-52 0 0,1 0 0 0 0,-1 0 0 0 0,1 0 1 0 0,-1 0-1 0 0,1 0 0 0 0,0 0 0 0 0,-1 0 1 0 0,1 0-1 0 0,0 0 0 0 0,0 0 0 0 0,-1 0 1 0 0,1 0-1 0 0,0 0 0 0 0,0 0 0 0 0,0 0 1 0 0,0 0-1 0 0,1 0 0 0 0,-1 0 0 0 0,0-1 1 0 0,0 1-1 0 0,0 0 0 0 0,1 0 0 0 0,-1 0 0 0 0,1 0 1 0 0,0-1-1 0 0,0 1 99 0 0,-1 0 0 0 0,1 0 0 0 0,0 0 0 0 0,0 0 0 0 0,0 0 0 0 0,0 0 0 0 0,0 0 0 0 0,0 0 0 0 0,0 0 0 0 0,0 0 0 0 0,1 0-1 0 0,-1 1 1 0 0,0-1 0 0 0,0 0 0 0 0,1 1 0 0 0,-1-1 0 0 0,0 1 0 0 0,1-1 0 0 0,-1 1 0 0 0,0 0 0 0 0,1 0 0 0 0,-1 0 0 0 0,1 0 0 0 0,-1 0 0 0 0,1 0 0 0 0,-1 0 0 0 0,0 0 0 0 0,1 0 0 0 0,-1 0 0 0 0,1 1 0 0 0,-1-1 0 0 0,0 1 0 0 0,1-1 0 0 0,-1 1 0 0 0,2 1 0 0 0,-1-2 130 0 0,-1 1 1 0 0,0 0 0 0 0,0-1 0 0 0,1 1-1 0 0,-1 0 1 0 0,0 0 0 0 0,0 0 0 0 0,0 0-1 0 0,0 0 1 0 0,0 0 0 0 0,0 0 0 0 0,0 0-1 0 0,0 0 1 0 0,0 0 0 0 0,-1 0 0 0 0,1 1-1 0 0,0-1 1 0 0,-1 0 0 0 0,1 1 0 0 0,-1-1-1 0 0,1 0 1 0 0,-1 1 0 0 0,0-1 0 0 0,0 0-1 0 0,1 1 1 0 0,-1-1 0 0 0,0 1 0 0 0,0-1-1 0 0,0 1 1 0 0,-1-1 0 0 0,1 0 0 0 0,0 1-1 0 0,0-1 1 0 0,-1 1 0 0 0,0 0 0 0 0,-3 0 939 0 0,1-2-2637 0 0</inkml:trace>
</inkml:ink>
</file>

<file path=ppt/ink/ink3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9.785"/>
    </inkml:context>
    <inkml:brush xml:id="br0">
      <inkml:brushProperty name="width" value="0.05" units="cm"/>
      <inkml:brushProperty name="height" value="0.05" units="cm"/>
    </inkml:brush>
  </inkml:definitions>
  <inkml:trace contextRef="#ctx0" brushRef="#br0">4 39 5065 0 0,'0'0'389'0'0,"0"0"-250"0"0,0-1-52 0 0,0-1 134 0 0,0 1 1 0 0,1-1-1 0 0,-1 1 0 0 0,1-1 1 0 0,-1 1-1 0 0,1 0 0 0 0,-1-1 1 0 0,1 1-1 0 0,0-1 0 0 0,0 1 1 0 0,-1 0-1 0 0,1 0 0 0 0,0-1 1 0 0,0 1-1 0 0,0 0 0 0 0,0 0 1 0 0,1 0-1 0 0,-1 0 0 0 0,0 0 1 0 0,0 0-1 0 0,1 1 1 0 0,-1-1-1 0 0,0 0 0 0 0,1 1 1 0 0,-1-1-1 0 0,1 1 0 0 0,1-1 1 0 0,-1 0-108 0 0,1 0 0 0 0,-1 1 0 0 0,0-1-1 0 0,0 1 1 0 0,1 0 0 0 0,-1 0 0 0 0,0 0 0 0 0,1 0 0 0 0,-1 0 0 0 0,0 0 0 0 0,1 1 0 0 0,-1-1 0 0 0,0 1 0 0 0,0-1 0 0 0,0 1 0 0 0,1 0 0 0 0,-1 0 0 0 0,3 2 0 0 0,-4-2-39 0 0,0 0 0 0 0,0 0 1 0 0,0 0-1 0 0,0 0 0 0 0,0 0 0 0 0,0 0 1 0 0,0 1-1 0 0,0-1 0 0 0,0 0 0 0 0,-1 1 0 0 0,1-1 1 0 0,0 0-1 0 0,-1 1 0 0 0,1-1 0 0 0,-1 1 0 0 0,0-1 1 0 0,1 1-1 0 0,-1-1 0 0 0,0 1 0 0 0,0 0 1 0 0,0-1-1 0 0,0 1 0 0 0,0-1 0 0 0,0 1 0 0 0,-1-1 1 0 0,1 1-1 0 0,0-1 0 0 0,-1 1 0 0 0,1-1 0 0 0,-1 1 1 0 0,0-1-1 0 0,1 0 0 0 0,-1 1 0 0 0,0-1 1 0 0,0 0-1 0 0,0 1 0 0 0,0-1 0 0 0,0 0 0 0 0,0 0 1 0 0,0 0-1 0 0,0 0 0 0 0,-1 0 0 0 0,1 0 1 0 0,0 0-1 0 0,-1-1 0 0 0,1 1 0 0 0,0 0 0 0 0,-1-1 1 0 0,-2 2-1 0 0,0-2-66 0 0,1 0-1 0 0,-1 0 1 0 0,1 0 0 0 0,-1 0 0 0 0,0 0-1 0 0,1-1 1 0 0,-1 0 0 0 0,1 0-1 0 0,0 0 1 0 0,-1 0 0 0 0,1 0 0 0 0,0-1-1 0 0,-7-3 1 0 0,10 5-115 0 0,-1-1-1 0 0,0 0 0 0 0,0 1 1 0 0,1-1-1 0 0,-1 0 0 0 0,0 1 0 0 0,1-1 1 0 0,-1 0-1 0 0,1 0 0 0 0,-1 0 1 0 0,1 1-1 0 0,-1-1 0 0 0,1 0 1 0 0,0 0-1 0 0,-1 0 0 0 0,1 0 1 0 0,0 0-1 0 0,0 0 0 0 0,0 0 1 0 0,0-2-1 0 0,0 2-107 0 0,0-1 0 0 0,1 0-1 0 0,-1 1 1 0 0,1-1 0 0 0,0 1 0 0 0,-1-1-1 0 0,1 1 1 0 0,0-1 0 0 0,0 1 0 0 0,0-1 0 0 0,0 1-1 0 0,0 0 1 0 0,0-1 0 0 0,1 1 0 0 0,2-2 0 0 0,-2 1 65 0 0,1 0 1 0 0,-1 0 0 0 0,1 1 0 0 0,0-1 0 0 0,-1 1 0 0 0,1-1-1 0 0,0 1 1 0 0,0 0 0 0 0,0 0 0 0 0,0 0 0 0 0,0 1 0 0 0,1-1-1 0 0,-1 1 1 0 0,0-1 0 0 0,0 1 0 0 0,4 0 0 0 0,-6 1 236 0 0,1-1 1 0 0,-1 0 0 0 0,0 1-1 0 0,1-1 1 0 0,-1 0 0 0 0,0 1-1 0 0,0 0 1 0 0,1-1 0 0 0,-1 1-1 0 0,0 0 1 0 0,0 0 0 0 0,0-1-1 0 0,0 1 1 0 0,0 0 0 0 0,0 0 0 0 0,0 0-1 0 0,0 0 1 0 0,0 0 0 0 0,0 1-1 0 0,-1-1 1 0 0,1 0 0 0 0,0 0-1 0 0,-1 0 1 0 0,1 1 0 0 0,-1-1-1 0 0,0 0 1 0 0,1 1 0 0 0,-1-1-1 0 0,0 0 1 0 0,0 1 0 0 0,0-1-1 0 0,1 0 1 0 0,-2 1 0 0 0,1-1-1 0 0,0 1 1 0 0,0-1 0 0 0,0 0-1 0 0,-1 1 1 0 0,0 1 0 0 0,-5 11 1680 0 0,-3-14-673 0 0,-8-15-2601 0 0,11 6-3852 0 0</inkml:trace>
</inkml:ink>
</file>

<file path=ppt/ink/ink3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0.380"/>
    </inkml:context>
    <inkml:brush xml:id="br0">
      <inkml:brushProperty name="width" value="0.05" units="cm"/>
      <inkml:brushProperty name="height" value="0.05" units="cm"/>
    </inkml:brush>
  </inkml:definitions>
  <inkml:trace contextRef="#ctx0" brushRef="#br0">33 5 4609 0 0,'15'-2'868'0'0,"-13"1"-841"0"0,0 1 0 0 0,0 0 0 0 0,-1-1 0 0 0,1 1 0 0 0,0 0 1 0 0,0 0-1 0 0,-1 0 0 0 0,1 0 0 0 0,0 0 0 0 0,0 1 0 0 0,2-1 1 0 0,-3 1 144 0 0,1-1 0 0 0,-1 1 0 0 0,0-1 0 0 0,0 0 0 0 0,1 1 1 0 0,-1 0-1 0 0,0-1 0 0 0,0 1 0 0 0,0 0 0 0 0,0 0 0 0 0,0 0 1 0 0,0-1-1 0 0,0 1 0 0 0,0 0 0 0 0,0 0 0 0 0,0 0 0 0 0,0 1 1 0 0,-1-1-1 0 0,1 0 0 0 0,0 0 0 0 0,-1 0 0 0 0,1 0 0 0 0,-1 1 1 0 0,1-1-1 0 0,-1 0 0 0 0,0 1 0 0 0,0-1 0 0 0,1 0 0 0 0,-1 1 1 0 0,0-1-1 0 0,0 0 0 0 0,0 1 0 0 0,0-1 0 0 0,-1 0 0 0 0,1 1 1 0 0,0-1-1 0 0,0 0 0 0 0,-1 1 0 0 0,1-1 0 0 0,-2 2 0 0 0,2-1-8 0 0,-1 0 0 0 0,0 0 0 0 0,0 0 0 0 0,-1 0 0 0 0,1 0 0 0 0,0 0 0 0 0,-1 0 0 0 0,1-1 0 0 0,-1 1 0 0 0,1-1 0 0 0,-1 1 0 0 0,0-1-1 0 0,0 1 1 0 0,0-1 0 0 0,0 0 0 0 0,0 0 0 0 0,0 0 0 0 0,0 0 0 0 0,0 0 0 0 0,0 0 0 0 0,0-1 0 0 0,0 1 0 0 0,0-1 0 0 0,-4 1 0 0 0,4-1-214 0 0,-1 0 1 0 0,1-1 0 0 0,-1 1-1 0 0,1-1 1 0 0,-1 0 0 0 0,1 0-1 0 0,-1 0 1 0 0,1 0 0 0 0,-1 0-1 0 0,1 0 1 0 0,0 0 0 0 0,0-1-1 0 0,0 1 1 0 0,0-1 0 0 0,0 0-1 0 0,-3-3 1 0 0,4 5-39 0 0,1-1-1 0 0,-1 0 1 0 0,1 1-1 0 0,-1-1 1 0 0,1 0-1 0 0,-1 1 1 0 0,1-1 0 0 0,0 0-1 0 0,0 0 1 0 0,-1 0-1 0 0,1 1 1 0 0,0-1-1 0 0,0 0 1 0 0,0 0-1 0 0,0 0 1 0 0,0 0 0 0 0,0 0-1 0 0,0 1 1 0 0,0-1-1 0 0,0-2 1 0 0,1 2-24 0 0,-1 0 0 0 0,1 0 0 0 0,0 0 0 0 0,0 0 0 0 0,-1 0-1 0 0,1 0 1 0 0,0 0 0 0 0,0 0 0 0 0,0 0 0 0 0,0 0 0 0 0,0 0 0 0 0,0 1 0 0 0,0-1 0 0 0,1 0 0 0 0,-1 1 0 0 0,0-1 0 0 0,0 1 0 0 0,2-1 0 0 0,-3 1 169 0 0,1-1 0 0 0,-1 1 0 0 0,1 0 0 0 0,0 0 0 0 0,-1 0 0 0 0,1-1 1 0 0,-1 1-1 0 0,1 0 0 0 0,0 0 0 0 0,-1 0 0 0 0,1 0 0 0 0,-1 0 0 0 0,1 0 1 0 0,0 0-1 0 0,-1 0 0 0 0,1 0 0 0 0,-1 1 0 0 0,1-1 0 0 0,0 0 0 0 0,-1 0 1 0 0,1 0-1 0 0,-1 1 0 0 0,1-1 0 0 0,-1 0 0 0 0,1 1 0 0 0,-1-1 0 0 0,1 0 1 0 0,-1 1-1 0 0,1-1 0 0 0,-1 1 0 0 0,1-1 0 0 0,-1 1 0 0 0,0-1 0 0 0,1 1 1 0 0,-1-1-1 0 0,1 2 0 0 0,-1 8-2531 0 0</inkml:trace>
</inkml:ink>
</file>

<file path=ppt/ink/ink3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4.416"/>
    </inkml:context>
    <inkml:brush xml:id="br0">
      <inkml:brushProperty name="width" value="0.05" units="cm"/>
      <inkml:brushProperty name="height" value="0.05" units="cm"/>
    </inkml:brush>
  </inkml:definitions>
  <inkml:trace contextRef="#ctx0" brushRef="#br0">225 0 5529 0 0,'3'4'4547'0'0,"10"16"-3741"0"0,-1 11-25 0 0,-2 1 0 0 0,-1-1 0 0 0,-1 1 0 0 0,7 65 0 0 0,-12-54 111 0 0,-2 1 1 0 0,-1-1-1 0 0,-9 56 0 0 0,6-78-836 0 0,-1 0 0 0 0,-2 0 0 0 0,0 0 0 0 0,-1-1 0 0 0,0 0 0 0 0,-2-1 0 0 0,-15 26 0 0 0,18-35-45 0 0,0-1 0 0 0,0 0 0 0 0,-2 0 0 0 0,1 0 0 0 0,-1-1 0 0 0,0 0 0 0 0,0 0 0 0 0,-1-1 0 0 0,0 0 0 0 0,-1-1 0 0 0,1 0 0 0 0,-1 0 0 0 0,0-1 0 0 0,-1 0 0 0 0,-15 4 0 0 0,23-8-55 0 0,0 0 1 0 0,-1 0-1 0 0,1-1 0 0 0,0 1 0 0 0,-1-1 1 0 0,1 0-1 0 0,-1 0 0 0 0,1 0 0 0 0,0-1 1 0 0,-1 1-1 0 0,1-1 0 0 0,-1 1 0 0 0,1-1 1 0 0,-6-3-1 0 0,-7-6 44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3.109"/>
    </inkml:context>
    <inkml:brush xml:id="br0">
      <inkml:brushProperty name="width" value="0.05" units="cm"/>
      <inkml:brushProperty name="height" value="0.05" units="cm"/>
      <inkml:brushProperty name="color" value="#004F8B"/>
    </inkml:brush>
  </inkml:definitions>
  <inkml:trace contextRef="#ctx0" brushRef="#br0">270 0 6449 0 0,'0'2'5156'0'0,"-4"14"-4314"0"0,-43 426 418 0 0,46-305-1084 0 0,3-115-150 0 0,0 1 0 0 0,1-1 0 0 0,2 0 0 0 0,6 22-1 0 0,-16-60 1428 0 0,-1 1 0 0 0,0 0 0 0 0,-1 0 0 0 0,-16-23 0 0 0,20 33-1417 0 0,0 0 0 0 0,-1 1 0 0 0,1 0-1 0 0,-1-1 1 0 0,0 2 0 0 0,0-1 0 0 0,-1 0 0 0 0,1 1-1 0 0,-1-1 1 0 0,1 1 0 0 0,-1 1 0 0 0,0-1-1 0 0,-1 1 1 0 0,1 0 0 0 0,0 0 0 0 0,0 0 0 0 0,-1 1-1 0 0,1-1 1 0 0,-1 2 0 0 0,-8-2 0 0 0,9 2-36 0 0,0 1-1 0 0,0-1 1 0 0,0 1 0 0 0,0 0 0 0 0,0 0 0 0 0,0 0-1 0 0,1 1 1 0 0,-1 0 0 0 0,0 0 0 0 0,1 0 0 0 0,0 0 0 0 0,-1 1-1 0 0,-4 4 1 0 0,7-6-5 0 0,1 0 0 0 0,-1 1-1 0 0,1-1 1 0 0,0 1 0 0 0,-1-1-1 0 0,1 1 1 0 0,0 0 0 0 0,0-1-1 0 0,0 1 1 0 0,0 0 0 0 0,1 0 0 0 0,-1 0-1 0 0,0 0 1 0 0,1 0 0 0 0,-1 0-1 0 0,1 0 1 0 0,0 0 0 0 0,-1 0-1 0 0,1 0 1 0 0,0 0 0 0 0,0 0 0 0 0,1 0-1 0 0,-1 0 1 0 0,0 0 0 0 0,1 0-1 0 0,-1-1 1 0 0,1 1 0 0 0,-1 0-1 0 0,1 0 1 0 0,0 0 0 0 0,0 0 0 0 0,0-1-1 0 0,0 1 1 0 0,0 0 0 0 0,2 1-1 0 0,2 4-12 0 0,-1-2 1 0 0,2 1-1 0 0,-1 0 0 0 0,0-1 0 0 0,1 0 0 0 0,0 0 0 0 0,0-1 0 0 0,0 0 1 0 0,1 0-1 0 0,0 0 0 0 0,-1-1 0 0 0,1 0 0 0 0,0 0 0 0 0,1-1 0 0 0,-1 0 1 0 0,0 0-1 0 0,1-1 0 0 0,-1 1 0 0 0,1-2 0 0 0,8 1 0 0 0,-4-1-36 0 0,1-1 0 0 0,-1 0 0 0 0,1-1 0 0 0,-1 0 0 0 0,0-1 0 0 0,0 0 0 0 0,0-1 0 0 0,-1 0-1 0 0,1-1 1 0 0,-1 0 0 0 0,17-12 0 0 0,-3 0-249 0 0,2-1-1 0 0</inkml:trace>
</inkml:ink>
</file>

<file path=ppt/ink/ink3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4.949"/>
    </inkml:context>
    <inkml:brush xml:id="br0">
      <inkml:brushProperty name="width" value="0.05" units="cm"/>
      <inkml:brushProperty name="height" value="0.05" units="cm"/>
    </inkml:brush>
  </inkml:definitions>
  <inkml:trace contextRef="#ctx0" brushRef="#br0">74 9 11979 0 0,'-2'-2'1217'0'0,"2"1"-1195"0"0,0 1 0 0 0,0 0 0 0 0,1 0 0 0 0,-1-1 1 0 0,0 1-1 0 0,0 0 0 0 0,0 0 0 0 0,0-1 0 0 0,0 1 0 0 0,0 0 0 0 0,1 0 0 0 0,-1 0 0 0 0,0-1 0 0 0,0 1 1 0 0,0 0-1 0 0,1 0 0 0 0,-1 0 0 0 0,0-1 0 0 0,0 1 0 0 0,0 0 0 0 0,1 0 0 0 0,-1 0 0 0 0,0 0 0 0 0,0 0 0 0 0,1 0 1 0 0,-1 0-1 0 0,0 0 0 0 0,0 0 0 0 0,1 0 0 0 0,-1-1 0 0 0,0 1 0 0 0,0 0 0 0 0,1 0 0 0 0,-1 1 0 0 0,0-1 1 0 0,1 0-1 0 0,9-1 23 0 0,0 0 0 0 0,0 2 1 0 0,1-1-1 0 0,-1 1 0 0 0,0 0 1 0 0,0 1-1 0 0,0 1 1 0 0,0-1-1 0 0,0 1 0 0 0,-1 1 1 0 0,17 8-1 0 0,-20-9 119 0 0,0 0-1 0 0,-1 0 1 0 0,1 0-1 0 0,-1 1 1 0 0,0 0 0 0 0,1 0-1 0 0,-2 0 1 0 0,1 1-1 0 0,0 0 1 0 0,-1 0-1 0 0,0 0 1 0 0,0 0 0 0 0,-1 1-1 0 0,1-1 1 0 0,-1 1-1 0 0,0 0 1 0 0,-1 0-1 0 0,0 0 1 0 0,0 0 0 0 0,2 7-1 0 0,-4-9-87 0 0,-1 0 0 0 0,1-1 0 0 0,-1 1 0 0 0,1 0 0 0 0,-1-1 0 0 0,0 1 0 0 0,0-1 0 0 0,-1 1 0 0 0,1-1 0 0 0,-1 1 0 0 0,0-1 0 0 0,0 0 0 0 0,0 0 0 0 0,0 0 0 0 0,0 0 0 0 0,-1 0 0 0 0,1 0 0 0 0,-1-1 0 0 0,0 1 0 0 0,0-1 0 0 0,-4 3 0 0 0,-2 2 70 0 0,0-1 0 0 0,-1 0 0 0 0,0-1 0 0 0,0 1-1 0 0,-18 5 1 0 0,15-8-241 0 0,1 0-1 0 0,-1-1 0 0 0,0 0 0 0 0,0-1 0 0 0,0-1 1 0 0,1 0-1 0 0,-1-1 0 0 0,0 0 0 0 0,0-1 0 0 0,0 0 1 0 0,-19-7-1 0 0,22 8 303 0 0,7 1 854 0 0,7 0 795 0 0,-4 0-1702 0 0,5 0-101 0 0,2 1-47 0 0,41 6-128 0 0,0-3 1 0 0,57-1-1 0 0,-66-6-36 0 0</inkml:trace>
</inkml:ink>
</file>

<file path=ppt/ink/ink3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55.458"/>
    </inkml:context>
    <inkml:brush xml:id="br0">
      <inkml:brushProperty name="width" value="0.05" units="cm"/>
      <inkml:brushProperty name="height" value="0.05" units="cm"/>
    </inkml:brush>
  </inkml:definitions>
  <inkml:trace contextRef="#ctx0" brushRef="#br0">1 23 5529 0 0,'0'0'2614'0'0,"11"-5"5374"0"0,9 0-7149 0 0,1 1 0 0 0,-1 0-1 0 0,1 2 1 0 0,24 0 0 0 0,88 7 1359 0 0,-17 0-1747 0 0,-88-9-493 0 0,-17 1-3059 0 0</inkml:trace>
</inkml:ink>
</file>

<file path=ppt/ink/ink3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55.803"/>
    </inkml:context>
    <inkml:brush xml:id="br0">
      <inkml:brushProperty name="width" value="0.05" units="cm"/>
      <inkml:brushProperty name="height" value="0.05" units="cm"/>
    </inkml:brush>
  </inkml:definitions>
  <inkml:trace contextRef="#ctx0" brushRef="#br0">0 9 14283 0 0,'0'0'2290'0'0,"23"0"2031"0"0,114 1-2125 0 0,-96 1-1836 0 0,1-2 0 0 0,63-7-1 0 0,-88 3-571 0 0</inkml:trace>
</inkml:ink>
</file>

<file path=ppt/ink/ink3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4.160"/>
    </inkml:context>
    <inkml:brush xml:id="br0">
      <inkml:brushProperty name="width" value="0.05" units="cm"/>
      <inkml:brushProperty name="height" value="0.05" units="cm"/>
    </inkml:brush>
  </inkml:definitions>
  <inkml:trace contextRef="#ctx0" brushRef="#br0">2 28 5529 0 0,'-1'-2'17104'0'0,"183"1"-17069"0"0,-2 0 263 0 0,-114-1-376 0 0,-29 2 29 0 0,-1-2 1 0 0,0-1-1 0 0,45-10 0 0 0,-71 10 143 0 0</inkml:trace>
</inkml:ink>
</file>

<file path=ppt/ink/ink3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4.899"/>
    </inkml:context>
    <inkml:brush xml:id="br0">
      <inkml:brushProperty name="width" value="0.05" units="cm"/>
      <inkml:brushProperty name="height" value="0.05" units="cm"/>
    </inkml:brush>
  </inkml:definitions>
  <inkml:trace contextRef="#ctx0" brushRef="#br0">232 3 4609 0 0,'0'-2'5105'0'0,"8"4"-2483"0"0,13 5-2284 0 0,0 2 0 0 0,0 0-1 0 0,-1 1 1 0 0,0 1 0 0 0,-1 1 0 0 0,34 27 0 0 0,-40-28-266 0 0,0 1 1 0 0,-1 1 0 0 0,0 0 0 0 0,-1 0 0 0 0,0 1-1 0 0,-1 1 1 0 0,-1-1 0 0 0,-1 2 0 0 0,13 29 0 0 0,-19-40-38 0 0,0-1 0 0 0,-1 1 0 0 0,0 0 1 0 0,0-1-1 0 0,-1 1 0 0 0,1 0 1 0 0,-1 0-1 0 0,0 0 0 0 0,0-1 1 0 0,-1 1-1 0 0,1 0 0 0 0,-1 0 0 0 0,0 0 1 0 0,0-1-1 0 0,-3 7 0 0 0,1-5 35 0 0,0 1 1 0 0,-1-1-1 0 0,0 0 0 0 0,0 0 0 0 0,-1 0 0 0 0,0 0 0 0 0,1-1 1 0 0,-2 0-1 0 0,-6 6 0 0 0,-5 2 61 0 0,-1-1 1 0 0,0-1-1 0 0,-1-1 1 0 0,0-1-1 0 0,-40 14 1 0 0,26-13-199 0 0,-1-1 1 0 0,-1-2-1 0 0,1-2 1 0 0,-1-1-1 0 0,0-1 1 0 0,0-2-1 0 0,-59-6 1 0 0,237 3 407 0 0,-57-1-237 0 0,536-13 2411 0 0,-505 5-2316 0 0,-77 5-112 0 0,42 1-1 0 0,-82 5-11 0 0,-5-1 3 0 0</inkml:trace>
</inkml:ink>
</file>

<file path=ppt/ink/ink3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5.678"/>
    </inkml:context>
    <inkml:brush xml:id="br0">
      <inkml:brushProperty name="width" value="0.05" units="cm"/>
      <inkml:brushProperty name="height" value="0.05" units="cm"/>
    </inkml:brush>
  </inkml:definitions>
  <inkml:trace contextRef="#ctx0" brushRef="#br0">106 0 6913 0 0,'-4'0'14111'0'0,"-6"11"-11840"0"0,-11 18-3167 0 0,8-7 801 0 0,0 0 0 0 0,1 2 0 0 0,-9 26 0 0 0,19-44 52 0 0,0 1-1 0 0,0 0 1 0 0,0 0-1 0 0,1 0 1 0 0,-1 1-1 0 0,2-1 1 0 0,-1 0-1 0 0,1 0 1 0 0,0 1-1 0 0,1-1 0 0 0,0 0 1 0 0,0 0-1 0 0,0 0 1 0 0,1 0-1 0 0,0 0 1 0 0,3 8-1 0 0,-3-13 32 0 0,-1 0-1 0 0,0 0 0 0 0,1 0 0 0 0,-1 0 1 0 0,1 0-1 0 0,0 0 0 0 0,-1-1 1 0 0,1 1-1 0 0,0 0 0 0 0,0-1 1 0 0,0 1-1 0 0,0-1 0 0 0,1 0 0 0 0,-1 0 1 0 0,0 0-1 0 0,0 0 0 0 0,1 0 1 0 0,-1 0-1 0 0,1-1 0 0 0,-1 1 0 0 0,0-1 1 0 0,1 1-1 0 0,-1-1 0 0 0,1 0 1 0 0,-1 0-1 0 0,1 0 0 0 0,-1 0 1 0 0,1-1-1 0 0,-1 1 0 0 0,1-1 0 0 0,4-1 1 0 0,2-1-38 0 0,0 0 1 0 0,0-1-1 0 0,-1 0 1 0 0,1 0-1 0 0,-1-1 0 0 0,0 0 1 0 0,8-7-1 0 0,-6 4-98 0 0,-1-1-1 0 0,0 0 0 0 0,0-1 1 0 0,0 0-1 0 0,9-16 1 0 0,2-10-5478 0 0,-10 15-379 0 0</inkml:trace>
</inkml:ink>
</file>

<file path=ppt/ink/ink3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054"/>
    </inkml:context>
    <inkml:brush xml:id="br0">
      <inkml:brushProperty name="width" value="0.05" units="cm"/>
      <inkml:brushProperty name="height" value="0.05" units="cm"/>
    </inkml:brush>
  </inkml:definitions>
  <inkml:trace contextRef="#ctx0" brushRef="#br0">32 24 1840 0 0,'-7'-4'-347'0'0,"-18"-16"17062"0"0,29 20-16562 0 0,8 0-513 0 0,37 0 487 0 0,-17 2-5311 0 0,-13-1-382 0 0</inkml:trace>
</inkml:ink>
</file>

<file path=ppt/ink/ink3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393"/>
    </inkml:context>
    <inkml:brush xml:id="br0">
      <inkml:brushProperty name="width" value="0.05" units="cm"/>
      <inkml:brushProperty name="height" value="0.05" units="cm"/>
    </inkml:brush>
  </inkml:definitions>
  <inkml:trace contextRef="#ctx0" brushRef="#br0">264 163 7370 0 0,'-4'10'425'0'0,"0"0"1"0"0,0 0 0 0 0,1 1 0 0 0,1-1 0 0 0,0 1 0 0 0,0-1-1 0 0,1 1 1 0 0,1 13 0 0 0,-3 15 227 0 0,-3 5 64 0 0,-16 108 2337 0 0,16-120-2058 0 0,-2-1-1 0 0,-19 53 1 0 0,24-77-887 0 0,-1 0 0 0 0,1 0 0 0 0,-1-1 0 0 0,0 1 0 0 0,-1-1 0 0 0,1 1 0 0 0,-1-1 0 0 0,-10 8 0 0 0,13-12-107 0 0,0 0 1 0 0,0 0 0 0 0,-1-1-1 0 0,1 1 1 0 0,-1-1 0 0 0,1 0 0 0 0,-1 1-1 0 0,1-1 1 0 0,-1-1 0 0 0,0 1-1 0 0,1 0 1 0 0,-1 0 0 0 0,0-1 0 0 0,0 0-1 0 0,1 0 1 0 0,-1 1 0 0 0,0-1-1 0 0,0-1 1 0 0,0 1 0 0 0,1 0 0 0 0,-1-1-1 0 0,0 0 1 0 0,0 1 0 0 0,1-1-1 0 0,-1 0 1 0 0,-3-2 0 0 0,1 0-446 0 0,0 0 0 0 0,0 0 0 0 0,0-1 0 0 0,-8-7 0 0 0,-2-6-5903 0 0</inkml:trace>
  <inkml:trace contextRef="#ctx0" brushRef="#br0" timeOffset="1">140 12 3225 0 0,'7'-3'196'0'0,"0"1"1"0"0,1 0-1 0 0,-1 1 1 0 0,0-1-1 0 0,0 1 1 0 0,1 0-1 0 0,-1 1 1 0 0,1 0-1 0 0,9 1 1 0 0,-17-1-167 0 0,92 8 2207 0 0,-55-4-2062 0 0,51-1 0 0 0,-72-4-164 0 0</inkml:trace>
</inkml:ink>
</file>

<file path=ppt/ink/ink3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764"/>
    </inkml:context>
    <inkml:brush xml:id="br0">
      <inkml:brushProperty name="width" value="0.05" units="cm"/>
      <inkml:brushProperty name="height" value="0.05" units="cm"/>
    </inkml:brush>
  </inkml:definitions>
  <inkml:trace contextRef="#ctx0" brushRef="#br0">27 5 5529 0 0,'-5'-4'8995'0'0,"3"12"-5521"0"0,2 12-3301 0 0,0-20-89 0 0,0 107 169 0 0,-3 254 1611 0 0,3-348-2091 0 0,-1-1 0 0 0,-1 1 0 0 0,0 0 0 0 0,0-1 0 0 0,-8 21-1 0 0</inkml:trace>
</inkml:ink>
</file>

<file path=ppt/ink/ink3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7.227"/>
    </inkml:context>
    <inkml:brush xml:id="br0">
      <inkml:brushProperty name="width" value="0.05" units="cm"/>
      <inkml:brushProperty name="height" value="0.05" units="cm"/>
    </inkml:brush>
  </inkml:definitions>
  <inkml:trace contextRef="#ctx0" brushRef="#br0">259 2 5985 0 0,'-3'-2'13787'0'0,"-5"5"-9118"0"0,-14 8-7120 0 0,12-7 3770 0 0,-32 17-1222 0 0,18-9-993 0 0,-36 13 1 0 0,53-23 648 0 0,-1 1 0 0 0,0-2 1 0 0,0 1-1 0 0,0-1 0 0 0,0 0 1 0 0,0 0-1 0 0,0-1 0 0 0,0 0 1 0 0,-9-2-1 0 0,16 5-1722 0 0,6 4 981 0 0,10 11 601 0 0,-13-16 372 0 0,34 38-306 0 0,-1 1 326 0 0,2-1 0 0 0,1-3 0 0 0,47 37 1 0 0,-49-50-1025 0 0,0 1-4129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3.536"/>
    </inkml:context>
    <inkml:brush xml:id="br0">
      <inkml:brushProperty name="width" value="0.05" units="cm"/>
      <inkml:brushProperty name="height" value="0.05" units="cm"/>
      <inkml:brushProperty name="color" value="#004F8B"/>
    </inkml:brush>
  </inkml:definitions>
  <inkml:trace contextRef="#ctx0" brushRef="#br0">471 228 7370 0 0,'0'-14'706'0'0,"1"0"0"0"0,-4-21 1 0 0,1 20 700 0 0,-1 0 1 0 0,0 0 0 0 0,-1 0-1 0 0,-1 0 1 0 0,0 0-1 0 0,-1 1 1 0 0,-14-24 0 0 0,19 36-1305 0 0,0 1 0 0 0,0-1 0 0 0,0 1 0 0 0,1-1 1 0 0,-2 1-1 0 0,1 0 0 0 0,0 0 0 0 0,0-1 0 0 0,0 1 0 0 0,0 0 1 0 0,-1 0-1 0 0,1 0 0 0 0,-1 0 0 0 0,1 1 0 0 0,-1-1 0 0 0,1 0 0 0 0,-1 0 1 0 0,1 1-1 0 0,-4-1 0 0 0,4 1-78 0 0,-1 0 1 0 0,1 0-1 0 0,0 0 1 0 0,-1 1-1 0 0,1-1 1 0 0,0 1-1 0 0,-1-1 1 0 0,1 1-1 0 0,0-1 0 0 0,0 1 1 0 0,-1 0-1 0 0,1 0 1 0 0,0 0-1 0 0,0-1 1 0 0,0 1-1 0 0,0 0 1 0 0,0 0-1 0 0,-1 2 1 0 0,-5 7-102 0 0,1-1 0 0 0,1 1 0 0 0,-1 0 0 0 0,-5 18 0 0 0,8-20 188 0 0,-14 36-131 0 0,2 2 0 0 0,2 0-1 0 0,-8 59 1 0 0,-9 147 26 0 0,7-38-9 0 0,6-92 2 0 0,4-19 0 0 0,-28 108 0 0 0,39-203 0 0 0,-1 0 0 0 0,0 0 0 0 0,0 0 0 0 0,0-1 0 0 0,-1 1 0 0 0,0-1 0 0 0,-8 11 0 0 0,11-17 0 0 0,0 1 0 0 0,-1 0 0 0 0,1-1 0 0 0,-1 0 0 0 0,1 1 0 0 0,-1-1 0 0 0,0 0 0 0 0,1 0 0 0 0,-1 0 0 0 0,0 0 0 0 0,0 0 0 0 0,0 0 0 0 0,0 0 0 0 0,0-1 0 0 0,0 1 0 0 0,0-1 0 0 0,0 0 0 0 0,0 1 0 0 0,0-1 0 0 0,0 0 0 0 0,0 0 0 0 0,0 0 0 0 0,0 0 0 0 0,0-1 0 0 0,0 1 0 0 0,0 0 0 0 0,0-1 0 0 0,0 1 0 0 0,0-1 0 0 0,0 0 0 0 0,0 0 0 0 0,1 0 0 0 0,-1 0 0 0 0,0 0 0 0 0,-2-2 0 0 0,0 1-84 0 0,1-1 1 0 0,0 0-1 0 0,-1 0 0 0 0,1 0 1 0 0,0 0-1 0 0,-3-4 0 0 0,-6-11-602 0 0</inkml:trace>
</inkml:ink>
</file>

<file path=ppt/ink/ink3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2.082"/>
    </inkml:context>
    <inkml:brush xml:id="br0">
      <inkml:brushProperty name="width" value="0.05" units="cm"/>
      <inkml:brushProperty name="height" value="0.05" units="cm"/>
    </inkml:brush>
  </inkml:definitions>
  <inkml:trace contextRef="#ctx0" brushRef="#br0">30 12 7370 0 0,'0'-1'14'0'0,"-1"1"0"0"0,1 0 0 0 0,0 0 0 0 0,0 0 0 0 0,0 0 0 0 0,0-1 1 0 0,0 1-1 0 0,0 0 0 0 0,-1 0 0 0 0,1-1 0 0 0,0 1 0 0 0,0 0 0 0 0,0 0 0 0 0,0-1 1 0 0,0 1-1 0 0,0 0 0 0 0,0 0 0 0 0,0 0 0 0 0,0-1 0 0 0,0 1 0 0 0,0 0 1 0 0,0 0-1 0 0,0-1 0 0 0,0 1 0 0 0,0 0 0 0 0,1 0 0 0 0,-1-1 0 0 0,0 1 1 0 0,0 0-1 0 0,0 0 0 0 0,0 0 0 0 0,0-1 0 0 0,0 1 0 0 0,1 0 0 0 0,-1 0 1 0 0,0 0-1 0 0,0 0 0 0 0,0-1 0 0 0,0 1 0 0 0,1 0 0 0 0,-1 0 0 0 0,0 0 0 0 0,0 0 1 0 0,0 0-1 0 0,1 0 0 0 0,-1 0 0 0 0,0-1 0 0 0,0 1 0 0 0,1 0 0 0 0,19-2 441 0 0,22 7 1194 0 0,-34-3-1019 0 0,0 0 0 0 0,0 0 0 0 0,0 1 0 0 0,14 7 0 0 0,-20-9-547 0 0,0 0 1 0 0,0 1-1 0 0,0-1 0 0 0,0 0 1 0 0,0 0-1 0 0,0 1 0 0 0,-1-1 1 0 0,1 1-1 0 0,0 0 0 0 0,-1 0 1 0 0,1-1-1 0 0,-1 1 0 0 0,1 0 1 0 0,-1 0-1 0 0,0 0 0 0 0,0 0 1 0 0,0 1-1 0 0,0-1 0 0 0,0 0 1 0 0,-1 0-1 0 0,2 5 0 0 0,-3-4-77 0 0,1-1 0 0 0,-1 0-1 0 0,1 0 1 0 0,-1 0 0 0 0,0 0-1 0 0,0 0 1 0 0,0 1-1 0 0,0-1 1 0 0,0-1 0 0 0,0 1-1 0 0,-1 0 1 0 0,1 0 0 0 0,-1 0-1 0 0,1-1 1 0 0,-1 1 0 0 0,0-1-1 0 0,1 1 1 0 0,-1-1 0 0 0,0 0-1 0 0,-3 2 1 0 0,-6 3-27 0 0,0 0-1 0 0,-16 6 1 0 0,21-10 4 0 0,-5 3 249 0 0,0-1 0 0 0,-1-1 1 0 0,1 0-1 0 0,-1 0 1 0 0,0-1-1 0 0,-16 1 1 0 0,66 0 1330 0 0,6 4-3324 0 0,-8-2-2901 0 0,-12-1-497 0 0</inkml:trace>
</inkml:ink>
</file>

<file path=ppt/ink/ink3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141"/>
    </inkml:context>
    <inkml:brush xml:id="br0">
      <inkml:brushProperty name="width" value="0.05" units="cm"/>
      <inkml:brushProperty name="height" value="0.05" units="cm"/>
    </inkml:brush>
  </inkml:definitions>
  <inkml:trace contextRef="#ctx0" brushRef="#br0">37 94 6913 0 0,'-4'-4'1381'0'0,"-1"-1"-1"0"0,2 0 1 0 0,-1 0-1 0 0,0 0 1 0 0,1 0-1 0 0,0-1 1 0 0,0 1-1 0 0,-3-11 0 0 0,6 15-1204 0 0,-1 0-1 0 0,1 0 1 0 0,0-1-1 0 0,0 1 0 0 0,0 0 1 0 0,-1-1-1 0 0,1 1 0 0 0,0 0 1 0 0,1 0-1 0 0,-1-1 0 0 0,0 1 1 0 0,0 0-1 0 0,0 0 0 0 0,1 0 1 0 0,-1-1-1 0 0,1 1 1 0 0,-1 0-1 0 0,1 0 0 0 0,0-2 1 0 0,1 2-172 0 0,-1 0 0 0 0,0 0 0 0 0,1 0 0 0 0,-1 0 1 0 0,1 0-1 0 0,-1 0 0 0 0,1 0 0 0 0,0 1 1 0 0,-1-1-1 0 0,1 1 0 0 0,0-1 0 0 0,-1 1 1 0 0,1-1-1 0 0,0 1 0 0 0,0 0 0 0 0,-1 0 0 0 0,1 0 1 0 0,2 0-1 0 0,3 1-14 0 0,-1 0 0 0 0,1 0-1 0 0,-1 1 1 0 0,0-1 0 0 0,1 1 0 0 0,-1 1 0 0 0,0-1 0 0 0,0 1-1 0 0,-1 0 1 0 0,1 1 0 0 0,-1-1 0 0 0,1 1 0 0 0,6 7 0 0 0,6 5-48 0 0,-2 0 1 0 0,21 27-1 0 0,200 301-136 0 0,-194-277 217 0 0,-39-62-56 0 0,45 78-89 0 0,-44-73-52 0 0,-1 0-1 0 0,0 0 0 0 0,0 0 0 0 0,-1 1 0 0 0,-1 0 0 0 0,3 18 1 0 0,-5-28-5 0 0,1 0 1 0 0,-1 0-1 0 0,0 0 1 0 0,0 0 0 0 0,0 0-1 0 0,0-1 1 0 0,0 1-1 0 0,0 0 1 0 0,-1 0-1 0 0,1 0 1 0 0,0 0 0 0 0,0 0-1 0 0,0 0 1 0 0,-1-1-1 0 0,1 1 1 0 0,-1 0 0 0 0,1 0-1 0 0,-1 0 1 0 0,1-1-1 0 0,-1 1 1 0 0,0 1 0 0 0</inkml:trace>
</inkml:ink>
</file>

<file path=ppt/ink/ink3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468"/>
    </inkml:context>
    <inkml:brush xml:id="br0">
      <inkml:brushProperty name="width" value="0.05" units="cm"/>
      <inkml:brushProperty name="height" value="0.05" units="cm"/>
    </inkml:brush>
  </inkml:definitions>
  <inkml:trace contextRef="#ctx0" brushRef="#br0">516 10 16131 0 0,'-2'-2'272'0'0,"2"1"-156"0"0,0 1 1 0 0,0-1-1 0 0,0 1 0 0 0,-1-1 0 0 0,1 1 0 0 0,0 0 1 0 0,0-1-1 0 0,-1 1 0 0 0,1 0 0 0 0,0-1 0 0 0,0 1 0 0 0,-1 0 1 0 0,1-1-1 0 0,0 1 0 0 0,-1 0 0 0 0,1 0 0 0 0,-1-1 1 0 0,1 1-1 0 0,0 0 0 0 0,-1 0 0 0 0,1 0 0 0 0,-1 0 0 0 0,1-1 1 0 0,-1 1-1 0 0,1 0 0 0 0,0 0 0 0 0,-1 0 0 0 0,1 0 1 0 0,-1 0-1 0 0,1 0 0 0 0,-1 0 0 0 0,1 0 0 0 0,-1 0 1 0 0,1 0-1 0 0,0 1 0 0 0,-1-1 0 0 0,1 0 0 0 0,-1 0 0 0 0,1 0 1 0 0,0 0-1 0 0,-1 1 0 0 0,1-1 0 0 0,-1 0 0 0 0,1 0 1 0 0,0 1-1 0 0,-1-1 0 0 0,1 0 0 0 0,0 1 0 0 0,-1-1 0 0 0,1 0 1 0 0,0 1-1 0 0,-163 200 576 0 0,13 18-216 0 0,123-178-460 0 0,14-21-35 0 0,-63 99-654 0 0,62-95 439 0 0,2 1 1 0 0,0 1-1 0 0,-7 27 0 0 0,12-24-581 0 0,5-1-8 0 0</inkml:trace>
</inkml:ink>
</file>

<file path=ppt/ink/ink3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896"/>
    </inkml:context>
    <inkml:brush xml:id="br0">
      <inkml:brushProperty name="width" value="0.05" units="cm"/>
      <inkml:brushProperty name="height" value="0.05" units="cm"/>
    </inkml:brush>
  </inkml:definitions>
  <inkml:trace contextRef="#ctx0" brushRef="#br0">47 1 6449 0 0,'0'0'338'0'0,"0"0"-1"0"0,-1 0 0 0 0,1 0 0 0 0,-1 0 0 0 0,1 0 0 0 0,-1 0 1 0 0,1 0-1 0 0,-1 0 0 0 0,1 0 0 0 0,0 0 0 0 0,-1 0 0 0 0,1 0 1 0 0,-1 0-1 0 0,-4 3 4383 0 0,4-2-4383 0 0,-9 15 2489 0 0,-3 21-2030 0 0,13-37-682 0 0,-4 14 79 0 0,1 0 1 0 0,1-1-1 0 0,1 1 1 0 0,0 0-1 0 0,0 0 1 0 0,1 0-1 0 0,4 23 1 0 0,-3-31-184 0 0,0-1 0 0 0,1 1 0 0 0,-1 0 1 0 0,1-1-1 0 0,1 1 0 0 0,-1-1 0 0 0,1 0 1 0 0,0 0-1 0 0,4 6 0 0 0,-5-8-16 0 0,1 0-1 0 0,-1-1 1 0 0,1 1-1 0 0,0-1 1 0 0,0 0-1 0 0,0 1 1 0 0,0-1 0 0 0,0-1-1 0 0,0 1 1 0 0,0 0-1 0 0,1-1 1 0 0,-1 0-1 0 0,1 1 1 0 0,-1-1-1 0 0,8 1 1 0 0,-9-2-48 0 0,0 0-1 0 0,0 0 1 0 0,0 0 0 0 0,0-1-1 0 0,0 1 1 0 0,0 0 0 0 0,-1-1-1 0 0,1 1 1 0 0,0-1 0 0 0,0 0-1 0 0,0 1 1 0 0,0-1 0 0 0,-1 0-1 0 0,1 0 1 0 0,0 0 0 0 0,-1 0-1 0 0,1-1 1 0 0,1 0-1 0 0,1-3-594 0 0,1 1-1 0 0,-2-1 0 0 0,1 1 0 0 0,5-10 0 0 0,3-5-5696 0 0</inkml:trace>
</inkml:ink>
</file>

<file path=ppt/ink/ink3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9.310"/>
    </inkml:context>
    <inkml:brush xml:id="br0">
      <inkml:brushProperty name="width" value="0.05" units="cm"/>
      <inkml:brushProperty name="height" value="0.05" units="cm"/>
    </inkml:brush>
  </inkml:definitions>
  <inkml:trace contextRef="#ctx0" brushRef="#br0">13 45 10594 0 0,'-1'0'76'0'0,"1"0"-1"0"0,-1 0 0 0 0,0-1 0 0 0,1 1 1 0 0,-1 0-1 0 0,1 0 0 0 0,-1-1 0 0 0,1 1 1 0 0,-1 0-1 0 0,1 0 0 0 0,-1-1 0 0 0,1 1 1 0 0,-1-1-1 0 0,1 1 0 0 0,-1 0 0 0 0,1-1 1 0 0,-1 1-1 0 0,1-1 0 0 0,0 1 0 0 0,-1-1 1 0 0,1 1-1 0 0,0-1 0 0 0,-1 0 0 0 0,1 1 1 0 0,0-1-1 0 0,0 1 0 0 0,0-1 0 0 0,0 1 1 0 0,-1-1-1 0 0,1 0 0 0 0,0 1 0 0 0,0-1 1 0 0,0 1-1 0 0,0-1 0 0 0,0 0 0 0 0,0 1 1 0 0,1-1-1 0 0,-1 1 0 0 0,0-1 0 0 0,0 0 1 0 0,0 1-1 0 0,1-1 0 0 0,-1 1 0 0 0,0-1 1 0 0,0 1-1 0 0,1-1 0 0 0,-1 1 0 0 0,0-1 1 0 0,1 1-1 0 0,-1-1 0 0 0,1 1 0 0 0,-1-1 1 0 0,1 1-1 0 0,-1 0 0 0 0,1-1 0 0 0,-1 1 1 0 0,1 0-1 0 0,-1-1 0 0 0,1 1 0 0 0,-1 0 1 0 0,2-1-1 0 0,2-1 51 0 0,1-1 0 0 0,0 1 0 0 0,0 0 0 0 0,0 0 1 0 0,7-2-1 0 0,15 3-1479 0 0,-12 2-3925 0 0</inkml:trace>
  <inkml:trace contextRef="#ctx0" brushRef="#br0" timeOffset="1">306 304 5985 0 0,'-1'63'2342'0'0,"-3"0"-1"0"0,-2 0 1 0 0,-23 92-1 0 0,27-146-2114 0 0,0-1-1 0 0,-1 0 0 0 0,0 0 0 0 0,-1 0 1 0 0,1 0-1 0 0,-1 0 0 0 0,-1-1 1 0 0,-6 9-1 0 0,9-13-134 0 0,0-1 1 0 0,0 0-1 0 0,0 0 1 0 0,-1 0-1 0 0,1 0 1 0 0,0 0-1 0 0,-1-1 1 0 0,0 1-1 0 0,1-1 1 0 0,-1 1-1 0 0,0-1 0 0 0,0 0 1 0 0,1 0-1 0 0,-1 0 1 0 0,0-1-1 0 0,0 1 1 0 0,0-1-1 0 0,0 1 1 0 0,0-1-1 0 0,0 0 1 0 0,0 0-1 0 0,0 0 0 0 0,0-1 1 0 0,0 1-1 0 0,0-1 1 0 0,-5-1-1 0 0,-31-14-242 0 0,19 2-524 0 0</inkml:trace>
</inkml:ink>
</file>

<file path=ppt/ink/ink3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9.655"/>
    </inkml:context>
    <inkml:brush xml:id="br0">
      <inkml:brushProperty name="width" value="0.05" units="cm"/>
      <inkml:brushProperty name="height" value="0.05" units="cm"/>
    </inkml:brush>
  </inkml:definitions>
  <inkml:trace contextRef="#ctx0" brushRef="#br0">1 15 3225 0 0,'4'-2'288'0'0,"0"0"-288"0"0,-1 1 0 0 0,0 1 0 0 0,-1 0 960 0 0,2-2 144 0 0,6 1 24 0 0,3 0 9 0 0,5-2-433 0 0,4 1-80 0 0,0 1-16 0 0,0 1-8 0 0,-1 1-912 0 0,1 2-176 0 0,0 4-40 0 0,-4-4-8 0 0</inkml:trace>
</inkml:ink>
</file>

<file path=ppt/ink/ink3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1.673"/>
    </inkml:context>
    <inkml:brush xml:id="br0">
      <inkml:brushProperty name="width" value="0.05" units="cm"/>
      <inkml:brushProperty name="height" value="0.05" units="cm"/>
    </inkml:brush>
  </inkml:definitions>
  <inkml:trace contextRef="#ctx0" brushRef="#br0">1 397 8754 0 0,'0'0'961'0'0,"21"-3"1135"0"0,22-6-1377 0 0,-1-2 1 0 0,0-2 0 0 0,-2-2 0 0 0,1-1 0 0 0,-2-2-1 0 0,0-2 1 0 0,55-38 0 0 0,-83 51-922 0 0,-2-1 0 0 0,1 0 0 0 0,-1-1 0 0 0,0 0 0 0 0,-1 0 0 0 0,0-1 0 0 0,0 0 0 0 0,-1 0 0 0 0,6-13 0 0 0,-11 20-62 0 0,0-1 1 0 0,-1 0-1 0 0,1 1 0 0 0,-1-1 1 0 0,0 0-1 0 0,0 0 1 0 0,0 0-1 0 0,0-1 1 0 0,-1 1-1 0 0,1 0 0 0 0,-1 0 1 0 0,0 0-1 0 0,0 0 1 0 0,-1 0-1 0 0,0 0 0 0 0,1 0 1 0 0,-1 0-1 0 0,0 0 1 0 0,-1 0-1 0 0,1 0 0 0 0,-1 0 1 0 0,0 0-1 0 0,0 1 1 0 0,0-1-1 0 0,0 1 1 0 0,0-1-1 0 0,-1 1 0 0 0,0 0 1 0 0,0 0-1 0 0,-5-5 1 0 0,7 7 387 0 0,0 0 1 0 0,0 1-1 0 0,0-1 1 0 0,0 0 0 0 0,0 0-1 0 0,-1 1 1 0 0,1-1 0 0 0,0 0-1 0 0,0 1 1 0 0,-1 0-1 0 0,1-1 1 0 0,0 1 0 0 0,0 0-1 0 0,-1-1 1 0 0,1 1 0 0 0,0 0-1 0 0,-1 0 1 0 0,1 0 0 0 0,0 0-1 0 0,-1 0 1 0 0,1 1-1 0 0,0-1 1 0 0,-1 0 0 0 0,1 0-1 0 0,0 1 1 0 0,-1-1 0 0 0,1 1-1 0 0,0-1 1 0 0,0 1-1 0 0,0 0 1 0 0,0 0 0 0 0,0-1-1 0 0,-1 1 1 0 0,1 0 0 0 0,1 0-1 0 0,-1 0 1 0 0,0 0-1 0 0,0 0 1 0 0,0 0 0 0 0,-1 2-1 0 0,-3 5 265 0 0,-1 0-1 0 0,1 1 0 0 0,0 0 0 0 0,-4 12 1 0 0,5-12-530 0 0,-7 21 468 0 0,0 0-1 0 0,-11 55 0 0 0,-3 66 1174 0 0,20-120-1231 0 0,-7 69 940 0 0,2 145 1 0 0,10-237-1198 0 0,0-1-5 0 0,0-1 0 0 0,0 1-1 0 0,0-1 1 0 0,-1 1 0 0 0,0-1 0 0 0,0 1 0 0 0,-5 12 0 0 0,4-23 3 0 0,-1 1 0 0 0,1 0 1 0 0,0-1-1 0 0,-1 1 0 0 0,1-1 1 0 0,1 0-1 0 0,-3-5 0 0 0,-1-13-474 0 0,2 1 0 0 0,0-1 0 0 0,1 0 0 0 0,1 0 0 0 0,1 0 0 0 0,1 0-1 0 0,1 0 1 0 0,1 0 0 0 0,1 0 0 0 0,10-32 0 0 0,-9 40 330 0 0,0 0-1 0 0,1 1 1 0 0,0 0-1 0 0,1 0 1 0 0,1 1-1 0 0,0 0 1 0 0,19-22-1 0 0,-22 28 66 0 0,0 1-1 0 0,0-1 1 0 0,1 1 0 0 0,0 1-1 0 0,0-1 1 0 0,0 1 0 0 0,1 0-1 0 0,-1 0 1 0 0,1 1-1 0 0,0 0 1 0 0,0 0 0 0 0,0 1-1 0 0,1-1 1 0 0,-1 2 0 0 0,0-1-1 0 0,15 0 1 0 0,-18 1 128 0 0,-1 1-1 0 0,0 0 1 0 0,1 1 0 0 0,-1-1 0 0 0,0 0-1 0 0,0 1 1 0 0,1 0 0 0 0,-1 0-1 0 0,0 0 1 0 0,0 0 0 0 0,0 0 0 0 0,0 1-1 0 0,0-1 1 0 0,0 1 0 0 0,-1 0-1 0 0,1 0 1 0 0,0 0 0 0 0,-1 0 0 0 0,0 0-1 0 0,1 1 1 0 0,-1-1 0 0 0,0 1 0 0 0,0 0-1 0 0,0-1 1 0 0,-1 1 0 0 0,1 0-1 0 0,-1 0 1 0 0,1 0 0 0 0,-1 0 0 0 0,0 0-1 0 0,0 0 1 0 0,0 1 0 0 0,-1-1-1 0 0,1 0 1 0 0,-1 0 0 0 0,0 1 0 0 0,1-1-1 0 0,-2 4 1 0 0,1 0-84 0 0,0 0 1 0 0,-1 0-1 0 0,0 0 0 0 0,-1 0 0 0 0,1 0 1 0 0,-1 0-1 0 0,-1 0 0 0 0,1 0 1 0 0,-1-1-1 0 0,0 0 0 0 0,-1 1 0 0 0,1-1 1 0 0,-1 0-1 0 0,0 0 0 0 0,-1-1 0 0 0,-10 11 1 0 0,8-11-276 0 0,0 1-1 0 0,-1-1 1 0 0,0 0 0 0 0,0-1 0 0 0,0 0 0 0 0,-1 0-1 0 0,0 0 1 0 0,1-1 0 0 0,-1-1 0 0 0,0 0 0 0 0,-1 0 0 0 0,1 0-1 0 0,0-1 1 0 0,0-1 0 0 0,-1 0 0 0 0,1 0 0 0 0,0 0 0 0 0,0-1-1 0 0,-1-1 1 0 0,1 0 0 0 0,0 0 0 0 0,0 0 0 0 0,0-1 0 0 0,-11-6-1 0 0,8 4 127 0 0,-10-6 2973 0 0,40 20 78 0 0,34 18-2780 0 0,1-3 1 0 0,1-2 0 0 0,100 27-1 0 0,-146-47-86 0 0,0 0 0 0 0,1 0-1 0 0,-1-1 1 0 0,1-1 0 0 0,-1 1-1 0 0,1-1 1 0 0,-1-1 0 0 0,1 0-1 0 0,-1 0 1 0 0,13-3 0 0 0,-4-3-11 0 0</inkml:trace>
</inkml:ink>
</file>

<file path=ppt/ink/ink3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2.571"/>
    </inkml:context>
    <inkml:brush xml:id="br0">
      <inkml:brushProperty name="width" value="0.05" units="cm"/>
      <inkml:brushProperty name="height" value="0.05" units="cm"/>
    </inkml:brush>
  </inkml:definitions>
  <inkml:trace contextRef="#ctx0" brushRef="#br0">0 44 9674 0 0,'2'-1'13290'0'0,"267"-28"-13302"0"0,-200 20-128 0 0,-29 4-35 0 0</inkml:trace>
</inkml:ink>
</file>

<file path=ppt/ink/ink3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036"/>
    </inkml:context>
    <inkml:brush xml:id="br0">
      <inkml:brushProperty name="width" value="0.05" units="cm"/>
      <inkml:brushProperty name="height" value="0.05" units="cm"/>
    </inkml:brush>
  </inkml:definitions>
  <inkml:trace contextRef="#ctx0" brushRef="#br0">1 0 12899 0 0,'0'0'1377'0'0,"-1"0"-1095"0"0,14 9 1139 0 0,196 180 456 0 0,-102-90-264 0 0,-41-40-322 0 0,-6-7-490 0 0,-2 2 0 0 0,60 75 1 0 0,-114-124-843 0 0,-1-1-18 0 0,0 0 1 0 0,0 0-1 0 0,0 0 1 0 0,-1 0-1 0 0,3 5 1 0 0,-24-23-5194 0 0,10 7-1234 0 0</inkml:trace>
</inkml:ink>
</file>

<file path=ppt/ink/ink3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406"/>
    </inkml:context>
    <inkml:brush xml:id="br0">
      <inkml:brushProperty name="width" value="0.05" units="cm"/>
      <inkml:brushProperty name="height" value="0.05" units="cm"/>
    </inkml:brush>
  </inkml:definitions>
  <inkml:trace contextRef="#ctx0" brushRef="#br0">386 7 10138 0 0,'0'0'167'0'0,"0"0"0"0"0,0 0 0 0 0,0-1 0 0 0,0 1 0 0 0,0 0 0 0 0,0-1 0 0 0,0 1 0 0 0,0 0-1 0 0,0 0 1 0 0,-1-1 0 0 0,1 1 0 0 0,0 0 0 0 0,0 0 0 0 0,0-1 0 0 0,0 1 0 0 0,0 0 0 0 0,-1 0 0 0 0,1-1 0 0 0,0 1 0 0 0,0 0-1 0 0,0 0 1 0 0,-1 0 0 0 0,1-1 0 0 0,0 1 0 0 0,0 0 0 0 0,-1 0 0 0 0,1 0 0 0 0,0 0 0 0 0,0 0 0 0 0,-1-1 0 0 0,1 1 0 0 0,0 0 0 0 0,-1 0-1 0 0,1 0 1 0 0,0 0 0 0 0,0 0 0 0 0,-1 0 0 0 0,1 0 0 0 0,0 0 0 0 0,-1 0 0 0 0,1 0 0 0 0,0 0 0 0 0,0 0 0 0 0,-1 0 0 0 0,1 1-1 0 0,0-1 1 0 0,-1 0 0 0 0,1 0 0 0 0,0 0 0 0 0,0 0 0 0 0,-1 0 0 0 0,1 1 0 0 0,0-1 0 0 0,0 0 0 0 0,-12 15 3412 0 0,9-11-4284 0 0,-23 31 1328 0 0,-23 42-1 0 0,7-9-943 0 0,-9 7 147 0 0,-7 9 190 0 0,-55 107-1 0 0,96-151-1666 0 0,14-24-5981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3.903"/>
    </inkml:context>
    <inkml:brush xml:id="br0">
      <inkml:brushProperty name="width" value="0.05" units="cm"/>
      <inkml:brushProperty name="height" value="0.05" units="cm"/>
      <inkml:brushProperty name="color" value="#004F8B"/>
    </inkml:brush>
  </inkml:definitions>
  <inkml:trace contextRef="#ctx0" brushRef="#br0">0 44 4609 0 0,'3'-4'6328'0'0,"5"0"-4327"0"0,9 2-2763 0 0,-13 1 1241 0 0,196-11 865 0 0,13-2-2266 0 0,-166 7-3745 0 0</inkml:trace>
</inkml:ink>
</file>

<file path=ppt/ink/ink3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748"/>
    </inkml:context>
    <inkml:brush xml:id="br0">
      <inkml:brushProperty name="width" value="0.05" units="cm"/>
      <inkml:brushProperty name="height" value="0.05" units="cm"/>
    </inkml:brush>
  </inkml:definitions>
  <inkml:trace contextRef="#ctx0" brushRef="#br0">68 52 6913 0 0,'-11'-11'10351'0'0,"17"2"-4338"0"0,4 4-8586 0 0,-8 3 2553 0 0,0 1 0 0 0,0 0 0 0 0,0 1-1 0 0,0-1 1 0 0,1 0 0 0 0,-1 1-1 0 0,0-1 1 0 0,0 1 0 0 0,1-1 0 0 0,-1 1-1 0 0,0 0 1 0 0,1 0 0 0 0,-1 0-1 0 0,0 1 1 0 0,1-1 0 0 0,-1 0 0 0 0,0 1-1 0 0,1 0 1 0 0,-1-1 0 0 0,0 1-1 0 0,0 0 1 0 0,4 2 0 0 0,-4-2-18 0 0,-1 1-1 0 0,0-1 1 0 0,0 0-1 0 0,0 1 1 0 0,0-1 0 0 0,0 1-1 0 0,0-1 1 0 0,0 1 0 0 0,0-1-1 0 0,-1 1 1 0 0,1 0 0 0 0,-1-1-1 0 0,1 1 1 0 0,-1 0 0 0 0,0-1-1 0 0,1 1 1 0 0,-1 0 0 0 0,0 0-1 0 0,0-1 1 0 0,0 1 0 0 0,0 0-1 0 0,-1 0 1 0 0,1-1 0 0 0,0 1-1 0 0,-1 0 1 0 0,1-1-1 0 0,-1 1 1 0 0,0 0 0 0 0,1-1-1 0 0,-1 1 1 0 0,-2 2 0 0 0,2-1 36 0 0,-1-1 1 0 0,0 1-1 0 0,0 0 1 0 0,0-1-1 0 0,0 1 1 0 0,0-1-1 0 0,-1 0 1 0 0,1 0-1 0 0,-1 1 0 0 0,1-2 1 0 0,-1 1-1 0 0,0 0 1 0 0,0 0-1 0 0,0-1 1 0 0,0 0-1 0 0,0 0 1 0 0,0 1-1 0 0,0-2 1 0 0,0 1-1 0 0,0 0 1 0 0,0-1-1 0 0,-1 1 1 0 0,1-1-1 0 0,0 0 1 0 0,-7-1-1 0 0,8 1 4 0 0,-1 0 1 0 0,0-1-1 0 0,1 1 0 0 0,-1-1 1 0 0,0 0-1 0 0,1 0 1 0 0,-1 0-1 0 0,1 0 0 0 0,-1 0 1 0 0,1-1-1 0 0,0 1 0 0 0,-1-1 1 0 0,1 0-1 0 0,0 1 1 0 0,0-1-1 0 0,0 0 0 0 0,0 0 1 0 0,1 0-1 0 0,-1 0 0 0 0,1-1 1 0 0,-1 1-1 0 0,1 0 0 0 0,-1-1 1 0 0,1 1-1 0 0,0-1 1 0 0,0 1-1 0 0,1-1 0 0 0,-1 0 1 0 0,0 1-1 0 0,1-1 0 0 0,-1-3 1 0 0,2 3-60 0 0,-1 1 1 0 0,1-1-1 0 0,-1 0 1 0 0,1 0-1 0 0,0 0 1 0 0,0 1-1 0 0,0-1 0 0 0,0 0 1 0 0,1 1-1 0 0,-1-1 1 0 0,1 1-1 0 0,-1-1 1 0 0,1 1-1 0 0,0 0 1 0 0,3-3-1 0 0,-4 3 22 0 0,0 1-1 0 0,0 0 0 0 0,1-1 1 0 0,-1 1-1 0 0,0 0 1 0 0,1 0-1 0 0,-1 0 0 0 0,1 0 1 0 0,-1 0-1 0 0,1 0 1 0 0,-1 1-1 0 0,1-1 0 0 0,0 0 1 0 0,-1 1-1 0 0,1-1 1 0 0,0 1-1 0 0,0 0 0 0 0,-1-1 1 0 0,1 1-1 0 0,0 0 1 0 0,0 0-1 0 0,0 0 0 0 0,-1 0 1 0 0,1 1-1 0 0,0-1 1 0 0,2 1-1 0 0,-4-1-10 0 0,0 1 0 0 0,0-1 0 0 0,1 0 0 0 0,-1 0 0 0 0,0 1 1 0 0,0-1-1 0 0,1 1 0 0 0,-1-1 0 0 0,0 0 0 0 0,0 1 0 0 0,0-1 0 0 0,0 0 0 0 0,1 1 0 0 0,-1-1 0 0 0,0 1 0 0 0,0-1 0 0 0,0 1 1 0 0,0-1-1 0 0,0 0 0 0 0,0 1 0 0 0,0-1 0 0 0,0 1 0 0 0,0-1 0 0 0,0 0 0 0 0,-1 1 0 0 0,1-1 0 0 0,0 1 0 0 0,0-1 1 0 0,0 0-1 0 0,0 1 0 0 0,-1 0 0 0 0,1 0-745 0 0</inkml:trace>
</inkml:ink>
</file>

<file path=ppt/ink/ink3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5.680"/>
    </inkml:context>
    <inkml:brush xml:id="br0">
      <inkml:brushProperty name="width" value="0.05" units="cm"/>
      <inkml:brushProperty name="height" value="0.05" units="cm"/>
    </inkml:brush>
  </inkml:definitions>
  <inkml:trace contextRef="#ctx0" brushRef="#br0">92 69 2761 0 0,'-34'-10'4777'0'0,"30"9"-3678"0"0,0 1-1 0 0,-1-1 0 0 0,1-1 1 0 0,0 1-1 0 0,0-1 1 0 0,-6-3-1 0 0,9 5-972 0 0,1 0 0 0 0,0 0 0 0 0,-1-1 0 0 0,1 1 0 0 0,0 0 0 0 0,0 0 0 0 0,-1-1 0 0 0,1 1 0 0 0,0 0 0 0 0,0 0 0 0 0,0-1 0 0 0,-1 1 0 0 0,1 0 0 0 0,0-1 0 0 0,0 1 0 0 0,0 0 0 0 0,0-1 0 0 0,0 1 0 0 0,0 0-1 0 0,0-1 1 0 0,0 1 0 0 0,-1 0 0 0 0,1-1 0 0 0,0 1 0 0 0,0 0 0 0 0,1-1 0 0 0,-1 1 0 0 0,0 0 0 0 0,0-1 0 0 0,0 1 0 0 0,0 0 0 0 0,0-1 0 0 0,0 1 0 0 0,0-1 0 0 0,11-11 739 0 0,18-5-1408 0 0,-26 16 528 0 0,1-1 1 0 0,0 1 0 0 0,-1 0 0 0 0,1 1 0 0 0,0-1 0 0 0,0 1 0 0 0,0-1-1 0 0,0 1 1 0 0,7 1 0 0 0,-10-1-5 0 0,0 1 1 0 0,0-1-1 0 0,0 0 0 0 0,0 1 0 0 0,0-1 1 0 0,0 1-1 0 0,0-1 0 0 0,0 1 0 0 0,0 0 0 0 0,0-1 1 0 0,0 1-1 0 0,-1 0 0 0 0,1 0 0 0 0,0 0 1 0 0,0-1-1 0 0,-1 1 0 0 0,1 0 0 0 0,0 0 1 0 0,-1 0-1 0 0,1 0 0 0 0,-1 0 0 0 0,1 0 0 0 0,-1 0 1 0 0,0 0-1 0 0,1 0 0 0 0,-1 0 0 0 0,0 1 1 0 0,0-1-1 0 0,0 0 0 0 0,0 0 0 0 0,0 0 0 0 0,0 0 1 0 0,0 0-1 0 0,0 0 0 0 0,0 0 0 0 0,-1 1 1 0 0,1-1-1 0 0,-1 1 0 0 0,0 6-29 0 0,-1-1 0 0 0,-1 0 0 0 0,1 0 0 0 0,-1 0-1 0 0,0 0 1 0 0,-1 0 0 0 0,1-1 0 0 0,-6 7 0 0 0,7-10 57 0 0,1-1-1 0 0,-1 0 1 0 0,0 0 0 0 0,0 0-1 0 0,0 0 1 0 0,0 0-1 0 0,0 0 1 0 0,0-1 0 0 0,0 1-1 0 0,0-1 1 0 0,-1 1 0 0 0,1-1-1 0 0,-1 0 1 0 0,1 0 0 0 0,-1 0-1 0 0,1 0 1 0 0,-1 0 0 0 0,0-1-1 0 0,1 1 1 0 0,-1-1 0 0 0,0 0-1 0 0,0 0 1 0 0,1 0 0 0 0,-1 0-1 0 0,-4-1 1 0 0,5 1-10 0 0,0-1 0 0 0,0 0 0 0 0,1-1 0 0 0,-1 1 0 0 0,1 0 0 0 0,-1 0 0 0 0,1-1 0 0 0,-1 1-1 0 0,1-1 1 0 0,0 1 0 0 0,0-1 0 0 0,0 1 0 0 0,0-1 0 0 0,0 0 0 0 0,0 1 0 0 0,0-1 0 0 0,0 0 0 0 0,1 0 0 0 0,-1 0 0 0 0,1 0 0 0 0,-1 0 0 0 0,1 0 0 0 0,0 0 0 0 0,0 0-1 0 0,0 0 1 0 0,0-2 0 0 0,-1 1-52 0 0,1-1 0 0 0,0 0-1 0 0,0 1 1 0 0,1-1 0 0 0,-1 0 0 0 0,1 1-1 0 0,0-1 1 0 0,0 0 0 0 0,0 1-1 0 0,0-1 1 0 0,0 1 0 0 0,1 0-1 0 0,2-5 1 0 0,-2 6 45 0 0,0 0-1 0 0,0 0 0 0 0,0 1 1 0 0,0-1-1 0 0,0 0 0 0 0,0 1 1 0 0,1 0-1 0 0,-1-1 0 0 0,1 1 1 0 0,-1 0-1 0 0,1 0 0 0 0,-1 0 1 0 0,1 1-1 0 0,-1-1 1 0 0,1 1-1 0 0,0-1 0 0 0,-1 1 1 0 0,1 0-1 0 0,0 0 0 0 0,-1 0 1 0 0,1 0-1 0 0,-1 1 0 0 0,1-1 1 0 0,0 1-1 0 0,-1-1 0 0 0,4 2 1 0 0,-3 4-1894 0 0</inkml:trace>
</inkml:ink>
</file>

<file path=ppt/ink/ink3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6.241"/>
    </inkml:context>
    <inkml:brush xml:id="br0">
      <inkml:brushProperty name="width" value="0.05" units="cm"/>
      <inkml:brushProperty name="height" value="0.05" units="cm"/>
    </inkml:brush>
  </inkml:definitions>
  <inkml:trace contextRef="#ctx0" brushRef="#br0">77 72 920 0 0,'-12'-6'597'0'0,"-8"-9"8087"0"0,19 14-7905 0 0,-1-1 0 0 0,1 1 0 0 0,0-1 0 0 0,0 1 0 0 0,0 0 1 0 0,0-1-1 0 0,0 0 0 0 0,0 1 0 0 0,0-1 0 0 0,0-3 0 0 0,1 4-756 0 0,-1 1 0 0 0,1-1 0 0 0,0 0 0 0 0,0 0 0 0 0,0 1 0 0 0,0-1 0 0 0,0 0 0 0 0,1 0 0 0 0,-1 1 0 0 0,0-1 0 0 0,0 0 0 0 0,0 1 0 0 0,1-1 1 0 0,-1 0-1 0 0,0 1 0 0 0,1-2 0 0 0,1 0-16 0 0,0 0 1 0 0,0 1-1 0 0,0-1 1 0 0,0 1-1 0 0,0 0 1 0 0,0-1-1 0 0,0 1 1 0 0,0 0-1 0 0,0 0 1 0 0,1 1-1 0 0,-1-1 1 0 0,0 0-1 0 0,1 1 1 0 0,-1-1-1 0 0,1 1 1 0 0,-1 0-1 0 0,0 0 1 0 0,1 0-1 0 0,-1 0 1 0 0,1 0-1 0 0,-1 0 1 0 0,1 1-1 0 0,-1-1 1 0 0,0 1-1 0 0,3 1 1 0 0,-3-2-27 0 0,0 0 1 0 0,0 1-1 0 0,0-1 1 0 0,0 1-1 0 0,0 0 1 0 0,0-1-1 0 0,0 1 1 0 0,-1 0-1 0 0,1 0 1 0 0,0 0-1 0 0,-1 1 1 0 0,1-1-1 0 0,-1 0 1 0 0,1 1-1 0 0,-1-1 1 0 0,1 1-1 0 0,-1-1 1 0 0,0 1-1 0 0,0-1 1 0 0,0 1-1 0 0,0 0 1 0 0,0 0-1 0 0,0 0 1 0 0,0-1-1 0 0,-1 1 1 0 0,1 0-1 0 0,-1 0 1 0 0,1 0-1 0 0,-1 0 0 0 0,1 3 1 0 0,-2-2 35 0 0,1-1 0 0 0,-1 0 1 0 0,1 1-1 0 0,-1-1 0 0 0,0 0 0 0 0,0 0 1 0 0,0 0-1 0 0,0 0 0 0 0,0 0 0 0 0,-1 0 1 0 0,1 0-1 0 0,-1 0 0 0 0,1 0 0 0 0,-1 0 1 0 0,1-1-1 0 0,-1 1 0 0 0,0-1 0 0 0,0 1 1 0 0,0-1-1 0 0,0 0 0 0 0,0 0 0 0 0,0 0 0 0 0,0 0 1 0 0,0 0-1 0 0,-1 0 0 0 0,1 0 0 0 0,0-1 1 0 0,-1 1-1 0 0,1-1 0 0 0,0 0 0 0 0,-4 0 1 0 0,2 1 11 0 0,0-1 0 0 0,0 0 0 0 0,0-1 1 0 0,0 1-1 0 0,0-1 0 0 0,0 0 1 0 0,0 0-1 0 0,0 0 0 0 0,0 0 1 0 0,0-1-1 0 0,1 1 0 0 0,-1-1 0 0 0,1 0 1 0 0,-1 0-1 0 0,1 0 0 0 0,0-1 1 0 0,-1 1-1 0 0,-2-4 0 0 0,5 5-59 0 0,0 0 1 0 0,1 0-1 0 0,-1 0 0 0 0,1 0 0 0 0,-1 0 0 0 0,0 0 0 0 0,1 0 0 0 0,0 0 1 0 0,-1 0-1 0 0,1 0 0 0 0,0-1 0 0 0,-1 1 0 0 0,1 0 0 0 0,0 0 0 0 0,0 0 1 0 0,0 0-1 0 0,0 0 0 0 0,0-1 0 0 0,0 1 0 0 0,0 0 0 0 0,1 0 0 0 0,-1 0 1 0 0,0 0-1 0 0,1 0 0 0 0,-1 0 0 0 0,0 0 0 0 0,1 0 0 0 0,-1 0 0 0 0,1 0 1 0 0,0 0-1 0 0,-1 0 0 0 0,1 0 0 0 0,0 0 0 0 0,0 0 0 0 0,-1 0 0 0 0,1 0 1 0 0,0 1-1 0 0,0-1 0 0 0,0 0 0 0 0,0 1 0 0 0,1-1 0 0 0,2-2-307 0 0,-1 1 1 0 0,1 0-1 0 0,0 0 0 0 0,-1 1 0 0 0,1-1 0 0 0,0 1 0 0 0,0-1 0 0 0,0 1 0 0 0,0 1 0 0 0,6-2 1 0 0,-8 2-602 0 0</inkml:trace>
</inkml:ink>
</file>

<file path=ppt/ink/ink3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7.647"/>
    </inkml:context>
    <inkml:brush xml:id="br0">
      <inkml:brushProperty name="width" value="0.05" units="cm"/>
      <inkml:brushProperty name="height" value="0.05" units="cm"/>
    </inkml:brush>
  </inkml:definitions>
  <inkml:trace contextRef="#ctx0" brushRef="#br0">1459 2 6913 0 0,'-11'-2'12245'0'0,"10"3"-11923"0"0,-19 16 3096 0 0,-22 30-5316 0 0,35-38 3055 0 0,-188 242-752 0 0,57-71-106 0 0,44-62-142 0 0,-361 464 359 0 0,432-553-511 0 0,-286 414 5 0 0,170-218-3003 0 0,114-190-4464 0 0</inkml:trace>
</inkml:ink>
</file>

<file path=ppt/ink/ink3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27.382"/>
    </inkml:context>
    <inkml:brush xml:id="br0">
      <inkml:brushProperty name="width" value="0.05" units="cm"/>
      <inkml:brushProperty name="height" value="0.05" units="cm"/>
    </inkml:brush>
  </inkml:definitions>
  <inkml:trace contextRef="#ctx0" brushRef="#br0">165 27 8290 0 0,'20'-16'4265'0'0,"-14"14"-4011"0"0,-1 0 1 0 0,0 1-1 0 0,0-1 1 0 0,1 1 0 0 0,-1 0-1 0 0,1 1 1 0 0,-1-1-1 0 0,1 1 1 0 0,-1 0-1 0 0,1 0 1 0 0,-1 1 0 0 0,0-1-1 0 0,1 1 1 0 0,-1 1-1 0 0,1-1 1 0 0,-1 1-1 0 0,0 0 1 0 0,7 3 0 0 0,-2 0-61 0 0,1 1 1 0 0,-1 0-1 0 0,0 0 1 0 0,0 1-1 0 0,-1 1 1 0 0,0-1-1 0 0,11 14 1 0 0,-16-17-159 0 0,-1 0 1 0 0,1 0-1 0 0,-1 1 1 0 0,0-1-1 0 0,-1 1 0 0 0,1 0 1 0 0,-1 0-1 0 0,0 0 0 0 0,0 0 1 0 0,0 0-1 0 0,0 7 1 0 0,-1-9-34 0 0,-1-1 1 0 0,0 1 0 0 0,0 0 0 0 0,0 0 0 0 0,0 0-1 0 0,-1-1 1 0 0,1 1 0 0 0,-1 0 0 0 0,0-1 0 0 0,1 1 0 0 0,-1 0-1 0 0,-1-1 1 0 0,1 1 0 0 0,0-1 0 0 0,0 0 0 0 0,-1 1-1 0 0,1-1 1 0 0,-1 0 0 0 0,0 0 0 0 0,0 0 0 0 0,0 0 0 0 0,0 0-1 0 0,-4 2 1 0 0,-4 3-19 0 0,-1 0 0 0 0,0-1-1 0 0,-1 0 1 0 0,1-1 0 0 0,-1-1-1 0 0,0 0 1 0 0,-1 0 0 0 0,-16 2 0 0 0,-7-1-137 0 0,-61 2 1 0 0,82-6 169 0 0,0-1 0 0 0,-1 0-1 0 0,1-1 1 0 0,-1-1 0 0 0,1-1-1 0 0,-26-7 1 0 0,41 10 11 0 0,0 0 1 0 0,0 0-1 0 0,0 0 1 0 0,0 0-1 0 0,0 0 0 0 0,0 0 1 0 0,0 0-1 0 0,0 0 0 0 0,0 0 1 0 0,0 0-1 0 0,0 0 0 0 0,0 0 1 0 0,0 0-1 0 0,0 0 1 0 0,0 0-1 0 0,0 0 0 0 0,0 0 1 0 0,1 0-1 0 0,-1 0 0 0 0,0 0 1 0 0,0 0-1 0 0,0-1 0 0 0,0 1 1 0 0,0 0-1 0 0,0 0 1 0 0,0 0-1 0 0,0 0 0 0 0,0 0 1 0 0,0 0-1 0 0,0 0 0 0 0,0 0 1 0 0,0 0-1 0 0,0 0 0 0 0,0 0 1 0 0,0 0-1 0 0,0 0 1 0 0,0 0-1 0 0,0 0 0 0 0,0-1 1 0 0,0 1-1 0 0,0 0 0 0 0,0 0 1 0 0,0 0-1 0 0,0 0 0 0 0,0 0 1 0 0,0 0-1 0 0,0 0 0 0 0,0 0 1 0 0,-1 0-1 0 0,1 0 1 0 0,0 0-1 0 0,0 0 0 0 0,0 0 1 0 0,0 0-1 0 0,0 0 0 0 0,0 0 1 0 0,0 0-1 0 0,0 0 0 0 0,0 0 1 0 0,0 0-1 0 0,0 0 1 0 0,0 0-1 0 0,0 0 0 0 0,0 0 1 0 0,9-3 569 0 0,10 0-766 0 0,145-12 76 0 0,-53 5-6212 0 0,-61 6-194 0 0</inkml:trace>
</inkml:ink>
</file>

<file path=ppt/ink/ink3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29.687"/>
    </inkml:context>
    <inkml:brush xml:id="br0">
      <inkml:brushProperty name="width" value="0.05" units="cm"/>
      <inkml:brushProperty name="height" value="0.05" units="cm"/>
    </inkml:brush>
  </inkml:definitions>
  <inkml:trace contextRef="#ctx0" brushRef="#br0">374 4 6449 0 0,'-5'-3'16691'0'0,"-33"38"-16583"0"0,0-2 1 0 0,-69 44 0 0 0,-23 20-610 0 0,123-91 515 0 0,0 0 0 0 0,0 0 1 0 0,1 1-1 0 0,0 0 0 0 0,-8 12 1 0 0,13-17-97 0 0,0-1 0 0 0,0 1 0 0 0,0-1 0 0 0,0 1 0 0 0,1 0 0 0 0,-1 0 0 0 0,0-1 0 0 0,1 1 0 0 0,-1 0 0 0 0,1 0 0 0 0,0 0 0 0 0,0 0 0 0 0,-1-1 0 0 0,1 1 0 0 0,1 0 0 0 0,-1 0 0 0 0,0 0 0 0 0,0 0 0 0 0,1 0 0 0 0,-1-1 0 0 0,1 1 0 0 0,-1 0 0 0 0,1 0 0 0 0,0-1 0 0 0,-1 1 0 0 0,1 0 0 0 0,0-1 1 0 0,0 1-1 0 0,1-1 0 0 0,-1 1 0 0 0,0-1 0 0 0,3 3 0 0 0,3 1-34 0 0,0 0 1 0 0,0-1-1 0 0,0 1 1 0 0,1-2 0 0 0,0 1-1 0 0,0-1 1 0 0,0 0-1 0 0,0-1 1 0 0,0 1 0 0 0,1-2-1 0 0,9 2 1 0 0,16 0 143 0 0,46 0 1 0 0,-80-3-31 0 0,42 0-676 0 0,0-2-1 0 0,72-12 1 0 0,-92 9-5437 0 0</inkml:trace>
</inkml:ink>
</file>

<file path=ppt/ink/ink3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0.140"/>
    </inkml:context>
    <inkml:brush xml:id="br0">
      <inkml:brushProperty name="width" value="0.05" units="cm"/>
      <inkml:brushProperty name="height" value="0.05" units="cm"/>
    </inkml:brush>
  </inkml:definitions>
  <inkml:trace contextRef="#ctx0" brushRef="#br0">60 0 10138 0 0,'-1'0'363'0'0,"0"0"1"0"0,1 0-1 0 0,-1 0 0 0 0,0 1 0 0 0,1-1 1 0 0,-1 0-1 0 0,0 0 0 0 0,0 0 0 0 0,1 1 0 0 0,-1-1 1 0 0,1 0-1 0 0,-1 1 0 0 0,0-1 0 0 0,1 0 1 0 0,-1 1-1 0 0,1-1 0 0 0,-1 1 0 0 0,1-1 1 0 0,-2 2-1 0 0,-6 19 1360 0 0,7-15-1634 0 0,-9 32 700 0 0,1 1 1 0 0,2 0-1 0 0,-2 43 0 0 0,7 117-3066 0 0,2-184-4999 0 0</inkml:trace>
</inkml:ink>
</file>

<file path=ppt/ink/ink3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1.174"/>
    </inkml:context>
    <inkml:brush xml:id="br0">
      <inkml:brushProperty name="width" value="0.05" units="cm"/>
      <inkml:brushProperty name="height" value="0.05" units="cm"/>
    </inkml:brush>
  </inkml:definitions>
  <inkml:trace contextRef="#ctx0" brushRef="#br0">0 3 6449 0 0,'6'-3'17156'0'0</inkml:trace>
</inkml:ink>
</file>

<file path=ppt/ink/ink3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9.726"/>
    </inkml:context>
    <inkml:brush xml:id="br0">
      <inkml:brushProperty name="width" value="0.05" units="cm"/>
      <inkml:brushProperty name="height" value="0.05" units="cm"/>
    </inkml:brush>
  </inkml:definitions>
  <inkml:trace contextRef="#ctx0" brushRef="#br0">0 23 3681 0 0,'7'-22'17908'0'0,"0"51"-17844"0"0,-2 1 1 0 0,-1 0 0 0 0,1 49-1 0 0,-10 99 245 0 0,0-75-236 0 0,-3 116-73 0 0,8-217-1314 0 0</inkml:trace>
</inkml:ink>
</file>

<file path=ppt/ink/ink3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40.367"/>
    </inkml:context>
    <inkml:brush xml:id="br0">
      <inkml:brushProperty name="width" value="0.05" units="cm"/>
      <inkml:brushProperty name="height" value="0.05" units="cm"/>
    </inkml:brush>
  </inkml:definitions>
  <inkml:trace contextRef="#ctx0" brushRef="#br0">437 1 10594 0 0,'-5'3'10596'0'0,"-43"30"-11464"0"0,-2-1 0 0 0,-101 46 1 0 0,-32-10-6871 0 0,186-68 7935 0 0,-1 0-1 0 0,1 0 1 0 0,-1 1 0 0 0,1-1-1 0 0,-1 0 1 0 0,1 1 0 0 0,-1 0-1 0 0,1-1 1 0 0,-1 1 0 0 0,0 0-1 0 0,0 0 1 0 0,1 1 0 0 0,-1-1-1 0 0,0 0 1 0 0,0 1 0 0 0,2 2-1 0 0,49 36 1785 0 0,-30-21-1016 0 0,97 68 1746 0 0,67 52-1809 0 0,-181-135-1059 0 0,-1 1 0 0 0,1-1-1 0 0,-1 1 1 0 0,0 1 0 0 0,0-1 0 0 0,-1 1 0 0 0,1 0-1 0 0,4 8 1 0 0,-6-5-6768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9.251"/>
    </inkml:context>
    <inkml:brush xml:id="br0">
      <inkml:brushProperty name="width" value="0.05" units="cm"/>
      <inkml:brushProperty name="height" value="0.05" units="cm"/>
      <inkml:brushProperty name="color" value="#004F8B"/>
    </inkml:brush>
  </inkml:definitions>
  <inkml:trace contextRef="#ctx0" brushRef="#br0">1 365 920 0 0,'2'-1'794'0'0,"1"1"0"0"0,0 0-1 0 0,-1-1 1 0 0,1 0 0 0 0,-1 1-1 0 0,1-1 1 0 0,-1 0 0 0 0,1 0 0 0 0,-1-1-1 0 0,0 1 1 0 0,3-2 0 0 0,27-26 2250 0 0,-15 10-2217 0 0,17-28-1 0 0,-21 28-672 0 0,-1 1 0 0 0,-1-2 0 0 0,0 0 1 0 0,-2 0-1 0 0,0-1 0 0 0,-1 0 0 0 0,-1-1 0 0 0,-1 0 0 0 0,5-36 1 0 0,-11 49-161 0 0,1 2 5 0 0,-1 8 576 0 0,-1 3-391 0 0,-2 23-211 0 0,1 1 0 0 0,3 47 0 0 0,0-65-32 0 0,1 0 0 0 0,-1 1 0 0 0,2-1 0 0 0,-1 0 0 0 0,1-1 0 0 0,1 1 0 0 0,0 0 0 0 0,0-1 0 0 0,1 0 0 0 0,0 0 0 0 0,7 8 1 0 0,-1-7 577 0 0,-11-10-546 0 0,0 0-1 0 0,0 0 1 0 0,1 0 0 0 0,-1 0-1 0 0,0 1 1 0 0,0-1-1 0 0,1 0 1 0 0,-1 0-1 0 0,0 0 1 0 0,0 0-1 0 0,1 0 1 0 0,-1 0 0 0 0,0 1-1 0 0,0-1 1 0 0,1 0-1 0 0,-1 0 1 0 0,0 0-1 0 0,1 0 1 0 0,-1 0-1 0 0,0 0 1 0 0,0 0 0 0 0,1 0-1 0 0,-1 0 1 0 0,0 0-1 0 0,1-1 1 0 0,-1 1-1 0 0,0 0 1 0 0,0 0-1 0 0,1 0 1 0 0,-1 0 0 0 0,0 0-1 0 0,0 0 1 0 0,1-1-1 0 0,-1 1 1 0 0,0 0-1 0 0,0 0 1 0 0,0 0-1 0 0,1-1 1 0 0,-1 1 0 0 0,0 0-1 0 0,0 0 1 0 0,0 0-1 0 0,1-1 1 0 0,-1 1-1 0 0,0 0 1 0 0,0 0-1 0 0,0-1 1 0 0</inkml:trace>
</inkml:ink>
</file>

<file path=ppt/ink/ink3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3.613"/>
    </inkml:context>
    <inkml:brush xml:id="br0">
      <inkml:brushProperty name="width" value="0.05" units="cm"/>
      <inkml:brushProperty name="height" value="0.05" units="cm"/>
    </inkml:brush>
  </inkml:definitions>
  <inkml:trace contextRef="#ctx0" brushRef="#br0">520 130 2761 0 0,'3'-4'1282'0'0,"-2"0"0"0"0,1 1 0 0 0,0-1 0 0 0,-1 0 0 0 0,1 0 0 0 0,0-5 0 0 0,-2 6-773 0 0,0 1 1 0 0,-1-1 0 0 0,1 1 0 0 0,-1-1 0 0 0,1 1 0 0 0,-1-1 0 0 0,0 1 0 0 0,0 0 0 0 0,0-1 0 0 0,0 1 0 0 0,-1 0 0 0 0,1 0 0 0 0,-3-4 0 0 0,0 2-151 0 0,0 0-1 0 0,0 0 1 0 0,0 0 0 0 0,-1 1 0 0 0,1 0 0 0 0,-6-3 0 0 0,1 0-302 0 0,-1 2-1 0 0,1-1 1 0 0,-1 1-1 0 0,0 1 1 0 0,-1 0-1 0 0,-11-2 1 0 0,9 3-364 0 0,0 1 0 0 0,0 1-1 0 0,-1 0 1 0 0,1 1 0 0 0,0 0 0 0 0,-16 5-1 0 0,24-5 225 0 0,0 0 0 0 0,0 0-1 0 0,1 0 1 0 0,-1 1 0 0 0,0 0-1 0 0,1 0 1 0 0,-1 0-1 0 0,1 0 1 0 0,0 1 0 0 0,0-1-1 0 0,0 1 1 0 0,0 1-1 0 0,0-1 1 0 0,1 0 0 0 0,-1 1-1 0 0,1 0 1 0 0,0-1 0 0 0,0 1-1 0 0,-3 7 1 0 0,4-6-21 0 0,1 0 1 0 0,0 0-1 0 0,0 0 1 0 0,1 0-1 0 0,-1 0 1 0 0,1 0-1 0 0,0-1 1 0 0,1 1-1 0 0,-1 0 1 0 0,1 0-1 0 0,0 0 1 0 0,0 0-1 0 0,1 0 1 0 0,-1-1-1 0 0,1 1 1 0 0,0 0-1 0 0,4 6 1 0 0,6 9-1046 0 0,0-1 0 0 0,22 26 0 0 0,-25-33 846 0 0,5 5 170 0 0,-2 0 0 0 0,0 1 0 0 0,-1 0 0 0 0,-1 0 0 0 0,15 38 0 0 0,-23-51 153 0 0,0 1 0 0 0,-1-1 0 0 0,0 1 0 0 0,1 0 0 0 0,-2 0 0 0 0,1 0 0 0 0,-1 0 0 0 0,0 0 0 0 0,0 0 1 0 0,0 0-1 0 0,-1-1 0 0 0,0 1 0 0 0,0 0 0 0 0,-1 0 0 0 0,0 0 0 0 0,0-1 0 0 0,0 1 0 0 0,0-1 0 0 0,-1 0 0 0 0,0 0 0 0 0,0 1 0 0 0,0-2 0 0 0,-1 1 0 0 0,0 0 1 0 0,-6 5-1 0 0,2-3 417 0 0,0 0 1 0 0,-1-1 0 0 0,0 0 0 0 0,0-1 0 0 0,0 0 0 0 0,-1-1-1 0 0,1 1 1 0 0,-1-2 0 0 0,0 1 0 0 0,0-2 0 0 0,0 1 0 0 0,-1-1-1 0 0,1-1 1 0 0,-14 1 0 0 0,15-2-333 0 0,0 0 0 0 0,0 0-1 0 0,1-1 1 0 0,-1 0 0 0 0,0-1-1 0 0,1 1 1 0 0,-1-2 0 0 0,1 1 0 0 0,-1-1-1 0 0,1-1 1 0 0,0 0 0 0 0,0 0-1 0 0,0 0 1 0 0,1-1 0 0 0,0 0 0 0 0,0 0-1 0 0,-8-8 1 0 0,12 10-477 0 0,1 0 0 0 0,-1 0-1 0 0,1 0 1 0 0,0 0 0 0 0,0-1 0 0 0,1 1-1 0 0,-1 0 1 0 0,-1-6 0 0 0,-4-13-6003 0 0</inkml:trace>
</inkml:ink>
</file>

<file path=ppt/ink/ink3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4.032"/>
    </inkml:context>
    <inkml:brush xml:id="br0">
      <inkml:brushProperty name="width" value="0.05" units="cm"/>
      <inkml:brushProperty name="height" value="0.05" units="cm"/>
    </inkml:brush>
  </inkml:definitions>
  <inkml:trace contextRef="#ctx0" brushRef="#br0">527 36 4145 0 0,'-5'-3'9170'0'0,"-8"-5"-4576"0"0,7 4-3993 0 0,0 1-1 0 0,0 0 1 0 0,0 0 0 0 0,-1 1-1 0 0,1 0 1 0 0,-1 0 0 0 0,-12-2-1 0 0,10 3-445 0 0,-1 1 0 0 0,1 0 0 0 0,-1 0 0 0 0,1 0-1 0 0,-13 4 1 0 0,12-2-225 0 0,0 0-1 0 0,-1 1 1 0 0,1 1 0 0 0,0 0-1 0 0,1 0 1 0 0,-1 1-1 0 0,1 0 1 0 0,-1 0 0 0 0,2 1-1 0 0,-16 13 1 0 0,20-16-59 0 0,1 1 1 0 0,-1 0 0 0 0,1 0-1 0 0,-1 1 1 0 0,1-1-1 0 0,1 1 1 0 0,-1-1-1 0 0,0 1 1 0 0,1 0-1 0 0,0 0 1 0 0,0 0-1 0 0,1 0 1 0 0,0 1 0 0 0,-1-1-1 0 0,2 0 1 0 0,-1 1-1 0 0,1-1 1 0 0,-1 0-1 0 0,1 1 1 0 0,1-1-1 0 0,-1 0 1 0 0,1 1-1 0 0,0-1 1 0 0,0 0 0 0 0,1 0-1 0 0,2 7 1 0 0,5 10-990 0 0,2-1 1 0 0,0 0 0 0 0,1 0 0 0 0,25 31-1 0 0,-12-17 123 0 0,-14-19 513 0 0,36 59 401 0 0,-42-66 14 0 0,0 1 0 0 0,-1-1-1 0 0,0 1 1 0 0,-1 0 0 0 0,0 0-1 0 0,2 13 1 0 0,-5-21 98 0 0,1 1-1 0 0,-1-1 0 0 0,0 0 1 0 0,0 1-1 0 0,-1-1 0 0 0,1 1 1 0 0,0-1-1 0 0,-1 1 0 0 0,1-1 1 0 0,-1 0-1 0 0,0 0 0 0 0,0 1 1 0 0,0-1-1 0 0,0 0 0 0 0,0 0 1 0 0,-1 0-1 0 0,-1 3 0 0 0,0-1 52 0 0,-1-1 0 0 0,1 0 0 0 0,-1 0 0 0 0,0 0 0 0 0,1-1 0 0 0,-1 1 0 0 0,0-1 0 0 0,-8 4 0 0 0,-1-2 591 0 0,0 1 0 0 0,-1-2 0 0 0,1 0 0 0 0,-1 0 1 0 0,-17 0-1 0 0,17-2 144 0 0,0-1 1 0 0,0-1 0 0 0,1 0-1 0 0,-27-6 1 0 0,23 2-864 0 0,0 0 0 0 0,1-1-1 0 0,0 0 1 0 0,0-1 0 0 0,1-1 0 0 0,-22-15-1 0 0,17 6-1810 0 0,4-6-5051 0 0</inkml:trace>
</inkml:ink>
</file>

<file path=ppt/ink/ink3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5.452"/>
    </inkml:context>
    <inkml:brush xml:id="br0">
      <inkml:brushProperty name="width" value="0.05" units="cm"/>
      <inkml:brushProperty name="height" value="0.05" units="cm"/>
    </inkml:brush>
  </inkml:definitions>
  <inkml:trace contextRef="#ctx0" brushRef="#br0">187 213 2761 0 0,'-2'-13'17922'0'0,"-25"73"-17672"0"0,3 0 1 0 0,-23 92-1 0 0,-32 183-447 0 0,71-294 197 0 0,9-53-481 0 0,1 0 0 0 0,0 1 0 0 0,6-18 0 0 0,-3 7-193 0 0,14-53-676 0 0,50-184-5517 0 0,-54 213 5141 0 0,2 1 1 0 0,2 1 0 0 0,40-66 0 0 0,-31 65 1239 0 0,63-92 1109 0 0,-90 137-364 0 0,-1 0 0 0 0,1 1 0 0 0,0 0 0 0 0,-1-1 0 0 0,1 1 0 0 0,0-1-1 0 0,-1 1 1 0 0,1 0 0 0 0,-1-1 0 0 0,1 1 0 0 0,-1 0 0 0 0,0 0 0 0 0,1-1 0 0 0,-1 1 0 0 0,0 0 0 0 0,1 0 0 0 0,-1 0-1 0 0,0-1 1 0 0,0 2 0 0 0,9 22 1110 0 0,12 46-234 0 0,19 113 0 0 0,-5 76-118 0 0,-16-98 2064 0 0,-14-126-1779 0 0,0-8-1180 0 0,-1 1 1 0 0,-2 0-1 0 0,-1 0 0 0 0,-3 36 1 0 0,2-60-140 0 0,-1-1 0 0 0,1 1 1 0 0,-1-1-1 0 0,0 1 1 0 0,0-1-1 0 0,-1 0 1 0 0,1 0-1 0 0,-1 1 0 0 0,1-1 1 0 0,-1 0-1 0 0,-4 4 1 0 0,5-5-65 0 0,-1 0 0 0 0,0-1 1 0 0,0 1-1 0 0,0-1 0 0 0,0 1 1 0 0,0-1-1 0 0,0 0 0 0 0,0 0 1 0 0,0 0-1 0 0,-1 0 0 0 0,1 0 1 0 0,0-1-1 0 0,-1 1 0 0 0,1-1 1 0 0,0 1-1 0 0,-1-1 0 0 0,-4 0 1 0 0,-13-2-465 0 0</inkml:trace>
</inkml:ink>
</file>

<file path=ppt/ink/ink3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5.782"/>
    </inkml:context>
    <inkml:brush xml:id="br0">
      <inkml:brushProperty name="width" value="0.05" units="cm"/>
      <inkml:brushProperty name="height" value="0.05" units="cm"/>
    </inkml:brush>
  </inkml:definitions>
  <inkml:trace contextRef="#ctx0" brushRef="#br0">1 30 13363 0 0,'0'-1'58'0'0,"0"0"0"0"0,0 1 1 0 0,1-1-1 0 0,-1 1 0 0 0,0-1 0 0 0,0 1 0 0 0,1-1 1 0 0,-1 1-1 0 0,0-1 0 0 0,1 1 0 0 0,-1-1 1 0 0,1 1-1 0 0,-1-1 0 0 0,1 1 0 0 0,-1-1 0 0 0,1 1 1 0 0,-1 0-1 0 0,1-1 0 0 0,-1 1 0 0 0,1 0 0 0 0,-1 0 1 0 0,1-1-1 0 0,0 1 0 0 0,-1 0 0 0 0,1 0 1 0 0,0 0-1 0 0,21-4-452 0 0,-19 4 461 0 0,168-9-631 0 0,-59 6 395 0 0,-65 0 105 0 0</inkml:trace>
</inkml:ink>
</file>

<file path=ppt/ink/ink3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6.145"/>
    </inkml:context>
    <inkml:brush xml:id="br0">
      <inkml:brushProperty name="width" value="0.05" units="cm"/>
      <inkml:brushProperty name="height" value="0.05" units="cm"/>
    </inkml:brush>
  </inkml:definitions>
  <inkml:trace contextRef="#ctx0" brushRef="#br0">4 63 11058 0 0,'-1'-2'2179'0'0,"0"2"-2108"0"0,1-1 0 0 0,0 1-1 0 0,0 0 1 0 0,0 0 0 0 0,0 0-1 0 0,0-1 1 0 0,-1 1-1 0 0,1 0 1 0 0,0 0 0 0 0,0 0-1 0 0,0-1 1 0 0,0 1-1 0 0,0 0 1 0 0,0 0 0 0 0,0 0-1 0 0,0-1 1 0 0,0 1 0 0 0,0 0-1 0 0,0 0 1 0 0,0-1-1 0 0,0 1 1 0 0,0 0 0 0 0,0 0-1 0 0,0-1 1 0 0,0 1-1 0 0,0 0 1 0 0,0 0 0 0 0,0 0-1 0 0,0-1 1 0 0,0 1 0 0 0,0 0-1 0 0,0 0 1 0 0,1 0-1 0 0,-1-1 1 0 0,0 1 0 0 0,0 0-1 0 0,0 0 1 0 0,0 0-1 0 0,0 0 1 0 0,1-1 0 0 0,-1 1-1 0 0,0 0 1 0 0,0 0 0 0 0,0 0-1 0 0,1 0 1 0 0,-1 0-1 0 0,0 0 1 0 0,0 0 0 0 0,0-1-1 0 0,1 1 1 0 0,-1 0 0 0 0,0 0-1 0 0,0 0 1 0 0,1 0-1 0 0,-1 0 1 0 0,0 0 0 0 0,0 0-1 0 0,1 0 1 0 0,-1 0-1 0 0,0 0 1 0 0,30-8-219 0 0,1 0 0 0 0,55-6 0 0 0,69 4-43 0 0,-16 1-139 0 0,-126 7 250 0 0</inkml:trace>
</inkml:ink>
</file>

<file path=ppt/ink/ink3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6.532"/>
    </inkml:context>
    <inkml:brush xml:id="br0">
      <inkml:brushProperty name="width" value="0.05" units="cm"/>
      <inkml:brushProperty name="height" value="0.05" units="cm"/>
    </inkml:brush>
  </inkml:definitions>
  <inkml:trace contextRef="#ctx0" brushRef="#br0">1 29 13827 0 0,'76'2'1180'0'0,"-34"0"-1348"0"0,46-4-1 0 0,43-18-1247 0 0,-85 9-83 0 0</inkml:trace>
</inkml:ink>
</file>

<file path=ppt/ink/ink3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7.591"/>
    </inkml:context>
    <inkml:brush xml:id="br0">
      <inkml:brushProperty name="width" value="0.05" units="cm"/>
      <inkml:brushProperty name="height" value="0.05" units="cm"/>
    </inkml:brush>
  </inkml:definitions>
  <inkml:trace contextRef="#ctx0" brushRef="#br0">0 8 9674 0 0,'5'0'8101'0'0,"9"-2"-5033"0"0,29-1-3828 0 0,75 9 1022 0 0,-42-1-124 0 0,140-9-1 0 0,-204 2-191 0 0,27-2-5566 0 0,-14 0-796 0 0</inkml:trace>
</inkml:ink>
</file>

<file path=ppt/ink/ink3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8.213"/>
    </inkml:context>
    <inkml:brush xml:id="br0">
      <inkml:brushProperty name="width" value="0.05" units="cm"/>
      <inkml:brushProperty name="height" value="0.05" units="cm"/>
    </inkml:brush>
  </inkml:definitions>
  <inkml:trace contextRef="#ctx0" brushRef="#br0">110 21 5529 0 0,'2'-6'9896'0'0,"11"3"-9819"0"0,0-1 0 0 0,0 1 0 0 0,1 1 0 0 0,-1 1 1 0 0,1 0-1 0 0,-1 0 0 0 0,1 1 0 0 0,-1 1 0 0 0,1 0 1 0 0,-1 1-1 0 0,1 1 0 0 0,-1 0 0 0 0,0 1 0 0 0,0 0 1 0 0,-1 1-1 0 0,1 0 0 0 0,14 9 0 0 0,-19-9-93 0 0,1 0 0 0 0,-1 0 0 0 0,0 1 0 0 0,0 1 0 0 0,-1-1 0 0 0,0 1 0 0 0,0 0 0 0 0,0 1 0 0 0,-1 0 0 0 0,0 0 0 0 0,-1 0 0 0 0,0 1 0 0 0,0-1 0 0 0,-1 1 0 0 0,0 1 0 0 0,0-1 0 0 0,-1 0 0 0 0,0 1 0 0 0,-1 0 0 0 0,0-1 0 0 0,-1 1 0 0 0,0 0 0 0 0,0 0 0 0 0,-2 15 0 0 0,0-13-60 0 0,0 1-1 0 0,-1-1 0 0 0,-1 1 1 0 0,0-1-1 0 0,-1 0 1 0 0,0 0-1 0 0,-1 0 1 0 0,0 0-1 0 0,-1-1 0 0 0,0 0 1 0 0,-11 14-1 0 0,5-10 171 0 0,-1-1-1 0 0,0-1 0 0 0,-1 0 1 0 0,0 0-1 0 0,-1-2 0 0 0,0 0 1 0 0,-18 10-1 0 0,13-10 44 0 0,1 0 0 0 0,-2-1 1 0 0,0-1-1 0 0,-38 11 0 0 0,51-18 30 0 0,0 0 1 0 0,0-1-1 0 0,0 0 0 0 0,0 0 1 0 0,0-1-1 0 0,0 0 0 0 0,0 0 1 0 0,1-1-1 0 0,-1 0 0 0 0,0 0 1 0 0,0-1-1 0 0,0 0 1 0 0,1 0-1 0 0,-1-1 0 0 0,1 0 1 0 0,0 0-1 0 0,-9-5 0 0 0,7-2 1033 0 0,9 10-1183 0 0,0 0-1 0 0,0 0 0 0 0,0 0 1 0 0,0-1-1 0 0,0 1 0 0 0,0 0 0 0 0,0 0 1 0 0,0 0-1 0 0,0 0 0 0 0,0-1 1 0 0,0 1-1 0 0,0 0 0 0 0,0 0 1 0 0,0 0-1 0 0,1 0 0 0 0,-1-1 1 0 0,0 1-1 0 0,0 0 0 0 0,0 0 0 0 0,0 0 1 0 0,0 0-1 0 0,1 0 0 0 0,-1-1 1 0 0,0 1-1 0 0,0 0 0 0 0,0 0 1 0 0,0 0-1 0 0,0 0 0 0 0,1 0 1 0 0,-1 0-1 0 0,0 0 0 0 0,0 0 1 0 0,0 0-1 0 0,1 0 0 0 0,-1 0 0 0 0,28-2 71 0 0,-21 2-160 0 0,77 1-266 0 0,50 0-408 0 0,141-18 0 0 0,-227 10-6374 0 0</inkml:trace>
</inkml:ink>
</file>

<file path=ppt/ink/ink3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8.943"/>
    </inkml:context>
    <inkml:brush xml:id="br0">
      <inkml:brushProperty name="width" value="0.05" units="cm"/>
      <inkml:brushProperty name="height" value="0.05" units="cm"/>
    </inkml:brush>
  </inkml:definitions>
  <inkml:trace contextRef="#ctx0" brushRef="#br0">1 17 10138 0 0,'0'0'2665'0'0,"14"-3"850"0"0,98-6-2580 0 0,119 7 1 0 0,-33 1-6064 0 0,-177 0-483 0 0</inkml:trace>
</inkml:ink>
</file>

<file path=ppt/ink/ink3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9.384"/>
    </inkml:context>
    <inkml:brush xml:id="br0">
      <inkml:brushProperty name="width" value="0.05" units="cm"/>
      <inkml:brushProperty name="height" value="0.05" units="cm"/>
    </inkml:brush>
  </inkml:definitions>
  <inkml:trace contextRef="#ctx0" brushRef="#br0">126 1 7402 0 0,'3'2'149'0'0,"0"0"0"0"0,1 0 0 0 0,-1 0 1 0 0,1-1-1 0 0,0 1 0 0 0,6 1 0 0 0,7 3 160 0 0,6 5 92 0 0,0 2 0 0 0,-2 0 0 0 0,0 1-1 0 0,0 1 1 0 0,18 19 0 0 0,-27-24-239 0 0,-1 1 0 0 0,0 1 0 0 0,-1 0-1 0 0,-1 0 1 0 0,0 1 0 0 0,0 0 0 0 0,-2 1 0 0 0,1 0 0 0 0,7 21 0 0 0,-13-29-120 0 0,-1 0 1 0 0,1 0 0 0 0,-1 0 0 0 0,0 0-1 0 0,0 1 1 0 0,-1-1 0 0 0,0 0-1 0 0,0 1 1 0 0,-1-1 0 0 0,1 0-1 0 0,-1 0 1 0 0,-1 0 0 0 0,1 1 0 0 0,-1-1-1 0 0,-3 6 1 0 0,2-5-23 0 0,-1 1 0 0 0,-1-1 0 0 0,0 0 0 0 0,0 0 1 0 0,0-1-1 0 0,-1 1 0 0 0,0-1 0 0 0,0 0 0 0 0,0-1 0 0 0,-9 6 0 0 0,1-1-109 0 0,-1-1 0 0 0,0-1 0 0 0,-1 0 1 0 0,0-1-1 0 0,0-1 0 0 0,-1-1 0 0 0,0 0 0 0 0,1-1 0 0 0,-1-1 0 0 0,-25 2 0 0 0,23-4 173 0 0,1-1 0 0 0,-1 0 0 0 0,0-1 0 0 0,1-2 0 0 0,-1 0-1 0 0,-20-8 5669 0 0,50 8-4591 0 0,19-1-1823 0 0,168-9 25 0 0,13-2-697 0 0,-168 9-4928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7.508"/>
    </inkml:context>
    <inkml:brush xml:id="br0">
      <inkml:brushProperty name="width" value="0.05" units="cm"/>
      <inkml:brushProperty name="height" value="0.05" units="cm"/>
      <inkml:brushProperty name="color" value="#004F8B"/>
    </inkml:brush>
  </inkml:definitions>
  <inkml:trace contextRef="#ctx0" brushRef="#br0">146 0 5529 0 0,'0'0'423'0'0,"0"1"-278"0"0,5 4-20 0 0,-1 1-1 0 0,1 1 0 0 0,-1-1 0 0 0,0 1 1 0 0,0-1-1 0 0,-1 1 0 0 0,0 0 1 0 0,3 12-1 0 0,13 60 2266 0 0,-18-74-2177 0 0,4 29 577 0 0,0 0 0 0 0,-3 1 0 0 0,0-1 0 0 0,-3 1 0 0 0,0-1 0 0 0,-10 49 0 0 0,7-62-591 0 0,-1 1 0 0 0,-1 0 0 0 0,-1-1 1 0 0,-1-1-1 0 0,0 1 0 0 0,-2-1 0 0 0,0 0 0 0 0,-2-1 0 0 0,0-1 1 0 0,-29 34-1 0 0,-25 13-641 0 0,51-51-5630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09.595"/>
    </inkml:context>
    <inkml:brush xml:id="br0">
      <inkml:brushProperty name="width" value="0.05" units="cm"/>
      <inkml:brushProperty name="height" value="0.05" units="cm"/>
      <inkml:brushProperty name="color" value="#004F8B"/>
    </inkml:brush>
  </inkml:definitions>
  <inkml:trace contextRef="#ctx0" brushRef="#br0">1 41 9218 0 0,'18'-3'2984'0'0,"37"-3"-2899"0"0,137-19-930 0 0,-150 18 781 0 0</inkml:trace>
</inkml:ink>
</file>

<file path=ppt/ink/ink3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0.450"/>
    </inkml:context>
    <inkml:brush xml:id="br0">
      <inkml:brushProperty name="width" value="0.05" units="cm"/>
      <inkml:brushProperty name="height" value="0.05" units="cm"/>
    </inkml:brush>
  </inkml:definitions>
  <inkml:trace contextRef="#ctx0" brushRef="#br0">34 3 14283 0 0,'-2'-1'1604'0'0,"1"0"-1538"0"0,1 1-1 0 0,0 0 1 0 0,0 0-1 0 0,0 0 1 0 0,-1 0-1 0 0,1 0 1 0 0,0 0 0 0 0,0-1-1 0 0,0 1 1 0 0,-1 0-1 0 0,1 0 1 0 0,0 0-1 0 0,0 0 1 0 0,-1 0-1 0 0,1 0 1 0 0,0 0-1 0 0,0 0 1 0 0,0 0-1 0 0,-1 0 1 0 0,1 0-1 0 0,0 0 1 0 0,0 0 0 0 0,-1 0-1 0 0,1 1 1 0 0,0-1-1 0 0,0 0 1 0 0,0 0-1 0 0,-1 0 1 0 0,1 0-1 0 0,0 0 1 0 0,0 0-1 0 0,0 1 1 0 0,-1-1-1 0 0,1 0 1 0 0,0 0-1 0 0,0 0 1 0 0,0 0 0 0 0,0 1-1 0 0,0-1 1 0 0,-1 0-1 0 0,1 0 1 0 0,0 0-1 0 0,0 1 1 0 0,0-1-1 0 0,0 0 1 0 0,0 0-1 0 0,0 0 1 0 0,0 1-1 0 0,0-1 1 0 0,0 0-1 0 0,0 0 1 0 0,0 1 0 0 0,0-1-1 0 0,0 0 1 0 0,0 0-1 0 0,0 1 1 0 0,0-1-1 0 0,-5 17 4 0 0,0 0 0 0 0,1 0-1 0 0,1 0 1 0 0,0 1 0 0 0,1 28-1 0 0,2-32-102 0 0,0 0-1 0 0,1 0 1 0 0,1 0-1 0 0,0-1 1 0 0,1 1-1 0 0,1 0 1 0 0,9 24-1 0 0,-12-36-84 0 0,0 0 0 0 0,-1 0-1 0 0,1 0 1 0 0,0-1 0 0 0,0 1-1 0 0,1 0 1 0 0,-1-1 0 0 0,0 1-1 0 0,1-1 1 0 0,-1 1 0 0 0,0-1 0 0 0,1 0-1 0 0,0 1 1 0 0,-1-1 0 0 0,1 0-1 0 0,0 0 1 0 0,-1 0 0 0 0,1 0-1 0 0,0-1 1 0 0,0 1 0 0 0,0 0-1 0 0,0-1 1 0 0,0 1 0 0 0,0-1-1 0 0,0 0 1 0 0,0 1 0 0 0,0-1 0 0 0,0 0-1 0 0,0 0 1 0 0,0-1 0 0 0,0 1-1 0 0,0 0 1 0 0,0-1 0 0 0,0 1-1 0 0,0-1 1 0 0,0 1 0 0 0,0-1-1 0 0,-1 0 1 0 0,1 0 0 0 0,3-2 0 0 0,9-9-5364 0 0</inkml:trace>
</inkml:ink>
</file>

<file path=ppt/ink/ink3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0.780"/>
    </inkml:context>
    <inkml:brush xml:id="br0">
      <inkml:brushProperty name="width" value="0.05" units="cm"/>
      <inkml:brushProperty name="height" value="0.05" units="cm"/>
    </inkml:brush>
  </inkml:definitions>
  <inkml:trace contextRef="#ctx0" brushRef="#br0">0 0 6913 0 0,'0'0'737'0'0,"2"2"-1738"0"0,0-1 425 0 0,4 1-8 0 0,6 2 456 0 0,8 0 128 0 0,6-1 0 0 0,6-1-64 0 0,4 0 64 0 0,1-4-64 0 0</inkml:trace>
</inkml:ink>
</file>

<file path=ppt/ink/ink3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1.170"/>
    </inkml:context>
    <inkml:brush xml:id="br0">
      <inkml:brushProperty name="width" value="0.05" units="cm"/>
      <inkml:brushProperty name="height" value="0.05" units="cm"/>
    </inkml:brush>
  </inkml:definitions>
  <inkml:trace contextRef="#ctx0" brushRef="#br0">190 1 14747 0 0,'0'0'1136'0'0,"0"13"295"0"0,3 18-979 0 0,5 153 664 0 0,-9-156-1049 0 0,-1 0 0 0 0,-1 1 0 0 0,-1-1 0 0 0,-11 39 0 0 0,13-61 18 0 0,0 0-1 0 0,0-1 1 0 0,-1 1-1 0 0,1-1 1 0 0,-1 0-1 0 0,-1 0 1 0 0,1 0-1 0 0,-1 0 1 0 0,1 0-1 0 0,-2-1 1 0 0,1 0-1 0 0,0 1 1 0 0,-1-2-1 0 0,0 1 1 0 0,-5 3-1 0 0,6-5-142 0 0,0 0-1 0 0,1 0 0 0 0,-1-1 0 0 0,0 1 0 0 0,0-1 0 0 0,0 0 0 0 0,0 0 0 0 0,0-1 0 0 0,0 1 0 0 0,-1-1 1 0 0,1 0-1 0 0,0 0 0 0 0,0 0 0 0 0,0-1 0 0 0,0 1 0 0 0,0-1 0 0 0,0 0 0 0 0,0 0 0 0 0,0-1 0 0 0,0 1 1 0 0,0-1-1 0 0,-6-4 0 0 0,-7-5-6865 0 0</inkml:trace>
</inkml:ink>
</file>

<file path=ppt/ink/ink3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1.497"/>
    </inkml:context>
    <inkml:brush xml:id="br0">
      <inkml:brushProperty name="width" value="0.05" units="cm"/>
      <inkml:brushProperty name="height" value="0.05" units="cm"/>
    </inkml:brush>
  </inkml:definitions>
  <inkml:trace contextRef="#ctx0" brushRef="#br0">1 5 3225 0 0,'8'-1'288'0'0,"-4"-1"-288"0"0,2 1 0 0 0,1 1 0 0 0,-2 0 288 0 0,1 0 8 0 0,2 0 0 0 0,7 0 0 0 0,12 1-296 0 0,7 1-144 0 0,2 2 16 0 0</inkml:trace>
</inkml:ink>
</file>

<file path=ppt/ink/ink3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6.893"/>
    </inkml:context>
    <inkml:brush xml:id="br0">
      <inkml:brushProperty name="width" value="0.05" units="cm"/>
      <inkml:brushProperty name="height" value="0.05" units="cm"/>
    </inkml:brush>
  </inkml:definitions>
  <inkml:trace contextRef="#ctx0" brushRef="#br0">9 16 6913 0 0,'-9'-12'12471'0'0,"237"8"-12270"0"0,-70 5-147 0 0,-115 0-1538 0 0,-24-1-5021 0 0</inkml:trace>
</inkml:ink>
</file>

<file path=ppt/ink/ink3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7.377"/>
    </inkml:context>
    <inkml:brush xml:id="br0">
      <inkml:brushProperty name="width" value="0.05" units="cm"/>
      <inkml:brushProperty name="height" value="0.05" units="cm"/>
    </inkml:brush>
  </inkml:definitions>
  <inkml:trace contextRef="#ctx0" brushRef="#br0">307 4 15003 0 0,'-3'-2'1504'0'0,"10"0"-1242"0"0,11 4-159 0 0,0 0 0 0 0,0 1 0 0 0,0 1 1 0 0,-1 0-1 0 0,1 2 0 0 0,23 9 0 0 0,-33-11-25 0 0,0 0 0 0 0,-1 0 1 0 0,1 0-1 0 0,-1 1 0 0 0,0 0 0 0 0,0 0 0 0 0,-1 0 0 0 0,0 1 1 0 0,0 0-1 0 0,0 1 0 0 0,0-1 0 0 0,-1 1 0 0 0,0 0 0 0 0,-1 0 1 0 0,0 1-1 0 0,5 10 0 0 0,-8-14-90 0 0,0 0-1 0 0,0 0 1 0 0,-1 1-1 0 0,0-1 1 0 0,1 0 0 0 0,-2 0-1 0 0,1 0 1 0 0,0 0-1 0 0,-1 1 1 0 0,0-1-1 0 0,0 0 1 0 0,0 0 0 0 0,0 0-1 0 0,-1-1 1 0 0,1 1-1 0 0,-1 0 1 0 0,0 0-1 0 0,0-1 1 0 0,-1 1 0 0 0,1-1-1 0 0,-1 0 1 0 0,1 0-1 0 0,-1 0 1 0 0,-3 3 0 0 0,-8 7-311 0 0,1-1 1 0 0,-2-1 0 0 0,0 0 0 0 0,-17 9-1 0 0,4-5-445 0 0,0-1-1 0 0,0-1 0 0 0,-1-2 1 0 0,-1-1-1 0 0,-43 9 0 0 0,25-10 571 0 0,0-2-1 0 0,-88 0 1 0 0,164-7 882 0 0,549-15 3537 0 0,-424-7-5130 0 0,-134 16-4720 0 0</inkml:trace>
</inkml:ink>
</file>

<file path=ppt/ink/ink3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9.112"/>
    </inkml:context>
    <inkml:brush xml:id="br0">
      <inkml:brushProperty name="width" value="0.05" units="cm"/>
      <inkml:brushProperty name="height" value="0.05" units="cm"/>
    </inkml:brush>
  </inkml:definitions>
  <inkml:trace contextRef="#ctx0" brushRef="#br0">0 278 11058 0 0,'0'0'2617'0'0,"13"-1"-297"0"0,67-5-2501 0 0,-12 2 925 0 0,0-2-1 0 0,116-28 0 0 0,-175 31-702 0 0,0 0 1 0 0,0 0 0 0 0,0-1-1 0 0,-1 0 1 0 0,14-8 0 0 0,-20 11-150 0 0,0 0 0 0 0,-1 0 0 0 0,1-1 0 0 0,0 1 0 0 0,-1-1 0 0 0,1 1 0 0 0,-1-1 0 0 0,0 1 0 0 0,0-1 0 0 0,1 0 0 0 0,-1 1 0 0 0,0-1 0 0 0,0 0 0 0 0,-1 0 0 0 0,1 0 0 0 0,0 0 0 0 0,-1 0 0 0 0,1 0 0 0 0,-1 0 0 0 0,1 0 0 0 0,-1 0 0 0 0,0 0 0 0 0,0 0 0 0 0,0 0 0 0 0,0 0 0 0 0,0 0 0 0 0,-1 0 0 0 0,1 0 0 0 0,0 0 0 0 0,-1 0 0 0 0,0 0 0 0 0,0-2 0 0 0,-4-6-120 0 0,0-1 1 0 0,-1 1-1 0 0,0 0 1 0 0,0 1-1 0 0,-1-1 0 0 0,0 1 1 0 0,-1 1-1 0 0,0-1 1 0 0,-11-8-1 0 0,14 13 346 0 0,1 1 0 0 0,-1-1-1 0 0,0 1 1 0 0,-1 0 0 0 0,1 0 0 0 0,0 1 0 0 0,-1-1-1 0 0,0 1 1 0 0,1 0 0 0 0,-1 1 0 0 0,0 0 0 0 0,0 0-1 0 0,0 0 1 0 0,0 0 0 0 0,0 1 0 0 0,0 0-1 0 0,0 0 1 0 0,0 1 0 0 0,-9 1 0 0 0,10 0-69 0 0,1 0 1 0 0,-1 0 0 0 0,0 0-1 0 0,1 1 1 0 0,-1 0-1 0 0,1 0 1 0 0,0 0 0 0 0,0 0-1 0 0,0 1 1 0 0,0-1-1 0 0,1 1 1 0 0,-1 0 0 0 0,1 0-1 0 0,0 0 1 0 0,0 1-1 0 0,0-1 1 0 0,1 1-1 0 0,-3 6 1 0 0,-4 10 85 0 0,1 0-1 0 0,-8 41 1 0 0,15-58-120 0 0,-16 73 483 0 0,-8 89 0 0 0,21-118-177 0 0,2 2 1 0 0,3-1 0 0 0,5 50-1 0 0,-5-92-438 0 0,-2-9-253 0 0,-2-2-112 0 0,3 4 352 0 0,-3-5 44 0 0,-3-12-81 0 0,1 0 1 0 0,0-1-1 0 0,1 1 0 0 0,1-1 1 0 0,0 0-1 0 0,2 0 1 0 0,0 0-1 0 0,1 0 1 0 0,1 0-1 0 0,5-32 0 0 0,-4 40 21 0 0,0 0-1 0 0,1 1 1 0 0,0-1-1 0 0,1 0 0 0 0,0 1 1 0 0,1 0-1 0 0,-1 0 0 0 0,2 0 1 0 0,8-11-1 0 0,-10 15-49 0 0,1 0-1 0 0,0 1 1 0 0,0-1 0 0 0,0 1-1 0 0,1 0 1 0 0,-1 0 0 0 0,1 0-1 0 0,0 1 1 0 0,0 0 0 0 0,0 0-1 0 0,1 1 1 0 0,-1-1 0 0 0,1 1-1 0 0,-1 1 1 0 0,9-2 0 0 0,-8 2 273 0 0,0 1 0 0 0,0 0 0 0 0,0 0 0 0 0,0 0 0 0 0,0 1 0 0 0,0 0 1 0 0,0 1-1 0 0,0 0 0 0 0,0 0 0 0 0,0 0 0 0 0,0 0 0 0 0,-1 1 0 0 0,0 1 0 0 0,1-1 0 0 0,-1 1 1 0 0,0 0-1 0 0,-1 0 0 0 0,10 9 0 0 0,-10-9-14 0 0,-1 0 0 0 0,0 1 0 0 0,-1-1 0 0 0,1 1 0 0 0,-1 0 1 0 0,0 0-1 0 0,0 0 0 0 0,0 1 0 0 0,-1-1 0 0 0,0 1 0 0 0,0-1 0 0 0,0 1 0 0 0,-1 0 0 0 0,1 0 0 0 0,-1-1 1 0 0,-1 1-1 0 0,1 0 0 0 0,-1 0 0 0 0,0 0 0 0 0,-1 0 0 0 0,1 0 0 0 0,-3 10 0 0 0,1-12-101 0 0,0 1-1 0 0,0-1 1 0 0,0 0-1 0 0,0 0 1 0 0,-1 1 0 0 0,0-2-1 0 0,0 1 1 0 0,0 0-1 0 0,0 0 1 0 0,0-1-1 0 0,-1 0 1 0 0,1 0-1 0 0,-1 0 1 0 0,0 0-1 0 0,0 0 1 0 0,0-1 0 0 0,-1 0-1 0 0,1 0 1 0 0,0 0-1 0 0,-9 2 1 0 0,2-1-86 0 0,0 0 1 0 0,0 0-1 0 0,0-1 1 0 0,0-1 0 0 0,-1 0-1 0 0,1-1 1 0 0,-20-1-1 0 0,22 0 72 0 0,0-1-1 0 0,0 0 1 0 0,0 0-1 0 0,0-1 1 0 0,1 0-1 0 0,-1-1 1 0 0,1 0-1 0 0,0 0 1 0 0,0-1-1 0 0,0 0 0 0 0,1 0 1 0 0,-11-9-1 0 0,19 14 63 0 0,-1 0-1 0 0,0 0 1 0 0,0 0 0 0 0,0 0-1 0 0,0 0 1 0 0,0 0-1 0 0,0 0 1 0 0,0 0-1 0 0,0 0 1 0 0,1 0-1 0 0,-1 0 1 0 0,0 0-1 0 0,0 0 1 0 0,0 0 0 0 0,0 0-1 0 0,0 0 1 0 0,0 0-1 0 0,0-1 1 0 0,0 1-1 0 0,0 0 1 0 0,1 0-1 0 0,-1 0 1 0 0,0 0-1 0 0,0 0 1 0 0,0 0 0 0 0,0 0-1 0 0,0 0 1 0 0,0 0-1 0 0,0-1 1 0 0,0 1-1 0 0,0 0 1 0 0,0 0-1 0 0,0 0 1 0 0,0 0-1 0 0,0 0 1 0 0,0 0 0 0 0,0 0-1 0 0,0 0 1 0 0,0-1-1 0 0,0 1 1 0 0,0 0-1 0 0,0 0 1 0 0,0 0-1 0 0,0 0 1 0 0,0 0-1 0 0,0 0 1 0 0,0 0 0 0 0,0 0-1 0 0,0-1 1 0 0,0 1-1 0 0,0 0 1 0 0,0 0-1 0 0,0 0 1 0 0,0 0-1 0 0,-1 0 1 0 0,1 0-1 0 0,0 0 1 0 0,0 0-1 0 0,0 0 1 0 0,0 0 0 0 0,0 0-1 0 0,0-1 1 0 0,0 1-1 0 0,0 0 1 0 0,-1 0-1 0 0,17 3 1086 0 0,19 8 405 0 0,35 17-1259 0 0,233 99 2311 0 0,-280-117-2348 0 0,-9-5-126 0 0,0 1 1 0 0,-1 0-1 0 0,1 1 1 0 0,-2 1-1 0 0,1 0 1 0 0,17 15-1 0 0</inkml:trace>
</inkml:ink>
</file>

<file path=ppt/ink/ink3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08.658"/>
    </inkml:context>
    <inkml:brush xml:id="br0">
      <inkml:brushProperty name="width" value="0.05" units="cm"/>
      <inkml:brushProperty name="height" value="0.05" units="cm"/>
    </inkml:brush>
  </inkml:definitions>
  <inkml:trace contextRef="#ctx0" brushRef="#br0">1 40 4145 0 0,'1'-39'17665'0'0,"10"92"-17483"0"0,-3 1 0 0 0,-2 0 1 0 0,-1 55-1 0 0,1-5-148 0 0,2 96-34 0 0,-7-211-5957 0 0,5-39 473 0 0,-3 33 4714 0 0</inkml:trace>
</inkml:ink>
</file>

<file path=ppt/ink/ink3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09.124"/>
    </inkml:context>
    <inkml:brush xml:id="br0">
      <inkml:brushProperty name="width" value="0.05" units="cm"/>
      <inkml:brushProperty name="height" value="0.05" units="cm"/>
    </inkml:brush>
  </inkml:definitions>
  <inkml:trace contextRef="#ctx0" brushRef="#br0">320 0 13395 0 0,'-5'5'5085'0'0,"-4"8"-3486"0"0,-3 3-1363 0 0,-7 8 285 0 0,-2 0 0 0 0,-39 34-1 0 0,31-34-1454 0 0,0-1-1 0 0,-2-2 0 0 0,-62 32 1 0 0,83-51 12 0 0,9-4-449 0 0,5 2 1258 0 0,7 3 14 0 0,0 0 1 0 0,0 0-1 0 0,-1 1 1 0 0,0 1-1 0 0,19 10 1 0 0,53 38-101 0 0,-47-29 71 0 0,5 2 118 0 0,-15-10 7 0 0,0 0 0 0 0,-1 1 1 0 0,-1 2-1 0 0,-1 0 0 0 0,27 30 0 0 0,-46-45-81 0 0,-3-3 31 0 0</inkml:trace>
</inkml:ink>
</file>

<file path=ppt/ink/ink3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0.745"/>
    </inkml:context>
    <inkml:brush xml:id="br0">
      <inkml:brushProperty name="width" value="0.05" units="cm"/>
      <inkml:brushProperty name="height" value="0.05" units="cm"/>
    </inkml:brush>
  </inkml:definitions>
  <inkml:trace contextRef="#ctx0" brushRef="#br0">52 1 7258 0 0,'12'-1'390'0'0,"10"1"-416"0"0,0 1 1 0 0,0 0-1 0 0,28 6 1 0 0,-45-6 197 0 0,1 1 0 0 0,-1-1 1 0 0,0 1-1 0 0,0-1 0 0 0,0 2 0 0 0,0-1 0 0 0,0 0 1 0 0,-1 1-1 0 0,1 0 0 0 0,-1 0 0 0 0,1 0 1 0 0,-1 1-1 0 0,0-1 0 0 0,0 1 0 0 0,-1 0 0 0 0,1 0 1 0 0,-1 1-1 0 0,0-1 0 0 0,4 8 0 0 0,-6-10-54 0 0,-1 1 0 0 0,1-1-1 0 0,-1 1 1 0 0,0-1 0 0 0,0 1-1 0 0,0-1 1 0 0,0 1 0 0 0,0-1-1 0 0,-1 0 1 0 0,1 1-1 0 0,-1-1 1 0 0,1 1 0 0 0,-1-1-1 0 0,0 0 1 0 0,0 1 0 0 0,0-1-1 0 0,0 0 1 0 0,0 0 0 0 0,-1 0-1 0 0,1 0 1 0 0,0 0 0 0 0,-1 0-1 0 0,0 0 1 0 0,1-1 0 0 0,-1 1-1 0 0,-3 1 1 0 0,-5 7 215 0 0,0-2-1 0 0,-1 1 1 0 0,-15 7 0 0 0,12-8-720 0 0,-1 0 0 0 0,0-2-1 0 0,-1 1 1 0 0,1-2 0 0 0,-1 0 0 0 0,-1-1-1 0 0,1-1 1 0 0,0 0 0 0 0,-1-1 0 0 0,-18-1 6320 0 0,52-2-4763 0 0,26-1-1930 0 0,121 7-1035 0 0,-132-5-3993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1.055"/>
    </inkml:context>
    <inkml:brush xml:id="br0">
      <inkml:brushProperty name="width" value="0.05" units="cm"/>
      <inkml:brushProperty name="height" value="0.05" units="cm"/>
      <inkml:brushProperty name="color" value="#004F8B"/>
    </inkml:brush>
  </inkml:definitions>
  <inkml:trace contextRef="#ctx0" brushRef="#br0">6 79 5065 0 0,'-5'-5'10291'0'0,"5"4"-10027"0"0,9-6 3298 0 0,19-4-3631 0 0,-26 11 400 0 0,52-15-368 0 0,83-12 0 0 0,-127 25 36 0 0,35-6-105 0 0,-35 5 95 0 0</inkml:trace>
</inkml:ink>
</file>

<file path=ppt/ink/ink3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1.412"/>
    </inkml:context>
    <inkml:brush xml:id="br0">
      <inkml:brushProperty name="width" value="0.05" units="cm"/>
      <inkml:brushProperty name="height" value="0.05" units="cm"/>
    </inkml:brush>
  </inkml:definitions>
  <inkml:trace contextRef="#ctx0" brushRef="#br0">17 4 10138 0 0,'37'-3'1729'0'0,"-29"2"-1666"0"0,0 2 0 0 0,0-1 0 0 0,-1 1 1 0 0,1 0-1 0 0,0 1 0 0 0,-1 0 1 0 0,1 0-1 0 0,-1 1 0 0 0,11 5 0 0 0,-7-3 471 0 0,0 1 0 0 0,0 1 0 0 0,-1 0 0 0 0,19 16 0 0 0,-27-22-481 0 0,0 1 0 0 0,0-1 0 0 0,0 1 0 0 0,-1 0 0 0 0,1 0 0 0 0,-1 0 0 0 0,1 0 1 0 0,-1 0-1 0 0,0 0 0 0 0,1 0 0 0 0,-1 0 0 0 0,0 0 0 0 0,-1 0 0 0 0,1 1 0 0 0,0-1 1 0 0,-1 0-1 0 0,1 1 0 0 0,-1-1 0 0 0,1 1 0 0 0,-1-1 0 0 0,0 0 0 0 0,0 1 0 0 0,-1 3 1 0 0,0-3 29 0 0,-1 0 1 0 0,1 0 0 0 0,-1 0 0 0 0,0 0-1 0 0,0 0 1 0 0,0 0 0 0 0,0-1 0 0 0,0 1 0 0 0,-1 0-1 0 0,1-1 1 0 0,-1 0 0 0 0,0 0 0 0 0,0 0-1 0 0,0 0 1 0 0,0 0 0 0 0,-4 1 0 0 0,-12 6-137 0 0,0-1 0 0 0,0-2 0 0 0,-1 0 0 0 0,0 0 0 0 0,-1-2 0 0 0,-22 2 0 0 0,12-1 37 0 0,117-13 2569 0 0,19-1-3376 0 0,-61 3 488 0 0</inkml:trace>
</inkml:ink>
</file>

<file path=ppt/ink/ink3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7.473"/>
    </inkml:context>
    <inkml:brush xml:id="br0">
      <inkml:brushProperty name="width" value="0.05" units="cm"/>
      <inkml:brushProperty name="height" value="0.05" units="cm"/>
    </inkml:brush>
  </inkml:definitions>
  <inkml:trace contextRef="#ctx0" brushRef="#br0">5 85 6913 0 0,'-4'-8'9442'0'0,"20"2"-9491"0"0,0 0-1 0 0,1 0 1 0 0,0 2-1 0 0,33-5 0 0 0,78-1 46 0 0,-29 3 96 0 0,-66 4-172 0 0,0 0-338 0 0,0-1 0 0 0,37-11 1 0 0,-57 11-4907 0 0</inkml:trace>
</inkml:ink>
</file>

<file path=ppt/ink/ink3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7.881"/>
    </inkml:context>
    <inkml:brush xml:id="br0">
      <inkml:brushProperty name="width" value="0.05" units="cm"/>
      <inkml:brushProperty name="height" value="0.05" units="cm"/>
    </inkml:brush>
  </inkml:definitions>
  <inkml:trace contextRef="#ctx0" brushRef="#br0">18 1 10594 0 0,'0'0'819'0'0,"22"0"-2651"0"0,4 3 1725 0 0,0 2-1 0 0,-1 1 1 0 0,1 0 0 0 0,-1 2 0 0 0,0 1 0 0 0,-1 1-1 0 0,0 1 1 0 0,-1 1 0 0 0,0 1 0 0 0,39 30 0 0 0,-56-39 151 0 0,-1 1 0 0 0,0-1 1 0 0,0 1-1 0 0,0 0 0 0 0,-1 1 1 0 0,0-1-1 0 0,0 1 0 0 0,0 0 1 0 0,0 0-1 0 0,-1 0 0 0 0,3 8 1 0 0,-5-11-12 0 0,0 0 1 0 0,-1 1-1 0 0,1-1 1 0 0,-1 0-1 0 0,1 1 1 0 0,-1-1-1 0 0,0 1 1 0 0,-1-1-1 0 0,1 1 1 0 0,0-1-1 0 0,-1 0 1 0 0,0 1-1 0 0,0-1 1 0 0,0 0-1 0 0,0 1 1 0 0,0-1-1 0 0,-1 0 1 0 0,0 0-1 0 0,1 0 1 0 0,-1 0-1 0 0,0 0 1 0 0,0-1-1 0 0,-1 1 1 0 0,-2 2-1 0 0,-4 4 327 0 0,-1 0 0 0 0,0 0 0 0 0,-1-1-1 0 0,0-1 1 0 0,0 0 0 0 0,0 0 0 0 0,-1-1-1 0 0,0-1 1 0 0,0 0 0 0 0,-1 0 0 0 0,0-1-1 0 0,1-1 1 0 0,-21 3 0 0 0,14-4-307 0 0,0 0 0 0 0,0-2 0 0 0,-1 0 0 0 0,1-2 0 0 0,0 0 1 0 0,0-1-1 0 0,0 0 0 0 0,-29-11 0 0 0,61 11 5412 0 0,17-3-6178 0 0,277-28-1389 0 0,-267 28-4320 0 0</inkml:trace>
</inkml:ink>
</file>

<file path=ppt/ink/ink3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8.461"/>
    </inkml:context>
    <inkml:brush xml:id="br0">
      <inkml:brushProperty name="width" value="0.05" units="cm"/>
      <inkml:brushProperty name="height" value="0.05" units="cm"/>
    </inkml:brush>
  </inkml:definitions>
  <inkml:trace contextRef="#ctx0" brushRef="#br0">1 33 11522 0 0,'0'0'1797'0'0,"13"0"2722"0"0,199-11-4857 0 0,-133 10 158 0 0,106-15 0 0 0,-165 12 180 0 0</inkml:trace>
</inkml:ink>
</file>

<file path=ppt/ink/ink3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8.865"/>
    </inkml:context>
    <inkml:brush xml:id="br0">
      <inkml:brushProperty name="width" value="0.05" units="cm"/>
      <inkml:brushProperty name="height" value="0.05" units="cm"/>
    </inkml:brush>
  </inkml:definitions>
  <inkml:trace contextRef="#ctx0" brushRef="#br0">80 8 6449 0 0,'54'-8'1003'0'0,"-35"8"-1063"0"0,0 1 0 0 0,-1 1 0 0 0,1 0-1 0 0,0 2 1 0 0,-1 0 0 0 0,0 1 0 0 0,0 1 0 0 0,0 0-1 0 0,-1 2 1 0 0,0 0 0 0 0,0 0 0 0 0,-1 2 0 0 0,28 21-1 0 0,-40-29 54 0 0,-1 1 0 0 0,0 0 0 0 0,0 1 0 0 0,-1-1 0 0 0,1 0-1 0 0,0 1 1 0 0,-1-1 0 0 0,0 1 0 0 0,0 0 0 0 0,0 0 0 0 0,-1 0 0 0 0,1 0-1 0 0,-1 0 1 0 0,0 0 0 0 0,0 0 0 0 0,1 6 0 0 0,-2-6 156 0 0,-1 0 0 0 0,1 0 0 0 0,0 0 0 0 0,-1-1 0 0 0,0 1 0 0 0,0 0 0 0 0,0 0 1 0 0,-1-1-1 0 0,1 1 0 0 0,-1 0 0 0 0,0-1 0 0 0,0 0 0 0 0,0 1 0 0 0,0-1 0 0 0,0 0 0 0 0,-1 0 0 0 0,1 0 1 0 0,-5 3-1 0 0,-5 5 611 0 0,0-1 0 0 0,-2 0 1 0 0,1 0-1 0 0,-27 12 0 0 0,23-13-922 0 0,-2-1 1 0 0,1-2-1 0 0,-31 8 0 0 0,21-8-585 0 0,0-2-1 0 0,0-2 1 0 0,0 0-1 0 0,0-2 0 0 0,-54-5 1 0 0,95 4 8391 0 0,25-3-5987 0 0,19-2-2962 0 0,77-7-218 0 0,-95 8-3658 0 0</inkml:trace>
</inkml:ink>
</file>

<file path=ppt/ink/ink3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9.210"/>
    </inkml:context>
    <inkml:brush xml:id="br0">
      <inkml:brushProperty name="width" value="0.05" units="cm"/>
      <inkml:brushProperty name="height" value="0.05" units="cm"/>
    </inkml:brush>
  </inkml:definitions>
  <inkml:trace contextRef="#ctx0" brushRef="#br0">1 17 14283 0 0,'-1'-2'2588'0'0,"7"0"-1165"0"0,17-2-956 0 0,29 0-1233 0 0,319 0 325 0 0,-348 4 35 0 0</inkml:trace>
</inkml:ink>
</file>

<file path=ppt/ink/ink3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9.632"/>
    </inkml:context>
    <inkml:brush xml:id="br0">
      <inkml:brushProperty name="width" value="0.05" units="cm"/>
      <inkml:brushProperty name="height" value="0.05" units="cm"/>
    </inkml:brush>
  </inkml:definitions>
  <inkml:trace contextRef="#ctx0" brushRef="#br0">263 1 5065 0 0,'0'0'232'0'0,"17"1"-120"0"0,1 4-212 0 0,1 1 0 0 0,-1 1 0 0 0,-1 1 1 0 0,1 0-1 0 0,31 22 0 0 0,-41-25 76 0 0,0 1 0 0 0,0 0 0 0 0,0 1 1 0 0,-1-1-1 0 0,0 2 0 0 0,0-1 0 0 0,-1 1 1 0 0,0 0-1 0 0,0 0 0 0 0,-1 1 0 0 0,0-1 0 0 0,-1 1 1 0 0,5 12-1 0 0,-8-18 69 0 0,0-1 1 0 0,-1 1-1 0 0,1 0 1 0 0,-1 0-1 0 0,0 0 1 0 0,0 0-1 0 0,0-1 1 0 0,0 1-1 0 0,-1 0 1 0 0,1 0-1 0 0,-1 0 1 0 0,1-1-1 0 0,-1 1 1 0 0,0 0-1 0 0,-2 3 1 0 0,1-1 230 0 0,-1-1 1 0 0,0 1 0 0 0,0-1 0 0 0,-1 0 0 0 0,1 0 0 0 0,-1-1 0 0 0,-7 8-1 0 0,-4-1 1011 0 0,0 0-1 0 0,-1-1 0 0 0,-30 12 0 0 0,20-10-1709 0 0,-56 14 0 0 0,55-18-800 0 0,-1-2 0 0 0,0-2 0 0 0,-1 0 0 0 0,1-2 0 0 0,0-1 0 0 0,-1-1 0 0 0,-49-11 10182 0 0,77 11-8668 0 0,14-4 3710 0 0,35-4-4587 0 0,-38 8 767 0 0,330-31-979 0 0,-54 8-253 0 0,-248 19-3997 0 0</inkml:trace>
</inkml:ink>
</file>

<file path=ppt/ink/ink3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0.770"/>
    </inkml:context>
    <inkml:brush xml:id="br0">
      <inkml:brushProperty name="width" value="0.05" units="cm"/>
      <inkml:brushProperty name="height" value="0.05" units="cm"/>
    </inkml:brush>
  </inkml:definitions>
  <inkml:trace contextRef="#ctx0" brushRef="#br0">0 1 6913 0 0,'2'19'9028'0'0,"4"72"-9304"0"0,16 63 400 0 0,-14-113-162 0 0,-2 0 0 0 0,-2 0 0 0 0,0 44 0 0 0,-5-69-348 0 0</inkml:trace>
</inkml:ink>
</file>

<file path=ppt/ink/ink3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1.129"/>
    </inkml:context>
    <inkml:brush xml:id="br0">
      <inkml:brushProperty name="width" value="0.05" units="cm"/>
      <inkml:brushProperty name="height" value="0.05" units="cm"/>
    </inkml:brush>
  </inkml:definitions>
  <inkml:trace contextRef="#ctx0" brushRef="#br0">287 1 8754 0 0,'-3'1'5389'0'0,"-8"5"-4383"0"0,-105 69 1524 0 0,-14 8-4266 0 0,104-66 884 0 0,59 11-1404 0 0,5-4 2277 0 0,0-2 0 0 0,2-1 1 0 0,0-2-1 0 0,1-2 0 0 0,1-2 1 0 0,54 13-1 0 0,-63-20-4683 0 0</inkml:trace>
</inkml:ink>
</file>

<file path=ppt/ink/ink3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3.718"/>
    </inkml:context>
    <inkml:brush xml:id="br0">
      <inkml:brushProperty name="width" value="0.05" units="cm"/>
      <inkml:brushProperty name="height" value="0.05" units="cm"/>
    </inkml:brush>
  </inkml:definitions>
  <inkml:trace contextRef="#ctx0" brushRef="#br0">58 297 1840 0 0,'-35'11'2733'0'0,"13"-8"2336"0"0,115-5-645 0 0,-53-1-4380 0 0,-1-1 1 0 0,-1-1-1 0 0,71-21 0 0 0,30-25 177 0 0,-124 44-144 0 0,0-1-1 0 0,-1 0 1 0 0,1-1-1 0 0,-2 0 0 0 0,1-1 1 0 0,21-21-1 0 0,-33 29-217 0 0,0-1 0 0 0,0 1-1 0 0,0-1 1 0 0,0 1-1 0 0,-1-1 1 0 0,1 0 0 0 0,-1 1-1 0 0,1-1 1 0 0,-1 0 0 0 0,0 0-1 0 0,0 0 1 0 0,0 0 0 0 0,-1 0-1 0 0,1 0 1 0 0,-1 0 0 0 0,1-1-1 0 0,-1 1 1 0 0,0 0 0 0 0,-1 0-1 0 0,1 0 1 0 0,-1-4 0 0 0,0 3-42 0 0,0 1 0 0 0,-1-1 1 0 0,1 0-1 0 0,-1 0 1 0 0,0 1-1 0 0,0-1 1 0 0,-1 1-1 0 0,1 0 0 0 0,-1 0 1 0 0,1 0-1 0 0,-1 0 1 0 0,0 0-1 0 0,0 0 1 0 0,0 1-1 0 0,-1-1 0 0 0,-3-1 1 0 0,4 2 225 0 0,0 0 0 0 0,0 0-1 0 0,0 1 1 0 0,0-1 0 0 0,-1 1 0 0 0,1 0 0 0 0,-1 0 0 0 0,1 0-1 0 0,0 0 1 0 0,-1 1 0 0 0,1 0 0 0 0,-1-1 0 0 0,0 1-1 0 0,1 0 1 0 0,-1 1 0 0 0,1-1 0 0 0,-6 2 0 0 0,5-1 98 0 0,-1 1 0 0 0,1 0 0 0 0,-1 0 0 0 0,1 1 0 0 0,-1-1 1 0 0,1 1-1 0 0,0 0 0 0 0,1 0 0 0 0,-1 1 0 0 0,0-1 0 0 0,-3 5 0 0 0,-3 5 208 0 0,1-1 0 0 0,1 2-1 0 0,0-1 1 0 0,0 1 0 0 0,2 1-1 0 0,-10 27 1 0 0,0 21-362 0 0,3 2-1 0 0,2-1 1 0 0,-2 89 0 0 0,0-7 274 0 0,12-138-191 0 0,1-5-60 0 0,0 0-1 0 0,0 0 1 0 0,-1-1-1 0 0,1 1 1 0 0,-1 0-1 0 0,0 0 1 0 0,1 0-1 0 0,-1 0 1 0 0,-3 5-1 0 0,1-17 2599 0 0,-2 0-2588 0 0,1 0 1 0 0,0-1 0 0 0,0 1 0 0 0,1-1 0 0 0,1 0-1 0 0,0 1 1 0 0,0-1 0 0 0,0 0 0 0 0,1 0 0 0 0,1-1-1 0 0,0 1 1 0 0,0 0 0 0 0,1 0 0 0 0,1 0 0 0 0,-1 0-1 0 0,2 0 1 0 0,-1 1 0 0 0,1-1 0 0 0,1 0 0 0 0,7-16-1 0 0,-5 14-305 0 0,1 1 0 0 0,0-1 0 0 0,0 1 0 0 0,1 0 0 0 0,1 1 0 0 0,0 0 0 0 0,0 0 0 0 0,1 1 0 0 0,0 0 0 0 0,1 0 0 0 0,-1 1 0 0 0,2 1 0 0 0,-1 0 0 0 0,1 0 0 0 0,20-7 0 0 0,-29 13 283 0 0,1 0 1 0 0,-1 0-1 0 0,0 0 0 0 0,1 1 1 0 0,-1-1-1 0 0,1 1 0 0 0,-1 0 0 0 0,1 0 1 0 0,-1 0-1 0 0,0 0 0 0 0,1 1 1 0 0,-1-1-1 0 0,1 1 0 0 0,-1 0 1 0 0,0 0-1 0 0,1 0 0 0 0,-1 0 0 0 0,0 1 1 0 0,0-1-1 0 0,0 1 0 0 0,0 0 1 0 0,0 0-1 0 0,-1 0 0 0 0,1 0 1 0 0,0 1-1 0 0,-1-1 0 0 0,0 1 1 0 0,1-1-1 0 0,-1 1 0 0 0,0 0 0 0 0,2 4 1 0 0,-1-2 20 0 0,-1 0 1 0 0,1 0-1 0 0,-1 0 1 0 0,0 0-1 0 0,-1 0 0 0 0,0 1 1 0 0,1-1-1 0 0,-2 0 1 0 0,1 1-1 0 0,0-1 1 0 0,-1 1-1 0 0,0-1 1 0 0,-1 0-1 0 0,1 1 1 0 0,-1-1-1 0 0,0 1 0 0 0,0-1 1 0 0,-1 0-1 0 0,-3 9 1 0 0,-1-2-161 0 0,0-1 1 0 0,-1 0-1 0 0,-1-1 1 0 0,1 0-1 0 0,-2 0 1 0 0,0 0 0 0 0,0-1-1 0 0,0-1 1 0 0,-1 0-1 0 0,0 0 1 0 0,-21 12-1 0 0,20-14-416 0 0,1-1-1 0 0,-1 0 0 0 0,0-1 0 0 0,-1 0 0 0 0,1-1 1 0 0,-1 0-1 0 0,1 0 0 0 0,-1-1 0 0 0,0-1 1 0 0,0 0-1 0 0,0-1 0 0 0,-22-2 0 0 0,32 2 594 0 0,1 0 0 0 0,0 0 0 0 0,0 0-1 0 0,0-1 1 0 0,0 1 0 0 0,0 0 0 0 0,0-1 0 0 0,0 1 0 0 0,0 0-1 0 0,0-1 1 0 0,0 1 0 0 0,0-1 0 0 0,1 0 0 0 0,-3 0 0 0 0,4 0 73 0 0,-1 1 1 0 0,0 0-1 0 0,0 0 1 0 0,1-1 0 0 0,-1 1-1 0 0,0 0 1 0 0,0 0-1 0 0,1 0 1 0 0,-1-1 0 0 0,0 1-1 0 0,1 0 1 0 0,-1 0-1 0 0,0 0 1 0 0,1 0 0 0 0,-1 0-1 0 0,0 0 1 0 0,1 0-1 0 0,-1 0 1 0 0,0-1 0 0 0,1 1-1 0 0,-1 0 1 0 0,0 0-1 0 0,1 1 1 0 0,-1-1 0 0 0,0 0-1 0 0,1 0 1 0 0,-1 0-1 0 0,0 0 1 0 0,1 0 0 0 0,-1 0-1 0 0,0 0 1 0 0,1 0-1 0 0,-1 1 1 0 0,0-1 0 0 0,0 0-1 0 0,1 0 1 0 0,-1 1 0 0 0,1-1 92 0 0,4 0-296 0 0,31 5-169 0 0,-1 0 0 0 0,55 17 0 0 0,-1 0-7 0 0,76 3 334 0 0,-141-24-64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1.423"/>
    </inkml:context>
    <inkml:brush xml:id="br0">
      <inkml:brushProperty name="width" value="0.05" units="cm"/>
      <inkml:brushProperty name="height" value="0.05" units="cm"/>
      <inkml:brushProperty name="color" value="#004F8B"/>
    </inkml:brush>
  </inkml:definitions>
  <inkml:trace contextRef="#ctx0" brushRef="#br0">1 46 16131 0 0,'0'0'1972'0'0,"15"-2"-1188"0"0,20-3-660 0 0,278-32 493 0 0,-277 35-617 0 0</inkml:trace>
</inkml:ink>
</file>

<file path=ppt/ink/ink3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4.529"/>
    </inkml:context>
    <inkml:brush xml:id="br0">
      <inkml:brushProperty name="width" value="0.05" units="cm"/>
      <inkml:brushProperty name="height" value="0.05" units="cm"/>
    </inkml:brush>
  </inkml:definitions>
  <inkml:trace contextRef="#ctx0" brushRef="#br0">24 1 9218 0 0,'1'4'4765'0'0,"-3"4"-2591"0"0,-5 31-1767 0 0,2-19-391 0 0,1 0 0 0 0,1 0 0 0 0,1 0 0 0 0,1 0 0 0 0,2 40 0 0 0,0-56-24 0 0,0-1 0 0 0,0 1 0 0 0,0-1 0 0 0,0 0 1 0 0,1 0-1 0 0,-1 0 0 0 0,1 1 0 0 0,0-1 0 0 0,0-1 1 0 0,0 1-1 0 0,0 0 0 0 0,0 0 0 0 0,1-1 0 0 0,-1 1 1 0 0,5 3-1 0 0,-5-5 3 0 0,0 0 0 0 0,-1 0 0 0 0,1 0 0 0 0,0-1 0 0 0,-1 1 0 0 0,1 0 0 0 0,0-1 0 0 0,0 1 1 0 0,-1-1-1 0 0,1 0 0 0 0,0 1 0 0 0,0-1 0 0 0,0 0 0 0 0,0 0 0 0 0,0 0 0 0 0,-1 0 0 0 0,1-1 0 0 0,0 1 0 0 0,0 0 0 0 0,0-1 0 0 0,0 0 0 0 0,-1 1 1 0 0,1-1-1 0 0,0 0 0 0 0,-1 0 0 0 0,1 0 0 0 0,0 0 0 0 0,-1 0 0 0 0,1 0 0 0 0,1-2 0 0 0,5-4-226 0 0,-1-2 0 0 0,0 1 0 0 0,0-1 0 0 0,0 0 0 0 0,-1-1 0 0 0,0 1 0 0 0,-1-1 0 0 0,0 0 0 0 0,-1-1 0 0 0,5-15 0 0 0,-6 13-917 0 0,0 1 1 0 0,0 0 0 0 0,-1-1-1 0 0,-1 1 1 0 0,0-17-1 0 0,-2 9 417 0 0</inkml:trace>
</inkml:ink>
</file>

<file path=ppt/ink/ink3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4.894"/>
    </inkml:context>
    <inkml:brush xml:id="br0">
      <inkml:brushProperty name="width" value="0.05" units="cm"/>
      <inkml:brushProperty name="height" value="0.05" units="cm"/>
    </inkml:brush>
  </inkml:definitions>
  <inkml:trace contextRef="#ctx0" brushRef="#br0">7 11 9674 0 0,'-6'-3'4080'0'0,"6"3"-4052"0"0,0 0 0 0 0,0 0 1 0 0,0 0-1 0 0,0 0 0 0 0,0 0 0 0 0,0 0 0 0 0,0 0 1 0 0,0-1-1 0 0,0 1 0 0 0,0 0 0 0 0,0 0 1 0 0,0 0-1 0 0,0 0 0 0 0,0 0 0 0 0,0 0 1 0 0,0 0-1 0 0,0 0 0 0 0,0 0 0 0 0,0-1 0 0 0,0 1 1 0 0,0 0-1 0 0,0 0 0 0 0,0 0 0 0 0,0 0 1 0 0,0 0-1 0 0,0 0 0 0 0,0 0 0 0 0,0 0 0 0 0,0 0 1 0 0,0 0-1 0 0,0 0 0 0 0,1 0 0 0 0,-1 0 1 0 0,0-1-1 0 0,0 1 0 0 0,0 0 0 0 0,0 0 1 0 0,0 0-1 0 0,0 0 0 0 0,0 0 0 0 0,0 0 0 0 0,0 0 1 0 0,0 0-1 0 0,1 0 0 0 0,-1 0 0 0 0,0 0 1 0 0,0 0-1 0 0,0 0 0 0 0,0 0 0 0 0,0 0 0 0 0,0 0 1 0 0,0 0-1 0 0,0 0 0 0 0,0 0 0 0 0,1 0 1 0 0,-1 0-1 0 0,0 0 0 0 0,0 0 0 0 0,1 0 432 0 0,5 0-554 0 0,171-5-3378 0 0,-144 6 2657 0 0</inkml:trace>
</inkml:ink>
</file>

<file path=ppt/ink/ink3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5.233"/>
    </inkml:context>
    <inkml:brush xml:id="br0">
      <inkml:brushProperty name="width" value="0.05" units="cm"/>
      <inkml:brushProperty name="height" value="0.05" units="cm"/>
    </inkml:brush>
  </inkml:definitions>
  <inkml:trace contextRef="#ctx0" brushRef="#br0">204 208 6449 0 0,'0'0'4331'0'0,"7"21"-2811"0"0,-1 3-1547 0 0,-1-1-1 0 0,-1 1 1 0 0,2 43 0 0 0,-6-55 403 0 0,0 0-1 0 0,-1 1 1 0 0,0-1 0 0 0,-1 0 0 0 0,0 0 0 0 0,-1 0-1 0 0,0 0 1 0 0,-1-1 0 0 0,-7 16 0 0 0,8-22-58 0 0,0 0 0 0 0,-1 0 1 0 0,0-1-1 0 0,0 1 0 0 0,0-1 1 0 0,0 0-1 0 0,-1 0 0 0 0,1 0 1 0 0,-1-1-1 0 0,0 1 0 0 0,0-1 1 0 0,-1 0-1 0 0,1-1 0 0 0,-1 1 1 0 0,-9 2-1 0 0,9-3-415 0 0,-1 0 0 0 0,0-1 0 0 0,0 0 0 0 0,0 0 0 0 0,0 0 0 0 0,0-1 0 0 0,0 0 0 0 0,1-1 0 0 0,-1 1 0 0 0,0-1 0 0 0,0 0 0 0 0,0-1 0 0 0,-7-2 0 0 0,-6-5-7000 0 0</inkml:trace>
  <inkml:trace contextRef="#ctx0" brushRef="#br0" timeOffset="1">89 56 456 0 0,'1'-2'0'0'0,"-1"1"0"0"0,2 0 0 0 0,-1-1 0 0 0,0 2 968 0 0,1-1 153 0 0,2 1 31 0 0,1-3 8 0 0,7 0-928 0 0,4-1-232 0 0,8-1 0 0 0,3-2 0 0 0,5 0 0 0 0,3-1-104 0 0,4-4 8 0 0</inkml:trace>
</inkml:ink>
</file>

<file path=ppt/ink/ink3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6.922"/>
    </inkml:context>
    <inkml:brush xml:id="br0">
      <inkml:brushProperty name="width" value="0.05" units="cm"/>
      <inkml:brushProperty name="height" value="0.05" units="cm"/>
    </inkml:brush>
  </inkml:definitions>
  <inkml:trace contextRef="#ctx0" brushRef="#br0">243 5 13363 0 0,'0'0'1027'0'0,"0"-1"-592"0"0,0 1-357 0 0,0 0 1 0 0,0-1 0 0 0,0 1 0 0 0,0 0 0 0 0,0 0 0 0 0,0 0 0 0 0,0 0 0 0 0,0 0 0 0 0,0 0 0 0 0,0 0 0 0 0,0-1 0 0 0,0 1 0 0 0,-1-1 1422 0 0,1 1-1422 0 0,0-1 0 0 0,0 1 0 0 0,0 0 0 0 0,0 0-1 0 0,0 0 1 0 0,0 0 0 0 0,-1 0 0 0 0,1 0 0 0 0,0 0 0 0 0,0 0 0 0 0,0 0 0 0 0,0 0 0 0 0,0 0 0 0 0,0 0 0 0 0,0 0 0 0 0,-1 0 0 0 0,1 0 0 0 0,0 0 0 0 0,0 0 0 0 0,0 0 0 0 0,0 0 0 0 0,-8 6 2257 0 0,-5 9-1578 0 0,13-15-806 0 0,-29 41 140 0 0,3 0-1 0 0,1 2 0 0 0,2 0 0 0 0,2 2 0 0 0,-22 66 0 0 0,31-77-111 0 0,2 2 1 0 0,1-1-1 0 0,2 2 0 0 0,1-1 0 0 0,2 1 0 0 0,0 50 0 0 0,5-66 11 0 0,0 1-1 0 0,1-1 1 0 0,2 0 0 0 0,0 0-1 0 0,1 0 1 0 0,1 0-1 0 0,1-1 1 0 0,1 0-1 0 0,1 0 1 0 0,0-1 0 0 0,1 0-1 0 0,18 23 1 0 0,-20-32-269 0 0,1 0 0 0 0,0 0 0 0 0,0-1 0 0 0,1 0 0 0 0,0-1 0 0 0,1 0 0 0 0,0-1 0 0 0,20 11 0 0 0,0-5-6918 0 0</inkml:trace>
</inkml:ink>
</file>

<file path=ppt/ink/ink3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7.558"/>
    </inkml:context>
    <inkml:brush xml:id="br0">
      <inkml:brushProperty name="width" value="0.05" units="cm"/>
      <inkml:brushProperty name="height" value="0.05" units="cm"/>
    </inkml:brush>
  </inkml:definitions>
  <inkml:trace contextRef="#ctx0" brushRef="#br0">10 97 8754 0 0,'-1'-2'174'0'0,"0"1"1"0"0,0-1 0 0 0,0 0-1 0 0,0 0 1 0 0,0 1-1 0 0,0-1 1 0 0,1 0-1 0 0,-1 0 1 0 0,1 0 0 0 0,0 0-1 0 0,-1 0 1 0 0,1 0-1 0 0,0 1 1 0 0,0-1-1 0 0,0 0 1 0 0,0 0 0 0 0,0 0-1 0 0,1 0 1 0 0,-1 0-1 0 0,1 0 1 0 0,0-2-1 0 0,0 1-45 0 0,0 0 0 0 0,0 1-1 0 0,0-1 1 0 0,0 1 0 0 0,0-1 0 0 0,0 1-1 0 0,1 0 1 0 0,-1 0 0 0 0,1-1 0 0 0,0 1-1 0 0,-1 0 1 0 0,1 0 0 0 0,0 1-1 0 0,0-1 1 0 0,4-2 0 0 0,-3 2-49 0 0,1 0 0 0 0,0 0 0 0 0,0 0 0 0 0,0 1 0 0 0,0-1 0 0 0,0 1 0 0 0,0 0 0 0 0,0 0 0 0 0,0 1 0 0 0,0-1 0 0 0,1 1 0 0 0,-1 0 0 0 0,0 0 0 0 0,1 0 0 0 0,-1 1 0 0 0,0-1 0 0 0,0 1 0 0 0,0 0 0 0 0,0 0 0 0 0,1 1 0 0 0,-2-1 0 0 0,1 1 0 0 0,0 0 0 0 0,6 3 0 0 0,6 6 227 0 0,-1 1 1 0 0,0 1-1 0 0,0 0 0 0 0,-1 1 0 0 0,14 18 0 0 0,58 85 478 0 0,-63-84-687 0 0,28 37-10 0 0,83 131 104 0 0,-131-197-428 0 0,-1 0 0 0 0,0 0-1 0 0,0 0 1 0 0,0 1 0 0 0,0-1-1 0 0,-1 1 1 0 0,0-1 0 0 0,0 1-1 0 0,0 0 1 0 0,-1-1 0 0 0,1 1-1 0 0,-1 0 1 0 0,-1 6-1 0 0</inkml:trace>
</inkml:ink>
</file>

<file path=ppt/ink/ink3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7.901"/>
    </inkml:context>
    <inkml:brush xml:id="br0">
      <inkml:brushProperty name="width" value="0.05" units="cm"/>
      <inkml:brushProperty name="height" value="0.05" units="cm"/>
    </inkml:brush>
  </inkml:definitions>
  <inkml:trace contextRef="#ctx0" brushRef="#br0">480 4 17972 0 0,'-1'0'119'0'0,"0"0"-1"0"0,1-1 1 0 0,-1 1 0 0 0,0-1 0 0 0,1 1-1 0 0,-1 0 1 0 0,0-1 0 0 0,1 1 0 0 0,-1 0-1 0 0,0 0 1 0 0,0 0 0 0 0,1-1 0 0 0,-1 1-1 0 0,0 0 1 0 0,0 0 0 0 0,0 0 0 0 0,1 0-1 0 0,-1 0 1 0 0,0 1 0 0 0,0-1 0 0 0,1 0-1 0 0,-1 0 1 0 0,0 0 0 0 0,0 1 0 0 0,1-1-1 0 0,-1 0 1 0 0,0 1 0 0 0,1-1 0 0 0,-1 0-1 0 0,-1 2 1 0 0,-21 18 228 0 0,17-15-61 0 0,-39 44-92 0 0,1 1-1 0 0,2 2 0 0 0,-35 60 1 0 0,29-42-125 0 0,24-36-2 0 0,-62 94-62 0 0,76-110-34 0 0,1 0 1 0 0,0 1-1 0 0,1 0 0 0 0,2 0 1 0 0,-8 30-1 0 0,9-17 29 0 0</inkml:trace>
</inkml:ink>
</file>

<file path=ppt/ink/ink3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3.189"/>
    </inkml:context>
    <inkml:brush xml:id="br0">
      <inkml:brushProperty name="width" value="0.05" units="cm"/>
      <inkml:brushProperty name="height" value="0.05" units="cm"/>
    </inkml:brush>
  </inkml:definitions>
  <inkml:trace contextRef="#ctx0" brushRef="#br0">16 0 3225 0 0,'1'3'17910'0'0,"-9"78"-16593"0"0,4-51-1288 0 0,0 40 1 0 0,3-61-25 0 0,2-1-1 0 0,-1 0 1 0 0,1 1-1 0 0,1-1 1 0 0,0 0-1 0 0,0 0 1 0 0,0 0 0 0 0,1 0-1 0 0,6 11 1 0 0,-9-18-23 0 0,0 0-1 0 0,0 0 1 0 0,1-1 0 0 0,-1 1 0 0 0,1 0-1 0 0,-1 0 1 0 0,1-1 0 0 0,-1 1 0 0 0,1 0-1 0 0,-1-1 1 0 0,1 1 0 0 0,0 0 0 0 0,-1-1-1 0 0,1 1 1 0 0,0-1 0 0 0,-1 1 0 0 0,1-1-1 0 0,0 0 1 0 0,0 1 0 0 0,-1-1 0 0 0,1 0-1 0 0,0 1 1 0 0,0-1 0 0 0,0 0 0 0 0,0 0-1 0 0,-1 0 1 0 0,1 0 0 0 0,0 0 0 0 0,0 0-1 0 0,0 0 1 0 0,0 0 0 0 0,0 0 0 0 0,-1 0-1 0 0,1 0 1 0 0,0 0 0 0 0,0-1 0 0 0,0 1-1 0 0,0 0 1 0 0,-1-1 0 0 0,1 1 0 0 0,1-1-1 0 0,1-1-353 0 0,0-1-1 0 0,0 1 0 0 0,0-1 0 0 0,-1 0 1 0 0,1 0-1 0 0,-1 0 0 0 0,0 0 1 0 0,3-4-1 0 0,3-9-6348 0 0</inkml:trace>
</inkml:ink>
</file>

<file path=ppt/ink/ink3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3.518"/>
    </inkml:context>
    <inkml:brush xml:id="br0">
      <inkml:brushProperty name="width" value="0.05" units="cm"/>
      <inkml:brushProperty name="height" value="0.05" units="cm"/>
    </inkml:brush>
  </inkml:definitions>
  <inkml:trace contextRef="#ctx0" brushRef="#br0">1 4 19812 0 0,'-1'-2'275'0'0,"6"1"85"0"0,15 2 466 0 0,26 7 194 0 0,-25 0-1020 0 0</inkml:trace>
</inkml:ink>
</file>

<file path=ppt/ink/ink3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4.210"/>
    </inkml:context>
    <inkml:brush xml:id="br0">
      <inkml:brushProperty name="width" value="0.05" units="cm"/>
      <inkml:brushProperty name="height" value="0.05" units="cm"/>
    </inkml:brush>
  </inkml:definitions>
  <inkml:trace contextRef="#ctx0" brushRef="#br0">47 52 3225 0 0,'-7'-10'8380'0'0,"6"3"-3561"0"0,2 6-4705 0 0,-1 1 0 0 0,0-1 0 0 0,1 1 0 0 0,-1-1 0 0 0,0 1 0 0 0,1-1-1 0 0,-1 1 1 0 0,1-1 0 0 0,-1 1 0 0 0,1 0 0 0 0,0-1 0 0 0,-1 1 0 0 0,1 0 0 0 0,-1-1 0 0 0,1 1 0 0 0,-1 0 0 0 0,1-1 0 0 0,0 1 0 0 0,-1 0 0 0 0,2 0 0 0 0,23-1-1815 0 0,-12 3 3301 0 0,-12-1-1545 0 0,1-1 0 0 0,-1 0 0 0 0,0 1 0 0 0,0-1 0 0 0,1 1 0 0 0,-1 0 1 0 0,0-1-1 0 0,0 1 0 0 0,0 0 0 0 0,0 0 0 0 0,1 0 0 0 0,-1 0 0 0 0,-1 0 0 0 0,1 0 0 0 0,0 0 0 0 0,0 0 0 0 0,0 0 0 0 0,0 0 0 0 0,-1 0 1 0 0,1 1-1 0 0,-1-1 0 0 0,1 0 0 0 0,-1 1 0 0 0,1-1 0 0 0,-1 0 0 0 0,0 1 0 0 0,1-1 0 0 0,-1 0 0 0 0,0 1 0 0 0,0-1 0 0 0,0 1 0 0 0,0-1 1 0 0,0 0-1 0 0,-1 1 0 0 0,1-1 0 0 0,0 0 0 0 0,-1 1 0 0 0,1-1 0 0 0,0 0 0 0 0,-2 3 0 0 0,1-2-24 0 0,0 0-1 0 0,0-1 1 0 0,-1 1-1 0 0,1 0 1 0 0,0-1-1 0 0,-1 1 1 0 0,1-1-1 0 0,-1 1 1 0 0,0-1-1 0 0,1 0 1 0 0,-1 0-1 0 0,0 1 1 0 0,0-1-1 0 0,1 0 1 0 0,-1-1-1 0 0,0 1 1 0 0,0 0 0 0 0,0-1-1 0 0,0 1 1 0 0,0-1-1 0 0,0 1 1 0 0,-1-1-1 0 0,1 0 1 0 0,0 0-1 0 0,0 0 1 0 0,0 0-1 0 0,-3-1 1 0 0,2 1-171 0 0,-1-2 0 0 0,1 1 0 0 0,-1 0 0 0 0,1-1 0 0 0,-1 0 1 0 0,1 1-1 0 0,0-1 0 0 0,0-1 0 0 0,0 1 0 0 0,0 0 0 0 0,0-1 0 0 0,0 0 1 0 0,1 1-1 0 0,-4-5 0 0 0,6 6 84 0 0,-1 0-1 0 0,0 0 1 0 0,0 0 0 0 0,0-1 0 0 0,1 1-1 0 0,-1 0 1 0 0,0-1 0 0 0,1 1 0 0 0,0-1-1 0 0,-1 1 1 0 0,1-1 0 0 0,0 1 0 0 0,-1 0-1 0 0,1-1 1 0 0,0 1 0 0 0,0-1-1 0 0,0 1 1 0 0,1-1 0 0 0,-1 1 0 0 0,0-1-1 0 0,0 1 1 0 0,1-1 0 0 0,-1 1 0 0 0,1-1-1 0 0,-1 1 1 0 0,1 0 0 0 0,0-1 0 0 0,0 1-1 0 0,-1 0 1 0 0,1 0 0 0 0,0-1 0 0 0,0 1-1 0 0,0 0 1 0 0,0 0 0 0 0,0 0 0 0 0,0 0-1 0 0,3-1 1 0 0,-3 0 67 0 0,1 1-1 0 0,0 0 1 0 0,-1-1-1 0 0,1 1 1 0 0,0 0-1 0 0,0 0 1 0 0,-1 0-1 0 0,1 0 1 0 0,0 0-1 0 0,0 0 1 0 0,0 1-1 0 0,0-1 1 0 0,1 1-1 0 0,-1-1 1 0 0,0 1-1 0 0,0 0 0 0 0,0 0 1 0 0,0 0-1 0 0,0 0 1 0 0,0 0-1 0 0,1 0 1 0 0,-1 0-1 0 0,0 1 1 0 0,0-1-1 0 0,0 1 1 0 0,0 0-1 0 0,0 0 1 0 0,0-1-1 0 0,0 1 1 0 0,0 0-1 0 0,-1 1 1 0 0,1-1-1 0 0,0 0 1 0 0,-1 0-1 0 0,1 1 1 0 0,0-1-1 0 0,1 4 1 0 0,-4-4 265 0 0,0-1 0 0 0,-1 1 0 0 0,0-1 0 0 0,1 1 1 0 0,-1-1-1 0 0,1 0 0 0 0,-1 1 0 0 0,1-1 0 0 0,-1 0 0 0 0,0 0 1 0 0,1 0-1 0 0,-1 0 0 0 0,-2-1 0 0 0,2 0-321 0 0,-12-5 86 0 0,6 0-2866 0 0</inkml:trace>
</inkml:ink>
</file>

<file path=ppt/ink/ink3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4.912"/>
    </inkml:context>
    <inkml:brush xml:id="br0">
      <inkml:brushProperty name="width" value="0.05" units="cm"/>
      <inkml:brushProperty name="height" value="0.05" units="cm"/>
    </inkml:brush>
  </inkml:definitions>
  <inkml:trace contextRef="#ctx0" brushRef="#br0">0 84 6449 0 0,'1'-3'237'0'0,"-1"0"0"0"0,1 0 0 0 0,0 0 0 0 0,0-1 0 0 0,0 1 0 0 0,1 0 0 0 0,-1 0-1 0 0,0 1 1 0 0,1-1 0 0 0,0 0 0 0 0,0 0 0 0 0,0 1 0 0 0,0-1 0 0 0,0 1 0 0 0,1 0-1 0 0,-1 0 1 0 0,4-3 0 0 0,-1 1 96 0 0,0 0-1 0 0,0 1 1 0 0,1 0 0 0 0,-1 0-1 0 0,1 0 1 0 0,-1 0 0 0 0,1 1-1 0 0,8-2 1 0 0,-12 3-246 0 0,1 1 1 0 0,-1-1-1 0 0,0 1 1 0 0,1 0-1 0 0,-1 0 0 0 0,1 0 1 0 0,-1 0-1 0 0,1 0 1 0 0,-1 0-1 0 0,1 1 0 0 0,-1-1 1 0 0,0 1-1 0 0,1-1 1 0 0,-1 1-1 0 0,0 0 0 0 0,1 0 1 0 0,-1 0-1 0 0,0 1 1 0 0,0-1-1 0 0,0 0 0 0 0,0 1 1 0 0,0-1-1 0 0,0 1 1 0 0,-1 0-1 0 0,1 0 0 0 0,0 0 1 0 0,-1 0-1 0 0,1 0 1 0 0,-1 0-1 0 0,0 0 0 0 0,0 0 1 0 0,0 0-1 0 0,0 0 1 0 0,0 1-1 0 0,0-1 0 0 0,0 1 1 0 0,-1-1-1 0 0,1 4 1 0 0,-1-3 13 0 0,1 1 0 0 0,-1-1 0 0 0,0 1 0 0 0,0 0 0 0 0,0-1 1 0 0,-1 1-1 0 0,1-1 0 0 0,-1 1 0 0 0,0-1 0 0 0,0 1 0 0 0,0-1 1 0 0,0 1-1 0 0,-1-1 0 0 0,1 0 0 0 0,-1 0 0 0 0,0 0 0 0 0,0 0 0 0 0,0 0 1 0 0,0 0-1 0 0,0 0 0 0 0,-1-1 0 0 0,0 1 0 0 0,1-1 0 0 0,-1 0 1 0 0,0 1-1 0 0,-5 1 0 0 0,6-2-63 0 0,0-1 0 0 0,-1 0 0 0 0,1 0 0 0 0,-1-1 0 0 0,1 1 0 0 0,-1 0 0 0 0,1-1-1 0 0,-1 1 1 0 0,1-1 0 0 0,-1 0 0 0 0,0 0 0 0 0,1 0 0 0 0,-1 0 0 0 0,1-1 0 0 0,-1 1 0 0 0,0-1 0 0 0,1 1 0 0 0,-1-1 0 0 0,1 0 0 0 0,0 0 0 0 0,-1 0 0 0 0,1 0 0 0 0,0-1 0 0 0,-1 1-1 0 0,-2-3 1 0 0,4 3-145 0 0,-1-1 0 0 0,0 0 0 0 0,0 0 0 0 0,1 0 0 0 0,-1 0 0 0 0,1 0 0 0 0,-1 0 0 0 0,1 0 0 0 0,0 0 0 0 0,0-1 0 0 0,0 1 0 0 0,0-1 0 0 0,0 1 0 0 0,1 0 0 0 0,-1-1 0 0 0,1 1-1 0 0,-1-1 1 0 0,1 0 0 0 0,0 1 0 0 0,0-1 0 0 0,0 1 0 0 0,0-1 0 0 0,1 1 0 0 0,-1-1 0 0 0,1 1 0 0 0,0-1 0 0 0,-1 1 0 0 0,1-1 0 0 0,0 1 0 0 0,0 0 0 0 0,1 0 0 0 0,-1-1 0 0 0,0 1 0 0 0,1 0-1 0 0,-1 0 1 0 0,1 0 0 0 0,0 0 0 0 0,3-3 0 0 0,0 2-167 0 0,-1 0-1 0 0,1 0 1 0 0,-1 0-1 0 0,1 0 1 0 0,0 1 0 0 0,0-1-1 0 0,1 1 1 0 0,-1 1-1 0 0,0-1 1 0 0,9-1-1 0 0,-13 3 296 0 0,1 0 0 0 0,-1-1 0 0 0,1 1-1 0 0,-1 0 1 0 0,1 0 0 0 0,-1 0-1 0 0,1 0 1 0 0,-1 0 0 0 0,1 0 0 0 0,-1 1-1 0 0,1-1 1 0 0,-1 0 0 0 0,0 1 0 0 0,1-1-1 0 0,-1 1 1 0 0,1 0 0 0 0,-1-1-1 0 0,0 1 1 0 0,0 0 0 0 0,1 0 0 0 0,-1 0-1 0 0,0 0 1 0 0,0 0 0 0 0,0 0-1 0 0,0 0 1 0 0,0 0 0 0 0,0 0 0 0 0,0 0-1 0 0,0 1 1 0 0,-1-1 0 0 0,1 0-1 0 0,0 1 1 0 0,-1-1 0 0 0,1 0 0 0 0,-1 1-1 0 0,1-1 1 0 0,-1 1 0 0 0,0-1 0 0 0,0 1-1 0 0,0-1 1 0 0,1 1 0 0 0,-1-1-1 0 0,-1 3 1 0 0,1-2 111 0 0,0 0 0 0 0,0 0 0 0 0,0 0 0 0 0,-1 0 0 0 0,1 0 0 0 0,-1-1 0 0 0,1 1-1 0 0,-1 0 1 0 0,0 0 0 0 0,1 0 0 0 0,-1-1 0 0 0,0 1 0 0 0,0 0 0 0 0,0-1 0 0 0,-1 1 0 0 0,1-1 0 0 0,0 1 0 0 0,-1-1 0 0 0,1 0-1 0 0,0 1 1 0 0,-1-1 0 0 0,0 0 0 0 0,1 0 0 0 0,-1 0 0 0 0,0 0 0 0 0,1 0 0 0 0,-1-1 0 0 0,0 1 0 0 0,0 0 0 0 0,0-1 0 0 0,-3 1-1 0 0,2 0-130 0 0,0-1 0 0 0,0 0 1 0 0,0 0-1 0 0,0 0 0 0 0,1 0 0 0 0,-1 0 0 0 0,0-1 0 0 0,0 1 0 0 0,-4-2 0 0 0,5 1-310 0 0,0 0 0 0 0,-1 0 0 0 0,1 0-1 0 0,0 0 1 0 0,0-1 0 0 0,0 1 0 0 0,0-1 0 0 0,0 1 0 0 0,0-1 0 0 0,0 1 0 0 0,-2-4 0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6.038"/>
    </inkml:context>
    <inkml:brush xml:id="br0">
      <inkml:brushProperty name="width" value="0.05" units="cm"/>
      <inkml:brushProperty name="height" value="0.05" units="cm"/>
      <inkml:brushProperty name="color" value="#004F8B"/>
    </inkml:brush>
  </inkml:definitions>
  <inkml:trace contextRef="#ctx0" brushRef="#br0">1 6 2761 0 0,'1'-6'12998'0'0,"1"26"-10428"0"0,1 32-2719 0 0,-5 57 1569 0 0,0-26-883 0 0,10 102 0 0 0,-2-147-548 0 0,-3-26-4 0 0,-1 1-1 0 0,-1 0 1 0 0,1 0 0 0 0,-2 0-1 0 0,0 0 1 0 0,-1 0 0 0 0,-2 18-1 0 0,-4-20-1359 0 0</inkml:trace>
</inkml:ink>
</file>

<file path=ppt/ink/ink3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5.864"/>
    </inkml:context>
    <inkml:brush xml:id="br0">
      <inkml:brushProperty name="width" value="0.05" units="cm"/>
      <inkml:brushProperty name="height" value="0.05" units="cm"/>
    </inkml:brush>
  </inkml:definitions>
  <inkml:trace contextRef="#ctx0" brushRef="#br0">10 66 1376 0 0,'-3'-1'-1537'0'0,"-4"-3"6778"0"0,21 1 2308 0 0,319-20-3286 0 0,-32 8-2754 0 0,-23 3-1629 0 0,-79 4-3264 0 0,-162 11 3042 0 0</inkml:trace>
</inkml:ink>
</file>

<file path=ppt/ink/ink3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6.530"/>
    </inkml:context>
    <inkml:brush xml:id="br0">
      <inkml:brushProperty name="width" value="0.05" units="cm"/>
      <inkml:brushProperty name="height" value="0.05" units="cm"/>
    </inkml:brush>
  </inkml:definitions>
  <inkml:trace contextRef="#ctx0" brushRef="#br0">89 2 5985 0 0,'30'-1'3398'0'0,"-21"1"-2942"0"0,-1-1 0 0 0,1 1 0 0 0,-1 1 0 0 0,1-1 0 0 0,-1 1 0 0 0,17 5 0 0 0,-15-3 439 0 0,1 1 1 0 0,16 9-1 0 0,-24-12-761 0 0,-1 0-1 0 0,0 0 1 0 0,0 1-1 0 0,0-1 0 0 0,0 1 1 0 0,0-1-1 0 0,0 1 1 0 0,0 0-1 0 0,0 0 0 0 0,-1 0 1 0 0,1 0-1 0 0,-1 0 0 0 0,1 0 1 0 0,-1 1-1 0 0,0-1 1 0 0,0 0-1 0 0,0 1 0 0 0,1 2 1 0 0,-2-4-96 0 0,0 0 1 0 0,0 1 0 0 0,-1-1 0 0 0,1 0-1 0 0,0 0 1 0 0,-1 0 0 0 0,1 0-1 0 0,-1 0 1 0 0,1 0 0 0 0,-1 0-1 0 0,0 0 1 0 0,1 0 0 0 0,-1 0-1 0 0,0 0 1 0 0,1 0 0 0 0,-1 0-1 0 0,0-1 1 0 0,0 1 0 0 0,0 0-1 0 0,0-1 1 0 0,0 1 0 0 0,0 0-1 0 0,0-1 1 0 0,0 1 0 0 0,0-1-1 0 0,0 1 1 0 0,0-1 0 0 0,-3 1-1 0 0,-37 9 489 0 0,37-9-458 0 0,-21 3-296 0 0,-1-2-1 0 0,1 0 1 0 0,-44-4-1 0 0,7 0-1115 0 0,148 10 852 0 0,-16 0-387 0 0,5-4 185 0 0,-36-3 410 0 0</inkml:trace>
</inkml:ink>
</file>

<file path=ppt/ink/ink3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7.039"/>
    </inkml:context>
    <inkml:brush xml:id="br0">
      <inkml:brushProperty name="width" value="0.05" units="cm"/>
      <inkml:brushProperty name="height" value="0.05" units="cm"/>
    </inkml:brush>
  </inkml:definitions>
  <inkml:trace contextRef="#ctx0" brushRef="#br0">0 50 920 0 0,'2'-8'12974'0'0,"-2"8"-12710"0"0,20-6 3851 0 0,34-2-5727 0 0,-42 7 2896 0 0,202-14 335 0 0,-73 7-2710 0 0,-96 5-5499 0 0</inkml:trace>
</inkml:ink>
</file>

<file path=ppt/ink/ink3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8.391"/>
    </inkml:context>
    <inkml:brush xml:id="br0">
      <inkml:brushProperty name="width" value="0.05" units="cm"/>
      <inkml:brushProperty name="height" value="0.05" units="cm"/>
    </inkml:brush>
  </inkml:definitions>
  <inkml:trace contextRef="#ctx0" brushRef="#br0">13 55 6913 0 0,'-12'-9'7327'0'0,"199"9"-7125"0"0,-103 2 273 0 0,738-34 2607 0 0,-820 32-3082 0 0,174-13-75 0 0,-179 12-792 0 0,-2-1 618 0 0</inkml:trace>
</inkml:ink>
</file>

<file path=ppt/ink/ink3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9.029"/>
    </inkml:context>
    <inkml:brush xml:id="br0">
      <inkml:brushProperty name="width" value="0.05" units="cm"/>
      <inkml:brushProperty name="height" value="0.05" units="cm"/>
    </inkml:brush>
  </inkml:definitions>
  <inkml:trace contextRef="#ctx0" brushRef="#br0">1 0 456 0 0,'4'1'14896'0'0,"11"7"-12566"0"0,11 7-5241 0 0,-18-9 4167 0 0,303 231 469 0 0,-296-225-1827 0 0,-1 1-1 0 0,0 0 1 0 0,-1 1 0 0 0,0 1 0 0 0,19 28-1 0 0,-25-29-6025 0 0</inkml:trace>
</inkml:ink>
</file>

<file path=ppt/ink/ink3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9.372"/>
    </inkml:context>
    <inkml:brush xml:id="br0">
      <inkml:brushProperty name="width" value="0.05" units="cm"/>
      <inkml:brushProperty name="height" value="0.05" units="cm"/>
    </inkml:brush>
  </inkml:definitions>
  <inkml:trace contextRef="#ctx0" brushRef="#br0">458 15 14283 0 0,'-2'-2'356'0'0,"1"1"1"0"0,0-1-1 0 0,-1 1 0 0 0,0 0 0 0 0,1 0 1 0 0,-1-1-1 0 0,0 1 0 0 0,1 0 0 0 0,-4-1 1 0 0,4 2-180 0 0,0 0 0 0 0,-1 0 0 0 0,1 0 0 0 0,0 0 0 0 0,0 0 0 0 0,0 0 0 0 0,-1 1 0 0 0,1-1 0 0 0,0 0 0 0 0,0 1 0 0 0,0-1 0 0 0,0 1 0 0 0,0-1 1 0 0,0 1-1 0 0,0-1 0 0 0,0 1 0 0 0,0 0 0 0 0,-1 1 0 0 0,-18 14 287 0 0,0 2 0 0 0,2 0-1 0 0,-30 38 1 0 0,-4 3-444 0 0,40-47-48 0 0,-117 131 146 0 0,105-115-258 0 0,2 2 1 0 0,1 1-1 0 0,-19 39 1 0 0,30-49-441 0 0</inkml:trace>
</inkml:ink>
</file>

<file path=ppt/ink/ink3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0.416"/>
    </inkml:context>
    <inkml:brush xml:id="br0">
      <inkml:brushProperty name="width" value="0.05" units="cm"/>
      <inkml:brushProperty name="height" value="0.05" units="cm"/>
    </inkml:brush>
  </inkml:definitions>
  <inkml:trace contextRef="#ctx0" brushRef="#br0">17 78 3225 0 0,'8'-9'8770'0'0,"1"-1"-5036"0"0,7-2-5047 0 0,-15 12 1204 0 0,-1 0-1 0 0,1-1 1 0 0,-1 1 0 0 0,1 0 0 0 0,-1 0-1 0 0,1 0 1 0 0,0 0 0 0 0,-1 0 0 0 0,1 0-1 0 0,-1 0 1 0 0,1 0 0 0 0,-1 0 0 0 0,1 0-1 0 0,0 0 1 0 0,-1 0 0 0 0,1 0 0 0 0,-1 0-1 0 0,1 0 1 0 0,-1 1 0 0 0,1-1 0 0 0,0 0-1 0 0,-1 0 1 0 0,1 1 0 0 0,-1-1 0 0 0,1 1-1 0 0,8 13 1130 0 0,-8-13-965 0 0,-1 0 0 0 0,1 0 1 0 0,-1 0-1 0 0,1 0 0 0 0,-1 1 0 0 0,0-1 1 0 0,0 0-1 0 0,1 0 0 0 0,-1 1 1 0 0,0-1-1 0 0,0 0 0 0 0,0 0 1 0 0,0 1-1 0 0,0-1 0 0 0,-1 0 0 0 0,1 1 1 0 0,0-1-1 0 0,-1 0 0 0 0,1 0 1 0 0,0 0-1 0 0,-1 1 0 0 0,1-1 0 0 0,-1 0 1 0 0,0 0-1 0 0,1 0 0 0 0,-1 0 1 0 0,0 0-1 0 0,0 0 0 0 0,0 0 1 0 0,0 0-1 0 0,0 0 0 0 0,0-1 0 0 0,0 1 1 0 0,0 0-1 0 0,0-1 0 0 0,0 1 1 0 0,0 0-1 0 0,0-1 0 0 0,0 1 0 0 0,-2-1 1 0 0,1 1-104 0 0,0-1 1 0 0,1 0 0 0 0,-1 1-1 0 0,0-1 1 0 0,0 0 0 0 0,0 0-1 0 0,0 0 1 0 0,0 0 0 0 0,0-1-1 0 0,1 1 1 0 0,-1-1-1 0 0,0 1 1 0 0,0-1 0 0 0,0 1-1 0 0,1-1 1 0 0,-1 0 0 0 0,0 0-1 0 0,1 0 1 0 0,-1 0-1 0 0,1 0 1 0 0,-1 0 0 0 0,1 0-1 0 0,-1-1 1 0 0,1 1 0 0 0,0 0-1 0 0,0-1 1 0 0,0 1 0 0 0,-2-3-1 0 0,2 2-235 0 0,0 0 1 0 0,0 0-1 0 0,1-1 0 0 0,-1 1 0 0 0,0 0 1 0 0,1-1-1 0 0,-1 1 0 0 0,1-1 0 0 0,0 1 1 0 0,0 0-1 0 0,0-1 0 0 0,0 1 0 0 0,0-1 1 0 0,0 1-1 0 0,1-1 0 0 0,-1 1 0 0 0,1 0 0 0 0,0-1 1 0 0,-1 1-1 0 0,1 0 0 0 0,0-1 0 0 0,1 1 1 0 0,-1 0-1 0 0,0 0 0 0 0,1 0 0 0 0,-1 0 1 0 0,1 0-1 0 0,-1 0 0 0 0,5-2 0 0 0,-5 2 207 0 0,0 1-1 0 0,1 0 1 0 0,-1-1-1 0 0,1 1 1 0 0,0 0-1 0 0,-1 0 1 0 0,1 0-1 0 0,0 1 1 0 0,0-1 0 0 0,-1 0-1 0 0,1 1 1 0 0,0-1-1 0 0,0 1 1 0 0,0-1-1 0 0,0 1 1 0 0,0 0-1 0 0,0 0 1 0 0,0 0-1 0 0,0 0 1 0 0,0 0-1 0 0,0 0 1 0 0,-1 1-1 0 0,1-1 1 0 0,0 1-1 0 0,0-1 1 0 0,0 1-1 0 0,0 0 1 0 0,-1-1-1 0 0,1 1 1 0 0,0 0-1 0 0,-1 0 1 0 0,1 0 0 0 0,0 1-1 0 0,-1-1 1 0 0,1 0-1 0 0,-1 0 1 0 0,2 3-1 0 0,-2-2 270 0 0,1 0-1 0 0,-1 0 1 0 0,0 1 0 0 0,0-1-1 0 0,0 0 1 0 0,0 0 0 0 0,0 1-1 0 0,0-1 1 0 0,-1 1 0 0 0,1-1-1 0 0,-1 1 1 0 0,0-1 0 0 0,0 1-1 0 0,0-1 1 0 0,0 1 0 0 0,0-1-1 0 0,0 1 1 0 0,-1-1 0 0 0,1 0-1 0 0,-1 1 1 0 0,1-1 0 0 0,-1 1-1 0 0,0-1 1 0 0,0 0 0 0 0,-2 3-1 0 0,2-3-85 0 0,1-1 0 0 0,-1 1 0 0 0,0-1 0 0 0,0 0-1 0 0,0 1 1 0 0,-1-1 0 0 0,1 0 0 0 0,0 0 0 0 0,0 0 0 0 0,-1 0-1 0 0,1 0 1 0 0,0 0 0 0 0,-1 0 0 0 0,1 0 0 0 0,-1-1-1 0 0,1 1 1 0 0,-1 0 0 0 0,0-1 0 0 0,1 1 0 0 0,-1-1 0 0 0,1 0-1 0 0,-1 1 1 0 0,0-1 0 0 0,1 0 0 0 0,-1 0 0 0 0,0 0 0 0 0,1 0-1 0 0,-1-1 1 0 0,0 1 0 0 0,1 0 0 0 0,-1-1 0 0 0,0 1 0 0 0,1-1-1 0 0,-1 1 1 0 0,1-1 0 0 0,-1 0 0 0 0,-2-1 0 0 0,3 1-252 0 0,0 0-1 0 0,-1 0 1 0 0,1 0 0 0 0,0 0 0 0 0,-1 0 0 0 0,1 0 0 0 0,0-1-1 0 0,0 1 1 0 0,0 0 0 0 0,0-1 0 0 0,0 1 0 0 0,1 0 0 0 0,-1-1-1 0 0,0 1 1 0 0,0-1 0 0 0,1 1 0 0 0,-1-1 0 0 0,1 0 0 0 0,0 1-1 0 0,-1-1 1 0 0,1 1 0 0 0,0-1 0 0 0,0 0 0 0 0,0 1 0 0 0,0-1-1 0 0,0 0 1 0 0,1 1 0 0 0,-1-1 0 0 0,0 0 0 0 0,1 1 0 0 0,-1-1-1 0 0,1 1 1 0 0,-1-1 0 0 0,1 1 0 0 0,0-1 0 0 0,0 1 0 0 0,0-1-1 0 0,0 1 1 0 0,0 0 0 0 0,0-1 0 0 0,0 1 0 0 0,0 0 0 0 0,0 0-1 0 0,0 0 1 0 0,1 0 0 0 0,-1 0 0 0 0,1 0 0 0 0,-1 0 0 0 0,0 1-1 0 0,1-1 1 0 0,-1 0 0 0 0,1 1 0 0 0,2-1 0 0 0,-3 0 200 0 0,0 1 0 0 0,0 0-1 0 0,0 0 1 0 0,0 1 0 0 0,0-1 0 0 0,-1 0 0 0 0,1 0 0 0 0,0 0 0 0 0,0 0 0 0 0,0 1 0 0 0,0-1 0 0 0,-1 0-1 0 0,1 1 1 0 0,0-1 0 0 0,0 1 0 0 0,-1-1 0 0 0,1 1 0 0 0,0-1 0 0 0,-1 1 0 0 0,1-1 0 0 0,0 1 0 0 0,-1 0 0 0 0,1-1-1 0 0,0 2 1 0 0,1 1-524 0 0</inkml:trace>
</inkml:ink>
</file>

<file path=ppt/ink/ink3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1.291"/>
    </inkml:context>
    <inkml:brush xml:id="br0">
      <inkml:brushProperty name="width" value="0.05" units="cm"/>
      <inkml:brushProperty name="height" value="0.05" units="cm"/>
    </inkml:brush>
  </inkml:definitions>
  <inkml:trace contextRef="#ctx0" brushRef="#br0">35 39 5065 0 0,'0'-1'202'0'0,"0"1"0"0"0,0-1-1 0 0,1 1 1 0 0,-1-1 0 0 0,0 1 0 0 0,0-1-1 0 0,1 1 1 0 0,-1-1 0 0 0,0 1-1 0 0,0-1 1 0 0,1 1 0 0 0,-1-1 0 0 0,1 1-1 0 0,-1-1 1 0 0,0 1 0 0 0,1-1 0 0 0,-1 1-1 0 0,1 0 1 0 0,-1-1 0 0 0,1 1 0 0 0,0 0-1 0 0,4-3 133 0 0,0 1-1 0 0,0 0 0 0 0,0 1 0 0 0,0-1 0 0 0,1 1 1 0 0,9-1-1 0 0,-14 2-226 0 0,0 0 1 0 0,0-1-1 0 0,0 1 1 0 0,0 0-1 0 0,0 0 1 0 0,0 1-1 0 0,0-1 1 0 0,0 0 0 0 0,0 0-1 0 0,0 0 1 0 0,0 1-1 0 0,0-1 1 0 0,0 0-1 0 0,0 1 1 0 0,0-1-1 0 0,0 1 1 0 0,0-1-1 0 0,0 1 1 0 0,0 0-1 0 0,-1-1 1 0 0,1 1 0 0 0,0 0-1 0 0,0-1 1 0 0,-1 1-1 0 0,1 0 1 0 0,-1 0-1 0 0,1 0 1 0 0,0 0-1 0 0,-1 0 1 0 0,0 0-1 0 0,1 0 1 0 0,-1 0-1 0 0,1 0 1 0 0,-1 0-1 0 0,0 0 1 0 0,0 0 0 0 0,0 0-1 0 0,1 0 1 0 0,-1 0-1 0 0,0 0 1 0 0,0 0-1 0 0,-1 0 1 0 0,1 0-1 0 0,0 0 1 0 0,0 0-1 0 0,0 0 1 0 0,-1 0-1 0 0,0 2 1 0 0,0-1-26 0 0,1 0-1 0 0,-1-1 1 0 0,0 1 0 0 0,0 0 0 0 0,0-1 0 0 0,0 1-1 0 0,-1 0 1 0 0,1-1 0 0 0,0 1 0 0 0,-1-1-1 0 0,1 0 1 0 0,-1 1 0 0 0,1-1 0 0 0,-1 0-1 0 0,0 0 1 0 0,1 0 0 0 0,-1 0 0 0 0,0 0-1 0 0,0-1 1 0 0,0 1 0 0 0,1 0 0 0 0,-1-1-1 0 0,0 1 1 0 0,0-1 0 0 0,0 0 0 0 0,0 0-1 0 0,0 0 1 0 0,0 0 0 0 0,-4 0 0 0 0,2 0-157 0 0,1 0 1 0 0,-1 0 0 0 0,1-1 0 0 0,-1 1 0 0 0,1-1-1 0 0,-1 0 1 0 0,1 0 0 0 0,-1 0 0 0 0,1 0 0 0 0,-1 0 0 0 0,1-1-1 0 0,0 0 1 0 0,0 1 0 0 0,0-1 0 0 0,-5-4 0 0 0,8 5-30 0 0,-1 0 0 0 0,0 1 0 0 0,1-1 0 0 0,0 0 0 0 0,-1 1 0 0 0,1-1 0 0 0,-1 0 0 0 0,1 0 0 0 0,0 0 0 0 0,-1 1 0 0 0,1-1 0 0 0,0 0 0 0 0,0 0 0 0 0,0 0 0 0 0,0 0 0 0 0,0 0 0 0 0,-1 1 0 0 0,2-1 1 0 0,-1 0-1 0 0,0 0 0 0 0,0 0 0 0 0,0 0 0 0 0,0 0 0 0 0,0 1 0 0 0,1-3 0 0 0,1 1-78 0 0,-1 1 0 0 0,0-1 0 0 0,0 0 0 0 0,1 0 0 0 0,-1 1 0 0 0,1-1 0 0 0,-1 1 0 0 0,1-1 0 0 0,0 1 0 0 0,2-2 0 0 0,0 1-133 0 0,1-1 0 0 0,-1 1 1 0 0,1 0-1 0 0,-1 0 1 0 0,1 0-1 0 0,0 1 1 0 0,0-1-1 0 0,8 0 0 0 0,-12 2 341 0 0,0 0-1 0 0,1 0 1 0 0,-1 0-1 0 0,1 0 1 0 0,-1 1-1 0 0,1-1 1 0 0,-1 0-1 0 0,0 1 0 0 0,1-1 1 0 0,-1 1-1 0 0,0-1 1 0 0,1 1-1 0 0,-1 0 1 0 0,0-1-1 0 0,0 1 1 0 0,0 0-1 0 0,0 0 1 0 0,0 0-1 0 0,0 0 1 0 0,0 0-1 0 0,0 0 0 0 0,0 0 1 0 0,0 0-1 0 0,1 2 1 0 0,-1 0 68 0 0,0-1 0 0 0,-1 0 0 0 0,1 1 0 0 0,0-1 0 0 0,-1 0 0 0 0,0 1 0 0 0,1-1 0 0 0,-1 1 0 0 0,0-1 0 0 0,0 1 0 0 0,0-1 0 0 0,-1 1 0 0 0,0 2 0 0 0,0-1 5 0 0,1-1-1 0 0,-1 0 1 0 0,-1 0-1 0 0,1 0 1 0 0,0 0-1 0 0,-1 0 1 0 0,1 0-1 0 0,-1-1 1 0 0,0 1-1 0 0,-3 3 1 0 0,4-5-102 0 0,0 0 0 0 0,0 0 0 0 0,0 0 0 0 0,-1 0 0 0 0,1 0 0 0 0,0 0 0 0 0,-1 0 0 0 0,1 0 0 0 0,0 0 0 0 0,-1-1 0 0 0,1 1 0 0 0,-1-1 0 0 0,1 1 0 0 0,-1-1 0 0 0,0 0 0 0 0,1 1 0 0 0,-1-1 0 0 0,1 0 0 0 0,-1 0 0 0 0,-3-1 0 0 0,4 1-94 0 0,0-1-1 0 0,-1 1 0 0 0,1-1 1 0 0,-1 0-1 0 0,1 1 0 0 0,0-1 1 0 0,0 0-1 0 0,-1 0 0 0 0,1 0 1 0 0,0 0-1 0 0,0 0 0 0 0,0-1 1 0 0,0 1-1 0 0,0 0 0 0 0,0 0 0 0 0,1-1 1 0 0,-1 1-1 0 0,0 0 0 0 0,1-1 1 0 0,-1 1-1 0 0,1-1 0 0 0,-1 1 1 0 0,1-1-1 0 0,0 1 0 0 0,-1-1 1 0 0,1 1-1 0 0,0-1 0 0 0,0-2 1 0 0,0 1-239 0 0,0 1 0 0 0,0-1 0 0 0,0 0 0 0 0,0 0 0 0 0,0 1 0 0 0,1-1 0 0 0,-1 0 0 0 0,1 1 0 0 0,0-1 0 0 0,0 0 0 0 0,0 1 0 0 0,0-1 0 0 0,0 1 0 0 0,0-1 0 0 0,3-2 0 0 0,-2 3 126 0 0,0 0 0 0 0,1 1 0 0 0,-1-1 0 0 0,0 1 0 0 0,1-1 0 0 0,-1 1 0 0 0,1 0 0 0 0,-1 0 0 0 0,1 0 0 0 0,3 0 0 0 0,-8-2 193 0 0</inkml:trace>
</inkml:ink>
</file>

<file path=ppt/ink/ink3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1.902"/>
    </inkml:context>
    <inkml:brush xml:id="br0">
      <inkml:brushProperty name="width" value="0.05" units="cm"/>
      <inkml:brushProperty name="height" value="0.05" units="cm"/>
    </inkml:brush>
  </inkml:definitions>
  <inkml:trace contextRef="#ctx0" brushRef="#br0">33 72 6913 0 0,'0'0'177'0'0,"0"0"0"0"0,-1 0 0 0 0,1-1 0 0 0,0 1 0 0 0,0 0 0 0 0,0-1 0 0 0,-1 1 0 0 0,1 0 0 0 0,0-1 0 0 0,0 1 0 0 0,0 0 0 0 0,0 0 0 0 0,0-1 0 0 0,0 1 0 0 0,-1-1 0 0 0,1 1 0 0 0,0 0 0 0 0,0-1 0 0 0,0 1 0 0 0,0 0 0 0 0,0-1 0 0 0,0 1 0 0 0,1 0 0 0 0,-1-1 0 0 0,0 1 0 0 0,0 0 0 0 0,0-1 0 0 0,0 1 0 0 0,0 0 0 0 0,1-1 0 0 0,9-9 1666 0 0,15-3-1097 0 0,-20 11-469 0 0,0 1 1 0 0,0 0-1 0 0,1 0 1 0 0,10-1-1 0 0,-15 2-242 0 0,0 0-1 0 0,0-1 0 0 0,0 1 1 0 0,-1 0-1 0 0,1 0 0 0 0,0 0 1 0 0,0 0-1 0 0,0 0 0 0 0,0 1 1 0 0,0-1-1 0 0,0 0 0 0 0,0 0 1 0 0,-1 0-1 0 0,1 1 0 0 0,0-1 1 0 0,0 1-1 0 0,0-1 0 0 0,-1 0 1 0 0,1 1-1 0 0,0-1 0 0 0,0 1 1 0 0,-1 0-1 0 0,1-1 0 0 0,0 1 1 0 0,-1 0-1 0 0,1-1 0 0 0,-1 1 1 0 0,1 0-1 0 0,-1 0 0 0 0,1-1 1 0 0,-1 1-1 0 0,1 0 0 0 0,-1 0 1 0 0,0 0-1 0 0,0 0 0 0 0,1-1 1 0 0,-1 3-1 0 0,0-2-45 0 0,-1 0 1 0 0,1 0-1 0 0,-1 1 0 0 0,1-1 0 0 0,-1 0 1 0 0,1 0-1 0 0,-1 0 0 0 0,0 0 0 0 0,1 0 0 0 0,-1 0 1 0 0,0 0-1 0 0,0 0 0 0 0,0 0 0 0 0,0 0 1 0 0,0-1-1 0 0,0 1 0 0 0,0 0 0 0 0,0-1 1 0 0,0 1-1 0 0,0-1 0 0 0,0 1 0 0 0,0-1 0 0 0,-1 1 1 0 0,1-1-1 0 0,0 0 0 0 0,-2 1 0 0 0,-33 4-295 0 0,32-5 281 0 0,0-1 1 0 0,-1 0-1 0 0,1 1 1 0 0,0-2-1 0 0,0 1 1 0 0,0-1-1 0 0,0 1 1 0 0,0-1 0 0 0,1 0-1 0 0,-5-3 1 0 0,7 4 10 0 0,-1 1 0 0 0,1-1 1 0 0,0 0-1 0 0,-1 0 1 0 0,1 0-1 0 0,0 0 1 0 0,0 0-1 0 0,0 0 0 0 0,0 0 1 0 0,0-1-1 0 0,0 1 1 0 0,0 0-1 0 0,0 0 1 0 0,0-1-1 0 0,1 1 0 0 0,-1-1 1 0 0,0 1-1 0 0,1-1 1 0 0,-1 1-1 0 0,1-1 1 0 0,0 1-1 0 0,-1-1 0 0 0,1 1 1 0 0,0-1-1 0 0,0 1 1 0 0,0-1-1 0 0,0 1 1 0 0,0-1-1 0 0,1-3 1 0 0,0 4-52 0 0,-1 0 1 0 0,1 0 0 0 0,0 0 0 0 0,0 0-1 0 0,0 0 1 0 0,0 0 0 0 0,-1 0 0 0 0,1 0-1 0 0,1 0 1 0 0,-1 0 0 0 0,0 0 0 0 0,0 0 0 0 0,0 1-1 0 0,0-1 1 0 0,0 1 0 0 0,1-1 0 0 0,-1 1-1 0 0,0-1 1 0 0,1 1 0 0 0,-1-1 0 0 0,0 1 0 0 0,1 0-1 0 0,-1 0 1 0 0,0 0 0 0 0,1 0 0 0 0,-1 0-1 0 0,0 0 1 0 0,1 0 0 0 0,-1 0 0 0 0,0 1 0 0 0,1-1-1 0 0,1 1 1 0 0,0 0-88 0 0,1 0-1 0 0,-1 0 1 0 0,0 0-1 0 0,0 0 1 0 0,0 1 0 0 0,0 0-1 0 0,0-1 1 0 0,0 1-1 0 0,-1 0 1 0 0,1 0-1 0 0,-1 0 1 0 0,4 4 0 0 0,-5-5 280 0 0,0 0 0 0 0,0 1 1 0 0,0 0-1 0 0,0-1 0 0 0,0 1 1 0 0,0 0-1 0 0,0-1 1 0 0,-1 1-1 0 0,1 0 0 0 0,0 0 1 0 0,-1 0-1 0 0,0 0 0 0 0,1-1 1 0 0,-1 1-1 0 0,0 0 0 0 0,0 0 1 0 0,0 4-1 0 0,-1-5-54 0 0,1 0 0 0 0,-1 0 0 0 0,0 0 0 0 0,1 0 0 0 0,-1 0 0 0 0,0 0 0 0 0,0 0 0 0 0,1-1 0 0 0,-1 1 0 0 0,0 0 0 0 0,0 0 0 0 0,0-1-1 0 0,0 1 1 0 0,0 0 0 0 0,0-1 0 0 0,0 1 0 0 0,0-1 0 0 0,0 1 0 0 0,0-1 0 0 0,-1 0 0 0 0,1 1 0 0 0,0-1 0 0 0,0 0 0 0 0,0 0 0 0 0,-1 0 0 0 0,1 0 0 0 0,0 0 0 0 0,0 0 0 0 0,-2 0 0 0 0,-2 0-459 0 0,4 0 265 0 0,0 0 0 0 0,0 1 0 0 0,0-1 1 0 0,-1 0-1 0 0,1 0 0 0 0,0 0 1 0 0,0-1-1 0 0,0 1 0 0 0,0 0 1 0 0,0 0-1 0 0,0 0 0 0 0,-1-1 1 0 0,1 1-1 0 0,0-1 0 0 0,0 1 0 0 0,0-1 1 0 0,0 1-1 0 0,0-1 0 0 0,0 0 1 0 0,0 1-1 0 0,1-1 0 0 0,-2-1 1 0 0,-1-4 96 0 0</inkml:trace>
</inkml:ink>
</file>

<file path=ppt/ink/ink3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2.961"/>
    </inkml:context>
    <inkml:brush xml:id="br0">
      <inkml:brushProperty name="width" value="0.05" units="cm"/>
      <inkml:brushProperty name="height" value="0.05" units="cm"/>
    </inkml:brush>
  </inkml:definitions>
  <inkml:trace contextRef="#ctx0" brushRef="#br0">139 9 5985 0 0,'5'-8'13666'0'0,"2"12"-13570"0"0,0 1-1 0 0,-1 0 1 0 0,1 0 0 0 0,-1 1 0 0 0,0 0 0 0 0,-1 0-1 0 0,0 1 1 0 0,0-1 0 0 0,0 1 0 0 0,7 14-1 0 0,1 6 72 0 0,-1 0 0 0 0,-2 1 0 0 0,-1 0 0 0 0,-1 0 0 0 0,7 53-1 0 0,-10-43-56 0 0,-2 0-1 0 0,-2-1 1 0 0,-2 1-1 0 0,-5 41 1 0 0,1-44-13 0 0,-2-1 0 0 0,-1-1 1 0 0,-2 1-1 0 0,-1-1 1 0 0,-30 62-1 0 0,31-77-441 0 0,0-1 0 0 0,-1 1 0 0 0,0-2 0 0 0,-2 1 0 0 0,0-2 0 0 0,-1 0 0 0 0,0 0 0 0 0,-1-1 0 0 0,0-1 0 0 0,-2-1 0 0 0,-24 16 0 0 0,24-19-6514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6.453"/>
    </inkml:context>
    <inkml:brush xml:id="br0">
      <inkml:brushProperty name="width" value="0.05" units="cm"/>
      <inkml:brushProperty name="height" value="0.05" units="cm"/>
      <inkml:brushProperty name="color" value="#004F8B"/>
    </inkml:brush>
  </inkml:definitions>
  <inkml:trace contextRef="#ctx0" brushRef="#br0">280 0 6913 0 0,'-12'4'6436'0'0,"-2"5"-3483"0"0,-15 18-2611 0 0,8-8 54 0 0,-126 84-631 0 0,102-74 47 0 0,44-28 179 0 0,0-1 0 0 0,1 0-1 0 0,-1 0 1 0 0,0 1 0 0 0,1-1 0 0 0,-1 0 0 0 0,1 1-1 0 0,-1-1 1 0 0,1 1 0 0 0,-1-1 0 0 0,1 0 0 0 0,-1 1 0 0 0,1-1-1 0 0,0 1 1 0 0,-1-1 0 0 0,1 1 0 0 0,-1 0 0 0 0,1-1 0 0 0,0 1-1 0 0,0-1 1 0 0,-1 1 0 0 0,1-1 0 0 0,0 1 0 0 0,0 0-1 0 0,0-1 1 0 0,0 1 0 0 0,0 0 0 0 0,0-1 0 0 0,0 1 0 0 0,0 0-1 0 0,0-1 1 0 0,0 1 0 0 0,0 0 0 0 0,0-1 0 0 0,0 1-1 0 0,0-1 1 0 0,0 1 0 0 0,1 0 0 0 0,-1 0 0 0 0,3 1-65 0 0,-1 1 1 0 0,0-1 0 0 0,1 0-1 0 0,-1 0 1 0 0,1 0 0 0 0,5 3-1 0 0,4 3-43 0 0,29 20 129 0 0,2-1-1 0 0,1-3 0 0 0,1-1 0 0 0,81 29 0 0 0,-113-49 77 0 0,-13-3-106 0 0,1 0 0 0 0,-1 0 0 0 0,0 0-1 0 0,0 0 1 0 0,0-1 0 0 0,0 1 0 0 0,1 0 0 0 0,-1 0 0 0 0,0 0 0 0 0,0 0 0 0 0,0 0 0 0 0,0 0 0 0 0,0 0 0 0 0,0 0 0 0 0,1 0 0 0 0,-1-1 0 0 0,0 1 0 0 0,0 0 0 0 0,0 0 0 0 0,0 0 0 0 0,0 0 0 0 0,0 0 0 0 0,0-1 0 0 0,0 1 0 0 0,0 0 0 0 0,1 0 0 0 0,-1 0 0 0 0,0 0 0 0 0,0-1 0 0 0,0 1 0 0 0,0 0-1 0 0,0 0 1 0 0,0 0 0 0 0,0 0 0 0 0,0-1 0 0 0,0 1 0 0 0,0 0 0 0 0,0 0 0 0 0,-1 0 0 0 0,1 0 0 0 0,0-1 0 0 0,0 1 0 0 0,0 0 0 0 0,0 0 0 0 0,0 0 0 0 0,0 0 0 0 0,0-1 0 0 0,0 1 0 0 0,0 0 0 0 0,0 0 0 0 0,-1 0 0 0 0,1 0 0 0 0,0 0 0 0 0,0 0 0 0 0,0 0 0 0 0,0-1 0 0 0,0 1 0 0 0,-1 0 0 0 0,1 0-1 0 0</inkml:trace>
</inkml:ink>
</file>

<file path=ppt/ink/ink3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3.367"/>
    </inkml:context>
    <inkml:brush xml:id="br0">
      <inkml:brushProperty name="width" value="0.05" units="cm"/>
      <inkml:brushProperty name="height" value="0.05" units="cm"/>
    </inkml:brush>
  </inkml:definitions>
  <inkml:trace contextRef="#ctx0" brushRef="#br0">64 1 9218 0 0,'0'0'707'0'0,"17"9"321"0"0,-14-7-1081 0 0,24 11 299 0 0,33 23 1 0 0,-54-32-120 0 0,0 0 1 0 0,0 0-1 0 0,-1 1 1 0 0,1 0-1 0 0,-1 0 1 0 0,0 0-1 0 0,-1 1 1 0 0,1 0-1 0 0,-1 0 1 0 0,0 0-1 0 0,4 10 1 0 0,-7-14-89 0 0,-1 0 0 0 0,0 0 0 0 0,0 0 0 0 0,0 0-1 0 0,0 0 1 0 0,-1 0 0 0 0,1 0 0 0 0,0 0 0 0 0,-1 0 0 0 0,1 0 0 0 0,-1-1 0 0 0,0 1 0 0 0,0 0 0 0 0,0 0 0 0 0,0 0 0 0 0,0-1 0 0 0,0 1 0 0 0,0-1 0 0 0,0 1 0 0 0,-1-1 0 0 0,1 1 0 0 0,0-1-1 0 0,-1 0 1 0 0,0 0 0 0 0,-2 2 0 0 0,-5 4 310 0 0,-1 0-1 0 0,-19 10 1 0 0,19-12-319 0 0,1-1 1 0 0,-1 0-1 0 0,0 0 0 0 0,0-1 1 0 0,0 0-1 0 0,-1 0 1 0 0,1-1-1 0 0,-1-1 1 0 0,1 0-1 0 0,-1 0 1 0 0,0-1-1 0 0,1 0 1 0 0,-22-6 3883 0 0,47 4-3248 0 0,19 3-1483 0 0,65-1-1449 0 0,-67-1-3814 0 0</inkml:trace>
</inkml:ink>
</file>

<file path=ppt/ink/ink3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3.835"/>
    </inkml:context>
    <inkml:brush xml:id="br0">
      <inkml:brushProperty name="width" value="0.05" units="cm"/>
      <inkml:brushProperty name="height" value="0.05" units="cm"/>
    </inkml:brush>
  </inkml:definitions>
  <inkml:trace contextRef="#ctx0" brushRef="#br0">0 18 3225 0 0,'0'-6'16209'0'0,"104"-6"-16238"0"0,80 12 1163 0 0,-146 1-2218 0 0,-13 0-5864 0 0</inkml:trace>
</inkml:ink>
</file>

<file path=ppt/ink/ink3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4.176"/>
    </inkml:context>
    <inkml:brush xml:id="br0">
      <inkml:brushProperty name="width" value="0.05" units="cm"/>
      <inkml:brushProperty name="height" value="0.05" units="cm"/>
    </inkml:brush>
  </inkml:definitions>
  <inkml:trace contextRef="#ctx0" brushRef="#br0">1 8 20276 0 0,'44'6'2405'0'0,"5"1"-2931"0"0,-10-8-1238 0 0,56-8 0 0 0,-22 1-4004 0 0,-20 6 1119 0 0</inkml:trace>
</inkml:ink>
</file>

<file path=ppt/ink/ink3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5.683"/>
    </inkml:context>
    <inkml:brush xml:id="br0">
      <inkml:brushProperty name="width" value="0.05" units="cm"/>
      <inkml:brushProperty name="height" value="0.05" units="cm"/>
    </inkml:brush>
  </inkml:definitions>
  <inkml:trace contextRef="#ctx0" brushRef="#br0">188 151 1840 0 0,'-1'-3'4177'0'0,"0"-2"-22"0"0,1-2-4096 0 0,1 1 1 0 0,-1 1-1 0 0,1-1 1 0 0,0 0-1 0 0,1 0 1 0 0,-1 0 0 0 0,1 0-1 0 0,0 1 1 0 0,1-1-1 0 0,-1 1 1 0 0,1-1 0 0 0,0 1-1 0 0,1 0 1 0 0,-1 0-1 0 0,1 1 1 0 0,0-1-1 0 0,0 1 1 0 0,0 0 0 0 0,1 0-1 0 0,0 0 1 0 0,8-6-1 0 0,-8 7 23 0 0,0 0-1 0 0,0 1 1 0 0,0-1 0 0 0,0 1-1 0 0,0 0 1 0 0,0 0-1 0 0,1 0 1 0 0,-1 1-1 0 0,1 0 1 0 0,-1 0 0 0 0,1 1-1 0 0,-1-1 1 0 0,1 1-1 0 0,0 0 1 0 0,-1 1-1 0 0,1-1 1 0 0,-1 1 0 0 0,1 0-1 0 0,-1 0 1 0 0,1 1-1 0 0,-1 0 1 0 0,0 0-1 0 0,0 0 1 0 0,7 4 0 0 0,-3 0 17 0 0,0 1 0 0 0,0 0 0 0 0,-1 1 0 0 0,0 0 0 0 0,0 0 0 0 0,-1 1 0 0 0,0 0 1 0 0,0 0-1 0 0,-1 0 0 0 0,0 1 0 0 0,-1 0 0 0 0,0 0 0 0 0,-1 1 0 0 0,0-1 0 0 0,0 1 1 0 0,-1 0-1 0 0,-1 0 0 0 0,2 11 0 0 0,-3-10 47 0 0,1-1 0 0 0,-2 0 0 0 0,0 0 0 0 0,0 0 1 0 0,-1 0-1 0 0,-1 1 0 0 0,1-1 0 0 0,-2 0 0 0 0,0-1 0 0 0,0 1 0 0 0,-1 0 0 0 0,0-1 1 0 0,0 0-1 0 0,-2 0 0 0 0,1 0 0 0 0,-1-1 0 0 0,0 1 0 0 0,-9 8 0 0 0,3-6-32 0 0,0-1 0 0 0,0-1 0 0 0,-2 0 0 0 0,1 0 0 0 0,-1-2 0 0 0,0 0 0 0 0,-1 0 0 0 0,0-1 0 0 0,0-1 0 0 0,0 0 0 0 0,-1-1 0 0 0,-16 2 0 0 0,14-3-147 0 0,0-1-1 0 0,-1-1 0 0 0,1-1 1 0 0,-1-1-1 0 0,1 0 1 0 0,0-2-1 0 0,-1 0 0 0 0,1 0 1 0 0,0-2-1 0 0,-26-9 0 0 0,42 13 121 0 0,0-1-1 0 0,0 0 1 0 0,0 0 0 0 0,0 0-1 0 0,0 0 1 0 0,0 0-1 0 0,0 0 1 0 0,-2-3-1 0 0,3-3 653 0 0,13-1-678 0 0,4 3-203 0 0,0 1-1 0 0,1 0 0 0 0,-1 1 1 0 0,21-1-1 0 0,70 2 35 0 0,-77 2 53 0 0,243 4-17 0 0,-251-4-5478 0 0</inkml:trace>
</inkml:ink>
</file>

<file path=ppt/ink/ink3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6.246"/>
    </inkml:context>
    <inkml:brush xml:id="br0">
      <inkml:brushProperty name="width" value="0.05" units="cm"/>
      <inkml:brushProperty name="height" value="0.05" units="cm"/>
    </inkml:brush>
  </inkml:definitions>
  <inkml:trace contextRef="#ctx0" brushRef="#br0">7 1 10138 0 0,'-6'-1'11397'0'0,"8"14"-11735"0"0,6 318 507 0 0,-8-157-170 0 0,2 157 17 0 0,0-313-2202 0 0</inkml:trace>
</inkml:ink>
</file>

<file path=ppt/ink/ink3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7.284"/>
    </inkml:context>
    <inkml:brush xml:id="br0">
      <inkml:brushProperty name="width" value="0.05" units="cm"/>
      <inkml:brushProperty name="height" value="0.05" units="cm"/>
    </inkml:brush>
  </inkml:definitions>
  <inkml:trace contextRef="#ctx0" brushRef="#br0">1 71 6913 0 0,'2'-5'10496'0'0,"14"-2"-10551"0"0,0 1 1 0 0,0 1-1 0 0,1 0 0 0 0,0 1 0 0 0,25-3 1 0 0,97-3-113 0 0,-68 7 131 0 0,11-1 1 0 0,82-9-275 0 0,-156 12 84 0 0</inkml:trace>
</inkml:ink>
</file>

<file path=ppt/ink/ink3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1.437"/>
    </inkml:context>
    <inkml:brush xml:id="br0">
      <inkml:brushProperty name="width" value="0.05" units="cm"/>
      <inkml:brushProperty name="height" value="0.05" units="cm"/>
    </inkml:brush>
  </inkml:definitions>
  <inkml:trace contextRef="#ctx0" brushRef="#br0">481 2 4145 0 0,'0'0'319'0'0,"0"0"-210"0"0,0-1 78 0 0,-4 19 7769 0 0,-6 4-5002 0 0,-18 19-2895 0 0,19-27 1022 0 0,-39 50 26 0 0,-108 110-1 0 0,81-95-981 0 0,57-60-105 0 0,-28 23-1 0 0,40-37-267 0 0,0 0 0 0 0,-1 0 0 0 0,1-1 0 0 0,-1 0 0 0 0,0-1 0 0 0,0 1 0 0 0,0-1 0 0 0,0-1 1 0 0,-11 3-1 0 0,18-5 192 0 0,0 0 1 0 0,-1 0 0 0 0,1 0-1 0 0,0 0 1 0 0,-1 0 0 0 0,1 0-1 0 0,0 0 1 0 0,-1 0 0 0 0,1 0-1 0 0,0 0 1 0 0,-1 0 0 0 0,1 0-1 0 0,0 0 1 0 0,-1 0 0 0 0,1 0-1 0 0,0-1 1 0 0,0 1 0 0 0,-1 0-1 0 0,1 0 1 0 0,0 0 0 0 0,0-1 0 0 0,-1 1-1 0 0,1 0 1 0 0,0 0 0 0 0,0 0-1 0 0,0-1 1 0 0,-1 1 0 0 0,1 0 63 0 0,0 0 0 0 0,0 0 1 0 0,0-1-1 0 0,0 1 1 0 0,0 0-1 0 0,0 0 0 0 0,0 0 1 0 0,0 0-1 0 0,0 0 0 0 0,0 0 1 0 0,0 0-1 0 0,0 0 1 0 0,0 0-1 0 0,0 0 0 0 0,-1 0 1 0 0,1-1-1 0 0,0 1 1 0 0,0 0-1 0 0,0 0 0 0 0,0 0 1 0 0,0 0-1 0 0,0 0 0 0 0,0 0 1 0 0,0 0-1 0 0,1 0 1 0 0,-1 0-1 0 0,0 0 0 0 0,0 0 1 0 0,0-1-1 0 0,0 1 0 0 0,0 0 1 0 0,0 0-1 0 0,0 0 1 0 0,0 0-1 0 0,0 0 0 0 0,0 0 1 0 0,0 0-1 0 0,0 0 1 0 0,0 0-1 0 0,0 0 0 0 0,0 0 1 0 0,0 0-1 0 0,0 0 0 0 0,0 0 1 0 0,1 0-1 0 0,-1-1 1 0 0,0 1-1 0 0,0 0 0 0 0,0 0 1 0 0,0 0-1 0 0,0 0 1 0 0,0 0-1 0 0,0 0 0 0 0,0 0 1 0 0,0 0-1 0 0,0 0 0 0 0,1 0 1 0 0,-1 0-1 0 0,0 0 1 0 0,0 0-1 0 0,0 0 0 0 0,0 0 1 0 0,0 0-1 0 0,0 0 1 0 0,0 1-1 0 0,0-1 0 0 0,0 0 1 0 0,33 15 228 0 0,-1 2 0 0 0,0 1 0 0 0,-1 1 0 0 0,33 29 0 0 0,58 35-91 0 0,-62-50-1283 0 0,-49-27-4544 0 0</inkml:trace>
</inkml:ink>
</file>

<file path=ppt/ink/ink3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2.789"/>
    </inkml:context>
    <inkml:brush xml:id="br0">
      <inkml:brushProperty name="width" value="0.05" units="cm"/>
      <inkml:brushProperty name="height" value="0.05" units="cm"/>
    </inkml:brush>
  </inkml:definitions>
  <inkml:trace contextRef="#ctx0" brushRef="#br0">265 1 5529 0 0,'0'0'423'0'0,"20"4"-48"0"0,0 4-132 0 0,-1 1-1 0 0,1 0 1 0 0,-2 2 0 0 0,1 0 0 0 0,29 24 0 0 0,-40-28 166 0 0,1 1 0 0 0,-1 0 0 0 0,-1 0 1 0 0,1 1-1 0 0,-2 0 0 0 0,1 1 0 0 0,-1-1 0 0 0,0 1 0 0 0,-1 1 0 0 0,0-1 1 0 0,-1 1-1 0 0,5 17 0 0 0,-8-24-232 0 0,-1 0-1 0 0,1 0 1 0 0,-1 0 0 0 0,0 0 0 0 0,0 0 0 0 0,0 0-1 0 0,-1 0 1 0 0,1 0 0 0 0,-1 0 0 0 0,0 0 0 0 0,0-1 0 0 0,0 1-1 0 0,-3 5 1 0 0,0-2 122 0 0,1 0 1 0 0,-2-1-1 0 0,1 1 0 0 0,-1-1 0 0 0,0 0 0 0 0,-8 8 1 0 0,-1-2 52 0 0,-1-1 1 0 0,0 0 0 0 0,0 0-1 0 0,-34 15 1 0 0,22-14-582 0 0,-1-1 1 0 0,0-2-1 0 0,-56 11 0 0 0,-91 1-3601 0 0,155-22 3351 0 0,21-1 1328 0 0,11 0-400 0 0,297-12-1600 0 0,156 17 1795 0 0,-461-2-599 0 0,1-1 0 0 0,-1 0-1 0 0,1 0 1 0 0,-1-1 0 0 0,0 1-1 0 0,1-1 1 0 0,7-3 0 0 0,-16 3 469 0 0</inkml:trace>
</inkml:ink>
</file>

<file path=ppt/ink/ink3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3.848"/>
    </inkml:context>
    <inkml:brush xml:id="br0">
      <inkml:brushProperty name="width" value="0.05" units="cm"/>
      <inkml:brushProperty name="height" value="0.05" units="cm"/>
    </inkml:brush>
  </inkml:definitions>
  <inkml:trace contextRef="#ctx0" brushRef="#br0">25 0 14139 0 0,'0'0'690'0'0,"-7"17"319"0"0,2 3-988 0 0,1 0 1 0 0,0 1-1 0 0,2-1 0 0 0,0 1 1 0 0,2 0-1 0 0,0-1 0 0 0,1 1 1 0 0,2-1-1 0 0,4 25 0 0 0,-4-37 83 0 0,-1-1 1 0 0,1 0-1 0 0,1 0 0 0 0,-1 0 0 0 0,1-1 0 0 0,6 8 0 0 0,-9-12-68 0 0,0 0 1 0 0,1 1-1 0 0,0-1 0 0 0,-1 0 0 0 0,1 0 1 0 0,0-1-1 0 0,0 1 0 0 0,0 0 1 0 0,0-1-1 0 0,0 1 0 0 0,1-1 0 0 0,-1 1 1 0 0,0-1-1 0 0,1 0 0 0 0,-1 0 1 0 0,1 0-1 0 0,-1-1 0 0 0,1 1 1 0 0,-1-1-1 0 0,1 1 0 0 0,3-1 0 0 0,-5 0-36 0 0,1 0-1 0 0,-1-1 1 0 0,0 1-1 0 0,0-1 1 0 0,0 1-1 0 0,0-1 0 0 0,0 0 1 0 0,0 1-1 0 0,0-1 1 0 0,0 0-1 0 0,0 0 0 0 0,0 1 1 0 0,0-1-1 0 0,0 0 1 0 0,0 0-1 0 0,-1 0 1 0 0,1 0-1 0 0,0 0 0 0 0,-1-1 1 0 0,1 0-1 0 0,7-16-4702 0 0,-4 2-822 0 0</inkml:trace>
</inkml:ink>
</file>

<file path=ppt/ink/ink3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4.186"/>
    </inkml:context>
    <inkml:brush xml:id="br0">
      <inkml:brushProperty name="width" value="0.05" units="cm"/>
      <inkml:brushProperty name="height" value="0.05" units="cm"/>
    </inkml:brush>
  </inkml:definitions>
  <inkml:trace contextRef="#ctx0" brushRef="#br0">0 17 16676 0 0,'13'-1'3591'0'0,"17"-4"-3029"0"0,14-3-1140 0 0,-20 6 555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7.176"/>
    </inkml:context>
    <inkml:brush xml:id="br0">
      <inkml:brushProperty name="width" value="0.05" units="cm"/>
      <inkml:brushProperty name="height" value="0.05" units="cm"/>
      <inkml:brushProperty name="color" value="#004F8B"/>
    </inkml:brush>
  </inkml:definitions>
  <inkml:trace contextRef="#ctx0" brushRef="#br0">3 80 3225 0 0,'-3'-11'15443'0'0,"27"1"-13166"0"0,14 1-5197 0 0,-20 5 4211 0 0,138-13-1356 0 0,14-2 2 0 0,-129 10-1340 0 0</inkml:trace>
</inkml:ink>
</file>

<file path=ppt/ink/ink3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4.887"/>
    </inkml:context>
    <inkml:brush xml:id="br0">
      <inkml:brushProperty name="width" value="0.05" units="cm"/>
      <inkml:brushProperty name="height" value="0.05" units="cm"/>
    </inkml:brush>
  </inkml:definitions>
  <inkml:trace contextRef="#ctx0" brushRef="#br0">1 80 10138 0 0,'0'0'1430'0'0,"6"-5"4026"0"0,29-6-5442 0 0,1 1 0 0 0,0 2 1 0 0,0 2-1 0 0,37-3 0 0 0,154 2-7 0 0,-110 6-9 0 0,-99 0-263 0 0,0 0 0 0 0,1 0 0 0 0,-1-2 0 0 0,30-8 0 0 0,-34 6-5388 0 0</inkml:trace>
</inkml:ink>
</file>

<file path=ppt/ink/ink3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5.247"/>
    </inkml:context>
    <inkml:brush xml:id="br0">
      <inkml:brushProperty name="width" value="0.05" units="cm"/>
      <inkml:brushProperty name="height" value="0.05" units="cm"/>
    </inkml:brush>
  </inkml:definitions>
  <inkml:trace contextRef="#ctx0" brushRef="#br0">0 1 5529 0 0,'4'0'13211'0'0,"10"9"-13563"0"0,17 20 218 0 0,0 1 1 0 0,28 39 0 0 0,-12-15 53 0 0,-25-29 80 0 0,23 24-4 0 0,-2 1-1 0 0,64 100 0 0 0,-93-120-1255 0 0,-10-15-4708 0 0</inkml:trace>
</inkml:ink>
</file>

<file path=ppt/ink/ink3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5.575"/>
    </inkml:context>
    <inkml:brush xml:id="br0">
      <inkml:brushProperty name="width" value="0.05" units="cm"/>
      <inkml:brushProperty name="height" value="0.05" units="cm"/>
    </inkml:brush>
  </inkml:definitions>
  <inkml:trace contextRef="#ctx0" brushRef="#br0">407 5 13363 0 0,'-2'-4'4164'0'0,"2"4"-3983"0"0,-1 0 0 0 0,1 0 0 0 0,0 0 0 0 0,0-1 0 0 0,-1 1 0 0 0,1 0 0 0 0,0 0 0 0 0,0 0 0 0 0,-1 0 0 0 0,1 0 0 0 0,0 0 0 0 0,0 0 0 0 0,0 0 0 0 0,-1 0 0 0 0,1 0 0 0 0,0 0 0 0 0,-2 2 1811 0 0,1-2-1811 0 0,-1 1-66 0 0,-1 2 293 0 0,-24 24-65 0 0,1 1 0 0 0,-41 59 0 0 0,25-31-296 0 0,42-56-47 0 0,-55 69-5 0 0,4 2-1 0 0,-58 105 1 0 0,93-145-182 0 0</inkml:trace>
</inkml:ink>
</file>

<file path=ppt/ink/ink3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7.981"/>
    </inkml:context>
    <inkml:brush xml:id="br0">
      <inkml:brushProperty name="width" value="0.05" units="cm"/>
      <inkml:brushProperty name="height" value="0.05" units="cm"/>
    </inkml:brush>
  </inkml:definitions>
  <inkml:trace contextRef="#ctx0" brushRef="#br0">74 2 7834 0 0,'-6'-2'14651'0'0,"-2"13"-14643"0"0,0 1 1 0 0,1 0-1 0 0,0 0 1 0 0,1 0-1 0 0,0 1 1 0 0,1 0-1 0 0,0 0 1 0 0,1 1-1 0 0,0-1 1 0 0,2 1-1 0 0,-1 0 0 0 0,2 0 1 0 0,0 0-1 0 0,0 0 1 0 0,1 0-1 0 0,3 16 1 0 0,-2-26-10 0 0,0 0 1 0 0,0 0-1 0 0,1 1 1 0 0,-1-1-1 0 0,1 0 1 0 0,0 0-1 0 0,1-1 1 0 0,-1 1-1 0 0,1 0 1 0 0,-1-1-1 0 0,1 1 1 0 0,0-1-1 0 0,0 0 1 0 0,1 0-1 0 0,-1 0 1 0 0,1 0-1 0 0,3 2 1 0 0,-4-4-45 0 0,-1 0 1 0 0,0 0 0 0 0,0 0 0 0 0,1 0-1 0 0,-1 0 1 0 0,1-1 0 0 0,-1 1-1 0 0,0-1 1 0 0,1 1 0 0 0,-1-1 0 0 0,1 0-1 0 0,-1 0 1 0 0,1 0 0 0 0,-1-1 0 0 0,1 1-1 0 0,-1 0 1 0 0,1-1 0 0 0,-1 0 0 0 0,0 1-1 0 0,1-1 1 0 0,-1 0 0 0 0,0 0 0 0 0,1-1-1 0 0,-1 1 1 0 0,0 0 0 0 0,0-1 0 0 0,0 1-1 0 0,0-1 1 0 0,-1 1 0 0 0,1-1-1 0 0,2-3 1 0 0,2-3-554 0 0,0 0 0 0 0,-1-1 1 0 0,-1 1-1 0 0,1-1 0 0 0,-1 0 0 0 0,-1 0 0 0 0,0-1 0 0 0,0 1 0 0 0,2-16 1 0 0,0-3 79 0 0</inkml:trace>
</inkml:ink>
</file>

<file path=ppt/ink/ink3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8.358"/>
    </inkml:context>
    <inkml:brush xml:id="br0">
      <inkml:brushProperty name="width" value="0.05" units="cm"/>
      <inkml:brushProperty name="height" value="0.05" units="cm"/>
    </inkml:brush>
  </inkml:definitions>
  <inkml:trace contextRef="#ctx0" brushRef="#br0">5 25 14283 0 0,'0'0'110'0'0,"0"0"1"0"0,-1-1-1 0 0,1 1 0 0 0,0 0 0 0 0,0 0 0 0 0,-1 0 1 0 0,1-1-1 0 0,0 1 0 0 0,0 0 0 0 0,-1-1 1 0 0,1 1-1 0 0,0 0 0 0 0,0-1 0 0 0,0 1 1 0 0,0 0-1 0 0,-1-1 0 0 0,1 1 0 0 0,0 0 1 0 0,0-1-1 0 0,0 1 0 0 0,0 0 0 0 0,0-1 1 0 0,0 1-1 0 0,0-1 0 0 0,0 1 0 0 0,0 0 1 0 0,0-1-1 0 0,0 1 0 0 0,0 0 0 0 0,0-1 1 0 0,0 1-1 0 0,1 0 0 0 0,-1-1 0 0 0,0 1 0 0 0,0 0 1 0 0,0-1-1 0 0,0 1 0 0 0,1 0 0 0 0,-1-1 1 0 0,0 1-1 0 0,0 0 0 0 0,1 0 0 0 0,-1-1 1 0 0,0 1-1 0 0,0 0 0 0 0,1 0 0 0 0,-1-1 1 0 0,0 1-1 0 0,1 0 0 0 0,-1 0 0 0 0,1 0 1 0 0,18-6 181 0 0,-16 5-660 0 0,2 0-775 0 0,0 1-1 0 0,1-1 1 0 0,-1 1 0 0 0,0 0-1 0 0,7 1 1 0 0,-9-1 531 0 0,17 2-3878 0 0</inkml:trace>
</inkml:ink>
</file>

<file path=ppt/ink/ink3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8.730"/>
    </inkml:context>
    <inkml:brush xml:id="br0">
      <inkml:brushProperty name="width" value="0.05" units="cm"/>
      <inkml:brushProperty name="height" value="0.05" units="cm"/>
    </inkml:brush>
  </inkml:definitions>
  <inkml:trace contextRef="#ctx0" brushRef="#br0">1 55 2761 0 0,'3'-6'5039'0'0,"12"-19"-3582"0"0,-13 22-1278 0 0,0 1 0 0 0,0 0 0 0 0,1 0 0 0 0,-1 1 0 0 0,0-1 0 0 0,1 0 0 0 0,-1 1 0 0 0,1-1 0 0 0,0 1 0 0 0,0 0 0 0 0,-1 0 0 0 0,1 0 0 0 0,0 0 1 0 0,0 1-1 0 0,0-1 0 0 0,0 1 0 0 0,0 0 0 0 0,0 0 0 0 0,0 0 0 0 0,0 0 0 0 0,0 0 0 0 0,0 0 0 0 0,0 1 0 0 0,-1 0 0 0 0,1-1 0 0 0,0 1 0 0 0,0 0 0 0 0,0 0 0 0 0,-1 1 1 0 0,1-1-1 0 0,0 1 0 0 0,-1-1 0 0 0,0 1 0 0 0,1 0 0 0 0,-1 0 0 0 0,0 0 0 0 0,0 0 0 0 0,0 0 0 0 0,0 0 0 0 0,0 1 0 0 0,0-1 0 0 0,-1 0 0 0 0,1 1 0 0 0,-1 0 0 0 0,0-1 1 0 0,1 1-1 0 0,-1 0 0 0 0,-1 0 0 0 0,1 0 0 0 0,0 0 0 0 0,-1-1 0 0 0,1 1 0 0 0,-1 0 0 0 0,0 0 0 0 0,0 6 0 0 0,-1-7-110 0 0,1 1-1 0 0,-1-1 1 0 0,1 0 0 0 0,-1 1-1 0 0,0-1 1 0 0,0 0 0 0 0,0 0-1 0 0,0 0 1 0 0,0 0 0 0 0,-1 0-1 0 0,1 0 1 0 0,-1 0 0 0 0,1 0-1 0 0,-1 0 1 0 0,0-1-1 0 0,1 1 1 0 0,-1-1 0 0 0,0 1-1 0 0,0-1 1 0 0,0 1 0 0 0,0-1-1 0 0,0 0 1 0 0,-1 0 0 0 0,1 0-1 0 0,0-1 1 0 0,0 1 0 0 0,-1 0-1 0 0,1-1 1 0 0,0 0-1 0 0,-1 1 1 0 0,1-1 0 0 0,-1 0-1 0 0,1 0 1 0 0,0 0 0 0 0,-1 0-1 0 0,1-1 1 0 0,0 1 0 0 0,-4-2-1 0 0,2 2-202 0 0,1-1-1 0 0,0 0 1 0 0,0 0-1 0 0,0 0 1 0 0,0 0-1 0 0,0 0 1 0 0,0 0-1 0 0,0-1 0 0 0,0 0 1 0 0,1 1-1 0 0,-1-1 1 0 0,0 0-1 0 0,1 0 1 0 0,0-1-1 0 0,-1 1 1 0 0,1 0-1 0 0,0-1 1 0 0,0 1-1 0 0,0-1 1 0 0,1 0-1 0 0,-1 0 1 0 0,1 1-1 0 0,-1-1 0 0 0,1 0 1 0 0,0 0-1 0 0,0 0 1 0 0,0-1-1 0 0,0-5 1 0 0,1 7 122 0 0,0 1 0 0 0,0-1 0 0 0,0 0 0 0 0,0 1 0 0 0,0-1 1 0 0,1 0-1 0 0,-1 1 0 0 0,1-1 0 0 0,-1 1 0 0 0,1-1 0 0 0,0 1 0 0 0,-1-1 0 0 0,1 1 0 0 0,0-1 1 0 0,0 1-1 0 0,0 0 0 0 0,0-1 0 0 0,0 1 0 0 0,0 0 0 0 0,1 0 0 0 0,-1 0 0 0 0,0 0 0 0 0,1 0 1 0 0,-1 0-1 0 0,1 0 0 0 0,-1 0 0 0 0,0 0 0 0 0,1 1 0 0 0,0-1 0 0 0,-1 1 0 0 0,1-1 0 0 0,-1 1 1 0 0,1 0-1 0 0,0-1 0 0 0,-1 1 0 0 0,1 0 0 0 0,0 0 0 0 0,-1 0 0 0 0,1 0 0 0 0,0 1 1 0 0,-1-1-1 0 0,1 0 0 0 0,0 1 0 0 0,-1-1 0 0 0,1 1 0 0 0,-1-1 0 0 0,1 1 0 0 0,-1 0 0 0 0,1 0 1 0 0,-1 0-1 0 0,1 0 0 0 0,-1 0 0 0 0,0 0 0 0 0,0 0 0 0 0,1 0 0 0 0,-1 0 0 0 0,0 1 0 0 0,0-1 1 0 0,0 0-1 0 0,0 1 0 0 0,-1-1 0 0 0,1 1 0 0 0,0-1 0 0 0,0 1 0 0 0,-1-1 0 0 0,1 1 0 0 0,-1-1 1 0 0,1 3-1 0 0,-1-2 129 0 0,0-1 1 0 0,0 1-1 0 0,-1 0 1 0 0,1-1-1 0 0,0 1 0 0 0,-1 0 1 0 0,1-1-1 0 0,-1 1 1 0 0,1 0-1 0 0,-1-1 1 0 0,0 1-1 0 0,1-1 1 0 0,-1 1-1 0 0,0-1 1 0 0,0 1-1 0 0,-2 1 1 0 0,3-2-104 0 0,-1-1 0 0 0,0 1 0 0 0,1 0 0 0 0,-1 0 0 0 0,0-1 0 0 0,0 1 0 0 0,1 0 0 0 0,-1-1-1 0 0,0 1 1 0 0,0-1 0 0 0,0 1 0 0 0,0-1 0 0 0,0 0 0 0 0,0 1 0 0 0,0-1 0 0 0,0 0 0 0 0,0 1 0 0 0,0-1 0 0 0,0 0 0 0 0,0 0 0 0 0,0 0 0 0 0,0 0 0 0 0,0 0 0 0 0,0 0 0 0 0,0 0 0 0 0,0 0 0 0 0,0-1 0 0 0,0 1 0 0 0,-1-1 0 0 0,0-1-1671 0 0</inkml:trace>
</inkml:ink>
</file>

<file path=ppt/ink/ink3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9.412"/>
    </inkml:context>
    <inkml:brush xml:id="br0">
      <inkml:brushProperty name="width" value="0.05" units="cm"/>
      <inkml:brushProperty name="height" value="0.05" units="cm"/>
    </inkml:brush>
  </inkml:definitions>
  <inkml:trace contextRef="#ctx0" brushRef="#br0">13 29 8754 0 0,'0'0'111'0'0,"0"0"0"0"0,0 0 0 0 0,-1-1 0 0 0,1 1 0 0 0,0 0 1 0 0,0 0-1 0 0,0 0 0 0 0,0-1 0 0 0,0 1 0 0 0,0 0 0 0 0,-1 0 0 0 0,1-1 0 0 0,0 1 0 0 0,0 0 1 0 0,0 0-1 0 0,0-1 0 0 0,0 1 0 0 0,0 0 0 0 0,0 0 0 0 0,0-1 0 0 0,0 1 0 0 0,0 0 1 0 0,0 0-1 0 0,0 0 0 0 0,1-1 0 0 0,-1 1 0 0 0,0 0 0 0 0,0 0 0 0 0,0-1 0 0 0,0 1 0 0 0,0 0 1 0 0,0 0-1 0 0,0 0 0 0 0,1-1 0 0 0,-1 1 0 0 0,0 0 0 0 0,0 0 0 0 0,0 0 0 0 0,1 0 1 0 0,-1-1-1 0 0,0 1 0 0 0,0 0 0 0 0,0 0 0 0 0,1 0 0 0 0,-1 0 0 0 0,0 0 0 0 0,4-3-111 0 0,1 1 0 0 0,-1-1 0 0 0,1 1 0 0 0,-1 0-1 0 0,1 1 1 0 0,0-1 0 0 0,-1 1 0 0 0,1 0 0 0 0,0 0 0 0 0,0 0 0 0 0,7 1-1 0 0,-10 0 99 0 0,0 0-1 0 0,0 0 1 0 0,0 0-1 0 0,0 1 1 0 0,-1-1-1 0 0,1 1 1 0 0,0-1-1 0 0,0 1 1 0 0,0 0-1 0 0,0-1 1 0 0,-1 1-1 0 0,1 0 1 0 0,0 0-1 0 0,-1 0 1 0 0,1 1-1 0 0,-1-1 1 0 0,1 0-1 0 0,-1 1 1 0 0,0-1-1 0 0,1 0 1 0 0,-1 1-1 0 0,0 0 1 0 0,0-1-1 0 0,0 1 1 0 0,0 0-1 0 0,0-1 1 0 0,0 1-1 0 0,-1 0 0 0 0,1 0 1 0 0,-1 0-1 0 0,1 0 1 0 0,-1 0-1 0 0,0 0 1 0 0,1 3-1 0 0,-2-2 16 0 0,1 1 1 0 0,0-1-1 0 0,-1 0 0 0 0,1 0 0 0 0,-1 1 0 0 0,0-1 0 0 0,0 0 0 0 0,0 0 0 0 0,-1 0 0 0 0,1 0 0 0 0,-1-1 0 0 0,0 1 0 0 0,1 0 1 0 0,-1 0-1 0 0,0-1 0 0 0,-1 0 0 0 0,1 1 0 0 0,0-1 0 0 0,-1 0 0 0 0,1 0 0 0 0,-1 0 0 0 0,0 0 0 0 0,0-1 0 0 0,1 1 0 0 0,-4 1 1 0 0,4-2-179 0 0,0 0 0 0 0,0 0 0 0 0,0 0 1 0 0,0-1-1 0 0,0 1 0 0 0,-1 0 0 0 0,1-1 1 0 0,0 1-1 0 0,0-1 0 0 0,0 0 0 0 0,0 0 1 0 0,-1 0-1 0 0,1 0 0 0 0,0 0 0 0 0,0 0 1 0 0,0 0-1 0 0,-1-1 0 0 0,1 1 1 0 0,0-1-1 0 0,0 0 0 0 0,0 0 0 0 0,0 1 1 0 0,0-1-1 0 0,0 0 0 0 0,0-1 0 0 0,0 1 1 0 0,1 0-1 0 0,-1-1 0 0 0,0 1 0 0 0,1-1 1 0 0,-1 1-1 0 0,1-1 0 0 0,-1 0 0 0 0,1 1 1 0 0,0-1-1 0 0,0 0 0 0 0,-1-2 0 0 0,1 1-155 0 0,0 0 0 0 0,0 0 0 0 0,1 0 0 0 0,0-1-1 0 0,0 1 1 0 0,0 0 0 0 0,0 0 0 0 0,0 0-1 0 0,0 0 1 0 0,1 0 0 0 0,-1 0 0 0 0,1 0 0 0 0,0 0-1 0 0,0 0 1 0 0,3-5 0 0 0,-4 7 166 0 0,1-1 1 0 0,0 0-1 0 0,-1 1 0 0 0,1-1 1 0 0,0 0-1 0 0,0 1 0 0 0,0-1 1 0 0,0 1-1 0 0,1 0 0 0 0,-1-1 1 0 0,0 1-1 0 0,0 0 0 0 0,1 0 1 0 0,-1 0-1 0 0,1 0 0 0 0,-1 0 1 0 0,1 0-1 0 0,0 0 0 0 0,-1 0 1 0 0,1 1-1 0 0,0-1 0 0 0,-1 0 1 0 0,1 1-1 0 0,0 0 0 0 0,0-1 1 0 0,0 1-1 0 0,-1 0 0 0 0,3 0 1 0 0,-1 1 175 0 0,-1 0-1 0 0,1 0 1 0 0,-1 0 0 0 0,1 0 0 0 0,-1 0 0 0 0,0 1 0 0 0,1-1 0 0 0,-1 1-1 0 0,0-1 1 0 0,0 1 0 0 0,0 0 0 0 0,0 0 0 0 0,1 2 0 0 0,-2-2 7 0 0,1-1 1 0 0,-1 0-1 0 0,0 1 1 0 0,0-1-1 0 0,0 1 1 0 0,0 0-1 0 0,-1-1 1 0 0,1 1 0 0 0,0 0-1 0 0,-1-1 1 0 0,1 1-1 0 0,-1 0 1 0 0,1 0-1 0 0,-1-1 1 0 0,0 1-1 0 0,0 0 1 0 0,0 0 0 0 0,0 0-1 0 0,0 3 1 0 0,-1-4-68 0 0,1-1-1 0 0,-1 1 1 0 0,1 0 0 0 0,-1-1 0 0 0,1 1 0 0 0,-1-1 0 0 0,1 1 0 0 0,-1-1-1 0 0,1 1 1 0 0,-1-1 0 0 0,0 1 0 0 0,1-1 0 0 0,-1 0 0 0 0,0 1 0 0 0,1-1-1 0 0,-1 0 1 0 0,0 0 0 0 0,1 1 0 0 0,-1-1 0 0 0,0 0 0 0 0,0 0 0 0 0,1 0-1 0 0,-3 0 1 0 0,-17-1-1580 0 0,12-1 831 0 0</inkml:trace>
</inkml:ink>
</file>

<file path=ppt/ink/ink3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9.921"/>
    </inkml:context>
    <inkml:brush xml:id="br0">
      <inkml:brushProperty name="width" value="0.05" units="cm"/>
      <inkml:brushProperty name="height" value="0.05" units="cm"/>
    </inkml:brush>
  </inkml:definitions>
  <inkml:trace contextRef="#ctx0" brushRef="#br0">38 0 10594 0 0,'10'1'166'0'0,"0"0"-1"0"0,0 0 1 0 0,0 1-1 0 0,0 0 1 0 0,-1 1-1 0 0,1 0 1 0 0,-1 0-1 0 0,11 6 1 0 0,-14-6 209 0 0,0 0 1 0 0,-1 1 0 0 0,1-1 0 0 0,-1 1 0 0 0,1 0 0 0 0,-1 0-1 0 0,0 1 1 0 0,-1 0 0 0 0,1 0 0 0 0,-1 0 0 0 0,0 0-1 0 0,0 0 1 0 0,3 8 0 0 0,-6-12-261 0 0,-1 1 1 0 0,1-1-1 0 0,-1 0 1 0 0,1 1-1 0 0,-1-1 1 0 0,0 0-1 0 0,0 1 0 0 0,0-1 1 0 0,1 0-1 0 0,-1 1 1 0 0,-1-1-1 0 0,1 0 0 0 0,0 1 1 0 0,0-1-1 0 0,0 0 1 0 0,-1 1-1 0 0,1-1 1 0 0,-1 0-1 0 0,1 1 0 0 0,-1-1 1 0 0,-1 2-1 0 0,0 0-4 0 0,0-1 0 0 0,0 1 1 0 0,0-1-1 0 0,-1 0 0 0 0,1 1 0 0 0,-1-1 0 0 0,1 0 0 0 0,-6 2 0 0 0,-4 2 39 0 0,1-1 1 0 0,0 0-1 0 0,-22 5 0 0 0,23-7-71 0 0,0-1 1 0 0,0 0 0 0 0,0 0-1 0 0,-1-1 1 0 0,1 0 0 0 0,0 0 0 0 0,-1-2-1 0 0,-17-1 1 0 0,26 0 451 0 0,20-1-290 0 0,172 1-1112 0 0,-156 2 309 0 0</inkml:trace>
</inkml:ink>
</file>

<file path=ppt/ink/ink3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0.379"/>
    </inkml:context>
    <inkml:brush xml:id="br0">
      <inkml:brushProperty name="width" value="0.05" units="cm"/>
      <inkml:brushProperty name="height" value="0.05" units="cm"/>
    </inkml:brush>
  </inkml:definitions>
  <inkml:trace contextRef="#ctx0" brushRef="#br0">42 49 7834 0 0,'-42'-14'11178'0'0,"62"12"-7305"0"0,-1 0-3904 0 0,70-1-6 0 0,297-20 25 0 0,-349 18 12 0 0</inkml:trace>
</inkml:ink>
</file>

<file path=ppt/ink/ink3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3.487"/>
    </inkml:context>
    <inkml:brush xml:id="br0">
      <inkml:brushProperty name="width" value="0.05" units="cm"/>
      <inkml:brushProperty name="height" value="0.05" units="cm"/>
    </inkml:brush>
  </inkml:definitions>
  <inkml:trace contextRef="#ctx0" brushRef="#br0">8 61 2761 0 0,'0'0'260'0'0,"-1"0"1"0"0,1-1-1 0 0,-1 1 1 0 0,1 0-1 0 0,-1-1 1 0 0,1 1-1 0 0,-1 0 1 0 0,1-1-1 0 0,0 1 1 0 0,-1-1 0 0 0,1 1-1 0 0,0 0 1 0 0,-1-1-1 0 0,1 1 1 0 0,0-1-1 0 0,-1 1 1 0 0,1-1-1 0 0,0 1 1 0 0,0-1-1 0 0,0 1 1 0 0,-1-1-1 0 0,1 0 1 0 0,0 1 0 0 0,0-1-1 0 0,0 1 1 0 0,0-1-1 0 0,0 1 1 0 0,0-1-1 0 0,0 0 1 0 0,0 1-1 0 0,0-1 1 0 0,1-11 2587 0 0,2 4-3839 0 0,-1 6 984 0 0,0 0 0 0 0,0 0 0 0 0,0 0 1 0 0,0 0-1 0 0,0 1 0 0 0,0-1 0 0 0,0 0 0 0 0,1 1 1 0 0,-1-1-1 0 0,0 1 0 0 0,1 0 0 0 0,-1 0 0 0 0,1 0 1 0 0,0 0-1 0 0,-1 0 0 0 0,1 1 0 0 0,0-1 0 0 0,-1 1 1 0 0,6 0-1 0 0,-3 0 66 0 0,-1 1 0 0 0,1 0 0 0 0,-1 0 1 0 0,1 0-1 0 0,-1 1 0 0 0,1-1 0 0 0,-1 1 1 0 0,0 0-1 0 0,0 0 0 0 0,7 6 0 0 0,3 3 275 0 0,0 1 0 0 0,0 1 0 0 0,-1 0-1 0 0,19 26 1 0 0,80 124 570 0 0,-3-2-167 0 0,76 82-721 0 0,-182-239 9 0 0,30 46 201 0 0,-30-45-240 0 0,-1-1 1 0 0,0 1-1 0 0,0 0 1 0 0,0 0-1 0 0,0-1 1 0 0,-1 1-1 0 0,1 1 1 0 0,-1-1-1 0 0,0 5 1 0 0,-2-6-2431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7.822"/>
    </inkml:context>
    <inkml:brush xml:id="br0">
      <inkml:brushProperty name="width" value="0.05" units="cm"/>
      <inkml:brushProperty name="height" value="0.05" units="cm"/>
      <inkml:brushProperty name="color" value="#004F8B"/>
    </inkml:brush>
  </inkml:definitions>
  <inkml:trace contextRef="#ctx0" brushRef="#br0">110 6 8290 0 0,'0'-3'7180'0'0,"0"3"-7064"0"0,13-2 924 0 0,19 2-2171 0 0,-22 1 1094 0 0,0 2 0 0 0,0-1 0 0 0,-1 1 0 0 0,1 0 0 0 0,-1 1-1 0 0,0 0 1 0 0,9 5 0 0 0,-13-6 21 0 0,1 1 1 0 0,-1-1-1 0 0,-1 1 1 0 0,1-1-1 0 0,0 1 0 0 0,-1 1 1 0 0,0-1-1 0 0,0 1 1 0 0,0-1-1 0 0,0 1 0 0 0,-1 0 1 0 0,5 10-1 0 0,-7-13 161 0 0,-1 1 0 0 0,1 0 1 0 0,-1 0-1 0 0,0-1 0 0 0,0 1 0 0 0,0 0 0 0 0,0 0 0 0 0,-1-1 0 0 0,1 1 0 0 0,-1 0 1 0 0,0-1-1 0 0,1 1 0 0 0,-1 0 0 0 0,0-1 0 0 0,0 1 0 0 0,-1-1 0 0 0,1 0 0 0 0,-1 1 1 0 0,1-1-1 0 0,-1 0 0 0 0,0 0 0 0 0,1 0 0 0 0,-1 0 0 0 0,-4 3 0 0 0,-5 5 298 0 0,0-1 0 0 0,0 0-1 0 0,-17 9 1 0 0,-4 1-193 0 0,-36 17 0 0 0,57-31-257 0 0,0-1 0 0 0,-1 0 0 0 0,1 0-1 0 0,-1-1 1 0 0,0-1 0 0 0,0 0 0 0 0,-17 1-1 0 0,22-3-183 0 0,9 0 56 0 0,20-1 3 0 0,37-1 180 0 0,337-16 392 0 0,-298 11-366 0 0,-76 9-486 0 0,-20-2 160 0 0</inkml:trace>
</inkml:ink>
</file>

<file path=ppt/ink/ink3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3.834"/>
    </inkml:context>
    <inkml:brush xml:id="br0">
      <inkml:brushProperty name="width" value="0.05" units="cm"/>
      <inkml:brushProperty name="height" value="0.05" units="cm"/>
    </inkml:brush>
  </inkml:definitions>
  <inkml:trace contextRef="#ctx0" brushRef="#br0">428 8 17052 0 0,'-1'0'113'0'0,"1"-1"0"0"0,-1 1 1 0 0,1-1-1 0 0,0 1 1 0 0,-1-1-1 0 0,1 1 1 0 0,-1-1-1 0 0,1 1 0 0 0,-1-1 1 0 0,1 1-1 0 0,-1 0 1 0 0,0-1-1 0 0,1 1 1 0 0,-1 0-1 0 0,1-1 0 0 0,-1 1 1 0 0,0 0-1 0 0,1 0 1 0 0,-1 0-1 0 0,0-1 1 0 0,1 1-1 0 0,-1 0 0 0 0,0 0 1 0 0,1 0-1 0 0,-1 0 1 0 0,-1 1-1 0 0,0-1 33 0 0,0 1-1 0 0,1-1 1 0 0,-1 1-1 0 0,0 0 1 0 0,0 0-1 0 0,1 0 1 0 0,-1 0-1 0 0,0 0 1 0 0,-2 3-1 0 0,-4 4 119 0 0,0 1-1 0 0,-12 16 1 0 0,13-16 98 0 0,-61 78-309 0 0,4 2-1 0 0,3 3 0 0 0,-51 108 1 0 0,91-156-3253 0 0,14-28 1 0 0,-7 14-3908 0 0</inkml:trace>
</inkml:ink>
</file>

<file path=ppt/ink/ink3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4.606"/>
    </inkml:context>
    <inkml:brush xml:id="br0">
      <inkml:brushProperty name="width" value="0.05" units="cm"/>
      <inkml:brushProperty name="height" value="0.05" units="cm"/>
    </inkml:brush>
  </inkml:definitions>
  <inkml:trace contextRef="#ctx0" brushRef="#br0">29 63 456 0 0,'4'-11'9626'0'0,"5"-2"-4139"0"0,-5 9-4992 0 0,0 0-1 0 0,0 1 1 0 0,0-1-1 0 0,10-4 1 0 0,-10 6-781 0 0,0-1-1 0 0,1 1 1 0 0,-1 0 0 0 0,1 1 0 0 0,-1-1 0 0 0,1 1 0 0 0,0 0 0 0 0,-1 0 0 0 0,7 0-1 0 0,7 5 1503 0 0,-16-3-1167 0 0,-1 0 1 0 0,1 1 0 0 0,0-1 0 0 0,-1 0-1 0 0,1 1 1 0 0,-1-1 0 0 0,0 1 0 0 0,0 0-1 0 0,1-1 1 0 0,-1 1 0 0 0,0 0 0 0 0,0 0-1 0 0,0-1 1 0 0,-1 1 0 0 0,1 0 0 0 0,0 0-1 0 0,-1 0 1 0 0,1 0 0 0 0,-1 0 0 0 0,0 0-1 0 0,0 0 1 0 0,1 0 0 0 0,-1 1 0 0 0,-1-1-1 0 0,1 0 1 0 0,0 0 0 0 0,0 0 0 0 0,-1 0-1 0 0,1 0 1 0 0,-2 3 0 0 0,0 0 80 0 0,1 0 0 0 0,-1 1 0 0 0,0-1 0 0 0,-1 0 0 0 0,1 0 0 0 0,-1 0 0 0 0,0-1 0 0 0,0 1 0 0 0,-1 0 0 0 0,-4 4 0 0 0,5-7-79 0 0,0 0 1 0 0,0 0-1 0 0,0 0 0 0 0,0 0 0 0 0,-1 0 0 0 0,1-1 1 0 0,-1 0-1 0 0,0 1 0 0 0,1-1 0 0 0,-1-1 1 0 0,0 1-1 0 0,1 0 0 0 0,-1-1 0 0 0,0 0 0 0 0,0 0 1 0 0,1 0-1 0 0,-1 0 0 0 0,0 0 0 0 0,-4-2 1 0 0,5 1-126 0 0,1 1 0 0 0,-1-1 0 0 0,0 0 0 0 0,1 0 0 0 0,-1 0 0 0 0,1 0 0 0 0,0 0 0 0 0,-1-1 0 0 0,1 1 0 0 0,0-1 0 0 0,0 1 0 0 0,0-1 0 0 0,0 0 1 0 0,0 0-1 0 0,0 0 0 0 0,0 0 0 0 0,1 0 0 0 0,-1 0 0 0 0,1-1 0 0 0,-1 1 0 0 0,1 0 0 0 0,0-1 0 0 0,0 1 0 0 0,0-1 0 0 0,0 0 0 0 0,1 1 1 0 0,-2-6-1 0 0,2 6-5 0 0,0 0 1 0 0,1 0-1 0 0,-1 0 1 0 0,0-1-1 0 0,1 1 1 0 0,-1 0-1 0 0,1 0 1 0 0,0 0-1 0 0,0 0 1 0 0,0 0-1 0 0,0 0 1 0 0,0 1 0 0 0,0-1-1 0 0,0 0 1 0 0,0 0-1 0 0,1 1 1 0 0,-1-1-1 0 0,1 1 1 0 0,0-1-1 0 0,-1 1 1 0 0,1-1-1 0 0,3-1 1 0 0,-4 3 30 0 0,0-1 1 0 0,0 0 0 0 0,1 0-1 0 0,-1 1 1 0 0,0-1 0 0 0,1 1-1 0 0,-1-1 1 0 0,0 1 0 0 0,1-1-1 0 0,-1 1 1 0 0,1 0-1 0 0,-1 0 1 0 0,0 0 0 0 0,1 0-1 0 0,-1 0 1 0 0,1 0 0 0 0,-1 0-1 0 0,1 0 1 0 0,-1 1-1 0 0,0-1 1 0 0,1 0 0 0 0,-1 1-1 0 0,1-1 1 0 0,-1 1 0 0 0,0 0-1 0 0,0-1 1 0 0,1 1-1 0 0,-1 0 1 0 0,0 0 0 0 0,0 0-1 0 0,0 0 1 0 0,0 0 0 0 0,2 2-1 0 0,0 2 245 0 0,0 0-1 0 0,0 1 0 0 0,-1-1 1 0 0,0 1-1 0 0,0 0 0 0 0,0 0 1 0 0,1 11-1 0 0,-2-15-91 0 0,-1 1 0 0 0,0-1 0 0 0,0 0 0 0 0,0 0 0 0 0,0 1 0 0 0,0-1 0 0 0,-1 0 0 0 0,1 0 0 0 0,-1 1 0 0 0,-1 3 0 0 0,2-5-79 0 0,-1 0 0 0 0,1 0 0 0 0,-1 0 0 0 0,1-1 0 0 0,-1 1 1 0 0,0 0-1 0 0,0 0 0 0 0,1-1 0 0 0,-1 1 0 0 0,0-1 1 0 0,0 1-1 0 0,0 0 0 0 0,1-1 0 0 0,-1 1 0 0 0,0-1 0 0 0,0 0 1 0 0,0 1-1 0 0,0-1 0 0 0,0 0 0 0 0,0 0 0 0 0,0 1 1 0 0,0-1-1 0 0,0 0 0 0 0,0 0 0 0 0,-1 0 0 0 0,0 0 41 0 0,0 0 0 0 0,0-1-1 0 0,0 1 1 0 0,0 0 0 0 0,0-1 0 0 0,0 1-1 0 0,0-1 1 0 0,0 0 0 0 0,0 1 0 0 0,1-1-1 0 0,-1 0 1 0 0,0 0 0 0 0,1 0-1 0 0,-1 0 1 0 0,0 0 0 0 0,1-1 0 0 0,-1 1-1 0 0,1 0 1 0 0,0-1 0 0 0,-1 1 0 0 0,1-1-1 0 0,0 0 1 0 0,0 1 0 0 0,0-1-1 0 0,0 0 1 0 0,0 0 0 0 0,1 1 0 0 0,-2-5-1 0 0,1 4-162 0 0,1 0 0 0 0,-1-1 0 0 0,1 1 0 0 0,0 0 0 0 0,0-1 1 0 0,0 1-1 0 0,0 0 0 0 0,0-1 0 0 0,0 1 0 0 0,1 0 0 0 0,-1-1 0 0 0,1 1 0 0 0,-1 0 0 0 0,1 0 0 0 0,0 0 0 0 0,0-1 0 0 0,0 1 0 0 0,0 0 0 0 0,0 0 0 0 0,1 0 0 0 0,-1 1 0 0 0,1-1 0 0 0,2-3 0 0 0,-2 3-100 0 0,1 1 0 0 0,-1 0 0 0 0,0-1 0 0 0,1 1 0 0 0,-1 0 0 0 0,0 0 0 0 0,1 0 0 0 0,0 0 0 0 0,-1 1 0 0 0,1-1 0 0 0,-1 1-1 0 0,1-1 1 0 0,0 1 0 0 0,4 0 0 0 0,-6 0 171 0 0,0 0 0 0 0,0 0-1 0 0,0 0 1 0 0,0 1 0 0 0,0-1-1 0 0,0 0 1 0 0,0 0-1 0 0,0 1 1 0 0,0-1 0 0 0,-1 1-1 0 0,1-1 1 0 0,0 1 0 0 0,0-1-1 0 0,0 1 1 0 0,-1-1-1 0 0,1 1 1 0 0,0 0 0 0 0,0-1-1 0 0,-1 1 1 0 0,1 0 0 0 0,-1 0-1 0 0,1 0 1 0 0,-1-1 0 0 0,1 1-1 0 0,-1 0 1 0 0,1 0-1 0 0,-1 0 1 0 0,0 0 0 0 0,1 0-1 0 0,-1 0 1 0 0,0 0 0 0 0,0 0-1 0 0,0 0 1 0 0,0 0 0 0 0,0 0-1 0 0,0 0 1 0 0,0 0-1 0 0,0 0 1 0 0,0 0 0 0 0,0 0-1 0 0,-1-1 1 0 0,1 3 0 0 0,-1-1 200 0 0,0 0 0 0 0,1 0 1 0 0,-1 0-1 0 0,0 0 1 0 0,0 0-1 0 0,0 0 0 0 0,-1 0 1 0 0,1 0-1 0 0,0-1 1 0 0,-1 1-1 0 0,1-1 0 0 0,-1 1 1 0 0,0-1-1 0 0,1 1 1 0 0,-1-1-1 0 0,0 0 0 0 0,0 1 1 0 0,0-1-1 0 0,-2 1 1 0 0,2-2-102 0 0,1 1 0 0 0,-1 0 0 0 0,0-1 0 0 0,1 0 0 0 0,-1 1 0 0 0,0-1 0 0 0,0 0 0 0 0,1 0 0 0 0,-1 0 0 0 0,0 0 0 0 0,0 0 0 0 0,1 0 0 0 0,-4-1 0 0 0,4 1-257 0 0,-1-1-1 0 0,1 1 0 0 0,0-1 1 0 0,0 0-1 0 0,-1 1 1 0 0,1-1-1 0 0,0 0 1 0 0,0 0-1 0 0,0 0 1 0 0,0 0-1 0 0,-2-1 0 0 0</inkml:trace>
</inkml:ink>
</file>

<file path=ppt/ink/ink3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5.427"/>
    </inkml:context>
    <inkml:brush xml:id="br0">
      <inkml:brushProperty name="width" value="0.05" units="cm"/>
      <inkml:brushProperty name="height" value="0.05" units="cm"/>
    </inkml:brush>
  </inkml:definitions>
  <inkml:trace contextRef="#ctx0" brushRef="#br0">40 79 5985 0 0,'0'0'464'0'0,"-1"0"-187"0"0,1-1-1 0 0,0 1 1 0 0,-1-1 0 0 0,1 0-1 0 0,0 1 1 0 0,0-1-1 0 0,-1 1 1 0 0,1-1-1 0 0,0 1 1 0 0,0-1-1 0 0,0 0 1 0 0,0 1-1 0 0,0-1 1 0 0,0 1-1 0 0,0-1 1 0 0,0 0 0 0 0,0 1-1 0 0,0-1 1 0 0,0 1-1 0 0,0-1 1 0 0,0 1-1 0 0,1-1 1 0 0,-1 0-1 0 0,0 1 1 0 0,0-1-1 0 0,1 1 1 0 0,0-2 0 0 0,4-13 284 0 0,-4 12-554 0 0,1 0 1 0 0,0 0 0 0 0,0 0-1 0 0,0 0 1 0 0,0 0 0 0 0,0 1-1 0 0,1-1 1 0 0,-1 1 0 0 0,1-1-1 0 0,-1 1 1 0 0,1 0-1 0 0,0 0 1 0 0,0 0 0 0 0,0 1-1 0 0,0-1 1 0 0,0 1 0 0 0,1-1-1 0 0,-1 1 1 0 0,0 0 0 0 0,1 0-1 0 0,-1 1 1 0 0,1-1-1 0 0,-1 1 1 0 0,0-1 0 0 0,1 1-1 0 0,-1 0 1 0 0,1 0 0 0 0,4 1-1 0 0,-6 0 33 0 0,1-1-1 0 0,-1 0 0 0 0,1 1 1 0 0,-1-1-1 0 0,0 1 1 0 0,1 0-1 0 0,-1 0 1 0 0,0 0-1 0 0,1 0 0 0 0,-1 0 1 0 0,0 0-1 0 0,0 1 1 0 0,0-1-1 0 0,0 1 0 0 0,0-1 1 0 0,0 1-1 0 0,0 0 1 0 0,-1 0-1 0 0,1 0 0 0 0,-1 0 1 0 0,1 0-1 0 0,-1 0 1 0 0,0 0-1 0 0,0 0 1 0 0,0 1-1 0 0,0-1 0 0 0,0 0 1 0 0,0 1-1 0 0,-1-1 1 0 0,1 1-1 0 0,-1-1 0 0 0,0 1 1 0 0,1-1-1 0 0,-1 1 1 0 0,0-1-1 0 0,-1 1 0 0 0,0 4 1 0 0,0-4 20 0 0,0 1 0 0 0,0 0 0 0 0,-1-1 0 0 0,0 1 0 0 0,1-1 0 0 0,-1 1 1 0 0,-1-1-1 0 0,1 0 0 0 0,0 0 0 0 0,-1 0 0 0 0,0 0 0 0 0,1 0 0 0 0,-1-1 0 0 0,0 1 0 0 0,-1-1 0 0 0,1 0 0 0 0,0 0 1 0 0,-1 0-1 0 0,1 0 0 0 0,-1-1 0 0 0,1 1 0 0 0,-1-1 0 0 0,0 0 0 0 0,0 0 0 0 0,1 0 0 0 0,-9 0 0 0 0,8 0-88 0 0,0-1-1 0 0,0 1 1 0 0,0-1-1 0 0,0 0 1 0 0,0 0-1 0 0,0 0 1 0 0,0-1-1 0 0,0 0 1 0 0,0 0-1 0 0,0 0 1 0 0,0 0-1 0 0,1 0 0 0 0,-1-1 1 0 0,0 1-1 0 0,1-1 1 0 0,-1 0-1 0 0,1 0 1 0 0,-1-1-1 0 0,1 1 1 0 0,0-1-1 0 0,0 1 1 0 0,0-1-1 0 0,0 0 1 0 0,1 0-1 0 0,-1-1 1 0 0,-1-3-1 0 0,3 5-51 0 0,0 0 0 0 0,0 0 0 0 0,0-1 0 0 0,1 1 0 0 0,-1 0 0 0 0,1-1 0 0 0,0 1 0 0 0,0 0 0 0 0,0-1 0 0 0,0 1 0 0 0,0-1 0 0 0,0 1 0 0 0,1 0 0 0 0,-1-1 0 0 0,1 1 0 0 0,-1 0 0 0 0,1-1 0 0 0,0 1 0 0 0,0 0 0 0 0,0 0 0 0 0,0 0 0 0 0,1 0 0 0 0,-1 0 0 0 0,0 0 0 0 0,1 0 0 0 0,-1 0 0 0 0,1 1 0 0 0,0-1 0 0 0,0 0 0 0 0,-1 1 0 0 0,4-2 0 0 0,-3 1 74 0 0,1 0 0 0 0,0 0 1 0 0,-1 1-1 0 0,1-1 1 0 0,0 1-1 0 0,0-1 0 0 0,0 1 1 0 0,0 0-1 0 0,0 0 0 0 0,0 0 1 0 0,1 1-1 0 0,-1-1 0 0 0,0 1 1 0 0,0 0-1 0 0,0 0 1 0 0,1 0-1 0 0,-1 0 0 0 0,0 0 1 0 0,0 1-1 0 0,1-1 0 0 0,-1 1 1 0 0,4 2-1 0 0,-5-2 49 0 0,1 0 0 0 0,-1 1 0 0 0,0 0 0 0 0,0-1 0 0 0,0 1 0 0 0,0 0 0 0 0,0 0 0 0 0,0 0 0 0 0,0 0 0 0 0,-1 1 1 0 0,1-1-1 0 0,-1 0 0 0 0,0 1 0 0 0,1-1 0 0 0,-1 1 0 0 0,0-1 0 0 0,-1 1 0 0 0,1 0 0 0 0,0-1 0 0 0,-1 1 0 0 0,1 0 0 0 0,-1-1 0 0 0,0 1 0 0 0,0 0 0 0 0,0 0 0 0 0,0-1 0 0 0,-1 1 0 0 0,1 0 0 0 0,-1-1 0 0 0,1 1 0 0 0,-1 0 0 0 0,-2 4 0 0 0,2-5 39 0 0,1 0 0 0 0,-1 0 0 0 0,0 0 0 0 0,0 0 0 0 0,0 0 0 0 0,-1 0-1 0 0,1-1 1 0 0,0 1 0 0 0,-1 0 0 0 0,1-1 0 0 0,-1 1 0 0 0,0-1 0 0 0,1 1 0 0 0,-1-1-1 0 0,0 0 1 0 0,0 1 0 0 0,0-1 0 0 0,0 0 0 0 0,0-1 0 0 0,0 1 0 0 0,0 0 0 0 0,0 0-1 0 0,0-1 1 0 0,-1 1 0 0 0,1-1 0 0 0,0 0 0 0 0,0 0 0 0 0,0 0 0 0 0,-1 0 0 0 0,1 0-1 0 0,0 0 1 0 0,0 0 0 0 0,-1-1 0 0 0,1 1 0 0 0,0-1 0 0 0,0 0 0 0 0,0 0 0 0 0,0 1-1 0 0,0-1 1 0 0,-3-2 0 0 0,4 2-167 0 0,-1 1-1 0 0,1-1 1 0 0,-1 0-1 0 0,1 0 1 0 0,0 0-1 0 0,-1 0 1 0 0,1 0-1 0 0,0 0 1 0 0,0 0-1 0 0,0 0 1 0 0,-1 0-1 0 0,1 0 1 0 0,0-1-1 0 0,1 1 1 0 0,-1 0-1 0 0,0-1 1 0 0,0 1-1 0 0,0-1 1 0 0,1 1-1 0 0,-1-1 1 0 0,1 1-1 0 0,-1-1 1 0 0,1 1-1 0 0,0-1 1 0 0,0 0-1 0 0,0 1 1 0 0,0-1-1 0 0,0 1 1 0 0,0-1-1 0 0,0 0 1 0 0,0 1-1 0 0,0-1 1 0 0,1 1-1 0 0,-1-1 1 0 0,1 1-1 0 0,-1-1 1 0 0,1 1-1 0 0,-1-1 1 0 0,1 1-1 0 0,0-1 1 0 0,0 1-1 0 0,2-2 1 0 0,-1-1-25 0 0,1 1 1 0 0,0 0-1 0 0,0 0 0 0 0,0 0 1 0 0,1 0-1 0 0,-1 0 0 0 0,1 1 1 0 0,-1-1-1 0 0,1 1 0 0 0,0 0 1 0 0,0 0-1 0 0,0 1 0 0 0,0-1 1 0 0,9-1-1 0 0,-13 3 61 0 0,0 0 1 0 0,1-1-1 0 0,-1 1 1 0 0,1 0-1 0 0,-1 0 1 0 0,1 0-1 0 0,0 0 1 0 0,-1 0-1 0 0,1 0 0 0 0,-1 0 1 0 0,1 0-1 0 0,-1 0 1 0 0,1 0-1 0 0,-1 1 1 0 0,1-1-1 0 0,-1 0 1 0 0,0 0-1 0 0,1 0 0 0 0,-1 0 1 0 0,1 1-1 0 0,-1-1 1 0 0,1 0-1 0 0,-1 1 1 0 0,0-1-1 0 0,1 0 1 0 0,-1 1-1 0 0,1-1 0 0 0,-1 0 1 0 0,0 1-1 0 0,0-1 1 0 0,1 1-1 0 0,-1-1 1 0 0,1 1-1 0 0,-1 0 5 0 0,0 0 1 0 0,0 1-1 0 0,0-1 1 0 0,0 0-1 0 0,0 0 0 0 0,0 0 1 0 0,0 0-1 0 0,-1 1 0 0 0,1-1 1 0 0,0 0-1 0 0,0 0 0 0 0,-1 0 1 0 0,0 1-1 0 0,-2 4-223 0 0</inkml:trace>
</inkml:ink>
</file>

<file path=ppt/ink/ink3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6.034"/>
    </inkml:context>
    <inkml:brush xml:id="br0">
      <inkml:brushProperty name="width" value="0.05" units="cm"/>
      <inkml:brushProperty name="height" value="0.05" units="cm"/>
    </inkml:brush>
  </inkml:definitions>
  <inkml:trace contextRef="#ctx0" brushRef="#br0">7 45 8290 0 0,'0'0'381'0'0,"17"-14"446"0"0,-10 9-751 0 0,1 1 0 0 0,-1 1 1 0 0,1-1-1 0 0,0 1 0 0 0,0 0 0 0 0,0 1 1 0 0,13-3-1 0 0,-19 5 16 0 0,0-1 1 0 0,0 1-1 0 0,-1 0 1 0 0,1 0 0 0 0,0 0-1 0 0,-1 0 1 0 0,1 0-1 0 0,0 0 1 0 0,0 1-1 0 0,-1-1 1 0 0,1 0-1 0 0,0 1 1 0 0,-1-1-1 0 0,1 1 1 0 0,-1 0-1 0 0,1 0 1 0 0,-1-1-1 0 0,1 1 1 0 0,-1 0-1 0 0,1 0 1 0 0,-1 1-1 0 0,0-1 1 0 0,1 0 0 0 0,-1 0-1 0 0,0 1 1 0 0,0-1-1 0 0,0 0 1 0 0,0 1-1 0 0,0-1 1 0 0,0 1-1 0 0,-1-1 1 0 0,1 1-1 0 0,0 0 1 0 0,-1-1-1 0 0,0 1 1 0 0,1 0-1 0 0,-1-1 1 0 0,0 1-1 0 0,1 0 1 0 0,-1-1-1 0 0,0 1 1 0 0,0 0-1 0 0,-1 3 1 0 0,1-2 74 0 0,0 0 0 0 0,-1 0 0 0 0,1 1 0 0 0,-1-1 0 0 0,0 0 0 0 0,0 0 0 0 0,0 0 0 0 0,-1 0 0 0 0,1 0 0 0 0,-1 0 0 0 0,1 0 0 0 0,-1 0-1 0 0,0 0 1 0 0,0-1 0 0 0,0 1 0 0 0,0-1 0 0 0,-1 1 0 0 0,1-1 0 0 0,-1 0 0 0 0,1 0 0 0 0,-1 0 0 0 0,0 0 0 0 0,0-1 0 0 0,0 1 0 0 0,0-1 0 0 0,0 0 0 0 0,0 0 0 0 0,0 0 0 0 0,-5 1 0 0 0,5-1-203 0 0,0 0 0 0 0,0-1 0 0 0,0 0 0 0 0,0 1 0 0 0,0-1 0 0 0,1 0-1 0 0,-1 0 1 0 0,0-1 0 0 0,0 1 0 0 0,0-1 0 0 0,0 1 0 0 0,1-1 0 0 0,-1 0 0 0 0,0 0 0 0 0,0 0 0 0 0,1 0 0 0 0,-1-1 0 0 0,1 1 0 0 0,-1-1 0 0 0,1 1 0 0 0,0-1 0 0 0,0 0 0 0 0,-1 0 0 0 0,1 0 0 0 0,1 0 0 0 0,-1-1 0 0 0,0 1 0 0 0,0 0 0 0 0,1-1 0 0 0,-1 1 0 0 0,1-1 0 0 0,0 1 0 0 0,-2-6 0 0 0,3 6-87 0 0,-1 0 0 0 0,1 0 0 0 0,-1 0 1 0 0,1 0-1 0 0,0 0 0 0 0,0 0 1 0 0,0 0-1 0 0,0 0 0 0 0,0 0 1 0 0,0 0-1 0 0,0 1 0 0 0,1-1 1 0 0,-1 0-1 0 0,1 0 0 0 0,0 0 1 0 0,-1 0-1 0 0,1 0 0 0 0,0 0 1 0 0,0 1-1 0 0,0-1 0 0 0,0 0 1 0 0,0 1-1 0 0,1-1 0 0 0,-1 1 1 0 0,0-1-1 0 0,1 1 0 0 0,-1 0 0 0 0,1 0 1 0 0,0-1-1 0 0,-1 1 0 0 0,1 0 1 0 0,0 0-1 0 0,-1 0 0 0 0,1 1 1 0 0,0-1-1 0 0,0 0 0 0 0,2 0 1 0 0,-1 0 84 0 0,0 1 1 0 0,0-1 0 0 0,0 1-1 0 0,0-1 1 0 0,-1 1 0 0 0,1 0-1 0 0,0 0 1 0 0,0 0 0 0 0,0 0 0 0 0,0 1-1 0 0,0-1 1 0 0,0 1 0 0 0,0 0-1 0 0,0 0 1 0 0,-1 0 0 0 0,1 0-1 0 0,0 0 1 0 0,-1 0 0 0 0,1 1-1 0 0,-1-1 1 0 0,1 1 0 0 0,-1 0 0 0 0,0 0-1 0 0,1 0 1 0 0,1 2 0 0 0,-3-1 149 0 0,0-1 1 0 0,1 1 0 0 0,-1-1 0 0 0,0 1-1 0 0,0 0 1 0 0,0-1 0 0 0,-1 1 0 0 0,1 0 0 0 0,-1 0-1 0 0,0-1 1 0 0,1 1 0 0 0,-1 0 0 0 0,0 0-1 0 0,-1 0 1 0 0,1 0 0 0 0,0-1 0 0 0,-1 1-1 0 0,0 0 1 0 0,0 0 0 0 0,1-1 0 0 0,-1 1 0 0 0,-1-1-1 0 0,1 1 1 0 0,0-1 0 0 0,-1 1 0 0 0,1-1-1 0 0,-1 0 1 0 0,0 1 0 0 0,0-1 0 0 0,0 0-1 0 0,0 0 1 0 0,0-1 0 0 0,0 1 0 0 0,0 0 0 0 0,-1-1-1 0 0,1 1 1 0 0,-1-1 0 0 0,1 0 0 0 0,-1 1-1 0 0,1-1 1 0 0,-1-1 0 0 0,0 1 0 0 0,1 0-1 0 0,-1-1 1 0 0,0 1 0 0 0,0-1 0 0 0,0 0 0 0 0,1 0-1 0 0,-1 0 1 0 0,0 0 0 0 0,-3-1 0 0 0,4 1-151 0 0,0-1 1 0 0,0 0 0 0 0,1 0-1 0 0,-1 1 1 0 0,0-1 0 0 0,0 0 0 0 0,1-1-1 0 0,-1 1 1 0 0,1 0 0 0 0,-1 0-1 0 0,1-1 1 0 0,-1 1 0 0 0,1-1 0 0 0,-2-2-1 0 0,2 3-164 0 0,1 0 0 0 0,-1 0-1 0 0,1 0 1 0 0,0 0 0 0 0,-1 1-1 0 0,1-1 1 0 0,0 0 0 0 0,-1 0 0 0 0,1 0-1 0 0,0 0 1 0 0,0 0 0 0 0,0 0-1 0 0,0 0 1 0 0,0 0 0 0 0,0 0-1 0 0,0 0 1 0 0,0 0 0 0 0,0 0-1 0 0,1 0 1 0 0,-1-1 0 0 0</inkml:trace>
</inkml:ink>
</file>

<file path=ppt/ink/ink3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6.793"/>
    </inkml:context>
    <inkml:brush xml:id="br0">
      <inkml:brushProperty name="width" value="0.05" units="cm"/>
      <inkml:brushProperty name="height" value="0.05" units="cm"/>
    </inkml:brush>
  </inkml:definitions>
  <inkml:trace contextRef="#ctx0" brushRef="#br0">78 14 8290 0 0,'0'0'639'0'0,"23"-7"1013"0"0,-12 5-1662 0 0,0 0 1 0 0,1 1-1 0 0,-1 0 1 0 0,1 0-1 0 0,-1 2 1 0 0,1-1-1 0 0,-1 2 1 0 0,16 3-1 0 0,-19-4 15 0 0,0 1 0 0 0,0 1 0 0 0,0 0 0 0 0,0 0 0 0 0,-1 0 0 0 0,1 1 0 0 0,-1 0 0 0 0,0 1 0 0 0,0-1 0 0 0,0 1 0 0 0,-1 1 0 0 0,8 7 0 0 0,-12-11 171 0 0,0 1 0 0 0,0-1 1 0 0,0 1-1 0 0,0-1 1 0 0,0 1-1 0 0,-1 0 1 0 0,1 0-1 0 0,-1 0 0 0 0,0 0 1 0 0,0 0-1 0 0,0 0 1 0 0,0 0-1 0 0,0 0 1 0 0,-1 1-1 0 0,1-1 1 0 0,-1 0-1 0 0,0 0 0 0 0,0 1 1 0 0,0-1-1 0 0,0 0 1 0 0,-1 0-1 0 0,1 0 1 0 0,-2 4-1 0 0,0-2 38 0 0,0-1 0 0 0,-1 1-1 0 0,0-1 1 0 0,0 0 0 0 0,0 0 0 0 0,0 0 0 0 0,0 0-1 0 0,-1 0 1 0 0,0-1 0 0 0,1 1 0 0 0,-1-1 0 0 0,-1 0 0 0 0,1 0-1 0 0,-5 2 1 0 0,-5 2-280 0 0,-1-1-1 0 0,1-1 1 0 0,-1 0-1 0 0,0 0 1 0 0,-1-2-1 0 0,1 0 1 0 0,-1-1-1 0 0,1 0 1 0 0,-1-1-1 0 0,1-1 1 0 0,-1-1-1 0 0,0 0 1 0 0,1-1-1 0 0,-1 0 0 0 0,-16-6 1 0 0,31 8 61 0 0,-20-7 677 0 0,18 3 753 0 0,19 3 1236 0 0,160-8-3256 0 0,-136 5 232 0 0</inkml:trace>
</inkml:ink>
</file>

<file path=ppt/ink/ink3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7.531"/>
    </inkml:context>
    <inkml:brush xml:id="br0">
      <inkml:brushProperty name="width" value="0.05" units="cm"/>
      <inkml:brushProperty name="height" value="0.05" units="cm"/>
    </inkml:brush>
  </inkml:definitions>
  <inkml:trace contextRef="#ctx0" brushRef="#br0">973 2 4609 0 0,'-5'-1'19834'0'0,"1"4"-19415"0"0,-3 3-3392 0 0,4-3 4464 0 0,-152 186-1306 0 0,7-9-97 0 0,35-52-78 0 0,-209 260 44 0 0,246-288-88 0 0,-54 83-76 0 0,121-168-1029 0 0</inkml:trace>
</inkml:ink>
</file>

<file path=ppt/ink/ink3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071"/>
    </inkml:context>
    <inkml:brush xml:id="br0">
      <inkml:brushProperty name="width" value="0.05" units="cm"/>
      <inkml:brushProperty name="height" value="0.05" units="cm"/>
    </inkml:brush>
  </inkml:definitions>
  <inkml:trace contextRef="#ctx0" brushRef="#br0">470 1 10594 0 0,'-5'-1'7160'0'0,"-124"113"-3927"0"0,-1 0-2567 0 0,74-69-382 0 0,-83 85 0 0 0,129-112-546 0 0,10-15 234 0 0,0-1 0 0 0,0 1 1 0 0,0-1-1 0 0,0 1 0 0 0,0-1 0 0 0,0 1 0 0 0,0-1 1 0 0,0 1-1 0 0,0-1 0 0 0,0 1 0 0 0,1-1 0 0 0,-1 1 1 0 0,0-1-1 0 0,0 1 0 0 0,0-1 0 0 0,1 1 0 0 0,-1-1 0 0 0,0 0 1 0 0,1 1-1 0 0,-1-1 0 0 0,1 1 0 0 0,2 1-126 0 0,0 0 0 0 0,1 0 0 0 0,-1 0 0 0 0,0-1-1 0 0,1 1 1 0 0,0-1 0 0 0,4 1 0 0 0,-5-1 107 0 0,21 6-369 0 0,1-2 0 0 0,-1 0-1 0 0,1-2 1 0 0,39 1 0 0 0,-15-5 431 0 0,66-8 0 0 0,-83 3-432 0 0,-11-1-4278 0 0,-7 2-847 0 0</inkml:trace>
</inkml:ink>
</file>

<file path=ppt/ink/ink3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436"/>
    </inkml:context>
    <inkml:brush xml:id="br0">
      <inkml:brushProperty name="width" value="0.05" units="cm"/>
      <inkml:brushProperty name="height" value="0.05" units="cm"/>
    </inkml:brush>
  </inkml:definitions>
  <inkml:trace contextRef="#ctx0" brushRef="#br0">74 1 2304 0 0,'-2'36'9525'0'0,"-6"18"-8758"0"0,1-2-883 0 0,-25 248 3703 0 0,28-256-3659 0 0,2-15-303 0 0,-2 0 1 0 0,-11 50-1 0 0</inkml:trace>
</inkml:ink>
</file>

<file path=ppt/ink/ink3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818"/>
    </inkml:context>
    <inkml:brush xml:id="br0">
      <inkml:brushProperty name="width" value="0.05" units="cm"/>
      <inkml:brushProperty name="height" value="0.05" units="cm"/>
    </inkml:brush>
  </inkml:definitions>
  <inkml:trace contextRef="#ctx0" brushRef="#br0">5 1 11979 0 0,'0'0'1082'0'0,"0"16"-1092"0"0,-3 156 1361 0 0,3 130 382 0 0,2-250-1683 0 0,-5 56 0 0 0,3-100-50 0 0</inkml:trace>
</inkml:ink>
</file>

<file path=ppt/ink/ink3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9.177"/>
    </inkml:context>
    <inkml:brush xml:id="br0">
      <inkml:brushProperty name="width" value="0.05" units="cm"/>
      <inkml:brushProperty name="height" value="0.05" units="cm"/>
    </inkml:brush>
  </inkml:definitions>
  <inkml:trace contextRef="#ctx0" brushRef="#br0">369 0 5065 0 0,'-6'5'17665'0'0,"-48"32"-17444"0"0,-73 44-518 0 0,107-70-49 0 0,0-1 0 0 0,-1-1 0 0 0,0-1 0 0 0,-36 10 0 0 0,14-12-382 0 0,47-6 410 0 0,1 1 0 0 0,-1 0 0 0 0,0 0 0 0 0,0 0 0 0 0,1 0 0 0 0,-1 1-1 0 0,0 0 1 0 0,7 3 0 0 0,35 25 49 0 0,-23-15 213 0 0,45 29-2 0 0,251 146 130 0 0,-283-173-18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8.552"/>
    </inkml:context>
    <inkml:brush xml:id="br0">
      <inkml:brushProperty name="width" value="0.05" units="cm"/>
      <inkml:brushProperty name="height" value="0.05" units="cm"/>
      <inkml:brushProperty name="color" value="#004F8B"/>
    </inkml:brush>
  </inkml:definitions>
  <inkml:trace contextRef="#ctx0" brushRef="#br0">58 1 5065 0 0,'0'0'389'0'0,"0"-1"104"0"0,2 20 6943 0 0,1 5-5742 0 0,3 30-1768 0 0,-3 9 567 0 0,-1-29-311 0 0,-1 0 0 0 0,-1 0 0 0 0,-10 67-1 0 0,10-99-52 0 0,0 1-1 0 0,-1-1 0 0 0,0 0 1 0 0,1 0-1 0 0,-1 0 0 0 0,0 0 1 0 0,0 0-1 0 0,0 0 0 0 0,0 0 1 0 0,0 0-1 0 0,0 0 0 0 0,-1-1 1 0 0,1 1-1 0 0,-1 0 0 0 0,1-1 1 0 0,-3 2-1 0 0,3-2-51 0 0,0-1 0 0 0,0 1 0 0 0,-1-1 0 0 0,1 0 0 0 0,0 0 0 0 0,0 1 0 0 0,-1-1 0 0 0,1 0 0 0 0,0 0 0 0 0,-1 0 0 0 0,1 0 0 0 0,0-1 0 0 0,-1 1 0 0 0,1 0 0 0 0,0 0 0 0 0,0-1 0 0 0,-1 1 0 0 0,1-1 0 0 0,0 1 0 0 0,0-1 0 0 0,0 1-1 0 0,-1-1 1 0 0,1 0 0 0 0,0 0 0 0 0,0 0 0 0 0,0 1 0 0 0,-1-3 0 0 0,-8-6-337 0 0</inkml:trace>
</inkml:ink>
</file>

<file path=ppt/ink/ink3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26.666"/>
    </inkml:context>
    <inkml:brush xml:id="br0">
      <inkml:brushProperty name="width" value="0.05" units="cm"/>
      <inkml:brushProperty name="height" value="0.05" units="cm"/>
    </inkml:brush>
  </inkml:definitions>
  <inkml:trace contextRef="#ctx0" brushRef="#br0">42 76 456 0 0,'-3'0'449'0'0,"-1"-1"1"0"0,1-1-1 0 0,0 1 0 0 0,-1 0 1 0 0,1-1-1 0 0,0 0 1 0 0,-16-13 13890 0 0,21 14-13646 0 0,2 1 2783 0 0,129-25-2638 0 0,-29 7-974 0 0,-93 16 10 0 0,13-3-689 0 0,-8 4-2836 0 0</inkml:trace>
</inkml:ink>
</file>

<file path=ppt/ink/ink3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27.007"/>
    </inkml:context>
    <inkml:brush xml:id="br0">
      <inkml:brushProperty name="width" value="0.05" units="cm"/>
      <inkml:brushProperty name="height" value="0.05" units="cm"/>
    </inkml:brush>
  </inkml:definitions>
  <inkml:trace contextRef="#ctx0" brushRef="#br0">2 53 456 0 0,'-2'-5'14954'0'0,"4"5"-14342"0"0,3 0-244 0 0,33-1 544 0 0,0-2 0 0 0,65-13 0 0 0,-43 6-674 0 0,6-2-1531 0 0,-31 6-5176 0 0</inkml:trace>
</inkml:ink>
</file>

<file path=ppt/ink/ink3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0.681"/>
    </inkml:context>
    <inkml:brush xml:id="br0">
      <inkml:brushProperty name="width" value="0.05" units="cm"/>
      <inkml:brushProperty name="height" value="0.05" units="cm"/>
    </inkml:brush>
  </inkml:definitions>
  <inkml:trace contextRef="#ctx0" brushRef="#br0">141 97 5545 0 0,'-140'-3'12548'0'0,"152"0"-7001"0"0,80-13-6102 0 0,-9 4 29 0 0,129-38 0 0 0,-204 47-132 0 0,0 1 1 0 0,0 0-1 0 0,0 0 1 0 0,1 1-1 0 0,-1 0 1 0 0,0 0-1 0 0,1 1 1 0 0,11 1-1 0 0,-11 0 658 0 0</inkml:trace>
</inkml:ink>
</file>

<file path=ppt/ink/ink3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1.226"/>
    </inkml:context>
    <inkml:brush xml:id="br0">
      <inkml:brushProperty name="width" value="0.05" units="cm"/>
      <inkml:brushProperty name="height" value="0.05" units="cm"/>
    </inkml:brush>
  </inkml:definitions>
  <inkml:trace contextRef="#ctx0" brushRef="#br0">163 3 7834 0 0,'-2'-3'9080'0'0,"18"4"-7704"0"0,28 7-2448 0 0,-17-1 1098 0 0,-1 2-1 0 0,0 0 0 0 0,35 20 0 0 0,-52-25 13 0 0,-1 1-1 0 0,0 0 1 0 0,0 1 0 0 0,0 0-1 0 0,0 0 1 0 0,-1 1 0 0 0,0-1-1 0 0,-1 2 1 0 0,1-1 0 0 0,-2 1-1 0 0,1 0 1 0 0,-1 0 0 0 0,7 13-1 0 0,-11-17-28 0 0,0-1-1 0 0,0 1 1 0 0,0 0-1 0 0,0 0 1 0 0,0 0-1 0 0,-1 0 1 0 0,0 0-1 0 0,0 0 1 0 0,0 0-1 0 0,0 0 1 0 0,0 0-1 0 0,-1 0 1 0 0,0-1-1 0 0,-2 8 1 0 0,0-5-74 0 0,1 1 0 0 0,-2-1 0 0 0,1 0 0 0 0,-1 0 0 0 0,0 0-1 0 0,0 0 1 0 0,-9 8 0 0 0,-1-1-392 0 0,0 0 1 0 0,-1-2-1 0 0,0 0 0 0 0,0 0 0 0 0,-27 12 0 0 0,9-8-586 0 0,0-1-1 0 0,-50 14 1 0 0,65-22 867 0 0,-1-2 1 0 0,0-1 0 0 0,0 0 0 0 0,-1-1 0 0 0,1-1 0 0 0,-31-5 5711 0 0,70 2-4792 0 0,33-1-1870 0 0,94 0 1207 0 0,-31 3 810 0 0,158-22 0 0 0,-254 19-1312 0 0,-1-2 0 0 0,25-8 0 0 0,-31 8-5414 0 0</inkml:trace>
</inkml:ink>
</file>

<file path=ppt/ink/ink3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1.770"/>
    </inkml:context>
    <inkml:brush xml:id="br0">
      <inkml:brushProperty name="width" value="0.05" units="cm"/>
      <inkml:brushProperty name="height" value="0.05" units="cm"/>
    </inkml:brush>
  </inkml:definitions>
  <inkml:trace contextRef="#ctx0" brushRef="#br0">110 5 5985 0 0,'-2'-3'2522'0'0,"1"3"-2161"0"0,1 0-1 0 0,-1 0 0 0 0,1-1 0 0 0,0 1 1 0 0,-1 0-1 0 0,1 0 0 0 0,-1 0 0 0 0,1 0 1 0 0,-1 0-1 0 0,1 0 0 0 0,-1 0 1 0 0,1 0-1 0 0,-1 0 0 0 0,1 0 0 0 0,-1 0 1 0 0,1 0-1 0 0,-1 0 0 0 0,0 0 1 0 0,-11 10 2726 0 0,-6 19-3365 0 0,16-25 832 0 0,-10 18-398 0 0,1 0 0 0 0,1 1 1 0 0,1 0-1 0 0,2 1 0 0 0,-6 24 0 0 0,11-40-77 0 0,1 1 1 0 0,1-1-1 0 0,-1 0 0 0 0,1 0 0 0 0,0 1 0 0 0,1-1 1 0 0,0 0-1 0 0,3 11 0 0 0,-2-14-64 0 0,-1 0 0 0 0,1-1 0 0 0,0 1 0 0 0,1 0 1 0 0,-1-1-1 0 0,1 0 0 0 0,0 0 0 0 0,0 0 0 0 0,0 0 0 0 0,0 0 0 0 0,1-1 0 0 0,0 1 0 0 0,-1-1 0 0 0,9 6 0 0 0,-9-8-51 0 0,-1 1 0 0 0,1-1-1 0 0,-1 0 1 0 0,1 0-1 0 0,0 0 1 0 0,-1 0 0 0 0,1 0-1 0 0,0-1 1 0 0,0 1 0 0 0,0-1-1 0 0,0 0 1 0 0,-1 1-1 0 0,1-1 1 0 0,0-1 0 0 0,0 1-1 0 0,0 0 1 0 0,0-1-1 0 0,-1 1 1 0 0,1-1 0 0 0,0 0-1 0 0,0 0 1 0 0,-1 0 0 0 0,1 0-1 0 0,3-2 1 0 0,0-1-298 0 0,0-1 0 0 0,0 1 0 0 0,0-1 0 0 0,0 0 0 0 0,-1-1 0 0 0,0 1 0 0 0,0-1 0 0 0,4-7 0 0 0,5-9-5741 0 0</inkml:trace>
</inkml:ink>
</file>

<file path=ppt/ink/ink3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111"/>
    </inkml:context>
    <inkml:brush xml:id="br0">
      <inkml:brushProperty name="width" value="0.05" units="cm"/>
      <inkml:brushProperty name="height" value="0.05" units="cm"/>
    </inkml:brush>
  </inkml:definitions>
  <inkml:trace contextRef="#ctx0" brushRef="#br0">16 41 6913 0 0,'-13'-13'1061'0'0,"12"13"-978"0"0,1 0 0 0 0,0 0 1 0 0,0-1-1 0 0,0 1 1 0 0,0 0-1 0 0,0 0 0 0 0,-1-1 1 0 0,1 1-1 0 0,0 0 1 0 0,0 0-1 0 0,0-1 1 0 0,0 1-1 0 0,0 0 0 0 0,0 0 1 0 0,0-1-1 0 0,0 1 1 0 0,0 0-1 0 0,0 0 0 0 0,0-1 1 0 0,0 1-1 0 0,0 0 1 0 0,0 0-1 0 0,0-1 0 0 0,0 1 1 0 0,0 0-1 0 0,0 0 1 0 0,0-1-1 0 0,1 1 0 0 0,-1-1 1 0 0,2 0 65 0 0,0 0 1 0 0,1 0-1 0 0,-1 0 1 0 0,0 0-1 0 0,1 0 1 0 0,-1 0-1 0 0,0 1 1 0 0,1-1-1 0 0,4 0 1 0 0,27-3-999 0 0,44-1-1 0 0,-58 5 756 0 0,17-2 94 0 0</inkml:trace>
</inkml:ink>
</file>

<file path=ppt/ink/ink3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595"/>
    </inkml:context>
    <inkml:brush xml:id="br0">
      <inkml:brushProperty name="width" value="0.05" units="cm"/>
      <inkml:brushProperty name="height" value="0.05" units="cm"/>
    </inkml:brush>
  </inkml:definitions>
  <inkml:trace contextRef="#ctx0" brushRef="#br0">4 43 6449 0 0,'0'0'205'0'0,"-1"-1"1"0"0,1 0-1 0 0,-1 0 0 0 0,1 0 0 0 0,0 0 0 0 0,0 0 0 0 0,-1 0 0 0 0,1-1 0 0 0,0 1 0 0 0,0 0 1 0 0,0 0-1 0 0,0 0 0 0 0,0 0 0 0 0,0 0 0 0 0,0 0 0 0 0,0 0 0 0 0,1 0 0 0 0,-1 0 0 0 0,0 0 1 0 0,1 0-1 0 0,-1 0 0 0 0,1 0 0 0 0,-1 0 0 0 0,1 0 0 0 0,-1 0 0 0 0,1 0 0 0 0,-1 0 0 0 0,1 1 1 0 0,0-1-1 0 0,0 0 0 0 0,-1 0 0 0 0,1 1 0 0 0,1-2 0 0 0,0 1-19 0 0,0 0-1 0 0,0 0 0 0 0,0 0 1 0 0,0 0-1 0 0,1 0 1 0 0,-1 0-1 0 0,0 0 1 0 0,0 1-1 0 0,0-1 1 0 0,1 1-1 0 0,-1 0 1 0 0,0 0-1 0 0,4 0 0 0 0,6 1-38 0 0,0 2-1 0 0,-1 0 0 0 0,1 0 0 0 0,-1 1 0 0 0,0 1 0 0 0,0 0 0 0 0,-1 0 1 0 0,20 14-1 0 0,7 7 78 0 0,33 32-1 0 0,-44-35-127 0 0,15 12 9 0 0,50 55 0 0 0,-80-77-86 0 0,0 1-1 0 0,0 0 1 0 0,-1 0 0 0 0,-1 1-1 0 0,-1 0 1 0 0,0 0 0 0 0,-1 1-1 0 0,8 24 1 0 0,-14-35-63 0 0,0 1 0 0 0,0-1 1 0 0,-1 1-1 0 0,1 0 0 0 0,-1-1 1 0 0,0 1-1 0 0,-1 0 0 0 0,1-1 0 0 0,-1 1 1 0 0,0-1-1 0 0,-4 9 0 0 0,2-5-1560 0 0,0-1 0 0 0,-1 0 0 0 0,-9 14-1 0 0,5-11-3284 0 0</inkml:trace>
</inkml:ink>
</file>

<file path=ppt/ink/ink3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925"/>
    </inkml:context>
    <inkml:brush xml:id="br0">
      <inkml:brushProperty name="width" value="0.05" units="cm"/>
      <inkml:brushProperty name="height" value="0.05" units="cm"/>
    </inkml:brush>
  </inkml:definitions>
  <inkml:trace contextRef="#ctx0" brushRef="#br0">326 5 1376 0 0,'-26'-5'23503'0'0,"19"14"-21372"0"0,2-1-6080 0 0,-51 71 4114 0 0,3 3 1 0 0,-77 162-1 0 0,118-216-382 0 0,-16 60-1 0 0,19-50-291 0 0</inkml:trace>
</inkml:ink>
</file>

<file path=ppt/ink/ink3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3.396"/>
    </inkml:context>
    <inkml:brush xml:id="br0">
      <inkml:brushProperty name="width" value="0.05" units="cm"/>
      <inkml:brushProperty name="height" value="0.05" units="cm"/>
    </inkml:brush>
  </inkml:definitions>
  <inkml:trace contextRef="#ctx0" brushRef="#br0">39 173 5985 0 0,'-7'1'7920'0'0,"7"0"-7712"0"0,-8 10 2140 0 0,-2 14-1558 0 0,10-25-600 0 0,-3 10 172 0 0,0 0 0 0 0,1 0 0 0 0,0-1-1 0 0,0 1 1 0 0,1 0 0 0 0,0 0 0 0 0,2 13 0 0 0,-1-18-420 0 0,0 0 1 0 0,1-1-1 0 0,-1 1 0 0 0,1 0 1 0 0,0-1-1 0 0,1 1 1 0 0,-1-1-1 0 0,1 1 0 0 0,0-1 1 0 0,0 0-1 0 0,0 0 0 0 0,1 0 1 0 0,-1 0-1 0 0,1 0 1 0 0,0 0-1 0 0,0-1 0 0 0,7 6 1 0 0,-10-9-71 0 0,1 1 0 0 0,0-1 1 0 0,-1 0-1 0 0,1 0 0 0 0,0 0 0 0 0,-1 1 1 0 0,1-1-1 0 0,0 0 0 0 0,0 0 0 0 0,-1 0 1 0 0,1 0-1 0 0,0 0 0 0 0,0-1 0 0 0,-1 1 1 0 0,1 0-1 0 0,0 0 0 0 0,-1 0 0 0 0,1-1 1 0 0,0 1-1 0 0,-1 0 0 0 0,1-1 0 0 0,0 1 1 0 0,-1 0-1 0 0,1-1 0 0 0,-1 1 0 0 0,1-1 1 0 0,0 0-1 0 0,7-6-1007 0 0</inkml:trace>
  <inkml:trace contextRef="#ctx0" brushRef="#br0" timeOffset="1">47 22 13363 0 0,'-11'-8'1219'0'0,"-1"-3"4363"0"0,13 8-4645 0 0,7 4-3345 0 0,-3 0 1061 0 0,15 3-12 0 0</inkml:trace>
</inkml:ink>
</file>

<file path=ppt/ink/ink3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4.110"/>
    </inkml:context>
    <inkml:brush xml:id="br0">
      <inkml:brushProperty name="width" value="0.05" units="cm"/>
      <inkml:brushProperty name="height" value="0.05" units="cm"/>
    </inkml:brush>
  </inkml:definitions>
  <inkml:trace contextRef="#ctx0" brushRef="#br0">117 0 6449 0 0,'8'7'8705'0'0,"-7"-4"-8611"0"0,0 1 0 0 0,0-1 0 0 0,0 0-1 0 0,0 0 1 0 0,-1 1 0 0 0,0-1 0 0 0,0 0 0 0 0,0 0 0 0 0,0 1 0 0 0,0-1 0 0 0,-1 0 0 0 0,1 1 0 0 0,-1-1-1 0 0,0 0 1 0 0,0 0 0 0 0,0 0 0 0 0,0 0 0 0 0,-1 0 0 0 0,1 0 0 0 0,-1 0 0 0 0,0 0 0 0 0,0 0-1 0 0,0-1 1 0 0,0 1 0 0 0,0-1 0 0 0,0 0 0 0 0,-1 1 0 0 0,1-1 0 0 0,-1 0 0 0 0,0 0 0 0 0,0-1 0 0 0,1 1-1 0 0,-1 0 1 0 0,0-1 0 0 0,0 0 0 0 0,-7 2 0 0 0,8-3-135 0 0,0 1 1 0 0,0-1-1 0 0,-1 0 1 0 0,1 0-1 0 0,0-1 1 0 0,-1 1-1 0 0,1 0 0 0 0,0-1 1 0 0,-1 1-1 0 0,1-1 1 0 0,0 0-1 0 0,0 0 1 0 0,0 0-1 0 0,0 0 0 0 0,0 0 1 0 0,0 0-1 0 0,0-1 1 0 0,0 1-1 0 0,0-1 1 0 0,0 1-1 0 0,1-1 0 0 0,-1 0 1 0 0,1 1-1 0 0,-1-1 1 0 0,1 0-1 0 0,0 0 1 0 0,-1 0-1 0 0,1 0 0 0 0,0 0 1 0 0,0 0-1 0 0,1-1 1 0 0,-1 1-1 0 0,0 0 1 0 0,1 0-1 0 0,-1-1 0 0 0,1 1 1 0 0,0 0-1 0 0,0-1 1 0 0,0 1-1 0 0,0 0 1 0 0,0-1-1 0 0,0 1 0 0 0,1 0 1 0 0,-1-1-1 0 0,1 1 1 0 0,0 0-1 0 0,-1 0 1 0 0,1 0-1 0 0,0-1 0 0 0,0 1 1 0 0,1 0-1 0 0,-1 0 1 0 0,0 0-1 0 0,1 1 1 0 0,-1-1-1 0 0,3-3 0 0 0,-2 4 50 0 0,-1 0-1 0 0,0 0 1 0 0,1 0-1 0 0,-1 0 1 0 0,1 0-1 0 0,-1 0 1 0 0,1 0-1 0 0,0 0 1 0 0,-1 0-1 0 0,1 1 0 0 0,0-1 1 0 0,0 1-1 0 0,-1-1 1 0 0,1 1-1 0 0,0 0 1 0 0,0 0-1 0 0,0 0 1 0 0,-1 0-1 0 0,1 0 0 0 0,0 0 1 0 0,0 0-1 0 0,0 0 1 0 0,-1 1-1 0 0,1-1 1 0 0,0 1-1 0 0,0-1 1 0 0,-1 1-1 0 0,1 0 0 0 0,0 0 1 0 0,-1 0-1 0 0,1 0 1 0 0,-1 0-1 0 0,1 0 1 0 0,-1 0-1 0 0,0 0 1 0 0,1 0-1 0 0,-1 1 0 0 0,0-1 1 0 0,0 1-1 0 0,0-1 1 0 0,0 1-1 0 0,2 2 1 0 0,-1-1 35 0 0,0 1 1 0 0,-1-1-1 0 0,1 0 0 0 0,-1 1 1 0 0,1 0-1 0 0,-1-1 1 0 0,0 1-1 0 0,0 0 1 0 0,-1-1-1 0 0,1 1 0 0 0,-1 0 1 0 0,0 0-1 0 0,0-1 1 0 0,0 1-1 0 0,0 0 1 0 0,-1 0-1 0 0,1-1 0 0 0,-1 1 1 0 0,0 0-1 0 0,-3 6 1 0 0,3-7-31 0 0,-1-1 1 0 0,0 1 0 0 0,0-1-1 0 0,0 0 1 0 0,0 0 0 0 0,0 0-1 0 0,-1 0 1 0 0,1 0 0 0 0,-1 0-1 0 0,1 0 1 0 0,-1-1-1 0 0,0 1 1 0 0,0-1 0 0 0,1 0-1 0 0,-1 0 1 0 0,0 0 0 0 0,0 0-1 0 0,0 0 1 0 0,0-1 0 0 0,-4 1-1 0 0,5-1-4 0 0,0 0-1 0 0,0 0 0 0 0,1 0 1 0 0,-1 0-1 0 0,0 0 1 0 0,0-1-1 0 0,0 1 1 0 0,0-1-1 0 0,1 1 0 0 0,-1-1 1 0 0,0 0-1 0 0,0 1 1 0 0,1-1-1 0 0,-1 0 1 0 0,1 0-1 0 0,-1 0 0 0 0,1 0 1 0 0,-1 0-1 0 0,1-1 1 0 0,0 1-1 0 0,-1 0 1 0 0,1-1-1 0 0,0 1 0 0 0,0-1 1 0 0,0 1-1 0 0,0-1 1 0 0,0 0-1 0 0,0 1 1 0 0,1-1-1 0 0,-1 0 0 0 0,0 0 1 0 0,1 1-1 0 0,0-1 1 0 0,-1-2-1 0 0,1 1-198 0 0,0 0 0 0 0,1 0-1 0 0,-1 1 1 0 0,1-1 0 0 0,0 0 0 0 0,-1 1-1 0 0,1-1 1 0 0,1 1 0 0 0,-1-1 0 0 0,0 1-1 0 0,0-1 1 0 0,1 1 0 0 0,0 0 0 0 0,-1 0-1 0 0,1 0 1 0 0,0 0 0 0 0,0 0 0 0 0,0 0-1 0 0,0 0 1 0 0,0 0 0 0 0,1 1 0 0 0,2-2-1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8.914"/>
    </inkml:context>
    <inkml:brush xml:id="br0">
      <inkml:brushProperty name="width" value="0.05" units="cm"/>
      <inkml:brushProperty name="height" value="0.05" units="cm"/>
      <inkml:brushProperty name="color" value="#004F8B"/>
    </inkml:brush>
  </inkml:definitions>
  <inkml:trace contextRef="#ctx0" brushRef="#br0">0 6 8290 0 0,'0'0'40'0'0,"1"-1"-1"0"0,-1 1 1 0 0,0-1 0 0 0,0 1 0 0 0,1 0-1 0 0,-1-1 1 0 0,0 1 0 0 0,1 0-1 0 0,-1-1 1 0 0,0 1 0 0 0,1 0 0 0 0,-1 0-1 0 0,1-1 1 0 0,-1 1 0 0 0,0 0 0 0 0,1 0-1 0 0,-1 0 1 0 0,1 0 0 0 0,-1-1 0 0 0,1 1-1 0 0,-1 0 1 0 0,1 0 0 0 0,-1 0 0 0 0,1 0-1 0 0,-1 0 1 0 0,0 0 0 0 0,1 0 0 0 0,0 0-1 0 0,19 1 40 0 0,-16-1 49 0 0,16 1-212 0 0,-1 1 0 0 0,27 5 0 0 0,-34-5 17 0 0</inkml:trace>
</inkml:ink>
</file>

<file path=ppt/ink/ink3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4.951"/>
    </inkml:context>
    <inkml:brush xml:id="br0">
      <inkml:brushProperty name="width" value="0.05" units="cm"/>
      <inkml:brushProperty name="height" value="0.05" units="cm"/>
    </inkml:brush>
  </inkml:definitions>
  <inkml:trace contextRef="#ctx0" brushRef="#br0">52 46 7834 0 0,'-1'0'156'0'0,"1"0"0"0"0,0-1 0 0 0,-1 1 0 0 0,1-1 1 0 0,0 1-1 0 0,0-1 0 0 0,-1 1 0 0 0,1-1 0 0 0,0 1 1 0 0,0-1-1 0 0,0 1 0 0 0,0 0 0 0 0,0-1 0 0 0,-1 0 1 0 0,1 1-1 0 0,0-1 0 0 0,0 1 0 0 0,0-1 0 0 0,0 1 1 0 0,0-1-1 0 0,0 1 0 0 0,1-1 0 0 0,-1 1 0 0 0,0-1 1 0 0,0 1-1 0 0,0-1 0 0 0,0 1 0 0 0,1 0 0 0 0,-1-1 0 0 0,0 1 1 0 0,0-1-1 0 0,1 1 0 0 0,-1-1 0 0 0,0 1 0 0 0,1 0 1 0 0,-1-1-1 0 0,0 1 0 0 0,1 0 0 0 0,-1-1 0 0 0,1 1 1 0 0,-1 0-1 0 0,1 0 0 0 0,-1-1 0 0 0,0 1 0 0 0,1 0 1 0 0,-1 0-1 0 0,1 0 0 0 0,-1-1 0 0 0,2 1 0 0 0,1-1-60 0 0,0 0 0 0 0,0-1 0 0 0,0 1 0 0 0,1 1 0 0 0,-1-1 0 0 0,0 0 0 0 0,4 1 1 0 0,-5-1-52 0 0,1 1 0 0 0,-1 0 0 0 0,1 0 0 0 0,-1 1 0 0 0,1-1 0 0 0,-1 0 0 0 0,1 1 0 0 0,-1 0 0 0 0,1 0 0 0 0,-1-1 0 0 0,0 1 0 0 0,0 0 1 0 0,1 1-1 0 0,-1-1 0 0 0,0 0 0 0 0,0 1 0 0 0,0-1 0 0 0,0 1 0 0 0,0 0 0 0 0,-1-1 0 0 0,1 1 0 0 0,0 0 0 0 0,-1 0 0 0 0,1 0 1 0 0,-1 0-1 0 0,0 1 0 0 0,0-1 0 0 0,0 0 0 0 0,0 1 0 0 0,0-1 0 0 0,0 0 0 0 0,-1 1 0 0 0,1-1 0 0 0,-1 1 0 0 0,1-1 0 0 0,-1 1 0 0 0,0-1 1 0 0,0 1-1 0 0,0-1 0 0 0,0 1 0 0 0,-1-1 0 0 0,1 1 0 0 0,-1-1 0 0 0,1 0 0 0 0,-1 1 0 0 0,0-1 0 0 0,0 1 0 0 0,0-1 0 0 0,0 0 1 0 0,-1 0-1 0 0,1 0 0 0 0,-1 0 0 0 0,1 0 0 0 0,-1 0 0 0 0,1 0 0 0 0,-1 0 0 0 0,0-1 0 0 0,0 1 0 0 0,0 0 0 0 0,-4 1 0 0 0,3-1-54 0 0,-1 0 0 0 0,1 0-1 0 0,0-1 1 0 0,-1 1 0 0 0,1-1-1 0 0,-1 0 1 0 0,0 0-1 0 0,1 0 1 0 0,-1-1 0 0 0,0 1-1 0 0,0-1 1 0 0,1 0 0 0 0,-1 0-1 0 0,0 0 1 0 0,0-1 0 0 0,1 1-1 0 0,-1-1 1 0 0,0 0-1 0 0,1 0 1 0 0,-1 0 0 0 0,1 0-1 0 0,-7-4 1 0 0,8 4-54 0 0,-1-1 1 0 0,1 1-1 0 0,0-1 0 0 0,0 0 0 0 0,0 0 1 0 0,0 0-1 0 0,0 0 0 0 0,1 0 1 0 0,-1 0-1 0 0,1 0 0 0 0,-1-1 1 0 0,1 1-1 0 0,0 0 0 0 0,0-1 0 0 0,0 1 1 0 0,0-1-1 0 0,0 0 0 0 0,0 1 1 0 0,1-1-1 0 0,-1 0 0 0 0,1 1 1 0 0,0-1-1 0 0,0 0 0 0 0,0 1 1 0 0,0-1-1 0 0,0 0 0 0 0,1 1 0 0 0,-1-1 1 0 0,1 0-1 0 0,0 1 0 0 0,2-6 1 0 0,-2 5-51 0 0,1 0 1 0 0,-1 0-1 0 0,1 0 1 0 0,0 0-1 0 0,0 0 1 0 0,0 0 0 0 0,1 1-1 0 0,-1-1 1 0 0,1 1-1 0 0,-1 0 1 0 0,1-1-1 0 0,0 1 1 0 0,0 1 0 0 0,0-1-1 0 0,0 0 1 0 0,0 1-1 0 0,0-1 1 0 0,0 1-1 0 0,1 0 1 0 0,-1 0 0 0 0,0 0-1 0 0,1 0 1 0 0,-1 1-1 0 0,1-1 1 0 0,-1 1-1 0 0,7 0 1 0 0,-6 0 100 0 0,-1 1 1 0 0,1-1 0 0 0,-1 0-1 0 0,0 1 1 0 0,1 0-1 0 0,-1-1 1 0 0,0 1-1 0 0,0 1 1 0 0,1-1-1 0 0,-1 0 1 0 0,0 1-1 0 0,0-1 1 0 0,0 1-1 0 0,-1 0 1 0 0,1 0 0 0 0,0 0-1 0 0,-1 1 1 0 0,1-1-1 0 0,-1 1 1 0 0,0-1-1 0 0,0 1 1 0 0,0 0-1 0 0,0 0 1 0 0,0 0-1 0 0,-1 0 1 0 0,1 0-1 0 0,1 4 1 0 0,-3-4 147 0 0,0 0 0 0 0,1 0 0 0 0,-1 0 0 0 0,-1-1 0 0 0,1 1 0 0 0,0 0 0 0 0,-1 0 0 0 0,1-1 0 0 0,-1 1 0 0 0,0 0 0 0 0,0-1-1 0 0,0 1 1 0 0,0 0 0 0 0,0-1 0 0 0,-1 0 0 0 0,1 1 0 0 0,-1-1 0 0 0,1 0 0 0 0,-4 4 0 0 0,3-4-89 0 0,0 0 0 0 0,1 0 0 0 0,-1-1 0 0 0,0 1 0 0 0,0 0 0 0 0,0-1 0 0 0,0 1-1 0 0,0-1 1 0 0,0 0 0 0 0,-1 0 0 0 0,1 0 0 0 0,0 0 0 0 0,-1 0 0 0 0,1 0 0 0 0,0-1 0 0 0,-1 1 0 0 0,1-1 0 0 0,-1 0-1 0 0,1 1 1 0 0,-1-1 0 0 0,1 0 0 0 0,-4-1 0 0 0</inkml:trace>
</inkml:ink>
</file>

<file path=ppt/ink/ink3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5.440"/>
    </inkml:context>
    <inkml:brush xml:id="br0">
      <inkml:brushProperty name="width" value="0.05" units="cm"/>
      <inkml:brushProperty name="height" value="0.05" units="cm"/>
    </inkml:brush>
  </inkml:definitions>
  <inkml:trace contextRef="#ctx0" brushRef="#br0">25 0 10594 0 0,'12'1'393'0'0,"1"0"-1"0"0,0 1 1 0 0,-1 0 0 0 0,1 1-1 0 0,-1 0 1 0 0,1 1 0 0 0,-1 0-1 0 0,-1 1 1 0 0,1 0-1 0 0,-1 1 1 0 0,0 1 0 0 0,0 0-1 0 0,0 0 1 0 0,14 14 0 0 0,-24-21-346 0 0,0 1 1 0 0,-1 0-1 0 0,1-1 1 0 0,0 1-1 0 0,-1 0 1 0 0,1 0-1 0 0,-1-1 1 0 0,1 1-1 0 0,-1 0 1 0 0,1 0-1 0 0,-1 0 1 0 0,0 0-1 0 0,1-1 1 0 0,-1 1-1 0 0,0 0 1 0 0,0 0-1 0 0,1 0 1 0 0,-1 0 0 0 0,0 0-1 0 0,0 0 1 0 0,0 0-1 0 0,0 0 1 0 0,0 0-1 0 0,-1 0 1 0 0,1 0-1 0 0,0 0 1 0 0,-1 0-1 0 0,0 1 39 0 0,0 0-1 0 0,0 0 1 0 0,0 0-1 0 0,-1-1 0 0 0,1 1 1 0 0,-1-1-1 0 0,1 1 1 0 0,-1-1-1 0 0,1 1 1 0 0,-1-1-1 0 0,-3 2 0 0 0,-5 2 200 0 0,0 0-1 0 0,-1 0 0 0 0,-17 4 0 0 0,16-5-214 0 0,-1 0 0 0 0,-1-1 0 0 0,1-1-1 0 0,0 0 1 0 0,-1-1 0 0 0,1 0 0 0 0,0-1 0 0 0,-27-3-1 0 0,71 8-1256 0 0,0 0 0 0 0,49 0-1 0 0,-46-5-5028 0 0</inkml:trace>
</inkml:ink>
</file>

<file path=ppt/ink/ink3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2.210"/>
    </inkml:context>
    <inkml:brush xml:id="br0">
      <inkml:brushProperty name="width" value="0.05" units="cm"/>
      <inkml:brushProperty name="height" value="0.05" units="cm"/>
    </inkml:brush>
  </inkml:definitions>
  <inkml:trace contextRef="#ctx0" brushRef="#br0">1230 11 7834 0 0,'-12'-11'15264'0'0,"-13"32"-15115"0"0,1 0-1 0 0,1 2 0 0 0,-32 41 0 0 0,22-26-93 0 0,-271 341-41 0 0,23 17-17 0 0,124-182-66 0 0,-63 96-94 0 0,188-255 15 0 0,-31 44-2059 0 0</inkml:trace>
</inkml:ink>
</file>

<file path=ppt/ink/ink3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4.001"/>
    </inkml:context>
    <inkml:brush xml:id="br0">
      <inkml:brushProperty name="width" value="0.05" units="cm"/>
      <inkml:brushProperty name="height" value="0.05" units="cm"/>
    </inkml:brush>
  </inkml:definitions>
  <inkml:trace contextRef="#ctx0" brushRef="#br0">141 55 3225 0 0,'0'-1'117'0'0,"0"1"0"0"0,-1 0-1 0 0,1 0 1 0 0,0 0 0 0 0,0 0 0 0 0,-1 0 0 0 0,1 0 0 0 0,0-1 0 0 0,0 1 0 0 0,-1 0 0 0 0,1 0 0 0 0,0 0 0 0 0,0-1-1 0 0,-1 1 1 0 0,1 0 0 0 0,0 0 0 0 0,0-1 0 0 0,0 1 0 0 0,0 0 0 0 0,0 0 0 0 0,-1-1 0 0 0,1 1 0 0 0,0 0 0 0 0,0-1-1 0 0,0 1 1 0 0,0 0 0 0 0,0 0 0 0 0,0-1 0 0 0,0 1 0 0 0,0 0 0 0 0,0-1 0 0 0,0 1 0 0 0,0 0 0 0 0,0-1 0 0 0,0 1 0 0 0,0 0-1 0 0,0 0 1 0 0,0-1 0 0 0,1 1 0 0 0,-1 0 0 0 0,0-1 0 0 0,0 1 0 0 0,14-13 2273 0 0,21-5-48 0 0,-24 15-1936 0 0,0 0-1 0 0,1 1 1 0 0,-1 0-1 0 0,1 1 1 0 0,0 0-1 0 0,-1 1 1 0 0,1 0-1 0 0,0 1 1 0 0,-1 0-1 0 0,1 1 1 0 0,0 0-1 0 0,-1 1 1 0 0,17 6-1 0 0,-16-5-240 0 0,-1 0 0 0 0,0 1 0 0 0,0 1 0 0 0,-1 0 0 0 0,1 0 0 0 0,-1 1 0 0 0,-1 0 0 0 0,1 0 0 0 0,-1 1 0 0 0,-1 1 0 0 0,0 0 0 0 0,0 0 0 0 0,8 11 0 0 0,-14-16-118 0 0,1 1-1 0 0,-1-1 1 0 0,0 0-1 0 0,0 1 1 0 0,-1-1-1 0 0,1 1 1 0 0,-1-1-1 0 0,0 1 1 0 0,0 0-1 0 0,-1-1 1 0 0,1 1-1 0 0,-1 0 1 0 0,0 0-1 0 0,0-1 1 0 0,-1 1-1 0 0,0 5 1 0 0,-1-4-32 0 0,0 1 0 0 0,-1-1 0 0 0,1 0 0 0 0,-1 0 0 0 0,0 0 0 0 0,-1-1 0 0 0,1 1 0 0 0,-1-1 0 0 0,0 1 0 0 0,-7 6 0 0 0,-1-1-144 0 0,0-1 0 0 0,-1 0 1 0 0,0 0-1 0 0,0-2 0 0 0,-1 1 0 0 0,0-2 1 0 0,-1 0-1 0 0,-27 9 0 0 0,17-9-396 0 0,0-1-1 0 0,0-1 0 0 0,-1-2 1 0 0,0-1-1 0 0,-41-1 0 0 0,40-2 990 0 0,0-2 1 0 0,-48-10-1 0 0,65 8 973 0 0,8 0-590 0 0,19-5-383 0 0,30-4-638 0 0,24 2 124 0 0,92-4 0 0 0,-106 13-196 0 0,-1-3 0 0 0,-1-2 0 0 0,73-20 1 0 0,-117 24-4734 0 0,-1 0-1690 0 0</inkml:trace>
</inkml:ink>
</file>

<file path=ppt/ink/ink3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4.645"/>
    </inkml:context>
    <inkml:brush xml:id="br0">
      <inkml:brushProperty name="width" value="0.05" units="cm"/>
      <inkml:brushProperty name="height" value="0.05" units="cm"/>
    </inkml:brush>
  </inkml:definitions>
  <inkml:trace contextRef="#ctx0" brushRef="#br0">15 21 5529 0 0,'-4'-20'10647'0'0,"7"31"-9245"0"0,2 40-745 0 0,-1 0 0 0 0,-3 0 0 0 0,-7 63 0 0 0,3-55-187 0 0,-2 115 725 0 0,-2 59-157 0 0,5-213-271 0 0,1-14-2880 0 0</inkml:trace>
</inkml:ink>
</file>

<file path=ppt/ink/ink3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5.017"/>
    </inkml:context>
    <inkml:brush xml:id="br0">
      <inkml:brushProperty name="width" value="0.05" units="cm"/>
      <inkml:brushProperty name="height" value="0.05" units="cm"/>
    </inkml:brush>
  </inkml:definitions>
  <inkml:trace contextRef="#ctx0" brushRef="#br0">374 1 13395 0 0,'-5'7'9250'0'0,"-14"15"-9258"0"0,-2-1 0 0 0,0 0 0 0 0,-1-2 0 0 0,-43 29 0 0 0,43-34-807 0 0,-1-1-1 0 0,0-2 1 0 0,0 0-1 0 0,-1-1 0 0 0,-48 13 1 0 0,38-19 1427 0 0,45 0 140 0 0,29 21-709 0 0,0 3 0 0 0,55 48 0 0 0,66 78 92 0 0,-156-148-135 0 0,14 13-1295 0 0,-1-2-5180 0 0</inkml:trace>
</inkml:ink>
</file>

<file path=ppt/ink/ink3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6.089"/>
    </inkml:context>
    <inkml:brush xml:id="br0">
      <inkml:brushProperty name="width" value="0.05" units="cm"/>
      <inkml:brushProperty name="height" value="0.05" units="cm"/>
    </inkml:brush>
  </inkml:definitions>
  <inkml:trace contextRef="#ctx0" brushRef="#br0">57 65 3225 0 0,'-14'-5'625'0'0,"-12"-5"3526"0"0,10-5 9621 0 0,102 3-13848 0 0,130-2 0 0 0,-127 10 44 0 0,-13 1-5947 0 0,-41 1-741 0 0</inkml:trace>
</inkml:ink>
</file>

<file path=ppt/ink/ink3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0.689"/>
    </inkml:context>
    <inkml:brush xml:id="br0">
      <inkml:brushProperty name="width" value="0.05" units="cm"/>
      <inkml:brushProperty name="height" value="0.05" units="cm"/>
    </inkml:brush>
  </inkml:definitions>
  <inkml:trace contextRef="#ctx0" brushRef="#br0">103 9 6913 0 0,'0'0'529'0'0,"9"-3"4701"0"0,11-2-2816 0 0,-11 6-2073 0 0,0 0-1 0 0,0 1 1 0 0,0 1 0 0 0,0-1-1 0 0,0 1 1 0 0,-1 1 0 0 0,0 0-1 0 0,15 8 1 0 0,-19-9-252 0 0,0 0 0 0 0,0-1 0 0 0,-1 1 0 0 0,1 1 0 0 0,-1-1 0 0 0,0 0-1 0 0,0 1 1 0 0,0 0 0 0 0,0-1 0 0 0,0 1 0 0 0,-1 0 0 0 0,0 1 0 0 0,0-1 0 0 0,0 0 0 0 0,0 1 0 0 0,-1-1 0 0 0,1 1 0 0 0,0 7 0 0 0,-2-10-59 0 0,0 1 0 0 0,0-1 0 0 0,-1 0 0 0 0,1 0 0 0 0,-1 0 0 0 0,1 0 0 0 0,-1 0 0 0 0,0 0 0 0 0,0 0 0 0 0,0 0 0 0 0,0 0 0 0 0,0 0 0 0 0,0 0 0 0 0,0-1 0 0 0,-1 1 0 0 0,1 0 0 0 0,-1-1 0 0 0,1 1 0 0 0,-1-1 0 0 0,0 0 1 0 0,1 0-1 0 0,-1 1 0 0 0,0-1 0 0 0,0 0 0 0 0,-3 1 0 0 0,-3 2-252 0 0,-1 0 1 0 0,0-1-1 0 0,0 0 0 0 0,-13 2 1 0 0,11-3-242 0 0,-1 0 0 0 0,0-1 0 0 0,0-1 0 0 0,0 0 0 0 0,-23-4 0 0 0,4-1-146 0 0,-31-11 0 0 0,75 17 5096 0 0,72 5-4579 0 0,-58-2-11 0 0,1-1 1 0 0,-1-1-1 0 0,1-2 1 0 0,-1-1-1 0 0,1-1 1 0 0,32-6-1 0 0,-36 0-97 0 0</inkml:trace>
</inkml:ink>
</file>

<file path=ppt/ink/ink3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7.382"/>
    </inkml:context>
    <inkml:brush xml:id="br0">
      <inkml:brushProperty name="width" value="0.05" units="cm"/>
      <inkml:brushProperty name="height" value="0.05" units="cm"/>
    </inkml:brush>
  </inkml:definitions>
  <inkml:trace contextRef="#ctx0" brushRef="#br0">11 93 1376 0 0,'-1'-1'506'0'0,"0"0"-1"0"0,0 0 1 0 0,0 0 0 0 0,0 0-1 0 0,0-1 1 0 0,0 1-1 0 0,1 0 1 0 0,-1 0-1 0 0,1-1 1 0 0,-1 1 0 0 0,1-1-1 0 0,-1 1 1 0 0,1 0-1 0 0,0-1 1 0 0,-1 1-1 0 0,1-1 1 0 0,0 1 0 0 0,0-1-1 0 0,0 1 1 0 0,0-1-1 0 0,1-2 1 0 0,0 1-125 0 0,0 1 0 0 0,0-1 1 0 0,0 0-1 0 0,0 0 0 0 0,1 0 0 0 0,-1 1 0 0 0,1-1 1 0 0,0 1-1 0 0,0-1 0 0 0,3-3 0 0 0,-3 4-300 0 0,0-1 0 0 0,1 1-1 0 0,-1 0 1 0 0,1 0 0 0 0,-1 0-1 0 0,1 0 1 0 0,0 0 0 0 0,0 1-1 0 0,0-1 1 0 0,0 1-1 0 0,0 0 1 0 0,0-1 0 0 0,0 1-1 0 0,0 1 1 0 0,0-1 0 0 0,1 0-1 0 0,-1 1 1 0 0,0 0 0 0 0,0 0-1 0 0,1 0 1 0 0,3 0 0 0 0,0 3-57 0 0,-1 0 1 0 0,0 0-1 0 0,0 0 1 0 0,0 1-1 0 0,-1-1 0 0 0,1 2 1 0 0,-1-1-1 0 0,0 0 1 0 0,0 1-1 0 0,-1 0 1 0 0,8 9-1 0 0,4 9 84 0 0,20 36 0 0 0,-26-40-55 0 0,70 127 305 0 0,53 86-105 0 0,-111-196-209 0 0,17 28 10 0 0,3-2-1 0 0,58 67 0 0 0,-87-118-640 0 0,-9-8-106 0 0</inkml:trace>
</inkml:ink>
</file>

<file path=ppt/ink/ink3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7.810"/>
    </inkml:context>
    <inkml:brush xml:id="br0">
      <inkml:brushProperty name="width" value="0.05" units="cm"/>
      <inkml:brushProperty name="height" value="0.05" units="cm"/>
    </inkml:brush>
  </inkml:definitions>
  <inkml:trace contextRef="#ctx0" brushRef="#br0">653 8 8754 0 0,'-1'-1'331'0'0,"0"0"0"0"0,0 0 1 0 0,0 1-1 0 0,0-1 0 0 0,0 1 1 0 0,0-1-1 0 0,0 1 0 0 0,0-1 1 0 0,0 1-1 0 0,0 0 0 0 0,0-1 1 0 0,-1 1-1 0 0,1 0 0 0 0,0 0 1 0 0,0 0-1 0 0,0 0 0 0 0,-1 0 0 0 0,1 0 1 0 0,0 0-1 0 0,0 1 0 0 0,0-1 1 0 0,0 0-1 0 0,0 0 0 0 0,-1 1 1 0 0,1-1-1 0 0,0 1 0 0 0,0-1 1 0 0,-2 2-1 0 0,-30 23 1695 0 0,27-20-1948 0 0,-33 33 761 0 0,2 1 0 0 0,-60 81-1 0 0,64-76-614 0 0,-18 22-117 0 0,-174 238 441 0 0,148-174-2327 0 0,57-88-6132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9.266"/>
    </inkml:context>
    <inkml:brush xml:id="br0">
      <inkml:brushProperty name="width" value="0.05" units="cm"/>
      <inkml:brushProperty name="height" value="0.05" units="cm"/>
      <inkml:brushProperty name="color" value="#004F8B"/>
    </inkml:brush>
  </inkml:definitions>
  <inkml:trace contextRef="#ctx0" brushRef="#br0">88 6 10138 0 0,'0'0'1099'0'0,"22"-3"-293"0"0,-3 2-1018 0 0,0 0 0 0 0,0 1 0 0 0,31 4 1 0 0,-41-2 17 0 0</inkml:trace>
  <inkml:trace contextRef="#ctx0" brushRef="#br0" timeOffset="1">1 174 2761 0 0,'2'2'15'0'0,"0"-1"1"0"0,0 0 0 0 0,0 0 0 0 0,1 0 0 0 0,-1 0 0 0 0,0 0-1 0 0,1 0 1 0 0,-1 0 0 0 0,0-1 0 0 0,1 1 0 0 0,-1-1 0 0 0,1 0-1 0 0,-1 0 1 0 0,1 0 0 0 0,3 0 0 0 0,5 0 3 0 0,9 2-28 0 0,1-1 0 0 0,-1 0 0 0 0,0-2 0 0 0,0-1 0 0 0,1 0 0 0 0,-1-1 0 0 0,34-11 0 0 0,-36 7 9 0 0</inkml:trace>
</inkml:ink>
</file>

<file path=ppt/ink/ink3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1.999"/>
    </inkml:context>
    <inkml:brush xml:id="br0">
      <inkml:brushProperty name="width" value="0.05" units="cm"/>
      <inkml:brushProperty name="height" value="0.05" units="cm"/>
    </inkml:brush>
  </inkml:definitions>
  <inkml:trace contextRef="#ctx0" brushRef="#br0">25 40 2761 0 0,'12'-8'12794'0'0,"-10"8"-12573"0"0,1-1-1 0 0,-1 1 1 0 0,1 0 0 0 0,0 0-1 0 0,-1 0 1 0 0,1 0-1 0 0,-1 0 1 0 0,1 0-1 0 0,-1 1 1 0 0,5 1-1 0 0,-6-2-119 0 0,0 1-1 0 0,0-1 0 0 0,-1 1 0 0 0,1-1 1 0 0,0 1-1 0 0,0 0 0 0 0,-1 0 0 0 0,1-1 1 0 0,-1 1-1 0 0,1 0 0 0 0,0 0 0 0 0,-1 0 0 0 0,1-1 1 0 0,-1 1-1 0 0,0 0 0 0 0,1 0 0 0 0,-1 0 1 0 0,0 0-1 0 0,1 0 0 0 0,-1 0 0 0 0,0 0 1 0 0,0 0-1 0 0,0 0 0 0 0,0 0 0 0 0,0 0 0 0 0,0 0 1 0 0,0 0-1 0 0,0 0 0 0 0,-1 0 0 0 0,1 0 1 0 0,0 0-1 0 0,0 0 0 0 0,-1 0 0 0 0,1 0 1 0 0,-1-1-1 0 0,0 2 0 0 0,1 0-75 0 0,0-1 0 0 0,-1 1 0 0 0,1-1 0 0 0,-1 0 0 0 0,1 1 0 0 0,-1-1 0 0 0,0 0 0 0 0,1 0 0 0 0,-1 1 0 0 0,0-1 0 0 0,0 0 0 0 0,0 0 0 0 0,0 0 0 0 0,0 0 0 0 0,0 0 0 0 0,0 0 0 0 0,0 0 0 0 0,-1 0 0 0 0,1-1 0 0 0,0 1 0 0 0,-1 0 0 0 0,1-1 0 0 0,0 1 0 0 0,-1-1 0 0 0,1 1 0 0 0,-2-1 0 0 0,1 0-152 0 0,0 0 0 0 0,0 0 0 0 0,0 0 0 0 0,0-1 1 0 0,0 1-1 0 0,1-1 0 0 0,-1 1 0 0 0,0-1 0 0 0,0 0 0 0 0,1 0 1 0 0,-1 0-1 0 0,0 0 0 0 0,1 0 0 0 0,-1 0 0 0 0,1 0 1 0 0,0 0-1 0 0,-3-3 0 0 0,3 3-73 0 0,-1-1 1 0 0,0 0 0 0 0,1 0-1 0 0,0 0 1 0 0,-1 0-1 0 0,1 0 1 0 0,0-1 0 0 0,0 1-1 0 0,0 0 1 0 0,0-1-1 0 0,1 1 1 0 0,-1 0 0 0 0,1-1-1 0 0,-1-2 1 0 0,1 4 141 0 0,0-1 0 0 0,0 1 0 0 0,0-1 0 0 0,0 0 0 0 0,1 1 0 0 0,-1-1 0 0 0,0 1 0 0 0,1-1 0 0 0,-1 1 0 0 0,1 0 0 0 0,0-1 0 0 0,-1 1 0 0 0,1 0 0 0 0,0-1 0 0 0,0 1 0 0 0,0 0 0 0 0,0 0 0 0 0,0-1 0 0 0,0 1 0 0 0,0 0 0 0 0,1 0 0 0 0,-1 0 0 0 0,0 1 0 0 0,3-2 0 0 0,-1 0-21 0 0,0 1 1 0 0,0-1 0 0 0,1 1-1 0 0,-1 0 1 0 0,0 1 0 0 0,1-1-1 0 0,-1 0 1 0 0,1 1 0 0 0,-1 0-1 0 0,1 0 1 0 0,-1 0-1 0 0,1 0 1 0 0,-1 1 0 0 0,0-1-1 0 0,1 1 1 0 0,-1 0 0 0 0,1 0-1 0 0,-1 0 1 0 0,0 0 0 0 0,0 1-1 0 0,6 2 1 0 0,-7-2 159 0 0,0-1-1 0 0,-1 0 1 0 0,1 0 0 0 0,0 1-1 0 0,-1-1 1 0 0,1 1 0 0 0,-1-1-1 0 0,1 1 1 0 0,-1 0 0 0 0,0 0-1 0 0,0-1 1 0 0,0 1 0 0 0,0 0-1 0 0,0 0 1 0 0,0 0 0 0 0,0 0-1 0 0,0 0 1 0 0,-1 0 0 0 0,1 0-1 0 0,-1 1 1 0 0,0-1 0 0 0,0 0-1 0 0,0 0 1 0 0,0 0 0 0 0,0 0-1 0 0,0 1 1 0 0,0-1 0 0 0,0 0-1 0 0,-1 0 1 0 0,0 0 0 0 0,1 0-1 0 0,-1 0 1 0 0,0 0 0 0 0,0 0-1 0 0,-2 4 1 0 0,2-4-1 0 0,-1 0 0 0 0,1 1 0 0 0,-1-1 0 0 0,0 0-1 0 0,1 0 1 0 0,-1 0 0 0 0,0 0 0 0 0,0 0 0 0 0,-1 0 0 0 0,1-1 0 0 0,0 1 0 0 0,-1-1 0 0 0,1 1 0 0 0,-1-1 0 0 0,1 0 0 0 0,-1 0-1 0 0,1 0 1 0 0,-5 1 0 0 0,5-2-161 0 0,0 0-1 0 0,-1 0 0 0 0,1 0 1 0 0,0 0-1 0 0,0 0 1 0 0,0 0-1 0 0,0-1 1 0 0,0 1-1 0 0,-1-1 0 0 0,1 1 1 0 0,0-1-1 0 0,0 0 1 0 0,0 0-1 0 0,0 0 0 0 0,1 0 1 0 0,-1 0-1 0 0,0 0 1 0 0,0-1-1 0 0,1 1 0 0 0,-1-1 1 0 0,0 1-1 0 0,1-1 1 0 0,0 1-1 0 0,-3-4 0 0 0,4 4-39 0 0,-1-1-1 0 0,0 1 1 0 0,0-1-1 0 0,0 0 1 0 0,1 1-1 0 0,-1-1 1 0 0,1 0-1 0 0,0 1 1 0 0,-1-1-1 0 0,1 0 0 0 0,0 0 1 0 0,0 1-1 0 0,0-1 1 0 0,0 0-1 0 0,0 0 1 0 0,0 1-1 0 0,1-1 1 0 0,-1 0-1 0 0,1 1 0 0 0,-1-1 1 0 0,1 0-1 0 0,0 1 1 0 0,-1-1-1 0 0,1 1 1 0 0,0-1-1 0 0,0 1 1 0 0,0-1-1 0 0,0 1 1 0 0,0-1-1 0 0,0 1 0 0 0,1 0 1 0 0,-1 0-1 0 0,0 0 1 0 0,1 0-1 0 0,2-2 1 0 0,-2 2 98 0 0,-1-1 0 0 0,1 1 0 0 0,0 0 0 0 0,0 0 1 0 0,0 0-1 0 0,0 0 0 0 0,0 0 0 0 0,0 1 1 0 0,0-1-1 0 0,0 1 0 0 0,0-1 0 0 0,0 1 0 0 0,0 0 1 0 0,0-1-1 0 0,0 1 0 0 0,0 0 0 0 0,1 1 0 0 0,-1-1 1 0 0,0 0-1 0 0,0 1 0 0 0,0-1 0 0 0,0 1 0 0 0,0-1 1 0 0,0 1-1 0 0,0 0 0 0 0,0 0 0 0 0,0 0 0 0 0,0 0 1 0 0,-1 0-1 0 0,3 2 0 0 0,-2-1 195 0 0,0 1 1 0 0,-1-1-1 0 0,1 1 0 0 0,0 0 1 0 0,-1 0-1 0 0,0-1 0 0 0,0 1 1 0 0,1 0-1 0 0,-2 0 1 0 0,1 0-1 0 0,0 1 0 0 0,-1-1 1 0 0,1 0-1 0 0,-1 0 0 0 0,0 0 1 0 0,0 0-1 0 0,0 0 0 0 0,-1 1 1 0 0,1-1-1 0 0,-1 0 0 0 0,1 0 1 0 0,-1 0-1 0 0,0 0 0 0 0,0 0 1 0 0,-1 0-1 0 0,1 0 0 0 0,0-1 1 0 0,-1 1-1 0 0,0 0 0 0 0,0-1 1 0 0,0 1-1 0 0,0-1 0 0 0,0 0 1 0 0,0 1-1 0 0,0-1 0 0 0,-1 0 1 0 0,1 0-1 0 0,-6 2 1 0 0,7-4-156 0 0,0 1 1 0 0,0-1-1 0 0,0 0 1 0 0,0 0 0 0 0,0 0-1 0 0,0 0 1 0 0,0 0 0 0 0,0 0-1 0 0,0 0 1 0 0,0 0 0 0 0,0 0-1 0 0,0 0 1 0 0,0-1 0 0 0,0 1-1 0 0,0 0 1 0 0,0-1 0 0 0,0 1-1 0 0,0-1 1 0 0,0 1 0 0 0,1-1-1 0 0,-1 1 1 0 0,0-1 0 0 0,0 0-1 0 0,0 1 1 0 0,1-1 0 0 0,-2-1-1 0 0,-8-15-5947 0 0,9 9 551 0 0</inkml:trace>
</inkml:ink>
</file>

<file path=ppt/ink/ink3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2.951"/>
    </inkml:context>
    <inkml:brush xml:id="br0">
      <inkml:brushProperty name="width" value="0.05" units="cm"/>
      <inkml:brushProperty name="height" value="0.05" units="cm"/>
    </inkml:brush>
  </inkml:definitions>
  <inkml:trace contextRef="#ctx0" brushRef="#br0">39 44 3225 0 0,'21'-5'2600'0'0,"-16"4"-2090"0"0,1 1 0 0 0,-1 0 0 0 0,1 1-1 0 0,-1-1 1 0 0,0 1 0 0 0,1 0 0 0 0,-1 0 0 0 0,0 1-1 0 0,7 2 1 0 0,-11-4-348 0 0,0 1 0 0 0,0-1-1 0 0,0 1 1 0 0,0 0 0 0 0,0-1 0 0 0,0 1-1 0 0,0 0 1 0 0,0 0 0 0 0,-1-1-1 0 0,1 1 1 0 0,0 0 0 0 0,0 0 0 0 0,-1 0-1 0 0,1 0 1 0 0,-1 0 0 0 0,1 0-1 0 0,-1 0 1 0 0,1 0 0 0 0,0 2-1 0 0,-1-2-4 0 0,0 1-1 0 0,0 0 0 0 0,-1-1 0 0 0,1 1 0 0 0,0 0 1 0 0,-1-1-1 0 0,1 1 0 0 0,-1-1 0 0 0,1 1 0 0 0,-1-1 1 0 0,0 1-1 0 0,1-1 0 0 0,-1 1 0 0 0,0-1 0 0 0,0 0 0 0 0,0 1 1 0 0,0-1-1 0 0,-1 1 0 0 0,-2 1-59 0 0,1 0 1 0 0,0-1-1 0 0,-1 1 0 0 0,1-1 1 0 0,-1 0-1 0 0,0 0 0 0 0,0 0 0 0 0,0 0 1 0 0,0-1-1 0 0,0 1 0 0 0,0-1 1 0 0,0 0-1 0 0,-1-1 0 0 0,1 1 1 0 0,0-1-1 0 0,0 1 0 0 0,-5-2 0 0 0,7 1-209 0 0,0 1-1 0 0,0-1 0 0 0,0-1 0 0 0,0 1 0 0 0,0 0 0 0 0,0 0 0 0 0,0-1 0 0 0,1 1 0 0 0,-1-1 1 0 0,0 0-1 0 0,0 1 0 0 0,0-1 0 0 0,1 0 0 0 0,-1 0 0 0 0,0 0 0 0 0,1 0 0 0 0,-1-1 0 0 0,1 1 1 0 0,-1 0-1 0 0,1-1 0 0 0,0 1 0 0 0,0 0 0 0 0,-1-1 0 0 0,1 0 0 0 0,0 1 0 0 0,0-1 0 0 0,1 0 1 0 0,-1 1-1 0 0,0-1 0 0 0,0 0 0 0 0,1 0 0 0 0,-1 0 0 0 0,1 0 0 0 0,0 0 0 0 0,-1 1 0 0 0,1-1 1 0 0,0 0-1 0 0,0-3 0 0 0,1 1-124 0 0,0 0 0 0 0,0 1 0 0 0,0-1 1 0 0,0 1-1 0 0,1-1 0 0 0,-1 1 0 0 0,1 0 1 0 0,0 0-1 0 0,0 0 0 0 0,0 0 0 0 0,0 0 1 0 0,1 0-1 0 0,-1 0 0 0 0,1 1 0 0 0,-1-1 1 0 0,1 1-1 0 0,0 0 0 0 0,0 0 0 0 0,0 0 1 0 0,0 0-1 0 0,1 0 0 0 0,-1 1 0 0 0,4-2 0 0 0,-4 2 277 0 0,-1 0-1 0 0,1 0 0 0 0,-1 0 0 0 0,1 0 0 0 0,-1 1 0 0 0,1-1 1 0 0,-1 1-1 0 0,1 0 0 0 0,0 0 0 0 0,-1 0 0 0 0,1 0 0 0 0,0 0 0 0 0,-1 0 1 0 0,1 1-1 0 0,-1-1 0 0 0,1 1 0 0 0,-1 0 0 0 0,1 0 0 0 0,-1 0 1 0 0,1 0-1 0 0,-1 0 0 0 0,0 0 0 0 0,0 1 0 0 0,1-1 0 0 0,-1 1 0 0 0,0 0 1 0 0,0-1-1 0 0,0 1 0 0 0,-1 0 0 0 0,1 0 0 0 0,0 0 0 0 0,1 3 0 0 0,-2-2 186 0 0,1 0-1 0 0,-1 0 0 0 0,0 0 0 0 0,0 0 1 0 0,0 0-1 0 0,-1 1 0 0 0,1-1 0 0 0,-1 0 0 0 0,0 0 1 0 0,0 1-1 0 0,0-1 0 0 0,0 0 0 0 0,0 1 0 0 0,-1-1 1 0 0,1 0-1 0 0,-1 0 0 0 0,0 0 0 0 0,0 0 0 0 0,0 0 1 0 0,-3 5-1 0 0,3-7-228 0 0,0 1 0 0 0,0 0 0 0 0,0-1 0 0 0,0 1 1 0 0,0-1-1 0 0,-1 1 0 0 0,1-1 0 0 0,-1 1 0 0 0,1-1 0 0 0,-1 0 1 0 0,0 0-1 0 0,1 0 0 0 0,-1 0 0 0 0,0 0 0 0 0,0 0 1 0 0,1-1-1 0 0,-1 1 0 0 0,0 0 0 0 0,0-1 0 0 0,0 0 0 0 0,0 1 1 0 0,0-1-1 0 0,0 0 0 0 0,0 0 0 0 0,0 0 0 0 0,0 0 0 0 0,0 0 1 0 0,0-1-1 0 0,0 1 0 0 0,0 0 0 0 0,0-1 0 0 0,1 0 0 0 0,-1 1 1 0 0,-4-3-1 0 0,5 2-76 0 0,0 1-1 0 0,-1-1 1 0 0,1 1 0 0 0,-1-1 0 0 0,1 0 0 0 0,0 0 0 0 0,0 0-1 0 0,-1 0 1 0 0,1 0 0 0 0,0 0 0 0 0,0 0 0 0 0,0 0 0 0 0,0-1-1 0 0,0 1 1 0 0,0 0 0 0 0,1-1 0 0 0,-1 1 0 0 0,0 0 0 0 0,0-1-1 0 0,1 1 1 0 0,-1-1 0 0 0,1 1 0 0 0,0-1 0 0 0,-1 1 0 0 0,1-1-1 0 0,0 1 1 0 0,0-1 0 0 0,0 0 0 0 0,0 1 0 0 0,0-1 0 0 0,0 1-1 0 0,1-1 1 0 0,-1 1 0 0 0,0-1 0 0 0,1 1 0 0 0,-1-1 0 0 0,1 1-1 0 0,0-1 1 0 0,-1 1 0 0 0,2-2 0 0 0,1-2-71 0 0,0 1 1 0 0,-1-1-1 0 0,2 1 0 0 0,-1 0 1 0 0,0 0-1 0 0,1 0 1 0 0,0 0-1 0 0,0 1 0 0 0,0-1 1 0 0,8-4-1 0 0,-9 7 53 0 0,0 0 1 0 0,0-1-1 0 0,0 1 1 0 0,0 0-1 0 0,1 0 0 0 0,-1 1 1 0 0,0-1-1 0 0,1 1 0 0 0,-1 0 1 0 0,0 0-1 0 0,1 0 0 0 0,-1 0 1 0 0,4 1-1 0 0,-6-1 199 0 0,1 0 0 0 0,-1 1 0 0 0,0-1 0 0 0,0 0-1 0 0,0 1 1 0 0,1-1 0 0 0,-1 1 0 0 0,0-1 0 0 0,0 1 0 0 0,0 0-1 0 0,0 0 1 0 0,0-1 0 0 0,0 1 0 0 0,0 0 0 0 0,-1 0 0 0 0,1 0-1 0 0,0 0 1 0 0,0 0 0 0 0,-1 0 0 0 0,1 0 0 0 0,0 0 0 0 0,-1 0 0 0 0,1 1-1 0 0,-1-1 1 0 0,0 0 0 0 0,1 0 0 0 0,-1 0 0 0 0,0 1 0 0 0,0-1-1 0 0,0 0 1 0 0,0 0 0 0 0,0 0 0 0 0,0 1 0 0 0,0-1 0 0 0,0 0-1 0 0,0 0 1 0 0,0 1 0 0 0,-1 1 0 0 0,0-1 148 0 0,0-1 1 0 0,1 1-1 0 0,-1 0 1 0 0,0-1-1 0 0,0 1 1 0 0,0-1-1 0 0,-1 1 1 0 0,1-1-1 0 0,0 1 0 0 0,0-1 1 0 0,-1 0-1 0 0,1 1 1 0 0,-1-1-1 0 0,1 0 1 0 0,-1 0-1 0 0,0 0 1 0 0,1 0-1 0 0,-3 0 1 0 0,3 0-361 0 0,0-1 1 0 0,-1 1-1 0 0,1-1 1 0 0,0 1 0 0 0,0-1-1 0 0,0 0 1 0 0,-1 0-1 0 0,1 0 1 0 0,0 0 0 0 0,-1 0-1 0 0,1 0 1 0 0,0 0-1 0 0,0 0 1 0 0,-1 0 0 0 0,1 0-1 0 0,0-1 1 0 0,-2 0 0 0 0</inkml:trace>
</inkml:ink>
</file>

<file path=ppt/ink/ink3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3.787"/>
    </inkml:context>
    <inkml:brush xml:id="br0">
      <inkml:brushProperty name="width" value="0.05" units="cm"/>
      <inkml:brushProperty name="height" value="0.05" units="cm"/>
    </inkml:brush>
  </inkml:definitions>
  <inkml:trace contextRef="#ctx0" brushRef="#br0">20 41 7370 0 0,'0'-1'87'0'0,"0"-1"0"0"0,1 1 1 0 0,-1-1-1 0 0,1 1 1 0 0,0 0-1 0 0,-1-1 0 0 0,1 1 1 0 0,0 0-1 0 0,0 0 1 0 0,0-1-1 0 0,0 1 0 0 0,0 0 1 0 0,0 0-1 0 0,0 0 1 0 0,0 0-1 0 0,0 0 0 0 0,0 0 1 0 0,0 1-1 0 0,1-1 1 0 0,-1 0-1 0 0,2 0 0 0 0,29-11 476 0 0,-25 10-275 0 0,0 1 0 0 0,0 0 0 0 0,0 1 0 0 0,12 0 0 0 0,-16 0-154 0 0,-1 0 1 0 0,1 1-1 0 0,-1-1 1 0 0,1 1-1 0 0,0-1 1 0 0,-1 1-1 0 0,1 0 1 0 0,-1 0-1 0 0,1 0 1 0 0,-1 0-1 0 0,0 0 1 0 0,1 1-1 0 0,-1-1 1 0 0,0 1-1 0 0,3 2 1 0 0,-4-2-42 0 0,0-1 0 0 0,0 0 0 0 0,-1 1 0 0 0,1-1 1 0 0,0 0-1 0 0,-1 1 0 0 0,0-1 0 0 0,1 1 0 0 0,-1-1 0 0 0,0 0 0 0 0,1 1 1 0 0,-1-1-1 0 0,0 1 0 0 0,0-1 0 0 0,0 1 0 0 0,0-1 0 0 0,-1 1 0 0 0,1-1 1 0 0,0 1-1 0 0,0-1 0 0 0,-1 1 0 0 0,1-1 0 0 0,-1 1 0 0 0,0-1 0 0 0,1 0 1 0 0,-1 0-1 0 0,0 1 0 0 0,0-1 0 0 0,0 0 0 0 0,0 0 0 0 0,0 0 0 0 0,0 0 1 0 0,0 1-1 0 0,-2 0 0 0 0,-1 2 23 0 0,0-1-1 0 0,0 0 1 0 0,0 0 0 0 0,0 0-1 0 0,-1 0 1 0 0,1-1-1 0 0,-1 1 1 0 0,-8 2 0 0 0,8-4-264 0 0,0 0 1 0 0,-1 0 0 0 0,1-1-1 0 0,0 0 1 0 0,0 0-1 0 0,0 0 1 0 0,0 0 0 0 0,-1-1-1 0 0,1 0 1 0 0,-8-2-1 0 0,10 2 9 0 0,1 0 0 0 0,0 0 0 0 0,0 0 0 0 0,-1 0 0 0 0,1 0-1 0 0,0 0 1 0 0,0 0 0 0 0,0-1 0 0 0,0 1 0 0 0,1-1 0 0 0,-1 1-1 0 0,0-1 1 0 0,1 0 0 0 0,-1 0 0 0 0,1 0 0 0 0,-1 1 0 0 0,1-2-1 0 0,0 1 1 0 0,0 0 0 0 0,0 0 0 0 0,0 0 0 0 0,0 0 0 0 0,0-1-1 0 0,1 1 1 0 0,-1-4 0 0 0,0 5 93 0 0,1-1 0 0 0,0 0 1 0 0,0 1-1 0 0,1-1 0 0 0,-1 0 0 0 0,0 0 0 0 0,1 1 1 0 0,-1-1-1 0 0,1 0 0 0 0,-1 1 0 0 0,1-1 1 0 0,0 1-1 0 0,-1-1 0 0 0,1 1 0 0 0,0-1 0 0 0,0 1 1 0 0,0-1-1 0 0,0 1 0 0 0,1 0 0 0 0,-1 0 0 0 0,0-1 1 0 0,0 1-1 0 0,1 0 0 0 0,-1 0 0 0 0,1 0 1 0 0,-1 1-1 0 0,1-1 0 0 0,-1 0 0 0 0,1 0 0 0 0,0 1 1 0 0,2-1-1 0 0,-1 0 121 0 0,1 0 1 0 0,-1 0 0 0 0,0 1-1 0 0,1-1 1 0 0,-1 1 0 0 0,1 0-1 0 0,-1 0 1 0 0,0 0 0 0 0,1 1-1 0 0,-1-1 1 0 0,0 1 0 0 0,1 0-1 0 0,-1 0 1 0 0,0 0 0 0 0,4 1-1 0 0,-5 0 74 0 0,0-1 0 0 0,1 1 0 0 0,-1-1 0 0 0,0 1 0 0 0,0 0 0 0 0,0-1 1 0 0,0 1-1 0 0,-1 0 0 0 0,1 0 0 0 0,0 0 0 0 0,-1 1 0 0 0,1-1 0 0 0,-1 0 0 0 0,0 1 0 0 0,0-1 0 0 0,0 1 0 0 0,0-1 0 0 0,0 1 0 0 0,0-1 0 0 0,-1 1 0 0 0,1 4 0 0 0,-1-5-68 0 0,0 1 0 0 0,0-1 0 0 0,-1 0 0 0 0,1 0 0 0 0,-1 0 1 0 0,1 0-1 0 0,-1 0 0 0 0,0 0 0 0 0,0 0 0 0 0,0 0 0 0 0,0-1 0 0 0,0 1 0 0 0,0 0 0 0 0,0 0 0 0 0,-1-1 1 0 0,1 1-1 0 0,-1-1 0 0 0,1 1 0 0 0,-1-1 0 0 0,1 0 0 0 0,-1 1 0 0 0,0-1 0 0 0,0 0 0 0 0,1 0 0 0 0,-1 0 1 0 0,0 0-1 0 0,0-1 0 0 0,-3 2 0 0 0,4-2-186 0 0,0 1 0 0 0,-1-1 1 0 0,1 0-1 0 0,0 0 0 0 0,0 1 1 0 0,0-1-1 0 0,0 0 0 0 0,-1 0 0 0 0,1 0 1 0 0,0 0-1 0 0,0 0 0 0 0,0 0 1 0 0,-1-1-1 0 0,1 1 0 0 0,0 0 1 0 0,0-1-1 0 0,0 1 0 0 0,0-1 0 0 0,0 1 1 0 0,0-1-1 0 0,0 1 0 0 0,0-1 1 0 0,0 0-1 0 0,0 1 0 0 0,0-1 1 0 0,0 0-1 0 0,0 0 0 0 0,0 0 0 0 0,1 0 1 0 0,-1 0-1 0 0,0 0 0 0 0,1 0 1 0 0,-1 0-1 0 0,0 0 0 0 0,1 0 1 0 0,-1 0-1 0 0,1 0 0 0 0,0 0 0 0 0,-1 0 1 0 0,1 0-1 0 0,0-1 0 0 0,0-1 1 0 0,-1 1-150 0 0,1 0 0 0 0,0-1 1 0 0,0 1-1 0 0,0 0 0 0 0,0 0 1 0 0,0-1-1 0 0,0 1 0 0 0,1 0 0 0 0,-1 0 1 0 0,1-1-1 0 0,-1 1 0 0 0,1 0 1 0 0,0 0-1 0 0,0 0 0 0 0,0 0 1 0 0,0 0-1 0 0,0 0 0 0 0,0 0 1 0 0,1 0-1 0 0,-1 1 0 0 0,1-1 1 0 0,2-2-1 0 0,-2 2 74 0 0,1 1 0 0 0,-1 0 0 0 0,1 0 0 0 0,0 0 0 0 0,-1 0 1 0 0,1 0-1 0 0,4 0 0 0 0,-6 1 340 0 0,0-1 1 0 0,0 1-1 0 0,0 0 1 0 0,0 0-1 0 0,0 0 0 0 0,-1 0 1 0 0,1 0-1 0 0,0 0 1 0 0,0 0-1 0 0,0 1 0 0 0,0-1 1 0 0,0 0-1 0 0,0 0 1 0 0,0 1-1 0 0,-1-1 1 0 0,1 0-1 0 0,0 1 0 0 0,0-1 1 0 0,0 1-1 0 0,-1-1 1 0 0,1 1-1 0 0,0 0 0 0 0,-1-1 1 0 0,1 1-1 0 0,0-1 1 0 0,-1 1-1 0 0,1 1 1 0 0,0 1 1848 0 0</inkml:trace>
</inkml:ink>
</file>

<file path=ppt/ink/ink3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5.370"/>
    </inkml:context>
    <inkml:brush xml:id="br0">
      <inkml:brushProperty name="width" value="0.05" units="cm"/>
      <inkml:brushProperty name="height" value="0.05" units="cm"/>
    </inkml:brush>
  </inkml:definitions>
  <inkml:trace contextRef="#ctx0" brushRef="#br0">884 0 5985 0 0,'-6'6'12346'0'0,"-228"316"-8539"0"0,-218 253-2127 0 0,425-542-1654 0 0,-6 7 16 0 0,2 2 0 0 0,1 0 1 0 0,-27 53-1 0 0,55-91-43 0 0,0 0 0 0 0,0 0 0 0 0,1 1 0 0 0,-1-1 0 0 0,1 0 0 0 0,0 1 0 0 0,0-1 0 0 0,0 0 0 0 0,1 1 0 0 0,0-1 0 0 0,0 1 0 0 0,0-1 0 0 0,0 1 0 0 0,0-1 0 0 0,2 7 0 0 0,-1-11-81 0 0,-1 1-1 0 0,0-1 1 0 0,1 0-1 0 0,-1 1 1 0 0,1-1-1 0 0,-1 0 1 0 0,0 0-1 0 0,1 0 1 0 0,-1 1-1 0 0,1-1 0 0 0,-1 0 1 0 0,0 0-1 0 0,1 0 1 0 0,-1 0-1 0 0,1 0 1 0 0,-1 0-1 0 0,1 0 1 0 0,-1 0-1 0 0,1 0 1 0 0,-1 0-1 0 0,1 0 1 0 0,-1 0-1 0 0,0 0 1 0 0,1 0-1 0 0,-1 0 1 0 0,1 0-1 0 0,-1 0 1 0 0,1-1-1 0 0,-1 1 1 0 0,1 0-1 0 0</inkml:trace>
</inkml:ink>
</file>

<file path=ppt/ink/ink3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6.799"/>
    </inkml:context>
    <inkml:brush xml:id="br0">
      <inkml:brushProperty name="width" value="0.05" units="cm"/>
      <inkml:brushProperty name="height" value="0.05" units="cm"/>
    </inkml:brush>
  </inkml:definitions>
  <inkml:trace contextRef="#ctx0" brushRef="#br0">424 1 3681 0 0,'-2'1'16191'0'0,"-12"11"-16051"0"0,-32 37 200 0 0,-3-2-1 0 0,-2-2 1 0 0,-63 41-1 0 0,42-32-200 0 0,57-42-108 0 0,8-7 24 0 0,0 0 0 0 0,0 1 0 0 0,0 0 0 0 0,0 0 0 0 0,1 1 0 0 0,-10 12 0 0 0,16-19-71 0 0,0 1 0 0 0,-1 0 0 0 0,1-1-1 0 0,-1 1 1 0 0,1 0 0 0 0,0-1 0 0 0,0 1 0 0 0,-1 0 0 0 0,1 0 0 0 0,0-1 0 0 0,0 1 0 0 0,0 0 0 0 0,0 0 0 0 0,0-1 0 0 0,0 1 0 0 0,0 0 0 0 0,0 0 0 0 0,0-1 0 0 0,0 1-1 0 0,0 0 1 0 0,0 0 0 0 0,1-1 0 0 0,-1 1 0 0 0,0 0 0 0 0,1 0 0 0 0,-1 0 0 0 0,1 0-12 0 0,1 0 0 0 0,-1 1 0 0 0,0-1 1 0 0,0 0-1 0 0,1 0 0 0 0,-1 0 0 0 0,1 0 0 0 0,-1-1 0 0 0,1 1 0 0 0,-1 0 0 0 0,3 0 0 0 0,6 2-141 0 0,0-1-1 0 0,0 0 0 0 0,12 1 0 0 0,-18-2 61 0 0,66 2-74 0 0,1-2 0 0 0,-1-3 0 0 0,73-13 0 0 0,-85 6-408 0 0,-19 1-2931 0 0,-32 6-2207 0 0</inkml:trace>
</inkml:ink>
</file>

<file path=ppt/ink/ink3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7.144"/>
    </inkml:context>
    <inkml:brush xml:id="br0">
      <inkml:brushProperty name="width" value="0.05" units="cm"/>
      <inkml:brushProperty name="height" value="0.05" units="cm"/>
    </inkml:brush>
  </inkml:definitions>
  <inkml:trace contextRef="#ctx0" brushRef="#br0">17 1 3681 0 0,'0'2'9183'0'0,"0"13"-7687"0"0,-7 305 5402 0 0,0-198-6623 0 0,7-108-628 0 0,-1 10 659 0 0,-1-8-6243 0 0</inkml:trace>
</inkml:ink>
</file>

<file path=ppt/ink/ink3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7.824"/>
    </inkml:context>
    <inkml:brush xml:id="br0">
      <inkml:brushProperty name="width" value="0.05" units="cm"/>
      <inkml:brushProperty name="height" value="0.05" units="cm"/>
    </inkml:brush>
  </inkml:definitions>
  <inkml:trace contextRef="#ctx0" brushRef="#br0">13 1 6913 0 0,'1'6'8760'0'0,"-8"224"-4836"0"0,0 82-2060 0 0,10-135-2795 0 0,-3-179-799 0 0</inkml:trace>
</inkml:ink>
</file>

<file path=ppt/ink/ink3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8.280"/>
    </inkml:context>
    <inkml:brush xml:id="br0">
      <inkml:brushProperty name="width" value="0.05" units="cm"/>
      <inkml:brushProperty name="height" value="0.05" units="cm"/>
    </inkml:brush>
  </inkml:definitions>
  <inkml:trace contextRef="#ctx0" brushRef="#br0">355 1 4145 0 0,'-6'8'11780'0'0,"-11"13"-10990"0"0,-1-2 1 0 0,0 0 0 0 0,-2-1-1 0 0,0-1 1 0 0,-27 18 0 0 0,9-10-2122 0 0,-2-3 1 0 0,-52 24 0 0 0,87-44 708 0 0,1 0-1 0 0,-1-1 1 0 0,0 1 0 0 0,1-1-1 0 0,-1 0 1 0 0,-5 1-1 0 0,16-6-4195 0 0,0 2 4934 0 0,1 0 0 0 0,-1 1 0 0 0,0-1-1 0 0,1 2 1 0 0,-1-1 0 0 0,1 1 0 0 0,-1 0 0 0 0,0 0 0 0 0,1 0 0 0 0,-1 1 0 0 0,1 0-1 0 0,-1 1 1 0 0,0-1 0 0 0,0 1 0 0 0,0 0 0 0 0,0 1 0 0 0,11 5 0 0 0,67 37 1682 0 0,-1 4 1 0 0,83 65 0 0 0,-155-107-1789 0 0,-1 1 1 0 0,0 0 0 0 0,-1 0 0 0 0,0 1 0 0 0,0 0 0 0 0,-1 1 0 0 0,0-1 0 0 0,7 13 0 0 0,-15-18-1075 0 0</inkml:trace>
</inkml:ink>
</file>

<file path=ppt/ink/ink3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3.490"/>
    </inkml:context>
    <inkml:brush xml:id="br0">
      <inkml:brushProperty name="width" value="0.05" units="cm"/>
      <inkml:brushProperty name="height" value="0.05" units="cm"/>
    </inkml:brush>
  </inkml:definitions>
  <inkml:trace contextRef="#ctx0" brushRef="#br0">14 1 3841 0 0,'-1'5'344'0'0,"-1"-4"-280"0"0,1 1-64 0 0,0-1 0 0 0,1-2 0 0 0,-2 2 0 0 0,1-1 0 0 0,-1 2 0 0 0,1-2 0 0 0,-2 1 0 0 0</inkml:trace>
</inkml:ink>
</file>

<file path=ppt/ink/ink3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
    </inkml:context>
    <inkml:brush xml:id="br0">
      <inkml:brushProperty name="width" value="0.05" units="cm"/>
      <inkml:brushProperty name="height" value="0.05" units="cm"/>
    </inkml:brush>
  </inkml:definitions>
  <inkml:trace contextRef="#ctx0" brushRef="#br0">297 26 456 0 0,'15'-24'21521'0'0,"-25"23"-21653"0"0,-1 0 1 0 0,0 1 0 0 0,0 1-1 0 0,1 0 1 0 0,-1 0 0 0 0,0 1-1 0 0,1 0 1 0 0,-1 1 0 0 0,1 0-1 0 0,0 1 1 0 0,0 0 0 0 0,0 0-1 0 0,0 1 1 0 0,1 1 0 0 0,0-1-1 0 0,0 1 1 0 0,0 1 0 0 0,1 0-1 0 0,0 0 1 0 0,-12 15 0 0 0,18-21 58 0 0,1 1 0 0 0,0 0 0 0 0,0 0 1 0 0,0 0-1 0 0,0 0 0 0 0,0 0 0 0 0,1 0 1 0 0,-1 0-1 0 0,0 0 0 0 0,1 0 0 0 0,0 0 0 0 0,-1 0 1 0 0,1 0-1 0 0,0 0 0 0 0,0 0 0 0 0,0 1 1 0 0,1 1-1 0 0,0 1-119 0 0,0-1 0 0 0,0 1 1 0 0,1-1-1 0 0,0 1 1 0 0,0-1-1 0 0,0 0 0 0 0,4 6 1 0 0,5 5-265 0 0,0-1-1 0 0,1-1 1 0 0,15 14 0 0 0,-22-23 473 0 0,50 43-206 0 0,-40-36 147 0 0,-1 1 0 0 0,0 0 0 0 0,0 1 0 0 0,-1 1 0 0 0,16 22 0 0 0,-27-34 38 0 0,-1 1-1 0 0,0-1 1 0 0,1 0-1 0 0,-1 1 1 0 0,0-1 0 0 0,-1 0-1 0 0,1 1 1 0 0,0-1 0 0 0,-1 1-1 0 0,1-1 1 0 0,-1 1-1 0 0,0-1 1 0 0,0 1 0 0 0,0 0-1 0 0,0-1 1 0 0,0 1-1 0 0,-1-1 1 0 0,1 1 0 0 0,-1 2-1 0 0,-1-1 66 0 0,0 0-1 0 0,0-1 1 0 0,0 1 0 0 0,0-1-1 0 0,-1 1 1 0 0,1-1-1 0 0,-1 0 1 0 0,0 0 0 0 0,0 0-1 0 0,-6 5 1 0 0,-4 1 237 0 0,-1 0 0 0 0,0-1 0 0 0,-1 0 0 0 0,-27 10-1 0 0,40-17-342 0 0,-91 30 1134 0 0,43-23-1821 0 0,44-7-203 0 0,-1-1-1 0 0,0 0 1 0 0,0-1 0 0 0,-12-2 0 0 0,12 1-4151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7.997"/>
    </inkml:context>
    <inkml:brush xml:id="br0">
      <inkml:brushProperty name="width" value="0.05" units="cm"/>
      <inkml:brushProperty name="height" value="0.05" units="cm"/>
      <inkml:brushProperty name="color" value="#004F8B"/>
    </inkml:brush>
  </inkml:definitions>
  <inkml:trace contextRef="#ctx0" brushRef="#br0">188 1 10138 0 0,'-2'1'187'0'0,"0"1"-1"0"0,0 0 0 0 0,0-1 1 0 0,0 1-1 0 0,1 0 0 0 0,-1 0 1 0 0,0 0-1 0 0,1 1 0 0 0,0-1 1 0 0,0 0-1 0 0,-2 3 0 0 0,-2 3 47 0 0,-20 33-40 0 0,1 0 1 0 0,2 1 0 0 0,-17 48 0 0 0,28-60-201 0 0,1 0 0 0 0,1 1 1 0 0,2 0-1 0 0,2 1 0 0 0,-4 48 1 0 0,8-68-21 0 0,2 0 1 0 0,-1 0-1 0 0,1 0 1 0 0,1 0-1 0 0,0 0 1 0 0,1 0 0 0 0,0 0-1 0 0,0-1 1 0 0,2 1-1 0 0,-1-1 1 0 0,1 0-1 0 0,1-1 1 0 0,0 1-1 0 0,1-1 1 0 0,0 0 0 0 0,0-1-1 0 0,1 0 1 0 0,0 0-1 0 0,0 0 1 0 0,1-1-1 0 0,19 13 1 0 0,-5-8-171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19.622"/>
    </inkml:context>
    <inkml:brush xml:id="br0">
      <inkml:brushProperty name="width" value="0.05" units="cm"/>
      <inkml:brushProperty name="height" value="0.05" units="cm"/>
      <inkml:brushProperty name="color" value="#004F8B"/>
    </inkml:brush>
  </inkml:definitions>
  <inkml:trace contextRef="#ctx0" brushRef="#br0">1 0 8754 0 0,'0'0'1005'0'0,"0"22"2324"0"0,0 48-1967 0 0,18 126-1 0 0,-17-191-1414 0 0,-1-3 42 0 0</inkml:trace>
</inkml:ink>
</file>

<file path=ppt/ink/ink3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409"/>
    </inkml:context>
    <inkml:brush xml:id="br0">
      <inkml:brushProperty name="width" value="0.05" units="cm"/>
      <inkml:brushProperty name="height" value="0.05" units="cm"/>
    </inkml:brush>
  </inkml:definitions>
  <inkml:trace contextRef="#ctx0" brushRef="#br0">396 49 11258 0 0,'-1'-2'277'0'0,"1"0"-1"0"0,-1 0 0 0 0,1 0 1 0 0,-1 0-1 0 0,0 0 0 0 0,0 0 1 0 0,0 1-1 0 0,0-1 0 0 0,0 0 0 0 0,0 1 1 0 0,-1-1-1 0 0,1 0 0 0 0,-1 1 1 0 0,1 0-1 0 0,-1-1 0 0 0,1 1 1 0 0,-4-2-1 0 0,2 1 211 0 0,0 0-1 0 0,0 0 1 0 0,0 0 0 0 0,0 1 0 0 0,0-1-1 0 0,0 1 1 0 0,-1 0 0 0 0,1-1-1 0 0,-6 1 1 0 0,1 1-409 0 0,-1 0-1 0 0,1 1 0 0 0,0 0 1 0 0,0 1-1 0 0,0 0 1 0 0,0 0-1 0 0,0 1 0 0 0,0 0 1 0 0,0 0-1 0 0,1 1 1 0 0,-14 8-1 0 0,11-5-235 0 0,0 0 0 0 0,1 0 1 0 0,0 0-1 0 0,1 1 0 0 0,-1 1 0 0 0,2-1 1 0 0,-14 20-1 0 0,19-25-44 0 0,0 0 1 0 0,1 0 0 0 0,0 1 0 0 0,0-1-1 0 0,0 0 1 0 0,0 1 0 0 0,0-1 0 0 0,1 1-1 0 0,0-1 1 0 0,-1 0 0 0 0,1 1-1 0 0,0-1 1 0 0,1 1 0 0 0,-1-1 0 0 0,1 1-1 0 0,-1-1 1 0 0,1 1 0 0 0,0-1-1 0 0,0 0 1 0 0,1 0 0 0 0,-1 1 0 0 0,1-1-1 0 0,-1 0 1 0 0,1 0 0 0 0,0-1-1 0 0,0 1 1 0 0,0 0 0 0 0,3 2 0 0 0,8 9-993 0 0,0-1 1 0 0,0-1 0 0 0,30 21 0 0 0,-41-31 1211 0 0,52 32-970 0 0,20 17 492 0 0,-66-46 437 0 0,-1 1-1 0 0,-1 0 0 0 0,1 1 0 0 0,-1 0 1 0 0,0 0-1 0 0,-1 0 0 0 0,7 12 1 0 0,-11-17 64 0 0,0 0 1 0 0,0 1 0 0 0,0-1 0 0 0,-1 1-1 0 0,1-1 1 0 0,-1 1 0 0 0,1-1 0 0 0,-1 1 0 0 0,0-1-1 0 0,0 1 1 0 0,0-1 0 0 0,0 1 0 0 0,0-1-1 0 0,-1 1 1 0 0,1-1 0 0 0,-1 1 0 0 0,0-1 0 0 0,0 1-1 0 0,1-1 1 0 0,-2 0 0 0 0,1 1 0 0 0,0-1-1 0 0,0 0 1 0 0,-1 0 0 0 0,1 0 0 0 0,-1 0 0 0 0,0 0-1 0 0,1 0 1 0 0,-1 0 0 0 0,0-1 0 0 0,0 1 0 0 0,-3 1-1 0 0,-6 5 917 0 0,-1 0 1 0 0,1-1-1 0 0,-2 0 0 0 0,-20 7 0 0 0,8-4-229 0 0,-2-1 1 0 0,1-1-1 0 0,-1-1 0 0 0,-44 4 1 0 0,48-9-2082 0 0,0-1 1 0 0,0-1-1 0 0,-28-3 1 0 0,24-1-4222 0 0</inkml:trace>
</inkml:ink>
</file>

<file path=ppt/ink/ink3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927"/>
    </inkml:context>
    <inkml:brush xml:id="br0">
      <inkml:brushProperty name="width" value="0.05" units="cm"/>
      <inkml:brushProperty name="height" value="0.05" units="cm"/>
    </inkml:brush>
  </inkml:definitions>
  <inkml:trace contextRef="#ctx0" brushRef="#br0">20 0 9218 0 0,'-3'108'6616'0'0,"-2"8"-4768"0"0,-3 201-1766 0 0,8-210-18 0 0,-4-118-1914 0 0</inkml:trace>
</inkml:ink>
</file>

<file path=ppt/ink/ink3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5.456"/>
    </inkml:context>
    <inkml:brush xml:id="br0">
      <inkml:brushProperty name="width" value="0.05" units="cm"/>
      <inkml:brushProperty name="height" value="0.05" units="cm"/>
    </inkml:brush>
  </inkml:definitions>
  <inkml:trace contextRef="#ctx0" brushRef="#br0">51 73 10594 0 0,'0'-2'78'0'0,"1"0"0"0"0,-1 0-1 0 0,1 0 1 0 0,0 1 0 0 0,0-1-1 0 0,0 0 1 0 0,0 0 0 0 0,0 0 0 0 0,0 1-1 0 0,0-1 1 0 0,1 0 0 0 0,-1 1-1 0 0,0-1 1 0 0,1 1 0 0 0,0 0-1 0 0,2-3 1 0 0,30-17 1143 0 0,-24 17-1045 0 0,0 0 0 0 0,0 1 0 0 0,0 1 0 0 0,0-1 1 0 0,0 2-1 0 0,1-1 0 0 0,-1 1 0 0 0,0 1 0 0 0,1 0 0 0 0,-1 0 0 0 0,0 1 0 0 0,1 0 0 0 0,-1 1 0 0 0,0 0 0 0 0,0 1 0 0 0,12 5 0 0 0,-15-6-135 0 0,0 0-1 0 0,-1 1 0 0 0,1 1 0 0 0,-1-1 0 0 0,0 1 0 0 0,0 0 1 0 0,0 0-1 0 0,0 0 0 0 0,-1 1 0 0 0,1 0 0 0 0,-1 0 0 0 0,-1 1 0 0 0,1-1 1 0 0,-1 1-1 0 0,0 0 0 0 0,0 0 0 0 0,0 1 0 0 0,-1-1 0 0 0,0 1 0 0 0,-1 0 1 0 0,1-1-1 0 0,-1 1 0 0 0,2 15 0 0 0,-4-17-64 0 0,0 1 1 0 0,-1 0-1 0 0,1 0 1 0 0,-1 0-1 0 0,-1-1 0 0 0,1 1 1 0 0,-1 0-1 0 0,0-1 0 0 0,0 1 1 0 0,-1-1-1 0 0,1 0 1 0 0,-1 0-1 0 0,0 0 0 0 0,-1 0 1 0 0,1 0-1 0 0,-1-1 0 0 0,0 0 1 0 0,0 1-1 0 0,0-2 1 0 0,-1 1-1 0 0,-5 4 0 0 0,-3 1 181 0 0,0 0 0 0 0,0-1 0 0 0,-1-1-1 0 0,0 0 1 0 0,0-1 0 0 0,-27 8-1 0 0,-25 1 23 0 0,61-14-105 0 0,0-1-1 0 0,0 0 1 0 0,-1 0-1 0 0,1 0 1 0 0,0 0 0 0 0,0-1-1 0 0,0 1 1 0 0,0-1-1 0 0,0-1 1 0 0,-10-3 0 0 0,60 1-3154 0 0,-20 8 2962 0 0,0 1 0 0 0,0 1-1 0 0,0 1 1 0 0,-1 1 0 0 0,0 2-1 0 0,34 17 1 0 0,-47-21 112 0 0,0 0 1 0 0,-1 1-1 0 0,0 1 0 0 0,0 0 1 0 0,0 0-1 0 0,-1 1 0 0 0,0 0 0 0 0,13 18 1 0 0,-20-24 66 0 0,1 1 1 0 0,-1 0 0 0 0,0-1 0 0 0,0 1 0 0 0,-1 0-1 0 0,1 0 1 0 0,-1 1 0 0 0,0-1 0 0 0,0 0 0 0 0,0 0-1 0 0,0 1 1 0 0,-1-1 0 0 0,0 0 0 0 0,1 1-1 0 0,-2-1 1 0 0,1 0 0 0 0,-1 1 0 0 0,1-1 0 0 0,-1 0-1 0 0,0 0 1 0 0,0 1 0 0 0,-1-1 0 0 0,0 0 0 0 0,1 0-1 0 0,-1-1 1 0 0,0 1 0 0 0,-1 0 0 0 0,-3 5 0 0 0,-4 2 522 0 0,0 0 1 0 0,-1-1 0 0 0,0 1-1 0 0,0-2 1 0 0,-1 0-1 0 0,0 0 1 0 0,-17 8 0 0 0,1-3-19 0 0,1-1 0 0 0,-45 15 1 0 0,59-24-510 0 0,-1 0 1 0 0,1-1 0 0 0,0-1-1 0 0,-1 0 1 0 0,-23 0 0 0 0,31-2-83 0 0,1 0 1 0 0,-1-1-1 0 0,1 1 1 0 0,0-1-1 0 0,-1-1 0 0 0,1 1 1 0 0,0-1-1 0 0,-1 0 1 0 0,1 0-1 0 0,0 0 1 0 0,1-1-1 0 0,-1 1 0 0 0,0-1 1 0 0,1 0-1 0 0,-1-1 1 0 0,1 1-1 0 0,-4-6 1 0 0,-2-4-511 0 0</inkml:trace>
</inkml:ink>
</file>

<file path=ppt/ink/ink3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6.399"/>
    </inkml:context>
    <inkml:brush xml:id="br0">
      <inkml:brushProperty name="width" value="0.05" units="cm"/>
      <inkml:brushProperty name="height" value="0.05" units="cm"/>
    </inkml:brush>
  </inkml:definitions>
  <inkml:trace contextRef="#ctx0" brushRef="#br0">3 55 3225 0 0,'-3'-10'8344'0'0,"22"3"-7416"0"0,0 0 0 0 0,0 2-1 0 0,0 0 1 0 0,35-3 0 0 0,88-1 495 0 0,-101 8-1498 0 0,-15-1-1172 0 0,-16 2-4604 0 0</inkml:trace>
</inkml:ink>
</file>

<file path=ppt/ink/ink3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6.765"/>
    </inkml:context>
    <inkml:brush xml:id="br0">
      <inkml:brushProperty name="width" value="0.05" units="cm"/>
      <inkml:brushProperty name="height" value="0.05" units="cm"/>
    </inkml:brush>
  </inkml:definitions>
  <inkml:trace contextRef="#ctx0" brushRef="#br0">1 59 6449 0 0,'11'3'5304'0'0,"14"-3"-4900"0"0,-17-1-230 0 0,54-4-526 0 0,-1-2-1 0 0,114-31 1 0 0,-138 28-96 0 0</inkml:trace>
</inkml:ink>
</file>

<file path=ppt/ink/ink3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8.768"/>
    </inkml:context>
    <inkml:brush xml:id="br0">
      <inkml:brushProperty name="width" value="0.05" units="cm"/>
      <inkml:brushProperty name="height" value="0.05" units="cm"/>
    </inkml:brush>
  </inkml:definitions>
  <inkml:trace contextRef="#ctx0" brushRef="#br0">0 63 10138 0 0,'3'-6'10757'0'0,"58"-4"-10053"0"0,1 3 0 0 0,95 2-1 0 0,-10 0-585 0 0,-127 4-80 0 0,-3 1-74 0 0,0-1 0 0 0,0-1 0 0 0,0-1 0 0 0,-1 0-1 0 0,1-1 1 0 0,30-11 0 0 0</inkml:trace>
</inkml:ink>
</file>

<file path=ppt/ink/ink3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9.322"/>
    </inkml:context>
    <inkml:brush xml:id="br0">
      <inkml:brushProperty name="width" value="0.05" units="cm"/>
      <inkml:brushProperty name="height" value="0.05" units="cm"/>
    </inkml:brush>
  </inkml:definitions>
  <inkml:trace contextRef="#ctx0" brushRef="#br0">131 12 6913 0 0,'-7'-12'13545'0'0,"17"12"-13369"0"0,1 1 1 0 0,-1-1 0 0 0,0 2-1 0 0,0 0 1 0 0,-1 0 0 0 0,1 1-1 0 0,0 0 1 0 0,-1 0 0 0 0,1 1-1 0 0,-1 0 1 0 0,0 1 0 0 0,15 11-1 0 0,-8-5-115 0 0,0 0-1 0 0,-1 2 1 0 0,0 0 0 0 0,-1 0-1 0 0,-1 1 1 0 0,13 17-1 0 0,-21-23-50 0 0,1 0 0 0 0,-1 0 0 0 0,-1 0 1 0 0,0 0-1 0 0,0 1 0 0 0,0-1 0 0 0,-1 1 0 0 0,2 12 0 0 0,-4-17-22 0 0,0 0 1 0 0,-1 0 0 0 0,0 0-1 0 0,0 1 1 0 0,0-1-1 0 0,0 0 1 0 0,-1 0-1 0 0,0 1 1 0 0,0-1 0 0 0,0 0-1 0 0,0 0 1 0 0,-1 0-1 0 0,1 0 1 0 0,-1 0-1 0 0,0-1 1 0 0,0 1 0 0 0,-1 0-1 0 0,1-1 1 0 0,-1 0-1 0 0,-3 5 1 0 0,-4 2-85 0 0,0-1-1 0 0,0 0 1 0 0,-1-1 0 0 0,0 0 0 0 0,-1-1 0 0 0,1 0-1 0 0,-1 0 1 0 0,-1-1 0 0 0,1-1 0 0 0,-1 0 0 0 0,-14 3-1 0 0,10-4-166 0 0,-1-1-1 0 0,0-1 0 0 0,0 0 0 0 0,0-2 1 0 0,0 0-1 0 0,0 0 0 0 0,-33-7 0 0 0,34 5 294 0 0,13 2 148 0 0,0 0 0 0 0,0-1 1 0 0,0 1-1 0 0,0-1 0 0 0,0 0 1 0 0,0 0-1 0 0,0 0 0 0 0,0 0 1 0 0,0-1-1 0 0,-4-2 386 0 0,17 2 476 0 0,239-10-958 0 0,-160 12-992 0 0,131-19 0 0 0,-195 14-6770 0 0</inkml:trace>
</inkml:ink>
</file>

<file path=ppt/ink/ink3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1.021"/>
    </inkml:context>
    <inkml:brush xml:id="br0">
      <inkml:brushProperty name="width" value="0.05" units="cm"/>
      <inkml:brushProperty name="height" value="0.05" units="cm"/>
    </inkml:brush>
  </inkml:definitions>
  <inkml:trace contextRef="#ctx0" brushRef="#br0">54 25 1376 0 0,'-34'-8'4763'0'0,"15"3"11604"0"0,226 0-16157 0 0,-146 0-360 0 0,0 3 1 0 0,104 10-1 0 0,-157-7-1521 0 0</inkml:trace>
</inkml:ink>
</file>

<file path=ppt/ink/ink3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1.523"/>
    </inkml:context>
    <inkml:brush xml:id="br0">
      <inkml:brushProperty name="width" value="0.05" units="cm"/>
      <inkml:brushProperty name="height" value="0.05" units="cm"/>
    </inkml:brush>
  </inkml:definitions>
  <inkml:trace contextRef="#ctx0" brushRef="#br0">136 0 5985 0 0,'16'1'800'0'0,"1"1"-1"0"0,-1 0 1 0 0,0 2-1 0 0,0-1 1 0 0,0 2-1 0 0,-1 0 1 0 0,1 1-1 0 0,23 13 1 0 0,-27-13-267 0 0,-1 0 0 0 0,0 1-1 0 0,0 1 1 0 0,-1 0 0 0 0,0 0 0 0 0,0 1 0 0 0,-1 0 0 0 0,0 1 0 0 0,0-1 0 0 0,-1 2 0 0 0,-1-1-1 0 0,8 15 1 0 0,-13-20-556 0 0,0-1 1 0 0,0 1-1 0 0,0 0 0 0 0,-1 0 0 0 0,0-1 0 0 0,0 1 0 0 0,0 0 1 0 0,-1 0-1 0 0,1 0 0 0 0,-1 0 0 0 0,0 0 0 0 0,-1 0 0 0 0,1 0 0 0 0,-1 0 1 0 0,-2 7-1 0 0,1-6-53 0 0,-1 0 1 0 0,1 0-1 0 0,-1 0 1 0 0,-1 0-1 0 0,1-1 0 0 0,-1 1 1 0 0,0-1-1 0 0,0 0 1 0 0,-1 0-1 0 0,-7 7 1 0 0,2-4-59 0 0,-1 0 1 0 0,0 0 0 0 0,-1-1-1 0 0,1-1 1 0 0,-1 1 0 0 0,-1-2-1 0 0,1 0 1 0 0,-1-1 0 0 0,0 0-1 0 0,-25 4 1 0 0,14-6-177 0 0,-1-2 0 0 0,1-1 0 0 0,0-1 0 0 0,-1-1 0 0 0,-35-9-1 0 0,2 1 2694 0 0,68 11 1708 0 0,12-4-3205 0 0,12 0-1336 0 0,163 3 376 0 0,24-1-191 0 0,-199-1-1360 0 0,0-1-5742 0 0</inkml:trace>
</inkml:ink>
</file>

<file path=ppt/ink/ink3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2.612"/>
    </inkml:context>
    <inkml:brush xml:id="br0">
      <inkml:brushProperty name="width" value="0.05" units="cm"/>
      <inkml:brushProperty name="height" value="0.05" units="cm"/>
    </inkml:brush>
  </inkml:definitions>
  <inkml:trace contextRef="#ctx0" brushRef="#br0">0 5 2304 0 0,'2'1'15370'0'0,"15"1"-12875"0"0,12 0-4991 0 0,-14-1 4044 0 0,10-1-1096 0 0,326-5 1785 0 0,-308 1-4277 0 0,-33 3-5107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20.316"/>
    </inkml:context>
    <inkml:brush xml:id="br0">
      <inkml:brushProperty name="width" value="0.05" units="cm"/>
      <inkml:brushProperty name="height" value="0.05" units="cm"/>
      <inkml:brushProperty name="color" value="#004F8B"/>
    </inkml:brush>
  </inkml:definitions>
  <inkml:trace contextRef="#ctx0" brushRef="#br0">39 0 5985 0 0,'-1'29'6325'0'0,"-5"20"-4962"0"0,-1 0-1188 0 0,-18 399 1868 0 0,26-479-449 0 0,1 1 0 0 0,7-37 0 0 0,-2 34-1106 0 0,22-63 0 0 0,-19 69-638 0 0,1 1 0 0 0,2 0 1 0 0,1 1-1 0 0,0 0 0 0 0,2 1 0 0 0,1 1 1 0 0,26-28-1 0 0,-24 33-274 0 0,2 0 1 0 0,40-27-1 0 0,-60 44 426 0 0,0 1-1 0 0,0-1 1 0 0,0 1-1 0 0,-1-1 1 0 0,1 0-1 0 0,0 1 1 0 0,0 0 0 0 0,0-1-1 0 0,0 1 1 0 0,1 0-1 0 0,-1-1 1 0 0,0 1-1 0 0,0 0 1 0 0,0 0 0 0 0,2 0-1 0 0,-3 0 2 0 0,1 0-1 0 0,-1 1 1 0 0,1-1-1 0 0,-1 0 1 0 0,1 0 0 0 0,-1 1-1 0 0,1-1 1 0 0,-1 0-1 0 0,0 1 1 0 0,1-1 0 0 0,-1 0-1 0 0,0 1 1 0 0,1-1-1 0 0,-1 1 1 0 0,0-1-1 0 0,0 0 1 0 0,1 1 0 0 0,-1-1-1 0 0,0 1 1 0 0,0-1-1 0 0,1 1 1 0 0,-1-1 0 0 0,0 1-1 0 0,1 5 24 0 0,-1-1 1 0 0,0 0-1 0 0,0 1 0 0 0,0-1 0 0 0,-1 7 0 0 0,0-3 11 0 0,-12 114 399 0 0,-1 53 207 0 0,13-136-643 0 0,3 0 0 0 0,9 60 0 0 0,-11-99-70 0 0,0-1-1 0 0,0 1 0 0 0,0-1 0 0 0,0 0 0 0 0,0 1 1 0 0,0-1-1 0 0,0 1 0 0 0,0-1 0 0 0,0 1 0 0 0,0-1 0 0 0,0 0 1 0 0,1 1-1 0 0,-1-1 0 0 0,0 0 0 0 0,0 1 0 0 0,0-1 1 0 0,1 1-1 0 0,-1-1 0 0 0,0 0 0 0 0,1 0 0 0 0,-1 1 1 0 0,0-1-1 0 0,0 0 0 0 0,1 1 0 0 0,-1-1 0 0 0,1 0 1 0 0,-1 0-1 0 0,0 0 0 0 0,1 1 0 0 0,-1-1 0 0 0,0 0 0 0 0,1 0 1 0 0,-1 0-1 0 0,1 0 0 0 0,-1 0 0 0 0,1 0 0 0 0,-1 0 1 0 0,0 0-1 0 0,1 0 0 0 0,-1 0 0 0 0,1 0 0 0 0,-1 0 1 0 0,0 0-1 0 0,1 0 0 0 0,-1 0 0 0 0,1 0 0 0 0,-1 0 0 0 0,0-1 1 0 0,1 1-1 0 0,-1 0 0 0 0,1 0 0 0 0,3-5-1208 0 0</inkml:trace>
</inkml:ink>
</file>

<file path=ppt/ink/ink3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3.067"/>
    </inkml:context>
    <inkml:brush xml:id="br0">
      <inkml:brushProperty name="width" value="0.05" units="cm"/>
      <inkml:brushProperty name="height" value="0.05" units="cm"/>
    </inkml:brush>
  </inkml:definitions>
  <inkml:trace contextRef="#ctx0" brushRef="#br0">138 0 12899 0 0,'10'1'134'0'0,"1"0"1"0"0,0 1-1 0 0,-1 0 1 0 0,0 0-1 0 0,20 8 1 0 0,-7 0 85 0 0,31 17 1 0 0,-41-20 16 0 0,0 1 0 0 0,-1 0 0 0 0,0 1 0 0 0,0 1 0 0 0,-1 0 0 0 0,0 0 0 0 0,15 20 0 0 0,-23-27-246 0 0,-1 1 0 0 0,1 0 0 0 0,-1 0 0 0 0,0 0 0 0 0,0 0-1 0 0,0 0 1 0 0,0 0 0 0 0,-1 0 0 0 0,0 1 0 0 0,0-1 0 0 0,0 0 0 0 0,0 1-1 0 0,-1-1 1 0 0,1 1 0 0 0,-1-1 0 0 0,0 1 0 0 0,-1-1 0 0 0,1 1-1 0 0,-1-1 1 0 0,0 1 0 0 0,0-1 0 0 0,0 0 0 0 0,0 1 0 0 0,-1-1-1 0 0,0 0 1 0 0,0 0 0 0 0,0 0 0 0 0,0 0 0 0 0,-4 4 0 0 0,-2 1-366 0 0,0 0 1 0 0,0-1-1 0 0,-1 0 1 0 0,0-1-1 0 0,0 0 1 0 0,0 0-1 0 0,-1-1 1 0 0,0 0-1 0 0,-1 0 0 0 0,1-1 1 0 0,-1-1-1 0 0,0 0 1 0 0,-19 4-1 0 0,-12 1-940 0 0,1-2-1 0 0,-59 2 0 0 0,92-9 1293 0 0,-3 1 97 0 0,-26 1 1363 0 0,20-8 9073 0 0,27 4-8729 0 0,9-2-1559 0 0,185-19-446 0 0,76-7 282 0 0,-93 19-3537 0 0,-162 11 3133 0 0</inkml:trace>
</inkml:ink>
</file>

<file path=ppt/ink/ink3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4.155"/>
    </inkml:context>
    <inkml:brush xml:id="br0">
      <inkml:brushProperty name="width" value="0.05" units="cm"/>
      <inkml:brushProperty name="height" value="0.05" units="cm"/>
    </inkml:brush>
  </inkml:definitions>
  <inkml:trace contextRef="#ctx0" brushRef="#br0">1 233 14283 0 0,'18'1'992'0'0,"21"0"-736"0"0,0-3 1 0 0,52-8-1 0 0,-51 5 508 0 0,-19 3-318 0 0,124-20 1357 0 0,-122 18-1707 0 0,-1-2 0 0 0,0 0-1 0 0,-1-2 1 0 0,29-14 0 0 0,-46 21-193 0 0,-1-1-1 0 0,0 0 0 0 0,0 0 1 0 0,1 0-1 0 0,-1-1 1 0 0,0 1-1 0 0,-1-1 1 0 0,1 0-1 0 0,0 1 0 0 0,-1-1 1 0 0,4-6-1 0 0,-5 8-111 0 0,-1-1 0 0 0,1 0 0 0 0,-1 1-1 0 0,1-1 1 0 0,-1 1 0 0 0,0-1 0 0 0,1 0-1 0 0,-1 1 1 0 0,0-1 0 0 0,0 0 0 0 0,0 1-1 0 0,-1-1 1 0 0,1 0 0 0 0,0 1 0 0 0,0-1 0 0 0,-1 0-1 0 0,1 1 1 0 0,-1-1 0 0 0,0 1 0 0 0,1-1-1 0 0,-1 1 1 0 0,0-1 0 0 0,0 1 0 0 0,0-1-1 0 0,0 1 1 0 0,0 0 0 0 0,-2-2 0 0 0,-4-5 70 0 0,-1 1 1 0 0,0 0 0 0 0,0 1-1 0 0,0-1 1 0 0,-1 2 0 0 0,0-1 0 0 0,-10-4-1 0 0,15 8 428 0 0,0 0 1 0 0,0 1-1 0 0,0-1 0 0 0,0 1 0 0 0,-1 0 0 0 0,1 0 0 0 0,0 0 1 0 0,0 0-1 0 0,-1 1 0 0 0,1 0 0 0 0,0-1 0 0 0,-1 2 0 0 0,1-1 1 0 0,0 0-1 0 0,-1 1 0 0 0,1 0 0 0 0,0 0 0 0 0,0 0 1 0 0,-6 3-1 0 0,8-2-187 0 0,0-1 1 0 0,0 1 0 0 0,0 0-1 0 0,0 0 1 0 0,0 0-1 0 0,1 0 1 0 0,-1 0 0 0 0,0 0-1 0 0,1 1 1 0 0,0-1 0 0 0,0 0-1 0 0,0 1 1 0 0,0-1-1 0 0,-2 5 1 0 0,-6 41 414 0 0,7-33-320 0 0,-11 84 466 0 0,1 105 0 0 0,9-119-243 0 0,1 18-319 0 0,-4 61 14 0 0,6-164-116 0 0,0 0 0 0 0,0 0-1 0 0,0 0 1 0 0,0 0 0 0 0,0 0 0 0 0,0 0-1 0 0,0-1 1 0 0,0 1 0 0 0,0 0 0 0 0,0 0-1 0 0,0 0 1 0 0,0 0 0 0 0,0 0 0 0 0,-1 0-1 0 0,1 0 1 0 0,0 0 0 0 0,0 0 0 0 0,0-1-1 0 0,0 1 1 0 0,0 0 0 0 0,0 0 0 0 0,0 0-1 0 0,0 0 1 0 0,0 0 0 0 0,0 0 0 0 0,0 0-1 0 0,-1 0 1 0 0,1 0 0 0 0,0 0 0 0 0,0 0-1 0 0,0 0 1 0 0,0 0 0 0 0,0 0 0 0 0,0 0-1 0 0,0 0 1 0 0,0 0 0 0 0,-1 0 0 0 0,1 0-1 0 0,0 0 1 0 0,0 0 0 0 0,0 0 0 0 0,0 0-1 0 0,0 0 1 0 0,0 0 0 0 0,0 0 0 0 0,0 0-1 0 0,-1 0 1 0 0,1 0 0 0 0,0 0 0 0 0,0 0-1 0 0,0 0 1 0 0,0 0 0 0 0,0 0 0 0 0,0 0-1 0 0,0 0 1 0 0,0 0 0 0 0,0 1 0 0 0,0-1-1 0 0,-1 0 1 0 0,1 0 0 0 0,0 0 0 0 0,0 0-1 0 0,-9-17-437 0 0,-6-24-418 0 0,8 16 545 0 0,2 0-1 0 0,1 0 1 0 0,1 0-1 0 0,0-1 1 0 0,3 1-1 0 0,0-1 1 0 0,1 1-1 0 0,8-40 1 0 0,-6 53 117 0 0,1 0 1 0 0,1 1-1 0 0,0-1 1 0 0,0 1-1 0 0,1 0 1 0 0,1 0 0 0 0,0 1-1 0 0,0-1 1 0 0,1 2-1 0 0,14-15 1 0 0,-16 19 153 0 0,-1 0 1 0 0,1 0-1 0 0,0 1 1 0 0,0 0 0 0 0,1 0-1 0 0,-1 1 1 0 0,1 0-1 0 0,11-4 1 0 0,-13 5 201 0 0,-1 1 0 0 0,1 1-1 0 0,0-1 1 0 0,-1 0 0 0 0,1 1 0 0 0,0 0 0 0 0,-1 0-1 0 0,1 1 1 0 0,0-1 0 0 0,-1 1 0 0 0,1 0 0 0 0,0 0-1 0 0,-1 1 1 0 0,7 2 0 0 0,-9-3-96 0 0,0 0 1 0 0,0 0-1 0 0,0 1 1 0 0,-1-1-1 0 0,1 1 1 0 0,0-1-1 0 0,-1 1 1 0 0,1-1-1 0 0,-1 1 1 0 0,0 0-1 0 0,1 0 1 0 0,-1 0-1 0 0,0 0 1 0 0,0 0-1 0 0,0 0 1 0 0,0 0-1 0 0,-1 0 1 0 0,1 0-1 0 0,0 1 1 0 0,-1-1-1 0 0,0 0 1 0 0,1 0-1 0 0,-1 1 0 0 0,0-1 1 0 0,0 0-1 0 0,-1 4 1 0 0,1 1-106 0 0,-1 0 0 0 0,0-1 0 0 0,-1 1 0 0 0,0 0 0 0 0,0-1 0 0 0,0 1 0 0 0,-5 8 0 0 0,5-10-173 0 0,-1-1 0 0 0,0 1 0 0 0,1-1 0 0 0,-2 0 0 0 0,1 0 0 0 0,0 0 0 0 0,-1 0 0 0 0,0-1 0 0 0,1 0 0 0 0,-1 1 1 0 0,-1-1-1 0 0,1-1 0 0 0,0 1 0 0 0,-1-1 0 0 0,-7 4 0 0 0,5-4 130 0 0,-1 0 1 0 0,0-1-1 0 0,0 0 1 0 0,0 0 0 0 0,1 0-1 0 0,-1-1 1 0 0,0 0 0 0 0,0-1-1 0 0,-11-2 1 0 0,-3 1 145 0 0,11 3 4795 0 0,153 68-5520 0 0,-79-40 731 0 0,-1 2 1 0 0,-2 2-1 0 0,57 43 1 0 0,-92-56-1705 0 0,-16-12-4571 0 0</inkml:trace>
</inkml:ink>
</file>

<file path=ppt/ink/ink3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4.922"/>
    </inkml:context>
    <inkml:brush xml:id="br0">
      <inkml:brushProperty name="width" value="0.05" units="cm"/>
      <inkml:brushProperty name="height" value="0.05" units="cm"/>
    </inkml:brush>
  </inkml:definitions>
  <inkml:trace contextRef="#ctx0" brushRef="#br0">19 1 13363 0 0,'0'0'1896'0'0,"-3"11"3100"0"0,-12 371-3894 0 0,15-364-965 0 0,0 26 53 0 0,1-1 0 0 0,15 81 1 0 0,-12-116-1273 0 0,-3-7-57 0 0</inkml:trace>
</inkml:ink>
</file>

<file path=ppt/ink/ink3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5.275"/>
    </inkml:context>
    <inkml:brush xml:id="br0">
      <inkml:brushProperty name="width" value="0.05" units="cm"/>
      <inkml:brushProperty name="height" value="0.05" units="cm"/>
    </inkml:brush>
  </inkml:definitions>
  <inkml:trace contextRef="#ctx0" brushRef="#br0">274 0 5985 0 0,'-4'0'15188'0'0,"-237"197"-18376"0"0,236-193 3132 0 0,3-3 60 0 0,-1 1 0 0 0,0 0 0 0 0,1 1 0 0 0,0-1 0 0 0,0 0 0 0 0,-1 1 0 0 0,1-1 0 0 0,-2 4 0 0 0,4-5-29 0 0,0 0-1 0 0,0 1 1 0 0,-1-1 0 0 0,1 0 0 0 0,0 0-1 0 0,0 0 1 0 0,0 0 0 0 0,0 1-1 0 0,0-1 1 0 0,0 0 0 0 0,1 0 0 0 0,-1 0-1 0 0,0 0 1 0 0,1 0 0 0 0,-1 1-1 0 0,1-1 1 0 0,-1 0 0 0 0,1 0 0 0 0,-1 0-1 0 0,1 0 1 0 0,0 0 0 0 0,-1 0-1 0 0,1-1 1 0 0,0 1 0 0 0,0 0 0 0 0,1 1-1 0 0,10 11-213 0 0,1-1 0 0 0,0-1 0 0 0,1 0 0 0 0,21 13 0 0 0,66 31 370 0 0,-43-25-142 0 0,105 61-866 0 0,-142-79 150 0 0</inkml:trace>
</inkml:ink>
</file>

<file path=ppt/ink/ink3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085"/>
    </inkml:context>
    <inkml:brush xml:id="br0">
      <inkml:brushProperty name="width" value="0.05" units="cm"/>
      <inkml:brushProperty name="height" value="0.05" units="cm"/>
    </inkml:brush>
  </inkml:definitions>
  <inkml:trace contextRef="#ctx0" brushRef="#br0">37 0 10594 0 0,'-2'3'930'0'0,"0"0"-1"0"0,-1 0 0 0 0,1 0 1 0 0,1 0-1 0 0,-1 0 1 0 0,0 1-1 0 0,-1 4 0 0 0,-8 35 375 0 0,7-22-1489 0 0,2 1 0 0 0,-1 21-1 0 0,4-31 270 0 0,0 0-1 0 0,0 0 1 0 0,1 0 0 0 0,0-1-1 0 0,8 22 1 0 0,-9-29-62 0 0,1 0 0 0 0,-1 0 1 0 0,1 0-1 0 0,0 0 0 0 0,0 0 1 0 0,0-1-1 0 0,1 1 0 0 0,-1-1 1 0 0,1 0-1 0 0,0 1 0 0 0,0-1 1 0 0,0 0-1 0 0,0-1 0 0 0,0 1 1 0 0,1-1-1 0 0,-1 1 1 0 0,1-1-1 0 0,0 0 0 0 0,6 3 1 0 0,-8-5-100 0 0,0 0 0 0 0,-1 0 1 0 0,1 0-1 0 0,-1 0 1 0 0,1 0-1 0 0,0 0 0 0 0,-1-1 1 0 0,1 1-1 0 0,-1-1 1 0 0,1 1-1 0 0,-1-1 0 0 0,1 1 1 0 0,-1-1-1 0 0,1 0 1 0 0,-1 1-1 0 0,0-1 0 0 0,1 0 1 0 0,-1 0-1 0 0,2-2 1 0 0,13-14-5263 0 0,-7 2-202 0 0</inkml:trace>
</inkml:ink>
</file>

<file path=ppt/ink/ink3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481"/>
    </inkml:context>
    <inkml:brush xml:id="br0">
      <inkml:brushProperty name="width" value="0.05" units="cm"/>
      <inkml:brushProperty name="height" value="0.05" units="cm"/>
    </inkml:brush>
  </inkml:definitions>
  <inkml:trace contextRef="#ctx0" brushRef="#br0">17 35 6913 0 0,'-1'0'445'0'0,"0"-1"0"0"0,0 1 0 0 0,0 0 0 0 0,0-1 0 0 0,0 0 0 0 0,0 1-1 0 0,0-1 1 0 0,0 0 0 0 0,0 1 0 0 0,0-1 0 0 0,0 0 0 0 0,0 0 0 0 0,1 0-1 0 0,-1 1 1 0 0,0-1 0 0 0,0-2 0 0 0,1 3-352 0 0,0-1-1 0 0,0 1 1 0 0,0-1 0 0 0,0 1-1 0 0,1 0 1 0 0,-1-1-1 0 0,0 1 1 0 0,0-1 0 0 0,0 1-1 0 0,1 0 1 0 0,-1-1 0 0 0,0 1-1 0 0,0 0 1 0 0,1-1-1 0 0,-1 1 1 0 0,0 0 0 0 0,1 0-1 0 0,-1-1 1 0 0,0 1-1 0 0,1 0 1 0 0,-1 0 0 0 0,0-1-1 0 0,1 1 1 0 0,-1 0 0 0 0,1 0-1 0 0,-1 0 1 0 0,0 0-1 0 0,1 0 1 0 0,42-8-858 0 0,-38 8 771 0 0,38-5-4873 0 0,-18 5-108 0 0</inkml:trace>
</inkml:ink>
</file>

<file path=ppt/ink/ink3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862"/>
    </inkml:context>
    <inkml:brush xml:id="br0">
      <inkml:brushProperty name="width" value="0.05" units="cm"/>
      <inkml:brushProperty name="height" value="0.05" units="cm"/>
    </inkml:brush>
  </inkml:definitions>
  <inkml:trace contextRef="#ctx0" brushRef="#br0">187 164 14283 0 0,'0'33'1435'0'0,"1"14"-703"0"0,-2 1-1 0 0,-2-1 1 0 0,-2 1 0 0 0,-2-1 0 0 0,-15 48-1 0 0,21-90-633 0 0,-4 13 157 0 0,-1 0 0 0 0,-9 18-1 0 0,14-33-195 0 0,-1 1 0 0 0,1-1 0 0 0,-1 0-1 0 0,0 0 1 0 0,0 0 0 0 0,-1 0-1 0 0,1 0 1 0 0,0 0 0 0 0,-1 0 0 0 0,0-1-1 0 0,1 1 1 0 0,-1-1 0 0 0,0 0 0 0 0,-1 0-1 0 0,1 0 1 0 0,0 0 0 0 0,-5 1-1 0 0,6-3-45 0 0,0 1-1 0 0,0-1 0 0 0,0 0 0 0 0,0-1 0 0 0,0 1 0 0 0,0 0 1 0 0,0-1-1 0 0,0 1 0 0 0,0-1 0 0 0,0 1 0 0 0,0-1 1 0 0,0 0-1 0 0,0 0 0 0 0,1 0 0 0 0,-1 0 0 0 0,-2-2 1 0 0,-12-10-1602 0 0,5 1-3460 0 0,-1-3-1658 0 0</inkml:trace>
  <inkml:trace contextRef="#ctx0" brushRef="#br0" timeOffset="1">181 1 13363 0 0,'2'0'1304'0'0,"0"0"-1160"0"0,-1 0-144 0 0,0 1 0 0 0,1-1 0 0 0,1 1-416 0 0,1 1-120 0 0,4 0-16 0 0,3 3-8 0 0,3 0 560 0 0,3 1 0 0 0,1-2 136 0 0,4 0-24 0 0,4-1-112 0 0</inkml:trace>
</inkml:ink>
</file>

<file path=ppt/ink/ink3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8.035"/>
    </inkml:context>
    <inkml:brush xml:id="br0">
      <inkml:brushProperty name="width" value="0.05" units="cm"/>
      <inkml:brushProperty name="height" value="0.05" units="cm"/>
    </inkml:brush>
  </inkml:definitions>
  <inkml:trace contextRef="#ctx0" brushRef="#br0">166 14 2304 0 0,'-5'-14'15917'0'0,"5"14"-15780"0"0,-1 0 0 0 0,0 0 1 0 0,1 0-1 0 0,-1 0 0 0 0,1 1 0 0 0,-1-1 0 0 0,1 0 1 0 0,-1 0-1 0 0,0 0 0 0 0,1 1 0 0 0,-1-1 0 0 0,1 0 1 0 0,-1 0-1 0 0,1 1 0 0 0,-1-1 0 0 0,1 1 0 0 0,-1-1 0 0 0,1 0 1 0 0,-1 1-1 0 0,-15 17-2496 0 0,9-7 4029 0 0,-9 17-1425 0 0,1 1-1 0 0,2 0 0 0 0,-17 57 1 0 0,15-31 90 0 0,-10 73 1 0 0,19-85-96 0 0,1 1-1 0 0,3-1 1 0 0,5 70 0 0 0,-2-95-223 0 0,2 0 0 0 0,0-1-1 0 0,1 1 1 0 0,0-1 0 0 0,1 0 0 0 0,1 0-1 0 0,1 0 1 0 0,1-1 0 0 0,0 0-1 0 0,1-1 1 0 0,16 22 0 0 0,-19-29-282 0 0,1-1-1 0 0,-1 0 1 0 0,2 0 0 0 0,-1-1 0 0 0,1 0-1 0 0,0 0 1 0 0,0-1 0 0 0,12 6 0 0 0,3-2-7190 0 0</inkml:trace>
</inkml:ink>
</file>

<file path=ppt/ink/ink3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0.267"/>
    </inkml:context>
    <inkml:brush xml:id="br0">
      <inkml:brushProperty name="width" value="0.05" units="cm"/>
      <inkml:brushProperty name="height" value="0.05" units="cm"/>
    </inkml:brush>
  </inkml:definitions>
  <inkml:trace contextRef="#ctx0" brushRef="#br0">27 68 4609 0 0,'-27'-9'15883'0'0,"28"9"-15651"0"0,3 0-9 0 0,361 5 400 0 0,-139-5 116 0 0,-114 1-701 0 0,-1-6 1 0 0,-1-4 0 0 0,136-29-1 0 0,-193 27-104 0 0,-52 10 66 0 0,-2 1 0 0 0,0 0 0 0 0,1 1-16 0 0,0-1-60 0 0</inkml:trace>
</inkml:ink>
</file>

<file path=ppt/ink/ink3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1.137"/>
    </inkml:context>
    <inkml:brush xml:id="br0">
      <inkml:brushProperty name="width" value="0.05" units="cm"/>
      <inkml:brushProperty name="height" value="0.05" units="cm"/>
    </inkml:brush>
  </inkml:definitions>
  <inkml:trace contextRef="#ctx0" brushRef="#br0">0 0 11979 0 0,'5'1'352'0'0,"0"1"0"0"0,-1-1 1 0 0,0 1-1 0 0,1 0 1 0 0,-1 0-1 0 0,0 0 1 0 0,0 1-1 0 0,6 4 0 0 0,-4-4-27 0 0,31 24 969 0 0,-1 0 0 0 0,54 55 1 0 0,52 77 99 0 0,-135-151-1466 0 0,13 16 354 0 0,29 48-1 0 0,-44-65-451 0 0,-1 0 0 0 0,-1 1 0 0 0,1-1 0 0 0,-1 1-1 0 0,-1 0 1 0 0,0 0 0 0 0,0 0 0 0 0,0 0 0 0 0,-1 0-1 0 0,0 0 1 0 0,0 0 0 0 0,-1 10 0 0 0,-2-13-1847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21.602"/>
    </inkml:context>
    <inkml:brush xml:id="br0">
      <inkml:brushProperty name="width" value="0.05" units="cm"/>
      <inkml:brushProperty name="height" value="0.05" units="cm"/>
      <inkml:brushProperty name="color" value="#004F8B"/>
    </inkml:brush>
  </inkml:definitions>
  <inkml:trace contextRef="#ctx0" brushRef="#br0">156 1 1376 0 0,'2'14'11171'0'0,"3"9"-8396"0"0,6 32-2422 0 0,1 80 1161 0 0,-12-112-1228 0 0,0 0 0 0 0,-2 1 0 0 0,-7 40 0 0 0,8-58-88 0 0,-1 0 0 0 0,0-1 0 0 0,0 1 0 0 0,0-1 0 0 0,0 0 0 0 0,-1 0 0 0 0,0 0 0 0 0,0 0-1 0 0,0 0 1 0 0,0 0 0 0 0,-1-1 0 0 0,0 0 0 0 0,-7 7 0 0 0,8-9-145 0 0,0 0 0 0 0,1-1 0 0 0,-1 1 0 0 0,0-1 0 0 0,0 1 0 0 0,0-1 0 0 0,-1 0 0 0 0,1 0 0 0 0,0 0 0 0 0,0-1 0 0 0,-1 1 1 0 0,1-1-1 0 0,0 0 0 0 0,0 1 0 0 0,-1-2 0 0 0,1 1 0 0 0,0 0 0 0 0,-1-1 0 0 0,1 1 0 0 0,0-1 0 0 0,0 0 0 0 0,0 0 0 0 0,-1 0 0 0 0,-3-3 0 0 0,2 2-392 0 0,0-1 0 0 0,0 0 0 0 0,1-1-1 0 0,-1 1 1 0 0,-6-7 0 0 0,-1-2-6997 0 0</inkml:trace>
</inkml:ink>
</file>

<file path=ppt/ink/ink3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1.497"/>
    </inkml:context>
    <inkml:brush xml:id="br0">
      <inkml:brushProperty name="width" value="0.05" units="cm"/>
      <inkml:brushProperty name="height" value="0.05" units="cm"/>
    </inkml:brush>
  </inkml:definitions>
  <inkml:trace contextRef="#ctx0" brushRef="#br0">481 3 17972 0 0,'-1'-1'291'0'0,"0"1"0"0"0,0-1 0 0 0,0 1 0 0 0,0 0-1 0 0,0 0 1 0 0,0-1 0 0 0,0 1 0 0 0,0 0 0 0 0,0 0 0 0 0,0 0 0 0 0,0 0 0 0 0,0 0 0 0 0,0 1 0 0 0,0-1 0 0 0,0 0-1 0 0,0 0 1 0 0,-1 1 0 0 0,-18 12 1235 0 0,-16 28-2347 0 0,27-30 1387 0 0,-66 80-322 0 0,-195 259 437 0 0,260-334-839 0 0,0 0 1 0 0,-11 29-1 0 0,19-41 43 0 0,0 0 0 0 0,1 0-1 0 0,-1 0 1 0 0,1 1 0 0 0,0-1 0 0 0,0 1-1 0 0,1-1 1 0 0,-1 0 0 0 0,1 1 0 0 0,0-1-1 0 0,0 1 1 0 0,1-1 0 0 0,-1 1-1 0 0,1-1 1 0 0,0 1 0 0 0,3 7 0 0 0,4 0-468 0 0</inkml:trace>
</inkml:ink>
</file>

<file path=ppt/ink/ink3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3.988"/>
    </inkml:context>
    <inkml:brush xml:id="br0">
      <inkml:brushProperty name="width" value="0.05" units="cm"/>
      <inkml:brushProperty name="height" value="0.05" units="cm"/>
    </inkml:brush>
  </inkml:definitions>
  <inkml:trace contextRef="#ctx0" brushRef="#br0">47 37 5529 0 0,'2'-2'7720'0'0,"7"3"-5302"0"0,-8-1-2450 0 0,0 1-1 0 0,0-1 1 0 0,-1 1-1 0 0,1-1 0 0 0,0 1 1 0 0,0 0-1 0 0,0-1 1 0 0,0 1-1 0 0,0 0 1 0 0,-1 0-1 0 0,1-1 0 0 0,0 1 1 0 0,1 2-1 0 0,-1 0 127 0 0,0 1-1 0 0,-1 0 1 0 0,1 0-1 0 0,0 0 1 0 0,-1 0-1 0 0,0 0 1 0 0,0 0-1 0 0,0 0 1 0 0,-1 0-1 0 0,-1 7 0 0 0,2-10-71 0 0,0 0-1 0 0,0 1 0 0 0,-1-1 1 0 0,1 0-1 0 0,0 0 0 0 0,0 0 1 0 0,-1 0-1 0 0,1 0 0 0 0,-1 0 1 0 0,1 0-1 0 0,-1 0 0 0 0,1 0 0 0 0,-1 0 1 0 0,0 0-1 0 0,1-1 0 0 0,-1 1 1 0 0,0 0-1 0 0,0 0 0 0 0,0-1 1 0 0,1 1-1 0 0,-1 0 0 0 0,0-1 1 0 0,0 1-1 0 0,0-1 0 0 0,0 1 0 0 0,0-1 1 0 0,0 1-1 0 0,0-1 0 0 0,0 0 1 0 0,-1 1-1 0 0,1-1 0 0 0,0 0 1 0 0,0 0-1 0 0,0 0 0 0 0,0 0 0 0 0,0 0 1 0 0,0 0-1 0 0,0 0 0 0 0,0-1 1 0 0,-1 1-1 0 0,1 0 0 0 0,-2-1 1 0 0,1 0-139 0 0,0 0 0 0 0,0 0 1 0 0,0 0-1 0 0,0 0 1 0 0,0-1-1 0 0,0 1 1 0 0,0 0-1 0 0,0-1 0 0 0,1 1 1 0 0,-1-1-1 0 0,0 0 1 0 0,1 0-1 0 0,0 0 0 0 0,-1 0 1 0 0,1 0-1 0 0,0 0 1 0 0,0 0-1 0 0,0 0 0 0 0,0 0 1 0 0,0 0-1 0 0,0 0 1 0 0,1-1-1 0 0,-1 1 0 0 0,1 0 1 0 0,0-1-1 0 0,0 1 1 0 0,-1 0-1 0 0,1-1 1 0 0,1-2-1 0 0,-1 1-44 0 0,1 1 0 0 0,0 0 0 0 0,-1 0 0 0 0,1 0 0 0 0,0 0 1 0 0,1 1-1 0 0,-1-1 0 0 0,0 0 0 0 0,1 0 0 0 0,0 1 0 0 0,-1-1 0 0 0,1 1 0 0 0,0-1 0 0 0,0 1 0 0 0,1 0 1 0 0,-1 0-1 0 0,0 0 0 0 0,1 0 0 0 0,-1 0 0 0 0,1 0 0 0 0,3-1 0 0 0,-3 2 154 0 0,0 0 1 0 0,0 0-1 0 0,0 1 0 0 0,0-1 0 0 0,0 1 0 0 0,0-1 1 0 0,1 1-1 0 0,-1 0 0 0 0,0 0 0 0 0,0 1 1 0 0,0-1-1 0 0,0 1 0 0 0,0-1 0 0 0,0 1 0 0 0,0 0 1 0 0,0 0-1 0 0,-1 0 0 0 0,1 1 0 0 0,0-1 0 0 0,-1 1 1 0 0,1-1-1 0 0,0 1 0 0 0,-1 0 0 0 0,3 3 1 0 0,-4-4 51 0 0,1 0 1 0 0,-1 0-1 0 0,0 1 0 0 0,0-1 1 0 0,1 1-1 0 0,-1-1 1 0 0,0 1-1 0 0,-1-1 1 0 0,1 1-1 0 0,0 0 1 0 0,0 0-1 0 0,-1-1 1 0 0,1 1-1 0 0,-1 0 1 0 0,1 0-1 0 0,-1 0 1 0 0,0-1-1 0 0,0 1 1 0 0,0 0-1 0 0,0 0 1 0 0,0 0-1 0 0,0 0 1 0 0,0-1-1 0 0,-1 1 1 0 0,1 0-1 0 0,0 0 1 0 0,-1 0-1 0 0,0-1 1 0 0,1 1-1 0 0,-1 0 1 0 0,0-1-1 0 0,0 1 0 0 0,0 0 1 0 0,0-1-1 0 0,0 0 1 0 0,-1 1-1 0 0,1-1 1 0 0,0 1-1 0 0,-3 1 1 0 0,1-1 10 0 0,1 0 0 0 0,-1 0 1 0 0,1 0-1 0 0,-1-1 0 0 0,0 1 0 0 0,1-1 1 0 0,-1 0-1 0 0,0 1 0 0 0,0-1 0 0 0,0-1 1 0 0,0 1-1 0 0,0 0 0 0 0,0-1 0 0 0,0 1 1 0 0,0-1-1 0 0,-1 0 0 0 0,1 0 0 0 0,-4-1 1 0 0,5 1-101 0 0,0-1 0 0 0,0 1 0 0 0,0-1 0 0 0,0 0 0 0 0,0 0 0 0 0,0 0 0 0 0,0 0 0 0 0,0 0 0 0 0,1 0 0 0 0,-1 0 0 0 0,0-1 0 0 0,1 1 0 0 0,-1-1 0 0 0,1 1 1 0 0,-1-1-1 0 0,1 0 0 0 0,0 1 0 0 0,0-1 0 0 0,0 0 0 0 0,0 0 0 0 0,0 0 0 0 0,0 0 0 0 0,0 0 0 0 0,1 0 0 0 0,-1 0 0 0 0,1 0 0 0 0,-1 0 0 0 0,1-3 0 0 0,0 4-6 0 0,0-1-1 0 0,0 1 1 0 0,0-1-1 0 0,0 1 1 0 0,0-1-1 0 0,0 1 1 0 0,1-1-1 0 0,-1 0 1 0 0,1 1-1 0 0,-1 0 1 0 0,1-1-1 0 0,0 1 1 0 0,-1-1-1 0 0,1 1 1 0 0,0 0-1 0 0,0-1 1 0 0,0 1-1 0 0,0 0 1 0 0,0 0-1 0 0,0 0 1 0 0,1 0-1 0 0,-1 0 1 0 0,0 0-1 0 0,0 0 1 0 0,1 0-1 0 0,-1 1 1 0 0,3-2-1 0 0,-2 1-24 0 0,0 0-1 0 0,0 0 1 0 0,1 0-1 0 0,-1 0 1 0 0,1 1 0 0 0,-1-1-1 0 0,1 1 1 0 0,-1-1-1 0 0,1 1 1 0 0,-1 0-1 0 0,1 0 1 0 0,0 0 0 0 0,-1 0-1 0 0,1 1 1 0 0,-1-1-1 0 0,3 2 1 0 0,-1-1 163 0 0,-1 1-1 0 0,0 0 1 0 0,0-1 0 0 0,0 1-1 0 0,0 1 1 0 0,0-1 0 0 0,-1 0-1 0 0,6 6 1 0 0,-7-7-57 0 0,-1 0-1 0 0,1 0 1 0 0,0 0-1 0 0,0 0 1 0 0,-1 0 0 0 0,1 1-1 0 0,0-1 1 0 0,-1 0-1 0 0,1 0 1 0 0,-1 0 0 0 0,0 1-1 0 0,1-1 1 0 0,-1 0-1 0 0,0 1 1 0 0,0-1 0 0 0,0 0-1 0 0,0 0 1 0 0,0 1-1 0 0,0-1 1 0 0,0 0 0 0 0,0 1-1 0 0,0-1 1 0 0,0 0-1 0 0,-1 0 1 0 0,1 1-1 0 0,-1-1 1 0 0,1 0 0 0 0,-2 2-1 0 0,1-2 87 0 0,1 0 0 0 0,-1 0 0 0 0,0 0 0 0 0,0 0 0 0 0,-1 0 0 0 0,1-1 0 0 0,0 1 0 0 0,0 0 0 0 0,0-1 0 0 0,0 1 0 0 0,-1 0 0 0 0,1-1 0 0 0,0 0 0 0 0,-1 1 0 0 0,1-1 0 0 0,0 0 0 0 0,-1 1 0 0 0,1-1-1 0 0,0 0 1 0 0,-1 0 0 0 0,1 0 0 0 0,-1 0 0 0 0,1-1 0 0 0,0 1 0 0 0,-1 0 0 0 0,1 0 0 0 0,0-1 0 0 0,-2 0 0 0 0,-2 0 60 0 0,1-1 0 0 0,-1 0-1 0 0,1 0 1 0 0,0 0 0 0 0,0-1-1 0 0,-6-4 1 0 0,9 7-260 0 0,1 0 0 0 0,-1 0 1 0 0,0 0-1 0 0,1-1 0 0 0,-1 1 0 0 0,1 0 0 0 0,-1-1 0 0 0,1 1 0 0 0,-1 0 0 0 0,1-1 1 0 0,-1 1-1 0 0,1-1 0 0 0,0 1 0 0 0,-1 0 0 0 0,1-1 0 0 0,0 1 0 0 0,-1-1 0 0 0,1 1 1 0 0,0-1-1 0 0,-1 0 0 0 0,1 1 0 0 0,0-1 0 0 0,0 1 0 0 0,0-1 0 0 0,0 1 0 0 0,-1-1 0 0 0,1 0 1 0 0,0 1-1 0 0,0-1 0 0 0,0 1 0 0 0,0-1 0 0 0,0 0 0 0 0,0 1 0 0 0,1-1 0 0 0,-1 1 1 0 0,0-1-1 0 0,0 0 0 0 0,0 1 0 0 0,1-1 0 0 0,-1 0 0 0 0</inkml:trace>
</inkml:ink>
</file>

<file path=ppt/ink/ink3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4.523"/>
    </inkml:context>
    <inkml:brush xml:id="br0">
      <inkml:brushProperty name="width" value="0.05" units="cm"/>
      <inkml:brushProperty name="height" value="0.05" units="cm"/>
    </inkml:brush>
  </inkml:definitions>
  <inkml:trace contextRef="#ctx0" brushRef="#br0">148 1 6913 0 0,'0'0'1866'0'0,"1"10"3075"0"0,5 27-3749 0 0,-1 0 0 0 0,-1 0-1 0 0,-2 0 1 0 0,-4 42 0 0 0,-2-30-628 0 0,-1 0 1 0 0,-22 82 0 0 0,27-130-558 0 0,-1 6 10 0 0,-1-1 0 0 0,1 0-1 0 0,-1 0 1 0 0,-1 0 0 0 0,1 0-1 0 0,-1 0 1 0 0,0-1 0 0 0,0 1 0 0 0,-1-1-1 0 0,1 0 1 0 0,-6 5 0 0 0,8-9-30 0 0,0-1-1 0 0,1 0 1 0 0,-1 0 0 0 0,0 0 0 0 0,0 0 0 0 0,0 0 0 0 0,0 0 0 0 0,0 0 0 0 0,0 0 0 0 0,0 0 0 0 0,0-1 0 0 0,0 1 0 0 0,0 0 0 0 0,0 0 0 0 0,0-1 0 0 0,0 1 0 0 0,1-1 0 0 0,-1 1 0 0 0,0-1-1 0 0,0 1 1 0 0,0-1 0 0 0,1 0 0 0 0,-1 1 0 0 0,0-1 0 0 0,0-1 0 0 0,-21-20-1049 0 0,20 20 966 0 0,-3-4-399 0 0,0-1-1 0 0,1 1 1 0 0,0-1 0 0 0,0 0-1 0 0,1 0 1 0 0,-1 0 0 0 0,1-1 0 0 0,1 1-1 0 0,-2-9 1 0 0,-2-11-1064 0 0</inkml:trace>
</inkml:ink>
</file>

<file path=ppt/ink/ink3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4.995"/>
    </inkml:context>
    <inkml:brush xml:id="br0">
      <inkml:brushProperty name="width" value="0.05" units="cm"/>
      <inkml:brushProperty name="height" value="0.05" units="cm"/>
    </inkml:brush>
  </inkml:definitions>
  <inkml:trace contextRef="#ctx0" brushRef="#br0">1 0 3209 0 0,'6'1'10179'0'0,"2"-1"-5082"0"0,-6 1-5027 0 0,0-1 0 0 0,-1 0-1 0 0,1 1 1 0 0,0-1 0 0 0,-1 1 0 0 0,1 0 0 0 0,0 0-1 0 0,-1-1 1 0 0,1 1 0 0 0,-1 0 0 0 0,1 0-1 0 0,-1 0 1 0 0,1 1 0 0 0,-1-1 0 0 0,0 0 0 0 0,1 1-1 0 0,-1-1 1 0 0,0 0 0 0 0,0 1 0 0 0,0-1-1 0 0,1 3 1 0 0,0-1 39 0 0,-2-2-97 0 0,1-1-1 0 0,0 1 1 0 0,-1-1-1 0 0,1 1 1 0 0,-1 0 0 0 0,1-1-1 0 0,-1 1 1 0 0,0 0-1 0 0,1-1 1 0 0,-1 1-1 0 0,0 0 1 0 0,1 0-1 0 0,-1 0 1 0 0,0-1-1 0 0,0 1 1 0 0,0 0-1 0 0,0 0 1 0 0,0-1-1 0 0,0 1 1 0 0,0 0 0 0 0,0 0-1 0 0,0 0 1 0 0,0 0-1 0 0,0 0 1 0 0,-8-2-370 0 0,8 1 351 0 0,-24-12-411 0 0,23 12 336 0 0,0 0 0 0 0,0-1 1 0 0,0 1-1 0 0,1-1 0 0 0,-1 1 1 0 0,0-1-1 0 0,0 1 0 0 0,1-1 1 0 0,-1 0-1 0 0,0 1 0 0 0,1-1 0 0 0,-1 0 1 0 0,0 1-1 0 0,1-1 0 0 0,-1 0 1 0 0,1 0-1 0 0,-1 0 0 0 0,1 0 1 0 0,0 0-1 0 0,-1 1 0 0 0,1-1 1 0 0,0 0-1 0 0,0 0 0 0 0,-1 0 0 0 0,1 0 1 0 0,0-2-1 0 0,0 3 22 0 0,1-1 0 0 0,-1 1 0 0 0,0-1 0 0 0,1 1 0 0 0,-1-1 0 0 0,1 1 1 0 0,-1-1-1 0 0,1 1 0 0 0,-1 0 0 0 0,1-1 0 0 0,-1 1 0 0 0,1-1 0 0 0,-1 1 0 0 0,1 0 0 0 0,-1 0 0 0 0,1-1 0 0 0,-1 1 0 0 0,1 0 0 0 0,-1 0 0 0 0,1 0 0 0 0,0 0 0 0 0,-1 0 1 0 0,1 0-1 0 0,-1 0 0 0 0,1 0 0 0 0,0 0 0 0 0,-1 0 0 0 0,1 0 0 0 0,0 0 0 0 0,-1 0 0 0 0,1 0 0 0 0,-1 0 0 0 0,1 1 0 0 0,-1-1 0 0 0,1 0 0 0 0,0 1 0 0 0,22 12 670 0 0,-23-13-476 0 0,0 1 122 0 0</inkml:trace>
</inkml:ink>
</file>

<file path=ppt/ink/ink3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5.691"/>
    </inkml:context>
    <inkml:brush xml:id="br0">
      <inkml:brushProperty name="width" value="0.05" units="cm"/>
      <inkml:brushProperty name="height" value="0.05" units="cm"/>
    </inkml:brush>
  </inkml:definitions>
  <inkml:trace contextRef="#ctx0" brushRef="#br0">15 43 12443 0 0,'0'0'149'0'0,"-1"-1"1"0"0,0 1-1 0 0,0 0 0 0 0,1-1 1 0 0,-1 1-1 0 0,0 0 1 0 0,0-1-1 0 0,1 1 0 0 0,-1-1 1 0 0,0 1-1 0 0,1-1 1 0 0,-1 1-1 0 0,1-1 1 0 0,-1 0-1 0 0,1 1 0 0 0,-1-1 1 0 0,1 0-1 0 0,-1 1 1 0 0,1-1-1 0 0,-1 0 1 0 0,1 0-1 0 0,0 1 0 0 0,0-1 1 0 0,-1 0-1 0 0,1-1 1 0 0,0 1-64 0 0,1 0 1 0 0,-1 1-1 0 0,0-1 1 0 0,1 0 0 0 0,-1 0-1 0 0,1 0 1 0 0,-1 1-1 0 0,1-1 1 0 0,-1 0-1 0 0,1 0 1 0 0,0 1 0 0 0,-1-1-1 0 0,1 1 1 0 0,0-1-1 0 0,0 1 1 0 0,-1-1-1 0 0,1 1 1 0 0,1-1 0 0 0,3-2-98 0 0,0 1 1 0 0,0 0-1 0 0,1 0 1 0 0,-1 1 0 0 0,0-1-1 0 0,7 0 1 0 0,-7 2 6 0 0,1 0 0 0 0,-1 1 0 0 0,1 0-1 0 0,-1 0 1 0 0,0 0 0 0 0,0 0 0 0 0,1 1 0 0 0,-1 0 0 0 0,0 0 0 0 0,0 0 0 0 0,9 6 0 0 0,-11-6 2 0 0,1 1 1 0 0,-1-1-1 0 0,1 1 1 0 0,-1 0-1 0 0,0 0 1 0 0,0 0-1 0 0,0 0 1 0 0,-1 0-1 0 0,1 1 1 0 0,-1-1-1 0 0,0 1 1 0 0,0-1-1 0 0,0 1 1 0 0,0 0-1 0 0,-1 0 1 0 0,2 4-1 0 0,-3-6-55 0 0,1-1 0 0 0,-1 1 1 0 0,0 0-1 0 0,0-1 0 0 0,1 1 0 0 0,-1-1 0 0 0,0 1 0 0 0,-1 0 0 0 0,1-1 0 0 0,0 1 1 0 0,0-1-1 0 0,-1 1 0 0 0,1 0 0 0 0,-1-1 0 0 0,1 1 0 0 0,-1-1 0 0 0,0 1 1 0 0,1-1-1 0 0,-1 0 0 0 0,0 1 0 0 0,0-1 0 0 0,-1 2 0 0 0,0-2 17 0 0,0 1 0 0 0,0-1 0 0 0,0 0 0 0 0,0 0-1 0 0,-1 0 1 0 0,1 0 0 0 0,0 0 0 0 0,0 0 0 0 0,0-1-1 0 0,-1 1 1 0 0,1-1 0 0 0,0 1 0 0 0,-5-1 0 0 0,0 0 64 0 0,0 0 0 0 0,1-1 0 0 0,-1 1 0 0 0,0-2 0 0 0,0 1 0 0 0,0-1 0 0 0,1 0 0 0 0,-1 0 0 0 0,-9-5 0 0 0,14 6-14 0 0,0 0-1 0 0,0 0 0 0 0,1 0 1 0 0,-1 0-1 0 0,0 0 0 0 0,1-1 0 0 0,-1 1 1 0 0,1 0-1 0 0,0-1 0 0 0,-1 0 0 0 0,1 1 1 0 0,0-1-1 0 0,0 1 0 0 0,0-1 0 0 0,0 0 1 0 0,0 0-1 0 0,0 0 0 0 0,0 0 1 0 0,1 0-1 0 0,-1 0 0 0 0,1 0 0 0 0,-1 0 1 0 0,1 0-1 0 0,0 0 0 0 0,0 0 0 0 0,0-2 1 0 0,1 2-111 0 0,-1 0 1 0 0,1 0 0 0 0,0 0-1 0 0,0 1 1 0 0,0-1-1 0 0,0 1 1 0 0,0-1 0 0 0,0 1-1 0 0,0-1 1 0 0,1 1 0 0 0,-1-1-1 0 0,1 1 1 0 0,-1 0-1 0 0,1 0 1 0 0,-1 0 0 0 0,1 0-1 0 0,-1 0 1 0 0,1 0 0 0 0,0 0-1 0 0,0 0 1 0 0,-1 1 0 0 0,1-1-1 0 0,0 1 1 0 0,0-1-1 0 0,0 1 1 0 0,0 0 0 0 0,0 0-1 0 0,2 0 1 0 0,1-1-21 0 0,-1 1 0 0 0,0 0 0 0 0,0 0 0 0 0,0 1 0 0 0,0-1 1 0 0,0 1-1 0 0,0 0 0 0 0,0 0 0 0 0,0 0 0 0 0,0 1 0 0 0,0-1 0 0 0,-1 1 0 0 0,1 0 0 0 0,0 0 0 0 0,-1 0 1 0 0,1 0-1 0 0,-1 1 0 0 0,0 0 0 0 0,0-1 0 0 0,0 1 0 0 0,0 0 0 0 0,2 4 0 0 0,-5-6 142 0 0,1-1 0 0 0,-1 0 0 0 0,0 0 0 0 0,0 1 0 0 0,0-1 0 0 0,0 0 0 0 0,0 1 0 0 0,0-1-1 0 0,0 0 1 0 0,0 1 0 0 0,0-1 0 0 0,0 0 0 0 0,0 0 0 0 0,0 1 0 0 0,0-1 0 0 0,0 0 0 0 0,0 1 0 0 0,0-1 0 0 0,0 0-1 0 0,0 1 1 0 0,0-1 0 0 0,0 0 0 0 0,-1 0 0 0 0,1 1 0 0 0,0-1 0 0 0,0 0 0 0 0,0 0 0 0 0,0 1 0 0 0,-1-1 0 0 0,1 0-1 0 0,0 0 1 0 0,0 1 0 0 0,-1-1 0 0 0,1 0 0 0 0,0 0 0 0 0,-1 0 0 0 0,-14 5 1727 0 0,-18-3 706 0 0,27-3-2016 0 0,-1 1 0 0 0,1-1 0 0 0,-1-1 1 0 0,1 1-1 0 0,0-1 0 0 0,-1 0 0 0 0,1-1 0 0 0,0 1 0 0 0,0-1 1 0 0,-6-5-1 0 0,18 1-484 0 0</inkml:trace>
</inkml:ink>
</file>

<file path=ppt/ink/ink3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7.439"/>
    </inkml:context>
    <inkml:brush xml:id="br0">
      <inkml:brushProperty name="width" value="0.05" units="cm"/>
      <inkml:brushProperty name="height" value="0.05" units="cm"/>
    </inkml:brush>
  </inkml:definitions>
  <inkml:trace contextRef="#ctx0" brushRef="#br0">46 31 9386 0 0,'-2'0'204'0'0,"-1"-1"1"0"0,1 1-1 0 0,-1-1 0 0 0,1 1 1 0 0,0-1-1 0 0,-1 0 0 0 0,1 0 1 0 0,-3-2-1 0 0,-16-4 10254 0 0,20 8-10108 0 0,7-1 695 0 0,-2 0-822 0 0,555-15-90 0 0,-517 14-714 0 0,-45 2-498 0 0</inkml:trace>
</inkml:ink>
</file>

<file path=ppt/ink/ink3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8.658"/>
    </inkml:context>
    <inkml:brush xml:id="br0">
      <inkml:brushProperty name="width" value="0.05" units="cm"/>
      <inkml:brushProperty name="height" value="0.05" units="cm"/>
    </inkml:brush>
  </inkml:definitions>
  <inkml:trace contextRef="#ctx0" brushRef="#br0">1 4 10138 0 0,'233'0'9331'0'0,"333"7"-8188"0"0,-541-7-1155 0 0,29 2 50 0 0,72-8 0 0 0,-119 4-345 0 0,-10 0 1263 0 0,-2-1-2194 0 0</inkml:trace>
</inkml:ink>
</file>

<file path=ppt/ink/ink3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9.313"/>
    </inkml:context>
    <inkml:brush xml:id="br0">
      <inkml:brushProperty name="width" value="0.05" units="cm"/>
      <inkml:brushProperty name="height" value="0.05" units="cm"/>
    </inkml:brush>
  </inkml:definitions>
  <inkml:trace contextRef="#ctx0" brushRef="#br0">1 5 10594 0 0,'0'0'148'0'0,"0"0"0"0"0,0-1 0 0 0,0 1 0 0 0,0 0 1 0 0,0 0-1 0 0,0 0 0 0 0,0-1 0 0 0,0 1 0 0 0,0 0 0 0 0,2-2 1480 0 0,-2 2-1479 0 0,0 0-1 0 0,0 0 0 0 0,0 0 0 0 0,1 0 0 0 0,-1-1 0 0 0,0 1 0 0 0,0 0 0 0 0,1 0 0 0 0,-1 0 0 0 0,0 0 0 0 0,0 0 0 0 0,0 0 0 0 0,1 0 0 0 0,-1 0 0 0 0,0 0 0 0 0,0 0 0 0 0,0 0 0 0 0,1 0 1 0 0,-1 0-1 0 0,0 0 0 0 0,0 0 0 0 0,1 0 0 0 0,-1 0 0 0 0,0 0 0 0 0,0 1 0 0 0,0-1 0 0 0,1 0 0 0 0,-1 0 0 0 0,0 0 0 0 0,0 0 0 0 0,0 0 0 0 0,13 3 55 0 0,0 0-1 0 0,0 1 1 0 0,0 0 0 0 0,-1 1-1 0 0,0 1 1 0 0,0 0-1 0 0,0 0 1 0 0,-1 1-1 0 0,0 0 1 0 0,0 1-1 0 0,0 1 1 0 0,15 16 0 0 0,3 5 215 0 0,-2 1 1 0 0,45 65-1 0 0,-58-75-395 0 0,62 103 222 0 0,-69-110-224 0 0,0-1 0 0 0,-2 1 0 0 0,0 0 0 0 0,0 1-1 0 0,-1-1 1 0 0,-1 1 0 0 0,2 21 0 0 0,-4-33-328 0 0,-1 0 0 0 0,0-1 0 0 0,0 1 0 0 0,0-1 0 0 0,0 1 0 0 0,-1 0 0 0 0,1-1 0 0 0,-1 1 0 0 0,1-1 1 0 0,-1 1-1 0 0,0-1 0 0 0,0 1 0 0 0,0-1 0 0 0,0 1 0 0 0,-1-1 0 0 0,1 0 0 0 0,-1 0 0 0 0,1 0 0 0 0,-3 3 0 0 0</inkml:trace>
</inkml:ink>
</file>

<file path=ppt/ink/ink3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9.655"/>
    </inkml:context>
    <inkml:brush xml:id="br0">
      <inkml:brushProperty name="width" value="0.05" units="cm"/>
      <inkml:brushProperty name="height" value="0.05" units="cm"/>
    </inkml:brush>
  </inkml:definitions>
  <inkml:trace contextRef="#ctx0" brushRef="#br0">476 5 3225 0 0,'-9'-5'10459'0'0,"0"5"-3939"0"0,-12 12-2058 0 0,13-3-5369 0 0,0 0 1 0 0,-11 15 0 0 0,13-16 2460 0 0,-96 121-1298 0 0,-90 118 218 0 0,183-235-583 0 0,-47 72 388 0 0,50-74-622 0 0,1 0 0 0 0,0 1 0 0 0,1-1 0 0 0,0 1 0 0 0,0 0-1 0 0,-2 19 1 0 0,4-10-7565 0 0</inkml:trace>
</inkml:ink>
</file>

<file path=ppt/ink/ink3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0.337"/>
    </inkml:context>
    <inkml:brush xml:id="br0">
      <inkml:brushProperty name="width" value="0.05" units="cm"/>
      <inkml:brushProperty name="height" value="0.05" units="cm"/>
    </inkml:brush>
  </inkml:definitions>
  <inkml:trace contextRef="#ctx0" brushRef="#br0">27 35 9218 0 0,'6'-15'2994'0'0,"-6"13"-2796"0"0,1 1 1 0 0,-1 0-1 0 0,1-1 1 0 0,0 1-1 0 0,0 0 1 0 0,0 0-1 0 0,0 0 0 0 0,0 0 1 0 0,0 0-1 0 0,0 0 1 0 0,0 0-1 0 0,0 0 1 0 0,0 0-1 0 0,1 0 1 0 0,-1 1-1 0 0,0-1 0 0 0,2 0 1 0 0,-2 1-122 0 0,0 0 0 0 0,0 0 0 0 0,-1 0 0 0 0,1 0 0 0 0,0 0 0 0 0,0 0 0 0 0,-1 0 0 0 0,1 0 0 0 0,0 1 0 0 0,0-1 0 0 0,-1 0 0 0 0,1 0 0 0 0,0 1 0 0 0,-1-1 0 0 0,1 1 0 0 0,0-1 0 0 0,-1 1-1 0 0,1-1 1 0 0,-1 1 0 0 0,1-1 0 0 0,0 1 0 0 0,-1-1 0 0 0,1 2 0 0 0,1 1-33 0 0,0 0 0 0 0,0 0-1 0 0,-1 0 1 0 0,1 1 0 0 0,-1-1 0 0 0,1 1-1 0 0,-1-1 1 0 0,0 1 0 0 0,-1 0-1 0 0,1-1 1 0 0,0 8 0 0 0,-1-9-48 0 0,0 0 0 0 0,0 0 0 0 0,-1-1 1 0 0,1 1-1 0 0,0 0 0 0 0,-1 0 0 0 0,1 0 0 0 0,-1 0 0 0 0,1-1 0 0 0,-1 1 1 0 0,0 0-1 0 0,0-1 0 0 0,0 1 0 0 0,0 0 0 0 0,0-1 0 0 0,0 1 1 0 0,0-1-1 0 0,-1 0 0 0 0,1 1 0 0 0,0-1 0 0 0,-1 0 0 0 0,1 0 0 0 0,-1 0 1 0 0,1 0-1 0 0,-1 0 0 0 0,0 0 0 0 0,-2 1 0 0 0,2-2-24 0 0,0 1 0 0 0,1-1 0 0 0,-1 0 0 0 0,0 0 0 0 0,1 0 0 0 0,-1 0 0 0 0,0 0 0 0 0,1 0 0 0 0,-1 0 0 0 0,0-1 0 0 0,1 1 0 0 0,-1-1-1 0 0,1 1 1 0 0,-1-1 0 0 0,1 1 0 0 0,-1-1 0 0 0,1 0 0 0 0,-1 0 0 0 0,1 0 0 0 0,0 0 0 0 0,-1 0 0 0 0,1 0 0 0 0,0 0 0 0 0,0 0 0 0 0,0 0 0 0 0,0-1 0 0 0,0 1 0 0 0,0 0 0 0 0,0-1-1 0 0,0 1 1 0 0,-1-3 0 0 0,2 3-55 0 0,-1 0 1 0 0,1 0-1 0 0,0 1 0 0 0,-1-1 0 0 0,1 0 0 0 0,0 0 0 0 0,-1 1 1 0 0,1-1-1 0 0,0 0 0 0 0,0 0 0 0 0,0 0 0 0 0,0 1 0 0 0,0-1 0 0 0,0 0 1 0 0,0 0-1 0 0,0 0 0 0 0,0 1 0 0 0,0-1 0 0 0,0 0 0 0 0,1 0 0 0 0,-1 0 1 0 0,0 1-1 0 0,1-1 0 0 0,-1 0 0 0 0,0 0 0 0 0,1 1 0 0 0,-1-1 0 0 0,1 0 1 0 0,-1 1-1 0 0,1-1 0 0 0,-1 1 0 0 0,1-1 0 0 0,-1 0 0 0 0,1 1 0 0 0,0-1 1 0 0,-1 1-1 0 0,1 0 0 0 0,0-1 0 0 0,0 1 0 0 0,-1-1 0 0 0,1 1 1 0 0,0 0-1 0 0,0 0 0 0 0,-1-1 0 0 0,1 1 0 0 0,1 0 0 0 0,1-1 114 0 0,-1 1-1 0 0,1 0 0 0 0,0-1 0 0 0,-1 1 1 0 0,1 0-1 0 0,-1 0 0 0 0,1 0 1 0 0,0 1-1 0 0,-1-1 0 0 0,1 1 0 0 0,-1-1 1 0 0,1 1-1 0 0,3 1 0 0 0,-5-1 60 0 0,1 0-1 0 0,0 0 1 0 0,-1 0-1 0 0,0 1 1 0 0,1-1-1 0 0,-1 0 1 0 0,0 1-1 0 0,1-1 0 0 0,-1 1 1 0 0,0-1-1 0 0,0 1 1 0 0,0 0-1 0 0,0-1 1 0 0,0 1-1 0 0,-1 0 1 0 0,1 0-1 0 0,-1-1 1 0 0,1 1-1 0 0,-1 0 1 0 0,1 0-1 0 0,-1 0 1 0 0,0 2-1 0 0,0-3-14 0 0,0 0 0 0 0,0-1 0 0 0,0 1 0 0 0,0 0 0 0 0,-1 0 0 0 0,1 0 0 0 0,0-1 0 0 0,0 1 0 0 0,-1 0-1 0 0,1 0 1 0 0,-1-1 0 0 0,1 1 0 0 0,-1 0 0 0 0,1 0 0 0 0,-1-1 0 0 0,1 1 0 0 0,-1-1 0 0 0,1 1 0 0 0,-1-1 0 0 0,-1 2 0 0 0,1-2 14 0 0,0 1 0 0 0,0-1 0 0 0,-1 1 0 0 0,1-1 1 0 0,-1 0-1 0 0,1 1 0 0 0,0-1 0 0 0,-1 0 0 0 0,1 0 1 0 0,-1 0-1 0 0,1 0 0 0 0,-1 0 0 0 0,1 0 0 0 0,-1 0 0 0 0,-1-1 1 0 0,-2 0-29 0 0,1-1 0 0 0,0 1 1 0 0,0 0-1 0 0,0-1 0 0 0,1 0 1 0 0,-1 0-1 0 0,-6-5 0 0 0,-3-8-1256 0 0,13 14 831 0 0,-1 0 1 0 0,1-1-1 0 0,0 1 1 0 0,0 0-1 0 0,-1 0 0 0 0,1 0 1 0 0,0 0-1 0 0,0-1 0 0 0,0 1 1 0 0,0 0-1 0 0,0 0 0 0 0,0 0 1 0 0,1 0-1 0 0,-1 0 1 0 0,1-2-1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21.993"/>
    </inkml:context>
    <inkml:brush xml:id="br0">
      <inkml:brushProperty name="width" value="0.05" units="cm"/>
      <inkml:brushProperty name="height" value="0.05" units="cm"/>
      <inkml:brushProperty name="color" value="#004F8B"/>
    </inkml:brush>
  </inkml:definitions>
  <inkml:trace contextRef="#ctx0" brushRef="#br0">0 1 9218 0 0,'6'0'6517'0'0,"1"0"-3431"0"0,33 6-3599 0 0,-23-3 409 0 0</inkml:trace>
</inkml:ink>
</file>

<file path=ppt/ink/ink3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1.058"/>
    </inkml:context>
    <inkml:brush xml:id="br0">
      <inkml:brushProperty name="width" value="0.05" units="cm"/>
      <inkml:brushProperty name="height" value="0.05" units="cm"/>
    </inkml:brush>
  </inkml:definitions>
  <inkml:trace contextRef="#ctx0" brushRef="#br0">25 88 5985 0 0,'-1'0'23'0'0,"1"-1"0"0"0,0 1-1 0 0,0 0 1 0 0,0-1-1 0 0,-1 1 1 0 0,1 0 0 0 0,0-1-1 0 0,0 1 1 0 0,0 0-1 0 0,0-1 1 0 0,0 1 0 0 0,0-1-1 0 0,-1 1 1 0 0,1 0 0 0 0,0-1-1 0 0,0 1 1 0 0,0-1-1 0 0,0 1 1 0 0,0 0 0 0 0,1-1-1 0 0,-1 1 1 0 0,0 0 0 0 0,0-1-1 0 0,0 1 1 0 0,0-1-1 0 0,0 1 1 0 0,0 0 0 0 0,1-1-1 0 0,-1 1 1 0 0,12-14 906 0 0,15-4 1671 0 0,-26 18-2516 0 0,0-1 0 0 0,1 1 0 0 0,-1 0 0 0 0,0-1 0 0 0,0 1 0 0 0,0 0 0 0 0,0 0 0 0 0,0 0 0 0 0,0 0 0 0 0,0 0-1 0 0,0 0 1 0 0,0 0 0 0 0,0 0 0 0 0,0 0 0 0 0,1 0 0 0 0,-1 0 0 0 0,0 1 0 0 0,0-1 0 0 0,0 1 0 0 0,0-1 0 0 0,0 0 0 0 0,0 1 0 0 0,0 0 0 0 0,-1-1 0 0 0,1 1 0 0 0,0 0 0 0 0,0-1 0 0 0,0 1 0 0 0,-1 0 0 0 0,1 0 0 0 0,0 0 0 0 0,0-1 0 0 0,-1 1 0 0 0,1 0 0 0 0,-1 0 0 0 0,1 0 0 0 0,-1 0 0 0 0,0 0 0 0 0,1 0 0 0 0,-1 0-1 0 0,0 0 1 0 0,1 0 0 0 0,-1 1 0 0 0,0-1 0 0 0,0 0 0 0 0,0 0 0 0 0,0 0 0 0 0,0 0 0 0 0,0 0 0 0 0,-1 0 0 0 0,1 0 0 0 0,0 2 0 0 0,-1-2-27 0 0,1 1 0 0 0,0-1-1 0 0,0 1 1 0 0,0-1 0 0 0,-1 1 0 0 0,1-1 0 0 0,-1 1-1 0 0,1-1 1 0 0,-1 0 0 0 0,0 1 0 0 0,1-1 0 0 0,-1 0-1 0 0,0 1 1 0 0,0-1 0 0 0,0 0 0 0 0,0 0 0 0 0,0 0-1 0 0,0 0 1 0 0,0 0 0 0 0,-1 0 0 0 0,1 0 0 0 0,0 0-1 0 0,0 0 1 0 0,-1 0 0 0 0,1-1 0 0 0,-1 1 0 0 0,1-1-1 0 0,-1 1 1 0 0,1-1 0 0 0,-1 1 0 0 0,1-1-1 0 0,-1 0 1 0 0,1 0 0 0 0,-1 0 0 0 0,1 0 0 0 0,-1 0-1 0 0,1 0 1 0 0,-1 0 0 0 0,1 0 0 0 0,-4-2 0 0 0,2 2 15 0 0,0-1 1 0 0,0-1 0 0 0,0 1-1 0 0,0 0 1 0 0,0-1-1 0 0,0 1 1 0 0,1-1 0 0 0,-1 0-1 0 0,0 0 1 0 0,1 0 0 0 0,0-1-1 0 0,-1 1 1 0 0,1 0 0 0 0,0-1-1 0 0,0 1 1 0 0,0-1-1 0 0,0 0 1 0 0,-2-5 0 0 0,4 6-122 0 0,-1 0 1 0 0,1 0 0 0 0,-1 0 0 0 0,1 0 0 0 0,0 0-1 0 0,0 0 1 0 0,0 0 0 0 0,0 0 0 0 0,0 0 0 0 0,1 0-1 0 0,-1 0 1 0 0,1 0 0 0 0,-1 0 0 0 0,1 1 0 0 0,0-1-1 0 0,-1 0 1 0 0,1 0 0 0 0,0 0 0 0 0,0 1-1 0 0,0-1 1 0 0,1 1 0 0 0,-1-1 0 0 0,0 1 0 0 0,0-1-1 0 0,1 1 1 0 0,-1-1 0 0 0,1 1 0 0 0,-1 0 0 0 0,1 0-1 0 0,0 0 1 0 0,3-2 0 0 0,-2 2-91 0 0,-1 0 1 0 0,1-1 0 0 0,0 1-1 0 0,0 0 1 0 0,-1 0-1 0 0,1 0 1 0 0,0 1-1 0 0,0-1 1 0 0,0 1 0 0 0,0 0-1 0 0,0 0 1 0 0,0 0-1 0 0,0 0 1 0 0,0 0-1 0 0,0 0 1 0 0,0 1-1 0 0,0 0 1 0 0,0-1 0 0 0,0 1-1 0 0,0 0 1 0 0,-1 1-1 0 0,1-1 1 0 0,0 0-1 0 0,3 3 1 0 0,-3-2 168 0 0,0 1 0 0 0,1-1 0 0 0,-1 1 0 0 0,0 0 0 0 0,0 0 0 0 0,-1 0 1 0 0,1 1-1 0 0,-1-1 0 0 0,1 1 0 0 0,-1-1 0 0 0,0 1 0 0 0,0 0 0 0 0,-1-1 0 0 0,1 1 0 0 0,-1 0 0 0 0,0 0 1 0 0,1 5-1 0 0,-2-8 56 0 0,0 0 1 0 0,0 0 0 0 0,0 0-1 0 0,0 0 1 0 0,0 0-1 0 0,-1 0 1 0 0,1 0 0 0 0,0 0-1 0 0,-1 0 1 0 0,1 0 0 0 0,-1 0-1 0 0,1 0 1 0 0,-1 0-1 0 0,1 0 1 0 0,-1 0 0 0 0,1-1-1 0 0,-1 1 1 0 0,0 0 0 0 0,1 0-1 0 0,-1-1 1 0 0,0 1 0 0 0,0 0-1 0 0,0-1 1 0 0,0 1-1 0 0,0-1 1 0 0,1 1 0 0 0,-1-1-1 0 0,0 1 1 0 0,0-1 0 0 0,0 0-1 0 0,0 1 1 0 0,0-1 0 0 0,0 0-1 0 0,0 0 1 0 0,0 0-1 0 0,0 0 1 0 0,-2 0 0 0 0,-1 1 304 0 0,-1-1 1 0 0,1 0 0 0 0,0 0-1 0 0,-1 0 1 0 0,1-1 0 0 0,0 1-1 0 0,-8-3 1 0 0,8 1-327 0 0,0 1 0 0 0,0-1-1 0 0,0-1 1 0 0,1 1 0 0 0,-7-5 0 0 0,1-4-3012 0 0</inkml:trace>
</inkml:ink>
</file>

<file path=ppt/ink/ink3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1.659"/>
    </inkml:context>
    <inkml:brush xml:id="br0">
      <inkml:brushProperty name="width" value="0.05" units="cm"/>
      <inkml:brushProperty name="height" value="0.05" units="cm"/>
    </inkml:brush>
  </inkml:definitions>
  <inkml:trace contextRef="#ctx0" brushRef="#br0">37 81 9674 0 0,'-2'-1'260'0'0,"0"1"-1"0"0,0 0 1 0 0,0-1-1 0 0,0 0 1 0 0,1 1-1 0 0,-1-1 1 0 0,0 0-1 0 0,1 0 1 0 0,-1 0-1 0 0,0 0 1 0 0,1 0-1 0 0,-1 0 1 0 0,1 0-1 0 0,0 0 1 0 0,-1-1-1 0 0,1 1 1 0 0,0-1-1 0 0,0 1 1 0 0,0-1-1 0 0,0 1 1 0 0,0-1-1 0 0,0 1 1 0 0,-1-5-1 0 0,2 5-162 0 0,0-1 0 0 0,0 0 0 0 0,0 1 0 0 0,0-1 0 0 0,0 0 0 0 0,1 0 0 0 0,-1 1 0 0 0,1-1 0 0 0,-1 0-1 0 0,1 1 1 0 0,-1-1 0 0 0,1 1 0 0 0,0-1 0 0 0,0 1 0 0 0,0-1 0 0 0,0 1 0 0 0,0 0 0 0 0,0-1 0 0 0,0 1 0 0 0,1 0 0 0 0,-1 0 0 0 0,0 0 0 0 0,1 0 0 0 0,-1 0 0 0 0,3-1 0 0 0,-1 0-201 0 0,1 0-1 0 0,-1 0 1 0 0,0 1 0 0 0,1 0 0 0 0,0 0 0 0 0,-1 0 0 0 0,1 0 0 0 0,0 0 0 0 0,-1 1 0 0 0,1-1 0 0 0,0 1 0 0 0,0 0-1 0 0,-1 0 1 0 0,1 1 0 0 0,0-1 0 0 0,0 1 0 0 0,5 1 0 0 0,-7-1 40 0 0,0 0 1 0 0,0-1-1 0 0,0 1 1 0 0,-1 0-1 0 0,1 0 1 0 0,0 0-1 0 0,-1 0 1 0 0,1 0-1 0 0,0 0 1 0 0,-1 1-1 0 0,1-1 1 0 0,-1 0-1 0 0,0 1 1 0 0,0-1-1 0 0,1 1 1 0 0,-1 0-1 0 0,0-1 1 0 0,0 1-1 0 0,0 0 1 0 0,-1 0-1 0 0,1-1 1 0 0,0 1-1 0 0,-1 0 0 0 0,1 0 1 0 0,-1 0-1 0 0,1 0 1 0 0,-1 0-1 0 0,0 0 1 0 0,0 0-1 0 0,0 0 1 0 0,0 0-1 0 0,0 0 1 0 0,-1 0-1 0 0,0 3 1 0 0,0-3 84 0 0,1 1 0 0 0,-1-1 1 0 0,0 0-1 0 0,-1-1 0 0 0,1 1 1 0 0,0 0-1 0 0,0 0 1 0 0,-1 0-1 0 0,1-1 0 0 0,-1 1 1 0 0,0-1-1 0 0,1 1 0 0 0,-1-1 1 0 0,0 0-1 0 0,0 1 0 0 0,0-1 1 0 0,0 0-1 0 0,0 0 0 0 0,0 0 1 0 0,0-1-1 0 0,0 1 0 0 0,0 0 1 0 0,0-1-1 0 0,-1 0 0 0 0,1 1 1 0 0,0-1-1 0 0,0 0 1 0 0,-3 0-1 0 0,3 0 15 0 0,0 0-1 0 0,1 0 1 0 0,-1 0 0 0 0,0 0-1 0 0,0 0 1 0 0,1 0 0 0 0,-1-1-1 0 0,0 1 1 0 0,1 0 0 0 0,-1-1-1 0 0,0 0 1 0 0,1 1 0 0 0,-1-1-1 0 0,1 0 1 0 0,-1 0 0 0 0,1 0-1 0 0,-1 0 1 0 0,1 0 0 0 0,0 0-1 0 0,-1 0 1 0 0,1 0 0 0 0,0-1-1 0 0,0 1 1 0 0,0 0 0 0 0,0-1-1 0 0,0 1 1 0 0,0-1 0 0 0,1 1-1 0 0,-1-1 1 0 0,0 1 0 0 0,1-1-1 0 0,-1 0 1 0 0,1 1 0 0 0,-1-1-1 0 0,1 0 1 0 0,0-1 0 0 0,0 2-169 0 0,0 0 0 0 0,0 0 1 0 0,0 0-1 0 0,0-1 0 0 0,1 1 1 0 0,-1 0-1 0 0,0 0 0 0 0,1 0 1 0 0,-1 0-1 0 0,1 0 0 0 0,-1 0 1 0 0,1 1-1 0 0,0-1 0 0 0,-1 0 1 0 0,1 0-1 0 0,0 0 0 0 0,0 0 1 0 0,-1 1-1 0 0,1-1 0 0 0,0 0 0 0 0,0 1 1 0 0,0-1-1 0 0,0 1 0 0 0,0-1 1 0 0,0 1-1 0 0,0-1 0 0 0,2 0 1 0 0,-2 1 134 0 0,-1 0-1 0 0,1 0 1 0 0,0 0 0 0 0,-1 0 0 0 0,1 0 0 0 0,0 0 0 0 0,-1 0-1 0 0,1 0 1 0 0,0 0 0 0 0,-1 0 0 0 0,1 0 0 0 0,0 1 0 0 0,-1-1 0 0 0,1 0-1 0 0,0 0 1 0 0,-1 1 0 0 0,1-1 0 0 0,-1 0 0 0 0,1 1 0 0 0,-1-1-1 0 0,1 1 1 0 0,-1-1 0 0 0,1 1 0 0 0,-1-1 0 0 0,1 1 0 0 0,-1-1 0 0 0,1 1-1 0 0,-1-1 1 0 0,0 1 0 0 0,1-1 0 0 0,-1 1 0 0 0,0 0 0 0 0,1-1 0 0 0,-1 1-1 0 0,0 0 1 0 0,0-1 0 0 0,0 1 0 0 0,0 0 0 0 0,0-1 0 0 0,0 1-1 0 0,0 0 1 0 0,0-1 0 0 0,0 1 0 0 0,0 0 0 0 0,0 0 0 0 0,0 1-22 0 0,0-1 0 0 0,0 1 1 0 0,0-1-1 0 0,0 1 1 0 0,0-1-1 0 0,-1 0 0 0 0,1 1 1 0 0,0-1-1 0 0,-1 1 1 0 0,1-1-1 0 0,-1 0 0 0 0,0 1 1 0 0,1-1-1 0 0,-1 0 1 0 0,0 0-1 0 0,0 0 0 0 0,0 1 1 0 0,0-1-1 0 0,-1 1 1 0 0</inkml:trace>
</inkml:ink>
</file>

<file path=ppt/ink/ink3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2.709"/>
    </inkml:context>
    <inkml:brush xml:id="br0">
      <inkml:brushProperty name="width" value="0.05" units="cm"/>
      <inkml:brushProperty name="height" value="0.05" units="cm"/>
    </inkml:brush>
  </inkml:definitions>
  <inkml:trace contextRef="#ctx0" brushRef="#br0">109 3 6449 0 0,'0'0'499'0'0,"1"0"-387"0"0,-1 1 0 0 0,0-1 0 0 0,0 0 0 0 0,0 0-1 0 0,0 0 1 0 0,0 1 0 0 0,0-1 0 0 0,1 0 0 0 0,-1 0 0 0 0,0 0 0 0 0,0 0-1 0 0,0 1 1 0 0,0-1 0 0 0,1 0 0 0 0,-1 0 0 0 0,0 0 0 0 0,0 0 0 0 0,0 0-1 0 0,1 0 1 0 0,-1 0 0 0 0,0 0 0 0 0,0 1 0 0 0,1-1 0 0 0,-1 0 0 0 0,0 0-1 0 0,0 0 1 0 0,0 0 0 0 0,1 0 0 0 0,-1 0 0 0 0,0 0 0 0 0,0 0-1 0 0,1 0 1 0 0,-1-1 0 0 0,0 1 0 0 0,0 0 0 0 0,0 0 0 0 0,1 0 0 0 0,-1 0-1 0 0,0 0 1 0 0,0 0 0 0 0,1 0 0 0 0,-1 0 0 0 0,0-1 0 0 0,0 1 0 0 0,0 0-1 0 0,0 0 1 0 0,1 0 0 0 0,-1 0 0 0 0,0-1 0 0 0,0 1 0 0 0,0 0 0 0 0,0 0-1 0 0,0 0 1 0 0,0-1 0 0 0,0 1 0 0 0,1 0 0 0 0,-1 0 0 0 0,0 0 0 0 0,0-1-1 0 0,0 1 1 0 0,0 0 0 0 0,0 0 0 0 0,0-1 0 0 0,0 1 0 0 0,0 0 0 0 0,0 0-1 0 0,0-1 1 0 0,7 9 2712 0 0,-4-4-3736 0 0,3 5 1178 0 0,0 1 1 0 0,-1 0-1 0 0,0 0 0 0 0,-1 0 0 0 0,6 20 1 0 0,8 56 543 0 0,-12-53-416 0 0,2 20-68 0 0,-2 0 0 0 0,-3 1 0 0 0,-1 0 0 0 0,-4-1 0 0 0,-1 1 0 0 0,-3-1 0 0 0,-2 0 0 0 0,-18 60 0 0 0,18-86-170 0 0,0 0-1 0 0,-14 27 1 0 0,17-45-153 0 0,1 0 0 0 0,-1-1 0 0 0,0 1 0 0 0,-1-1 0 0 0,1-1-1 0 0,-2 1 1 0 0,1-1 0 0 0,-1 0 0 0 0,-14 10 0 0 0,19-15-159 0 0,0-1-1 0 0,0 0 0 0 0,0 1 1 0 0,0-1-1 0 0,-1 0 0 0 0,1-1 1 0 0,-1 1-1 0 0,1 0 0 0 0,0-1 1 0 0,-1 1-1 0 0,1-1 0 0 0,-1 0 1 0 0,1 0-1 0 0,-1 0 0 0 0,1 0 1 0 0,-4 0-1 0 0,-6-3-7099 0 0</inkml:trace>
</inkml:ink>
</file>

<file path=ppt/ink/ink3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3.235"/>
    </inkml:context>
    <inkml:brush xml:id="br0">
      <inkml:brushProperty name="width" value="0.05" units="cm"/>
      <inkml:brushProperty name="height" value="0.05" units="cm"/>
    </inkml:brush>
  </inkml:definitions>
  <inkml:trace contextRef="#ctx0" brushRef="#br0">106 10 10594 0 0,'2'-1'51'0'0,"0"-1"-1"0"0,1 1 0 0 0,-1 0 0 0 0,0 0 1 0 0,1 0-1 0 0,-1 1 0 0 0,1-1 1 0 0,-1 0-1 0 0,1 1 0 0 0,0 0 0 0 0,-1-1 1 0 0,1 1-1 0 0,-1 0 0 0 0,1 1 1 0 0,-1-1-1 0 0,4 1 0 0 0,-1-1 273 0 0,1 1 1 0 0,0 0-1 0 0,-1 0 0 0 0,1 1 1 0 0,-1 0-1 0 0,8 3 0 0 0,-9-3-233 0 0,-1 0 0 0 0,0 0 0 0 0,0 0 1 0 0,0 0-1 0 0,0 1 0 0 0,-1-1 0 0 0,1 1 0 0 0,-1-1 0 0 0,1 1 0 0 0,-1 0 0 0 0,0 0 0 0 0,0 0 0 0 0,0 1 0 0 0,-1-1 0 0 0,1 0 0 0 0,-1 1 1 0 0,1-1-1 0 0,-1 1 0 0 0,0-1 0 0 0,-1 1 0 0 0,1-1 0 0 0,-1 1 0 0 0,1 0 0 0 0,-1-1 0 0 0,0 1 0 0 0,0 0 0 0 0,-1-1 0 0 0,1 1 0 0 0,-1 0 1 0 0,0-1-1 0 0,0 1 0 0 0,0-1 0 0 0,0 1 0 0 0,0-1 0 0 0,-1 0 0 0 0,0 1 0 0 0,0-1 0 0 0,0 0 0 0 0,0 0 0 0 0,0 0 0 0 0,0 0 0 0 0,-1-1 1 0 0,1 1-1 0 0,-1-1 0 0 0,0 1 0 0 0,0-1 0 0 0,-4 2 0 0 0,-6 4 7 0 0,0 0 1 0 0,-1-1 0 0 0,0-1-1 0 0,-1 0 1 0 0,1-1 0 0 0,-1-1-1 0 0,-18 3 1 0 0,-23 8 65 0 0,43-10-88 0 0,11-3 106 0 0,21-1 234 0 0,5 0-331 0 0,32 3-771 0 0,43 6-2183 0 0,-69-6-3018 0 0</inkml:trace>
</inkml:ink>
</file>

<file path=ppt/ink/ink3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7.770"/>
    </inkml:context>
    <inkml:brush xml:id="br0">
      <inkml:brushProperty name="width" value="0.05" units="cm"/>
      <inkml:brushProperty name="height" value="0.05" units="cm"/>
    </inkml:brush>
  </inkml:definitions>
  <inkml:trace contextRef="#ctx0" brushRef="#br0">0 24 8754 0 0,'2'-3'12169'0'0,"49"1"-12006"0"0,68 5 0 0 0,23 1 43 0 0,-120-5-1414 0 0,0-1 0 0 0,0 0 0 0 0,0-2 0 0 0,28-8 0 0 0,-35 7-5421 0 0</inkml:trace>
</inkml:ink>
</file>

<file path=ppt/ink/ink3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8.366"/>
    </inkml:context>
    <inkml:brush xml:id="br0">
      <inkml:brushProperty name="width" value="0.05" units="cm"/>
      <inkml:brushProperty name="height" value="0.05" units="cm"/>
    </inkml:brush>
  </inkml:definitions>
  <inkml:trace contextRef="#ctx0" brushRef="#br0">223 1 12443 0 0,'1'0'1499'0'0,"10"2"1605"0"0,35 8-3450 0 0,-23-1 302 0 0,-1 0 1 0 0,1 2 0 0 0,34 21-1 0 0,-50-28 77 0 0,-1 1 0 0 0,0-1 0 0 0,0 1 0 0 0,-1 0 0 0 0,1 0 1 0 0,-1 0-1 0 0,0 1 0 0 0,-1 0 0 0 0,1 0 0 0 0,-1 0 0 0 0,-1 1 0 0 0,1-1 0 0 0,-1 1 0 0 0,0 0 0 0 0,0 0 0 0 0,2 12 0 0 0,-4-15-35 0 0,-1 0 1 0 0,1 1-1 0 0,-1-1 1 0 0,0 0 0 0 0,-1 0-1 0 0,1 1 1 0 0,-1-1-1 0 0,0 0 1 0 0,0 0 0 0 0,0 0-1 0 0,-1 0 1 0 0,1 0-1 0 0,-1 0 1 0 0,-3 6 0 0 0,1-4-119 0 0,-1 0 1 0 0,0 0-1 0 0,0-1 1 0 0,0 0-1 0 0,0 1 1 0 0,-1-2-1 0 0,-11 9 1 0 0,-1-3-139 0 0,0 0 0 0 0,-1-1 0 0 0,0-1 0 0 0,0-1 0 0 0,-22 5 0 0 0,0-3-641 0 0,-1-2 0 0 0,-54 3 1 0 0,-7 0 1396 0 0,98-9 1407 0 0,11-1 1491 0 0,-2 0-3862 0 0,681 0 806 0 0,-667 0-285 0 0,-10 1-53 0 0,0-1 0 0 0,0 0 0 0 0,-1 0 0 0 0,1-1 0 0 0,0 0 1 0 0,0 0-1 0 0,13-5 0 0 0,-25 4-2603 0 0</inkml:trace>
</inkml:ink>
</file>

<file path=ppt/ink/ink3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9.587"/>
    </inkml:context>
    <inkml:brush xml:id="br0">
      <inkml:brushProperty name="width" value="0.05" units="cm"/>
      <inkml:brushProperty name="height" value="0.05" units="cm"/>
    </inkml:brush>
  </inkml:definitions>
  <inkml:trace contextRef="#ctx0" brushRef="#br0">176 0 5529 0 0,'3'22'4239'0'0,"6"11"-3264"0"0,1 9-580 0 0,-6-15 311 0 0,-1 0-1 0 0,-2 1 1 0 0,-1-1 0 0 0,0 1-1 0 0,-7 33 1 0 0,5-50-341 0 0,0-1 1 0 0,-1 0-1 0 0,0 0 0 0 0,-1 0 1 0 0,0 0-1 0 0,0-1 1 0 0,-1 0-1 0 0,-1 0 1 0 0,1 0-1 0 0,-1 0 1 0 0,-1-1-1 0 0,0 0 1 0 0,0 0-1 0 0,0-1 1 0 0,-1 0-1 0 0,-15 11 1 0 0,21-17-475 0 0,0 1-1 0 0,0-1 1 0 0,0 0 0 0 0,0 0 0 0 0,0 0 0 0 0,-1 0 0 0 0,1 0 0 0 0,0 0 0 0 0,-1-1 0 0 0,1 1 0 0 0,-1-1 0 0 0,1 0 0 0 0,0 0 0 0 0,-1 0 0 0 0,1 0 0 0 0,-1 0 0 0 0,1 0 0 0 0,-1 0-1 0 0,1-1 1 0 0,-1 1 0 0 0,1-1 0 0 0,0 0 0 0 0,-1 0 0 0 0,-3-2 0 0 0,3 1-180 0 0,1 0 0 0 0,0 1 0 0 0,-1-2-1 0 0,1 1 1 0 0,0 0 0 0 0,0 0 0 0 0,0-1 0 0 0,0 1 0 0 0,1-1-1 0 0,-1 1 1 0 0,1-1 0 0 0,-1 0 0 0 0,1 0 0 0 0,0 0 0 0 0,0 1-1 0 0,0-1 1 0 0,0 0 0 0 0,1 0 0 0 0,-1-4 0 0 0,0-14-193 0 0,1-1 348 0 0</inkml:trace>
</inkml:ink>
</file>

<file path=ppt/ink/ink3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0.554"/>
    </inkml:context>
    <inkml:brush xml:id="br0">
      <inkml:brushProperty name="width" value="0.05" units="cm"/>
      <inkml:brushProperty name="height" value="0.05" units="cm"/>
    </inkml:brush>
  </inkml:definitions>
  <inkml:trace contextRef="#ctx0" brushRef="#br0">1 5 4145 0 0,'0'-4'7454'0'0,"0"4"-7316"0"0,8 0 991 0 0,-6 0-1072 0 0,0 0 1 0 0,0 1-1 0 0,0-1 0 0 0,0 1 0 0 0,0-1 0 0 0,0 1 0 0 0,0 0 0 0 0,-1 0 0 0 0,3 1 1 0 0,-2 0 164 0 0,1 0 1 0 0,-1 0-1 0 0,0 1 0 0 0,0-1 1 0 0,-1 1-1 0 0,1-1 1 0 0,2 5-1 0 0,-4-6-217 0 0,0-1-1 0 0,0 0 0 0 0,1 1 0 0 0,-1-1 0 0 0,0 0 1 0 0,0 1-1 0 0,1-1 0 0 0,-1 1 0 0 0,0-1 0 0 0,0 0 1 0 0,0 1-1 0 0,0-1 0 0 0,0 1 0 0 0,0-1 0 0 0,0 1 1 0 0,0-1-1 0 0,0 0 0 0 0,0 1 0 0 0,0-1 0 0 0,0 1 1 0 0,0-1-1 0 0,0 1 0 0 0,0-1 0 0 0,0 0 0 0 0,0 1 1 0 0,0-1-1 0 0,-1 1 0 0 0,1-1 0 0 0,0 0 0 0 0,0 1 1 0 0,-1-1-1 0 0,1 0 0 0 0,0 1 0 0 0,0-1 0 0 0,-1 0 1 0 0,1 1-1 0 0,0-1 0 0 0,-1 0 0 0 0,1 1 0 0 0,0-1 1 0 0,-1 0-1 0 0,1 0 0 0 0,-1 0 0 0 0,1 1 0 0 0,0-1 1 0 0,-1 0-1 0 0,1 0 0 0 0,-1 0 0 0 0,1 0 0 0 0,-1 0 1 0 0,1 0-1 0 0,0 0 0 0 0,-1 0 0 0 0,1 0 0 0 0,-1 0 1 0 0,0 0-100 0 0,1-1-725 0 0,-1 0 804 0 0,1 1 0 0 0,0 0 0 0 0,-1-1 0 0 0,1 1 0 0 0,0-1 0 0 0,-1 1 0 0 0,1 0 0 0 0,0 0 0 0 0,-1-1 0 0 0,1 1 0 0 0,-1 0 0 0 0,1-1 1 0 0,-1 1-1 0 0,1 0 0 0 0,-1 0 0 0 0,1 0 0 0 0,-1 0 0 0 0,1 0 0 0 0,-1-1 0 0 0,0 1 0 0 0,1 0-29 0 0,-1 0 0 0 0,0 0 1 0 0,1 0-1 0 0,-1 0 0 0 0,1 0 1 0 0,-1-1-1 0 0,1 1 0 0 0,-1 0 0 0 0,1 0 1 0 0,-1-1-1 0 0,0 1 0 0 0,1 0 0 0 0,0-1 1 0 0,-1 1-1 0 0,1 0 0 0 0,-1-1 1 0 0,1 1-1 0 0,-1-1 0 0 0,1 1 0 0 0,0-1 1 0 0,-1 1-1 0 0,1-1 0 0 0,-1 0 0 0 0,1 0-30 0 0,0 1 0 0 0,0 0 0 0 0,0-1 0 0 0,1 1 0 0 0,-1-1 0 0 0,0 1-1 0 0,0 0 1 0 0,0-1 0 0 0,0 1 0 0 0,0-1 0 0 0,1 1 0 0 0,-1 0 0 0 0,0-1 0 0 0,0 1-1 0 0,0 0 1 0 0,1-1 0 0 0,-1 1 0 0 0,0 0 0 0 0,1 0 0 0 0,-1-1 0 0 0,0 1-1 0 0,0 0 1 0 0,1 0 0 0 0,-1-1 0 0 0,1 1 0 0 0,-1 0 0 0 0,0 0 0 0 0,1 0-1 0 0,-1 0 1 0 0,0 0 0 0 0,1-1 0 0 0,-1 1 0 0 0,1 0 0 0 0,-1 0 0 0 0,0 0-1 0 0,1 0 1 0 0,-1 0 0 0 0,1 0 0 0 0,-1 0 0 0 0,1 0 0 0 0,-1 1 0 0 0,0-1-1 0 0,1 0 1 0 0,1 0 81 0 0,-1 0 0 0 0,1 0 0 0 0,0 0 0 0 0,-1 0 0 0 0,1 0 0 0 0,-1 0 0 0 0,1 0 0 0 0,-1 1 0 0 0,1-1 0 0 0,-1 1 0 0 0,4 1 0 0 0,-7 0 1923 0 0</inkml:trace>
</inkml:ink>
</file>

<file path=ppt/ink/ink3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2.233"/>
    </inkml:context>
    <inkml:brush xml:id="br0">
      <inkml:brushProperty name="width" value="0.05" units="cm"/>
      <inkml:brushProperty name="height" value="0.05" units="cm"/>
    </inkml:brush>
  </inkml:definitions>
  <inkml:trace contextRef="#ctx0" brushRef="#br0">9 53 8754 0 0,'-1'0'386'0'0,"0"-1"0"0"0,1 0 0 0 0,-1 0-1 0 0,0 0 1 0 0,0 0 0 0 0,1 0 0 0 0,-1 1 0 0 0,1-1 0 0 0,-1 0 0 0 0,1 0 0 0 0,-1 0 0 0 0,1-1 0 0 0,0 1 0 0 0,0 0-1 0 0,-1 0 1 0 0,1 0 0 0 0,0 0 0 0 0,0 0 0 0 0,0 0 0 0 0,0 0 0 0 0,0-2 0 0 0,1 2-340 0 0,-1 0 0 0 0,1 0 1 0 0,-1 0-1 0 0,1 0 0 0 0,-1 0 1 0 0,1 0-1 0 0,0 0 0 0 0,0 0 1 0 0,-1 0-1 0 0,1 0 0 0 0,0 0 1 0 0,0 0-1 0 0,0 1 0 0 0,0-1 0 0 0,0 0 1 0 0,0 1-1 0 0,0-1 0 0 0,0 1 1 0 0,0-1-1 0 0,0 1 0 0 0,2-1 1 0 0,4-2-3 0 0,0 1 1 0 0,0 0 0 0 0,1 1-1 0 0,-1-1 1 0 0,0 2 0 0 0,1-1-1 0 0,-1 1 1 0 0,0 0 0 0 0,1 0-1 0 0,-1 1 1 0 0,0 0 0 0 0,10 2-1 0 0,-8 0-43 0 0,1 1 0 0 0,-1 0 0 0 0,0 0 0 0 0,0 0 0 0 0,0 2 0 0 0,0-1-1 0 0,-1 1 1 0 0,8 6 0 0 0,6 10-97 0 0,-1 0 1 0 0,-1 1-1 0 0,-1 0 0 0 0,30 50 0 0 0,20 23 91 0 0,-8-14-133 0 0,-57-71-310 0 0,3 4-1157 0 0</inkml:trace>
</inkml:ink>
</file>

<file path=ppt/ink/ink3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2.587"/>
    </inkml:context>
    <inkml:brush xml:id="br0">
      <inkml:brushProperty name="width" value="0.05" units="cm"/>
      <inkml:brushProperty name="height" value="0.05" units="cm"/>
    </inkml:brush>
  </inkml:definitions>
  <inkml:trace contextRef="#ctx0" brushRef="#br0">408 5 1368 0 0,'-1'-1'949'0'0,"-1"1"-1"0"0,1-1 1 0 0,0 1 0 0 0,0-1-1 0 0,-1 1 1 0 0,1-1-1 0 0,0 1 1 0 0,-1 0-1 0 0,1-1 1 0 0,0 1-1 0 0,-1 0 1 0 0,1 0 0 0 0,0 0-1 0 0,-1 0 1 0 0,1 0-1 0 0,0 0 1 0 0,-1 1-1 0 0,-2 0 1 0 0,-7 7 5103 0 0,-1 6-7947 0 0,-64 92 1975 0 0,4 3 1 0 0,-90 183-1 0 0,151-268-959 0 0,1 0 0 0 0,-10 40 1 0 0,14-37-6760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26.528"/>
    </inkml:context>
    <inkml:brush xml:id="br0">
      <inkml:brushProperty name="width" value="0.05" units="cm"/>
      <inkml:brushProperty name="height" value="0.05" units="cm"/>
      <inkml:brushProperty name="color" value="#004F8B"/>
    </inkml:brush>
  </inkml:definitions>
  <inkml:trace contextRef="#ctx0" brushRef="#br0">94 5 6913 0 0,'-1'-5'13365'0'0,"-1"9"-11071"0"0,0 2-4686 0 0,-12 31 2988 0 0,2 1 0 0 0,-14 68 0 0 0,22-86-527 0 0,-6 25-95 0 0,1 1 1 0 0,3 1-1 0 0,1-1 0 0 0,3 58 1 0 0,3-89 14 0 0,0 0 0 0 0,2 0 0 0 0,0 0 0 0 0,1 0 0 0 0,0-1 0 0 0,1 0 0 0 0,9 19 0 0 0,-9-23 7 0 0,1-1 1 0 0,0 1 0 0 0,1-1-1 0 0,0-1 1 0 0,0 1 0 0 0,1-1-1 0 0,0-1 1 0 0,0 1 0 0 0,1-1-1 0 0,0-1 1 0 0,11 7 0 0 0,-14-9-206 0 0,0-1 1 0 0,0-1 0 0 0,0 1 0 0 0,0-1-1 0 0,0 0 1 0 0,11 2 0 0 0,0-3-7080 0 0</inkml:trace>
</inkml:ink>
</file>

<file path=ppt/ink/ink3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6.991"/>
    </inkml:context>
    <inkml:brush xml:id="br0">
      <inkml:brushProperty name="width" value="0.05" units="cm"/>
      <inkml:brushProperty name="height" value="0.05" units="cm"/>
    </inkml:brush>
  </inkml:definitions>
  <inkml:trace contextRef="#ctx0" brushRef="#br0">74 90 5985 0 0,'0'0'464'0'0,"1"-13"10475"0"0,0 13-10959 0 0,-1 0 0 0 0,1-1 0 0 0,0 1 1 0 0,-1 0-1 0 0,1-1 0 0 0,-1 1 0 0 0,1 0 1 0 0,0 0-1 0 0,-1 0 0 0 0,1 0 0 0 0,0-1 1 0 0,-1 1-1 0 0,1 0 0 0 0,0 0 0 0 0,-1 0 0 0 0,1 0 1 0 0,0 0-1 0 0,-1 1 0 0 0,1-1 0 0 0,0 0 1 0 0,-1 0-1 0 0,1 0 0 0 0,-1 1 0 0 0,1-1 1 0 0,0 0-1 0 0,-1 0 0 0 0,1 1 0 0 0,-1-1 1 0 0,1 1-1 0 0,-1-1 0 0 0,1 0 0 0 0,-1 1 0 0 0,1 0 1 0 0,0 0-11 0 0,0 1 1 0 0,0 0 0 0 0,0-1 0 0 0,-1 1-1 0 0,1 0 1 0 0,-1-1 0 0 0,1 1 0 0 0,-1 0-1 0 0,0-1 1 0 0,0 1 0 0 0,0 0-1 0 0,0 0 1 0 0,0-1 0 0 0,0 1 0 0 0,0 0-1 0 0,-1 2 1 0 0,1-3 22 0 0,0 1-1 0 0,0-1 0 0 0,0 0 1 0 0,0 0-1 0 0,-1 1 1 0 0,1-1-1 0 0,0 0 0 0 0,-1 0 1 0 0,1 0-1 0 0,-1 0 1 0 0,1 0-1 0 0,-1 0 1 0 0,1 1-1 0 0,-1-1 0 0 0,0 0 1 0 0,0 0-1 0 0,1-1 1 0 0,-1 1-1 0 0,0 0 0 0 0,0 0 1 0 0,0 0-1 0 0,0-1 1 0 0,0 1-1 0 0,0 0 0 0 0,0-1 1 0 0,0 1-1 0 0,0-1 1 0 0,-1 1-1 0 0,1-1 1 0 0,0 1-1 0 0,0-1 0 0 0,0 0 1 0 0,-1 0-1 0 0,1 0 1 0 0,0 1-1 0 0,0-1 0 0 0,0 0 1 0 0,-1-1-1 0 0,1 1 1 0 0,-2 0-1 0 0,-1-2-155 0 0,0 1 1 0 0,0 0-1 0 0,0-1 0 0 0,1 0 1 0 0,-1 0-1 0 0,1 0 0 0 0,-1 0 1 0 0,1 0-1 0 0,0-1 0 0 0,0 0 1 0 0,-3-3-1 0 0,4 5 57 0 0,0-1 0 0 0,1 0 1 0 0,-1 0-1 0 0,1 0 0 0 0,-1 0 0 0 0,1-1 1 0 0,0 1-1 0 0,-1 0 0 0 0,1-1 0 0 0,1 1 1 0 0,-1 0-1 0 0,0-1 0 0 0,0 1 0 0 0,1-1 1 0 0,0 1-1 0 0,-1-1 0 0 0,1 0 0 0 0,0 1 1 0 0,0-1-1 0 0,0 1 0 0 0,1-1 0 0 0,-1 1 1 0 0,1-1-1 0 0,-1 1 0 0 0,1-1 0 0 0,0 1 0 0 0,0-1 1 0 0,0 1-1 0 0,0 0 0 0 0,0 0 0 0 0,0-1 1 0 0,1 1-1 0 0,-1 0 0 0 0,1 0 0 0 0,0 0 1 0 0,0 0-1 0 0,3-2 0 0 0,-2 1-42 0 0,0 1 0 0 0,0 0 0 0 0,0 0 0 0 0,0 0 0 0 0,1 0 0 0 0,-1 0 0 0 0,1 1 0 0 0,-1-1 1 0 0,1 1-1 0 0,-1 0 0 0 0,1 0 0 0 0,0 0 0 0 0,0 1 0 0 0,-1-1 0 0 0,1 1 0 0 0,0 0 0 0 0,0 0 0 0 0,0 0 0 0 0,0 1 0 0 0,-1 0 0 0 0,1-1 0 0 0,0 1 0 0 0,-1 0 0 0 0,1 1 0 0 0,4 1 0 0 0,-5-1 269 0 0,0 0 0 0 0,-1 0 0 0 0,1 0 0 0 0,-1 1 0 0 0,0-1 0 0 0,0 1 0 0 0,0-1 0 0 0,0 1 0 0 0,0 0 0 0 0,0 0 0 0 0,-1 0 0 0 0,1 0 0 0 0,-1 0-1 0 0,0 0 1 0 0,0 0 0 0 0,0 0 0 0 0,0 1 0 0 0,-1-1 0 0 0,1 0 0 0 0,-1 1 0 0 0,0-1 0 0 0,0 0 0 0 0,0 1 0 0 0,0-1 0 0 0,-1 0 0 0 0,1 0 0 0 0,-1 1 0 0 0,0-1 0 0 0,0 0-1 0 0,-2 3 1 0 0,3-3-21 0 0,-1 0-1 0 0,0-1 0 0 0,0 1 1 0 0,0-1-1 0 0,0 1 0 0 0,-1-1 1 0 0,1 1-1 0 0,-1-1 0 0 0,1 0 1 0 0,-1 0-1 0 0,0 0 0 0 0,0 0 1 0 0,0 0-1 0 0,0 0 0 0 0,0 0 1 0 0,0-1-1 0 0,-1 1 0 0 0,1-1 1 0 0,-1 0-1 0 0,1 1 0 0 0,-1-1 1 0 0,1 0-1 0 0,-1 0 0 0 0,0-1 1 0 0,1 1-1 0 0,-1-1 0 0 0,0 1 1 0 0,1-1-1 0 0,-1 0 0 0 0,0 0 1 0 0,0 0-1 0 0,1 0 0 0 0,-1 0 1 0 0,0-1-1 0 0,0 1 0 0 0,-4-2 1 0 0,2 0-260 0 0,0-1 0 0 0,-1 1 1 0 0,1-1-1 0 0,0 1 1 0 0,0-1-1 0 0,0-1 0 0 0,1 1 1 0 0,-1-1-1 0 0,-6-7 1 0 0,10 10 46 0 0,0 0 1 0 0,0-1 0 0 0,0 1-1 0 0,0-1 1 0 0,1 1 0 0 0,-1-1-1 0 0,0 1 1 0 0,1-1 0 0 0,-1 0-1 0 0,1 1 1 0 0,-1-1 0 0 0,1 0-1 0 0,0 1 1 0 0,0-1 0 0 0,0 0-1 0 0,0 0 1 0 0,0 1 0 0 0,0-1-1 0 0,0 0 1 0 0,0 0 0 0 0,1 1-1 0 0,-1-1 1 0 0,1 0 0 0 0,-1 1 0 0 0,1-1-1 0 0,0 1 1 0 0,-1-1 0 0 0,1 1-1 0 0,0-1 1 0 0,0 1 0 0 0,0-1-1 0 0,0 1 1 0 0,1 0 0 0 0,-1 0-1 0 0,0-1 1 0 0,2 0 0 0 0,0 0 63 0 0,0-1 0 0 0,0 1 0 0 0,0 0 0 0 0,1 0 1 0 0,-1 0-1 0 0,0 0 0 0 0,1 1 0 0 0,0-1 0 0 0,-1 1 1 0 0,1 0-1 0 0,0 0 0 0 0,0 0 0 0 0,-1 1 0 0 0,6-1 1 0 0,-7 1 84 0 0,0 0 0 0 0,0 0 0 0 0,0 0 0 0 0,0 0 0 0 0,0 0 0 0 0,0 1 0 0 0,0-1 0 0 0,-1 0 0 0 0,1 1 0 0 0,0 0 0 0 0,0-1 0 0 0,0 1 0 0 0,-1 0 0 0 0,1 0 0 0 0,0 0 0 0 0,-1 0 0 0 0,1 0 0 0 0,-1 1 0 0 0,1-1 0 0 0,-1 0 0 0 0,1 1 0 0 0,-1-1 0 0 0,0 1 0 0 0,0-1 0 0 0,0 1 0 0 0,0 0 0 0 0,0-1 0 0 0,0 1 0 0 0,0 0 0 0 0,0 2 0 0 0,-1-2 116 0 0,1 0 0 0 0,-1-1 0 0 0,0 1 0 0 0,0 0 0 0 0,0 0 0 0 0,0 0 0 0 0,0 0 0 0 0,-1 0 0 0 0,1-1 1 0 0,0 1-1 0 0,-1 0 0 0 0,1 0 0 0 0,-1-1 0 0 0,0 1 0 0 0,0 0 0 0 0,0-1 0 0 0,1 1 0 0 0,-2 0 0 0 0,1-1 0 0 0,0 1 0 0 0,0-1 1 0 0,0 0-1 0 0,-1 1 0 0 0,1-1 0 0 0,0 0 0 0 0,-1 0 0 0 0,-2 2 0 0 0,3-2-95 0 0,-1-1-1 0 0,1 1 1 0 0,0 0 0 0 0,-1-1-1 0 0,1 1 1 0 0,0-1 0 0 0,-1 1-1 0 0,1-1 1 0 0,-1 0 0 0 0,1 1-1 0 0,-1-1 1 0 0,1 0 0 0 0,-1 0 0 0 0,1 0-1 0 0,0 0 1 0 0,-1 0 0 0 0,1-1-1 0 0,-1 1 1 0 0,1 0 0 0 0,-1-1-1 0 0,1 1 1 0 0,0-1 0 0 0,-1 1-1 0 0,1-1 1 0 0,0 0 0 0 0,-1 1-1 0 0,1-1 1 0 0,0 0 0 0 0,0 0-1 0 0,0 0 1 0 0,0 0 0 0 0,0 0-1 0 0,0 0 1 0 0,0 0 0 0 0,-1-2-1 0 0,1 2-133 0 0,0 0 0 0 0,0 0 0 0 0,1-1 0 0 0,-1 1-1 0 0,1 0 1 0 0,-1 0 0 0 0,1-1 0 0 0,-1 1 0 0 0,1 0 0 0 0,0-1-1 0 0,0 1 1 0 0,-1 0 0 0 0,1-1 0 0 0,0 1 0 0 0,0 0-1 0 0,0-1 1 0 0,1 1 0 0 0,-1-1 0 0 0,0 1 0 0 0,0 0-1 0 0,1 0 1 0 0,-1-1 0 0 0,1 1 0 0 0,-1 0 0 0 0,1-1-1 0 0,0 1 1 0 0,-1 0 0 0 0,1 0 0 0 0,0 0 0 0 0,0 0-1 0 0,0 0 1 0 0,0 0 0 0 0,0 0 0 0 0,0 0 0 0 0,0 0 0 0 0,0 0-1 0 0,0 1 1 0 0,0-1 0 0 0,0 0 0 0 0,1 1 0 0 0,-1-1-1 0 0,0 1 1 0 0,0-1 0 0 0,1 1 0 0 0,-1-1 0 0 0,0 1-1 0 0,1 0 1 0 0,-1 0 0 0 0,1 0 0 0 0,-1 0 0 0 0,0 0-1 0 0,1 0 1 0 0,-1 0 0 0 0,0 0 0 0 0,1 0 0 0 0,-1 1 0 0 0,0-1-1 0 0,1 1 1 0 0,-1-1 0 0 0,0 1 0 0 0,0-1 0 0 0,1 1-1 0 0,-1 0 1 0 0,0-1 0 0 0,0 1 0 0 0,2 2 0 0 0,-3-3 121 0 0,1 1 1 0 0,0-1-1 0 0,0 1 1 0 0,-1 0-1 0 0,1-1 1 0 0,0 1-1 0 0,-1 0 1 0 0,1 0-1 0 0,0-1 0 0 0,-1 1 1 0 0,1 0-1 0 0,-1 0 1 0 0,0 0-1 0 0,1 0 1 0 0,-1 0-1 0 0,0 0 1 0 0,1 1-1 0 0,-1-1 96 0 0,0-1 0 0 0,0 1 0 0 0,0-1-1 0 0,0 1 1 0 0,-1-1 0 0 0,1 1 0 0 0,0-1-1 0 0,0 1 1 0 0,0-1 0 0 0,-1 1 0 0 0,1-1-1 0 0,0 1 1 0 0,0-1 0 0 0,-1 1 0 0 0,1-1-1 0 0,0 1 1 0 0,-1-1 0 0 0,1 0 0 0 0,-1 1-1 0 0,1-1 1 0 0,0 0 0 0 0,-2 1 0 0 0,1 0 49 0 0,0-1 1 0 0,0 1 0 0 0,0-1-1 0 0,0 1 1 0 0,-1-1 0 0 0,1 0-1 0 0,0 0 1 0 0,0 1 0 0 0,0-1 0 0 0,-1 0-1 0 0,1 0 1 0 0,0 0 0 0 0,0 0-1 0 0,-2-1 1 0 0,-12-5-1292 0 0,13 4 769 0 0,1 0 0 0 0,-1 0 0 0 0,1 0 0 0 0,0 0 0 0 0,-1-1-1 0 0,1 1 1 0 0,0 0 0 0 0,0 0 0 0 0,0-1 0 0 0,1 1 0 0 0,-1-1 0 0 0,1 1 0 0 0,-1-5-1 0 0,0 6 223 0 0,1 0 0 0 0,0 0 0 0 0,0 0 0 0 0,0 0 0 0 0,0 0-1 0 0,0 0 1 0 0,0 0 0 0 0,0 0 0 0 0,0 0 0 0 0,0 1 0 0 0,0-1-1 0 0,0 0 1 0 0,1 0 0 0 0,-1 0 0 0 0,0 0 0 0 0,1 0-1 0 0,-1 1 1 0 0,1-1 0 0 0,-1 0 0 0 0,1 0 0 0 0,-1 0 0 0 0,1 1-1 0 0,-1-1 1 0 0,1 0 0 0 0,0 1 0 0 0,-1-1 0 0 0,1 1 0 0 0,0-1-1 0 0,0 1 1 0 0,-1-1 0 0 0,1 1 0 0 0,0-1 0 0 0,0 1-1 0 0,0 0 1 0 0,0-1 0 0 0,-1 1 0 0 0,1 0 0 0 0,0 0 0 0 0,0 0-1 0 0,1-1 1 0 0,1 2 196 0 0,-1 0-1 0 0,0-1 1 0 0,0 1-1 0 0,1 0 0 0 0,-1 0 1 0 0,0 0-1 0 0,0 0 1 0 0,0 1-1 0 0,3 1 1 0 0,-5-3-21 0 0,1 1 0 0 0,-1-1 0 0 0,1 0 0 0 0,-1 1-1 0 0,1-1 1 0 0,0 0 0 0 0,-1 1 0 0 0,1-1 0 0 0,-1 1 0 0 0,1-1 0 0 0,-1 1 0 0 0,0-1 0 0 0,1 1 0 0 0,-1-1 0 0 0,0 1 0 0 0,1-1 0 0 0,-1 1 0 0 0,0-1 0 0 0,1 1 0 0 0,-1 0 0 0 0,0-1 0 0 0,0 1 0 0 0,0 0 0 0 0,0-1 0 0 0,1 1 0 0 0,-1 0 0 0 0,0-1 0 0 0,0 1 0 0 0,0-1 0 0 0,0 1 0 0 0,-1 0 0 0 0,1-1 0 0 0,0 1 0 0 0,0 0 0 0 0,0 0 0 0 0,-3 0 555 0 0,1 0 0 0 0,0 1 0 0 0,0-2 0 0 0,-1 1 0 0 0,1 0 0 0 0,0 0 0 0 0,-1-1 0 0 0,1 1 0 0 0,-1-1 0 0 0,-2 1 0 0 0,3-1-1072 0 0,0 0 352 0 0,0 1-1 0 0,0-1 1 0 0,0 0 0 0 0,0 0 0 0 0,0 0 0 0 0,0 0 0 0 0,0 0 0 0 0,1-1 0 0 0,-1 1 0 0 0,0-1 0 0 0,0 1 0 0 0,0-1 0 0 0,0 1-1 0 0,1-1 1 0 0,-1 0 0 0 0,0 0 0 0 0,1 0 0 0 0,-1 0 0 0 0,1 0 0 0 0,-1 0 0 0 0,1-1 0 0 0,-1 1 0 0 0,1 0 0 0 0,0-1 0 0 0,-1 1 0 0 0,1-1-1 0 0,0 1 1 0 0,-1-4 0 0 0,-1-3 155 0 0</inkml:trace>
</inkml:ink>
</file>

<file path=ppt/ink/ink3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7.464"/>
    </inkml:context>
    <inkml:brush xml:id="br0">
      <inkml:brushProperty name="width" value="0.05" units="cm"/>
      <inkml:brushProperty name="height" value="0.05" units="cm"/>
    </inkml:brush>
  </inkml:definitions>
  <inkml:trace contextRef="#ctx0" brushRef="#br0">38 2 6913 0 0,'-7'-1'13907'0'0,"1"14"-13931"0"0,1 1-1 0 0,0 0 0 0 0,1 0 1 0 0,1 1-1 0 0,-2 16 0 0 0,4-22 5 0 0,0 1 0 0 0,1-1-1 0 0,0 0 1 0 0,0 0-1 0 0,1 1 1 0 0,0-1 0 0 0,1 0-1 0 0,0 0 1 0 0,6 17-1 0 0,-7-25-81 0 0,-1 1 0 0 0,1-1 0 0 0,0 1 0 0 0,0-1 0 0 0,0 1 0 0 0,0-1 0 0 0,0 1 0 0 0,0-1 0 0 0,0 0 0 0 0,1 0 0 0 0,-1 0 1 0 0,0 1-1 0 0,1-1 0 0 0,-1 0 0 0 0,0-1 0 0 0,1 1 0 0 0,0 0 0 0 0,-1 0 0 0 0,1-1 0 0 0,-1 1 0 0 0,1-1 0 0 0,0 1 0 0 0,-1-1 0 0 0,1 0 0 0 0,0 1 0 0 0,0-1 0 0 0,-1 0 0 0 0,1 0 0 0 0,0 0 0 0 0,1-1 0 0 0,1 0-179 0 0,0 0 1 0 0,0 0 0 0 0,0 0-1 0 0,0-1 1 0 0,0 0 0 0 0,-1 0 0 0 0,1 0-1 0 0,-1 0 1 0 0,1 0 0 0 0,-1-1-1 0 0,6-5 1 0 0,-1-1-100 0 0</inkml:trace>
</inkml:ink>
</file>

<file path=ppt/ink/ink3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7.791"/>
    </inkml:context>
    <inkml:brush xml:id="br0">
      <inkml:brushProperty name="width" value="0.05" units="cm"/>
      <inkml:brushProperty name="height" value="0.05" units="cm"/>
    </inkml:brush>
  </inkml:definitions>
  <inkml:trace contextRef="#ctx0" brushRef="#br0">1 13 10594 0 0,'6'-1'6446'0'0,"1"-2"-4830"0"0,19-4-2755 0 0,-14 6 936 0 0,0 0 0 0 0,0 1 0 0 0,0 1 0 0 0,-1 0 0 0 0,23 5 0 0 0,-14-1 203 0 0</inkml:trace>
</inkml:ink>
</file>

<file path=ppt/ink/ink3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8.898"/>
    </inkml:context>
    <inkml:brush xml:id="br0">
      <inkml:brushProperty name="width" value="0.05" units="cm"/>
      <inkml:brushProperty name="height" value="0.05" units="cm"/>
    </inkml:brush>
  </inkml:definitions>
  <inkml:trace contextRef="#ctx0" brushRef="#br0">60 1 10138 0 0,'0'0'919'0'0,"10"5"411"0"0,-6-2-1186 0 0,0 1 0 0 0,-1-1 0 0 0,1 1 0 0 0,0-1 1 0 0,-1 1-1 0 0,0 0 0 0 0,0 0 0 0 0,0 1 0 0 0,0-1 1 0 0,-1 1-1 0 0,0-1 0 0 0,0 1 0 0 0,0 0 1 0 0,0 0-1 0 0,-1 0 0 0 0,0 0 0 0 0,0 0 0 0 0,0 0 1 0 0,0 0-1 0 0,-1 0 0 0 0,0 0 0 0 0,-1 9 0 0 0,1-12-42 0 0,-1-1 0 0 0,1 1-1 0 0,-1 0 1 0 0,0 0 0 0 0,0-1-1 0 0,1 1 1 0 0,-1 0 0 0 0,0-1-1 0 0,0 1 1 0 0,-1-1 0 0 0,1 1-1 0 0,0-1 1 0 0,0 0 0 0 0,-1 1-1 0 0,1-1 1 0 0,-1 0 0 0 0,1 0-1 0 0,-1 0 1 0 0,1 0 0 0 0,-1 0-1 0 0,0 0 1 0 0,1 0 0 0 0,-1-1-1 0 0,0 1 1 0 0,0-1 0 0 0,0 1-1 0 0,1-1 1 0 0,-1 0 0 0 0,0 0-1 0 0,0 1 1 0 0,-2-2 0 0 0,1 1-155 0 0,0 0 1 0 0,0 0-1 0 0,0-1 0 0 0,0 1 1 0 0,-1-1-1 0 0,1 0 1 0 0,1 0-1 0 0,-1 0 1 0 0,0 0-1 0 0,0-1 0 0 0,0 1 1 0 0,1-1-1 0 0,-1 1 1 0 0,0-1-1 0 0,1 0 1 0 0,0 0-1 0 0,-5-5 1 0 0,5 4-91 0 0,0-1 0 0 0,0 0 0 0 0,0 0 1 0 0,0 0-1 0 0,0 0 0 0 0,1 0 0 0 0,0 0 1 0 0,0 0-1 0 0,0-1 0 0 0,0 1 0 0 0,1 0 1 0 0,-1-8-1 0 0,1 10 52 0 0,0 0 0 0 0,0 0 1 0 0,1 0-1 0 0,-1 0 0 0 0,0 1 1 0 0,1-1-1 0 0,-1 0 0 0 0,1 0 1 0 0,-1 0-1 0 0,1 1 0 0 0,0-1 1 0 0,0 0-1 0 0,0 1 0 0 0,0-1 1 0 0,0 1-1 0 0,0-1 0 0 0,0 1 1 0 0,0-1-1 0 0,1 1 0 0 0,-1 0 1 0 0,0-1-1 0 0,1 1 0 0 0,-1 0 1 0 0,1 0-1 0 0,0 0 0 0 0,-1 0 1 0 0,1 1-1 0 0,0-1 0 0 0,-1 0 1 0 0,1 1-1 0 0,0-1 0 0 0,3 0 1 0 0,-2 1 59 0 0,1 0 0 0 0,-1 0 1 0 0,0 0-1 0 0,1 1 0 0 0,-1-1 0 0 0,1 1 1 0 0,-1 0-1 0 0,0 0 0 0 0,0 0 1 0 0,0 0-1 0 0,1 0 0 0 0,-1 1 0 0 0,0-1 1 0 0,-1 1-1 0 0,1 0 0 0 0,0 0 0 0 0,0 0 1 0 0,-1 0-1 0 0,1 1 0 0 0,-1-1 1 0 0,0 1-1 0 0,0 0 0 0 0,0-1 0 0 0,3 5 1 0 0,-6-6 53 0 0,1-1 0 0 0,0 1 1 0 0,0-1-1 0 0,-1 0 1 0 0,1 1-1 0 0,0-1 0 0 0,0 1 1 0 0,-1-1-1 0 0,1 0 1 0 0,-1 1-1 0 0,1-1 0 0 0,0 0 1 0 0,-1 0-1 0 0,1 1 1 0 0,-1-1-1 0 0,1 0 0 0 0,-1 0 1 0 0,1 1-1 0 0,0-1 1 0 0,-1 0-1 0 0,1 0 1 0 0,-1 0-1 0 0,1 0 0 0 0,-1 0 1 0 0,1 0-1 0 0,-1 0 1 0 0,1 0-1 0 0,-1 0 0 0 0,1 0 1 0 0,-1 0-1 0 0,-20 2 599 0 0,17-2-817 0 0,0 0 1 0 0,1-1-1 0 0,-1 1 1 0 0,1-1-1 0 0,-1 1 0 0 0,1-1 1 0 0,-1 0-1 0 0,1 0 1 0 0,0 0-1 0 0,-1-1 1 0 0,1 1-1 0 0,0-1 1 0 0,-4-2-1 0 0,7 3 75 0 0,5-4-2582 0 0,-2 2 2399 0 0,1-1-1 0 0,1 2 0 0 0,-1-1 1 0 0,0 0-1 0 0,0 1 0 0 0,1 0 0 0 0,5-2 1 0 0,-9 4 289 0 0,0-1 0 0 0,1 1 0 0 0,-1 0 0 0 0,0 0 0 0 0,0-1 0 0 0,0 1 0 0 0,0 0 0 0 0,0 0 1 0 0,1 0-1 0 0,-1 1 0 0 0,0-1 0 0 0,0 0 0 0 0,0 0 0 0 0,0 0 0 0 0,0 1 0 0 0,1-1 0 0 0,-1 1 0 0 0,0-1 1 0 0,0 1-1 0 0,0-1 0 0 0,0 1 0 0 0,0 0 0 0 0,0-1 0 0 0,-1 1 0 0 0,1 0 0 0 0,0 0 0 0 0,0 0 1 0 0,0 0-1 0 0,-1 0 0 0 0,1 0 0 0 0,0 0 0 0 0,-1 0 0 0 0,1 0 0 0 0,-1 0 0 0 0,1 0 0 0 0,-1 0 0 0 0,0 0 1 0 0,1 0-1 0 0,-1 0 0 0 0,0 0 0 0 0,0 1 0 0 0,0 1 0 0 0,1 0 262 0 0,0 0 0 0 0,-1 0 0 0 0,0 0 0 0 0,1 0 0 0 0,-1 0 0 0 0,-1 0 0 0 0,1 1 0 0 0,0-1 0 0 0,-1 0 0 0 0,1 0 0 0 0,-1 0 0 0 0,0 0 0 0 0,0 0 0 0 0,0 0 0 0 0,-1 0 1 0 0,1-1-1 0 0,-1 1 0 0 0,-3 5 0 0 0,4-7-61 0 0,0 0 0 0 0,-1 0 1 0 0,1 1-1 0 0,-1-1 0 0 0,1 0 1 0 0,-1 0-1 0 0,1-1 0 0 0,-1 1 1 0 0,1 0-1 0 0,-1 0 1 0 0,0-1-1 0 0,1 1 0 0 0,-1-1 1 0 0,0 1-1 0 0,0-1 0 0 0,1 0 1 0 0,-4 0-1 0 0,2 0-271 0 0,0 0 0 0 0,0-1 0 0 0,0 1 0 0 0,1-1 0 0 0,-1 1 0 0 0,0-1 1 0 0,1 0-1 0 0,-5-2 0 0 0,6 2-100 0 0,-1 0 0 0 0,1 0 0 0 0,0 0 0 0 0,0 0 0 0 0,-1 0 0 0 0,1 0 0 0 0,0 0 0 0 0,0 0 0 0 0,0-1 0 0 0,1 1 0 0 0,-1 0 0 0 0,0-1 0 0 0,0 1 0 0 0,1 0 0 0 0,-1-1 0 0 0,0 1 0 0 0,1-1 0 0 0,0 1 0 0 0,-1-1 0 0 0,1 1 1 0 0,0-1-1 0 0,0 1 0 0 0,0-1 0 0 0,0 0 0 0 0,0 1 0 0 0,0-1 0 0 0,0 1 0 0 0,0-1 0 0 0,1 1 0 0 0,-1-1 0 0 0,1 1 0 0 0,-1-1 0 0 0,1 1 0 0 0,0-2 0 0 0,0 1 77 0 0,0 1-1 0 0,-1 0 0 0 0,1 0 1 0 0,0 0-1 0 0,-1 0 1 0 0,1 0-1 0 0,0 0 1 0 0,0 0-1 0 0,0 0 1 0 0,0 0-1 0 0,0 0 1 0 0,0 0-1 0 0,0 1 1 0 0,0-1-1 0 0,1 0 1 0 0,1 0-1 0 0,-2 1 237 0 0,0-1-1 0 0,0 1 1 0 0,0 0-1 0 0,0 0 1 0 0,0 0-1 0 0,1 0 1 0 0,-1 0-1 0 0,0 1 1 0 0,0-1-1 0 0,0 0 1 0 0,0 0-1 0 0,0 1 1 0 0,0-1-1 0 0,0 0 1 0 0,0 1-1 0 0,0-1 1 0 0,0 1-1 0 0,0 0 1 0 0,-1-1-1 0 0,1 1 1 0 0,0 0-1 0 0,0-1 1 0 0,1 2-1 0 0,3 10 4362 0 0,-28-18-4000 0 0,20 2-2361 0 0</inkml:trace>
</inkml:ink>
</file>

<file path=ppt/ink/ink3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9.705"/>
    </inkml:context>
    <inkml:brush xml:id="br0">
      <inkml:brushProperty name="width" value="0.05" units="cm"/>
      <inkml:brushProperty name="height" value="0.05" units="cm"/>
    </inkml:brush>
  </inkml:definitions>
  <inkml:trace contextRef="#ctx0" brushRef="#br0">153 1 10594 0 0,'0'0'1115'0'0,"-1"11"2390"0"0,-18 414-779 0 0,14-380-2506 0 0,-6 43 130 0 0,9-77-326 0 0,-1-1 0 0 0,0 0 0 0 0,0 1-1 0 0,-1-1 1 0 0,-10 18 0 0 0,14-27 12 0 0,-1 0 0 0 0,1-1 0 0 0,0 1 0 0 0,-1 0-1 0 0,0 0 1 0 0,1-1 0 0 0,-1 1 0 0 0,1 0 0 0 0,-1-1-1 0 0,0 1 1 0 0,1-1 0 0 0,-1 1 0 0 0,0 0 0 0 0,0-1-1 0 0,1 0 1 0 0,-1 1 0 0 0,0-1 0 0 0,0 1 0 0 0,0-1-1 0 0,0 0 1 0 0,1 0 0 0 0,-1 0 0 0 0,0 1 0 0 0,0-1-1 0 0,0 0 1 0 0,0 0 0 0 0,-1 0 0 0 0,0-1-29 0 0,1 1-1 0 0,-1-1 1 0 0,0 0 0 0 0,0 0 0 0 0,1 0 0 0 0,-1 1 0 0 0,1-2 0 0 0,-1 1-1 0 0,1 0 1 0 0,-1 0 0 0 0,1 0 0 0 0,-2-3 0 0 0,-2-2-109 0 0,0-1 0 0 0,0 0-1 0 0,1 0 1 0 0,0 0 0 0 0,-4-10 0 0 0,4 8-62 0 0,2-1-1 0 0,0 1 1 0 0,0-1-1 0 0,0 0 1 0 0,1 0 0 0 0,1 1-1 0 0,0-1 1 0 0,0 0-1 0 0,1 0 1 0 0,0 0-1 0 0,0 1 1 0 0,1-1 0 0 0,1 1-1 0 0,-1-1 1 0 0,2 1-1 0 0,-1 0 1 0 0,1 0-1 0 0,8-13 1 0 0,0 2-501 0 0,2 0 0 0 0,0 1 0 0 0,1 0 0 0 0,0 2 0 0 0,2-1 0 0 0,29-23 0 0 0,0 9-1734 0 0,-43 30 2246 0 0,0 0 0 0 0,1 0-1 0 0,-1 1 1 0 0,1-1 0 0 0,-1 1 0 0 0,1 0-1 0 0,-1 0 1 0 0,1 0 0 0 0,0 1-1 0 0,0-1 1 0 0,-1 1 0 0 0,7 0-1 0 0,-8 0 92 0 0,-1 1-1 0 0,0-1 0 0 0,0 1 0 0 0,0-1 0 0 0,0 1 0 0 0,0-1 0 0 0,0 1 1 0 0,0-1-1 0 0,0 1 0 0 0,0 0 0 0 0,0 0 0 0 0,-1 0 0 0 0,3 1 0 0 0,-2 2-225 0 0</inkml:trace>
</inkml:ink>
</file>

<file path=ppt/ink/ink3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1.424"/>
    </inkml:context>
    <inkml:brush xml:id="br0">
      <inkml:brushProperty name="width" value="0.05" units="cm"/>
      <inkml:brushProperty name="height" value="0.05" units="cm"/>
    </inkml:brush>
  </inkml:definitions>
  <inkml:trace contextRef="#ctx0" brushRef="#br0">22 2 5065 0 0,'18'0'6473'0'0,"-10"-1"-6044"0"0,1 1 0 0 0,-1 0 0 0 0,1 0 0 0 0,-1 1 0 0 0,1 1 0 0 0,8 1-1 0 0,-7 1 4 0 0,-1-1 0 0 0,1 1 0 0 0,-1 1 0 0 0,0 0-1 0 0,11 7 1 0 0,-17-10-337 0 0,0 1 0 0 0,0-1 0 0 0,0 1 0 0 0,0-1 1 0 0,-1 1-1 0 0,1 0 0 0 0,-1 0 0 0 0,1 0 0 0 0,-1 1 0 0 0,0-1 0 0 0,0 0 0 0 0,-1 1 0 0 0,1-1 0 0 0,-1 1 0 0 0,1 0 1 0 0,-1-1-1 0 0,0 5 0 0 0,-1-6-96 0 0,0 1 1 0 0,-1-1 0 0 0,1 0-1 0 0,-1 0 1 0 0,1 1-1 0 0,-1-1 1 0 0,0 0 0 0 0,0 0-1 0 0,0 0 1 0 0,0 0-1 0 0,0 0 1 0 0,0 0 0 0 0,-1 0-1 0 0,1-1 1 0 0,-1 1 0 0 0,1 0-1 0 0,-1-1 1 0 0,0 1-1 0 0,1-1 1 0 0,-1 1 0 0 0,0-1-1 0 0,0 0 1 0 0,-4 2-1 0 0,-2 1-226 0 0,1 0-1 0 0,-1-1 1 0 0,0 0-1 0 0,0 0 0 0 0,-9 2 1 0 0,3-2-322 0 0,0-1 0 0 0,0-1 1 0 0,0 0-1 0 0,0-1 0 0 0,0-1 1 0 0,-28-4-1 0 0,114 7-117 0 0,42 2-1578 0 0,-79-4-1640 0 0</inkml:trace>
</inkml:ink>
</file>

<file path=ppt/ink/ink3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2.140"/>
    </inkml:context>
    <inkml:brush xml:id="br0">
      <inkml:brushProperty name="width" value="0.05" units="cm"/>
      <inkml:brushProperty name="height" value="0.05" units="cm"/>
    </inkml:brush>
  </inkml:definitions>
  <inkml:trace contextRef="#ctx0" brushRef="#br0">1054 5 4609 0 0,'-9'-4'17882'0'0,"0"7"-17816"0"0,1 1-1 0 0,0 0 0 0 0,0 1 0 0 0,1 0 1 0 0,-1 0-1 0 0,-11 12 0 0 0,-44 46 407 0 0,45-44-431 0 0,-180 211 65 0 0,50-54-4 0 0,112-136-80 0 0,-152 177 293 0 0,18 16-84 0 0,155-208-230 0 0,-64 107-424 0 0,65-107-225 0 0,2 0 1 0 0,2 1-1 0 0,-12 38 1 0 0,18-46-7015 0 0</inkml:trace>
</inkml:ink>
</file>

<file path=ppt/ink/ink3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7.929"/>
    </inkml:context>
    <inkml:brush xml:id="br0">
      <inkml:brushProperty name="width" value="0.05" units="cm"/>
      <inkml:brushProperty name="height" value="0.05" units="cm"/>
    </inkml:brush>
  </inkml:definitions>
  <inkml:trace contextRef="#ctx0" brushRef="#br0">1 34 2761 0 0,'2'-9'14619'0'0,"7"6"-14249"0"0,0 1 0 0 0,0 0 0 0 0,0 0 0 0 0,0 1 0 0 0,0 0 0 0 0,0 1 0 0 0,17 1 0 0 0,252-13 917 0 0,-268 11-1299 0 0,14 1 165 0 0,4 0-678 0 0,-18-2-6140 0 0,-11 4 5090 0 0</inkml:trace>
</inkml:ink>
</file>

<file path=ppt/ink/ink3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8.308"/>
    </inkml:context>
    <inkml:brush xml:id="br0">
      <inkml:brushProperty name="width" value="0.05" units="cm"/>
      <inkml:brushProperty name="height" value="0.05" units="cm"/>
    </inkml:brush>
  </inkml:definitions>
  <inkml:trace contextRef="#ctx0" brushRef="#br0">0 0 10594 0 0,'0'0'2941'0'0,"21"2"-178"0"0,155 10-1148 0 0,-127-11-1652 0 0,-18 1-107 0 0</inkml:trace>
</inkml:ink>
</file>

<file path=ppt/ink/ink3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0.224"/>
    </inkml:context>
    <inkml:brush xml:id="br0">
      <inkml:brushProperty name="width" value="0.05" units="cm"/>
      <inkml:brushProperty name="height" value="0.05" units="cm"/>
    </inkml:brush>
  </inkml:definitions>
  <inkml:trace contextRef="#ctx0" brushRef="#br0">187 133 2304 0 0,'-2'-1'449'0'0,"1"-1"-1"0"0,-1 1 1 0 0,1-1-1 0 0,-1 0 0 0 0,1 1 1 0 0,0-1-1 0 0,0 0 0 0 0,0 0 1 0 0,0 0-1 0 0,0 0 0 0 0,0 0 1 0 0,0 0-1 0 0,0 0 0 0 0,1 0 1 0 0,-1 0-1 0 0,1 0 0 0 0,0 0 1 0 0,0-1-1 0 0,0 1 0 0 0,0 0 1 0 0,0-4-1 0 0,1 3-113 0 0,0 0 0 0 0,0 0 0 0 0,0 0-1 0 0,1 1 1 0 0,-1-1 0 0 0,1 0 0 0 0,0 1 0 0 0,0-1 0 0 0,0 1-1 0 0,0-1 1 0 0,0 1 0 0 0,0 0 0 0 0,4-3 0 0 0,4-1-38 0 0,-1-1 1 0 0,1 1-1 0 0,0 1 1 0 0,1 0 0 0 0,0 0-1 0 0,22-6 1 0 0,-26 10-244 0 0,1 0 0 0 0,0 0-1 0 0,0 1 1 0 0,0 0 0 0 0,0 1 0 0 0,0-1 0 0 0,0 1 0 0 0,0 1 0 0 0,-1 0 0 0 0,1 0 0 0 0,-1 0 0 0 0,1 1 0 0 0,-1 0 0 0 0,0 1-1 0 0,0-1 1 0 0,9 8 0 0 0,-11-9-57 0 0,0 2 0 0 0,-1-1-1 0 0,0 0 1 0 0,1 1 0 0 0,-1 0-1 0 0,-1 0 1 0 0,1 0 0 0 0,0 0-1 0 0,-1 1 1 0 0,0-1 0 0 0,0 1-1 0 0,-1 0 1 0 0,1 0 0 0 0,-1 0-1 0 0,0 0 1 0 0,0 0 0 0 0,-1 1-1 0 0,1-1 1 0 0,-1 0 0 0 0,0 1 0 0 0,-1-1-1 0 0,1 1 1 0 0,-1-1 0 0 0,-1 7-1 0 0,0-5-86 0 0,-1-1 0 0 0,0 0 0 0 0,0 0-1 0 0,-1 0 1 0 0,0 0 0 0 0,0-1 0 0 0,0 1 0 0 0,-1-1-1 0 0,1 1 1 0 0,-6 4 0 0 0,-3 4-591 0 0,-1-1 0 0 0,-18 15 0 0 0,13-15-155 0 0,-1 0 0 0 0,1-1 0 0 0,-2-1 0 0 0,0 0 0 0 0,0-2 0 0 0,-1 0 1 0 0,0-2-1 0 0,0 0 0 0 0,-1-1 0 0 0,0-1 0 0 0,-27 2 0 0 0,28-5 1122 0 0,1-2-1 0 0,-1 0 1 0 0,0-1-1 0 0,-25-7 7727 0 0,46 8-7893 0 0,13-6 1274 0 0,21-3-2488 0 0,-34 9 1302 0 0,69-12-169 0 0,0 2 0 0 0,107 0 0 0 0,-122 7 272 0 0,-40 3-638 0 0,-1-2 0 0 0,20-3 1 0 0,-25 3-5388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48.637"/>
    </inkml:context>
    <inkml:brush xml:id="br0">
      <inkml:brushProperty name="width" value="0.05" units="cm"/>
      <inkml:brushProperty name="height" value="0.05" units="cm"/>
      <inkml:brushProperty name="color" value="#004F8B"/>
    </inkml:brush>
  </inkml:definitions>
  <inkml:trace contextRef="#ctx0" brushRef="#br0">0 28 11058 0 0,'0'-1'2286'0'0,"7"-2"1614"0"0,59 3-3955 0 0,480-16-82 0 0,-468 8 137 0 0</inkml:trace>
</inkml:ink>
</file>

<file path=ppt/ink/ink3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0.691"/>
    </inkml:context>
    <inkml:brush xml:id="br0">
      <inkml:brushProperty name="width" value="0.05" units="cm"/>
      <inkml:brushProperty name="height" value="0.05" units="cm"/>
    </inkml:brush>
  </inkml:definitions>
  <inkml:trace contextRef="#ctx0" brushRef="#br0">3 1 5985 0 0,'-1'2'12986'0'0,"14"282"-11868"0"0,-11-156-1083 0 0,-2-114-45 0 0,2 12-16 0 0,-2 0 0 0 0,-1-1 0 0 0,-1 1 0 0 0,-6 27 0 0 0,0-35-3824 0 0</inkml:trace>
</inkml:ink>
</file>

<file path=ppt/ink/ink3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1.273"/>
    </inkml:context>
    <inkml:brush xml:id="br0">
      <inkml:brushProperty name="width" value="0.05" units="cm"/>
      <inkml:brushProperty name="height" value="0.05" units="cm"/>
    </inkml:brush>
  </inkml:definitions>
  <inkml:trace contextRef="#ctx0" brushRef="#br0">357 1 17972 0 0,'-2'-1'1619'0'0,"-4"5"423"0"0,-136 95-3140 0 0,123-87 393 0 0,-1-2 1 0 0,0-1-1 0 0,-1 0 1 0 0,0-1-1 0 0,-42 9 0 0 0,21-10 5797 0 0,67 14-5148 0 0,0 0 0 0 0,30 35-1 0 0,-7-6 205 0 0,2-4-229 0 0,104 71-1 0 0,-132-101-209 0 0</inkml:trace>
</inkml:ink>
</file>

<file path=ppt/ink/ink3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2.704"/>
    </inkml:context>
    <inkml:brush xml:id="br0">
      <inkml:brushProperty name="width" value="0.05" units="cm"/>
      <inkml:brushProperty name="height" value="0.05" units="cm"/>
    </inkml:brush>
  </inkml:definitions>
  <inkml:trace contextRef="#ctx0" brushRef="#br0">1 32 10594 0 0,'6'-1'9022'0'0,"8"-3"-6803"0"0,12-2-2932 0 0,23-3 1133 0 0,89-2 1 0 0,51 11 254 0 0,12 0-1396 0 0,-168-1 417 0 0</inkml:trace>
</inkml:ink>
</file>

<file path=ppt/ink/ink3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3.967"/>
    </inkml:context>
    <inkml:brush xml:id="br0">
      <inkml:brushProperty name="width" value="0.05" units="cm"/>
      <inkml:brushProperty name="height" value="0.05" units="cm"/>
    </inkml:brush>
  </inkml:definitions>
  <inkml:trace contextRef="#ctx0" brushRef="#br0">1 71 5065 0 0,'-1'-3'231'0'0,"1"0"1"0"0,0 1-1 0 0,1-1 0 0 0,-1 0 1 0 0,0 0-1 0 0,1 1 0 0 0,-1-1 1 0 0,1 0-1 0 0,0 1 0 0 0,0-1 1 0 0,0 0-1 0 0,0 1 0 0 0,1-1 1 0 0,-1 1-1 0 0,1 0 0 0 0,-1-1 1 0 0,1 1-1 0 0,0 0 0 0 0,0 0 1 0 0,0 0-1 0 0,0 0 0 0 0,0 1 0 0 0,0-1 1 0 0,0 0-1 0 0,1 1 0 0 0,-1 0 1 0 0,1-1-1 0 0,-1 1 0 0 0,1 0 1 0 0,5-1-1 0 0,-4 1-69 0 0,1 0 0 0 0,0 1 0 0 0,-1 0 0 0 0,1 0 0 0 0,-1 0 0 0 0,1 0 0 0 0,-1 1 1 0 0,1 0-1 0 0,0 0 0 0 0,-1 0 0 0 0,0 0 0 0 0,1 1 0 0 0,-1 0 0 0 0,0 0 0 0 0,0 0 0 0 0,0 0 0 0 0,0 1 0 0 0,4 2 0 0 0,13 13 146 0 0,-1 1-1 0 0,0 1 0 0 0,20 27 1 0 0,46 73 235 0 0,8 24-377 0 0,37 54 184 0 0,-119-180-561 0 0,39 60 576 0 0,-46-69-1016 0 0,0 0 0 0 0,-1 1 0 0 0,5 17 0 0 0,-8-20-236 0 0</inkml:trace>
</inkml:ink>
</file>

<file path=ppt/ink/ink3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4.293"/>
    </inkml:context>
    <inkml:brush xml:id="br0">
      <inkml:brushProperty name="width" value="0.05" units="cm"/>
      <inkml:brushProperty name="height" value="0.05" units="cm"/>
    </inkml:brush>
  </inkml:definitions>
  <inkml:trace contextRef="#ctx0" brushRef="#br0">660 16 17972 0 0,'-2'-2'160'0'0,"1"1"0"0"0,-1 0 1 0 0,0-1-1 0 0,1 1 0 0 0,-1 0 0 0 0,0 0 0 0 0,0 0 1 0 0,0 0-1 0 0,0 0 0 0 0,0 0 0 0 0,0 1 1 0 0,-1-1-1 0 0,1 1 0 0 0,0-1 0 0 0,0 1 0 0 0,0 0 1 0 0,0 0-1 0 0,-1 0 0 0 0,1 0 0 0 0,0 0 1 0 0,0 1-1 0 0,0-1 0 0 0,-1 1 0 0 0,1-1 0 0 0,0 1 1 0 0,0 0-1 0 0,0-1 0 0 0,0 1 0 0 0,0 0 1 0 0,0 1-1 0 0,1-1 0 0 0,-5 3 0 0 0,-5 4-126 0 0,1 2 0 0 0,-1-1-1 0 0,1 1 1 0 0,-9 13-1 0 0,8-11 94 0 0,-83 98 47 0 0,-111 118 399 0 0,161-186-1158 0 0,2 3 0 0 0,-66 91 0 0 0,84-96-7486 0 0</inkml:trace>
</inkml:ink>
</file>

<file path=ppt/ink/ink3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6.088"/>
    </inkml:context>
    <inkml:brush xml:id="br0">
      <inkml:brushProperty name="width" value="0.05" units="cm"/>
      <inkml:brushProperty name="height" value="0.05" units="cm"/>
    </inkml:brush>
  </inkml:definitions>
  <inkml:trace contextRef="#ctx0" brushRef="#br0">85 40 920 0 0,'-4'-7'6910'0'0,"4"7"-6379"0"0,0-1 1 0 0,-1 0-1 0 0,1 1 1 0 0,0-1-1 0 0,0-1 1 0 0,1 1-294 0 0,-1 0 1 0 0,0 0-1 0 0,1 0 0 0 0,-1 0 1 0 0,1 0-1 0 0,-1 0 0 0 0,1 0 1 0 0,-1 0-1 0 0,1 0 0 0 0,0 0 1 0 0,-1 0-1 0 0,1 0 0 0 0,0 0 1 0 0,0 0-1 0 0,2-1 0 0 0,18-8-713 0 0,-7 9 2948 0 0,-13 2-2394 0 0,0 0 1 0 0,0-1-1 0 0,0 1 0 0 0,0 0 0 0 0,0 0 0 0 0,0 0 1 0 0,0 0-1 0 0,0 0 0 0 0,-1 0 0 0 0,1 0 0 0 0,0 0 0 0 0,0 0 1 0 0,-1 1-1 0 0,1-1 0 0 0,-1 0 0 0 0,1 0 0 0 0,-1 0 0 0 0,0 1 1 0 0,1-1-1 0 0,-1 0 0 0 0,0 1 0 0 0,0-1 0 0 0,0 0 1 0 0,0 1-1 0 0,0-1 0 0 0,0 0 0 0 0,-1 3 0 0 0,1 1 23 0 0,0 1 1 0 0,-1-1-1 0 0,0 0 0 0 0,0 0 0 0 0,-4 10 0 0 0,3-11-86 0 0,-1 1 0 0 0,0-1 0 0 0,-1 0 0 0 0,1 0 0 0 0,-1 0 0 0 0,1-1 0 0 0,-1 1 1 0 0,0-1-1 0 0,-1 0 0 0 0,1 0 0 0 0,0-1 0 0 0,-1 1 0 0 0,1-1 0 0 0,-10 4 0 0 0,12-6-102 0 0,0 1 0 0 0,0 0-1 0 0,0-1 1 0 0,1 1 0 0 0,-1-1 0 0 0,0 1 0 0 0,0-1 0 0 0,0 0 0 0 0,0 1 0 0 0,0-1-1 0 0,0 0 1 0 0,0-1 0 0 0,0 1 0 0 0,0 0 0 0 0,0-1 0 0 0,1 1 0 0 0,-1-1-1 0 0,0 1 1 0 0,0-1 0 0 0,0 0 0 0 0,0 0 0 0 0,1 1 0 0 0,-1-1 0 0 0,0-1 0 0 0,1 1-1 0 0,-1 0 1 0 0,1 0 0 0 0,0-1 0 0 0,-1 1 0 0 0,1 0 0 0 0,0-1 0 0 0,0 1 0 0 0,-1-1-1 0 0,1 0 1 0 0,1 1 0 0 0,-1-1 0 0 0,0 0 0 0 0,0 0 0 0 0,1 0 0 0 0,-1 0 0 0 0,0-3-1 0 0,0 3 43 0 0,1-1-1 0 0,0 1 0 0 0,0-1 0 0 0,0 0 1 0 0,0 1-1 0 0,0-1 0 0 0,0 0 0 0 0,1 1 1 0 0,-1-1-1 0 0,1 1 0 0 0,0-1 0 0 0,0 1 1 0 0,0-1-1 0 0,0 1 0 0 0,0 0 0 0 0,0-1 1 0 0,1 1-1 0 0,-1 0 0 0 0,1 0 0 0 0,-1 0 1 0 0,1 0-1 0 0,0 0 0 0 0,0 0 0 0 0,0 1 1 0 0,0-1-1 0 0,0 1 0 0 0,0-1 0 0 0,1 1 1 0 0,-1 0-1 0 0,0-1 0 0 0,1 1 0 0 0,-1 0 1 0 0,5 0-1 0 0,-3-1 68 0 0,1 1 0 0 0,-1-1 0 0 0,1 1 0 0 0,0 1 0 0 0,-1-1 0 0 0,1 1 1 0 0,0-1-1 0 0,0 1 0 0 0,0 1 0 0 0,-1-1 0 0 0,1 1 0 0 0,0-1 0 0 0,0 2 0 0 0,-1-1 1 0 0,1 0-1 0 0,-1 1 0 0 0,8 3 0 0 0,-10-4 30 0 0,-1 1 0 0 0,1-1-1 0 0,-1 0 1 0 0,1 0 0 0 0,-1 0 0 0 0,0 1 0 0 0,0-1 0 0 0,1 1-1 0 0,-1-1 1 0 0,0 1 0 0 0,0-1 0 0 0,-1 1 0 0 0,1 0 0 0 0,0-1-1 0 0,-1 1 1 0 0,1 0 0 0 0,0-1 0 0 0,-1 1 0 0 0,0 0 0 0 0,0 0-1 0 0,1 0 1 0 0,-1 0 0 0 0,0-1 0 0 0,0 1 0 0 0,0 0 0 0 0,-1 0-1 0 0,1 0 1 0 0,0 0 0 0 0,-1-1 0 0 0,1 1 0 0 0,-1 0 0 0 0,0 0-1 0 0,-1 1 1 0 0,1-1-8 0 0,0 0-1 0 0,0 0 1 0 0,0 0-1 0 0,-1 0 1 0 0,1-1-1 0 0,-1 1 1 0 0,1 0 0 0 0,-1-1-1 0 0,0 1 1 0 0,0-1-1 0 0,1 0 1 0 0,-1 0-1 0 0,0 1 1 0 0,0-1-1 0 0,0 0 1 0 0,-1-1-1 0 0,1 1 1 0 0,0 0-1 0 0,0-1 1 0 0,0 1-1 0 0,0-1 1 0 0,-1 1 0 0 0,1-1-1 0 0,0 0 1 0 0,0 0-1 0 0,-1 0 1 0 0,-2-1-1 0 0,0 0-131 0 0,1 0 0 0 0,-1-1 0 0 0,1 1 0 0 0,0-1-1 0 0,-1 0 1 0 0,1 0 0 0 0,0-1 0 0 0,0 1 0 0 0,0-1 0 0 0,1 0 0 0 0,-1 0-1 0 0,-3-3 1 0 0,6 5-4 0 0,0-1 0 0 0,0 1-1 0 0,0 0 1 0 0,0 0 0 0 0,0 0-1 0 0,1-1 1 0 0,-1 1 0 0 0,0 0-1 0 0,1-1 1 0 0,-1 1 0 0 0,1-1-1 0 0,-1 1 1 0 0,1-1 0 0 0,-1 1-1 0 0,1-1 1 0 0,0 1 0 0 0,0-1-1 0 0,0 1 1 0 0,0-1 0 0 0,0 1-1 0 0,0-1 1 0 0,1 1 0 0 0,-1-1-1 0 0,0 1 1 0 0,1-1 0 0 0,-1 1-1 0 0,1-1 1 0 0,-1 1 0 0 0,1 0-1 0 0,0-1 1 0 0,-1 1 0 0 0,1 0-1 0 0,0-1 1 0 0,0 1 0 0 0,0 0-1 0 0,0 0 1 0 0,0 0 0 0 0,1 0-1 0 0,0-1 1 0 0,1-1-31 0 0,0 1-1 0 0,0 0 1 0 0,0 0 0 0 0,0 0 0 0 0,0 1 0 0 0,0-1-1 0 0,1 1 1 0 0,-1-1 0 0 0,0 1 0 0 0,1 0 0 0 0,-1 0 0 0 0,1 1-1 0 0,0-1 1 0 0,-1 1 0 0 0,1 0 0 0 0,-1-1 0 0 0,1 2-1 0 0,0-1 1 0 0,3 1 0 0 0,-5-1 213 0 0,0 1 0 0 0,1 0 1 0 0,-1 0-1 0 0,0 0 0 0 0,0 0 0 0 0,0 0 1 0 0,0 0-1 0 0,0 0 0 0 0,-1 1 0 0 0,1-1 1 0 0,0 1-1 0 0,0-1 0 0 0,-1 1 0 0 0,1 0 1 0 0,-1-1-1 0 0,0 1 0 0 0,1 0 0 0 0,-1 0 1 0 0,0 0-1 0 0,0 0 0 0 0,0 0 0 0 0,-1 0 1 0 0,1 1-1 0 0,0-1 0 0 0,-1 0 0 0 0,1 0 1 0 0,-1 1-1 0 0,0-1 0 0 0,0 0 0 0 0,0 0 1 0 0,0 3-1 0 0,0-3-23 0 0,0-1 1 0 0,0 0-1 0 0,0 1 0 0 0,0-1 1 0 0,-1 1-1 0 0,1-1 0 0 0,0 1 1 0 0,-1-1-1 0 0,1 0 0 0 0,-1 1 1 0 0,0-1-1 0 0,1 0 0 0 0,-1 0 1 0 0,0 1-1 0 0,0-1 0 0 0,0 0 1 0 0,1 0-1 0 0,-1 0 0 0 0,-1 0 1 0 0,1 0-1 0 0,-1 1 0 0 0,-1-1 57 0 0,1 1-1 0 0,-1-1 0 0 0,1 0 0 0 0,-1 0 0 0 0,0 0 0 0 0,0 0 0 0 0,0-1 0 0 0,1 1 0 0 0,-1-1 0 0 0,-4 1 0 0 0,1-1 3 0 0,0 0 1 0 0,0 0-1 0 0,0-1 0 0 0,0 0 0 0 0,0 0 1 0 0,0 0-1 0 0,0-1 0 0 0,0 0 1 0 0,-9-4-1 0 0,13 5-166 0 0,1 0 1 0 0,-1 1 0 0 0,1-1-1 0 0,-1 0 1 0 0,1 0 0 0 0,0 0-1 0 0,-1 0 1 0 0,1-1 0 0 0,0 1-1 0 0,0 0 1 0 0,0-1-1 0 0,-1 1 1 0 0,2 0 0 0 0,-1-1-1 0 0,0 1 1 0 0,0-1 0 0 0,0 1-1 0 0,1-1 1 0 0,-1 0 0 0 0,1 1-1 0 0,-1-1 1 0 0,1 0-1 0 0,0 1 1 0 0,-1-1 0 0 0,1 0-1 0 0,0 1 1 0 0,0-4 0 0 0,1 2-73 0 0,0 1-1 0 0,0 0 1 0 0,0 0 0 0 0,0 0 0 0 0,0 0 0 0 0,1 0 0 0 0,-1 0 0 0 0,1 0 0 0 0,-1 0-1 0 0,1 0 1 0 0,0 0 0 0 0,-1 1 0 0 0,1-1 0 0 0,0 1 0 0 0,0-1 0 0 0,0 1 0 0 0,0 0-1 0 0,1 0 1 0 0,2-2 0 0 0,-2 2 47 0 0,-1 0-1 0 0,1 0 1 0 0,0 0-1 0 0,-1 0 0 0 0,1 0 1 0 0,0 1-1 0 0,-1-1 1 0 0,1 1-1 0 0,0 0 1 0 0,0 0-1 0 0,0 0 1 0 0,0 0-1 0 0,-1 0 0 0 0,1 0 1 0 0,0 1-1 0 0,0 0 1 0 0,-1-1-1 0 0,5 3 1 0 0,-5-2 120 0 0,-1 0 1 0 0,1 0-1 0 0,0 1 0 0 0,-1-1 1 0 0,1 1-1 0 0,-1-1 1 0 0,1 1-1 0 0,-1 0 1 0 0,0 0-1 0 0,1 0 1 0 0,-1-1-1 0 0,0 1 0 0 0,0 0 1 0 0,-1 0-1 0 0,1 0 1 0 0,0 1-1 0 0,-1-1 1 0 0,1 0-1 0 0,-1 0 0 0 0,0 0 1 0 0,1 0-1 0 0,-1 1 1 0 0,-1 3-1 0 0,2-4 32 0 0,-1 0-1 0 0,0 0 1 0 0,0 0-1 0 0,-1 0 1 0 0,1 0 0 0 0,0 0-1 0 0,-1 0 1 0 0,1 0-1 0 0,-1 0 1 0 0,0 0-1 0 0,1 0 1 0 0,-1 0 0 0 0,0 0-1 0 0,0 0 1 0 0,0-1-1 0 0,-1 1 1 0 0,1 0-1 0 0,0-1 1 0 0,-1 1 0 0 0,1-1-1 0 0,-1 0 1 0 0,1 1-1 0 0,-4 1 1 0 0,3-2 39 0 0,0 0 0 0 0,-1-1 0 0 0,1 1 0 0 0,0-1 0 0 0,0 1 0 0 0,-1-1 0 0 0,1 0 0 0 0,0 0 0 0 0,0 0 0 0 0,-1 0 1 0 0,1 0-1 0 0,0-1 0 0 0,-1 1 0 0 0,1-1 0 0 0,0 1 0 0 0,0-1 0 0 0,0 0 0 0 0,0 0 0 0 0,0 0 0 0 0,-1 0 0 0 0,-1-2 0 0 0,-25-19 422 0 0,28 21-655 0 0,-1 0 0 0 0,1-1 1 0 0,0 1-1 0 0,0 0 1 0 0,0 0-1 0 0,0 0 0 0 0,0-1 1 0 0,0 1-1 0 0,0 0 0 0 0,1-1 1 0 0,-1 1-1 0 0,0-1 0 0 0,1 1 1 0 0,-1-1-1 0 0,1 1 0 0 0,0-1 1 0 0,-1 0-1 0 0,1 1 1 0 0,0-4-1 0 0,2 2-1601 0 0</inkml:trace>
</inkml:ink>
</file>

<file path=ppt/ink/ink3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7.154"/>
    </inkml:context>
    <inkml:brush xml:id="br0">
      <inkml:brushProperty name="width" value="0.05" units="cm"/>
      <inkml:brushProperty name="height" value="0.05" units="cm"/>
    </inkml:brush>
  </inkml:definitions>
  <inkml:trace contextRef="#ctx0" brushRef="#br0">68 30 3225 0 0,'3'0'446'0'0,"-1"-1"1"0"0,1 0-1 0 0,-1 0 1 0 0,1 1-1 0 0,0 0 1 0 0,0-1-1 0 0,-1 1 1 0 0,1 0-1 0 0,3 1 1 0 0,-3-1-308 0 0,-1 0 1 0 0,0 0 0 0 0,0 1 0 0 0,0-1-1 0 0,0 1 1 0 0,1-1 0 0 0,-1 1 0 0 0,0 0-1 0 0,0 0 1 0 0,-1 0 0 0 0,1 0 0 0 0,0 0 0 0 0,0 0-1 0 0,0 1 1 0 0,-1-1 0 0 0,1 1 0 0 0,0-1-1 0 0,-1 1 1 0 0,0 0 0 0 0,1-1 0 0 0,-1 1-1 0 0,0 0 1 0 0,0 0 0 0 0,0 0 0 0 0,0 0-1 0 0,0 0 1 0 0,0 0 0 0 0,-1 0 0 0 0,1 0-1 0 0,-1 0 1 0 0,1 0 0 0 0,-1 1 0 0 0,0-1-1 0 0,0 2 1 0 0,0 1-2 0 0,0-1 0 0 0,0 1 0 0 0,-1-1 0 0 0,0 1 0 0 0,0-1-1 0 0,0 0 1 0 0,0 1 0 0 0,-1-1 0 0 0,0 0 0 0 0,1 0 0 0 0,-2 0 0 0 0,1 0 0 0 0,0 0-1 0 0,-1-1 1 0 0,-5 7 0 0 0,6-8-63 0 0,0 1-1 0 0,-1-1 0 0 0,1 0 1 0 0,-1 0-1 0 0,0 0 0 0 0,0-1 1 0 0,0 1-1 0 0,0-1 0 0 0,0 1 1 0 0,0-1-1 0 0,0 0 0 0 0,0 0 1 0 0,0 0-1 0 0,0-1 0 0 0,-1 1 1 0 0,1-1-1 0 0,0 0 0 0 0,0 1 1 0 0,-1-2-1 0 0,1 1 0 0 0,0 0 1 0 0,-6-2-1 0 0,6 1-99 0 0,1 0 1 0 0,-1 0-1 0 0,1 0 1 0 0,-1-1-1 0 0,1 1 1 0 0,-1-1-1 0 0,1 1 1 0 0,0-1-1 0 0,0 0 1 0 0,0 0-1 0 0,0 0 1 0 0,0 0-1 0 0,0 0 1 0 0,1-1-1 0 0,-1 1 1 0 0,1 0-1 0 0,-1-1 1 0 0,1 1-1 0 0,0-1 1 0 0,0 0-1 0 0,0 1 1 0 0,0-1-1 0 0,1 0 1 0 0,-1 0-1 0 0,1 1 1 0 0,-1-6-1 0 0,1 4-63 0 0,0-1 0 0 0,1 1 0 0 0,-1 0 0 0 0,1 0 0 0 0,0-1 0 0 0,0 1 0 0 0,0 0 0 0 0,0 0 0 0 0,1 0 0 0 0,0 0 0 0 0,0 0 0 0 0,0 1 0 0 0,0-1 0 0 0,0 0 0 0 0,1 1 0 0 0,0 0 0 0 0,-1-1 0 0 0,1 1 0 0 0,1 0 0 0 0,-1 1 0 0 0,0-1 0 0 0,8-4 0 0 0,-6 4 19 0 0,0 0 0 0 0,0 0 1 0 0,0 1-1 0 0,1-1 0 0 0,-1 1 0 0 0,1 1 1 0 0,0-1-1 0 0,0 1 0 0 0,0 0 1 0 0,-1 0-1 0 0,1 0 0 0 0,0 1 1 0 0,0 0-1 0 0,0 0 0 0 0,0 1 0 0 0,7 1 1 0 0,-11-2 122 0 0,0 1 1 0 0,0-1 0 0 0,0 1-1 0 0,0 0 1 0 0,0-1 0 0 0,-1 1-1 0 0,1 0 1 0 0,0 0 0 0 0,-1 0-1 0 0,1 0 1 0 0,0 1-1 0 0,-1-1 1 0 0,0 0 0 0 0,1 1-1 0 0,-1-1 1 0 0,0 1 0 0 0,1-1-1 0 0,-1 1 1 0 0,0-1 0 0 0,0 1-1 0 0,0 0 1 0 0,-1 0 0 0 0,1 0-1 0 0,0-1 1 0 0,-1 1 0 0 0,1 0-1 0 0,-1 0 1 0 0,0 0 0 0 0,1 0-1 0 0,-1 0 1 0 0,0 0-1 0 0,0 0 1 0 0,0 0 0 0 0,0 0-1 0 0,-1 0 1 0 0,1 0 0 0 0,-2 3-1 0 0,1-1 59 0 0,0 1 0 0 0,-1-1 0 0 0,0 1-1 0 0,1-1 1 0 0,-2 0 0 0 0,1 0-1 0 0,0 0 1 0 0,-1 0 0 0 0,0 0 0 0 0,0-1-1 0 0,0 1 1 0 0,0-1 0 0 0,-1 1-1 0 0,-7 4 1 0 0,7-6-103 0 0,0 0-1 0 0,-1 0 1 0 0,1-1-1 0 0,0 1 1 0 0,-1-1-1 0 0,0 0 1 0 0,1-1-1 0 0,-1 1 0 0 0,0-1 1 0 0,1 0-1 0 0,-1 0 1 0 0,1 0-1 0 0,-1-1 1 0 0,0 1-1 0 0,1-1 1 0 0,-1 0-1 0 0,1-1 1 0 0,-1 1-1 0 0,1-1 1 0 0,0 0-1 0 0,-1 0 1 0 0,1 0-1 0 0,0 0 1 0 0,0-1-1 0 0,1 0 1 0 0,-1 0-1 0 0,-5-5 1 0 0,9 8-80 0 0,0-1 0 0 0,-1 1 0 0 0,1-1 0 0 0,0 1 0 0 0,-1-1 0 0 0,1 1 0 0 0,0-1 0 0 0,0 1 0 0 0,0-1 0 0 0,-1 1 0 0 0,1-1 0 0 0,0 1 0 0 0,0-1 0 0 0,0 0 0 0 0,0 1 0 0 0,0-1 0 0 0,0 1 0 0 0,0-1 0 0 0,0 1 0 0 0,0-1 0 0 0,1 1 0 0 0,-1-1 0 0 0,0 0 0 0 0,0 1 0 0 0,0-1 0 0 0,1 1 0 0 0,-1-1 0 0 0,0 1 0 0 0,1-1 0 0 0,15-14-1513 0 0,-9 11 1105 0 0,0 1 0 0 0,0-1 1 0 0,13-3-1 0 0,-15 6 410 0 0,0 0-1 0 0,0 1 0 0 0,1 0 0 0 0,-1 0 0 0 0,0 0 1 0 0,0 0-1 0 0,1 1 0 0 0,-1 0 0 0 0,0 0 0 0 0,6 3 1 0 0,-9-4 144 0 0,-1 0-1 0 0,0 1 1 0 0,1-1 0 0 0,-1 0 0 0 0,1 1 0 0 0,-1 0 0 0 0,0-1-1 0 0,0 1 1 0 0,1 0 0 0 0,-1 0 0 0 0,0-1 0 0 0,0 1 0 0 0,0 0-1 0 0,0 0 1 0 0,0 0 0 0 0,0 0 0 0 0,0 1 0 0 0,0-1 0 0 0,-1 0 0 0 0,1 0-1 0 0,0 1 1 0 0,-1-1 0 0 0,1 0 0 0 0,-1 0 0 0 0,1 1 0 0 0,-1-1-1 0 0,0 1 1 0 0,1-1 0 0 0,-1 0 0 0 0,0 1 0 0 0,0-1 0 0 0,0 1-1 0 0,0-1 1 0 0,0 1 0 0 0,0-1 0 0 0,-1 0 0 0 0,1 1 0 0 0,0-1 0 0 0,-1 0-1 0 0,1 1 1 0 0,-1-1 0 0 0,0 2 0 0 0,-1 0 62 0 0,0 0 1 0 0,0-1-1 0 0,0 1 1 0 0,0-1-1 0 0,0 0 0 0 0,-1 0 1 0 0,1 0-1 0 0,-1 0 1 0 0,1 0-1 0 0,-1 0 1 0 0,0-1-1 0 0,1 1 0 0 0,-1-1 1 0 0,0 0-1 0 0,0 1 1 0 0,0-1-1 0 0,0-1 0 0 0,0 1 1 0 0,0 0-1 0 0,-1-1 1 0 0,1 0-1 0 0,0 0 1 0 0,0 0-1 0 0,-5 0 0 0 0,4 0-137 0 0,1-1-1 0 0,0 1 1 0 0,-1 0-1 0 0,1-1 1 0 0,0 0-1 0 0,-1 0 1 0 0,1 0-1 0 0,0 0 1 0 0,0-1-1 0 0,0 1 1 0 0,0-1-1 0 0,0 1 1 0 0,0-1-1 0 0,0 0 1 0 0,1-1-1 0 0,-1 1 0 0 0,1 0 1 0 0,-1-1-1 0 0,1 1 1 0 0,0-1-1 0 0,0 0 1 0 0,-3-5-1 0 0,3-1-1082 0 0,2 2-3129 0 0,2 0-857 0 0</inkml:trace>
</inkml:ink>
</file>

<file path=ppt/ink/ink3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8.370"/>
    </inkml:context>
    <inkml:brush xml:id="br0">
      <inkml:brushProperty name="width" value="0.05" units="cm"/>
      <inkml:brushProperty name="height" value="0.05" units="cm"/>
    </inkml:brush>
  </inkml:definitions>
  <inkml:trace contextRef="#ctx0" brushRef="#br0">131 133 1840 0 0,'-2'0'18621'0'0,"-14"-2"-18490"0"0,11 2 7 0 0,1 0 1 0 0,-1-1-1 0 0,1 1 0 0 0,0-1 0 0 0,-1-1 0 0 0,1 1 0 0 0,0 0 0 0 0,0-1 0 0 0,-8-4 0 0 0,9 4-101 0 0,1 1 1 0 0,-1-1-1 0 0,1 0 0 0 0,0 1 1 0 0,0-1-1 0 0,0 0 0 0 0,0 0 1 0 0,0-1-1 0 0,0 1 0 0 0,0 0 0 0 0,1 0 1 0 0,-1-1-1 0 0,1 1 0 0 0,0-1 1 0 0,-2-4-1 0 0,3 4-112 0 0,-1 1 1 0 0,1-1-1 0 0,0 0 0 0 0,0 1 0 0 0,1-1 1 0 0,-1 0-1 0 0,0 1 0 0 0,1-1 0 0 0,-1 0 1 0 0,1 1-1 0 0,0-1 0 0 0,0 1 0 0 0,0-1 1 0 0,0 1-1 0 0,1 0 0 0 0,-1-1 0 0 0,1 1 1 0 0,-1 0-1 0 0,1 0 0 0 0,0 0 0 0 0,0 0 1 0 0,-1 0-1 0 0,1 0 0 0 0,1 1 0 0 0,-1-1 1 0 0,0 1-1 0 0,0-1 0 0 0,1 1 0 0 0,-1 0 1 0 0,1 0-1 0 0,4-2 0 0 0,-4 2-90 0 0,1-1-1 0 0,0 1 1 0 0,-1 0 0 0 0,1 0-1 0 0,0 0 1 0 0,0 0-1 0 0,-1 1 1 0 0,1 0 0 0 0,0-1-1 0 0,0 1 1 0 0,0 1-1 0 0,0-1 1 0 0,-1 0 0 0 0,1 1-1 0 0,0 0 1 0 0,0 0 0 0 0,-1 0-1 0 0,1 1 1 0 0,-1-1-1 0 0,1 1 1 0 0,5 3 0 0 0,-6-3 140 0 0,-1 0 0 0 0,0 1 0 0 0,0-1 1 0 0,-1 0-1 0 0,1 1 0 0 0,0-1 0 0 0,-1 1 1 0 0,1 0-1 0 0,-1-1 0 0 0,0 1 0 0 0,0 0 1 0 0,0 0-1 0 0,0 0 0 0 0,-1 0 0 0 0,1 0 1 0 0,-1 0-1 0 0,0 0 0 0 0,0 0 0 0 0,0 0 1 0 0,0 0-1 0 0,0 0 0 0 0,-1 0 0 0 0,1 0 1 0 0,-2 4-1 0 0,1-3 108 0 0,-1-1 0 0 0,1 1 1 0 0,-1-1-1 0 0,1 1 0 0 0,-1-1 1 0 0,0 0-1 0 0,-1 0 0 0 0,1 0 0 0 0,0 0 1 0 0,-1 0-1 0 0,0 0 0 0 0,1-1 1 0 0,-1 1-1 0 0,0-1 0 0 0,0 0 0 0 0,-1 0 1 0 0,1 0-1 0 0,0 0 0 0 0,-5 2 0 0 0,-1-1 52 0 0,0-1 0 0 0,0 0-1 0 0,0 0 1 0 0,0-1-1 0 0,-1 0 1 0 0,-9 0-1 0 0,17-1-131 0 0,0 0-1 0 0,0 0 1 0 0,0 0-1 0 0,-1 0 0 0 0,1 0 1 0 0,0 0-1 0 0,0-1 1 0 0,0 1-1 0 0,0-1 0 0 0,0 0 1 0 0,0 1-1 0 0,0-1 0 0 0,0 0 1 0 0,0 0-1 0 0,1 0 1 0 0,-1-1-1 0 0,0 1 0 0 0,0 0 1 0 0,1-1-1 0 0,-1 1 0 0 0,1-1 1 0 0,-1 1-1 0 0,1-1 1 0 0,0 0-1 0 0,0 1 0 0 0,0-1 1 0 0,0 0-1 0 0,0 0 0 0 0,0 0 1 0 0,0 0-1 0 0,0 0 1 0 0,1 0-1 0 0,-1-2 0 0 0,1 1-106 0 0,-1 1-1 0 0,1-1 1 0 0,0 0-1 0 0,1 1 1 0 0,-1-1-1 0 0,0 1 1 0 0,1-1-1 0 0,0 1 1 0 0,-1-1-1 0 0,1 1 1 0 0,0 0-1 0 0,0-1 0 0 0,0 1 1 0 0,1 0-1 0 0,-1 0 1 0 0,0 0-1 0 0,1 0 1 0 0,0 0-1 0 0,-1 0 1 0 0,1 0-1 0 0,0 0 1 0 0,0 1-1 0 0,0-1 1 0 0,0 0-1 0 0,0 1 1 0 0,0 0-1 0 0,1 0 1 0 0,-1 0-1 0 0,4-2 1 0 0,-3 2 7 0 0,1-1 1 0 0,0 1 0 0 0,0 0 0 0 0,0 0 0 0 0,-1 1-1 0 0,1-1 1 0 0,0 1 0 0 0,0 0 0 0 0,0 0-1 0 0,0 0 1 0 0,0 1 0 0 0,0-1 0 0 0,0 1 0 0 0,0 0-1 0 0,0 0 1 0 0,-1 0 0 0 0,1 0 0 0 0,4 3 0 0 0,-6-3 158 0 0,0 0 0 0 0,0 1 0 0 0,0-1 0 0 0,0 1 0 0 0,0-1 0 0 0,-1 1 0 0 0,1-1 0 0 0,0 1 0 0 0,-1 0 0 0 0,0 0 0 0 0,1 0 0 0 0,-1 0 0 0 0,0 0 0 0 0,0 0 0 0 0,0 0 0 0 0,0 0 0 0 0,0 1 0 0 0,-1-1 0 0 0,1 0 0 0 0,-1 1-1 0 0,1-1 1 0 0,-1 0 0 0 0,0 1 0 0 0,0-1 0 0 0,0 5 0 0 0,-1-5 50 0 0,1 0-1 0 0,-1 0 0 0 0,0 0 0 0 0,0 0 1 0 0,1-1-1 0 0,-1 1 0 0 0,0 0 0 0 0,-1 0 1 0 0,1 0-1 0 0,0-1 0 0 0,0 1 0 0 0,-1-1 1 0 0,1 1-1 0 0,-1-1 0 0 0,0 0 0 0 0,1 1 1 0 0,-1-1-1 0 0,0 0 0 0 0,0 0 0 0 0,1 0 1 0 0,-1 0-1 0 0,0 0 0 0 0,0-1 0 0 0,0 1 0 0 0,0-1 1 0 0,0 1-1 0 0,0-1 0 0 0,0 0 0 0 0,-3 1 1 0 0,1-1-112 0 0,0 0 1 0 0,0 0 0 0 0,0 0 0 0 0,0 0-1 0 0,0 0 1 0 0,0-1 0 0 0,0 0 0 0 0,1 0 0 0 0,-1 0-1 0 0,0 0 1 0 0,-5-3 0 0 0,8 4-91 0 0,0-1 0 0 0,0 0 1 0 0,-1 0-1 0 0,1 0 0 0 0,0 0 0 0 0,0 0 1 0 0,0 0-1 0 0,0-1 0 0 0,0 1 0 0 0,1 0 1 0 0,-1 0-1 0 0,0-1 0 0 0,0 1 0 0 0,1 0 1 0 0,-1-1-1 0 0,1 1 0 0 0,-1-1 0 0 0,1 1 1 0 0,0-1-1 0 0,0 1 0 0 0,-1-1 0 0 0,1 1 1 0 0,0-1-1 0 0,0 1 0 0 0,0-1 0 0 0,1 1 1 0 0,-1-1-1 0 0,0 1 0 0 0,1-1 0 0 0,-1 1 1 0 0,1 0-1 0 0,0-3 0 0 0,1-1-412 0 0,1-1 0 0 0,-1 1 0 0 0,1 0 0 0 0,0 1 0 0 0,0-1 0 0 0,0 0 0 0 0,1 1 0 0 0,5-5-1 0 0,-7 6 412 0 0,0 1-1 0 0,0 0 0 0 0,0 1 1 0 0,0-1-1 0 0,1 0 1 0 0,-1 1-1 0 0,0-1 0 0 0,1 1 1 0 0,0 0-1 0 0,-1 0 0 0 0,1 0 1 0 0,0 0-1 0 0,-1 0 0 0 0,1 1 1 0 0,0-1-1 0 0,0 1 0 0 0,0 0 1 0 0,3-1-1 0 0,-4 2 188 0 0,0-1-1 0 0,-1 0 1 0 0,1 1 0 0 0,0-1-1 0 0,0 1 1 0 0,-1 0 0 0 0,1-1 0 0 0,-1 1-1 0 0,1 0 1 0 0,-1 0 0 0 0,1 0-1 0 0,-1 0 1 0 0,0 0 0 0 0,1 0-1 0 0,-1 1 1 0 0,0-1 0 0 0,0 0 0 0 0,0 1-1 0 0,0-1 1 0 0,0 1 0 0 0,0-1-1 0 0,0 1 1 0 0,0-1 0 0 0,-1 1-1 0 0,1 0 1 0 0,0-1 0 0 0,-1 1-1 0 0,0 0 1 0 0,1-1 0 0 0,-1 1 0 0 0,0 0-1 0 0,0 0 1 0 0,0-1 0 0 0,0 1-1 0 0,0 0 1 0 0,0 0 0 0 0,-1-1-1 0 0,1 1 1 0 0,0 0 0 0 0,-1-1-1 0 0,0 1 1 0 0,1 0 0 0 0,-1-1 0 0 0,-1 2-1 0 0</inkml:trace>
</inkml:ink>
</file>

<file path=ppt/ink/ink3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9.224"/>
    </inkml:context>
    <inkml:brush xml:id="br0">
      <inkml:brushProperty name="width" value="0.05" units="cm"/>
      <inkml:brushProperty name="height" value="0.05" units="cm"/>
    </inkml:brush>
  </inkml:definitions>
  <inkml:trace contextRef="#ctx0" brushRef="#br0">41 8 5065 0 0,'-1'-4'2411'0'0,"9"1"2261"0"0,-1 3-4346 0 0,-1 1-1 0 0,0 0 1 0 0,0 1 0 0 0,0 0-1 0 0,0 0 1 0 0,0 0 0 0 0,-1 0-1 0 0,1 1 1 0 0,-1 0 0 0 0,1 0 0 0 0,-1 0-1 0 0,0 1 1 0 0,5 4 0 0 0,0 1 342 0 0,0 1-1 0 0,15 18 1 0 0,-22-23-574 0 0,0-1-1 0 0,0 1 0 0 0,0 0 1 0 0,0 0-1 0 0,-1 0 0 0 0,0 0 0 0 0,0 0 1 0 0,0 0-1 0 0,1 10 0 0 0,-3-13-71 0 0,0 0-1 0 0,0-1 1 0 0,0 1-1 0 0,-1 0 1 0 0,1-1-1 0 0,-1 1 1 0 0,1-1 0 0 0,-1 1-1 0 0,0-1 1 0 0,1 1-1 0 0,-1-1 1 0 0,0 1-1 0 0,0-1 1 0 0,0 0-1 0 0,0 0 1 0 0,0 1-1 0 0,-1-1 1 0 0,1 0 0 0 0,0 0-1 0 0,0 0 1 0 0,-1 0-1 0 0,1 0 1 0 0,-1 0-1 0 0,1-1 1 0 0,0 1-1 0 0,-1 0 1 0 0,0-1-1 0 0,-1 1 1 0 0,-4 2-49 0 0,-1-1 0 0 0,1 0 0 0 0,0 0 0 0 0,-13 1 0 0 0,3-2-38 0 0,-1-2-1 0 0,1 0 1 0 0,0-2 0 0 0,0 1 0 0 0,-22-8 0 0 0,53 11 38 0 0,0 0 1 0 0,26-3-1 0 0,-14 1-541 0 0,75 1-2236 0 0,-56 0-3133 0 0</inkml:trace>
</inkml:ink>
</file>

<file path=ppt/ink/ink3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0.320"/>
    </inkml:context>
    <inkml:brush xml:id="br0">
      <inkml:brushProperty name="width" value="0.05" units="cm"/>
      <inkml:brushProperty name="height" value="0.05" units="cm"/>
    </inkml:brush>
  </inkml:definitions>
  <inkml:trace contextRef="#ctx0" brushRef="#br0">826 52 456 0 0,'2'-11'510'0'0,"5"-5"4753"0"0,-6 14-4052 0 0,0 0-1 0 0,0-1 1 0 0,0 1 0 0 0,0-1 0 0 0,0 1 0 0 0,-3-9 7125 0 0,-6 17-7043 0 0,-7 8-1364 0 0,-60 72 234 0 0,-85 129 1 0 0,14-17-74 0 0,49-79-38 0 0,-83 109-338 0 0,144-179-447 0 0,4 2-1 0 0,-47 97 1 0 0,69-125-6859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32.332"/>
    </inkml:context>
    <inkml:brush xml:id="br0">
      <inkml:brushProperty name="width" value="0.05" units="cm"/>
      <inkml:brushProperty name="height" value="0.05" units="cm"/>
      <inkml:brushProperty name="color" value="#004F8B"/>
    </inkml:brush>
  </inkml:definitions>
  <inkml:trace contextRef="#ctx0" brushRef="#br0">1 0 10594 0 0,'4'3'3185'0'0,"15"11"-3026"0"0,221 230 2802 0 0,-120-117-1592 0 0,-111-117-1333 0 0,9 7-21 0 0,21 30 1 0 0,-35-42-54 0 0,0 1 1 0 0,-1-1-1 0 0,0 1 1 0 0,0 0-1 0 0,0 0 1 0 0,-1-1-1 0 0,0 2 1 0 0,0-1-1 0 0,0 0 1 0 0,1 12-1 0 0,-3-8-208 0 0</inkml:trace>
</inkml:ink>
</file>

<file path=ppt/ink/ink3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0.765"/>
    </inkml:context>
    <inkml:brush xml:id="br0">
      <inkml:brushProperty name="width" value="0.05" units="cm"/>
      <inkml:brushProperty name="height" value="0.05" units="cm"/>
    </inkml:brush>
  </inkml:definitions>
  <inkml:trace contextRef="#ctx0" brushRef="#br0">460 1 9218 0 0,'-2'1'298'0'0,"0"0"-1"0"0,0 0 1 0 0,1 0-1 0 0,-1 0 1 0 0,0 0-1 0 0,1 0 1 0 0,-1 1-1 0 0,1-1 1 0 0,-1 1-1 0 0,-1 2 1 0 0,-2 1 124 0 0,-79 80 3220 0 0,44-43-2255 0 0,-49 41 0 0 0,50-52-870 0 0,-2 0 447 0 0,2 2-1 0 0,-53 58 1 0 0,91-90-967 0 0,0-1-1 0 0,1 1 1 0 0,-1 0 0 0 0,0 0 0 0 0,0 0 0 0 0,0 0-1 0 0,1 0 1 0 0,-1 0 0 0 0,0 0 0 0 0,1 1 0 0 0,-1-1-1 0 0,1 0 1 0 0,0 0 0 0 0,-1 0 0 0 0,1 1-1 0 0,0-1 1 0 0,0 0 0 0 0,0 0 0 0 0,-1 1 0 0 0,1-1-1 0 0,1 0 1 0 0,-1 0 0 0 0,0 1 0 0 0,0-1 0 0 0,0 0-1 0 0,1 0 1 0 0,-1 1 0 0 0,0-1 0 0 0,1 0 0 0 0,-1 0-1 0 0,2 2 1 0 0,1 0-81 0 0,-1-1-1 0 0,1 0 0 0 0,0 1 1 0 0,-1-1-1 0 0,1-1 1 0 0,0 1-1 0 0,0 0 1 0 0,0-1-1 0 0,1 1 0 0 0,-1-1 1 0 0,4 1-1 0 0,8 2-298 0 0,0 0 1 0 0,1-1-1 0 0,0-1 0 0 0,25 1 0 0 0,67-6-1176 0 0,-64 1 889 0 0,100-7-3622 0 0,-110 7-626 0 0</inkml:trace>
</inkml:ink>
</file>

<file path=ppt/ink/ink3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107"/>
    </inkml:context>
    <inkml:brush xml:id="br0">
      <inkml:brushProperty name="width" value="0.05" units="cm"/>
      <inkml:brushProperty name="height" value="0.05" units="cm"/>
    </inkml:brush>
  </inkml:definitions>
  <inkml:trace contextRef="#ctx0" brushRef="#br0">130 0 8754 0 0,'-6'0'6947'0'0,"6"1"-6782"0"0,-5 9 1982 0 0,-1 11-1961 0 0,6-20-74 0 0,-30 127 151 0 0,5-20 1013 0 0,-17 145 0 0 0,36-196-1211 0 0,-1 6-694 0 0,5-21-5630 0 0</inkml:trace>
</inkml:ink>
</file>

<file path=ppt/ink/ink3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449"/>
    </inkml:context>
    <inkml:brush xml:id="br0">
      <inkml:brushProperty name="width" value="0.05" units="cm"/>
      <inkml:brushProperty name="height" value="0.05" units="cm"/>
    </inkml:brush>
  </inkml:definitions>
  <inkml:trace contextRef="#ctx0" brushRef="#br0">66 0 12899 0 0,'0'0'1172'0'0,"-2"23"-820"0"0,-31 299 3339 0 0,3-54-3720 0 0,29-250-4366 0 0,2-2-1493 0 0</inkml:trace>
</inkml:ink>
</file>

<file path=ppt/ink/ink3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810"/>
    </inkml:context>
    <inkml:brush xml:id="br0">
      <inkml:brushProperty name="width" value="0.05" units="cm"/>
      <inkml:brushProperty name="height" value="0.05" units="cm"/>
    </inkml:brush>
  </inkml:definitions>
  <inkml:trace contextRef="#ctx0" brushRef="#br0">405 17 10594 0 0,'0'-1'361'0'0,"0"0"-1"0"0,0 1 1 0 0,-1-1-1 0 0,1 0 1 0 0,0 0-1 0 0,-1 1 1 0 0,1-1-1 0 0,-1 0 1 0 0,1 0 0 0 0,-1 1-1 0 0,1-1 1 0 0,-1 1-1 0 0,1-1 1 0 0,-1 0-1 0 0,0 1 1 0 0,1-1-1 0 0,-1 1 1 0 0,0-1-1 0 0,-1 0 1 0 0,-18-1 2922 0 0,10 3-3083 0 0,1 1-1 0 0,0 0 0 0 0,-10 4 0 0 0,7-3 9 0 0,-284 79-768 0 0,295-81 568 0 0,0-1-17 0 0,0 0 1 0 0,-1 0 0 0 0,1 1 0 0 0,0-1 0 0 0,-1 1 0 0 0,1-1 0 0 0,0 1 0 0 0,0-1 0 0 0,-1 1 0 0 0,1 0 0 0 0,0-1 0 0 0,-2 2 0 0 0,3-1-55 0 0,1 0 0 0 0,-1 0 0 0 0,0 0 0 0 0,0 0 0 0 0,0 0 0 0 0,1 0 0 0 0,-1 0 0 0 0,1 0 0 0 0,-1 0 0 0 0,1 0 0 0 0,-1 0 0 0 0,1 0-1 0 0,-1-1 1 0 0,1 1 0 0 0,0 0 0 0 0,0 0 0 0 0,16 22-469 0 0,1-2-1 0 0,1 0 1 0 0,42 36-1 0 0,75 44-425 0 0,-123-91 700 0 0,119 77-3623 0 0,-108-73-974 0 0</inkml:trace>
</inkml:ink>
</file>

<file path=ppt/ink/ink3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1.771"/>
    </inkml:context>
    <inkml:brush xml:id="br0">
      <inkml:brushProperty name="width" value="0.05" units="cm"/>
      <inkml:brushProperty name="height" value="0.05" units="cm"/>
    </inkml:brush>
  </inkml:definitions>
  <inkml:trace contextRef="#ctx0" brushRef="#br0">310 49 920 0 0,'12'-13'17876'0'0,"-12"12"-17799"0"0,-1-1 1 0 0,1 1-1 0 0,-1-1 1 0 0,0 1-1 0 0,0-1 1 0 0,0 1-1 0 0,0 0 0 0 0,0-1 1 0 0,0 1-1 0 0,0 0 1 0 0,0 0-1 0 0,-1-1 1 0 0,1 1-1 0 0,0 0 0 0 0,-1 0 1 0 0,-2-1-1 0 0,-1 0 12 0 0,0 0 0 0 0,0 0-1 0 0,0 1 1 0 0,0 0 0 0 0,-8-1-1 0 0,4 1-168 0 0,-1 0 1 0 0,1 1-1 0 0,-1 0 0 0 0,1 0 0 0 0,-1 1 0 0 0,1 0 0 0 0,0 1 0 0 0,-1 0 0 0 0,1 1 0 0 0,0 0 0 0 0,0 0 0 0 0,1 1 0 0 0,-1 0 1 0 0,-8 5-1 0 0,13-6 54 0 0,-1 0-1 0 0,1 0 1 0 0,0 1 0 0 0,0 0 0 0 0,0-1 0 0 0,1 1 0 0 0,-1 0 0 0 0,1 1-1 0 0,0-1 1 0 0,0 1 0 0 0,0-1 0 0 0,1 1 0 0 0,0 0 0 0 0,0 0 0 0 0,0 0-1 0 0,0 0 1 0 0,1 0 0 0 0,0 0 0 0 0,0 1 0 0 0,0-1 0 0 0,1 0 0 0 0,-1 1 0 0 0,1-1-1 0 0,1 0 1 0 0,-1 1 0 0 0,2 5 0 0 0,0-1-163 0 0,1 0-1 0 0,0 0 1 0 0,1 0 0 0 0,0 0 0 0 0,0-1-1 0 0,1 0 1 0 0,10 15 0 0 0,50 57-2081 0 0,-4-7 2453 0 0,-51-60-156 0 0,-4-6-18 0 0,-1 0 0 0 0,1 1 0 0 0,-1-1 0 0 0,5 15 0 0 0,-11-21 48 0 0,0 0-1 0 0,-1-1 0 0 0,1 1 0 0 0,-1-1 1 0 0,1 0-1 0 0,-1 1 0 0 0,0-1 0 0 0,1 0 1 0 0,-1 0-1 0 0,0 0 0 0 0,0 0 0 0 0,-2 0 1 0 0,1 1 123 0 0,-12 5 683 0 0,-1 0 0 0 0,0-1 0 0 0,-1 0-1 0 0,1-2 1 0 0,-34 6 0 0 0,4-6-1918 0 0,1-6-4064 0 0,23 0-1381 0 0</inkml:trace>
</inkml:ink>
</file>

<file path=ppt/ink/ink3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2.256"/>
    </inkml:context>
    <inkml:brush xml:id="br0">
      <inkml:brushProperty name="width" value="0.05" units="cm"/>
      <inkml:brushProperty name="height" value="0.05" units="cm"/>
    </inkml:brush>
  </inkml:definitions>
  <inkml:trace contextRef="#ctx0" brushRef="#br0">281 31 3225 0 0,'-6'-8'16950'0'0,"2"5"-16807"0"0,0 0 1 0 0,0 1-1 0 0,0 0 1 0 0,0 0-1 0 0,-1 0 1 0 0,1 0-1 0 0,0 0 1 0 0,-1 1-1 0 0,1 0 0 0 0,-1 0 1 0 0,1 0-1 0 0,-1 1 1 0 0,0-1-1 0 0,1 1 1 0 0,-8 1-1 0 0,-2 1-193 0 0,0 1 0 0 0,0 0 0 0 0,1 1 0 0 0,0 1 0 0 0,0 0 0 0 0,0 1 0 0 0,-13 8 0 0 0,20-11-35 0 0,0 1 0 0 0,0-1-1 0 0,1 1 1 0 0,0 1 0 0 0,0-1 0 0 0,0 1-1 0 0,0 0 1 0 0,1 0 0 0 0,0 0-1 0 0,0 1 1 0 0,0 0 0 0 0,1-1 0 0 0,0 1-1 0 0,0 0 1 0 0,0 1 0 0 0,-3 10-1 0 0,6-12-81 0 0,-1 0 0 0 0,1 0 0 0 0,0 1 0 0 0,1-1 0 0 0,-1 0 0 0 0,1 0 0 0 0,0 0-1 0 0,0 0 1 0 0,1 0 0 0 0,-1-1 0 0 0,1 1 0 0 0,0 0 0 0 0,0-1 0 0 0,1 1 0 0 0,3 4 0 0 0,4 6-865 0 0,1 0 0 0 0,22 23 0 0 0,-7-12-235 0 0,38 28 0 0 0,-40-36 682 0 0,-2 2-1 0 0,39 41 1 0 0,-59-59 599 0 0,0 0 1 0 0,-1 0-1 0 0,1 0 1 0 0,-1 0-1 0 0,1 0 0 0 0,-1 1 1 0 0,0-1-1 0 0,0 1 1 0 0,0-1-1 0 0,0 1 1 0 0,0-1-1 0 0,-1 1 0 0 0,1 0 1 0 0,-1-1-1 0 0,1 1 1 0 0,-1 0-1 0 0,0-1 0 0 0,0 1 1 0 0,-1 0-1 0 0,1-1 1 0 0,0 1-1 0 0,-1 0 1 0 0,0-1-1 0 0,1 1 0 0 0,-2 2 1 0 0,-1 0 15 0 0,0-1 0 0 0,0 0 0 0 0,0 0 0 0 0,0 0-1 0 0,-1 0 1 0 0,1 0 0 0 0,-1 0 0 0 0,0-1 0 0 0,0 0 0 0 0,-1 0 0 0 0,1 0 0 0 0,-6 2 0 0 0,2-1 57 0 0,0 0-1 0 0,0-1 1 0 0,0 0 0 0 0,0 0 0 0 0,0-1-1 0 0,-1 0 1 0 0,1-1 0 0 0,-15 1-1 0 0,2-2-300 0 0</inkml:trace>
</inkml:ink>
</file>

<file path=ppt/ink/ink3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2.885"/>
    </inkml:context>
    <inkml:brush xml:id="br0">
      <inkml:brushProperty name="width" value="0.05" units="cm"/>
      <inkml:brushProperty name="height" value="0.05" units="cm"/>
    </inkml:brush>
  </inkml:definitions>
  <inkml:trace contextRef="#ctx0" brushRef="#br0">1 496 9674 0 0,'0'-3'2079'0'0,"3"-1"1605"0"0,26-35-3300 0 0,-2-1-1 0 0,-1 0 1 0 0,-2-2 0 0 0,-1-2 0 0 0,-3 0 0 0 0,-2 0 0 0 0,-2-2 0 0 0,19-84 0 0 0,-34 110-285 0 0,-5 21 470 0 0,-1 11 254 0 0,-5 22-617 0 0,2 1 0 0 0,1-1 0 0 0,-2 36 0 0 0,8-52-240 0 0,0 1 0 0 0,1-1 0 0 0,1 0 0 0 0,1 1 0 0 0,0-1 0 0 0,2 0 0 0 0,8 28 0 0 0,-9-37 13 0 0,1-1 0 0 0,0 0 0 0 0,0 0-1 0 0,1 0 1 0 0,0 0 0 0 0,1-1 0 0 0,-1 1 0 0 0,1-1 0 0 0,1-1-1 0 0,-1 1 1 0 0,1-1 0 0 0,0 0 0 0 0,1-1 0 0 0,0 0 0 0 0,10 6-1 0 0,-17-11-69 0 0,1 1 0 0 0,-1-1 0 0 0,1 0 0 0 0,-1 0 0 0 0,1 0 0 0 0,0 0 0 0 0,-1 0-1 0 0,1 0 1 0 0,-1 0 0 0 0,1 0 0 0 0,-1 0 0 0 0,1-1 0 0 0,-1 1 0 0 0,1-1 0 0 0,-1 1-1 0 0,1-1 1 0 0,-1 0 0 0 0,1 1 0 0 0,-1-1 0 0 0,0 0 0 0 0,0 0 0 0 0,1 0 0 0 0,-1 0-1 0 0,0 0 1 0 0,0 0 0 0 0,0-1 0 0 0,0 1 0 0 0,0 0 0 0 0,0 0 0 0 0,0-1 0 0 0,-1 1-1 0 0,2-3 1 0 0,3-5-569 0 0,0-1 1 0 0,-1 0-1 0 0,5-14 0 0 0,-3 3-1185 0 0,-3 0-3050 0 0</inkml:trace>
</inkml:ink>
</file>

<file path=ppt/ink/ink3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3.256"/>
    </inkml:context>
    <inkml:brush xml:id="br0">
      <inkml:brushProperty name="width" value="0.05" units="cm"/>
      <inkml:brushProperty name="height" value="0.05" units="cm"/>
    </inkml:brush>
  </inkml:definitions>
  <inkml:trace contextRef="#ctx0" brushRef="#br0">3 21 10594 0 0,'-3'0'4457'0'0,"7"0"-3937"0"0,28 3-615 0 0,0-2 0 0 0,1-1 0 0 0,-1-2-1 0 0,57-10 1 0 0,-39 1-5326 0 0</inkml:trace>
</inkml:ink>
</file>

<file path=ppt/ink/ink3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4.831"/>
    </inkml:context>
    <inkml:brush xml:id="br0">
      <inkml:brushProperty name="width" value="0.05" units="cm"/>
      <inkml:brushProperty name="height" value="0.05" units="cm"/>
    </inkml:brush>
  </inkml:definitions>
  <inkml:trace contextRef="#ctx0" brushRef="#br0">1 53 4145 0 0,'3'-2'15490'0'0,"56"-5"-15677"0"0,-7 2 56 0 0,0-2 0 0 0,65-19 0 0 0,-112 24 117 0 0,17-2-1737 0 0,-18 6 1129 0 0</inkml:trace>
</inkml:ink>
</file>

<file path=ppt/ink/ink3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5.227"/>
    </inkml:context>
    <inkml:brush xml:id="br0">
      <inkml:brushProperty name="width" value="0.05" units="cm"/>
      <inkml:brushProperty name="height" value="0.05" units="cm"/>
    </inkml:brush>
  </inkml:definitions>
  <inkml:trace contextRef="#ctx0" brushRef="#br0">1 6 15203 0 0,'5'-1'5128'0'0,"31"3"-5827"0"0,55-5 0 0 0,-58-1-6079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32.726"/>
    </inkml:context>
    <inkml:brush xml:id="br0">
      <inkml:brushProperty name="width" value="0.05" units="cm"/>
      <inkml:brushProperty name="height" value="0.05" units="cm"/>
      <inkml:brushProperty name="color" value="#004F8B"/>
    </inkml:brush>
  </inkml:definitions>
  <inkml:trace contextRef="#ctx0" brushRef="#br0">487 21 16131 0 0,'-1'-2'322'0'0,"0"0"-1"0"0,-1 0 0 0 0,1 1 0 0 0,-1-1 0 0 0,0 0 1 0 0,0 1-1 0 0,1 0 0 0 0,-1-1 0 0 0,0 1 0 0 0,0 0 1 0 0,-3-1-1 0 0,4 1-216 0 0,-1 1 1 0 0,1 0-1 0 0,0 0 1 0 0,-1 0-1 0 0,1 0 1 0 0,0 0-1 0 0,-1 0 1 0 0,1 0 0 0 0,0 1-1 0 0,0-1 1 0 0,-1 0-1 0 0,1 1 1 0 0,0-1-1 0 0,0 1 1 0 0,-1-1-1 0 0,1 1 1 0 0,0 0-1 0 0,0 0 1 0 0,0-1-1 0 0,0 1 1 0 0,0 0-1 0 0,-1 1 1 0 0,-19 19 97 0 0,0 1 0 0 0,2 2 0 0 0,0-1 1 0 0,-21 40-1 0 0,6-13-99 0 0,-16 22-101 0 0,-155 244-43 0 0,192-291-143 0 0,1 0-21 0 0</inkml:trace>
</inkml:ink>
</file>

<file path=ppt/ink/ink3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6.629"/>
    </inkml:context>
    <inkml:brush xml:id="br0">
      <inkml:brushProperty name="width" value="0.05" units="cm"/>
      <inkml:brushProperty name="height" value="0.05" units="cm"/>
    </inkml:brush>
  </inkml:definitions>
  <inkml:trace contextRef="#ctx0" brushRef="#br0">1 77 3225 0 0,'7'-9'9994'0'0,"-5"8"-9540"0"0,20-6 2432 0 0,34-2-5170 0 0,-40 7 3364 0 0,54-9-1241 0 0,185-23-214 0 0,-239 32-3771 0 0,-10 0-446 0 0</inkml:trace>
</inkml:ink>
</file>

<file path=ppt/ink/ink3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7.141"/>
    </inkml:context>
    <inkml:brush xml:id="br0">
      <inkml:brushProperty name="width" value="0.05" units="cm"/>
      <inkml:brushProperty name="height" value="0.05" units="cm"/>
    </inkml:brush>
  </inkml:definitions>
  <inkml:trace contextRef="#ctx0" brushRef="#br0">93 0 8754 0 0,'41'4'5494'0'0,"-22"1"-5858"0"0,0 0 0 0 0,0 1 1 0 0,0 1-1 0 0,18 9 0 0 0,-19-7 400 0 0,1 2-1 0 0,-2 0 0 0 0,1 1 1 0 0,16 16-1 0 0,-26-21-15 0 0,-1 0 0 0 0,0 0 0 0 0,0 1 0 0 0,-1 0 0 0 0,0 0 0 0 0,-1 0 0 0 0,1 1 1 0 0,-2-1-1 0 0,1 2 0 0 0,5 15 0 0 0,-9-22-11 0 0,-1 0 1 0 0,1 0-1 0 0,-1 0 1 0 0,0 0-1 0 0,0-1 1 0 0,0 1-1 0 0,0 0 1 0 0,0 0-1 0 0,-1 0 0 0 0,1 0 1 0 0,-1 0-1 0 0,0 0 1 0 0,0 0-1 0 0,0-1 1 0 0,-2 4-1 0 0,0 0 40 0 0,0-1 1 0 0,0 0-1 0 0,-1 0 0 0 0,0 0 0 0 0,0-1 1 0 0,-9 9-1 0 0,-1-3 72 0 0,0 0 1 0 0,-1 0 0 0 0,0-2-1 0 0,-20 10 1 0 0,5-6 316 0 0,0-2 0 0 0,-1-1 0 0 0,0-1 0 0 0,0-2 0 0 0,-1-1 1 0 0,1-1-1 0 0,-43-1 0 0 0,213-10 2073 0 0,80-25-4105 0 0,-193 27-4980 0 0</inkml:trace>
</inkml:ink>
</file>

<file path=ppt/ink/ink3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7.625"/>
    </inkml:context>
    <inkml:brush xml:id="br0">
      <inkml:brushProperty name="width" value="0.05" units="cm"/>
      <inkml:brushProperty name="height" value="0.05" units="cm"/>
    </inkml:brush>
  </inkml:definitions>
  <inkml:trace contextRef="#ctx0" brushRef="#br0">1 31 9674 0 0,'27'-11'1528'0'0,"16"4"-1268"0"0,1 3 0 0 0,0 1 0 0 0,54 5-1 0 0,5-1 31 0 0,-40-1-21 0 0,-35 1 46 0 0,0-1 0 0 0,54-8 1 0 0,-76 6-371 0 0</inkml:trace>
</inkml:ink>
</file>

<file path=ppt/ink/ink3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048"/>
    </inkml:context>
    <inkml:brush xml:id="br0">
      <inkml:brushProperty name="width" value="0.05" units="cm"/>
      <inkml:brushProperty name="height" value="0.05" units="cm"/>
    </inkml:brush>
  </inkml:definitions>
  <inkml:trace contextRef="#ctx0" brushRef="#br0">121 1 3225 0 0,'1'0'4552'0'0,"3"0"-4295"0"0,3-1-284 0 0,0 1 1 0 0,1 0 0 0 0,-1 1 0 0 0,1-1-1 0 0,-1 2 1 0 0,0-1 0 0 0,0 1-1 0 0,0 0 1 0 0,0 0 0 0 0,0 1 0 0 0,0 0-1 0 0,0 0 1 0 0,10 7 0 0 0,-8-4-3 0 0,0 0 0 0 0,0 1 0 0 0,-1 0 0 0 0,0 0 1 0 0,0 1-1 0 0,0 0 0 0 0,-1 0 0 0 0,-1 1 0 0 0,1 0 1 0 0,-1 0-1 0 0,-1 0 0 0 0,7 17 0 0 0,-9-21 48 0 0,-1 1-1 0 0,0-1 1 0 0,-1 1-1 0 0,1 0 1 0 0,-1 0-1 0 0,0 0 1 0 0,-1 0 0 0 0,1 0-1 0 0,-1 0 1 0 0,0 0-1 0 0,-1 0 1 0 0,0 0-1 0 0,0 0 1 0 0,0 0-1 0 0,0-1 1 0 0,-1 1 0 0 0,0 0-1 0 0,0-1 1 0 0,-1 1-1 0 0,1-1 1 0 0,-1 0-1 0 0,0 1 1 0 0,-1-2-1 0 0,-4 7 1 0 0,1-3 211 0 0,-1 0 0 0 0,-1 0 0 0 0,0-1 0 0 0,0 0 0 0 0,0-1 0 0 0,0 0 0 0 0,-1 0 0 0 0,0-1 0 0 0,-1 0 0 0 0,1-1 0 0 0,-13 4 0 0 0,-9 0-312 0 0,-2-1-1 0 0,-44 3 1 0 0,34-5-239 0 0,39-5 3014 0 0,10-1-757 0 0,8-1-1134 0 0,-11 2-735 0 0,4 0-198 0 0,67-7-885 0 0,102-21 0 0 0,-141 20-3712 0 0</inkml:trace>
</inkml:ink>
</file>

<file path=ppt/ink/ink3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423"/>
    </inkml:context>
    <inkml:brush xml:id="br0">
      <inkml:brushProperty name="width" value="0.05" units="cm"/>
      <inkml:brushProperty name="height" value="0.05" units="cm"/>
    </inkml:brush>
  </inkml:definitions>
  <inkml:trace contextRef="#ctx0" brushRef="#br0">1 27 10594 0 0,'95'-1'1138'0'0,"158"-21"-1"0"0,-229 19-1147 0 0</inkml:trace>
</inkml:ink>
</file>

<file path=ppt/ink/ink3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875"/>
    </inkml:context>
    <inkml:brush xml:id="br0">
      <inkml:brushProperty name="width" value="0.05" units="cm"/>
      <inkml:brushProperty name="height" value="0.05" units="cm"/>
    </inkml:brush>
  </inkml:definitions>
  <inkml:trace contextRef="#ctx0" brushRef="#br0">163 1 8754 0 0,'-5'-1'1011'0'0,"14"8"693"0"0,6 1-1664 0 0,96 55-132 0 0,-100-55 58 0 0,0 0 0 0 0,0 0-1 0 0,0 1 1 0 0,-1 1 0 0 0,-1 0 0 0 0,0 0 0 0 0,11 16 0 0 0,-18-23 36 0 0,0 0 1 0 0,-1 1-1 0 0,1-1 1 0 0,-1 0-1 0 0,0 0 1 0 0,0 1-1 0 0,0-1 1 0 0,0 1-1 0 0,-1-1 1 0 0,0 1-1 0 0,1-1 0 0 0,-1 1 1 0 0,0-1-1 0 0,-1 1 1 0 0,1-1-1 0 0,-1 1 1 0 0,1-1-1 0 0,-1 1 1 0 0,0-1-1 0 0,0 0 1 0 0,-1 1-1 0 0,1-1 1 0 0,-1 0-1 0 0,1 0 1 0 0,-1 0-1 0 0,0 0 1 0 0,0 0-1 0 0,-5 5 1 0 0,-6 5 132 0 0,0-1 0 0 0,0 0 1 0 0,-1 0-1 0 0,-21 12 1 0 0,32-22-88 0 0,-16 10-192 0 0,0-2 0 0 0,0 0 0 0 0,-1-1 1 0 0,-1 0-1 0 0,1-2 0 0 0,-1-1 0 0 0,-37 7 0 0 0,35-10 2058 0 0,-40 1 1 0 0,225-11-1573 0 0,0 0-244 0 0,99 11-151 0 0,-216-3 42 0 0</inkml:trace>
</inkml:ink>
</file>

<file path=ppt/ink/ink3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9.852"/>
    </inkml:context>
    <inkml:brush xml:id="br0">
      <inkml:brushProperty name="width" value="0.05" units="cm"/>
      <inkml:brushProperty name="height" value="0.05" units="cm"/>
    </inkml:brush>
  </inkml:definitions>
  <inkml:trace contextRef="#ctx0" brushRef="#br0">40 1 7834 0 0,'-15'-1'12248'0'0,"10"10"-12264"0"0,1 1 1 0 0,1-1-1 0 0,0 1 1 0 0,0-1 0 0 0,1 1-1 0 0,1 0 1 0 0,-1 0-1 0 0,1 15 1 0 0,1-19 0 0 0,0-1 0 0 0,1 1 0 0 0,-1-1 0 0 0,1 1 1 0 0,1-1-1 0 0,-1 1 0 0 0,1-1 0 0 0,0 1 0 0 0,0-1 0 0 0,5 8 0 0 0,-6-11-9 0 0,0-1-1 0 0,0 1 0 0 0,0-1 1 0 0,0 0-1 0 0,0 0 0 0 0,1 1 0 0 0,-1-1 1 0 0,0 0-1 0 0,1 0 0 0 0,-1 0 1 0 0,1 0-1 0 0,-1-1 0 0 0,1 1 0 0 0,-1 0 1 0 0,1-1-1 0 0,0 1 0 0 0,-1-1 0 0 0,1 1 1 0 0,0-1-1 0 0,0 0 0 0 0,-1 0 1 0 0,1 0-1 0 0,0 0 0 0 0,-1 0 0 0 0,1 0 1 0 0,0 0-1 0 0,0 0 0 0 0,-1-1 1 0 0,1 1-1 0 0,0-1 0 0 0,-1 1 0 0 0,1-1 1 0 0,-1 0-1 0 0,1 0 0 0 0,-1 1 0 0 0,1-1 1 0 0,2-2-1 0 0,-1 0-211 0 0,1 1-1 0 0,-1-1 1 0 0,0 0 0 0 0,0 0-1 0 0,0-1 1 0 0,0 1 0 0 0,0-1-1 0 0,-1 1 1 0 0,4-7 0 0 0,-1-1-934 0 0</inkml:trace>
</inkml:ink>
</file>

<file path=ppt/ink/ink3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0.228"/>
    </inkml:context>
    <inkml:brush xml:id="br0">
      <inkml:brushProperty name="width" value="0.05" units="cm"/>
      <inkml:brushProperty name="height" value="0.05" units="cm"/>
    </inkml:brush>
  </inkml:definitions>
  <inkml:trace contextRef="#ctx0" brushRef="#br0">1 35 6537 0 0,'1'0'136'0'0,"1"0"32"0"0,-1 0 8 0 0,2-2 17 0 0,-2 2-193 0 0,2-1 0 0 0,1 1 0 0 0,5-3 0 0 0,3 0-120 0 0,6 1-65 0 0,7-3-7 0 0,1 0-8 0 0,5 1 200 0 0,-1 0 128 0 0,3-1-24 0 0,1 4 0 0 0,-1 2-104 0 0</inkml:trace>
</inkml:ink>
</file>

<file path=ppt/ink/ink3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0.573"/>
    </inkml:context>
    <inkml:brush xml:id="br0">
      <inkml:brushProperty name="width" value="0.05" units="cm"/>
      <inkml:brushProperty name="height" value="0.05" units="cm"/>
    </inkml:brush>
  </inkml:definitions>
  <inkml:trace contextRef="#ctx0" brushRef="#br0">179 75 14283 0 0,'-3'21'441'0'0,"9"28"-794"0"0,-2-1 0 0 0,-3 61 0 0 0,-1-92 643 0 0,-2-1-1 0 0,0 0 1 0 0,-1 0 0 0 0,-1 1 0 0 0,0-2 0 0 0,-1 1 0 0 0,-1 0-1 0 0,0-1 1 0 0,-2 0 0 0 0,-12 20 0 0 0,19-33-165 0 0,-1 1 0 0 0,0-1 0 0 0,-1 1 0 0 0,1-1 1 0 0,0 0-1 0 0,0 0 0 0 0,-1 0 0 0 0,0 0 0 0 0,1-1 0 0 0,-1 1 0 0 0,0-1 0 0 0,1 1 1 0 0,-1-1-1 0 0,0 0 0 0 0,0 0 0 0 0,0 0 0 0 0,0-1 0 0 0,0 1 0 0 0,-1-1 0 0 0,1 0 1 0 0,0 1-1 0 0,0-1 0 0 0,0-1 0 0 0,-4 1 0 0 0,4-1-235 0 0,0 0 0 0 0,0 0 0 0 0,0 0 0 0 0,0 0 0 0 0,1 0 0 0 0,-1 0 0 0 0,0-1 0 0 0,1 1 0 0 0,-1-1 1 0 0,1 0-1 0 0,-1 0 0 0 0,1 0 0 0 0,0 0 0 0 0,0 0 0 0 0,0-1 0 0 0,-3-3 0 0 0,-5-12-6400 0 0</inkml:trace>
  <inkml:trace contextRef="#ctx0" brushRef="#br0" timeOffset="1">150 0 6449 0 0,'1'2'633'0'0,"0"-2"-569"0"0,1 0-64 0 0,-1 0 0 0 0,1 0 0 0 0,0 0-649 0 0,5 0-151 0 0,6 0-24 0 0,5 1-8 0 0,7 1 688 0 0</inkml:trace>
</inkml:ink>
</file>

<file path=ppt/ink/ink3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1.427"/>
    </inkml:context>
    <inkml:brush xml:id="br0">
      <inkml:brushProperty name="width" value="0.05" units="cm"/>
      <inkml:brushProperty name="height" value="0.05" units="cm"/>
    </inkml:brush>
  </inkml:definitions>
  <inkml:trace contextRef="#ctx0" brushRef="#br0">1 239 3225 0 0,'87'0'5656'0'0,"-51"-1"-5639"0"0,-1-2 1 0 0,1-1 0 0 0,56-14-1 0 0,-71 12 80 0 0,0-1 0 0 0,0-1 0 0 0,21-11-1 0 0,-35 15-69 0 0,1-1 1 0 0,-1 1-1 0 0,1-1 0 0 0,-1-1 0 0 0,-1 1 0 0 0,1-1 0 0 0,-1 0 0 0 0,0-1 0 0 0,-1 1 1 0 0,9-13-1 0 0,-13 17-61 0 0,0 0 0 0 0,-1 0 0 0 0,1-1 0 0 0,-1 1 0 0 0,1 0 0 0 0,-1 0 1 0 0,0-1-1 0 0,0 1 0 0 0,0 0 0 0 0,0-1 0 0 0,0 1 0 0 0,0 0 0 0 0,0 0 0 0 0,-1-1 1 0 0,0 1-1 0 0,1 0 0 0 0,-1 0 0 0 0,0 0 0 0 0,0 0 0 0 0,0 0 0 0 0,0 0 0 0 0,0 0 0 0 0,-1 0 1 0 0,1 0-1 0 0,0 0 0 0 0,-1 1 0 0 0,0-1 0 0 0,-2-2 0 0 0,0 0 516 0 0,0 0 1 0 0,-1 0-1 0 0,0 0 0 0 0,0 1 0 0 0,0-1 0 0 0,0 1 1 0 0,-1 0-1 0 0,1 1 0 0 0,-11-4 0 0 0,15 6-336 0 0,0 0-1 0 0,0 0 1 0 0,0 0 0 0 0,-1 1-1 0 0,1-1 1 0 0,0 0-1 0 0,0 0 1 0 0,0 1-1 0 0,0-1 1 0 0,0 1 0 0 0,0-1-1 0 0,0 1 1 0 0,0-1-1 0 0,0 1 1 0 0,0 0-1 0 0,0-1 1 0 0,0 1 0 0 0,1 0-1 0 0,-1 0 1 0 0,0 0-1 0 0,0 0 1 0 0,1 0-1 0 0,-1 0 1 0 0,1 0 0 0 0,-1 0-1 0 0,1 0 1 0 0,-1 0-1 0 0,0 2 1 0 0,-13 36-963 0 0,13-34 1012 0 0,-111 501-947 0 0,110-499 751 0 0,-2 17 1 0 0,3-13 0 0 0,0-1 0 0 0,-1 0 0 0 0,-1 0 0 0 0,-7 18 0 0 0,10-27 11 0 0,0-35 724 0 0,-1 9-856 0 0,1-1 0 0 0,2 1 0 0 0,4-29 0 0 0,-2 36 90 0 0,1 1 0 0 0,0-1 0 0 0,1 2 0 0 0,1-1 1 0 0,0 1-1 0 0,2 0 0 0 0,19-30 0 0 0,-24 41 32 0 0,0 0 1 0 0,0 0-1 0 0,1 0 0 0 0,0 0 1 0 0,0 1-1 0 0,0-1 0 0 0,0 1 1 0 0,0 1-1 0 0,1-1 0 0 0,0 1 1 0 0,0 0-1 0 0,0 0 0 0 0,0 1 1 0 0,0-1-1 0 0,1 2 0 0 0,-1-1 1 0 0,0 0-1 0 0,1 1 0 0 0,0 1 1 0 0,-1-1-1 0 0,1 1 0 0 0,-1 0 1 0 0,1 0-1 0 0,12 3 0 0 0,-16-3 3 0 0,0 1-1 0 0,0 0 0 0 0,0 0 0 0 0,0 0 0 0 0,0 0 1 0 0,0 0-1 0 0,-1 1 0 0 0,1 0 0 0 0,0-1 0 0 0,-1 1 0 0 0,1 0 1 0 0,-1 0-1 0 0,0 0 0 0 0,0 0 0 0 0,0 0 0 0 0,0 1 0 0 0,0-1 1 0 0,0 1-1 0 0,0-1 0 0 0,-1 1 0 0 0,1 0 0 0 0,-1 0 0 0 0,0 0 1 0 0,0 0-1 0 0,0-1 0 0 0,0 1 0 0 0,-1 0 0 0 0,1 1 0 0 0,-1-1 1 0 0,1 0-1 0 0,-1 0 0 0 0,0 0 0 0 0,-1 0 0 0 0,1 0 0 0 0,0 0 1 0 0,-1 0-1 0 0,1 0 0 0 0,-1 0 0 0 0,0 0 0 0 0,0 0 0 0 0,-1 0 1 0 0,1 0-1 0 0,0-1 0 0 0,-1 1 0 0 0,0 0 0 0 0,1-1 0 0 0,-4 3 1 0 0,0 1 37 0 0,0-1 1 0 0,-1 0-1 0 0,0 0 1 0 0,0 0-1 0 0,0 0 1 0 0,-1-1-1 0 0,1-1 1 0 0,-1 1-1 0 0,0-1 1 0 0,0 0-1 0 0,0 0 1 0 0,-1-1-1 0 0,1 0 1 0 0,-1 0 0 0 0,1-1-1 0 0,-1 0 1 0 0,1 0-1 0 0,-1-1 1 0 0,0 0-1 0 0,-14-2 1 0 0,98 28 1803 0 0,0 0-3525 0 0,-44-16-4615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46.409"/>
    </inkml:context>
    <inkml:brush xml:id="br0">
      <inkml:brushProperty name="width" value="0.05" units="cm"/>
      <inkml:brushProperty name="height" value="0.05" units="cm"/>
      <inkml:brushProperty name="color" value="#004F8B"/>
    </inkml:brush>
  </inkml:definitions>
  <inkml:trace contextRef="#ctx0" brushRef="#br0">18 23 6913 0 0,'0'0'529'0'0,"5"-7"4017"0"0,-4 7-4535 0 0,0-1 1 0 0,0 1 0 0 0,0-1 0 0 0,0 1 0 0 0,0 0 0 0 0,0 0 0 0 0,0-1 0 0 0,0 1-1 0 0,0 0 1 0 0,0 0 0 0 0,0 0 0 0 0,0 0 0 0 0,1 0 0 0 0,-1 0 0 0 0,0 0 0 0 0,0 1 0 0 0,0-1-1 0 0,2 1 1 0 0,23 21-355 0 0,-25-21 352 0 0,0 0 1 0 0,0 0-1 0 0,0 0 0 0 0,0 0 1 0 0,0 0-1 0 0,0 0 0 0 0,-1 0 1 0 0,1 0-1 0 0,0 0 0 0 0,-1 0 1 0 0,1 0-1 0 0,-1 0 1 0 0,1 1-1 0 0,-1-1 0 0 0,0 0 1 0 0,1 0-1 0 0,-1 1 0 0 0,0-1 1 0 0,0 0-1 0 0,0 0 1 0 0,0 1-1 0 0,0-1 0 0 0,0 2 1 0 0,-1-2 149 0 0,0-1 1 0 0,1 0 0 0 0,-1 1 0 0 0,0-1 0 0 0,0 0 0 0 0,1 0 0 0 0,-1 0-1 0 0,0 0 1 0 0,0 0 0 0 0,0 1 0 0 0,1-2 0 0 0,-1 1 0 0 0,0 0 0 0 0,0 0-1 0 0,0 0 1 0 0,1 0 0 0 0,-1 0 0 0 0,0-1 0 0 0,0 1 0 0 0,1 0 0 0 0,-1 0-1 0 0,-1-1 1 0 0,-17-7 2529 0 0,16 7-2620 0 0,1-1-1 0 0,-1 1 1 0 0,1-1 0 0 0,0 1 0 0 0,-1-1 0 0 0,1 0-1 0 0,0 0 1 0 0,0 0 0 0 0,0 0 0 0 0,0 0-1 0 0,1 0 1 0 0,-1-1 0 0 0,1 1 0 0 0,-1-1-1 0 0,-1-3 1 0 0,8 7-698 0 0,27 5 346 0 0,-30-5 276 0 0,0-1 1 0 0,0 1-1 0 0,0 0 0 0 0,0-1 0 0 0,0 1 1 0 0,0 0-1 0 0,0 0 0 0 0,0 1 0 0 0,0-1 1 0 0,-1 0-1 0 0,1 1 0 0 0,0-1 0 0 0,-1 1 0 0 0,1-1 1 0 0,0 3-1 0 0,-24-10 1303 0 0,9 2-832 0 0,10 3-367 0 0,0 1 0 0 0,0-1 0 0 0,0 0 0 0 0,0 0 0 0 0,1 0 0 0 0,-1 0 0 0 0,0-1 1 0 0,0 1-1 0 0,1-1 0 0 0,-1 0 0 0 0,1 0 0 0 0,0 0 0 0 0,-5-4 0 0 0,8 6-195 0 0,-1-1-1 0 0,1 0 0 0 0,-1 1 1 0 0,1-1-1 0 0,-1 0 0 0 0,1 1 1 0 0,-1-1-1 0 0,1 1 1 0 0,0-1-1 0 0,-1 1 0 0 0,1-1 1 0 0,0 1-1 0 0,0-1 0 0 0,-1 1 1 0 0,1 0-1 0 0,0-1 1 0 0,0 1-1 0 0,-1 0 0 0 0,2-1 1 0 0,18-5-1122 0 0,-18 5 1209 0 0,0 1 1 0 0,0 0 0 0 0,0 0 0 0 0,0 0-1 0 0,0 1 1 0 0,0-1 0 0 0,0 0 0 0 0,0 1 0 0 0,0-1-1 0 0,0 1 1 0 0,0 0 0 0 0,0-1 0 0 0,0 1-1 0 0,-1 0 1 0 0,1 0 0 0 0,0 0 0 0 0,-1 0 0 0 0,1 1-1 0 0,-1-1 1 0 0,1 0 0 0 0,-1 1 0 0 0,1-1-1 0 0,-1 1 1 0 0,0-1 0 0 0,0 1 0 0 0,0 0 0 0 0,0-1-1 0 0,0 1 1 0 0,0 0 0 0 0,0 0 0 0 0,-1 0-1 0 0,1 0 1 0 0,-1 0 0 0 0,1 0 0 0 0,-1-1 0 0 0,0 1-1 0 0,1 0 1 0 0,-1 3 0 0 0,-1-4 28 0 0,1 0 0 0 0,-1 0 0 0 0,1 0 0 0 0,-1 0 0 0 0,1-1 0 0 0,-1 1 0 0 0,1 0 0 0 0,-1 0 0 0 0,0-1 0 0 0,1 1 0 0 0,-1 0 0 0 0,0-1 0 0 0,0 1 0 0 0,1-1 0 0 0,-1 1 0 0 0,0-1 0 0 0,0 1 0 0 0,0-1 0 0 0,0 1 0 0 0,0-1 0 0 0,0 0 0 0 0,0 0 0 0 0,0 1 0 0 0,0-1 0 0 0,0 0 0 0 0,0 0 0 0 0,0 0 0 0 0,0 0 0 0 0,0 0 0 0 0,0 0 0 0 0,1 0 0 0 0,-1 0 0 0 0,0-1 0 0 0,0 1 0 0 0,0 0 0 0 0,0-1 0 0 0,-1 0 0 0 0,-3 0 80 0 0,1 0-1 0 0,-1-1 1 0 0,1 1 0 0 0,0-1 0 0 0,0 0-1 0 0,-6-4 1 0 0,-2-9-271 0 0,11 14 166 0 0,1 1 0 0 0,-1-1-1 0 0,1 1 1 0 0,-1-1-1 0 0,1 1 1 0 0,0-1 0 0 0,-1 0-1 0 0,1 1 1 0 0,0-1-1 0 0,0 0 1 0 0,0 1 0 0 0,-1-1-1 0 0,1 0 1 0 0,0 1-1 0 0,0-1 1 0 0,0 0-1 0 0,0 1 1 0 0,0-1 0 0 0,0 0-1 0 0,0 1 1 0 0,0-1-1 0 0,0 0 1 0 0,1 1 0 0 0,-1-1-1 0 0,0 0 1 0 0,7 3-740 0 0,-3-1 733 0 0,0 0-1 0 0,0 1 1 0 0,0-1 0 0 0,0 1-1 0 0,0 0 1 0 0,0 0 0 0 0,6 6-1 0 0,-10-8 79 0 0,-3 0 428 0 0,0 0 0 0 0,-1-1 0 0 0,1 1 0 0 0,0-1 0 0 0,0 0 0 0 0,0 0 0 0 0,-1 0 1 0 0,-4-3-1 0 0,7 4-985 0 0,0-1 1 0 0,0 0 0 0 0,0 0 0 0 0,0 1 0 0 0,-1-1 0 0 0,1 0 0 0 0,0 0 0 0 0,0 0 0 0 0,0 0 0 0 0,1 0 0 0 0,-1 0 0 0 0,-1-3 0 0 0</inkml:trace>
</inkml:ink>
</file>

<file path=ppt/ink/ink3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2.663"/>
    </inkml:context>
    <inkml:brush xml:id="br0">
      <inkml:brushProperty name="width" value="0.05" units="cm"/>
      <inkml:brushProperty name="height" value="0.05" units="cm"/>
    </inkml:brush>
  </inkml:definitions>
  <inkml:trace contextRef="#ctx0" brushRef="#br0">152 1 10594 0 0,'-14'13'10879'0'0,"8"-6"-11732"0"0,-7 16 929 0 0,1 1-1 0 0,1 0 1 0 0,-9 27-1 0 0,12-28-65 0 0,-7 18-70 0 0,2 1-1 0 0,1 1 0 0 0,2 0 1 0 0,-4 57-1 0 0,12-80 34 0 0,1 1 0 0 0,1 0 0 0 0,1 0 0 0 0,0-1 0 0 0,2 1 0 0 0,0-1 0 0 0,2 1 0 0 0,0-1 1 0 0,1 0-1 0 0,1-1 0 0 0,12 24 0 0 0,-14-34-126 0 0,0-2 0 0 0,0 1-1 0 0,1 0 1 0 0,0-1 0 0 0,0 0 0 0 0,0 0 0 0 0,1-1 0 0 0,0 0 0 0 0,0 0 0 0 0,13 7 0 0 0,-13-9-427 0 0,0-1 1 0 0,0 1-1 0 0,0-2 1 0 0,0 1-1 0 0,1-1 1 0 0,-1 0-1 0 0,1 0 0 0 0,-1-1 1 0 0,1 0-1 0 0,0-1 1 0 0,-1 0-1 0 0,16-1 1 0 0,5-4-1739 0 0</inkml:trace>
</inkml:ink>
</file>

<file path=ppt/ink/ink3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4.562"/>
    </inkml:context>
    <inkml:brush xml:id="br0">
      <inkml:brushProperty name="width" value="0.05" units="cm"/>
      <inkml:brushProperty name="height" value="0.05" units="cm"/>
    </inkml:brush>
  </inkml:definitions>
  <inkml:trace contextRef="#ctx0" brushRef="#br0">56 44 6921 0 0,'0'0'710'0'0,"-5"-5"-559"0"0,-3 3 19 0 0,-15-7 2788 0 0,4-2 8166 0 0,24 11-11181 0 0,372-9-351 0 0,-239 2 396 0 0,37 7 1 0 0,-174 1 24 0 0</inkml:trace>
</inkml:ink>
</file>

<file path=ppt/ink/ink3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5.391"/>
    </inkml:context>
    <inkml:brush xml:id="br0">
      <inkml:brushProperty name="width" value="0.05" units="cm"/>
      <inkml:brushProperty name="height" value="0.05" units="cm"/>
    </inkml:brush>
  </inkml:definitions>
  <inkml:trace contextRef="#ctx0" brushRef="#br0">2 29 5529 0 0,'-2'-6'4577'0'0,"11"-5"-2507"0"0,14 0-602 0 0,-18 11-1212 0 0,0 0-1 0 0,0 0 0 0 0,-1 1 1 0 0,1-1-1 0 0,0 1 0 0 0,0 0 0 0 0,-1 1 1 0 0,1-1-1 0 0,-1 1 0 0 0,1 0 1 0 0,-1 0-1 0 0,7 5 0 0 0,6 4 191 0 0,24 21-1 0 0,-38-29-374 0 0,24 20 25 0 0,-1 2-1 0 0,-1 1 0 0 0,-2 1 1 0 0,0 1-1 0 0,-2 0 1 0 0,-1 2-1 0 0,-2 1 0 0 0,-1 0 1 0 0,-1 1-1 0 0,12 34 1 0 0,-27-62-118 0 0,0-3-12 0 0,0 1 1 0 0,-1 0-1 0 0,1 0 0 0 0,0-1 1 0 0,-1 1-1 0 0,0 0 0 0 0,1 0 1 0 0,-1-1-1 0 0,0 1 0 0 0,0 0 1 0 0,0 0-1 0 0,0 0 0 0 0,0 0 1 0 0,-1 2-1 0 0</inkml:trace>
</inkml:ink>
</file>

<file path=ppt/ink/ink3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5.732"/>
    </inkml:context>
    <inkml:brush xml:id="br0">
      <inkml:brushProperty name="width" value="0.05" units="cm"/>
      <inkml:brushProperty name="height" value="0.05" units="cm"/>
    </inkml:brush>
  </inkml:definitions>
  <inkml:trace contextRef="#ctx0" brushRef="#br0">409 0 10138 0 0,'-24'6'6531'0'0,"1"8"-3778"0"0,-18 24-2278 0 0,29-25-21 0 0,-69 74-295 0 0,-84 115-1 0 0,152-185-103 0 0,-16 31 0 0 0,26-43-240 0 0,0 1 1 0 0,0 0-1 0 0,1 0 1 0 0,0 0-1 0 0,0 0 1 0 0,0 0 0 0 0,1 0-1 0 0,0 0 1 0 0,0 13-1 0 0,3-8-6601 0 0</inkml:trace>
</inkml:ink>
</file>

<file path=ppt/ink/ink3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111"/>
    </inkml:context>
    <inkml:brush xml:id="br0">
      <inkml:brushProperty name="width" value="0.05" units="cm"/>
      <inkml:brushProperty name="height" value="0.05" units="cm"/>
    </inkml:brush>
  </inkml:definitions>
  <inkml:trace contextRef="#ctx0" brushRef="#br0">55 128 10594 0 0,'-5'3'125'0'0,"1"0"-1"0"0,0 1 1 0 0,0-1-1 0 0,1 1 1 0 0,-1 0-1 0 0,1 0 1 0 0,-1 0-1 0 0,1 0 1 0 0,0 0-1 0 0,1 1 1 0 0,-1-1-1 0 0,1 1 1 0 0,0 0-1 0 0,0 0 1 0 0,1 0-1 0 0,-1 0 1 0 0,1 0 0 0 0,0 0-1 0 0,0 0 1 0 0,1 0-1 0 0,-1 10 1 0 0,2-11 8 0 0,-1 1 1 0 0,0-1-1 0 0,1 0 1 0 0,-1 1-1 0 0,1-1 1 0 0,1 0-1 0 0,-1 0 1 0 0,0 0-1 0 0,1 0 1 0 0,0 0-1 0 0,0 0 1 0 0,0-1-1 0 0,0 1 1 0 0,1 0-1 0 0,-1-1 1 0 0,1 0-1 0 0,0 0 1 0 0,0 0-1 0 0,0 0 1 0 0,1 0-1 0 0,-1 0 1 0 0,1-1-1 0 0,-1 0 1 0 0,1 1-1 0 0,0-1 1 0 0,7 2-1 0 0,-10-3-141 0 0,1-1 0 0 0,-1 0 0 0 0,0 1 0 0 0,1-1 0 0 0,-1 0 0 0 0,0 0 0 0 0,1 0-1 0 0,-1 0 1 0 0,0 0 0 0 0,1 0 0 0 0,-1 0 0 0 0,0-1 0 0 0,1 1 0 0 0,-1 0 0 0 0,0-1 0 0 0,1 1-1 0 0,-1-1 1 0 0,0 0 0 0 0,0 1 0 0 0,0-1 0 0 0,1 0 0 0 0,-1 1 0 0 0,1-2 0 0 0,8-10-4584 0 0,-3 1-631 0 0</inkml:trace>
  <inkml:trace contextRef="#ctx0" brushRef="#br0" timeOffset="1">48 23 6913 0 0,'2'-3'9274'0'0,"76"-11"-11507"0"0,-54 9 1490 0 0</inkml:trace>
</inkml:ink>
</file>

<file path=ppt/ink/ink3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448"/>
    </inkml:context>
    <inkml:brush xml:id="br0">
      <inkml:brushProperty name="width" value="0.05" units="cm"/>
      <inkml:brushProperty name="height" value="0.05" units="cm"/>
    </inkml:brush>
  </inkml:definitions>
  <inkml:trace contextRef="#ctx0" brushRef="#br0">269 0 3209 0 0,'0'3'239'0'0,"-1"-1"0"0"0,0 0 0 0 0,1 1 0 0 0,-1-1 0 0 0,1 1 0 0 0,0-1 0 0 0,0 1 0 0 0,0-1 0 0 0,0 1 0 0 0,1 3 1 0 0,-1-1 184 0 0,3 100 2685 0 0,1 27-1873 0 0,-5-108-686 0 0,-1 0 0 0 0,-1 0 0 0 0,-8 34 0 0 0,9-51-317 0 0,0 0 0 0 0,0 0 1 0 0,-1 0-1 0 0,0-1 0 0 0,0 0 0 0 0,-1 1 0 0 0,0-1 0 0 0,0 0 1 0 0,0-1-1 0 0,-9 10 0 0 0,11-13-7 0 0,-1 1 0 0 0,0-1 1 0 0,0 0-1 0 0,0 0 0 0 0,-1 0 1 0 0,1-1-1 0 0,0 1 0 0 0,-1-1 1 0 0,1 0-1 0 0,-1 0 0 0 0,1 0 0 0 0,-1 0 1 0 0,1 0-1 0 0,-1-1 0 0 0,0 0 1 0 0,1 0-1 0 0,-1 0 0 0 0,0 0 1 0 0,1 0-1 0 0,-1-1 0 0 0,0 1 0 0 0,-5-3 1 0 0,1 0-19 0 0,-1 0 0 0 0,0 0 0 0 0,1-1 1 0 0,0-1-1 0 0,0 1 0 0 0,-13-11 0 0 0,-18-22-2356 0 0,21 16-5032 0 0</inkml:trace>
</inkml:ink>
</file>

<file path=ppt/ink/ink3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773"/>
    </inkml:context>
    <inkml:brush xml:id="br0">
      <inkml:brushProperty name="width" value="0.05" units="cm"/>
      <inkml:brushProperty name="height" value="0.05" units="cm"/>
    </inkml:brush>
  </inkml:definitions>
  <inkml:trace contextRef="#ctx0" brushRef="#br0">1 20 10594 0 0,'0'2'1153'0'0,"1"-2"-1153"0"0,1 0 0 0 0,1 0-73 0 0,1 0 73 0 0,3-1-184 0 0,1 0 16 0 0,3-2 0 0 0,0 0 0 0 0,3-1 168 0 0,-2-2 0 0 0,-2 2-72 0 0</inkml:trace>
</inkml:ink>
</file>

<file path=ppt/ink/ink3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7.134"/>
    </inkml:context>
    <inkml:brush xml:id="br0">
      <inkml:brushProperty name="width" value="0.05" units="cm"/>
      <inkml:brushProperty name="height" value="0.05" units="cm"/>
    </inkml:brush>
  </inkml:definitions>
  <inkml:trace contextRef="#ctx0" brushRef="#br0">18 11 2761 0 0,'3'-2'363'0'0,"1"1"0"0"0,0-1 1 0 0,0 1-1 0 0,0 0 1 0 0,0 0-1 0 0,0 0 0 0 0,0 0 1 0 0,0 1-1 0 0,0 0 1 0 0,0 0-1 0 0,0 0 0 0 0,0 0 1 0 0,7 2-1 0 0,-9-2-219 0 0,-1 1-1 0 0,1-1 0 0 0,-1 1 1 0 0,1 0-1 0 0,0-1 0 0 0,-1 1 1 0 0,1 0-1 0 0,-1 0 0 0 0,0 0 1 0 0,1 0-1 0 0,-1 1 0 0 0,0-1 1 0 0,0 0-1 0 0,1 0 0 0 0,-1 1 1 0 0,0-1-1 0 0,0 1 0 0 0,0-1 1 0 0,-1 1-1 0 0,1-1 1 0 0,0 1-1 0 0,-1 0 0 0 0,1-1 1 0 0,-1 1-1 0 0,1 0 0 0 0,-1 0 1 0 0,0-1-1 0 0,0 1 0 0 0,0 0 1 0 0,0 0-1 0 0,0-1 0 0 0,0 1 1 0 0,0 0-1 0 0,-1 1 0 0 0,1-1-61 0 0,0 0 0 0 0,-1 0 0 0 0,1 0 0 0 0,0 0 0 0 0,-1 0 0 0 0,0 0 0 0 0,1 0 0 0 0,-1-1 0 0 0,0 1 0 0 0,0 0 0 0 0,0 0 0 0 0,0-1 0 0 0,-1 1 0 0 0,1-1 0 0 0,0 1 0 0 0,-1-1 0 0 0,1 0 0 0 0,0 1 0 0 0,-1-1 0 0 0,0 0 0 0 0,1 0 0 0 0,-1 0 0 0 0,0 0 0 0 0,0 0 0 0 0,1 0 0 0 0,-1-1 0 0 0,0 1 0 0 0,0-1 0 0 0,0 1 0 0 0,0-1 0 0 0,0 0 0 0 0,-3 1 0 0 0,2-1 25 0 0,-1 0 0 0 0,0 0 0 0 0,1-1 0 0 0,-1 1-1 0 0,0-1 1 0 0,1 0 0 0 0,-1 0 0 0 0,1 0 0 0 0,-1 0 0 0 0,1 0 0 0 0,-1-1-1 0 0,1 0 1 0 0,0 0 0 0 0,0 0 0 0 0,0 0 0 0 0,-5-4 0 0 0,8 5-27 0 0,1 0-1235 0 0</inkml:trace>
</inkml:ink>
</file>

<file path=ppt/ink/ink3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7.733"/>
    </inkml:context>
    <inkml:brush xml:id="br0">
      <inkml:brushProperty name="width" value="0.05" units="cm"/>
      <inkml:brushProperty name="height" value="0.05" units="cm"/>
    </inkml:brush>
  </inkml:definitions>
  <inkml:trace contextRef="#ctx0" brushRef="#br0">0 24 16131 0 0,'0'0'3154'0'0,"8"-3"459"0"0,74-7-4649 0 0,164-1 0 0 0,-210 11-6419 0 0</inkml:trace>
</inkml:ink>
</file>

<file path=ppt/ink/ink3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8.302"/>
    </inkml:context>
    <inkml:brush xml:id="br0">
      <inkml:brushProperty name="width" value="0.05" units="cm"/>
      <inkml:brushProperty name="height" value="0.05" units="cm"/>
    </inkml:brush>
  </inkml:definitions>
  <inkml:trace contextRef="#ctx0" brushRef="#br0">19 96 3225 0 0,'-2'0'597'0'0,"1"-1"0"0"0,-1 0 0 0 0,1 1 0 0 0,0-1 0 0 0,0 0 0 0 0,-1 0 0 0 0,1 0 0 0 0,0 0 0 0 0,0 0 0 0 0,0 0 0 0 0,0 0 0 0 0,0-1 0 0 0,-1 0 0 0 0,2 1-423 0 0,0 1-1 0 0,0-1 1 0 0,0 1-1 0 0,-1-1 0 0 0,1 1 1 0 0,0-1-1 0 0,0 1 1 0 0,0-1-1 0 0,0 1 0 0 0,0-1 1 0 0,0 1-1 0 0,1-1 1 0 0,-1 1-1 0 0,0-1 0 0 0,0 1 1 0 0,0-1-1 0 0,0 1 1 0 0,0 0-1 0 0,1-1 1 0 0,-1 1-1 0 0,0-1 0 0 0,0 1 1 0 0,1-1-1 0 0,-1 1 1 0 0,0 0-1 0 0,1-1 0 0 0,3-2 44 0 0,-1 1-1 0 0,1-1 1 0 0,0 1-1 0 0,0 0 1 0 0,0 0-1 0 0,0 0 1 0 0,7-2-1 0 0,18-4-354 0 0,0 0 0 0 0,0 2-1 0 0,48-4 1 0 0,93 4 45 0 0,-126 5 106 0 0,-16 1-114 0 0,143-7-1036 0 0,-147 5-4651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46.966"/>
    </inkml:context>
    <inkml:brush xml:id="br0">
      <inkml:brushProperty name="width" value="0.05" units="cm"/>
      <inkml:brushProperty name="height" value="0.05" units="cm"/>
      <inkml:brushProperty name="color" value="#004F8B"/>
    </inkml:brush>
  </inkml:definitions>
  <inkml:trace contextRef="#ctx0" brushRef="#br0">145 0 1376 0 0,'1'5'7928'0'0,"1"14"-8018"0"0,2 28 297 0 0,-2 0 0 0 0,-2 0 0 0 0,-2 0 0 0 0,-2 0 0 0 0,-11 48 0 0 0,12-85 262 0 0,1 0 1 0 0,-2-1 0 0 0,1 1-1 0 0,-1-1 1 0 0,-1 1 0 0 0,0-1-1 0 0,-8 12 1 0 0,11-19-369 0 0,1 0 1 0 0,-1 1-1 0 0,1-1 1 0 0,-1 0-1 0 0,0 0 1 0 0,0-1-1 0 0,0 1 1 0 0,0 0-1 0 0,-1-1 1 0 0,1 1-1 0 0,0-1 1 0 0,-1 1-1 0 0,1-1 1 0 0,-1 0-1 0 0,1 0 1 0 0,-1 0-1 0 0,1-1 1 0 0,-1 1-1 0 0,0-1 1 0 0,1 1-1 0 0,-1-1 1 0 0,0 0-1 0 0,1 0 1 0 0,-1 0-1 0 0,0 0 1 0 0,0-1-1 0 0,1 1 1 0 0,-1-1-1 0 0,1 1 1 0 0,-1-1-1 0 0,0 0 1 0 0,-3-2-1 0 0,-5-3-6309 0 0</inkml:trace>
</inkml:ink>
</file>

<file path=ppt/ink/ink3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8.647"/>
    </inkml:context>
    <inkml:brush xml:id="br0">
      <inkml:brushProperty name="width" value="0.05" units="cm"/>
      <inkml:brushProperty name="height" value="0.05" units="cm"/>
    </inkml:brush>
  </inkml:definitions>
  <inkml:trace contextRef="#ctx0" brushRef="#br0">1 0 9218 0 0,'0'0'831'0'0,"18"12"-1065"0"0,22 22 786 0 0,-2 2 0 0 0,36 44 0 0 0,-54-54-209 0 0,0 0 0 0 0,-2 2 1 0 0,-1 0-1 0 0,20 46 0 0 0,-34-68-346 0 0,6 15-162 0 0,0 0 1 0 0,8 36-1 0 0,-16-51 122 0 0,1-1 0 0 0,-2 1 0 0 0,1 0 0 0 0,0 0 0 0 0,-1 0 0 0 0,0-1 0 0 0,-1 1 0 0 0,1 0 0 0 0,-1 0-1 0 0,0 0 1 0 0,-1-1 0 0 0,1 1 0 0 0,-1-1 0 0 0,0 1 0 0 0,-5 7 0 0 0,-1-1-444 0 0</inkml:trace>
</inkml:ink>
</file>

<file path=ppt/ink/ink3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040"/>
    </inkml:context>
    <inkml:brush xml:id="br0">
      <inkml:brushProperty name="width" value="0.05" units="cm"/>
      <inkml:brushProperty name="height" value="0.05" units="cm"/>
    </inkml:brush>
  </inkml:definitions>
  <inkml:trace contextRef="#ctx0" brushRef="#br0">412 4 14747 0 0,'-1'0'155'0'0,"0"-1"1"0"0,0 1-1 0 0,0-1 0 0 0,0 1 0 0 0,0 0 1 0 0,0-1-1 0 0,-1 1 0 0 0,1 0 0 0 0,0 0 0 0 0,0 0 1 0 0,0 0-1 0 0,0 0 0 0 0,0 0 0 0 0,0 0 1 0 0,-1 0-1 0 0,1 0 0 0 0,0 1 0 0 0,0-1 1 0 0,0 0-1 0 0,0 1 0 0 0,0-1 0 0 0,0 1 0 0 0,0-1 1 0 0,-2 2-1 0 0,-27 17 861 0 0,26-17-800 0 0,-55 43 180 0 0,2 3 0 0 0,2 2 0 0 0,-50 59 1 0 0,98-102-402 0 0,-6 7-80 0 0,2-1 1 0 0,-21 30-1 0 0,23-25-105 0 0</inkml:trace>
</inkml:ink>
</file>

<file path=ppt/ink/ink3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404"/>
    </inkml:context>
    <inkml:brush xml:id="br0">
      <inkml:brushProperty name="width" value="0.05" units="cm"/>
      <inkml:brushProperty name="height" value="0.05" units="cm"/>
    </inkml:brush>
  </inkml:definitions>
  <inkml:trace contextRef="#ctx0" brushRef="#br0">63 13 6449 0 0,'3'2'64'0'0,"-1"0"-1"0"0,0 1 1 0 0,1-1-1 0 0,-1 1 1 0 0,0 0-1 0 0,0-1 1 0 0,2 6-1 0 0,-4-7-61 0 0,0-1 0 0 0,0 0 0 0 0,0 0 0 0 0,0 1 0 0 0,0-1 0 0 0,0 0 0 0 0,0 1 0 0 0,0-1 1 0 0,0 0-1 0 0,0 1 0 0 0,0-1 0 0 0,0 0 0 0 0,0 0 0 0 0,0 1 0 0 0,0-1 0 0 0,0 0 0 0 0,0 1 0 0 0,0-1 0 0 0,-1 0 0 0 0,1 0 0 0 0,0 1 0 0 0,0-1 0 0 0,0 0 0 0 0,-1 0 0 0 0,1 1 0 0 0,0-1 0 0 0,0 0 0 0 0,0 0 0 0 0,-1 0 0 0 0,1 1 0 0 0,-18 2 1400 0 0,13-3-1066 0 0,1 0 0 0 0,-1-1 0 0 0,1 0 0 0 0,-1 0 0 0 0,1 0 0 0 0,-5-2 0 0 0,7 3-351 0 0,1-1 1 0 0,-1 1-1 0 0,1-1 1 0 0,-1 0-1 0 0,1 0 0 0 0,0 1 1 0 0,-1-1-1 0 0,1 0 1 0 0,0 0-1 0 0,-1-1 1 0 0,1 1-1 0 0,0 0 0 0 0,0 0 1 0 0,0-1-1 0 0,0 1 1 0 0,0 0-1 0 0,0-1 0 0 0,1 1 1 0 0,-2-3-1 0 0,2 3-68 0 0,0 0-1 0 0,0 0 1 0 0,0 0-1 0 0,0 1 0 0 0,0-1 1 0 0,1 0-1 0 0,-1 0 1 0 0,0 1-1 0 0,1-1 1 0 0,-1 0-1 0 0,0 0 1 0 0,1 1-1 0 0,-1-1 0 0 0,1 0 1 0 0,-1 1-1 0 0,1-1 1 0 0,-1 1-1 0 0,1-1 1 0 0,-1 1-1 0 0,1-1 0 0 0,0 1 1 0 0,-1-1-1 0 0,1 1 1 0 0,0-1-1 0 0,-1 1 1 0 0,1 0-1 0 0,0-1 1 0 0,0 1-1 0 0,-1 0 0 0 0,1 0 1 0 0,0 0-1 0 0,0-1 1 0 0,-1 1-1 0 0,2 0 1 0 0,28-1 3911 0 0</inkml:trace>
</inkml:ink>
</file>

<file path=ppt/ink/ink3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957"/>
    </inkml:context>
    <inkml:brush xml:id="br0">
      <inkml:brushProperty name="width" value="0.05" units="cm"/>
      <inkml:brushProperty name="height" value="0.05" units="cm"/>
    </inkml:brush>
  </inkml:definitions>
  <inkml:trace contextRef="#ctx0" brushRef="#br0">10 11 9674 0 0,'0'-1'1434'0'0,"0"1"-1393"0"0,0 0 0 0 0,0-1 1 0 0,0 1-1 0 0,0 0 0 0 0,0 0 0 0 0,0-1 1 0 0,0 1-1 0 0,0 0 0 0 0,1 0 0 0 0,-1-1 1 0 0,0 1-1 0 0,0 0 0 0 0,0 0 0 0 0,0-1 1 0 0,1 1-1 0 0,-1 0 0 0 0,0 0 0 0 0,0 0 0 0 0,0 0 1 0 0,1-1-1 0 0,-1 1 0 0 0,0 0 0 0 0,0 0 1 0 0,1 0-1 0 0,-1 0 0 0 0,0 0 0 0 0,0 0 1 0 0,1 0-1 0 0,-1-1 0 0 0,0 1 0 0 0,0 0 1 0 0,1 0-1 0 0,-1 0 0 0 0,0 0 0 0 0,1 0 1 0 0,-1 0-1 0 0,0 0 0 0 0,0 0 0 0 0,1 1 1 0 0,-1-1-1 0 0,3-1-72 0 0,-1 0 1 0 0,0 1-1 0 0,1-1 0 0 0,-1 1 1 0 0,1 0-1 0 0,-1-1 1 0 0,0 1-1 0 0,1 0 1 0 0,-1 0-1 0 0,1 1 1 0 0,-1-1-1 0 0,1 1 0 0 0,-1-1 1 0 0,0 1-1 0 0,1 0 1 0 0,-1-1-1 0 0,0 1 1 0 0,0 0-1 0 0,0 1 0 0 0,0-1 1 0 0,0 0-1 0 0,0 1 1 0 0,0-1-1 0 0,3 3 1 0 0,-6-4 151 0 0,1 1 1 0 0,0-1 0 0 0,0 0 0 0 0,0 1 0 0 0,-1-1 0 0 0,1 0 0 0 0,0 0 0 0 0,-1 1 0 0 0,1-1 0 0 0,0 0 0 0 0,-1 0 0 0 0,1 1-1 0 0,0-1 1 0 0,-1 0 0 0 0,1 0 0 0 0,0 0 0 0 0,-1 0 0 0 0,1 0 0 0 0,0 0 0 0 0,-1 0 0 0 0,1 1 0 0 0,-1-1 0 0 0,1 0 0 0 0,0 0 0 0 0,-1 0-1 0 0,1-1 1 0 0,0 1 0 0 0,-1 0 0 0 0,1 0 0 0 0,-1 0 0 0 0,-15 0 1513 0 0,11-1-1384 0 0,-1 0 0 0 0,1-1 0 0 0,-1 0 0 0 0,1 0 0 0 0,-11-5 0 0 0,9 3-231 0 0,6 4 33 0 0,11 0-3352 0 0,-2-1 3188 0 0,-2 1-208 0 0,8-2-249 0 0</inkml:trace>
</inkml:ink>
</file>

<file path=ppt/ink/ink3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0.433"/>
    </inkml:context>
    <inkml:brush xml:id="br0">
      <inkml:brushProperty name="width" value="0.05" units="cm"/>
      <inkml:brushProperty name="height" value="0.05" units="cm"/>
    </inkml:brush>
  </inkml:definitions>
  <inkml:trace contextRef="#ctx0" brushRef="#br0">21 44 6449 0 0,'0'-1'89'0'0,"-1"1"-1"0"0,0-1 0 0 0,1 1 1 0 0,-1-1-1 0 0,1 1 0 0 0,0-1 0 0 0,-1 1 1 0 0,1-1-1 0 0,-1 0 0 0 0,1 1 1 0 0,0-1-1 0 0,-1 1 0 0 0,1-1 1 0 0,0 0-1 0 0,0 1 0 0 0,0-1 0 0 0,-1 0 1 0 0,1 1-1 0 0,0-1 0 0 0,0 0 1 0 0,0 0-1 0 0,0 1 0 0 0,0-1 1 0 0,0 0-1 0 0,0 1 0 0 0,1-1 0 0 0,-1 0 1 0 0,0-1-1 0 0,1 1 22 0 0,0 0 0 0 0,0 0 0 0 0,0 0 0 0 0,0 0-1 0 0,0 0 1 0 0,0 0 0 0 0,1 0 0 0 0,-1 0 0 0 0,0 0 0 0 0,0 0 0 0 0,1 1 0 0 0,1-2 0 0 0,3 0 110 0 0,0 0 1 0 0,-1 0 0 0 0,1 1-1 0 0,0 0 1 0 0,9-1 0 0 0,-14 1-131 0 0,1 1 1 0 0,-1 0 0 0 0,0 0 0 0 0,0 0 0 0 0,0 0 0 0 0,0 0 0 0 0,0 0 0 0 0,1 1 0 0 0,-1-1 0 0 0,0 0 0 0 0,0 1 0 0 0,0-1 0 0 0,0 0 0 0 0,0 1-1 0 0,0-1 1 0 0,0 1 0 0 0,0 0 0 0 0,0-1 0 0 0,0 1 0 0 0,0 0 0 0 0,0 0 0 0 0,0-1 0 0 0,-1 1 0 0 0,1 0 0 0 0,0 0 0 0 0,-1 0 0 0 0,1 0 0 0 0,0 0 0 0 0,-1 0-1 0 0,1 0 1 0 0,-1 0 0 0 0,0 0 0 0 0,1 0 0 0 0,-1 0 0 0 0,0 2 0 0 0,0-2-4 0 0,0 0 0 0 0,0 0 0 0 0,-1 0 0 0 0,1 0 1 0 0,0 0-1 0 0,-1 0 0 0 0,1 0 0 0 0,-1 0 0 0 0,0 0 0 0 0,1 0 0 0 0,-1 0 0 0 0,0 0 0 0 0,1 0 1 0 0,-1 0-1 0 0,0 0 0 0 0,0-1 0 0 0,0 1 0 0 0,0 0 0 0 0,0-1 0 0 0,0 1 0 0 0,0 0 0 0 0,0-1 1 0 0,0 1-1 0 0,0-1 0 0 0,0 0 0 0 0,0 1 0 0 0,0-1 0 0 0,0 0 0 0 0,0 0 0 0 0,-1 0 0 0 0,1 0 0 0 0,0 0 1 0 0,0 0-1 0 0,0 0 0 0 0,-2 0 0 0 0,-1 0-84 0 0,-1-1 0 0 0,1 0 0 0 0,-1 0 0 0 0,1 0 0 0 0,0-1 1 0 0,0 1-1 0 0,-1-1 0 0 0,1 0 0 0 0,0 0 0 0 0,0 0 0 0 0,1-1 0 0 0,-1 1 0 0 0,0-1 0 0 0,1 0 1 0 0,-1 0-1 0 0,1 0 0 0 0,-4-7 0 0 0</inkml:trace>
</inkml:ink>
</file>

<file path=ppt/ink/ink3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0.888"/>
    </inkml:context>
    <inkml:brush xml:id="br0">
      <inkml:brushProperty name="width" value="0.05" units="cm"/>
      <inkml:brushProperty name="height" value="0.05" units="cm"/>
    </inkml:brush>
  </inkml:definitions>
  <inkml:trace contextRef="#ctx0" brushRef="#br0">136 0 5985 0 0,'4'5'578'0'0,"0"0"0"0"0,0 1 0 0 0,0 0 0 0 0,-1-1 0 0 0,0 1 0 0 0,0 0 0 0 0,0 1 0 0 0,2 11 0 0 0,12 57 1636 0 0,-16-65-1869 0 0,5 29 411 0 0,-1 1 0 0 0,-3-1 1 0 0,-1 1-1 0 0,-5 47 1 0 0,1-56-608 0 0,-2-1 0 0 0,-1 0 0 0 0,-1 0 0 0 0,-2-1 1 0 0,-1 0-1 0 0,-14 29 0 0 0,19-46-264 0 0,-1 0 1 0 0,-1-1 0 0 0,0 0-1 0 0,-1 0 1 0 0,0-1-1 0 0,0 0 1 0 0,-1 0-1 0 0,0-1 1 0 0,-1 0-1 0 0,0-1 1 0 0,-20 13-1 0 0,14-14-6049 0 0</inkml:trace>
</inkml:ink>
</file>

<file path=ppt/ink/ink3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1.283"/>
    </inkml:context>
    <inkml:brush xml:id="br0">
      <inkml:brushProperty name="width" value="0.05" units="cm"/>
      <inkml:brushProperty name="height" value="0.05" units="cm"/>
    </inkml:brush>
  </inkml:definitions>
  <inkml:trace contextRef="#ctx0" brushRef="#br0">77 6 4145 0 0,'3'-1'55'0'0,"-1"0"0"0"0,1 0 1 0 0,0 0-1 0 0,-1 1 0 0 0,1-1 0 0 0,0 1 0 0 0,0-1 1 0 0,0 1-1 0 0,0 0 0 0 0,-1 0 0 0 0,1 0 1 0 0,0 0-1 0 0,0 1 0 0 0,0-1 0 0 0,0 1 1 0 0,-1 0-1 0 0,1 0 0 0 0,0 0 0 0 0,-1 0 0 0 0,5 3 1 0 0,-1-2 184 0 0,-1 1 0 0 0,-1 0 0 0 0,1 0 0 0 0,0 0 0 0 0,-1 0 0 0 0,1 1 0 0 0,-1 0 0 0 0,0 0 1 0 0,5 7-1 0 0,-8-9-10 0 0,0 0 0 0 0,0-1 1 0 0,0 1-1 0 0,0 0 1 0 0,-1-1-1 0 0,1 1 1 0 0,0 0-1 0 0,-1 0 0 0 0,0 0 1 0 0,1 0-1 0 0,-1-1 1 0 0,0 1-1 0 0,0 0 0 0 0,0 0 1 0 0,0 0-1 0 0,0 0 1 0 0,-1 0-1 0 0,1 0 0 0 0,-2 3 1 0 0,1-2 129 0 0,-1 1 0 0 0,0-1 1 0 0,0 0-1 0 0,0 0 0 0 0,0 0 0 0 0,0 0 1 0 0,-1 0-1 0 0,1 0 0 0 0,-5 3 0 0 0,-3 2 270 0 0,-1-1 0 0 0,0 0 0 0 0,0-1 0 0 0,-22 10-1 0 0,22-11-549 0 0,0-1 0 0 0,0 0-1 0 0,-1 0 1 0 0,1-1 0 0 0,0-1-1 0 0,-15 1 1 0 0,56-5-1303 0 0,1-1 1 0 0,43-11-1 0 0,-23 4 169 0 0,-20 5-4301 0 0</inkml:trace>
</inkml:ink>
</file>

<file path=ppt/ink/ink3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1.681"/>
    </inkml:context>
    <inkml:brush xml:id="br0">
      <inkml:brushProperty name="width" value="0.05" units="cm"/>
      <inkml:brushProperty name="height" value="0.05" units="cm"/>
    </inkml:brush>
  </inkml:definitions>
  <inkml:trace contextRef="#ctx0" brushRef="#br0">0 10 10594 0 0,'0'0'819'0'0,"23"-4"1894"0"0,43-1-3051 0 0,115 6 1 0 0,-153 0 121 0 0</inkml:trace>
</inkml:ink>
</file>

<file path=ppt/ink/ink3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2.045"/>
    </inkml:context>
    <inkml:brush xml:id="br0">
      <inkml:brushProperty name="width" value="0.05" units="cm"/>
      <inkml:brushProperty name="height" value="0.05" units="cm"/>
    </inkml:brush>
  </inkml:definitions>
  <inkml:trace contextRef="#ctx0" brushRef="#br0">0 1 10594 0 0,'0'0'1137'0'0,"1"0"-1137"0"0,1 1 240 0 0,1-1 16 0 0,1 1 0 0 0,5 1 0 0 0,5-1-256 0 0,6 2-168 0 0,6-3 24 0 0,3 0 8 0 0,6-2-489 0 0,1 0-95 0 0,4-1-16 0 0</inkml:trace>
</inkml:ink>
</file>

<file path=ppt/ink/ink3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9.199"/>
    </inkml:context>
    <inkml:brush xml:id="br0">
      <inkml:brushProperty name="width" value="0.05" units="cm"/>
      <inkml:brushProperty name="height" value="0.05" units="cm"/>
    </inkml:brush>
  </inkml:definitions>
  <inkml:trace contextRef="#ctx0" brushRef="#br0">37 1 9218 0 0,'0'0'950'0'0,"1"0"-838"0"0,17 0 1280 0 0,4-1-565 0 0,39 6 1 0 0,-55-5-790 0 0,-1 1 1 0 0,1 0-1 0 0,-1 1 1 0 0,1-1-1 0 0,-1 1 1 0 0,0 0-1 0 0,0 1 1 0 0,0-1-1 0 0,0 1 1 0 0,0 0-1 0 0,-1 0 0 0 0,7 6 1 0 0,-11-9 18 0 0,0 0 1 0 0,0 0-1 0 0,0 1 0 0 0,1-1 0 0 0,-1 0 1 0 0,0 0-1 0 0,0 0 0 0 0,0 1 1 0 0,0-1-1 0 0,0 0 0 0 0,1 1 1 0 0,-1-1-1 0 0,0 0 0 0 0,0 0 0 0 0,0 1 1 0 0,0-1-1 0 0,0 0 0 0 0,0 1 1 0 0,0-1-1 0 0,0 0 0 0 0,0 0 1 0 0,0 1-1 0 0,0-1 0 0 0,0 0 0 0 0,0 1 1 0 0,0-1-1 0 0,0 0 0 0 0,0 0 1 0 0,-1 1-1 0 0,1-1 0 0 0,0 0 1 0 0,0 1-1 0 0,0-1 0 0 0,-12 9 1518 0 0,-20 5 360 0 0,26-12-1704 0 0,-15 5 84 0 0,0-1 0 0 0,0-2 0 0 0,-26 4 0 0 0,-6 1 2 0 0,91 6-384 0 0,-22-12 26 0 0,0-1 0 0 0,0-1-1 0 0,0-1 1 0 0,0 0 0 0 0,18-2 0 0 0,82-17-227 0 0,-106 17 199 0 0,33-7-217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8.399"/>
    </inkml:context>
    <inkml:brush xml:id="br0">
      <inkml:brushProperty name="width" value="0.05" units="cm"/>
      <inkml:brushProperty name="height" value="0.05" units="cm"/>
      <inkml:brushProperty name="color" value="#004F8B"/>
    </inkml:brush>
  </inkml:definitions>
  <inkml:trace contextRef="#ctx0" brushRef="#br0">23 138 11058 0 0,'-3'-2'95'0'0,"1"0"0"0"0,0 0 0 0 0,1-1 0 0 0,-1 1 0 0 0,0 0 0 0 0,1-1 0 0 0,-1 1 0 0 0,1-1 0 0 0,0 1 0 0 0,0-1 0 0 0,0 0 0 0 0,0 0 0 0 0,0 1 0 0 0,0-1 0 0 0,1 0 0 0 0,0 0 0 0 0,-1 0 0 0 0,1 0 0 0 0,0 0 0 0 0,0 0 0 0 0,1 0 0 0 0,-1 1 0 0 0,1-1 1 0 0,-1 0-1 0 0,1 0 0 0 0,0 0 0 0 0,0 1 0 0 0,0-1 0 0 0,0 0 0 0 0,1 1 0 0 0,-1-1 0 0 0,4-3 0 0 0,-2 2 47 0 0,0 0 1 0 0,0 0 0 0 0,1 1 0 0 0,-1 0 0 0 0,1-1 0 0 0,0 1-1 0 0,0 1 1 0 0,0-1 0 0 0,0 0 0 0 0,1 1 0 0 0,-1 0 0 0 0,1 0 0 0 0,-1 0-1 0 0,1 1 1 0 0,0 0 0 0 0,0 0 0 0 0,-1 0 0 0 0,10-1 0 0 0,-9 3-47 0 0,0-1 0 0 0,0 1 0 0 0,0 0 1 0 0,0 1-1 0 0,-1-1 0 0 0,1 1 0 0 0,0 0 0 0 0,-1 0 1 0 0,1 0-1 0 0,-1 1 0 0 0,0-1 0 0 0,0 1 1 0 0,0 0-1 0 0,0 0 0 0 0,-1 1 0 0 0,1-1 1 0 0,-1 1-1 0 0,0 0 0 0 0,4 4 0 0 0,5 10 276 0 0,0 1-1 0 0,18 38 1 0 0,-25-47-301 0 0,35 74 212 0 0,85 157-124 0 0,-114-222-147 0 0,-8-13-6 0 0,-1 0-1 0 0,2-1 1 0 0,-1 1 0 0 0,0-1 0 0 0,1 0 0 0 0,0 0 0 0 0,0 0 0 0 0,8 6-1 0 0,-12-11-30 0 0,0 0-1 0 0,0 0 0 0 0,0 0 1 0 0,0 0-1 0 0,0 0 0 0 0,0 0 1 0 0,0 0-1 0 0,1 0 0 0 0,-1 0 0 0 0,0 1 1 0 0,0-1-1 0 0,0 0 0 0 0,0 0 1 0 0,0 0-1 0 0,1 0 0 0 0,-1 0 1 0 0,0 0-1 0 0,0 0 0 0 0,0 0 0 0 0,0 0 1 0 0,0 0-1 0 0,1 0 0 0 0,-1 0 1 0 0,0 0-1 0 0,0 0 0 0 0,0 0 1 0 0,0 0-1 0 0,0 0 0 0 0,1 0 1 0 0,-1 0-1 0 0,0-1 0 0 0,0 1 0 0 0,0 0 1 0 0,0 0-1 0 0,0 0 0 0 0,1 0 1 0 0,-1 0-1 0 0,0 0 0 0 0,0 0 1 0 0,0 0-1 0 0,0 0 0 0 0,0-1 1 0 0,0 1-1 0 0,0 0 0 0 0,0 0 0 0 0,0 0 1 0 0,1 0-1 0 0,-1 0 0 0 0,0-1 1 0 0,0 1-1 0 0,0 0 0 0 0,0 0 1 0 0,0 0-1 0 0,0 0 0 0 0,0 0 0 0 0,0-1 1 0 0,0 1-1 0 0,0 0 0 0 0,0 0 1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47.637"/>
    </inkml:context>
    <inkml:brush xml:id="br0">
      <inkml:brushProperty name="width" value="0.05" units="cm"/>
      <inkml:brushProperty name="height" value="0.05" units="cm"/>
      <inkml:brushProperty name="color" value="#004F8B"/>
    </inkml:brush>
  </inkml:definitions>
  <inkml:trace contextRef="#ctx0" brushRef="#br0">37 1 3681 0 0,'1'0'16'0'0,"1"1"0"0"0,-1 0 1 0 0,1 0-1 0 0,0 0 1 0 0,-1-1-1 0 0,1 1 0 0 0,-1 0 1 0 0,0 1-1 0 0,1-1 0 0 0,-1 0 1 0 0,0 0-1 0 0,0 1 0 0 0,0-1 1 0 0,0 0-1 0 0,0 1 0 0 0,1 2 1 0 0,1-1-1 0 0,-1 0 0 0 0,0 0 1 0 0,-1 1-1 0 0,1-1 0 0 0,-1 1 1 0 0,3 7-1 0 0,-4-10 100 0 0,0 0 0 0 0,0 1 0 0 0,0-1 1 0 0,0 1-1 0 0,0-1 0 0 0,-1 1 0 0 0,1-1 0 0 0,0 1 0 0 0,-1-1 1 0 0,1 1-1 0 0,-1-1 0 0 0,1 0 0 0 0,-1 1 0 0 0,0-1 0 0 0,1 0 1 0 0,-2 2-1 0 0,1-2 312 0 0,-1 1 1 0 0,1-1-1 0 0,0 0 1 0 0,-1 0 0 0 0,1 0-1 0 0,-1 0 1 0 0,1 0-1 0 0,-1 0 1 0 0,0 0-1 0 0,1 0 1 0 0,-1-1-1 0 0,0 1 1 0 0,0-1-1 0 0,1 1 1 0 0,-1-1-1 0 0,0 1 1 0 0,0-1 0 0 0,0 0-1 0 0,1 0 1 0 0,-1 0-1 0 0,0 0 1 0 0,0 0-1 0 0,0-1 1 0 0,0 1-1 0 0,1-1 1 0 0,-1 1-1 0 0,0-1 1 0 0,0 1-1 0 0,-2-3 1 0 0,2 2-373 0 0,1 1 0 0 0,0-1 0 0 0,0 0 0 0 0,0 0 0 0 0,0 0-1 0 0,0-1 1 0 0,0 1 0 0 0,0 0 0 0 0,0 0 0 0 0,0 0 0 0 0,0-1 0 0 0,0-2 0 0 0,1 3-81 0 0,0 1 0 0 0,0-1 1 0 0,0 0-1 0 0,0 0 0 0 0,0 0 1 0 0,0 0-1 0 0,0 0 0 0 0,0 0 0 0 0,1 0 1 0 0,-1 0-1 0 0,0 0 0 0 0,1 0 1 0 0,-1 0-1 0 0,1 1 0 0 0,-1-1 1 0 0,1 0-1 0 0,-1 0 0 0 0,1 1 0 0 0,-1-1 1 0 0,1 0-1 0 0,0 1 0 0 0,-1-1 1 0 0,1 0-1 0 0,0 1 0 0 0,0-1 0 0 0,0 1 1 0 0,-1-1-1 0 0,1 1 0 0 0,0-1 1 0 0,2 1-1 0 0,-1-2-26 0 0,0 1 0 0 0,1 0 0 0 0,-1 0 0 0 0,0 0 1 0 0,1 0-1 0 0,0 1 0 0 0,-1-1 0 0 0,1 1 0 0 0,-1-1 0 0 0,4 1 0 0 0,-5 0 51 0 0,1 1-1 0 0,-1-1 1 0 0,0 0 0 0 0,0 1-1 0 0,0-1 1 0 0,0 0-1 0 0,0 1 1 0 0,0 0 0 0 0,0-1-1 0 0,0 1 1 0 0,0-1-1 0 0,0 1 1 0 0,0 0 0 0 0,-1 0-1 0 0,1 0 1 0 0,0-1-1 0 0,0 1 1 0 0,-1 0 0 0 0,1 0-1 0 0,0 0 1 0 0,-1 0-1 0 0,1 0 1 0 0,-1 0 0 0 0,1 0-1 0 0,-1 1 1 0 0,0-1-1 0 0,1 0 1 0 0,-1 0 0 0 0,0 2-1 0 0,-9-3 1443 0 0,8 0-1399 0 0,-26-9 740 0 0,25 9-753 0 0,1-1-1 0 0,0 1 1 0 0,-1-1-1 0 0,1 0 1 0 0,-1 0-1 0 0,1 1 1 0 0,0-1-1 0 0,-1 0 1 0 0,1 0-1 0 0,0 0 1 0 0,0 0-1 0 0,0-1 1 0 0,0 1-1 0 0,0 0 1 0 0,0 0-1 0 0,0-1 1 0 0,-1-1 0 0 0,3 2-50 0 0,-1 1 0 0 0,0-1 0 0 0,0 1 1 0 0,1-1-1 0 0,-1 1 0 0 0,0-1 1 0 0,0 1-1 0 0,1-1 0 0 0,-1 1 1 0 0,1-1-1 0 0,-1 1 0 0 0,0 0 1 0 0,1-1-1 0 0,-1 1 0 0 0,1 0 0 0 0,-1-1 1 0 0,1 1-1 0 0,-1 0 0 0 0,1-1 1 0 0,-1 1-1 0 0,1 0 0 0 0,-1 0 1 0 0,1 0-1 0 0,-1 0 0 0 0,1-1 0 0 0,0 1 1 0 0,20-5-767 0 0,-17 4 675 0 0,-4 1 109 0 0,17-3-202 0 0,-17 3 197 0 0,1-1 1 0 0,0 1 0 0 0,-1 0 0 0 0,1 0-1 0 0,0 0 1 0 0,-1 0 0 0 0,1 0 0 0 0,0 0 0 0 0,-1 0-1 0 0,1 0 1 0 0,0 1 0 0 0,-1-1 0 0 0,1 0-1 0 0,0 0 1 0 0,-1 0 0 0 0,1 1 0 0 0,0-1 0 0 0,-1 0-1 0 0,1 1 1 0 0,-1-1 0 0 0,1 1 0 0 0,-1-1-1 0 0,1 1 1 0 0,-1 0 6 0 0,-3 0 312 0 0</inkml:trace>
</inkml:ink>
</file>

<file path=ppt/ink/ink3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8.538"/>
    </inkml:context>
    <inkml:brush xml:id="br0">
      <inkml:brushProperty name="width" value="0.05" units="cm"/>
      <inkml:brushProperty name="height" value="0.05" units="cm"/>
    </inkml:brush>
  </inkml:definitions>
  <inkml:trace contextRef="#ctx0" brushRef="#br0">1 7 4145 0 0,'3'-2'13904'0'0,"21"0"-13500"0"0,0 0 0 0 0,1 2-1 0 0,-1 0 1 0 0,0 2 0 0 0,34 7-1 0 0,52 2-82 0 0,-69-10-736 0 0,0-2 0 0 0,1-2-1 0 0,70-14 1 0 0,-102 16-2711 0 0</inkml:trace>
</inkml:ink>
</file>

<file path=ppt/ink/ink3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9.209"/>
    </inkml:context>
    <inkml:brush xml:id="br0">
      <inkml:brushProperty name="width" value="0.05" units="cm"/>
      <inkml:brushProperty name="height" value="0.05" units="cm"/>
    </inkml:brush>
  </inkml:definitions>
  <inkml:trace contextRef="#ctx0" brushRef="#br0">143 0 5065 0 0,'5'1'910'0'0,"-1"-1"0"0"0,1 1 0 0 0,-1-1-1 0 0,1 1 1 0 0,-1 1 0 0 0,0-1 0 0 0,1 1 0 0 0,-1-1 0 0 0,0 1-1 0 0,6 4 1 0 0,-2 0-460 0 0,0 0 0 0 0,0 0 0 0 0,-1 0-1 0 0,11 12 1 0 0,-6-2-443 0 0,0-1-1 0 0,0 2 0 0 0,-2-1 1 0 0,13 28-1 0 0,-20-38 17 0 0,1 1 1 0 0,-1 1-1 0 0,-1-1 0 0 0,1 0 0 0 0,-2 1 0 0 0,1-1 0 0 0,-1 1 0 0 0,0 0 0 0 0,0 0 0 0 0,-1-1 0 0 0,0 1 0 0 0,0 0 0 0 0,-1 0 0 0 0,0-1 0 0 0,0 1 0 0 0,-1 0 0 0 0,0-1 0 0 0,0 0 1 0 0,-1 1-1 0 0,0-1 0 0 0,0 0 0 0 0,-1 0 0 0 0,-8 12 0 0 0,4-8-2 0 0,-1 0 1 0 0,0 0-1 0 0,0-1 0 0 0,-1 0 1 0 0,-1 0-1 0 0,0-1 1 0 0,0-1-1 0 0,-1 0 0 0 0,-23 13 1 0 0,29-19 52 0 0,0 1 1 0 0,0-1 0 0 0,0 0 0 0 0,-1 0 0 0 0,1 0-1 0 0,0-1 1 0 0,-1 0 0 0 0,1 0 0 0 0,-1-1-1 0 0,0 0 1 0 0,1 0 0 0 0,-1-1 0 0 0,1 1 0 0 0,-1-1-1 0 0,1-1 1 0 0,0 1 0 0 0,-1-1 0 0 0,1 0-1 0 0,0-1 1 0 0,0 1 0 0 0,0-1 0 0 0,0-1 0 0 0,-6-3-1 0 0,-7-10 1447 0 0,23 15-1292 0 0,5-3-248 0 0,0 0 0 0 0,1 1 0 0 0,0 0 0 0 0,-1 1 0 0 0,1 0 0 0 0,0 1 0 0 0,0 0 0 0 0,13-1 0 0 0,91-1-208 0 0,-71 3 196 0 0,11 1 165 0 0,-11 0-1044 0 0,76-10 1 0 0,-103 6-6096 0 0</inkml:trace>
</inkml:ink>
</file>

<file path=ppt/ink/ink3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9.886"/>
    </inkml:context>
    <inkml:brush xml:id="br0">
      <inkml:brushProperty name="width" value="0.05" units="cm"/>
      <inkml:brushProperty name="height" value="0.05" units="cm"/>
    </inkml:brush>
  </inkml:definitions>
  <inkml:trace contextRef="#ctx0" brushRef="#br0">1 7 7370 0 0,'0'-2'4093'0'0,"10"0"-1668"0"0,59 0-568 0 0,107 10 0 0 0,2 1-836 0 0,-164-10-1734 0 0,0 1-3763 0 0,-1 0-1292 0 0</inkml:trace>
</inkml:ink>
</file>

<file path=ppt/ink/ink3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0.429"/>
    </inkml:context>
    <inkml:brush xml:id="br0">
      <inkml:brushProperty name="width" value="0.05" units="cm"/>
      <inkml:brushProperty name="height" value="0.05" units="cm"/>
    </inkml:brush>
  </inkml:definitions>
  <inkml:trace contextRef="#ctx0" brushRef="#br0">150 9 6913 0 0,'32'-4'2789'0'0,"-23"2"-2117"0"0,0 1-1 0 0,0 0 1 0 0,0 0 0 0 0,10 2-1 0 0,-10 0-335 0 0,0 1 0 0 0,0 0 0 0 0,0 1 0 0 0,0 0 0 0 0,0 0 0 0 0,-1 1 0 0 0,0 0 0 0 0,1 0 0 0 0,-2 1 0 0 0,1 0 0 0 0,0 1 0 0 0,-1 0 0 0 0,0 0 0 0 0,6 7 0 0 0,-7-7-300 0 0,-1 1 0 0 0,1-1 0 0 0,-2 1 0 0 0,1 0 0 0 0,-1 0-1 0 0,0 0 1 0 0,0 0 0 0 0,-1 1 0 0 0,0 0 0 0 0,-1 0 0 0 0,1-1 0 0 0,-2 2 0 0 0,1-1 0 0 0,-1 0 0 0 0,0 0 0 0 0,0 10 0 0 0,-2-13-33 0 0,1 1 1 0 0,-1-1-1 0 0,0 0 1 0 0,-1 0-1 0 0,1 0 1 0 0,-1 0 0 0 0,0 0-1 0 0,0 0 1 0 0,0 0-1 0 0,-1 0 1 0 0,0-1-1 0 0,-5 8 1 0 0,2-5-67 0 0,0-1 0 0 0,-1 0 0 0 0,1 0 0 0 0,-1-1 0 0 0,0 0 0 0 0,-1 0-1 0 0,-8 5 1 0 0,-1-2-225 0 0,-1-1 0 0 0,0 0 0 0 0,-1-1 0 0 0,1-1 0 0 0,-1 0 0 0 0,-26 1-1 0 0,19-3 409 0 0,0-2-1 0 0,0-1 0 0 0,0-1 0 0 0,-46-9 1 0 0,88 3 3567 0 0,12 0-4268 0 0,64-11 255 0 0,109-6 1 0 0,22-4-1592 0 0,-197 24-4323 0 0</inkml:trace>
</inkml:ink>
</file>

<file path=ppt/ink/ink3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159"/>
    </inkml:context>
    <inkml:brush xml:id="br0">
      <inkml:brushProperty name="width" value="0.05" units="cm"/>
      <inkml:brushProperty name="height" value="0.05" units="cm"/>
    </inkml:brush>
  </inkml:definitions>
  <inkml:trace contextRef="#ctx0" brushRef="#br0">97 0 6449 0 0,'-4'6'10137'0'0,"-11"15"-9832"0"0,1 1 0 0 0,-18 38 0 0 0,26-48-298 0 0,1 0-1 0 0,1 1 1 0 0,0-1 0 0 0,0 1 0 0 0,2 0 0 0 0,-1 0 0 0 0,0 20 0 0 0,3-30-10 0 0,0 1-1 0 0,0-1 1 0 0,1 0 0 0 0,-1 0 0 0 0,1 1-1 0 0,0-1 1 0 0,0 0 0 0 0,0 0 0 0 0,0 0-1 0 0,0 0 1 0 0,1 0 0 0 0,-1 0 0 0 0,1 0-1 0 0,0-1 1 0 0,0 1 0 0 0,0-1 0 0 0,0 1-1 0 0,0-1 1 0 0,1 0 0 0 0,-1 0 0 0 0,5 4-1 0 0,-5-5-23 0 0,1 0-1 0 0,-1 0 0 0 0,1 0 0 0 0,-1 0 1 0 0,0-1-1 0 0,1 1 0 0 0,-1-1 1 0 0,1 1-1 0 0,-1-1 0 0 0,1 0 1 0 0,0 0-1 0 0,-1 0 0 0 0,1 0 0 0 0,-1-1 1 0 0,1 1-1 0 0,-1 0 0 0 0,1-1 1 0 0,-1 0-1 0 0,0 0 0 0 0,1 0 1 0 0,-1 0-1 0 0,0 0 0 0 0,1 0 0 0 0,-1 0 1 0 0,0-1-1 0 0,0 1 0 0 0,0-1 1 0 0,2-2-1 0 0,21-22-2419 0 0,-14 11-2801 0 0</inkml:trace>
</inkml:ink>
</file>

<file path=ppt/ink/ink3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582"/>
    </inkml:context>
    <inkml:brush xml:id="br0">
      <inkml:brushProperty name="width" value="0.05" units="cm"/>
      <inkml:brushProperty name="height" value="0.05" units="cm"/>
    </inkml:brush>
  </inkml:definitions>
  <inkml:trace contextRef="#ctx0" brushRef="#br0">33 59 3225 0 0,'-4'-3'1606'0'0,"1"1"1"0"0,-1 0-1 0 0,1-1 0 0 0,0 0 1 0 0,0 0-1 0 0,0 0 1 0 0,0 0-1 0 0,-3-5 0 0 0,6 8-1536 0 0,1-1 0 0 0,-1 0-1 0 0,0 1 1 0 0,1-1-1 0 0,-1 1 1 0 0,0-1-1 0 0,1 1 1 0 0,-1-1 0 0 0,1 1-1 0 0,-1-1 1 0 0,1 1-1 0 0,-1-1 1 0 0,1 1-1 0 0,0 0 1 0 0,-1-1 0 0 0,1 1-1 0 0,-1 0 1 0 0,1 0-1 0 0,0-1 1 0 0,-1 1-1 0 0,1 0 1 0 0,0 0 0 0 0,-1 0-1 0 0,2 0 1 0 0,21-6-420 0 0,-21 5 417 0 0,62-9-2402 0 0,-34 7-3755 0 0</inkml:trace>
</inkml:ink>
</file>

<file path=ppt/ink/ink3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955"/>
    </inkml:context>
    <inkml:brush xml:id="br0">
      <inkml:brushProperty name="width" value="0.05" units="cm"/>
      <inkml:brushProperty name="height" value="0.05" units="cm"/>
    </inkml:brush>
  </inkml:definitions>
  <inkml:trace contextRef="#ctx0" brushRef="#br0">168 187 7370 0 0,'-1'1'68'0'0,"1"-1"1"0"0,-1 1 0 0 0,1 0-1 0 0,0-1 1 0 0,-1 1 0 0 0,1 0 0 0 0,0-1-1 0 0,0 1 1 0 0,-1 0 0 0 0,1-1-1 0 0,0 1 1 0 0,0 0 0 0 0,0 0 0 0 0,0-1-1 0 0,0 1 1 0 0,0 0 0 0 0,0 0-1 0 0,0-1 1 0 0,0 1 0 0 0,0 0 0 0 0,0-1-1 0 0,1 2 1 0 0,1 28 32 0 0,-1-26 42 0 0,2 50 2557 0 0,-3 66 1 0 0,-2-92-1977 0 0,-1 1 0 0 0,-1-1 1 0 0,-17 56-1 0 0,20-80-584 0 0,0-1 1 0 0,0 0 0 0 0,-1 1-1 0 0,1-1 1 0 0,-1 0-1 0 0,0 0 1 0 0,1 0 0 0 0,-2 0-1 0 0,1 0 1 0 0,0 0 0 0 0,0 0-1 0 0,-1-1 1 0 0,0 0-1 0 0,1 1 1 0 0,-1-1 0 0 0,0 0-1 0 0,0 0 1 0 0,0 0 0 0 0,-5 1-1 0 0,5-2-145 0 0,0 0 0 0 0,0 0 0 0 0,-1-1-1 0 0,1 1 1 0 0,0-1 0 0 0,-1 0 0 0 0,1 0 0 0 0,0 0-1 0 0,-1 0 1 0 0,-5-2 0 0 0,-23-10-4843 0 0,13 2-1765 0 0</inkml:trace>
  <inkml:trace contextRef="#ctx0" brushRef="#br0" timeOffset="1">31 3 3225 0 0,'6'-2'136'0'0,"-1"1"40"0"0,0 1-176 0 0,-1 0 0 0 0,0 0 0 0 0,-1 0 0 0 0,3 0 400 0 0,3 1 48 0 0,7 2 0 0 0,6 1 8 0 0,6 3-224 0 0,3 0-40 0 0,4 2-16 0 0,4-3 0 0 0,0 1-176 0 0</inkml:trace>
</inkml:ink>
</file>

<file path=ppt/ink/ink3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2.475"/>
    </inkml:context>
    <inkml:brush xml:id="br0">
      <inkml:brushProperty name="width" value="0.05" units="cm"/>
      <inkml:brushProperty name="height" value="0.05" units="cm"/>
    </inkml:brush>
  </inkml:definitions>
  <inkml:trace contextRef="#ctx0" brushRef="#br0">1 64 10594 0 0,'0'-3'56'0'0,"0"1"0"0"0,1 0 0 0 0,0-1 0 0 0,-1 1 0 0 0,1 0 0 0 0,0 0 0 0 0,0-1 0 0 0,0 1 0 0 0,0 0 0 0 0,0 0 0 0 0,1 0-1 0 0,-1 0 1 0 0,1 0 0 0 0,-1 1 0 0 0,1-1 0 0 0,0 0 0 0 0,0 1 0 0 0,0-1 0 0 0,-1 1 0 0 0,1-1 0 0 0,4-1 0 0 0,0 0 16 0 0,0 0 1 0 0,0 1 0 0 0,0-1-1 0 0,0 1 1 0 0,0 0 0 0 0,11-2-1 0 0,-9 4 129 0 0,-1 0-1 0 0,0 0 0 0 0,1 1 1 0 0,-1 0-1 0 0,0 0 1 0 0,0 1-1 0 0,0 0 0 0 0,0 0 1 0 0,0 1-1 0 0,0-1 0 0 0,-1 2 1 0 0,1-1-1 0 0,-1 1 1 0 0,0 0-1 0 0,0 0 0 0 0,7 7 1 0 0,7 6 177 0 0,0 1 0 0 0,-2 1 0 0 0,19 25 0 0 0,-12-10-218 0 0,0 1 0 0 0,-3 1 0 0 0,-1 1 0 0 0,-1 1 0 0 0,-3 0 0 0 0,19 57 0 0 0,-33-85-147 0 0,0 1-1 0 0,-1-1 1 0 0,-1 0 0 0 0,2 17 0 0 0,-3-23-63 0 0,0 0 1 0 0,0 0 0 0 0,-1 0-1 0 0,0 0 1 0 0,1 0 0 0 0,-1-1-1 0 0,0 1 1 0 0,-1 0 0 0 0,1 0-1 0 0,-1-1 1 0 0,0 1 0 0 0,0-1-1 0 0,0 1 1 0 0,0-1 0 0 0,-3 4-1 0 0,-2-1-648 0 0</inkml:trace>
</inkml:ink>
</file>

<file path=ppt/ink/ink3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2.840"/>
    </inkml:context>
    <inkml:brush xml:id="br0">
      <inkml:brushProperty name="width" value="0.05" units="cm"/>
      <inkml:brushProperty name="height" value="0.05" units="cm"/>
    </inkml:brush>
  </inkml:definitions>
  <inkml:trace contextRef="#ctx0" brushRef="#br0">391 6 7834 0 0,'0'0'269'0'0,"0"0"-1"0"0,0-1 1 0 0,-1 1 0 0 0,1 0 0 0 0,0-1 0 0 0,-1 1 0 0 0,1 0 0 0 0,0-1-1 0 0,0 1 1 0 0,-1 0 0 0 0,1-1 0 0 0,-1 1 0 0 0,1 0 0 0 0,0 0 0 0 0,-1-1-1 0 0,1 1 1 0 0,0 0 0 0 0,-1 0 0 0 0,1 0 0 0 0,-1 0 0 0 0,1 0-1 0 0,-1-1 1 0 0,1 1 0 0 0,0 0 0 0 0,-1 0 0 0 0,1 0 0 0 0,-1 0 0 0 0,0 0-1 0 0,-15 7 2947 0 0,-12 17-2073 0 0,26-22-781 0 0,-28 31 14 0 0,1 1-1 0 0,-45 71 1 0 0,31-43-202 0 0,15-24-204 0 0,-45 71-271 0 0,63-93 219 0 0,1 1 0 0 0,0 0 0 0 0,2 1 0 0 0,-10 31-1 0 0,13-27-1192 0 0,4-1-3590 0 0,1-1-1486 0 0</inkml:trace>
</inkml:ink>
</file>

<file path=ppt/ink/ink3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192"/>
    </inkml:context>
    <inkml:brush xml:id="br0">
      <inkml:brushProperty name="width" value="0.05" units="cm"/>
      <inkml:brushProperty name="height" value="0.05" units="cm"/>
    </inkml:brush>
  </inkml:definitions>
  <inkml:trace contextRef="#ctx0" brushRef="#br0">16 181 12899 0 0,'0'0'1172'0'0,"0"-1"-1040"0"0,0 1 0 0 0,0 0 0 0 0,-1 0 0 0 0,1 0 0 0 0,0 0 0 0 0,0 0 0 0 0,0 0 0 0 0,-1 0 0 0 0,1 0 0 0 0,0 0 0 0 0,0 0 0 0 0,-1 0 0 0 0,1 0 0 0 0,0 0 0 0 0,0 1 0 0 0,0-1 0 0 0,-1 0 1 0 0,1 0-1 0 0,0 0 0 0 0,0 0 0 0 0,0 0 0 0 0,-1 0 0 0 0,1 0 0 0 0,0 1 0 0 0,0-1 0 0 0,0 0 0 0 0,0 0 0 0 0,0 0 0 0 0,-1 0 0 0 0,1 1 0 0 0,0-1 0 0 0,0 0 0 0 0,0 0 0 0 0,0 0 0 0 0,0 1 0 0 0,0-1 0 0 0,0 0 0 0 0,0 0 0 0 0,0 0 0 0 0,0 1 0 0 0,0-1 0 0 0,0 0 0 0 0,0 1 0 0 0,-3 8-135 0 0,1 0-1 0 0,0 1 1 0 0,1-1 0 0 0,0 1-1 0 0,0 12 1 0 0,1-18-26 0 0,0 1-1 0 0,1-1 1 0 0,-1 0 0 0 0,1 1-1 0 0,0-1 1 0 0,0 0 0 0 0,0 0-1 0 0,1 0 1 0 0,-1 0 0 0 0,1 0-1 0 0,0 0 1 0 0,0 0 0 0 0,1 0-1 0 0,4 6 1 0 0,-6-9-2 0 0,0-1-1 0 0,-1 1 1 0 0,1-1-1 0 0,0 0 1 0 0,-1 1-1 0 0,1-1 1 0 0,0 1-1 0 0,0-1 1 0 0,-1 0-1 0 0,1 0 1 0 0,0 1-1 0 0,0-1 1 0 0,-1 0-1 0 0,1 0 1 0 0,0 0-1 0 0,0 0 0 0 0,0 0 1 0 0,0 0-1 0 0,-1 0 1 0 0,1 0-1 0 0,0 0 1 0 0,0-1-1 0 0,0 1 1 0 0,-1 0-1 0 0,1 0 1 0 0,0-1-1 0 0,0 1 1 0 0,-1-1-1 0 0,1 1 1 0 0,0 0-1 0 0,-1-1 1 0 0,1 1-1 0 0,0-1 1 0 0,0-1-1 0 0,20-21-5357 0 0,-20 22 4764 0 0,9-13-4685 0 0</inkml:trace>
  <inkml:trace contextRef="#ctx0" brushRef="#br0" timeOffset="1">72 56 4145 0 0,'-30'-28'1209'0'0,"11"9"5133"0"0,11 11-1480 0 0,15 7-3396 0 0,8 1-3391 0 0,-4 2-3892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49.358"/>
    </inkml:context>
    <inkml:brush xml:id="br0">
      <inkml:brushProperty name="width" value="0.05" units="cm"/>
      <inkml:brushProperty name="height" value="0.05" units="cm"/>
      <inkml:brushProperty name="color" value="#004F8B"/>
    </inkml:brush>
  </inkml:definitions>
  <inkml:trace contextRef="#ctx0" brushRef="#br0">0 41 9218 0 0,'3'-3'8522'0'0,"64"-8"-8172"0"0,1 4 0 0 0,99 0 1 0 0,-122 6-250 0 0,147-6-213 0 0,-113 3 32 0 0</inkml:trace>
</inkml:ink>
</file>

<file path=ppt/ink/ink3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597"/>
    </inkml:context>
    <inkml:brush xml:id="br0">
      <inkml:brushProperty name="width" value="0.05" units="cm"/>
      <inkml:brushProperty name="height" value="0.05" units="cm"/>
    </inkml:brush>
  </inkml:definitions>
  <inkml:trace contextRef="#ctx0" brushRef="#br0">128 5 1376 0 0,'-9'-5'4245'0'0,"15"18"2929"0"0,-2-4-4718 0 0,1 11-2229 0 0,-1 1-1 0 0,-1 0 0 0 0,-1-1 1 0 0,-1 1-1 0 0,-1 0 0 0 0,-4 33 1 0 0,3-24-75 0 0,0-14 45 0 0,-9 95 328 0 0,8-100-389 0 0,0 0 0 0 0,-1 0-1 0 0,0-1 1 0 0,0 1 0 0 0,-2-1 0 0 0,1 0-1 0 0,-12 18 1 0 0,15-26-7 0 0,0-1 0 0 0,0 1 0 0 0,-1-1 0 0 0,1 1 0 0 0,-1-1 0 0 0,1 1 0 0 0,-1-1 0 0 0,1 0 0 0 0,-1 1 0 0 0,0-1 0 0 0,0 0 0 0 0,0 0 0 0 0,1 0 0 0 0,-1-1 1 0 0,0 1-1 0 0,0 0 0 0 0,0-1 0 0 0,0 1 0 0 0,-3-1 0 0 0,-15-2-342 0 0,-1-5-5242 0 0,8 0-1284 0 0</inkml:trace>
</inkml:ink>
</file>

<file path=ppt/ink/ink3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939"/>
    </inkml:context>
    <inkml:brush xml:id="br0">
      <inkml:brushProperty name="width" value="0.05" units="cm"/>
      <inkml:brushProperty name="height" value="0.05" units="cm"/>
    </inkml:brush>
  </inkml:definitions>
  <inkml:trace contextRef="#ctx0" brushRef="#br0">1 0 920 0 0,'4'0'80'0'0,"-2"0"-80"0"0,3 0 0 0 0,-1 0 0 0 0,-1 0 136 0 0,1 0 16 0 0,1 2 0 0 0,6-1 0 0 0,9 1-152 0 0,6-1 80 0 0,6 0-80 0 0</inkml:trace>
</inkml:ink>
</file>

<file path=ppt/ink/ink3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4.289"/>
    </inkml:context>
    <inkml:brush xml:id="br0">
      <inkml:brushProperty name="width" value="0.05" units="cm"/>
      <inkml:brushProperty name="height" value="0.05" units="cm"/>
    </inkml:brush>
  </inkml:definitions>
  <inkml:trace contextRef="#ctx0" brushRef="#br0">31 29 7834 0 0,'0'0'93'0'0,"0"0"0"0"0,-1 0 1 0 0,1-1-1 0 0,0 1 0 0 0,0 0 0 0 0,0-1 1 0 0,-1 1-1 0 0,1 0 0 0 0,0 0 1 0 0,0-1-1 0 0,0 1 0 0 0,0 0 0 0 0,-1-1 1 0 0,1 1-1 0 0,0 0 0 0 0,0-1 1 0 0,0 1-1 0 0,0 0 0 0 0,0-1 0 0 0,0 1 1 0 0,0 0-1 0 0,0-1 0 0 0,0 1 1 0 0,0 0-1 0 0,0-1 0 0 0,0 1 0 0 0,0 0 1 0 0,0-1-1 0 0,1 1 0 0 0,-1 0 1 0 0,0-1-1 0 0,0 1 0 0 0,0 0 0 0 0,0-1 1 0 0,0 1-1 0 0,1 0 0 0 0,-1 0 1 0 0,0-1-1 0 0,0 1 0 0 0,1 0 0 0 0,-1-1 1 0 0,14-1 3209 0 0,-10 1-4227 0 0,-1 1 1077 0 0,1 1 0 0 0,-1-1 0 0 0,0 1 0 0 0,0 0-1 0 0,1-1 1 0 0,-1 1 0 0 0,0 1 0 0 0,0-1 0 0 0,0 0 0 0 0,0 1 0 0 0,0 0 0 0 0,0-1 0 0 0,-1 1-1 0 0,1 0 1 0 0,-1 1 0 0 0,1-1 0 0 0,-1 0 0 0 0,0 1 0 0 0,1-1 0 0 0,-1 1 0 0 0,0 0 0 0 0,-1 0-1 0 0,1-1 1 0 0,1 5 0 0 0,-3-7-128 0 0,0 1-1 0 0,-1 0 1 0 0,1-1-1 0 0,0 1 1 0 0,0-1-1 0 0,-1 1 1 0 0,1 0-1 0 0,0-1 0 0 0,-1 1 1 0 0,1-1-1 0 0,-1 1 1 0 0,1-1-1 0 0,-1 1 1 0 0,1-1-1 0 0,-1 1 1 0 0,1-1-1 0 0,-1 0 1 0 0,1 1-1 0 0,-1-1 1 0 0,1 1-1 0 0,-1-1 1 0 0,0 0-1 0 0,1 0 1 0 0,-1 0-1 0 0,0 1 1 0 0,1-1-1 0 0,-1 0 1 0 0,1 0-1 0 0,-1 0 1 0 0,0 0-1 0 0,1 0 1 0 0,-2 0-1 0 0,-24 1 1181 0 0,19-2-1087 0 0,0 0 1 0 0,0-1-1 0 0,1 0 1 0 0,-1-1-1 0 0,-10-4 1 0 0,15 6-188 0 0,0 0 1 0 0,1 0-1 0 0,-1 0 1 0 0,0-1-1 0 0,1 1 1 0 0,-1-1 0 0 0,1 1-1 0 0,-1-1 1 0 0,1 1-1 0 0,-2-4 1 0 0,2 5-38 0 0,1-1 0 0 0,-1 0-1 0 0,1 0 1 0 0,0 0 0 0 0,0 0 0 0 0,-1 0 0 0 0,1 0-1 0 0,0 0 1 0 0,0 0 0 0 0,0 0 0 0 0,0 0 0 0 0,0 0 0 0 0,0 0-1 0 0,0 0 1 0 0,0 0 0 0 0,1 0 0 0 0,-1 0 0 0 0,0 0 0 0 0,1 0-1 0 0,-1 0 1 0 0,0 0 0 0 0,1 1 0 0 0,0-2 0 0 0,0 0-3 0 0,0 1 1 0 0,-1 0 0 0 0,1 0-1 0 0,0 0 1 0 0,0 0 0 0 0,0 0-1 0 0,0 0 1 0 0,0 1 0 0 0,0-1-1 0 0,0 0 1 0 0,1 0 0 0 0,-1 1-1 0 0,0-1 1 0 0,0 1 0 0 0,0-1-1 0 0,1 1 1 0 0,-1-1-1 0 0,0 1 1 0 0,1 0 0 0 0,-1-1-1 0 0,0 1 1 0 0,1 0 0 0 0,-1 0-1 0 0,0 0 1 0 0,1 0 0 0 0,-1 1-1 0 0,0-1 1 0 0,1 0 0 0 0,-1 0-1 0 0,0 1 1 0 0,1-1 0 0 0,-1 1-1 0 0,0-1 1 0 0,2 2 0 0 0,-1-1 154 0 0,-1-1 1 0 0,0 1 0 0 0,0 0-1 0 0,0 0 1 0 0,0 0-1 0 0,0 0 1 0 0,0 0 0 0 0,0 0-1 0 0,0 0 1 0 0,-1 0 0 0 0,1 0-1 0 0,0 0 1 0 0,-1 1 0 0 0,1-1-1 0 0,-1 0 1 0 0,1 0 0 0 0,-1 1-1 0 0,1-1 1 0 0,-1 0 0 0 0,0 1-1 0 0,0-1 1 0 0,0 2-1 0 0,5 11-342 0 0,-3-10 243 0 0</inkml:trace>
</inkml:ink>
</file>

<file path=ppt/ink/ink3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15.180"/>
    </inkml:context>
    <inkml:brush xml:id="br0">
      <inkml:brushProperty name="width" value="0.05" units="cm"/>
      <inkml:brushProperty name="height" value="0.05" units="cm"/>
    </inkml:brush>
  </inkml:definitions>
  <inkml:trace contextRef="#ctx0" brushRef="#br0">988 0 4145 0 0,'-1'1'13257'0'0,"-508"569"-10756"0"0,363-411-1776 0 0,-184 262-244 0 0,328-412-407 0 0,2-6-268 0 0,1-5-808 0 0</inkml:trace>
</inkml:ink>
</file>

<file path=ppt/ink/ink3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0.687"/>
    </inkml:context>
    <inkml:brush xml:id="br0">
      <inkml:brushProperty name="width" value="0.05" units="cm"/>
      <inkml:brushProperty name="height" value="0.05" units="cm"/>
    </inkml:brush>
  </inkml:definitions>
  <inkml:trace contextRef="#ctx0" brushRef="#br0">49 1 4145 0 0,'1'32'12558'0'0,"1"5"-7591"0"0,1 13-5460 0 0,-4 54 0 0 0,-23 100 493 0 0,15-137 0 0 0,-12 40-654 0 0,21-99-1931 0 0</inkml:trace>
</inkml:ink>
</file>

<file path=ppt/ink/ink3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1.156"/>
    </inkml:context>
    <inkml:brush xml:id="br0">
      <inkml:brushProperty name="width" value="0.05" units="cm"/>
      <inkml:brushProperty name="height" value="0.05" units="cm"/>
    </inkml:brush>
  </inkml:definitions>
  <inkml:trace contextRef="#ctx0" brushRef="#br0">391 1 6913 0 0,'-2'1'10984'0'0,"-1"4"-7373"0"0,-10 9-4508 0 0,-11 20 1014 0 0,-41 46 0 0 0,50-64-257 0 0,-2-1 0 0 0,1 0 0 0 0,-2-1 1 0 0,-26 16-1 0 0,25-18-24 0 0,0-1 1 0 0,-1-1 0 0 0,-1 0 0 0 0,1-1-1 0 0,-2-1 1 0 0,-25 5 0 0 0,42-15 236 0 0,11 2-3450 0 0,31 18 3160 0 0,0 1 0 0 0,61 43 0 0 0,-1 0 196 0 0,59 30 21 0 0,-136-79 0 0 0</inkml:trace>
</inkml:ink>
</file>

<file path=ppt/ink/ink3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1.778"/>
    </inkml:context>
    <inkml:brush xml:id="br0">
      <inkml:brushProperty name="width" value="0.05" units="cm"/>
      <inkml:brushProperty name="height" value="0.05" units="cm"/>
    </inkml:brush>
  </inkml:definitions>
  <inkml:trace contextRef="#ctx0" brushRef="#br0">5 47 10138 0 0,'-3'-3'2435'0'0,"3"3"-2192"0"0,0 0 1 0 0,-1-1-1 0 0,1 1 1 0 0,0 0-1 0 0,0 0 1 0 0,0-1-1 0 0,0 1 1 0 0,0-1-1 0 0,0 1 1 0 0,0 0-1 0 0,-1-1 1 0 0,1 1-1 0 0,0 0 1 0 0,0-1-1 0 0,0 1 1 0 0,0 0-1 0 0,0-1 1 0 0,1 1-1 0 0,-1 0 1 0 0,0-1-1 0 0,0 1 1 0 0,0 0-1 0 0,0-1 1 0 0,0 1-1 0 0,0 0 1 0 0,1-1-1 0 0,-1 1 0 0 0,0 0 1 0 0,0 0-1 0 0,1-1 1 0 0,17-6 1909 0 0,33 2-4378 0 0,-44 5 3058 0 0,108-5-955 0 0,103-7-16 0 0,-167 8-16 0 0</inkml:trace>
</inkml:ink>
</file>

<file path=ppt/ink/ink3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5.238"/>
    </inkml:context>
    <inkml:brush xml:id="br0">
      <inkml:brushProperty name="width" value="0.05" units="cm"/>
      <inkml:brushProperty name="height" value="0.05" units="cm"/>
    </inkml:brush>
  </inkml:definitions>
  <inkml:trace contextRef="#ctx0" brushRef="#br0">2 45 1376 0 0,'-1'-3'7205'0'0,"6"-6"-4842"0"0,10-6-2275 0 0,-10 12 0 0 0,-1 1 1 0 0,1 0-1 0 0,-1 0 1 0 0,1 0-1 0 0,0 0 1 0 0,0 1-1 0 0,0 0 1 0 0,0 0-1 0 0,0 0 0 0 0,0 1 1 0 0,0-1-1 0 0,0 1 1 0 0,0 1-1 0 0,0-1 1 0 0,0 1-1 0 0,0 0 1 0 0,0 0-1 0 0,0 0 1 0 0,0 0-1 0 0,0 1 1 0 0,-1 0-1 0 0,1 0 1 0 0,6 4-1 0 0,-1 1 222 0 0,0 0-1 0 0,-1 1 0 0 0,0 0 1 0 0,-1 0-1 0 0,1 1 0 0 0,-2 0 1 0 0,1 0-1 0 0,11 20 0 0 0,88 161 1374 0 0,21 34-1317 0 0,-122-215-355 0 0,39 61 21 0 0,46 95 1 0 0,-88-158-1255 0 0,-1 0-4826 0 0</inkml:trace>
</inkml:ink>
</file>

<file path=ppt/ink/ink3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5.617"/>
    </inkml:context>
    <inkml:brush xml:id="br0">
      <inkml:brushProperty name="width" value="0.05" units="cm"/>
      <inkml:brushProperty name="height" value="0.05" units="cm"/>
    </inkml:brush>
  </inkml:definitions>
  <inkml:trace contextRef="#ctx0" brushRef="#br0">632 12 12899 0 0,'-1'-1'371'0'0,"0"0"0"0"0,0 0 0 0 0,0 0 0 0 0,-1 0 1 0 0,1 0-1 0 0,0 0 0 0 0,-1 1 0 0 0,1-1 0 0 0,0 0 1 0 0,-1 1-1 0 0,1-1 0 0 0,-1 1 0 0 0,1 0 0 0 0,-1-1 0 0 0,1 1 1 0 0,-1 0-1 0 0,0 0 0 0 0,1 0 0 0 0,-3 0 0 0 0,1 1-101 0 0,-1-1-1 0 0,1 1 1 0 0,0 0 0 0 0,0 0-1 0 0,0 1 1 0 0,0-1-1 0 0,0 1 1 0 0,-5 3-1 0 0,-3 4-179 0 0,0 0-1 0 0,1 1 0 0 0,-14 15 0 0 0,22-23 91 0 0,-203 250-187 0 0,79-92-74 0 0,111-143 106 0 0,-23 28-591 0 0,2 2 1 0 0,-44 76 0 0 0,70-103-7142 0 0</inkml:trace>
</inkml:ink>
</file>

<file path=ppt/ink/ink3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6.725"/>
    </inkml:context>
    <inkml:brush xml:id="br0">
      <inkml:brushProperty name="width" value="0.05" units="cm"/>
      <inkml:brushProperty name="height" value="0.05" units="cm"/>
    </inkml:brush>
  </inkml:definitions>
  <inkml:trace contextRef="#ctx0" brushRef="#br0">212 2 6913 0 0,'0'0'529'0'0,"0"0"-343"0"0,23-1 184 0 0,-19 1-327 0 0,0-1 0 0 0,0 1 0 0 0,0 0 0 0 0,0 0 0 0 0,0 1 0 0 0,0-1 0 0 0,0 1 0 0 0,0 0 0 0 0,5 1 0 0 0,-4 0 62 0 0,0 1 0 0 0,0-1 0 0 0,0 0 0 0 0,0 1 0 0 0,0 0 0 0 0,-1 1 0 0 0,1-1-1 0 0,-1 1 1 0 0,0-1 0 0 0,0 1 0 0 0,0 0 0 0 0,0 1 0 0 0,4 6 0 0 0,-7-8 45 0 0,0-1-1 0 0,1 0 1 0 0,-1 1 0 0 0,0-1 0 0 0,-1 1 0 0 0,1-1 0 0 0,0 1 0 0 0,-1 0-1 0 0,1-1 1 0 0,-1 1 0 0 0,0 0 0 0 0,0-1 0 0 0,0 1 0 0 0,0 0 0 0 0,-1-1-1 0 0,1 1 1 0 0,-1-1 0 0 0,1 1 0 0 0,-1 0 0 0 0,0-1 0 0 0,0 1 0 0 0,0-1-1 0 0,0 0 1 0 0,-1 1 0 0 0,1-1 0 0 0,0 0 0 0 0,-1 0 0 0 0,0 0 0 0 0,-3 3-1 0 0,-2 3-121 0 0,0-2-1 0 0,-1 1 1 0 0,0-1-1 0 0,0 0 1 0 0,-1-1-1 0 0,0 0 1 0 0,0-1-1 0 0,0 1 1 0 0,0-2-1 0 0,-1 1 1 0 0,1-1-1 0 0,-1-1 1 0 0,-11 2-1 0 0,-12 0-1238 0 0,0-1 0 0 0,-53-3 0 0 0,35-1 1260 0 0,69 0 6012 0 0,4-1-4459 0 0,37-2-2282 0 0,-33 4 613 0 0,206-7-1 0 0,-202 4 15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0.264"/>
    </inkml:context>
    <inkml:brush xml:id="br0">
      <inkml:brushProperty name="width" value="0.05" units="cm"/>
      <inkml:brushProperty name="height" value="0.05" units="cm"/>
      <inkml:brushProperty name="color" value="#004F8B"/>
    </inkml:brush>
  </inkml:definitions>
  <inkml:trace contextRef="#ctx0" brushRef="#br0">23 8 4609 0 0,'-7'-1'-647'0'0,"-8"-2"12915"0"0,27 3-11002 0 0,178-2-1162 0 0,79 1 379 0 0,-47 2-394 0 0,-149-2-89 0 0</inkml:trace>
</inkml:ink>
</file>

<file path=ppt/ink/ink3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7.593"/>
    </inkml:context>
    <inkml:brush xml:id="br0">
      <inkml:brushProperty name="width" value="0.05" units="cm"/>
      <inkml:brushProperty name="height" value="0.05" units="cm"/>
    </inkml:brush>
  </inkml:definitions>
  <inkml:trace contextRef="#ctx0" brushRef="#br0">0 38 6913 0 0,'24'-18'-866'0'0,"-20"15"1197"0"0,0 1 0 0 0,0 0 0 0 0,1 0-1 0 0,-1 0 1 0 0,1 0 0 0 0,0 0 0 0 0,-1 1 0 0 0,1 0 0 0 0,0 0 0 0 0,0 0 0 0 0,-1 1 0 0 0,1 0 0 0 0,0 0 0 0 0,0 0 0 0 0,9 1 0 0 0,-12 0-143 0 0,1 0 0 0 0,-1 0 0 0 0,1 0 0 0 0,-1 0 0 0 0,0 0 0 0 0,0 1 0 0 0,1-1-1 0 0,-1 1 1 0 0,0-1 0 0 0,0 1 0 0 0,0 0 0 0 0,-1-1 0 0 0,1 1 0 0 0,0 0 0 0 0,-1 0 0 0 0,1 1 0 0 0,-1-1 0 0 0,0 0 0 0 0,0 0 0 0 0,0 1 0 0 0,0-1-1 0 0,0 1 1 0 0,0-1 0 0 0,0 1 0 0 0,-1-1 0 0 0,1 1 0 0 0,-1-1 0 0 0,0 1 0 0 0,0-1 0 0 0,0 1 0 0 0,0 2 0 0 0,0-3-151 0 0,0 0 0 0 0,0 0 0 0 0,0 0 0 0 0,0-1 0 0 0,0 1 0 0 0,-1 0 0 0 0,1 0 0 0 0,0 0 0 0 0,-1-1 0 0 0,0 1 0 0 0,1 0 0 0 0,-1-1 0 0 0,0 1 0 0 0,0 0 0 0 0,0-1 0 0 0,0 1 0 0 0,0-1 0 0 0,0 1 0 0 0,0-1 0 0 0,0 0 0 0 0,-1 1 0 0 0,1-1 0 0 0,0 0 1 0 0,-1 0-1 0 0,1 0 0 0 0,-1 0 0 0 0,1 0 0 0 0,-1 0 0 0 0,0-1 0 0 0,1 1 0 0 0,-1 0 0 0 0,0-1 0 0 0,0 1 0 0 0,1-1 0 0 0,-1 0 0 0 0,-2 0 0 0 0,0 1 40 0 0,-1-2 0 0 0,1 1 1 0 0,0 0-1 0 0,0-1 0 0 0,0 0 0 0 0,0 0 1 0 0,0 0-1 0 0,0 0 0 0 0,0-1 0 0 0,0 1 0 0 0,0-1 1 0 0,1 0-1 0 0,-1 0 0 0 0,-5-5 0 0 0,5 4-151 0 0,0-1-1 0 0,0 0 0 0 0,0 0 1 0 0,0 0-1 0 0,1 0 0 0 0,-5-8 1 0 0,7 11 61 0 0,1 1 1 0 0,-1-1 0 0 0,1 0-1 0 0,0 0 1 0 0,-1 0 0 0 0,1 0-1 0 0,0 0 1 0 0,0 0 0 0 0,-1 0-1 0 0,1 0 1 0 0,0 0-1 0 0,0 0 1 0 0,0 0 0 0 0,0 0-1 0 0,0 1 1 0 0,1-1 0 0 0,-1 0-1 0 0,0 0 1 0 0,0 0 0 0 0,1 0-1 0 0,-1 0 1 0 0,0 0-1 0 0,1 0 1 0 0,-1 0 0 0 0,1 1-1 0 0,-1-1 1 0 0,1 0 0 0 0,-1 0-1 0 0,1 0 1 0 0,0 1-1 0 0,-1-1 1 0 0,1 0 0 0 0,0 1-1 0 0,-1-1 1 0 0,1 1 0 0 0,0-1-1 0 0,0 1 1 0 0,0-1 0 0 0,0 1-1 0 0,0 0 1 0 0,-1-1-1 0 0,1 1 1 0 0,0 0 0 0 0,2-1-1 0 0,1 0-23 0 0,1 0 0 0 0,-1 0 0 0 0,1 0 1 0 0,0 1-1 0 0,-1-1 0 0 0,1 1 0 0 0,0 0 0 0 0,6 1 0 0 0,-10-1 32 0 0,1 0 1 0 0,0 0-1 0 0,-1 1 0 0 0,1-1 1 0 0,0 0-1 0 0,-1 1 1 0 0,1-1-1 0 0,-1 1 1 0 0,1 0-1 0 0,-1-1 0 0 0,1 1 1 0 0,-1 0-1 0 0,0 0 1 0 0,1 0-1 0 0,-1 0 1 0 0,0 0-1 0 0,1 0 0 0 0,-1 0 1 0 0,0 0-1 0 0,0 1 1 0 0,0-1-1 0 0,0 0 1 0 0,0 1-1 0 0,-1-1 0 0 0,1 1 1 0 0,1 2-1 0 0,-2-3 29 0 0,0 1 0 0 0,-1-1 0 0 0,1 0 0 0 0,0 1 1 0 0,0-1-1 0 0,-1 0 0 0 0,1 1 0 0 0,-1-1 0 0 0,1 0 0 0 0,-1 0 0 0 0,0 0 0 0 0,1 0 0 0 0,-1 1 0 0 0,0-1 0 0 0,0 0 0 0 0,0 0 0 0 0,0 0 0 0 0,0 0 0 0 0,0-1 0 0 0,0 1 0 0 0,0 0 0 0 0,0 0 0 0 0,0-1 1 0 0,-1 1-1 0 0,-1 0 0 0 0,-2 2 188 0 0,0 0 1 0 0,0-1 0 0 0,-1 0 0 0 0,-8 2 0 0 0,11-4-187 0 0,0 1 0 0 0,0-1 1 0 0,1 0-1 0 0,-1 0 0 0 0,0 0 1 0 0,1-1-1 0 0,-1 1 0 0 0,0-1 1 0 0,1 1-1 0 0,-1-1 0 0 0,1 0 1 0 0,-1 0-1 0 0,-4-2 0 0 0,-6-9-6576 0 0</inkml:trace>
</inkml:ink>
</file>

<file path=ppt/ink/ink3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8.362"/>
    </inkml:context>
    <inkml:brush xml:id="br0">
      <inkml:brushProperty name="width" value="0.05" units="cm"/>
      <inkml:brushProperty name="height" value="0.05" units="cm"/>
    </inkml:brush>
  </inkml:definitions>
  <inkml:trace contextRef="#ctx0" brushRef="#br0">32 83 7834 0 0,'-11'-10'2050'0'0,"8"9"-1533"0"0,1-1 0 0 0,0 0 0 0 0,0 0 0 0 0,0 0 0 0 0,0 0 0 0 0,0 0 0 0 0,1-1 0 0 0,-3-2 0 0 0,4 3-419 0 0,0 1-1 0 0,-1 0 1 0 0,1 0-1 0 0,0 0 1 0 0,0 0-1 0 0,0 0 1 0 0,0 0 0 0 0,0 0-1 0 0,0 0 1 0 0,1-1-1 0 0,-1 1 1 0 0,0 0-1 0 0,0 0 1 0 0,1 0-1 0 0,-1 0 1 0 0,1 0-1 0 0,-1 0 1 0 0,1 0-1 0 0,-1 0 1 0 0,1 0-1 0 0,-1 0 1 0 0,1 1-1 0 0,0-1 1 0 0,0 0-1 0 0,-1 0 1 0 0,1 0-1 0 0,1 0 1 0 0,1-1-118 0 0,0-1 0 0 0,0 1 1 0 0,0 0-1 0 0,0 0 1 0 0,1 0-1 0 0,-1 1 0 0 0,1-1 1 0 0,-1 1-1 0 0,1 0 1 0 0,-1 0-1 0 0,1 0 0 0 0,0 0 1 0 0,0 1-1 0 0,-1-1 1 0 0,1 1-1 0 0,0 0 0 0 0,0 0 1 0 0,-1 0-1 0 0,1 1 1 0 0,0-1-1 0 0,4 2 0 0 0,-6-1 45 0 0,0-1 1 0 0,1 1-1 0 0,-1 0 0 0 0,0 0 0 0 0,0 0 0 0 0,0 0 0 0 0,0 0 0 0 0,0 0 0 0 0,0 1 0 0 0,-1-1 0 0 0,1 0 0 0 0,0 1 1 0 0,-1 0-1 0 0,1-1 0 0 0,-1 1 0 0 0,1 0 0 0 0,-1 0 0 0 0,0 0 0 0 0,0 0 0 0 0,0 0 0 0 0,0 0 0 0 0,0 0 1 0 0,0 0-1 0 0,0 0 0 0 0,-1 0 0 0 0,1 1 0 0 0,-1-1 0 0 0,0 0 0 0 0,0 0 0 0 0,0 1 0 0 0,0-1 0 0 0,0 0 0 0 0,0 0 1 0 0,0 1-1 0 0,-2 3 0 0 0,2-4 14 0 0,-1 1 1 0 0,0-1 0 0 0,0 0-1 0 0,0 0 1 0 0,0 0 0 0 0,0 0-1 0 0,-1-1 1 0 0,1 1-1 0 0,0 0 1 0 0,-1 0 0 0 0,1-1-1 0 0,-1 1 1 0 0,0-1 0 0 0,0 1-1 0 0,1-1 1 0 0,-1 0-1 0 0,0 0 1 0 0,0 1 0 0 0,0-1-1 0 0,0-1 1 0 0,-1 1 0 0 0,1 0-1 0 0,0 0 1 0 0,0-1-1 0 0,0 0 1 0 0,-1 1 0 0 0,1-1-1 0 0,0 0 1 0 0,-3 0 0 0 0,3 0-66 0 0,0 0 0 0 0,0 0 0 0 0,0 0 1 0 0,0 0-1 0 0,0 0 0 0 0,0-1 0 0 0,0 1 1 0 0,0-1-1 0 0,0 1 0 0 0,0-1 1 0 0,0 0-1 0 0,1 0 0 0 0,-1 0 0 0 0,0 0 1 0 0,0 0-1 0 0,1 0 0 0 0,-1 0 0 0 0,1-1 1 0 0,-1 1-1 0 0,1-1 0 0 0,-1 1 0 0 0,1-1 1 0 0,0 1-1 0 0,0-1 0 0 0,0 0 1 0 0,0 0-1 0 0,0 1 0 0 0,0-1 0 0 0,0 0 1 0 0,1 0-1 0 0,-2-4 0 0 0,2 4-36 0 0,0 0 1 0 0,0 0-1 0 0,0 0 0 0 0,1 0 0 0 0,-1 0 1 0 0,1 0-1 0 0,-1-1 0 0 0,1 1 0 0 0,0 0 1 0 0,-1 1-1 0 0,1-1 0 0 0,0 0 0 0 0,0 0 1 0 0,1 0-1 0 0,-1 0 0 0 0,0 1 0 0 0,1-1 0 0 0,-1 1 1 0 0,1-1-1 0 0,-1 1 0 0 0,1-1 0 0 0,0 1 1 0 0,-1 0-1 0 0,1 0 0 0 0,0 0 0 0 0,0 0 1 0 0,2-1-1 0 0,-2 1 8 0 0,0 0 1 0 0,0 0-1 0 0,1 0 1 0 0,-1 1 0 0 0,0-1-1 0 0,0 0 1 0 0,1 1-1 0 0,-1 0 1 0 0,0 0-1 0 0,0-1 1 0 0,1 1-1 0 0,-1 0 1 0 0,0 1-1 0 0,0-1 1 0 0,1 0-1 0 0,-1 1 1 0 0,0-1 0 0 0,0 1-1 0 0,1 0 1 0 0,-1 0-1 0 0,0 0 1 0 0,0 0-1 0 0,0 0 1 0 0,0 0-1 0 0,2 3 1 0 0,-3-4 82 0 0,-1 1 1 0 0,1-1-1 0 0,0 1 0 0 0,-1-1 1 0 0,1 1-1 0 0,-1 0 0 0 0,0-1 1 0 0,1 1-1 0 0,-1 0 0 0 0,0-1 1 0 0,1 1-1 0 0,-1 0 0 0 0,0 0 1 0 0,0-1-1 0 0,1 1 0 0 0,-1 0 1 0 0,0 0-1 0 0,0-1 0 0 0,0 1 1 0 0,0 0-1 0 0,0 0 0 0 0,0 0 1 0 0,0-1-1 0 0,0 1 0 0 0,-1 0 1 0 0,1 0-1 0 0,0-1 0 0 0,0 1 1 0 0,-1 0-1 0 0,1-1 0 0 0,0 1 1 0 0,-1 0-1 0 0,1-1 0 0 0,-1 1 1 0 0,1 0-1 0 0,-1-1 0 0 0,1 1 1 0 0,-1-1-1 0 0,0 2 0 0 0,0-2 24 0 0,0 1 0 0 0,0 0-1 0 0,0 0 1 0 0,0-1-1 0 0,-1 1 1 0 0,1 0 0 0 0,0-1-1 0 0,0 1 1 0 0,-1-1 0 0 0,1 0-1 0 0,0 1 1 0 0,-3-1 0 0 0,-8-2-3708 0 0</inkml:trace>
</inkml:ink>
</file>

<file path=ppt/ink/ink3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9.113"/>
    </inkml:context>
    <inkml:brush xml:id="br0">
      <inkml:brushProperty name="width" value="0.05" units="cm"/>
      <inkml:brushProperty name="height" value="0.05" units="cm"/>
    </inkml:brush>
  </inkml:definitions>
  <inkml:trace contextRef="#ctx0" brushRef="#br0">82 14 456 0 0,'4'6'6097'0'0,"-3"-5"-5226"0"0,-1 0 1 0 0,1 0-1 0 0,-1 0 0 0 0,1 0 0 0 0,-1 0 0 0 0,0 0 0 0 0,0 2 0 0 0,-3 14 2772 0 0,1-15-3536 0 0,1 0-1 0 0,0 0 1 0 0,-1 0-1 0 0,1-1 1 0 0,-1 1 0 0 0,1-1-1 0 0,-1 1 1 0 0,0-1 0 0 0,1 1-1 0 0,-1-1 1 0 0,0 0-1 0 0,0 0 1 0 0,0 0 0 0 0,0 0-1 0 0,0 0 1 0 0,0 0-1 0 0,-4 0 1 0 0,5-1-80 0 0,-1 1-1 0 0,0-1 1 0 0,0 0-1 0 0,0 0 1 0 0,1 1-1 0 0,-1-1 1 0 0,0-1-1 0 0,0 1 1 0 0,0 0 0 0 0,0 0-1 0 0,1-1 1 0 0,-1 1-1 0 0,0-1 1 0 0,0 1-1 0 0,1-1 1 0 0,-1 0-1 0 0,0 0 1 0 0,1 0-1 0 0,-1 0 1 0 0,1 0 0 0 0,-1 0-1 0 0,1 0 1 0 0,-1 0-1 0 0,1 0 1 0 0,0-1-1 0 0,0 1 1 0 0,0-1-1 0 0,-2-2 1 0 0,2 3-99 0 0,1-1 0 0 0,0 1 0 0 0,-1 0 1 0 0,1-1-1 0 0,0 1 0 0 0,0 0 0 0 0,-1-1 0 0 0,1 1 1 0 0,0-1-1 0 0,1 1 0 0 0,-1 0 0 0 0,0-1 0 0 0,0 1 1 0 0,1-1-1 0 0,-1 1 0 0 0,0 0 0 0 0,1 0 0 0 0,-1-1 0 0 0,1 1 1 0 0,0 0-1 0 0,-1 0 0 0 0,1-1 0 0 0,0 1 0 0 0,0 0 1 0 0,0 0-1 0 0,0 0 0 0 0,0 0 0 0 0,0 0 0 0 0,0 0 1 0 0,0 1-1 0 0,0-1 0 0 0,0 0 0 0 0,1 0 0 0 0,-1 1 0 0 0,0-1 1 0 0,1 1-1 0 0,1-1 0 0 0,1-1 29 0 0,0 1 1 0 0,-1-1-1 0 0,1 1 0 0 0,0 0 1 0 0,0 0-1 0 0,0 1 0 0 0,0-1 1 0 0,0 1-1 0 0,0 0 0 0 0,0 0 0 0 0,0 0 1 0 0,0 1-1 0 0,0 0 0 0 0,0-1 1 0 0,0 1-1 0 0,0 0 0 0 0,0 1 1 0 0,4 1-1 0 0,-6-2 33 0 0,1 1 0 0 0,-1-1 1 0 0,0 1-1 0 0,0 0 0 0 0,0-1 0 0 0,0 1 0 0 0,0 0 1 0 0,0 0-1 0 0,-1 0 0 0 0,1 0 0 0 0,-1 1 0 0 0,1-1 1 0 0,-1 0-1 0 0,0 1 0 0 0,0-1 0 0 0,0 1 1 0 0,0-1-1 0 0,0 1 0 0 0,0-1 0 0 0,-1 1 0 0 0,1 0 1 0 0,-1-1-1 0 0,0 1 0 0 0,0 0 0 0 0,0-1 0 0 0,0 1 1 0 0,0 0-1 0 0,-1 3 0 0 0,0-4 84 0 0,1 1-1 0 0,-1 0 1 0 0,1 0 0 0 0,-1-1-1 0 0,0 1 1 0 0,0 0 0 0 0,0-1 0 0 0,0 1-1 0 0,-1-1 1 0 0,1 1 0 0 0,-1-1-1 0 0,1 0 1 0 0,-1 0 0 0 0,0 1-1 0 0,-2 1 1 0 0,3-3 39 0 0,-1-1 0 0 0,1 1 1 0 0,-1 0-1 0 0,1 0 0 0 0,-1-1 0 0 0,0 1 1 0 0,1-1-1 0 0,-1 0 0 0 0,0 1 1 0 0,1-1-1 0 0,-1 0 0 0 0,0 0 0 0 0,1 0 1 0 0,-1 0-1 0 0,0 0 0 0 0,0 0 0 0 0,1-1 1 0 0,-1 1-1 0 0,0 0 0 0 0,1-1 0 0 0,-1 0 1 0 0,1 1-1 0 0,-1-1 0 0 0,1 0 0 0 0,-4-2 1 0 0,2 2 13 0 0,1-1-1 0 0,-1 0 1 0 0,0 0 0 0 0,1 0 0 0 0,-1 0 0 0 0,1 0 0 0 0,-1 0 0 0 0,1-1 0 0 0,0 0-1 0 0,0 1 1 0 0,0-1 0 0 0,0 0 0 0 0,1 0 0 0 0,-1 0 0 0 0,1 0 0 0 0,-2-4 0 0 0,3 4-199 0 0,-1 1 1 0 0,1 0-1 0 0,0 0 0 0 0,0 0 1 0 0,0-1-1 0 0,0 1 1 0 0,0 0-1 0 0,0 0 1 0 0,0 0-1 0 0,2-5 1 0 0,-1 5-486 0 0,0 0 1 0 0,0-1-1 0 0,0 1 1 0 0,0 0-1 0 0,1 0 1 0 0,-1-1-1 0 0,1 1 1 0 0,-1 1-1 0 0,1-1 0 0 0,3-3 1 0 0</inkml:trace>
</inkml:ink>
</file>

<file path=ppt/ink/ink3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9.889"/>
    </inkml:context>
    <inkml:brush xml:id="br0">
      <inkml:brushProperty name="width" value="0.05" units="cm"/>
      <inkml:brushProperty name="height" value="0.05" units="cm"/>
    </inkml:brush>
  </inkml:definitions>
  <inkml:trace contextRef="#ctx0" brushRef="#br0">790 0 9218 0 0,'-7'6'6353'0'0,"-7"13"-5106"0"0,12-17-772 0 0,-153 214 1575 0 0,-68 90 196 0 0,-101 146-734 0 0,314-436-1496 0 0,0 0 0 0 0,1 1-1 0 0,1 0 1 0 0,1 0 0 0 0,0 1 0 0 0,-6 24 0 0 0,13-42-45 0 0,0 1 0 0 0,0-1 0 0 0,0 0 0 0 0,0 0 0 0 0,0 0 0 0 0,0 0 0 0 0,0 0 0 0 0,0 0 0 0 0,0 0 1 0 0,0 0-1 0 0,0 0 0 0 0,0 1 0 0 0,0-1 0 0 0,0 0 0 0 0,0 0 0 0 0,0 0 0 0 0,0 0 0 0 0,0 0 0 0 0,0 0 0 0 0,0 0 1 0 0,0 1-1 0 0,0-1 0 0 0,0 0 0 0 0,0 0 0 0 0,0 0 0 0 0,0 0 0 0 0,0 0 0 0 0,0 0 0 0 0,0 0 0 0 0,0 0 1 0 0,0 1-1 0 0,0-1 0 0 0,0 0 0 0 0,0 0 0 0 0,0 0 0 0 0,0 0 0 0 0,0 0 0 0 0,0 0 0 0 0,1 0 0 0 0,-1 0 0 0 0,0 0 1 0 0,0 0-1 0 0,0 0 0 0 0,0 0 0 0 0,0 1 0 0 0,0-1 0 0 0,0 0 0 0 0,0 0 0 0 0,0 0 0 0 0,1 0 0 0 0,-1 0 0 0 0,0 0 1 0 0,0 0-1 0 0,0 0 0 0 0,0 0 0 0 0,0 0 0 0 0,0 0 0 0 0,0 0 0 0 0,1 0 0 0 0,-1 0 0 0 0,0 0 0 0 0,0 0 0 0 0,0 0 1 0 0,0 0-1 0 0,0 0 0 0 0,0-1 0 0 0,0 1 0 0 0</inkml:trace>
</inkml:ink>
</file>

<file path=ppt/ink/ink3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0.384"/>
    </inkml:context>
    <inkml:brush xml:id="br0">
      <inkml:brushProperty name="width" value="0.05" units="cm"/>
      <inkml:brushProperty name="height" value="0.05" units="cm"/>
    </inkml:brush>
  </inkml:definitions>
  <inkml:trace contextRef="#ctx0" brushRef="#br0">493 0 11979 0 0,'-3'0'336'0'0,"-1"0"1"0"0,1 0 0 0 0,-1 0 0 0 0,1 1-1 0 0,0-1 1 0 0,-1 1 0 0 0,1 0-1 0 0,0 0 1 0 0,0 0 0 0 0,0 0 0 0 0,0 1-1 0 0,0-1 1 0 0,-4 3 0 0 0,-20 13 240 0 0,-40 32 0 0 0,13-7-498 0 0,16-16-158 0 0,-165 126 2052 0 0,196-145-1901 0 0,2-4-38 0 0,1 0 0 0 0,0 1 0 0 0,0 0 0 0 0,0 0-1 0 0,0 0 1 0 0,1 0 0 0 0,-1 0 0 0 0,1 1 0 0 0,0-1 0 0 0,0 1 0 0 0,1 0-1 0 0,-3 5 1 0 0,5-8-47 0 0,0-1-1 0 0,1 0 1 0 0,-1 0 0 0 0,0 0-1 0 0,1 1 1 0 0,-1-1-1 0 0,1 0 1 0 0,-1 0-1 0 0,1 0 1 0 0,0 0-1 0 0,-1 0 1 0 0,1 0-1 0 0,0 0 1 0 0,0 0 0 0 0,-1 0-1 0 0,1-1 1 0 0,0 1-1 0 0,0 0 1 0 0,0 0-1 0 0,0-1 1 0 0,0 1-1 0 0,0 0 1 0 0,0-1 0 0 0,1 1-1 0 0,0-1 1 0 0,29 13-263 0 0,15-3 16 0 0,1-1 1 0 0,-1-2-1 0 0,1-3 1 0 0,51-1-1 0 0,-59-3 24 0 0,55-6-1 0 0,-28-6-1587 0 0,-51 7-281 0 0,0 0 0 0 0,16-7 0 0 0,-21 6-2139 0 0</inkml:trace>
</inkml:ink>
</file>

<file path=ppt/ink/ink3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0.764"/>
    </inkml:context>
    <inkml:brush xml:id="br0">
      <inkml:brushProperty name="width" value="0.05" units="cm"/>
      <inkml:brushProperty name="height" value="0.05" units="cm"/>
    </inkml:brush>
  </inkml:definitions>
  <inkml:trace contextRef="#ctx0" brushRef="#br0">152 3 4609 0 0,'-7'-3'7682'0'0,"6"3"-7386"0"0,-5 7 2985 0 0,-1 12-2935 0 0,6-17-78 0 0,-20 61 245 0 0,-14 69-1 0 0,14-46 702 0 0,5-23-855 0 0,4 0 0 0 0,2 1 0 0 0,-4 127-1 0 0,14-191-454 0 0,0 0 0 0 0,0 1 0 0 0,0-1 1 0 0,0 0-1 0 0,0 0 0 0 0,0 1 0 0 0,0-1 0 0 0,0 0 0 0 0,0 1 0 0 0,0-1 0 0 0,0 0 0 0 0,0 0 0 0 0,0 1 0 0 0,0-1 0 0 0,0 0 0 0 0,0 0 0 0 0,0 1 0 0 0,0-1 0 0 0,0 0 0 0 0,0 0 1 0 0,0 1-1 0 0,1-1 0 0 0,-1 0 0 0 0,0 0 0 0 0,0 1 0 0 0,0-1 0 0 0,0 0 0 0 0,1 0 0 0 0,-1 0 0 0 0,0 1 0 0 0,0-1 0 0 0,0 0 0 0 0,1 0 0 0 0,-1 0 0 0 0,0 0 0 0 0,0 1 1 0 0,1-1-1 0 0,-1 0 0 0 0,0 0 0 0 0,0 0 0 0 0,1 0 0 0 0,-1 0 0 0 0,0 0 0 0 0,0 0 0 0 0,1 0 0 0 0,-1 0 0 0 0,1 0 0 0 0,11-8-6096 0 0,-10 7 6243 0 0,8-7-947 0 0</inkml:trace>
</inkml:ink>
</file>

<file path=ppt/ink/ink3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1.100"/>
    </inkml:context>
    <inkml:brush xml:id="br0">
      <inkml:brushProperty name="width" value="0.05" units="cm"/>
      <inkml:brushProperty name="height" value="0.05" units="cm"/>
    </inkml:brush>
  </inkml:definitions>
  <inkml:trace contextRef="#ctx0" brushRef="#br0">116 1 10594 0 0,'-2'41'2460'0'0,"-1"0"0"0"0,-10 46 0 0 0,-25 84-840 0 0,20-96-1016 0 0,-23 149-642 0 0,41-218-312 0 0,0 0-96 0 0</inkml:trace>
</inkml:ink>
</file>

<file path=ppt/ink/ink3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1.471"/>
    </inkml:context>
    <inkml:brush xml:id="br0">
      <inkml:brushProperty name="width" value="0.05" units="cm"/>
      <inkml:brushProperty name="height" value="0.05" units="cm"/>
    </inkml:brush>
  </inkml:definitions>
  <inkml:trace contextRef="#ctx0" brushRef="#br0">362 0 10138 0 0,'1'0'9666'0'0,"-4"3"-9047"0"0,-22 20-104 0 0,-1-1 0 0 0,-1-1-1 0 0,-48 28 1 0 0,-100 44-684 0 0,153-82 239 0 0,17-10-92 0 0,0 1 49 0 0,15 6-393 0 0,278 166-14 0 0,-186-113-1499 0 0,-85-50 960 0 0</inkml:trace>
</inkml:ink>
</file>

<file path=ppt/ink/ink3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2.692"/>
    </inkml:context>
    <inkml:brush xml:id="br0">
      <inkml:brushProperty name="width" value="0.05" units="cm"/>
      <inkml:brushProperty name="height" value="0.05" units="cm"/>
    </inkml:brush>
  </inkml:definitions>
  <inkml:trace contextRef="#ctx0" brushRef="#br0">411 3 11058 0 0,'0'-2'3721'0'0,"-8"1"2540"0"0,0 2-6185 0 0,0 1 0 0 0,0 0-1 0 0,-1 0 1 0 0,1 0 0 0 0,0 1-1 0 0,1 0 1 0 0,-1 1-1 0 0,0 0 1 0 0,-8 6 0 0 0,-40 24-253 0 0,-84 57-276 0 0,126-80 417 0 0,1 0-1 0 0,0 1 0 0 0,1 1 1 0 0,0 0-1 0 0,0 0 0 0 0,2 1 0 0 0,-13 21 1 0 0,22-32-1 0 0,-1-1 1 0 0,1 1 0 0 0,0 0-1 0 0,0 0 1 0 0,0 0-1 0 0,0 0 1 0 0,1 0 0 0 0,-1 0-1 0 0,1 0 1 0 0,0 1 0 0 0,0-1-1 0 0,0 0 1 0 0,0 0-1 0 0,0 0 1 0 0,1 0 0 0 0,-1 0-1 0 0,1 0 1 0 0,0 0 0 0 0,0 0-1 0 0,0 0 1 0 0,0 0-1 0 0,1 0 1 0 0,-1-1 0 0 0,1 1-1 0 0,0 0 1 0 0,-1-1-1 0 0,5 4 1 0 0,4 5-367 0 0,1 0 1 0 0,0-1-1 0 0,1 0 0 0 0,20 11 0 0 0,-8-4-8 0 0,93 63-455 0 0,-113-76 900 0 0,1-1 1 0 0,-1 1 0 0 0,0-1 0 0 0,0 1 0 0 0,-1 1 0 0 0,1-1 0 0 0,-1 0-1 0 0,6 10 1 0 0,-8-12-15 0 0,-1 0 0 0 0,1-1 0 0 0,-1 1-1 0 0,0 0 1 0 0,1-1 0 0 0,-1 1-1 0 0,0 0 1 0 0,0 0 0 0 0,0-1 0 0 0,0 1-1 0 0,0 0 1 0 0,-1-1 0 0 0,1 1 0 0 0,0 0-1 0 0,-1 0 1 0 0,1-1 0 0 0,-1 1 0 0 0,0-1-1 0 0,1 1 1 0 0,-1 0 0 0 0,0-1 0 0 0,0 0-1 0 0,0 1 1 0 0,0-1 0 0 0,0 1 0 0 0,-1-1-1 0 0,1 0 1 0 0,0 0 0 0 0,0 0 0 0 0,-1 0-1 0 0,-2 2 1 0 0,-9 5 470 0 0,0 0 0 0 0,-1 0 0 0 0,0-1-1 0 0,0-1 1 0 0,0-1 0 0 0,-27 7 0 0 0,16-6-1785 0 0,-38 4 0 0 0,42-10-5379 0 0</inkml:trace>
</inkml:ink>
</file>

<file path=ppt/ink/ink3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3.077"/>
    </inkml:context>
    <inkml:brush xml:id="br0">
      <inkml:brushProperty name="width" value="0.05" units="cm"/>
      <inkml:brushProperty name="height" value="0.05" units="cm"/>
    </inkml:brush>
  </inkml:definitions>
  <inkml:trace contextRef="#ctx0" brushRef="#br0">501 1 3681 0 0,'-4'0'6473'0'0,"-7"-1"-4091"0"0,-2 3-1218 0 0,0 0 0 0 0,1 0 0 0 0,-15 6 0 0 0,-37 18 54 0 0,-54 42-1320 0 0,101-57 40 0 0,-87 59-372 0 0,86-56 146 0 0,1 0 0 0 0,0 1 0 0 0,-22 26 0 0 0,36-38 225 0 0,0 1 0 0 0,0 0 0 0 0,1 0 1 0 0,0 0-1 0 0,-1 0 0 0 0,1 1 1 0 0,1-1-1 0 0,-1 0 0 0 0,1 1 0 0 0,-1 0 1 0 0,1-1-1 0 0,0 1 0 0 0,1-1 1 0 0,-1 1-1 0 0,1 0 0 0 0,0 0 0 0 0,0-1 1 0 0,1 1-1 0 0,0 0 0 0 0,-1-1 0 0 0,1 1 1 0 0,1 0-1 0 0,2 6 0 0 0,1 1-202 0 0,1-1 0 0 0,0 0 0 0 0,1 0 1 0 0,0-1-1 0 0,1 0 0 0 0,0 0 0 0 0,13 12 0 0 0,20 15-1049 0 0,-31-29 1283 0 0,0 0 0 0 0,-1 0-1 0 0,0 1 1 0 0,-1 0 0 0 0,0 1 0 0 0,0 0-1 0 0,-1 0 1 0 0,9 17 0 0 0,-15-26 68 0 0,0 1-1 0 0,-1 0 1 0 0,1-1 0 0 0,-1 1 0 0 0,1 0-1 0 0,-1-1 1 0 0,0 1 0 0 0,0 0 0 0 0,0-1 0 0 0,0 1-1 0 0,0 0 1 0 0,0 0 0 0 0,0-1 0 0 0,0 1-1 0 0,-1 0 1 0 0,1-1 0 0 0,-1 1 0 0 0,1 0 0 0 0,-1-1-1 0 0,0 1 1 0 0,1-1 0 0 0,-3 3 0 0 0,1-2 185 0 0,0 1 0 0 0,-1-1 0 0 0,1 1 0 0 0,-1-1 0 0 0,0 0 0 0 0,0 0 1 0 0,0 0-1 0 0,0 0 0 0 0,0 0 0 0 0,-5 1 0 0 0,-6 2-104 0 0,-1 0 0 0 0,0-2 1 0 0,-29 5-1 0 0,17-5-5542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0.981"/>
    </inkml:context>
    <inkml:brush xml:id="br0">
      <inkml:brushProperty name="width" value="0.05" units="cm"/>
      <inkml:brushProperty name="height" value="0.05" units="cm"/>
      <inkml:brushProperty name="color" value="#004F8B"/>
    </inkml:brush>
  </inkml:definitions>
  <inkml:trace contextRef="#ctx0" brushRef="#br0">0 0 456 0 0,'27'30'9227'0'0,"32"50"-9290"0"0,-8-9 25 0 0,27 29 56 0 0,48 63 24 0 0,-117-151-42 0 0</inkml:trace>
</inkml:ink>
</file>

<file path=ppt/ink/ink3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3.876"/>
    </inkml:context>
    <inkml:brush xml:id="br0">
      <inkml:brushProperty name="width" value="0.05" units="cm"/>
      <inkml:brushProperty name="height" value="0.05" units="cm"/>
    </inkml:brush>
  </inkml:definitions>
  <inkml:trace contextRef="#ctx0" brushRef="#br0">337 0 10138 0 0,'0'0'778'0'0,"-11"3"4456"0"0,4 3-4461 0 0,1 1 0 0 0,-1 0 0 0 0,-9 15-1 0 0,-27 56-676 0 0,33-58 155 0 0,-68 137-307 0 0,-69 201 0 0 0,145-351 53 0 0,0-2-2 0 0,0-1 0 0 0,1 1-1 0 0,-1 0 1 0 0,1 0 0 0 0,0 6-1 0 0,2-17-1148 0 0,0 0-1 0 0,1 0 0 0 0,-1 0 1 0 0,1 0-1 0 0,6-10 0 0 0,2-8-565 0 0,36-139-2409 0 0,3-9 726 0 0,-39 143 3352 0 0,2 1 0 0 0,0 0 0 0 0,30-47 0 0 0,-22 50 1531 0 0,-20 24-1160 0 0,1 0-1 0 0,0 0 1 0 0,0 0-1 0 0,0 1 1 0 0,0-1-1 0 0,-1 0 1 0 0,1 1 0 0 0,0-1-1 0 0,0 0 1 0 0,0 1-1 0 0,0-1 1 0 0,0 1 0 0 0,3-1-1 0 0,2 7 3345 0 0,4 12-2364 0 0,-8-12-688 0 0,10 17-147 0 0,-1 2-1 0 0,-1 0 1 0 0,-2 0-1 0 0,0 0 1 0 0,4 28-1 0 0,13 133 284 0 0,-24-179-709 0 0,2 22 36 0 0,-1 0 0 0 0,-1 0 0 0 0,-2 0 0 0 0,-8 53 0 0 0,7-71-203 0 0,0 0 1 0 0,-1-1 0 0 0,0 1 0 0 0,-1-1-1 0 0,0 0 1 0 0,-1 0 0 0 0,0 0 0 0 0,-1 0-1 0 0,0-1 1 0 0,0 0 0 0 0,-1 0 0 0 0,0-1-1 0 0,-1 1 1 0 0,0-2 0 0 0,-15 13 0 0 0,4-8-506 0 0</inkml:trace>
</inkml:ink>
</file>

<file path=ppt/ink/ink3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247"/>
    </inkml:context>
    <inkml:brush xml:id="br0">
      <inkml:brushProperty name="width" value="0.05" units="cm"/>
      <inkml:brushProperty name="height" value="0.05" units="cm"/>
    </inkml:brush>
  </inkml:definitions>
  <inkml:trace contextRef="#ctx0" brushRef="#br0">0 99 3225 0 0,'5'0'129'0'0,"-1"0"0"0"0,0-1 0 0 0,0 0 1 0 0,0 1-1 0 0,0-2 0 0 0,0 1 1 0 0,0 0-1 0 0,0-1 0 0 0,5-2 0 0 0,9-4 262 0 0,53-12 2636 0 0,94-14 0 0 0,-4 14-2581 0 0,-126 16-4500 0 0</inkml:trace>
</inkml:ink>
</file>

<file path=ppt/ink/ink3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601"/>
    </inkml:context>
    <inkml:brush xml:id="br0">
      <inkml:brushProperty name="width" value="0.05" units="cm"/>
      <inkml:brushProperty name="height" value="0.05" units="cm"/>
    </inkml:brush>
  </inkml:definitions>
  <inkml:trace contextRef="#ctx0" brushRef="#br0">99 43 6913 0 0,'-5'-14'1017'0'0,"5"11"35"0"0,-1 0 1 0 0,0 0 0 0 0,0 0 0 0 0,0 0 0 0 0,-1 0 0 0 0,1 0 0 0 0,-4-5 883 0 0,4 27 528 0 0,-39 404-1733 0 0,34-275-633 0 0,-1 9 47 0 0,7-157-144 0 0,0 0-1 0 0,0 0 1 0 0,0 0 0 0 0,0 0 0 0 0,0 0-1 0 0,-1 0 1 0 0,1 0 0 0 0,0 0 0 0 0,0 0 0 0 0,0 0-1 0 0,0 0 1 0 0,0 0 0 0 0,0 0 0 0 0,0 0 0 0 0,0 0-1 0 0,0 0 1 0 0,0 0 0 0 0,0 0 0 0 0,-1 0-1 0 0,1 0 1 0 0,0 0 0 0 0,0 0 0 0 0,0 0 0 0 0,0 0-1 0 0,0 0 1 0 0,0 0 0 0 0,0 0 0 0 0,0 0-1 0 0,0 0 1 0 0,0 0 0 0 0,0 0 0 0 0,-1 0 0 0 0,1 0-1 0 0,0 0 1 0 0,0 0 0 0 0,0 0 0 0 0,0 0 0 0 0,0 0-1 0 0,0 0 1 0 0,0 0 0 0 0,0 0 0 0 0,0 0-1 0 0,0 0 1 0 0,0 0 0 0 0,0 1 0 0 0,0-1 0 0 0,0 0-1 0 0,0 0 1 0 0,0 0 0 0 0,0 0 0 0 0,0 0-1 0 0,-1 0 1 0 0,1 0 0 0 0,0 0 0 0 0,0 0 0 0 0,0 0-1 0 0,0 0 1 0 0,0 1 0 0 0,0-1 0 0 0,0 0 0 0 0,0 0-1 0 0,0 0 1 0 0,0 0 0 0 0,1 0 0 0 0,-1 0-1 0 0,0 0 1 0 0,-6-10-337 0 0,-4-16-822 0 0,6 4 337 0 0,-1-4-10 0 0</inkml:trace>
</inkml:ink>
</file>

<file path=ppt/ink/ink3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960"/>
    </inkml:context>
    <inkml:brush xml:id="br0">
      <inkml:brushProperty name="width" value="0.05" units="cm"/>
      <inkml:brushProperty name="height" value="0.05" units="cm"/>
    </inkml:brush>
  </inkml:definitions>
  <inkml:trace contextRef="#ctx0" brushRef="#br0">1 142 3225 0 0,'1'-7'325'0'0,"0"1"0"0"0,0 0 0 0 0,1 0 0 0 0,-1 0 0 0 0,1 0 0 0 0,1 0 1 0 0,-1 0-1 0 0,1 0 0 0 0,0 1 0 0 0,1-1 0 0 0,-1 1 0 0 0,1 0 0 0 0,0 0 0 0 0,0 1 1 0 0,8-8-1 0 0,-6 7 31 0 0,1 0 0 0 0,0 1 0 0 0,0-1-1 0 0,1 1 1 0 0,-1 1 0 0 0,1 0 0 0 0,-1 0 0 0 0,1 0 0 0 0,0 1 0 0 0,0 0 0 0 0,9-1 0 0 0,-7 2-161 0 0,-1 0-1 0 0,0 1 1 0 0,0-1-1 0 0,1 2 1 0 0,-1-1 0 0 0,0 2-1 0 0,0-1 1 0 0,0 1 0 0 0,0 0-1 0 0,0 1 1 0 0,0 0-1 0 0,-1 0 1 0 0,1 1 0 0 0,-1 0-1 0 0,0 1 1 0 0,0 0 0 0 0,0 0-1 0 0,-1 1 1 0 0,0 0-1 0 0,0 0 1 0 0,12 14 0 0 0,-15-14-177 0 0,1-1 0 0 0,-2 1 1 0 0,1 0-1 0 0,-1 0 0 0 0,0 1 0 0 0,0-1 1 0 0,-1 1-1 0 0,0-1 0 0 0,0 1 1 0 0,0 0-1 0 0,-1 0 0 0 0,0 0 0 0 0,0 0 1 0 0,-1 0-1 0 0,0 0 0 0 0,0 0 1 0 0,-1 0-1 0 0,0 0 0 0 0,0 0 0 0 0,0 0 1 0 0,-1-1-1 0 0,0 1 0 0 0,-1 0 1 0 0,1-1-1 0 0,-1 0 0 0 0,0 1 0 0 0,-1-1 1 0 0,1 0-1 0 0,-1-1 0 0 0,-1 1 1 0 0,1-1-1 0 0,-1 1 0 0 0,0-1 1 0 0,-8 6-1 0 0,-7 4 276 0 0,0-1 1 0 0,0-1-1 0 0,-43 20 0 0 0,49-26-237 0 0,0-2 0 0 0,0 0 0 0 0,-1-1 0 0 0,1 0 0 0 0,-1-1-1 0 0,0-1 1 0 0,-22 1 0 0 0,36-2-87 0 0,0-1 0 0 0,0 0 0 0 0,0 0 0 0 0,-1-1 0 0 0,1 1 0 0 0,0 0 0 0 0,0 0 1 0 0,0 0-1 0 0,0-1 0 0 0,0 1 0 0 0,0 0 0 0 0,0-1 0 0 0,0 1 0 0 0,-1-2 0 0 0,4 0-1275 0 0,10 3-199 0 0,3 2-122 0 0,0 0-1 0 0,27 11 1 0 0,-21-4 1035 0 0,27 15 0 0 0,-11-2 941 0 0,51 42 0 0 0,-78-56-234 0 0,0 0-1 0 0,-1 1 1 0 0,0 0 0 0 0,12 18-1 0 0,-16-21-11 0 0,-1-1 0 0 0,0 1 1 0 0,0 1-1 0 0,-1-1 0 0 0,0 0 0 0 0,0 1 0 0 0,-1-1 0 0 0,0 1 0 0 0,1 8 0 0 0,-3-12 36 0 0,0 0 0 0 0,0-1 0 0 0,-1 1 1 0 0,1-1-1 0 0,-1 1 0 0 0,0-1 0 0 0,0 1 0 0 0,0-1 0 0 0,-1 1 1 0 0,1-1-1 0 0,-1 0 0 0 0,0 0 0 0 0,0 0 0 0 0,0 0 0 0 0,0 0 1 0 0,0 0-1 0 0,0 0 0 0 0,-1-1 0 0 0,0 1 0 0 0,1-1 0 0 0,-1 0 1 0 0,0 0-1 0 0,0 0 0 0 0,0 0 0 0 0,-1 0 0 0 0,-3 1 0 0 0,-10 5 1018 0 0,-1-1 0 0 0,0-1 0 0 0,-29 7 0 0 0,40-11-827 0 0,-11 2 108 0 0,0 0-1 0 0,0-1 1 0 0,0-1-1 0 0,-25-1 1 0 0,32-2-617 0 0,-1 0 1 0 0,1 0-1 0 0,-11-4 1 0 0,12 2-1016 0 0,1 0 0 0 0,0 0 0 0 0,0-1 0 0 0,-8-5 0 0 0,-3-3-5906 0 0</inkml:trace>
</inkml:ink>
</file>

<file path=ppt/ink/ink3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5.602"/>
    </inkml:context>
    <inkml:brush xml:id="br0">
      <inkml:brushProperty name="width" value="0.05" units="cm"/>
      <inkml:brushProperty name="height" value="0.05" units="cm"/>
    </inkml:brush>
  </inkml:definitions>
  <inkml:trace contextRef="#ctx0" brushRef="#br0">1 70 6913 0 0,'7'-3'10021'0'0,"222"-33"-6760"0"0,-71 14-3132 0 0,-141 17-461 0 0,-6 2-2767 0 0</inkml:trace>
</inkml:ink>
</file>

<file path=ppt/ink/ink3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6.008"/>
    </inkml:context>
    <inkml:brush xml:id="br0">
      <inkml:brushProperty name="width" value="0.05" units="cm"/>
      <inkml:brushProperty name="height" value="0.05" units="cm"/>
    </inkml:brush>
  </inkml:definitions>
  <inkml:trace contextRef="#ctx0" brushRef="#br0">0 6 10594 0 0,'0'0'819'0'0,"18"5"-822"0"0,44-1 673 0 0,0-2-1 0 0,104-10 0 0 0,-91 3-1527 0 0,-27 2-3636 0 0</inkml:trace>
</inkml:ink>
</file>

<file path=ppt/ink/ink3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012"/>
    </inkml:context>
    <inkml:brush xml:id="br0">
      <inkml:brushProperty name="width" value="0.05" units="cm"/>
      <inkml:brushProperty name="height" value="0.05" units="cm"/>
    </inkml:brush>
  </inkml:definitions>
  <inkml:trace contextRef="#ctx0" brushRef="#br0">396 40 10594 0 0,'-4'-4'275'0'0,"0"1"-1"0"0,-1 0 0 0 0,1 0 1 0 0,-1 0-1 0 0,0 1 0 0 0,0 0 0 0 0,0 0 1 0 0,-10-3-1 0 0,1 2 586 0 0,0 0 0 0 0,-17-2 0 0 0,16 4-781 0 0,1 1-1 0 0,-1 0 0 0 0,0 1 0 0 0,0 1 0 0 0,1 0 0 0 0,-1 1 1 0 0,1 0-1 0 0,0 1 0 0 0,0 1 0 0 0,0 0 0 0 0,0 1 1 0 0,1 1-1 0 0,0 0 0 0 0,1 1 0 0 0,-21 15 0 0 0,29-20-48 0 0,1 0 1 0 0,0 0-1 0 0,1 1 0 0 0,-1-1 0 0 0,0 1 0 0 0,1-1 1 0 0,0 1-1 0 0,0 0 0 0 0,0 0 0 0 0,0 0 0 0 0,1 0 0 0 0,0 0 1 0 0,-1 0-1 0 0,0 6 0 0 0,2-4-52 0 0,0 1 1 0 0,0-1-1 0 0,0 0 0 0 0,1 0 0 0 0,-1 0 1 0 0,2 0-1 0 0,-1 0 0 0 0,1 0 1 0 0,2 7-1 0 0,6 8-384 0 0,0 0 0 0 0,2 0 0 0 0,0-1 0 0 0,19 22 0 0 0,-16-22-195 0 0,-1-1 78 0 0,4 7 344 0 0,27 46 1 0 0,-41-64 184 0 0,0-1 0 0 0,-1 0 1 0 0,0 1-1 0 0,-1 0 0 0 0,0 0 1 0 0,0 0-1 0 0,0 0 0 0 0,-1 0 1 0 0,0 0-1 0 0,-1 0 1 0 0,0 15-1 0 0,-1-19 148 0 0,0-1 0 0 0,0 1 0 0 0,0 0 0 0 0,0 0 0 0 0,-1 0 1 0 0,0-1-1 0 0,1 1 0 0 0,-1-1 0 0 0,0 1 0 0 0,-1-1 0 0 0,1 0 0 0 0,-1 0 0 0 0,1 0 0 0 0,-1 0 1 0 0,0 0-1 0 0,0-1 0 0 0,0 1 0 0 0,0-1 0 0 0,-1 0 0 0 0,1 0 0 0 0,-1 0 0 0 0,1 0 0 0 0,-1-1 1 0 0,0 1-1 0 0,1-1 0 0 0,-1 0 0 0 0,0 0 0 0 0,-7 0 0 0 0,5 0-80 0 0,-1 0 0 0 0,1-1 0 0 0,0 0-1 0 0,0 0 1 0 0,0-1 0 0 0,0 0 0 0 0,0 0 0 0 0,-7-2-1 0 0,8 1-356 0 0,0 0-1 0 0,1 1 0 0 0,-1-2 0 0 0,1 1 1 0 0,0 0-1 0 0,-1-1 0 0 0,1 0 1 0 0,0 0-1 0 0,1 0 0 0 0,-6-5 0 0 0,-2-7-5461 0 0</inkml:trace>
</inkml:ink>
</file>

<file path=ppt/ink/ink3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444"/>
    </inkml:context>
    <inkml:brush xml:id="br0">
      <inkml:brushProperty name="width" value="0.05" units="cm"/>
      <inkml:brushProperty name="height" value="0.05" units="cm"/>
    </inkml:brush>
  </inkml:definitions>
  <inkml:trace contextRef="#ctx0" brushRef="#br0">478 7 10594 0 0,'-2'-2'2042'0'0,"1"2"-1532"0"0,0-1 1 0 0,1 1-1 0 0,-1-1 1 0 0,0 1-1 0 0,1-1 1 0 0,-1 1-1 0 0,0 0 0 0 0,1-1 1 0 0,-1 1-1 0 0,0 0 1 0 0,0 0-1 0 0,1 0 1 0 0,-1-1-1 0 0,0 1 0 0 0,0 0 1 0 0,-1 0-1 0 0,-25 2 1337 0 0,-26 11-3029 0 0,5 3-455 0 0,1 2 0 0 0,-65 36 1 0 0,109-52 1519 0 0,1-1 0 0 0,0 1 0 0 0,0-1 0 0 0,-1 1 0 0 0,1 0 0 0 0,0 0 0 0 0,1 0 1 0 0,-1 0-1 0 0,0 0 0 0 0,1 0 0 0 0,-1 1 0 0 0,1-1 0 0 0,-1 0 0 0 0,1 1 0 0 0,0 0 1 0 0,0-1-1 0 0,0 1 0 0 0,1-1 0 0 0,-1 1 0 0 0,1 0 0 0 0,-1-1 0 0 0,1 1 0 0 0,0 0 1 0 0,0 0-1 0 0,0-1 0 0 0,0 1 0 0 0,0 0 0 0 0,1 0 0 0 0,1 5 0 0 0,0-2-591 0 0,0 0-1 0 0,0-1 0 0 0,0 1 0 0 0,1 0 1 0 0,0-1-1 0 0,0 1 0 0 0,1-1 0 0 0,0 0 1 0 0,0 0-1 0 0,0 0 0 0 0,0-1 0 0 0,7 6 1 0 0,35 25 88 0 0,35 28 201 0 0,-71-54 417 0 0,0 0-1 0 0,-1 1 1 0 0,0 0 0 0 0,-1 1 0 0 0,10 16-1 0 0,-17-26 56 0 0,0 1-1 0 0,0 0 0 0 0,0-1 0 0 0,0 1 0 0 0,0 0 1 0 0,-1 0-1 0 0,1 0 0 0 0,-1 0 0 0 0,1-1 0 0 0,-1 1 0 0 0,0 0 1 0 0,0 0-1 0 0,0 0 0 0 0,0 0 0 0 0,0 0 0 0 0,0 0 1 0 0,0 0-1 0 0,0 0 0 0 0,-1-1 0 0 0,1 1 0 0 0,-1 0 1 0 0,-1 2-1 0 0,1-1 208 0 0,-1-1 0 0 0,0 1 1 0 0,0-1-1 0 0,0 0 0 0 0,0 0 0 0 0,-1 0 1 0 0,1 0-1 0 0,-1 0 0 0 0,1-1 1 0 0,-1 1-1 0 0,1-1 0 0 0,-6 3 0 0 0,-6 0 1231 0 0,1 0-1 0 0,-1 0 1 0 0,0-1-1 0 0,-28 1 0 0 0,25-3-1056 0 0,-1-1 1 0 0,0 0-1 0 0,1-2 0 0 0,-1 0 0 0 0,-19-5 0 0 0,27 4-493 0 0,-1 0-1 0 0,1-1 1 0 0,0 0 0 0 0,0 0-1 0 0,0-1 1 0 0,1 0 0 0 0,-1-1-1 0 0,1 0 1 0 0,-13-12-1 0 0,20 16-90 0 0,0 0 0 0 0,0-1-1 0 0,0 1 1 0 0,0-1-1 0 0,1 1 1 0 0,-1-1-1 0 0,1 0 1 0 0,0 0 0 0 0,-1 0-1 0 0,1 0 1 0 0,1 0-1 0 0,-1 0 1 0 0,0 0 0 0 0,1 0-1 0 0,-1 0 1 0 0,1 0-1 0 0,0 0 1 0 0,0-1 0 0 0,1 1-1 0 0,-1 0 1 0 0,0 0-1 0 0,1 0 1 0 0,0 0-1 0 0,0 0 1 0 0,0 0 0 0 0,0 0-1 0 0,3-5 1 0 0,5-6 134 0 0</inkml:trace>
</inkml:ink>
</file>

<file path=ppt/ink/ink3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975"/>
    </inkml:context>
    <inkml:brush xml:id="br0">
      <inkml:brushProperty name="width" value="0.05" units="cm"/>
      <inkml:brushProperty name="height" value="0.05" units="cm"/>
    </inkml:brush>
  </inkml:definitions>
  <inkml:trace contextRef="#ctx0" brushRef="#br0">0 550 13363 0 0,'0'0'1209'0'0,"8"-10"-844"0"0,24-25 24 0 0,127-152 552 0 0,-137 157-950 0 0,-1 0 0 0 0,-2-2 0 0 0,-1-1 0 0 0,22-54 0 0 0,-38 81-11 0 0,14-40-379 0 0,-15 43 368 0 0,0-1 1 0 0,0 0 0 0 0,-1 0-1 0 0,1 0 1 0 0,-1 0 0 0 0,0 0-1 0 0,0 0 1 0 0,0 0 0 0 0,-1-5-1 0 0,1 8 44 0 0,0 1 0 0 0,-1-1-1 0 0,1 1 1 0 0,0 0 0 0 0,0-1-1 0 0,0 1 1 0 0,0-1 0 0 0,0 1-1 0 0,-1 0 1 0 0,1-1 0 0 0,0 1-1 0 0,0-1 1 0 0,-1 1 0 0 0,1 0-1 0 0,0-1 1 0 0,-1 1 0 0 0,1 0-1 0 0,0 0 1 0 0,-1-1 0 0 0,1 1-1 0 0,0 0 1 0 0,-1 0 0 0 0,1-1-1 0 0,-1 1 1 0 0,1 0 0 0 0,0 0-1 0 0,-1 0 1 0 0,1 0 0 0 0,-1 0-1 0 0,0 0 1 0 0,-13 6 864 0 0,-9 18 522 0 0,14-12-1368 0 0,1 0 0 0 0,0 1 0 0 0,1 0 1 0 0,0 0-1 0 0,-5 19 0 0 0,1 1-383 0 0,-8 39-1 0 0,18-64 208 0 0,1-1 0 0 0,-1 1 0 0 0,1-1 0 0 0,1 1 0 0 0,-1 0 0 0 0,1-1-1 0 0,1 1 1 0 0,-1-1 0 0 0,1 0 0 0 0,1 1 0 0 0,-1-1 0 0 0,7 13-1 0 0,-4-11 17 0 0,1 1-1 0 0,-1-1 0 0 0,1 0 0 0 0,1 0 0 0 0,0 0 1 0 0,0-1-1 0 0,1 0 0 0 0,11 8 0 0 0,-18-14 8 0 0,1-1 0 0 0,0 1-1 0 0,0-1 1 0 0,0 1 0 0 0,0-1-1 0 0,0 0 1 0 0,0 0 0 0 0,0 0 0 0 0,0 0-1 0 0,0 0 1 0 0,0-1 0 0 0,1 1-1 0 0,-1-1 1 0 0,0 1 0 0 0,1-1 0 0 0,-1 0-1 0 0,0 0 1 0 0,0 0 0 0 0,1 0-1 0 0,-1 0 1 0 0,0 0 0 0 0,5-2 0 0 0,5-5-4219 0 0</inkml:trace>
</inkml:ink>
</file>

<file path=ppt/ink/ink3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1.316"/>
    </inkml:context>
    <inkml:brush xml:id="br0">
      <inkml:brushProperty name="width" value="0.05" units="cm"/>
      <inkml:brushProperty name="height" value="0.05" units="cm"/>
    </inkml:brush>
  </inkml:definitions>
  <inkml:trace contextRef="#ctx0" brushRef="#br0">0 25 6913 0 0,'4'1'7052'0'0,"17"1"-6710"0"0,30 1 79 0 0,0-3 0 0 0,-1-2 0 0 0,83-13 1 0 0,-73 7-1145 0 0,-16 2-4704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1.347"/>
    </inkml:context>
    <inkml:brush xml:id="br0">
      <inkml:brushProperty name="width" value="0.05" units="cm"/>
      <inkml:brushProperty name="height" value="0.05" units="cm"/>
      <inkml:brushProperty name="color" value="#004F8B"/>
    </inkml:brush>
  </inkml:definitions>
  <inkml:trace contextRef="#ctx0" brushRef="#br0">402 3 17972 0 0,'-1'0'90'0'0,"0"-1"-1"0"0,0 1 1 0 0,0 0 0 0 0,0-1 0 0 0,1 1 0 0 0,-1 0-1 0 0,0 0 1 0 0,0-1 0 0 0,0 1 0 0 0,0 0 0 0 0,0 0 0 0 0,0 0-1 0 0,0 0 1 0 0,0 0 0 0 0,0 1 0 0 0,0-1 0 0 0,0 0-1 0 0,0 0 1 0 0,0 0 0 0 0,1 1 0 0 0,-1-1 0 0 0,0 1-1 0 0,0-1 1 0 0,0 1 0 0 0,0-1 0 0 0,1 1 0 0 0,-1-1-1 0 0,-1 2 1 0 0,-24 18 773 0 0,23-17-601 0 0,-89 81-629 0 0,-143 168 0 0 0,216-228-7141 0 0</inkml:trace>
</inkml:ink>
</file>

<file path=ppt/ink/ink3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1.661"/>
    </inkml:context>
    <inkml:brush xml:id="br0">
      <inkml:brushProperty name="width" value="0.05" units="cm"/>
      <inkml:brushProperty name="height" value="0.05" units="cm"/>
    </inkml:brush>
  </inkml:definitions>
  <inkml:trace contextRef="#ctx0" brushRef="#br0">0 21 16131 0 0,'75'-10'1667'0'0,"139"0"-2392"0"0,-71 9-5724 0 0,-88 3 2610 0 0</inkml:trace>
</inkml:ink>
</file>

<file path=ppt/ink/ink3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2.673"/>
    </inkml:context>
    <inkml:brush xml:id="br0">
      <inkml:brushProperty name="width" value="0.05" units="cm"/>
      <inkml:brushProperty name="height" value="0.05" units="cm"/>
    </inkml:brush>
  </inkml:definitions>
  <inkml:trace contextRef="#ctx0" brushRef="#br0">363 106 10594 0 0,'0'-4'353'0'0,"-1"0"-1"0"0,1-1 1 0 0,-1 1 0 0 0,0 0-1 0 0,0 0 1 0 0,-1 0-1 0 0,1 0 1 0 0,-1 0 0 0 0,0 0-1 0 0,0 1 1 0 0,0-1 0 0 0,-1 1-1 0 0,1-1 1 0 0,-1 1-1 0 0,0 0 1 0 0,0 0 0 0 0,0 0-1 0 0,0 0 1 0 0,-5-3-1 0 0,3 2-74 0 0,-1 1 0 0 0,1-1-1 0 0,-1 1 1 0 0,1 1 0 0 0,-1-1 0 0 0,0 1-1 0 0,0 0 1 0 0,0 0 0 0 0,0 1-1 0 0,-1 0 1 0 0,1 0 0 0 0,-13 0 0 0 0,2 2-208 0 0,0 1 0 0 0,-1 0 0 0 0,1 1 0 0 0,-27 9 0 0 0,37-9-139 0 0,0-1 1 0 0,-1 1 0 0 0,2 1 0 0 0,-1-1-1 0 0,0 1 1 0 0,1 0 0 0 0,-1 1 0 0 0,1-1-1 0 0,0 1 1 0 0,1 0 0 0 0,-1 1 0 0 0,1-1-1 0 0,-5 8 1 0 0,9-10-212 0 0,-1 1 1 0 0,1-1-1 0 0,0 1 0 0 0,0-1 0 0 0,0 1 0 0 0,0 0 1 0 0,0 0-1 0 0,1-1 0 0 0,0 1 0 0 0,0 0 0 0 0,0 0 1 0 0,0-1-1 0 0,0 1 0 0 0,1 0 0 0 0,0 0 0 0 0,0-1 1 0 0,0 1-1 0 0,0-1 0 0 0,0 1 0 0 0,1-1 0 0 0,-1 1 1 0 0,1-1-1 0 0,0 0 0 0 0,3 4 0 0 0,3 5-745 0 0,1 0 0 0 0,1 0-1 0 0,-1 0 1 0 0,20 15 0 0 0,28 20-126 0 0,-39-34 884 0 0,-1 1 0 0 0,0 0-1 0 0,-1 1 1 0 0,-1 1 0 0 0,0 0-1 0 0,17 27 1 0 0,-30-40 269 0 0,0-1-1 0 0,-1 1 1 0 0,1 0 0 0 0,-1 0-1 0 0,0 0 1 0 0,0 0 0 0 0,0 0 0 0 0,0 0-1 0 0,-1 0 1 0 0,1 1 0 0 0,-1-1-1 0 0,0 0 1 0 0,1 0 0 0 0,-2 1 0 0 0,1-1-1 0 0,0 0 1 0 0,-1 0 0 0 0,-1 6 0 0 0,1-6 123 0 0,-1 1 0 0 0,0-1 0 0 0,0 0 0 0 0,-1 0 0 0 0,1 0 0 0 0,-1 0 1 0 0,1 0-1 0 0,-1 0 0 0 0,0 0 0 0 0,0-1 0 0 0,0 0 0 0 0,0 1 0 0 0,-1-1 1 0 0,1-1-1 0 0,-5 3 0 0 0,-5 2 706 0 0,-1-1 0 0 0,1 0 0 0 0,-1-1 0 0 0,0 0 0 0 0,-1-1 0 0 0,1-1 0 0 0,0 0 0 0 0,-17-1 0 0 0,20-1-1316 0 0,-1 0 0 0 0,1-1 0 0 0,0-1 0 0 0,0 0 1 0 0,-1 0-1 0 0,-14-6 0 0 0,13 2-4502 0 0</inkml:trace>
</inkml:ink>
</file>

<file path=ppt/ink/ink3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116"/>
    </inkml:context>
    <inkml:brush xml:id="br0">
      <inkml:brushProperty name="width" value="0.05" units="cm"/>
      <inkml:brushProperty name="height" value="0.05" units="cm"/>
    </inkml:brush>
  </inkml:definitions>
  <inkml:trace contextRef="#ctx0" brushRef="#br0">488 36 6449 0 0,'-4'-4'800'0'0,"-1"0"1"0"0,-1 0-1 0 0,1 1 0 0 0,0 0 0 0 0,-1 0 0 0 0,0 1 0 0 0,1-1 0 0 0,-1 1 0 0 0,0 0 0 0 0,0 1 0 0 0,0-1 1 0 0,-1 1-1 0 0,-10 0 0 0 0,0 0-138 0 0,0 1 0 0 0,0 1 0 0 0,-31 5 0 0 0,27-1-657 0 0,0 1 1 0 0,0 0-1 0 0,1 2 1 0 0,0 0-1 0 0,0 2 1 0 0,1 0-1 0 0,0 1 1 0 0,-29 23-1 0 0,45-32-105 0 0,0 1 0 0 0,0-1-1 0 0,0 1 1 0 0,1 0-1 0 0,-1 0 1 0 0,1 0 0 0 0,-1 0-1 0 0,1 0 1 0 0,0 1-1 0 0,0-1 1 0 0,1 0 0 0 0,-1 1-1 0 0,1 0 1 0 0,0-1-1 0 0,0 1 1 0 0,0 0 0 0 0,0 0-1 0 0,0 0 1 0 0,1 0-1 0 0,0-1 1 0 0,0 1 0 0 0,0 0-1 0 0,0 0 1 0 0,1 0-1 0 0,-1 0 1 0 0,1 0 0 0 0,0-1-1 0 0,0 1 1 0 0,0 0-1 0 0,1 0 1 0 0,2 3 0 0 0,5 11-1019 0 0,1-1 0 0 0,1-1 0 0 0,0 0 0 0 0,25 28 0 0 0,-25-32 838 0 0,30 30-203 0 0,-32-35 389 0 0,0 2 0 0 0,-1-1 0 0 0,1 1 0 0 0,-2 0 0 0 0,1 1 0 0 0,-2 0 0 0 0,1 0 0 0 0,-1 0 0 0 0,5 14 0 0 0,-10-22 161 0 0,-1 0-1 0 0,1 0 0 0 0,-1 0 1 0 0,0 0-1 0 0,0 0 1 0 0,0 0-1 0 0,0 0 0 0 0,0 0 1 0 0,0 0-1 0 0,-1 0 1 0 0,1 0-1 0 0,0 0 1 0 0,-1 0-1 0 0,0 0 0 0 0,1-1 1 0 0,-1 1-1 0 0,0 0 1 0 0,0 0-1 0 0,0-1 1 0 0,0 1-1 0 0,0 0 0 0 0,-1-1 1 0 0,1 1-1 0 0,0-1 1 0 0,-1 0-1 0 0,1 1 1 0 0,-1-1-1 0 0,0 0 0 0 0,1 0 1 0 0,-1 0-1 0 0,0 0 1 0 0,-2 1-1 0 0,-7 3 555 0 0,0 0-1 0 0,-1-1 0 0 0,1 0 1 0 0,-14 2-1 0 0,17-4-399 0 0,-12 3 967 0 0,0-1 0 0 0,-28 1 0 0 0,34-4-2980 0 0,0-1-1 0 0,-17-2 1 0 0,11-1-3992 0 0</inkml:trace>
</inkml:ink>
</file>

<file path=ppt/ink/ink3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624"/>
    </inkml:context>
    <inkml:brush xml:id="br0">
      <inkml:brushProperty name="width" value="0.05" units="cm"/>
      <inkml:brushProperty name="height" value="0.05" units="cm"/>
    </inkml:brush>
  </inkml:definitions>
  <inkml:trace contextRef="#ctx0" brushRef="#br0">3 717 5529 0 0,'-2'-2'6190'0'0,"2"-3"-3601"0"0,3-7-1848 0 0,-2 11-276 0 0,17-49 1471 0 0,46-87-1 0 0,-31 71-1991 0 0,-29 58 29 0 0,156-315-2823 0 0,-153 310 2539 0 0,26-43-1119 0 0,-30 51 1170 0 0,0 0 1 0 0,1 1-1 0 0,-1 0 0 0 0,1 0 1 0 0,0 0-1 0 0,0 0 0 0 0,1 1 1 0 0,-1 0-1 0 0,7-4 1 0 0,-7 44 979 0 0,20 213 1527 0 0,-12-96-1824 0 0,-4-82-381 0 0,-1-16 33 0 0,-3 1 0 0 0,-3 81-1 0 0,-1-136-66 0 0,0 0-107 0 0,0 0 0 0 0,-1 0-1 0 0,1 0 1 0 0,0 1 0 0 0,-1-1 0 0 0,1 0 0 0 0,-1 0 0 0 0,0 0 0 0 0,0 0 0 0 0,0 0 0 0 0,-2 4 0 0 0</inkml:trace>
</inkml:ink>
</file>

<file path=ppt/ink/ink3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996"/>
    </inkml:context>
    <inkml:brush xml:id="br0">
      <inkml:brushProperty name="width" value="0.05" units="cm"/>
      <inkml:brushProperty name="height" value="0.05" units="cm"/>
    </inkml:brush>
  </inkml:definitions>
  <inkml:trace contextRef="#ctx0" brushRef="#br0">0 42 12443 0 0,'4'-1'5302'0'0,"8"0"-4615"0"0,59-2-794 0 0,76-13 0 0 0,45-4-107 0 0,-144 19 214 0 0</inkml:trace>
</inkml:ink>
</file>

<file path=ppt/ink/ink3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4.372"/>
    </inkml:context>
    <inkml:brush xml:id="br0">
      <inkml:brushProperty name="width" value="0.05" units="cm"/>
      <inkml:brushProperty name="height" value="0.05" units="cm"/>
    </inkml:brush>
  </inkml:definitions>
  <inkml:trace contextRef="#ctx0" brushRef="#br0">1 49 10594 0 0,'0'-5'7566'0'0,"0"5"-7454"0"0,17-5 2544 0 0,40-1-3997 0 0,-29 3 1882 0 0,212-13-714 0 0,-62 8-1670 0 0,-121 2-4667 0 0</inkml:trace>
</inkml:ink>
</file>

<file path=ppt/ink/ink3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4.703"/>
    </inkml:context>
    <inkml:brush xml:id="br0">
      <inkml:brushProperty name="width" value="0.05" units="cm"/>
      <inkml:brushProperty name="height" value="0.05" units="cm"/>
    </inkml:brush>
  </inkml:definitions>
  <inkml:trace contextRef="#ctx0" brushRef="#br0">497 107 14283 0 0,'-3'-5'192'0'0,"0"0"0"0"0,0 0 0 0 0,0 0 1 0 0,-1 1-1 0 0,0-1 0 0 0,0 1 0 0 0,0 0 0 0 0,-5-5 0 0 0,-5-4 378 0 0,9 8-413 0 0,-1 0 0 0 0,1 1 0 0 0,-1 0-1 0 0,0 0 1 0 0,0 0 0 0 0,0 1 0 0 0,-1 0-1 0 0,1 0 1 0 0,-1 0 0 0 0,0 1 0 0 0,1 0 0 0 0,-1 0-1 0 0,0 1 1 0 0,0 0 0 0 0,0 0 0 0 0,0 1-1 0 0,-1-1 1 0 0,-7 2 0 0 0,4 0-173 0 0,-1 1 1 0 0,1 0-1 0 0,0 0 0 0 0,-1 1 0 0 0,1 0 1 0 0,0 1-1 0 0,1 1 0 0 0,-1 0 1 0 0,1 0-1 0 0,-15 10 0 0 0,23-13-73 0 0,0-1 0 0 0,0 1 0 0 0,0 0 0 0 0,0 0 0 0 0,0 0 0 0 0,0 0 0 0 0,0 0-1 0 0,1 0 1 0 0,-1 0 0 0 0,1 1 0 0 0,-1-1 0 0 0,1 1 0 0 0,0-1 0 0 0,0 1 0 0 0,0-1 0 0 0,0 1 0 0 0,1-1 0 0 0,-1 5 0 0 0,0-2-208 0 0,2-1 0 0 0,-1 1 0 0 0,0-1 1 0 0,1 0-1 0 0,0 1 0 0 0,0-1 1 0 0,0 0-1 0 0,0 1 0 0 0,1-1 1 0 0,2 5-1 0 0,5 7-584 0 0,0-2 0 0 0,1 1 0 0 0,1-1 0 0 0,18 19 0 0 0,19 13-375 0 0,-24-24 564 0 0,28 35 0 0 0,-47-51 676 0 0,0 1 0 0 0,0 0 1 0 0,0 1-1 0 0,-1-1 1 0 0,0 1-1 0 0,0 0 0 0 0,-1 0 1 0 0,0 0-1 0 0,-1 0 0 0 0,2 9 1 0 0,-4-14 38 0 0,1 1 0 0 0,-1-1 1 0 0,0 0-1 0 0,0 0 0 0 0,0 0 1 0 0,-1 1-1 0 0,1-1 0 0 0,-1 0 1 0 0,0 0-1 0 0,0 0 0 0 0,0 0 1 0 0,0 0-1 0 0,0 0 0 0 0,-1 0 0 0 0,-1 3 1 0 0,-1-1 191 0 0,1-1 0 0 0,-1 0 0 0 0,1 0 0 0 0,-1-1 0 0 0,0 1 0 0 0,0-1 1 0 0,-1 0-1 0 0,-6 4 0 0 0,-4 1 545 0 0,-1-2-1 0 0,1 1 1 0 0,-1-2 0 0 0,-30 7 0 0 0,30-9-566 0 0,0-1 1 0 0,1 0-1 0 0,-1-1 0 0 0,0-1 1 0 0,0 0-1 0 0,0-1 0 0 0,0-1 1 0 0,0 0-1 0 0,1-2 1 0 0,-1 1-1 0 0,-21-10 0 0 0,23 5-1429 0 0,2-3-3967 0 0</inkml:trace>
</inkml:ink>
</file>

<file path=ppt/ink/ink3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105"/>
    </inkml:context>
    <inkml:brush xml:id="br0">
      <inkml:brushProperty name="width" value="0.05" units="cm"/>
      <inkml:brushProperty name="height" value="0.05" units="cm"/>
    </inkml:brush>
  </inkml:definitions>
  <inkml:trace contextRef="#ctx0" brushRef="#br0">477 47 3209 0 0,'-1'-2'393'0'0,"0"0"0"0"0,-1 0 0 0 0,1 0 0 0 0,-1 0 0 0 0,1 0 0 0 0,-1 1 0 0 0,0-1 0 0 0,0 0 0 0 0,1 1 0 0 0,-1 0 0 0 0,0-1 0 0 0,0 1 0 0 0,-1 0 0 0 0,1 0 0 0 0,0 0 0 0 0,0 0 1 0 0,-5 0-1 0 0,-42-10 8004 0 0,47 10-8054 0 0,-22-2 258 0 0,1 0 1 0 0,0 2-1 0 0,-34 2 1 0 0,46-1-474 0 0,0 2-1 0 0,-1-1 1 0 0,1 2 0 0 0,0-1 0 0 0,0 1 0 0 0,1 1 0 0 0,-1 0 0 0 0,1 1 0 0 0,-12 6 0 0 0,21-10-180 0 0,-1 0 1 0 0,1 0-1 0 0,-1 0 1 0 0,1 0-1 0 0,-1 1 1 0 0,1-1-1 0 0,0 0 0 0 0,-1 1 1 0 0,1-1-1 0 0,0 1 1 0 0,0-1-1 0 0,0 1 1 0 0,0 0-1 0 0,0 0 1 0 0,1-1-1 0 0,-1 1 1 0 0,0 0-1 0 0,1 0 0 0 0,-1 0 1 0 0,1 1-1 0 0,0 1-153 0 0,0-1-1 0 0,0 0 1 0 0,1 0-1 0 0,-1 0 0 0 0,1 0 1 0 0,0 0-1 0 0,0 0 1 0 0,0 0-1 0 0,0 0 1 0 0,0-1-1 0 0,3 5 0 0 0,4 5-674 0 0,1 1-1 0 0,1-2 0 0 0,0 1 1 0 0,12 10-1 0 0,-16-15 731 0 0,42 38-205 0 0,35 38-595 0 0,-74-72 875 0 0,-1-1-1 0 0,0 1 0 0 0,-1 0 0 0 0,0 1 0 0 0,-1 0 1 0 0,8 22-1 0 0,-13-32 98 0 0,0 1 0 0 0,0-1 0 0 0,0 0 0 0 0,-1 1 1 0 0,0-1-1 0 0,1 1 0 0 0,-1-1 0 0 0,0 1 0 0 0,0-1 0 0 0,0 1 1 0 0,0-1-1 0 0,-1 1 0 0 0,1-1 0 0 0,-1 0 0 0 0,0 1 1 0 0,1-1-1 0 0,-1 0 0 0 0,0 1 0 0 0,0-1 0 0 0,-2 4 0 0 0,0-4 67 0 0,0 1 0 0 0,1 0 0 0 0,-1 0 1 0 0,0-1-1 0 0,0 1 0 0 0,-1-1 0 0 0,1 0 0 0 0,0 0 0 0 0,-1 0 0 0 0,1-1 0 0 0,-8 3 0 0 0,-4 0 239 0 0,0 0 1 0 0,0-2 0 0 0,-1 0-1 0 0,1 0 1 0 0,-24-2 0 0 0,24 0-74 0 0,0-1 1 0 0,0-1 0 0 0,0-1-1 0 0,1 0 1 0 0,-1 0-1 0 0,1-2 1 0 0,-16-6-1 0 0,20 6-1189 0 0,-1 0-1 0 0,1-1 0 0 0,0-1 1 0 0,0 0-1 0 0,-15-13 0 0 0,13 7-4536 0 0</inkml:trace>
</inkml:ink>
</file>

<file path=ppt/ink/ink3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478"/>
    </inkml:context>
    <inkml:brush xml:id="br0">
      <inkml:brushProperty name="width" value="0.05" units="cm"/>
      <inkml:brushProperty name="height" value="0.05" units="cm"/>
    </inkml:brush>
  </inkml:definitions>
  <inkml:trace contextRef="#ctx0" brushRef="#br0">57 0 11234 0 0,'-6'111'5732'0'0,"-9"8"-4139"0"0,4-35-1331 0 0,0 113 1 0 0,13-161-245 0 0,-1-21-43 0 0,0 0 1 0 0,-1 0 0 0 0,0 0-1 0 0,-5 26 1 0 0,4-40-17 0 0,1-1 0 0 0,0 0 0 0 0,0 1 0 0 0,0-1 0 0 0,0 0 0 0 0,0 1-1 0 0,0-1 1 0 0,-1 0 0 0 0,1 1 0 0 0,0-1 0 0 0,0 0 0 0 0,-1 0 0 0 0,1 1 0 0 0,0-1 0 0 0,0 0 0 0 0,-1 0-1 0 0,1 1 1 0 0,0-1 0 0 0,0 0 0 0 0,-1 0 0 0 0,1 0 0 0 0,0 0 0 0 0,-1 1 0 0 0,1-1 0 0 0,0 0 0 0 0,-1 0 0 0 0,1 0-1 0 0,-1 0 1 0 0,1 0 0 0 0,0 0 0 0 0,-1 0 0 0 0,-3-1-1236 0 0</inkml:trace>
</inkml:ink>
</file>

<file path=ppt/ink/ink3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956"/>
    </inkml:context>
    <inkml:brush xml:id="br0">
      <inkml:brushProperty name="width" value="0.05" units="cm"/>
      <inkml:brushProperty name="height" value="0.05" units="cm"/>
    </inkml:brush>
  </inkml:definitions>
  <inkml:trace contextRef="#ctx0" brushRef="#br0">1 164 6913 0 0,'7'-12'459'0'0,"0"0"-1"0"0,1 0 0 0 0,1 1 1 0 0,0 0-1 0 0,0 1 0 0 0,1 0 1 0 0,0 0-1 0 0,1 1 0 0 0,0 1 1 0 0,0 0-1 0 0,1 0 0 0 0,0 1 1 0 0,1 0-1 0 0,-1 1 0 0 0,1 1 1 0 0,0 0-1 0 0,20-4 0 0 0,-21 7-261 0 0,0 1-1 0 0,0 1 0 0 0,0 0 1 0 0,0 1-1 0 0,0 0 0 0 0,0 1 1 0 0,-1 0-1 0 0,1 1 0 0 0,-1 0 1 0 0,1 1-1 0 0,-1 0 0 0 0,12 7 1 0 0,-17-8-43 0 0,0 0 1 0 0,0 1-1 0 0,-1 0 1 0 0,1 0-1 0 0,-1 1 1 0 0,0 0-1 0 0,0 0 1 0 0,-1 0-1 0 0,8 11 1 0 0,-9-12-110 0 0,-1 0 1 0 0,0 1 0 0 0,0 0 0 0 0,0-1 0 0 0,0 1 0 0 0,-1 0 0 0 0,0 0-1 0 0,0 0 1 0 0,0 0 0 0 0,-1 0 0 0 0,0 0 0 0 0,0 0 0 0 0,0 0-1 0 0,-1 8 1 0 0,-1-6-11 0 0,0-1 0 0 0,0 1 0 0 0,0-1 0 0 0,-1 0 0 0 0,0 0 0 0 0,0 0 0 0 0,-1 0 0 0 0,0-1 0 0 0,1 1 0 0 0,-2-1 0 0 0,1 0 0 0 0,-1 0 0 0 0,0 0 0 0 0,0-1 0 0 0,0 0 0 0 0,0 0 0 0 0,-1 0 0 0 0,0-1 0 0 0,0 1 0 0 0,-8 2 0 0 0,-9 4 128 0 0,0-1 0 0 0,-1-1 1 0 0,0-2-1 0 0,-27 5 0 0 0,30-7-92 0 0,-33 1-1 0 0,48-5-67 0 0,1 1 0 0 0,-1-2 0 0 0,1 1-1 0 0,-1-1 1 0 0,1 1 0 0 0,0-2 0 0 0,-1 1 0 0 0,1 0-1 0 0,0-1 1 0 0,0 0 0 0 0,-8-5 0 0 0,13 7-37 0 0,0 0 0 0 0,0 0 0 0 0,0 0 0 0 0,0 0 0 0 0,0 0 0 0 0,0 0 0 0 0,0 0 0 0 0,0 0 0 0 0,1 0 0 0 0,-1 0 0 0 0,0 0 0 0 0,0 0 0 0 0,0 0-1 0 0,0 0 1 0 0,0 0 0 0 0,0 0 0 0 0,0 0 0 0 0,0 0 0 0 0,0 0 0 0 0,0 0 0 0 0,0 0 0 0 0,0 0 0 0 0,0 0 0 0 0,0 0 0 0 0,0 0 0 0 0,0 0 0 0 0,0 0 0 0 0,0 0 0 0 0,1 0 0 0 0,-1 0 0 0 0,0-1 0 0 0,0 1 0 0 0,0 0 0 0 0,0 0 0 0 0,0 0 0 0 0,0 0 0 0 0,0 0 0 0 0,0 0 0 0 0,0 0 0 0 0,0 0 0 0 0,0 0 0 0 0,0 0-1 0 0,0 0 1 0 0,0 0 0 0 0,0 0 0 0 0,0 0 0 0 0,0-1 0 0 0,0 1 0 0 0,0 0 0 0 0,0 0 0 0 0,0 0 0 0 0,-1 0 0 0 0,1 0 0 0 0,0 0 0 0 0,0 0 0 0 0,0 0 0 0 0,0 0 0 0 0,0 0 0 0 0,0 0 0 0 0,0 0 0 0 0,0 0 0 0 0,0 0 0 0 0,0 0 0 0 0,0 0 0 0 0,0 0 0 0 0,0 0 0 0 0,0-1 0 0 0,0 1 0 0 0,0 0 0 0 0,9-1-1602 0 0,12 1-1045 0 0,2 3 1190 0 0,1 1-1 0 0,-1 1 0 0 0,43 16 1 0 0,-44-12 1554 0 0,-1 1 1 0 0,0 0-1 0 0,0 2 1 0 0,-1 0-1 0 0,-1 2 1 0 0,0 0-1 0 0,17 17 1 0 0,-31-27 79 0 0,-1 0 1 0 0,0 1 0 0 0,0-1 0 0 0,-1 1 0 0 0,1 0-1 0 0,-1 0 1 0 0,0 0 0 0 0,-1 0 0 0 0,1 1 0 0 0,-1-1-1 0 0,0 1 1 0 0,0 0 0 0 0,-1-1 0 0 0,2 7-1 0 0,-3-7 9 0 0,0-1 0 0 0,0 0 0 0 0,0 0 0 0 0,-1 0 0 0 0,1 0-1 0 0,-1 1 1 0 0,0-1 0 0 0,0 0 0 0 0,0 0 0 0 0,-1 0 0 0 0,1-1-1 0 0,-1 1 1 0 0,0 0 0 0 0,0-1 0 0 0,-1 1 0 0 0,1-1 0 0 0,-1 1-1 0 0,1-1 1 0 0,-1 0 0 0 0,-6 5 0 0 0,-9 6 1010 0 0,-1 0 0 0 0,0-1 0 0 0,-1 0 0 0 0,-1-2 0 0 0,-33 14 0 0 0,21-13-813 0 0,0-1 0 0 0,0-2-1 0 0,-38 6 1 0 0,17-11-449 0 0,40-5 16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1.823"/>
    </inkml:context>
    <inkml:brush xml:id="br0">
      <inkml:brushProperty name="width" value="0.05" units="cm"/>
      <inkml:brushProperty name="height" value="0.05" units="cm"/>
      <inkml:brushProperty name="color" value="#004F8B"/>
    </inkml:brush>
  </inkml:definitions>
  <inkml:trace contextRef="#ctx0" brushRef="#br0">1 15 3681 0 0,'35'-13'3044'0'0,"-31"12"-2970"0"0,0 1 0 0 0,0 0 0 0 0,0 0-1 0 0,0 0 1 0 0,0 0 0 0 0,0 1 0 0 0,-1-1-1 0 0,1 1 1 0 0,0 0 0 0 0,0 1 0 0 0,-1-1-1 0 0,6 3 1 0 0,-8-4-33 0 0,1 1-1 0 0,-1 0 1 0 0,1-1 0 0 0,-1 1 0 0 0,1 0-1 0 0,-1 0 1 0 0,1 0 0 0 0,-1 0-1 0 0,0 0 1 0 0,0 1 0 0 0,0-1-1 0 0,1 0 1 0 0,-1 0 0 0 0,0 1 0 0 0,-1-1-1 0 0,1 1 1 0 0,0-1 0 0 0,0 1-1 0 0,-1-1 1 0 0,1 1 0 0 0,0 0 0 0 0,-1-1-1 0 0,0 1 1 0 0,1-1 0 0 0,-1 1-1 0 0,0 0 1 0 0,0 0 0 0 0,0-1-1 0 0,0 1 1 0 0,0 2 0 0 0,-1-3 138 0 0,1 0-1 0 0,-1-1 1 0 0,1 1 0 0 0,-1 0-1 0 0,0-1 1 0 0,1 1 0 0 0,-1 0-1 0 0,1-1 1 0 0,-1 1 0 0 0,0-1-1 0 0,0 1 1 0 0,1-1 0 0 0,-1 1-1 0 0,0-1 1 0 0,0 0 0 0 0,1 1-1 0 0,-1-1 1 0 0,0 0 0 0 0,0 0-1 0 0,0 1 1 0 0,0-1 0 0 0,0 0-1 0 0,1 0 1 0 0,-1 0-1 0 0,0 0 1 0 0,0 0 0 0 0,0 0-1 0 0,0 0 1 0 0,0-1 0 0 0,0 1-1 0 0,1 0 1 0 0,-1 0 0 0 0,0-1-1 0 0,0 1 1 0 0,0 0 0 0 0,-1-2-1 0 0,-30-13 3549 0 0,31 14-3709 0 0,0 1 0 0 0,0-1 0 0 0,0 1 0 0 0,0-1 0 0 0,0 1 0 0 0,0-1 0 0 0,0 0 0 0 0,1 0 0 0 0,-1 1 0 0 0,0-1 0 0 0,0 0 0 0 0,1 0 0 0 0,-1 0 0 0 0,1 0 0 0 0,-1 1 0 0 0,1-1 0 0 0,-1 0 0 0 0,1 0 0 0 0,-1 0 0 0 0,1 0 0 0 0,0 0 0 0 0,0 0 0 0 0,-1-1 0 0 0,1 1 0 0 0,0 0 0 0 0,0 0 0 0 0,0 0 0 0 0,0 0 0 0 0,0 0 0 0 0,0 0 0 0 0,1-1 0 0 0,0 0-75 0 0,0 1-1 0 0,0 1 1 0 0,0-1 0 0 0,0 0-1 0 0,0 0 1 0 0,0 0 0 0 0,1 0 0 0 0,-1 1-1 0 0,0-1 1 0 0,1 1 0 0 0,-1-1-1 0 0,0 1 1 0 0,1-1 0 0 0,-1 1 0 0 0,0 0-1 0 0,1 0 1 0 0,-1-1 0 0 0,1 1-1 0 0,-1 0 1 0 0,0 0 0 0 0,1 1 0 0 0,-1-1-1 0 0,2 0 1 0 0,-1 1 44 0 0,-1-1 0 0 0,0 0-1 0 0,1 0 1 0 0,-1 1 0 0 0,0-1 0 0 0,1 1 0 0 0,-1-1-1 0 0,0 1 1 0 0,0 0 0 0 0,0 0 0 0 0,0-1 0 0 0,2 3 0 0 0,-2 2 68 0 0,-11-3-68 0 0</inkml:trace>
</inkml:ink>
</file>

<file path=ppt/ink/ink3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1.710"/>
    </inkml:context>
    <inkml:brush xml:id="br0">
      <inkml:brushProperty name="width" value="0.05" units="cm"/>
      <inkml:brushProperty name="height" value="0.05" units="cm"/>
    </inkml:brush>
  </inkml:definitions>
  <inkml:trace contextRef="#ctx0" brushRef="#br0">80 0 12443 0 0,'0'0'1976'0'0,"1"8"1704"0"0,-1 2-3515 0 0,-1 0 1 0 0,-1 0-1 0 0,0-1 1 0 0,0 1-1 0 0,-1 0 1 0 0,0-1-1 0 0,-7 15 1 0 0,-4 4 190 0 0,-18 28 0 0 0,21-38-255 0 0</inkml:trace>
</inkml:ink>
</file>

<file path=ppt/ink/ink3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2.819"/>
    </inkml:context>
    <inkml:brush xml:id="br0">
      <inkml:brushProperty name="width" value="0.05" units="cm"/>
      <inkml:brushProperty name="height" value="0.05" units="cm"/>
    </inkml:brush>
  </inkml:definitions>
  <inkml:trace contextRef="#ctx0" brushRef="#br0">393 73 6913 0 0,'2'0'228'0'0,"-1"0"-1"0"0,1-1 0 0 0,-1 1 0 0 0,0-1 0 0 0,1 0 0 0 0,-1 1 0 0 0,0-1 0 0 0,1 0 0 0 0,-1 0 0 0 0,0 0 0 0 0,0 0 0 0 0,0 0 0 0 0,0 0 0 0 0,0 0 0 0 0,2-3 1 0 0,-2 3-68 0 0,-1 1 0 0 0,1-1 0 0 0,-1 0 1 0 0,1 1-1 0 0,-1-1 0 0 0,1 0 1 0 0,-1 0-1 0 0,1 0 0 0 0,-1 0 1 0 0,0 1-1 0 0,1-1 0 0 0,-1 0 1 0 0,0 0-1 0 0,0 0 0 0 0,0 0 0 0 0,0 0 1 0 0,1 0-1 0 0,-1 0 0 0 0,0 0 1 0 0,-1 0-1 0 0,1 1 0 0 0,0-1 1 0 0,0 0-1 0 0,0 0 0 0 0,-1 0 1 0 0,1 0-1 0 0,-1-1 0 0 0,-2-1 49 0 0,-1 0 0 0 0,1 0-1 0 0,-1 0 1 0 0,0 0 0 0 0,0 1 0 0 0,0-1-1 0 0,0 1 1 0 0,-1 0 0 0 0,1 0 0 0 0,-1 1-1 0 0,1-1 1 0 0,-1 1 0 0 0,0 0 0 0 0,1 1-1 0 0,-1-1 1 0 0,0 1 0 0 0,1-1-1 0 0,-1 2 1 0 0,0-1 0 0 0,0 0 0 0 0,1 1-1 0 0,-8 1 1 0 0,-1 1-400 0 0,0 1 0 0 0,0-1 0 0 0,0 2 1 0 0,1 0-1 0 0,0 1 0 0 0,-20 11 0 0 0,23-11 53 0 0,0 0 0 0 0,1 0 0 0 0,0 1 0 0 0,0 0 0 0 0,1 0 0 0 0,-1 1 0 0 0,2 0 0 0 0,-10 13 0 0 0,14-17 61 0 0,-1 0-1 0 0,1 1 0 0 0,0-1 0 0 0,1 1 0 0 0,-1-1 0 0 0,1 1 0 0 0,0-1 0 0 0,0 1 0 0 0,0 0 0 0 0,1-1 0 0 0,0 1 0 0 0,0 0 0 0 0,0 0 0 0 0,0-1 1 0 0,1 1-1 0 0,0 0 0 0 0,0 0 0 0 0,0-1 0 0 0,0 1 0 0 0,4 7 0 0 0,9 13-315 0 0,1 0 1 0 0,1-2-1 0 0,0 0 1 0 0,35 36-1 0 0,-10-12 98 0 0,-30-34 253 0 0,0 1-1 0 0,-2 0 1 0 0,1 1-1 0 0,-2 0 1 0 0,0 0 0 0 0,-1 1-1 0 0,-1 0 1 0 0,0 0-1 0 0,4 19 1 0 0,-8-28 140 0 0,-1-1 0 0 0,0 1 0 0 0,-1 0 0 0 0,0 0 0 0 0,0 0 0 0 0,0 0 0 0 0,-1 0 0 0 0,0 0 1 0 0,0-1-1 0 0,0 1 0 0 0,-1 0 0 0 0,0-1 0 0 0,-1 1 0 0 0,0-1 0 0 0,0 0 0 0 0,0 0 0 0 0,0 0 0 0 0,-1 0 0 0 0,0 0 0 0 0,0-1 1 0 0,-1 1-1 0 0,1-1 0 0 0,-1 0 0 0 0,-1-1 0 0 0,-5 5 0 0 0,3-3 296 0 0,-1-1 1 0 0,0 0-1 0 0,0 0 0 0 0,-1-1 0 0 0,1 0 1 0 0,-1 0-1 0 0,0-2 0 0 0,0 1 1 0 0,0-1-1 0 0,0 0 0 0 0,0-1 1 0 0,-18 0-1 0 0,21-1-330 0 0,0 0 0 0 0,0-1 0 0 0,-1 0 0 0 0,1 0 0 0 0,0 0 1 0 0,0-1-1 0 0,0 0 0 0 0,0-1 0 0 0,0 1 0 0 0,1-1 0 0 0,-1-1 0 0 0,1 1 0 0 0,0-1 0 0 0,0 0 1 0 0,0-1-1 0 0,0 1 0 0 0,1-1 0 0 0,-9-9 0 0 0,11 8-321 0 0,0 1 0 0 0,1 0-1 0 0,0-1 1 0 0,-1 1 0 0 0,2-1 0 0 0,-1 0-1 0 0,1 0 1 0 0,-1 1 0 0 0,2-1 0 0 0,-1 0 0 0 0,1 0-1 0 0,0 0 1 0 0,0 0 0 0 0,0 0 0 0 0,3-10-1 0 0,-2-2-6258 0 0</inkml:trace>
</inkml:ink>
</file>

<file path=ppt/ink/ink3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3.199"/>
    </inkml:context>
    <inkml:brush xml:id="br0">
      <inkml:brushProperty name="width" value="0.05" units="cm"/>
      <inkml:brushProperty name="height" value="0.05" units="cm"/>
    </inkml:brush>
  </inkml:definitions>
  <inkml:trace contextRef="#ctx0" brushRef="#br0">431 15 7370 0 0,'3'-11'9746'0'0,"-7"10"-7985"0"0,-5 0-1475 0 0,-1 0 0 0 0,1 0-1 0 0,-1 1 1 0 0,1 1 0 0 0,0 0-1 0 0,-1 0 1 0 0,1 0-1 0 0,0 2 1 0 0,-1-1 0 0 0,1 1-1 0 0,1 0 1 0 0,-1 1 0 0 0,-8 4-1 0 0,0 1-295 0 0,1 0 0 0 0,0 1-1 0 0,1 0 1 0 0,0 1 0 0 0,-26 26-1 0 0,38-34-22 0 0,1-1 0 0 0,0 1 1 0 0,-1-1-1 0 0,1 1 0 0 0,0 0 0 0 0,0 0 0 0 0,1 0 0 0 0,-1 0 0 0 0,1 0 1 0 0,-1 1-1 0 0,1-1 0 0 0,0 0 0 0 0,0 1 0 0 0,1-1 0 0 0,-1 0 0 0 0,1 1 0 0 0,-1-1 1 0 0,1 1-1 0 0,0-1 0 0 0,1 1 0 0 0,-1-1 0 0 0,0 1 0 0 0,3 6 0 0 0,0-2-238 0 0,1 0 0 0 0,0 0 0 0 0,0-1-1 0 0,1 1 1 0 0,0-1 0 0 0,0 0 0 0 0,0 0-1 0 0,11 9 1 0 0,131 129-3170 0 0,-143-141 3493 0 0,1 1 0 0 0,-1-1-1 0 0,0 1 1 0 0,0 0 0 0 0,-1 1-1 0 0,1-1 1 0 0,-1 1-1 0 0,-1-1 1 0 0,1 1 0 0 0,-1 0-1 0 0,0 0 1 0 0,0 0 0 0 0,0 0-1 0 0,-1 0 1 0 0,0 1-1 0 0,0-1 1 0 0,-1 0 0 0 0,0 1-1 0 0,0-1 1 0 0,0 0 0 0 0,-1 1-1 0 0,0-1 1 0 0,0 0-1 0 0,-1 0 1 0 0,1 0 0 0 0,-1 0-1 0 0,-1 0 1 0 0,1 0 0 0 0,-1 0-1 0 0,0-1 1 0 0,0 1-1 0 0,-1-1 1 0 0,1 0 0 0 0,-1 0-1 0 0,-1 0 1 0 0,1-1 0 0 0,-7 7-1 0 0,-2-2 409 0 0,0-1-1 0 0,-1 0 1 0 0,1-1-1 0 0,-1-1 0 0 0,-1 0 1 0 0,1 0-1 0 0,-1-2 1 0 0,-30 6-1 0 0,34-8-461 0 0,0 0 0 0 0,-1-1 0 0 0,1-1 0 0 0,0 1 0 0 0,0-2 0 0 0,0 0 0 0 0,0 0 0 0 0,0-1 0 0 0,0-1 0 0 0,0 1 0 0 0,0-2 0 0 0,1 0-1 0 0,-12-5 1 0 0,1-4-812 0 0</inkml:trace>
</inkml:ink>
</file>

<file path=ppt/ink/ink3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6.271"/>
    </inkml:context>
    <inkml:brush xml:id="br0">
      <inkml:brushProperty name="width" value="0.05" units="cm"/>
      <inkml:brushProperty name="height" value="0.05" units="cm"/>
    </inkml:brush>
  </inkml:definitions>
  <inkml:trace contextRef="#ctx0" brushRef="#br0">92 48 7370 0 0,'0'0'568'0'0,"0"0"-374"0"0,2-2 164 0 0,0 1-1 0 0,0 0 0 0 0,0-1 1 0 0,1 1-1 0 0,-1 0 0 0 0,0 1 0 0 0,0-1 1 0 0,1 0-1 0 0,-1 1 0 0 0,4-1 1 0 0,-2 0 126 0 0,35-10 1422 0 0,63-9 1 0 0,-85 17-1655 0 0,0 2 0 0 0,1 0-1 0 0,-1 1 1 0 0,0 1 0 0 0,0 0 0 0 0,23 6 0 0 0,-39-7-245 0 0,0 0 1 0 0,0 0-1 0 0,-1 0 1 0 0,1 0-1 0 0,0 0 1 0 0,0 0-1 0 0,0 1 1 0 0,-1-1-1 0 0,1 0 1 0 0,0 1-1 0 0,0-1 1 0 0,-1 0-1 0 0,1 1 1 0 0,0-1-1 0 0,-1 1 1 0 0,1-1-1 0 0,0 1 1 0 0,-1-1 0 0 0,1 1-1 0 0,-1 0 1 0 0,1-1-1 0 0,-1 1 1 0 0,1 0-1 0 0,-1-1 1 0 0,1 1-1 0 0,-1 0 1 0 0,0 0-1 0 0,1-1 1 0 0,-1 1-1 0 0,0 1 1 0 0,0 1-4 0 0,-1-1 0 0 0,0 1 1 0 0,0 0-1 0 0,0-1 0 0 0,0 1 1 0 0,0-1-1 0 0,0 0 0 0 0,-3 4 1 0 0,-116 159 400 0 0,40-60-76 0 0,42-54-228 0 0,-68 105 34 0 0,94-135-47 0 0,0 0-1 0 0,2 1 0 0 0,1 0 1 0 0,0 1-1 0 0,-8 38 1 0 0,16-58-79 0 0,0 1 0 0 0,1-1 0 0 0,-1 1 0 0 0,1-1 1 0 0,0 0-1 0 0,0 1 0 0 0,1-1 0 0 0,-1 1 0 0 0,0-1 0 0 0,1 0 1 0 0,0 1-1 0 0,0-1 0 0 0,0 0 0 0 0,0 0 0 0 0,1 0 1 0 0,-1 0-1 0 0,1 0 0 0 0,0 0 0 0 0,0 0 0 0 0,2 3 0 0 0,-1-4-3 0 0,0 1-1 0 0,0-1 0 0 0,0 0 1 0 0,0 1-1 0 0,0-2 0 0 0,0 1 0 0 0,1 0 1 0 0,-1 0-1 0 0,1-1 0 0 0,-1 0 1 0 0,1 0-1 0 0,0 0 0 0 0,-1 0 1 0 0,1-1-1 0 0,0 1 0 0 0,0-1 0 0 0,-1 0 1 0 0,5 0-1 0 0,0-1-41 0 0,0 0 0 0 0,0 0 1 0 0,0-1-1 0 0,-1 0 0 0 0,1-1 0 0 0,-1 0 0 0 0,0 0 0 0 0,1 0 1 0 0,-1-1-1 0 0,-1 0 0 0 0,1 0 0 0 0,-1-1 0 0 0,1 0 1 0 0,-1 0-1 0 0,9-10 0 0 0,-9 8-400 0 0,0 0 0 0 0,0 0 1 0 0,-1-1-1 0 0,0 1 0 0 0,-1-1 0 0 0,0 0 1 0 0,0 0-1 0 0,0-1 0 0 0,-1 1 1 0 0,-1-1-1 0 0,1 0 0 0 0,-1 1 0 0 0,1-16 1 0 0,-3 21-52 0 0,0 0 1 0 0,0-1-1 0 0,0 1 1 0 0,0 0 0 0 0,-1 0-1 0 0,0 0 1 0 0,1 0 0 0 0,-1 0-1 0 0,0 0 1 0 0,0 0-1 0 0,-1 0 1 0 0,1 0 0 0 0,-1 1-1 0 0,-2-5 1 0 0,1 4 116 0 0,1 0-1 0 0,-1 0 1 0 0,-1 0 0 0 0,1 0 0 0 0,0 0-1 0 0,-1 1 1 0 0,0 0 0 0 0,1-1-1 0 0,-7-1 1 0 0,0 0 341 0 0,-1 0 0 0 0,1 1 0 0 0,-12-2 0 0 0,-32-4 3491 0 0,22 4 1179 0 0,29 4-3919 0 0,1 1-158 0 0,0 0 1 0 0,0 0 0 0 0,0-1-1 0 0,0 1 1 0 0,1-1 0 0 0,-1 1 0 0 0,0-1-1 0 0,0 0 1 0 0,0 1 0 0 0,1-1-1 0 0,-1 0 1 0 0,0 0 0 0 0,-2-2-1 0 0,29-7 2028 0 0,70-11-3817 0 0,-72 17 489 0 0</inkml:trace>
</inkml:ink>
</file>

<file path=ppt/ink/ink3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6.707"/>
    </inkml:context>
    <inkml:brush xml:id="br0">
      <inkml:brushProperty name="width" value="0.05" units="cm"/>
      <inkml:brushProperty name="height" value="0.05" units="cm"/>
    </inkml:brush>
  </inkml:definitions>
  <inkml:trace contextRef="#ctx0" brushRef="#br0">1 57 2761 0 0,'0'0'225'0'0,"0"0"0"0"0,0-1 0 0 0,0 1 0 0 0,0 0 0 0 0,0 0 0 0 0,0-1 0 0 0,0 1 0 0 0,0 0 1 0 0,0-1-1 0 0,0 1 0 0 0,0 0 0 0 0,0-1 0 0 0,0 1 0 0 0,3-4 3602 0 0,-3 3-3602 0 0,1 1 0 0 0,-1 0 0 0 0,0 0 0 0 0,0 0 0 0 0,1 0 0 0 0,-1 0 0 0 0,0 0 1 0 0,1-1-1 0 0,-1 1 0 0 0,0 0 0 0 0,1 0 0 0 0,-1 0 0 0 0,0 0 0 0 0,0 0 0 0 0,1 0 0 0 0,-1 0 1 0 0,1 0-1 0 0,22-5 2773 0 0,-19 4-3175 0 0,67-13 858 0 0,0 2 1 0 0,133-2-1 0 0,-174 15-909 0 0</inkml:trace>
</inkml:ink>
</file>

<file path=ppt/ink/ink3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7.086"/>
    </inkml:context>
    <inkml:brush xml:id="br0">
      <inkml:brushProperty name="width" value="0.05" units="cm"/>
      <inkml:brushProperty name="height" value="0.05" units="cm"/>
    </inkml:brush>
  </inkml:definitions>
  <inkml:trace contextRef="#ctx0" brushRef="#br0">10 45 15667 0 0,'0'0'58'0'0,"-1"0"-1"0"0,1 1 0 0 0,-1-1 1 0 0,1 0-1 0 0,-1 0 0 0 0,1 0 1 0 0,0 0-1 0 0,-1 0 0 0 0,1 1 1 0 0,-1-1-1 0 0,1 0 1 0 0,0 0-1 0 0,-1 1 0 0 0,1-1 1 0 0,0 0-1 0 0,-1 1 0 0 0,1-1 1 0 0,0 0-1 0 0,-1 1 0 0 0,1-1 1 0 0,0 0-1 0 0,0 1 0 0 0,-1-1 1 0 0,1 1-1 0 0,0-1 0 0 0,0 0 1 0 0,0 1-1 0 0,0-1 0 0 0,0 1 1 0 0,-1-1-1 0 0,1 1 1 0 0,0 0-1 0 0,17 3 119 0 0,-10-3-72 0 0,18 2-164 0 0,0-1 0 0 0,0-2 1 0 0,0 0-1 0 0,37-6 0 0 0,103-24-3039 0 0,-66 10-1937 0 0,-50 11 2423 0 0</inkml:trace>
</inkml:ink>
</file>

<file path=ppt/ink/ink3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7.432"/>
    </inkml:context>
    <inkml:brush xml:id="br0">
      <inkml:brushProperty name="width" value="0.05" units="cm"/>
      <inkml:brushProperty name="height" value="0.05" units="cm"/>
    </inkml:brush>
  </inkml:definitions>
  <inkml:trace contextRef="#ctx0" brushRef="#br0">555 39 14283 0 0,'-23'-9'451'0'0,"0"2"1"0"0,0 1-1 0 0,0 0 1 0 0,-1 2-1 0 0,0 1 1 0 0,-32 0-1 0 0,39 3-399 0 0,1 0 1 0 0,-1 1-1 0 0,1 1 1 0 0,0 1-1 0 0,0 0 1 0 0,0 1-1 0 0,0 1 1 0 0,0 0-1 0 0,1 2 0 0 0,-17 8 1 0 0,29-13-45 0 0,-1 0 0 0 0,0 0 0 0 0,1 1 1 0 0,-1-1-1 0 0,1 1 0 0 0,0 0 0 0 0,0 0 0 0 0,0 0 0 0 0,0 0 1 0 0,1 1-1 0 0,-1-1 0 0 0,1 1 0 0 0,0 0 0 0 0,0-1 0 0 0,0 1 1 0 0,1 0-1 0 0,-1 0 0 0 0,1 0 0 0 0,0 0 0 0 0,0 1 0 0 0,-1 5 1 0 0,2-4-78 0 0,1 0 1 0 0,-1 0 0 0 0,1 0 0 0 0,1 0-1 0 0,-1 0 1 0 0,1-1 0 0 0,0 1 0 0 0,0-1-1 0 0,0 1 1 0 0,1-1 0 0 0,0 0 0 0 0,0 0-1 0 0,0 0 1 0 0,0 0 0 0 0,5 4 0 0 0,18 20-627 0 0,39 32 1 0 0,20 21 78 0 0,-76-72 578 0 0,0 1 0 0 0,-1 0-1 0 0,0 0 1 0 0,-1 1 0 0 0,-1 0-1 0 0,8 19 1 0 0,-12-28 39 0 0,-1 0-1 0 0,0 0 1 0 0,-1 1 0 0 0,1-1-1 0 0,0 0 1 0 0,-1 0 0 0 0,0 1-1 0 0,0-1 1 0 0,0 0 0 0 0,0 0-1 0 0,0 1 1 0 0,-1-1 0 0 0,1 0-1 0 0,-1 0 1 0 0,0 1 0 0 0,0-1-1 0 0,-3 6 1 0 0,1-5-2 0 0,0 1 1 0 0,0-1 0 0 0,0 0-1 0 0,-1 0 1 0 0,0 0-1 0 0,0 0 1 0 0,0-1 0 0 0,0 1-1 0 0,0-1 1 0 0,-6 3-1 0 0,-4 2 142 0 0,-1-2 0 0 0,1 1-1 0 0,-1-2 1 0 0,0 0 0 0 0,-1-1 0 0 0,-23 4-1 0 0,19-5 456 0 0,-1-1 0 0 0,1-1 0 0 0,-21-1 0 0 0,35 0-594 0 0,0-1 0 0 0,-1 1 0 0 0,1-2 0 0 0,0 1 0 0 0,0 0 0 0 0,0-1 0 0 0,0 0 0 0 0,1-1 0 0 0,-1 1 0 0 0,0-1 0 0 0,1 0 0 0 0,0-1 0 0 0,0 1 0 0 0,-6-6 0 0 0,2-3-1547 0 0,4-3-4501 0 0</inkml:trace>
</inkml:ink>
</file>

<file path=ppt/ink/ink3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7.807"/>
    </inkml:context>
    <inkml:brush xml:id="br0">
      <inkml:brushProperty name="width" value="0.05" units="cm"/>
      <inkml:brushProperty name="height" value="0.05" units="cm"/>
    </inkml:brush>
  </inkml:definitions>
  <inkml:trace contextRef="#ctx0" brushRef="#br0">335 20 9298 0 0,'0'0'58'0'0,"0"0"-1"0"0,0-1 1 0 0,0 1-1 0 0,1 0 1 0 0,-1 0-1 0 0,0 0 1 0 0,0 0 0 0 0,0-1-1 0 0,0 1 1 0 0,0 0-1 0 0,1 0 1 0 0,-1 0-1 0 0,0-1 1 0 0,0 1 0 0 0,0 0-1 0 0,0 0 1 0 0,0 0-1 0 0,0-1 1 0 0,0 1-1 0 0,0 0 1 0 0,0 0 0 0 0,0-1-1 0 0,0 1 1 0 0,0 0-1 0 0,0 0 1 0 0,0-1-1 0 0,0 1 1 0 0,0 0 0 0 0,0 0-1 0 0,0 0 1 0 0,0-1-1 0 0,0 1 1 0 0,-1 0-1 0 0,1 0 1 0 0,0 0 0 0 0,0-1-1 0 0,0 1 1 0 0,0 0-1 0 0,0 0 1 0 0,-1 0-1 0 0,1-1 1 0 0,-13-5 3219 0 0,-15 1 531 0 0,15 6-3387 0 0,0 1 0 0 0,0 0 0 0 0,0 0 0 0 0,0 1 0 0 0,1 1 0 0 0,-1 0 0 0 0,-16 8 0 0 0,8-2-409 0 0,1 1-1 0 0,0 1 1 0 0,-25 18-1 0 0,42-27-68 0 0,0-1-1 0 0,0 0 1 0 0,1 1-1 0 0,-1-1 0 0 0,1 1 1 0 0,-1 0-1 0 0,1 0 0 0 0,0 0 1 0 0,0 0-1 0 0,0 0 1 0 0,0 1-1 0 0,1-1 0 0 0,-1 0 1 0 0,1 1-1 0 0,0-1 1 0 0,0 1-1 0 0,0 0 0 0 0,0-1 1 0 0,0 5-1 0 0,2-3-115 0 0,-1-1 0 0 0,1 0 0 0 0,0 1 0 0 0,0-1 0 0 0,0 0 0 0 0,0 0 0 0 0,1 0 0 0 0,0 0 1 0 0,0 0-1 0 0,0 0 0 0 0,0 0 0 0 0,1 0 0 0 0,-1-1 0 0 0,1 1 0 0 0,6 5 0 0 0,18 17-1518 0 0,44 32 0 0 0,21 19 235 0 0,-88-74 1436 0 0,-1 1 0 0 0,0-1 0 0 0,0 1 1 0 0,0 0-1 0 0,-1 0 0 0 0,1 0 1 0 0,-1 0-1 0 0,0 0 0 0 0,0 1 1 0 0,0-1-1 0 0,-1 0 0 0 0,1 1 1 0 0,-1 0-1 0 0,0-1 0 0 0,0 1 0 0 0,-1 0 1 0 0,0 5-1 0 0,0-6 66 0 0,0-1 0 0 0,-1 1-1 0 0,0 0 1 0 0,0-1 0 0 0,0 1-1 0 0,0-1 1 0 0,-1 1 0 0 0,0-1 0 0 0,1 0-1 0 0,-1 0 1 0 0,0 0 0 0 0,0 1 0 0 0,-1-2-1 0 0,1 1 1 0 0,-1 0 0 0 0,1 0 0 0 0,-1-1-1 0 0,0 0 1 0 0,0 1 0 0 0,0-1 0 0 0,0 0-1 0 0,-5 2 1 0 0,-3 1 376 0 0,0 0 0 0 0,-1 0 0 0 0,0-1 0 0 0,0-1-1 0 0,0 0 1 0 0,0 0 0 0 0,0-1 0 0 0,-1-1 0 0 0,1 0 0 0 0,-21-1 0 0 0,21-1-1729 0 0,-1-1 0 0 0,1 0 0 0 0,-17-5 0 0 0,8 0-4507 0 0</inkml:trace>
</inkml:ink>
</file>

<file path=ppt/ink/ink3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8.244"/>
    </inkml:context>
    <inkml:brush xml:id="br0">
      <inkml:brushProperty name="width" value="0.05" units="cm"/>
      <inkml:brushProperty name="height" value="0.05" units="cm"/>
    </inkml:brush>
  </inkml:definitions>
  <inkml:trace contextRef="#ctx0" brushRef="#br0">5 56 920 0 0,'-4'-6'16477'0'0,"14"4"-17991"0"0,302-36 2735 0 0,-176 30-3132 0 0,-114 6-3608 0 0</inkml:trace>
</inkml:ink>
</file>

<file path=ppt/ink/ink3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8.605"/>
    </inkml:context>
    <inkml:brush xml:id="br0">
      <inkml:brushProperty name="width" value="0.05" units="cm"/>
      <inkml:brushProperty name="height" value="0.05" units="cm"/>
    </inkml:brush>
  </inkml:definitions>
  <inkml:trace contextRef="#ctx0" brushRef="#br0">196 7 4521 0 0,'-42'-6'1306'0'0,"15"9"4109"0"0,26-2-5196 0 0,0 0 0 0 0,0 0 0 0 0,0 0 0 0 0,0 0 0 0 0,0 0-1 0 0,0 0 1 0 0,0 0 0 0 0,0 0 0 0 0,1 0 0 0 0,-1 0 0 0 0,0 1 0 0 0,1-1-1 0 0,-1 0 1 0 0,1 1 0 0 0,-1 1 0 0 0,-6 26 201 0 0,5-24-122 0 0,-85 591 5553 0 0,86-587-5847 0 0,-3 46 241 0 0,3-30-832 0 0,-2-1-1 0 0,-6 31 1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2.700"/>
    </inkml:context>
    <inkml:brush xml:id="br0">
      <inkml:brushProperty name="width" value="0.05" units="cm"/>
      <inkml:brushProperty name="height" value="0.05" units="cm"/>
      <inkml:brushProperty name="color" value="#004F8B"/>
    </inkml:brush>
  </inkml:definitions>
  <inkml:trace contextRef="#ctx0" brushRef="#br0">18 33 3225 0 0,'-7'-3'5949'0'0,"13"4"-1994"0"0,-4-1-3904 0 0,-1 0 0 0 0,0 1-1 0 0,0-1 1 0 0,0 0-1 0 0,1 1 1 0 0,-1 0 0 0 0,0-1-1 0 0,0 1 1 0 0,0 0-1 0 0,0-1 1 0 0,0 1 0 0 0,0 0-1 0 0,0 0 1 0 0,0 0 0 0 0,-1 0-1 0 0,1 0 1 0 0,0 0-1 0 0,0 1 1 0 0,-1-2-45 0 0,0 0-1 0 0,0 0 1 0 0,0 0-1 0 0,0 0 1 0 0,1 1-1 0 0,-1-1 1 0 0,0 0-1 0 0,0 0 1 0 0,0 0-1 0 0,0 0 1 0 0,0 0-1 0 0,0 0 1 0 0,0 0-1 0 0,0 0 1 0 0,0 1-1 0 0,0-1 1 0 0,0 0-1 0 0,0 0 1 0 0,0 0-1 0 0,0 0 1 0 0,0 0-1 0 0,0 0 1 0 0,0 0-1 0 0,0 0 1 0 0,0 1-1 0 0,0-1 1 0 0,0 0-1 0 0,0 0 1 0 0,0 0-1 0 0,0 0 1 0 0,-1 0-1 0 0,1 0 1 0 0,0 0-1 0 0,0 0 1 0 0,0 0-1 0 0,0 1 1 0 0,0-1-1 0 0,0 0 1 0 0,0 0-1 0 0,0 0 1 0 0,0 0-1 0 0,0 0 1 0 0,0 0-1 0 0,-1 0 1 0 0,1 0-1 0 0,0 0 1 0 0,0 0-1 0 0,0 0 1 0 0,0 0-1 0 0,0 0 1 0 0,0 0-1 0 0,0 0 1 0 0,0 0-1 0 0,-1 0 1 0 0,1 0-1 0 0,0 0 1 0 0,0 0 0 0 0,0 0-1 0 0,0 0 1 0 0,0 0-1 0 0,-10-4 749 0 0,-9-10 1893 0 0,19 14-2659 0 0,0-1 0 0 0,-1 1 0 0 0,1-1 0 0 0,-1 1 1 0 0,1-1-1 0 0,-1 1 0 0 0,1-1 0 0 0,0 1 0 0 0,-1-1 0 0 0,1 1 1 0 0,0-1-1 0 0,0 0 0 0 0,-1 1 0 0 0,1-1 0 0 0,0 1 0 0 0,0-1 1 0 0,0 0-1 0 0,0 1 0 0 0,0-1 0 0 0,0 0 0 0 0,0 1 0 0 0,0-1 0 0 0,0 1 1 0 0,0-1-1 0 0,0 0 0 0 0,0 1 0 0 0,1-1 0 0 0,-1 1 0 0 0,0-1 1 0 0,1 0-1 0 0,0 0-66 0 0,0 0 1 0 0,0 0 0 0 0,0 0-1 0 0,0 0 1 0 0,0 1-1 0 0,0-1 1 0 0,0 0 0 0 0,0 1-1 0 0,1-1 1 0 0,-1 1 0 0 0,0-1-1 0 0,1 1 1 0 0,1-1-1 0 0,3 0-199 0 0,0 0 0 0 0,0 1 0 0 0,0-1 0 0 0,0 1 0 0 0,8 1 0 0 0,-12-1 300 0 0,0 1 0 0 0,0-1 0 0 0,0 1 0 0 0,0 0 1 0 0,-1 0-1 0 0,1-1 0 0 0,0 1 0 0 0,0 0 0 0 0,-1 0 0 0 0,1 1 0 0 0,0-1 0 0 0,-1 0 0 0 0,1 0 0 0 0,1 3 0 0 0,-3-3-13 0 0,1-1 1 0 0,-1 1-1 0 0,0 0 0 0 0,0-1 0 0 0,1 1 1 0 0,-1-1-1 0 0,0 1 0 0 0,0 0 0 0 0,0-1 0 0 0,0 1 1 0 0,0 0-1 0 0,0-1 0 0 0,0 1 0 0 0,0 0 1 0 0,0-1-1 0 0,0 1 0 0 0,0 0 0 0 0,0-1 0 0 0,0 1 1 0 0,-1 0-1 0 0,1-1 0 0 0,0 1 0 0 0,0-1 0 0 0,-1 1 1 0 0,1 0-1 0 0,0-1 0 0 0,-1 1 0 0 0,1-1 1 0 0,-1 1-1 0 0,1-1 0 0 0,-1 1 0 0 0,1-1 0 0 0,-1 0 1 0 0,1 1-1 0 0,-1-1 0 0 0,1 1 0 0 0,-1-1 1 0 0,1 0-1 0 0,-1 0 0 0 0,0 1 0 0 0,1-1 0 0 0,-1 0 1 0 0,0 0-1 0 0,1 0 0 0 0,-2 1 0 0 0,-27 6 2487 0 0,28-6-2401 0 0,-1-1 0 0 0,1 0-1 0 0,0 0 1 0 0,-1 0 0 0 0,1 0-1 0 0,0 0 1 0 0,-1-1 0 0 0,1 1 0 0 0,0 0-1 0 0,-1-1 1 0 0,1 1 0 0 0,0-1-1 0 0,0 1 1 0 0,0-1 0 0 0,-1 1-1 0 0,1-1 1 0 0,0 0 0 0 0,0 0-1 0 0,0 0 1 0 0,-1-1 0 0 0,1-1-1489 0 0</inkml:trace>
</inkml:ink>
</file>

<file path=ppt/ink/ink3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8.958"/>
    </inkml:context>
    <inkml:brush xml:id="br0">
      <inkml:brushProperty name="width" value="0.05" units="cm"/>
      <inkml:brushProperty name="height" value="0.05" units="cm"/>
    </inkml:brush>
  </inkml:definitions>
  <inkml:trace contextRef="#ctx0" brushRef="#br0">1 44 16131 0 0,'0'0'57'0'0,"0"0"0"0"0,0 0-1 0 0,0 0 1 0 0,1 0-1 0 0,-1 0 1 0 0,0 0-1 0 0,0 0 1 0 0,0 0-1 0 0,0 0 1 0 0,1 0 0 0 0,-1 0-1 0 0,0 0 1 0 0,0 0-1 0 0,0-1 1 0 0,0 1-1 0 0,0 0 1 0 0,1 0-1 0 0,-1 0 1 0 0,0 0 0 0 0,0 0-1 0 0,0 0 1 0 0,0 0-1 0 0,0 0 1 0 0,0-1-1 0 0,0 1 1 0 0,1 0-1 0 0,-1 0 1 0 0,0 0 0 0 0,0 0-1 0 0,0 0 1 0 0,0 0-1 0 0,0-1 1 0 0,0 1-1 0 0,0 0 1 0 0,0 0-1 0 0,0 0 1 0 0,0 0 0 0 0,0-1-1 0 0,0 1 1 0 0,0 0-1 0 0,0 0 1 0 0,0 0-1 0 0,0 0 1 0 0,0-1 0 0 0,0 1-1 0 0,0 0 1 0 0,0 0-1 0 0,0 0 1 0 0,0 0-1 0 0,0 0 1 0 0,0-1-1 0 0,0 1 1 0 0,0 0 0 0 0,-1 0-1 0 0,1 0 1 0 0,0 0-1 0 0,0 0 1 0 0,0 0-1 0 0,0-1 1 0 0,0 1-1 0 0,0 0 1 0 0,0 0 0 0 0,-1 0-1 0 0,1 0 1 0 0,0 0-1 0 0,1 0 219 0 0,3-1-10 0 0,83-6 17 0 0,81-10-300 0 0,-128 11 6 0 0,1 1-48 0 0</inkml:trace>
</inkml:ink>
</file>

<file path=ppt/ink/ink3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32.253"/>
    </inkml:context>
    <inkml:brush xml:id="br0">
      <inkml:brushProperty name="width" value="0.05" units="cm"/>
      <inkml:brushProperty name="height" value="0.05" units="cm"/>
    </inkml:brush>
  </inkml:definitions>
  <inkml:trace contextRef="#ctx0" brushRef="#br0">423 49 5985 0 0,'-3'-6'12626'0'0,"1"2"-12501"0"0,-1 1 0 0 0,1 0 1 0 0,-1 0-1 0 0,0 0 0 0 0,0 0 0 0 0,0 1 1 0 0,0-1-1 0 0,0 1 0 0 0,0-1 1 0 0,-1 1-1 0 0,1 0 0 0 0,-1 1 0 0 0,0-1 1 0 0,0 0-1 0 0,1 1 0 0 0,-1 0 1 0 0,0 0-1 0 0,0 0 0 0 0,-7 0 1 0 0,3 2-193 0 0,0 0 0 0 0,-1 0 1 0 0,1 1-1 0 0,0 0 0 0 0,0 0 1 0 0,0 1-1 0 0,0 0 0 0 0,0 0 1 0 0,1 1-1 0 0,-1 0 0 0 0,1 0 1 0 0,-10 9-1 0 0,8-7-255 0 0,1 2 0 0 0,-1 0 1 0 0,1 0-1 0 0,0 0 0 0 0,1 1 1 0 0,0 0-1 0 0,1 0 0 0 0,-10 18 0 0 0,14-23 57 0 0,0 1-1 0 0,1-1 0 0 0,-1 0 0 0 0,1 1 0 0 0,0-1 1 0 0,0 1-1 0 0,0 0 0 0 0,1-1 0 0 0,0 1 1 0 0,0-1-1 0 0,0 1 0 0 0,0 0 0 0 0,1-1 0 0 0,0 1 1 0 0,0-1-1 0 0,0 1 0 0 0,0-1 0 0 0,1 1 1 0 0,0-1-1 0 0,3 6 0 0 0,4 5-346 0 0,0-1 1 0 0,2 0-1 0 0,0-1 0 0 0,16 16 1 0 0,-14-15 445 0 0,0 0 0 0 0,18 27 1 0 0,-29-37 167 0 0,0-1 0 0 0,0 1 0 0 0,0 0 1 0 0,0 0-1 0 0,-1 0 0 0 0,1 0 0 0 0,-1 0 1 0 0,0 0-1 0 0,-1 0 0 0 0,1 1 0 0 0,-1-1 1 0 0,0 0-1 0 0,0 0 0 0 0,0 1 0 0 0,0-1 1 0 0,-1 0-1 0 0,1 0 0 0 0,-3 5 0 0 0,2-5 234 0 0,-1-1 1 0 0,1 1-1 0 0,-1-1 0 0 0,0 0 0 0 0,-1 1 0 0 0,1-1 0 0 0,0 0 0 0 0,-1-1 0 0 0,0 1 1 0 0,0 0-1 0 0,1-1 0 0 0,-2 1 0 0 0,1-1 0 0 0,0 0 0 0 0,0 0 0 0 0,-1 0 0 0 0,1-1 0 0 0,-1 1 1 0 0,1-1-1 0 0,-6 2 0 0 0,-2-1 137 0 0,0 0 0 0 0,1 0 0 0 0,-1-1 0 0 0,0 0 0 0 0,0-1 0 0 0,0 0 0 0 0,0-1 1 0 0,0 0-1 0 0,-11-3 0 0 0,14 2-393 0 0,0 0-1 0 0,0 0 1 0 0,0-1 0 0 0,1 0 0 0 0,-1 0 0 0 0,1-1 0 0 0,0 0-1 0 0,0 0 1 0 0,0-1 0 0 0,0 0 0 0 0,1 0 0 0 0,-10-10 0 0 0,15 14-215 0 0,0 0 1 0 0,0 0-1 0 0,0-1 1 0 0,0 1 0 0 0,1 0-1 0 0,-1 0 1 0 0,0-1 0 0 0,1 1-1 0 0,-1 0 1 0 0,1-1-1 0 0,-1 1 1 0 0,1-1 0 0 0,0 1-1 0 0,-1-1 1 0 0,1 1-1 0 0,0 0 1 0 0,0-1 0 0 0,0 1-1 0 0,1-4 1 0 0,2-7-4356 0 0</inkml:trace>
</inkml:ink>
</file>

<file path=ppt/ink/ink3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32.623"/>
    </inkml:context>
    <inkml:brush xml:id="br0">
      <inkml:brushProperty name="width" value="0.05" units="cm"/>
      <inkml:brushProperty name="height" value="0.05" units="cm"/>
    </inkml:brush>
  </inkml:definitions>
  <inkml:trace contextRef="#ctx0" brushRef="#br0">401 47 12443 0 0,'0'-1'141'0'0,"-1"0"0"0"0,1 0 0 0 0,-1 0 1 0 0,1 0-1 0 0,-1 0 0 0 0,1 1 0 0 0,-1-1 1 0 0,1 0-1 0 0,-1 0 0 0 0,0 1 0 0 0,1-1 0 0 0,-1 0 1 0 0,0 1-1 0 0,0-1 0 0 0,0 0 0 0 0,1 1 1 0 0,-1-1-1 0 0,-2 0 0 0 0,-18-9 1992 0 0,18 8-1931 0 0,-8-2 187 0 0,0 0 0 0 0,0 1-1 0 0,-1 0 1 0 0,1 1 0 0 0,-1 0 0 0 0,0 1 0 0 0,0 0-1 0 0,1 1 1 0 0,-1 0 0 0 0,0 1 0 0 0,-18 4-1 0 0,16-3-372 0 0,0 2 0 0 0,-1 0 0 0 0,1 1 0 0 0,0 0 0 0 0,1 1 0 0 0,0 0 0 0 0,0 1 0 0 0,-22 17 0 0 0,32-23-62 0 0,1 1 0 0 0,0 0 0 0 0,0 0 0 0 0,0 0 0 0 0,0 0 1 0 0,1 0-1 0 0,-1 0 0 0 0,0 1 0 0 0,1-1 0 0 0,0 1 0 0 0,-1-1 0 0 0,1 1 0 0 0,0-1 0 0 0,0 1 0 0 0,1 0 0 0 0,-1-1 0 0 0,1 1 0 0 0,-1 4 0 0 0,1-2-179 0 0,0 0 0 0 0,1 0 0 0 0,-1-1 0 0 0,1 1 0 0 0,0 0 0 0 0,1 0-1 0 0,-1-1 1 0 0,1 1 0 0 0,4 7 0 0 0,4 5-549 0 0,1 0 0 0 0,0-1 0 0 0,2 0-1 0 0,14 14 1 0 0,-13-14 350 0 0,53 60-866 0 0,-58-64 1219 0 0,-1-1 0 0 0,-1 1 0 0 0,0 0 0 0 0,0 1 0 0 0,5 14 0 0 0,-12-26 75 0 0,1 1 1 0 0,-1-1 0 0 0,1 0 0 0 0,-1 1-1 0 0,0-1 1 0 0,1 1 0 0 0,-1-1-1 0 0,0 0 1 0 0,0 1 0 0 0,0-1-1 0 0,0 1 1 0 0,0-1 0 0 0,0 1-1 0 0,-1-1 1 0 0,1 0 0 0 0,0 1-1 0 0,-1-1 1 0 0,1 1 0 0 0,-1-1-1 0 0,0 0 1 0 0,-1 3 0 0 0,1-3 47 0 0,-1 1 0 0 0,1-1 0 0 0,-1 0 0 0 0,0 1 0 0 0,1-1 0 0 0,-1 0 0 0 0,0 0 0 0 0,0 0 0 0 0,0 0 0 0 0,0 0 0 0 0,0-1 0 0 0,0 1 0 0 0,-2 0 0 0 0,-6 1 193 0 0,0-1 0 0 0,0-1 0 0 0,0 1 1 0 0,0-2-1 0 0,-11 0 0 0 0,3-2-513 0 0,0 0 1 0 0,0-2 0 0 0,0 0 0 0 0,1 0 0 0 0,-22-11 0 0 0,17 5-692 0 0</inkml:trace>
</inkml:ink>
</file>

<file path=ppt/ink/ink3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33.134"/>
    </inkml:context>
    <inkml:brush xml:id="br0">
      <inkml:brushProperty name="width" value="0.05" units="cm"/>
      <inkml:brushProperty name="height" value="0.05" units="cm"/>
    </inkml:brush>
  </inkml:definitions>
  <inkml:trace contextRef="#ctx0" brushRef="#br0">1 547 10594 0 0,'0'3'1986'0'0,"4"-6"-1739"0"0,2-1 953 0 0,44-38-336 0 0,-2-2 0 0 0,-2-1 1 0 0,-2-3-1 0 0,58-81 0 0 0,-77 94-1259 0 0,-2-1 0 0 0,-1 0 0 0 0,25-60 0 0 0,-47 94 390 0 0,1 0 0 0 0,0 0 1 0 0,-1 0-1 0 0,1 0 0 0 0,-1-1 1 0 0,1 1-1 0 0,-1 0 0 0 0,0 0 1 0 0,0-1-1 0 0,0-2 1 0 0,0 5 37 0 0,0 0 1 0 0,-1 0-1 0 0,1-1 1 0 0,0 1-1 0 0,0 0 1 0 0,0 0-1 0 0,0 0 1 0 0,0-1 0 0 0,0 1-1 0 0,0 0 1 0 0,0 0-1 0 0,0 0 1 0 0,-1-1-1 0 0,1 1 1 0 0,0 0 0 0 0,0 0-1 0 0,0 0 1 0 0,0-1-1 0 0,-1 1 1 0 0,1 0-1 0 0,0 0 1 0 0,0 0-1 0 0,0 0 1 0 0,-1 0 0 0 0,1 0-1 0 0,0 0 1 0 0,0 0-1 0 0,-1-1 1 0 0,1 1-1 0 0,0 0 1 0 0,0 0-1 0 0,-1 0 1 0 0,1 0 0 0 0,-14 9 1923 0 0,6 1-1847 0 0,0 0 0 0 0,0 1-1 0 0,1 0 1 0 0,0 0 0 0 0,1 0 0 0 0,0 1 0 0 0,1 0 0 0 0,-4 13 0 0 0,-3 13-366 0 0,-8 52 0 0 0,17-75 138 0 0,1 0-1 0 0,0-1 1 0 0,2 1-1 0 0,-1 0 1 0 0,5 29-1 0 0,-4-39-19 0 0,1-1 0 0 0,0 1 0 0 0,0-1 0 0 0,0 1-1 0 0,1-1 1 0 0,0 1 0 0 0,0-1 0 0 0,0 0 0 0 0,0 0 0 0 0,0 0-1 0 0,1 0 1 0 0,0 0 0 0 0,0-1 0 0 0,0 1 0 0 0,0-1 0 0 0,0 1-1 0 0,1-1 1 0 0,0-1 0 0 0,-1 1 0 0 0,1 0 0 0 0,0-1 0 0 0,8 4 0 0 0,-11-6-13 0 0,0 1 1 0 0,0-1 0 0 0,-1 0 0 0 0,1 0-1 0 0,0 0 1 0 0,0 0 0 0 0,-1 0 0 0 0,1 0 0 0 0,0 0-1 0 0,0 0 1 0 0,-1 0 0 0 0,1 0 0 0 0,0 0 0 0 0,0 0-1 0 0,-1-1 1 0 0,1 1 0 0 0,0 0 0 0 0,0 0 0 0 0,-1-1-1 0 0,1 1 1 0 0,0-1 0 0 0,-1 1 0 0 0,1 0-1 0 0,-1-1 1 0 0,1 1 0 0 0,-1-1 0 0 0,1 1 0 0 0,-1-1-1 0 0,2-1 1 0 0,3-5-1257 0 0</inkml:trace>
</inkml:ink>
</file>

<file path=ppt/ink/ink3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33.522"/>
    </inkml:context>
    <inkml:brush xml:id="br0">
      <inkml:brushProperty name="width" value="0.05" units="cm"/>
      <inkml:brushProperty name="height" value="0.05" units="cm"/>
    </inkml:brush>
  </inkml:definitions>
  <inkml:trace contextRef="#ctx0" brushRef="#br0">15 25 16588 0 0,'-4'-1'94'0'0,"-6"-3"2751"0"0,11 2-1184 0 0,10 1-606 0 0,267-13-2630 0 0,-226 11-5834 0 0</inkml:trace>
</inkml:ink>
</file>

<file path=ppt/ink/ink3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3.544"/>
    </inkml:context>
    <inkml:brush xml:id="br0">
      <inkml:brushProperty name="width" value="0.05" units="cm"/>
      <inkml:brushProperty name="height" value="0.05" units="cm"/>
    </inkml:brush>
  </inkml:definitions>
  <inkml:trace contextRef="#ctx0" brushRef="#br0">291 0 7834 0 0,'0'0'3138'0'0,"-9"15"949"0"0,-23 63-2697 0 0,-28 106 1 0 0,44-133-1208 0 0,-45 187-43 0 0,-46 360 1 0 0,103-579-915 0 0,3-26 192 0 0</inkml:trace>
</inkml:ink>
</file>

<file path=ppt/ink/ink3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3.890"/>
    </inkml:context>
    <inkml:brush xml:id="br0">
      <inkml:brushProperty name="width" value="0.05" units="cm"/>
      <inkml:brushProperty name="height" value="0.05" units="cm"/>
    </inkml:brush>
  </inkml:definitions>
  <inkml:trace contextRef="#ctx0" brushRef="#br0">1 51 4609 0 0,'4'-11'-485'0'0,"13"-22"3607"0"0,-17 33-2964 0 0,1 0 1 0 0,-1-1-1 0 0,0 1 1 0 0,1-1-1 0 0,-1 1 0 0 0,1 0 1 0 0,-1-2-1 0 0,2 2 1 0 0,-2 0-1 0 0,1-1 1 0 0,-1 1-1 0 0,1 0 1 0 0,-1 0-1 0 0,1-1 1 0 0,-1 1-1 0 0,2 0 0 0 0,-2 0 1 0 0,1 0-1 0 0,0 0 1 0 0,-1 0-1 0 0,1 0 1 0 0,-1 0-1 0 0,1 0 1 0 0,-1 0-1 0 0,2 0 1 0 0,-1 0-1 0 0,-1 0 0 0 0,1 0 1 0 0,-1 1-1 0 0,1-1 1 0 0,-1 0-1 0 0,2 0 1 0 0,-2 1-1 0 0,1-1 1 0 0,-1 0-1 0 0,1 2 1 0 0,-1-2-1 0 0,1 0 0 0 0,-1 1 1 0 0,1-1-1 0 0,-1 1 1 0 0,0-1-1 0 0,2 1 1 0 0,11 13 131 0 0,-1 1 1 0 0,-1-1 0 0 0,0 1-1 0 0,-1 1 1 0 0,10 20 0 0 0,36 90 206 0 0,-43-92-299 0 0,84 232 177 0 0,-87-226-326 0 0,-1-1-1 0 0,-3 0 1 0 0,0 2 0 0 0,-1 79 0 0 0,-6-104-119 0 0,-1 1-1 0 0,-1 0 1 0 0,0-1 0 0 0,-6 18 0 0 0,-7 6-4327 0 0,2-10-985 0 0</inkml:trace>
</inkml:ink>
</file>

<file path=ppt/ink/ink3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4.232"/>
    </inkml:context>
    <inkml:brush xml:id="br0">
      <inkml:brushProperty name="width" value="0.05" units="cm"/>
      <inkml:brushProperty name="height" value="0.05" units="cm"/>
    </inkml:brush>
  </inkml:definitions>
  <inkml:trace contextRef="#ctx0" brushRef="#br0">0 2 8290 0 0,'2'-2'368'0'0,"0"2"80"0"0,-1 0-360 0 0,3 0-88 0 0,-1 0 0 0 0,2 0 0 0 0,2 2 160 0 0,3 0 24 0 0,10 2 0 0 0,9 1 0 0 0,9 2-88 0 0,3-2-24 0 0,3-1 0 0 0,4-4 0 0 0,1-3-72 0 0,5 1 0 0 0,6-4 0 0 0,-4 1 0 0 0</inkml:trace>
</inkml:ink>
</file>

<file path=ppt/ink/ink3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6.117"/>
    </inkml:context>
    <inkml:brush xml:id="br0">
      <inkml:brushProperty name="width" value="0.05" units="cm"/>
      <inkml:brushProperty name="height" value="0.05" units="cm"/>
    </inkml:brush>
  </inkml:definitions>
  <inkml:trace contextRef="#ctx0" brushRef="#br0">28 34 5905 0 0,'-11'-34'15426'0'0,"9"500"-14546"0"0,-6 78-950 0 0,3-493 16 0 0,3-49-1026 0 0</inkml:trace>
</inkml:ink>
</file>

<file path=ppt/ink/ink3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6.638"/>
    </inkml:context>
    <inkml:brush xml:id="br0">
      <inkml:brushProperty name="width" value="0.05" units="cm"/>
      <inkml:brushProperty name="height" value="0.05" units="cm"/>
    </inkml:brush>
  </inkml:definitions>
  <inkml:trace contextRef="#ctx0" brushRef="#br0">3 94 6913 0 0,'11'-10'603'0'0,"0"1"0"0"0,2 0-1 0 0,-1 1 1 0 0,1 1-1 0 0,0 0 1 0 0,0 0 0 0 0,0 2-1 0 0,2-1 1 0 0,-2 1 0 0 0,2 0-1 0 0,18-2 1 0 0,-12 4-299 0 0,0 0 0 0 0,-2 2 1 0 0,2 0-1 0 0,0 1 0 0 0,0 1 1 0 0,-1 0-1 0 0,33 8 1 0 0,-41-7-165 0 0,-1 2 0 0 0,1-1 0 0 0,-1 2 0 0 0,0-1 0 0 0,0 1 1 0 0,0 0-1 0 0,0 2 0 0 0,-1-1 0 0 0,0 1 0 0 0,17 15 0 0 0,-24-17-59 0 0,2-1-1 0 0,-1 1 1 0 0,-1 0-1 0 0,0 0 1 0 0,1-1-1 0 0,-2 1 1 0 0,2 1-1 0 0,-2-1 0 0 0,-1 1 1 0 0,2 0-1 0 0,-2-1 1 0 0,1 0-1 0 0,0 1 1 0 0,-2 0-1 0 0,1 0 1 0 0,-1 0-1 0 0,0 0 1 0 0,0 0-1 0 0,0 0 0 0 0,0 0 1 0 0,-1 0-1 0 0,-1 0 1 0 0,-1 7-1 0 0,-3 0 38 0 0,1 0 0 0 0,-1-1-1 0 0,-2 1 1 0 0,1-1-1 0 0,0-1 1 0 0,-2 1 0 0 0,-1-2-1 0 0,2 1 1 0 0,-2-1 0 0 0,-1-1-1 0 0,0 1 1 0 0,-12 7 0 0 0,-10 6 32 0 0,0-2 0 0 0,-3 0 1 0 0,-37 14-1 0 0,49-24-225 0 0,-2 0-1 0 0,-40 9 1 0 0,56-18 83 0 0,1 1 0 0 0,-2-1 0 0 0,1-1 0 0 0,0-1 0 0 0,-1 0 0 0 0,1 0 0 0 0,-1 0 0 0 0,2-1 0 0 0,-1 0 0 0 0,-11-3 0 0 0,21 4-13 0 0,0 0 1 0 0,-1 0-1 0 0,1 0 0 0 0,-1 0 1 0 0,1-1-1 0 0,0 1 1 0 0,-2 0-1 0 0,2 0 1 0 0,0 0-1 0 0,-1 0 1 0 0,1 0-1 0 0,0 0 0 0 0,-1 0 1 0 0,1-1-1 0 0,0 1 1 0 0,-1 0-1 0 0,1 0 1 0 0,0-1-1 0 0,-2 1 0 0 0,2 0 1 0 0,0 0-1 0 0,0-1 1 0 0,-1 1-1 0 0,1 0 1 0 0,0-2-1 0 0,0 2 0 0 0,0 0 1 0 0,-1-1-1 0 0,1 1 1 0 0,0-1-1 0 0,12-5-1070 0 0,24-1-729 0 0,8 2 1686 0 0,-2 3 0 0 0,2 1 0 0 0,0 2 0 0 0,0 1 0 0 0,-1 3 0 0 0,1 1 0 0 0,-1 2 0 0 0,0 2 0 0 0,62 23 0 0 0,-93-28 200 0 0,-1 1 1 0 0,0-2 0 0 0,0 2-1 0 0,-1 2 1 0 0,-1-1 0 0 0,1 0-1 0 0,0 1 1 0 0,0 0 0 0 0,-2 1-1 0 0,9 10 1 0 0,-14-14-41 0 0,0-2 0 0 0,0 2 0 0 0,-1 0 0 0 0,1-2 0 0 0,-2 2 0 0 0,1 0 0 0 0,0 0 0 0 0,-1-1 0 0 0,0 1 0 0 0,0 1 1 0 0,1-1-1 0 0,-2-1 0 0 0,1 1 0 0 0,-1 1 0 0 0,0-1 0 0 0,-1 0 0 0 0,1-1 0 0 0,-2 2 0 0 0,1-1 0 0 0,0 0 0 0 0,0 0 0 0 0,-1-1 0 0 0,0 1 0 0 0,0 0 0 0 0,-1 0 0 0 0,-3 5 0 0 0,-6 8 266 0 0,-2-1 0 0 0,1 0 0 0 0,-2-2 0 0 0,-1 0 0 0 0,0 0 0 0 0,1-1 0 0 0,-3-2-1 0 0,-36 22 1 0 0,6-7 281 0 0,-2-2 0 0 0,-69 21-1 0 0,99-38-511 0 0,-2-2 1 0 0,0 0-1 0 0,-24 4 0 0 0,39-9-79 0 0,1 0 0 0 0,-1-1 0 0 0,-1 0 1 0 0,1 0-1 0 0,1 0 0 0 0,-2-1 0 0 0,1 0 0 0 0,1-1 1 0 0,-1 1-1 0 0,-1-1 0 0 0,2 1 0 0 0,0-3 0 0 0,-1 2 0 0 0,-5-4 1 0 0,-8-7-373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3.355"/>
    </inkml:context>
    <inkml:brush xml:id="br0">
      <inkml:brushProperty name="width" value="0.05" units="cm"/>
      <inkml:brushProperty name="height" value="0.05" units="cm"/>
      <inkml:brushProperty name="color" value="#004F8B"/>
    </inkml:brush>
  </inkml:definitions>
  <inkml:trace contextRef="#ctx0" brushRef="#br0">238 0 6913 0 0,'0'0'529'0'0,"13"16"159"0"0,-4 0-608 0 0,-1-1 1 0 0,-1 1-1 0 0,0 0 1 0 0,-1 1-1 0 0,-1 0 1 0 0,-1-1 0 0 0,0 2-1 0 0,2 27 1 0 0,-3 4 794 0 0,-5 88 0 0 0,0-103-495 0 0,-1 0 0 0 0,-2-1 0 0 0,-2 0 0 0 0,-1 0 0 0 0,-1-1 0 0 0,-27 62 1 0 0,24-72-226 0 0,0-1 1 0 0,-1 1 0 0 0,-1-2 0 0 0,-1 0-1 0 0,0-1 1 0 0,-2 0 0 0 0,0-1 0 0 0,-1-1 0 0 0,-1-1-1 0 0,-24 17 1 0 0,0-6 132 0 0</inkml:trace>
</inkml:ink>
</file>

<file path=ppt/ink/ink3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48.568"/>
    </inkml:context>
    <inkml:brush xml:id="br0">
      <inkml:brushProperty name="width" value="0.05" units="cm"/>
      <inkml:brushProperty name="height" value="0.05" units="cm"/>
    </inkml:brush>
  </inkml:definitions>
  <inkml:trace contextRef="#ctx0" brushRef="#br0">514 116 10138 0 0,'0'0'778'0'0,"0"-32"5067"0"0,0 30-5697 0 0,0-2 1 0 0,0 1-1 0 0,0-1 1 0 0,0 1-1 0 0,0 0 1 0 0,-1 0-1 0 0,1-1 1 0 0,-1 2-1 0 0,-1-2 1 0 0,1 1-1 0 0,0 0 0 0 0,0 0 1 0 0,0 0-1 0 0,-2 0 1 0 0,2 0-1 0 0,-2 1 1 0 0,1 0-1 0 0,1-2 1 0 0,-2 2-1 0 0,1-1 1 0 0,-1 1-1 0 0,1 1 1 0 0,-2-2-1 0 0,2 1 1 0 0,-1 1-1 0 0,0 0 0 0 0,0-2 1 0 0,0 2-1 0 0,0 0 1 0 0,0 0-1 0 0,0-1 1 0 0,-1 1-1 0 0,1 1 1 0 0,-1-1-1 0 0,2 1 1 0 0,-2 0-1 0 0,0 0 1 0 0,1 0-1 0 0,-7 0 1 0 0,-4 2-153 0 0,2 1 1 0 0,-1 0-1 0 0,-1 1 1 0 0,2-1-1 0 0,0 2 1 0 0,0 0-1 0 0,-1 1 1 0 0,1 0-1 0 0,1 1 1 0 0,0 0-1 0 0,0 0 1 0 0,0 2-1 0 0,2-1 1 0 0,-12 13-1 0 0,-6 7-181 0 0,2 0 0 0 0,2 2-1 0 0,-33 54 1 0 0,35-48-92 0 0,1 2 0 0 0,-16 39 0 0 0,30-61 227 0 0,1 1-1 0 0,0-2 1 0 0,2 2-1 0 0,-1-1 1 0 0,1 1-1 0 0,2 0 1 0 0,0 31-1 0 0,1-44-61 0 0,0 1 1 0 0,1-2-1 0 0,0 2 0 0 0,-1-1 1 0 0,2 0-1 0 0,0 0 0 0 0,-1-1 1 0 0,1 1-1 0 0,0 0 0 0 0,-1-1 0 0 0,2 1 1 0 0,-1-1-1 0 0,1 1 0 0 0,-1-1 1 0 0,2 0-1 0 0,-2 0 0 0 0,2 0 1 0 0,-2 0-1 0 0,2 0 0 0 0,0-1 0 0 0,-1 0 1 0 0,1 1-1 0 0,0-2 0 0 0,-1 1 1 0 0,1 0-1 0 0,0 0 0 0 0,-1-1 1 0 0,2 0-1 0 0,-1-1 0 0 0,1 2 0 0 0,-2-1 1 0 0,2-1-1 0 0,-1 0 0 0 0,0 0 1 0 0,0 0-1 0 0,0 0 0 0 0,1 0 1 0 0,-1-1-1 0 0,0 1 0 0 0,0-2 0 0 0,0 1 1 0 0,1 0-1 0 0,-2-1 0 0 0,1 0 1 0 0,0 0-1 0 0,-1 1 0 0 0,1-2 1 0 0,6-4-1 0 0,6-5-297 0 0,0 1-1 0 0,-2-4 1 0 0,0 2-1 0 0,-1-1 1 0 0,1-2-1 0 0,-2 1 1 0 0,13-25 0 0 0,63-127-2649 0 0,-75 141 2512 0 0,16-42-417 0 0,-16 35 684 0 0,35-48 9763 0 0,-49 90-6470 0 0,-3 57-2432 0 0,2-1 1 0 0,3 1-1 0 0,12 91 1 0 0,-9-126-681 0 0,-2-23-328 0 0</inkml:trace>
</inkml:ink>
</file>

<file path=ppt/ink/ink3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48.898"/>
    </inkml:context>
    <inkml:brush xml:id="br0">
      <inkml:brushProperty name="width" value="0.05" units="cm"/>
      <inkml:brushProperty name="height" value="0.05" units="cm"/>
    </inkml:brush>
  </inkml:definitions>
  <inkml:trace contextRef="#ctx0" brushRef="#br0">24 0 11058 0 0,'3'157'5531'0'0,"-16"-24"-3269"0"0,0 21-2999 0 0,13-126-2578 0 0,4 39 0 0 0,1-33-831 0 0</inkml:trace>
</inkml:ink>
</file>

<file path=ppt/ink/ink3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0.244"/>
    </inkml:context>
    <inkml:brush xml:id="br0">
      <inkml:brushProperty name="width" value="0.05" units="cm"/>
      <inkml:brushProperty name="height" value="0.05" units="cm"/>
    </inkml:brush>
  </inkml:definitions>
  <inkml:trace contextRef="#ctx0" brushRef="#br0">465 300 6449 0 0,'0'0'271'0'0,"2"0"0"0"0,-2-1 0 0 0,0 1 0 0 0,1 0 0 0 0,-1-2 0 0 0,1 2 0 0 0,-1-1 0 0 0,0 1 0 0 0,1-1 0 0 0,-1 1 0 0 0,0-1 0 0 0,2 1 0 0 0,-2-1 0 0 0,0 1 0 0 0,0-2-1 0 0,0 2 1 0 0,1-1 0 0 0,-1 1 0 0 0,0-1 0 0 0,0 1 0 0 0,0-1 0 0 0,0 0 0 0 0,0 1 0 0 0,0-2 0 0 0,1-23 534 0 0,0 22-197 0 0,-1-16 34 0 0,1-1 0 0 0,-2 1 0 0 0,0 0 0 0 0,-1 0 0 0 0,-2 0 0 0 0,-8-27 0 0 0,10 39-413 0 0,-1 0 1 0 0,0 1 0 0 0,0-1-1 0 0,-1 1 1 0 0,0-1-1 0 0,1 1 1 0 0,-2 0-1 0 0,-10-9 1 0 0,13 11-144 0 0,-2 2 0 0 0,0-1 0 0 0,1 0 0 0 0,-1 1 0 0 0,0 0-1 0 0,-1 0 1 0 0,2-1 0 0 0,-1 2 0 0 0,-1 0 0 0 0,2 0 0 0 0,-2 0 0 0 0,0-1 0 0 0,1 1 0 0 0,-1 1 0 0 0,0-1 0 0 0,-3 1 0 0 0,0 1-78 0 0,0 0 0 0 0,1 1 1 0 0,-1-1-1 0 0,1 1 0 0 0,0 1 0 0 0,-1-1 0 0 0,1 1 1 0 0,0 1-1 0 0,1 0 0 0 0,-2-1 0 0 0,2 2 1 0 0,0-2-1 0 0,0 2 0 0 0,0 0 0 0 0,1 1 0 0 0,-1-1 1 0 0,1 1-1 0 0,-7 9 0 0 0,-9 12-129 0 0,3 2 0 0 0,-28 52 0 0 0,45-79 124 0 0,-27 52-89 0 0,-32 93 0 0 0,52-122 64 0 0,0 0 1 0 0,2 0-1 0 0,1 0 1 0 0,2 1-1 0 0,0 0 1 0 0,2 36-1 0 0,2-52-18 0 0,0-2-1 0 0,2 0 0 0 0,-1 2 1 0 0,1-2-1 0 0,-1 1 1 0 0,2-1-1 0 0,0 0 1 0 0,0 1-1 0 0,0-2 1 0 0,1 1-1 0 0,0-1 1 0 0,11 12-1 0 0,-14-16-56 0 0,1-1-1 0 0,-1 0 0 0 0,1 1 1 0 0,-1-1-1 0 0,0-1 0 0 0,1 2 1 0 0,-1-1-1 0 0,1-1 0 0 0,0 0 1 0 0,0 2-1 0 0,1-2 0 0 0,-2 0 1 0 0,2 0-1 0 0,-2-1 0 0 0,2 2 1 0 0,-2-2-1 0 0,2 1 0 0 0,-1-1 1 0 0,0 0-1 0 0,1 1 0 0 0,-1-2 1 0 0,1 1-1 0 0,-2 0 0 0 0,2 0 1 0 0,-2-1-1 0 0,2 1 0 0 0,0-2 0 0 0,-2 1 1 0 0,2 0-1 0 0,-2 0 0 0 0,2 0 1 0 0,-2-1-1 0 0,1 0 0 0 0,1 1 1 0 0,-2-1-1 0 0,0-1 0 0 0,5-3 1 0 0,5-5-301 0 0,-1 0 0 0 0,0-2 0 0 0,-1 1 0 0 0,-1-1 0 0 0,15-27 0 0 0,31-77-768 0 0,-43 90 1015 0 0,106-276-1207 0 0,-117 296 4331 0 0,-4 27 4123 0 0,3 10-7099 0 0,5 157 488 0 0,-2-156-840 0 0,1-1 1 0 0,1 1 0 0 0,2 0 0 0 0,12 32 0 0 0,-12-46-7380 0 0</inkml:trace>
</inkml:ink>
</file>

<file path=ppt/ink/ink3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0.716"/>
    </inkml:context>
    <inkml:brush xml:id="br0">
      <inkml:brushProperty name="width" value="0.05" units="cm"/>
      <inkml:brushProperty name="height" value="0.05" units="cm"/>
    </inkml:brush>
  </inkml:definitions>
  <inkml:trace contextRef="#ctx0" brushRef="#br0">67 1 4145 0 0,'1'0'144'0'0,"-1"0"0"0"0,2-1 1 0 0,-1 1-1 0 0,-1 0 0 0 0,1 0 0 0 0,0 0 1 0 0,-1 0-1 0 0,2 0 0 0 0,-2 0 1 0 0,1 0-1 0 0,0 1 0 0 0,-1-1 0 0 0,1 0 1 0 0,0 0-1 0 0,-1 0 0 0 0,2 0 0 0 0,-2 1 1 0 0,1-1-1 0 0,-1 0 0 0 0,1 2 1 0 0,-1-2-1 0 0,3 1 0 0 0,16 13-1118 0 0,-15-12 1213 0 0,4 4 153 0 0,1 1 0 0 0,-2 1-1 0 0,2-1 1 0 0,-2 0 0 0 0,0 1 0 0 0,-1 1-1 0 0,1-1 1 0 0,-1 1 0 0 0,8 15-1 0 0,-12-19-201 0 0,0-2-1 0 0,-1 2 0 0 0,0 0 0 0 0,1 0 0 0 0,-1-2 0 0 0,-1 2 0 0 0,1 0 1 0 0,-1 0-1 0 0,0-1 0 0 0,0 1 0 0 0,0 0 0 0 0,-1 0 0 0 0,1-1 0 0 0,-1 0 1 0 0,-1 1-1 0 0,1-1 0 0 0,0 1 0 0 0,-1-1 0 0 0,0 1 0 0 0,0-2 0 0 0,-1 2 1 0 0,1-2-1 0 0,0 1 0 0 0,-5 4 0 0 0,-1 2 420 0 0,-1-2 1 0 0,0 2-1 0 0,0-3 0 0 0,-1 1 0 0 0,-21 12 1 0 0,23-15-463 0 0,1 0 1 0 0,0-2-1 0 0,-2 1 1 0 0,2-2-1 0 0,-2 1 1 0 0,1-1-1 0 0,0 1 0 0 0,0-1 1 0 0,-18 0-1 0 0,94 1 1140 0 0,-32-2-1996 0 0,-2-1 1 0 0,43-4 0 0 0,-38-2-6355 0 0</inkml:trace>
</inkml:ink>
</file>

<file path=ppt/ink/ink3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1.830"/>
    </inkml:context>
    <inkml:brush xml:id="br0">
      <inkml:brushProperty name="width" value="0.05" units="cm"/>
      <inkml:brushProperty name="height" value="0.05" units="cm"/>
    </inkml:brush>
  </inkml:definitions>
  <inkml:trace contextRef="#ctx0" brushRef="#br0">12 0 9218 0 0,'-1'8'5352'0'0,"0"16"-5311"0"0,0-17 275 0 0,-1 308-201 0 0,5-150-183 0 0,-1-56 57 0 0,1-39 11 0 0,-5 0 0 0 0,-11 92 0 0 0,17-220 666 0 0,-4 41-383 0 0,1 2 0 0 0,0-2 0 0 0,5-21 0 0 0,-3 28-316 0 0,-1 0 0 0 0,2 0 0 0 0,-1 2 0 0 0,1-2 0 0 0,1 1 0 0 0,0 1 0 0 0,0-1 1 0 0,1 1-1 0 0,0 0 0 0 0,0-1 0 0 0,0 2 0 0 0,2 0 0 0 0,-1 0 0 0 0,0 0 0 0 0,2 1 0 0 0,-1 0 0 0 0,1 0 0 0 0,-1 1 0 0 0,1 0 0 0 0,1 1 0 0 0,-2 0 1 0 0,2 0-1 0 0,0 1 0 0 0,0-1 0 0 0,-1 2 0 0 0,2 1 0 0 0,-1-2 0 0 0,17 2 0 0 0,-22 1 68 0 0,0 0 0 0 0,1 0-1 0 0,-1 1 1 0 0,0 1 0 0 0,1-1 0 0 0,-1 0-1 0 0,0 0 1 0 0,-1 0 0 0 0,1 2 0 0 0,0-1 0 0 0,0 0-1 0 0,0 1 1 0 0,0 0 0 0 0,-1 0 0 0 0,0 0-1 0 0,0 1 1 0 0,0-1 0 0 0,-1 1 0 0 0,1 0-1 0 0,0-1 1 0 0,-1 2 0 0 0,0-2 0 0 0,-1 2 0 0 0,2 0-1 0 0,-2 0 1 0 0,1 0 0 0 0,-2-1 0 0 0,1 1-1 0 0,1 6 1 0 0,-1-4 92 0 0,0-1 0 0 0,-1 1 0 0 0,-1-1 0 0 0,1 1-1 0 0,-1-1 1 0 0,0 1 0 0 0,0-1 0 0 0,-1 1 0 0 0,0-1 0 0 0,-1 1 0 0 0,1-1-1 0 0,0 1 1 0 0,-2-1 0 0 0,1 0 0 0 0,0 0 0 0 0,-2 0 0 0 0,1 0 0 0 0,0 0-1 0 0,-1 0 1 0 0,0-1 0 0 0,0-1 0 0 0,-9 11 0 0 0,2-6 76 0 0,0 0 1 0 0,-1-1-1 0 0,0-1 1 0 0,0 0-1 0 0,0-1 0 0 0,-1 0 1 0 0,0 0-1 0 0,-1-1 1 0 0,1 0-1 0 0,0-2 0 0 0,-2-1 1 0 0,1 2-1 0 0,-27 0 1 0 0,30-4-1099 0 0,0 0 1 0 0,0-2 0 0 0,0 1-1 0 0,0-1 1 0 0,0 1 0 0 0,-17-8-1 0 0,13 3-6145 0 0</inkml:trace>
</inkml:ink>
</file>

<file path=ppt/ink/ink3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2.296"/>
    </inkml:context>
    <inkml:brush xml:id="br0">
      <inkml:brushProperty name="width" value="0.05" units="cm"/>
      <inkml:brushProperty name="height" value="0.05" units="cm"/>
    </inkml:brush>
  </inkml:definitions>
  <inkml:trace contextRef="#ctx0" brushRef="#br0">0 0 9218 0 0,'4'8'4345'0'0,"-3"14"-2976"0"0,-1-13-795 0 0,11 252 2965 0 0,-11-230-3476 0 0</inkml:trace>
</inkml:ink>
</file>

<file path=ppt/ink/ink3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2.765"/>
    </inkml:context>
    <inkml:brush xml:id="br0">
      <inkml:brushProperty name="width" value="0.05" units="cm"/>
      <inkml:brushProperty name="height" value="0.05" units="cm"/>
    </inkml:brush>
  </inkml:definitions>
  <inkml:trace contextRef="#ctx0" brushRef="#br0">76 0 5985 0 0,'-4'13'10468'0'0,"0"26"-8833"0"0,2-7-859 0 0,-31 431-906 0 0,17-197-40 0 0,11-197 170 0 0,-7-168-376 0 0,12 74 56 0 0,1 0 0 0 0,0 0 0 0 0,3 0 0 0 0,6-25-1 0 0,-8 38 289 0 0,2-1 0 0 0,1 1 0 0 0,0 0-1 0 0,0 0 1 0 0,1 0 0 0 0,0 0 0 0 0,0 2-1 0 0,1-1 1 0 0,15-17 0 0 0,-19 25 40 0 0,0 1 0 0 0,0-2 1 0 0,1 0-1 0 0,-1 2 0 0 0,1-2 0 0 0,-1 2 1 0 0,2 0-1 0 0,-1-1 0 0 0,0 1 0 0 0,1 1 1 0 0,-1-2-1 0 0,0 2 0 0 0,1 0 0 0 0,0 0 1 0 0,-1 0-1 0 0,0-1 0 0 0,1 2 0 0 0,0 0 1 0 0,0-1-1 0 0,0 1 0 0 0,-1 1 0 0 0,1-1 1 0 0,-1 0-1 0 0,1 2 0 0 0,0-1 0 0 0,-1 0 1 0 0,1 0-1 0 0,3 3 0 0 0,1-1 51 0 0,-1 2 0 0 0,1 0 0 0 0,-2 0 1 0 0,1 1-1 0 0,-1-1 0 0 0,0 1 0 0 0,-1 0 0 0 0,2 2 0 0 0,-2-1 0 0 0,0 0 0 0 0,-1 0 0 0 0,0 1 1 0 0,5 8-1 0 0,-6-8-4 0 0,1 2 0 0 0,-1-2 0 0 0,0 1 0 0 0,-1 0 0 0 0,0 0 0 0 0,-1 1 0 0 0,1-1 0 0 0,0 16 0 0 0,-3-20 27 0 0,0 1 0 0 0,-1 0 1 0 0,1 0-1 0 0,-1 0 0 0 0,0-1 0 0 0,-1 0 0 0 0,0 1 0 0 0,-1-1 0 0 0,2 1 1 0 0,-1-1-1 0 0,-2 0 0 0 0,2 1 0 0 0,-2-2 0 0 0,2 1 0 0 0,-9 7 0 0 0,1-1 210 0 0,0-2 1 0 0,-1 1-1 0 0,0-2 0 0 0,0 0 0 0 0,-1 1 0 0 0,1-2 0 0 0,-3 0 0 0 0,2-1 0 0 0,-1 0 0 0 0,-21 7 0 0 0,20-9-635 0 0,1-1 1 0 0,-1-1-1 0 0,-20 2 0 0 0,10-3-7125 0 0</inkml:trace>
</inkml:ink>
</file>

<file path=ppt/ink/ink3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3.233"/>
    </inkml:context>
    <inkml:brush xml:id="br0">
      <inkml:brushProperty name="width" value="0.05" units="cm"/>
      <inkml:brushProperty name="height" value="0.05" units="cm"/>
    </inkml:brush>
  </inkml:definitions>
  <inkml:trace contextRef="#ctx0" brushRef="#br0">232 0 3585 0 0,'2'2'206'0'0,"0"1"0"0"0,0-1 0 0 0,-1 1 0 0 0,2-1 0 0 0,-2 0 0 0 0,0 1 0 0 0,0-1 0 0 0,1 0 0 0 0,-1 2 0 0 0,0-2 0 0 0,0 1 0 0 0,-1 0 0 0 0,1 0 0 0 0,-1 0 0 0 0,2 0 0 0 0,-2-1 0 0 0,0 2 0 0 0,0-2 0 0 0,0 2 0 0 0,0-2 0 0 0,-2 1 0 0 0,2 0 0 0 0,-1 0 0 0 0,1 0 0 0 0,-1-1 0 0 0,0 2 0 0 0,0-2 0 0 0,-1 0 0 0 0,-1 4 0 0 0,-1 2 462 0 0,-1-2-1 0 0,0 1 1 0 0,0-1-1 0 0,0 0 1 0 0,1-2-1 0 0,-3 2 1 0 0,1-1-1 0 0,0 0 1 0 0,0 0-1 0 0,-7 3 1 0 0,-3 0-367 0 0,0-1 0 0 0,-1 0 0 0 0,1-1 0 0 0,-1-1 0 0 0,0 0 0 0 0,-2-2 0 0 0,-27 5 0 0 0,35-7-435 0 0,18-1-377 0 0,-2 0 161 0 0,1 0-1105 0 0,29 1 10 0 0,56-7-1 0 0,-62 1 906 0 0</inkml:trace>
</inkml:ink>
</file>

<file path=ppt/ink/ink3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3.872"/>
    </inkml:context>
    <inkml:brush xml:id="br0">
      <inkml:brushProperty name="width" value="0.05" units="cm"/>
      <inkml:brushProperty name="height" value="0.05" units="cm"/>
    </inkml:brush>
  </inkml:definitions>
  <inkml:trace contextRef="#ctx0" brushRef="#br0">44 1 10594 0 0,'0'0'819'0'0,"-3"18"863"0"0,-31 424-1246 0 0,33-436-458 0 0,-3 57-75 0 0,3 0-1 0 0,10 97 1 0 0,-2-187 498 0 0,-1-21-31 0 0,-2 11-30 0 0,18-71 0 0 0,-20 97-340 0 0,2 0 0 0 0,-1 2 0 0 0,2-2 0 0 0,0 1 0 0 0,0 1-1 0 0,0-1 1 0 0,1 1 0 0 0,1-1 0 0 0,0 2 0 0 0,0 0 0 0 0,11-10 0 0 0,-15 16-7 0 0,-1-1 1 0 0,0 1-1 0 0,2 1 0 0 0,-1-1 0 0 0,-1 0 0 0 0,2 1 1 0 0,-2 0-1 0 0,2-1 0 0 0,-1 1 0 0 0,0 0 0 0 0,1 1 1 0 0,-2-1-1 0 0,2 1 0 0 0,-1 0 0 0 0,1-1 1 0 0,-2 1-1 0 0,6 1 0 0 0,-2-1-7 0 0,-1 1-1 0 0,1 0 1 0 0,-1 2 0 0 0,1-2 0 0 0,-1 1 0 0 0,0 1-1 0 0,0-1 1 0 0,-1 0 0 0 0,9 5 0 0 0,-2 2 15 0 0,-2-1 0 0 0,2 2 0 0 0,-1-1 0 0 0,0 1 0 0 0,-1 0 0 0 0,-1 0 0 0 0,12 20 0 0 0,-14-20 77 0 0,0 1-1 0 0,-1 0 1 0 0,0 1-1 0 0,-1-2 1 0 0,0 2 0 0 0,0 0-1 0 0,-2 0 1 0 0,1 0-1 0 0,0 22 1 0 0,-3-28 58 0 0,0 0-1 0 0,-1 0 1 0 0,0 0 0 0 0,0 0-1 0 0,-1 0 1 0 0,1 0 0 0 0,-1-1-1 0 0,1 1 1 0 0,-2 0 0 0 0,-1-2 0 0 0,2 2-1 0 0,-2-1 1 0 0,2 0 0 0 0,-2 0-1 0 0,1-1 1 0 0,-2 1 0 0 0,1-1-1 0 0,-1 0 1 0 0,1 0 0 0 0,0 0 0 0 0,-1-1-1 0 0,-7 6 1 0 0,-1-4 225 0 0,1 3 1 0 0,0-2-1 0 0,-2-2 1 0 0,1 1-1 0 0,0 0 1 0 0,-1-2-1 0 0,-1 1 1 0 0,2-2-1 0 0,0 0 1 0 0,-20 0-1 0 0,20-2-1840 0 0,0 0-1 0 0,1-1 1 0 0,-24-6-1 0 0,20 2-5548 0 0</inkml:trace>
</inkml:ink>
</file>

<file path=ppt/ink/ink3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4.276"/>
    </inkml:context>
    <inkml:brush xml:id="br0">
      <inkml:brushProperty name="width" value="0.05" units="cm"/>
      <inkml:brushProperty name="height" value="0.05" units="cm"/>
    </inkml:brush>
  </inkml:definitions>
  <inkml:trace contextRef="#ctx0" brushRef="#br0">10 1 12899 0 0,'0'0'997'0'0,"-10"128"1899"0"0,20 103-1595 0 0,-8-208-1398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3.891"/>
    </inkml:context>
    <inkml:brush xml:id="br0">
      <inkml:brushProperty name="width" value="0.05" units="cm"/>
      <inkml:brushProperty name="height" value="0.05" units="cm"/>
      <inkml:brushProperty name="color" value="#004F8B"/>
    </inkml:brush>
  </inkml:definitions>
  <inkml:trace contextRef="#ctx0" brushRef="#br0">110 1 5985 0 0,'2'0'-63'0'0,"0"1"-1"0"0,0 0 1 0 0,0-1 0 0 0,0 1-1 0 0,0 0 1 0 0,0 0-1 0 0,0 0 1 0 0,-1 0 0 0 0,1 0-1 0 0,0 1 1 0 0,-1-1-1 0 0,1 0 1 0 0,1 3 0 0 0,20 20-383 0 0,-22-22 523 0 0,8 8-62 0 0,-2 0-1 0 0,1 1 1 0 0,-1-1 0 0 0,-1 1-1 0 0,0 1 1 0 0,8 21 0 0 0,-13-30 156 0 0,0 0 0 0 0,0 0 0 0 0,0 1 1 0 0,0-1-1 0 0,-1 0 0 0 0,0 0 0 0 0,1 0 0 0 0,-1 1 1 0 0,0-1-1 0 0,-1 0 0 0 0,1 0 0 0 0,0 1 0 0 0,-1-1 1 0 0,0 0-1 0 0,0 0 0 0 0,0 0 0 0 0,0 0 0 0 0,0 0 1 0 0,-1 0-1 0 0,1 0 0 0 0,-1 0 0 0 0,0-1 0 0 0,0 1 1 0 0,0-1-1 0 0,0 1 0 0 0,0-1 0 0 0,0 0 0 0 0,-1 1 1 0 0,1-1-1 0 0,-1 0 0 0 0,-5 2 0 0 0,-15 8 1127 0 0,-1-1 0 0 0,-1-2-1 0 0,0 0 1 0 0,-25 5-1 0 0,14-4-1063 0 0,115-2-1007 0 0,75-11-621 0 0,-103-1-3941 0 0</inkml:trace>
</inkml:ink>
</file>

<file path=ppt/ink/ink3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4.838"/>
    </inkml:context>
    <inkml:brush xml:id="br0">
      <inkml:brushProperty name="width" value="0.05" units="cm"/>
      <inkml:brushProperty name="height" value="0.05" units="cm"/>
    </inkml:brush>
  </inkml:definitions>
  <inkml:trace contextRef="#ctx0" brushRef="#br0">48 0 10594 0 0,'-2'50'8272'0'0,"-4"26"-6492"0"0,-1 19-2190 0 0,-17 683 10 0 0,21-739 320 0 0,1-109-37 0 0,-1 45 26 0 0,2 0 0 0 0,1 0 0 0 0,1 0 0 0 0,2 0 0 0 0,0 0 0 0 0,2 0 0 0 0,7-26 0 0 0,-5 36 69 0 0,-1 0 1 0 0,1 0-1 0 0,2 1 0 0 0,-2-1 1 0 0,12-11-1 0 0,-15 20 17 0 0,0 1 0 0 0,1 1 0 0 0,-2 0-1 0 0,2-1 1 0 0,0 1 0 0 0,0 0 0 0 0,0 1-1 0 0,0-1 1 0 0,1 0 0 0 0,-1 2 0 0 0,1 0-1 0 0,0-2 1 0 0,0 3 0 0 0,0-2 0 0 0,0 1-1 0 0,8 0 1 0 0,-11 2-3 0 0,1-1 0 0 0,0 1 0 0 0,-1 1 0 0 0,1-1 0 0 0,0 0-1 0 0,-1 1 1 0 0,1-1 0 0 0,0 1 0 0 0,-1 0 0 0 0,1 0 0 0 0,-2 1 0 0 0,2-1 0 0 0,0 1 0 0 0,3 3 0 0 0,-1-1-30 0 0,0 0-1 0 0,-1 1 1 0 0,1 0 0 0 0,-1 0 0 0 0,0 1 0 0 0,7 10 0 0 0,-3-3-27 0 0,-1 3 1 0 0,1-2-1 0 0,-3 1 0 0 0,1 1 1 0 0,6 23-1 0 0,-10-29 84 0 0,-2-1 1 0 0,2 2-1 0 0,-2 0 1 0 0,0-2-1 0 0,1 2 1 0 0,-2 0-1 0 0,-2-2 1 0 0,2 2-1 0 0,-1-1 1 0 0,-4 13-1 0 0,3-17 84 0 0,-1 0 1 0 0,1 0-1 0 0,-1-1 0 0 0,0 1 1 0 0,0 0-1 0 0,0-2 0 0 0,-1 1 1 0 0,0 1-1 0 0,0-1 0 0 0,-1 0 1 0 0,1-2-1 0 0,-1 2 0 0 0,0-2 0 0 0,-1 1 1 0 0,1 0-1 0 0,0-1 0 0 0,-12 5 1 0 0,6-3 114 0 0,0-1 1 0 0,0-1 0 0 0,0 1 0 0 0,0-2-1 0 0,-1 1 1 0 0,1-1 0 0 0,-1-1 0 0 0,-21-1-1 0 0,17 0-680 0 0,0-1-1 0 0,1-1 0 0 0,-22-7 0 0 0,19 5-6769 0 0</inkml:trace>
</inkml:ink>
</file>

<file path=ppt/ink/ink3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5.186"/>
    </inkml:context>
    <inkml:brush xml:id="br0">
      <inkml:brushProperty name="width" value="0.05" units="cm"/>
      <inkml:brushProperty name="height" value="0.05" units="cm"/>
    </inkml:brush>
  </inkml:definitions>
  <inkml:trace contextRef="#ctx0" brushRef="#br0">138 1 3673 0 0,'2'1'267'0'0,"1"0"0"0"0,-1 1 0 0 0,1-1 0 0 0,-1 0 0 0 0,-1 0 0 0 0,2 0 0 0 0,-1 2 0 0 0,0-2 0 0 0,0 1 0 0 0,-1-1 0 0 0,0 2 0 0 0,2-1 0 0 0,-2-1 0 0 0,0 2 0 0 0,1-1 0 0 0,-1 1 0 0 0,0-1 0 0 0,-1 0 0 0 0,2 5 0 0 0,-2-3 181 0 0,2 0-1 0 0,-2-1 0 0 0,0 1 0 0 0,0-1 0 0 0,-2 1 0 0 0,2-1 0 0 0,-1 1 0 0 0,0 0 1 0 0,1-1-1 0 0,-1 1 0 0 0,-2-1 0 0 0,0 4 0 0 0,-2 3 268 0 0,-1 1-1 0 0,-2-2 1 0 0,2-1 0 0 0,-1 2-1 0 0,-2-2 1 0 0,2 1-1 0 0,-16 11 1 0 0,12-13-681 0 0,0 1 1 0 0,-1-2-1 0 0,1 1 0 0 0,-2-1 0 0 0,-21 7 0 0 0,33-13-34 0 0,35-1-645 0 0,-1-1 0 0 0,0-3 0 0 0,34-7 0 0 0,-40 6-5857 0 0</inkml:trace>
</inkml:ink>
</file>

<file path=ppt/ink/ink3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2.388"/>
    </inkml:context>
    <inkml:brush xml:id="br0">
      <inkml:brushProperty name="width" value="0.05" units="cm"/>
      <inkml:brushProperty name="height" value="0.05" units="cm"/>
    </inkml:brush>
  </inkml:definitions>
  <inkml:trace contextRef="#ctx0" brushRef="#br0">0 57 3225 0 0,'2'-30'2704'0'0,"0"4"6609"0"0,0 31-8749 0 0,1 0 0 0 0,-2-1 0 0 0,1 1 0 0 0,-1 0 1 0 0,2 7-1 0 0,-3-11-408 0 0,18 98 294 0 0,-4 0-1 0 0,2 199 1 0 0,-16-284-424 0 0,0-1 0 0 0,0 1 0 0 0,-2 1-1 0 0,0-2 1 0 0,-1 1 0 0 0,1-1 0 0 0,-2 0 0 0 0,-5 17-1 0 0,9-30-13 0 0,0 0 0 0 0,-2 0 0 0 0,2 0 0 0 0,0 0 0 0 0,0 0 0 0 0,0 0-1 0 0,0 0 1 0 0,0 0 0 0 0,0 0 0 0 0,0 0 0 0 0,0 1 0 0 0,0-1 0 0 0,0 0-1 0 0,0 0 1 0 0,-1 0 0 0 0,1 0 0 0 0,0 0 0 0 0,0 0 0 0 0,0 0 0 0 0,0 0 0 0 0,0 0-1 0 0,0 0 1 0 0,0 0 0 0 0,0 0 0 0 0,-1 0 0 0 0,1 0 0 0 0,0 0 0 0 0,0 0-1 0 0,0 0 1 0 0,0 0 0 0 0,0 0 0 0 0,0 0 0 0 0,0 0 0 0 0,0 0 0 0 0,0 0-1 0 0,-1 0 1 0 0,1-1 0 0 0,0 1 0 0 0,0 0 0 0 0,0 0 0 0 0,0 0 0 0 0,0 0 0 0 0,0 0-1 0 0,0 0 1 0 0,0 0 0 0 0,0 0 0 0 0,0 0 0 0 0,0 0 0 0 0,0 0 0 0 0,0-1-1 0 0,-2 1 1 0 0,2 0 0 0 0,-6-11 231 0 0,-3-10-48 0 0,4 6-233 0 0,1 0 0 0 0,2 1-1 0 0,-1-2 1 0 0,2 1 0 0 0,0-1 0 0 0,1 1-1 0 0,1-1 1 0 0,0 1 0 0 0,0-1-1 0 0,2 2 1 0 0,0-1 0 0 0,1 0 0 0 0,1 0-1 0 0,0 1 1 0 0,11-21 0 0 0,-2 8-377 0 0,2 1 1 0 0,1 0-1 0 0,2 1 1 0 0,0 1-1 0 0,2 1 1 0 0,43-39-1 0 0,-57 55 136 0 0,0 0 1 0 0,1 1-1 0 0,0 0 0 0 0,1 0 1 0 0,-1 1-1 0 0,1-1 0 0 0,1 3 0 0 0,-2-2 1 0 0,2 2-1 0 0,0-1 0 0 0,12-2 0 0 0,-7 5-5043 0 0</inkml:trace>
</inkml:ink>
</file>

<file path=ppt/ink/ink3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2.792"/>
    </inkml:context>
    <inkml:brush xml:id="br0">
      <inkml:brushProperty name="width" value="0.05" units="cm"/>
      <inkml:brushProperty name="height" value="0.05" units="cm"/>
    </inkml:brush>
  </inkml:definitions>
  <inkml:trace contextRef="#ctx0" brushRef="#br0">1 303 9130 0 0,'0'0'683'0'0,"33"7"-727"0"0,-4-3-105 0 0,1-1 0 0 0,-1-1 0 0 0,1-1 0 0 0,0-2 0 0 0,36-5 1 0 0,-43 2 506 0 0,-1 0 0 0 0,1-1 0 0 0,-1-1 0 0 0,0-2 0 0 0,-1 0 0 0 0,1 0 0 0 0,26-16 0 0 0,-41 18-99 0 0,0 1 0 0 0,1-1 1 0 0,-1 0-1 0 0,0 0 0 0 0,-1-1 1 0 0,2 0-1 0 0,-2 0 0 0 0,-1 0 1 0 0,1 0-1 0 0,-1-2 0 0 0,-2 1 0 0 0,2 0 1 0 0,4-14-1 0 0,-7 19-109 0 0,-1-2 1 0 0,-1 1-1 0 0,2 0 1 0 0,-1 0-1 0 0,-1-1 0 0 0,0 1 1 0 0,0 0-1 0 0,0-1 1 0 0,0 1-1 0 0,0 0 0 0 0,-1-1 1 0 0,1 0-1 0 0,-2 2 1 0 0,1-2-1 0 0,-1 2 0 0 0,0-2 1 0 0,1 1-1 0 0,-1 1 1 0 0,-1-1-1 0 0,1-1 0 0 0,-1 2 1 0 0,1-1-1 0 0,0 2 1 0 0,-1-2-1 0 0,0 1 0 0 0,-1 0 1 0 0,1 0-1 0 0,0 0 1 0 0,-1 1-1 0 0,-4-4 0 0 0,3 4-84 0 0,0 1 0 0 0,1-2 0 0 0,-1 2 0 0 0,0-1 0 0 0,0 0 0 0 0,1 1 0 0 0,-1 1 0 0 0,0-1 0 0 0,0 1 0 0 0,0 0 0 0 0,0 0 0 0 0,-1 0 0 0 0,1 0 0 0 0,0 1 0 0 0,0-1 0 0 0,0 1 0 0 0,1 1 0 0 0,-1 0 0 0 0,1-1 0 0 0,-1 2 0 0 0,0-2 0 0 0,-6 6 0 0 0,-7 2 58 0 0,2 2 0 0 0,-1 0 0 0 0,2 1 0 0 0,-19 17 0 0 0,21-17-128 0 0,-1 1 1 0 0,2 2-1 0 0,1-1 0 0 0,0 0 0 0 0,1 0 0 0 0,0 2 1 0 0,2 1-1 0 0,-1-2 0 0 0,-9 33 0 0 0,16-40-6 0 0,-1 0 0 0 0,1 1-1 0 0,0-1 1 0 0,1 0-1 0 0,0 2 1 0 0,1-2-1 0 0,0 0 1 0 0,0 1 0 0 0,1-1-1 0 0,0 2 1 0 0,1-2-1 0 0,0 0 1 0 0,-1 1 0 0 0,3-1-1 0 0,-2-1 1 0 0,2 1-1 0 0,0 1 1 0 0,-1-2-1 0 0,2 0 1 0 0,0 1 0 0 0,0-2-1 0 0,9 11 1 0 0,-6-8-82 0 0,2 0 0 0 0,0-1 0 0 0,-1 0 0 0 0,2-1 0 0 0,0 2 0 0 0,0-3 0 0 0,2 0 0 0 0,-2 0 0 0 0,1-2 0 0 0,0 1 0 0 0,0 0 0 0 0,2-2 0 0 0,-2 1 0 0 0,1-2 0 0 0,0 0 1 0 0,0 0-1 0 0,0-2 0 0 0,25 0 0 0 0,-5-6-506 0 0</inkml:trace>
</inkml:ink>
</file>

<file path=ppt/ink/ink3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3.540"/>
    </inkml:context>
    <inkml:brush xml:id="br0">
      <inkml:brushProperty name="width" value="0.05" units="cm"/>
      <inkml:brushProperty name="height" value="0.05" units="cm"/>
    </inkml:brush>
  </inkml:definitions>
  <inkml:trace contextRef="#ctx0" brushRef="#br0">185 2 9218 0 0,'0'-1'2761'0'0,"2"12"1988"0"0,7 37-4218 0 0,-2 2 1 0 0,0 79 0 0 0,-12 111-490 0 0,3-172 133 0 0,-1-27-161 0 0,1 0 0 0 0,-19 78 1 0 0,17-106 73 0 0,1 1-1 0 0,-2 0 1 0 0,0 0 0 0 0,-1 0 0 0 0,0-1-1 0 0,-2-1 1 0 0,0 1 0 0 0,0-1 0 0 0,0 0 0 0 0,-2 0-1 0 0,-18 16 1 0 0,27-26-175 0 0,-2 0 0 0 0,1-1 1 0 0,-1 1-1 0 0,1-1 0 0 0,0 1 0 0 0,-1-1 0 0 0,1 0 0 0 0,-1 0 0 0 0,1 0 1 0 0,-1-1-1 0 0,1 2 0 0 0,-2-2 0 0 0,2 1 0 0 0,-1-1 0 0 0,1 0 0 0 0,-2 0 1 0 0,2 0-1 0 0,-1 0 0 0 0,1 0 0 0 0,-2-1 0 0 0,2 1 0 0 0,-4-2 0 0 0,-9-7-6293 0 0</inkml:trace>
</inkml:ink>
</file>

<file path=ppt/ink/ink3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3.953"/>
    </inkml:context>
    <inkml:brush xml:id="br0">
      <inkml:brushProperty name="width" value="0.05" units="cm"/>
      <inkml:brushProperty name="height" value="0.05" units="cm"/>
    </inkml:brush>
  </inkml:definitions>
  <inkml:trace contextRef="#ctx0" brushRef="#br0">1 175 3193 0 0,'16'-19'271'0'0,"1"1"1"0"0,1 1-1 0 0,1 0 0 0 0,0 2 1 0 0,2 1-1 0 0,0-1 1 0 0,31-14-1 0 0,-42 24-48 0 0,0 1 1 0 0,0 0-1 0 0,-1 0 1 0 0,1 1-1 0 0,1 0 0 0 0,-1 1 1 0 0,1-1-1 0 0,-1 2 1 0 0,1 0-1 0 0,0 1 0 0 0,-2 0 1 0 0,2 0-1 0 0,0 0 1 0 0,-1 1-1 0 0,1 2 0 0 0,0-1 1 0 0,-1 0-1 0 0,0 1 1 0 0,1 0-1 0 0,8 6 0 0 0,-11-6-61 0 0,-2 1-1 0 0,1 0 1 0 0,-1 1-1 0 0,0 0 1 0 0,2 0-1 0 0,-4 0 0 0 0,3 0 1 0 0,-3 1-1 0 0,3 0 1 0 0,-3 0-1 0 0,0 1 1 0 0,1-1-1 0 0,-1 2 0 0 0,-1-1 1 0 0,1 0-1 0 0,0 0 1 0 0,-2 0-1 0 0,1 0 1 0 0,-2 2-1 0 0,1-2 1 0 0,-1 1-1 0 0,1-1 0 0 0,-2 1 1 0 0,1 0-1 0 0,-1 0 1 0 0,-1 0-1 0 0,1-1 1 0 0,-2 2-1 0 0,1-2 0 0 0,-1 1 1 0 0,1-1-1 0 0,-2 0 1 0 0,-1 1-1 0 0,2-1 1 0 0,-2 0-1 0 0,1 0 0 0 0,-1 0 1 0 0,-1 0-1 0 0,0-1 1 0 0,0 0-1 0 0,0 0 1 0 0,-6 6-1 0 0,-6 2 502 0 0,0-1-1 0 0,-1 0 1 0 0,0-1-1 0 0,-26 13 1 0 0,-41 12-1346 0 0,55-26-6269 0 0</inkml:trace>
</inkml:ink>
</file>

<file path=ppt/ink/ink3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4.398"/>
    </inkml:context>
    <inkml:brush xml:id="br0">
      <inkml:brushProperty name="width" value="0.05" units="cm"/>
      <inkml:brushProperty name="height" value="0.05" units="cm"/>
    </inkml:brush>
  </inkml:definitions>
  <inkml:trace contextRef="#ctx0" brushRef="#br0">0 951 10594 0 0,'0'0'819'0'0,"18"-5"952"0"0,1-3-1359 0 0,-2-1-1 0 0,0-1 1 0 0,0-1-1 0 0,-1 0 1 0 0,0-1-1 0 0,28-28 1 0 0,74-95 2109 0 0,-104 117-2290 0 0,20-26-47 0 0,-1-1-1 0 0,-3-2 0 0 0,-2 0 0 0 0,-2-2 0 0 0,30-81 0 0 0,-41 88-765 0 0,-3-1-1 0 0,-1-1 1 0 0,-2 0-1 0 0,3-53 1 0 0,-12 92 357 0 0,1 1 67 0 0,-1 2 0 0 0,0-2-1 0 0,1 0 1 0 0,-1 1-1 0 0,0-1 1 0 0,-1 2 0 0 0,1-2-1 0 0,0 1 1 0 0,-1-1-1 0 0,1 1 1 0 0,-1 0 0 0 0,-1 0-1 0 0,-1-7 1 0 0,2 10 258 0 0,-1 0 1 0 0,2 0 0 0 0,-1 0-1 0 0,1-1 1 0 0,-1 1 0 0 0,1 0-1 0 0,-1 0 1 0 0,1 0 0 0 0,-2 0-1 0 0,1 0 1 0 0,1 0 0 0 0,-1 0-1 0 0,1 0 1 0 0,-1 0 0 0 0,1 0-1 0 0,-1 0 1 0 0,-1 0 0 0 0,2 1-1 0 0,-1-1 1 0 0,1 0 0 0 0,-1 0-1 0 0,1 1 1 0 0,-1-1 0 0 0,1 0-1 0 0,-2 0 1 0 0,2 2 0 0 0,-1-2-1 0 0,1 1 1 0 0,0-1 0 0 0,-1 0-1 0 0,1 1 1 0 0,-1-1 0 0 0,1 2-1 0 0,-17 19 1864 0 0,-8 19-1749 0 0,2 2 1 0 0,2-1-1 0 0,3 3 0 0 0,1 0 0 0 0,2 0 0 0 0,2 1 0 0 0,2 2 1 0 0,-6 60-1 0 0,14-83-218 0 0,2 1 0 0 0,1 0 0 0 0,5 32 1 0 0,-4-44-15 0 0,2 0 0 0 0,0 0 0 0 0,1 0 0 0 0,0 0 0 0 0,0-1 0 0 0,3 1 0 0 0,8 18 0 0 0,-13-29-38 0 0,-1 1 0 0 0,1-2-1 0 0,0 1 1 0 0,-1-1 0 0 0,0 2 0 0 0,1-2 0 0 0,0 0-1 0 0,0 2 1 0 0,1-2 0 0 0,-2 0 0 0 0,1 0 0 0 0,1 0-1 0 0,-2 1 1 0 0,1-1 0 0 0,1 0 0 0 0,-1-1 0 0 0,1 1-1 0 0,-1-1 1 0 0,1 1 0 0 0,-1-1 0 0 0,0 0 0 0 0,1 0-1 0 0,-1 0 1 0 0,1 0 0 0 0,-1 0 0 0 0,1 0 0 0 0,-1 0-1 0 0,1-1 1 0 0,-2 1 0 0 0,1-1 0 0 0,1 1 0 0 0,-1-1-1 0 0,1 0 1 0 0,-1 1 0 0 0,0-2 0 0 0,3-1 0 0 0,6-3-546 0 0,-1-1 0 0 0,1 0 0 0 0,-1-2 0 0 0,0 1 0 0 0,13-13 0 0 0,18-26-4318 0 0,53-75-1 0 0,-46 57 12614 0 0,-53 81-1934 0 0,-1 20-2135 0 0,5 38-5571 0 0,1-66 2751 0 0,0 4-807 0 0,1-2 1 0 0,0 2 0 0 0,1-1 0 0 0,0 1-1 0 0,2-2 1 0 0,3 13 0 0 0,-6-19-5 0 0,0-1-1 0 0,1 1 1 0 0,-1-1 0 0 0,1 1 0 0 0,-1-2 0 0 0,2 2-1 0 0,-2-2 1 0 0,2 2 0 0 0,-1-2 0 0 0,0 2-1 0 0,1-2 1 0 0,-1 0 0 0 0,2 1 0 0 0,-2-1 0 0 0,2 1-1 0 0,-1-2 1 0 0,0 1 0 0 0,0-1 0 0 0,0 2-1 0 0,1-2 1 0 0,0 0 0 0 0,5 3 0 0 0,-6-4-17 0 0,-1 0 1 0 0,1-2-1 0 0,-1 2 1 0 0,-1 0-1 0 0,2-1 1 0 0,-1 1-1 0 0,1-1 0 0 0,-2 1 1 0 0,1-1-1 0 0,1 0 1 0 0,-2 0-1 0 0,2-1 1 0 0,-1 1-1 0 0,-1 0 1 0 0,0 0-1 0 0,2 0 1 0 0,-2-1-1 0 0,0 0 1 0 0,2 1-1 0 0,-1-3 1 0 0,29-40-1371 0 0,-26 35 724 0 0,12-19-4163 0 0,-3-1-1492 0 0</inkml:trace>
</inkml:ink>
</file>

<file path=ppt/ink/ink3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4.744"/>
    </inkml:context>
    <inkml:brush xml:id="br0">
      <inkml:brushProperty name="width" value="0.05" units="cm"/>
      <inkml:brushProperty name="height" value="0.05" units="cm"/>
    </inkml:brush>
  </inkml:definitions>
  <inkml:trace contextRef="#ctx0" brushRef="#br0">43 6 17972 0 0,'-43'-6'4113'0'0,"52"18"-3364"0"0,14 9-1334 0 0,-1-5-5401 0 0,-5-7-1011 0 0</inkml:trace>
</inkml:ink>
</file>

<file path=ppt/ink/ink3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5.084"/>
    </inkml:context>
    <inkml:brush xml:id="br0">
      <inkml:brushProperty name="width" value="0.05" units="cm"/>
      <inkml:brushProperty name="height" value="0.05" units="cm"/>
    </inkml:brush>
  </inkml:definitions>
  <inkml:trace contextRef="#ctx0" brushRef="#br0">462 162 6449 0 0,'1'-4'453'0'0,"0"-1"-1"0"0,0 0 1 0 0,-1 1-1 0 0,0-1 1 0 0,0 0-1 0 0,0 0 1 0 0,0 1-1 0 0,0 0 0 0 0,-2-8 1 0 0,1 5 25 0 0,1 1-70 0 0,-2 0 0 0 0,2 0-1 0 0,-1 0 1 0 0,0 0 0 0 0,-2 0 0 0 0,2 2 0 0 0,-1-2 0 0 0,-1 0 0 0 0,0 1 0 0 0,-6-9 0 0 0,7 10-297 0 0,-1 2 0 0 0,1-1 0 0 0,-1 1 1 0 0,0 0-1 0 0,0-1 0 0 0,0 2 0 0 0,0-1 1 0 0,-1 1-1 0 0,2-2 0 0 0,-2 2 0 0 0,1 0 1 0 0,-1 0-1 0 0,0-1 0 0 0,1 2 1 0 0,-1-1-1 0 0,0 0 0 0 0,1 1 0 0 0,-1 0 1 0 0,-6 0-1 0 0,-3 1-148 0 0,1 0 1 0 0,-2 2-1 0 0,2-1 0 0 0,-1 2 1 0 0,0-1-1 0 0,1 2 0 0 0,0 0 1 0 0,1 1-1 0 0,-1-2 1 0 0,1 4-1 0 0,-14 7 0 0 0,-3 4-310 0 0,1 3-1 0 0,2-1 1 0 0,-25 28-1 0 0,41-41 348 0 0,2 0 0 0 0,-1 2-1 0 0,1-2 1 0 0,1 2 0 0 0,0 0-1 0 0,0 0 1 0 0,1 1 0 0 0,0-1-1 0 0,1 1 1 0 0,-6 21 0 0 0,9-27 28 0 0,1 1 0 0 0,-1-1 1 0 0,1 1-1 0 0,0-2 0 0 0,0 2 1 0 0,1-1-1 0 0,-1 1 0 0 0,1-1 1 0 0,1 1-1 0 0,-1-2 0 0 0,0 1 1 0 0,2 1-1 0 0,-1-1 0 0 0,0 0 1 0 0,1-1-1 0 0,-1 1 1 0 0,2 0-1 0 0,-2-2 0 0 0,2 2 1 0 0,0-1-1 0 0,-1 1 0 0 0,1-2 1 0 0,0 1-1 0 0,1-1 0 0 0,3 3 1 0 0,2 0-173 0 0,0 0 1 0 0,0 0 0 0 0,-1-1 0 0 0,1-2-1 0 0,18 7 1 0 0,26 2-4608 0 0,-20-7-185 0 0</inkml:trace>
</inkml:ink>
</file>

<file path=ppt/ink/ink3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5.526"/>
    </inkml:context>
    <inkml:brush xml:id="br0">
      <inkml:brushProperty name="width" value="0.05" units="cm"/>
      <inkml:brushProperty name="height" value="0.05" units="cm"/>
    </inkml:brush>
  </inkml:definitions>
  <inkml:trace contextRef="#ctx0" brushRef="#br0">484 170 4609 0 0,'1'-11'1181'0'0,"0"2"-1"0"0,-1-1 1 0 0,-1 1 0 0 0,1-2-1 0 0,-1 1 1 0 0,-2 1 0 0 0,2-1 0 0 0,-3 1-1 0 0,2-1 1 0 0,-2 1 0 0 0,-6-13-1 0 0,9 20-1055 0 0,0 0-1 0 0,0-1 1 0 0,-1 1-1 0 0,1 0 1 0 0,0-1-1 0 0,0 1 1 0 0,-2-1-1 0 0,2 2 1 0 0,0-1-1 0 0,-2 1 1 0 0,1-2-1 0 0,1 2 1 0 0,-2-1-1 0 0,1 1 1 0 0,-1-1-1 0 0,2 1 1 0 0,-1 0-1 0 0,-1 0 1 0 0,1 0-1 0 0,-1 1 1 0 0,0-2-1 0 0,0 1 1 0 0,1 1-1 0 0,-1-1 1 0 0,1 1-1 0 0,0 0 0 0 0,-1 0 1 0 0,-1 0-1 0 0,-3 0 1 0 0,-1 2-72 0 0,-1 1 0 0 0,0 0 0 0 0,2 1 0 0 0,-1-1 0 0 0,0 1 0 0 0,0 1 0 0 0,0 0 0 0 0,-6 4 0 0 0,-20 16-44 0 0,1 0 0 0 0,1 2 0 0 0,1 2-1 0 0,2 1 1 0 0,1 1 0 0 0,1 2 0 0 0,1 0 0 0 0,-34 61 0 0 0,58-89-34 0 0,0 0 1 0 0,0-1-1 0 0,0 1 0 0 0,1 0 0 0 0,-1 0 1 0 0,1 1-1 0 0,1-2 0 0 0,-1 1 1 0 0,1 0-1 0 0,0 1 0 0 0,0-1 0 0 0,0-1 1 0 0,1 1-1 0 0,-1 0 0 0 0,1 1 1 0 0,1-1-1 0 0,3 8 0 0 0,-4-10-104 0 0,0 0-1 0 0,0-1 1 0 0,2 0 0 0 0,-2 1-1 0 0,1-2 1 0 0,0 1 0 0 0,0 1-1 0 0,0-1 1 0 0,0-1-1 0 0,0 2 1 0 0,1-2 0 0 0,-1 0-1 0 0,0 1 1 0 0,1 0-1 0 0,1-1 1 0 0,-2 0 0 0 0,0 0-1 0 0,1-1 1 0 0,1 1 0 0 0,-2 0-1 0 0,0-1 1 0 0,2 0-1 0 0,-1 2 1 0 0,-1-2 0 0 0,2 0-1 0 0,-2 0 1 0 0,2 0 0 0 0,-2-2-1 0 0,1 2 1 0 0,0-1-1 0 0,0 1 1 0 0,4-2 0 0 0,14-6-430 0 0,-2-1 1 0 0,2 0-1 0 0,-1-1 1 0 0,-2 0-1 0 0,0-2 1 0 0,1-1-1 0 0,16-16 1 0 0,-10 10 18 0 0,136-112-4735 0 0,-137 110 3884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3:55.396"/>
    </inkml:context>
    <inkml:brush xml:id="br0">
      <inkml:brushProperty name="width" value="0.05" units="cm"/>
      <inkml:brushProperty name="height" value="0.05" units="cm"/>
      <inkml:brushProperty name="color" value="#004F8B"/>
    </inkml:brush>
  </inkml:definitions>
  <inkml:trace contextRef="#ctx0" brushRef="#br0">3155 2 5065 0 0,'-2'-1'233'0'0,"0"1"0"0"0,0 0 0 0 0,1 0 0 0 0,-1 0-1 0 0,0 0 1 0 0,0 0 0 0 0,0 0 0 0 0,0 0 0 0 0,1 1 0 0 0,-1-1 0 0 0,0 0-1 0 0,0 1 1 0 0,1 0 0 0 0,-1-1 0 0 0,0 1 0 0 0,1 0 0 0 0,-1 0 0 0 0,1 0 0 0 0,-1 0-1 0 0,1 0 1 0 0,-1 0 0 0 0,-1 3 0 0 0,-36 34-34 0 0,32-30 191 0 0,-267 314 2217 0 0,150-170-1797 0 0,31-40-280 0 0,-445 514 1333 0 0,-388 311-31 0 0,-67 52-2686 0 0,874-861-5534 0 0</inkml:trace>
</inkml:ink>
</file>

<file path=ppt/ink/ink3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5.877"/>
    </inkml:context>
    <inkml:brush xml:id="br0">
      <inkml:brushProperty name="width" value="0.05" units="cm"/>
      <inkml:brushProperty name="height" value="0.05" units="cm"/>
    </inkml:brush>
  </inkml:definitions>
  <inkml:trace contextRef="#ctx0" brushRef="#br0">134 56 3225 0 0,'-5'3'6943'0'0,"-8"8"-3699"0"0,-5 14-2413 0 0,2 1-1 0 0,0 0 1 0 0,3 2 0 0 0,-1-1-1 0 0,-15 53 1 0 0,26-72-893 0 0,1-1 0 0 0,1 3 0 0 0,-2 13 0 0 0,2-20 43 0 0,1-1 0 0 0,0 1 0 0 0,0-1 0 0 0,0 0 0 0 0,1 1 0 0 0,-1-1 0 0 0,0 0 0 0 0,1 1 0 0 0,-1-1 0 0 0,2 1 0 0 0,-2-2 0 0 0,1 1 1 0 0,0 1-1 0 0,0-1 0 0 0,1 0 0 0 0,-1-1 0 0 0,0 2 0 0 0,3 2 0 0 0,9-4-5068 0 0,-3-1-372 0 0</inkml:trace>
  <inkml:trace contextRef="#ctx0" brushRef="#br0" timeOffset="1">391 7 6449 0 0,'-5'-6'15845'0'0,"-7"30"-15742"0"0,2 0 1 0 0,0-1-1 0 0,2 2 0 0 0,0 0 0 0 0,-3 28 0 0 0,9-37-118 0 0,-1 0-1 0 0,2-1 0 0 0,0 1 1 0 0,1 0-1 0 0,1 0 0 0 0,0-1 1 0 0,2 2-1 0 0,-1-2 0 0 0,2 1 1 0 0,5 15-1 0 0,-8-28 0 0 0,0 0-1 0 0,0-1 1 0 0,0 2 0 0 0,1-2-1 0 0,-1 0 1 0 0,1 1 0 0 0,0-1-1 0 0,-1 1 1 0 0,1-1 0 0 0,1 0-1 0 0,-2 1 1 0 0,1-2 0 0 0,1 1-1 0 0,-1 1 1 0 0,1-2 0 0 0,-1 1-1 0 0,5 2 1 0 0,-4-4-129 0 0,-2 0 0 0 0,2 0 0 0 0,-1 0 0 0 0,0 0-1 0 0,1 0 1 0 0,-1 0 0 0 0,1 0 0 0 0,-1-1 0 0 0,1 1 0 0 0,-1 0 0 0 0,-1-2 0 0 0,2 1-1 0 0,-1 1 1 0 0,1-1 0 0 0,-2 0 0 0 0,1 0 0 0 0,1-1 0 0 0,-2 1 0 0 0,1 0 0 0 0,0-1-1 0 0,0 0 1 0 0,-1 1 0 0 0,3-2 0 0 0,22-25-1938 0 0,-14 13 981 0 0</inkml:trace>
</inkml:ink>
</file>

<file path=ppt/ink/ink3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6.363"/>
    </inkml:context>
    <inkml:brush xml:id="br0">
      <inkml:brushProperty name="width" value="0.05" units="cm"/>
      <inkml:brushProperty name="height" value="0.05" units="cm"/>
    </inkml:brush>
  </inkml:definitions>
  <inkml:trace contextRef="#ctx0" brushRef="#br0">0 127 13827 0 0,'0'0'2040'0'0,"16"-1"1"0"0,54 13-2831 0 0,-2-5 0 0 0,93 1 0 0 0,-116-11-4818 0 0</inkml:trace>
  <inkml:trace contextRef="#ctx0" brushRef="#br0" timeOffset="1">930 0 3225 0 0,'-5'2'8450'0'0,"-6"7"-5059"0"0,5 0-3066 0 0,0 2 0 0 0,-1 0 0 0 0,3-1 0 0 0,-1 1 1 0 0,0 0-1 0 0,1 1 0 0 0,-2 10 0 0 0,-11 88-30 0 0,14-83-567 0 0,0-1 0 0 0,-1 2 0 0 0,-15 43 0 0 0,14-58-5736 0 0</inkml:trace>
</inkml:ink>
</file>

<file path=ppt/ink/ink3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6.692"/>
    </inkml:context>
    <inkml:brush xml:id="br0">
      <inkml:brushProperty name="width" value="0.05" units="cm"/>
      <inkml:brushProperty name="height" value="0.05" units="cm"/>
    </inkml:brush>
  </inkml:definitions>
  <inkml:trace contextRef="#ctx0" brushRef="#br0">1 7 9674 0 0,'0'0'6'0'0,"0"0"0"0"0,0-1 0 0 0,0 1 0 0 0,0 0 0 0 0,0 0 0 0 0,0 0 0 0 0,0 0 0 0 0,0 0 0 0 0,0-1 0 0 0,0 1 1 0 0,0 0-1 0 0,0 0 0 0 0,0 0 0 0 0,0 0 0 0 0,0 0 0 0 0,0-2 0 0 0,0 2 0 0 0,0 0 0 0 0,0 0 0 0 0,0 0 0 0 0,0 0 0 0 0,0 0 0 0 0,1 0 0 0 0,-1-1 0 0 0,0 1 0 0 0,0 0 0 0 0,0 0 0 0 0,0 0 0 0 0,0 0 0 0 0,0 0 0 0 0,0 0 0 0 0,1 0 0 0 0,-1 0 1 0 0,0 0-1 0 0,0 0 0 0 0,0 0 0 0 0,0 0 0 0 0,0 0 0 0 0,2 0 0 0 0,-2 0 0 0 0,0 0 0 0 0,0 0 0 0 0,0 0 0 0 0,0 0 0 0 0,1 0 0 0 0,15-1-306 0 0,16 3-165 0 0,-32-2 481 0 0,84 12-1406 0 0,-22-2 992 0 0,2-3 0 0 0,-1-2-1 0 0,95-5 1 0 0,-84-7 254 0 0,-80 11 415 0 0,1 1-1 0 0,0 1 1 0 0,0-1-1 0 0,-6 9 1 0 0,8-8 310 0 0,-18 19 1084 0 0,2 1-1 0 0,1 1 1 0 0,-19 42 0 0 0,28-53-1563 0 0,3 1 0 0 0,0-1-1 0 0,1 1 1 0 0,0 0 0 0 0,1 0 0 0 0,2 0 0 0 0,-3 34-1 0 0,5-44-55 0 0,1 0 0 0 0,-1 1 0 0 0,1-3 0 0 0,1 3 0 0 0,0-1 0 0 0,1-1 0 0 0,-2 1 0 0 0,2-1 0 0 0,0 1 0 0 0,1-1 0 0 0,-2 0 0 0 0,2 0 0 0 0,5 6 0 0 0,-7-10-26 0 0,0 0-1 0 0,-1 1 0 0 0,2-2 0 0 0,-1 1 0 0 0,-1 0 0 0 0,2 0 0 0 0,-1-1 0 0 0,1 0 0 0 0,-1 0 0 0 0,1 2 0 0 0,-1-3 1 0 0,1 1-1 0 0,-1 0 0 0 0,2 0 0 0 0,-2-1 0 0 0,1 2 0 0 0,-1-2 0 0 0,2 1 0 0 0,-2-1 0 0 0,1 0 0 0 0,0 0 0 0 0,0 0 0 0 0,-1 0 1 0 0,1-1-1 0 0,0 1 0 0 0,0-2 0 0 0,-1 2 0 0 0,1-1 0 0 0,0 0 0 0 0,0 0 0 0 0,-1 0 0 0 0,1-1 0 0 0,-1 1 0 0 0,4-2 1 0 0,4-4-82 0 0,0-2 1 0 0,-1 1-1 0 0,1 0 1 0 0,-1-1-1 0 0,-2 0 1 0 0,2-1-1 0 0,-2 1 1 0 0,0-2 0 0 0,-1 2-1 0 0,0-2 1 0 0,1 0-1 0 0,2-15 1 0 0,-4 16 18 0 0,-2 1 1 0 0,0-1-1 0 0,0 1 1 0 0,-2-2 0 0 0,0 2-1 0 0,0-1 1 0 0,1-1-1 0 0,-2 2 1 0 0,0-2-1 0 0,-2 2 1 0 0,1-2 0 0 0,0 2-1 0 0,-1-1 1 0 0,-1-1-1 0 0,-4-9 1 0 0,6 15 176 0 0,-2 1 0 0 0,1-1 1 0 0,-2 1-1 0 0,2-1 0 0 0,-2 2 0 0 0,1-2 0 0 0,0 2 1 0 0,-1-1-1 0 0,0 0 0 0 0,0 1 0 0 0,0-1 0 0 0,-6-2 1 0 0,8 5-100 0 0,-2 0 0 0 0,2-1 0 0 0,-1 0 0 0 0,-1 1 0 0 0,2 1 0 0 0,-2-1 1 0 0,2 0-1 0 0,-2 1 0 0 0,2-1 0 0 0,-2 1 0 0 0,0 0 0 0 0,2 0 0 0 0,-2 0 1 0 0,2 0-1 0 0,-2 1 0 0 0,1-1 0 0 0,0 0 0 0 0,0 1 0 0 0,0 0 1 0 0,-1 0-1 0 0,-3 2 0 0 0,-1 2-963 0 0</inkml:trace>
</inkml:ink>
</file>

<file path=ppt/ink/ink3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07.071"/>
    </inkml:context>
    <inkml:brush xml:id="br0">
      <inkml:brushProperty name="width" value="0.05" units="cm"/>
      <inkml:brushProperty name="height" value="0.05" units="cm"/>
    </inkml:brush>
  </inkml:definitions>
  <inkml:trace contextRef="#ctx0" brushRef="#br0">10 43 4145 0 0,'3'6'284'0'0,"1"0"1"0"0,0 0-1 0 0,-1 1 0 0 0,0-1 1 0 0,-1 1-1 0 0,1 0 0 0 0,-1 0 1 0 0,-1 0-1 0 0,0 0 0 0 0,1 1 1 0 0,-1-1-1 0 0,-1 0 0 0 0,0 0 1 0 0,-1 10-1 0 0,-1 8 1480 0 0,-1-2 1 0 0,-12 46-1 0 0,-2-27 434 0 0,28-66 250 0 0,-5 10-2493 0 0,1 1 1 0 0,1 0-1 0 0,11-19 1 0 0,1 8-1554 0 0,2 0 1 0 0,0 1-1 0 0,1 1 1 0 0,0 2 0 0 0,48-31-1 0 0,-49 37 1341 0 0,0 1 0 0 0,28-9 0 0 0,-50 22 363 0 0,0-1 0 0 0,1 1 0 0 0,-1 0-1 0 0,0-2 1 0 0,2 2 0 0 0,-2 0 0 0 0,0 0 0 0 0,1 0 0 0 0,-1-1 0 0 0,0 1-1 0 0,1 0 1 0 0,-1 0 0 0 0,1 0 0 0 0,-1 0 0 0 0,0 0 0 0 0,1 0-1 0 0,-1 0 1 0 0,2-1 0 0 0,-2 1 0 0 0,0 0 0 0 0,1 1 0 0 0,-1-1 0 0 0,1 0-1 0 0,-1 0 1 0 0,0 0 0 0 0,1 0 0 0 0,-1 0 0 0 0,2 0 0 0 0,-2 0 0 0 0,0 1-1 0 0,1-1 1 0 0,-1 0 0 0 0,0 0 0 0 0,1 0 0 0 0,-1 2 0 0 0,0-2 0 0 0,1 0-1 0 0,-1 1 1 0 0,0-1 0 0 0,1 0 0 0 0,-1 1 0 0 0,0-1 0 0 0,0 0 0 0 0,2 1-1 0 0,-6 24 4473 0 0,0-11-4869 0 0,1 7 708 0 0,-3 13 215 0 0,-4 64-1 0 0,10-90-614 0 0,0 1 0 0 0,0 0 0 0 0,1-1-1 0 0,0 2 1 0 0,0-2 0 0 0,2 0 0 0 0,-1 2 0 0 0,1-2 0 0 0,0 0-1 0 0,1 1 1 0 0,0-2 0 0 0,7 12 0 0 0,-10-17-24 0 0,1 1 1 0 0,1-1-1 0 0,-2-1 0 0 0,2 2 1 0 0,-1-2-1 0 0,0 1 0 0 0,1-1 1 0 0,-1 1-1 0 0,1-1 0 0 0,-1 0 1 0 0,1 0-1 0 0,-1 0 0 0 0,1 1 1 0 0,0-2-1 0 0,0 1 0 0 0,-1-1 1 0 0,1 1-1 0 0,0-1 0 0 0,0 0 1 0 0,-1 0-1 0 0,2 0 0 0 0,-2 0 1 0 0,1 0-1 0 0,0-1 0 0 0,0 1 1 0 0,-1-1-1 0 0,1 1 0 0 0,0-2 1 0 0,2 0-1 0 0,9-4-38 0 0,-1 0 0 0 0,1 0 0 0 0,-1-1 1 0 0,14-10-1 0 0,8-8-1247 0 0,3-6-4818 0 0</inkml:trace>
</inkml:ink>
</file>

<file path=ppt/ink/ink3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19.565"/>
    </inkml:context>
    <inkml:brush xml:id="br0">
      <inkml:brushProperty name="width" value="0.05" units="cm"/>
      <inkml:brushProperty name="height" value="0.05" units="cm"/>
    </inkml:brush>
  </inkml:definitions>
  <inkml:trace contextRef="#ctx0" brushRef="#br0">85 1 2761 0 0,'-11'1'19139'0'0,"9"9"-21443"0"0,-10 41 2942 0 0,1 1 0 0 0,-4 67 1 0 0,6-44-425 0 0,8-64-215 0 0,-21 198-117 0 0,21-171 87 0 0,1 0 0 0 0,1 0 0 0 0,11 56 0 0 0,-10-88-82 0 0,-2 1-33 0 0,1-1-1 0 0,0 0 1 0 0,2 0 0 0 0,-2 0-1 0 0,1 0 1 0 0,1 0 0 0 0,-1-1-1 0 0,1 1 1 0 0,5 7 0 0 0</inkml:trace>
</inkml:ink>
</file>

<file path=ppt/ink/ink3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19.907"/>
    </inkml:context>
    <inkml:brush xml:id="br0">
      <inkml:brushProperty name="width" value="0.05" units="cm"/>
      <inkml:brushProperty name="height" value="0.05" units="cm"/>
    </inkml:brush>
  </inkml:definitions>
  <inkml:trace contextRef="#ctx0" brushRef="#br0">186 0 21661 0 0,'-3'1'31'0'0,"1"2"1"0"0,-1-2 0 0 0,2 1 0 0 0,-1-1 0 0 0,-1 2-1 0 0,2-2 1 0 0,-1 1 0 0 0,0 1 0 0 0,0-1 0 0 0,1 0-1 0 0,-1 1 1 0 0,1-1 0 0 0,0 1 0 0 0,0-1 0 0 0,-2 5-1 0 0,-2 4-27 0 0,-25 43 156 0 0,-43 108 0 0 0,62-133-155 0 0,1 0 1 0 0,3 1-1 0 0,-1 0 0 0 0,3 1 1 0 0,-2 56-1 0 0,8-78-28 0 0,-1 1 0 0 0,3-2 0 0 0,-2 2 0 0 0,1-1 0 0 0,1 1 0 0 0,0-1 0 0 0,0-1 0 0 0,2 1 0 0 0,-2 0 0 0 0,2 0 0 0 0,0-1 0 0 0,0-1 0 0 0,1 1 0 0 0,0-1 0 0 0,0 1 0 0 0,2-1 0 0 0,-2 0 0 0 0,1-1 0 0 0,2 0 0 0 0,8 6 0 0 0,-12-8-115 0 0,1-1 0 0 0,0 0-1 0 0,0 1 1 0 0,0-2 0 0 0,0 1 0 0 0,0-1-1 0 0,0-1 1 0 0,1 2 0 0 0,0-2-1 0 0,-1 0 1 0 0,1-1 0 0 0,-1 1 0 0 0,1-1-1 0 0,0 0 1 0 0,-1 0 0 0 0,1-1 0 0 0,-1 0-1 0 0,2 0 1 0 0,-2-1 0 0 0,0 1-1 0 0,0-1 1 0 0,0 0 0 0 0,0-1 0 0 0,0 1-1 0 0,1-2 1 0 0,-1 1 0 0 0,0-1 0 0 0,-1 1-1 0 0,0-1 1 0 0,6-6 0 0 0,-7 6-23 0 0,0 0 1 0 0,0-1-1 0 0,-1 1 1 0 0,1-1-1 0 0,0 0 1 0 0,-2 0-1 0 0,2-1 1 0 0,-2 2-1 0 0,1-1 0 0 0,-2-1 1 0 0,1 0-1 0 0,0 1 1 0 0,-1-1-1 0 0,0 0 1 0 0,0 0-1 0 0,0-8 1 0 0,-1 11 124 0 0,-1 0 0 0 0,1 1 0 0 0,0-1 0 0 0,-1 1 0 0 0,1 0 0 0 0,-1-1 0 0 0,0 1 0 0 0,1-1 0 0 0,-2 1 0 0 0,1 0 0 0 0,0-1 0 0 0,0 1 0 0 0,-2 0 0 0 0,2-1 0 0 0,0 2 0 0 0,-4-4 0 0 0,2 4 198 0 0,1-1 1 0 0,0-1-1 0 0,-2 2 1 0 0,2 0-1 0 0,-2-1 1 0 0,0 0-1 0 0,2 1 1 0 0,-2 0-1 0 0,0 1 1 0 0,2-1-1 0 0,-2 1 0 0 0,1-1 1 0 0,-1 1-1 0 0,0 0 1 0 0,-3 0-1 0 0,-5 0 256 0 0,0 1-1 0 0,-1 0 0 0 0,1 1 0 0 0,0 1 0 0 0,0 0 1 0 0,-13 6-1 0 0,-36 17-1623 0 0,33-13-5472 0 0</inkml:trace>
</inkml:ink>
</file>

<file path=ppt/ink/ink3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0.514"/>
    </inkml:context>
    <inkml:brush xml:id="br0">
      <inkml:brushProperty name="width" value="0.05" units="cm"/>
      <inkml:brushProperty name="height" value="0.05" units="cm"/>
    </inkml:brush>
  </inkml:definitions>
  <inkml:trace contextRef="#ctx0" brushRef="#br0">234 0 7834 0 0,'-17'10'12285'0'0,"15"-8"-11466"0"0,-19 24 2242 0 0,-12 36-4883 0 0,29-55 2770 0 0,-48 91-860 0 0,25-52-135 0 0,3 3 1 0 0,-28 72-1 0 0,51-111-36 0 0,1-3 10 0 0</inkml:trace>
</inkml:ink>
</file>

<file path=ppt/ink/ink3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0.961"/>
    </inkml:context>
    <inkml:brush xml:id="br0">
      <inkml:brushProperty name="width" value="0.05" units="cm"/>
      <inkml:brushProperty name="height" value="0.05" units="cm"/>
    </inkml:brush>
  </inkml:definitions>
  <inkml:trace contextRef="#ctx0" brushRef="#br0">233 1 6913 0 0,'-2'1'10927'0'0,"-14"15"-8595"0"0,-55 87 193 0 0,28-33-2395 0 0,-51 119 0 0 0,87-173-930 0 0,7-17 536 0 0</inkml:trace>
</inkml:ink>
</file>

<file path=ppt/ink/ink3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1.311"/>
    </inkml:context>
    <inkml:brush xml:id="br0">
      <inkml:brushProperty name="width" value="0.05" units="cm"/>
      <inkml:brushProperty name="height" value="0.05" units="cm"/>
    </inkml:brush>
  </inkml:definitions>
  <inkml:trace contextRef="#ctx0" brushRef="#br0">140 0 7290 0 0,'14'2'540'0'0,"-1"1"0"0"0,-1 0 0 0 0,2 1-1 0 0,-2-1 1 0 0,1 2 0 0 0,0 1 0 0 0,-1 0 0 0 0,0 0 0 0 0,19 20 8656 0 0,-33-9-6338 0 0,-10 20-3892 0 0,9-27 1778 0 0,-109 229-401 0 0,11-24-497 0 0,89-185 84 0 0,1 1-1 0 0,2 2 0 0 0,2-1 1 0 0,1 0-1 0 0,-3 36 0 0 0,8-49 22 0 0,1 0-1 0 0,0 0 1 0 0,6 31 0 0 0,-5-45 17 0 0,1 3 0 0 0,0-1 0 0 0,0-1 0 0 0,0 1 0 0 0,1-1 0 0 0,0 0 0 0 0,0 0 0 0 0,0 0 0 0 0,1 0 0 0 0,0 0 0 0 0,0-1 0 0 0,1 0 0 0 0,7 8 0 0 0,-2-4-204 0 0</inkml:trace>
</inkml:ink>
</file>

<file path=ppt/ink/ink3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2.894"/>
    </inkml:context>
    <inkml:brush xml:id="br0">
      <inkml:brushProperty name="width" value="0.05" units="cm"/>
      <inkml:brushProperty name="height" value="0.05" units="cm"/>
    </inkml:brush>
  </inkml:definitions>
  <inkml:trace contextRef="#ctx0" brushRef="#br0">10 25 6913 0 0,'0'-11'-1007'0'0,"5"-3"10975"0"0,-4 27-6594 0 0,-8 137-1318 0 0,2-99-2410 0 0,1 1-1 0 0,9 80 0 0 0,-3-113-649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8.728"/>
    </inkml:context>
    <inkml:brush xml:id="br0">
      <inkml:brushProperty name="width" value="0.05" units="cm"/>
      <inkml:brushProperty name="height" value="0.05" units="cm"/>
      <inkml:brushProperty name="color" value="#004F8B"/>
    </inkml:brush>
  </inkml:definitions>
  <inkml:trace contextRef="#ctx0" brushRef="#br0">536 1 9674 0 0,'-24'5'6438'0'0,"-1"8"-3654"0"0,-22 24-2082 0 0,29-23 168 0 0,-58 46-192 0 0,2 4-1 0 0,-118 129 1 0 0,178-177-705 0 0,1 2-1 0 0,-12 19 1 0 0,21-29-11 0 0,0-1 0 0 0,1 1 0 0 0,-1 0 0 0 0,1 0 0 0 0,1 0 0 0 0,0 0 0 0 0,0 0 0 0 0,-1 12 0 0 0,3-4 38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4.26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1563 5985 0 0,'58'13'695'0'0,"-20"-11"-730"0"0,1-1-1 0 0,-1-2 1 0 0,0-2 0 0 0,52-10-1 0 0,-13-4 287 0 0,81-28-1 0 0,-59 9 57 0 0,-1-5 0 0 0,107-61 0 0 0,171-127 755 0 0,-192 96-662 0 0,-159 113-345 0 0,-1-2 0 0 0,-1-1-1 0 0,-1-1 1 0 0,37-52 0 0 0,-57 72-58 0 0,1 0 0 0 0,-1 1 0 0 0,0-1 0 0 0,0 0 0 0 0,0 0 0 0 0,-1 0 0 0 0,1-1 0 0 0,-1 1 0 0 0,0 0 0 0 0,0-1 0 0 0,-1 1 0 0 0,1 0 0 0 0,-1-1 0 0 0,0 1 0 0 0,-1-9 0 0 0,0 10 14 0 0,0-1-1 0 0,-1 0 0 0 0,1 1 0 0 0,-1-1 0 0 0,0 1 1 0 0,0 0-1 0 0,0 0 0 0 0,0-1 0 0 0,-1 1 0 0 0,1 1 1 0 0,-1-1-1 0 0,0 0 0 0 0,0 1 0 0 0,0-1 1 0 0,0 1-1 0 0,0 0 0 0 0,-1 0 0 0 0,-4-2 0 0 0,-7-3 32 0 0,0 1 0 0 0,0 1-1 0 0,0 1 1 0 0,0 0-1 0 0,-1 1 1 0 0,-17-2-1 0 0,11 2-49 0 0,0-1 0 0 0,-23-7 0 0 0,135-12 710 0 0,657-179-978 0 0,-601 162 258 0 0,1010-221-46 0 0,-918 227 26 0 0,-92 14 66 0 0,-60 11-17 0 0,36-7-12 0 0,-117 12 1 0 0,-7 3 0 0 0</inkml:trace>
</inkml:ink>
</file>

<file path=ppt/ink/ink3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3.455"/>
    </inkml:context>
    <inkml:brush xml:id="br0">
      <inkml:brushProperty name="width" value="0.05" units="cm"/>
      <inkml:brushProperty name="height" value="0.05" units="cm"/>
    </inkml:brush>
  </inkml:definitions>
  <inkml:trace contextRef="#ctx0" brushRef="#br0">104 527 2737 0 0,'40'-38'1667'0'0,"-1"-1"0"0"0,44-55 0 0 0,-70 78-480 0 0,2-3-225 0 0,0 0 1 0 0,0-1 0 0 0,-3 0 0 0 0,16-33 0 0 0,-24 44-648 0 0,1 0 1 0 0,-3 0-1 0 0,2-1 1 0 0,-2 1-1 0 0,-1-1 1 0 0,2 0-1 0 0,-2 0 1 0 0,-1 1-1 0 0,1-1 1 0 0,-1-1-1 0 0,-1 2 1 0 0,0-1-1 0 0,-4-16 1 0 0,5 23-189 0 0,-1 0 0 0 0,-1 0 0 0 0,1 0 0 0 0,0 0 0 0 0,0 0 0 0 0,-2 0 0 0 0,2 0 0 0 0,0 1 0 0 0,-2-1 0 0 0,1 0 0 0 0,0 1 0 0 0,0-1 0 0 0,0 1 0 0 0,-1 1 0 0 0,0-2 0 0 0,0 1 0 0 0,1 1 0 0 0,-1-1 0 0 0,-3-1 0 0 0,1 1-29 0 0,1 1 0 0 0,-1-1 0 0 0,1 1 0 0 0,-1 1 0 0 0,0-1 0 0 0,0 1 0 0 0,1 0 0 0 0,-1 0 0 0 0,1 0 1 0 0,-1 1-1 0 0,0-1 0 0 0,-5 3 0 0 0,-2 0-115 0 0,1 1 0 0 0,-1-1 0 0 0,1 2 0 0 0,0 0 0 0 0,1 1 1 0 0,-1 0-1 0 0,1 0 0 0 0,1 1 0 0 0,-17 13 0 0 0,20-14-14 0 0,-1 1 0 0 0,2 0 0 0 0,-1 0-1 0 0,1 0 1 0 0,-1 2 0 0 0,2-2 0 0 0,-1 1 0 0 0,1 1 0 0 0,1-1-1 0 0,-1 1 1 0 0,2 0 0 0 0,-1-1 0 0 0,2 2 0 0 0,-1-2 0 0 0,0 1-1 0 0,1 10 1 0 0,2-4-248 0 0,1 0 0 0 0,-1-1 0 0 0,1 2 0 0 0,2-2 0 0 0,0 0 0 0 0,0 1 1 0 0,1-1-1 0 0,0 0 0 0 0,10 14 0 0 0,21 41-167 0 0,32 61-881 0 0,-62-114 1218 0 0,0-1 0 0 0,-1 1 0 0 0,-2-1 0 0 0,1 2 0 0 0,-1-2 0 0 0,0 31 0 0 0,-3-42 150 0 0,0 0-1 0 0,0 1 0 0 0,0-1 0 0 0,-1 0 0 0 0,0 1 1 0 0,0-1-1 0 0,-1 0 0 0 0,1 1 0 0 0,0-2 0 0 0,-2 1 0 0 0,2 1 1 0 0,-1-2-1 0 0,-1 1 0 0 0,1-1 0 0 0,-1 1 0 0 0,0 0 1 0 0,0-1-1 0 0,-4 4 0 0 0,3-6 10 0 0,2 2 0 0 0,-2-1-1 0 0,1-1 1 0 0,-1 2 0 0 0,1-2 0 0 0,0 0-1 0 0,-1 0 1 0 0,0 1 0 0 0,1-1 0 0 0,-1 0 0 0 0,-1-1-1 0 0,2 1 1 0 0,-1-1 0 0 0,0 0 0 0 0,1 0 0 0 0,-1 0-1 0 0,0 0 1 0 0,-1-1 0 0 0,2 1 0 0 0,-1-1 0 0 0,-5-2-1 0 0,0 0 162 0 0,-1-1 0 0 0,1-1-1 0 0,0 1 1 0 0,0-1-1 0 0,1-1 1 0 0,-1 1-1 0 0,0-2 1 0 0,2 1 0 0 0,-1-1-1 0 0,0 0 1 0 0,2 0-1 0 0,-10-12 1 0 0,14 15-199 0 0,-1 1 1 0 0,1-1-1 0 0,-1 0 0 0 0,1 1 1 0 0,1-2-1 0 0,-2 2 0 0 0,2-2 1 0 0,0 1-1 0 0,0-1 1 0 0,-1 1-1 0 0,1 0 0 0 0,1-1 1 0 0,-1 1-1 0 0,1 0 0 0 0,0-1 1 0 0,0 1-1 0 0,1-1 1 0 0,-1 1-1 0 0,1-1 0 0 0,1 1 1 0 0,-1 0-1 0 0,0-1 0 0 0,0 2 1 0 0,1-2-1 0 0,0 1 1 0 0,0 1-1 0 0,1-2 0 0 0,-1 2 1 0 0,6-8-1 0 0,15-13-12 0 0,1 0 0 0 0,1 2 0 0 0,49-35 0 0 0,92-46-1051 0 0,-134 84 519 0 0</inkml:trace>
</inkml:ink>
</file>

<file path=ppt/ink/ink3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137"/>
    </inkml:context>
    <inkml:brush xml:id="br0">
      <inkml:brushProperty name="width" value="0.05" units="cm"/>
      <inkml:brushProperty name="height" value="0.05" units="cm"/>
    </inkml:brush>
  </inkml:definitions>
  <inkml:trace contextRef="#ctx0" brushRef="#br0">65 0 9218 0 0,'-1'5'5178'0'0,"-9"20"-3333"0"0,-9 58-1390 0 0,-11 113-1 0 0,27-152-347 0 0,1 0 0 0 0,3 0-1 0 0,0 0 1 0 0,14 63 0 0 0,-12-96-1290 0 0,-1-3-4732 0 0</inkml:trace>
</inkml:ink>
</file>

<file path=ppt/ink/ink3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573"/>
    </inkml:context>
    <inkml:brush xml:id="br0">
      <inkml:brushProperty name="width" value="0.05" units="cm"/>
      <inkml:brushProperty name="height" value="0.05" units="cm"/>
    </inkml:brush>
  </inkml:definitions>
  <inkml:trace contextRef="#ctx0" brushRef="#br0">167 0 11522 0 0,'-1'4'5225'0'0,"-4"7"-4454"0"0,-32 117-191 0 0,21-84-337 0 0,3 1 1 0 0,-9 57-1 0 0,22-99-252 0 0,0-1-1 0 0,0 0 1 0 0,0 1 0 0 0,0-1-1 0 0,0 0 1 0 0,0 1-1 0 0,0-1 1 0 0,1 1 0 0 0,-1-1-1 0 0,2 0 1 0 0,-1 1 0 0 0,-1-1-1 0 0,1-1 1 0 0,0 2-1 0 0,0-1 1 0 0,1 0 0 0 0,-1 0-1 0 0,0 0 1 0 0,0-1 0 0 0,2 2-1 0 0,-2-2 1 0 0,0 1-1 0 0,4 2 1 0 0,4 0-56 0 0,-2 1-1 0 0,1-1 1 0 0,1-1-1 0 0,-2 1 1 0 0,12 2 0 0 0,3 2-35 0 0,-6-2-253 0 0,6 2 152 0 0,-2 1 0 0 0,26 13 0 0 0,-43-19 196 0 0,2-1 0 0 0,-1 1 0 0 0,-1-1 0 0 0,1 0 0 0 0,0 2 0 0 0,-2-2 0 0 0,2 2 0 0 0,-2-1 0 0 0,2 0 0 0 0,-2 0 0 0 0,1 1 0 0 0,-1-1 0 0 0,1 2 0 0 0,-2-1 0 0 0,1-1 0 0 0,0 2 0 0 0,2 7 0 0 0,-4-10 65 0 0,0 1-1 0 0,-1-2 1 0 0,1 1-1 0 0,0 1 1 0 0,0-1-1 0 0,-1 0 1 0 0,1 0-1 0 0,-1 0 1 0 0,0 0 0 0 0,-1 1-1 0 0,2-2 1 0 0,-1 1-1 0 0,0 0 1 0 0,0 0-1 0 0,-1-1 1 0 0,0 1 0 0 0,1 0-1 0 0,0 0 1 0 0,-1-1-1 0 0,0 0 1 0 0,1 1-1 0 0,-2-1 1 0 0,2 0-1 0 0,-1 0 1 0 0,-1 0 0 0 0,2 1-1 0 0,-4 0 1 0 0,-5 1 374 0 0,2 1 1 0 0,-2 0 0 0 0,1-2-1 0 0,0 0 1 0 0,-11 2 0 0 0,9-3-348 0 0,0-1 0 0 0,-1 0 0 0 0,1 0 0 0 0,-1-1 1 0 0,1 0-1 0 0,-2 0 0 0 0,-13-7 0 0 0,11 4-686 0 0,0-1 0 0 0,2 0-1 0 0,-2-1 1 0 0,2-1 0 0 0,-17-11 0 0 0,6 0-688 0 0</inkml:trace>
</inkml:ink>
</file>

<file path=ppt/ink/ink3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918"/>
    </inkml:context>
    <inkml:brush xml:id="br0">
      <inkml:brushProperty name="width" value="0.05" units="cm"/>
      <inkml:brushProperty name="height" value="0.05" units="cm"/>
    </inkml:brush>
  </inkml:definitions>
  <inkml:trace contextRef="#ctx0" brushRef="#br0">0 9 5529 0 0,'31'5'1743'0'0,"100"5"-737"0"0,-111-10-797 0 0,0 0 1 0 0,-1-3-1 0 0,1 1 0 0 0,33-9 1 0 0,-31 4-221 0 0</inkml:trace>
</inkml:ink>
</file>

<file path=ppt/ink/ink3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8.038"/>
    </inkml:context>
    <inkml:brush xml:id="br0">
      <inkml:brushProperty name="width" value="0.05" units="cm"/>
      <inkml:brushProperty name="height" value="0.05" units="cm"/>
    </inkml:brush>
  </inkml:definitions>
  <inkml:trace contextRef="#ctx0" brushRef="#br0">82 0 5529 0 0,'-8'1'8894'0'0,"3"5"-5696"0"0,-1 13-3816 0 0,6-14 1256 0 0,-17 51-593 0 0,4 0-1 0 0,1 0 0 0 0,3 1 1 0 0,2 0-1 0 0,3 109 1 0 0,6-134-651 0 0,2 2 1 0 0,10 36-1 0 0,-11-55-34 0 0</inkml:trace>
</inkml:ink>
</file>

<file path=ppt/ink/ink3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8.592"/>
    </inkml:context>
    <inkml:brush xml:id="br0">
      <inkml:brushProperty name="width" value="0.05" units="cm"/>
      <inkml:brushProperty name="height" value="0.05" units="cm"/>
    </inkml:brush>
  </inkml:definitions>
  <inkml:trace contextRef="#ctx0" brushRef="#br0">273 395 3225 0 0,'13'-16'339'0'0,"-2"1"1"0"0,0-1-1 0 0,-2 0 0 0 0,1-1 1 0 0,-1-1-1 0 0,8-24 1 0 0,-9 19 865 0 0,-2 0 0 0 0,1 0 0 0 0,-3-1 0 0 0,4-40 0 0 0,-7 60-872 0 0,-1 0 0 0 0,0 1-1 0 0,0-2 1 0 0,-1 1-1 0 0,1 1 1 0 0,-1-2-1 0 0,1 2 1 0 0,-2-1 0 0 0,1 0-1 0 0,0 1 1 0 0,-2-1-1 0 0,2 1 1 0 0,0-1-1 0 0,-1 1 1 0 0,-1-1-1 0 0,1 0 1 0 0,-1 2 0 0 0,1-1-1 0 0,-1 0 1 0 0,1 0-1 0 0,-2 0 1 0 0,-2-2-1 0 0,2 3-15 0 0,1 0 0 0 0,-1 1-1 0 0,0-2 1 0 0,1 2-1 0 0,-1 0 1 0 0,0 0-1 0 0,1-1 1 0 0,-2 2-1 0 0,1-1 1 0 0,1 1 0 0 0,-8-1-1 0 0,5 1-359 0 0,-1 1 0 0 0,3-1 1 0 0,-3 1-1 0 0,1 1 0 0 0,-7 1 0 0 0,6 0-10 0 0,-2 0 1 0 0,2 1-1 0 0,-1-1 1 0 0,1 2-1 0 0,0-1 1 0 0,-1 0-1 0 0,2 2 1 0 0,-1-1 0 0 0,1 1-1 0 0,0 0 1 0 0,1 0-1 0 0,-1 0 1 0 0,1 1-1 0 0,0-1 1 0 0,0 1-1 0 0,1 0 1 0 0,1 0-1 0 0,-1 2 1 0 0,0-2-1 0 0,2 1 1 0 0,-2-1-1 0 0,3 2 1 0 0,-3 10-1 0 0,2-4-150 0 0,-1 2 1 0 0,2-2-1 0 0,1 2 0 0 0,0-1 0 0 0,1 0 1 0 0,2 1-1 0 0,-1-2 0 0 0,2 0 0 0 0,0 2 1 0 0,12 28-1 0 0,40 61-2516 0 0,2 7 1639 0 0,-51-100 1076 0 0,-3 0 1 0 0,0 0-1 0 0,0 2 1 0 0,-2-2-1 0 0,1 1 1 0 0,0 28-1 0 0,-3-38 31 0 0,0 1 0 0 0,-1 0-1 0 0,1-2 1 0 0,-1 2-1 0 0,0 0 1 0 0,-1 0 0 0 0,1-1-1 0 0,-1 1 1 0 0,1-1 0 0 0,-2 1-1 0 0,1-1 1 0 0,-1 0 0 0 0,1-1-1 0 0,-1 2 1 0 0,0-1-1 0 0,0-1 1 0 0,0 1 0 0 0,-1-2-1 0 0,0 2 1 0 0,1-1 0 0 0,-1 0-1 0 0,-1-1 1 0 0,-6 5 0 0 0,5-4 136 0 0,1-1 0 0 0,-1 0 0 0 0,1 0 0 0 0,-1-1 0 0 0,0 1 0 0 0,1-2 1 0 0,-1 1-1 0 0,0 1 0 0 0,0-2 0 0 0,-1 0 0 0 0,3 0 0 0 0,-3 0 0 0 0,1-2 1 0 0,0 1-1 0 0,0 0 0 0 0,1 0 0 0 0,-1 0 0 0 0,1-2 0 0 0,-7-1 0 0 0,4 0-62 0 0,0-1-1 0 0,0 0 1 0 0,0 1-1 0 0,1-1 1 0 0,0 0-1 0 0,1-1 1 0 0,-1 0-1 0 0,1 0 1 0 0,0-1-1 0 0,0 1 1 0 0,-7-14-1 0 0,10 16-123 0 0,1 0 0 0 0,-1-1 0 0 0,2-1 0 0 0,0 1 0 0 0,0 0 0 0 0,-1 1 0 0 0,1-1-1 0 0,0-1 1 0 0,1 1 0 0 0,0 1 0 0 0,0-2 0 0 0,0 1 0 0 0,0 0 0 0 0,1-1 0 0 0,0 1 0 0 0,1 1-1 0 0,-1-1 1 0 0,0 0 0 0 0,2 0 0 0 0,-2 1 0 0 0,5-7 0 0 0,4-7-36 0 0,1 0 1 0 0,1 2-1 0 0,1-1 1 0 0,1 0-1 0 0,17-15 0 0 0,84-65-213 0 0,55-25-2321 0 0,-130 95 171 0 0,-30 19 2393 0 0,-6 2 29 0 0</inkml:trace>
</inkml:ink>
</file>

<file path=ppt/ink/ink3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0.593"/>
    </inkml:context>
    <inkml:brush xml:id="br0">
      <inkml:brushProperty name="width" value="0.05" units="cm"/>
      <inkml:brushProperty name="height" value="0.05" units="cm"/>
    </inkml:brush>
  </inkml:definitions>
  <inkml:trace contextRef="#ctx0" brushRef="#br0">19 0 13275 0 0,'0'0'643'0'0,"-3"19"170"0"0,-5 40-837 0 0,3 1 0 0 0,3-1 0 0 0,2 1 0 0 0,9 61 0 0 0,-7-103 6 0 0,0-1 0 0 0,2-1 0 0 0,1 2 0 0 0,7 15-1 0 0,-2-12 30 0 0</inkml:trace>
</inkml:ink>
</file>

<file path=ppt/ink/ink3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0.934"/>
    </inkml:context>
    <inkml:brush xml:id="br0">
      <inkml:brushProperty name="width" value="0.05" units="cm"/>
      <inkml:brushProperty name="height" value="0.05" units="cm"/>
    </inkml:brush>
  </inkml:definitions>
  <inkml:trace contextRef="#ctx0" brushRef="#br0">114 0 17508 0 0,'-3'1'-12'0'0,"1"-1"0"0"0,-1 1 0 0 0,1 1 0 0 0,-1-2 0 0 0,1 1 0 0 0,0 0 0 0 0,-1 0 0 0 0,1 0 0 0 0,0 1 0 0 0,0 0 0 0 0,0-1 0 0 0,0 0 1 0 0,0 2-1 0 0,1-2 0 0 0,-2 1 0 0 0,0 3 0 0 0,-26 33-834 0 0,29-37 913 0 0,-7 11-100 0 0,1-1-1 0 0,0 0 1 0 0,1 0-1 0 0,0 1 1 0 0,1 0 0 0 0,1 0-1 0 0,0 1 1 0 0,1-1-1 0 0,-1 1 1 0 0,2-1 0 0 0,0 1-1 0 0,2 22 1 0 0,-1-27 140 0 0,1 0 0 0 0,2 1-1 0 0,-2-1 1 0 0,2 0 0 0 0,-1 1 0 0 0,2-2 0 0 0,-1 1 0 0 0,1-1 0 0 0,0 1 0 0 0,1 0 0 0 0,-1-1 0 0 0,1 0 0 0 0,0-1 0 0 0,1 1 0 0 0,0-1 0 0 0,1 0 0 0 0,-1 0 0 0 0,1-1 0 0 0,11 8 0 0 0,-2-5-162 0 0,0 0 1 0 0,0-1 0 0 0,1-1-1 0 0,-1-1 1 0 0,1 1 0 0 0,0-2-1 0 0,0-1 1 0 0,2 0 0 0 0,-2-1-1 0 0,0-1 1 0 0,1-1 0 0 0,-1 0-1 0 0,1-1 1 0 0,0-1 0 0 0,-1-1-1 0 0,0 0 1 0 0,0-1 0 0 0,0-1-1 0 0,0-1 1 0 0,-1 0 0 0 0,1-1-1 0 0,20-12 1 0 0,-13 6-6061 0 0</inkml:trace>
</inkml:ink>
</file>

<file path=ppt/ink/ink3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1.276"/>
    </inkml:context>
    <inkml:brush xml:id="br0">
      <inkml:brushProperty name="width" value="0.05" units="cm"/>
      <inkml:brushProperty name="height" value="0.05" units="cm"/>
    </inkml:brush>
  </inkml:definitions>
  <inkml:trace contextRef="#ctx0" brushRef="#br0">155 0 12443 0 0,'-15'6'5887'0'0,"3"9"-3706"0"0,-5 23-2255 0 0,13-28 519 0 0,-18 47-436 0 0,2 1 0 0 0,2 1 1 0 0,3 0-1 0 0,2 1 0 0 0,-5 80 1 0 0,18-120-78 0 0,0-1 1 0 0,5 32-1 0 0,-3-47-1366 0 0</inkml:trace>
</inkml:ink>
</file>

<file path=ppt/ink/ink3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3.244"/>
    </inkml:context>
    <inkml:brush xml:id="br0">
      <inkml:brushProperty name="width" value="0.05" units="cm"/>
      <inkml:brushProperty name="height" value="0.05" units="cm"/>
    </inkml:brush>
  </inkml:definitions>
  <inkml:trace contextRef="#ctx0" brushRef="#br0">47 1 3225 0 0,'0'1'15430'0'0,"-44"484"-14705"0"0,42-412-789 0 0,3-72 64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4.585"/>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81 6 9218 0 0,'15'-2'203'0'0,"-1"0"0"0"0,0 1 0 0 0,1 0 0 0 0,-1 1 0 0 0,23 4 0 0 0,70 17-165 0 0,-87-16-64 0 0,-1 1 0 0 0,1 1-1 0 0,-1 0 1 0 0,0 2 0 0 0,30 19 0 0 0,-41-23 13 0 0,1 1-1 0 0,-2 0 1 0 0,1 0 0 0 0,-1 1 0 0 0,0 0 0 0 0,0 0 0 0 0,-1 1 0 0 0,0-1-1 0 0,0 1 1 0 0,-1 1 0 0 0,0-1 0 0 0,-1 1 0 0 0,1 0 0 0 0,2 10-1 0 0,-6-14 27 0 0,0 1-1 0 0,-1-1 0 0 0,0 0 1 0 0,0 1-1 0 0,0-1 0 0 0,0 0 0 0 0,-1 1 1 0 0,0-1-1 0 0,0 0 0 0 0,0 0 1 0 0,-1 0-1 0 0,0 0 0 0 0,0 0 0 0 0,0 0 1 0 0,0 0-1 0 0,-1 0 0 0 0,0-1 1 0 0,0 1-1 0 0,0-1 0 0 0,-6 5 0 0 0,-8 10 408 0 0,0-1-1 0 0,-39 30 0 0 0,51-44-338 0 0,-31 22 243 0 0,-2-1 0 0 0,0-1 0 0 0,-2-3-1 0 0,0-1 1 0 0,-1-2 0 0 0,-1-1 0 0 0,-52 12 0 0 0,90-28-369 0 0,2 0 14 0 0,0-1 0 0 0,0 1 0 0 0,-1 0 0 0 0,1-1 0 0 0,0 0 0 0 0,0 0 0 0 0,0 1 0 0 0,0-1 0 0 0,0-1 0 0 0,-1 1 0 0 0,-1 0 0 0 0,-7-7-8 0 0</inkml:trace>
</inkml:ink>
</file>

<file path=ppt/ink/ink3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3.727"/>
    </inkml:context>
    <inkml:brush xml:id="br0">
      <inkml:brushProperty name="width" value="0.05" units="cm"/>
      <inkml:brushProperty name="height" value="0.05" units="cm"/>
    </inkml:brush>
  </inkml:definitions>
  <inkml:trace contextRef="#ctx0" brushRef="#br0">134 0 3225 0 0,'21'7'-922'0'0,"-4"0"1277"0"0,-1 2 0 0 0,0 0 0 0 0,-2 1 0 0 0,2-1 0 0 0,-2 2 0 0 0,18 16 0 0 0,-26-21-89 0 0,0 1 0 0 0,0-1 1 0 0,-1 1-1 0 0,1 0 1 0 0,-1 2-1 0 0,0-2 1 0 0,-2 1-1 0 0,1-1 1 0 0,0 2-1 0 0,-1-1 1 0 0,0 0-1 0 0,-1 2 1 0 0,1-2-1 0 0,0 15 1 0 0,-4-17 13 0 0,1 0 0 0 0,0 0 1 0 0,-1 0-1 0 0,0-2 1 0 0,-1 2-1 0 0,0 0 1 0 0,1-1-1 0 0,-2 1 1 0 0,1-1-1 0 0,-1 1 1 0 0,0-2-1 0 0,0 1 0 0 0,0 0 1 0 0,-1 0-1 0 0,0-1 1 0 0,1 0-1 0 0,-1 1 1 0 0,-1-2-1 0 0,1 1 1 0 0,0-1-1 0 0,-1 1 1 0 0,0 0-1 0 0,-11 4 0 0 0,5-2-89 0 0,-1 0-1 0 0,-2-1 0 0 0,2-1 0 0 0,-1 1 0 0 0,-1-1 0 0 0,2-2 1 0 0,-2 2-1 0 0,1-3 0 0 0,-20 1 0 0 0,7-3-538 0 0,1 0-1 0 0,-40-10 0 0 0,65 11 424 0 0,0 0-1 0 0,0 0 0 0 0,0 0 0 0 0,0 0 0 0 0,0 0 1 0 0,1 0-1 0 0,-1 0 0 0 0,0 0 0 0 0,0 0 0 0 0,0 0 1 0 0,0 0-1 0 0,0-1 0 0 0,0 1 0 0 0,0 0 0 0 0,0 0 1 0 0,0 0-1 0 0,1 0 0 0 0,-1 0 0 0 0,0 0 0 0 0,0 0 1 0 0,0-1-1 0 0,0 1 0 0 0,0 0 0 0 0,0 0 0 0 0,0 0 1 0 0,0 0-1 0 0,0 0 0 0 0,0-1 0 0 0,0 1 0 0 0,0 0 0 0 0,0 0 1 0 0,0 0-1 0 0,0 0 0 0 0,0 0 0 0 0,0 0 0 0 0,0-2 1 0 0,0 2-1 0 0,0 0 0 0 0,0 0 0 0 0,-1 0 0 0 0,1 0 1 0 0,0 0-1 0 0,0 0 0 0 0,0 0 0 0 0,0-1 0 0 0,0 1 1 0 0,0 0-1 0 0,0 0 0 0 0,0 0-138 0 0,6 0-267 0 0,231-1-248 0 0,-112 2 406 0 0,-35 0 184 0 0,-88-4-69 0 0,-1 0-79 0 0</inkml:trace>
</inkml:ink>
</file>

<file path=ppt/ink/ink3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5.433"/>
    </inkml:context>
    <inkml:brush xml:id="br0">
      <inkml:brushProperty name="width" value="0.05" units="cm"/>
      <inkml:brushProperty name="height" value="0.05" units="cm"/>
    </inkml:brush>
  </inkml:definitions>
  <inkml:trace contextRef="#ctx0" brushRef="#br0">18 0 10594 0 0,'-4'99'8774'0'0,"0"2"-6306"0"0,-4 183-3412 0 0,8-267 927 0 0,-1-13-22 0 0,1 0 0 0 0,0 0 0 0 0,0 0 0 0 0,0 0 0 0 0,1-1 0 0 0,-1 2 0 0 0,1-1 1 0 0,-1-1-1 0 0,4 8 0 0 0,-1-10-299 0 0</inkml:trace>
</inkml:ink>
</file>

<file path=ppt/ink/ink3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5.835"/>
    </inkml:context>
    <inkml:brush xml:id="br0">
      <inkml:brushProperty name="width" value="0.05" units="cm"/>
      <inkml:brushProperty name="height" value="0.05" units="cm"/>
    </inkml:brush>
  </inkml:definitions>
  <inkml:trace contextRef="#ctx0" brushRef="#br0">283 1 4145 0 0,'-5'7'18120'0'0,"0"-2"-18297"0"0,-2 3-2167 0 0,5-4 3818 0 0,-174 228-1223 0 0,116-157-291 0 0,57-72 38 0 0,0 2 0 0 0,-1-1 0 0 0,2 0 0 0 0,-2 1 0 0 0,2 0 0 0 0,-1 0 0 0 0,2-1 0 0 0,-4 7 1 0 0,5-10-7 0 0,0 0 1 0 0,0-1 0 0 0,0 2 0 0 0,0-1 0 0 0,0 0 0 0 0,0 0 0 0 0,0-1-1 0 0,0 1 1 0 0,0 1 0 0 0,1-1 0 0 0,-1 0 0 0 0,0-1 0 0 0,0 1 0 0 0,1 0-1 0 0,-1-1 1 0 0,2 1 0 0 0,-2 1 0 0 0,1-2 0 0 0,0 2 0 0 0,0-1-23 0 0,2 2-1 0 0,-1-2 1 0 0,-1 0 0 0 0,2 0 0 0 0,-1 0 0 0 0,1 1-1 0 0,-1-1 1 0 0,1-1 0 0 0,-1 1 0 0 0,4 0-1 0 0,47 9-632 0 0,0-3 0 0 0,1-2 0 0 0,82-4-1 0 0,-97-2 812 0 0,-20 2-309 0 0,71-5 703 0 0,-84 3-769 0 0,0 1 0 0 0,1-1 0 0 0,-1-2 0 0 0,0 2 0 0 0,1-1 0 0 0,-1 1 0 0 0,0-3 0 0 0,-1 2 0 0 0,1-1 0 0 0,10-7 0 0 0</inkml:trace>
</inkml:ink>
</file>

<file path=ppt/ink/ink3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6.163"/>
    </inkml:context>
    <inkml:brush xml:id="br0">
      <inkml:brushProperty name="width" value="0.05" units="cm"/>
      <inkml:brushProperty name="height" value="0.05" units="cm"/>
    </inkml:brush>
  </inkml:definitions>
  <inkml:trace contextRef="#ctx0" brushRef="#br0">133 1 14283 0 0,'-12'27'-109'0'0,"-5"17"-129"0"0,1 0-1 0 0,-16 72 1 0 0,-6 98 3642 0 0,32-171-2735 0 0,1-15-501 0 0,1 1 0 0 0,2-1 0 0 0,2 1 0 0 0,0-1 0 0 0,5 29 0 0 0,-3-49-222 0 0</inkml:trace>
</inkml:ink>
</file>

<file path=ppt/ink/ink3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9.162"/>
    </inkml:context>
    <inkml:brush xml:id="br0">
      <inkml:brushProperty name="width" value="0.05" units="cm"/>
      <inkml:brushProperty name="height" value="0.05" units="cm"/>
    </inkml:brush>
  </inkml:definitions>
  <inkml:trace contextRef="#ctx0" brushRef="#br0">149 12 7690 0 0,'0'0'166'0'0,"1"-5"1886"0"0,5 1 1876 0 0,4 3-3982 0 0,0 0-1 0 0,0 1 1 0 0,-1 0-1 0 0,1 0 1 0 0,0 1-1 0 0,0 0 1 0 0,0 1-1 0 0,-1-1 0 0 0,1 1 1 0 0,0 2-1 0 0,-2-2 1 0 0,2 2-1 0 0,-1 0 1 0 0,-1 0-1 0 0,2 1 1 0 0,-3 1-1 0 0,2-2 1 0 0,13 14-1 0 0,-16-13 132 0 0,0 0 0 0 0,-1 1 1 0 0,0-2-1 0 0,0 2 0 0 0,0 0 0 0 0,-2 0 0 0 0,1 0 0 0 0,0 1 1 0 0,-1-1-1 0 0,1 1 0 0 0,2 11 0 0 0,-5-13 88 0 0,1 1 0 0 0,-2-1-1 0 0,1 0 1 0 0,-1 0 0 0 0,0 0 0 0 0,0 1-1 0 0,-1-1 1 0 0,1 0 0 0 0,-2 1 0 0 0,1-2-1 0 0,0 1 1 0 0,0 1 0 0 0,-2-1 0 0 0,2 0-1 0 0,-1-1 1 0 0,-1 1 0 0 0,-4 7 0 0 0,-2-1 160 0 0,-1 1 0 0 0,1-2 0 0 0,-1 1 1 0 0,0-1-1 0 0,-1-1 0 0 0,-1 1 0 0 0,1-2 1 0 0,-1 0-1 0 0,0-1 0 0 0,-2 1 0 0 0,-23 8 1 0 0,28-12-294 0 0,-1-1 0 0 0,0 1 0 0 0,0-2 0 0 0,-1 1 0 0 0,2-2 0 0 0,-1 0 0 0 0,-1 0 1 0 0,0 0-1 0 0,1-1 0 0 0,-1-1 0 0 0,1 1 0 0 0,-1-2 0 0 0,2 1 0 0 0,-2-2 0 0 0,1 1 0 0 0,0-2 0 0 0,-12-4 1 0 0,22 8-54 0 0,0 0 0 0 0,0 0 0 0 0,-1 0 0 0 0,1 0 0 0 0,0 0 0 0 0,0 0 1 0 0,0 0-1 0 0,0 0 0 0 0,0 0 0 0 0,0 0 0 0 0,0 0 0 0 0,0 0 0 0 0,0 0 1 0 0,0-1-1 0 0,0 1 0 0 0,0 0 0 0 0,-1 0 0 0 0,1 0 0 0 0,0 0 1 0 0,0 0-1 0 0,0 0 0 0 0,0 0 0 0 0,0 0 0 0 0,0 0 0 0 0,0-1 0 0 0,0 1 1 0 0,0 0-1 0 0,0 0 0 0 0,0 0 0 0 0,0 0 0 0 0,0 0 0 0 0,0 0 0 0 0,0 0 1 0 0,0 0-1 0 0,0 0 0 0 0,0-2 0 0 0,0 2 0 0 0,0 0 0 0 0,0 0 0 0 0,0 0 1 0 0,1 0-1 0 0,-1 0 0 0 0,0 0 0 0 0,0 0 0 0 0,0 0 0 0 0,0 0 1 0 0,0 0-1 0 0,0-1 0 0 0,0 1 0 0 0,0 0 0 0 0,0 0 0 0 0,0 0 0 0 0,0 0 1 0 0,0 0-1 0 0,1 0 0 0 0,-1 0 0 0 0,0 0 0 0 0,0 0 0 0 0,0 0 0 0 0,0 0 1 0 0,0 0-1 0 0,0 0 0 0 0,0 0 0 0 0,0 0 0 0 0,1 0 0 0 0,-1 0 1 0 0,0 0-1 0 0,17-5-860 0 0,24 0 263 0 0,-22 3 532 0 0,1 4 0 0 0,-1-1 1 0 0,1 1-1 0 0,-1 0 0 0 0,0 2 0 0 0,0 1 1 0 0,22 8-1 0 0,-29-8 57 0 0,0-1 1 0 0,0 2-1 0 0,-1 0 1 0 0,1 0-1 0 0,-2 1 1 0 0,1 0-1 0 0,0 2 1 0 0,-1-1-1 0 0,-2 0 1 0 0,2 2-1 0 0,12 16 1 0 0,-18-22-11 0 0,-3-1 0 0 0,2 1-1 0 0,-1-1 1 0 0,-1 1 0 0 0,2 0 0 0 0,-2-1 0 0 0,0 2 0 0 0,0-2 0 0 0,1 1 0 0 0,-1 1 0 0 0,-1-2 0 0 0,1 2 0 0 0,-1-1 0 0 0,0 0 0 0 0,0 0 0 0 0,0 1-1 0 0,-1-2 1 0 0,0 7 0 0 0,-2-5 128 0 0,2 1 0 0 0,-2-1 0 0 0,0 0-1 0 0,0 1 1 0 0,0-1 0 0 0,0 0 0 0 0,0-1-1 0 0,-1 1 1 0 0,-1 0 0 0 0,1 0 0 0 0,-7 4-1 0 0,-2 2 421 0 0,-2-2 0 0 0,2 1-1 0 0,-2-2 1 0 0,1-1 0 0 0,-2 2 0 0 0,0-3-1 0 0,0 0 1 0 0,-23 6 0 0 0,19-9-522 0 0,-1 1 0 0 0,2-2 0 0 0,-25 0 0 0 0,34-2-360 0 0,0 0-1 0 0,1 0 0 0 0,-1-1 0 0 0,0-1 0 0 0,0 1 1 0 0,2-2-1 0 0,-2 1 0 0 0,-16-9 0 0 0,8-1-6440 0 0</inkml:trace>
</inkml:ink>
</file>

<file path=ppt/ink/ink3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9.562"/>
    </inkml:context>
    <inkml:brush xml:id="br0">
      <inkml:brushProperty name="width" value="0.05" units="cm"/>
      <inkml:brushProperty name="height" value="0.05" units="cm"/>
    </inkml:brush>
  </inkml:definitions>
  <inkml:trace contextRef="#ctx0" brushRef="#br0">181 1 2280 0 0,'3'2'24'0'0,"2"2"0"0"0,-1-2 0 0 0,1 2 0 0 0,-2-1 0 0 0,1 1 0 0 0,0 0 0 0 0,-1 0 0 0 0,0 0 0 0 0,5 8 0 0 0,22 44 14 0 0,-29-53 237 0 0,1 1 0 0 0,0 1-1 0 0,-1-2 1 0 0,0 2 0 0 0,-1-2 0 0 0,1 2 0 0 0,-1 0-1 0 0,1-1 1 0 0,-1 0 0 0 0,0 1 0 0 0,-1-1 0 0 0,1 0 0 0 0,-1 0-1 0 0,1 1 1 0 0,-1-2 0 0 0,0 2 0 0 0,-1-1 0 0 0,0 0-1 0 0,1 0 1 0 0,-2 0 0 0 0,1-1 0 0 0,1 2 0 0 0,-2-2-1 0 0,-1 0 1 0 0,2 0 0 0 0,0 1 0 0 0,-2 0 0 0 0,1-2 0 0 0,0 1-1 0 0,-1 0 1 0 0,0-1 0 0 0,-3 3 0 0 0,-8 4 446 0 0,1 0 1 0 0,-2-2-1 0 0,1 0 1 0 0,-1-1-1 0 0,0 0 1 0 0,-1-1-1 0 0,-16 3 0 0 0,9-4-468 0 0,17-3-126 0 0,1-1-1 0 0,-1 1 1 0 0,1 0 0 0 0,-12 5 0 0 0,18-6 12 0 0,2 0 2 0 0,0 0 0 0 0,0 0 0 0 0,1 0 0 0 0,-1 0-1 0 0,0 0 1 0 0,1 0 0 0 0,-2 1 0 0 0,2-1 0 0 0,-1 2 0 0 0,4-1 0 0 0,-2 0-323 0 0,41 8-125 0 0,-1-1 0 0 0,1-3 0 0 0,64 1 0 0 0,-96-6 331 0 0,2 0-174 0 0,0 2 0 0 0,-1-4 1 0 0,1 1-1 0 0,0 0 0 0 0,-1-1 1 0 0,1-2-1 0 0,24-7 0 0 0,-19 1-6038 0 0</inkml:trace>
</inkml:ink>
</file>

<file path=ppt/ink/ink3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41.808"/>
    </inkml:context>
    <inkml:brush xml:id="br0">
      <inkml:brushProperty name="width" value="0.05" units="cm"/>
      <inkml:brushProperty name="height" value="0.05" units="cm"/>
    </inkml:brush>
  </inkml:definitions>
  <inkml:trace contextRef="#ctx0" brushRef="#br0">1 14 13363 0 0,'-1'-1'31'0'0,"1"1"1"0"0,0 0-1 0 0,0-1 0 0 0,0 1 1 0 0,0 0-1 0 0,1-1 0 0 0,-1 1 1 0 0,0-2-1 0 0,0 2 0 0 0,0 0 1 0 0,0-1-1 0 0,0 1 1 0 0,0 0-1 0 0,0-1 0 0 0,1 1 1 0 0,-1 0-1 0 0,0-1 0 0 0,0 1 1 0 0,0 0-1 0 0,2-1 0 0 0,-2 1 1 0 0,0 0-1 0 0,1 0 0 0 0,-1-2 1 0 0,0 2-1 0 0,1 0 1 0 0,-1 0-1 0 0,0 0 0 0 0,1-1 1 0 0,-1 1-1 0 0,0 0 0 0 0,2 0 1 0 0,-2 0-1 0 0,0 0 0 0 0,1 0 1 0 0,0 0-1 0 0,1-1 425 0 0,0 1-241 0 0,3 0-275 0 0,20 6-98 0 0,1 0 0 0 0,-2 1 1 0 0,1 1-1 0 0,-1 2 0 0 0,38 20 1 0 0,-44-21 181 0 0,-1 1 1 0 0,-1 0 0 0 0,-1 1 0 0 0,0 2 0 0 0,0-1 0 0 0,-2 1-1 0 0,1 1 1 0 0,17 24 0 0 0,-29-36 36 0 0,-1 0 0 0 0,-1-1 0 0 0,1 2-1 0 0,-1-1 1 0 0,1-1 0 0 0,-1 2 0 0 0,0-1 0 0 0,0 0-1 0 0,1-1 1 0 0,-1 2 0 0 0,0-1 0 0 0,-1 1 0 0 0,1-2-1 0 0,0 1 1 0 0,0 1 0 0 0,-1-1 0 0 0,1-1 0 0 0,-1 1 0 0 0,0 0-1 0 0,1 0 1 0 0,-2 0 0 0 0,1 0 0 0 0,0 0 0 0 0,0-1-1 0 0,-1 2 1 0 0,1-2 0 0 0,0 0 0 0 0,0 0 0 0 0,-2 2 0 0 0,2-2-1 0 0,-4 2 1 0 0,-5 6 361 0 0,-1-1-1 0 0,-1 0 0 0 0,-15 9 1 0 0,-4-2-306 0 0,-1 0 1 0 0,0-2 0 0 0,-1-1-1 0 0,-1-3 1 0 0,-55 11 0 0 0,155-42-4806 0 0,9-6 4173 0 0,42 1 434 0 0,46-15 138 0 0,-160 42-60 0 0,-2-1 0 0 0,1 0 0 0 0,0 1 0 0 0,0-1 0 0 0,0 1 0 0 0,0 0 0 0 0,0 0 0 0 0,-1-1 0 0 0,2 1 0 0 0,-1 0 0 0 0,1 0 0 0 0,-2 0 0 0 0,4 1 0 0 0,-4 0 53 0 0,-1-1 0 0 0,1 1 0 0 0,-1 0 0 0 0,1-1 0 0 0,1 2 0 0 0,-2-1 0 0 0,0 0 0 0 0,1 0 0 0 0,-1-1 0 0 0,1 1 0 0 0,-1 1-1 0 0,0-1 1 0 0,0 0 0 0 0,1 0 0 0 0,-1 0 0 0 0,0 0 0 0 0,0 1 0 0 0,0-2 0 0 0,0 1 0 0 0,0 0 0 0 0,0 0 0 0 0,-1 3 0 0 0,1 9 244 0 0,1 1 0 0 0,1 0-1 0 0,-1 0 1 0 0,1 0 0 0 0,2-1 0 0 0,-2 1 0 0 0,13 23 0 0 0,-14-33-312 0 0,0-1 0 0 0,1 0 0 0 0,0 0 0 0 0,-1-1 0 0 0,2 1 0 0 0,-1 0 0 0 0,1 0 0 0 0,-1-1 0 0 0,0 1 0 0 0,1-1 0 0 0,-1 0 0 0 0,1-1 0 0 0,0 2 0 0 0,0-1 0 0 0,1-1 0 0 0,-2 1 0 0 0,2 0 0 0 0,-1-1 0 0 0,0 0-1 0 0,0-1 1 0 0,1 2 0 0 0,0-1 0 0 0,-2-1 0 0 0,2 1 0 0 0,0-1 0 0 0,-1 0 0 0 0,1 0 0 0 0,0 0 0 0 0,-1 0 0 0 0,1-1 0 0 0,-2 1 0 0 0,2-1 0 0 0,0-1 0 0 0,-1 1 0 0 0,0 0 0 0 0,0 0 0 0 0,6-3 0 0 0,1-1-119 0 0,-2 0-1 0 0,2 0 1 0 0,-1-1 0 0 0,-1-1-1 0 0,1 1 1 0 0,-1-1-1 0 0,0-2 1 0 0,-1 2 0 0 0,0-1-1 0 0,8-14 1 0 0,1 0-232 0 0,-2-2 0 0 0,22-45 0 0 0,-30 52 128 0 0,0 1 1 0 0,0-1 0 0 0,-2 0 0 0 0,4-29 0 0 0,-6 41 395 0 0,-1-1 1 0 0,-1 0-1 0 0,0 0 1 0 0,0 1-1 0 0,0-1 1 0 0,-1 0 0 0 0,1 1-1 0 0,-2-1 1 0 0,1 0-1 0 0,0 1 1 0 0,-1-1 0 0 0,-1 0-1 0 0,1 2 1 0 0,-1-1-1 0 0,1-1 1 0 0,-1 1-1 0 0,0 0 1 0 0,-5-4 0 0 0,3 5 219 0 0,2 1 0 0 0,-2 0 1 0 0,0 1-1 0 0,1 0 0 0 0,-1-1 1 0 0,1 1-1 0 0,-1 1 0 0 0,-1-2 1 0 0,1 2-1 0 0,0 0 0 0 0,0 0 1 0 0,-1 1-1 0 0,1-1 0 0 0,0 1 1 0 0,-1 0-1 0 0,1 0 0 0 0,-7 1 1 0 0,-6 1-220 0 0,-2 0-1 0 0,2 2 1 0 0,-28 8 0 0 0,31-7-496 0 0</inkml:trace>
</inkml:ink>
</file>

<file path=ppt/ink/ink3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189"/>
    </inkml:context>
    <inkml:brush xml:id="br0">
      <inkml:brushProperty name="width" value="0.05" units="cm"/>
      <inkml:brushProperty name="height" value="0.05" units="cm"/>
    </inkml:brush>
  </inkml:definitions>
  <inkml:trace contextRef="#ctx0" brushRef="#br0">84 39 2304 0 0,'0'-1'127'0'0,"-1"1"-1"0"0,1 0 0 0 0,0-1 0 0 0,-1 1 0 0 0,1-2 0 0 0,0 2 0 0 0,0-1 0 0 0,0 0 0 0 0,-1 1 0 0 0,1-1 1 0 0,0 1-1 0 0,0-1 0 0 0,0 1 0 0 0,0-1 0 0 0,0 1 0 0 0,0-2 0 0 0,0 1 0 0 0,0 1 0 0 0,0-1 0 0 0,0 1 1 0 0,0-1-1 0 0,0 1 0 0 0,1-1 0 0 0,-1-1 0 0 0,0 2 0 0 0,0-1 0 0 0,1 1 0 0 0,-1-1 0 0 0,0 1 0 0 0,0-1 1 0 0,1 1-1 0 0,-1 0 0 0 0,2-1 0 0 0,-2 1 0 0 0,0-2 0 0 0,1 2 0 0 0,-1 0 0 0 0,1-1 0 0 0,-1 1 0 0 0,1 0 1 0 0,0-1-1 0 0,2 0-106 0 0,-1-1-1 0 0,1 0 1 0 0,-1 1 0 0 0,1 0 0 0 0,-1 0 0 0 0,0 0 0 0 0,1-1-1 0 0,-1 2 1 0 0,7-2 0 0 0,2 2 189 0 0,1 0 0 0 0,-1 0 0 0 0,1 1-1 0 0,-1 0 1 0 0,0 2 0 0 0,2-1 0 0 0,-2 1 0 0 0,0 0 0 0 0,0 1-1 0 0,0 0 1 0 0,9 6 0 0 0,-12-5-141 0 0,0-1 0 0 0,0 1-1 0 0,-2 0 1 0 0,1 1 0 0 0,-1 0 0 0 0,1 0-1 0 0,-1 0 1 0 0,-1 0 0 0 0,1 1 0 0 0,-1 0-1 0 0,0 0 1 0 0,0 0 0 0 0,-1 2 0 0 0,1-2-1 0 0,1 11 1 0 0,-5-15 24 0 0,0 1 0 0 0,-1 0 0 0 0,1 0 0 0 0,-1 0 0 0 0,0-1 0 0 0,0 2 0 0 0,0-2 0 0 0,0 1-1 0 0,-1 1 1 0 0,0-2 0 0 0,1 1 0 0 0,-1-1 0 0 0,0 1 0 0 0,-1 0 0 0 0,0-1 0 0 0,1 1 0 0 0,-2-1 0 0 0,2 1 0 0 0,-1-1 0 0 0,-1 0 0 0 0,1 0 0 0 0,-1 0 0 0 0,0 0-1 0 0,0 0 1 0 0,-4 3 0 0 0,-10 8 325 0 0,0-2-1 0 0,0 0 0 0 0,-31 15 1 0 0,30-17-388 0 0,-6 3-32 0 0,1 0 0 0 0,0-3 0 0 0,-3 1 1 0 0,2-1-1 0 0,-2-2 0 0 0,-41 9 0 0 0,117-14-541 0 0,-27 0 486 0 0,41-1 1 0 0,-35-4-19 0 0,42-10 0 0 0,-28 1-3830 0 0,-10 0-710 0 0</inkml:trace>
</inkml:ink>
</file>

<file path=ppt/ink/ink3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534"/>
    </inkml:context>
    <inkml:brush xml:id="br0">
      <inkml:brushProperty name="width" value="0.05" units="cm"/>
      <inkml:brushProperty name="height" value="0.05" units="cm"/>
    </inkml:brush>
  </inkml:definitions>
  <inkml:trace contextRef="#ctx0" brushRef="#br0">243 4 8754 0 0,'-19'-3'6414'0'0,"16"3"-6254"0"0,2 0 0 0 0,-2-1 1 0 0,1 1-1 0 0,1 0 1 0 0,-2 0-1 0 0,1 0 0 0 0,1 0 1 0 0,-2 1-1 0 0,1-1 1 0 0,1 0-1 0 0,-2 1 0 0 0,2-1 1 0 0,-2 2-1 0 0,2-2 1 0 0,-1 1-1 0 0,-2 1 1 0 0,-14 9-170 0 0,1 1 1 0 0,0 0-1 0 0,1 1 1 0 0,0 1-1 0 0,0 0 1 0 0,3 1-1 0 0,-2 1 1 0 0,1 0-1 0 0,2 0 1 0 0,-16 31-1 0 0,27-46 4 0 0,1 1-1 0 0,-1-1 1 0 0,-1 2 0 0 0,2-1-1 0 0,-1-1 1 0 0,1 2 0 0 0,0-2-1 0 0,-1 1 1 0 0,1 1 0 0 0,0-2-1 0 0,0 1 1 0 0,0 1 0 0 0,0-2-1 0 0,0 1 1 0 0,1 1 0 0 0,-1-2-1 0 0,1 1 1 0 0,-1 1 0 0 0,2-2-1 0 0,-2 1 1 0 0,2 2 0 0 0,1-1-19 0 0,-1 1 0 0 0,0-1 1 0 0,1 1-1 0 0,1-2 0 0 0,-2 2 0 0 0,2-2 1 0 0,-1 1-1 0 0,1-1 0 0 0,5 4 0 0 0,6 2-60 0 0,0-1-1 0 0,1 1 0 0 0,32 7 1 0 0,-8-4-32 0 0,0-2 1 0 0,53 6 0 0 0,-77-14-106 0 0,1 0 1 0 0,0-1 0 0 0,0-1 0 0 0,0 0-1 0 0,-1-1 1 0 0,1-1 0 0 0,0-1-1 0 0,21-7 1 0 0,-19 4-5101 0 0</inkml:trace>
</inkml:ink>
</file>

<file path=ppt/ink/ink3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917"/>
    </inkml:context>
    <inkml:brush xml:id="br0">
      <inkml:brushProperty name="width" value="0.05" units="cm"/>
      <inkml:brushProperty name="height" value="0.05" units="cm"/>
    </inkml:brush>
  </inkml:definitions>
  <inkml:trace contextRef="#ctx0" brushRef="#br0">294 0 10594 0 0,'-1'1'68'0'0,"0"-1"1"0"0,0 0-1 0 0,0 1 0 0 0,-1-1 0 0 0,1 0 1 0 0,0 2-1 0 0,0-2 0 0 0,-1 1 0 0 0,1 0 1 0 0,0-1-1 0 0,0 1 0 0 0,1 0 0 0 0,-1 1 0 0 0,-1-2 1 0 0,1 1-1 0 0,1 0 0 0 0,-1 0 0 0 0,0 0 1 0 0,-1 2-1 0 0,-13 26-197 0 0,11-21 254 0 0,-32 69-225 0 0,5 1 0 0 0,-33 122 0 0 0,46-138 79 0 0,-15 45-163 0 0,-34 212 0 0 0,63-291 104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4.98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68 38 2761 0 0,'0'-3'167'0'0,"1"1"0"0"0,0 0 0 0 0,0-1 0 0 0,-1 1 0 0 0,1 0 1 0 0,1 0-1 0 0,-1-1 0 0 0,0 1 0 0 0,0 0 0 0 0,1 0 0 0 0,0 0 1 0 0,-1 1-1 0 0,1-1 0 0 0,0 0 0 0 0,0 1 0 0 0,3-3 1 0 0,-5 4-109 0 0,0 0 1 0 0,1 0-1 0 0,-1 0 1 0 0,0 0 0 0 0,1 0-1 0 0,-1 1 1 0 0,0-1 0 0 0,1 0-1 0 0,-1 0 1 0 0,0 0-1 0 0,1 1 1 0 0,-1-1 0 0 0,0 0-1 0 0,0 0 1 0 0,1 1 0 0 0,-1-1-1 0 0,0 0 1 0 0,0 0-1 0 0,0 1 1 0 0,1-1 0 0 0,-1 0-1 0 0,0 1 1 0 0,0-1 0 0 0,0 0-1 0 0,0 1 1 0 0,0-1 0 0 0,0 0-1 0 0,1 1 1 0 0,-1-1-1 0 0,0 0 1 0 0,0 1 0 0 0,0 0-1 0 0,1 14 157 0 0,-1-13-91 0 0,1 64 765 0 0,-3 0 0 0 0,-13 81 0 0 0,3-34-37 0 0,10-93-753 0 0,-7 89 219 0 0,-4 1 0 0 0,-32 121 0 0 0,42-219-319 0 0</inkml:trace>
</inkml:ink>
</file>

<file path=ppt/ink/ink3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8.793"/>
    </inkml:context>
    <inkml:brush xml:id="br0">
      <inkml:brushProperty name="width" value="0.05" units="cm"/>
      <inkml:brushProperty name="height" value="0.05" units="cm"/>
    </inkml:brush>
  </inkml:definitions>
  <inkml:trace contextRef="#ctx0" brushRef="#br0">115 11 456 0 0,'-10'-10'17835'0'0,"-4"61"-17621"0"0,-14 92-1 0 0,5-19-370 0 0,22-119 153 0 0,-33 185-63 0 0,31-171 50 0 0,2 0 1 0 0,1 0 0 0 0,0-2 0 0 0,1 3 0 0 0,2-1-1 0 0,-1 0 1 0 0,13 35 0 0 0,-15-53-152 0 0,16 30 167 0 0,-5-22-4966 0 0,-3-7-727 0 0</inkml:trace>
</inkml:ink>
</file>

<file path=ppt/ink/ink3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9.197"/>
    </inkml:context>
    <inkml:brush xml:id="br0">
      <inkml:brushProperty name="width" value="0.05" units="cm"/>
      <inkml:brushProperty name="height" value="0.05" units="cm"/>
    </inkml:brush>
  </inkml:definitions>
  <inkml:trace contextRef="#ctx0" brushRef="#br0">143 1 1840 0 0,'-26'31'14703'0'0,"7"8"-10385"0"0,-9 44-7184 0 0,19-53 4199 0 0,-1 1-1413 0 0,1 1 0 0 0,1 1 0 0 0,-4 57 0 0 0,12-78 59 0 0,0-2 1 0 0,0 2-1 0 0,1-1 0 0 0,0 1 0 0 0,2-2 1 0 0,4 18-1 0 0,-4-22 2 0 0,-1 0 0 0 0,1 0 0 0 0,-1-2 0 0 0,2 2 0 0 0,-1-1 0 0 0,1 0 1 0 0,0 1-1 0 0,-1-1 0 0 0,2-1 0 0 0,-1 0 0 0 0,1 1 0 0 0,9 5 0 0 0,-9-6-94 0 0,1-1-1 0 0,0 1 0 0 0,2-2 0 0 0,-2 1 0 0 0,0-1 1 0 0,1 1-1 0 0,-1-1 0 0 0,2-1 0 0 0,-2 0 1 0 0,1 1-1 0 0,1-2 0 0 0,-2 0 0 0 0,1 0 0 0 0,0 0 1 0 0,1 0-1 0 0,-2-2 0 0 0,1 1 0 0 0,-1 0 0 0 0,2-1 1 0 0,-2 0-1 0 0,1 0 0 0 0,-1 0 0 0 0,8-6 1 0 0,-8 6 74 0 0,-1-1 0 0 0,1-1 0 0 0,-1 0 0 0 0,-1 1 0 0 0,1-2 1 0 0,0 2-1 0 0,0-2 0 0 0,-1 0 0 0 0,1 0 0 0 0,-2 0 0 0 0,1 0 0 0 0,-2 0 1 0 0,2-1-1 0 0,-2 1 0 0 0,2-1 0 0 0,-3 0 0 0 0,2 0 0 0 0,-1 0 0 0 0,-1 0 1 0 0,1 0-1 0 0,-1-1 0 0 0,0 1 0 0 0,-1 0 0 0 0,0 0 0 0 0,0-8 1 0 0,0 12 249 0 0,-1-1 1 0 0,1 1-1 0 0,0 0 1 0 0,-1-1-1 0 0,-1 1 1 0 0,2 0-1 0 0,-1-1 1 0 0,0 1-1 0 0,0-1 1 0 0,0 1-1 0 0,-1 0 1 0 0,1-1-1 0 0,0 2 1 0 0,-2-1-1 0 0,2-1 1 0 0,0 2 0 0 0,-1-1-1 0 0,0 1 1 0 0,-4-3-1 0 0,3 2 85 0 0,-2-1 0 0 0,1 1 0 0 0,-1 1-1 0 0,0-1 1 0 0,0 0 0 0 0,2 1 0 0 0,-2 1 0 0 0,0-1 0 0 0,-8 0 0 0 0,-2 1-58 0 0,1 0 0 0 0,0 1 0 0 0,0 0 0 0 0,0 1 1 0 0,0 1-1 0 0,-18 6 0 0 0,21-5-396 0 0,-1 0 0 0 0,1 1 0 0 0,0 1 0 0 0,0 0 0 0 0,0 0 0 0 0,2 1 0 0 0,-1 0 0 0 0,0 2 0 0 0,-16 14 0 0 0,8-1-7744 0 0</inkml:trace>
</inkml:ink>
</file>

<file path=ppt/ink/ink3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2.004"/>
    </inkml:context>
    <inkml:brush xml:id="br0">
      <inkml:brushProperty name="width" value="0.05" units="cm"/>
      <inkml:brushProperty name="height" value="0.05" units="cm"/>
    </inkml:brush>
  </inkml:definitions>
  <inkml:trace contextRef="#ctx0" brushRef="#br0">143 27 7370 0 0,'0'0'568'0'0,"0"-1"-295"0"0,0 0-83 0 0,0 1 0 0 0,0-1 0 0 0,0 0 0 0 0,1-1 0 0 0,-1 2 0 0 0,0-1 0 0 0,0 0 0 0 0,1 0 0 0 0,-1 1 0 0 0,2-1 0 0 0,-2-1 0 0 0,0 2 0 0 0,1-1 0 0 0,-1 1 0 0 0,1-1 0 0 0,0 0 0 0 0,-1 1 0 0 0,1-1 0 0 0,1 0-1 0 0,0-1-187 0 0,-1 1-1 0 0,2 0 0 0 0,-1 0 0 0 0,-1 1 0 0 0,2-1 0 0 0,-1-1 0 0 0,1 2 0 0 0,-1-1 0 0 0,-1 1 0 0 0,2 0 0 0 0,-1-1 0 0 0,1 1 0 0 0,2 0 0 0 0,11 2-295 0 0,-1 1-1 0 0,1-1 1 0 0,21 9-1 0 0,-16-4 749 0 0,0 0-1 0 0,-2 3 1 0 0,1-1-1 0 0,-1 2 1 0 0,-1 1-1 0 0,1 0 1 0 0,21 19-1 0 0,-39-30-443 0 0,-1 0 0 0 0,2 0 1 0 0,-1-1-1 0 0,-1 1 0 0 0,1 0 0 0 0,0 1 0 0 0,-1-1 0 0 0,1 0 0 0 0,-1-1 0 0 0,2 1 1 0 0,-2 0-1 0 0,0 1 0 0 0,1-1 0 0 0,-1 0 0 0 0,0 0 0 0 0,0 0 0 0 0,1 1 1 0 0,-1-1-1 0 0,0 0 0 0 0,0 1 0 0 0,0 0 0 0 0,0-1 0 0 0,-1 0 0 0 0,1 0 1 0 0,0 0-1 0 0,0 0 0 0 0,-1 1 0 0 0,1-1 0 0 0,0 0 0 0 0,-2 0 0 0 0,2-1 1 0 0,-1 1-1 0 0,1 1 0 0 0,-1-1 0 0 0,0 0 0 0 0,1 0 0 0 0,-1-1 0 0 0,-2 4 1 0 0,-4 2 230 0 0,-1 0 0 0 0,1 0 0 0 0,0 0 1 0 0,-10 5-1 0 0,7-5-147 0 0,-51 30-263 0 0,-3-1 0 0 0,-85 31 0 0 0,87-39-692 0 0,36-19 241 0 0,-1 0-691 0 0,25-4 907 0 0,14-4 443 0 0,24-2-210 0 0,-2 0 1 0 0,1-2 0 0 0,37-9 0 0 0,99-33 430 0 0,-90 22-777 0 0,-80 24 521 0 0,156-49 620 0 0,-138 41-877 0 0,2 0 1 0 0,-2-2 0 0 0,0-1-1 0 0,-1 1 1 0 0,27-22-1 0 0,-39 23 287 0 0,-20 22 5511 0 0,8-4-5151 0 0,0-1 0 0 0,1 0 1 0 0,0 2-1 0 0,0-1 0 0 0,0 1 0 0 0,1-1 1 0 0,2 1-1 0 0,-2 0 0 0 0,-1 13 0 0 0,5-18-403 0 0,-1-1 0 0 0,1-1 0 0 0,0 2 0 0 0,0-1-1 0 0,0 0 1 0 0,0 0 0 0 0,1-1 0 0 0,-1 2 0 0 0,2-1-1 0 0,-1-1 1 0 0,0 2 0 0 0,0-1 0 0 0,2-1 0 0 0,-2 1-1 0 0,1-1 1 0 0,1 1 0 0 0,-2-1 0 0 0,1 1-1 0 0,1-2 1 0 0,1 2 0 0 0,-2-2 0 0 0,0 2 0 0 0,2-2-1 0 0,0 1 1 0 0,-2-1 0 0 0,2 0 0 0 0,6 4 0 0 0,-4-3-121 0 0,1 0 1 0 0,-1 0-1 0 0,1-1 1 0 0,0 0-1 0 0,0 0 1 0 0,0-1-1 0 0,-1 0 1 0 0,2 0 0 0 0,-1 0-1 0 0,0-1 1 0 0,1 0-1 0 0,-1 0 1 0 0,-1-1-1 0 0,1 0 1 0 0,1 0-1 0 0,-1 0 1 0 0,-1-2-1 0 0,2 1 1 0 0,-2 0-1 0 0,1-1 1 0 0,-1 1 0 0 0,0-2-1 0 0,0 1 1 0 0,0-1-1 0 0,1-1 1 0 0,-1 2-1 0 0,-1-2 1 0 0,-1 0-1 0 0,7-7 1 0 0,-1 3 25 0 0,-1-1 1 0 0,-1 0-1 0 0,0-1 1 0 0,-1-1-1 0 0,0 1 1 0 0,-1-1-1 0 0,-1 1 0 0 0,0-1 1 0 0,0-1-1 0 0,0 1 1 0 0,-3-1-1 0 0,2-1 1 0 0,-2 1-1 0 0,1-23 0 0 0,-3 32 255 0 0,0-1 0 0 0,0 2 0 0 0,-1-2 0 0 0,-1 1-1 0 0,1 1 1 0 0,0-2 0 0 0,0 1 0 0 0,0 1-1 0 0,-2-2 1 0 0,2 2 0 0 0,-2-1 0 0 0,1 0 0 0 0,0 1-1 0 0,-1 0 1 0 0,1 0 0 0 0,-2-1 0 0 0,2 2-1 0 0,-2-2 1 0 0,1 2 0 0 0,0 0 0 0 0,-1-1 0 0 0,0 1-1 0 0,1-1 1 0 0,-1 1 0 0 0,0 1 0 0 0,0 0-1 0 0,-7-4 1 0 0,0 3 49 0 0,0-2 1 0 0,-2 2-1 0 0,2-1 0 0 0,0 2 0 0 0,-13-1 0 0 0,-25 4-4817 0 0,28 0-1951 0 0</inkml:trace>
</inkml:ink>
</file>

<file path=ppt/ink/ink3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071"/>
    </inkml:context>
    <inkml:brush xml:id="br0">
      <inkml:brushProperty name="width" value="0.05" units="cm"/>
      <inkml:brushProperty name="height" value="0.05" units="cm"/>
    </inkml:brush>
  </inkml:definitions>
  <inkml:trace contextRef="#ctx0" brushRef="#br0">55 0 3225 0 0,'0'4'1593'0'0,"-1"15"10051"0"0,-7 17-8900 0 0,-1 11-3394 0 0,-7 66 592 0 0,6-57-93 0 0,4 0 1 0 0,1 1 0 0 0,5 76 0 0 0,4-119-463 0 0,-3-11 301 0 0</inkml:trace>
</inkml:ink>
</file>

<file path=ppt/ink/ink3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480"/>
    </inkml:context>
    <inkml:brush xml:id="br0">
      <inkml:brushProperty name="width" value="0.05" units="cm"/>
      <inkml:brushProperty name="height" value="0.05" units="cm"/>
    </inkml:brush>
  </inkml:definitions>
  <inkml:trace contextRef="#ctx0" brushRef="#br0">129 0 656 0 0,'-2'24'11694'0'0,"-3"1"-6275"0"0,-19 53-6654 0 0,13-48 2577 0 0,-48 107-862 0 0,59-136-486 0 0,0 0 0 0 0,0-1-1 0 0,0 1 1 0 0,0-1 0 0 0,1 2 0 0 0,-1-2 0 0 0,0 1 0 0 0,0 0-1 0 0,0-1 1 0 0,2 1 0 0 0,-2-1 0 0 0,0 1 0 0 0,1-1 0 0 0,-1 1-1 0 0,1-1 1 0 0,-1 2 0 0 0,0-2 0 0 0,1 0 0 0 0,-1 1-1 0 0,1-1 1 0 0,-1 1 0 0 0,2-1 0 0 0,-2 0 0 0 0,2 1 0 0 0,18 9-234 0 0,-19-9 211 0 0,72 30-218 0 0,18 8 78 0 0,-82-33 159 0 0,1-1-1 0 0,0 1 1 0 0,-2 1-1 0 0,1 0 1 0 0,0 0-1 0 0,11 13 1 0 0,-17-17 8 0 0,-2-2 0 0 0,0 1 0 0 0,0-1 0 0 0,2 2 1 0 0,-2-1-1 0 0,0-1 0 0 0,0 2 0 0 0,-1-1 0 0 0,2 1 0 0 0,-1-1 0 0 0,-1 0 1 0 0,1 1-1 0 0,-1-1 0 0 0,1 0 0 0 0,-1 1 0 0 0,0-1 0 0 0,0 1 1 0 0,0-1-1 0 0,0 0 0 0 0,0 1 0 0 0,0-1 0 0 0,-1 3 0 0 0,-1-2 102 0 0,0 1 0 0 0,0 0-1 0 0,1-2 1 0 0,-2 2 0 0 0,1-1 0 0 0,0-1-1 0 0,-1 1 1 0 0,1 0 0 0 0,-1 0-1 0 0,0-1 1 0 0,0 1 0 0 0,-1-1-1 0 0,-2 1 1 0 0,-7 5 312 0 0,-1-1-1 0 0,1-1 0 0 0,-2 0 1 0 0,1-2-1 0 0,-1 1 0 0 0,-17 2 1 0 0,19-4-364 0 0,-1-2 0 0 0,0 0 1 0 0,0-1-1 0 0,-27-2 0 0 0,0-5-5975 0 0,17 1-958 0 0</inkml:trace>
</inkml:ink>
</file>

<file path=ppt/ink/ink3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840"/>
    </inkml:context>
    <inkml:brush xml:id="br0">
      <inkml:brushProperty name="width" value="0.05" units="cm"/>
      <inkml:brushProperty name="height" value="0.05" units="cm"/>
    </inkml:brush>
  </inkml:definitions>
  <inkml:trace contextRef="#ctx0" brushRef="#br0">1 53 7370 0 0,'0'0'333'0'0,"24"0"-28"0"0,28 0-125 0 0,114-2 1993 0 0,-136 0-1775 0 0,1-2 1 0 0,-2-1-1 0 0,45-11 1 0 0,-45 5-415 0 0,-6-1-64 0 0</inkml:trace>
</inkml:ink>
</file>

<file path=ppt/ink/ink3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6.458"/>
    </inkml:context>
    <inkml:brush xml:id="br0">
      <inkml:brushProperty name="width" value="0.05" units="cm"/>
      <inkml:brushProperty name="height" value="0.05" units="cm"/>
    </inkml:brush>
  </inkml:definitions>
  <inkml:trace contextRef="#ctx0" brushRef="#br0">107 0 6449 0 0,'-6'0'10530'0'0,"-2"10"-7382"0"0,-3 11-3998 0 0,9-19 1423 0 0,-13 36-529 0 0,1 0 0 0 0,2 2 0 0 0,1 0 0 0 0,-9 79 0 0 0,15-87-40 0 0,3 0 1 0 0,2 37 0 0 0,0-55-347 0 0,2 0 1 0 0,0 0 0 0 0,0-1-1 0 0,2 0 1 0 0,-1 0 0 0 0,1 0-1 0 0,12 22 1 0 0,-6-16-5954 0 0</inkml:trace>
</inkml:ink>
</file>

<file path=ppt/ink/ink3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6.830"/>
    </inkml:context>
    <inkml:brush xml:id="br0">
      <inkml:brushProperty name="width" value="0.05" units="cm"/>
      <inkml:brushProperty name="height" value="0.05" units="cm"/>
    </inkml:brush>
  </inkml:definitions>
  <inkml:trace contextRef="#ctx0" brushRef="#br0">288 1 11522 0 0,'-8'10'398'0'0,"-1"-1"-1"0"0,2 2 1 0 0,1-1-1 0 0,-11 21 0 0 0,0-1-216 0 0,-89 173-122 0 0,95-175 9 0 0,1 0-1 0 0,0 1 0 0 0,2-1 0 0 0,2 2 0 0 0,-6 49 0 0 0,12-70-65 0 0,0-1 0 0 0,0 1 0 0 0,1 0 1 0 0,1 0-1 0 0,-1-1 0 0 0,1 1 0 0 0,-1 0 0 0 0,3-1 0 0 0,-1 0 0 0 0,0 1 0 0 0,1-2 0 0 0,0 1 0 0 0,0-1 0 0 0,1 2 0 0 0,0-2 0 0 0,0 0 0 0 0,8 7 0 0 0,-8-9-76 0 0,1 0 0 0 0,-1-2 0 0 0,1 2 1 0 0,1-1-1 0 0,-1-1 0 0 0,1 1 0 0 0,-1-1 0 0 0,0 0 0 0 0,2-1 0 0 0,-1 1 1 0 0,0-1-1 0 0,-1-1 0 0 0,2 0 0 0 0,-1 0 0 0 0,0 1 0 0 0,1-2 0 0 0,-1 0 0 0 0,0 0 1 0 0,1 0-1 0 0,-1-2 0 0 0,10-1 0 0 0,-2-1-215 0 0,-2 1 0 0 0,1-2-1 0 0,-2 0 1 0 0,1-1 0 0 0,-1 0-1 0 0,1-1 1 0 0,-1 0 0 0 0,0-1 0 0 0,-1-1-1 0 0,20-17 1 0 0,-23 18 198 0 0,1-2-1 0 0,-2 2 1 0 0,0-1-1 0 0,1-1 1 0 0,-2-1-1 0 0,0 2 1 0 0,0-2-1 0 0,-1 0 1 0 0,0 1-1 0 0,0-2 0 0 0,-2 1 1 0 0,5-23-1 0 0,-7 29 107 0 0,-1 1-1 0 0,0 0 0 0 0,1 0 0 0 0,-2-1 0 0 0,1 2 0 0 0,0-2 1 0 0,-1 1-1 0 0,1 1 0 0 0,-1-2 0 0 0,-1 1 0 0 0,1 1 0 0 0,-3-7 0 0 0,2 8 230 0 0,0-2 0 0 0,-1 2 0 0 0,1-2-1 0 0,-1 2 1 0 0,1 0 0 0 0,-1-1-1 0 0,1 1 1 0 0,-2 0 0 0 0,2-1-1 0 0,-2 2 1 0 0,0-1 0 0 0,2 0 0 0 0,-2 0-1 0 0,1 1 1 0 0,-1 0 0 0 0,0 0-1 0 0,1-1 1 0 0,-5 1 0 0 0,-5 0 486 0 0,-1 0 0 0 0,1 0 0 0 0,1 1 0 0 0,-2 1-1 0 0,1-1 1 0 0,-1 2 0 0 0,2 1 0 0 0,-21 4 0 0 0,4 2 20 0 0,-2 2 0 0 0,3 1 0 0 0,-45 25 0 0 0,55-27-951 0 0,1 2-1 0 0,-2 0 1 0 0,2 1 0 0 0,1 1 0 0 0,0 1-1 0 0,-14 17 1 0 0,14-12-7347 0 0</inkml:trace>
</inkml:ink>
</file>

<file path=ppt/ink/ink3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8.598"/>
    </inkml:context>
    <inkml:brush xml:id="br0">
      <inkml:brushProperty name="width" value="0.05" units="cm"/>
      <inkml:brushProperty name="height" value="0.05" units="cm"/>
    </inkml:brush>
  </inkml:definitions>
  <inkml:trace contextRef="#ctx0" brushRef="#br0">47 0 11058 0 0,'-2'42'8761'0'0,"-10"30"-7836"0"0,-2 3-1169 0 0,7-32 68 0 0,-4 37 415 0 0,11-73-438 0 0,0 0-1 0 0,0-1 0 0 0,0 1 1 0 0,1 0-1 0 0,0 0 1 0 0,1 0-1 0 0,-1 0 0 0 0,6 11 1 0 0,-2-11-726 0 0,1-4-9 0 0</inkml:trace>
</inkml:ink>
</file>

<file path=ppt/ink/ink3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8.972"/>
    </inkml:context>
    <inkml:brush xml:id="br0">
      <inkml:brushProperty name="width" value="0.05" units="cm"/>
      <inkml:brushProperty name="height" value="0.05" units="cm"/>
    </inkml:brush>
  </inkml:definitions>
  <inkml:trace contextRef="#ctx0" brushRef="#br0">64 70 10594 0 0,'-14'31'3828'0'0,"6"-13"-3313"0"0,-1 2-393 0 0,2 0 1 0 0,-1 1-1 0 0,3-1 1 0 0,1 1-1 0 0,0 1 1 0 0,-1 34 0 0 0,5-48-161 0 0,0 0 0 0 0,1 0 1 0 0,0 1-1 0 0,1-1 0 0 0,0 0 0 0 0,1 1 1 0 0,-1-1-1 0 0,0 0 0 0 0,2 0 1 0 0,0 0-1 0 0,-1-1 0 0 0,2 0 0 0 0,0 1 1 0 0,0-2-1 0 0,0 2 0 0 0,1-1 1 0 0,0-1-1 0 0,0 0 0 0 0,10 8 1 0 0,-8-9 62 0 0,-1-1 1 0 0,0 2-1 0 0,2-2 1 0 0,-2 1 0 0 0,2-2-1 0 0,-1 1 1 0 0,1-1 0 0 0,-1 0-1 0 0,1-1 1 0 0,-1 0-1 0 0,1 0 1 0 0,1-1 0 0 0,12 0-1 0 0,-16-1 32 0 0,0 0 1 0 0,1-1-1 0 0,-1 0 0 0 0,0-1 0 0 0,1 1 1 0 0,-1-1-1 0 0,0 0 0 0 0,0-1 0 0 0,-1 1 0 0 0,1-1 1 0 0,0 0-1 0 0,-1-1 0 0 0,0 2 0 0 0,1-3 0 0 0,-1 2 1 0 0,-2-2-1 0 0,2 1 0 0 0,0-1 0 0 0,5-6 1 0 0,-2-1 84 0 0,0 0 0 0 0,-1-1 1 0 0,-1 1-1 0 0,0-1 0 0 0,-1 0 1 0 0,0 0-1 0 0,0 0 1 0 0,-3-2-1 0 0,2 2 0 0 0,0-20 1 0 0,-3 22 53 0 0,0-1 1 0 0,-1 0-1 0 0,0 0 1 0 0,-1 1-1 0 0,0-1 1 0 0,-2 0-1 0 0,1 0 1 0 0,-1 1-1 0 0,0-1 1 0 0,-2 2-1 0 0,1-2 1 0 0,-10-16-1 0 0,5 18 98 0 0,0-1-1 0 0,0 1 1 0 0,-1 1-1 0 0,-1-1 0 0 0,1 1 1 0 0,-2 1-1 0 0,1 0 1 0 0,-1 1-1 0 0,0 0 0 0 0,-1 1 1 0 0,-22-9-1 0 0,7 10-2447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5.34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348 11 5985 0 0,'0'0'76'0'0,"0"0"0"0"0,0-1 0 0 0,0 1 0 0 0,0-1 0 0 0,0 1 0 0 0,0-1 0 0 0,0 1 0 0 0,-1 0 0 0 0,1-1 0 0 0,0 1 0 0 0,0-1 0 0 0,0 1 0 0 0,-1 0 0 0 0,1-1 0 0 0,0 1 0 0 0,0 0 0 0 0,-1-1 0 0 0,1 1 0 0 0,0 0-1 0 0,-1-1 1 0 0,1 1 0 0 0,0 0 0 0 0,-1 0 0 0 0,1-1 0 0 0,-1 1 0 0 0,1 0 0 0 0,0 0 0 0 0,-1 0 0 0 0,1 0 0 0 0,-1-1 0 0 0,-18 1 2028 0 0,-18 9 359 0 0,-10 10-2014 0 0,-65 39 0 0 0,35-18-219 0 0,69-36-230 0 0,5-3 0 0 0,-1 1 0 0 0,0 0 0 0 0,1-1 0 0 0,-1 1 0 0 0,1 0 0 0 0,0 0 0 0 0,0 1 0 0 0,-1-1 0 0 0,1 1 0 0 0,-3 3 0 0 0,7-2-48 0 0,0-1 0 0 0,0 1 0 0 0,0-1 0 0 0,1 0 0 0 0,-1 0 0 0 0,1 1 1 0 0,-1-1-1 0 0,1 0 0 0 0,0 0 0 0 0,4 3 0 0 0,-4-3 31 0 0,16 19-42 0 0,1 0 0 0 0,1-2 0 0 0,1-1-1 0 0,1 0 1 0 0,37 24 0 0 0,-12-12-89 0 0,103 51 0 0 0,59 6-23 0 0,-162-70 161 0 0</inkml:trace>
</inkml:ink>
</file>

<file path=ppt/ink/ink3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3.444"/>
    </inkml:context>
    <inkml:brush xml:id="br0">
      <inkml:brushProperty name="width" value="0.05" units="cm"/>
      <inkml:brushProperty name="height" value="0.05" units="cm"/>
      <inkml:brushProperty name="color" value="#008C3A"/>
    </inkml:brush>
  </inkml:definitions>
  <inkml:trace contextRef="#ctx0" brushRef="#br0">2539 6470 2761 0 0,'-55'2'7467'0'0,"31"0"-6374"0"0,1-2 0 0 0,-43-4 0 0 0,2-10 7 0 0,0-2 0 0 0,2-3 1 0 0,0-3-1 0 0,-81-40 0 0 0,57 18-254 0 0,1-4-1 0 0,-151-113 1 0 0,-129-151-706 0 0,194 145-468 0 0,-176-220-1 0 0,254 269 294 0 0,5-4 0 0 0,6-3 0 0 0,5-4 0 0 0,-87-202-1 0 0,128 242 47 0 0,3-2-1 0 0,5-1 0 0 0,3-1 1 0 0,5-1-1 0 0,4-1 0 0 0,-8-186 0 0 0,26 166-23 0 0,4 0-1 0 0,6 0 1 0 0,4 1-1 0 0,52-183 0 0 0,-18 138-8 0 0,6 1-1 0 0,121-234 0 0 0,-97 240-1 0 0,6 4-1 0 0,176-231 0 0 0,-125 213-17 0 0,8 6 0 0 0,283-242 0 0 0,-172 198 10 0 0,14 22 0 0 0,-138 103-6 0 0,214-93 0 0 0,-242 126-126 0 0,-98 45-79 0 0,0 0 41 0 0</inkml:trace>
</inkml:ink>
</file>

<file path=ppt/ink/ink3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4.142"/>
    </inkml:context>
    <inkml:brush xml:id="br0">
      <inkml:brushProperty name="width" value="0.05" units="cm"/>
      <inkml:brushProperty name="height" value="0.05" units="cm"/>
      <inkml:brushProperty name="color" value="#008C3A"/>
    </inkml:brush>
  </inkml:definitions>
  <inkml:trace contextRef="#ctx0" brushRef="#br0">21 2 3681 0 0,'-1'-1'392'0'0,"0"1"0"0"0,-1 0 0 0 0,1 0 0 0 0,0 0 0 0 0,0 0 0 0 0,-1 0 0 0 0,1 0 0 0 0,0 1-1 0 0,-1-1 1 0 0,1 0 0 0 0,0 1 0 0 0,0-1 0 0 0,-1 0 0 0 0,-1 2 0 0 0,4-1-239 0 0,-1-1 0 0 0,0 1 0 0 0,0-1 0 0 0,1 1-1 0 0,-1-1 1 0 0,1 0 0 0 0,-1 1 0 0 0,0-1 0 0 0,1 1 0 0 0,-1-1-1 0 0,1 0 1 0 0,-1 1 0 0 0,1-1 0 0 0,-1 0 0 0 0,1 1 0 0 0,-1-1-1 0 0,1 0 1 0 0,-1 0 0 0 0,1 0 0 0 0,0 0 0 0 0,0 1 0 0 0,44 12 990 0 0,26-4-862 0 0,88 0 0 0 0,-105-8-84 0 0,0 1 1 0 0,0 4 0 0 0,87 19 0 0 0,-138-24-191 0 0,0-1-1 0 0,-1 1 0 0 0,1 0 0 0 0,0 0 1 0 0,-1 0-1 0 0,1 0 0 0 0,-1 1 1 0 0,1-1-1 0 0,-1 1 0 0 0,0-1 0 0 0,0 1 1 0 0,0 0-1 0 0,0 0 0 0 0,0 0 1 0 0,0 0-1 0 0,0 0 0 0 0,0 0 0 0 0,-1 1 1 0 0,1-1-1 0 0,-1 0 0 0 0,0 1 1 0 0,0-1-1 0 0,0 1 0 0 0,0 0 0 0 0,1 3 1 0 0,-1 0 18 0 0,-1 0 0 0 0,0-1 1 0 0,-1 1-1 0 0,1 0 0 0 0,-1-1 0 0 0,0 1 1 0 0,-1 0-1 0 0,1-1 0 0 0,-1 1 0 0 0,0-1 1 0 0,-5 9-1 0 0,-19 33 751 0 0,-2-1 0 0 0,-3-2 0 0 0,-67 77 0 0 0,3-4-1149 0 0,83-101-132 0 0,-1 0-1 0 0,-17 16 1 0 0,21-25-5650 0 0</inkml:trace>
</inkml:ink>
</file>

<file path=ppt/ink/ink3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4.543"/>
    </inkml:context>
    <inkml:brush xml:id="br0">
      <inkml:brushProperty name="width" value="0.05" units="cm"/>
      <inkml:brushProperty name="height" value="0.05" units="cm"/>
      <inkml:brushProperty name="color" value="#008C3A"/>
    </inkml:brush>
  </inkml:definitions>
  <inkml:trace contextRef="#ctx0" brushRef="#br0">1 1 2304 0 0,'18'3'129'0'0,"-13"0"23"0"0,-1 0 1 0 0,1 0 0 0 0,-1 0-1 0 0,0 0 1 0 0,0 1 0 0 0,0-1 0 0 0,0 1-1 0 0,-1 0 1 0 0,1 1 0 0 0,-1-1-1 0 0,3 5 1 0 0,4 10 1170 0 0,12 26 1 0 0,-19-38-1038 0 0,75 205 3945 0 0,-26-60-2041 0 0,-30-102-2038 0 0,-23-50-1070 0 0</inkml:trace>
</inkml:ink>
</file>

<file path=ppt/ink/ink3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5.487"/>
    </inkml:context>
    <inkml:brush xml:id="br0">
      <inkml:brushProperty name="width" value="0.05" units="cm"/>
      <inkml:brushProperty name="height" value="0.05" units="cm"/>
      <inkml:brushProperty name="color" value="#008C3A"/>
    </inkml:brush>
  </inkml:definitions>
  <inkml:trace contextRef="#ctx0" brushRef="#br0">38 23 7370 0 0,'0'0'801'0'0,"30"-11"1230"0"0,-12 7-2064 0 0,0 1 0 0 0,1 1-1 0 0,-1 0 1 0 0,27 1-1 0 0,-36 2 15 0 0,0-1-1 0 0,0 1 0 0 0,0 0 0 0 0,0 1 0 0 0,-1 0 0 0 0,1 1 0 0 0,-1 0 0 0 0,1 0 0 0 0,-1 1 1 0 0,0 0-1 0 0,8 5 0 0 0,-11-6 11 0 0,-1 0-1 0 0,0 1 1 0 0,0-1 0 0 0,-1 1-1 0 0,1 0 1 0 0,-1 0 0 0 0,1 1 0 0 0,-1-1-1 0 0,-1 1 1 0 0,1-1 0 0 0,-1 1 0 0 0,1 0-1 0 0,-1 0 1 0 0,-1 0 0 0 0,1 0 0 0 0,-1 0-1 0 0,2 10 1 0 0,-3-9 52 0 0,0 1 0 0 0,0-1-1 0 0,-1 0 1 0 0,0 0 0 0 0,0 1 0 0 0,0-1-1 0 0,-1 0 1 0 0,0 0 0 0 0,0 0 0 0 0,0-1-1 0 0,-1 1 1 0 0,0 0 0 0 0,0-1 0 0 0,-7 9 0 0 0,-7 8 296 0 0,-1-1 1 0 0,-1-2 0 0 0,-1 1 0 0 0,-1-2 0 0 0,-1-1 0 0 0,0-1 0 0 0,-1-1 0 0 0,-1 0 0 0 0,0-2 0 0 0,-31 12 0 0 0,1 2-340 0 0,158-67 739 0 0,-8 4-123 0 0,-70 24-941 0 0,67-30 931 0 0,-33 9-5059 0 0,-36 19-348 0 0</inkml:trace>
</inkml:ink>
</file>

<file path=ppt/ink/ink3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5.857"/>
    </inkml:context>
    <inkml:brush xml:id="br0">
      <inkml:brushProperty name="width" value="0.05" units="cm"/>
      <inkml:brushProperty name="height" value="0.05" units="cm"/>
      <inkml:brushProperty name="color" value="#008C3A"/>
    </inkml:brush>
  </inkml:definitions>
  <inkml:trace contextRef="#ctx0" brushRef="#br0">0 119 7834 0 0,'0'0'705'0'0,"18"-2"-697"0"0,0 0 1 0 0,0-2-1 0 0,0 0 0 0 0,-1-1 0 0 0,30-13 0 0 0,-34 13-13 0 0,20-8-261 0 0,0-1 1 0 0,40-26-1 0 0,-55 29 266 0 0</inkml:trace>
</inkml:ink>
</file>

<file path=ppt/ink/ink3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6.234"/>
    </inkml:context>
    <inkml:brush xml:id="br0">
      <inkml:brushProperty name="width" value="0.05" units="cm"/>
      <inkml:brushProperty name="height" value="0.05" units="cm"/>
      <inkml:brushProperty name="color" value="#008C3A"/>
    </inkml:brush>
  </inkml:definitions>
  <inkml:trace contextRef="#ctx0" brushRef="#br0">43 3 6393 0 0,'0'0'301'0'0,"-1"-1"0"0"0,1 1 0 0 0,-1 0-1 0 0,1 0 1 0 0,-1-1 0 0 0,1 1 0 0 0,-1 0-1 0 0,1 0 1 0 0,0 0 0 0 0,-1-1 0 0 0,1 1-1 0 0,-1 0 1 0 0,0 0 0 0 0,1 0 0 0 0,-1 0-1 0 0,1 0 1 0 0,-1 0 0 0 0,1 0 0 0 0,-1 0-1 0 0,1 0 1 0 0,-1 0 0 0 0,1 1 0 0 0,-1-1-1 0 0,1 0 1 0 0,-1 0 0 0 0,1 0 0 0 0,-1 1-1 0 0,-8 14 2288 0 0,1 28-3521 0 0,7-33 1764 0 0,-6 74-432 0 0,4 1 1 0 0,11 133 0 0 0,0-75-1770 0 0,-8-123-4765 0 0</inkml:trace>
</inkml:ink>
</file>

<file path=ppt/ink/ink3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7.763"/>
    </inkml:context>
    <inkml:brush xml:id="br0">
      <inkml:brushProperty name="width" value="0.05" units="cm"/>
      <inkml:brushProperty name="height" value="0.05" units="cm"/>
      <inkml:brushProperty name="color" value="#008C3A"/>
    </inkml:brush>
  </inkml:definitions>
  <inkml:trace contextRef="#ctx0" brushRef="#br0">0 7125 4609 0 0,'214'-180'3468'0'0,"-106"95"-2262"0"0,404-346 2182 0 0,-18-22-1789 0 0,-290 245-818 0 0,-9-8 0 0 0,260-376 0 0 0,26-221 674 0 0,-388 630-701 0 0,-9-4 0 0 0,-8-3 0 0 0,86-334 1 0 0,-123 344-476 0 0,-8-1 1 0 0,-8-2 0 0 0,-8 0 0 0 0,-8-1 0 0 0,-22-256 0 0 0,3 318-196 0 0,-42-186 0 0 0,36 239-8 0 0,-3 0-1 0 0,-2 2 0 0 0,-4 1 1 0 0,-38-68-1 0 0,19 52 41 0 0,-4 3-1 0 0,-92-113 1 0 0,101 145-49 0 0,-1 2 1 0 0,-3 2 0 0 0,-2 2 0 0 0,-94-65-1 0 0,-179-70 144 0 0,310 171-211 0 0,-8-4 0 0 0,-1-1 0 0 0,-31-23 0 0 0,49 33-207 0 0,-9-8-1950 0 0</inkml:trace>
</inkml:ink>
</file>

<file path=ppt/ink/ink3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8.506"/>
    </inkml:context>
    <inkml:brush xml:id="br0">
      <inkml:brushProperty name="width" value="0.05" units="cm"/>
      <inkml:brushProperty name="height" value="0.05" units="cm"/>
      <inkml:brushProperty name="color" value="#008C3A"/>
    </inkml:brush>
  </inkml:definitions>
  <inkml:trace contextRef="#ctx0" brushRef="#br0">519 7 3225 0 0,'-4'-1'348'0'0,"1"0"1"0"0,-1 0 0 0 0,0 0-1 0 0,1 0 1 0 0,-1 0-1 0 0,0 1 1 0 0,0 0 0 0 0,0 0-1 0 0,1 0 1 0 0,-1 0 0 0 0,0 1-1 0 0,0-1 1 0 0,-4 2 0 0 0,-55 19 7332 0 0,31-10-5792 0 0,15-6-1895 0 0,-152 43-220 0 0,143-43 224 0 0,0 2-1 0 0,0 1 1 0 0,1 2 0 0 0,-38 18 0 0 0,61-26-23 0 0,1-2 19 0 0,0 0 0 0 0,1 0 0 0 0,-1 0 0 0 0,1 0-1 0 0,-1 1 1 0 0,0-1 0 0 0,1 0 0 0 0,-1 1 0 0 0,1-1-1 0 0,-1 0 1 0 0,1 1 0 0 0,-1-1 0 0 0,1 0 0 0 0,0 1-1 0 0,-1-1 1 0 0,1 1 0 0 0,-1-1 0 0 0,1 1-1 0 0,0-1 1 0 0,-1 1 0 0 0,1-1 0 0 0,0 1 0 0 0,0-1-1 0 0,-1 1 1 0 0,1 0 0 0 0,0-1 0 0 0,0 1 0 0 0,0-1-1 0 0,0 1 1 0 0,0 0 0 0 0,0-1 0 0 0,0 1 0 0 0,0-1-1 0 0,0 1 1 0 0,0 0 0 0 0,0-1 0 0 0,0 1 0 0 0,0 0-1 0 0,1 0-67 0 0,2 2-76 0 0,30 31 65 0 0,2-3 0 0 0,68 50 0 0 0,92 43 354 0 0,-107-61-197 0 0,-82-57 117 0 0,-7-6-178 0 0</inkml:trace>
</inkml:ink>
</file>

<file path=ppt/ink/ink3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38.899"/>
    </inkml:context>
    <inkml:brush xml:id="br0">
      <inkml:brushProperty name="width" value="0.05" units="cm"/>
      <inkml:brushProperty name="height" value="0.05" units="cm"/>
      <inkml:brushProperty name="color" value="#008C3A"/>
    </inkml:brush>
  </inkml:definitions>
  <inkml:trace contextRef="#ctx0" brushRef="#br0">127 4 5241 0 0,'-2'-4'12722'0'0,"-3"19"-8674"0"0,-7 35-6123 0 0,9-33 3381 0 0,-90 425-1167 0 0,85-382-1628 0 0,5-52-5632 0 0</inkml:trace>
</inkml:ink>
</file>

<file path=ppt/ink/ink3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0.907"/>
    </inkml:context>
    <inkml:brush xml:id="br0">
      <inkml:brushProperty name="width" value="0.05" units="cm"/>
      <inkml:brushProperty name="height" value="0.05" units="cm"/>
      <inkml:brushProperty name="color" value="#008C3A"/>
    </inkml:brush>
  </inkml:definitions>
  <inkml:trace contextRef="#ctx0" brushRef="#br0">1 8680 5529 0 0,'0'0'943'0'0,"21"0"3"0"0,66-3-810 0 0,0-4-1 0 0,-1-4 1 0 0,0-3 0 0 0,84-26 0 0 0,-5-10 773 0 0,163-74 0 0 0,115-70 162 0 0,-9-20-1 0 0,764-507 1 0 0,-606 273-811 0 0,55-138-71 0 0,-77-48 2044 0 0,-380 391-224 0 0,295-499 0 0 0,-358 505-1469 0 0,-11-6 1 0 0,-11-4-1 0 0,144-514 1 0 0,-130 218-544 0 0,-54-14 11 0 0,-61 420 96 0 0,-5 0 1 0 0,-22-146 0 0 0,8 181 125 0 0,-4 0-1 0 0,-5 1 1 0 0,-50-133-1 0 0,48 168-201 0 0,-3 2-1 0 0,-2 2 1 0 0,-3 0-1 0 0,-3 2 0 0 0,-45-56 1 0 0,48 74-29 0 0,-3 2 0 0 0,0 1 0 0 0,-3 2 0 0 0,-1 1 0 0 0,-2 3 0 0 0,-1 1 1 0 0,-51-27-1 0 0,28 24 2 0 0,-2 4 0 0 0,-2 2 1 0 0,0 4-1 0 0,-2 2 0 0 0,0 4 1 0 0,-2 3-1 0 0,-107-9 0 0 0,-232 12 77 0 0,1 42-17 0 0,303-15-79 0 0,51-5-5 0 0,-83 2 0 0 0,134-13-1750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8.06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10 753 6449 0 0,'0'0'499'0'0,"-1"-1"-265"0"0,0 0 96 0 0,0 0 1 0 0,1 0 0 0 0,-1 0 0 0 0,0 0-1 0 0,1-1 1 0 0,-1 1 0 0 0,0 0 0 0 0,1 0 0 0 0,0-1-1 0 0,-1 1 1 0 0,1 0 0 0 0,-1-3 0 0 0,1 0-116 0 0,0 0 1 0 0,0 1-1 0 0,0-1 1 0 0,0 0 0 0 0,1 1-1 0 0,1-7 1 0 0,3-4-223 0 0,1 1 0 0 0,0-1 0 0 0,1 2 1 0 0,0-1-1 0 0,1 1 0 0 0,0 0 0 0 0,1 0 1 0 0,14-14-1 0 0,89-77-88 0 0,-108 100 95 0 0,46-36-43 0 0,2 1 0 0 0,96-51 0 0 0,126-38-104 0 0,-173 89 98 0 0,1 5 0 0 0,1 4 0 0 0,2 5 0 0 0,1 4 0 0 0,0 5 1 0 0,1 4-1 0 0,164 6 0 0 0,107 42-108 0 0,-4 31 87 0 0,-157-26 126 0 0,165 44 479 0 0,-378-85-511 0 0,9 3 173 0 0,0 0 1 0 0,15 9 2110 0 0</inkml:trace>
</inkml:ink>
</file>

<file path=ppt/ink/ink3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1.588"/>
    </inkml:context>
    <inkml:brush xml:id="br0">
      <inkml:brushProperty name="width" value="0.05" units="cm"/>
      <inkml:brushProperty name="height" value="0.05" units="cm"/>
      <inkml:brushProperty name="color" value="#008C3A"/>
    </inkml:brush>
  </inkml:definitions>
  <inkml:trace contextRef="#ctx0" brushRef="#br0">397 1 3225 0 0,'-11'4'9506'0'0,"-7"8"-8357"0"0,15-9-802 0 0,-94 70 33 0 0,-147 146 0 0 0,241-218-393 0 0,1 1 0 0 0,1 0 0 0 0,-1 0 0 0 0,0 0-1 0 0,0 0 1 0 0,1 0 0 0 0,-1 1 0 0 0,1-1 0 0 0,0 0 0 0 0,0 1-1 0 0,0-1 1 0 0,0 1 0 0 0,0-1 0 0 0,0 1 0 0 0,1 0 0 0 0,-1-1-1 0 0,1 1 1 0 0,0 4 0 0 0,0-4-2 0 0,1 0 1 0 0,0-1-1 0 0,0 1 0 0 0,0-1 1 0 0,0 1-1 0 0,0-1 0 0 0,1 0 1 0 0,-1 0-1 0 0,1 1 0 0 0,0-1 0 0 0,-1 0 1 0 0,1 0-1 0 0,0-1 0 0 0,0 1 1 0 0,0 0-1 0 0,0-1 0 0 0,1 1 0 0 0,-1-1 1 0 0,3 2-1 0 0,27 13 102 0 0,1-1 0 0 0,0-1 0 0 0,1-2 0 0 0,61 13 0 0 0,-52-14 118 0 0,-33-8-269 0 0,22 8-823 0 0</inkml:trace>
</inkml:ink>
</file>

<file path=ppt/ink/ink3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1.977"/>
    </inkml:context>
    <inkml:brush xml:id="br0">
      <inkml:brushProperty name="width" value="0.05" units="cm"/>
      <inkml:brushProperty name="height" value="0.05" units="cm"/>
      <inkml:brushProperty name="color" value="#008C3A"/>
    </inkml:brush>
  </inkml:definitions>
  <inkml:trace contextRef="#ctx0" brushRef="#br0">0 3 6913 0 0,'1'-2'12578'0'0,"2"211"-10486"0"0,0-5-1974 0 0,-1-153-1027 0 0,-8 75 1 0 0,3-106-6221 0 0</inkml:trace>
</inkml:ink>
</file>

<file path=ppt/ink/ink3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2.652"/>
    </inkml:context>
    <inkml:brush xml:id="br0">
      <inkml:brushProperty name="width" value="0.05" units="cm"/>
      <inkml:brushProperty name="height" value="0.05" units="cm"/>
      <inkml:brushProperty name="color" value="#008C3A"/>
    </inkml:brush>
  </inkml:definitions>
  <inkml:trace contextRef="#ctx0" brushRef="#br0">106 0 6449 0 0,'0'0'499'0'0,"0"0"-328"0"0,23 0-363 0 0,0 1 1 0 0,0 1-1 0 0,43 10 1 0 0,-58-10 259 0 0,-1 0 0 0 0,0 0 0 0 0,0 1 0 0 0,0 0 0 0 0,0 0 1 0 0,0 1-1 0 0,0 0 0 0 0,-1 0 0 0 0,0 0 0 0 0,0 1 0 0 0,0 0 0 0 0,-1 0 1 0 0,1 1-1 0 0,-1-1 0 0 0,7 12 0 0 0,-10-15 95 0 0,-1 1 1 0 0,1 0 0 0 0,-1 0-1 0 0,0 0 1 0 0,0 0-1 0 0,0 0 1 0 0,-1 0-1 0 0,1 0 1 0 0,-1 0-1 0 0,1 0 1 0 0,-1 0-1 0 0,0 0 1 0 0,0 0 0 0 0,-1 0-1 0 0,1 3 1 0 0,-2 0 142 0 0,1-1 0 0 0,-1 0 0 0 0,0 0 0 0 0,0 0 0 0 0,0 0 0 0 0,-1 0 0 0 0,-6 8 0 0 0,-4 3 466 0 0,0-1 0 0 0,-2-1 0 0 0,-24 21 1 0 0,30-28-656 0 0,-103 79 159 0 0,99-77-271 0 0,-1-1 1 0 0,0 0-1 0 0,-1-1 0 0 0,0 0 1 0 0,0-2-1 0 0,-25 8 0 0 0,31-12-14 0 0,15-2-22 0 0,12-2-113 0 0,33-3-736 0 0,94-24 0 0 0,-115 21-4161 0 0</inkml:trace>
</inkml:ink>
</file>

<file path=ppt/ink/ink3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3.693"/>
    </inkml:context>
    <inkml:brush xml:id="br0">
      <inkml:brushProperty name="width" value="0.05" units="cm"/>
      <inkml:brushProperty name="height" value="0.05" units="cm"/>
      <inkml:brushProperty name="color" value="#008C3A"/>
    </inkml:brush>
  </inkml:definitions>
  <inkml:trace contextRef="#ctx0" brushRef="#br0">1 48 10594 0 0,'0'0'819'0'0,"25"-6"141"0"0,15-1-1045 0 0,67-3 0 0 0,3-1 125 0 0,-44 1-921 0 0,-43 7-3199 0 0</inkml:trace>
</inkml:ink>
</file>

<file path=ppt/ink/ink3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4.157"/>
    </inkml:context>
    <inkml:brush xml:id="br0">
      <inkml:brushProperty name="width" value="0.05" units="cm"/>
      <inkml:brushProperty name="height" value="0.05" units="cm"/>
      <inkml:brushProperty name="color" value="#008C3A"/>
    </inkml:brush>
  </inkml:definitions>
  <inkml:trace contextRef="#ctx0" brushRef="#br0">26 0 7426 0 0,'-3'1'5374'0'0,"1"5"-4222"0"0,1 7-1333 0 0,-3 34 901 0 0,-2 21-456 0 0,4 122 0 0 0,4-169-559 0 0,0-6 251 0 0,-1 0-1 0 0,0 0 1 0 0,-1 0 0 0 0,-1 0 0 0 0,-4 23 0 0 0,-2-26-1036 0 0</inkml:trace>
</inkml:ink>
</file>

<file path=ppt/ink/ink3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4.505"/>
    </inkml:context>
    <inkml:brush xml:id="br0">
      <inkml:brushProperty name="width" value="0.05" units="cm"/>
      <inkml:brushProperty name="height" value="0.05" units="cm"/>
      <inkml:brushProperty name="color" value="#008C3A"/>
    </inkml:brush>
  </inkml:definitions>
  <inkml:trace contextRef="#ctx0" brushRef="#br0">59 0 8290 0 0,'0'0'1057'0'0,"-13"17"2312"0"0,5 0-3203 0 0,1 1 0 0 0,0-1 0 0 0,1 2 0 0 0,1-1 0 0 0,1 0 0 0 0,1 1 0 0 0,0 0 0 0 0,2 0 0 0 0,0 0 0 0 0,2 22 0 0 0,1-11-215 0 0,1 0 0 0 0,2 0 0 0 0,1-1 0 0 0,1 1 0 0 0,19 47 0 0 0,-16-54 6 0 0,1 1 0 0 0,0-1 1 0 0,2-1-1 0 0,1 0 0 0 0,0-1 0 0 0,2-1 0 0 0,0 0 0 0 0,2-1 0 0 0,37 32 0 0 0,-33-36-884 0 0,2-3-3707 0 0</inkml:trace>
</inkml:ink>
</file>

<file path=ppt/ink/ink3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4.865"/>
    </inkml:context>
    <inkml:brush xml:id="br0">
      <inkml:brushProperty name="width" value="0.05" units="cm"/>
      <inkml:brushProperty name="height" value="0.05" units="cm"/>
      <inkml:brushProperty name="color" value="#008C3A"/>
    </inkml:brush>
  </inkml:definitions>
  <inkml:trace contextRef="#ctx0" brushRef="#br0">64 1 3225 0 0,'1'0'69'0'0,"0"1"0"0"0,0 0 0 0 0,0-1 0 0 0,0 1 0 0 0,0 0 0 0 0,0 0 0 0 0,0 0 0 0 0,0 0 0 0 0,0 0 0 0 0,0 0 0 0 0,0 0 0 0 0,-1 0 0 0 0,1 0 0 0 0,0 0 0 0 0,0 3 0 0 0,2 0-122 0 0,20 31 1283 0 0,0 2 1 0 0,-3 0-1 0 0,27 65 1 0 0,-42-88-857 0 0,-1 0-1 0 0,0 0 1 0 0,0 1 0 0 0,-1-1-1 0 0,-1 1 1 0 0,-1 0 0 0 0,0 0-1 0 0,-1 0 1 0 0,0-1 0 0 0,-1 1-1 0 0,-1 0 1 0 0,0 0 0 0 0,-1-1-1 0 0,-6 18 1 0 0,2-16 147 0 0,0 0 0 0 0,-1 0 0 0 0,-1-1 0 0 0,-1 0-1 0 0,0-1 1 0 0,-1 0 0 0 0,-19 19 0 0 0,16-19-619 0 0,-1 0 0 0 0,-1-1 0 0 0,-26 16 1 0 0,19-17-6519 0 0</inkml:trace>
</inkml:ink>
</file>

<file path=ppt/ink/ink3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5.500"/>
    </inkml:context>
    <inkml:brush xml:id="br0">
      <inkml:brushProperty name="width" value="0.05" units="cm"/>
      <inkml:brushProperty name="height" value="0.05" units="cm"/>
      <inkml:brushProperty name="color" value="#008C3A"/>
    </inkml:brush>
  </inkml:definitions>
  <inkml:trace contextRef="#ctx0" brushRef="#br0">303 1 4145 0 0,'0'0'9239'0'0,"-3"3"-8220"0"0,-44 60 1704 0 0,-59 70-1912 0 0,65-85-446 0 0,24-27-347 0 0,0-2 0 0 0,-1 0 0 0 0,-28 23 1 0 0,39-38-2317 0 0</inkml:trace>
</inkml:ink>
</file>

<file path=ppt/ink/ink3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5.891"/>
    </inkml:context>
    <inkml:brush xml:id="br0">
      <inkml:brushProperty name="width" value="0.05" units="cm"/>
      <inkml:brushProperty name="height" value="0.05" units="cm"/>
      <inkml:brushProperty name="color" value="#008C3A"/>
    </inkml:brush>
  </inkml:definitions>
  <inkml:trace contextRef="#ctx0" brushRef="#br0">0 0 3681 0 0,'0'0'284'0'0,"1"0"-187"0"0,3 1-106 0 0,0 1 0 0 0,0-1-1 0 0,0 1 1 0 0,0 0 0 0 0,-1 0-1 0 0,1 0 1 0 0,0 1 0 0 0,-1-1 0 0 0,1 1-1 0 0,5 6 1 0 0,0-2-6 0 0,23 21 1390 0 0,0 1-1 0 0,-2 2 1 0 0,-1 0 0 0 0,39 59-1 0 0,-5 23-1374 0 0,-59-108 0 0 0</inkml:trace>
</inkml:ink>
</file>

<file path=ppt/ink/ink3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6.263"/>
    </inkml:context>
    <inkml:brush xml:id="br0">
      <inkml:brushProperty name="width" value="0.05" units="cm"/>
      <inkml:brushProperty name="height" value="0.05" units="cm"/>
      <inkml:brushProperty name="color" value="#008C3A"/>
    </inkml:brush>
  </inkml:definitions>
  <inkml:trace contextRef="#ctx0" brushRef="#br0">79 1 11522 0 0,'-1'0'71'0'0,"0"0"0"0"0,0 1 0 0 0,0-1 0 0 0,0 1 0 0 0,0-1 0 0 0,0 1 0 0 0,0 0 0 0 0,0-1 0 0 0,0 1 0 0 0,0 0 0 0 0,1 0 0 0 0,-1-1 0 0 0,0 1 0 0 0,0 0 0 0 0,1 0 0 0 0,-1 0 0 0 0,1 0 0 0 0,-1 0 0 0 0,0 1 0 0 0,-11 25-208 0 0,9-21 257 0 0,-6 15-153 0 0,1 0 0 0 0,1 0 0 0 0,1 1-1 0 0,1 0 1 0 0,1 0 0 0 0,1 0 0 0 0,0 1-1 0 0,2 27 1 0 0,2-31 4 0 0,1 0 0 0 0,0 0 0 0 0,2 0 0 0 0,0 0 0 0 0,1-1 0 0 0,1 1 0 0 0,0-1 0 0 0,2-1 0 0 0,0 1 0 0 0,11 16 0 0 0,-13-24-151 0 0,10 14-1146 0 0,-15-23 1267 0 0,-1 0 1 0 0,1 0-1 0 0,0-1 1 0 0,0 1-1 0 0,0 0 1 0 0,0-1 0 0 0,0 1-1 0 0,0-1 1 0 0,0 1-1 0 0,0-1 1 0 0,0 0-1 0 0,0 1 1 0 0,0-1 0 0 0,1 0-1 0 0,-1 0 1 0 0,0 0-1 0 0,0 0 1 0 0,0 0-1 0 0,0 0 1 0 0,0 0 0 0 0,0 0-1 0 0,3-1 1 0 0,7-3-957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8.413"/>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214 1 3225 0 0,'15'7'1149'0'0,"67"39"-1602"0"0,-14-9 380 0 0,88 63-1 0 0,-147-94 161 0 0,-1 0-67 0 0,0 0 0 0 0,-1 0 1 0 0,1 1-1 0 0,8 10 0 0 0,-15-16 14 0 0,0 0 0 0 0,0 0-1 0 0,0 0 1 0 0,0 1 0 0 0,-1-1 0 0 0,1 0-1 0 0,0 1 1 0 0,-1-1 0 0 0,1 0 0 0 0,0 1-1 0 0,-1-1 1 0 0,0 1 0 0 0,1-1 0 0 0,-1 1-1 0 0,0-1 1 0 0,0 1 0 0 0,0-1 0 0 0,0 1-1 0 0,0-1 1 0 0,0 1 0 0 0,0-1 0 0 0,-1 1-1 0 0,1-1 1 0 0,0 1 0 0 0,-1-1 0 0 0,1 1-1 0 0,-1-1 1 0 0,0 0 0 0 0,1 1 0 0 0,-1-1-1 0 0,0 0 1 0 0,0 0 0 0 0,0 1 0 0 0,0-1-1 0 0,-1 1 1 0 0,-13 12 2285 0 0,-1-1 0 0 0,0 0 0 0 0,-1-1 0 0 0,-23 11 0 0 0,-76 35 1062 0 0,78-41-2635 0 0,-38 19-761 0 0,-55 26 607 0 0,42-24-6601 0 0,54-23-640 0 0</inkml:trace>
</inkml:ink>
</file>

<file path=ppt/ink/ink3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6.654"/>
    </inkml:context>
    <inkml:brush xml:id="br0">
      <inkml:brushProperty name="width" value="0.05" units="cm"/>
      <inkml:brushProperty name="height" value="0.05" units="cm"/>
      <inkml:brushProperty name="color" value="#008C3A"/>
    </inkml:brush>
  </inkml:definitions>
  <inkml:trace contextRef="#ctx0" brushRef="#br0">110 0 8290 0 0,'0'0'1271'0'0,"26"3"-598"0"0,-16-1-733 0 0,-1 1 0 0 0,0 0-1 0 0,0 1 1 0 0,0 0 0 0 0,0 0 0 0 0,-1 0-1 0 0,1 1 1 0 0,9 8 0 0 0,-14-10 63 0 0,-1-1-1 0 0,0 1 1 0 0,0-1 0 0 0,0 1 0 0 0,0 0 0 0 0,0 0 0 0 0,-1 0-1 0 0,1 1 1 0 0,-1-1 0 0 0,0 1 0 0 0,0-1 0 0 0,0 1-1 0 0,0 0 1 0 0,-1-1 0 0 0,1 1 0 0 0,-1 0 0 0 0,0 0 0 0 0,0 0-1 0 0,-1 0 1 0 0,1 0 0 0 0,-1 1 0 0 0,0 3 0 0 0,-1-4 168 0 0,-1 1 1 0 0,1-1-1 0 0,-1 0 0 0 0,0 0 1 0 0,0 0-1 0 0,0 0 0 0 0,0-1 1 0 0,-1 1-1 0 0,1 0 0 0 0,-1-1 1 0 0,0 0-1 0 0,0 0 1 0 0,-1 1-1 0 0,-4 2 0 0 0,-7 6 552 0 0,-31 17 0 0 0,45-28-773 0 0,-11 5-583 0 0,1 0 1 0 0,-1-1-1 0 0,0 0 0 0 0,-1-1 1 0 0,1 0-1 0 0,-24 3 0 0 0,-12-3 2311 0 0,38-5-1114 0 0,8 0-611 0 0,7 1-561 0 0,-4 0 337 0 0,3 0-133 0 0,48 2 350 0 0,1-3 1 0 0,62-9-1 0 0,-88 6-101 0 0</inkml:trace>
</inkml:ink>
</file>

<file path=ppt/ink/ink3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7.130"/>
    </inkml:context>
    <inkml:brush xml:id="br0">
      <inkml:brushProperty name="width" value="0.05" units="cm"/>
      <inkml:brushProperty name="height" value="0.05" units="cm"/>
      <inkml:brushProperty name="color" value="#008C3A"/>
    </inkml:brush>
  </inkml:definitions>
  <inkml:trace contextRef="#ctx0" brushRef="#br0">0 47 11979 0 0,'53'1'208'0'0,"0"-3"1"0"0,87-14-1 0 0,-120 12-273 0 0,46-12 33 0 0,-40 7 32 0 0</inkml:trace>
</inkml:ink>
</file>

<file path=ppt/ink/ink3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7.537"/>
    </inkml:context>
    <inkml:brush xml:id="br0">
      <inkml:brushProperty name="width" value="0.05" units="cm"/>
      <inkml:brushProperty name="height" value="0.05" units="cm"/>
      <inkml:brushProperty name="color" value="#008C3A"/>
    </inkml:brush>
  </inkml:definitions>
  <inkml:trace contextRef="#ctx0" brushRef="#br0">15 30 7834 0 0,'-3'8'2986'0'0,"-4"52"-1943"0"0,3 0 1 0 0,5 102 0 0 0,12 68-2204 0 0,-13-220-3429 0 0</inkml:trace>
  <inkml:trace contextRef="#ctx0" brushRef="#br0" timeOffset="1">476 1 3825 0 0,'22'35'1493'0'0,"-2"2"-1"0"0,-2 0 1 0 0,-1 1 0 0 0,-2 1-1 0 0,-1 0 1 0 0,13 69 0 0 0,-24-93-1238 0 0,-1 0 0 0 0,-1-1 0 0 0,0 1 0 0 0,-1 0 0 0 0,-1 0 0 0 0,0 0 0 0 0,-1-1 0 0 0,0 1 0 0 0,-2-1 1 0 0,1 1-1 0 0,-2-1 0 0 0,0 0 0 0 0,-9 19 0 0 0,5-18-272 0 0,0 1-1 0 0,-2-1 1 0 0,1 0 0 0 0,-2-1-1 0 0,0-1 1 0 0,0 1 0 0 0,-1-2-1 0 0,-1 0 1 0 0,0-1 0 0 0,-26 16-1 0 0,2-6-6242 0 0</inkml:trace>
</inkml:ink>
</file>

<file path=ppt/ink/ink3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9.020"/>
    </inkml:context>
    <inkml:brush xml:id="br0">
      <inkml:brushProperty name="width" value="0.05" units="cm"/>
      <inkml:brushProperty name="height" value="0.05" units="cm"/>
      <inkml:brushProperty name="color" value="#008C3A"/>
    </inkml:brush>
  </inkml:definitions>
  <inkml:trace contextRef="#ctx0" brushRef="#br0">589 54 5065 0 0,'-2'-3'674'0'0,"0"0"0"0"0,1 1 1 0 0,-1-1-1 0 0,1 0 0 0 0,0 0 0 0 0,-1 1 0 0 0,1-1 0 0 0,0 0 1 0 0,0-7-1 0 0,-11-8 8979 0 0,-10 41-9671 0 0,-197 342-315 0 0,171-276 333 0 0,5 2 0 0 0,3 2 0 0 0,-49 176 0 0 0,59-144 0 0 0,6 0 0 0 0,-14 204 0 0 0,29 18 0 0 0,12-260 0 0 0,30 171 0 0 0,-6-131 2 0 0,79 226 0 0 0,-82-292-13 0 0,3-1-1 0 0,2-1 1 0 0,3-1-1 0 0,2-2 1 0 0,64 80 0 0 0,-72-105-2 0 0,52 45 1 0 0,-63-63 63 0 0,1 0-1 0 0,1-2 1 0 0,0 0 0 0 0,0 0 0 0 0,25 10 0 0 0,-8-13 770 0 0,-17-9-1657 0 0,-3-6-4821 0 0</inkml:trace>
</inkml:ink>
</file>

<file path=ppt/ink/ink3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9.438"/>
    </inkml:context>
    <inkml:brush xml:id="br0">
      <inkml:brushProperty name="width" value="0.05" units="cm"/>
      <inkml:brushProperty name="height" value="0.05" units="cm"/>
      <inkml:brushProperty name="color" value="#008C3A"/>
    </inkml:brush>
  </inkml:definitions>
  <inkml:trace contextRef="#ctx0" brushRef="#br0">1 1 8290 0 0,'30'5'7495'0'0,"32"14"-7476"0"0,-35-11 973 0 0,66 16 576 0 0,102 11-1 0 0,10 3-1204 0 0,-180-33-517 0 0</inkml:trace>
</inkml:ink>
</file>

<file path=ppt/ink/ink3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49.860"/>
    </inkml:context>
    <inkml:brush xml:id="br0">
      <inkml:brushProperty name="width" value="0.05" units="cm"/>
      <inkml:brushProperty name="height" value="0.05" units="cm"/>
      <inkml:brushProperty name="color" value="#008C3A"/>
    </inkml:brush>
  </inkml:definitions>
  <inkml:trace contextRef="#ctx0" brushRef="#br0">267 1 14283 0 0,'-2'0'393'0'0,"1"0"1"0"0,0 0-1 0 0,0 0 0 0 0,-1 1 0 0 0,1-1 0 0 0,0 0 1 0 0,-1 1-1 0 0,1-1 0 0 0,0 1 0 0 0,0 0 1 0 0,0-1-1 0 0,0 1 0 0 0,-2 1 0 0 0,-13 17 1026 0 0,-7 23-1498 0 0,23-42 105 0 0,-124 234-211 0 0,80-155 143 0 0,13-28-1361 0 0,22-37-5558 0 0</inkml:trace>
</inkml:ink>
</file>

<file path=ppt/ink/ink3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2.262"/>
    </inkml:context>
    <inkml:brush xml:id="br0">
      <inkml:brushProperty name="width" value="0.05" units="cm"/>
      <inkml:brushProperty name="height" value="0.05" units="cm"/>
      <inkml:brushProperty name="color" value="#008C3A"/>
    </inkml:brush>
  </inkml:definitions>
  <inkml:trace contextRef="#ctx0" brushRef="#br0">134 10 9674 0 0,'0'-1'2274'0'0,"0"1"-2193"0"0,0-1 0 0 0,0 1-1 0 0,0 0 1 0 0,0-1 0 0 0,0 1 0 0 0,0 0 0 0 0,1 0 0 0 0,-1-1-1 0 0,0 1 1 0 0,0 0 0 0 0,0 0 0 0 0,0-1 0 0 0,0 1 0 0 0,0 0-1 0 0,0 0 1 0 0,1 0 0 0 0,-1-1 0 0 0,0 1 0 0 0,0 0 0 0 0,0 0-1 0 0,1 0 1 0 0,-1-1 0 0 0,0 1 0 0 0,0 0 0 0 0,0 0 0 0 0,1 0-1 0 0,-1 0 1 0 0,0 0 0 0 0,0 0 0 0 0,1-1 0 0 0,-1 1 0 0 0,0 0 0 0 0,0 0-1 0 0,1 0 1 0 0,-1 0 0 0 0,0 0 0 0 0,1 0 0 0 0,-1 0 0 0 0,11-1-126 0 0,-1 0 0 0 0,1 1 0 0 0,0 0 0 0 0,-1 1 0 0 0,1 0 0 0 0,-1 1 0 0 0,1 0 0 0 0,-1 0 0 0 0,0 1 0 0 0,0 1 0 0 0,0 0 0 0 0,0 0 0 0 0,11 7 0 0 0,-14-8 48 0 0,0 2 1 0 0,0-1-1 0 0,-1 1 1 0 0,1 0 0 0 0,-1 0-1 0 0,0 1 1 0 0,-1-1-1 0 0,1 2 1 0 0,-1-1 0 0 0,0 0-1 0 0,-1 1 1 0 0,1 0-1 0 0,-2 0 1 0 0,1 0 0 0 0,-1 1-1 0 0,0-1 1 0 0,0 1 0 0 0,2 11-1 0 0,-5-14 131 0 0,1 1 1 0 0,-2 0-1 0 0,1-1 0 0 0,-1 1 1 0 0,0 0-1 0 0,0-1 0 0 0,0 1 1 0 0,-1-1-1 0 0,0 1 1 0 0,0-1-1 0 0,0 0 0 0 0,-1 0 1 0 0,0 0-1 0 0,0 0 0 0 0,0 0 1 0 0,0-1-1 0 0,-6 6 0 0 0,-8 9 245 0 0,-1-1-1 0 0,-28 23 0 0 0,43-39-394 0 0,-12 10-108 0 0,-1-1 0 0 0,0 0 0 0 0,-1-1 0 0 0,0-1 0 0 0,-32 12 0 0 0,-95 21-620 0 0,264-60 2962 0 0,-9 2-393 0 0,-18-5-1966 0 0,-72 15 87 0 0</inkml:trace>
</inkml:ink>
</file>

<file path=ppt/ink/ink3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2.596"/>
    </inkml:context>
    <inkml:brush xml:id="br0">
      <inkml:brushProperty name="width" value="0.05" units="cm"/>
      <inkml:brushProperty name="height" value="0.05" units="cm"/>
      <inkml:brushProperty name="color" value="#008C3A"/>
    </inkml:brush>
  </inkml:definitions>
  <inkml:trace contextRef="#ctx0" brushRef="#br0">228 0 13827 0 0,'-2'1'332'0'0,"1"-1"0"0"0,0 0-1 0 0,-1 1 1 0 0,1-1 0 0 0,0 0 0 0 0,-1 1-1 0 0,1 0 1 0 0,0-1 0 0 0,0 1 0 0 0,0 0 0 0 0,-1 0-1 0 0,1-1 1 0 0,0 1 0 0 0,0 0 0 0 0,0 0 0 0 0,0 0-1 0 0,-1 3 1 0 0,-16 23-774 0 0,11-15 688 0 0,-29 42-800 0 0,-3-1 0 0 0,-53 56 0 0 0,80-98-5881 0 0</inkml:trace>
</inkml:ink>
</file>

<file path=ppt/ink/ink3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2.945"/>
    </inkml:context>
    <inkml:brush xml:id="br0">
      <inkml:brushProperty name="width" value="0.05" units="cm"/>
      <inkml:brushProperty name="height" value="0.05" units="cm"/>
      <inkml:brushProperty name="color" value="#008C3A"/>
    </inkml:brush>
  </inkml:definitions>
  <inkml:trace contextRef="#ctx0" brushRef="#br0">2 11 17972 0 0,'-1'0'28'0'0,"1"0"1"0"0,0 0-1 0 0,0-1 1 0 0,0 1-1 0 0,0 0 1 0 0,0-1-1 0 0,0 1 1 0 0,0 0-1 0 0,-1 0 1 0 0,1-1-1 0 0,0 1 1 0 0,0 0-1 0 0,0-1 1 0 0,0 1-1 0 0,0 0 1 0 0,0-1-1 0 0,1 1 1 0 0,-1 0-1 0 0,0 0 0 0 0,0-1 1 0 0,0 1-1 0 0,0 0 1 0 0,0 0-1 0 0,0-1 1 0 0,0 1-1 0 0,1 0 1 0 0,-1 0-1 0 0,0-1 1 0 0,0 1-1 0 0,0 0 1 0 0,1 0-1 0 0,-1-1 1 0 0,0 1-1 0 0,0 0 1 0 0,0 0-1 0 0,1 0 1 0 0,-1 0-1 0 0,0-1 1 0 0,0 1-1 0 0,1 0 1 0 0,-1 0-1 0 0,0 0 1 0 0,1 0-1 0 0,-1 0 1 0 0,0 0-1 0 0,0 0 0 0 0,1 0 1 0 0,-1 0-1 0 0,0 0 1 0 0,1 0-1 0 0,-1 0 1 0 0,0 0-1 0 0,1 0 1 0 0,-1 0-1 0 0,0 0 1 0 0,1 0 152 0 0,3 1 13 0 0,8 4-87 0 0,-1-1 1 0 0,0 1-1 0 0,-1 1 1 0 0,1 0-1 0 0,-1 1 1 0 0,-1 0-1 0 0,1 0 1 0 0,-1 1 0 0 0,0 0-1 0 0,-1 1 1 0 0,12 15-1 0 0,-1 0-460 0 0,-2 0 0 0 0,-1 2-1 0 0,20 45 1 0 0,-27-51-6735 0 0</inkml:trace>
</inkml:ink>
</file>

<file path=ppt/ink/ink3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3.312"/>
    </inkml:context>
    <inkml:brush xml:id="br0">
      <inkml:brushProperty name="width" value="0.05" units="cm"/>
      <inkml:brushProperty name="height" value="0.05" units="cm"/>
      <inkml:brushProperty name="color" value="#008C3A"/>
    </inkml:brush>
  </inkml:definitions>
  <inkml:trace contextRef="#ctx0" brushRef="#br0">236 7 9218 0 0,'-2'-6'2356'0'0,"6"6"-1077"0"0,-3 0-929 0 0,4 2-217 0 0,8 2-177 0 0,-1 1-1 0 0,1 1 1 0 0,-1 0 0 0 0,0 1-1 0 0,-1 0 1 0 0,0 1-1 0 0,15 12 1 0 0,-22-17 112 0 0,-1 1 0 0 0,1-1 0 0 0,-1 0 0 0 0,0 1-1 0 0,0 0 1 0 0,0 0 0 0 0,-1 0 0 0 0,1 0 0 0 0,-1 0 0 0 0,0 0 0 0 0,0 1 0 0 0,0-1-1 0 0,-1 1 1 0 0,0-1 0 0 0,0 1 0 0 0,0 0 0 0 0,0-1 0 0 0,-1 1 0 0 0,1 0 0 0 0,-1 0 0 0 0,-1-1-1 0 0,1 1 1 0 0,-1 0 0 0 0,1 0 0 0 0,-1-1 0 0 0,-2 5 0 0 0,0-1 60 0 0,-1-1 1 0 0,0 0-1 0 0,0-1 0 0 0,-1 1 1 0 0,1-1-1 0 0,-1 0 0 0 0,-1 0 1 0 0,1 0-1 0 0,-1-1 0 0 0,0 0 1 0 0,0 0-1 0 0,-1 0 0 0 0,0-1 1 0 0,-10 6-1 0 0,-5 1 260 0 0,0-1 0 0 0,-1-1 1 0 0,-33 8-1 0 0,28-10-384 0 0,-1-1 0 0 0,0-1 1 0 0,0-1-1 0 0,-34-1 0 0 0,93-6 2 0 0,38-9 0 0 0,-37 7 62 0 0,172-30-52 0 0,-179 31-349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08.891"/>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82 1 8754 0 0,'0'0'2610'0'0,"3"8"-1283"0"0,1 75-1454 0 0,-9 141 1 0 0,-29 85 416 0 0,-7 8-125 0 0,33-244-151 0 0</inkml:trace>
</inkml:ink>
</file>

<file path=ppt/ink/ink3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3.798"/>
    </inkml:context>
    <inkml:brush xml:id="br0">
      <inkml:brushProperty name="width" value="0.05" units="cm"/>
      <inkml:brushProperty name="height" value="0.05" units="cm"/>
      <inkml:brushProperty name="color" value="#008C3A"/>
    </inkml:brush>
  </inkml:definitions>
  <inkml:trace contextRef="#ctx0" brushRef="#br0">381 5 4609 0 0,'-7'-4'16027'0'0,"-11"19"-15571"0"0,0 1 0 0 0,1 2 0 0 0,-20 25 0 0 0,-23 23-401 0 0,-62 40 116 0 0,27-25-627 0 0,88-75-1147 0 0</inkml:trace>
</inkml:ink>
</file>

<file path=ppt/ink/ink3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4.238"/>
    </inkml:context>
    <inkml:brush xml:id="br0">
      <inkml:brushProperty name="width" value="0.05" units="cm"/>
      <inkml:brushProperty name="height" value="0.05" units="cm"/>
      <inkml:brushProperty name="color" value="#008C3A"/>
    </inkml:brush>
  </inkml:definitions>
  <inkml:trace contextRef="#ctx0" brushRef="#br0">1 1 10594 0 0,'13'8'1557'0'0,"9"10"-1585"0"0,1 6 1800 0 0,108 111 2339 0 0,-98-98-4857 0 0,50 73 0 0 0,-70-90-5166 0 0</inkml:trace>
</inkml:ink>
</file>

<file path=ppt/ink/ink3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5.611"/>
    </inkml:context>
    <inkml:brush xml:id="br0">
      <inkml:brushProperty name="width" value="0.05" units="cm"/>
      <inkml:brushProperty name="height" value="0.05" units="cm"/>
      <inkml:brushProperty name="color" value="#008C3A"/>
    </inkml:brush>
  </inkml:definitions>
  <inkml:trace contextRef="#ctx0" brushRef="#br0">6 8 4609 0 0,'-4'-8'9529'0'0,"6"47"-8392"0"0,-3 50 1 0 0,-1 0-315 0 0,2 107-297 0 0,1 56-543 0 0,1-172-96 0 0,-2-78-1074 0 0</inkml:trace>
</inkml:ink>
</file>

<file path=ppt/ink/ink3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5.997"/>
    </inkml:context>
    <inkml:brush xml:id="br0">
      <inkml:brushProperty name="width" value="0.05" units="cm"/>
      <inkml:brushProperty name="height" value="0.05" units="cm"/>
      <inkml:brushProperty name="color" value="#008C3A"/>
    </inkml:brush>
  </inkml:definitions>
  <inkml:trace contextRef="#ctx0" brushRef="#br0">322 1 5529 0 0,'0'0'423'0'0,"-13"16"2916"0"0,-24 26-3068 0 0,-1-2 0 0 0,-2-2-1 0 0,-2-1 1 0 0,-53 36 0 0 0,73-60-217 0 0,-11 10 63 0 0,33-23-117 0 0,0 0 1 0 0,-1 0-1 0 0,1 0 1 0 0,0 1-1 0 0,0-1 1 0 0,0 0 0 0 0,0 0-1 0 0,0 0 1 0 0,0 0-1 0 0,0 1 1 0 0,0-1-1 0 0,0 0 1 0 0,0 0-1 0 0,0 0 1 0 0,0 0 0 0 0,0 1-1 0 0,0-1 1 0 0,0 0-1 0 0,0 0 1 0 0,0 0-1 0 0,0 1 1 0 0,0-1-1 0 0,0 0 1 0 0,0 0-1 0 0,0 0 1 0 0,0 0 0 0 0,0 1-1 0 0,0-1 1 0 0,0 0-1 0 0,0 0 1 0 0,0 0-1 0 0,0 0 1 0 0,0 0-1 0 0,1 1 1 0 0,-1-1 0 0 0,0 0-1 0 0,0 0 1 0 0,0 0-1 0 0,0 0 1 0 0,1 0-1 0 0,9 7-68 0 0,11 0-221 0 0,372 98 4190 0 0,-381-102-4873 0 0,-1-1-3836 0 0</inkml:trace>
</inkml:ink>
</file>

<file path=ppt/ink/ink3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6.597"/>
    </inkml:context>
    <inkml:brush xml:id="br0">
      <inkml:brushProperty name="width" value="0.05" units="cm"/>
      <inkml:brushProperty name="height" value="0.05" units="cm"/>
      <inkml:brushProperty name="color" value="#008C3A"/>
    </inkml:brush>
  </inkml:definitions>
  <inkml:trace contextRef="#ctx0" brushRef="#br0">6 8 3225 0 0,'-6'-8'5965'0'0,"7"18"1370"0"0,0 0-8705 0 0,1 75 3294 0 0,7 99-304 0 0,-5-144-1579 0 0,15 104 79 0 0,-18-136-1610 0 0</inkml:trace>
</inkml:ink>
</file>

<file path=ppt/ink/ink3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7.031"/>
    </inkml:context>
    <inkml:brush xml:id="br0">
      <inkml:brushProperty name="width" value="0.05" units="cm"/>
      <inkml:brushProperty name="height" value="0.05" units="cm"/>
      <inkml:brushProperty name="color" value="#008C3A"/>
    </inkml:brush>
  </inkml:definitions>
  <inkml:trace contextRef="#ctx0" brushRef="#br0">0 0 5985 0 0,'9'165'5498'0'0,"0"8"55"0"0,-14-131-6803 0 0</inkml:trace>
</inkml:ink>
</file>

<file path=ppt/ink/ink3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7.456"/>
    </inkml:context>
    <inkml:brush xml:id="br0">
      <inkml:brushProperty name="width" value="0.05" units="cm"/>
      <inkml:brushProperty name="height" value="0.05" units="cm"/>
      <inkml:brushProperty name="color" value="#008C3A"/>
    </inkml:brush>
  </inkml:definitions>
  <inkml:trace contextRef="#ctx0" brushRef="#br0">289 6 6449 0 0,'-1'-1'326'0'0,"1"1"-1"0"0,-1-1 1 0 0,1 1-1 0 0,-1-1 0 0 0,0 1 1 0 0,1-1-1 0 0,-1 1 0 0 0,0 0 1 0 0,0-1-1 0 0,1 1 1 0 0,-1 0-1 0 0,0 0 0 0 0,0-1 1 0 0,1 1-1 0 0,-1 0 0 0 0,0 0 1 0 0,0 0-1 0 0,0 0 1 0 0,-16 6 2231 0 0,-10 16-1959 0 0,24-19-402 0 0,-209 187-468 0 0,211-189 267 0 0,0 0-1 0 0,0-1 0 0 0,-1 1 1 0 0,1 0-1 0 0,0 0 0 0 0,0 0 1 0 0,1 0-1 0 0,-1 0 0 0 0,0 0 1 0 0,0 1-1 0 0,0-1 0 0 0,1 0 1 0 0,-1 0-1 0 0,0 1 1 0 0,1-1-1 0 0,0 0 0 0 0,-1 1 1 0 0,1-1-1 0 0,-1 3 0 0 0,2-3 1 0 0,-1 0-1 0 0,0-1 0 0 0,1 1 1 0 0,-1 0-1 0 0,1 0 0 0 0,-1-1 1 0 0,1 1-1 0 0,-1 0 0 0 0,1 0 0 0 0,0-1 1 0 0,-1 1-1 0 0,1-1 0 0 0,0 1 1 0 0,-1-1-1 0 0,1 1 0 0 0,0-1 1 0 0,0 1-1 0 0,-1-1 0 0 0,1 0 1 0 0,0 1-1 0 0,0-1 0 0 0,1 0 1 0 0,9 3-33 0 0,0-1 1 0 0,0-1 0 0 0,20 1 0 0 0,-21-2 49 0 0,-5 0-11 0 0,81 5 114 0 0,93-8 1 0 0,-166 1-119 0 0,-1 0 0 0 0,1 0-1 0 0,16-7 1 0 0,-28 9-32 0 0,-1 0 0 0 0,0 0 0 0 0,0 0 1 0 0,0 0-1 0 0,0 0 0 0 0,0 0 0 0 0,0 0 0 0 0,0-1 0 0 0,1 1 1 0 0,-1 0-1 0 0,0 0 0 0 0,0 0 0 0 0,0 0 0 0 0,0 0 0 0 0,0-1 1 0 0,0 1-1 0 0,0 0 0 0 0,0 0 0 0 0,0 0 0 0 0,0 0 0 0 0,0 0 1 0 0,0-1-1 0 0,0 1 0 0 0,0 0 0 0 0,0 0 0 0 0,0 0 0 0 0,0 0 1 0 0,0-1-1 0 0,0 1 0 0 0,0 0 0 0 0,0 0 0 0 0,0 0 0 0 0,0 0 0 0 0,0 0 1 0 0,-1-1-1 0 0,1 1 0 0 0,0 0 0 0 0,0 0 0 0 0,-1-2-1096 0 0</inkml:trace>
</inkml:ink>
</file>

<file path=ppt/ink/ink3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7.814"/>
    </inkml:context>
    <inkml:brush xml:id="br0">
      <inkml:brushProperty name="width" value="0.05" units="cm"/>
      <inkml:brushProperty name="height" value="0.05" units="cm"/>
      <inkml:brushProperty name="color" value="#008C3A"/>
    </inkml:brush>
  </inkml:definitions>
  <inkml:trace contextRef="#ctx0" brushRef="#br0">50 7 10594 0 0,'-1'-1'135'0'0,"1"0"-1"0"0,-1 1 1 0 0,0-1-1 0 0,0 1 1 0 0,1-1-1 0 0,-1 1 1 0 0,0 0-1 0 0,0-1 1 0 0,0 1-1 0 0,1 0 1 0 0,-1-1-1 0 0,0 1 1 0 0,0 0-1 0 0,0 0 1 0 0,-1 0-1 0 0,1 0-31 0 0,1 1-1 0 0,-1-1 1 0 0,0 1-1 0 0,1 0 1 0 0,-1-1-1 0 0,1 1 1 0 0,-1 0-1 0 0,1 0 1 0 0,-1-1-1 0 0,1 1 1 0 0,0 0-1 0 0,-1 0 0 0 0,1 0 1 0 0,0-1-1 0 0,-1 1 1 0 0,1 2-1 0 0,-7 22 813 0 0,0 1 0 0 0,2 0 0 0 0,1 1 0 0 0,1-1 0 0 0,1 32 0 0 0,4-3-706 0 0,11 81 0 0 0,8-28-250 0 0,-17-83-166 0 0</inkml:trace>
</inkml:ink>
</file>

<file path=ppt/ink/ink3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8.785"/>
    </inkml:context>
    <inkml:brush xml:id="br0">
      <inkml:brushProperty name="width" value="0.05" units="cm"/>
      <inkml:brushProperty name="height" value="0.05" units="cm"/>
      <inkml:brushProperty name="color" value="#008C3A"/>
    </inkml:brush>
  </inkml:definitions>
  <inkml:trace contextRef="#ctx0" brushRef="#br0">1 37 8754 0 0,'0'0'673'0'0,"0"-1"-357"0"0,0 0-156 0 0,1 0-1 0 0,-1 1 1 0 0,1-1-1 0 0,-1 0 1 0 0,1 0-1 0 0,0 0 1 0 0,-1 1-1 0 0,1-1 1 0 0,0 0-1 0 0,0 1 1 0 0,-1-1-1 0 0,1 0 1 0 0,0 1-1 0 0,0-1 1 0 0,0 1-1 0 0,0-1 1 0 0,0 1-1 0 0,0 0 1 0 0,1-1-1 0 0,20-6 290 0 0,10 1-25 0 0,1 1 0 0 0,-1 2 0 0 0,1 1 0 0 0,52 5 0 0 0,-14-2-213 0 0,-7 0-1254 0 0,-52 0-4225 0 0</inkml:trace>
</inkml:ink>
</file>

<file path=ppt/ink/ink3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9.157"/>
    </inkml:context>
    <inkml:brush xml:id="br0">
      <inkml:brushProperty name="width" value="0.05" units="cm"/>
      <inkml:brushProperty name="height" value="0.05" units="cm"/>
      <inkml:brushProperty name="color" value="#008C3A"/>
    </inkml:brush>
  </inkml:definitions>
  <inkml:trace contextRef="#ctx0" brushRef="#br0">0 13 9674 0 0,'8'2'303'0'0,"0"0"1"0"0,0 0-1 0 0,0-1 0 0 0,9 1 0 0 0,32-1 261 0 0,0-1-1 0 0,1-3 0 0 0,66-12 0 0 0,-89 10-563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12.763"/>
    </inkml:context>
    <inkml:brush xml:id="br0">
      <inkml:brushProperty name="width" value="0.05" units="cm"/>
      <inkml:brushProperty name="height" value="0.05" units="cm"/>
      <inkml:brushProperty name="color" value="#004F8B"/>
    </inkml:brush>
  </inkml:definitions>
  <inkml:trace contextRef="#ctx0" brushRef="#br0">0 2 3225 0 0,'0'-2'1791'0'0,"1"56"6590"0"0,0 1-4031 0 0,8 116-4315 0 0,-3-51 564 0 0,0-22-508 0 0,-1-16-57 0 0,-4 87 0 0 0,-5-149-34 0 0,3-16 0 0 0</inkml:trace>
</inkml:ink>
</file>

<file path=ppt/ink/ink3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9.534"/>
    </inkml:context>
    <inkml:brush xml:id="br0">
      <inkml:brushProperty name="width" value="0.05" units="cm"/>
      <inkml:brushProperty name="height" value="0.05" units="cm"/>
      <inkml:brushProperty name="color" value="#008C3A"/>
    </inkml:brush>
  </inkml:definitions>
  <inkml:trace contextRef="#ctx0" brushRef="#br0">59 0 7370 0 0,'0'0'1572'0'0,"-1"4"1812"0"0,-1 18-1835 0 0,-25 179 3203 0 0,16-139-3823 0 0,-6 121-1 0 0,16-142-1091 0 0,3 53 160 0 0,-1-83-849 0 0,0 0 1 0 0,1 0-1 0 0,5 14 1 0 0,-3-18-5071 0 0</inkml:trace>
</inkml:ink>
</file>

<file path=ppt/ink/ink3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6:59.912"/>
    </inkml:context>
    <inkml:brush xml:id="br0">
      <inkml:brushProperty name="width" value="0.05" units="cm"/>
      <inkml:brushProperty name="height" value="0.05" units="cm"/>
      <inkml:brushProperty name="color" value="#008C3A"/>
    </inkml:brush>
  </inkml:definitions>
  <inkml:trace contextRef="#ctx0" brushRef="#br0">132 0 10594 0 0,'0'0'964'0'0,"0"0"-794"0"0,-9 22 1397 0 0,-18 64 461 0 0,-34 114 139 0 0,50-156-1911 0 0,2 1-1 0 0,-5 69 0 0 0,14-99-242 0 0,0-1 1 0 0,1 0-1 0 0,0 0 0 0 0,1 0 0 0 0,1 0 1 0 0,5 19-1 0 0,-6-28-25 0 0,0 0 0 0 0,0 0 0 0 0,1 0 0 0 0,-1 0 0 0 0,1-1-1 0 0,0 1 1 0 0,0-1 0 0 0,8 8 0 0 0,-9-10 3 0 0,0 0 0 0 0,1-1 0 0 0,-1 1 0 0 0,0 0 1 0 0,1-1-1 0 0,0 0 0 0 0,-1 1 0 0 0,1-1 0 0 0,0 0 0 0 0,0-1 0 0 0,-1 1 0 0 0,1 0 0 0 0,0-1 0 0 0,0 1 1 0 0,0-1-1 0 0,0 0 0 0 0,4 0 0 0 0,-2-1 25 0 0,0 0 0 0 0,0-1 1 0 0,-1 1-1 0 0,1-1 0 0 0,0 0 1 0 0,-1 0-1 0 0,1 0 0 0 0,-1-1 1 0 0,1 1-1 0 0,-1-1 0 0 0,0 0 0 0 0,0 0 1 0 0,-1-1-1 0 0,1 1 0 0 0,-1-1 1 0 0,1 0-1 0 0,-1 0 0 0 0,4-7 1 0 0,-4 6 121 0 0,0 0 0 0 0,0 0 0 0 0,0 0 0 0 0,-1-1 0 0 0,0 1 0 0 0,0-1 0 0 0,0 0 0 0 0,-1 1 0 0 0,1-1 0 0 0,-1 0 1 0 0,-1 0-1 0 0,1 0 0 0 0,-1 0 0 0 0,0 0 0 0 0,-2-9 0 0 0,2 13-52 0 0,-1 0-1 0 0,0 1 1 0 0,0-1-1 0 0,0 0 1 0 0,0 0-1 0 0,0 1 1 0 0,0-1-1 0 0,-1 1 1 0 0,1-1 0 0 0,0 1-1 0 0,-1 0 1 0 0,1-1-1 0 0,-1 1 1 0 0,0 0-1 0 0,1 0 1 0 0,-1 0-1 0 0,0 0 1 0 0,0 0-1 0 0,0 0 1 0 0,1 1 0 0 0,-1-1-1 0 0,0 1 1 0 0,0-1-1 0 0,0 1 1 0 0,0 0-1 0 0,0 0 1 0 0,0-1-1 0 0,0 2 1 0 0,0-1 0 0 0,-2 0-1 0 0,-5 0-5 0 0,0 1 1 0 0,0 0-1 0 0,0 1 0 0 0,0 0 1 0 0,-11 3-1 0 0,12-2-231 0 0,0 0 0 0 0,0 1-1 0 0,0 0 1 0 0,0 0 0 0 0,1 1 0 0 0,0 0 0 0 0,-8 6-1 0 0,5-1-302 0 0</inkml:trace>
</inkml:ink>
</file>

<file path=ppt/ink/ink3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00.747"/>
    </inkml:context>
    <inkml:brush xml:id="br0">
      <inkml:brushProperty name="width" value="0.05" units="cm"/>
      <inkml:brushProperty name="height" value="0.05" units="cm"/>
      <inkml:brushProperty name="color" value="#008C3A"/>
    </inkml:brush>
  </inkml:definitions>
  <inkml:trace contextRef="#ctx0" brushRef="#br0">342 120 3225 0 0,'-1'-13'968'0'0,"-1"-1"0"0"0,0 1 1 0 0,-1-1-1 0 0,-1 1 0 0 0,-6-16 0 0 0,6 16 1266 0 0,4 12-2082 0 0,-1 0 1 0 0,1 1-1 0 0,0-1 1 0 0,-1 1-1 0 0,1-1 1 0 0,-1 0-1 0 0,1 1 1 0 0,-1-1-1 0 0,1 1 1 0 0,-1 0-1 0 0,1-1 1 0 0,-1 1-1 0 0,0-1 1 0 0,1 1-1 0 0,-1 0 1 0 0,1-1-1 0 0,-1 1 1 0 0,0 0-1 0 0,1 0 1 0 0,-1-1-1 0 0,0 1 1 0 0,1 0-1 0 0,-1 0 1 0 0,0 0-1 0 0,0 0 1 0 0,1 0-1 0 0,-1 0 1 0 0,0 0-1 0 0,1 0 1 0 0,-1 0-1 0 0,0 0 0 0 0,1 1 1 0 0,-1-1-1 0 0,0 0 1 0 0,1 0-1 0 0,-1 1 1 0 0,0-1-1 0 0,1 0 1 0 0,-1 1-1 0 0,0-1 1 0 0,0 1-1 0 0,-26 19 1964 0 0,14-8-1845 0 0,1 2 0 0 0,1 0 0 0 0,1 0 0 0 0,0 1 0 0 0,-9 16 0 0 0,-36 85-270 0 0,46-94 53 0 0,-19 47-72 0 0,2 1 0 0 0,4 1 0 0 0,-19 105 0 0 0,38-153-85 0 0,0 0 1 0 0,2 0-1 0 0,1 1 1 0 0,1-1-1 0 0,1 0 1 0 0,1 0 0 0 0,1 0-1 0 0,1-1 1 0 0,1 1-1 0 0,1-1 1 0 0,1 0 0 0 0,1-1-1 0 0,1 0 1 0 0,20 33-1 0 0,-10-24-411 0 0,1-1 0 0 0,1-1 1 0 0,1-1-1 0 0,2-1 0 0 0,0-1 0 0 0,2-2 0 0 0,0 0 0 0 0,58 35 0 0 0,-41-33-6031 0 0</inkml:trace>
</inkml:ink>
</file>

<file path=ppt/ink/ink3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01.454"/>
    </inkml:context>
    <inkml:brush xml:id="br0">
      <inkml:brushProperty name="width" value="0.05" units="cm"/>
      <inkml:brushProperty name="height" value="0.05" units="cm"/>
      <inkml:brushProperty name="color" value="#008C3A"/>
    </inkml:brush>
  </inkml:definitions>
  <inkml:trace contextRef="#ctx0" brushRef="#br0">210 2 8754 0 0,'1'-1'75'0'0,"-1"1"0"0"0,0 0 0 0 0,1 0 0 0 0,-1 0 1 0 0,0 0-1 0 0,1-1 0 0 0,-1 1 0 0 0,1 0 0 0 0,-1 0 0 0 0,0 0 0 0 0,1 0 0 0 0,-1 0 1 0 0,1 0-1 0 0,-1 0 0 0 0,0 0 0 0 0,1 0 0 0 0,-1 1 0 0 0,1-1 0 0 0,-1 0 1 0 0,0 0-1 0 0,1 0 0 0 0,-1 0 0 0 0,0 0 0 0 0,1 1 0 0 0,-1-1 0 0 0,0 0 0 0 0,1 0 1 0 0,-1 1-1 0 0,13 5 218 0 0,-6-1 158 0 0,0 1-1 0 0,-1 0 0 0 0,1 0 0 0 0,-1 0 0 0 0,-1 1 0 0 0,1-1 1 0 0,-1 2-1 0 0,0-1 0 0 0,-1 0 0 0 0,1 1 0 0 0,-1 0 1 0 0,-1 0-1 0 0,4 11 0 0 0,0 4 400 0 0,0 1 1 0 0,-2 0 0 0 0,4 36-1 0 0,-5-19-737 0 0,-2 0 0 0 0,-2 0 0 0 0,-1 1 0 0 0,-3-1 0 0 0,-12 63 0 0 0,10-78-63 0 0,-2 0 0 0 0,-1 0 0 0 0,0-1 0 0 0,-2-1 0 0 0,-1 1 0 0 0,-1-2 0 0 0,-1 1 0 0 0,-1-2 0 0 0,-26 31 0 0 0,10-22-403 0 0,0-1 0 0 0,-2-1 0 0 0,-41 27 1 0 0,58-44-7023 0 0</inkml:trace>
</inkml:ink>
</file>

<file path=ppt/ink/ink3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01.935"/>
    </inkml:context>
    <inkml:brush xml:id="br0">
      <inkml:brushProperty name="width" value="0.05" units="cm"/>
      <inkml:brushProperty name="height" value="0.05" units="cm"/>
      <inkml:brushProperty name="color" value="#008C3A"/>
    </inkml:brush>
  </inkml:definitions>
  <inkml:trace contextRef="#ctx0" brushRef="#br0">1 45 11522 0 0,'11'-3'3730'0'0,"20"1"-3151"0"0,-27 1-159 0 0,62-1 1410 0 0,48-5 743 0 0,-98 5-2482 0 0,1-1 0 0 0,0 0 0 0 0,-1-1 0 0 0,25-10 0 0 0,-26 11-313 0 0,-11 4 211 0 0</inkml:trace>
</inkml:ink>
</file>

<file path=ppt/ink/ink3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17.302"/>
    </inkml:context>
    <inkml:brush xml:id="br0">
      <inkml:brushProperty name="width" value="0.05" units="cm"/>
      <inkml:brushProperty name="height" value="0.05" units="cm"/>
      <inkml:brushProperty name="color" value="#008C3A"/>
    </inkml:brush>
  </inkml:definitions>
  <inkml:trace contextRef="#ctx0" brushRef="#br0">16 91 456 0 0,'1'-45'6054'0'0,"0"-1"6191"0"0,-2 51-12076 0 0,-6 105-136 0 0,1-34-73 0 0,3 0-1 0 0,8 98 1 0 0,1-76 40 0 0,-3-96-204 0 0</inkml:trace>
</inkml:ink>
</file>

<file path=ppt/ink/ink3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18.063"/>
    </inkml:context>
    <inkml:brush xml:id="br0">
      <inkml:brushProperty name="width" value="0.05" units="cm"/>
      <inkml:brushProperty name="height" value="0.05" units="cm"/>
      <inkml:brushProperty name="color" value="#008C3A"/>
    </inkml:brush>
  </inkml:definitions>
  <inkml:trace contextRef="#ctx0" brushRef="#br0">5 15 6913 0 0,'0'0'46'0'0,"0"0"-1"0"0,0 0 0 0 0,-1 0 0 0 0,1 0 1 0 0,0 0-1 0 0,0 0 0 0 0,0 0 0 0 0,-1 0 1 0 0,1 0-1 0 0,0 0 0 0 0,0 0 0 0 0,0 0 1 0 0,0 0-1 0 0,-1-1 0 0 0,1 1 0 0 0,0 0 1 0 0,0 0-1 0 0,0 0 0 0 0,0 0 0 0 0,0 0 0 0 0,-1 0 1 0 0,1-1-1 0 0,0 1 0 0 0,0 0 0 0 0,0 0 1 0 0,0 0-1 0 0,0 0 0 0 0,0-1 0 0 0,0 1 1 0 0,0 0-1 0 0,0 0 0 0 0,0 0 0 0 0,0 0 1 0 0,0-1-1 0 0,0 1 0 0 0,-1 0 0 0 0,1 0 1 0 0,1 0-1 0 0,-1-1 0 0 0,0 1 0 0 0,0 0 1 0 0,0 0-1 0 0,0 0 0 0 0,0-1 0 0 0,0 1 0 0 0,0 0 1 0 0,0 0-1 0 0,11-5 4337 0 0,19 2 1867 0 0,130 9-6454 0 0,-137-6 194 0 0</inkml:trace>
</inkml:ink>
</file>

<file path=ppt/ink/ink3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7:19.240"/>
    </inkml:context>
    <inkml:brush xml:id="br0">
      <inkml:brushProperty name="width" value="0.05" units="cm"/>
      <inkml:brushProperty name="height" value="0.05" units="cm"/>
      <inkml:brushProperty name="color" value="#008C3A"/>
    </inkml:brush>
  </inkml:definitions>
  <inkml:trace contextRef="#ctx0" brushRef="#br0">157 18 5529 0 0,'3'-6'5420'0'0,"6"2"-3915"0"0,7 1-2055 0 0,-15 2 857 0 0,7 0-309 0 0,-1 0 0 0 0,1 0 1 0 0,0 0-1 0 0,0 1 0 0 0,0 1 0 0 0,-1-1 1 0 0,1 1-1 0 0,0 0 0 0 0,8 3 1 0 0,-10-3 12 0 0,-1 1 0 0 0,1 0 0 0 0,-1 0 0 0 0,0 0 0 0 0,0 0 1 0 0,0 1-1 0 0,0 0 0 0 0,0 0 0 0 0,0 0 0 0 0,-1 1 0 0 0,1 0 1 0 0,5 6-1 0 0,-9-8 14 0 0,1-1 0 0 0,-1 1 0 0 0,-1 0 1 0 0,1 0-1 0 0,0-1 0 0 0,0 1 0 0 0,0 0 1 0 0,-1 0-1 0 0,1 0 0 0 0,-1 0 0 0 0,0 0 1 0 0,1 0-1 0 0,-1 0 0 0 0,0 0 0 0 0,0-1 1 0 0,0 1-1 0 0,-1 3 0 0 0,0-1 109 0 0,0 0 0 0 0,0-1 0 0 0,-1 1 0 0 0,1 0 0 0 0,-1-1 0 0 0,0 1 0 0 0,0-1 0 0 0,-3 4 0 0 0,-5 5 404 0 0,0-1 1 0 0,-1 0 0 0 0,-17 14-1 0 0,24-23-498 0 0,-34 27 164 0 0,-80 44 1 0 0,41-27-107 0 0,69-41-85 0 0,0 0 0 0 0,1 1 0 0 0,-8 8 0 0 0,61-14-458 0 0,-21 0 445 0 0,0 1-1 0 0,0 2 0 0 0,0 0 0 0 0,-1 1 0 0 0,39 13 0 0 0,-54-14 4 0 0,0 1 1 0 0,0 0-1 0 0,0 1 1 0 0,-1-1-1 0 0,1 2 1 0 0,-1-1-1 0 0,11 11 1 0 0,-14-11 4 0 0,-1-1 0 0 0,0 1 1 0 0,-1-1-1 0 0,1 1 0 0 0,-1 0 1 0 0,0 1-1 0 0,0-1 0 0 0,-1 0 1 0 0,1 1-1 0 0,-1 0 0 0 0,0-1 1 0 0,-1 1-1 0 0,2 8 0 0 0,-3-7 187 0 0,0 0-1 0 0,0-1 0 0 0,0 1 1 0 0,-1 0-1 0 0,0 0 0 0 0,0-1 1 0 0,-1 1-1 0 0,0-1 0 0 0,0 1 1 0 0,-1-1-1 0 0,0 0 0 0 0,0 0 1 0 0,0 0-1 0 0,0 0 0 0 0,-1-1 1 0 0,0 1-1 0 0,-1-1 0 0 0,1 0 1 0 0,-8 7-1 0 0,0-1 166 0 0,-1 0 1 0 0,0-1-1 0 0,0 0 0 0 0,-1-1 1 0 0,0-1-1 0 0,-30 14 1 0 0,35-19-324 0 0,1-1 1 0 0,-1 1-1 0 0,1-1 1 0 0,-1-1 0 0 0,0 1-1 0 0,-14-1 1 0 0,18-1-148 0 0,1 0 1 0 0,-1 0-1 0 0,0-1 0 0 0,0 0 1 0 0,1 0-1 0 0,-1 0 0 0 0,1 0 1 0 0,-1-1-1 0 0,1 0 0 0 0,-1 0 1 0 0,1 0-1 0 0,0 0 0 0 0,0-1 1 0 0,-4-2-1 0 0,-2-5-7585 0 0</inkml:trace>
</inkml:ink>
</file>

<file path=ppt/ink/ink3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398"/>
    </inkml:context>
    <inkml:brush xml:id="br0">
      <inkml:brushProperty name="width" value="0.05" units="cm"/>
      <inkml:brushProperty name="height" value="0.05" units="cm"/>
    </inkml:brush>
  </inkml:definitions>
  <inkml:trace contextRef="#ctx0" brushRef="#br0">358 215 5985 0 0,'2'-35'4665'0'0,"-1"28"-4057"0"0,0 0 1 0 0,-1-1-1 0 0,0 1 0 0 0,-1-1 0 0 0,1 1 0 0 0,-3-9 0 0 0,1 8-292 0 0,-1 1-1 0 0,1-1 1 0 0,-1 2 0 0 0,0-2-1 0 0,0 2 1 0 0,-1-1 0 0 0,0 1-1 0 0,0 0 1 0 0,-1 0 0 0 0,0 0-1 0 0,0 0 1 0 0,0 1 0 0 0,-9-7-1 0 0,10 9-309 0 0,1 0 0 0 0,-2 1 0 0 0,1-1 0 0 0,0 1 0 0 0,0 0 0 0 0,0 2 0 0 0,-1-2 0 0 0,1 1-1 0 0,0-1 1 0 0,-1 1 0 0 0,0 1 0 0 0,1-1 0 0 0,-1 1 0 0 0,0 0 0 0 0,1 0 0 0 0,-1 0 0 0 0,1 1 0 0 0,0-1 0 0 0,-1 1 0 0 0,0 0-1 0 0,1 1 1 0 0,0-1 0 0 0,-7 3 0 0 0,1 2-17 0 0,0 0 1 0 0,1 0-1 0 0,-2 2 0 0 0,3-1 1 0 0,-2 1-1 0 0,2 0 0 0 0,0 0 1 0 0,0 1-1 0 0,1 0 0 0 0,-1 1 1 0 0,-8 16-1 0 0,5-6-38 0 0,1 0 0 0 0,-1 2 0 0 0,3-1 0 0 0,-12 44 0 0 0,16-51 11 0 0,2 0 1 0 0,-1 0 0 0 0,2 1-1 0 0,0-1 1 0 0,0 1-1 0 0,2-1 1 0 0,2 17 0 0 0,-3-27-36 0 0,1 0 0 0 0,0-1 0 0 0,0 1 1 0 0,-1 0-1 0 0,1 0 0 0 0,1-1 0 0 0,0 1 1 0 0,-1-1-1 0 0,2 1 0 0 0,-1-1 0 0 0,0 0 1 0 0,0 0-1 0 0,0 1 0 0 0,1-2 0 0 0,0 1 1 0 0,0 0-1 0 0,0-1 0 0 0,-1 1 0 0 0,2-1 1 0 0,-1 0-1 0 0,1 0 0 0 0,-1 0 0 0 0,0-1 1 0 0,1 1-1 0 0,0-1 0 0 0,0 1 0 0 0,-1-1 1 0 0,1 0-1 0 0,0 0 0 0 0,0-1 0 0 0,5 1 1 0 0,-5-1-15 0 0,-1-1 1 0 0,1 1 0 0 0,1-1 0 0 0,-1 0 0 0 0,-1 0 0 0 0,1 0 0 0 0,0 0 0 0 0,0-1 0 0 0,-1 0 0 0 0,1 1 0 0 0,0-2 0 0 0,-1 2 0 0 0,0-1 0 0 0,0-1-1 0 0,0 1 1 0 0,1-1 0 0 0,-1 0 0 0 0,-1 1 0 0 0,5-7 0 0 0,4-6-211 0 0,-1-1 0 0 0,18-30-1 0 0,-24 37 111 0 0,17-32-335 0 0,-3-2 0 0 0,-1-1 0 0 0,10-45-1 0 0,-24 76 1445 0 0,-3 18 3125 0 0,-2 16-1678 0 0,2 24-1685 0 0,4 126 49 0 0,-2-147-846 0 0,2-1 1 0 0,1-1 0 0 0,-1 1-1 0 0,3-1 1 0 0,11 29 0 0 0,-14-41-367 0 0</inkml:trace>
</inkml:ink>
</file>

<file path=ppt/ink/ink3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399"/>
    </inkml:context>
    <inkml:brush xml:id="br0">
      <inkml:brushProperty name="width" value="0.05" units="cm"/>
      <inkml:brushProperty name="height" value="0.05" units="cm"/>
    </inkml:brush>
  </inkml:definitions>
  <inkml:trace contextRef="#ctx0" brushRef="#br0">1 0 10594 0 0,'0'0'964'0'0,"0"21"46"0"0,3 79 2047 0 0,2 1-3550 0 0,-4-88 144 0 0,0 10-4952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13.240"/>
    </inkml:context>
    <inkml:brush xml:id="br0">
      <inkml:brushProperty name="width" value="0.05" units="cm"/>
      <inkml:brushProperty name="height" value="0.05" units="cm"/>
      <inkml:brushProperty name="color" value="#004F8B"/>
    </inkml:brush>
  </inkml:definitions>
  <inkml:trace contextRef="#ctx0" brushRef="#br0">356 1 9218 0 0,'-7'11'2737'0'0,"-4"11"-2223"0"0,-1 0 1 0 0,-1-1 0 0 0,-1-1 0 0 0,-1 0-1 0 0,-1-1 1 0 0,0-1 0 0 0,-2-1 0 0 0,0 0 0 0 0,0-1-1 0 0,-25 16 1 0 0,21-16-515 0 0,-37 23 20 0 0,54-37-30 0 0,0 1 0 0 0,-1 0 0 0 0,0-1 0 0 0,0 0-1 0 0,1-1 1 0 0,-1 1 0 0 0,0-1 0 0 0,0 0 0 0 0,-8 0 0 0 0,6-5-265 0 0,8 4 272 0 0,0 0 0 0 0,0 0 0 0 0,0 0 0 0 0,0 0 0 0 0,0 0 0 0 0,0 0 0 0 0,0 0 0 0 0,0 0-1 0 0,1 0 1 0 0,-1-1 0 0 0,0 1 0 0 0,0 0 0 0 0,0 0 0 0 0,0 0 0 0 0,0 0 0 0 0,0 0 0 0 0,0 0 0 0 0,0 0 0 0 0,0 0 0 0 0,0 0 0 0 0,0 0 0 0 0,0 0 0 0 0,0 0-1 0 0,0-1 1 0 0,0 1 0 0 0,0 0 0 0 0,0 0 0 0 0,0 0 0 0 0,1 0 0 0 0,-1 0 0 0 0,0 0 0 0 0,0 0 0 0 0,0 0 0 0 0,0 0 0 0 0,0-1 0 0 0,-1 1 0 0 0,1 0 0 0 0,0 0 0 0 0,0 0-1 0 0,0 0 1 0 0,0 0 0 0 0,0 0 0 0 0,0 0 0 0 0,0 0 0 0 0,0 0 0 0 0,0 0 0 0 0,0-1 0 0 0,0 1 0 0 0,0 0 0 0 0,0 0 0 0 0,0 0 0 0 0,0 0 0 0 0,0 0 0 0 0,0 0-1 0 0,0 0 1 0 0,-1 0 0 0 0,1 0 0 0 0,0 0 0 0 0,0 0 0 0 0,0 0 0 0 0,0 0 0 0 0,0 0 0 0 0,0 0 0 0 0,0 0 0 0 0,0 0 0 0 0,0 0 0 0 0,0 0-88 0 0,3-1-404 0 0,5 1 483 0 0,0-1 0 0 0,0 2 0 0 0,-1-1 0 0 0,1 1-1 0 0,0 0 1 0 0,-1 1 0 0 0,1-1 0 0 0,-1 2 0 0 0,1-1-1 0 0,9 5 1 0 0,77 42-193 0 0,-71-36 189 0 0,186 101-70 0 0,-189-103 12 0 0</inkml:trace>
</inkml:ink>
</file>

<file path=ppt/ink/ink3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399"/>
    </inkml:context>
    <inkml:brush xml:id="br0">
      <inkml:brushProperty name="width" value="0.05" units="cm"/>
      <inkml:brushProperty name="height" value="0.05" units="cm"/>
    </inkml:brush>
  </inkml:definitions>
  <inkml:trace contextRef="#ctx0" brushRef="#br0">154 24 2761 0 0,'0'-5'-752'0'0,"-10"-13"12805"0"0,10 18-11929 0 0,-1 0-1 0 0,1 0 1 0 0,0 1-1 0 0,-1-1 1 0 0,1 0-1 0 0,-1 0 0 0 0,1 1 1 0 0,0-1-1 0 0,0 1 1 0 0,0-1-1 0 0,-1 0 1 0 0,1 1-1 0 0,0-1 1 0 0,0 1-1 0 0,-1-1 1 0 0,1 1-1 0 0,0-1 0 0 0,0 1 1 0 0,0-1-1 0 0,-1 0 1 0 0,1 1-1 0 0,-49 147 2266 0 0,-26 210-2507 0 0,68-308-25 0 0,0 83 0 0 0</inkml:trace>
</inkml:ink>
</file>

<file path=ppt/ink/ink3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0"/>
    </inkml:context>
    <inkml:brush xml:id="br0">
      <inkml:brushProperty name="width" value="0.05" units="cm"/>
      <inkml:brushProperty name="height" value="0.05" units="cm"/>
    </inkml:brush>
  </inkml:definitions>
  <inkml:trace contextRef="#ctx0" brushRef="#br0">1 1 4145 0 0,'0'0'319'0'0,"15"10"1010"0"0,-5 0-640 0 0,1-1-1 0 0,-1 1 1 0 0,-1 1-1 0 0,0 0 1 0 0,9 14-1 0 0,33 63 2273 0 0,-37-62-2561 0 0,-2 1-1 0 0,0 0 0 0 0,-2 1 0 0 0,-2 0 0 0 0,0 0 1 0 0,4 35-1 0 0,-10-49-406 0 0,-1 0-1 0 0,0 0 1 0 0,-2 0 0 0 0,0 0-1 0 0,0 0 1 0 0,-6 21 0 0 0,4-26-104 0 0,1 0 1 0 0,-1-1-1 0 0,-1 2 0 0 0,0-3 1 0 0,0 1-1 0 0,-1 1 1 0 0,0-2-1 0 0,0 1 1 0 0,-1-1-1 0 0,-12 12 0 0 0,1-3-5091 0 0</inkml:trace>
</inkml:ink>
</file>

<file path=ppt/ink/ink3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1"/>
    </inkml:context>
    <inkml:brush xml:id="br0">
      <inkml:brushProperty name="width" value="0.05" units="cm"/>
      <inkml:brushProperty name="height" value="0.05" units="cm"/>
    </inkml:brush>
  </inkml:definitions>
  <inkml:trace contextRef="#ctx0" brushRef="#br0">1 92 3225 0 0,'13'-1'44'0'0,"-1"-1"0"0"0,1 0 1 0 0,15-3-1 0 0,7-3-69 0 0,302-55 137 0 0,-286 53-192 0 0</inkml:trace>
</inkml:ink>
</file>

<file path=ppt/ink/ink3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2"/>
    </inkml:context>
    <inkml:brush xml:id="br0">
      <inkml:brushProperty name="width" value="0.05" units="cm"/>
      <inkml:brushProperty name="height" value="0.05" units="cm"/>
    </inkml:brush>
  </inkml:definitions>
  <inkml:trace contextRef="#ctx0" brushRef="#br0">91 8 9242 0 0,'-14'-7'10517'0'0,"8"12"-10406"0"0,1 0-1 0 0,-1 1 1 0 0,1 0 0 0 0,0 0 0 0 0,0 0 0 0 0,1 0-1 0 0,1 1 1 0 0,-1-1 0 0 0,0 2 0 0 0,0-2-1 0 0,1 2 1 0 0,-2 13 0 0 0,0-6-222 0 0,1 2 0 0 0,1 0 0 0 0,1 0 0 0 0,0 0-1 0 0,1 19 1 0 0,1-27 38 0 0,1-1-1 0 0,0 1 0 0 0,1-1 1 0 0,0 1-1 0 0,-1-2 0 0 0,2 2 1 0 0,0-1-1 0 0,1-1 0 0 0,5 11 1 0 0,-7-14-143 0 0,0-1 0 0 0,1 1 1 0 0,0-1-1 0 0,-2 1 0 0 0,2-1 1 0 0,1 0-1 0 0,-1 0 1 0 0,0-1-1 0 0,0 1 0 0 0,1 0 1 0 0,0-1-1 0 0,0 1 0 0 0,-1-2 1 0 0,1 1-1 0 0,0 0 0 0 0,0-1 1 0 0,0 1-1 0 0,0-1 1 0 0,0 0-1 0 0,6 1 0 0 0,7-3-5369 0 0</inkml:trace>
</inkml:ink>
</file>

<file path=ppt/ink/ink3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3"/>
    </inkml:context>
    <inkml:brush xml:id="br0">
      <inkml:brushProperty name="width" value="0.05" units="cm"/>
      <inkml:brushProperty name="height" value="0.05" units="cm"/>
    </inkml:brush>
  </inkml:definitions>
  <inkml:trace contextRef="#ctx0" brushRef="#br0">52 0 12899 0 0,'-1'0'1172'0'0,"0"1"-1063"0"0,-1 0 0 0 0,0 0 0 0 0,1 0 0 0 0,-1 1 0 0 0,1-1 0 0 0,-1-1 0 0 0,1 2-1 0 0,0-1 1 0 0,0 1 0 0 0,0-1 0 0 0,0 1 0 0 0,0 0 0 0 0,-1 2 0 0 0,0-3-18 0 0,-2 7-63 0 0,1-1-1 0 0,-1 1 0 0 0,1-1 0 0 0,0 1 0 0 0,0 0 1 0 0,1 0-1 0 0,1 0 0 0 0,-2 9 0 0 0,1 5 53 0 0,1 40-1 0 0,2-50 112 0 0,0-2 0 0 0,1 1 0 0 0,0 0 0 0 0,0-1 0 0 0,1 0 0 0 0,5 11 0 0 0,-6-17-136 0 0,-1-1 0 0 0,0 0 1 0 0,0 1-1 0 0,1-1 0 0 0,0 0 0 0 0,1 0 0 0 0,-1 0 0 0 0,0 0 1 0 0,0 0-1 0 0,1-1 0 0 0,-1 1 0 0 0,1 0 0 0 0,0-1 0 0 0,1 0 1 0 0,-2 1-1 0 0,1-1 0 0 0,1-1 0 0 0,-1 0 0 0 0,0 1 0 0 0,7 2 1 0 0,-8-4-294 0 0,0 0 1 0 0,-1 0-1 0 0,1 0 1 0 0,0 0 0 0 0,0-1-1 0 0,-1 1 1 0 0,1-1 0 0 0,0 1-1 0 0,0-1 1 0 0,-1 1-1 0 0,4-3 1 0 0,3-1-5523 0 0</inkml:trace>
</inkml:ink>
</file>

<file path=ppt/ink/ink3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4"/>
    </inkml:context>
    <inkml:brush xml:id="br0">
      <inkml:brushProperty name="width" value="0.05" units="cm"/>
      <inkml:brushProperty name="height" value="0.05" units="cm"/>
    </inkml:brush>
  </inkml:definitions>
  <inkml:trace contextRef="#ctx0" brushRef="#br0">0 57 10594 0 0,'0'0'1115'0'0,"13"0"-2424"0"0,-4-2 1232 0 0,1 1-389 0 0,1 0-1 0 0,0-1 1 0 0,0 0 0 0 0,0-2 0 0 0,-1 1 0 0 0,0-1 0 0 0,13-7-1 0 0,-15 6 443 0 0</inkml:trace>
  <inkml:trace contextRef="#ctx0" brushRef="#br0" timeOffset="1">219 0 3225 0 0,'17'18'774'0'0,"0"1"0"0"0,-2 0 1 0 0,0 1-1 0 0,-1 0 1 0 0,-2 2-1 0 0,20 40 0 0 0,-27-51-273 0 0,-1 1 0 0 0,0 0 0 0 0,0 1 0 0 0,-1-1-1 0 0,-1 0 1 0 0,0 1 0 0 0,-1-1 0 0 0,0 1 0 0 0,0 0-1 0 0,-2 0 1 0 0,0-1 0 0 0,0 1 0 0 0,-1-1 0 0 0,0 1-1 0 0,-5 12 1 0 0,4-17-313 0 0,0 0 0 0 0,-2 0 1 0 0,1 0-1 0 0,-1-1 0 0 0,1 0 0 0 0,-2 1 0 0 0,1-1 0 0 0,-1-1 0 0 0,-1 1 1 0 0,1-1-1 0 0,-1 0 0 0 0,1-1 0 0 0,-12 8 0 0 0,-6 0-268 0 0</inkml:trace>
</inkml:ink>
</file>

<file path=ppt/ink/ink3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6"/>
    </inkml:context>
    <inkml:brush xml:id="br0">
      <inkml:brushProperty name="width" value="0.05" units="cm"/>
      <inkml:brushProperty name="height" value="0.05" units="cm"/>
    </inkml:brush>
  </inkml:definitions>
  <inkml:trace contextRef="#ctx0" brushRef="#br0">12 15 3225 0 0,'-6'-15'14875'0'0,"0"172"-14675"0"0,22 221 0 0 0,-13-345-1544 0 0</inkml:trace>
</inkml:ink>
</file>

<file path=ppt/ink/ink3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7"/>
    </inkml:context>
    <inkml:brush xml:id="br0">
      <inkml:brushProperty name="width" value="0.05" units="cm"/>
      <inkml:brushProperty name="height" value="0.05" units="cm"/>
    </inkml:brush>
  </inkml:definitions>
  <inkml:trace contextRef="#ctx0" brushRef="#br0">1 78 4145 0 0,'5'-6'199'0'0,"-1"1"0"0"0,1-1 0 0 0,1 1 0 0 0,-2 1 0 0 0,2-1 0 0 0,1 1 1 0 0,-2-1-1 0 0,1 2 0 0 0,0-1 0 0 0,1 1 0 0 0,9-3 0 0 0,-3 1 215 0 0,-1 1 0 0 0,1 0 0 0 0,0 1 0 0 0,1 1 0 0 0,15-2 0 0 0,-20 4-229 0 0,0 1 0 0 0,1-1 0 0 0,-2 2-1 0 0,1-1 1 0 0,0 1 0 0 0,0 0 0 0 0,0 1 0 0 0,-1 0 0 0 0,0 0 0 0 0,1 2 0 0 0,-2-2-1 0 0,2 2 1 0 0,-2 0 0 0 0,1-1 0 0 0,-1 2 0 0 0,10 9 0 0 0,-12-10-91 0 0,0-1-1 0 0,-1 2 1 0 0,1-1 0 0 0,-1 0 0 0 0,-1 1 0 0 0,1-1 0 0 0,0 1 0 0 0,-1 1-1 0 0,0-2 1 0 0,-1 2 0 0 0,0-1 0 0 0,0 1 0 0 0,0 0 0 0 0,-1-1-1 0 0,1 1 1 0 0,-1-1 0 0 0,-1 2 0 0 0,0-2 0 0 0,0 1 0 0 0,0-1-1 0 0,-1 1 1 0 0,-2 12 0 0 0,0-14 81 0 0,1 2 0 0 0,-1-1-1 0 0,0 0 1 0 0,-1 0 0 0 0,0-1 0 0 0,0 1-1 0 0,1-1 1 0 0,-2 0 0 0 0,0 0 0 0 0,1 0 0 0 0,-1-1-1 0 0,-1 1 1 0 0,-5 2 0 0 0,-6 5 268 0 0,0-1 0 0 0,0-2-1 0 0,-22 9 1 0 0,24-11-319 0 0,0-2 1 0 0,0 0-1 0 0,-28 4 0 0 0,35-8-221 0 0,-1 0 0 0 0,1 0 0 0 0,-1-1-1 0 0,0 0 1 0 0,1-1 0 0 0,-1 0 0 0 0,1 0 0 0 0,-15-4 0 0 0,23 5 35 0 0,1 0 1 0 0,-1 0-1 0 0,0 0 1 0 0,0 0-1 0 0,0 0 1 0 0,0-1-1 0 0,0 1 0 0 0,0 0 1 0 0,0 0-1 0 0,1 0 1 0 0,-1 0-1 0 0,0 0 1 0 0,0 0-1 0 0,0 0 1 0 0,0 0-1 0 0,0-1 1 0 0,0 1-1 0 0,0 0 0 0 0,0 0 1 0 0,0 0-1 0 0,0 0 1 0 0,0 0-1 0 0,0-1 1 0 0,0 1-1 0 0,0 0 1 0 0,0 0-1 0 0,0 0 0 0 0,0 0 1 0 0,0 0-1 0 0,0 0 1 0 0,0-1-1 0 0,0 1 1 0 0,0 0-1 0 0,0 0 1 0 0,0 0-1 0 0,0 0 1 0 0,0 0-1 0 0,0-1 0 0 0,0 1 1 0 0,0 0-1 0 0,0 0 1 0 0,0 0-1 0 0,0 0 1 0 0,0 0-1 0 0,0 0 1 0 0,-1 0-1 0 0,1 0 0 0 0,0-1 1 0 0,0 1-1 0 0,0 0 1 0 0,0 0-1 0 0,0 0 1 0 0,0 0-1 0 0,-1 0 1 0 0,1 0-1 0 0,0 0 1 0 0,0 0-1 0 0,0 0 0 0 0,0 0 1 0 0,0 0-1 0 0,0 0 1 0 0,-1 0-1 0 0,1 0 1 0 0,0 0-1 0 0,0 0 1 0 0,0 0-1 0 0,0 0 0 0 0,0 0 1 0 0,-1 0-1 0 0,17-6-2422 0 0,23-2-273 0 0,-24 7 2567 0 0,1 0 1 0 0,-1 1-1 0 0,1 1 0 0 0,-1 1 1 0 0,0 0-1 0 0,0 1 0 0 0,0-1 1 0 0,23 11-1 0 0,-17-6 189 0 0,1 2 0 0 0,-1 1 0 0 0,-1 1 0 0 0,1 1 0 0 0,17 14 0 0 0,-34-24 23 0 0,0 1 0 0 0,0 1 0 0 0,-2-1 0 0 0,2 0 0 0 0,-1 0 0 0 0,0 1 0 0 0,0-1 0 0 0,-2 1 0 0 0,6 7 0 0 0,-6-9 84 0 0,0 0 0 0 0,-1-1 0 0 0,1 1 0 0 0,-1-1 0 0 0,0 1 0 0 0,1 0 0 0 0,-1 0 0 0 0,0 0 0 0 0,0 0 0 0 0,0 0 0 0 0,-1-1 0 0 0,1 1 0 0 0,0 0 0 0 0,-1-1 0 0 0,1 1 0 0 0,-1 0 0 0 0,1 0 0 0 0,-1 0 0 0 0,0-1 0 0 0,0 0 0 0 0,0 1 0 0 0,0-1 0 0 0,0 1 0 0 0,0-1 0 0 0,0 1 0 0 0,0-1 0 0 0,-2 2 0 0 0,-5 4 645 0 0,0 0 0 0 0,-1-1 0 0 0,1 0 0 0 0,-1-1 0 0 0,-1 1 0 0 0,1-1 1 0 0,-1-1-1 0 0,-18 7 0 0 0,17-7-869 0 0,0-2 1 0 0,0 0 0 0 0,-2 0-1 0 0,2 0 1 0 0,-1-1 0 0 0,1-1-1 0 0,-23-2 1 0 0,15-2-5643 0 0</inkml:trace>
</inkml:ink>
</file>

<file path=ppt/ink/ink3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8"/>
    </inkml:context>
    <inkml:brush xml:id="br0">
      <inkml:brushProperty name="width" value="0.05" units="cm"/>
      <inkml:brushProperty name="height" value="0.05" units="cm"/>
    </inkml:brush>
  </inkml:definitions>
  <inkml:trace contextRef="#ctx0" brushRef="#br0">134 0 9218 0 0,'-13'14'283'0'0,"-1"0"0"0"0,2 0-1 0 0,0 2 1 0 0,0-1 0 0 0,2 2 0 0 0,0 0 0 0 0,0 0 0 0 0,2 0 0 0 0,0 0-1 0 0,2 2 1 0 0,-7 27 0 0 0,11-42-224 0 0,1 0-1 0 0,0 0 1 0 0,0 1 0 0 0,1 0-1 0 0,0-1 1 0 0,0 0 0 0 0,0 1-1 0 0,0-1 1 0 0,0 0 0 0 0,1 1-1 0 0,0-1 1 0 0,0 0-1 0 0,1 1 1 0 0,-1-1 0 0 0,0 0-1 0 0,1 0 1 0 0,0 1 0 0 0,0-2-1 0 0,0 1 1 0 0,1 0 0 0 0,0 0-1 0 0,-1-1 1 0 0,1 0 0 0 0,0 0-1 0 0,1 1 1 0 0,-1-1 0 0 0,0-1-1 0 0,1 0 1 0 0,0 1-1 0 0,0 0 1 0 0,-1-1 0 0 0,1 0-1 0 0,1 0 1 0 0,-1-1 0 0 0,-1 0-1 0 0,2 0 1 0 0,0 1 0 0 0,-2-1-1 0 0,2-1 1 0 0,0 1 0 0 0,-2-1-1 0 0,8 0 1 0 0,11-1-1289 0 0,1-4-3792 0 0</inkml:trace>
</inkml:ink>
</file>

<file path=ppt/ink/ink3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09"/>
    </inkml:context>
    <inkml:brush xml:id="br0">
      <inkml:brushProperty name="width" value="0.05" units="cm"/>
      <inkml:brushProperty name="height" value="0.05" units="cm"/>
    </inkml:brush>
  </inkml:definitions>
  <inkml:trace contextRef="#ctx0" brushRef="#br0">115 1 5985 0 0,'1'27'539'0'0,"9"44"0"0"0,-3-23 642 0 0,-5-31-692 0 0,15 169 2938 0 0,-16-161-2900 0 0,-2-2 1 0 0,0 1 0 0 0,-2-1-1 0 0,-1 0 1 0 0,-11 43 0 0 0,13-59-239 0 0,0-1-1 0 0,-1 1 1 0 0,-1-2-1 0 0,1 2 1 0 0,0-1 0 0 0,-1 0-1 0 0,-1 0 1 0 0,1-1 0 0 0,-7 7-1 0 0,8-10-256 0 0,1 1 0 0 0,-1-1-1 0 0,0 0 1 0 0,0 0 0 0 0,-1 0 0 0 0,2 0-1 0 0,-1-2 1 0 0,-1 2 0 0 0,0-1 0 0 0,-4 2 0 0 0,4-3-565 0 0,0 1 1 0 0,1-1 0 0 0,0 0 0 0 0,-1 0 0 0 0,1 0 0 0 0,-1 0 0 0 0,-4-2-1 0 0,-7-2-5601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13.586"/>
    </inkml:context>
    <inkml:brush xml:id="br0">
      <inkml:brushProperty name="width" value="0.05" units="cm"/>
      <inkml:brushProperty name="height" value="0.05" units="cm"/>
      <inkml:brushProperty name="color" value="#004F8B"/>
    </inkml:brush>
  </inkml:definitions>
  <inkml:trace contextRef="#ctx0" brushRef="#br0">1 54 11522 0 0,'65'-12'1291'0'0,"84"1"-1673"0"0,-92 9 293 0 0,0-3-1 0 0,61-12 1 0 0,-97 10 17 0 0</inkml:trace>
</inkml:ink>
</file>

<file path=ppt/ink/ink3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0"/>
    </inkml:context>
    <inkml:brush xml:id="br0">
      <inkml:brushProperty name="width" value="0.05" units="cm"/>
      <inkml:brushProperty name="height" value="0.05" units="cm"/>
    </inkml:brush>
  </inkml:definitions>
  <inkml:trace contextRef="#ctx0" brushRef="#br0">1 1 9674 0 0,'0'0'464'0'0,"1"0"80"0"0,0 0-544 0 0,1 0 0 0 0,1 0 0 0 0,0 1 0 0 0,2 1 0 0 0,2-1-160 0 0,0 0 16 0 0,4 1 8 0 0,1 1 136 0 0,1-2-64 0 0,0 2 64 0 0,1-2 0 0 0,3 1 0 0 0,-3-4 0 0 0</inkml:trace>
</inkml:ink>
</file>

<file path=ppt/ink/ink3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1"/>
    </inkml:context>
    <inkml:brush xml:id="br0">
      <inkml:brushProperty name="width" value="0.05" units="cm"/>
      <inkml:brushProperty name="height" value="0.05" units="cm"/>
    </inkml:brush>
  </inkml:definitions>
  <inkml:trace contextRef="#ctx0" brushRef="#br0">117 1 6449 0 0,'13'19'851'0'0,"-1"0"-1"0"0,-1 1 0 0 0,-2 1 0 0 0,1-1 1 0 0,-2 2-1 0 0,-2-1 0 0 0,1 1 0 0 0,5 44 1 0 0,-10-57-452 0 0,-2 1 1 0 0,1 0 0 0 0,-1 0-1 0 0,-1-1 1 0 0,0 1 0 0 0,0 0-1 0 0,-1-1 1 0 0,0 1-1 0 0,-1 0 1 0 0,0-1 0 0 0,-1 0-1 0 0,0 0 1 0 0,-5 11 0 0 0,3-11-165 0 0,-1 1 1 0 0,-1-1 0 0 0,2 0-1 0 0,-3 0 1 0 0,2-2 0 0 0,-2 2-1 0 0,0-2 1 0 0,0 0 0 0 0,-1-1-1 0 0,1 1 1 0 0,-12 4 0 0 0,12-6-294 0 0,1-2 0 0 0,-20 6 0 0 0,6-3-272 0 0</inkml:trace>
</inkml:ink>
</file>

<file path=ppt/ink/ink3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2"/>
    </inkml:context>
    <inkml:brush xml:id="br0">
      <inkml:brushProperty name="width" value="0.05" units="cm"/>
      <inkml:brushProperty name="height" value="0.05" units="cm"/>
    </inkml:brush>
  </inkml:definitions>
  <inkml:trace contextRef="#ctx0" brushRef="#br0">333 142 3225 0 0,'2'-2'334'0'0,"0"-1"1"0"0,0 0-1 0 0,0 0 1 0 0,-1-1 0 0 0,1 2-1 0 0,-1-1 1 0 0,1-1-1 0 0,-1 0 1 0 0,0 1 0 0 0,0-6-1 0 0,4-20 5545 0 0,-5 26-4828 0 0,0 1-785 0 0,0 0 1 0 0,0-1-1 0 0,0 1 0 0 0,0-1 1 0 0,-1 1-1 0 0,1 0 0 0 0,-1 0 1 0 0,0 0-1 0 0,0-1 0 0 0,1 1 1 0 0,-2 0-1 0 0,2-1 0 0 0,-1 1 1 0 0,0 1-1 0 0,-1-1 1 0 0,1 0-1 0 0,-1 0 0 0 0,1 0 1 0 0,-1 0-1 0 0,0 1 0 0 0,0-1 1 0 0,1 0-1 0 0,-1 2 0 0 0,-3-3 1 0 0,0 0-155 0 0,1 0 0 0 0,0 1 1 0 0,-1 0-1 0 0,1 0 1 0 0,-1 1-1 0 0,-1-1 0 0 0,2 1 1 0 0,-1 0-1 0 0,0 0 1 0 0,-8 0-1 0 0,6 2-164 0 0,0 0 0 0 0,0 0-1 0 0,0 1 1 0 0,0 0 0 0 0,0-1 0 0 0,0 2 0 0 0,1 0 0 0 0,-1 0-1 0 0,1 1 1 0 0,-1-1 0 0 0,1 1 0 0 0,1 1 0 0 0,-2-1 0 0 0,3 0 0 0 0,-2 2-1 0 0,0-1 1 0 0,2 0 0 0 0,-6 6 0 0 0,-5 10-194 0 0,1 0 1 0 0,0 0-1 0 0,-19 42 0 0 0,18-27 97 0 0,-16 46 1 0 0,25-64 107 0 0,1 0 0 0 0,2 0 0 0 0,0 1 1 0 0,-1 31-1 0 0,4-46-3 0 0,0 1 0 0 0,0 0 0 0 0,1-1 0 0 0,0 0 0 0 0,0 1 0 0 0,0 0 1 0 0,0-1-1 0 0,1 0 0 0 0,-1 1 0 0 0,1-2 0 0 0,0 1 0 0 0,0 1 0 0 0,1-1 0 0 0,-1-1 0 0 0,1 1 1 0 0,-1 0-1 0 0,5 2 0 0 0,-4-4-90 0 0,-1 0 1 0 0,0 0-1 0 0,1 0 1 0 0,0-1-1 0 0,0 1 1 0 0,0-1-1 0 0,-1 0 0 0 0,1 0 1 0 0,0-1-1 0 0,1 1 1 0 0,-1 0-1 0 0,-1 0 1 0 0,2-1-1 0 0,-1 0 1 0 0,0 0-1 0 0,1 0 0 0 0,-2 0 1 0 0,1 0-1 0 0,1-1 1 0 0,-1 1-1 0 0,0-1 1 0 0,-1 0-1 0 0,1 0 1 0 0,1 1-1 0 0,2-3 1 0 0,1-2-62 0 0,1 1 1 0 0,-2 0 0 0 0,0-1 0 0 0,0 0 0 0 0,0 0 0 0 0,0 0-1 0 0,-1-2 1 0 0,1 2 0 0 0,-2-2 0 0 0,1 2 0 0 0,0-2-1 0 0,5-11 1 0 0,4-11-886 0 0,19-50 0 0 0,-31 74 961 0 0,12-38-568 0 0,-2-1 1 0 0,-3-1-1 0 0,7-54 1 0 0,-17 122 8896 0 0,2 3-4362 0 0,12 61-4649 0 0,-7-52 1473 0 0,33 174-1580 0 0,-36-196 184 0 0</inkml:trace>
</inkml:ink>
</file>

<file path=ppt/ink/ink3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3"/>
    </inkml:context>
    <inkml:brush xml:id="br0">
      <inkml:brushProperty name="width" value="0.05" units="cm"/>
      <inkml:brushProperty name="height" value="0.05" units="cm"/>
    </inkml:brush>
  </inkml:definitions>
  <inkml:trace contextRef="#ctx0" brushRef="#br0">50 0 6561 0 0,'8'1'376'0'0,"1"0"-1"0"0,-1 0 0 0 0,0 1 1 0 0,1 0-1 0 0,-2 0 0 0 0,2 1 0 0 0,-2 0 1 0 0,2 1-1 0 0,-2-1 0 0 0,1 1 0 0 0,-2 1 1 0 0,2 0-1 0 0,-2-1 0 0 0,1 2 1 0 0,-1 0-1 0 0,1-1 0 0 0,-1 2 0 0 0,-1-1 1 0 0,7 11-1 0 0,-11-15-174 0 0,1 1 1 0 0,-1 0-1 0 0,0-1 0 0 0,0 1 0 0 0,0-1 1 0 0,-1 1-1 0 0,1 0 0 0 0,-1 0 1 0 0,0-1-1 0 0,0 1 0 0 0,0 0 1 0 0,0 0-1 0 0,0 0 0 0 0,0-1 0 0 0,-2 7 1 0 0,0-4-54 0 0,0-2-1 0 0,0 2 1 0 0,0 0 0 0 0,0-2 0 0 0,0 2 0 0 0,-1-1-1 0 0,0 0 1 0 0,-5 6 0 0 0,-1-2-76 0 0,0 1 1 0 0,0-2-1 0 0,-1 1 0 0 0,0-1 0 0 0,0 0 1 0 0,-18 7-1 0 0,19-9-114 0 0,0-2 0 0 0,-1 1 0 0 0,1 0-1 0 0,-1-1 1 0 0,-1-1 0 0 0,2 0 0 0 0,-21 1 0 0 0,32-6-1018 0 0,11-2-713 0 0,15-6-885 0 0,-9 7 1838 0 0,1-1 155 0 0</inkml:trace>
</inkml:ink>
</file>

<file path=ppt/ink/ink3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4"/>
    </inkml:context>
    <inkml:brush xml:id="br0">
      <inkml:brushProperty name="width" value="0.05" units="cm"/>
      <inkml:brushProperty name="height" value="0.05" units="cm"/>
    </inkml:brush>
  </inkml:definitions>
  <inkml:trace contextRef="#ctx0" brushRef="#br0">6 1 7834 0 0,'-1'1'4832'0'0,"-1"8"-3040"0"0,-1 456-1114 0 0,5-392-619 0 0,4 125-59 0 0,-9-229-387 0 0,1 17-198 0 0,1 0 1 0 0,0 0 0 0 0,2-27 0 0 0,1 30 236 0 0,1 1 1 0 0,-1-1-1 0 0,1 1 1 0 0,1 0-1 0 0,1 0 1 0 0,-1-1 0 0 0,1 2-1 0 0,1 0 1 0 0,-1-1-1 0 0,2 1 1 0 0,8-10-1 0 0,-4 8 44 0 0,0 0-1 0 0,1 0 1 0 0,1 1-1 0 0,0 1 1 0 0,0 0-1 0 0,1 1 1 0 0,15-7-1 0 0,-24 12 314 0 0,-2 1 1 0 0,2 0-1 0 0,0 1 0 0 0,-1-1 0 0 0,1 1 0 0 0,0 1 0 0 0,-1-1 0 0 0,1 0 1 0 0,0 1-1 0 0,0 0 0 0 0,-1 0 0 0 0,1 0 0 0 0,1 0 0 0 0,-2 1 0 0 0,1 0 0 0 0,0-1 1 0 0,-1 1-1 0 0,9 5 0 0 0,-9-4 128 0 0,0 0 1 0 0,0 1 0 0 0,-1-1-1 0 0,0 1 1 0 0,1 0-1 0 0,-1 0 1 0 0,0 1-1 0 0,0-2 1 0 0,0 2-1 0 0,-1 0 1 0 0,1 0-1 0 0,-1-1 1 0 0,0 1-1 0 0,0 0 1 0 0,0 1 0 0 0,-1-2-1 0 0,1 2 1 0 0,-1-1-1 0 0,0 0 1 0 0,1 6-1 0 0,-1-4 117 0 0,0 0-1 0 0,0 1 1 0 0,-1-1-1 0 0,0 0 1 0 0,0 0 0 0 0,-1 1-1 0 0,0-2 1 0 0,0 2-1 0 0,-1-1 1 0 0,1 0-1 0 0,-1 0 1 0 0,-1-1-1 0 0,1 2 1 0 0,0-1 0 0 0,-1-2-1 0 0,-1 2 1 0 0,1-1-1 0 0,-1 0 1 0 0,1 1-1 0 0,-1-2 1 0 0,-1 0-1 0 0,1 1 1 0 0,-1 0-1 0 0,0-2 1 0 0,-7 6 0 0 0,3-3-128 0 0,-2 0 0 0 0,1-1 0 0 0,0-1 0 0 0,-1 1 0 0 0,0-1 0 0 0,0-1 0 0 0,0-1 0 0 0,-1 1 0 0 0,1-1 0 0 0,0-1 0 0 0,0 0 0 0 0,0-1 0 0 0,-14-1 0 0 0,1-1-990 0 0</inkml:trace>
</inkml:ink>
</file>

<file path=ppt/ink/ink3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5"/>
    </inkml:context>
    <inkml:brush xml:id="br0">
      <inkml:brushProperty name="width" value="0.05" units="cm"/>
      <inkml:brushProperty name="height" value="0.05" units="cm"/>
    </inkml:brush>
  </inkml:definitions>
  <inkml:trace contextRef="#ctx0" brushRef="#br0">2 0 6449 0 0,'0'4'8426'0'0,"-1"14"-8259"0"0,1 158 826 0 0,0-159-993 0 0</inkml:trace>
</inkml:ink>
</file>

<file path=ppt/ink/ink3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6"/>
    </inkml:context>
    <inkml:brush xml:id="br0">
      <inkml:brushProperty name="width" value="0.05" units="cm"/>
      <inkml:brushProperty name="height" value="0.05" units="cm"/>
    </inkml:brush>
  </inkml:definitions>
  <inkml:trace contextRef="#ctx0" brushRef="#br0">1 1 8090 0 0,'13'665'3387'0'0,"-5"-586"-1887"0"0,0 24-1362 0 0,-22-171 2438 0 0,14 55-2538 0 0,-1 0 0 0 0,2 0-1 0 0,-1-1 1 0 0,2 1 0 0 0,0 0-1 0 0,1 0 1 0 0,-1 0 0 0 0,2 0-1 0 0,1 0 1 0 0,-1 1 0 0 0,2 0 0 0 0,7-12-1 0 0,-9 16-213 0 0,0 2-1 0 0,0 0 1 0 0,1-1-1 0 0,0 2 1 0 0,0-1-1 0 0,0 0 1 0 0,1 2 0 0 0,0-2-1 0 0,0 1 1 0 0,0 2-1 0 0,1-2 1 0 0,0 1-1 0 0,-1 1 1 0 0,2 0-1 0 0,-2 0 1 0 0,2 0-1 0 0,-1 0 1 0 0,1 1-1 0 0,-1 2 1 0 0,1-2 0 0 0,-1 1-1 0 0,12 0 1 0 0,-14 1 136 0 0,-1 1 0 0 0,1 0 0 0 0,-1 0 1 0 0,0 0-1 0 0,1 0 0 0 0,0 0 0 0 0,-2 1 0 0 0,2 0 1 0 0,-1 1-1 0 0,0-1 0 0 0,-1 1 0 0 0,2-2 1 0 0,-1 2-1 0 0,-1 1 0 0 0,0-1 0 0 0,0 0 1 0 0,1 0-1 0 0,-1 1 0 0 0,0 0 0 0 0,3 6 0 0 0,-3-6 208 0 0,-1 0 0 0 0,1-1 0 0 0,-2 2 0 0 0,1-1 0 0 0,0 1 0 0 0,-1-2 0 0 0,1 2 0 0 0,-1-1 0 0 0,0 0 0 0 0,-1 1 0 0 0,1 0 0 0 0,-1-1 0 0 0,0 1-1 0 0,0-1 1 0 0,0 1 0 0 0,-1-1 0 0 0,1 1 0 0 0,-1 0 0 0 0,0-2 0 0 0,-1 2 0 0 0,-2 4 0 0 0,3-5 103 0 0,-2 0 1 0 0,1-1-1 0 0,-1 0 0 0 0,0 0 1 0 0,0 0-1 0 0,0 0 1 0 0,0 0-1 0 0,-1-1 1 0 0,1 0-1 0 0,0 1 0 0 0,-1-1 1 0 0,0 0-1 0 0,0 0 1 0 0,-6 2-1 0 0,1-1 75 0 0,-1 0 0 0 0,1-1 0 0 0,-1 0 1 0 0,0 0-1 0 0,-11 0 0 0 0,-1-2-1565 0 0,1-3-5849 0 0</inkml:trace>
</inkml:ink>
</file>

<file path=ppt/ink/ink3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7"/>
    </inkml:context>
    <inkml:brush xml:id="br0">
      <inkml:brushProperty name="width" value="0.05" units="cm"/>
      <inkml:brushProperty name="height" value="0.05" units="cm"/>
    </inkml:brush>
  </inkml:definitions>
  <inkml:trace contextRef="#ctx0" brushRef="#br0">1 1 17972 0 0,'0'41'961'0'0,"3"101"-846"0"0,-1-124-181 0 0,0 1-1 0 0,1 0 0 0 0,1-1 0 0 0,1 0 1 0 0,9 24-1 0 0,-3-21 7 0 0</inkml:trace>
</inkml:ink>
</file>

<file path=ppt/ink/ink3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8"/>
    </inkml:context>
    <inkml:brush xml:id="br0">
      <inkml:brushProperty name="width" value="0.05" units="cm"/>
      <inkml:brushProperty name="height" value="0.05" units="cm"/>
    </inkml:brush>
  </inkml:definitions>
  <inkml:trace contextRef="#ctx0" brushRef="#br0">35 3 2304 0 0,'-1'-3'15071'0'0,"1"17"-8751"0"0,-1-9-8964 0 0,3 95 2697 0 0,-15 113-1 0 0,4-87-89 0 0,3-55 11 0 0,2-31-12 0 0,2 0 1 0 0,5 72-1 0 0,-5-129-436 0 0,1 0-1 0 0,0-1 0 0 0,2 0 0 0 0,0 1 0 0 0,4-22 0 0 0,-2 28 425 0 0,-1-1 0 0 0,2 2 0 0 0,0-1 0 0 0,-1 1 0 0 0,2-1 0 0 0,1 1 0 0 0,-2 1 0 0 0,3-2 0 0 0,-1 2 0 0 0,13-15 0 0 0,-14 19-128 0 0,1-1 1 0 0,-1 1-1 0 0,1 0 0 0 0,0 0 1 0 0,11-6-1 0 0,-15 10 48 0 0,1 0-1 0 0,-1 0 1 0 0,0 0 0 0 0,0 0 0 0 0,-1 0-1 0 0,2 1 1 0 0,-1-1 0 0 0,0 1 0 0 0,0 0-1 0 0,1 0 1 0 0,-1 0 0 0 0,-1 0 0 0 0,2 0-1 0 0,-1 0 1 0 0,0 0 0 0 0,1 1 0 0 0,-1-1 0 0 0,0 1-1 0 0,-1 0 1 0 0,2-1 0 0 0,-1 1 0 0 0,0 0-1 0 0,0 0 1 0 0,2 2 0 0 0,2 2 56 0 0,0 0-1 0 0,-1 1 1 0 0,1-1 0 0 0,0 2-1 0 0,-2-1 1 0 0,1 0 0 0 0,-1 1 0 0 0,0-1-1 0 0,0 2 1 0 0,-1-2 0 0 0,1 2 0 0 0,-1-1-1 0 0,-2 1 1 0 0,1-1 0 0 0,0 1-1 0 0,1 8 1 0 0,-2-10 236 0 0,0 1 0 0 0,0-1 0 0 0,-1 1 1 0 0,0 0-1 0 0,0-2 0 0 0,0 2 0 0 0,-1-1 0 0 0,0 1 0 0 0,-1-1 0 0 0,0 0 0 0 0,0 1 0 0 0,0-2 0 0 0,0 2 0 0 0,-1-2 0 0 0,0 1 1 0 0,0 0-1 0 0,-1-1 0 0 0,1 0 0 0 0,-10 10 0 0 0,9-10 139 0 0,-2-2 0 0 0,1 1 0 0 0,-1 0 0 0 0,0 0 0 0 0,1-2 0 0 0,-2 2 0 0 0,1-2 0 0 0,0 1 0 0 0,-1-1 0 0 0,-8 1 0 0 0,11-2-467 0 0,-2 0 0 0 0,1 0 0 0 0,0-1 0 0 0,0 0 0 0 0,-1 0 0 0 0,2 0-1 0 0,-2-1 1 0 0,-6-1 0 0 0,-1-1-5990 0 0</inkml:trace>
</inkml:ink>
</file>

<file path=ppt/ink/ink3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19"/>
    </inkml:context>
    <inkml:brush xml:id="br0">
      <inkml:brushProperty name="width" value="0.05" units="cm"/>
      <inkml:brushProperty name="height" value="0.05" units="cm"/>
    </inkml:brush>
  </inkml:definitions>
  <inkml:trace contextRef="#ctx0" brushRef="#br0">195 0 6673 0 0,'2'7'369'0'0,"-1"1"-1"0"0,1-1 1 0 0,-2 1-1 0 0,0 0 0 0 0,0 0 1 0 0,0-1-1 0 0,0 1 1 0 0,0-1-1 0 0,-2 1 1 0 0,1-1-1 0 0,-1 1 0 0 0,0-1 1 0 0,-1 1-1 0 0,0-2 1 0 0,1 2-1 0 0,-2-2 0 0 0,0 1 1 0 0,0 0-1 0 0,-7 9 1 0 0,6-12-218 0 0,1 1 0 0 0,-1 0 1 0 0,-1-1-1 0 0,1 0 1 0 0,-1 0-1 0 0,1-1 0 0 0,-1 1 1 0 0,0-1-1 0 0,-8 3 1 0 0,-4 0-1223 0 0,-35 8 1 0 0,24-7-772 0 0,94-9 2224 0 0,69-14-844 0 0,-101 11 315 0 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9.113"/>
    </inkml:context>
    <inkml:brush xml:id="br0">
      <inkml:brushProperty name="width" value="0.05" units="cm"/>
      <inkml:brushProperty name="height" value="0.05" units="cm"/>
      <inkml:brushProperty name="color" value="#004F8B"/>
    </inkml:brush>
  </inkml:definitions>
  <inkml:trace contextRef="#ctx0" brushRef="#br0">29 1 1840 0 0,'-4'2'17352'0'0,"2"1"-16896"0"0,-4 4-2899 0 0,5-4 3873 0 0,-2 3-1393 0 0,1 0-1 0 0,-1 1 1 0 0,1-1 0 0 0,1 1 0 0 0,-1-1 0 0 0,1 1 0 0 0,1 0-1 0 0,-1 0 1 0 0,1-1 0 0 0,0 1 0 0 0,2 10 0 0 0,-2-13-66 0 0,1 0 0 0 0,0 0 0 0 0,0 0 1 0 0,0-1-1 0 0,1 1 0 0 0,-1 0 0 0 0,1-1 0 0 0,0 1 1 0 0,2 3-1 0 0,-2-5 28 0 0,-1 0 0 0 0,1-1 0 0 0,-1 1 0 0 0,1-1 0 0 0,-1 0 0 0 0,1 1 0 0 0,0-1 0 0 0,-1 0 0 0 0,1 0 0 0 0,0 0 1 0 0,0 0-1 0 0,0 0 0 0 0,0-1 0 0 0,0 1 0 0 0,0-1 0 0 0,0 1 0 0 0,4 0 0 0 0,-4-1-42 0 0,0 0 0 0 0,1-1-1 0 0,-1 1 1 0 0,0 0 0 0 0,0-1 0 0 0,0 0 0 0 0,0 1-1 0 0,1-1 1 0 0,-1 0 0 0 0,0 0 0 0 0,0 0 0 0 0,0 0-1 0 0,-1-1 1 0 0,4-1 0 0 0,4-4-605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13.934"/>
    </inkml:context>
    <inkml:brush xml:id="br0">
      <inkml:brushProperty name="width" value="0.05" units="cm"/>
      <inkml:brushProperty name="height" value="0.05" units="cm"/>
      <inkml:brushProperty name="color" value="#004F8B"/>
    </inkml:brush>
  </inkml:definitions>
  <inkml:trace contextRef="#ctx0" brushRef="#br0">32 3 10594 0 0,'0'-1'1105'0'0,"0"1"-1061"0"0,0-1 20 0 0,-1 0 81 0 0,1 10 1527 0 0,-11 257 375 0 0,0-43 51 0 0,4-101-2130 0 0,5-100 19 0 0</inkml:trace>
</inkml:ink>
</file>

<file path=ppt/ink/ink3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20"/>
    </inkml:context>
    <inkml:brush xml:id="br0">
      <inkml:brushProperty name="width" value="0.05" units="cm"/>
      <inkml:brushProperty name="height" value="0.05" units="cm"/>
    </inkml:brush>
  </inkml:definitions>
  <inkml:trace contextRef="#ctx0" brushRef="#br0">37 0 5529 0 0,'0'6'7999'0'0,"-2"8"-5832"0"0,-1 28-2617 0 0,8 509 955 0 0,4-464-513 0 0,-10-94 953 0 0,0 2 0 0 0,0-1 0 0 0,0-1 0 0 0,-3-5 0 0 0,3 6-978 0 0,-1 0-1 0 0,0 0 1 0 0,1 0-1 0 0,0-1 0 0 0,0-10 1 0 0,2 11-140 0 0,0 0 0 0 0,1 0 0 0 0,0 0 0 0 0,-1 0 0 0 0,1 0 0 0 0,1 0 1 0 0,-1 1-1 0 0,2-1 0 0 0,-1 0 0 0 0,-1 2 0 0 0,2-2 0 0 0,0 1 0 0 0,1 1 1 0 0,-2-1-1 0 0,10-7 0 0 0,-7 8-62 0 0,-1 0 0 0 0,0 0 0 0 0,0 0 0 0 0,1 1 0 0 0,-1-1 0 0 0,2 2 0 0 0,-2-1 0 0 0,2 1 0 0 0,-1 0 0 0 0,0 0 0 0 0,1 0 0 0 0,-2 1 0 0 0,2 0 0 0 0,-1 1 0 0 0,9-1 0 0 0,-11 1 220 0 0,-1 1 0 0 0,1-1-1 0 0,-1 0 1 0 0,-1 1 0 0 0,2 0-1 0 0,-1 0 1 0 0,0 1 0 0 0,1-1 0 0 0,-2 1-1 0 0,1-1 1 0 0,0 1 0 0 0,0 0-1 0 0,-1 0 1 0 0,0 0 0 0 0,5 4-1 0 0,-3-1 45 0 0,0-2 0 0 0,-2 2-1 0 0,1 0 1 0 0,0-1-1 0 0,0 2 1 0 0,0-1 0 0 0,-2 0-1 0 0,4 10 1 0 0,-2-7 99 0 0,-1 0 0 0 0,-1 1 0 0 0,0-1 1 0 0,0 1-1 0 0,0-1 0 0 0,-1 0 0 0 0,-1 1 0 0 0,0-1 1 0 0,0 1-1 0 0,0-1 0 0 0,-1 1 0 0 0,-4 9 0 0 0,3-13 114 0 0,1 1 1 0 0,-2-2-1 0 0,0 2 0 0 0,0-1 0 0 0,1-1 0 0 0,-2 0 0 0 0,1 1 1 0 0,0-2-1 0 0,-1 1 0 0 0,0 0 0 0 0,0-1 0 0 0,0 1 1 0 0,-1-2-1 0 0,1 1 0 0 0,0-1 0 0 0,-1 1 0 0 0,0-1 0 0 0,0 0 1 0 0,1-1-1 0 0,-13 1 0 0 0,10 0-315 0 0,-1-1 1 0 0,0 0 0 0 0,1-1-1 0 0,0 0 1 0 0,-1 0-1 0 0,1-1 1 0 0,-1-1 0 0 0,1 1-1 0 0,-1-1 1 0 0,1 0-1 0 0,1 0 1 0 0,-2-2 0 0 0,2 1-1 0 0,-12-6 1 0 0,2-4-6912 0 0</inkml:trace>
</inkml:ink>
</file>

<file path=ppt/ink/ink3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21"/>
    </inkml:context>
    <inkml:brush xml:id="br0">
      <inkml:brushProperty name="width" value="0.05" units="cm"/>
      <inkml:brushProperty name="height" value="0.05" units="cm"/>
    </inkml:brush>
  </inkml:definitions>
  <inkml:trace contextRef="#ctx0" brushRef="#br0">18 1 5985 0 0,'0'0'800'0'0,"16"5"-1088"0"0,-4-1 157 0 0,0 1 0 0 0,-1 1 0 0 0,2-1 0 0 0,13 11 0 0 0,-22-12 165 0 0,2-1 0 0 0,-1 1 1 0 0,-1 0-1 0 0,0 0 0 0 0,1 1 0 0 0,-1-1 0 0 0,-1 1 1 0 0,1 0-1 0 0,-1-1 0 0 0,1 2 0 0 0,-1-1 0 0 0,3 10 1 0 0,-6-14 118 0 0,0 0 0 0 0,1-1 0 0 0,-1 1 0 0 0,0 0 0 0 0,0 0 0 0 0,0 0 0 0 0,1 1 0 0 0,-1-1 0 0 0,0 0 1 0 0,-1 0-1 0 0,1 0 0 0 0,0 0 0 0 0,0 0 0 0 0,0 0 0 0 0,-1 1 0 0 0,1-2 0 0 0,0 1 0 0 0,-1 0 0 0 0,1 0 0 0 0,-1 0 1 0 0,1 0-1 0 0,-2 1 0 0 0,0 0 113 0 0,2-1 0 0 0,-2 0 1 0 0,0 1-1 0 0,1-1 1 0 0,-1 0-1 0 0,0-1 0 0 0,0 2 1 0 0,0-2-1 0 0,0 1 0 0 0,-3 1 1 0 0,-3 0 62 0 0,1 0 0 0 0,-1-1 1 0 0,1 0-1 0 0,-1 0 0 0 0,-8-1 1 0 0,-66-8-768 0 0,170 4-2003 0 0,-62 2 1752 0 0</inkml:trace>
</inkml:ink>
</file>

<file path=ppt/ink/ink3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29"/>
    </inkml:context>
    <inkml:brush xml:id="br0">
      <inkml:brushProperty name="width" value="0.05" units="cm"/>
      <inkml:brushProperty name="height" value="0.05" units="cm"/>
    </inkml:brush>
  </inkml:definitions>
  <inkml:trace contextRef="#ctx0" brushRef="#br0">45 230 4609 0 0,'-9'0'-1'0'0,"-16"-3"6704"0"0,24 3-6404 0 0,0 0-1 0 0,1-1 1 0 0,-1 1-1 0 0,0-1 0 0 0,1 1 1 0 0,0-1-1 0 0,-1 1 0 0 0,1-1 1 0 0,-1 1-1 0 0,1-1 1 0 0,-1 0-1 0 0,1 1 0 0 0,-1-1 1 0 0,1 0-1 0 0,-1 1 0 0 0,1-1 1 0 0,0 0-1 0 0,-1 0 1 0 0,1 1-1 0 0,0-1 0 0 0,0 1 1 0 0,0-1-1 0 0,-1 0 0 0 0,1 1 1 0 0,0-1-1 0 0,0 0 1 0 0,0 0-1 0 0,0-1 0 0 0,1-6-269 0 0,0 0 0 0 0,1 0-1 0 0,-1 0 1 0 0,1 0 0 0 0,0 0 0 0 0,1 1-1 0 0,0-1 1 0 0,1 1 0 0 0,-1-1-1 0 0,1 1 1 0 0,7-8 0 0 0,6-11-221 0 0,35-34 0 0 0,-50 59 191 0 0,0-2-41 0 0,0 1-1 0 0,0-1 1 0 0,1 1-1 0 0,-1 0 1 0 0,1 0-1 0 0,0 1 1 0 0,3-4-1 0 0,-5 5-26 0 0,0 0 0 0 0,0-1-1 0 0,-1 1 1 0 0,1 0 0 0 0,0 0 0 0 0,0 0-1 0 0,0 0 1 0 0,0 0 0 0 0,0 0-1 0 0,0 0 1 0 0,-1 0 0 0 0,0 1 0 0 0,1-1-1 0 0,0 0 1 0 0,0 0 0 0 0,0 1 0 0 0,0-1-1 0 0,-1 1 1 0 0,1-1 0 0 0,0 0 0 0 0,0 1-1 0 0,-1 0 1 0 0,1-1 0 0 0,0 1 0 0 0,-1-1-1 0 0,1 1 1 0 0,0-1 0 0 0,-1 0-1 0 0,1 1 1 0 0,-1 0 0 0 0,1 0 0 0 0,0 1-1 0 0,15 26-377 0 0,0 1-1 0 0,-2 0 0 0 0,15 44 1 0 0,-14-34 625 0 0,27 47 1 0 0,-28-61-178 0 0,1-1 0 0 0,2-1 1 0 0,0 0-1 0 0,1-1 0 0 0,2-1 1 0 0,0-1-1 0 0,29 23 0 0 0,-49-43 2 0 0,1 0 0 0 0,-1 0 0 0 0,0 0 0 0 0,1 0 0 0 0,-1 1-1 0 0,0-1 1 0 0,1 0 0 0 0,-1 0 0 0 0,0 1 0 0 0,1-1 0 0 0,-1 0-1 0 0,1 0 1 0 0,-1 0 0 0 0,0 0 0 0 0,1 0 0 0 0,-1 1 0 0 0,1-1-1 0 0,-1 0 1 0 0,0 0 0 0 0,1 0 0 0 0,-1 0 0 0 0,1 0 0 0 0,-1 0-1 0 0,0 0 1 0 0,0 0 0 0 0,0 0 0 0 0,1-1 0 0 0,-1 1 0 0 0,1 0-1 0 0,-1 0 1 0 0,0 0 0 0 0,1 0 0 0 0,-1-1 0 0 0,0 1 0 0 0,1 0-1 0 0,-1 0 1 0 0,0-1 0 0 0,1 1 0 0 0,-1 0 0 0 0,0 0 0 0 0,1 0-1 0 0,-1 0 1 0 0,0 0 0 0 0,0-1 0 0 0,1 0 0 0 0,-1 1-25 0 0,0 0 1 0 0,0-1-1 0 0,0 1 1 0 0,1 0-1 0 0,-1 0 1 0 0,0-1-1 0 0,0 1 1 0 0,0 0-1 0 0,1 0 1 0 0,-1-1-1 0 0,0 1 1 0 0,0 0-1 0 0,1 0 1 0 0,-1 0-1 0 0,0-1 1 0 0,1 1-1 0 0,-1 0 0 0 0,0 0 1 0 0,0 0-1 0 0,1 0 1 0 0,-1 0-1 0 0,0 0 1 0 0,1 0-1 0 0,-1 0 1 0 0,0 0-1 0 0,1 0 1 0 0,-1 0-1 0 0,0 0 1 0 0,1 0-1 0 0,-1 0 1 0 0,0 0-1 0 0,0 0 1 0 0,0 0-1 0 0,0 0 1 0 0,1 0-1 0 0</inkml:trace>
</inkml:ink>
</file>

<file path=ppt/ink/ink3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30"/>
    </inkml:context>
    <inkml:brush xml:id="br0">
      <inkml:brushProperty name="width" value="0.05" units="cm"/>
      <inkml:brushProperty name="height" value="0.05" units="cm"/>
    </inkml:brush>
  </inkml:definitions>
  <inkml:trace contextRef="#ctx0" brushRef="#br0">341 0 13363 0 0,'-15'6'6512'0'0,"3"7"-3943"0"0,-8 21-2715 0 0,13-20 689 0 0,-207 346-179 0 0,178-290-1910 0 0,26-48-922 0 0,-7 27-1 0 0,7-14-4715 0 0</inkml:trace>
</inkml:ink>
</file>

<file path=ppt/ink/ink3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31"/>
    </inkml:context>
    <inkml:brush xml:id="br0">
      <inkml:brushProperty name="width" value="0.05" units="cm"/>
      <inkml:brushProperty name="height" value="0.05" units="cm"/>
    </inkml:brush>
  </inkml:definitions>
  <inkml:trace contextRef="#ctx0" brushRef="#br0">24 1 6449 0 0,'-1'2'12615'0'0,"-4"33"-12143"0"0,-11 106-33 0 0,15-114-495 0 0,1-1 1 0 0,0 2 0 0 0,7 34 0 0 0,2-34-1392 0 0</inkml:trace>
</inkml:ink>
</file>

<file path=ppt/ink/ink3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32"/>
    </inkml:context>
    <inkml:brush xml:id="br0">
      <inkml:brushProperty name="width" value="0.05" units="cm"/>
      <inkml:brushProperty name="height" value="0.05" units="cm"/>
    </inkml:brush>
  </inkml:definitions>
  <inkml:trace contextRef="#ctx0" brushRef="#br0">11 0 14283 0 0,'-1'0'1527'0'0,"0"0"-1448"0"0,1 15 1281 0 0,-3 30-410 0 0,-3 64-112 0 0,6-93-1123 0 0,1-1 0 0 0,1 1 1 0 0,0 0-1 0 0,8 27 0 0 0,-6-31-6030 0 0</inkml:trace>
</inkml:ink>
</file>

<file path=ppt/ink/ink3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33"/>
    </inkml:context>
    <inkml:brush xml:id="br0">
      <inkml:brushProperty name="width" value="0.05" units="cm"/>
      <inkml:brushProperty name="height" value="0.05" units="cm"/>
    </inkml:brush>
  </inkml:definitions>
  <inkml:trace contextRef="#ctx0" brushRef="#br0">16 0 11058 0 0,'0'0'853'0'0,"3"17"-145"0"0,1 18-4 0 0,-1 0 0 0 0,-1 1 0 0 0,-2-1 0 0 0,-2 1 0 0 0,-1 0 1 0 0,-8 38-1 0 0,5-52-734 0 0,0-9-116 0 0</inkml:trace>
</inkml:ink>
</file>

<file path=ppt/ink/ink3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1"/>
    </inkml:context>
    <inkml:brush xml:id="br0">
      <inkml:brushProperty name="width" value="0.05" units="cm"/>
      <inkml:brushProperty name="height" value="0.05" units="cm"/>
    </inkml:brush>
  </inkml:definitions>
  <inkml:trace contextRef="#ctx0" brushRef="#br0">0 154 11058 0 0,'3'-35'2311'0'0,"-2"30"-2327"0"0,0 2 0 0 0,0-2-1 0 0,0 1 1 0 0,0-1 0 0 0,0 2 0 0 0,1-1 0 0 0,1-1 0 0 0,-1 2 0 0 0,0-1 0 0 0,1 0 0 0 0,-1 1 0 0 0,1 0 0 0 0,0 0 0 0 0,0-1 0 0 0,1 1 0 0 0,2-2 0 0 0,3-2-25 0 0,-1 0 0 0 0,1 2 0 0 0,0-1 1 0 0,0 1-1 0 0,1 0 0 0 0,0 1 0 0 0,15-5 0 0 0,-20 8 0 0 0,0 0-1 0 0,0 0 1 0 0,0 0 0 0 0,0 1-1 0 0,-1 0 1 0 0,1 0 0 0 0,1 0-1 0 0,-2 0 1 0 0,1 1 0 0 0,0 0-1 0 0,-1 0 1 0 0,1 1 0 0 0,0-1-1 0 0,-1 0 1 0 0,1 1 0 0 0,0 0 0 0 0,-2 1-1 0 0,9 4 1 0 0,3 5 135 0 0,-1 0 1 0 0,0 1-1 0 0,0 0 0 0 0,-2 1 1 0 0,16 24-1 0 0,50 84 637 0 0,-57-85-665 0 0,114 179 102 0 0,-130-209-180 0 0,-5-8-48 0 0</inkml:trace>
</inkml:ink>
</file>

<file path=ppt/ink/ink3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2"/>
    </inkml:context>
    <inkml:brush xml:id="br0">
      <inkml:brushProperty name="width" value="0.05" units="cm"/>
      <inkml:brushProperty name="height" value="0.05" units="cm"/>
    </inkml:brush>
  </inkml:definitions>
  <inkml:trace contextRef="#ctx0" brushRef="#br0">326 1 15667 0 0,'-4'3'144'0'0,"1"0"0"0"0,-1 0 0 0 0,1 1-1 0 0,-1-1 1 0 0,1 1 0 0 0,1-1 0 0 0,-1 2-1 0 0,0-1 1 0 0,1 1 0 0 0,-4 5 0 0 0,-2 6-40 0 0,-68 120 930 0 0,-71 176-1 0 0,135-285-1421 0 0,1 1-1 0 0,1 0 1 0 0,-10 54-1 0 0,18-70-1272 0 0,-1-7-69 0 0</inkml:trace>
</inkml:ink>
</file>

<file path=ppt/ink/ink3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3"/>
    </inkml:context>
    <inkml:brush xml:id="br0">
      <inkml:brushProperty name="width" value="0.05" units="cm"/>
      <inkml:brushProperty name="height" value="0.05" units="cm"/>
    </inkml:brush>
  </inkml:definitions>
  <inkml:trace contextRef="#ctx0" brushRef="#br0">14 0 7834 0 0,'0'0'602'0'0,"-4"18"4705"0"0,0 21-4963 0 0,0 0 0 0 0,2 1 0 0 0,2 0 0 0 0,2-1 0 0 0,8 50 0 0 0,-8-80-1460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27.677"/>
    </inkml:context>
    <inkml:brush xml:id="br0">
      <inkml:brushProperty name="width" value="0.05" units="cm"/>
      <inkml:brushProperty name="height" value="0.05" units="cm"/>
      <inkml:brushProperty name="color" value="#004F8B"/>
    </inkml:brush>
  </inkml:definitions>
  <inkml:trace contextRef="#ctx0" brushRef="#br0">86 1 11979 0 0,'-3'6'7185'0'0,"-6"6"-7557"0"0,5-7 756 0 0,-47 63-156 0 0,33-47-228 0 0</inkml:trace>
</inkml:ink>
</file>

<file path=ppt/ink/ink3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4"/>
    </inkml:context>
    <inkml:brush xml:id="br0">
      <inkml:brushProperty name="width" value="0.05" units="cm"/>
      <inkml:brushProperty name="height" value="0.05" units="cm"/>
    </inkml:brush>
  </inkml:definitions>
  <inkml:trace contextRef="#ctx0" brushRef="#br0">20 1 10594 0 0,'-1'28'1690'0'0,"-14"186"3771"0"0,13-175-6624 0 0,0-29-4785 0 0</inkml:trace>
</inkml:ink>
</file>

<file path=ppt/ink/ink3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5"/>
    </inkml:context>
    <inkml:brush xml:id="br0">
      <inkml:brushProperty name="width" value="0.05" units="cm"/>
      <inkml:brushProperty name="height" value="0.05" units="cm"/>
    </inkml:brush>
  </inkml:definitions>
  <inkml:trace contextRef="#ctx0" brushRef="#br0">89 1 6913 0 0,'4'1'-120'0'0,"-1"0"0"0"0,-1 1-1 0 0,2 0 1 0 0,-1-1 0 0 0,0 1-1 0 0,0 0 1 0 0,-2 0-1 0 0,2 1 1 0 0,0 0 0 0 0,2 2-1 0 0,1 2 535 0 0,2-1 102 0 0,-1 1 0 0 0,1 1 1 0 0,-2-1-1 0 0,0 1 0 0 0,1 0 0 0 0,-2 0 1 0 0,0 1-1 0 0,0 0 0 0 0,4 12 1 0 0,-7-17-317 0 0,-1-1 1 0 0,0 1-1 0 0,0 1 1 0 0,0-2-1 0 0,-1 1 1 0 0,0 1-1 0 0,0-1 1 0 0,1 0-1 0 0,-2 0 1 0 0,1 0-1 0 0,0 1 1 0 0,0-2-1 0 0,-1 1 1 0 0,0 1-1 0 0,-1-2 1 0 0,1 1-1 0 0,-1 0 1 0 0,0 0-1 0 0,0-1 1 0 0,0 1-1 0 0,0 0 1 0 0,0-1-1 0 0,0 0 1 0 0,-6 6-1 0 0,2-3-47 0 0,0-1 0 0 0,0 1 0 0 0,-1-2 0 0 0,0 1 0 0 0,0 0 0 0 0,-1-1-1 0 0,2-1 1 0 0,-2 1 0 0 0,-8 2 0 0 0,11-4-272 0 0,0-1 0 0 0,0 0 0 0 0,-1 0 0 0 0,1 0 0 0 0,0 0 0 0 0,-1-1-1 0 0,0 0 1 0 0,2 0 0 0 0,-2 0 0 0 0,0-1 0 0 0,1 1 0 0 0,0-2 0 0 0,0 1 0 0 0,-10-3 0 0 0,15 4 195 0 0,0 0 0 0 0,0 0 0 0 0,0 0 1 0 0,-1 0-1 0 0,1 0 0 0 0,0 0 0 0 0,-1 0 0 0 0,1 0 1 0 0,0-1-1 0 0,-1 1 0 0 0,1 0 0 0 0,0 0 0 0 0,-1 0 1 0 0,1 0-1 0 0,0-1 0 0 0,0 1 0 0 0,-1 0 1 0 0,1 0-1 0 0,0 0 0 0 0,0-1 0 0 0,0 1 0 0 0,-1 0 1 0 0,1 0-1 0 0,0-1 0 0 0,0 1 0 0 0,0 0 0 0 0,0-1 1 0 0,-1 1-1 0 0,1 0 0 0 0,0-1 0 0 0,0 1 0 0 0,0 0 1 0 0,0-1-1 0 0,0 1 0 0 0,0 0 0 0 0,0-1 1 0 0,0 1-1 0 0,0-1 0 0 0,13-4 842 0 0,35-3-1563 0 0,-38 6 718 0 0,53-8-351 0 0,-37 5 25 0 0</inkml:trace>
</inkml:ink>
</file>

<file path=ppt/ink/ink3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6"/>
    </inkml:context>
    <inkml:brush xml:id="br0">
      <inkml:brushProperty name="width" value="0.05" units="cm"/>
      <inkml:brushProperty name="height" value="0.05" units="cm"/>
    </inkml:brush>
  </inkml:definitions>
  <inkml:trace contextRef="#ctx0" brushRef="#br0">1 22 13827 0 0,'0'0'2104'0'0,"8"1"-1243"0"0,83-14-1062 0 0,-57 8 122 0 0,-6 0 67 0 0</inkml:trace>
</inkml:ink>
</file>

<file path=ppt/ink/ink3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7"/>
    </inkml:context>
    <inkml:brush xml:id="br0">
      <inkml:brushProperty name="width" value="0.05" units="cm"/>
      <inkml:brushProperty name="height" value="0.05" units="cm"/>
    </inkml:brush>
  </inkml:definitions>
  <inkml:trace contextRef="#ctx0" brushRef="#br0">1 29 14283 0 0,'0'2'1552'0'0,"30"-7"-5512"0"0</inkml:trace>
  <inkml:trace contextRef="#ctx0" brushRef="#br0" timeOffset="1">355 5 6913 0 0,'1'0'745'0'0,"1"0"-745"0"0,-1 0-80 0 0,1 0 80 0 0,0 1-112 0 0,19-4-569 0 0,-12 2 177 0 0,0 0-8 0 0</inkml:trace>
</inkml:ink>
</file>

<file path=ppt/ink/ink3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59"/>
    </inkml:context>
    <inkml:brush xml:id="br0">
      <inkml:brushProperty name="width" value="0.05" units="cm"/>
      <inkml:brushProperty name="height" value="0.05" units="cm"/>
    </inkml:brush>
  </inkml:definitions>
  <inkml:trace contextRef="#ctx0" brushRef="#br0">0 86 11058 0 0,'33'-49'1375'0'0,"-30"46"-1336"0"0,0 0-1 0 0,0-1 0 0 0,1 1 1 0 0,0 1-1 0 0,-2-1 0 0 0,2 1 1 0 0,1-1-1 0 0,-1 1 0 0 0,-1 0 1 0 0,2 0-1 0 0,-1 1 0 0 0,1-1 1 0 0,-2 1-1 0 0,2 0 0 0 0,0 0 1 0 0,-2 0-1 0 0,2 1 0 0 0,5-1 0 0 0,-4 2 75 0 0,0 0-1 0 0,-1 0 0 0 0,1 0 1 0 0,-1 1-1 0 0,1-1 0 0 0,0 1 1 0 0,-1 1-1 0 0,0-1 0 0 0,1 1 1 0 0,-2 0-1 0 0,1 0 0 0 0,0 0 1 0 0,8 8-1 0 0,9 12 140 0 0,1-1 0 0 0,30 44 1 0 0,31 59 989 0 0,16 20-427 0 0,-22-51-815 0 0,29 40 0 0 0,-94-120-1120 0 0</inkml:trace>
</inkml:ink>
</file>

<file path=ppt/ink/ink3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0"/>
    </inkml:context>
    <inkml:brush xml:id="br0">
      <inkml:brushProperty name="width" value="0.05" units="cm"/>
      <inkml:brushProperty name="height" value="0.05" units="cm"/>
    </inkml:brush>
  </inkml:definitions>
  <inkml:trace contextRef="#ctx0" brushRef="#br0">383 3 10594 0 0,'-9'-3'5849'0'0,"-2"7"-3525"0"0,-7 9-687 0 0,-12 18-1150 0 0,1 0-1 0 0,3 1 1 0 0,-28 42-1 0 0,12-14-458 0 0,42-60-29 0 0,-105 156-8 0 0,96-140-95 0 0,0 0 0 0 0,2 1 1 0 0,0 0-1 0 0,1-1 1 0 0,0 1-1 0 0,1 1 0 0 0,2 0 1 0 0,-3 23-1 0 0,6-20-719 0 0</inkml:trace>
</inkml:ink>
</file>

<file path=ppt/ink/ink3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1"/>
    </inkml:context>
    <inkml:brush xml:id="br0">
      <inkml:brushProperty name="width" value="0.05" units="cm"/>
      <inkml:brushProperty name="height" value="0.05" units="cm"/>
    </inkml:brush>
  </inkml:definitions>
  <inkml:trace contextRef="#ctx0" brushRef="#br0">23 0 13827 0 0,'0'9'380'0'0,"-1"0"-1"0"0,-1 0 1 0 0,-4 16 0 0 0,-2 15 159 0 0,5-24-522 0 0,2 0 0 0 0,0 0 0 0 0,1-1 0 0 0,0 0 1 0 0,2 1-1 0 0,0 0 0 0 0,3 15 0 0 0</inkml:trace>
</inkml:ink>
</file>

<file path=ppt/ink/ink3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2"/>
    </inkml:context>
    <inkml:brush xml:id="br0">
      <inkml:brushProperty name="width" value="0.05" units="cm"/>
      <inkml:brushProperty name="height" value="0.05" units="cm"/>
    </inkml:brush>
  </inkml:definitions>
  <inkml:trace contextRef="#ctx0" brushRef="#br0">32 0 5065 0 0,'-1'24'1276'0'0,"-1"0"0"0"0,-6 27 0 0 0,2-24 300 0 0,-1 32 0 0 0,1 12-1353 0 0,5-62-312 0 0</inkml:trace>
</inkml:ink>
</file>

<file path=ppt/ink/ink3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3"/>
    </inkml:context>
    <inkml:brush xml:id="br0">
      <inkml:brushProperty name="width" value="0.05" units="cm"/>
      <inkml:brushProperty name="height" value="0.05" units="cm"/>
    </inkml:brush>
  </inkml:definitions>
  <inkml:trace contextRef="#ctx0" brushRef="#br0">2 8 2304 0 0,'5'-7'20309'0'0,"-6"10"-20232"0"0,1 116-228 0 0,1-22 97 0 0,-2 25 30 0 0,-1 49-16 0 0,0-160 79 0 0,2-8-251 0 0,-1-2 0 0 0,1 2 0 0 0,0-1 0 0 0,0 1-1 0 0,0-1 1 0 0,0 1 0 0 0,0-1 0 0 0,0 0 0 0 0,1 3 0 0 0,1-3-571 0 0</inkml:trace>
</inkml:ink>
</file>

<file path=ppt/ink/ink3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4"/>
    </inkml:context>
    <inkml:brush xml:id="br0">
      <inkml:brushProperty name="width" value="0.05" units="cm"/>
      <inkml:brushProperty name="height" value="0.05" units="cm"/>
    </inkml:brush>
  </inkml:definitions>
  <inkml:trace contextRef="#ctx0" brushRef="#br0">195 2 11522 0 0,'-3'-1'9186'0'0,"-37"27"-8391"0"0,-26 17-1366 0 0,56-36-364 0 0,-1-2-1 0 0,0-1 1 0 0,0 1 0 0 0,-20 4-1 0 0,23-8 317 0 0,5 0 213 0 0,9 3 411 0 0,-6-4-150 0 0,2 3-23 0 0,38 26-15 0 0,-1-2 0 0 0,2-1 1 0 0,2-1-1 0 0,64 25 0 0 0,-74-38-4831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28.926"/>
    </inkml:context>
    <inkml:brush xml:id="br0">
      <inkml:brushProperty name="width" value="0.05" units="cm"/>
      <inkml:brushProperty name="height" value="0.05" units="cm"/>
      <inkml:brushProperty name="color" value="#004F8B"/>
    </inkml:brush>
  </inkml:definitions>
  <inkml:trace contextRef="#ctx0" brushRef="#br0">25 394 3681 0 0,'2'-22'5914'0'0,"-3"38"-586"0"0,-6 21-4699 0 0,0-6-441 0 0,2 0-1 0 0,2 0 1 0 0,-1 37 0 0 0,4-60-200 0 0,0-1 0 0 0,1 1 1 0 0,0-1-1 0 0,0 1 1 0 0,1-1-1 0 0,0 0 0 0 0,0 1 1 0 0,1-1-1 0 0,-1 0 1 0 0,2 0-1 0 0,-1-1 0 0 0,1 1 1 0 0,0-1-1 0 0,0 1 1 0 0,1-1-1 0 0,-1 0 0 0 0,2-1 1 0 0,8 9-1 0 0,-12-13 10 0 0,-1 0-1 0 0,1 1 0 0 0,0-1 1 0 0,0 0-1 0 0,0 0 0 0 0,0 0 1 0 0,0-1-1 0 0,0 1 1 0 0,0 0-1 0 0,0-1 0 0 0,0 1 1 0 0,0-1-1 0 0,0 0 1 0 0,0 0-1 0 0,0 1 0 0 0,1-2 1 0 0,-1 1-1 0 0,2 0 1 0 0,0-1-5 0 0,-1 0 0 0 0,1 0 0 0 0,-1-1 0 0 0,0 1 1 0 0,0-1-1 0 0,0 0 0 0 0,0 1 0 0 0,0-1 0 0 0,0-1 1 0 0,3-2-1 0 0,3-4-13 0 0,0-1 0 0 0,0 0 1 0 0,-1-1-1 0 0,11-19 0 0 0,1-7 34 0 0,-2 0-1 0 0,-2-1 0 0 0,-1 0 1 0 0,-2-1-1 0 0,11-56 0 0 0,-24 87 32 0 0,-5 14 56 0 0,-6 15 89 0 0,3 0-114 0 0,1 0 0 0 0,0 0-1 0 0,-6 38 1 0 0,12-52-59 0 0,0 1 0 0 0,0-1 0 0 0,1 1 0 0 0,0-1 1 0 0,0 1-1 0 0,1-1 0 0 0,0 1 0 0 0,0-1 0 0 0,0 0 1 0 0,1 1-1 0 0,1-1 0 0 0,-1 0 0 0 0,1 0 0 0 0,6 11 1 0 0,-7-15-26 0 0,0-1 0 0 0,0 1 0 0 0,0 0 0 0 0,0-1 0 0 0,0 0 0 0 0,1 1 0 0 0,-1-1 0 0 0,1 0 0 0 0,0 0 0 0 0,-1 0 0 0 0,1-1 0 0 0,0 1 0 0 0,0-1 0 0 0,0 1 0 0 0,0-1 0 0 0,1 0 0 0 0,-1 0 0 0 0,0-1 0 0 0,0 1 0 0 0,6 0 0 0 0,-6-1-2 0 0,1-1 1 0 0,0 1 0 0 0,-1-1-1 0 0,1 0 1 0 0,-1 0 0 0 0,1 0-1 0 0,-1 0 1 0 0,1-1 0 0 0,-1 1-1 0 0,0-1 1 0 0,1 0 0 0 0,-1 0-1 0 0,0 0 1 0 0,0 0 0 0 0,-1-1-1 0 0,1 1 1 0 0,4-6 0 0 0,6-8 67 0 0,0-1 1 0 0,-2 0 0 0 0,0 0 0 0 0,-1-1 0 0 0,-1-1 0 0 0,13-37 0 0 0,24-124-681 0 0,0 0-6115 0 0,-5 74 4522 0 0,-45 128 9050 0 0,0 18-4982 0 0,0 0-1629 0 0,-63 268 691 0 0,11-64-338 0 0,47-199-521 0 0,5-27-39 0 0,3-15 3 0 0,1-5 15 0 0,4-15 29 0 0,0 0 0 0 0,1 0 0 0 0,1 1-1 0 0,12-26 1 0 0,38-59 239 0 0,-51 95-306 0 0,37-57-186 0 0,-38 58 171 0 0,0 0 0 0 0,1 0 0 0 0,-1 0 0 0 0,1 1 0 0 0,0 0 1 0 0,0 0-1 0 0,0 0 0 0 0,1 0 0 0 0,7-3 0 0 0,-12 7 15 0 0,-1 0 0 0 0,1 0 0 0 0,-1 0 0 0 0,1 0 0 0 0,0 0 0 0 0,-1 0 1 0 0,1 0-1 0 0,0 0 0 0 0,-1 0 0 0 0,1 0 0 0 0,-1 0 0 0 0,1 1 0 0 0,0-1 0 0 0,-1 0 0 0 0,1 0 0 0 0,-1 1 0 0 0,1-1 0 0 0,-1 0 0 0 0,1 1 0 0 0,0-1 0 0 0,-1 1 0 0 0,0-1 0 0 0,1 0 0 0 0,-1 1 0 0 0,1-1 0 0 0,-1 1 0 0 0,1-1 0 0 0,-1 1 1 0 0,0-1-1 0 0,0 1 0 0 0,1 0 0 0 0,-1-1 0 0 0,0 1 0 0 0,0-1 0 0 0,1 1 0 0 0,-1 0 0 0 0,0-1 0 0 0,0 1 0 0 0,0 0 0 0 0,0-1 0 0 0,0 2 0 0 0,4 29-117 0 0,-4-30 119 0 0,-2 55 93 0 0,2 18 150 0 0,0-67-225 0 0,1 0 0 0 0,0 0 1 0 0,0 0-1 0 0,1 0 0 0 0,0 0 0 0 0,0 0 1 0 0,7 12-1 0 0,-2-12-41 0 0,-4-5-96 0 0</inkml:trace>
</inkml:ink>
</file>

<file path=ppt/ink/ink3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5"/>
    </inkml:context>
    <inkml:brush xml:id="br0">
      <inkml:brushProperty name="width" value="0.05" units="cm"/>
      <inkml:brushProperty name="height" value="0.05" units="cm"/>
    </inkml:brush>
  </inkml:definitions>
  <inkml:trace contextRef="#ctx0" brushRef="#br0">1 55 11058 0 0,'0'-2'391'0'0,"0"1"-1"0"0,0-2 0 0 0,1 1 0 0 0,-1 0 0 0 0,1-1 0 0 0,0 1 0 0 0,0 0 0 0 0,0 1 1 0 0,0-2-1 0 0,0 1 0 0 0,-1 0 0 0 0,4-3 0 0 0,-3 3-360 0 0,1 1 1 0 0,0-2-1 0 0,0 2 0 0 0,0-1 1 0 0,0 0-1 0 0,-1 0 0 0 0,1 1 1 0 0,0-1-1 0 0,1 1 0 0 0,-1 0 1 0 0,0 0-1 0 0,1 0 0 0 0,-2 0 1 0 0,2 0-1 0 0,0 0 0 0 0,-1 1 1 0 0,1-1-1 0 0,0 1 0 0 0,-2-1 1 0 0,2 1-1 0 0,0 0 0 0 0,-1 0 0 0 0,1 0 1 0 0,0 1-1 0 0,-1-1 0 0 0,0 1 1 0 0,1-1-1 0 0,-1 1 0 0 0,1 0 1 0 0,0 0-1 0 0,-2 0 0 0 0,1 0 1 0 0,4 1-1 0 0,6 8 247 0 0,0-1-1 0 0,0 1 1 0 0,0 2 0 0 0,14 16-1 0 0,37 55-12 0 0,-17-18-36 0 0,132 164-148 0 0,-167-214-80 0 0,-7-10 0 0 0,-2 0 0 0 0,2-1 0 0 0,0 0 0 0 0,0 1 0 0 0,-1-1 0 0 0,1-1 0 0 0,5 5 0 0 0,-9-8 19 0 0</inkml:trace>
</inkml:ink>
</file>

<file path=ppt/ink/ink3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6"/>
    </inkml:context>
    <inkml:brush xml:id="br0">
      <inkml:brushProperty name="width" value="0.05" units="cm"/>
      <inkml:brushProperty name="height" value="0.05" units="cm"/>
    </inkml:brush>
  </inkml:definitions>
  <inkml:trace contextRef="#ctx0" brushRef="#br0">321 0 456 0 0,'-8'4'10757'0'0,"-1"5"-6220"0"0,-8 14-3866 0 0,12-17-75 0 0,-140 228 168 0 0,113-179-709 0 0,-27 52 4 0 0,50-86-71 0 0,0-1 0 0 0,2 1 0 0 0,-8 33-1 0 0,10-22-253 0 0</inkml:trace>
</inkml:ink>
</file>

<file path=ppt/ink/ink3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7"/>
    </inkml:context>
    <inkml:brush xml:id="br0">
      <inkml:brushProperty name="width" value="0.05" units="cm"/>
      <inkml:brushProperty name="height" value="0.05" units="cm"/>
    </inkml:brush>
  </inkml:definitions>
  <inkml:trace contextRef="#ctx0" brushRef="#br0">5 1 5529 0 0,'0'4'9617'0'0,"-1"4"-5106"0"0,-1 50-4245 0 0,1-26-555 0 0,1 0-1 0 0,1 0 1 0 0,2 0-1 0 0,1 0 1 0 0,13 49 0 0 0,-11-65-6224 0 0</inkml:trace>
</inkml:ink>
</file>

<file path=ppt/ink/ink3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8"/>
    </inkml:context>
    <inkml:brush xml:id="br0">
      <inkml:brushProperty name="width" value="0.05" units="cm"/>
      <inkml:brushProperty name="height" value="0.05" units="cm"/>
    </inkml:brush>
  </inkml:definitions>
  <inkml:trace contextRef="#ctx0" brushRef="#br0">84 37 920 0 0,'0'0'67'0'0,"-1"0"548"0"0,0-1 0 0 0,1 1 1 0 0,0-1-1 0 0,-1 1 0 0 0,0-1 1 0 0,1 0-1 0 0,-1 0 0 0 0,0 1 1 0 0,1-1-1 0 0,-1 0 0 0 0,0 0 0 0 0,1 0 1 0 0,-1 1-1 0 0,1-1 0 0 0,0 0 1 0 0,-1 0-1 0 0,1 0 0 0 0,0 0 0 0 0,-1 1 1 0 0,1-1-1 0 0,0 0 0 0 0,0-2 1 0 0,-4-7 548 0 0,6 10-858 0 0,0-2-1 0 0,-1 1 0 0 0,1 1 0 0 0,0-1 0 0 0,0 0 0 0 0,0 0 0 0 0,-1 1 0 0 0,1-1 0 0 0,0 1 0 0 0,0 0 0 0 0,3 0 0 0 0,5 0-236 0 0,0 1-1 0 0,0 0 1 0 0,0 1-1 0 0,0 0 1 0 0,0 0-1 0 0,-1 1 1 0 0,11 4 0 0 0,-15-4-46 0 0,1-1 0 0 0,0 1 0 0 0,-1 0 0 0 0,0 1 0 0 0,0-1 0 0 0,0 0 0 0 0,0 2 0 0 0,0-1 0 0 0,-1 0 0 0 0,0 1 0 0 0,0 0 0 0 0,6 8 0 0 0,-9-11-29 0 0,0 0 0 0 0,0 1 0 0 0,0-2 0 0 0,0 2 0 0 0,0-1 0 0 0,-1 1 0 0 0,1-1 0 0 0,-1 1 0 0 0,0-2 0 0 0,0 2 0 0 0,0 0 0 0 0,0-1 0 0 0,0 1 0 0 0,0-1 0 0 0,0 0 0 0 0,0 0 0 0 0,-2 5-1 0 0,0-2-71 0 0,0-1 0 0 0,0 0 0 0 0,-1 1 0 0 0,1-2 0 0 0,0 1 0 0 0,-1 0 0 0 0,0 0 0 0 0,-6 5 0 0 0,0-1-219 0 0,-1 1 0 0 0,0-2 1 0 0,0 1-1 0 0,-1-2 0 0 0,1 1 1 0 0,-15 4-1 0 0,9-4-691 0 0,1-1 0 0 0,-1-1 0 0 0,0 0 0 0 0,0-2 0 0 0,-1 1 0 0 0,1-2 0 0 0,-16 0 5023 0 0,43-4-2672 0 0,30-4-2714 0 0,-2 2 1204 0 0,56-9-190 0 0,-66 6 337 0 0</inkml:trace>
</inkml:ink>
</file>

<file path=ppt/ink/ink3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69"/>
    </inkml:context>
    <inkml:brush xml:id="br0">
      <inkml:brushProperty name="width" value="0.05" units="cm"/>
      <inkml:brushProperty name="height" value="0.05" units="cm"/>
    </inkml:brush>
  </inkml:definitions>
  <inkml:trace contextRef="#ctx0" brushRef="#br0">0 1 13363 0 0,'2'75'3897'0'0,"3"37"-4202"0"0,-2-53 522 0 0,0-31-244 0 0,0-2 0 0 0,14 52 1 0 0,-13-59-118 0 0</inkml:trace>
</inkml:ink>
</file>

<file path=ppt/ink/ink3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0"/>
    </inkml:context>
    <inkml:brush xml:id="br0">
      <inkml:brushProperty name="width" value="0.05" units="cm"/>
      <inkml:brushProperty name="height" value="0.05" units="cm"/>
    </inkml:brush>
  </inkml:definitions>
  <inkml:trace contextRef="#ctx0" brushRef="#br0">2 36 16131 0 0,'0'0'1242'0'0,"-1"-1"-1244"0"0,1 1 0 0 0,0 0 0 0 0,0 0 0 0 0,0 0 0 0 0,0-1 0 0 0,0 1 1 0 0,0 0-1 0 0,0 0 0 0 0,0 0 0 0 0,0-1 0 0 0,0 1 0 0 0,-1 0 0 0 0,1 0 0 0 0,0-1 0 0 0,0 1 0 0 0,0 0 0 0 0,0 0 0 0 0,1-1 0 0 0,-1 1 0 0 0,0 0 0 0 0,0 0 1 0 0,0 0-1 0 0,0-1 0 0 0,0 1 0 0 0,0 0 0 0 0,0 0 0 0 0,0 0 0 0 0,0-1 0 0 0,1 1 0 0 0,-1 0 0 0 0,0 0 0 0 0,0 0 0 0 0,0-1 0 0 0,0 1 0 0 0,0 0 1 0 0,1 0-1 0 0,-1 0 0 0 0,0 0 0 0 0,0 0 0 0 0,0 0 0 0 0,1-1 0 0 0,-1 1 0 0 0,0 0 0 0 0,0 0 0 0 0,1 0 0 0 0,-1 0 0 0 0,0 0 0 0 0,1 0 0 0 0,3-4-27 0 0,1 1 0 0 0,1 0-1 0 0,-1-1 1 0 0,1 1 0 0 0,8-2-1 0 0,-11 4 14 0 0,0 0 0 0 0,-1 0 0 0 0,1 1 0 0 0,0-1 0 0 0,0 1 0 0 0,-1 0 0 0 0,0-1 0 0 0,1 1 0 0 0,0 1 0 0 0,0-1-1 0 0,0 0 1 0 0,0 1 0 0 0,-1-1 0 0 0,1 1 0 0 0,0 0 0 0 0,-1 0 0 0 0,5 2 0 0 0,4 5 20 0 0,-1-1 0 0 0,0 1 0 0 0,0 0 1 0 0,-1 2-1 0 0,0-2 0 0 0,0 2 0 0 0,9 15 0 0 0,46 82 644 0 0,-52-87-498 0 0,88 142 323 0 0,-80-135-493 0 0,1 1 1 0 0,1-3-1 0 0,40 37 1 0 0,-47-52-1250 0 0</inkml:trace>
</inkml:ink>
</file>

<file path=ppt/ink/ink3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1"/>
    </inkml:context>
    <inkml:brush xml:id="br0">
      <inkml:brushProperty name="width" value="0.05" units="cm"/>
      <inkml:brushProperty name="height" value="0.05" units="cm"/>
    </inkml:brush>
  </inkml:definitions>
  <inkml:trace contextRef="#ctx0" brushRef="#br0">242 2 9674 0 0,'-1'0'383'0'0,"0"0"1"0"0,0-1-1 0 0,1 1 0 0 0,-1 0 0 0 0,0 0 1 0 0,0 0-1 0 0,0 0 0 0 0,0-1 0 0 0,1 1 1 0 0,-1 0-1 0 0,0 0 0 0 0,0 1 0 0 0,0-1 1 0 0,1 0-1 0 0,-1 0 0 0 0,1 0 0 0 0,-1 1 1 0 0,0-1-1 0 0,0 0 0 0 0,0 1 0 0 0,0 0 1 0 0,-17 14 2270 0 0,-8 26-2950 0 0,24-37 682 0 0,-104 226-205 0 0,84-176-23 0 0,11-30-214 0 0,2-1 0 0 0,1 2 0 0 0,0-1 1 0 0,-4 29-1 0 0,10-34-234 0 0</inkml:trace>
</inkml:ink>
</file>

<file path=ppt/ink/ink3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2"/>
    </inkml:context>
    <inkml:brush xml:id="br0">
      <inkml:brushProperty name="width" value="0.05" units="cm"/>
      <inkml:brushProperty name="height" value="0.05" units="cm"/>
    </inkml:brush>
  </inkml:definitions>
  <inkml:trace contextRef="#ctx0" brushRef="#br0">29 1 11522 0 0,'0'0'1041'0'0,"-4"9"-440"0"0,-17 136 1924 0 0,19-120-2442 0 0,0 1 0 0 0,3-1 1 0 0,4 44-1 0 0,-4-61-150 0 0</inkml:trace>
</inkml:ink>
</file>

<file path=ppt/ink/ink3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3"/>
    </inkml:context>
    <inkml:brush xml:id="br0">
      <inkml:brushProperty name="width" value="0.05" units="cm"/>
      <inkml:brushProperty name="height" value="0.05" units="cm"/>
    </inkml:brush>
  </inkml:definitions>
  <inkml:trace contextRef="#ctx0" brushRef="#br0">150 1 1840 0 0,'2'3'188'0'0,"-1"0"-1"0"0,1 0 1 0 0,-1 0-1 0 0,-1 0 1 0 0,1 1-1 0 0,-1-1 0 0 0,1 0 1 0 0,-1 0-1 0 0,1 1 1 0 0,-1-1-1 0 0,0 0 1 0 0,-1 5-1 0 0,0-2 135 0 0,0 1 0 0 0,1-1 0 0 0,-2 0 0 0 0,1 0 0 0 0,-5 9 0 0 0,4-11-159 0 0,-1 0 0 0 0,2 0 0 0 0,-2 1 0 0 0,0-2 0 0 0,-1 1 0 0 0,1 0 0 0 0,0-1 0 0 0,-1 0 0 0 0,1 0 0 0 0,-2 1-1 0 0,2-1 1 0 0,-1-1 0 0 0,-6 3 0 0 0,-4 3-77 0 0,-1-3-1 0 0,-26 9 1 0 0,15-6 429 0 0,38-11 5668 0 0,6 1-4521 0 0,-4 1-2072 0 0,0 0 0 0 0,18-6 0 0 0,-11-1-720 0 0,1 0-4159 0 0</inkml:trace>
</inkml:ink>
</file>

<file path=ppt/ink/ink3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4"/>
    </inkml:context>
    <inkml:brush xml:id="br0">
      <inkml:brushProperty name="width" value="0.05" units="cm"/>
      <inkml:brushProperty name="height" value="0.05" units="cm"/>
    </inkml:brush>
  </inkml:definitions>
  <inkml:trace contextRef="#ctx0" brushRef="#br0">67 1 1840 0 0,'3'0'115'0'0,"1"1"-1"0"0,-1 0 1 0 0,1 0-1 0 0,-2 0 0 0 0,1 0 1 0 0,1 1-1 0 0,-1-2 1 0 0,0 2-1 0 0,-1 0 0 0 0,1 0 1 0 0,0 0-1 0 0,0 0 1 0 0,0 1-1 0 0,2 2 0 0 0,3 4 478 0 0,-1-2 0 0 0,0 2-1 0 0,7 11 1 0 0,-10-14-20 0 0,-1 0 0 0 0,0 0 0 0 0,0 1 0 0 0,0-2 0 0 0,-1 2 0 0 0,-1-1 0 0 0,3 14 0 0 0,-3-14-434 0 0,-1 0-1 0 0,0 0 1 0 0,0-1 0 0 0,0 1-1 0 0,-1 1 1 0 0,0-2 0 0 0,-1 1-1 0 0,1-1 1 0 0,0 1 0 0 0,-1 0-1 0 0,0-1 1 0 0,-1 0 0 0 0,0 1-1 0 0,0-2 1 0 0,1 2 0 0 0,-2-1-1 0 0,0-1 1 0 0,0 1 0 0 0,1-1-1 0 0,-1 0 1 0 0,-1 0 0 0 0,1 0-1 0 0,-9 4 1 0 0,6-1-122 0 0,-2-1 0 0 0,1-2 0 0 0,0 1-1 0 0,-2 0 1 0 0,2-2 0 0 0,-2 1 0 0 0,1-1 0 0 0,0 0 0 0 0,-1 0 0 0 0,-15 0 0 0 0,56-6-184 0 0,-1-1 0 0 0,35-9 1 0 0,27-15-5153 0 0,-59 18 2374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29.291"/>
    </inkml:context>
    <inkml:brush xml:id="br0">
      <inkml:brushProperty name="width" value="0.05" units="cm"/>
      <inkml:brushProperty name="height" value="0.05" units="cm"/>
      <inkml:brushProperty name="color" value="#004F8B"/>
    </inkml:brush>
  </inkml:definitions>
  <inkml:trace contextRef="#ctx0" brushRef="#br0">54 1 6129 0 0,'0'0'27'0'0,"0"0"0"0"0,-1 0 0 0 0,1 0-1 0 0,0 0 1 0 0,-1 0 0 0 0,1 0 0 0 0,-1 0-1 0 0,1 0 1 0 0,0 0 0 0 0,-1 0 0 0 0,1 0-1 0 0,0 0 1 0 0,-1 0 0 0 0,1 0 0 0 0,0 0 0 0 0,-1 0-1 0 0,1 1 1 0 0,0-1 0 0 0,-1 0 0 0 0,1 0-1 0 0,0 0 1 0 0,-1 0 0 0 0,1 1 0 0 0,0-1-1 0 0,0 0 1 0 0,-1 0 0 0 0,1 1 0 0 0,0-1 0 0 0,0 0-1 0 0,-1 0 1 0 0,1 1 0 0 0,0-1 0 0 0,0 0-1 0 0,0 1 1 0 0,-1-1 0 0 0,-7 14 988 0 0,7-13-788 0 0,-4 8-25 0 0,0 0-1 0 0,1 0 0 0 0,0 0 1 0 0,1 1-1 0 0,0 0 1 0 0,0-1-1 0 0,1 1 1 0 0,0 0-1 0 0,1 0 1 0 0,0 0-1 0 0,1 0 1 0 0,0 1-1 0 0,0-1 0 0 0,1 0 1 0 0,1 0-1 0 0,2 11 1 0 0,2-12-413 0 0,-5-9 200 0 0</inkml:trace>
</inkml:ink>
</file>

<file path=ppt/ink/ink3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5"/>
    </inkml:context>
    <inkml:brush xml:id="br0">
      <inkml:brushProperty name="width" value="0.05" units="cm"/>
      <inkml:brushProperty name="height" value="0.05" units="cm"/>
    </inkml:brush>
  </inkml:definitions>
  <inkml:trace contextRef="#ctx0" brushRef="#br0">4 1 19500 0 0,'0'0'940'0'0,"-3"0"287"0"0,9 0-1852 0 0,84 3-5228 0 0,-67-4 5283 0 0</inkml:trace>
</inkml:ink>
</file>

<file path=ppt/ink/ink3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6"/>
    </inkml:context>
    <inkml:brush xml:id="br0">
      <inkml:brushProperty name="width" value="0.05" units="cm"/>
      <inkml:brushProperty name="height" value="0.05" units="cm"/>
    </inkml:brush>
  </inkml:definitions>
  <inkml:trace contextRef="#ctx0" brushRef="#br0">0 62 6649 0 0,'2'0'144'0'0,"-1"0"32"0"0,0 0 201 0 0,1 0-377 0 0,-1 0 0 0 0,0 0 0 0 0,1 0 0 0 0,4 0 0 0 0,0-3-120 0 0,6-1 24 0 0,1-1 0 0 0,1 3 96 0 0,-1-4-73 0 0</inkml:trace>
  <inkml:trace contextRef="#ctx0" brushRef="#br0" timeOffset="1">371 39 7834 0 0,'0'0'1224'0'0,"2"0"-328"0"0,1-1-440 0 0,0 1-288 0 0,1 0-56 0 0,3 0-16 0 0,0-3 0 0 0,1-1-376 0 0,1 0-72 0 0,1 0-24 0 0,3-3 0 0 0,2-1 376 0 0,1 1 0 0 0</inkml:trace>
</inkml:ink>
</file>

<file path=ppt/ink/ink3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8"/>
    </inkml:context>
    <inkml:brush xml:id="br0">
      <inkml:brushProperty name="width" value="0.05" units="cm"/>
      <inkml:brushProperty name="height" value="0.05" units="cm"/>
    </inkml:brush>
  </inkml:definitions>
  <inkml:trace contextRef="#ctx0" brushRef="#br0">15 100 12899 0 0,'-2'-3'114'0'0,"0"2"0"0"0,0-2 0 0 0,1 0 1 0 0,0 0-1 0 0,0-1 0 0 0,0 2 0 0 0,-1-1 1 0 0,2 0-1 0 0,-1-1 0 0 0,0 1 0 0 0,1 0 1 0 0,-1 0-1 0 0,1 0 0 0 0,0-1 0 0 0,0 2 1 0 0,1-2-1 0 0,0-5 0 0 0,0 7-55 0 0,0 0 1 0 0,0-1-1 0 0,0 1 0 0 0,0 0 0 0 0,0 0 0 0 0,0 0 1 0 0,1 0-1 0 0,0 1 0 0 0,-1-1 0 0 0,1 0 1 0 0,0 0-1 0 0,0 0 0 0 0,0 1 0 0 0,-1-1 0 0 0,1 1 1 0 0,0 0-1 0 0,1 0 0 0 0,-1 0 0 0 0,0 0 0 0 0,1 0 1 0 0,-2 1-1 0 0,2-1 0 0 0,-1 0 0 0 0,4 0 1 0 0,-3 1-56 0 0,2-1 0 0 0,0 1 0 0 0,-1 0 0 0 0,0 0 0 0 0,0 0 0 0 0,1 0 0 0 0,-1 1 1 0 0,0 0-1 0 0,1 0 0 0 0,-1 0 0 0 0,-1 0 0 0 0,2 1 0 0 0,2 1 0 0 0,0 1 16 0 0,0 0-1 0 0,-1 0 0 0 0,0 0 1 0 0,-1 1-1 0 0,1 0 1 0 0,10 11-1 0 0,-1 4 51 0 0,0 1 0 0 0,-1 0 0 0 0,15 33 0 0 0,-24-44-55 0 0,47 92 325 0 0,-13-22-138 0 0,52 77 0 0 0,-79-141-264 0 0,4 10-119 0 0,1-1 0 0 0,2-1 0 0 0,42 43 0 0 0,-52-60-3904 0 0,-2-4-1414 0 0</inkml:trace>
</inkml:ink>
</file>

<file path=ppt/ink/ink3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79"/>
    </inkml:context>
    <inkml:brush xml:id="br0">
      <inkml:brushProperty name="width" value="0.05" units="cm"/>
      <inkml:brushProperty name="height" value="0.05" units="cm"/>
    </inkml:brush>
  </inkml:definitions>
  <inkml:trace contextRef="#ctx0" brushRef="#br0">343 2 7370 0 0,'-1'-1'318'0'0,"0"1"1"0"0,0 0-1 0 0,0 0 1 0 0,0 0-1 0 0,0 0 1 0 0,1 0-1 0 0,-1 0 1 0 0,0 0-1 0 0,0 0 1 0 0,1 0-1 0 0,-1 0 1 0 0,0 1-1 0 0,0-1 1 0 0,1 0-1 0 0,-1 1 1 0 0,0-1 0 0 0,0 0-1 0 0,0 1 1 0 0,1-1-1 0 0,-1 1 1 0 0,0-1-1 0 0,0 1 1 0 0,1 0-1 0 0,-1-1 1 0 0,0 1-1 0 0,-17 21 952 0 0,14-17-1029 0 0,-46 63 272 0 0,-65 123-1 0 0,70-112-407 0 0,30-55-346 0 0,1 2 0 0 0,1-1 1 0 0,1 1-1 0 0,1 1 0 0 0,-11 44 1 0 0,19-52-5798 0 0</inkml:trace>
</inkml:ink>
</file>

<file path=ppt/ink/ink3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0"/>
    </inkml:context>
    <inkml:brush xml:id="br0">
      <inkml:brushProperty name="width" value="0.05" units="cm"/>
      <inkml:brushProperty name="height" value="0.05" units="cm"/>
    </inkml:brush>
  </inkml:definitions>
  <inkml:trace contextRef="#ctx0" brushRef="#br0">19 0 10594 0 0,'0'15'1154'0'0,"-2"-1"0"0"0,-3 17 0 0 0,-2 13-1031 0 0,4-4 74 0 0,1 1 1 0 0,3-1-1 0 0,8 67 1 0 0,-7-96-5565 0 0</inkml:trace>
</inkml:ink>
</file>

<file path=ppt/ink/ink3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1"/>
    </inkml:context>
    <inkml:brush xml:id="br0">
      <inkml:brushProperty name="width" value="0.05" units="cm"/>
      <inkml:brushProperty name="height" value="0.05" units="cm"/>
    </inkml:brush>
  </inkml:definitions>
  <inkml:trace contextRef="#ctx0" brushRef="#br0">104 171 3681 0 0,'32'26'1202'0'0,"-26"-22"-603"0"0,0 1-1 0 0,1 0 0 0 0,-2 0 1 0 0,1 1-1 0 0,-1 0 0 0 0,-1-1 1 0 0,7 11-1 0 0,-9-13-279 0 0,0 1 0 0 0,0-1 0 0 0,0 0 0 0 0,-1 1 1 0 0,1 0-1 0 0,-1-1 0 0 0,0 0 0 0 0,0 1 0 0 0,-1 0 0 0 0,0 0 0 0 0,0-1 0 0 0,0 1 0 0 0,0 0 1 0 0,0 0-1 0 0,0-1 0 0 0,-2 8 0 0 0,0-7-107 0 0,0 1 1 0 0,0 0-1 0 0,0-1 0 0 0,-1 0 1 0 0,1 1-1 0 0,-1-1 1 0 0,0 0-1 0 0,-1 0 1 0 0,1 0-1 0 0,0-1 0 0 0,-9 7 1 0 0,3-4-160 0 0,1 1-1 0 0,-2-1 1 0 0,1-1 0 0 0,-1 0 0 0 0,0 0-1 0 0,1-2 1 0 0,-1 1 0 0 0,-1 0 0 0 0,1-1 0 0 0,-1-1-1 0 0,0-1 1 0 0,0 1 0 0 0,-17-1 0 0 0,75-12 496 0 0,-31 6-778 0 0,40-9-1384 0 0,-34 8-4515 0 0</inkml:trace>
  <inkml:trace contextRef="#ctx0" brushRef="#br0" timeOffset="1">495 0 17972 0 0,'0'1'20'0'0,"-1"-1"1"0"0,0 0-1 0 0,1 1 0 0 0,-1-1 1 0 0,1 1-1 0 0,-1-1 0 0 0,1 1 1 0 0,-1-1-1 0 0,1 1 1 0 0,0-1-1 0 0,-1 1 0 0 0,1 0 1 0 0,0-1-1 0 0,-1 0 1 0 0,1 0-1 0 0,0 1 0 0 0,0 0 1 0 0,-1-1-1 0 0,1 1 0 0 0,0 0 1 0 0,0 0-1 0 0,0 0 1 0 0,-4 22-1664 0 0,4-21 1709 0 0,-17 161-376 0 0,16-132 554 0 0,0 0 1 0 0,3 0-1 0 0,5 39 1 0 0,1-37-1564 0 0,-5-19-4492 0 0</inkml:trace>
</inkml:ink>
</file>

<file path=ppt/ink/ink3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3"/>
    </inkml:context>
    <inkml:brush xml:id="br0">
      <inkml:brushProperty name="width" value="0.05" units="cm"/>
      <inkml:brushProperty name="height" value="0.05" units="cm"/>
    </inkml:brush>
  </inkml:definitions>
  <inkml:trace contextRef="#ctx0" brushRef="#br0">204 2 9674 0 0,'-2'-2'6780'0'0,"-14"5"-3424"0"0,-5 4-3347 0 0,-2 2 1 0 0,-26 14-1 0 0,37-16-202 0 0,0-1-1 0 0,0 2 0 0 0,2-1 0 0 0,-1 2 1 0 0,-18 18-1 0 0,29-27 192 0 0,-1 1 1 0 0,0 0-1 0 0,1 0 0 0 0,-1 0 0 0 0,1 0 1 0 0,-1-1-1 0 0,1 1 0 0 0,-1 0 0 0 0,1 0 1 0 0,0 0-1 0 0,0 0 0 0 0,-1 0 0 0 0,1 0 1 0 0,0 0-1 0 0,0 1 0 0 0,0-1 0 0 0,0 0 1 0 0,0 0-1 0 0,0 0 0 0 0,0 0 0 0 0,1-1 1 0 0,-1 2-1 0 0,1 1 14 0 0,1 0-1 0 0,-1 0 1 0 0,0 0 0 0 0,0-1-1 0 0,1 0 1 0 0,0 1 0 0 0,3 4-1 0 0,2 0 72 0 0,1 0 0 0 0,0-1-1 0 0,14 10 1 0 0,-10-8-360 0 0,1-2 1 0 0,-1 1-1 0 0,2-2 1 0 0,0 1-1 0 0,0-2 1 0 0,0 0-1 0 0,0-1 0 0 0,0 0 1 0 0,21 1-1 0 0,2-1-5671 0 0</inkml:trace>
</inkml:ink>
</file>

<file path=ppt/ink/ink3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4"/>
    </inkml:context>
    <inkml:brush xml:id="br0">
      <inkml:brushProperty name="width" value="0.05" units="cm"/>
      <inkml:brushProperty name="height" value="0.05" units="cm"/>
    </inkml:brush>
  </inkml:definitions>
  <inkml:trace contextRef="#ctx0" brushRef="#br0">7 71 10594 0 0,'-1'0'255'0'0,"1"-1"0"0"0,-1 0 0 0 0,1 0 0 0 0,-1 1 0 0 0,0 0 1 0 0,1-1-1 0 0,-1 0 0 0 0,1 0 0 0 0,0 0 0 0 0,-1 0 0 0 0,1 0 0 0 0,0 0 0 0 0,0 0 0 0 0,-1 0 0 0 0,1 0 0 0 0,0 0 0 0 0,0 0 0 0 0,0 0 0 0 0,0-1 0 0 0,1 0-151 0 0,-1 0 0 0 0,1 0 0 0 0,0 0 0 0 0,-1 0 0 0 0,1 0 0 0 0,0 0 1 0 0,0 1-1 0 0,0-1 0 0 0,1-2 0 0 0,0 1-164 0 0,1 0 0 0 0,0 0 0 0 0,0 1 1 0 0,-1 0-1 0 0,1-1 0 0 0,0 0 0 0 0,0 1 1 0 0,0 0-1 0 0,7-3 0 0 0,-6 4 68 0 0,0 0-1 0 0,-2 1 0 0 0,2-1 1 0 0,0 1-1 0 0,0 0 1 0 0,-1 0-1 0 0,0 0 1 0 0,1 0-1 0 0,0 1 1 0 0,-1-1-1 0 0,1 1 1 0 0,-1 0-1 0 0,1 0 1 0 0,-1 0-1 0 0,0 1 0 0 0,1-2 1 0 0,-1 2-1 0 0,1 0 1 0 0,-2 0-1 0 0,1 0 1 0 0,0 1-1 0 0,4 2 1 0 0,6 8 42 0 0,-1-1 0 0 0,0 1 1 0 0,13 19-1 0 0,-18-23-45 0 0,64 85 101 0 0,115 140 332 0 0,-130-168-2464 0 0</inkml:trace>
</inkml:ink>
</file>

<file path=ppt/ink/ink3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5"/>
    </inkml:context>
    <inkml:brush xml:id="br0">
      <inkml:brushProperty name="width" value="0.05" units="cm"/>
      <inkml:brushProperty name="height" value="0.05" units="cm"/>
    </inkml:brush>
  </inkml:definitions>
  <inkml:trace contextRef="#ctx0" brushRef="#br0">389 0 11058 0 0,'-2'0'685'0'0,"0"0"0"0"0,0 1 0 0 0,0-1 0 0 0,0 0 0 0 0,1 1 0 0 0,0 0 0 0 0,-1-1 0 0 0,0 1-1 0 0,0 0 1 0 0,-2 1 0 0 0,-15 14 1591 0 0,-15 27-2680 0 0,28-37 963 0 0,-113 180-349 0 0,25-36-174 0 0,75-123-143 0 0,3-5-357 0 0,1 1 0 0 0,-21 42 0 0 0,28-44-6631 0 0</inkml:trace>
</inkml:ink>
</file>

<file path=ppt/ink/ink3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6"/>
    </inkml:context>
    <inkml:brush xml:id="br0">
      <inkml:brushProperty name="width" value="0.05" units="cm"/>
      <inkml:brushProperty name="height" value="0.05" units="cm"/>
    </inkml:brush>
  </inkml:definitions>
  <inkml:trace contextRef="#ctx0" brushRef="#br0">67 0 3681 0 0,'6'1'133'0'0,"0"-1"0"0"0,0 2 0 0 0,1-1 0 0 0,-2 1 0 0 0,1-1 0 0 0,1 1 1 0 0,-2 1-1 0 0,1 0 0 0 0,0 0 0 0 0,6 3 0 0 0,-4 0 524 0 0,1 1-1 0 0,-2-2 1 0 0,1 2-1 0 0,-1 0 1 0 0,11 12 0 0 0,-16-16-491 0 0,0-1 0 0 0,-1 0 1 0 0,1 1-1 0 0,-1-1 1 0 0,1 1-1 0 0,-1 0 0 0 0,0 0 1 0 0,0-1-1 0 0,0 1 1 0 0,0 0-1 0 0,-1 0 0 0 0,1 0 1 0 0,-1 0-1 0 0,0 0 1 0 0,1 0-1 0 0,-2 5 0 0 0,0-4 102 0 0,0 1 0 0 0,0 0 0 0 0,-1-1 0 0 0,0 0-1 0 0,1 1 1 0 0,-2-2 0 0 0,2 1 0 0 0,-1 1-1 0 0,-1-1 1 0 0,-3 3 0 0 0,-1 1 41 0 0,-2 1 0 0 0,1-1 0 0 0,-1 1 0 0 0,0-2 0 0 0,-1 0 0 0 0,0 0-1 0 0,-17 8 1 0 0,19-11-603 0 0,-1 0 0 0 0,1 0 0 0 0,0-2 0 0 0,-2 0 0 0 0,2 0 0 0 0,-2 0 0 0 0,2 0 0 0 0,-1-1 0 0 0,-12-1 0 0 0,21 0 110 0 0,0-1 124 0 0,1 1 0 0 0,0-1 1 0 0,1 0-1 0 0,-1 1 1 0 0,0-1-1 0 0,0 1 0 0 0,-1-1 1 0 0,1 1-1 0 0,0-1 0 0 0,0 1 1 0 0,1 0-1 0 0,-1 0 1 0 0,0 0-1 0 0,0 0 0 0 0,1 0 1 0 0,1 0-1 0 0,26 3-180 0 0,0-2 1 0 0,0-1-1 0 0,0-1 0 0 0,0-1 1 0 0,0-2-1 0 0,29-7 0 0 0,-39 5 112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29.639"/>
    </inkml:context>
    <inkml:brush xml:id="br0">
      <inkml:brushProperty name="width" value="0.05" units="cm"/>
      <inkml:brushProperty name="height" value="0.05" units="cm"/>
      <inkml:brushProperty name="color" value="#004F8B"/>
    </inkml:brush>
  </inkml:definitions>
  <inkml:trace contextRef="#ctx0" brushRef="#br0">11 21 11058 0 0,'-10'-13'1371'0'0,"10"13"-1334"0"0,0 0 0 0 0,0 0 1 0 0,0 0-1 0 0,0-1 0 0 0,0 1 0 0 0,0 0 0 0 0,0 0 0 0 0,-1 0 0 0 0,1 0 0 0 0,0-1 0 0 0,0 1 0 0 0,1 0 0 0 0,-1 0 1 0 0,0 0-1 0 0,0 0 0 0 0,0 0 0 0 0,0-1 0 0 0,0 1 0 0 0,0 0 0 0 0,0 0 0 0 0,0 0 0 0 0,0 0 0 0 0,0 0 0 0 0,0-1 0 0 0,0 1 1 0 0,0 0-1 0 0,0 0 0 0 0,1 0 0 0 0,-1 0 0 0 0,0 0 0 0 0,0 0 0 0 0,0 0 0 0 0,0-1 0 0 0,0 1 0 0 0,1 0 0 0 0,-1 0 1 0 0,0 0-1 0 0,0 0 0 0 0,0 0 0 0 0,0 0 0 0 0,1 0 0 0 0,24 2 1359 0 0,-15 0-1985 0 0,25 3-46 0 0,156 20-625 0 0,-145-22 1110 0 0,0-1 0 0 0,53-5 0 0 0,-99 3 198 0 0,0 0 0 0 0,1 0 0 0 0,-1 0 0 0 0,0 0 0 0 0,0 0 0 0 0,0 0 0 0 0,1 0 0 0 0,-1 0-1 0 0,0 0 1 0 0,0 0 0 0 0,1 0 0 0 0,-1 0 0 0 0,0 0 0 0 0,0 0 0 0 0,1 0 0 0 0,-1 0 0 0 0,0 0 0 0 0,0 0 0 0 0,0 0-1 0 0,1 0 1 0 0,-1 0 0 0 0,0 0 0 0 0,0 0 0 0 0,0-1 0 0 0,1 1 0 0 0,-1 0 0 0 0,0 0 0 0 0,0 0 0 0 0,0 0 0 0 0,0-1-1 0 0,0 1 1 0 0,1 0 0 0 0,-1 0 0 0 0,0 0 0 0 0,0-1 0 0 0,0 1 0 0 0,0 0 0 0 0,0 0 0 0 0,0 0 0 0 0,0-1 0 0 0,0 1-1 0 0,0 0 1 0 0,0 0 0 0 0,0-1 0 0 0,0 1 0 0 0,0 0 0 0 0,0 0 0 0 0,0-1 0 0 0,0 1 0 0 0,-11-12 4985 0 0,-23-6 4211 0 0,27 17-9112 0 0,0 0 0 0 0,0 0 0 0 0,0 1 0 0 0,0 0 0 0 0,0 0 0 0 0,0 1 0 0 0,0 0-1 0 0,1 0 1 0 0,-1 0 0 0 0,0 1 0 0 0,0 0 0 0 0,1 1 0 0 0,-1-1 0 0 0,1 1 0 0 0,0 0 0 0 0,0 1 0 0 0,-7 4 0 0 0,-3 3-382 0 0,0 1 1 0 0,1 1 0 0 0,0 1 0 0 0,-22 26-1 0 0,33-36 167 0 0,0 1-1 0 0,1 0 0 0 0,-1 0 0 0 0,1 0 0 0 0,0 0 0 0 0,1 1 1 0 0,-1-1-1 0 0,1 1 0 0 0,0-1 0 0 0,1 1 0 0 0,-1 0 0 0 0,1 0 0 0 0,0 0 1 0 0,0 6-1 0 0,1-8 13 0 0,1-1 0 0 0,-1 1 1 0 0,1-1-1 0 0,0 1 0 0 0,-1-1 1 0 0,2 1-1 0 0,-1-1 0 0 0,0 1 1 0 0,1-1-1 0 0,-1 0 0 0 0,1 0 1 0 0,0 0-1 0 0,0 0 0 0 0,0 0 1 0 0,1 0-1 0 0,-1 0 0 0 0,1-1 1 0 0,-1 1-1 0 0,1-1 0 0 0,0 0 1 0 0,0 0-1 0 0,0 0 0 0 0,7 3 1 0 0,-7-3 31 0 0,1 0 1 0 0,0 0-1 0 0,0-1 1 0 0,0 0-1 0 0,0 0 1 0 0,0 0-1 0 0,1 0 1 0 0,-1-1-1 0 0,0 1 1 0 0,0-1-1 0 0,0 0 1 0 0,1-1-1 0 0,-1 1 1 0 0,0-1-1 0 0,0 1 1 0 0,0-1-1 0 0,5-2 1 0 0,-3 1-360 0 0,1-1 0 0 0,-1 0 1 0 0,0 0-1 0 0,-1-1 0 0 0,7-4 1 0 0,13-14-5533 0 0,-6 3-1932 0 0</inkml:trace>
</inkml:ink>
</file>

<file path=ppt/ink/ink3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7"/>
    </inkml:context>
    <inkml:brush xml:id="br0">
      <inkml:brushProperty name="width" value="0.05" units="cm"/>
      <inkml:brushProperty name="height" value="0.05" units="cm"/>
    </inkml:brush>
  </inkml:definitions>
  <inkml:trace contextRef="#ctx0" brushRef="#br0">17 1 14283 0 0,'0'0'1486'0'0,"-6"62"203"0"0,1-20-1454 0 0,2-4-393 0 0,1 0 1 0 0,2 0-1 0 0,7 60 0 0 0,-4-87-5958 0 0</inkml:trace>
</inkml:ink>
</file>

<file path=ppt/ink/ink3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8"/>
    </inkml:context>
    <inkml:brush xml:id="br0">
      <inkml:brushProperty name="width" value="0.05" units="cm"/>
      <inkml:brushProperty name="height" value="0.05" units="cm"/>
    </inkml:brush>
  </inkml:definitions>
  <inkml:trace contextRef="#ctx0" brushRef="#br0">1 0 8290 0 0,'0'0'639'0'0,"1"38"12173"0"0,0 27-13218 0 0,-1-35-994 0 0,0 0 0 0 0,2 0 0 0 0,11 53 0 0 0,-8-62-5357 0 0</inkml:trace>
</inkml:ink>
</file>

<file path=ppt/ink/ink3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89"/>
    </inkml:context>
    <inkml:brush xml:id="br0">
      <inkml:brushProperty name="width" value="0.05" units="cm"/>
      <inkml:brushProperty name="height" value="0.05" units="cm"/>
    </inkml:brush>
  </inkml:definitions>
  <inkml:trace contextRef="#ctx0" brushRef="#br0">55 155 12443 0 0,'-3'-2'174'0'0,"-1"0"0"0"0,0-1-1 0 0,0 1 1 0 0,2-1 0 0 0,-2 1 0 0 0,1-1 0 0 0,0 0 0 0 0,0 0 0 0 0,1-1 0 0 0,-1 2 0 0 0,0-2 0 0 0,1 0 0 0 0,-1 0 0 0 0,1 1 0 0 0,0-1 0 0 0,1 0 0 0 0,0-1 0 0 0,-1 2 0 0 0,0-8 0 0 0,1 9-132 0 0,1-1 1 0 0,0-1-1 0 0,0 1 1 0 0,0 0 0 0 0,0 1-1 0 0,1-2 1 0 0,-1 1-1 0 0,1 0 1 0 0,0 0 0 0 0,0 1-1 0 0,0-1 1 0 0,0 0-1 0 0,0 0 1 0 0,0 0 0 0 0,0 0-1 0 0,1 1 1 0 0,0-1-1 0 0,0 1 1 0 0,0-1 0 0 0,0 1-1 0 0,1-1 1 0 0,-2 2-1 0 0,1-1 1 0 0,1 0 0 0 0,0 0-1 0 0,-1 0 1 0 0,5-2-1 0 0,-4 3-26 0 0,0 0 0 0 0,1 0-1 0 0,-2 0 1 0 0,1-1 0 0 0,0 2-1 0 0,1-1 1 0 0,-1 0 0 0 0,0 1-1 0 0,0-1 1 0 0,1 1 0 0 0,-1 0-1 0 0,1 0 1 0 0,-2 0 0 0 0,2 1-1 0 0,3 0 1 0 0,-3 1-27 0 0,2 0 0 0 0,-1-1 0 0 0,-1 1 0 0 0,1 0 0 0 0,0 1 0 0 0,-1 0 1 0 0,1 0-1 0 0,5 5 0 0 0,3 5 16 0 0,1 0 0 0 0,-1 1 0 0 0,-2 1 0 0 0,12 18 0 0 0,89 159 645 0 0,-25-35-315 0 0,-68-128-467 0 0,-1-1 1 0 0,3-2-1 0 0,30 30 0 0 0,-50-54 120 0 0,0 0 0 0 0,1-1 0 0 0,-1 1 0 0 0,1-1 0 0 0,0 0 0 0 0,0 0 0 0 0,0 0 0 0 0,0 0 0 0 0,1 0 0 0 0,2 0-574 0 0</inkml:trace>
</inkml:ink>
</file>

<file path=ppt/ink/ink3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0"/>
    </inkml:context>
    <inkml:brush xml:id="br0">
      <inkml:brushProperty name="width" value="0.05" units="cm"/>
      <inkml:brushProperty name="height" value="0.05" units="cm"/>
    </inkml:brush>
  </inkml:definitions>
  <inkml:trace contextRef="#ctx0" brushRef="#br0">400 0 15667 0 0,'-3'2'134'0'0,"0"-1"0"0"0,1 0 0 0 0,-1 0 0 0 0,0 1 1 0 0,0-1-1 0 0,0 0 0 0 0,2 1 0 0 0,-2 0 0 0 0,0 1 0 0 0,1-1 0 0 0,0 0 0 0 0,-1 0 0 0 0,1 0 0 0 0,-2 5 0 0 0,-5 2 80 0 0,-39 46 701 0 0,-43 60-1 0 0,-36 66 426 0 0,119-168-1326 0 0,-11 14-135 0 0,2 0 0 0 0,-17 42 0 0 0,28-55-347 0 0</inkml:trace>
</inkml:ink>
</file>

<file path=ppt/ink/ink3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1"/>
    </inkml:context>
    <inkml:brush xml:id="br0">
      <inkml:brushProperty name="width" value="0.05" units="cm"/>
      <inkml:brushProperty name="height" value="0.05" units="cm"/>
    </inkml:brush>
  </inkml:definitions>
  <inkml:trace contextRef="#ctx0" brushRef="#br0">95 0 6913 0 0,'1'1'27'0'0,"1"-1"-1"0"0,0 1 1 0 0,0-1-1 0 0,0 1 1 0 0,0 0-1 0 0,0 0 0 0 0,0 0 1 0 0,-1 0-1 0 0,1-1 1 0 0,-1 1-1 0 0,1 1 0 0 0,2 1 1 0 0,19 20 335 0 0,-20-20-203 0 0,2 2 134 0 0,-1 0-1 0 0,0 0 1 0 0,0 1 0 0 0,-1-1 0 0 0,1 0 0 0 0,-2 1 0 0 0,1 0 0 0 0,0 0 0 0 0,-1 1 0 0 0,0-2 0 0 0,0 2 0 0 0,-1-1-1 0 0,0 0 1 0 0,0 1 0 0 0,-1-1 0 0 0,1 1 0 0 0,-1-1 0 0 0,-1 1 0 0 0,1-1 0 0 0,-2 9 0 0 0,1-9-246 0 0,-1 0 0 0 0,0 0 0 0 0,-1 0 0 0 0,1-1 0 0 0,-1 1 0 0 0,1 0 0 0 0,-2-1 0 0 0,0 1 0 0 0,0-1 0 0 0,1 0 0 0 0,-1 0 0 0 0,-1-1 0 0 0,0 0 0 0 0,1 1 0 0 0,-1-1 0 0 0,0-1 0 0 0,0 1 0 0 0,-1-1 0 0 0,1 0 0 0 0,-11 4 1 0 0,3-1-277 0 0,1-2 0 0 0,0-1 0 0 0,-1 1 0 0 0,1-1 0 0 0,-21 2 0 0 0,76-8 884 0 0,-24 3-858 0 0,-2 1 157 0 0,0-1 0 0 0,-1-1 1 0 0,1 0-1 0 0,0-2 0 0 0,0 0 1 0 0,26-7-1 0 0,-25 2-42 0 0</inkml:trace>
</inkml:ink>
</file>

<file path=ppt/ink/ink3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2"/>
    </inkml:context>
    <inkml:brush xml:id="br0">
      <inkml:brushProperty name="width" value="0.05" units="cm"/>
      <inkml:brushProperty name="height" value="0.05" units="cm"/>
    </inkml:brush>
  </inkml:definitions>
  <inkml:trace contextRef="#ctx0" brushRef="#br0">44 0 11058 0 0,'0'0'853'0'0,"-4"15"776"0"0,-18 148-659 0 0,12-81 57 0 0,7-60-716 0 0,1 0 1 0 0,0 0-1 0 0,1 0 1 0 0,4 28-1 0 0,-2-43-417 0 0</inkml:trace>
</inkml:ink>
</file>

<file path=ppt/ink/ink3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3"/>
    </inkml:context>
    <inkml:brush xml:id="br0">
      <inkml:brushProperty name="width" value="0.05" units="cm"/>
      <inkml:brushProperty name="height" value="0.05" units="cm"/>
    </inkml:brush>
  </inkml:definitions>
  <inkml:trace contextRef="#ctx0" brushRef="#br0">153 0 2761 0 0,'2'1'88'0'0,"-1"-1"1"0"0,0 1 0 0 0,1-1 0 0 0,-1 1 0 0 0,1 0-1 0 0,0 0 1 0 0,-1 0 0 0 0,1 0 0 0 0,-1-1 0 0 0,1 1-1 0 0,-1 1 1 0 0,0-1 0 0 0,-1 0 0 0 0,2 1 0 0 0,0 1-1 0 0,17 23 1407 0 0,-18-25-1392 0 0,3 6 457 0 0,-1-1 1 0 0,1 1 0 0 0,0-1-1 0 0,-1 2 1 0 0,-1-2 0 0 0,0 2-1 0 0,0-1 1 0 0,0 1 0 0 0,2 13-1 0 0,-4-16-364 0 0,0 0 0 0 0,-1-1 1 0 0,1 1-1 0 0,-1 0 0 0 0,0-1 0 0 0,0 0 0 0 0,0 1 0 0 0,-1 0 0 0 0,0-2 0 0 0,1 2 0 0 0,-1 0 1 0 0,0-2-1 0 0,-1 1 0 0 0,0 0 0 0 0,0 0 0 0 0,1-1 0 0 0,-5 5 0 0 0,0-2-10 0 0,2 0-1 0 0,-2 0 1 0 0,0-2-1 0 0,0 1 1 0 0,0 0-1 0 0,-1-1 1 0 0,1 0 0 0 0,-2 0-1 0 0,2-1 1 0 0,-11 3-1 0 0,2-2-304 0 0,1-1 0 0 0,-1 0 0 0 0,0-1 0 0 0,-25-1 0 0 0,78-2-325 0 0,-2-2 1 0 0,2-2 0 0 0,57-15-1 0 0,-63 13 444 0 0</inkml:trace>
</inkml:ink>
</file>

<file path=ppt/ink/ink3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4"/>
    </inkml:context>
    <inkml:brush xml:id="br0">
      <inkml:brushProperty name="width" value="0.05" units="cm"/>
      <inkml:brushProperty name="height" value="0.05" units="cm"/>
    </inkml:brush>
  </inkml:definitions>
  <inkml:trace contextRef="#ctx0" brushRef="#br0">1 27 6913 0 0,'0'0'1520'0'0,"5"-1"3114"0"0,0 1-4705 0 0,1-1 0 0 0,-1-1 0 0 0,0 2 0 0 0,1-2 0 0 0,-1 0 0 0 0,-1 0 0 0 0,8-4 0 0 0,4-4-121 0 0</inkml:trace>
</inkml:ink>
</file>

<file path=ppt/ink/ink3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5"/>
    </inkml:context>
    <inkml:brush xml:id="br0">
      <inkml:brushProperty name="width" value="0.05" units="cm"/>
      <inkml:brushProperty name="height" value="0.05" units="cm"/>
    </inkml:brush>
  </inkml:definitions>
  <inkml:trace contextRef="#ctx0" brushRef="#br0">0 49 10594 0 0,'0'0'1601'0'0,"5"-3"-835"0"0,60-32-940 0 0,-48 24 174 0 0</inkml:trace>
</inkml:ink>
</file>

<file path=ppt/ink/ink3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6"/>
    </inkml:context>
    <inkml:brush xml:id="br0">
      <inkml:brushProperty name="width" value="0.05" units="cm"/>
      <inkml:brushProperty name="height" value="0.05" units="cm"/>
    </inkml:brush>
  </inkml:definitions>
  <inkml:trace contextRef="#ctx0" brushRef="#br0">1 13 14283 0 0,'1'2'1832'0'0,"17"-16"-11666"0"0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29.993"/>
    </inkml:context>
    <inkml:brush xml:id="br0">
      <inkml:brushProperty name="width" value="0.05" units="cm"/>
      <inkml:brushProperty name="height" value="0.05" units="cm"/>
      <inkml:brushProperty name="color" value="#004F8B"/>
    </inkml:brush>
  </inkml:definitions>
  <inkml:trace contextRef="#ctx0" brushRef="#br0">162 1 9218 0 0,'0'0'24'0'0,"-1"0"1"0"0,1 0-1 0 0,0 0 0 0 0,0 0 1 0 0,-1 0-1 0 0,1 0 1 0 0,0 0-1 0 0,-1 0 0 0 0,1 0 1 0 0,0 0-1 0 0,-1 0 0 0 0,1 1 1 0 0,0-1-1 0 0,0 0 1 0 0,-1 0-1 0 0,1 0 0 0 0,0 0 1 0 0,0 1-1 0 0,-1-1 0 0 0,1 0 1 0 0,0 0-1 0 0,0 1 1 0 0,0-1-1 0 0,-1 0 0 0 0,1 0 1 0 0,0 1-1 0 0,0-1 1 0 0,0 0-1 0 0,0 0 0 0 0,0 1 1 0 0,0-1-1 0 0,-1 0 0 0 0,1 1 1 0 0,0-1-1 0 0,0 0 1 0 0,0 1-1 0 0,0-1 0 0 0,0 0 1 0 0,0 1-1 0 0,0-1 0 0 0,0 0 1 0 0,-6 24-349 0 0,4-16 388 0 0,-49 227 261 0 0,-3 8 1059 0 0,52-235-1287 0 0,-9 27 53 0 0,11-33-103 0 0,-1 0 0 0 0,0 0 0 0 0,0 0 0 0 0,0 0 0 0 0,0 0 0 0 0,0 0 0 0 0,-1 0 0 0 0,1-1 0 0 0,0 1 0 0 0,-1 0 0 0 0,1-1 0 0 0,-1 1 0 0 0,-2 1 0 0 0,4-3 50 0 0,-1-1 0 0 0,1 1 0 0 0,-1 0 0 0 0,1 0 0 0 0,-1 0 0 0 0,1-1 0 0 0,-1 1 0 0 0,1 0 0 0 0,0-1 0 0 0,-1 1 0 0 0,1 0 0 0 0,-1-1 0 0 0,1 1 0 0 0,0 0 0 0 0,0-1 0 0 0,-1 1-1 0 0,1-1 1 0 0,0 1 0 0 0,0-1 0 0 0,-1 1 0 0 0,1-1 0 0 0,0 1 0 0 0,0 0 0 0 0,0-1 0 0 0,0 1 0 0 0,0-1 0 0 0,0 1 0 0 0,-1-1 0 0 0,1 1 0 0 0,0-1 0 0 0,1 1 0 0 0,-1-1 0 0 0,0 1 0 0 0,0-2 0 0 0,-1-19 2550 0 0,3 8-2320 0 0,1 1 1 0 0,0 0-1 0 0,1 0 0 0 0,0 0 0 0 0,1 1 0 0 0,1-1 0 0 0,-1 1 1 0 0,14-18-1 0 0,-3 7-633 0 0,1 0-1 0 0,37-36 1 0 0,-49 53 272 0 0,0 0-1 0 0,0 1 1 0 0,1 0-1 0 0,0 0 1 0 0,0 0-1 0 0,9-4 1 0 0,-14 8 30 0 0,0-1 0 0 0,0 1 1 0 0,0 0-1 0 0,0-1 0 0 0,0 1 1 0 0,0 0-1 0 0,0-1 0 0 0,0 1 0 0 0,0 0 1 0 0,0 0-1 0 0,0 0 0 0 0,1 0 1 0 0,-1 0-1 0 0,0 0 0 0 0,0 0 1 0 0,0 0-1 0 0,0 1 0 0 0,0-1 0 0 0,0 0 1 0 0,0 1-1 0 0,0-1 0 0 0,0 1 1 0 0,0-1-1 0 0,0 1 0 0 0,0-1 1 0 0,0 1-1 0 0,0 0 0 0 0,0-1 1 0 0,-1 1-1 0 0,1 0 0 0 0,0 0 0 0 0,0 0 1 0 0,-1-1-1 0 0,1 1 0 0 0,0 0 1 0 0,-1 0-1 0 0,1 0 0 0 0,-1 0 1 0 0,0 0-1 0 0,1 0 0 0 0,-1 0 1 0 0,0 0-1 0 0,1 1 0 0 0,-1-1 0 0 0,0 0 1 0 0,0 0-1 0 0,0 2 0 0 0,5 40 24 0 0,-4-26 6 0 0,1 1-1 0 0,1-1 1 0 0,0 0 0 0 0,1 0-1 0 0,8 21 1 0 0,-10-35-23 0 0,-1 1 1 0 0,1-1-1 0 0,0 0 1 0 0,0 0-1 0 0,0 0 1 0 0,0 0-1 0 0,0 0 0 0 0,1 0 1 0 0,-1 0-1 0 0,1-1 1 0 0,0 0-1 0 0,0 1 1 0 0,0-1-1 0 0,0 0 0 0 0,0 0 1 0 0,0 0-1 0 0,1-1 1 0 0,-1 1-1 0 0,1-1 1 0 0,-1 0-1 0 0,1 0 1 0 0,-1 0-1 0 0,1 0 0 0 0,0-1 1 0 0,-1 0-1 0 0,1 1 1 0 0,0-1-1 0 0,0-1 1 0 0,-1 1-1 0 0,6-1 0 0 0,5-2-12 0 0,-1-1 0 0 0,0 0 0 0 0,0-1 0 0 0,-1 0 0 0 0,1-1 0 0 0,-1-1 0 0 0,16-10 0 0 0,8-7 9 0 0</inkml:trace>
</inkml:ink>
</file>

<file path=ppt/ink/ink3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7"/>
    </inkml:context>
    <inkml:brush xml:id="br0">
      <inkml:brushProperty name="width" value="0.05" units="cm"/>
      <inkml:brushProperty name="height" value="0.05" units="cm"/>
    </inkml:brush>
  </inkml:definitions>
  <inkml:trace contextRef="#ctx0" brushRef="#br0">29 42 14283 0 0,'-21'-17'3293'0'0,"20"17"-3230"0"0,1-1 0 0 0,0 1 0 0 0,-1 0 0 0 0,1-1 0 0 0,-1 1-1 0 0,1 0 1 0 0,-1 0 0 0 0,1-1 0 0 0,0 1 0 0 0,-1-1 0 0 0,1 1-1 0 0,-1-1 1 0 0,1 0 0 0 0,0 1 0 0 0,0-1 0 0 0,-1 1 0 0 0,1-1-1 0 0,0 0 1 0 0,0 1 0 0 0,0-1 0 0 0,0 0 0 0 0,-1 1 0 0 0,1-1-1 0 0,0 0 1 0 0,0 1 0 0 0,0-1 0 0 0,1 0 0 0 0,-1 1 0 0 0,0-1 0 0 0,0 0-1 0 0,0 1 1 0 0,0 0 0 0 0,1-1 0 0 0,-1 1 0 0 0,0-1 0 0 0,0 1-1 0 0,2-2 1 0 0,-1 1-91 0 0,1 1-1 0 0,-1-1 0 0 0,0 1 1 0 0,1-1-1 0 0,0 1 1 0 0,0 0-1 0 0,0 0 0 0 0,-1 0 1 0 0,1 0-1 0 0,0 0 1 0 0,-1 0-1 0 0,1 1 0 0 0,-1-1 1 0 0,1 0-1 0 0,0 1 0 0 0,0-1 1 0 0,-1 1-1 0 0,1 0 1 0 0,0 0-1 0 0,0 1 0 0 0,31 17-306 0 0,-21-8 246 0 0,1 0 0 0 0,-1 1-1 0 0,-1 0 1 0 0,0 0 0 0 0,12 19 0 0 0,40 76 61 0 0,-38-64 103 0 0,20 29 108 0 0,91 113 1 0 0,-48-84-5496 0 0,-81-94-545 0 0</inkml:trace>
</inkml:ink>
</file>

<file path=ppt/ink/ink3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8"/>
    </inkml:context>
    <inkml:brush xml:id="br0">
      <inkml:brushProperty name="width" value="0.05" units="cm"/>
      <inkml:brushProperty name="height" value="0.05" units="cm"/>
    </inkml:brush>
  </inkml:definitions>
  <inkml:trace contextRef="#ctx0" brushRef="#br0">464 1 17972 0 0,'-1'0'82'0'0,"0"0"0"0"0,0 0 0 0 0,1 0 0 0 0,-1 0 1 0 0,0 0-1 0 0,0 0 0 0 0,0 0 0 0 0,0 0 0 0 0,0 0 0 0 0,0 1 0 0 0,1-1 1 0 0,-1 0-1 0 0,0 0 0 0 0,1 1 0 0 0,-1-1 0 0 0,1 1 0 0 0,-1-1 0 0 0,0 0 1 0 0,0 1-1 0 0,1-1 0 0 0,-1 1 0 0 0,0 0 0 0 0,0 0 0 0 0,-18 19-898 0 0,15-14 908 0 0,-198 263 81 0 0,102-127 335 0 0,69-99-483 0 0,-43 79 0 0 0,59-93-419 0 0</inkml:trace>
</inkml:ink>
</file>

<file path=ppt/ink/ink3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499"/>
    </inkml:context>
    <inkml:brush xml:id="br0">
      <inkml:brushProperty name="width" value="0.05" units="cm"/>
      <inkml:brushProperty name="height" value="0.05" units="cm"/>
    </inkml:brush>
  </inkml:definitions>
  <inkml:trace contextRef="#ctx0" brushRef="#br0">91 1 3225 0 0,'3'0'29'0'0,"-1"1"0"0"0,1-1 1 0 0,0 1-1 0 0,0 0 0 0 0,0 0 1 0 0,0 0-1 0 0,-2 1 0 0 0,2-2 1 0 0,0 2-1 0 0,-1 0 0 0 0,1-1 1 0 0,-1 1-1 0 0,2 3 0 0 0,29 28 678 0 0,-30-31-533 0 0,3 4 160 0 0,-2 0-1 0 0,1 0 1 0 0,0 0 0 0 0,-1 0 0 0 0,0 1 0 0 0,5 13 0 0 0,-8-18-182 0 0,0 0 0 0 0,0 1 0 0 0,-1 1-1 0 0,1-1 1 0 0,-1-1 0 0 0,0 1 0 0 0,0 0 0 0 0,0 0-1 0 0,0 0 1 0 0,0-1 0 0 0,-1 1 0 0 0,1 0 0 0 0,-1 0-1 0 0,0 0 1 0 0,0 0 0 0 0,0-1 0 0 0,0 1 0 0 0,1 0-1 0 0,-2-1 1 0 0,1 1 0 0 0,-3 1 0 0 0,-1 2 74 0 0,1 0 0 0 0,-1-2 0 0 0,0 1 0 0 0,0 0 0 0 0,-1-1 0 0 0,0 0 0 0 0,1 1 1 0 0,-1-2-1 0 0,0 0 0 0 0,-1 0 0 0 0,0 0 0 0 0,1 0 0 0 0,-8 1 0 0 0,-1 0-438 0 0,-1 0 0 0 0,1-1 0 0 0,-1-1 1 0 0,-28 0-1 0 0,101 2-2402 0 0,-40-2 2447 0 0,0 0 0 0 0,1-1 1 0 0,28-3-1 0 0,-23-2 71 0 0</inkml:trace>
</inkml:ink>
</file>

<file path=ppt/ink/ink3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0"/>
    </inkml:context>
    <inkml:brush xml:id="br0">
      <inkml:brushProperty name="width" value="0.05" units="cm"/>
      <inkml:brushProperty name="height" value="0.05" units="cm"/>
    </inkml:brush>
  </inkml:definitions>
  <inkml:trace contextRef="#ctx0" brushRef="#br0">28 0 11058 0 0,'-6'15'3498'0'0,"0"12"-3415"0"0,0 1-1 0 0,2 0 0 0 0,1 0 0 0 0,0 1 1 0 0,4 46-1 0 0,0-60-369 0 0</inkml:trace>
</inkml:ink>
</file>

<file path=ppt/ink/ink3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1"/>
    </inkml:context>
    <inkml:brush xml:id="br0">
      <inkml:brushProperty name="width" value="0.05" units="cm"/>
      <inkml:brushProperty name="height" value="0.05" units="cm"/>
    </inkml:brush>
  </inkml:definitions>
  <inkml:trace contextRef="#ctx0" brushRef="#br0">58 1 456 0 0,'-2'4'1034'0'0,"0"-1"0"0"0,1 2 0 0 0,-1-1-1 0 0,0 1 1 0 0,1-1 0 0 0,0 1 0 0 0,0-1 0 0 0,-1 10 0 0 0,-1 3-841 0 0,-30 158 2672 0 0,29-143-2209 0 0,2 0 0 0 0,1 1 0 0 0,4 49 0 0 0,0-67-1685 0 0,0-3-4119 0 0</inkml:trace>
  <inkml:trace contextRef="#ctx0" brushRef="#br0" timeOffset="1">242 172 10138 0 0,'-11'0'147'0'0,"-1"2"-1"0"0,1 0 1 0 0,0 1-1 0 0,0 0 1 0 0,0 0 0 0 0,0 0-1 0 0,1 2 1 0 0,-1 0-1 0 0,2-1 1 0 0,-1 2-1 0 0,0 1 1 0 0,1-1 0 0 0,0 1-1 0 0,0 0 1 0 0,1 1-1 0 0,0-1 1 0 0,0 2-1 0 0,1-1 1 0 0,-12 19-1 0 0,18-24 80 0 0,0 0-1 0 0,0 0 0 0 0,0 0 0 0 0,1 0 0 0 0,-1 0 0 0 0,1 1 0 0 0,-1-1 0 0 0,1-1 1 0 0,1 2-1 0 0,-1-1 0 0 0,0 1 0 0 0,1-1 0 0 0,-1-1 0 0 0,1 1 0 0 0,0 1 0 0 0,0-1 1 0 0,0-1-1 0 0,0 1 0 0 0,0 0 0 0 0,1 0 0 0 0,0 0 0 0 0,0 0 0 0 0,0-2 0 0 0,4 6 1 0 0,1 3 30 0 0,1 0 0 0 0,2-1 0 0 0,-1-1 1 0 0,18 14-1 0 0,-15-15-483 0 0,-1 0 1 0 0,0 0-1 0 0,0-2 1 0 0,2 1-1 0 0,-1-1 0 0 0,0-2 1 0 0,1 1-1 0 0,-1-1 1 0 0,1 0-1 0 0,17 0 0 0 0,-2-1-6121 0 0</inkml:trace>
</inkml:ink>
</file>

<file path=ppt/ink/ink3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3"/>
    </inkml:context>
    <inkml:brush xml:id="br0">
      <inkml:brushProperty name="width" value="0.05" units="cm"/>
      <inkml:brushProperty name="height" value="0.05" units="cm"/>
    </inkml:brush>
  </inkml:definitions>
  <inkml:trace contextRef="#ctx0" brushRef="#br0">19 125 9674 0 0,'-2'-2'148'0'0,"1"1"0"0"0,-1 0 1 0 0,1 0-1 0 0,0-1 0 0 0,-1 1 0 0 0,1-1 0 0 0,0 1 0 0 0,0-1 0 0 0,1 1 1 0 0,-1 0-1 0 0,0-1 0 0 0,0 0 0 0 0,0 0 0 0 0,1 0 0 0 0,-1 1 0 0 0,1-1 1 0 0,-1 0-1 0 0,1 1 0 0 0,0-1 0 0 0,0 0 0 0 0,-1 0 0 0 0,2 0 0 0 0,-1 0 1 0 0,0 0-1 0 0,0 0 0 0 0,0 1 0 0 0,1-1 0 0 0,-1 0 0 0 0,1 0 0 0 0,0 1 1 0 0,0-1-1 0 0,-1 0 0 0 0,1 0 0 0 0,1-1 0 0 0,2-3-125 0 0,0 0 0 0 0,0 1 1 0 0,-1-1-1 0 0,2 1 0 0 0,0 1 0 0 0,-1-1 0 0 0,1 0 0 0 0,1 2 0 0 0,7-8 1 0 0,-10 10-41 0 0,-1 0 1 0 0,-1 0-1 0 0,2 0 1 0 0,-1 0-1 0 0,1 0 1 0 0,-1 0-1 0 0,1 1 1 0 0,-1-1-1 0 0,0 1 1 0 0,1-1-1 0 0,0 1 1 0 0,-1 0-1 0 0,1 0 1 0 0,-1 0-1 0 0,0 1 0 0 0,1-1 1 0 0,0 0-1 0 0,-1 1 1 0 0,1 0-1 0 0,-2 0 1 0 0,2 0-1 0 0,-1 0 1 0 0,1 0-1 0 0,-1-1 1 0 0,0 1-1 0 0,1 1 1 0 0,1 2-1 0 0,7 5-17 0 0,-3 0-1 0 0,1 0 0 0 0,0 2 1 0 0,-2-1-1 0 0,1 0 0 0 0,7 14 1 0 0,33 75 1165 0 0,-19-35-335 0 0,8 5-790 0 0,3-3 0 0 0,57 75 0 0 0,-93-137 107 0 0,18 21-603 0 0,-22-24 443 0 0,0-1 1 0 0,1 0 0 0 0,-1 0 0 0 0,1 1 0 0 0,-1-1 0 0 0,1 0 0 0 0,-1 0 0 0 0,1 1 0 0 0,-1-1-1 0 0,1 0 1 0 0,-1 0 0 0 0,1 0 0 0 0,-1 0 0 0 0,1 0 0 0 0,-1 0 0 0 0,1 0 0 0 0,-1 0-1 0 0,0 0 1 0 0,0 0 0 0 0,1 0 0 0 0,-1 0 0 0 0,2 0 0 0 0,-2-1-47 0 0,1 1 0 0 0,0-1 0 0 0,-1 0 1 0 0,1 1-1 0 0,-1-1 0 0 0,1 0 0 0 0,-1 1 0 0 0,1-1 1 0 0,-1 0-1 0 0,1 0 0 0 0,-1 0 0 0 0,0 0 0 0 0,1 1 1 0 0,-1-1-1 0 0,0 1 0 0 0,0-1 0 0 0,0 0 0 0 0,0-1 0 0 0,2-10-233 0 0</inkml:trace>
</inkml:ink>
</file>

<file path=ppt/ink/ink3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4"/>
    </inkml:context>
    <inkml:brush xml:id="br0">
      <inkml:brushProperty name="width" value="0.05" units="cm"/>
      <inkml:brushProperty name="height" value="0.05" units="cm"/>
    </inkml:brush>
  </inkml:definitions>
  <inkml:trace contextRef="#ctx0" brushRef="#br0">392 1 14283 0 0,'-2'0'75'0'0,"1"0"1"0"0,-1 0-1 0 0,0 0 1 0 0,1 0-1 0 0,-1 0 1 0 0,1 1-1 0 0,-1-1 0 0 0,1 1 1 0 0,0-1-1 0 0,0 1 1 0 0,-1-1-1 0 0,1 1 1 0 0,-1 0-1 0 0,1 0 0 0 0,0 0 1 0 0,-1-1-1 0 0,1 1 1 0 0,0 0-1 0 0,0 0 1 0 0,0 0-1 0 0,0 0 0 0 0,-1 2 1 0 0,-26 33-265 0 0,21-27 370 0 0,-243 347 293 0 0,246-350-472 0 0,-6 9-81 0 0,0 0 1 0 0,-1 1-1 0 0,3 1 0 0 0,-1 0 1 0 0,3 0-1 0 0,-9 27 0 0 0,14-43-319 0 0,1 1 0 0 0,-1 0 1 0 0,1 0-1 0 0,0-1 0 0 0,0 1 0 0 0,0 0 0 0 0,0-1 0 0 0,0 1 0 0 0,1 0 0 0 0,-1 0 0 0 0,0 0 0 0 0,1 0 0 0 0,-1-2 0 0 0,2 5 0 0 0,5 3-3199 0 0</inkml:trace>
</inkml:ink>
</file>

<file path=ppt/ink/ink3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5"/>
    </inkml:context>
    <inkml:brush xml:id="br0">
      <inkml:brushProperty name="width" value="0.05" units="cm"/>
      <inkml:brushProperty name="height" value="0.05" units="cm"/>
    </inkml:brush>
  </inkml:definitions>
  <inkml:trace contextRef="#ctx0" brushRef="#br0">72 1 6913 0 0,'3'0'-173'0'0,"0"1"-1"0"0,0 0 1 0 0,-1 0-1 0 0,1 0 1 0 0,0 0-1 0 0,0 0 1 0 0,-1 0-1 0 0,1 0 1 0 0,-1 1-1 0 0,0 0 1 0 0,4 2-1 0 0,24 23 2200 0 0,-27-24-1706 0 0,0 1-1 0 0,0-1 0 0 0,0 1 0 0 0,0 0 0 0 0,0 0 0 0 0,-1-1 0 0 0,0 2 0 0 0,0-1 0 0 0,0 1 0 0 0,0-1 0 0 0,0 0 0 0 0,1 9 0 0 0,-3-9-172 0 0,1-1-1 0 0,-1-1 0 0 0,0 1 1 0 0,-1 0-1 0 0,1 1 0 0 0,-1-1 1 0 0,1-1-1 0 0,-1 1 0 0 0,0 0 0 0 0,0 0 1 0 0,0 0-1 0 0,-1-1 0 0 0,1 1 1 0 0,-1 0-1 0 0,1 0 0 0 0,-1 0 0 0 0,1-1 1 0 0,-1 0-1 0 0,0 0 0 0 0,-4 4 1 0 0,-14 13 600 0 0,-1-1 0 0 0,-1 0 1 0 0,-1-2-1 0 0,-36 22 0 0 0,83-34-1333 0 0,-19-3 473 0 0,0 0 1 0 0,-1 0 0 0 0,1-1 0 0 0,0 0-1 0 0,8-1 1 0 0,9-4-4625 0 0,-7 1-343 0 0</inkml:trace>
</inkml:ink>
</file>

<file path=ppt/ink/ink3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6"/>
    </inkml:context>
    <inkml:brush xml:id="br0">
      <inkml:brushProperty name="width" value="0.05" units="cm"/>
      <inkml:brushProperty name="height" value="0.05" units="cm"/>
    </inkml:brush>
  </inkml:definitions>
  <inkml:trace contextRef="#ctx0" brushRef="#br0">50 1 8930 0 0,'21'7'904'0'0,"-5"4"-705"0"0,1-2-1 0 0,28 26 1 0 0,-40-30 11 0 0,-1-2 0 0 0,1 2 0 0 0,-1 0 0 0 0,1 0-1 0 0,-2 0 1 0 0,0 1 0 0 0,1-2 0 0 0,-1 2 0 0 0,-1-1 0 0 0,1 1 0 0 0,0 1-1 0 0,-1-2 1 0 0,2 8 0 0 0,-4-8-113 0 0,0-1 0 0 0,0 0-1 0 0,-1 0 1 0 0,1 0 0 0 0,-1 0 0 0 0,0 0-1 0 0,0 0 1 0 0,0 0 0 0 0,0 0-1 0 0,-1-1 1 0 0,0 1 0 0 0,0 0 0 0 0,1 0-1 0 0,-1-2 1 0 0,0 2 0 0 0,-1-1-1 0 0,0 1 1 0 0,0-1 0 0 0,1-1 0 0 0,-1 1-1 0 0,0 0 1 0 0,-5 4 0 0 0,-1-2 21 0 0,2 1 1 0 0,-2-1-1 0 0,1 0 1 0 0,-1 0-1 0 0,0-1 1 0 0,0-1 0 0 0,0 1-1 0 0,-13 2 1 0 0,6-4-537 0 0,1 0 1 0 0,-19-1-1 0 0,87 5-2337 0 0,-38-4 2604 0 0,0 0 1 0 0,28-1-1 0 0,-31-1 36 0 0,-1-1 0 0 0,1 0 0 0 0,0-1 1 0 0,0-1-1 0 0,0 0 0 0 0,-1-1 0 0 0,0 1 0 0 0,19-10 0 0 0,-19 5 103 0 0</inkml:trace>
</inkml:ink>
</file>

<file path=ppt/ink/ink3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7"/>
    </inkml:context>
    <inkml:brush xml:id="br0">
      <inkml:brushProperty name="width" value="0.05" units="cm"/>
      <inkml:brushProperty name="height" value="0.05" units="cm"/>
    </inkml:brush>
  </inkml:definitions>
  <inkml:trace contextRef="#ctx0" brushRef="#br0">10 1 9218 0 0,'0'0'707'0'0,"2"18"869"0"0,-7 228-193 0 0,-1-134-1376 0 0,5-95-7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1.167"/>
    </inkml:context>
    <inkml:brush xml:id="br0">
      <inkml:brushProperty name="width" value="0.05" units="cm"/>
      <inkml:brushProperty name="height" value="0.05" units="cm"/>
      <inkml:brushProperty name="color" value="#004F8B"/>
    </inkml:brush>
  </inkml:definitions>
  <inkml:trace contextRef="#ctx0" brushRef="#br0">1 251 5985 0 0,'0'0'1503'0'0,"-1"-1"-976"0"0,3-4 3238 0 0,5-14-2520 0 0,1 0 0 0 0,19-32-1 0 0,-19 37-1273 0 0,2 1 1 0 0,-1 0-1 0 0,2 0 0 0 0,0 1 0 0 0,1 0 0 0 0,0 1 0 0 0,18-14 0 0 0,-30 25 26 0 0,0 0 0 0 0,1-1 0 0 0,-1 1 0 0 0,0 0 0 0 0,1 0 0 0 0,-1-1 0 0 0,0 1 1 0 0,1 0-1 0 0,-1 0 0 0 0,1 0 0 0 0,-1-1 0 0 0,0 1 0 0 0,1 0 0 0 0,-1 0 0 0 0,1 0 0 0 0,-1 0 0 0 0,0 0 0 0 0,1 0 0 0 0,-1 0 0 0 0,1 0 0 0 0,-1 0 0 0 0,1 0 0 0 0,-1 0 0 0 0,0 0 0 0 0,1 0 0 0 0,-1 0 0 0 0,1 0 0 0 0,-1 1 0 0 0,0-1 0 0 0,1 0 0 0 0,4 13-66 0 0,-8 25-26 0 0,2-33 77 0 0,-24 155 229 0 0,0 2 23 0 0,30-188-126 0 0,2 1-1 0 0,0 0 1 0 0,2 0-1 0 0,1 1 1 0 0,1 0-1 0 0,1 1 1 0 0,0 0 0 0 0,2 1-1 0 0,1 0 1 0 0,1 1-1 0 0,22-23 1 0 0,-37 43-113 0 0,0 0 0 0 0,0 0 0 0 0,0 0 0 0 0,-1 0 0 0 0,1 0 1 0 0,0 1-1 0 0,0-1 0 0 0,0 0 0 0 0,0 1 0 0 0,0-1 0 0 0,0 0 0 0 0,0 1 0 0 0,1 0 1 0 0,-1-1-1 0 0,0 1 0 0 0,0 0 0 0 0,0-1 0 0 0,0 1 0 0 0,1 0 0 0 0,-1 0 0 0 0,0 0 0 0 0,0 0 1 0 0,0 0-1 0 0,1 0 0 0 0,0 0 0 0 0,0 1 1 0 0,-1 0 0 0 0,0 0 1 0 0,0 0-1 0 0,0 0 0 0 0,0 0 0 0 0,-1 1 0 0 0,1-1 1 0 0,0 0-1 0 0,0 0 0 0 0,-1 0 0 0 0,1 1 1 0 0,0-1-1 0 0,-1 0 0 0 0,0 1 0 0 0,1-1 0 0 0,-1 0 1 0 0,1 3-1 0 0,0 8 20 0 0,0 1-1 0 0,0-1 1 0 0,-2 19 0 0 0,0-23 16 0 0,-6 78 247 0 0,5-74-246 0 0,0-1 0 0 0,-1 1-1 0 0,0-1 1 0 0,-1 1 0 0 0,-5 11 0 0 0,9-23-31 0 0,0 0 1 0 0,0 0-1 0 0,0 0 0 0 0,0 0 1 0 0,0 0-1 0 0,0 0 1 0 0,-1-1-1 0 0,1 1 0 0 0,0 0 1 0 0,0 0-1 0 0,0 0 0 0 0,0 0 1 0 0,0 0-1 0 0,0 0 1 0 0,0 0-1 0 0,0 0 0 0 0,0 0 1 0 0,0 0-1 0 0,0 0 0 0 0,0 0 1 0 0,0 0-1 0 0,-1 0 1 0 0,1 0-1 0 0,0 0 0 0 0,0 0 1 0 0,0 0-1 0 0,0 0 0 0 0,0 0 1 0 0,0 0-1 0 0,0 0 0 0 0,0 0 1 0 0,0 0-1 0 0,0 0 1 0 0,0 0-1 0 0,0 0 0 0 0,0 0 1 0 0,0 1-1 0 0,-1-1 0 0 0,1 0 1 0 0,0 0-1 0 0,0 0 1 0 0,0 0-1 0 0,0 0 0 0 0,0 0 1 0 0,0 0-1 0 0,0 0 0 0 0,0 0 1 0 0,0 0-1 0 0,0 0 1 0 0,0 0-1 0 0,0 0 0 0 0,0 0 1 0 0,0 0-1 0 0,0 1 0 0 0,0-12 19 0 0,3-15-33 0 0,5-6-445 0 0,3 0 0 0 0,0 1 0 0 0,2 1 0 0 0,1-1 0 0 0,1 2 0 0 0,2 0 0 0 0,1 1 0 0 0,40-48 0 0 0,-57 75 457 0 0,-1 0 0 0 0,1 0 0 0 0,0 0 0 0 0,0 0 0 0 0,0 0 0 0 0,0 0 0 0 0,0 0 0 0 0,0 0 0 0 0,1 0 0 0 0,-1 0 0 0 0,0 1 0 0 0,0-1 0 0 0,1 0 0 0 0,-1 1 0 0 0,0-1 0 0 0,1 1 0 0 0,-1 0 0 0 0,0-1 0 0 0,3 1 0 0 0,-3 0 17 0 0,0 1 0 0 0,0-1 1 0 0,0 1-1 0 0,0 0 0 0 0,0-1 0 0 0,0 1 0 0 0,0 0 0 0 0,-1-1 1 0 0,1 1-1 0 0,0 0 0 0 0,-1 0 0 0 0,1 0 0 0 0,0 0 1 0 0,-1 0-1 0 0,1-1 0 0 0,-1 1 0 0 0,1 0 0 0 0,-1 0 0 0 0,0 0 1 0 0,1 0-1 0 0,-1 1 0 0 0,0-1 0 0 0,0 0 0 0 0,0 0 1 0 0,0 0-1 0 0,0 1 0 0 0,2 25 422 0 0,-1 0-1 0 0,-1 0 1 0 0,-2 0-1 0 0,-5 31 1 0 0,2-13-218 0 0,-4 34-115 0 0,9-72-106 0 0</inkml:trace>
</inkml:ink>
</file>

<file path=ppt/ink/ink3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8"/>
    </inkml:context>
    <inkml:brush xml:id="br0">
      <inkml:brushProperty name="width" value="0.05" units="cm"/>
      <inkml:brushProperty name="height" value="0.05" units="cm"/>
    </inkml:brush>
  </inkml:definitions>
  <inkml:trace contextRef="#ctx0" brushRef="#br0">19 266 6449 0 0,'-9'-13'1977'0'0,"6"4"-1661"0"0,2-2 0 0 0,-1 2 1 0 0,0-1-1 0 0,1-1 0 0 0,0 1 0 0 0,1 1 1 0 0,0-2-1 0 0,1 1 0 0 0,0 0 0 0 0,1 0 1 0 0,2-10-1 0 0,-2 10-345 0 0,1 2 0 0 0,0-1 1 0 0,1 0-1 0 0,-1 1 0 0 0,1 0 0 0 0,1 0 0 0 0,0-1 1 0 0,-1 2-1 0 0,2-1 0 0 0,-1 2 0 0 0,1-2 0 0 0,10-7 1 0 0,-15 14 27 0 0,0 0 1 0 0,0 0 0 0 0,0 1 0 0 0,0-1 0 0 0,0 0-1 0 0,0 1 1 0 0,0-1 0 0 0,-1 0 0 0 0,1 1 0 0 0,0-1 0 0 0,0 1-1 0 0,0 0 1 0 0,1-1 0 0 0,-1 1 0 0 0,0 0 0 0 0,0-1-1 0 0,0 1 1 0 0,1 0 0 0 0,-1 0 0 0 0,0 0 0 0 0,-1 0 0 0 0,2 0-1 0 0,-1 0 1 0 0,0 1 0 0 0,0-1 0 0 0,1 0 0 0 0,-1 1 0 0 0,0-1-1 0 0,0 1 1 0 0,2 0 0 0 0,-1 2 33 0 0,1-1 0 0 0,0 2 0 0 0,0-1 0 0 0,0 1 0 0 0,-1-1 0 0 0,0 0 0 0 0,3 7 0 0 0,-3-6-39 0 0,44 82 138 0 0,-11-18 154 0 0,60 84 0 0 0,-44-86-225 0 0,87 92 0 0 0,-133-156-973 0 0</inkml:trace>
</inkml:ink>
</file>

<file path=ppt/ink/ink3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09"/>
    </inkml:context>
    <inkml:brush xml:id="br0">
      <inkml:brushProperty name="width" value="0.05" units="cm"/>
      <inkml:brushProperty name="height" value="0.05" units="cm"/>
    </inkml:brush>
  </inkml:definitions>
  <inkml:trace contextRef="#ctx0" brushRef="#br0">268 1 12443 0 0,'-2'0'66'0'0,"1"0"0"0"0,0 0 0 0 0,-1 0 0 0 0,1 0 0 0 0,0 0 0 0 0,0 1 0 0 0,0-1 0 0 0,0 1 0 0 0,0-1 0 0 0,-1 0 0 0 0,1 1 0 0 0,0 0 0 0 0,0-1 0 0 0,0 1 0 0 0,0 0 0 0 0,0 0 0 0 0,0-1 0 0 0,0 0 0 0 0,1 1 0 0 0,-1 0 0 0 0,0 0 0 0 0,-1 2 0 0 0,-19 28-207 0 0,15-22 260 0 0,-37 56 23 0 0,4 1 0 0 0,3 2 0 0 0,-41 103 0 0 0,72-157-159 0 0,0 1 0 0 0,-2 21 0 0 0,6-29-83 0 0,0-1 0 0 0,1 1 0 0 0,0 0-1 0 0,0 0 1 0 0,0-1 0 0 0,1 1 0 0 0,0-1 0 0 0,2 8 0 0 0,0-7-172 0 0</inkml:trace>
</inkml:ink>
</file>

<file path=ppt/ink/ink3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0"/>
    </inkml:context>
    <inkml:brush xml:id="br0">
      <inkml:brushProperty name="width" value="0.05" units="cm"/>
      <inkml:brushProperty name="height" value="0.05" units="cm"/>
    </inkml:brush>
  </inkml:definitions>
  <inkml:trace contextRef="#ctx0" brushRef="#br0">0 28 6913 0 0,'1'-1'36'0'0,"-1"0"0"0"0,1 1 0 0 0,-1-1-1 0 0,0 0 1 0 0,1 0 0 0 0,0 0 0 0 0,-1 1-1 0 0,1 0 1 0 0,-1-1 0 0 0,1 1-1 0 0,0-1 1 0 0,-1 1 0 0 0,0-1 0 0 0,1 1-1 0 0,0-1 1 0 0,-1 1 0 0 0,1-1 0 0 0,2 0-1 0 0,17-8 500 0 0,-17 9-500 0 0,1-2 73 0 0,1 1 0 0 0,0 0 1 0 0,-1 0-1 0 0,1 0 0 0 0,0 0 0 0 0,-1 1 1 0 0,1 0-1 0 0,0 0 0 0 0,-1 1 0 0 0,1-1 1 0 0,0 1-1 0 0,-1 0 0 0 0,1 0 0 0 0,0 1 1 0 0,0-1-1 0 0,-2 0 0 0 0,2 1 1 0 0,-1 1-1 0 0,0-1 0 0 0,0 1 0 0 0,0 0 1 0 0,0-1-1 0 0,-1 1 0 0 0,1 0 0 0 0,0 1 1 0 0,-1 0-1 0 0,0-2 0 0 0,0 2 0 0 0,4 7 1 0 0,-4-7 2 0 0,-1 0 1 0 0,1 0 0 0 0,-1-1-1 0 0,0 2 1 0 0,0-1-1 0 0,0 0 1 0 0,0 0 0 0 0,-1 1-1 0 0,0 0 1 0 0,0-1 0 0 0,-1 1-1 0 0,1-1 1 0 0,0 0-1 0 0,-1 1 1 0 0,0 0 0 0 0,-1-1-1 0 0,1 1 1 0 0,-1 0-1 0 0,0-1 1 0 0,0 1 0 0 0,1-1-1 0 0,-1 1 1 0 0,-1-1 0 0 0,0 0-1 0 0,0 1 1 0 0,0-2-1 0 0,-1 2 1 0 0,0-1 0 0 0,2 0-1 0 0,-7 4 1 0 0,2-1 107 0 0,-1-2 0 0 0,0 2-1 0 0,0-2 1 0 0,-1 0 0 0 0,1 1 0 0 0,-1-2 0 0 0,0 0 0 0 0,0 1 0 0 0,-1-2 0 0 0,1 0 0 0 0,-1 0-1 0 0,0 0 1 0 0,1-1 0 0 0,-2 0 0 0 0,-10 0 0 0 0,34-2-1302 0 0,-4 1 410 0 0,0-1 0 0 0,1-1-1 0 0,15-2 1 0 0,-12-2-4633 0 0</inkml:trace>
</inkml:ink>
</file>

<file path=ppt/ink/ink3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1"/>
    </inkml:context>
    <inkml:brush xml:id="br0">
      <inkml:brushProperty name="width" value="0.05" units="cm"/>
      <inkml:brushProperty name="height" value="0.05" units="cm"/>
    </inkml:brush>
  </inkml:definitions>
  <inkml:trace contextRef="#ctx0" brushRef="#br0">68 1 3481 0 0,'25'12'380'0'0,"-8"-4"-204"0"0,-9-3 137 0 0,0 1 1 0 0,-1 0-1 0 0,1 0 0 0 0,-1 1 1 0 0,1 0-1 0 0,-2 0 0 0 0,1 1 1 0 0,-2 0-1 0 0,6 9 0 0 0,-9-14-153 0 0,0 1-1 0 0,0-1 0 0 0,0 1 0 0 0,-1-2 0 0 0,0 2 0 0 0,0 0 0 0 0,0 0 1 0 0,0-1-1 0 0,0 1 0 0 0,-1-1 0 0 0,0 1 0 0 0,0-1 0 0 0,0 1 0 0 0,0 0 1 0 0,-1 0-1 0 0,1-1 0 0 0,-1 1 0 0 0,0 0 0 0 0,0-1 0 0 0,0 0 0 0 0,-1 1 1 0 0,1-1-1 0 0,-1 1 0 0 0,0-1 0 0 0,0 0 0 0 0,1 0 0 0 0,-6 5 0 0 0,1-3 67 0 0,1 2 0 0 0,-2-2-1 0 0,1 1 1 0 0,-1 0 0 0 0,1-2-1 0 0,-2 1 1 0 0,1 0 0 0 0,-1-2-1 0 0,-12 6 1 0 0,14-6-209 0 0,0-1 0 0 0,0-1 0 0 0,-1 0 1 0 0,2 1-1 0 0,-2-2 0 0 0,0 1 0 0 0,1 0 0 0 0,0-1 0 0 0,0-1 0 0 0,-1 1 1 0 0,1-1-1 0 0,-1 0 0 0 0,-8-2 0 0 0,53-16-2081 0 0,5-3 1379 0 0,-28 14 297 0 0</inkml:trace>
</inkml:ink>
</file>

<file path=ppt/ink/ink3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2"/>
    </inkml:context>
    <inkml:brush xml:id="br0">
      <inkml:brushProperty name="width" value="0.05" units="cm"/>
      <inkml:brushProperty name="height" value="0.05" units="cm"/>
    </inkml:brush>
  </inkml:definitions>
  <inkml:trace contextRef="#ctx0" brushRef="#br0">17 1 3209 0 0,'5'2'117'0'0,"1"0"1"0"0,0 1-1 0 0,-2-2 1 0 0,2 2 0 0 0,-1 1-1 0 0,-1-1 1 0 0,1 1-1 0 0,0-1 1 0 0,-1 1-1 0 0,0 0 1 0 0,0 0 0 0 0,0 0-1 0 0,-1 1 1 0 0,1 0-1 0 0,-1-1 1 0 0,4 11 0 0 0,-5-12 167 0 0,0 1 1 0 0,0-1-1 0 0,-1 0 1 0 0,1 0 0 0 0,-1 1-1 0 0,0 0 1 0 0,0-1 0 0 0,-1 1-1 0 0,1-1 1 0 0,-1 1 0 0 0,0-1-1 0 0,0 1 1 0 0,0 0 0 0 0,0 0-1 0 0,-1-1 1 0 0,1 1-1 0 0,-1-1 1 0 0,0 1 0 0 0,0 0-1 0 0,-1-2 1 0 0,1 2 0 0 0,-1 0-1 0 0,0-1 1 0 0,0-1 0 0 0,1 2-1 0 0,-1-1 1 0 0,-4 4-1 0 0,-4 2 320 0 0,-1-1-1 0 0,-1 1 0 0 0,1-2 0 0 0,-1 0 0 0 0,-19 8 0 0 0,36-15-955 0 0,2 0-707 0 0,3-2-2789 0 0,18-5-565 0 0</inkml:trace>
</inkml:ink>
</file>

<file path=ppt/ink/ink3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3"/>
    </inkml:context>
    <inkml:brush xml:id="br0">
      <inkml:brushProperty name="width" value="0.05" units="cm"/>
      <inkml:brushProperty name="height" value="0.05" units="cm"/>
    </inkml:brush>
  </inkml:definitions>
  <inkml:trace contextRef="#ctx0" brushRef="#br0">6 6 10594 0 0,'-6'-6'8467'0'0</inkml:trace>
</inkml:ink>
</file>

<file path=ppt/ink/ink3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4"/>
    </inkml:context>
    <inkml:brush xml:id="br0">
      <inkml:brushProperty name="width" value="0.05" units="cm"/>
      <inkml:brushProperty name="height" value="0.05" units="cm"/>
    </inkml:brush>
  </inkml:definitions>
  <inkml:trace contextRef="#ctx0" brushRef="#br0">0 6 10138 0 0,'1'1'11'0'0,"1"-1"-1"0"0,-1 1 0 0 0,0-1 1 0 0,0 0-1 0 0,0 0 1 0 0,-1 0-1 0 0,1 0 0 0 0,0 0 1 0 0,1 0-1 0 0,-1 0 1 0 0,0 0-1 0 0,0 0 0 0 0,0 0 1 0 0,0 0-1 0 0,0 0 1 0 0,1 0-1 0 0,-1 0 0 0 0,1-1 1 0 0,-1 1-35 0 0,36-5-2134 0 0,-24 4 1366 0 0</inkml:trace>
</inkml:ink>
</file>

<file path=ppt/ink/ink3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5"/>
    </inkml:context>
    <inkml:brush xml:id="br0">
      <inkml:brushProperty name="width" value="0.05" units="cm"/>
      <inkml:brushProperty name="height" value="0.05" units="cm"/>
    </inkml:brush>
  </inkml:definitions>
  <inkml:trace contextRef="#ctx0" brushRef="#br0">1 20 5065 0 0,'0'0'2081'0'0,"1"0"-1825"0"0,20-14-256 0 0,-16 8 80 0 0</inkml:trace>
</inkml:ink>
</file>

<file path=ppt/ink/ink3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6"/>
    </inkml:context>
    <inkml:brush xml:id="br0">
      <inkml:brushProperty name="width" value="0.05" units="cm"/>
      <inkml:brushProperty name="height" value="0.05" units="cm"/>
    </inkml:brush>
  </inkml:definitions>
  <inkml:trace contextRef="#ctx0" brushRef="#br0">0 78 5065 0 0,'7'-8'66'0'0,"1"1"1"0"0,-1 0-1 0 0,1 1 1 0 0,0-1-1 0 0,1 1 0 0 0,-1 2 1 0 0,2-2-1 0 0,16-6 1 0 0,-21 10 14 0 0,0-1 0 0 0,1 1 0 0 0,-1 1 0 0 0,1-1 0 0 0,0 0 0 0 0,-1 1 0 0 0,1 0 0 0 0,0 0 0 0 0,-1 1 0 0 0,8 0 0 0 0,-9 1 59 0 0,0-1 0 0 0,-1 1 1 0 0,1 1-1 0 0,0-1 1 0 0,0 0-1 0 0,-1 0 1 0 0,1 1-1 0 0,0 0 0 0 0,-1 0 1 0 0,1 0-1 0 0,-2 1 1 0 0,1 0-1 0 0,1-2 1 0 0,-1 2-1 0 0,4 6 1 0 0,16 21 588 0 0,-2 1 0 0 0,0 0 1 0 0,19 43-1 0 0,13 19 144 0 0,-15-37-714 0 0,3-1 0 0 0,2-3 0 0 0,61 59 0 0 0,-103-110-237 0 0,0 0 40 0 0,0 0-1 0 0,-1 0 1 0 0,1-1-1 0 0,-1 1 1 0 0,1 0 0 0 0,0 0-1 0 0,0 0 1 0 0,0 0-1 0 0,0-1 1 0 0,-1 1 0 0 0,1 0-1 0 0,0-1 1 0 0,0 1-1 0 0,-1 0 1 0 0,1-1 0 0 0,1 0-1 0 0,-1 1 1 0 0,0-1-1 0 0,0 1 1 0 0,1-1 0 0 0</inkml:trace>
</inkml:ink>
</file>

<file path=ppt/ink/ink3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7"/>
    </inkml:context>
    <inkml:brush xml:id="br0">
      <inkml:brushProperty name="width" value="0.05" units="cm"/>
      <inkml:brushProperty name="height" value="0.05" units="cm"/>
    </inkml:brush>
  </inkml:definitions>
  <inkml:trace contextRef="#ctx0" brushRef="#br0">424 1 17972 0 0,'0'0'73'0'0,"-1"-1"0"0"0,1 1-1 0 0,0 0 1 0 0,0 0 0 0 0,-1 0 0 0 0,0 0 0 0 0,1 0 0 0 0,-1 0 0 0 0,1 0-1 0 0,-1 0 1 0 0,1 0 0 0 0,-1 0 0 0 0,1 1 0 0 0,-1-1 0 0 0,1 0 0 0 0,-1 0 0 0 0,1 0-1 0 0,-1 1 1 0 0,1-1 0 0 0,-1 0 0 0 0,1 0 0 0 0,-1 1 0 0 0,1-1 0 0 0,-1 0-1 0 0,1 1 1 0 0,0-1 0 0 0,-1 1 0 0 0,-13 12-625 0 0,12-11 687 0 0,-206 235 803 0 0,147-163-805 0 0,53-65-139 0 0,-56 72 128 0 0,55-67-229 0 0,0 0 0 0 0,1 0-1 0 0,1 1 1 0 0,-8 18 0 0 0,9-17-279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1.566"/>
    </inkml:context>
    <inkml:brush xml:id="br0">
      <inkml:brushProperty name="width" value="0.05" units="cm"/>
      <inkml:brushProperty name="height" value="0.05" units="cm"/>
      <inkml:brushProperty name="color" value="#004F8B"/>
    </inkml:brush>
  </inkml:definitions>
  <inkml:trace contextRef="#ctx0" brushRef="#br0">1 205 2304 0 0,'84'-14'112'0'0,"-37"6"1395"0"0,78-21 0 0 0,-112 25-1078 0 0,1-1-1 0 0,-1 0 1 0 0,0-2-1 0 0,-1 1 1 0 0,1-1-1 0 0,-1-1 1 0 0,-1 0-1 0 0,1-1 1 0 0,-1 0-1 0 0,10-12 0 0 0,-19 19-315 0 0,0 1-1 0 0,-1-1 0 0 0,0 0 0 0 0,1 0 0 0 0,-1 0 0 0 0,0 0 0 0 0,0 0 0 0 0,0 0 0 0 0,0-1 0 0 0,0 1 0 0 0,0 0 0 0 0,-1 0 0 0 0,1-1 0 0 0,-1 1 0 0 0,1 0 0 0 0,-1-1 0 0 0,0-2 0 0 0,-1 3 109 0 0,1 1-1 0 0,0 0 1 0 0,-1-1-1 0 0,0 1 1 0 0,1 0 0 0 0,-1 0-1 0 0,0 0 1 0 0,1 0 0 0 0,-1 0-1 0 0,0 0 1 0 0,0 0-1 0 0,0 0 1 0 0,0 0 0 0 0,0 0-1 0 0,0 0 1 0 0,0 0 0 0 0,0 1-1 0 0,0-1 1 0 0,-1 0 0 0 0,1 1-1 0 0,0-1 1 0 0,0 1-1 0 0,-1-1 1 0 0,1 1 0 0 0,0 0-1 0 0,-1 0 1 0 0,1-1 0 0 0,0 1-1 0 0,-1 0 1 0 0,1 0-1 0 0,-2 1 1 0 0,-8-1 118 0 0,1 1-1 0 0,-1 0 1 0 0,1 0 0 0 0,0 1-1 0 0,0 1 1 0 0,0 0-1 0 0,0 0 1 0 0,0 1 0 0 0,1 0-1 0 0,0 1 1 0 0,-11 6-1 0 0,3 0-371 0 0,1 0 0 0 0,0 1 0 0 0,1 1-1 0 0,-26 28 1 0 0,35-34 27 0 0,0 0 1 0 0,1 0-1 0 0,0 1 0 0 0,1 0 1 0 0,0 0-1 0 0,0 0 0 0 0,0 0 1 0 0,1 0-1 0 0,1 1 0 0 0,-1-1 1 0 0,-1 14-1 0 0,4-18 4 0 0,-1-1 0 0 0,1 1 0 0 0,0-1 0 0 0,0 0 0 0 0,0 1 0 0 0,1-1 0 0 0,-1 1-1 0 0,1-1 1 0 0,0 1 0 0 0,0-1 0 0 0,0 0 0 0 0,0 0 0 0 0,1 0 0 0 0,-1 1 0 0 0,1-1 0 0 0,0-1 0 0 0,0 1 0 0 0,0 0 0 0 0,0 0 0 0 0,1-1 0 0 0,-1 1 0 0 0,0-1 0 0 0,1 0-1 0 0,0 1 1 0 0,0-1 0 0 0,0 0 0 0 0,0-1 0 0 0,0 1 0 0 0,0-1 0 0 0,0 1 0 0 0,0-1 0 0 0,6 1 0 0 0,-3 0-198 0 0,1 0 0 0 0,0-1 1 0 0,0-1-1 0 0,0 1 0 0 0,0-1 0 0 0,0 0 0 0 0,0-1 1 0 0,0 1-1 0 0,0-1 0 0 0,9-3 0 0 0,10-4-7276 0 0</inkml:trace>
</inkml:ink>
</file>

<file path=ppt/ink/ink3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8"/>
    </inkml:context>
    <inkml:brush xml:id="br0">
      <inkml:brushProperty name="width" value="0.05" units="cm"/>
      <inkml:brushProperty name="height" value="0.05" units="cm"/>
    </inkml:brush>
  </inkml:definitions>
  <inkml:trace contextRef="#ctx0" brushRef="#br0">131 0 4489 0 0,'9'12'428'0'0,"-5"-5"130"0"0,0-1 0 0 0,1 1 0 0 0,-2-1 0 0 0,6 13 0 0 0,-8-16-377 0 0,0 0-1 0 0,-1 1 0 0 0,1-2 0 0 0,-1 1 0 0 0,0 0 0 0 0,1 0 1 0 0,-1 0-1 0 0,-1 0 0 0 0,1 0 0 0 0,0 0 0 0 0,-1 0 0 0 0,0 0 1 0 0,0-1-1 0 0,0 1 0 0 0,0 0 0 0 0,-2 4 0 0 0,0-2 78 0 0,1 1-1 0 0,-2-2 0 0 0,0 2 0 0 0,0-1 0 0 0,1 0 1 0 0,-2 0-1 0 0,0-1 0 0 0,1 1 0 0 0,-1-2 1 0 0,-1 1-1 0 0,2 0 0 0 0,-2-1 0 0 0,-6 4 1 0 0,4-3-79 0 0,0 0 1 0 0,-1-2-1 0 0,0 1 1 0 0,1 0-1 0 0,-1-1 1 0 0,0-1-1 0 0,-1 1 1 0 0,-13-1-1 0 0,39-1-2369 0 0,31-6 0 0 0,-12-2 1071 0 0,0-1-1 0 0,38-16 0 0 0,-49 15 226 0 0</inkml:trace>
</inkml:ink>
</file>

<file path=ppt/ink/ink3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19"/>
    </inkml:context>
    <inkml:brush xml:id="br0">
      <inkml:brushProperty name="width" value="0.05" units="cm"/>
      <inkml:brushProperty name="height" value="0.05" units="cm"/>
    </inkml:brush>
  </inkml:definitions>
  <inkml:trace contextRef="#ctx0" brushRef="#br0">79 238 3225 0 0,'6'7'172'0'0,"0"-1"1"0"0,0 1-1 0 0,0 0 1 0 0,0 1 0 0 0,-2-1-1 0 0,1 1 1 0 0,7 15-1 0 0,-11-19 91 0 0,1 0-1 0 0,-1-1 0 0 0,-1 1 1 0 0,1 0-1 0 0,0 0 0 0 0,-1-1 0 0 0,0 2 1 0 0,0-1-1 0 0,0-1 0 0 0,-1 1 1 0 0,1 0-1 0 0,-1 0 0 0 0,0-1 0 0 0,0 1 1 0 0,0 0-1 0 0,-1 0 0 0 0,0-2 0 0 0,1 2 1 0 0,0 0-1 0 0,-1-1 0 0 0,-4 4 1 0 0,1-1 19 0 0,1 0 0 0 0,-1-1 0 0 0,0 1 0 0 0,0-2 0 0 0,-1 1 0 0 0,1-1 0 0 0,-1 1 1 0 0,-1-2-1 0 0,1 1 0 0 0,-1 0 0 0 0,1-1 0 0 0,-1-1 0 0 0,1 1 0 0 0,-1-1 1 0 0,-1 0-1 0 0,2 0 0 0 0,-10 0 0 0 0,38-4-3577 0 0,8-6 2458 0 0,-15 4-591 0 0,1-2-2233 0 0</inkml:trace>
  <inkml:trace contextRef="#ctx0" brushRef="#br0" timeOffset="1">328 0 456 0 0,'-2'39'4667'0'0,"-3"21"-3440"0"0,0 9 378 0 0,3-11-556 0 0,2 0 0 0 0,12 84 0 0 0,-10-129-1061 0 0</inkml:trace>
</inkml:ink>
</file>

<file path=ppt/ink/ink3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1"/>
    </inkml:context>
    <inkml:brush xml:id="br0">
      <inkml:brushProperty name="width" value="0.05" units="cm"/>
      <inkml:brushProperty name="height" value="0.05" units="cm"/>
    </inkml:brush>
  </inkml:definitions>
  <inkml:trace contextRef="#ctx0" brushRef="#br0">148 24 10594 0 0,'13'-23'5505'0'0,"-23"26"-616"0"0,-12 10-5031 0 0,2 1-1 0 0,0 1 0 0 0,0 0 1 0 0,2 2-1 0 0,-30 32 0 0 0,48-49 134 0 0,-1 0-1 0 0,1 0 0 0 0,0 1 1 0 0,0-1-1 0 0,-1 0 1 0 0,1 1-1 0 0,0-1 0 0 0,0 1 1 0 0,0-1-1 0 0,0 1 1 0 0,-1-1-1 0 0,1 0 0 0 0,0 1 1 0 0,0-1-1 0 0,0 1 0 0 0,0-1 1 0 0,0 1-1 0 0,0-1 1 0 0,0 1-1 0 0,0-1 0 0 0,0 1 1 0 0,0-1-1 0 0,1 0 1 0 0,-1 1-1 0 0,0-1 0 0 0,0 1 1 0 0,0-1-1 0 0,0 1 1 0 0,1-1-1 0 0,11 12-1432 0 0,24 5-947 0 0,-33-15 2503 0 0,20 7-1399 0 0,33 10-1 0 0,-37-16-3628 0 0</inkml:trace>
</inkml:ink>
</file>

<file path=ppt/ink/ink3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2"/>
    </inkml:context>
    <inkml:brush xml:id="br0">
      <inkml:brushProperty name="width" value="0.05" units="cm"/>
      <inkml:brushProperty name="height" value="0.05" units="cm"/>
    </inkml:brush>
  </inkml:definitions>
  <inkml:trace contextRef="#ctx0" brushRef="#br0">0 353 1840 0 0,'4'-2'11962'0'0,"7"-4"-11741"0"0,-1-2 1 0 0,1 1-1 0 0,-1-1 0 0 0,0 0 1 0 0,0-2-1 0 0,-2 1 1 0 0,14-18-1 0 0,4-8-966 0 0,21-40 0 0 0,-40 63 129 0 0,1-1 0 0 0,-3 1 0 0 0,2-2-1 0 0,-3 1 1 0 0,1 0 0 0 0,-1-1 0 0 0,0-1 0 0 0,-2 1 0 0 0,0-24 3079 0 0,-7 46-1110 0 0,-6 11-895 0 0,0 11-701 0 0,-10 46 1 0 0,18-63 334 0 0,1-1 0 0 0,0 1 0 0 0,1 1 0 0 0,0-1 0 0 0,1 0 0 0 0,3 19 0 0 0,-2-29-111 0 0,-1 1 0 0 0,1 1 0 0 0,0-1 0 0 0,1-1 0 0 0,-1 1 0 0 0,1 0 1 0 0,-2 0-1 0 0,2-1 0 0 0,1 1 0 0 0,-1 0 0 0 0,0-1 0 0 0,1 0 0 0 0,-1 0 0 0 0,1 1 0 0 0,0-1 1 0 0,0 0-1 0 0,0-1 0 0 0,0 0 0 0 0,0 1 0 0 0,1-1 0 0 0,0 0 0 0 0,0 0 0 0 0,-1 0 0 0 0,1-1 1 0 0,0 1-1 0 0,0-1 0 0 0,-1 0 0 0 0,1 0 0 0 0,1 0 0 0 0,-2 0 0 0 0,1-1 0 0 0,1 0 0 0 0,-1 0 1 0 0,0 0-1 0 0,0 0 0 0 0,0-1 0 0 0,0 1 0 0 0,0-1 0 0 0,0 0 0 0 0,0-1 0 0 0,-1 1 0 0 0,2-1 1 0 0,-1 1-1 0 0,-1-1 0 0 0,0 0 0 0 0,1 0 0 0 0,0-1 0 0 0,3-3 0 0 0,21-23-1225 0 0,-15 11-2668 0 0</inkml:trace>
</inkml:ink>
</file>

<file path=ppt/ink/ink3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3"/>
    </inkml:context>
    <inkml:brush xml:id="br0">
      <inkml:brushProperty name="width" value="0.05" units="cm"/>
      <inkml:brushProperty name="height" value="0.05" units="cm"/>
    </inkml:brush>
  </inkml:definitions>
  <inkml:trace contextRef="#ctx0" brushRef="#br0">1 0 10594 0 0,'0'0'1153'0'0,"0"1"-1153"0"0,1 1-673 0 0,2-1-159 0 0,0 2-32 0 0,3 0-8 0 0,4 1 560 0 0,1 2 120 0 0,3-3 16 0 0,2 0 8 0 0,2-2-569 0 0,5-1-119 0 0,7-1-16 0 0,-3-2-8 0 0</inkml:trace>
</inkml:ink>
</file>

<file path=ppt/ink/ink3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4"/>
    </inkml:context>
    <inkml:brush xml:id="br0">
      <inkml:brushProperty name="width" value="0.05" units="cm"/>
      <inkml:brushProperty name="height" value="0.05" units="cm"/>
    </inkml:brush>
  </inkml:definitions>
  <inkml:trace contextRef="#ctx0" brushRef="#br0">0 0 16131 0 0,'0'0'3519'0'0</inkml:trace>
</inkml:ink>
</file>

<file path=ppt/ink/ink3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5"/>
    </inkml:context>
    <inkml:brush xml:id="br0">
      <inkml:brushProperty name="width" value="0.05" units="cm"/>
      <inkml:brushProperty name="height" value="0.05" units="cm"/>
    </inkml:brush>
  </inkml:definitions>
  <inkml:trace contextRef="#ctx0" brushRef="#br0">4 18 11058 0 0,'-3'0'3809'0'0,"4"0"-4209"0"0,1 1-216 0 0,0 0-48 0 0,19-3-144 0 0,-7-4 808 0 0,0-5 0 0 0</inkml:trace>
</inkml:ink>
</file>

<file path=ppt/ink/ink3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6"/>
    </inkml:context>
    <inkml:brush xml:id="br0">
      <inkml:brushProperty name="width" value="0.05" units="cm"/>
      <inkml:brushProperty name="height" value="0.05" units="cm"/>
    </inkml:brush>
  </inkml:definitions>
  <inkml:trace contextRef="#ctx0" brushRef="#br0">0 353 10594 0 0,'0'0'1371'0'0,"14"-1"896"0"0,-2-3-1857 0 0,-1-2 0 0 0,2 0 0 0 0,-2 0 0 0 0,-1-2 0 0 0,1 2-1 0 0,0-3 1 0 0,-2 2 0 0 0,18-19 0 0 0,-7 3-524 0 0,0 1 0 0 0,29-49-1 0 0,-38 55-922 0 0,-2 0-1 0 0,0-1 1 0 0,-1 0-1 0 0,-1-1 1 0 0,0 0-1 0 0,7-30 1 0 0,-14 48 972 0 0,0 0 0 0 0,0 0 1 0 0,0 0-1 0 0,0 0 1 0 0,1 0-1 0 0,-1-1 1 0 0,0 1-1 0 0,0 0 0 0 0,0 0 1 0 0,0-1-1 0 0,0 1 1 0 0,0 0-1 0 0,0 0 1 0 0,0-1-1 0 0,0 1 0 0 0,0 0 1 0 0,0 0-1 0 0,0-1 1 0 0,0 1-1 0 0,0 0 1 0 0,0 0-1 0 0,0-1 0 0 0,-1 1 1 0 0,1 0-1 0 0,0 0 1 0 0,0-1-1 0 0,0 1 0 0 0,0 0 1 0 0,0 0-1 0 0,-1-1 1 0 0,1 1-1 0 0,0 0 1 0 0,-1 0-1 0 0,-6 5 770 0 0,-7 14 1282 0 0,3 4-1628 0 0,1 0 1 0 0,0 1 0 0 0,-9 34-1 0 0,15-42-80 0 0,0 0-1 0 0,2 0 0 0 0,0-1 0 0 0,0 2 0 0 0,1-1 1 0 0,3 25-1 0 0,-2-39-250 0 0,0 2 1 0 0,1-1-1 0 0,-1 0 0 0 0,1 0 1 0 0,0 0-1 0 0,-1 0 1 0 0,1 0-1 0 0,0 1 1 0 0,1-2-1 0 0,-1 1 1 0 0,1 0-1 0 0,0-1 1 0 0,0 1-1 0 0,2 3 0 0 0,-3-6-80 0 0,0 0 0 0 0,-1 0 0 0 0,1 0 0 0 0,-1 0 0 0 0,1 0 0 0 0,0 0 0 0 0,-1 0 0 0 0,1 0 0 0 0,-1 0 0 0 0,1 0 0 0 0,0 0 0 0 0,-1-1 0 0 0,1 1 0 0 0,-1 0 0 0 0,1 0 0 0 0,-1-1 0 0 0,1 1 0 0 0,-1 0 0 0 0,1 0 0 0 0,-1 0 0 0 0,1 0 0 0 0,-1-1 0 0 0,1 0 0 0 0,12-12-680 0 0,-11 12 635 0 0,24-28-1504 0 0,46-66 0 0 0,-47 58-643 0 0,39-41 0 0 0,-61 75 2292 0 0,0 0 1 0 0,0 0-1 0 0,0 0 0 0 0,1 1 1 0 0,-1-1-1 0 0,0 1 0 0 0,1 0 0 0 0,4-2 1 0 0,-7 5 228 0 0,0 1-1 0 0,-1-1 1 0 0,0 1 0 0 0,1-1 0 0 0,0 1 0 0 0,-1 0 0 0 0,1-1 0 0 0,-1 0-1 0 0,0 1 1 0 0,1 0 0 0 0,-1 0 0 0 0,0 3 0 0 0,0-4-86 0 0,1 16 357 0 0,0 0-1 0 0,-1 0 1 0 0,-1 1-1 0 0,-4 24 1 0 0,-21 68 1932 0 0,18-76-1473 0 0,15-60-2521 0 0,2 1 0 0 0,1 1 0 0 0,15-29-1 0 0,52-74-4226 0 0,-41 80 4458 0 0,-33 44 1401 0 0,-2 0-1 0 0,2 0 0 0 0,0 1 0 0 0,0-1 0 0 0,1 1 0 0 0,-2-1 0 0 0,2 1 0 0 0,-1 0 0 0 0,1 0 0 0 0,-1 1 1 0 0,1-1-1 0 0,6-1 0 0 0,-9 3 44 0 0,-1 0 1 0 0,2 1-1 0 0,-1-1 1 0 0,0 0-1 0 0,0 1 1 0 0,0-1-1 0 0,0 1 1 0 0,0 0-1 0 0,0-1 0 0 0,0 1 1 0 0,0 0-1 0 0,0-1 1 0 0,0 0-1 0 0,0 1 1 0 0,0 0-1 0 0,-1 0 1 0 0,0 0-1 0 0,1 0 1 0 0,0 0-1 0 0,-1 0 1 0 0,1 0-1 0 0,-1 0 1 0 0,1 0-1 0 0,-1 1 0 0 0,1-1 1 0 0,-1 0-1 0 0,0 0 1 0 0,0-1-1 0 0,1 3 1 0 0,6 35 1583 0 0,-6 121 1253 0 0,-2-140-3211 0 0</inkml:trace>
</inkml:ink>
</file>

<file path=ppt/ink/ink3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7"/>
    </inkml:context>
    <inkml:brush xml:id="br0">
      <inkml:brushProperty name="width" value="0.05" units="cm"/>
      <inkml:brushProperty name="height" value="0.05" units="cm"/>
    </inkml:brush>
  </inkml:definitions>
  <inkml:trace contextRef="#ctx0" brushRef="#br0">260 740 9218 0 0,'0'-19'2284'0'0,"0"0"0"0"0,-8-35 0 0 0,7 49-2050 0 0,0-1 1 0 0,-1-1-1 0 0,0 2 0 0 0,1-1 0 0 0,-2 1 0 0 0,0-1 1 0 0,0 0-1 0 0,0 2 0 0 0,1-2 0 0 0,-2 1 0 0 0,0 1 1 0 0,-8-9-1 0 0,10 11-169 0 0,-1 1 0 0 0,1-1 1 0 0,0 1-1 0 0,0 0 0 0 0,0 0 1 0 0,-1 0-1 0 0,0 1 0 0 0,1-1 1 0 0,-1 1-1 0 0,2-1 0 0 0,-2 1 0 0 0,0 0 1 0 0,1 0-1 0 0,-1 0 0 0 0,0 0 1 0 0,2 0-1 0 0,-2 1 0 0 0,0-1 1 0 0,1 1-1 0 0,-1 0 0 0 0,1 0 1 0 0,0 0-1 0 0,0 0 0 0 0,-1 0 1 0 0,1 0-1 0 0,0 1 0 0 0,-3 1 0 0 0,-5 4 43 0 0,1 0 0 0 0,0-1 0 0 0,1 2-1 0 0,-14 14 1 0 0,11-9-170 0 0,2 1-1 0 0,-2-1 1 0 0,3 2 0 0 0,-14 26-1 0 0,19-32-95 0 0,-2 0 0 0 0,2 2 0 0 0,0-2 0 0 0,1 1 0 0 0,0 1-1 0 0,0-1 1 0 0,1 0 0 0 0,0 19 0 0 0,1-27 111 0 0,0 0 1 0 0,0-1-1 0 0,0 1 0 0 0,0 0 1 0 0,0-1-1 0 0,0 1 1 0 0,1-1-1 0 0,-1 0 0 0 0,1 1 1 0 0,-1 0-1 0 0,1-1 1 0 0,-1 1-1 0 0,1-1 0 0 0,0 1 1 0 0,0-1-1 0 0,0 1 1 0 0,-1-2-1 0 0,1 1 0 0 0,0 0 1 0 0,0 1-1 0 0,0-1 0 0 0,1 0 1 0 0,-1 0-1 0 0,0 0 1 0 0,1 0-1 0 0,-1 0 0 0 0,1 0 1 0 0,-1-1-1 0 0,0 1 1 0 0,0 0-1 0 0,1-1 0 0 0,-1 1 1 0 0,1-1-1 0 0,0 0 1 0 0,-1 0-1 0 0,1 0 0 0 0,2 0 1 0 0,0 0-14 0 0,1 0 0 0 0,-1-1 0 0 0,0 0 0 0 0,0-1 1 0 0,1 1-1 0 0,-1-1 0 0 0,-1 0 0 0 0,1 0 0 0 0,0 0 1 0 0,0 1-1 0 0,-1-2 0 0 0,1 0 0 0 0,3-2 0 0 0,20-21-217 0 0,-1-2-1 0 0,-1 0 1 0 0,-1-2-1 0 0,-2 0 0 0 0,0-2 1 0 0,24-49-1 0 0,77-213-4258 0 0,-9 20-1473 0 0,-107 255 15237 0 0,-26 66-1592 0 0,-2 28-8535 0 0,11-43 1355 0 0,-20 78-533 0 0,-29 193-1 0 0,54-265 39 0 0,3 45-1 0 0,2-68 10 0 0,1 1 0 0 0,1-1 0 0 0,0 0 1 0 0,1 0-1 0 0,9 26 0 0 0,-6-28-1709 0 0</inkml:trace>
</inkml:ink>
</file>

<file path=ppt/ink/ink3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8"/>
    </inkml:context>
    <inkml:brush xml:id="br0">
      <inkml:brushProperty name="width" value="0.05" units="cm"/>
      <inkml:brushProperty name="height" value="0.05" units="cm"/>
    </inkml:brush>
  </inkml:definitions>
  <inkml:trace contextRef="#ctx0" brushRef="#br0">0 156 13827 0 0,'36'2'969'0'0,"-26"-1"-815"0"0,0 0-1 0 0,1-1 1 0 0,12-1-1 0 0,-4-1 266 0 0,-2-1 0 0 0,2-1 0 0 0,-1-1 1 0 0,22-9-1 0 0,-34 11-352 0 0,0 2 0 0 0,-2-2 0 0 0,2 1 1 0 0,-1-2-1 0 0,-1 1 0 0 0,1 0 0 0 0,0 0 1 0 0,-1-1-1 0 0,1 0 0 0 0,-1 0 0 0 0,-1 0 1 0 0,1-1-1 0 0,0 0 0 0 0,-1 1 0 0 0,0-1 1 0 0,0-1-1 0 0,5-9 0 0 0,-8 14-18 0 0,1 0-1 0 0,-1-1 1 0 0,0 1 0 0 0,1-1-1 0 0,-1 0 1 0 0,0 1 0 0 0,0-1-1 0 0,0 0 1 0 0,0 1 0 0 0,0 0-1 0 0,0-1 1 0 0,-1 1 0 0 0,1-1-1 0 0,0 0 1 0 0,-1 1 0 0 0,1-1-1 0 0,-1 1 1 0 0,0-1 0 0 0,0 1-1 0 0,1 0 1 0 0,-1 0-1 0 0,0-1 1 0 0,0 1 0 0 0,0 0-1 0 0,-1 0 1 0 0,1-1 0 0 0,0 1-1 0 0,1 0 1 0 0,-2 0 0 0 0,1 0-1 0 0,0 0 1 0 0,-1 1 0 0 0,-2-1-1 0 0,1-1-30 0 0,1 1-1 0 0,-1 0 0 0 0,-1 0 0 0 0,1 0 0 0 0,-1 1 1 0 0,2-1-1 0 0,-2 1 0 0 0,1 0 0 0 0,-1 0 1 0 0,2 0-1 0 0,-2 0 0 0 0,1 0 0 0 0,-1 1 0 0 0,1 0 1 0 0,-4 1-1 0 0,-1 1-143 0 0,0 1 1 0 0,0 1-1 0 0,1 0 1 0 0,0-1-1 0 0,-1 2 1 0 0,1 0-1 0 0,0-1 1 0 0,1 2-1 0 0,0-1 1 0 0,0 1-1 0 0,-8 12 1 0 0,5-6 36 0 0,0 1-1 0 0,2 0 1 0 0,0 0 0 0 0,1 1-1 0 0,-8 24 1 0 0,12-31 87 0 0,0-1 0 0 0,1 1 0 0 0,0 0 0 0 0,0 0-1 0 0,1-1 1 0 0,0 2 0 0 0,0-2 0 0 0,1 0 0 0 0,0 2 0 0 0,1-2 0 0 0,0 1 0 0 0,0-1-1 0 0,0 1 1 0 0,1-1 0 0 0,6 12 0 0 0,-7-13-117 0 0,2-2-1 0 0,0 2 1 0 0,0-1-1 0 0,-1-1 0 0 0,2 1 1 0 0,-1 0-1 0 0,1-1 1 0 0,9 7-1 0 0,-10-8-352 0 0,1-1 0 0 0,0 1-1 0 0,0 0 1 0 0,0-1 0 0 0,1 0-1 0 0,-1 0 1 0 0,1 0 0 0 0,-1-2-1 0 0,1 1 1 0 0,7 1 0 0 0,11-2-4826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2.170"/>
    </inkml:context>
    <inkml:brush xml:id="br0">
      <inkml:brushProperty name="width" value="0.05" units="cm"/>
      <inkml:brushProperty name="height" value="0.05" units="cm"/>
      <inkml:brushProperty name="color" value="#004F8B"/>
    </inkml:brush>
  </inkml:definitions>
  <inkml:trace contextRef="#ctx0" brushRef="#br0">204 103 2304 0 0,'-5'-6'8374'0'0,"4"6"-8085"0"0,-14-2 3956 0 0,-12 6-486 0 0,19-1-3477 0 0,0 0 1 0 0,0 1 0 0 0,0 0-1 0 0,1 0 1 0 0,-1 1 0 0 0,1 0-1 0 0,0 0 1 0 0,0 1 0 0 0,1 0 0 0 0,-7 7-1 0 0,4-2-313 0 0,0 0 1 0 0,0 0-1 0 0,1 1 0 0 0,0 0 0 0 0,-8 19 0 0 0,14-26 21 0 0,0 0 0 0 0,1 1 0 0 0,0-1 0 0 0,-1 0 0 0 0,1 7-1 0 0,1-10 5 0 0,-1-1-1 0 0,1 1 0 0 0,0 0 0 0 0,0-1 0 0 0,0 1 1 0 0,0 0-1 0 0,1-1 0 0 0,-1 1 0 0 0,0-1 0 0 0,1 1 1 0 0,-1 0-1 0 0,1-1 0 0 0,-1 1 0 0 0,1-1 0 0 0,0 0 0 0 0,-1 1 1 0 0,1-1-1 0 0,0 1 0 0 0,0-1 0 0 0,0 0 0 0 0,2 2 1 0 0,-2-3-3 0 0,0 0 0 0 0,0 1 0 0 0,0-1 0 0 0,0 0 0 0 0,1 0 0 0 0,-1 0 0 0 0,0 0 0 0 0,0 0 0 0 0,0 0 0 0 0,0 0 0 0 0,0 0 0 0 0,0-1 0 0 0,1 1 0 0 0,-1 0 0 0 0,0-1 0 0 0,0 1 0 0 0,0-1 0 0 0,0 1 0 0 0,0-1 0 0 0,0 1 0 0 0,0-1 0 0 0,0 0 0 0 0,-1 0 0 0 0,1 1 0 0 0,0-1 0 0 0,1-2 0 0 0,24-25-181 0 0,-22 23 163 0 0,61-84-831 0 0,-45 59-207 0 0,2 0 0 0 0,30-31 0 0 0,-52 61 1063 0 0,0 0 1 0 0,0 0 0 0 0,1-1 0 0 0,-1 1-1 0 0,0 0 1 0 0,0 0 0 0 0,0 0 0 0 0,0-1-1 0 0,0 1 1 0 0,0 0 0 0 0,0 0 0 0 0,1 0-1 0 0,-1 0 1 0 0,0-1 0 0 0,0 1 0 0 0,0 0-1 0 0,0 0 1 0 0,1 0 0 0 0,-1 0 0 0 0,0 0-1 0 0,0 0 1 0 0,0 0 0 0 0,1 0 0 0 0,-1 0-1 0 0,0-1 1 0 0,0 1 0 0 0,1 0 0 0 0,-1 0-1 0 0,0 0 1 0 0,0 0 0 0 0,0 0 0 0 0,1 0-1 0 0,-1 0 1 0 0,0 0 0 0 0,0 0 0 0 0,0 1-1 0 0,1-1 1 0 0,-1 0 0 0 0,0 0 0 0 0,0 0-1 0 0,0 0 1 0 0,1 0 0 0 0,-1 0 0 0 0,0 0-1 0 0,0 0 1 0 0,0 1 0 0 0,1-1 0 0 0,-1 0-1 0 0,0 0 1 0 0,0 0 0 0 0,0 0 0 0 0,0 1-1 0 0,0-1 1 0 0,0 0 0 0 0,1 0 0 0 0,0 20 241 0 0,-10 33 308 0 0,8-46-546 0 0,-7 54 329 0 0,8-57-328 0 0,-1 0 1 0 0,1 0 0 0 0,0 0 0 0 0,1 0-1 0 0,-1 0 1 0 0,1 0 0 0 0,0-1-1 0 0,0 1 1 0 0,0 0 0 0 0,0 0-1 0 0,0-1 1 0 0,1 1 0 0 0,2 4 0 0 0,-3-8-7 0 0,0 1 1 0 0,-1-1 0 0 0,1 0 0 0 0,0 0 0 0 0,-1 1 0 0 0,1-1 0 0 0,0 0 0 0 0,0 0 0 0 0,-1 0 0 0 0,1 0 0 0 0,0 0 0 0 0,-1 0-1 0 0,1 0 1 0 0,0 0 0 0 0,-1 0 0 0 0,1 0 0 0 0,0-1 0 0 0,0 1 0 0 0,-1 0 0 0 0,1 0 0 0 0,-1-1 0 0 0,1 1 0 0 0,0 0-1 0 0,-1-1 1 0 0,1 1 0 0 0,-1-1 0 0 0,1 1 0 0 0,0-1 0 0 0,-1 1 0 0 0,1-1 0 0 0,-1 1 0 0 0,0-1 0 0 0,1 1 0 0 0,0-2-1 0 0,19-22-49 0 0,-18 23 39 0 0,23-35-331 0 0,22-25-912 0 0,-42 56 1160 0 0,0-1 1 0 0,0 1-1 0 0,1 0 1 0 0,-1 1-1 0 0,1-1 0 0 0,0 1 1 0 0,13-6-1 0 0,-19 10 98 0 0,0 0-1 0 0,0 0 0 0 0,1 0 0 0 0,-1 0 0 0 0,0 0 0 0 0,1-1 0 0 0,-1 1 1 0 0,0 0-1 0 0,1 0 0 0 0,-1 0 0 0 0,0 0 0 0 0,0 0 0 0 0,1 0 0 0 0,-1 0 1 0 0,0 1-1 0 0,1-1 0 0 0,-1 0 0 0 0,0 0 0 0 0,0 0 0 0 0,1 0 0 0 0,-1 0 1 0 0,0 0-1 0 0,1 0 0 0 0,-1 1 0 0 0,0-1 0 0 0,0 0 0 0 0,1 0 0 0 0,-1 0 0 0 0,0 1 1 0 0,0-1-1 0 0,0 0 0 0 0,1 1 0 0 0,4 12 90 0 0,-3 20 120 0 0,-2-28-176 0 0,2 24 228 0 0,0-14-125 0 0,-1 0 0 0 0,-1-1 0 0 0,-2 19 0 0 0,5-40-152 0 0,0 0 0 0 0,0 0-1 0 0,0 0 1 0 0,1 1 0 0 0,0-1 0 0 0,8-9-1 0 0,0-1-98 0 0,54-72-2267 0 0,5 5-5995 0 0,-70 84 8459 0 0,-1 0-1 0 0,0 0 0 0 0,0-1 1 0 0,0 1-1 0 0,0 0 1 0 0,0 0-1 0 0,0 0 0 0 0,0 0 1 0 0,0 0-1 0 0,1 0 1 0 0,-1 0-1 0 0,0-1 0 0 0,0 1 1 0 0,0 0-1 0 0,0 0 0 0 0,0 0 1 0 0,0 0-1 0 0,1 0 1 0 0,-1 0-1 0 0,0 0 0 0 0,0 0 1 0 0,0 0-1 0 0,0 0 0 0 0,1 0 1 0 0,-1 0-1 0 0,0 0 1 0 0,0 0-1 0 0,0 0 0 0 0,0 0 1 0 0,0 0-1 0 0,1 0 1 0 0,-1 0-1 0 0,0 0 0 0 0,0 0 1 0 0,0 0-1 0 0,0 0 0 0 0,1 0 1 0 0,-1 0-1 0 0,0 1 1 0 0,0-1-1 0 0,0 0 0 0 0,0 0 1 0 0,0 0-1 0 0,0 0 1 0 0,0 0-1 0 0,1 0 0 0 0,-1 0 1 0 0,0 1-1 0 0,0-1 0 0 0,0 0 1 0 0,0 0-1 0 0,0 0 1 0 0,0 0-1 0 0,0 0 0 0 0,0 1 1 0 0,0-1-1 0 0,4 17 2544 0 0,-2 32-992 0 0,-2-34-1312 0 0,1-3-282 0 0,1 0-1 0 0,0 0 1 0 0,1 0-1 0 0,0 0 1 0 0,1-1-1 0 0,0 0 0 0 0,0 1 1 0 0,12 17-1 0 0,-12-23-100 0 0</inkml:trace>
</inkml:ink>
</file>

<file path=ppt/ink/ink3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29"/>
    </inkml:context>
    <inkml:brush xml:id="br0">
      <inkml:brushProperty name="width" value="0.05" units="cm"/>
      <inkml:brushProperty name="height" value="0.05" units="cm"/>
    </inkml:brush>
  </inkml:definitions>
  <inkml:trace contextRef="#ctx0" brushRef="#br0">31 39 3225 0 0,'-18'-14'2213'0'0,"17"13"-1614"0"0,-1 0-1 0 0,1 1 1 0 0,0-2 0 0 0,1 1-1 0 0,-1 0 1 0 0,0-1-1 0 0,0 1 1 0 0,0 0 0 0 0,0-1-1 0 0,1 1 1 0 0,-1-1 0 0 0,0 0-1 0 0,1 1-584 0 0,0 0-1 0 0,1 1 1 0 0,-1 0-1 0 0,1-1 1 0 0,-1 1-1 0 0,1-1 1 0 0,-1 1-1 0 0,0 0 1 0 0,1-1-1 0 0,0 1 1 0 0,-1 0-1 0 0,1-1 1 0 0,-1 1-1 0 0,1 0 1 0 0,-1 0-1 0 0,0-1 1 0 0,1 1-1 0 0,-1 0 1 0 0,1 0-1 0 0,-1 0 1 0 0,1 0-1 0 0,0 0 1 0 0,-1 0-1 0 0,1 0 1 0 0,0 0-1 0 0,0 0 1 0 0,18 2 212 0 0,-11 1-158 0 0,2 0 1 0 0,-2 1-1 0 0,1 1 0 0 0,-1 0 0 0 0,0 0 1 0 0,1 1-1 0 0,-2-1 0 0 0,1 2 1 0 0,-2 0-1 0 0,2-1 0 0 0,-2 1 0 0 0,0 0 1 0 0,9 14-1 0 0,5 10 279 0 0,-2 1 0 0 0,17 40 1 0 0,-32-65-343 0 0,4 8-47 0 0,0 1 0 0 0,-1 0 0 0 0,-2 0 0 0 0,1 1 0 0 0,-1-1 0 0 0,-2 1 1 0 0,0-1-1 0 0,0 19 0 0 0</inkml:trace>
</inkml:ink>
</file>

<file path=ppt/ink/ink3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0"/>
    </inkml:context>
    <inkml:brush xml:id="br0">
      <inkml:brushProperty name="width" value="0.05" units="cm"/>
      <inkml:brushProperty name="height" value="0.05" units="cm"/>
    </inkml:brush>
  </inkml:definitions>
  <inkml:trace contextRef="#ctx0" brushRef="#br0">554 3 13827 0 0,'-2'-1'199'0'0,"0"1"0"0"0,0 0 0 0 0,0-1 0 0 0,0 1 0 0 0,0 0 0 0 0,1 0 0 0 0,0 0 0 0 0,-1 0 0 0 0,0 0 0 0 0,0 1 0 0 0,0-1 1 0 0,0 0-1 0 0,0 1 0 0 0,1 0 0 0 0,-1-1 0 0 0,1 1 0 0 0,-1 0 0 0 0,-2 1 0 0 0,-32 21 736 0 0,31-18-634 0 0,-182 152 1160 0 0,76-59-963 0 0,-36 40-3354 0 0,116-106 1263 0 0</inkml:trace>
</inkml:ink>
</file>

<file path=ppt/ink/ink3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1"/>
    </inkml:context>
    <inkml:brush xml:id="br0">
      <inkml:brushProperty name="width" value="0.05" units="cm"/>
      <inkml:brushProperty name="height" value="0.05" units="cm"/>
    </inkml:brush>
  </inkml:definitions>
  <inkml:trace contextRef="#ctx0" brushRef="#br0">0 0 11979 0 0,'1'0'2875'0'0,"40"5"825"0"0,5 0-4309 0 0,-12-6 356 0 0,3-1-3 0 0</inkml:trace>
</inkml:ink>
</file>

<file path=ppt/ink/ink3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2"/>
    </inkml:context>
    <inkml:brush xml:id="br0">
      <inkml:brushProperty name="width" value="0.05" units="cm"/>
      <inkml:brushProperty name="height" value="0.05" units="cm"/>
    </inkml:brush>
  </inkml:definitions>
  <inkml:trace contextRef="#ctx0" brushRef="#br0">526 31 3225 0 0,'0'-17'3913'0'0,"1"4"3008"0"0,-10 25-1744 0 0,-355 606-3344 0 0,225-336-4523 0 0,124-244 1443 0 0</inkml:trace>
</inkml:ink>
</file>

<file path=ppt/ink/ink3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3"/>
    </inkml:context>
    <inkml:brush xml:id="br0">
      <inkml:brushProperty name="width" value="0.05" units="cm"/>
      <inkml:brushProperty name="height" value="0.05" units="cm"/>
    </inkml:brush>
  </inkml:definitions>
  <inkml:trace contextRef="#ctx0" brushRef="#br0">0 842 7834 0 0,'12'-6'3986'0'0,"28"-27"-2670"0"0,-3-2 0 0 0,-1-1 0 0 0,58-78 0 0 0,-65 73-1274 0 0,-2-1 0 0 0,-1-2 0 0 0,-3-1 0 0 0,-1 0 0 0 0,-4-2 0 0 0,0-1 0 0 0,11-52 0 0 0,-25 85-103 0 0,2-5-130 0 0,-1-1-1 0 0,-1-1 1 0 0,-1 1 0 0 0,0 0-1 0 0,-2 0 1 0 0,-1-23-1 0 0,0 43 238 0 0,0 0 0 0 0,0 0-1 0 0,0 0 1 0 0,0 0-1 0 0,-1 0 1 0 0,1 0-1 0 0,0 0 1 0 0,0 0-1 0 0,-1 0 1 0 0,1 0 0 0 0,0 0-1 0 0,-1 0 1 0 0,1 0-1 0 0,-1 1 1 0 0,1 0-1 0 0,-1-1 1 0 0,1 0-1 0 0,-1 0 1 0 0,0 0 0 0 0,1 1-1 0 0,-1-1 1 0 0,-2-1-1 0 0,3 2 42 0 0,-1 0 0 0 0,0 0 0 0 0,0 0 0 0 0,1 0 0 0 0,-1 1 0 0 0,0-1 0 0 0,1 0 0 0 0,-1 0 0 0 0,0 1 0 0 0,0-1-1 0 0,0 0 1 0 0,1 1 0 0 0,-1-1 0 0 0,0 1 0 0 0,1-1 0 0 0,-1 1 0 0 0,0-1 0 0 0,1 1 0 0 0,-1-1 0 0 0,-1 1 0 0 0,-4 8 396 0 0,-1-2 0 0 0,1 3 0 0 0,-6 8 0 0 0,11-15-705 0 0,-16 27 258 0 0,1 2-1 0 0,1 0 0 0 0,2 0 1 0 0,1 2-1 0 0,2-2 1 0 0,2 3-1 0 0,0-1 1 0 0,3 0-1 0 0,1 1 1 0 0,1 1-1 0 0,2 45 0 0 0,3-59-126 0 0,1-2-1 0 0,0 1 0 0 0,1 0 1 0 0,9 26-1 0 0,-8-34-592 0 0,1-1 0 0 0,-1 0-1 0 0,1-1 1 0 0,14 19 0 0 0,-10-16-5575 0 0</inkml:trace>
</inkml:ink>
</file>

<file path=ppt/ink/ink3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4"/>
    </inkml:context>
    <inkml:brush xml:id="br0">
      <inkml:brushProperty name="width" value="0.05" units="cm"/>
      <inkml:brushProperty name="height" value="0.05" units="cm"/>
    </inkml:brush>
  </inkml:definitions>
  <inkml:trace contextRef="#ctx0" brushRef="#br0">0 260 11522 0 0,'66'2'1900'0'0,"-45"-4"-1318"0"0,0-1 0 0 0,-1-2 1 0 0,2 0-1 0 0,-2-1 0 0 0,35-15 1 0 0,-46 16-439 0 0,1 0 0 0 0,-1-1 1 0 0,-1 1-1 0 0,1-2 0 0 0,14-13 0 0 0,-18 16-175 0 0,-1-1 0 0 0,-1 0 1 0 0,1 1-1 0 0,0-2 0 0 0,-1 1 0 0 0,0 0 0 0 0,-1-1 0 0 0,1 0 0 0 0,-1 1 0 0 0,0-1 0 0 0,2-6 0 0 0,-4 8-79 0 0,1 0-1 0 0,-1-1 1 0 0,0 1-1 0 0,0 0 1 0 0,0-1-1 0 0,-1 1 1 0 0,1-1-1 0 0,-1 1 1 0 0,0 0-1 0 0,-1-1 1 0 0,1 2-1 0 0,-1-1 1 0 0,0-1-1 0 0,0 1 1 0 0,0 1-1 0 0,-3-7 1 0 0,3 8 135 0 0,0 0 0 0 0,1 1 0 0 0,-1-1 0 0 0,0 0 0 0 0,1 0 0 0 0,-1 1 0 0 0,0-1 0 0 0,0 0 0 0 0,0 1 1 0 0,0 0-1 0 0,-1 0 0 0 0,1 0 0 0 0,1 0 0 0 0,-2 0 0 0 0,1 0 0 0 0,-1 1 0 0 0,1-1 0 0 0,-1 0 0 0 0,1 1 0 0 0,0 0 0 0 0,-1 0 0 0 0,1-1 0 0 0,-1 2 0 0 0,0-1 0 0 0,2 0 1 0 0,-2 0-1 0 0,1 1 0 0 0,-1 0 0 0 0,0-1 0 0 0,-1 2 0 0 0,-5 1 174 0 0,2 2-1 0 0,-2 0 1 0 0,2 0 0 0 0,-2 1-1 0 0,3 0 1 0 0,-2-1 0 0 0,2 2-1 0 0,-1 0 1 0 0,-8 10 0 0 0,1 2-203 0 0,1 0 0 0 0,-18 33 0 0 0,23-34 50 0 0,-1 1-1 0 0,2-1 1 0 0,0 1 0 0 0,1 1-1 0 0,1-1 1 0 0,-3 21 0 0 0,7-34-8 0 0,1 2 0 0 0,-1-1 0 0 0,1 0-1 0 0,0 0 1 0 0,0 1 0 0 0,1-2 0 0 0,-1 2 0 0 0,1-1 0 0 0,1 0 0 0 0,0 0 0 0 0,0 0 0 0 0,1 0 0 0 0,0-1 0 0 0,-1 1 0 0 0,2-1 0 0 0,0 0 0 0 0,0 0 0 0 0,-1 0 0 0 0,11 10 0 0 0,-13-14-145 0 0,1 0 1 0 0,0-1 0 0 0,0 1-1 0 0,0-1 1 0 0,0-1 0 0 0,0 2-1 0 0,0-1 1 0 0,-1 0-1 0 0,2 0 1 0 0,-1-1 0 0 0,0 1-1 0 0,0 0 1 0 0,1-1 0 0 0,-1 1-1 0 0,0-1 1 0 0,0 0 0 0 0,5 0-1 0 0,-3 0-119 0 0,-2-1 0 0 0,2 0 0 0 0,-1 0 0 0 0,0 0 0 0 0,0 0 0 0 0,0-1 0 0 0,0 1 0 0 0,0 0-1 0 0,0-1 1 0 0,5-5 0 0 0,3-3-605 0 0,1-1-1 0 0,-1-1 1 0 0,-2 0-1 0 0,12-16 1 0 0,-13 17 501 0 0,21-32-3468 0 0,38-72 0 0 0,-32 45 3170 0 0,-36 83 9324 0 0,-2 24-5925 0 0,2-17-2004 0 0,1-14-593 0 0,-2 18 481 0 0,2-1 0 0 0,2 30-1 0 0,-1-47-580 0 0,-1 1 0 0 0,2-2-1 0 0,-1 1 1 0 0,-1-1-1 0 0,2 1 1 0 0,0 0 0 0 0,1-2-1 0 0,-1 2 1 0 0,1 0-1 0 0,0-2 1 0 0,0 1 0 0 0,0 0-1 0 0,1-1 1 0 0,7 9-1 0 0,-10-13-31 0 0,-1 1 0 0 0,1-1 0 0 0,-1 1-1 0 0,1-1 1 0 0,0 1 0 0 0,-1-1-1 0 0,1 0 1 0 0,0 1 0 0 0,0-1-1 0 0,-1 0 1 0 0,1 0 0 0 0,0 0-1 0 0,-1 1 1 0 0,0-1 0 0 0,1 0-1 0 0,0 0 1 0 0,0 0 0 0 0,-1 0 0 0 0,1 0-1 0 0,0 0 1 0 0,0 0 0 0 0,-1-1-1 0 0,1 1 1 0 0,1 0 0 0 0,-1-1 15 0 0,1 0 0 0 0,0 0 0 0 0,-2 0 0 0 0,2 0 0 0 0,-1 1 0 0 0,1-2 0 0 0,-1 1 1 0 0,1 0-1 0 0,1-3 0 0 0,2-4 120 0 0,1-1 0 0 0,8-16 0 0 0,-10 17-28 0 0,46-93 155 0 0,-19 33-3067 0 0,-18 41-3644 0 0</inkml:trace>
</inkml:ink>
</file>

<file path=ppt/ink/ink3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5"/>
    </inkml:context>
    <inkml:brush xml:id="br0">
      <inkml:brushProperty name="width" value="0.05" units="cm"/>
      <inkml:brushProperty name="height" value="0.05" units="cm"/>
    </inkml:brush>
  </inkml:definitions>
  <inkml:trace contextRef="#ctx0" brushRef="#br0">0 204 2761 0 0,'3'3'184'0'0,"1"-1"0"0"0,-2 0 0 0 0,1 0 0 0 0,1 0 0 0 0,0-1 0 0 0,-2 0 0 0 0,2 1 0 0 0,0-1 0 0 0,0 0 0 0 0,-1 0 0 0 0,0 0 0 0 0,7 0 0 0 0,-2 0 464 0 0,1-1 0 0 0,-1 0 1 0 0,0 0-1 0 0,13-3 0 0 0,-10 1 17 0 0,0-2 0 0 0,-1 2 0 0 0,1-3 0 0 0,-1 1 0 0 0,0-1 0 0 0,0 0 0 0 0,-1-1 1 0 0,1 0-1 0 0,-1-1 0 0 0,12-11 0 0 0,-16 14-566 0 0,1-2-1 0 0,0 1 1 0 0,-2 0 0 0 0,1-2-1 0 0,-1 2 1 0 0,0-2 0 0 0,0 1-1 0 0,0 0 1 0 0,-1-1 0 0 0,0 0 0 0 0,-1 0-1 0 0,1 0 1 0 0,-1 0 0 0 0,0 0-1 0 0,0-1 1 0 0,0-12 0 0 0,-2 19-63 0 0,0 0 1 0 0,1-1 0 0 0,-1 1 0 0 0,0-1-1 0 0,-1 1 1 0 0,1 0 0 0 0,0-1 0 0 0,0 1 0 0 0,0-1-1 0 0,-1 1 1 0 0,1 0 0 0 0,-1 0 0 0 0,1 0-1 0 0,-1-1 1 0 0,0 1 0 0 0,0 0 0 0 0,1 0-1 0 0,-1-1 1 0 0,0 1 0 0 0,0 0 0 0 0,0 0-1 0 0,0 0 1 0 0,0 0 0 0 0,0 1 0 0 0,0-1-1 0 0,0 1 1 0 0,0-1 0 0 0,0 0 0 0 0,-1 0-1 0 0,1 1 1 0 0,0-1 0 0 0,-1 1 0 0 0,1-1-1 0 0,0 1 1 0 0,-1 0 0 0 0,1-1 0 0 0,0 1-1 0 0,0 0 1 0 0,-1 0 0 0 0,1 0 0 0 0,-3 0-1 0 0,-1 1 86 0 0,0 0 0 0 0,0 0-1 0 0,0 1 1 0 0,0-1 0 0 0,0 0 0 0 0,0 1-1 0 0,1 1 1 0 0,-1-1 0 0 0,-7 6-1 0 0,-1 2-67 0 0,0 1 0 0 0,0 0-1 0 0,0 2 1 0 0,2 0-1 0 0,0 0 1 0 0,1 0 0 0 0,-13 21-1 0 0,17-25-56 0 0,1 0 0 0 0,0 2 0 0 0,0-2 0 0 0,2 1 0 0 0,0 1 0 0 0,-1-1 0 0 0,2 1 0 0 0,-1-1 0 0 0,3 2 0 0 0,-2-2 0 0 0,2 1 0 0 0,0 18 0 0 0,1-24-32 0 0,0 0 1 0 0,-1-1-1 0 0,1 1 1 0 0,1-1-1 0 0,-1 0 1 0 0,1 1-1 0 0,0-1 1 0 0,1 1-1 0 0,-1-2 1 0 0,0 1 0 0 0,1 0-1 0 0,0 0 1 0 0,0-1-1 0 0,0 1 1 0 0,0-1-1 0 0,0 0 1 0 0,1 0-1 0 0,0 0 1 0 0,-1 0-1 0 0,1-1 1 0 0,1 1-1 0 0,-1-1 1 0 0,0-1-1 0 0,5 3 1 0 0,-4-2-181 0 0,2 0 0 0 0,-1-1 0 0 0,0 1 0 0 0,0-1 0 0 0,0-1 0 0 0,1 1 0 0 0,-1-1 0 0 0,0 0 0 0 0,1-1 0 0 0,-2 0 0 0 0,2 0 0 0 0,-2 0 0 0 0,2-1 0 0 0,-1 0 0 0 0,-1 0 0 0 0,2 0 0 0 0,7-5 0 0 0,14-12-1587 0 0,-2-1-1 0 0,0-1 0 0 0,0-2 1 0 0,25-31-1 0 0,-25 26 1211 0 0</inkml:trace>
</inkml:ink>
</file>

<file path=ppt/ink/ink3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6"/>
    </inkml:context>
    <inkml:brush xml:id="br0">
      <inkml:brushProperty name="width" value="0.05" units="cm"/>
      <inkml:brushProperty name="height" value="0.05" units="cm"/>
    </inkml:brush>
  </inkml:definitions>
  <inkml:trace contextRef="#ctx0" brushRef="#br0">117 1 5985 0 0,'-1'3'847'0'0,"1"0"0"0"0,-1 0 0 0 0,0 0 0 0 0,-1 0 0 0 0,2 0 0 0 0,-5 5 0 0 0,-1 4 1089 0 0,-16 50-849 0 0,3 0 1 0 0,2 1-1 0 0,3 1 1 0 0,3-1-1 0 0,2 2 0 0 0,1 87 1 0 0,8-131-1025 0 0,1 2 0 0 0,1-1 0 0 0,6 27 0 0 0,6-2-6351 0 0,-7-32-344 0 0</inkml:trace>
</inkml:ink>
</file>

<file path=ppt/ink/ink3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7"/>
    </inkml:context>
    <inkml:brush xml:id="br0">
      <inkml:brushProperty name="width" value="0.05" units="cm"/>
      <inkml:brushProperty name="height" value="0.05" units="cm"/>
    </inkml:brush>
  </inkml:definitions>
  <inkml:trace contextRef="#ctx0" brushRef="#br0">147 755 11522 0 0,'-3'1'371'0'0,"1"-1"0"0"0,-1 1 0 0 0,0-1 0 0 0,1 1 0 0 0,-1 0 0 0 0,0 0 0 0 0,1 0-1 0 0,0 0 1 0 0,-1 1 0 0 0,1-2 0 0 0,-1 2 0 0 0,1 0 0 0 0,0-1 0 0 0,-3 5 0 0 0,-25 28 48 0 0,29-33-346 0 0,-11 16 27 0 0,1 0 1 0 0,-19 36-1 0 0,26-44-103 0 0,1-1 0 0 0,-1 2 0 0 0,1-2 0 0 0,1 2 0 0 0,0-1 1 0 0,0 0-1 0 0,1 0 0 0 0,0 17 0 0 0,1-23-90 0 0,0-1 0 0 0,0 0 0 0 0,0 0 0 0 0,1 0-1 0 0,-1 1 1 0 0,1-1 0 0 0,0 1 0 0 0,0-1 0 0 0,0-1 0 0 0,0 1 0 0 0,0 1 0 0 0,-1-1-1 0 0,2 0 1 0 0,-1 0 0 0 0,1 0 0 0 0,-1-1 0 0 0,1 0 0 0 0,0 1 0 0 0,0 0-1 0 0,-1-1 1 0 0,1 1 0 0 0,0-1 0 0 0,0 0 0 0 0,0 1 0 0 0,0-1 0 0 0,0 0 0 0 0,1-1-1 0 0,-1 0 1 0 0,-1 1 0 0 0,2 0 0 0 0,-1-1 0 0 0,1 1 0 0 0,-1-1 0 0 0,0 0-1 0 0,4 0 1 0 0,1 0-261 0 0,0 0 0 0 0,1-1 0 0 0,-1 0-1 0 0,0 0 1 0 0,0 0 0 0 0,0-1 0 0 0,0 0-1 0 0,0-1 1 0 0,-1 0 0 0 0,9-3 0 0 0,-3-1-165 0 0,-1 0 1 0 0,0-1 0 0 0,-1 0 0 0 0,1-1 0 0 0,-2 0 0 0 0,15-15-1 0 0,-22 20 495 0 0,1 1-1 0 0,0-1 1 0 0,-1 1-1 0 0,1 0 1 0 0,-1-1-1 0 0,-1 0 1 0 0,1 0-1 0 0,0 0 0 0 0,-1 0 1 0 0,0-1-1 0 0,0 2 1 0 0,0-1-1 0 0,0-1 1 0 0,-1 1-1 0 0,1 0 1 0 0,-1 0-1 0 0,0-1 1 0 0,0 1-1 0 0,-1 0 0 0 0,0-1 1 0 0,0 1-1 0 0,0 1 1 0 0,0-2-1 0 0,-2-3 1 0 0,-3-4 758 0 0,0 2 0 0 0,-1 0 0 0 0,-1 0 0 0 0,1 1 1 0 0,-1 0-1 0 0,-1-1 0 0 0,0 2 0 0 0,0 0 0 0 0,-11-7 1 0 0,-27-26 1530 0 0,47 40-2273 0 0,0 1 1 0 0,0-1-1 0 0,0 0 0 0 0,0 1 0 0 0,0-1 1 0 0,0 0-1 0 0,0 1 0 0 0,0-1 1 0 0,0 1-1 0 0,0 0 0 0 0,0-1 0 0 0,0 1 1 0 0,0-1-1 0 0,0 1 0 0 0,0-1 1 0 0,1 0-1 0 0,-1 1 0 0 0,0-1 0 0 0,1 1 1 0 0,-1-1-1 0 0,0 1 0 0 0,1-1 1 0 0,-1 1-1 0 0,0-1 0 0 0,1 1 0 0 0,-1 0 1 0 0,1-1-1 0 0,-1 1 0 0 0,2-1 1 0 0,15-15-787 0 0,-14 15 547 0 0,194-135-5164 0 0,-144 104 5254 0 0,-1-3-1 0 0,-1-2 1 0 0,53-52 0 0 0,-83 68 245 0 0,1-2 1 0 0,-2-2-1 0 0,16-25 1 0 0,-28 38 221 0 0,-2 1 1 0 0,0 0-1 0 0,-1-1 1 0 0,1 0-1 0 0,-1-2 1 0 0,-1 2 0 0 0,-1-1-1 0 0,0 1 1 0 0,3-25-1 0 0,-6 33-29 0 0,-1-1-1 0 0,1 1 0 0 0,-1 0 1 0 0,0-1-1 0 0,0 1 0 0 0,-1-1 1 0 0,1 2-1 0 0,-1-2 0 0 0,0 1 1 0 0,1 0-1 0 0,-4-4 0 0 0,4 6-117 0 0,0 0-1 0 0,-1 0 0 0 0,1 1 1 0 0,-1-1-1 0 0,1 0 0 0 0,-1 1 1 0 0,2-1-1 0 0,-2 1 1 0 0,0-1-1 0 0,0 1 0 0 0,0-1 1 0 0,0 1-1 0 0,0 1 0 0 0,0-1 1 0 0,1 0-1 0 0,-1 0 0 0 0,0 0 1 0 0,-1 0-1 0 0,1 1 0 0 0,0-1 1 0 0,0 1-1 0 0,0 0 0 0 0,0-1 1 0 0,-3 1-1 0 0,2 1-127 0 0,1 0-1 0 0,0 0 0 0 0,0 0 1 0 0,0 0-1 0 0,-1 0 0 0 0,1 0 1 0 0,0 0-1 0 0,-1 1 0 0 0,2 0 1 0 0,-1-1-1 0 0,0 1 0 0 0,1 0 1 0 0,-1 0-1 0 0,0 0 0 0 0,1 0 1 0 0,-1 0-1 0 0,1 0 0 0 0,-1 4 1 0 0,-5 7-166 0 0,-9 26 0 0 0,12-31 138 0 0,-20 65-125 0 0,-20 94 1 0 0,-2 79 33 0 0,33-173 61 0 0,-57 482 1808 0 0,70-552-1765 0 0,-18 145 449 0 0,12-117-448 0 0,0-1 0 0 0,-20 52 0 0 0,26-80-105 0 0,-1 0 0 0 0,1-1 0 0 0,-1 1 0 0 0,1-1 1 0 0,0 1-1 0 0,-1 0 0 0 0,0 0 0 0 0,0-1 0 0 0,0 1 0 0 0,0-1 1 0 0,0 0-1 0 0,-1 0 0 0 0,1 1 0 0 0,0-1 0 0 0,-1 0 0 0 0,1 0 1 0 0,-1 0-1 0 0,2 1 0 0 0,-2-1 0 0 0,0-1 0 0 0,1 1 0 0 0,-1 0 1 0 0,0 0-1 0 0,0-1 0 0 0,0 1 0 0 0,1-1 0 0 0,-4 1 1 0 0,-4-3-939 0 0</inkml:trace>
</inkml:ink>
</file>

<file path=ppt/ink/ink3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8"/>
    </inkml:context>
    <inkml:brush xml:id="br0">
      <inkml:brushProperty name="width" value="0.05" units="cm"/>
      <inkml:brushProperty name="height" value="0.05" units="cm"/>
    </inkml:brush>
  </inkml:definitions>
  <inkml:trace contextRef="#ctx0" brushRef="#br0">1 86 7834 0 0,'29'-5'997'0'0,"1"0"1"0"0,30 0-1 0 0,-9 1-397 0 0,17-3 228 0 0,275-39 38 0 0,-281 33-879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2.764"/>
    </inkml:context>
    <inkml:brush xml:id="br0">
      <inkml:brushProperty name="width" value="0.05" units="cm"/>
      <inkml:brushProperty name="height" value="0.05" units="cm"/>
      <inkml:brushProperty name="color" value="#004F8B"/>
    </inkml:brush>
  </inkml:definitions>
  <inkml:trace contextRef="#ctx0" brushRef="#br0">203 35 5065 0 0,'1'-1'484'0'0,"0"0"0"0"0,-1 1 1 0 0,1-1-1 0 0,0 0 0 0 0,-1 1 0 0 0,1-1 1 0 0,-1 0-1 0 0,1 0 0 0 0,-1 0 0 0 0,1 1 0 0 0,-1-1 1 0 0,1 0-1 0 0,-1 0 0 0 0,0 0 0 0 0,0 0 0 0 0,1 0 1 0 0,-1 0-1 0 0,0 0 0 0 0,0-1 0 0 0,0 1-185 0 0,0 1 0 0 0,-1-1 0 0 0,1 0 0 0 0,0 1 0 0 0,-1-1 0 0 0,1 0 0 0 0,0 1 0 0 0,-1-1 0 0 0,1 1 0 0 0,-1-1 0 0 0,1 1 0 0 0,-1-1 0 0 0,1 1 0 0 0,-1-1 0 0 0,1 1 0 0 0,-1-1 0 0 0,1 1 0 0 0,-1 0 0 0 0,0-1 0 0 0,0 1 0 0 0,-1-1-123 0 0,0 0-1 0 0,-1 0 1 0 0,1 0-1 0 0,0 1 1 0 0,-1-1-1 0 0,1 1 1 0 0,0 0-1 0 0,-1 0 1 0 0,1 0-1 0 0,0 0 1 0 0,-1 0 0 0 0,1 0-1 0 0,-1 1 1 0 0,-3 0-1 0 0,-5 3-131 0 0,0 1 0 0 0,0 1 0 0 0,0 0 0 0 0,1 0 0 0 0,-14 11 0 0 0,18-13-57 0 0,0 1-1 0 0,1 0 1 0 0,-1 1 0 0 0,1-1-1 0 0,0 1 1 0 0,1 0 0 0 0,-1 1-1 0 0,1-1 1 0 0,-6 13 0 0 0,10-16 5 0 0,-1-1 0 0 0,0 1 1 0 0,1-1-1 0 0,0 1 0 0 0,-1 0 0 0 0,1-1 1 0 0,0 1-1 0 0,0-1 0 0 0,1 1 0 0 0,-1 0 1 0 0,0-1-1 0 0,1 1 0 0 0,0-1 1 0 0,-1 1-1 0 0,1 0 0 0 0,0-1 0 0 0,0 0 1 0 0,1 1-1 0 0,-1-1 0 0 0,0 0 1 0 0,1 0-1 0 0,0 1 0 0 0,-1-1 0 0 0,1-1 1 0 0,0 1-1 0 0,0 0 0 0 0,2 2 0 0 0,9 6-102 0 0,-1-1 0 0 0,1 0 0 0 0,23 11 0 0 0,-10-5-95 0 0,-18-11 99 0 0,30 22-221 0 0,-35-23 201 0 0,0-1 0 0 0,-1 0 0 0 0,1 1 0 0 0,-1 0 0 0 0,1-1 0 0 0,-1 1 0 0 0,0 0 0 0 0,0 0 0 0 0,3 7 0 0 0,-5-9 94 0 0,0-1 0 0 0,0 1 0 0 0,0 0 0 0 0,0 0 1 0 0,0 0-1 0 0,0-1 0 0 0,0 1 0 0 0,0 0 1 0 0,0 0-1 0 0,0-1 0 0 0,-1 1 0 0 0,1 0 0 0 0,0 0 1 0 0,-1-1-1 0 0,1 1 0 0 0,0 0 0 0 0,-1-1 1 0 0,1 1-1 0 0,-1 0 0 0 0,1-1 0 0 0,-1 1 0 0 0,1-1 1 0 0,-1 1-1 0 0,0-1 0 0 0,1 1 0 0 0,-1-1 1 0 0,0 1-1 0 0,1-1 0 0 0,-1 0 0 0 0,0 1 0 0 0,1-1 1 0 0,-1 0-1 0 0,0 0 0 0 0,0 1 0 0 0,0-1 1 0 0,1 0-1 0 0,-1 0 0 0 0,0 0 0 0 0,0 0 0 0 0,0 0 1 0 0,-36 4-187 0 0,36-4 204 0 0,-30 0-965 0 0,1-1 1 0 0,-42-8-1 0 0,38 4-5129 0 0</inkml:trace>
</inkml:ink>
</file>

<file path=ppt/ink/ink3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39"/>
    </inkml:context>
    <inkml:brush xml:id="br0">
      <inkml:brushProperty name="width" value="0.05" units="cm"/>
      <inkml:brushProperty name="height" value="0.05" units="cm"/>
    </inkml:brush>
  </inkml:definitions>
  <inkml:trace contextRef="#ctx0" brushRef="#br0">334 0 920 0 0,'-1'0'334'0'0,"0"0"0"0"0,0 0-1 0 0,-1 0 1 0 0,1 0 0 0 0,0 1-1 0 0,0-1 1 0 0,0 0 0 0 0,-1 0 0 0 0,1 1-1 0 0,0-1 1 0 0,0 1 0 0 0,0-1-1 0 0,1 1 1 0 0,-1-1 0 0 0,0 1-1 0 0,0 0 1 0 0,0-1 0 0 0,0 1 0 0 0,0-1-1 0 0,0 1 1 0 0,0 0 0 0 0,1 0-1 0 0,-1 0 1 0 0,-1 1 0 0 0,-17 30 4200 0 0,14-22-5268 0 0,-23 42 2395 0 0,-31 84 0 0 0,-11 61 1751 0 0,24-58-2254 0 0,17-61-1134 0 0,-23 107 0 0 0,66-253-7376 0 0,24-101 4878 0 0,-28 128 1987 0 0,33-120-3285 0 0,-36 138 2972 0 0,3 1-1 0 0,-1-1 0 0 0,1 2 0 0 0,24-36 0 0 0,-27 47 734 0 0,0 2-1 0 0,1-1 1 0 0,10-8 0 0 0,-17 15 455 0 0,2-1 0 0 0,0 1 1 0 0,0-1-1 0 0,0 1 0 0 0,0 1 1 0 0,0-1-1 0 0,0 0 0 0 0,1 1 1 0 0,0-1-1 0 0,-2 1 1 0 0,2 0-1 0 0,0 0 0 0 0,6-1 1 0 0,-9 3-120 0 0,1-1-1 0 0,-1 1 1 0 0,1-1 0 0 0,-1 1 0 0 0,1 0 0 0 0,-2-1 0 0 0,1 1-1 0 0,1 0 1 0 0,-1 0 0 0 0,0 0 0 0 0,0 0 0 0 0,0 0 0 0 0,1 0-1 0 0,-1 0 1 0 0,0 0 0 0 0,1 2 0 0 0,14 22 1602 0 0,3 11-1449 0 0,-2 2-1 0 0,-1 0 1 0 0,-1 1-1 0 0,-3 1 1 0 0,-1 0-1 0 0,-2 0 1 0 0,-2 1 0 0 0,-1 1-1 0 0,0 49 1 0 0,-6-62-287 0 0,0 0 0 0 0,-6 32 1 0 0,5-53-223 0 0,-1-1 1 0 0,1 1 0 0 0,-1-1 0 0 0,0 1 0 0 0,-1-1 0 0 0,0 0 0 0 0,0 1-1 0 0,-1-2 1 0 0,1 1 0 0 0,-1-1 0 0 0,-1 1 0 0 0,1-2 0 0 0,-9 9 0 0 0,0-3-881 0 0</inkml:trace>
</inkml:ink>
</file>

<file path=ppt/ink/ink3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0"/>
    </inkml:context>
    <inkml:brush xml:id="br0">
      <inkml:brushProperty name="width" value="0.05" units="cm"/>
      <inkml:brushProperty name="height" value="0.05" units="cm"/>
    </inkml:brush>
  </inkml:definitions>
  <inkml:trace contextRef="#ctx0" brushRef="#br0">0 52 2304 0 0,'3'-2'685'0'0,"0"1"-1"0"0,-1 0 0 0 0,2 0 0 0 0,-1 0 0 0 0,0 0 0 0 0,1 1 0 0 0,-2-1 0 0 0,2 1 0 0 0,-1 0 0 0 0,6 0 1 0 0,2 0-282 0 0,344-36 4079 0 0,-310 29-4482 0 0</inkml:trace>
</inkml:ink>
</file>

<file path=ppt/ink/ink3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1"/>
    </inkml:context>
    <inkml:brush xml:id="br0">
      <inkml:brushProperty name="width" value="0.05" units="cm"/>
      <inkml:brushProperty name="height" value="0.05" units="cm"/>
    </inkml:brush>
  </inkml:definitions>
  <inkml:trace contextRef="#ctx0" brushRef="#br0">79 1 6913 0 0,'1'0'2194'0'0,"3"14"-20"0"0,4 66-1252 0 0,-3-1 0 0 0,-11 129 0 0 0,5-169-314 0 0,-2-2 1 0 0,-1 2-1 0 0,-3-2 1 0 0,-15 51-1 0 0,22-87-552 0 0,0 0 0 0 0,0 0 0 0 0,-1 0 0 0 0,1 0 0 0 0,0 0 0 0 0,0 0 0 0 0,0 0 0 0 0,-1 0 0 0 0,1-1 0 0 0,-1 1 0 0 0,0-1 0 0 0,1 1 0 0 0,-1 0 0 0 0,0 0 0 0 0,1-1 0 0 0,-1 1 0 0 0,0 0 0 0 0,0-1 0 0 0,0 1-1 0 0,0-1 1 0 0,1 1 0 0 0,-1-1 0 0 0,0 0 0 0 0,-2 1 0 0 0,2-1 55 0 0,-2 0 0 0 0,1 0-1 0 0,0-1 1 0 0,0 1 0 0 0,-1-1-1 0 0,1 1 1 0 0,1-1 0 0 0,-1 0-1 0 0,0 0 1 0 0,-3-2 0 0 0,-7-2-261 0 0</inkml:trace>
</inkml:ink>
</file>

<file path=ppt/ink/ink3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2"/>
    </inkml:context>
    <inkml:brush xml:id="br0">
      <inkml:brushProperty name="width" value="0.05" units="cm"/>
      <inkml:brushProperty name="height" value="0.05" units="cm"/>
    </inkml:brush>
  </inkml:definitions>
  <inkml:trace contextRef="#ctx0" brushRef="#br0">1 1 11058 0 0,'1'0'1201'0'0,"0"0"-1201"0"0,1 1 272 0 0,1-1 32 0 0,0 1 8 0 0,4 1 0 0 0,0 1 48 0 0,4-2 16 0 0,2 2 0 0 0,3-2 0 0 0,2 1-712 0 0,6-2-144 0 0,5-2-24 0 0,-4-3-8 0 0</inkml:trace>
</inkml:ink>
</file>

<file path=ppt/ink/ink3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3"/>
    </inkml:context>
    <inkml:brush xml:id="br0">
      <inkml:brushProperty name="width" value="0.05" units="cm"/>
      <inkml:brushProperty name="height" value="0.05" units="cm"/>
    </inkml:brush>
  </inkml:definitions>
  <inkml:trace contextRef="#ctx0" brushRef="#br0">12 10 3225 0 0,'-12'-10'19497'0'0</inkml:trace>
</inkml:ink>
</file>

<file path=ppt/ink/ink3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4"/>
    </inkml:context>
    <inkml:brush xml:id="br0">
      <inkml:brushProperty name="width" value="0.05" units="cm"/>
      <inkml:brushProperty name="height" value="0.05" units="cm"/>
    </inkml:brush>
  </inkml:definitions>
  <inkml:trace contextRef="#ctx0" brushRef="#br0">0 25 17508 0 0,'4'1'2074'0'0,"12"-3"-3271"0"0,17-9-1613 0 0,-28 9 2580 0 0,19-8-336 0 0</inkml:trace>
</inkml:ink>
</file>

<file path=ppt/ink/ink3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5"/>
    </inkml:context>
    <inkml:brush xml:id="br0">
      <inkml:brushProperty name="width" value="0.05" units="cm"/>
      <inkml:brushProperty name="height" value="0.05" units="cm"/>
    </inkml:brush>
  </inkml:definitions>
  <inkml:trace contextRef="#ctx0" brushRef="#br0">9 348 7834 0 0,'-1'0'135'0'0,"1"0"0"0"0,-1 1 1 0 0,1-1-1 0 0,0 0 1 0 0,0 0-1 0 0,0 0 0 0 0,-1 0 1 0 0,1 0-1 0 0,0 0 1 0 0,-1 1-1 0 0,1-1 0 0 0,-1 0 1 0 0,1 0-1 0 0,0 1 1 0 0,-1-1-1 0 0,1 0 0 0 0,0 1 1 0 0,0-1-1 0 0,-1 0 0 0 0,1 1 1 0 0,0-1-1 0 0,0 0 1 0 0,-1 1-1 0 0,1-1 0 0 0,0 0 1 0 0,0 1-1 0 0,0-1 1 0 0,0 1-1 0 0,-1-1 0 0 0,1 1 1 0 0,0-1-1 0 0,0 0 0 0 0,0 1 1 0 0,0-1-1 0 0,0 1 1 0 0,0-1-1 0 0,0 1 0 0 0,0-1 1 0 0,0 0-1 0 0,0 1 1 0 0,1-1-1 0 0,-1 1 0 0 0,0-1 1 0 0,0 0-1 0 0,0 1 1 0 0,0-1-1 0 0,1 0 0 0 0,-1 0 1 0 0,1 1-1 0 0,-1 0-112 0 0,1 0-1 0 0,-1 1 1 0 0,1-1-1 0 0,-1 0 1 0 0,1 0-1 0 0,0 0 1 0 0,-1 0-1 0 0,0 0 1 0 0,1 0 0 0 0,0 0-1 0 0,0 0 1 0 0,0-1-1 0 0,0 1 1 0 0,0-1-1 0 0,0 0 1 0 0,0 1-1 0 0,0 0 1 0 0,0-1-1 0 0,2 1 1 0 0,-1-1 65 0 0,2 0 1 0 0,-1 0-1 0 0,0 0 0 0 0,0-1 1 0 0,-1 0-1 0 0,2 0 0 0 0,-1 1 1 0 0,0-1-1 0 0,0 0 1 0 0,-1 0-1 0 0,0-1 0 0 0,1 1 1 0 0,0-1-1 0 0,0 0 0 0 0,-1 0 1 0 0,2-1-1 0 0,8-7 382 0 0,17-20-1 0 0,-28 28-462 0 0,29-31-25 0 0,-2-3 0 0 0,-2 0 0 0 0,23-42 0 0 0,-33 47-2057 0 0,-1-1 0 0 0,15-43 0 0 0,-35 92 3850 0 0,-6 10-1069 0 0,-8 47 0 0 0,17-63-671 0 0,-9 77 314 0 0,11-78-250 0 0,0-1-1 0 0,0 0 0 0 0,1 2 1 0 0,0-2-1 0 0,0 0 1 0 0,1 1-1 0 0,3 10 0 0 0,-4-20-129 0 0,-1 0-1 0 0,0 1 0 0 0,0 0 0 0 0,0-1 0 0 0,0 1 0 0 0,1 0 1 0 0,-1 0-1 0 0,0-1 0 0 0,0 1 0 0 0,1 0 0 0 0,-1-1 0 0 0,1 1 1 0 0,-1 0-1 0 0,1-1 0 0 0,-1 1 0 0 0,1-1 0 0 0,-1 1 1 0 0,1-1-1 0 0,-1 1 0 0 0,0-1 0 0 0,1 1 0 0 0,-1-1 0 0 0,1 0 1 0 0,0 1-1 0 0,-1-1 0 0 0,1 0 0 0 0,0 1 0 0 0,0-1 0 0 0,-1 0 1 0 0,1 0-1 0 0,0 0 0 0 0,0 0 0 0 0,-1 0 0 0 0,1 0 1 0 0,0 0-1 0 0,0 0 0 0 0,-1 0 0 0 0,1 0 0 0 0,0 0 0 0 0,0 0 1 0 0,-1 0-1 0 0,0-1 0 0 0,1 1 0 0 0,0 0 0 0 0,-1-1 0 0 0,1 1 1 0 0,0 0-1 0 0,-1-1 0 0 0,1 1 0 0 0,-1-1 0 0 0,1 1 1 0 0,0-1-1 0 0,-1 1 0 0 0,1-1 0 0 0,-1 0 0 0 0,1 0 0 0 0,5-6-437 0 0,-1 1-1 0 0,1-1 0 0 0,7-13 0 0 0,-8 13 419 0 0,31-51-483 0 0,-22 33 101 0 0,2 0 1 0 0,1 1-1 0 0,1 1 0 0 0,24-24 1 0 0,-29 38 335 0 0,-13 9 112 0 0,0 0 0 0 0,0 0-1 0 0,1 0 1 0 0,-1 0 0 0 0,0 0 0 0 0,0 0-1 0 0,1 0 1 0 0,-1 0 0 0 0,0 0 0 0 0,1 0-1 0 0,-1 0 1 0 0,0 0 0 0 0,0 0-1 0 0,1 0 1 0 0,-1 0 0 0 0,0 0 0 0 0,0 0-1 0 0,1 1 1 0 0,-1-1 0 0 0,0 0 0 0 0,0 0-1 0 0,0 0 1 0 0,1 0 0 0 0,-1 1-1 0 0,0-1 1 0 0,0 0 0 0 0,0 0 0 0 0,0 1-1 0 0,1-1 1 0 0,0 3 142 0 0,-1 0-1 0 0,0-1 0 0 0,1 1 1 0 0,-1-1-1 0 0,1 1 1 0 0,-1 0-1 0 0,0 4 1 0 0,0 4 38 0 0,1 122 2249 0 0,-3-59-1519 0 0,2-70-929 0 0,1 2 120 0 0,5-19-525 0 0,4-10-388 0 0,1 2-1 0 0,1-1 1 0 0,0 2 0 0 0,18-22 0 0 0,-23 31 424 0 0,2 2-1 0 0,-1 1 0 0 0,1-2 1 0 0,0 2-1 0 0,1 0 1 0 0,0 1-1 0 0,0-1 0 0 0,1 2 1 0 0,0 0-1 0 0,14-6 1 0 0,-24 11 447 0 0,0 0 1 0 0,0 1-1 0 0,0-1 0 0 0,0 1 1 0 0,0 0-1 0 0,0-1 1 0 0,0 1-1 0 0,0 0 1 0 0,0 0-1 0 0,0-1 1 0 0,1 1-1 0 0,-1 0 1 0 0,0 0-1 0 0,0 1 1 0 0,0-1-1 0 0,0 0 1 0 0,1 0-1 0 0,-2 0 1 0 0,1 1-1 0 0,0-1 0 0 0,0 1 1 0 0,0-1-1 0 0,0 1 1 0 0,0-1-1 0 0,0 1 1 0 0,0-1-1 0 0,0 1 1 0 0,0 0-1 0 0,0 0 1 0 0,0-1-1 0 0,0 1 1 0 0,-1 0-1 0 0,1 0 1 0 0,0-1-1 0 0,-1 2 1 0 0,2 3 353 0 0,0 0 0 0 0,-1-1 1 0 0,1 1-1 0 0,-1 0 1 0 0,0-1-1 0 0,0 10 0 0 0,0 70 2146 0 0,-1-17-1995 0 0,0-55-899 0 0</inkml:trace>
</inkml:ink>
</file>

<file path=ppt/ink/ink3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6"/>
    </inkml:context>
    <inkml:brush xml:id="br0">
      <inkml:brushProperty name="width" value="0.05" units="cm"/>
      <inkml:brushProperty name="height" value="0.05" units="cm"/>
    </inkml:brush>
  </inkml:definitions>
  <inkml:trace contextRef="#ctx0" brushRef="#br0">0 1 11522 0 0,'0'0'1249'0'0,"1"0"-1897"0"0,4 1-153 0 0,-1 0-31 0 0,8 2-8 0 0,5-2-400 0 0,8 0-72 0 0,5-2-25 0 0,2-1 1 0 0</inkml:trace>
</inkml:ink>
</file>

<file path=ppt/ink/ink3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7"/>
    </inkml:context>
    <inkml:brush xml:id="br0">
      <inkml:brushProperty name="width" value="0.05" units="cm"/>
      <inkml:brushProperty name="height" value="0.05" units="cm"/>
    </inkml:brush>
  </inkml:definitions>
  <inkml:trace contextRef="#ctx0" brushRef="#br0">277 378 11058 0 0,'-4'-15'3042'0'0,"1"1"-2612"0"0,-1 0-1 0 0,-1 0 0 0 0,1 0 0 0 0,-14-22 0 0 0,15 30-377 0 0,0 1 0 0 0,0 1 0 0 0,1-1 0 0 0,-2 0 0 0 0,0 1 0 0 0,0-1 0 0 0,1 1 0 0 0,-2 1 0 0 0,0-1 0 0 0,2 0 0 0 0,-2 0 0 0 0,-1 2 0 0 0,2-1 0 0 0,-11-5 0 0 0,11 7-1 0 0,-1 0 0 0 0,1 1 0 0 0,0 0-1 0 0,0 0 1 0 0,-1 0 0 0 0,1 0 0 0 0,0 1 0 0 0,-1-1-1 0 0,1 1 1 0 0,0 0 0 0 0,0 1 0 0 0,0-1-1 0 0,0 1 1 0 0,0 0 0 0 0,0 0 0 0 0,0-1 0 0 0,1 2-1 0 0,0-1 1 0 0,-1 1 0 0 0,0 0 0 0 0,1 0 0 0 0,-4 4-1 0 0,-1 2-85 0 0,0-1-1 0 0,1 0 0 0 0,0 2 0 0 0,0-1 0 0 0,2 0 0 0 0,-2 2 1 0 0,-5 14-1 0 0,9-16-79 0 0,0 0 0 0 0,1-1 0 0 0,0 2 0 0 0,1-1 0 0 0,-1 0 0 0 0,1 1 0 0 0,1-1 0 0 0,1 13 0 0 0,-1-19 70 0 0,0-1-1 0 0,0 0 0 0 0,0 1 0 0 0,1 0 1 0 0,0-1-1 0 0,-1 0 0 0 0,1 1 0 0 0,0-1 1 0 0,0 1-1 0 0,0-1 0 0 0,-1 1 0 0 0,2-1 1 0 0,-1-1-1 0 0,1 2 0 0 0,-1-1 0 0 0,1 0 0 0 0,0 0 1 0 0,0 0-1 0 0,0 0 0 0 0,-1-1 0 0 0,1 0 1 0 0,0 0-1 0 0,1 1 0 0 0,-1-1 0 0 0,0 1 1 0 0,1-1-1 0 0,-2 0 0 0 0,2 0 0 0 0,0-1 1 0 0,-1 1-1 0 0,1 0 0 0 0,-1-1 0 0 0,0 1 0 0 0,1-1 1 0 0,3 0-1 0 0,-1 0 57 0 0,-1-1 0 0 0,0 0 1 0 0,1 0-1 0 0,-1 0 0 0 0,0-1 0 0 0,1 1 1 0 0,-1-1-1 0 0,0 0 0 0 0,0 0 0 0 0,0 0 0 0 0,-1-1 1 0 0,1 1-1 0 0,0-1 0 0 0,-1 0 0 0 0,5-5 1 0 0,5-6 90 0 0,0 0 0 0 0,13-22 0 0 0,-20 28-75 0 0,25-37-976 0 0,-2-1 0 0 0,-3-1 0 0 0,0-2-1 0 0,32-93 1 0 0,-43 97-162 0 0</inkml:trace>
</inkml:ink>
</file>

<file path=ppt/ink/ink3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8"/>
    </inkml:context>
    <inkml:brush xml:id="br0">
      <inkml:brushProperty name="width" value="0.05" units="cm"/>
      <inkml:brushProperty name="height" value="0.05" units="cm"/>
    </inkml:brush>
  </inkml:definitions>
  <inkml:trace contextRef="#ctx0" brushRef="#br0">118 102 1896 0 0,'3'-13'882'0'0,"-3"10"-695"0"0,10-50 4011 0 0,-9 21 8346 0 0,-10 56-11805 0 0,-97 401-84 0 0,99-391-816 0 0,3 1 1 0 0,-1 58-1 0 0,5-76 60 0 0,1 0 0 0 0,1-2-1 0 0,1 2 1 0 0,-1 0-1 0 0,2-1 1 0 0,1 0 0 0 0,11 26-1 0 0,-11-31-1741 0 0,1-2-4704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9.480"/>
    </inkml:context>
    <inkml:brush xml:id="br0">
      <inkml:brushProperty name="width" value="0.05" units="cm"/>
      <inkml:brushProperty name="height" value="0.05" units="cm"/>
      <inkml:brushProperty name="color" value="#004F8B"/>
    </inkml:brush>
  </inkml:definitions>
  <inkml:trace contextRef="#ctx0" brushRef="#br0">0 5 10594 0 0,'0'0'28'0'0,"0"-1"0"0"0,0 1-1 0 0,0 0 1 0 0,0 0-1 0 0,0 0 1 0 0,0 0 0 0 0,0-1-1 0 0,0 1 1 0 0,0 0 0 0 0,1 0-1 0 0,-1 0 1 0 0,0 0 0 0 0,0-1-1 0 0,0 1 1 0 0,0 0-1 0 0,0 0 1 0 0,0 0 0 0 0,0 0-1 0 0,0 0 1 0 0,0-1 0 0 0,0 1-1 0 0,1 0 1 0 0,-1 0 0 0 0,0 0-1 0 0,0 0 1 0 0,0 0-1 0 0,0 0 1 0 0,0 0 0 0 0,1 0-1 0 0,-1 0 1 0 0,0-1 0 0 0,0 1-1 0 0,0 0 1 0 0,0 0 0 0 0,0 0-1 0 0,1 0 1 0 0,-1 0-1 0 0,0 0 1 0 0,0 0 0 0 0,0 0-1 0 0,0 0 1 0 0,1 0 0 0 0,-1 0-1 0 0,0 0 1 0 0,0 0 0 0 0,0 0-1 0 0,0 0 1 0 0,1 0-1 0 0,-1 1 1 0 0,0-1 0 0 0,0 0-1 0 0,0 0 1 0 0,0 0 0 0 0,0 0-1 0 0,1 0 1 0 0,-1 0 0 0 0,0 0-1 0 0,13 1-453 0 0,-13-1 544 0 0,54 7-4929 0 0,-36-5 2254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4.347"/>
    </inkml:context>
    <inkml:brush xml:id="br0">
      <inkml:brushProperty name="width" value="0.05" units="cm"/>
      <inkml:brushProperty name="height" value="0.05" units="cm"/>
      <inkml:brushProperty name="color" value="#004F8B"/>
    </inkml:brush>
  </inkml:definitions>
  <inkml:trace contextRef="#ctx0" brushRef="#br0">34 14 8754 0 0,'0'0'1459'0'0,"-4"10"4865"0"0,-6 42-5938 0 0,-8 57 367 0 0,17-96-702 0 0,0 1 1 0 0,1-1-1 0 0,1 0 0 0 0,0 0 1 0 0,0 1-1 0 0,4 13 1 0 0,-4-22-65 0 0,1-1-1 0 0,-1 0 1 0 0,1 0 0 0 0,0 0-1 0 0,-1 0 1 0 0,2 0 0 0 0,-1 0-1 0 0,0 0 1 0 0,1-1-1 0 0,4 5 1 0 0,-6-7 9 0 0,0-1 0 0 0,0 1 0 0 0,0 0-1 0 0,0 0 1 0 0,0-1 0 0 0,0 1 0 0 0,0-1 0 0 0,0 1 0 0 0,1-1-1 0 0,-1 0 1 0 0,0 1 0 0 0,0-1 0 0 0,1 0 0 0 0,-1 0 0 0 0,0 0-1 0 0,1 0 1 0 0,-1 0 0 0 0,0 0 0 0 0,0 0 0 0 0,1 0 0 0 0,-1 0-1 0 0,0-1 1 0 0,0 1 0 0 0,1 0 0 0 0,-1-1 0 0 0,0 0 0 0 0,0 1-1 0 0,0-1 1 0 0,0 1 0 0 0,0-1 0 0 0,0 0 0 0 0,0 0-1 0 0,0 0 1 0 0,0 1 0 0 0,0-1 0 0 0,0 0 0 0 0,0 0 0 0 0,1-2-1 0 0,9-11 5 0 0,0 0 0 0 0,0-1 0 0 0,-1 0 0 0 0,-1 0 0 0 0,11-27-1 0 0,28-88-409 0 0,-44 119 315 0 0,2-9-38 0 0,-3 7 77 0 0,-2 11 92 0 0,-1 4 67 0 0,-2 12 11 0 0,1-1 0 0 0,0 0 0 0 0,1 1 0 0 0,1-1 0 0 0,0 1 0 0 0,5 19 0 0 0,-5-28-124 0 0,0 0 1 0 0,0-1-1 0 0,1 1 1 0 0,-1-1-1 0 0,1 1 1 0 0,0-1-1 0 0,1 0 1 0 0,-1 0-1 0 0,1 0 1 0 0,0 0-1 0 0,-1 0 1 0 0,2 0-1 0 0,-1-1 1 0 0,0 0-1 0 0,1 1 1 0 0,0-1-1 0 0,-1 0 1 0 0,1-1-1 0 0,1 1 1 0 0,-1-1-1 0 0,7 3 0 0 0,-9-4 7 0 0,0-1 0 0 0,-1 1 0 0 0,1-1 0 0 0,0 0 0 0 0,-1 1 0 0 0,1-1 0 0 0,0 0 0 0 0,0 0 0 0 0,-1 0 0 0 0,1 0 0 0 0,0-1 0 0 0,-1 1 0 0 0,1 0 0 0 0,0-1 0 0 0,-1 1 0 0 0,1-1 0 0 0,0 0 0 0 0,-1 1-1 0 0,2-2 1 0 0,0 0 9 0 0,0 0 0 0 0,-1-1-1 0 0,1 1 1 0 0,-1 0 0 0 0,0-1-1 0 0,0 0 1 0 0,0 1-1 0 0,0-1 1 0 0,2-4 0 0 0,2-6 269 0 0,0 0 0 0 0,-1 0 0 0 0,5-23 1 0 0,-9 33-167 0 0,15-83 1012 0 0,-12 48-6727 0 0,-3 31-623 0 0</inkml:trace>
</inkml:ink>
</file>

<file path=ppt/ink/ink3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49"/>
    </inkml:context>
    <inkml:brush xml:id="br0">
      <inkml:brushProperty name="width" value="0.05" units="cm"/>
      <inkml:brushProperty name="height" value="0.05" units="cm"/>
    </inkml:brush>
  </inkml:definitions>
  <inkml:trace contextRef="#ctx0" brushRef="#br0">1 223 5065 0 0,'2'1'4927'0'0,"9"3"-4649"0"0,0-2 64 0 0,1 0 0 0 0,-2 0 1 0 0,1-1-1 0 0,0 0 0 0 0,1 0 0 0 0,-1-2 0 0 0,0 1 0 0 0,0-2 0 0 0,1 1 0 0 0,-2-2 0 0 0,1 2 0 0 0,-1-3 1 0 0,2 0-1 0 0,-2 0 0 0 0,0 0 0 0 0,1-1 0 0 0,-2-1 0 0 0,0 1 0 0 0,1-1 0 0 0,-1 0 0 0 0,0-2 0 0 0,9-9 1 0 0,-11 10-321 0 0,-2-2 1 0 0,1 1 0 0 0,0-1 0 0 0,-2 0 0 0 0,0 0 0 0 0,1-1 0 0 0,1-9 0 0 0,-5 15-79 0 0,0 0 1 0 0,0 0-1 0 0,0 1 0 0 0,-1-1 1 0 0,1 0-1 0 0,-1 0 0 0 0,0 1 0 0 0,-1-2 1 0 0,0-5-1 0 0,0 8 51 0 0,1 0-1 0 0,-1 0 0 0 0,0 0 1 0 0,0 0-1 0 0,0 0 1 0 0,1 1-1 0 0,-1-1 0 0 0,0 1 1 0 0,-1-1-1 0 0,1 0 1 0 0,-1 1-1 0 0,1-1 0 0 0,-1 1 1 0 0,1-1-1 0 0,-1 1 1 0 0,0 0-1 0 0,1 0 0 0 0,-1 0 1 0 0,-3-1-1 0 0,2 1 77 0 0,0 0 1 0 0,1 1-1 0 0,-1 0 0 0 0,0-1 1 0 0,0 1-1 0 0,0 0 0 0 0,1 0 0 0 0,-1 1 1 0 0,0-1-1 0 0,0 1 0 0 0,0-1 1 0 0,1 1-1 0 0,-1 0 0 0 0,0 0 0 0 0,0 0 1 0 0,0 0-1 0 0,0 0 0 0 0,2 1 1 0 0,-2-1-1 0 0,1 1 0 0 0,-1 0 0 0 0,-3 3 1 0 0,-3 3 13 0 0,-1 1 1 0 0,1 0-1 0 0,-13 16 1 0 0,12-10-113 0 0,-1 0-1 0 0,2 0 1 0 0,0 1 0 0 0,1 0-1 0 0,-8 21 1 0 0,12-28 52 0 0,2-1-1 0 0,0 2 1 0 0,-1-2-1 0 0,2 2 1 0 0,-1-1 0 0 0,1-1-1 0 0,1 2 1 0 0,0-1-1 0 0,0 0 1 0 0,1 1 0 0 0,0-2-1 0 0,3 12 1 0 0,-4-17-53 0 0,1 0 0 0 0,0-1-1 0 0,0 1 1 0 0,0 0 0 0 0,0-1 0 0 0,1 1 0 0 0,0-1 0 0 0,-1 1-1 0 0,1-1 1 0 0,0 1 0 0 0,0-1 0 0 0,0 0 0 0 0,0 0 0 0 0,0 0-1 0 0,1-1 1 0 0,0 1 0 0 0,3 3 0 0 0,-4-4-62 0 0,0-1 0 0 0,0 1 1 0 0,1-1-1 0 0,-1 1 0 0 0,0-1 0 0 0,-1 0 0 0 0,1 0 1 0 0,0 0-1 0 0,1 0 0 0 0,-1 0 0 0 0,0 0 1 0 0,0-1-1 0 0,0 1 0 0 0,0-1 0 0 0,0 0 0 0 0,0 1 1 0 0,0-1-1 0 0,0 0 0 0 0,0 0 0 0 0,0 0 0 0 0,-1 0 1 0 0,0-1-1 0 0,1 1 0 0 0,0 0 0 0 0,-1 0 0 0 0,3-2 1 0 0,9-12-894 0 0,0-1 0 0 0,-1 0 0 0 0,-1-1-1 0 0,0 0 1 0 0,-2-1 0 0 0,0 1 0 0 0,8-24 0 0 0,-4 14-558 0 0,0 0-1 0 0,19-30 0 0 0,-30 54 1862 0 0,10-11-1248 0 0,0 15 9142 0 0,38 74-4092 0 0,-13-26-3749 0 0,58 63 0 0 0,-80-95-357 0 0,-2-4-29 0 0,21 19 0 0 0,-29-28-353 0 0</inkml:trace>
</inkml:ink>
</file>

<file path=ppt/ink/ink3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0"/>
    </inkml:context>
    <inkml:brush xml:id="br0">
      <inkml:brushProperty name="width" value="0.05" units="cm"/>
      <inkml:brushProperty name="height" value="0.05" units="cm"/>
    </inkml:brush>
  </inkml:definitions>
  <inkml:trace contextRef="#ctx0" brushRef="#br0">285 1 17052 0 0,'-10'4'3632'0'0,"-2"5"-3348"0"0,1 1-1 0 0,0 1 1 0 0,1-1-1 0 0,-1 1 0 0 0,-10 16 1 0 0,3-4-264 0 0,-19 19-32 0 0,-82 109-890 0 0,95-113 768 0 0</inkml:trace>
</inkml:ink>
</file>

<file path=ppt/ink/ink3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1"/>
    </inkml:context>
    <inkml:brush xml:id="br0">
      <inkml:brushProperty name="width" value="0.05" units="cm"/>
      <inkml:brushProperty name="height" value="0.05" units="cm"/>
    </inkml:brush>
  </inkml:definitions>
  <inkml:trace contextRef="#ctx0" brushRef="#br0">430 1 11522 0 0,'-12'28'4134'0'0,"2"-7"-3659"0"0,-243 517 4182 0 0,118-275-6262 0 0,116-223-5303 0 0</inkml:trace>
</inkml:ink>
</file>

<file path=ppt/ink/ink3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2"/>
    </inkml:context>
    <inkml:brush xml:id="br0">
      <inkml:brushProperty name="width" value="0.05" units="cm"/>
      <inkml:brushProperty name="height" value="0.05" units="cm"/>
    </inkml:brush>
  </inkml:definitions>
  <inkml:trace contextRef="#ctx0" brushRef="#br0">0 686 5985 0 0,'3'3'453'0'0,"0"-1"-1"0"0,0 1 0 0 0,0 0 1 0 0,0 0-1 0 0,1-1 0 0 0,-1 0 1 0 0,5 2-1 0 0,-6-3-238 0 0,-1-1 0 0 0,1 1 0 0 0,0-1 0 0 0,-1 0 0 0 0,0 0 0 0 0,1 0-1 0 0,0 0 1 0 0,0 0 0 0 0,-1 0 0 0 0,1 0 0 0 0,0 0 0 0 0,0-1 0 0 0,-2 1 0 0 0,2-1 0 0 0,-1 1 0 0 0,1-1 0 0 0,0 0 0 0 0,-1 0 0 0 0,1 0 0 0 0,-1 1 0 0 0,1 0-1 0 0,0-3 1 0 0,13-9 534 0 0,-2-2 0 0 0,0 0 0 0 0,-1 0 0 0 0,0-1 0 0 0,-1 0 0 0 0,15-27-1 0 0,-15 25-460 0 0,18-29-238 0 0,-3-3-1 0 0,38-92 1 0 0,-53 111-784 0 0,-2-1-1 0 0,0 0 1 0 0,-2-1-1 0 0,-1 0 0 0 0,-2-1 1 0 0,0-35-1 0 0,-4 63 476 0 0,0 0-49 0 0,0 1 1 0 0,0 0-1 0 0,0-1 0 0 0,0 0 1 0 0,-1 1-1 0 0,1-1 0 0 0,-1 0 1 0 0,0 2-1 0 0,-1-2 0 0 0,-3-7 1 0 0,4 11 323 0 0,1 1-1 0 0,-1 0 1 0 0,1-1 0 0 0,-1 1 0 0 0,1 0 0 0 0,-1 0 0 0 0,0 0-1 0 0,1 0 1 0 0,0-1 0 0 0,0 1 0 0 0,-1 0 0 0 0,0 0 0 0 0,1 0-1 0 0,-1 0 1 0 0,0 0 0 0 0,1 0 0 0 0,-1 1 0 0 0,1-1-1 0 0,-1 0 1 0 0,0 0 0 0 0,1 0 0 0 0,-1 1 0 0 0,1-1 0 0 0,-1 0-1 0 0,1 0 1 0 0,-1 1 0 0 0,1-1 0 0 0,-1 1 0 0 0,1-1 0 0 0,-1 0-1 0 0,1 1 1 0 0,-1-1 0 0 0,1 1 0 0 0,0-1 0 0 0,-1 1 0 0 0,0-1-1 0 0,-14 20 735 0 0,3-1-640 0 0,2 1-1 0 0,0-1 1 0 0,1 1-1 0 0,1 1 1 0 0,1-1-1 0 0,1 2 1 0 0,-6 32-1 0 0,6-12 37 0 0,1 1 0 0 0,3 81 0 0 0,3-101-270 0 0,1 1-1 0 0,1-1 1 0 0,1 0-1 0 0,0-1 1 0 0,2 2-1 0 0,16 39 0 0 0,-12-43-492 0 0</inkml:trace>
</inkml:ink>
</file>

<file path=ppt/ink/ink3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3"/>
    </inkml:context>
    <inkml:brush xml:id="br0">
      <inkml:brushProperty name="width" value="0.05" units="cm"/>
      <inkml:brushProperty name="height" value="0.05" units="cm"/>
    </inkml:brush>
  </inkml:definitions>
  <inkml:trace contextRef="#ctx0" brushRef="#br0">1 214 8754 0 0,'19'12'-148'0'0,"-8"-8"385"0"0,0-1 1 0 0,0 1-1 0 0,1-1 1 0 0,-1-1 0 0 0,0 0-1 0 0,1-1 1 0 0,0-1-1 0 0,0 0 1 0 0,-1 0-1 0 0,1 0 1 0 0,-1-2-1 0 0,1 1 1 0 0,0-2 0 0 0,19-6-1 0 0,-17 4 22 0 0,0 0 1 0 0,-1-1-1 0 0,1 0 0 0 0,-2-2 1 0 0,1 1-1 0 0,0-1 0 0 0,-1-1 0 0 0,-1 1 1 0 0,0-3-1 0 0,0 2 0 0 0,13-17 1 0 0,-21 22-402 0 0,-1 0 0 0 0,0 1 0 0 0,0-1 0 0 0,0 0 1 0 0,0-1-1 0 0,0 2 0 0 0,0-2 0 0 0,-1 1 0 0 0,0 0 1 0 0,0-1-1 0 0,-1 1 0 0 0,0-1 0 0 0,1 1 0 0 0,-1-8 0 0 0,-1 11 67 0 0,1-2 0 0 0,0 1 0 0 0,0-1 0 0 0,-1 1 0 0 0,1-1 0 0 0,-1 2-1 0 0,0-2 1 0 0,0 1 0 0 0,0 0 0 0 0,-1-1 0 0 0,1 1 0 0 0,-1 0 0 0 0,1 1-1 0 0,-1-1 1 0 0,0 0 0 0 0,2 0 0 0 0,-2 1 0 0 0,0-1 0 0 0,0 0 0 0 0,0 1-1 0 0,0-1 1 0 0,-1 1 0 0 0,1 1 0 0 0,1-1 0 0 0,-2 0 0 0 0,1 0 0 0 0,-1 0-1 0 0,-3-1 1 0 0,2 2 164 0 0,-1 0-1 0 0,0-1 1 0 0,0 2-1 0 0,0-1 1 0 0,0 0-1 0 0,1 1 1 0 0,-1 0-1 0 0,0 0 1 0 0,1 1 0 0 0,-1-1-1 0 0,0 0 1 0 0,2 1-1 0 0,-2 1 1 0 0,1-1-1 0 0,-1 1 1 0 0,2 0-1 0 0,-8 4 1 0 0,-4 6 416 0 0,0 1 0 0 0,-24 27 0 0 0,28-28-292 0 0,1 1 1 0 0,0 0-1 0 0,1 0 0 0 0,0 1 0 0 0,2 0 1 0 0,-11 29-1 0 0,14-35-89 0 0,2 1 0 0 0,-1 0-1 0 0,1-1 1 0 0,0 2 0 0 0,1-1 0 0 0,0 0-1 0 0,1 0 1 0 0,0 0 0 0 0,0 0 0 0 0,1 0-1 0 0,1 1 1 0 0,4 14 0 0 0,-5-20-131 0 0,1-1-1 0 0,0 1 1 0 0,0-1-1 0 0,1 1 1 0 0,0-2-1 0 0,-1 2 1 0 0,1-1-1 0 0,0-1 1 0 0,0 0-1 0 0,1 1 1 0 0,-1 0-1 0 0,1-1 1 0 0,0-1-1 0 0,0 1 1 0 0,8 5-1 0 0,-9-7-107 0 0,-1 0 0 0 0,2 0 0 0 0,-1 0 0 0 0,0 0 0 0 0,1 0 0 0 0,-2 0 0 0 0,2-1-1 0 0,-1 1 1 0 0,1-1 0 0 0,-2 0 0 0 0,2 0 0 0 0,-1 0 0 0 0,1-1 0 0 0,-1 1 0 0 0,0-1 0 0 0,0 0 0 0 0,1 0 0 0 0,-1 0-1 0 0,0 0 1 0 0,-1 0 0 0 0,2 0 0 0 0,-1-1 0 0 0,4-4 0 0 0,7-5-531 0 0,0 0 0 0 0,-2-1-1 0 0,0-2 1 0 0,19-24 0 0 0,33-63-2656 0 0,-54 84 2613 0 0,-4 7 463 0 0,1-2 0 0 0,-1 1 0 0 0,-1 0 0 0 0,5-13 0 0 0,-13 39 1106 0 0,0 1 0 0 0,2 0 1 0 0,-1 0-1 0 0,2 0 1 0 0,2 24-1 0 0,-1-30-418 0 0,0-1 0 0 0,1 1 0 0 0,0-1 0 0 0,0 0 0 0 0,1 1 0 0 0,0-1 0 0 0,1-1 0 0 0,0 2 0 0 0,0-2 0 0 0,10 16 0 0 0,-13-23-454 0 0,0 0-1 0 0,0 0 1 0 0,-1-1-1 0 0,1 0 1 0 0,0 1-1 0 0,0 0 1 0 0,0 0-1 0 0,0-1 1 0 0,0 1-1 0 0,0 0 1 0 0,0-1-1 0 0,0 1 0 0 0,-1-1 1 0 0,1 1-1 0 0,0-1 1 0 0,0 0-1 0 0,1 1 1 0 0,-1-1-1 0 0,0 0 1 0 0,0 0-1 0 0,0 0 1 0 0,2 0-1 0 0,-1 0 24 0 0,-1-1 0 0 0,1 1 0 0 0,0-1 0 0 0,0 0 0 0 0,-1 0 1 0 0,1 0-1 0 0,0 0 0 0 0,-1 0 0 0 0,1 0 0 0 0,-1 1 0 0 0,0-1 0 0 0,3-3 0 0 0,3-5 179 0 0,0 0-1 0 0,0 1 1 0 0,8-20 0 0 0,-9 18-111 0 0,69-127-570 0 0,-60 108-315 0 0</inkml:trace>
</inkml:ink>
</file>

<file path=ppt/ink/ink3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4"/>
    </inkml:context>
    <inkml:brush xml:id="br0">
      <inkml:brushProperty name="width" value="0.05" units="cm"/>
      <inkml:brushProperty name="height" value="0.05" units="cm"/>
    </inkml:brush>
  </inkml:definitions>
  <inkml:trace contextRef="#ctx0" brushRef="#br0">1 212 1840 0 0,'1'3'141'0'0,"1"0"0"0"0,-1 0-1 0 0,1 0 1 0 0,-1 1 0 0 0,2-1-1 0 0,-1-1 1 0 0,0 1 0 0 0,1 0-1 0 0,0 0 1 0 0,-1-1 0 0 0,1 0-1 0 0,0 0 1 0 0,0 0 0 0 0,0 0-1 0 0,0 0 1 0 0,0 0 0 0 0,0 0-1 0 0,1-1 1 0 0,0 0-1 0 0,-2 0 1 0 0,2 0 0 0 0,0 0-1 0 0,6 0 1 0 0,-4 0 325 0 0,-1-1-1 0 0,1 1 1 0 0,-1-1-1 0 0,0-1 1 0 0,1 1-1 0 0,0-1 1 0 0,-1 0-1 0 0,0 0 1 0 0,1-1-1 0 0,-2 2 1 0 0,2-2-1 0 0,-1-1 1 0 0,0 1-1 0 0,0-1 1 0 0,6-4-1 0 0,0-3-61 0 0,1 0-1 0 0,-2 0 1 0 0,0-2-1 0 0,0 1 1 0 0,10-17-1 0 0,-10 13-575 0 0,-1 0 0 0 0,-1-1-1 0 0,0 0 1 0 0,6-20-1 0 0,-13 33 11 0 0,-1 0 1 0 0,1 0-1 0 0,0 1 1 0 0,-1-1-1 0 0,1 0 1 0 0,-1 0-1 0 0,0 0 0 0 0,0 0 1 0 0,0 0-1 0 0,0 0 1 0 0,-1 0-1 0 0,0 0 1 0 0,1 0-1 0 0,-3-4 0 0 0,2 6 130 0 0,1 0-1 0 0,-1-1 1 0 0,0 1-1 0 0,0 0 1 0 0,0 0-1 0 0,0 0 1 0 0,0 1-1 0 0,0 0 0 0 0,0-1 1 0 0,1 0-1 0 0,-1 0 1 0 0,-1 1-1 0 0,1-1 1 0 0,0 0-1 0 0,0 1 0 0 0,-1-1 1 0 0,1 1-1 0 0,0 0 1 0 0,-1-1-1 0 0,1 1 1 0 0,0 0-1 0 0,0 0 0 0 0,0 0 1 0 0,0 0-1 0 0,-1 0 1 0 0,1 0-1 0 0,-1 0 1 0 0,1 1-1 0 0,0-1 0 0 0,-1 0 1 0 0,1 1-1 0 0,0-1 1 0 0,0 1-1 0 0,-2 1 1 0 0,-7 1 349 0 0,1 2 1 0 0,0 0 0 0 0,0 0 0 0 0,1 1 0 0 0,-1 1-1 0 0,1-1 1 0 0,0 1 0 0 0,1-1 0 0 0,-8 10 0 0 0,4-2-167 0 0,-1 0 0 0 0,2 1 0 0 0,1 0-1 0 0,-12 23 1 0 0,17-30-26 0 0,2 0 0 0 0,-1-1 0 0 0,0 2 0 0 0,1-1 0 0 0,0 0 0 0 0,1 1 0 0 0,-1-1 0 0 0,2 1 0 0 0,-1-1 0 0 0,2 1 0 0 0,-1-1 0 0 0,1 0-1 0 0,2 10 1 0 0,-2-13-171 0 0,1 0-1 0 0,-1-2 0 0 0,1 2 0 0 0,0 0 0 0 0,0-1 0 0 0,-1-1 0 0 0,2 1 1 0 0,-1 1-1 0 0,1-2 0 0 0,0 0 0 0 0,0 1 0 0 0,0 0 0 0 0,0-1 0 0 0,1-1 1 0 0,0 1-1 0 0,-1 0 0 0 0,1 0 0 0 0,0 0 0 0 0,0-2 0 0 0,0 1 0 0 0,0 0 1 0 0,1 0-1 0 0,-2 0 0 0 0,2-1 0 0 0,7 2 0 0 0,-5-2-272 0 0,-1-1-1 0 0,1 0 0 0 0,-1 0 1 0 0,1 0-1 0 0,0-1 0 0 0,-2 0 1 0 0,2 0-1 0 0,-1 0 1 0 0,1-1-1 0 0,-1 0 0 0 0,7-3 1 0 0,12-8-3903 0 0</inkml:trace>
</inkml:ink>
</file>

<file path=ppt/ink/ink3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5"/>
    </inkml:context>
    <inkml:brush xml:id="br0">
      <inkml:brushProperty name="width" value="0.05" units="cm"/>
      <inkml:brushProperty name="height" value="0.05" units="cm"/>
    </inkml:brush>
  </inkml:definitions>
  <inkml:trace contextRef="#ctx0" brushRef="#br0">139 1 8290 0 0,'-1'0'163'0'0,"1"0"0"0"0,0 0 1 0 0,-1 0-1 0 0,1 0 0 0 0,0 0 1 0 0,-1-1-1 0 0,1 1 0 0 0,0 0 0 0 0,-1 0 1 0 0,1 0-1 0 0,0 0 0 0 0,-1 0 1 0 0,1 0-1 0 0,0 0 0 0 0,-1 0 1 0 0,1 0-1 0 0,0 1 0 0 0,-1-1 0 0 0,1 0 1 0 0,0 0-1 0 0,-1 0 0 0 0,1 0 1 0 0,0 0-1 0 0,-1 1 0 0 0,1-1 0 0 0,0 0 1 0 0,0 0-1 0 0,-1 0 0 0 0,1 1 1 0 0,0-1-1 0 0,0 0 0 0 0,-1 0 1 0 0,1 1-1 0 0,0-1 0 0 0,0 0 0 0 0,0 1 1 0 0,-1-1-1 0 0,1 0 0 0 0,0 1 1 0 0,-8 15 709 0 0,6-14-293 0 0,-19 46 361 0 0,1 1-1 0 0,2 1 1 0 0,3-1-1 0 0,2 2 1 0 0,-7 58-1 0 0,16-82-817 0 0,1 0-1 0 0,0 49 1 0 0,4-67-136 0 0,-1-1 0 0 0,1 2-1 0 0,1-2 1 0 0,0 1 0 0 0,-1 0 0 0 0,2-1 0 0 0,0 1 0 0 0,0-1 0 0 0,1 1 0 0 0,-1-2 0 0 0,2 1-1 0 0,7 10 1 0 0,-9-14-116 0 0,0-1 0 0 0,1 0 0 0 0,-2 1 0 0 0,2-2 0 0 0,0 0 0 0 0,0 1-1 0 0,-1 0 1 0 0,1-1 0 0 0,1 0 0 0 0,-1 0 0 0 0,8 2 0 0 0,7-1-857 0 0</inkml:trace>
</inkml:ink>
</file>

<file path=ppt/ink/ink3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6"/>
    </inkml:context>
    <inkml:brush xml:id="br0">
      <inkml:brushProperty name="width" value="0.05" units="cm"/>
      <inkml:brushProperty name="height" value="0.05" units="cm"/>
    </inkml:brush>
  </inkml:definitions>
  <inkml:trace contextRef="#ctx0" brushRef="#br0">52 954 9674 0 0,'-1'1'4496'0'0,"0"-1"-4313"0"0,1 0-1 0 0,-1 0 1 0 0,1 0-1 0 0,-1 0 1 0 0,1 0-1 0 0,-1 0 1 0 0,1 0-1 0 0,-1 0 1 0 0,1 0-1 0 0,-1 0 1 0 0,1 0 0 0 0,-1 0-1 0 0,1 1 1 0 0,0-1-1 0 0,-1 0 1 0 0,1 0-1 0 0,-1 0 1 0 0,1 0-1 0 0,0 0 1 0 0,-1 1-1 0 0,1-1 1 0 0,0 0 0 0 0,-1 1-1 0 0,1-1 1 0 0,0 0-1 0 0,-1 2 1 0 0,-4 7-87 0 0,0 0 1 0 0,-1 0 0 0 0,3 1 0 0 0,-1-1-1 0 0,0 1 1 0 0,1 0 0 0 0,1 0 0 0 0,0 0-1 0 0,0 1 1 0 0,0-1 0 0 0,1 18 0 0 0,1-21-142 0 0,1 0 1 0 0,0 0 0 0 0,0-1-1 0 0,0 1 1 0 0,1-2 0 0 0,-1 2-1 0 0,1 0 1 0 0,0-1-1 0 0,4 6 1 0 0,-3-8-7 0 0,-1-1 1 0 0,0 1-1 0 0,0-1 0 0 0,1 0 0 0 0,0 1 1 0 0,1-1-1 0 0,-2 0 0 0 0,1-1 0 0 0,1 1 1 0 0,0-1-1 0 0,-1 1 0 0 0,0-1 0 0 0,1 0 1 0 0,1-1-1 0 0,2 3 0 0 0,-4-3 10 0 0,-1-1 0 0 0,0 1 1 0 0,1-1-1 0 0,-2 1 0 0 0,2-1 0 0 0,-1 0 0 0 0,1 0 1 0 0,-1 0-1 0 0,1 0 0 0 0,-2 0 0 0 0,2-1 0 0 0,-1 1 1 0 0,0-1-1 0 0,1 1 0 0 0,-1-1 0 0 0,3-2 0 0 0,-1 2-27 0 0,0-1-1 0 0,0-1 0 0 0,-1 0 1 0 0,0 1-1 0 0,1-1 1 0 0,-1 0-1 0 0,0 0 0 0 0,4-6 1 0 0,-2 2-23 0 0,0-1 0 0 0,0 1 0 0 0,-1-2 1 0 0,0 2-1 0 0,-1-1 0 0 0,1-1 0 0 0,-1 1 0 0 0,1-11 1 0 0,-4 13 63 0 0,1 1 0 0 0,0-1 1 0 0,-1 0-1 0 0,0 1 0 0 0,-1-1 1 0 0,1 0-1 0 0,-1 0 1 0 0,0 0-1 0 0,0 2 0 0 0,-1-2 1 0 0,0 0-1 0 0,0 1 1 0 0,0 0-1 0 0,-1 0 0 0 0,-4-8 1 0 0,-3-2 431 0 0,-2 1-1 0 0,1 0 1 0 0,-21-18 0 0 0,16 17 2 0 0,16 15-392 0 0,0 0 0 0 0,0 0 0 0 0,0 0 0 0 0,0-1 0 0 0,-1 1 0 0 0,1-1 0 0 0,0 1 0 0 0,0-1 0 0 0,0 1 0 0 0,0-1 0 0 0,0 1 0 0 0,0-1 0 0 0,0 1 0 0 0,0 0-1 0 0,0-1 1 0 0,0 1 0 0 0,1-1 0 0 0,-1 1 0 0 0,0-1 0 0 0,0 1 0 0 0,0-1 0 0 0,0 1 0 0 0,1 0 0 0 0,-1-1 0 0 0,0 1 0 0 0,0 0 0 0 0,1-1 0 0 0,-1 1 0 0 0,0 0 0 0 0,1-1 0 0 0,-1 1 0 0 0,0 0 0 0 0,1-1 0 0 0,15-12-794 0 0,-12 10 590 0 0,131-90-2306 0 0,-9 7 1199 0 0,-67 40 283 0 0,-1-3 1 0 0,70-77 0 0 0,-109 105 958 0 0,-1-2 0 0 0,0 1 0 0 0,-2-2-1 0 0,-1-1 1 0 0,-1 0 0 0 0,-1 0 0 0 0,-1-2 0 0 0,-2 0 0 0 0,11-38 0 0 0,-18 54-102 0 0,-1 2 1 0 0,-1-1 0 0 0,0-1-1 0 0,-1 2 1 0 0,0-1 0 0 0,0-1-1 0 0,-1 2 1 0 0,0-1 0 0 0,-1-1-1 0 0,-3-8 1 0 0,3 14 330 0 0,0-1 1 0 0,1 2-1 0 0,-2-1 0 0 0,0 0 1 0 0,0 1-1 0 0,0-1 0 0 0,1 0 0 0 0,-8-5 1 0 0,6 6 432 0 0,1 1 0 0 0,-1 0 1 0 0,0 0-1 0 0,-1 1 0 0 0,2-1 0 0 0,-2 0 1 0 0,1 1-1 0 0,0 1 0 0 0,-1-1 0 0 0,-7-2 1 0 0,10 4-527 0 0,1 0 0 0 0,-1 0 1 0 0,1 0-1 0 0,-1 1 1 0 0,1-1-1 0 0,0 0 0 0 0,0 1 1 0 0,0-1-1 0 0,0 1 0 0 0,-1-1 1 0 0,1 1-1 0 0,0-1 0 0 0,-1 1 1 0 0,1 0-1 0 0,0 0 1 0 0,0-1-1 0 0,0 1 0 0 0,0 0 1 0 0,0 0-1 0 0,0 0 0 0 0,1 0 1 0 0,-1 0-1 0 0,0 0 0 0 0,1 0 1 0 0,-1 1-1 0 0,-1 1 1 0 0,-16 36-738 0 0,17-35 707 0 0,-14 40-527 0 0,-16 80-1 0 0,3 51 1020 0 0,22-135-409 0 0,-92 726 536 0 0,88-667-639 0 0,-44 181 0 0 0,51-266 47 0 0,-13 26 1 0 0,14-36-233 0 0,0 0 0 0 0,0-1 0 0 0,-1 1 0 0 0,1 0 0 0 0,0 0 0 0 0,-1-2 0 0 0,0 2 0 0 0,-1-1 1 0 0,1 0-1 0 0,1 0 0 0 0,-7 2 0 0 0,0 1-6181 0 0</inkml:trace>
</inkml:ink>
</file>

<file path=ppt/ink/ink3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7"/>
    </inkml:context>
    <inkml:brush xml:id="br0">
      <inkml:brushProperty name="width" value="0.05" units="cm"/>
      <inkml:brushProperty name="height" value="0.05" units="cm"/>
    </inkml:brush>
  </inkml:definitions>
  <inkml:trace contextRef="#ctx0" brushRef="#br0">0 132 920 0 0,'52'-13'4142'0'0,"27"2"-2175"0"0,-32 5-1684 0 0,195-35 433 0 0,106-12-2416 0 0,-280 46 1509 0 0</inkml:trace>
</inkml:ink>
</file>

<file path=ppt/ink/ink3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8"/>
    </inkml:context>
    <inkml:brush xml:id="br0">
      <inkml:brushProperty name="width" value="0.05" units="cm"/>
      <inkml:brushProperty name="height" value="0.05" units="cm"/>
    </inkml:brush>
  </inkml:definitions>
  <inkml:trace contextRef="#ctx0" brushRef="#br0">110 1 8290 0 0,'-13'43'1442'0'0,"-5"46"1"0"0,8-42-889 0 0,-14 77 1064 0 0,4-1 0 0 0,-4 208-1 0 0,28-266-3640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4.719"/>
    </inkml:context>
    <inkml:brush xml:id="br0">
      <inkml:brushProperty name="width" value="0.05" units="cm"/>
      <inkml:brushProperty name="height" value="0.05" units="cm"/>
      <inkml:brushProperty name="color" value="#004F8B"/>
    </inkml:brush>
  </inkml:definitions>
  <inkml:trace contextRef="#ctx0" brushRef="#br0">1 167 5529 0 0,'0'0'250'0'0,"17"9"160"0"0,-6-5-219 0 0,-1-1-1 0 0,1 0 0 0 0,-1-1 1 0 0,1 0-1 0 0,0 0 0 0 0,0-1 1 0 0,0-1-1 0 0,0 0 0 0 0,0 0 1 0 0,0-1-1 0 0,-1-1 0 0 0,1 0 1 0 0,20-6-1 0 0,-25 6 90 0 0,1 0 0 0 0,-1-1 0 0 0,-1 0 0 0 0,1 0 0 0 0,0 0 0 0 0,-1-1 0 0 0,1 0 0 0 0,-1 0 0 0 0,0 0 0 0 0,8-10 0 0 0,-10 11-42 0 0,0-1 1 0 0,-1 0 0 0 0,0 0-1 0 0,0 0 1 0 0,0 0 0 0 0,0 0-1 0 0,-1 0 1 0 0,1-1 0 0 0,-1 1 0 0 0,0-1-1 0 0,0 1 1 0 0,-1-1 0 0 0,0 1-1 0 0,1-1 1 0 0,-1 1 0 0 0,-1-1-1 0 0,0-4 1 0 0,1 6-144 0 0,0 1 0 0 0,0 0 0 0 0,-1 0 0 0 0,1-1 0 0 0,-1 1 0 0 0,0 0 0 0 0,1 0 0 0 0,-1 0 0 0 0,0 0 0 0 0,0 0 0 0 0,0 0 1 0 0,0 0-1 0 0,-1 0 0 0 0,1 0 0 0 0,-1 0 0 0 0,1 0 0 0 0,-1 1 0 0 0,1-1 0 0 0,-1 1 0 0 0,0-1 0 0 0,0 1 0 0 0,0 0 0 0 0,0 0 0 0 0,0 0 0 0 0,0 0 0 0 0,0 0 0 0 0,0 0 0 0 0,0 0 0 0 0,0 1 0 0 0,0-1 0 0 0,-1 1 0 0 0,1-1 0 0 0,0 1 0 0 0,-1 0 0 0 0,1 0 0 0 0,0 0 0 0 0,-4 1 0 0 0,-1 0 26 0 0,0 0-1 0 0,1 1 1 0 0,0-1-1 0 0,-1 2 1 0 0,1-1-1 0 0,0 1 1 0 0,0 0-1 0 0,0 0 1 0 0,0 0-1 0 0,1 1 1 0 0,-10 8-1 0 0,8-6-99 0 0,1 1-1 0 0,0 0 0 0 0,0 0 0 0 0,0 1 1 0 0,1-1-1 0 0,0 1 0 0 0,1 1 1 0 0,0-1-1 0 0,0 0 0 0 0,0 1 1 0 0,-3 16-1 0 0,6-21-32 0 0,0 0 0 0 0,1 1 1 0 0,-1-1-1 0 0,1 0 0 0 0,0 1 1 0 0,0-1-1 0 0,1 0 0 0 0,-1 1 1 0 0,1-1-1 0 0,0 0 0 0 0,0 0 0 0 0,0 1 1 0 0,1-1-1 0 0,0 0 0 0 0,-1 0 1 0 0,1-1-1 0 0,1 1 0 0 0,-1 0 1 0 0,0-1-1 0 0,1 1 0 0 0,0-1 0 0 0,0 0 1 0 0,0 1-1 0 0,0-1 0 0 0,0-1 1 0 0,1 1-1 0 0,3 2 0 0 0,3 1-201 0 0,0-1-1 0 0,1-1 1 0 0,-1 1 0 0 0,1-2-1 0 0,-1 1 1 0 0,1-2 0 0 0,0 1-1 0 0,22 1 1 0 0,-1-3-6707 0 0</inkml:trace>
</inkml:ink>
</file>

<file path=ppt/ink/ink3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59"/>
    </inkml:context>
    <inkml:brush xml:id="br0">
      <inkml:brushProperty name="width" value="0.05" units="cm"/>
      <inkml:brushProperty name="height" value="0.05" units="cm"/>
    </inkml:brush>
  </inkml:definitions>
  <inkml:trace contextRef="#ctx0" brushRef="#br0">0 129 4609 0 0,'5'-7'507'0'0,"-2"-2"0"0"0,2 2-1 0 0,0-1 1 0 0,-1 1 0 0 0,2 0 0 0 0,1 0 0 0 0,-2 0 0 0 0,2 2 0 0 0,-1-2-1 0 0,1 1 1 0 0,0 1 0 0 0,1 0 0 0 0,-1 0 0 0 0,1 1 0 0 0,0 0-1 0 0,12-5 1 0 0,-10 5-284 0 0,2 0 0 0 0,-1 1-1 0 0,-1 1 1 0 0,1 0 0 0 0,1 0 0 0 0,-1 0-1 0 0,1 2 1 0 0,-1-1 0 0 0,1 2 0 0 0,-1 0-1 0 0,0 0 1 0 0,17 4 0 0 0,-20-3-171 0 0,-1 1-1 0 0,1 0 1 0 0,-1 0 0 0 0,0 0-1 0 0,-1 1 1 0 0,2 0 0 0 0,-3 0 0 0 0,2 0-1 0 0,-1 1 1 0 0,0 1 0 0 0,0-1 0 0 0,-1 1-1 0 0,0 0 1 0 0,0-1 0 0 0,8 15 0 0 0,-10-15-33 0 0,-2-1 1 0 0,1 1-1 0 0,0 0 1 0 0,0-1-1 0 0,0 2 1 0 0,-1-1-1 0 0,0 0 1 0 0,0 0-1 0 0,-1 1 1 0 0,1-2 0 0 0,-1 2-1 0 0,0-1 1 0 0,-1 0-1 0 0,0 0 1 0 0,1 0-1 0 0,-2 0 1 0 0,1 1-1 0 0,0-2 1 0 0,-1 1-1 0 0,0 0 1 0 0,0 0-1 0 0,0 0 1 0 0,-1-1 0 0 0,-5 8-1 0 0,2-4 205 0 0,0-2 1 0 0,0 2-1 0 0,-2-2 0 0 0,1 1 0 0 0,-1-2 1 0 0,1 1-1 0 0,-1 0 0 0 0,-12 5 1 0 0,-74 30 1120 0 0,88-39-1342 0 0,2 1 22 0 0,-55 16 252 0 0,52-17-334 0 0,1-1 0 0 0,1 0 0 0 0,-2 0 0 0 0,2 0 0 0 0,-2-1 1 0 0,1 0-1 0 0,1 0 0 0 0,-8-2 0 0 0,15 3-582 0 0,25 5-7595 0 0,4 0 3753 0 0,-15-1 4008 0 0,1 0 0 0 0,-1 0 0 0 0,29 15 0 0 0,-27-10 999 0 0,-1 1 0 0 0,0 0 1 0 0,18 17-1 0 0,-30-24-326 0 0,-1-1 1 0 0,0 1-1 0 0,0 1 0 0 0,0-1 1 0 0,0 1-1 0 0,-1 0 1 0 0,0 0-1 0 0,0-1 1 0 0,0 2-1 0 0,0-1 0 0 0,-1 0 1 0 0,0 1-1 0 0,0-1 1 0 0,-1 1-1 0 0,2 10 1 0 0,-2-14 33 0 0,-2 0 1 0 0,1 0 0 0 0,0 0 0 0 0,0 0 0 0 0,0 0 0 0 0,-1 0 0 0 0,0 0 0 0 0,1 0 0 0 0,-1 0-1 0 0,0-1 1 0 0,0 1 0 0 0,0 0 0 0 0,0 0 0 0 0,0 0 0 0 0,1-1 0 0 0,-4 4 0 0 0,1-3 212 0 0,-1 1 0 0 0,1 0 0 0 0,0 0 0 0 0,-1 0 0 0 0,0-2 0 0 0,0 2 0 0 0,-5 2 0 0 0,-6 0 412 0 0,0-1 1 0 0,0 1 0 0 0,-20 2-1 0 0,8-3-343 0 0,-29 2 0 0 0,0-7-6996 0 0,27-1-497 0 0</inkml:trace>
</inkml:ink>
</file>

<file path=ppt/ink/ink3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79"/>
    </inkml:context>
    <inkml:brush xml:id="br0">
      <inkml:brushProperty name="width" value="0.05" units="cm"/>
      <inkml:brushProperty name="height" value="0.05" units="cm"/>
    </inkml:brush>
  </inkml:definitions>
  <inkml:trace contextRef="#ctx0" brushRef="#br0">1 0 11522 0 0,'0'0'1382'0'0,"8"1"-1539"0"0,-5 0 127 0 0,0 0 0 0 0,1 0 0 0 0,-1 0 0 0 0,-1 0 0 0 0,1 0 0 0 0,-1 0 0 0 0,1 1 0 0 0,0 0 0 0 0,0 0 0 0 0,-2 0 1 0 0,2 0-1 0 0,-1 0 0 0 0,0 0 0 0 0,1 0 0 0 0,1 6 0 0 0,1 3 13 0 0</inkml:trace>
</inkml:ink>
</file>

<file path=ppt/ink/ink3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80"/>
    </inkml:context>
    <inkml:brush xml:id="br0">
      <inkml:brushProperty name="width" value="0.05" units="cm"/>
      <inkml:brushProperty name="height" value="0.05" units="cm"/>
    </inkml:brush>
  </inkml:definitions>
  <inkml:trace contextRef="#ctx0" brushRef="#br0">0 1 14747 0 0,'0'0'1600'0'0,"3"1"-1600"0"0,1-1 0 0 0,3 2-704 0 0,4-4-128 0 0,3 1-16 0 0</inkml:trace>
</inkml:ink>
</file>

<file path=ppt/ink/ink3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87"/>
    </inkml:context>
    <inkml:brush xml:id="br0">
      <inkml:brushProperty name="width" value="0.05" units="cm"/>
      <inkml:brushProperty name="height" value="0.05" units="cm"/>
    </inkml:brush>
  </inkml:definitions>
  <inkml:trace contextRef="#ctx0" brushRef="#br0">0 1 6913 0 0,'0'0'529'0'0,"2"69"7904"0"0,6 49-7086 0 0,1 16-1024 0 0,-4 28 287 0 0,-18 208-1 0 0,12-367-552 0 0,0-4-17 0 0,1-12-91 0 0,2-21-1105 0 0,0 17 18 0 0</inkml:trace>
</inkml:ink>
</file>

<file path=ppt/ink/ink3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1:01.588"/>
    </inkml:context>
    <inkml:brush xml:id="br0">
      <inkml:brushProperty name="width" value="0.05" units="cm"/>
      <inkml:brushProperty name="height" value="0.05" units="cm"/>
    </inkml:brush>
  </inkml:definitions>
  <inkml:trace contextRef="#ctx0" brushRef="#br0">416 1 11979 0 0,'-7'-1'8656'0'0,"-91"68"-7825"0"0,-37 24-1287 0 0,107-75-155 0 0,0-1 0 0 0,-1-1-1 0 0,-32 11 1 0 0,43-21 114 0 0,6 2-1062 0 0,13-5 1498 0 0,-1 0-1 0 0,1 0 1 0 0,-1-1-1 0 0,1 1 1 0 0,0 0-1 0 0,-1 0 1 0 0,1 0 0 0 0,0-1-1 0 0,0 0 1 0 0,-1 1-1 0 0,0 0 1 0 0,1 0-1 0 0,0-1 1 0 0,1 1-1 0 0,17 16 437 0 0,-1 0-1 0 0,0 2 0 0 0,15 22 1 0 0,1-1 202 0 0,69 66 244 0 0,-64-69-413 0 0,-2 2 1 0 0,43 56-1 0 0,-79-94-407 0 0,0 1 4 0 0,1 1-1 0 0,1 0 1 0 0,-1 0 0 0 0,0 0 0 0 0,-1 0 0 0 0,1 0 0 0 0,-1 1 0 0 0,0-1 0 0 0,0 0 0 0 0,0 0-1 0 0,0 1 1 0 0,0 3 0 0 0,-4-6-1374 0 0</inkml:trace>
</inkml:ink>
</file>

<file path=ppt/ink/ink3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5.284"/>
    </inkml:context>
    <inkml:brush xml:id="br0">
      <inkml:brushProperty name="width" value="0.05" units="cm"/>
      <inkml:brushProperty name="height" value="0.05" units="cm"/>
      <inkml:brushProperty name="color" value="#008C3A"/>
    </inkml:brush>
  </inkml:definitions>
  <inkml:trace contextRef="#ctx0" brushRef="#br0">19 2 1376 0 0,'-14'-2'19084'0'0,"9"131"-18948"0"0,21 221 0 0 0,-6-262-190 0 0,3 60-132 0 0</inkml:trace>
</inkml:ink>
</file>

<file path=ppt/ink/ink3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5.847"/>
    </inkml:context>
    <inkml:brush xml:id="br0">
      <inkml:brushProperty name="width" value="0.05" units="cm"/>
      <inkml:brushProperty name="height" value="0.05" units="cm"/>
      <inkml:brushProperty name="color" value="#008C3A"/>
    </inkml:brush>
  </inkml:definitions>
  <inkml:trace contextRef="#ctx0" brushRef="#br0">1 72 5529 0 0,'2'-5'282'0'0,"1"1"0"0"0,0 0 0 0 0,-1 0-1 0 0,2 0 1 0 0,-1 0 0 0 0,0 0 0 0 0,1 1 0 0 0,0-1 0 0 0,0 1-1 0 0,0 0 1 0 0,0 0 0 0 0,0 0 0 0 0,8-3 0 0 0,-4 3 176 0 0,1 0 0 0 0,-1 0 0 0 0,1 0 0 0 0,0 1 0 0 0,0 1 0 0 0,18-2 0 0 0,-2 3 262 0 0,0 2 1 0 0,0 0-1 0 0,-1 1 1 0 0,41 12-1 0 0,-39-8-354 0 0,0 1-1 0 0,32 15 1 0 0,-50-20-323 0 0,-1 1 1 0 0,1 0-1 0 0,-1 0 1 0 0,-1 1 0 0 0,1-1-1 0 0,-1 2 1 0 0,1-1-1 0 0,-2 1 1 0 0,1 0 0 0 0,-1 0-1 0 0,1 0 1 0 0,4 9 0 0 0,-9-11 26 0 0,1 0 0 0 0,-1 1 0 0 0,0-1 1 0 0,0 1-1 0 0,0-1 0 0 0,-1 1 1 0 0,1-1-1 0 0,-1 1 0 0 0,0 0 1 0 0,0-1-1 0 0,-1 1 0 0 0,0-1 1 0 0,1 1-1 0 0,-2-1 0 0 0,1 1 0 0 0,0-1 1 0 0,-1 0-1 0 0,-3 8 0 0 0,-3 3 334 0 0,-1 1-1 0 0,0-2 0 0 0,-17 22 0 0 0,12-18-319 0 0,-1-2-1 0 0,-1 0 1 0 0,-1-1-1 0 0,0 0 0 0 0,-33 20 1 0 0,35-26-40 0 0,-1 0 0 0 0,0-1 0 0 0,-1 0 0 0 0,1-1 0 0 0,-1-2 0 0 0,-1 1 1 0 0,-28 4-1 0 0,12-10-172 0 0,70-19-1650 0 0,-19 12 1606 0 0,1 2 1 0 0,-1 0 0 0 0,1 0-1 0 0,0 2 1 0 0,1 0-1 0 0,-1 1 1 0 0,0 1-1 0 0,1 1 1 0 0,-1 0 0 0 0,29 5-1 0 0,-27-2 182 0 0,-1 1-1 0 0,1 1 0 0 0,-1 0 1 0 0,0 1-1 0 0,-1 2 0 0 0,0 0 1 0 0,0 0-1 0 0,0 2 0 0 0,26 18 1 0 0,-37-22 27 0 0,0 0 0 0 0,-1-1 0 0 0,0 2 0 0 0,0-1 0 0 0,0 1 0 0 0,0 0 0 0 0,-1 0 0 0 0,0 1 0 0 0,5 11 0 0 0,-8-14 25 0 0,0 0 0 0 0,-1 0 0 0 0,1 0 0 0 0,-1-1 0 0 0,-1 1-1 0 0,1 0 1 0 0,-1 0 0 0 0,1 0 0 0 0,-1 0 0 0 0,-1 0 0 0 0,1 0 0 0 0,-1 0 0 0 0,0 0 0 0 0,0 0 0 0 0,0 0 0 0 0,-1 0 0 0 0,0-1 0 0 0,-2 7 0 0 0,-4 3 225 0 0,0 1 1 0 0,-1-1 0 0 0,0-1 0 0 0,-1 0 0 0 0,-1 0 0 0 0,0-1 0 0 0,0-1 0 0 0,-2 1 0 0 0,1-2 0 0 0,-1 0 0 0 0,-1 0 0 0 0,1-2 0 0 0,-29 14 0 0 0,24-14-453 0 0,0-1 0 0 0,0-1 0 0 0,-1-1 0 0 0,-32 6 0 0 0,31-9-1166 0 0,0 0 1 0 0,1-2-1 0 0,-1 0 0 0 0,-32-5 0 0 0,24 1-5617 0 0</inkml:trace>
</inkml:ink>
</file>

<file path=ppt/ink/ink3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6.205"/>
    </inkml:context>
    <inkml:brush xml:id="br0">
      <inkml:brushProperty name="width" value="0.05" units="cm"/>
      <inkml:brushProperty name="height" value="0.05" units="cm"/>
      <inkml:brushProperty name="color" value="#008C3A"/>
    </inkml:brush>
  </inkml:definitions>
  <inkml:trace contextRef="#ctx0" brushRef="#br0">1 1 17972 0 0,'21'323'2168'0'0,"-18"-294"-2280"0"0</inkml:trace>
</inkml:ink>
</file>

<file path=ppt/ink/ink3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7.436"/>
    </inkml:context>
    <inkml:brush xml:id="br0">
      <inkml:brushProperty name="width" value="0.05" units="cm"/>
      <inkml:brushProperty name="height" value="0.05" units="cm"/>
      <inkml:brushProperty name="color" value="#008C3A"/>
    </inkml:brush>
  </inkml:definitions>
  <inkml:trace contextRef="#ctx0" brushRef="#br0">20 7 5985 0 0,'-5'-6'12342'0'0,"1"17"-7838"0"0,2-1-6299 0 0,-3 27 1795 0 0,2 1 0 0 0,2 56 0 0 0,15 75 0 0 0,-5-69 0 0 0,-7-68-550 0 0,7 91 1428 0 0,-7-41-7448 0 0</inkml:trace>
</inkml:ink>
</file>

<file path=ppt/ink/ink3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8.100"/>
    </inkml:context>
    <inkml:brush xml:id="br0">
      <inkml:brushProperty name="width" value="0.05" units="cm"/>
      <inkml:brushProperty name="height" value="0.05" units="cm"/>
      <inkml:brushProperty name="color" value="#008C3A"/>
    </inkml:brush>
  </inkml:definitions>
  <inkml:trace contextRef="#ctx0" brushRef="#br0">0 32 6913 0 0,'1'-1'23'0'0,"-1"0"0"0"0,0 0 0 0 0,0 0 0 0 0,1 1 0 0 0,-1-1 0 0 0,1 0 0 0 0,-1 0 0 0 0,1 0 0 0 0,-1 0 0 0 0,1 1 0 0 0,-1-1 0 0 0,1 0 0 0 0,0 1 0 0 0,0-1 0 0 0,-1 0 0 0 0,1 1 0 0 0,0-1 0 0 0,0 1 0 0 0,-1-1 0 0 0,1 1 0 0 0,0 0 0 0 0,0-1 0 0 0,0 1 0 0 0,0 0 0 0 0,1-1 0 0 0,29-6 250 0 0,-23 5 195 0 0,6 0-117 0 0,0 0-1 0 0,1 1 0 0 0,-1 1 1 0 0,0 0-1 0 0,1 1 0 0 0,-1 1 1 0 0,0 0-1 0 0,0 0 1 0 0,0 2-1 0 0,0 0 0 0 0,0 0 1 0 0,-1 1-1 0 0,0 1 0 0 0,0 0 1 0 0,0 1-1 0 0,-1 1 0 0 0,0 0 1 0 0,0 0-1 0 0,20 20 0 0 0,-28-23-264 0 0,1 0 0 0 0,-1 1 1 0 0,0-1-1 0 0,-1 1 0 0 0,0 0 0 0 0,0 0 0 0 0,0 0 0 0 0,0 1 0 0 0,-1-1 0 0 0,0 1 0 0 0,0-1 0 0 0,-1 1 0 0 0,0 0 0 0 0,0 0 1 0 0,-1-1-1 0 0,0 1 0 0 0,0 0 0 0 0,0 0 0 0 0,-1 0 0 0 0,0-1 0 0 0,0 1 0 0 0,-1 0 0 0 0,-2 7 0 0 0,1-6 91 0 0,-1 0 0 0 0,0 0 1 0 0,0 0-1 0 0,-1 0 0 0 0,0-1 0 0 0,0 0 0 0 0,0 0 0 0 0,-1 0 0 0 0,0-1 0 0 0,-1 0 0 0 0,0 0 0 0 0,1 0 0 0 0,-2-1 0 0 0,1 0 0 0 0,0-1 0 0 0,-1 1 0 0 0,-12 4 0 0 0,9-5-152 0 0,-1 0 0 0 0,1-1 0 0 0,-1-1-1 0 0,0 1 1 0 0,1-2 0 0 0,-1 0 0 0 0,0 0-1 0 0,0-1 1 0 0,0 0 0 0 0,0-1 0 0 0,0-1-1 0 0,1 0 1 0 0,-1 0 0 0 0,0-1 0 0 0,-14-6-1 0 0,34 6-686 0 0,0 0-1 0 0,0 1 1 0 0,1-1-1 0 0,16-1 1 0 0,8 2 429 0 0,-1 2 0 0 0,1 0 1 0 0,0 3-1 0 0,48 8 1 0 0,-67-7 186 0 0,1 0 1 0 0,-1 0-1 0 0,-1 2 1 0 0,1-1 0 0 0,16 11-1 0 0,-23-11-31 0 0,1 0 0 0 0,-1 0 0 0 0,0 1 0 0 0,0 0-1 0 0,0 0 1 0 0,-1 1 0 0 0,0 0 0 0 0,0 0 0 0 0,6 11 0 0 0,-8-10 135 0 0,0-1 0 0 0,-1 1 0 0 0,0 0 1 0 0,0 0-1 0 0,-1 0 0 0 0,0 1 0 0 0,0-1 0 0 0,-1 0 1 0 0,0 1-1 0 0,-1-1 0 0 0,0 1 0 0 0,0-1 1 0 0,0 1-1 0 0,-1-1 0 0 0,-1 1 0 0 0,1-1 0 0 0,-1 0 1 0 0,-1 0-1 0 0,0 0 0 0 0,0 0 0 0 0,0 0 1 0 0,-1-1-1 0 0,0 1 0 0 0,-6 7 0 0 0,2-3 308 0 0,-1-1-1 0 0,1 0 0 0 0,-2-1 1 0 0,1 0-1 0 0,-1 0 0 0 0,-1-1 1 0 0,0 0-1 0 0,0-1 1 0 0,-1 0-1 0 0,0-1 0 0 0,0 0 1 0 0,-1-1-1 0 0,0-1 0 0 0,-13 5 1 0 0,12-7-314 0 0,0 0 1 0 0,0-1-1 0 0,0 0 1 0 0,0-1 0 0 0,0-1-1 0 0,-1 0 1 0 0,1-1-1 0 0,-15-3 1 0 0,14 1-904 0 0,0 0 1 0 0,1-1-1 0 0,0-1 1 0 0,-19-8-1 0 0,31 12 535 0 0,0 0 0 0 0,0-1 0 0 0,0 1 0 0 0,-1 0 0 0 0,1-1 0 0 0,0 1 0 0 0,1-1 0 0 0,-1 0 0 0 0,0 0 0 0 0,0 0 0 0 0,1 0-1 0 0,-3-3 1 0 0,1-3 171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39.724"/>
    </inkml:context>
    <inkml:brush xml:id="br0">
      <inkml:brushProperty name="width" value="0.05" units="cm"/>
      <inkml:brushProperty name="height" value="0.05" units="cm"/>
      <inkml:brushProperty name="color" value="#004F8B"/>
    </inkml:brush>
  </inkml:definitions>
  <inkml:trace contextRef="#ctx0" brushRef="#br0">0 387 2304 0 0,'1'-1'6975'0'0,"5"-3"-3464"0"0,24-14-3708 0 0,-12 8 886 0 0,8-6-302 0 0,0-2 1 0 0,-1-1 0 0 0,-1 0 0 0 0,0-2 0 0 0,24-29 0 0 0,-35 35-258 0 0,0-2 0 0 0,0 0 1 0 0,-2 0-1 0 0,0-1 0 0 0,-1-1 0 0 0,-1 1 0 0 0,-1-1 0 0 0,11-36 0 0 0,-19 54-116 0 0,0 0 0 0 0,1 0 0 0 0,-1 1 0 0 0,0-1 0 0 0,0 0 0 0 0,0 0 1 0 0,0 0-1 0 0,1 1 0 0 0,-1-1 0 0 0,-1 0 0 0 0,1 0 0 0 0,0 0 0 0 0,0 0 0 0 0,0 1 1 0 0,0-1-1 0 0,-1-1 0 0 0,1 2 23 0 0,0-1 0 0 0,-1 1 0 0 0,1 0 1 0 0,0 0-1 0 0,-1 0 0 0 0,1 0 0 0 0,0 0 1 0 0,0 0-1 0 0,-1 0 0 0 0,1 0 0 0 0,0 0 0 0 0,-1 0 1 0 0,1 0-1 0 0,0 0 0 0 0,-1 0 0 0 0,1 0 0 0 0,0 0 1 0 0,0 1-1 0 0,-1-1 0 0 0,1 0 0 0 0,0 0 0 0 0,0 0 1 0 0,-1 0-1 0 0,1 0 0 0 0,0 1 0 0 0,0-1 0 0 0,-1 0 1 0 0,1 0-1 0 0,0 1 0 0 0,-21 22 2103 0 0,14-9-1995 0 0,0 0-1 0 0,1 0 1 0 0,0 1 0 0 0,1 0-1 0 0,1 0 1 0 0,0 0-1 0 0,-2 29 1 0 0,5-35-158 0 0,0-1 0 0 0,1 1 1 0 0,0-1-1 0 0,0 1 0 0 0,1-1 0 0 0,0 1 1 0 0,1-1-1 0 0,0 0 0 0 0,0 0 1 0 0,1 1-1 0 0,0-2 0 0 0,0 1 0 0 0,1 0 1 0 0,0-1-1 0 0,0 1 0 0 0,6 7 1 0 0,-8-13 8 0 0,-1 0 1 0 0,1 0-1 0 0,0-1 1 0 0,0 1-1 0 0,0 0 1 0 0,0 0-1 0 0,0-1 1 0 0,0 0-1 0 0,0 1 1 0 0,0-1-1 0 0,1 0 1 0 0,-1 0-1 0 0,1 0 1 0 0,-1 0-1 0 0,0 0 1 0 0,1-1-1 0 0,-1 1 1 0 0,1-1 0 0 0,3 1-1 0 0,-3-2-46 0 0,-1 1 1 0 0,1-1-1 0 0,0 0 0 0 0,-1 0 1 0 0,1 0-1 0 0,-1 0 0 0 0,0 0 1 0 0,1-1-1 0 0,-1 1 0 0 0,0 0 0 0 0,0-1 1 0 0,0 0-1 0 0,0 0 0 0 0,0 1 1 0 0,0-1-1 0 0,-1 0 0 0 0,1-1 1 0 0,2-3-1 0 0,7-11-669 0 0</inkml:trace>
</inkml:ink>
</file>

<file path=ppt/ink/ink3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8.440"/>
    </inkml:context>
    <inkml:brush xml:id="br0">
      <inkml:brushProperty name="width" value="0.05" units="cm"/>
      <inkml:brushProperty name="height" value="0.05" units="cm"/>
      <inkml:brushProperty name="color" value="#008C3A"/>
    </inkml:brush>
  </inkml:definitions>
  <inkml:trace contextRef="#ctx0" brushRef="#br0">199 1 3225 0 0,'4'1'69'0'0,"0"1"1"0"0,0 0-1 0 0,0 0 1 0 0,0 0-1 0 0,0 0 1 0 0,-1 0-1 0 0,1 1 1 0 0,-1 0-1 0 0,0 0 1 0 0,0 0-1 0 0,4 4 1 0 0,-1-2 88 0 0,-1 1 231 0 0,1-1 1 0 0,-1 1-1 0 0,0 0 0 0 0,0 0 0 0 0,0 1 1 0 0,-1-1-1 0 0,0 1 0 0 0,5 13 1 0 0,-8-17-111 0 0,0 0 1 0 0,0 0 0 0 0,0 0-1 0 0,-1 0 1 0 0,1 1 0 0 0,-1-1-1 0 0,0 0 1 0 0,0 0 0 0 0,0 1-1 0 0,0-1 1 0 0,-1 0 0 0 0,1 0-1 0 0,-1 0 1 0 0,0 1 0 0 0,0-1-1 0 0,0 0 1 0 0,0 0 0 0 0,0 0-1 0 0,-1 0 1 0 0,0-1-1 0 0,1 1 1 0 0,-1 0 0 0 0,-4 4-1 0 0,-2 1 299 0 0,0-1-1 0 0,-1 1 1 0 0,0-2-1 0 0,0 1 0 0 0,-1-1 1 0 0,1 0-1 0 0,-2-1 0 0 0,1 0 1 0 0,0-1-1 0 0,-18 5 1 0 0,8-3-656 0 0,-1-1 1 0 0,-1-2-1 0 0,1 0 1 0 0,-35 1-1 0 0,55-4 71 0 0,-1 0-6 0 0,0 0 0 0 0,-1 0 0 0 0,1 0 0 0 0,-1 0-1 0 0,1-1 1 0 0,0 1 0 0 0,-5-2 0 0 0,9 1-68 0 0,-1-1 0 0 0,1 1 0 0 0,-1 0 0 0 0,1 0 0 0 0,-1 0 0 0 0,1 1 0 0 0,0-1-1 0 0,0 0 1 0 0,-1 1 0 0 0,1-1 0 0 0,0 1 0 0 0,2-1 0 0 0,-2 0-178 0 0,33-11-1524 0 0,39-8 0 0 0,-39 12-3788 0 0</inkml:trace>
</inkml:ink>
</file>

<file path=ppt/ink/ink3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29.617"/>
    </inkml:context>
    <inkml:brush xml:id="br0">
      <inkml:brushProperty name="width" value="0.05" units="cm"/>
      <inkml:brushProperty name="height" value="0.05" units="cm"/>
      <inkml:brushProperty name="color" value="#008C3A"/>
    </inkml:brush>
  </inkml:definitions>
  <inkml:trace contextRef="#ctx0" brushRef="#br0">21 4 4609 0 0,'-8'-4'16932'0'0,"3"40"-16918"0"0,1 0 1 0 0,0 42 0 0 0,8 78-139 0 0,13 46 124 0 0,-5-83 0 0 0,-9-99 588 0 0,-2-14-3114 0 0</inkml:trace>
</inkml:ink>
</file>

<file path=ppt/ink/ink3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30.251"/>
    </inkml:context>
    <inkml:brush xml:id="br0">
      <inkml:brushProperty name="width" value="0.05" units="cm"/>
      <inkml:brushProperty name="height" value="0.05" units="cm"/>
      <inkml:brushProperty name="color" value="#008C3A"/>
    </inkml:brush>
  </inkml:definitions>
  <inkml:trace contextRef="#ctx0" brushRef="#br0">6 68 4609 0 0,'0'-1'161'0'0,"0"-1"0"0"0,0 1 1 0 0,0-1-1 0 0,1 1 0 0 0,-1-1 0 0 0,0 1 1 0 0,1-1-1 0 0,-1 1 0 0 0,1 0 0 0 0,-1-1 1 0 0,1 1-1 0 0,0 0 0 0 0,0-1 1 0 0,-1 1-1 0 0,1 0 0 0 0,0 0 0 0 0,0 0 1 0 0,0-1-1 0 0,0 1 0 0 0,0 0 0 0 0,1 0 1 0 0,-1 1-1 0 0,0-1 0 0 0,0 0 0 0 0,1 0 1 0 0,-1 1-1 0 0,3-2 0 0 0,40-16 2095 0 0,-42 17-2171 0 0,11-3 116 0 0,0 1 0 0 0,0 0 0 0 0,1 1 0 0 0,-1 0 0 0 0,1 1 0 0 0,-1 1 0 0 0,1 0-1 0 0,0 1 1 0 0,-1 0 0 0 0,21 5 0 0 0,-27-4-105 0 0,1 0 0 0 0,0 1 0 0 0,-1-1 0 0 0,0 1 0 0 0,1 1 0 0 0,-1-1 0 0 0,0 1 0 0 0,-1 1 0 0 0,1-1 0 0 0,-1 1 0 0 0,0 0 0 0 0,0 0 0 0 0,0 1 0 0 0,-1 0 0 0 0,0 0 0 0 0,0 0 0 0 0,0 1 0 0 0,-1 0 0 0 0,5 9 0 0 0,-7-11-67 0 0,0 0-1 0 0,-1 0 0 0 0,1 0 0 0 0,-1 0 1 0 0,0 0-1 0 0,-1 1 0 0 0,1-1 1 0 0,-1 0-1 0 0,0 0 0 0 0,0 1 0 0 0,-1-1 1 0 0,1 0-1 0 0,-2 6 0 0 0,-1-3 82 0 0,0 0 1 0 0,0 0-1 0 0,0 0 0 0 0,-1 0 1 0 0,0 0-1 0 0,0-1 0 0 0,-8 10 1 0 0,1-4 63 0 0,-1 0 0 0 0,0 0 0 0 0,0-2 1 0 0,-2 1-1 0 0,1-2 0 0 0,-1 0 1 0 0,-22 12-1 0 0,19-12-66 0 0,-1-2-1 0 0,-1 0 1 0 0,-32 10-1 0 0,44-17-11 0 0,0 1 0 0 0,0-1 0 0 0,0 0-1 0 0,0-1 1 0 0,0 1 0 0 0,0-1 0 0 0,0-1 0 0 0,0 1-1 0 0,0-1 1 0 0,1-1 0 0 0,-1 1 0 0 0,0-1-1 0 0,0 0 1 0 0,-8-4 0 0 0,15 6-102 0 0,1 0-1 0 0,-1 0 1 0 0,0 0-1 0 0,0 0 1 0 0,0 0-1 0 0,0 0 1 0 0,0 0 0 0 0,0 0-1 0 0,1 0 1 0 0,-1 0-1 0 0,0 0 1 0 0,0-1-1 0 0,0 1 1 0 0,0 0 0 0 0,0 0-1 0 0,0 0 1 0 0,1 0-1 0 0,-1 0 1 0 0,0 0-1 0 0,0 0 1 0 0,0 0 0 0 0,0 0-1 0 0,0-1 1 0 0,0 1-1 0 0,0 0 1 0 0,0 0-1 0 0,0 0 1 0 0,0 0 0 0 0,0 0-1 0 0,0 0 1 0 0,1 0-1 0 0,-1-1 1 0 0,0 1 0 0 0,0 0-1 0 0,0 0 1 0 0,0 0-1 0 0,0 0 1 0 0,0 0-1 0 0,0-1 1 0 0,0 1 0 0 0,0 0-1 0 0,0 0 1 0 0,0 0-1 0 0,-1 0 1 0 0,1 0-1 0 0,0 0 1 0 0,0-1 0 0 0,0 1-1 0 0,0 0 1 0 0,0 0-1 0 0,0 0 1 0 0,0 0-1 0 0,0 0 1 0 0,0 0 0 0 0,0 0-1 0 0,0-1 1 0 0,0 1-1 0 0,-1 0 1 0 0,1 0-1 0 0,0 0 1 0 0,0 0 0 0 0,0 0-1 0 0,0 0 1 0 0,16-4-1095 0 0,11 3 1053 0 0,0 0 1 0 0,0 2-1 0 0,0 1 1 0 0,-1 1-1 0 0,1 1 0 0 0,-1 1 1 0 0,0 2-1 0 0,0 0 1 0 0,0 2-1 0 0,25 13 1 0 0,-40-16 36 0 0,0 0 1 0 0,-1 1-1 0 0,1 0 0 0 0,-1 1 1 0 0,11 11-1 0 0,-15-13 31 0 0,0 0 1 0 0,-1 0 0 0 0,0 0-1 0 0,0 1 1 0 0,-1 0-1 0 0,1 0 1 0 0,-2 0-1 0 0,1 0 1 0 0,3 11-1 0 0,-6-15 33 0 0,0 1-1 0 0,-1-1 0 0 0,1 1 0 0 0,-1 0 1 0 0,0-1-1 0 0,0 1 0 0 0,0 0 0 0 0,-1-1 1 0 0,1 1-1 0 0,-1 0 0 0 0,0-1 1 0 0,0 1-1 0 0,-2 5 0 0 0,0-3 150 0 0,0 0 0 0 0,-1 0 0 0 0,1 0 0 0 0,-1 0 0 0 0,-1-1 0 0 0,-8 10 0 0 0,0-3 286 0 0,-1-1 0 0 0,0 0 0 0 0,-1-1 1 0 0,-29 16-1 0 0,30-20-469 0 0,-1 1 0 0 0,0-2 0 0 0,0 0 0 0 0,0-1 0 0 0,-1 0 0 0 0,0-1 0 0 0,0-1 0 0 0,0 0 0 0 0,0-2 0 0 0,0 0 0 0 0,-30-3 0 0 0,32 1-1497 0 0,0-1 0 0 0,0-1 0 0 0,0 0 0 0 0,-20-9 0 0 0,18 5-5266 0 0</inkml:trace>
</inkml:ink>
</file>

<file path=ppt/ink/ink3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31.346"/>
    </inkml:context>
    <inkml:brush xml:id="br0">
      <inkml:brushProperty name="width" value="0.05" units="cm"/>
      <inkml:brushProperty name="height" value="0.05" units="cm"/>
      <inkml:brushProperty name="color" value="#008C3A"/>
    </inkml:brush>
  </inkml:definitions>
  <inkml:trace contextRef="#ctx0" brushRef="#br0">5 1 2304 0 0,'-4'7'17174'0'0,"4"15"-12362"0"0,3 38-8685 0 0,-2-42 5653 0 0,17 344-1562 0 0,-23-314-283 0 0,5-48 108 0 0,0 0 26 0 0,0-1-69 0 0,0 0-69 0 0</inkml:trace>
</inkml:ink>
</file>

<file path=ppt/ink/ink3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31.854"/>
    </inkml:context>
    <inkml:brush xml:id="br0">
      <inkml:brushProperty name="width" value="0.05" units="cm"/>
      <inkml:brushProperty name="height" value="0.05" units="cm"/>
      <inkml:brushProperty name="color" value="#008C3A"/>
    </inkml:brush>
  </inkml:definitions>
  <inkml:trace contextRef="#ctx0" brushRef="#br0">323 2 6913 0 0,'-10'-1'13050'0'0,"-56"47"-12481"0"0,21-14-1397 0 0,-57 31 0 0 0,76-49-676 0 0,-47 16 1 0 0,94-30-4460 0 0,11 7 5365 0 0,25 12 2288 0 0,-12-3-71 0 0,-1 3-1 0 0,-1 2 0 0 0,0 1 0 0 0,38 29 0 0 0,-72-46-1374 0 0,-4-2-177 0 0,0 1 1 0 0,0-1-1 0 0,0 1 0 0 0,0 0 1 0 0,-1 0-1 0 0,1 1 1 0 0,4 6-1 0 0,-9-10-167 0 0</inkml:trace>
</inkml:ink>
</file>

<file path=ppt/ink/ink3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41.371"/>
    </inkml:context>
    <inkml:brush xml:id="br0">
      <inkml:brushProperty name="width" value="0.05" units="cm"/>
      <inkml:brushProperty name="height" value="0.05" units="cm"/>
      <inkml:brushProperty name="color" value="#008C3A"/>
    </inkml:brush>
  </inkml:definitions>
  <inkml:trace contextRef="#ctx0" brushRef="#br0">92 1 6913 0 0,'-1'-1'4649'0'0,"-2"7"-1834"0"0,-7 22-1008 0 0,-11 38-1744 0 0,6-12 72 0 0,2 1-1 0 0,2 0 0 0 0,3 0 0 0 0,2 1 0 0 0,2 68 0 0 0,5-108-118 0 0,0-1 0 0 0,1 0 1 0 0,1 0-1 0 0,1 0 1 0 0,0 0-1 0 0,0-1 0 0 0,13 26 1 0 0,-14-34-109 0 0,0 0-1 0 0,1 0 1 0 0,0 0 0 0 0,0 0 0 0 0,0-1-1 0 0,1 0 1 0 0,0 0 0 0 0,0 0 0 0 0,0 0-1 0 0,1-1 1 0 0,-1 1 0 0 0,1-2 0 0 0,0 1-1 0 0,0 0 1 0 0,0-1 0 0 0,1-1 0 0 0,-1 1-1 0 0,1-1 1 0 0,7 2 0 0 0,12 0-5428 0 0</inkml:trace>
</inkml:ink>
</file>

<file path=ppt/ink/ink3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56.972"/>
    </inkml:context>
    <inkml:brush xml:id="br0">
      <inkml:brushProperty name="width" value="0.05" units="cm"/>
      <inkml:brushProperty name="height" value="0.05" units="cm"/>
      <inkml:brushProperty name="color" value="#008C3A"/>
    </inkml:brush>
  </inkml:definitions>
  <inkml:trace contextRef="#ctx0" brushRef="#br0">0 437 6913 0 0,'5'-3'9555'0'0,"12"-13"-9237"0"0,0 0 1 0 0,-2 0 0 0 0,0-2-1 0 0,-1 0 1 0 0,15-25 0 0 0,-2-3 433 0 0,26-60 0 0 0,-39 77-756 0 0,-4 9-34 0 0,-1 0 0 0 0,-1-1 0 0 0,10-42 0 0 0,-26 82-1487 0 0,-11 29-1 0 0,8-2 1294 0 0,-9 64 0 0 0,18-87 233 0 0,0 0 0 0 0,2 1-1 0 0,0-1 1 0 0,8 43 0 0 0,-7-61-17 0 0,0 1 1 0 0,1-1-1 0 0,-1 0 1 0 0,1 1-1 0 0,4 6 1 0 0,-5-12 14 0 0,-1 1 0 0 0,0 0-1 0 0,0-1 1 0 0,1 1 0 0 0,-1 0 0 0 0,1-1 0 0 0,-1 1 0 0 0,0-1 0 0 0,1 1-1 0 0,-1 0 1 0 0,1-1 0 0 0,0 1 0 0 0,-1-1 0 0 0,1 1 0 0 0,-1-1-1 0 0,1 0 1 0 0,0 1 0 0 0,-1-1 0 0 0,1 0 0 0 0,0 1 0 0 0,-1-1 0 0 0,1 0-1 0 0,0 0 1 0 0,0 0 0 0 0,-1 1 0 0 0,1-1 0 0 0,0 0 0 0 0,0 0-1 0 0,-1 0 1 0 0,1 0 0 0 0,0 0 0 0 0,0-1 0 0 0,-1 1 0 0 0,1 0 0 0 0,0 0-1 0 0,-1 0 1 0 0,1-1 0 0 0,0 1 0 0 0,-1 0 0 0 0,1-1 0 0 0,0 1 0 0 0,-1 0-1 0 0,1-1 1 0 0,0 1 0 0 0,-1-1 0 0 0,1 1 0 0 0,-1-1 0 0 0,2 0-1 0 0,8-13-1 0 0,1 1 0 0 0,-1-2-1 0 0,-1 1 1 0 0,-1-1 0 0 0,0 0-1 0 0,-1-1 1 0 0,6-20 0 0 0,23-44 29 0 0,-28 66-17 0 0,2-6-24 0 0,1 0 1 0 0,2 0-1 0 0,0 1 1 0 0,23-25-1 0 0,-36 44 11 0 0,0 0 0 0 0,0-1 0 0 0,0 1 0 0 0,1 0 0 0 0,-1 0 0 0 0,0 0 0 0 0,0 0 0 0 0,1 0-1 0 0,-1 0 1 0 0,0 0 0 0 0,0 0 0 0 0,1 0 0 0 0,-1 0 0 0 0,0 0 0 0 0,0 0 0 0 0,1 0 0 0 0,-1 0 0 0 0,0 0-1 0 0,0 0 1 0 0,1 0 0 0 0,-1 0 0 0 0,0 0 0 0 0,0 0 0 0 0,0 0 0 0 0,1 0 0 0 0,-1 1 0 0 0,0-1-1 0 0,0 0 1 0 0,1 0 0 0 0,-1 0 0 0 0,0 0 0 0 0,0 0 0 0 0,0 1 0 0 0,0-1 0 0 0,1 0 0 0 0,-1 0 0 0 0,0 0-1 0 0,0 1 1 0 0,0-1 0 0 0,0 0 0 0 0,0 0 0 0 0,0 1 0 0 0,0-1 0 0 0,1 0 0 0 0,-1 0 0 0 0,0 1-1 0 0,0-1 1 0 0,0 0 0 0 0,0 0 0 0 0,0 1 0 0 0,0-1 0 0 0,0 0 0 0 0,0 0 0 0 0,0 1 0 0 0,-1-1 0 0 0,5 21-307 0 0,-3-18 251 0 0,20 183-636 0 0,-18-178 532 0 0,1-15-179 0 0,1-4 58 0 0,36-55-786 0 0,-7 11-986 0 0,46-57 0 0 0,-55 84 2147 0 0,-23 26-70 0 0,-1 1 1 0 0,1-1-1 0 0,0 1 1 0 0,0-1-1 0 0,0 1 0 0 0,0 0 1 0 0,0-1-1 0 0,0 1 1 0 0,0 0-1 0 0,0 1 1 0 0,0-1-1 0 0,1 0 1 0 0,2 0-1 0 0,-4 1 65 0 0,-1 0 0 0 0,1 0 0 0 0,0 1 0 0 0,-1-1 0 0 0,1 0 0 0 0,0 1-1 0 0,0-1 1 0 0,-1 0 0 0 0,1 1 0 0 0,-1-1 0 0 0,1 1 0 0 0,0-1 0 0 0,-1 1 0 0 0,1-1 0 0 0,-1 1 0 0 0,1 0 0 0 0,-1-1 0 0 0,0 1 0 0 0,1 0 0 0 0,-1-1 0 0 0,1 1-1 0 0,-1 0 1 0 0,0-1 0 0 0,0 1 0 0 0,1 0 0 0 0,-1 1 0 0 0,5 23 1135 0 0,-5-22-1046 0 0,11 88 319 0 0,-6-40-65 0 0,2 1 1 0 0,20 73-1 0 0,-22-101-448 0 0,-7-23-336 0 0</inkml:trace>
</inkml:ink>
</file>

<file path=ppt/ink/ink3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57.315"/>
    </inkml:context>
    <inkml:brush xml:id="br0">
      <inkml:brushProperty name="width" value="0.05" units="cm"/>
      <inkml:brushProperty name="height" value="0.05" units="cm"/>
      <inkml:brushProperty name="color" value="#008C3A"/>
    </inkml:brush>
  </inkml:definitions>
  <inkml:trace contextRef="#ctx0" brushRef="#br0">5 2 13363 0 0,'-3'0'592'0'0,"2"0"264"0"0,1-1-856 0 0,1 2 0 0 0,2 1 0 0 0,2 1 0 0 0,5-1 0 0 0,4 4 0 0 0,3 0 0 0 0,4 0 0 0 0,13 2-2656 0 0,1 0-497 0 0,1 0-104 0 0</inkml:trace>
</inkml:ink>
</file>

<file path=ppt/ink/ink3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58.694"/>
    </inkml:context>
    <inkml:brush xml:id="br0">
      <inkml:brushProperty name="width" value="0.05" units="cm"/>
      <inkml:brushProperty name="height" value="0.05" units="cm"/>
      <inkml:brushProperty name="color" value="#008C3A"/>
    </inkml:brush>
  </inkml:definitions>
  <inkml:trace contextRef="#ctx0" brushRef="#br0">376 123 3225 0 0,'2'-29'3160'0'0,"9"-51"0"0"0,-9 66-1771 0 0,-25 162 5319 0 0,4 13-5496 0 0,11-62-1536 0 0,6 134 1 0 0,2-221 318 0 0,1 16 3 0 0,2 0 0 0 0,7 39 0 0 0,-18-102 18 0 0,-1-3 43 0 0,-19-53 0 0 0,24 81-81 0 0,0 0 0 0 0,0 1 1 0 0,-1-1-1 0 0,-1 1 0 0 0,1 0 0 0 0,-2 0 1 0 0,1 1-1 0 0,-1 0 0 0 0,0 0 0 0 0,-13-10 1 0 0,16 15-180 0 0,1 1 1 0 0,-1-1-1 0 0,-1 1 1 0 0,1 0-1 0 0,0 0 1 0 0,0 1-1 0 0,-1-1 1 0 0,1 1-1 0 0,-1 0 1 0 0,1 0-1 0 0,-1 0 1 0 0,0 1-1 0 0,1 0 1 0 0,-1 0-1 0 0,0 0 1 0 0,1 0-1 0 0,-1 1 1 0 0,1-1-1 0 0,-7 3 1 0 0,3 0 83 0 0,0-1 1 0 0,1 2 0 0 0,-1-1-1 0 0,1 1 1 0 0,0 0 0 0 0,0 0-1 0 0,1 1 1 0 0,-1 0-1 0 0,1 0 1 0 0,-11 12 0 0 0,12-11 117 0 0,-1 1 0 0 0,1 0 0 0 0,1 0 0 0 0,-1 0 0 0 0,1 0 1 0 0,0 1-1 0 0,1-1 0 0 0,0 1 0 0 0,0 0 0 0 0,-3 13 0 0 0,5-16-8 0 0,1 0 0 0 0,-1 0 0 0 0,1-1 0 0 0,0 1 1 0 0,0 0-1 0 0,0 0 0 0 0,1 0 0 0 0,0-1 0 0 0,0 1 0 0 0,0 0 0 0 0,0-1 0 0 0,1 1 0 0 0,0-1 0 0 0,0 1 0 0 0,0-1 0 0 0,0 0 0 0 0,1 0 0 0 0,5 7 0 0 0,-1-3 119 0 0,1-1 0 0 0,0 0 0 0 0,1 0 0 0 0,-1-1 0 0 0,1 0 0 0 0,0-1 0 0 0,1 0 0 0 0,-1 0 0 0 0,1-1 0 0 0,0-1 0 0 0,0 1 0 0 0,1-1 0 0 0,-1-1 0 0 0,0 0 0 0 0,1-1-1 0 0,13 1 1 0 0,1-1-61 0 0,0-1 0 0 0,0-2-1 0 0,0 0 1 0 0,0-1 0 0 0,45-13 0 0 0,-53 10-382 0 0,0 0 1 0 0,17-8 0 0 0,-2-3-189 0 0</inkml:trace>
</inkml:ink>
</file>

<file path=ppt/ink/ink3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59.290"/>
    </inkml:context>
    <inkml:brush xml:id="br0">
      <inkml:brushProperty name="width" value="0.05" units="cm"/>
      <inkml:brushProperty name="height" value="0.05" units="cm"/>
      <inkml:brushProperty name="color" value="#008C3A"/>
    </inkml:brush>
  </inkml:definitions>
  <inkml:trace contextRef="#ctx0" brushRef="#br0">5 151 6913 0 0,'-5'0'901'0'0,"11"2"-682"0"0,-2-2-162 0 0,-4 1 23 0 0,5-1 0 0 0,21 2 322 0 0,0 0 1 0 0,29-3 0 0 0,-46 0-93 0 0,-1 0 0 0 0,0 0 1 0 0,0 0-1 0 0,1-1 1 0 0,-1 0-1 0 0,-1-1 1 0 0,1 0-1 0 0,0 0 1 0 0,-1-1-1 0 0,1 0 0 0 0,9-7 1 0 0,-15 10-213 0 0,-1 0-1 0 0,1 0 1 0 0,-1 0 0 0 0,1 0 0 0 0,-1-1-1 0 0,1 1 1 0 0,-1-1 0 0 0,0 1 0 0 0,0-1-1 0 0,0 1 1 0 0,0-1 0 0 0,0 0 0 0 0,0 0-1 0 0,0 1 1 0 0,0-1 0 0 0,-1 0 0 0 0,1 0-1 0 0,-1 0 1 0 0,1 0 0 0 0,-1 0 0 0 0,0 0-1 0 0,0 0 1 0 0,0 0 0 0 0,0 0 0 0 0,0 0-1 0 0,0 0 1 0 0,-1 1 0 0 0,1-1 0 0 0,0 0-1 0 0,-1 0 1 0 0,0 0 0 0 0,-1-3 0 0 0,1 3-38 0 0,-1 0 0 0 0,0 0 1 0 0,0 0-1 0 0,0 0 1 0 0,0 0-1 0 0,0 1 0 0 0,0-1 1 0 0,0 1-1 0 0,-1-1 1 0 0,1 1-1 0 0,0 0 1 0 0,-1 0-1 0 0,1 0 0 0 0,-1 0 1 0 0,1 0-1 0 0,-1 0 1 0 0,0 1-1 0 0,1 0 0 0 0,-1-1 1 0 0,0 1-1 0 0,1 0 1 0 0,-1 0-1 0 0,-4 1 0 0 0,-3 1-139 0 0,1 0 0 0 0,-1 1 0 0 0,1 0 0 0 0,0 0-1 0 0,0 1 1 0 0,1 0 0 0 0,-1 1 0 0 0,1-1-1 0 0,0 2 1 0 0,0-1 0 0 0,0 1 0 0 0,-11 12-1 0 0,14-14 54 0 0,0 1-1 0 0,1 0 0 0 0,-1 0 0 0 0,1 1 1 0 0,0-1-1 0 0,0 1 0 0 0,1 0 1 0 0,0 0-1 0 0,0 0 0 0 0,0 0 1 0 0,1 1-1 0 0,0-1 0 0 0,0 1 0 0 0,0 0 1 0 0,1-1-1 0 0,0 1 0 0 0,0 0 1 0 0,1 10-1 0 0,1-11 74 0 0,1 1 0 0 0,0-1 0 0 0,0 1 0 0 0,1-1 1 0 0,-1 0-1 0 0,1 0 0 0 0,1 0 0 0 0,-1 0 0 0 0,1 0 0 0 0,0-1 1 0 0,0 0-1 0 0,0 0 0 0 0,1 0 0 0 0,0 0 0 0 0,0 0 0 0 0,6 3 0 0 0,-6-4-10 0 0,0-1 0 0 0,0 1 0 0 0,1-1 0 0 0,-1 0 0 0 0,0-1 0 0 0,1 1 0 0 0,0-1 0 0 0,0 0-1 0 0,0-1 1 0 0,0 1 0 0 0,0-1 0 0 0,0 0 0 0 0,0-1 0 0 0,0 1 0 0 0,0-1 0 0 0,0 0 0 0 0,12-3-1 0 0,-11 1-58 0 0,0-1 0 0 0,0 0 0 0 0,0 0-1 0 0,-1-1 1 0 0,1 0 0 0 0,-1 0 0 0 0,0-1-1 0 0,0 0 1 0 0,-1 0 0 0 0,1 0 0 0 0,-1 0-1 0 0,0-1 1 0 0,0 0 0 0 0,7-12 0 0 0,0-3-65 0 0,-1 0 0 0 0,0 0 0 0 0,10-32 0 0 0,-3-4-312 0 0,-11 30-36 0 0,23-50-1 0 0,-11 96 2197 0 0,54 65-1495 0 0,-43-53-442 0 0,-3 1 1 0 0,0 1 0 0 0,36 61 0 0 0,-58-85-3995 0 0,0-1-1411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0.089"/>
    </inkml:context>
    <inkml:brush xml:id="br0">
      <inkml:brushProperty name="width" value="0.05" units="cm"/>
      <inkml:brushProperty name="height" value="0.05" units="cm"/>
      <inkml:brushProperty name="color" value="#004F8B"/>
    </inkml:brush>
  </inkml:definitions>
  <inkml:trace contextRef="#ctx0" brushRef="#br0">0 22 8754 0 0,'26'-3'800'0'0,"87"2"-1075"0"0,-59 2 236 0 0,-1-3 0 0 0,63-9 0 0 0,-92 5 39 0 0</inkml:trace>
</inkml:ink>
</file>

<file path=ppt/ink/ink3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2:59.644"/>
    </inkml:context>
    <inkml:brush xml:id="br0">
      <inkml:brushProperty name="width" value="0.05" units="cm"/>
      <inkml:brushProperty name="height" value="0.05" units="cm"/>
      <inkml:brushProperty name="color" value="#008C3A"/>
    </inkml:brush>
  </inkml:definitions>
  <inkml:trace contextRef="#ctx0" brushRef="#br0">267 1 14747 0 0,'-2'0'147'0'0,"-1"0"-1"0"0,1 0 0 0 0,-1 0 1 0 0,1 0-1 0 0,-1 1 0 0 0,1-1 1 0 0,0 1-1 0 0,-1-1 1 0 0,1 1-1 0 0,0 0 0 0 0,-1 0 1 0 0,1 0-1 0 0,0 0 1 0 0,0 1-1 0 0,0-1 0 0 0,0 1 1 0 0,0-1-1 0 0,-2 3 1 0 0,-37 36 999 0 0,33-32-1008 0 0,-15 19 139 0 0,1 0-1 0 0,1 1 1 0 0,-23 41 0 0 0,28-41-1448 0 0,-21 57 0 0 0,27-57 317 0 0</inkml:trace>
</inkml:ink>
</file>

<file path=ppt/ink/ink3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0.150"/>
    </inkml:context>
    <inkml:brush xml:id="br0">
      <inkml:brushProperty name="width" value="0.05" units="cm"/>
      <inkml:brushProperty name="height" value="0.05" units="cm"/>
      <inkml:brushProperty name="color" value="#008C3A"/>
    </inkml:brush>
  </inkml:definitions>
  <inkml:trace contextRef="#ctx0" brushRef="#br0">557 12 5529 0 0,'-1'-1'356'0'0,"1"0"-1"0"0,0 1 1 0 0,0-1 0 0 0,0 0-1 0 0,0 0 1 0 0,-1 0 0 0 0,1 1-1 0 0,0-1 1 0 0,-1 0 0 0 0,1 0-1 0 0,-1 1 1 0 0,1-1-1 0 0,-1 0 1 0 0,1 1 0 0 0,-8 1 6312 0 0,4 6-6203 0 0,1-3-1860 0 0,-46 85 2339 0 0,-47 116 0 0 0,48-96-537 0 0,-21 40 329 0 0,-153 367 1690 0 0,208-479-2388 0 0,-15 46 45 0 0,26-73-78 0 0,1 0 1 0 0,0 0 0 0 0,1 0 0 0 0,0 1 0 0 0,0-1 0 0 0,1 12 0 0 0,0-22-34 0 0,0 1 0 0 0,0 0-1 0 0,0 0 1 0 0,0 0 0 0 0,0 0 0 0 0,1 0 0 0 0,-1 0 0 0 0,0-1 0 0 0,0 1 0 0 0,1 0 0 0 0,-1 0-1 0 0,0 0 1 0 0,1-1 0 0 0,-1 1 0 0 0,1 0 0 0 0,-1 0 0 0 0,1-1 0 0 0,-1 1 0 0 0,1 0 0 0 0,-1-1-1 0 0,1 1 1 0 0,0 0 0 0 0,-1-1 0 0 0,1 1 0 0 0,1 0 0 0 0,3-1-650 0 0</inkml:trace>
</inkml:ink>
</file>

<file path=ppt/ink/ink3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2.297"/>
    </inkml:context>
    <inkml:brush xml:id="br0">
      <inkml:brushProperty name="width" value="0.05" units="cm"/>
      <inkml:brushProperty name="height" value="0.05" units="cm"/>
      <inkml:brushProperty name="color" value="#008C3A"/>
    </inkml:brush>
  </inkml:definitions>
  <inkml:trace contextRef="#ctx0" brushRef="#br0">1 712 6913 0 0,'0'1'529'0'0,"0"-1"-606"0"0,1 1 0 0 0,-1 0 1 0 0,1-1-1 0 0,-1 1 1 0 0,1 0-1 0 0,-1-1 1 0 0,1 1-1 0 0,-1-1 0 0 0,1 1 1 0 0,0-1-1 0 0,-1 1 1 0 0,1-1-1 0 0,0 1 1 0 0,0-1-1 0 0,-1 0 0 0 0,1 1 1 0 0,0-1-1 0 0,0 0 1 0 0,0 0-1 0 0,-1 0 1 0 0,1 0-1 0 0,0 1 1 0 0,0-1-1 0 0,1 0 0 0 0,20 2 2308 0 0,-18-3-1808 0 0,1 1 0 0 0,-1-1 1 0 0,0 0-1 0 0,0-1 1 0 0,0 1-1 0 0,-1-1 0 0 0,1 1 1 0 0,0-1-1 0 0,0 0 1 0 0,-1-1-1 0 0,1 1 1 0 0,-1 0-1 0 0,0-1 0 0 0,0 0 1 0 0,5-5-1 0 0,4-6 461 0 0,-1 0 1 0 0,12-18-1 0 0,0-5-802 0 0,-1 0 1 0 0,-3-2-1 0 0,-1-1 1 0 0,-2 0-1 0 0,-1-1 1 0 0,-2 0-1 0 0,-2-1 0 0 0,-2-1 1 0 0,5-69-1 0 0,-12 97-244 0 0,-1 0-1 0 0,-1 0 1 0 0,-1 0 0 0 0,0 0-1 0 0,-1 0 1 0 0,0 0 0 0 0,-6-18-1 0 0,7 32 159 0 0,1 0 0 0 0,0-1 0 0 0,-1 1 0 0 0,1 0 0 0 0,-1 0 0 0 0,1 0 0 0 0,-1 0 0 0 0,1 0 1 0 0,-1 0-1 0 0,0 0 0 0 0,1 0 0 0 0,-1 0 0 0 0,0 1 0 0 0,0-1 0 0 0,0 0 0 0 0,0 0 0 0 0,0 1 0 0 0,0-1 0 0 0,0 0 0 0 0,-2 0 0 0 0,2 1-6 0 0,0 0 0 0 0,0 0-1 0 0,0 0 1 0 0,0 0 0 0 0,1 0 0 0 0,-1 1 0 0 0,0-1 0 0 0,0 0-1 0 0,0 1 1 0 0,0-1 0 0 0,0 0 0 0 0,1 1 0 0 0,-1-1 0 0 0,0 1-1 0 0,0-1 1 0 0,1 1 0 0 0,-1 0 0 0 0,0-1 0 0 0,1 1 0 0 0,-2 1 0 0 0,-2 4-37 0 0,-1 0 0 0 0,1 0 0 0 0,0 1 0 0 0,-5 12 0 0 0,-1 6-34 0 0,0 1 0 0 0,2 1-1 0 0,1-1 1 0 0,1 1-1 0 0,1 0 1 0 0,-2 49-1 0 0,6-55 67 0 0,2 0 0 0 0,0 1 0 0 0,2-1 0 0 0,0 0 0 0 0,1 0 0 0 0,1 0 0 0 0,2-1 0 0 0,-1 0 0 0 0,14 25 0 0 0,-12-26-67 0 0,-7-15-134 0 0,1 0 0 0 0,0 1-1 0 0,0-1 1 0 0,0 0 0 0 0,0 0 0 0 0,1 0 0 0 0,-1 0-1 0 0,1 0 1 0 0,5 4 0 0 0</inkml:trace>
</inkml:ink>
</file>

<file path=ppt/ink/ink3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3.044"/>
    </inkml:context>
    <inkml:brush xml:id="br0">
      <inkml:brushProperty name="width" value="0.05" units="cm"/>
      <inkml:brushProperty name="height" value="0.05" units="cm"/>
      <inkml:brushProperty name="color" value="#008C3A"/>
    </inkml:brush>
  </inkml:definitions>
  <inkml:trace contextRef="#ctx0" brushRef="#br0">0 212 6913 0 0,'15'0'1617'0'0,"-1"-1"-1"0"0,0-1 0 0 0,19-5 0 0 0,-15 2-668 0 0,1 0 0 0 0,24-13 0 0 0,-30 12-823 0 0,0 0 0 0 0,-1-1 0 0 0,0-1 0 0 0,0 0 0 0 0,-1 0 1 0 0,0-2-1 0 0,-1 1 0 0 0,1-1 0 0 0,14-20 0 0 0,-23 28-116 0 0,-1 0 0 0 0,0 1 0 0 0,0-1 0 0 0,0 0 0 0 0,0 0 0 0 0,0 0 0 0 0,0 0 0 0 0,0 0 0 0 0,-1 0 0 0 0,1 0 0 0 0,-1 0 0 0 0,0 0 0 0 0,1-1 0 0 0,-1 1 0 0 0,0 0 0 0 0,0 0 0 0 0,0 0 0 0 0,-1 0 0 0 0,1 0 0 0 0,0 0 0 0 0,-1-1 0 0 0,0 1 1 0 0,1 0-1 0 0,-1 0 0 0 0,0 0 0 0 0,-2-3 0 0 0,2 4 3 0 0,0 0 0 0 0,-1 0 0 0 0,1-1-1 0 0,-1 1 1 0 0,1 0 0 0 0,-1 0 0 0 0,1 0 0 0 0,-1 0 0 0 0,0 1 0 0 0,1-1 0 0 0,-1 0 0 0 0,0 1 0 0 0,0-1 0 0 0,1 1 0 0 0,-1 0 0 0 0,0-1 0 0 0,0 1 0 0 0,0 0 0 0 0,0 0 0 0 0,1 0 0 0 0,-1 1 0 0 0,0-1 0 0 0,0 0 0 0 0,0 1 0 0 0,0-1 0 0 0,1 1 0 0 0,-1-1 0 0 0,0 1 0 0 0,1 0 0 0 0,-1 0 0 0 0,-2 1 0 0 0,-9 5-57 0 0,1 1 1 0 0,0 0 0 0 0,1 1-1 0 0,-1 1 1 0 0,2 0 0 0 0,-1 0-1 0 0,1 1 1 0 0,1 0 0 0 0,0 0-1 0 0,-11 19 1 0 0,12-15-8 0 0,0 0 1 0 0,0 0-1 0 0,1 0 1 0 0,1 1-1 0 0,1 0 0 0 0,0 1 1 0 0,1-1-1 0 0,-3 30 1 0 0,7-40 45 0 0,0-1 0 0 0,0 1 0 0 0,0-1 0 0 0,1 1 0 0 0,0 0 0 0 0,0-1 0 0 0,0 1 0 0 0,1-1 0 0 0,-1 0-1 0 0,1 0 1 0 0,1 1 0 0 0,-1-1 0 0 0,1 0 0 0 0,0-1 0 0 0,0 1 0 0 0,0 0 0 0 0,1-1 0 0 0,-1 0 0 0 0,1 0 0 0 0,8 6 0 0 0,-8-7 0 0 0,0 0-1 0 0,0-1 1 0 0,0 0 0 0 0,0 1-1 0 0,1-2 1 0 0,-1 1-1 0 0,1 0 1 0 0,-1-1 0 0 0,1 0-1 0 0,-1 0 1 0 0,1 0-1 0 0,0-1 1 0 0,0 0-1 0 0,-1 0 1 0 0,1 0 0 0 0,0 0-1 0 0,0-1 1 0 0,-1 1-1 0 0,1-1 1 0 0,0-1 0 0 0,-1 1-1 0 0,1-1 1 0 0,-1 1-1 0 0,7-5 1 0 0,1-1-100 0 0,0-1-1 0 0,0 0 1 0 0,-1 0 0 0 0,0-2 0 0 0,-1 1-1 0 0,18-22 1 0 0,-11 10-226 0 0,-1-1 1 0 0,22-41-1 0 0,-6-12-511 0 0,-24 53 443 0 0,1 0 1 0 0,13-21-1 0 0,-24 51 375 0 0,0 0 0 0 0,1 0-1 0 0,1 0 1 0 0,-1 0 0 0 0,1 8 0 0 0,0-2-11 0 0,0 8 26 0 0,0 0-1 0 0,1 0 1 0 0,5 24-1 0 0,-5-38 14 0 0,1-1 0 0 0,0 1-1 0 0,0-1 1 0 0,0 0 0 0 0,1 0 0 0 0,1 0-1 0 0,-1 0 1 0 0,1 0 0 0 0,0-1 0 0 0,0 1-1 0 0,1-1 1 0 0,9 9 0 0 0,-13-13 7 0 0,0-1 1 0 0,1 0 0 0 0,-1 0-1 0 0,0 0 1 0 0,1 0-1 0 0,-1 0 1 0 0,1 0-1 0 0,0-1 1 0 0,-1 1 0 0 0,1 0-1 0 0,0-1 1 0 0,-1 1-1 0 0,1-1 1 0 0,0 0 0 0 0,0 1-1 0 0,-1-1 1 0 0,1 0-1 0 0,0 0 1 0 0,0 0 0 0 0,2-1-1 0 0,-1 0 147 0 0,0 0 0 0 0,0 0 0 0 0,0 0-1 0 0,0 0 1 0 0,-1-1 0 0 0,1 1 0 0 0,-1-1 0 0 0,1 0 0 0 0,-1 0-1 0 0,1 0 1 0 0,1-2 0 0 0,5-7 465 0 0,0 1 0 0 0,-1-2-1 0 0,-1 1 1 0 0,8-15 0 0 0,83-180-722 0 0,-92 190-944 0 0</inkml:trace>
</inkml:ink>
</file>

<file path=ppt/ink/ink3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3.413"/>
    </inkml:context>
    <inkml:brush xml:id="br0">
      <inkml:brushProperty name="width" value="0.05" units="cm"/>
      <inkml:brushProperty name="height" value="0.05" units="cm"/>
      <inkml:brushProperty name="color" value="#008C3A"/>
    </inkml:brush>
  </inkml:definitions>
  <inkml:trace contextRef="#ctx0" brushRef="#br0">0 167 2761 0 0,'3'5'195'0'0,"0"-1"0"0"0,-1 0 0 0 0,1 0 0 0 0,1 0 0 0 0,-1 0 1 0 0,1 0-1 0 0,-1-1 0 0 0,1 1 0 0 0,0-1 0 0 0,0 0 0 0 0,0 0 1 0 0,1-1-1 0 0,-1 1 0 0 0,1-1 0 0 0,0 0 0 0 0,-1 0 0 0 0,9 1 1 0 0,-5 0 215 0 0,-1-1-1 0 0,1 0 1 0 0,0-1 0 0 0,1 0 0 0 0,-1 0 0 0 0,0-1 0 0 0,0 0 0 0 0,0 0 0 0 0,0-1 0 0 0,11-2 0 0 0,-11 0-64 0 0,-1 0-1 0 0,1 0 1 0 0,-1-1-1 0 0,0 1 1 0 0,0-2-1 0 0,-1 1 1 0 0,1-1-1 0 0,-1 0 1 0 0,0 0-1 0 0,0-1 1 0 0,-1 0 0 0 0,0 0-1 0 0,5-7 1 0 0,-3 3-183 0 0,-1 1 0 0 0,-1-1 0 0 0,1 0 0 0 0,-1 0 1 0 0,-1 0-1 0 0,0-1 0 0 0,-1 0 0 0 0,4-19 1 0 0,-6 28-144 0 0,-1 1 0 0 0,0-1 0 0 0,1 0 0 0 0,-1 0 0 0 0,0 1 0 0 0,0-1 1 0 0,0 0-1 0 0,0 0 0 0 0,0 1 0 0 0,0-1 0 0 0,-1 0 0 0 0,1 0 0 0 0,-1 1 1 0 0,1-1-1 0 0,-1 0 0 0 0,0 1 0 0 0,1-1 0 0 0,-1 0 0 0 0,0 1 0 0 0,0-1 0 0 0,0 1 1 0 0,0 0-1 0 0,0-1 0 0 0,-1 1 0 0 0,1 0 0 0 0,0 0 0 0 0,-3-2 0 0 0,2 2 39 0 0,-1 0 0 0 0,1 1-1 0 0,0-1 1 0 0,0 1 0 0 0,-1 0-1 0 0,1 0 1 0 0,-1 0 0 0 0,1 0-1 0 0,0 0 1 0 0,-1 0 0 0 0,1 0-1 0 0,0 1 1 0 0,0 0-1 0 0,-1-1 1 0 0,1 1 0 0 0,0 0-1 0 0,0 0 1 0 0,0 0 0 0 0,0 0-1 0 0,-4 3 1 0 0,-6 4-49 0 0,1 0 0 0 0,0 1 0 0 0,0 0 0 0 0,1 0 0 0 0,0 2 0 0 0,1-1 0 0 0,0 1 1 0 0,1 0-1 0 0,0 1 0 0 0,1 0 0 0 0,0 0 0 0 0,0 1 0 0 0,2 0 0 0 0,0 0 0 0 0,0 0 0 0 0,-5 26 0 0 0,10-34-23 0 0,-1 0 0 0 0,1 0-1 0 0,0 0 1 0 0,0 0 0 0 0,1 0-1 0 0,0 0 1 0 0,0 0 0 0 0,0 0-1 0 0,0 0 1 0 0,1 0 0 0 0,0 0 0 0 0,0-1-1 0 0,0 1 1 0 0,0-1 0 0 0,1 1-1 0 0,0-1 1 0 0,0 0 0 0 0,0 0-1 0 0,0 0 1 0 0,1-1 0 0 0,-1 1 0 0 0,1-1-1 0 0,8 6 1 0 0,-7-6-241 0 0,1 0-1 0 0,0 1 1 0 0,0-2 0 0 0,0 1 0 0 0,0-1-1 0 0,0 0 1 0 0,0 0 0 0 0,1-1-1 0 0,-1 1 1 0 0,1-1 0 0 0,-1-1-1 0 0,1 0 1 0 0,-1 1 0 0 0,1-2 0 0 0,0 1-1 0 0,-1-1 1 0 0,1 0 0 0 0,6-2-1 0 0,4-3-4936 0 0</inkml:trace>
</inkml:ink>
</file>

<file path=ppt/ink/ink3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4.279"/>
    </inkml:context>
    <inkml:brush xml:id="br0">
      <inkml:brushProperty name="width" value="0.05" units="cm"/>
      <inkml:brushProperty name="height" value="0.05" units="cm"/>
      <inkml:brushProperty name="color" value="#008C3A"/>
    </inkml:brush>
  </inkml:definitions>
  <inkml:trace contextRef="#ctx0" brushRef="#br0">144 4 9674 0 0,'0'0'204'0'0,"0"-1"0"0"0,0 1 0 0 0,-1 0 1 0 0,1-1-1 0 0,-1 1 0 0 0,1 0 0 0 0,0 0 0 0 0,-1-1 0 0 0,1 1 0 0 0,-1 0 0 0 0,1 0 1 0 0,0 0-1 0 0,-1 0 0 0 0,1-1 0 0 0,-1 1 0 0 0,1 0 0 0 0,-1 0 0 0 0,1 0 0 0 0,-1 0 1 0 0,1 0-1 0 0,-1 0 0 0 0,1 0 0 0 0,-1 0 0 0 0,1 0 0 0 0,-1 1 0 0 0,-10 8 1569 0 0,-6 20-1773 0 0,16-25 264 0 0,-19 39-170 0 0,3 1 0 0 0,1 1 0 0 0,3 1 0 0 0,1 0 0 0 0,-8 69 0 0 0,17-83-114 0 0,1 0 0 0 0,1 0-1 0 0,2 0 1 0 0,1 1 0 0 0,2-2 0 0 0,1 1-1 0 0,1 0 1 0 0,2-1 0 0 0,12 32 0 0 0,1-19 440 0 0,-3-20-1647 0 0,-3-14-2761 0 0,-2-5-1419 0 0</inkml:trace>
</inkml:ink>
</file>

<file path=ppt/ink/ink3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5.700"/>
    </inkml:context>
    <inkml:brush xml:id="br0">
      <inkml:brushProperty name="width" value="0.05" units="cm"/>
      <inkml:brushProperty name="height" value="0.05" units="cm"/>
      <inkml:brushProperty name="color" value="#008C3A"/>
    </inkml:brush>
  </inkml:definitions>
  <inkml:trace contextRef="#ctx0" brushRef="#br0">98 797 5985 0 0,'-1'-1'55'0'0,"0"0"1"0"0,0 1-1 0 0,0-1 0 0 0,0 1 0 0 0,0-1 0 0 0,-1 1 1 0 0,1-1-1 0 0,0 1 0 0 0,0 0 0 0 0,0-1 0 0 0,0 1 1 0 0,-1 0-1 0 0,1 0 0 0 0,0 0 0 0 0,0 0 0 0 0,-1 0 1 0 0,1 0-1 0 0,0 1 0 0 0,0-1 0 0 0,0 0 0 0 0,0 0 1 0 0,-1 1-1 0 0,-1 0 0 0 0,1 1 202 0 0,-1-1-1 0 0,1 1 1 0 0,-1 0-1 0 0,1 0 1 0 0,0 0 0 0 0,0 0-1 0 0,0 1 1 0 0,0-1 0 0 0,-2 4-1 0 0,-2 5 650 0 0,0-1-1 0 0,1 1 1 0 0,-7 21 0 0 0,9-18-892 0 0,-1 0 0 0 0,1 0 0 0 0,1 0 0 0 0,1 0 1 0 0,0 0-1 0 0,1 0 0 0 0,1 15 0 0 0,0-23-1 0 0,0 1-1 0 0,0-1 1 0 0,1 0 0 0 0,-1 0-1 0 0,1 0 1 0 0,1 0 0 0 0,-1-1-1 0 0,5 7 1 0 0,-5-8-4 0 0,0-1-1 0 0,0 0 1 0 0,1-1 0 0 0,-1 1-1 0 0,1 0 1 0 0,0-1-1 0 0,0 1 1 0 0,0-1-1 0 0,0 0 1 0 0,0 0 0 0 0,0 0-1 0 0,1 0 1 0 0,-1-1-1 0 0,6 3 1 0 0,-6-4 80 0 0,0 1 0 0 0,-1 0 1 0 0,1-1-1 0 0,0 0 0 0 0,0 0 0 0 0,0 0 0 0 0,-1 0 0 0 0,1 0 1 0 0,0 0-1 0 0,0-1 0 0 0,-1 1 0 0 0,1-1 0 0 0,0 0 1 0 0,-1 0-1 0 0,5-1 0 0 0,-2-1 87 0 0,0 0 0 0 0,-1 0 0 0 0,1 0 1 0 0,-1-1-1 0 0,0 1 0 0 0,0-1 0 0 0,5-6 0 0 0,-1 0 119 0 0,-1 1 0 0 0,0-1 0 0 0,-1-1-1 0 0,0 1 1 0 0,-1-1 0 0 0,7-18 0 0 0,-11 26-251 0 0,0-1 1 0 0,0 0-1 0 0,0 0 0 0 0,0 0 1 0 0,-1 0-1 0 0,1 0 1 0 0,-1-1-1 0 0,0 1 1 0 0,0 0-1 0 0,-1 0 0 0 0,1 0 1 0 0,-1 0-1 0 0,0 0 1 0 0,0 0-1 0 0,0 0 1 0 0,-1 0-1 0 0,1 1 0 0 0,-5-8 1 0 0,4 8 69 0 0,-1 0-1 0 0,0-1 1 0 0,0 1 0 0 0,0 0 0 0 0,0 1 0 0 0,-1-1-1 0 0,1 0 1 0 0,-1 1 0 0 0,0 0 0 0 0,1 0 0 0 0,-1 0-1 0 0,0 0 1 0 0,0 1 0 0 0,-1-1 0 0 0,1 1 0 0 0,0 0-1 0 0,-8 0 1 0 0,3-1-49 0 0,0 1 0 0 0,0 0 0 0 0,0 1 0 0 0,0 0-1 0 0,0 0 1 0 0,0 1 0 0 0,0 0 0 0 0,0 1 0 0 0,-12 3-1 0 0,47-8-1266 0 0,8-8-101 0 0,-1-3-1 0 0,0 0 1 0 0,51-31 0 0 0,83-72 396 0 0,-130 88 849 0 0,-3-2 1 0 0,0-2 0 0 0,-2 0 0 0 0,-2-2 0 0 0,36-54 0 0 0,-49 62-200 0 0,0 0 0 0 0,-2-2 1 0 0,-1 0-1 0 0,-1-1 0 0 0,-2 0 0 0 0,-1-1 0 0 0,-1 0 0 0 0,7-52 1 0 0,-16 83 253 0 0,3-45-98 0 0,-3 42 71 0 0,0 1-1 0 0,0-1 1 0 0,0 0-1 0 0,-1 0 1 0 0,1 0-1 0 0,-1 0 1 0 0,0 0-1 0 0,0 0 1 0 0,0 0-1 0 0,0 1 1 0 0,0-1-1 0 0,-3-3 1 0 0,3 5 38 0 0,1 0 0 0 0,-1 1 1 0 0,0-1-1 0 0,0 1 1 0 0,0-1-1 0 0,0 1 1 0 0,0-1-1 0 0,0 1 1 0 0,0-1-1 0 0,0 1 1 0 0,0 0-1 0 0,0 0 1 0 0,0 0-1 0 0,0-1 1 0 0,0 1-1 0 0,0 0 1 0 0,0 0-1 0 0,0 0 1 0 0,0 1-1 0 0,0-1 1 0 0,0 0-1 0 0,0 0 1 0 0,0 0-1 0 0,0 1 1 0 0,0-1-1 0 0,0 0 1 0 0,0 1-1 0 0,0-1 1 0 0,0 1-1 0 0,1 0 1 0 0,-1-1-1 0 0,0 1 1 0 0,0-1-1 0 0,0 1 1 0 0,0 1-1 0 0,-4 2 35 0 0,0 1 0 0 0,0-1 1 0 0,1 1-1 0 0,-5 6 0 0 0,-2 6-91 0 0,1-1 1 0 0,1 1-1 0 0,1 1 1 0 0,0 0-1 0 0,1 0 1 0 0,1 1-1 0 0,1-1 0 0 0,1 1 1 0 0,-3 23-1 0 0,0 27 79 0 0,3 86-1 0 0,3-98-50 0 0,-13 342 1484 0 0,-35-2 1392 0 0,40-348-2759 0 0,-2 0 1 0 0,-2 0 0 0 0,-2-1-1 0 0,-28 60 1 0 0,40-101-124 0 0,3-6-34 0 0,0 0-1 0 0,-1 0 1 0 0,1 0-1 0 0,-1 0 1 0 0,1 0-1 0 0,-1 0 1 0 0,1 0-1 0 0,-1 0 1 0 0,1 0-1 0 0,-1 0 1 0 0,0-1-1 0 0,1 1 1 0 0,-1 0-1 0 0,0 0 1 0 0,0-1-1 0 0,0 1 1 0 0,-1 1-1 0 0</inkml:trace>
</inkml:ink>
</file>

<file path=ppt/ink/ink3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6.112"/>
    </inkml:context>
    <inkml:brush xml:id="br0">
      <inkml:brushProperty name="width" value="0.05" units="cm"/>
      <inkml:brushProperty name="height" value="0.05" units="cm"/>
      <inkml:brushProperty name="color" value="#008C3A"/>
    </inkml:brush>
  </inkml:definitions>
  <inkml:trace contextRef="#ctx0" brushRef="#br0">0 18 6913 0 0,'3'-2'95'0'0,"1"0"0"0"0,-1 1-1 0 0,1-1 1 0 0,0 1-1 0 0,-1 0 1 0 0,1 0-1 0 0,0 0 1 0 0,0 1-1 0 0,-1-1 1 0 0,1 1-1 0 0,0 0 1 0 0,0 0 0 0 0,4 0-1 0 0,8 0 77 0 0,292-5 3025 0 0,-190 6-3100 0 0,-83-1-162 0 0</inkml:trace>
</inkml:ink>
</file>

<file path=ppt/ink/ink3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6.789"/>
    </inkml:context>
    <inkml:brush xml:id="br0">
      <inkml:brushProperty name="width" value="0.05" units="cm"/>
      <inkml:brushProperty name="height" value="0.05" units="cm"/>
      <inkml:brushProperty name="color" value="#008C3A"/>
    </inkml:brush>
  </inkml:definitions>
  <inkml:trace contextRef="#ctx0" brushRef="#br0">111 27 4609 0 0,'-1'-21'5240'0'0,"-2"16"-2507"0"0,1 10 1000 0 0,1-4-3406 0 0,0 4-141 0 0,-88 614 662 0 0,83-577-768 0 0,3-27-47 0 0,-1 31 0 0 0,5-85-3343 0 0,2 17-2032 0 0</inkml:trace>
</inkml:ink>
</file>

<file path=ppt/ink/ink3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7.294"/>
    </inkml:context>
    <inkml:brush xml:id="br0">
      <inkml:brushProperty name="width" value="0.05" units="cm"/>
      <inkml:brushProperty name="height" value="0.05" units="cm"/>
      <inkml:brushProperty name="color" value="#008C3A"/>
    </inkml:brush>
  </inkml:definitions>
  <inkml:trace contextRef="#ctx0" brushRef="#br0">1 114 3225 0 0,'0'-4'194'0'0,"1"0"0"0"0,0-1 0 0 0,0 1 0 0 0,1 1 0 0 0,-1-1 0 0 0,1 0 0 0 0,0 0 0 0 0,0 0 0 0 0,0 1 0 0 0,1-1 0 0 0,-1 1 0 0 0,1 0 0 0 0,-1 0 0 0 0,1 0 0 0 0,0 0 0 0 0,1 0 0 0 0,-1 1 0 0 0,0-1 0 0 0,8-3 1 0 0,0 0 329 0 0,0 0 1 0 0,0 1-1 0 0,1 0 1 0 0,0 1 0 0 0,0 0-1 0 0,0 1 1 0 0,0 0 0 0 0,0 1-1 0 0,1 0 1 0 0,0 1 0 0 0,-1 0-1 0 0,1 1 1 0 0,15 3 0 0 0,-22-3-424 0 0,0 1 0 0 0,0 0 0 0 0,0 0 0 0 0,0 1 0 0 0,-1-1 0 0 0,1 1 0 0 0,-1 1 0 0 0,1-1 1 0 0,-1 1-1 0 0,0 0 0 0 0,0 0 0 0 0,0 0 0 0 0,0 1 0 0 0,-1 0 0 0 0,1 0 0 0 0,-1 0 0 0 0,0 0 0 0 0,0 1 1 0 0,-1 0-1 0 0,1 0 0 0 0,-1 0 0 0 0,0 0 0 0 0,0 0 0 0 0,-1 0 0 0 0,1 1 0 0 0,-1-1 0 0 0,-1 1 1 0 0,1 0-1 0 0,1 10 0 0 0,-3-8-58 0 0,1-1 1 0 0,-2 1-1 0 0,1-1 1 0 0,-1 1 0 0 0,0-1-1 0 0,-1 0 1 0 0,0 0-1 0 0,0 1 1 0 0,0-1-1 0 0,-1-1 1 0 0,0 1-1 0 0,0 0 1 0 0,-1-1 0 0 0,-5 9-1 0 0,-5 4 70 0 0,-1-1 1 0 0,0 0-1 0 0,-21 19 1 0 0,25-27-73 0 0,-1 0 1 0 0,0-1 0 0 0,0 0 0 0 0,-1-1-1 0 0,-23 12 1 0 0,29-17-87 0 0,0 0 0 0 0,-1-1 0 0 0,1 1 0 0 0,0-1 0 0 0,-1-1 0 0 0,1 0 1 0 0,-1 0-1 0 0,1 0 0 0 0,-1-1 0 0 0,0 0 0 0 0,1 0 0 0 0,-1-1 0 0 0,-8-1 0 0 0,8-1-523 0 0,29 6-4633 0 0,3 6 5050 0 0,0 1 1 0 0,0 1-1 0 0,-1 1 0 0 0,-1 1 1 0 0,0 1-1 0 0,0 0 1 0 0,-2 2-1 0 0,0 1 0 0 0,-1 1 1 0 0,32 37-1 0 0,-47-51 158 0 0,-1 1-1 0 0,0 0 1 0 0,0 0-1 0 0,0 0 0 0 0,-1 0 1 0 0,1 0-1 0 0,-1 0 1 0 0,-1 1-1 0 0,1-1 0 0 0,-1 1 1 0 0,0-1-1 0 0,1 12 1 0 0,-2-13 148 0 0,-1 0 0 0 0,0 1 0 0 0,0-1 0 0 0,0 0 1 0 0,0 1-1 0 0,0-1 0 0 0,-1 0 0 0 0,0 0 1 0 0,0 0-1 0 0,0 0 0 0 0,0 0 0 0 0,-1-1 0 0 0,0 1 1 0 0,1-1-1 0 0,-1 1 0 0 0,-7 4 0 0 0,-3 5 444 0 0,-2-2-1 0 0,0 0 1 0 0,0-1-1 0 0,-1 0 1 0 0,0-2-1 0 0,-1 0 1 0 0,0 0-1 0 0,-27 7 1 0 0,-20-1-1561 0 0,48-12-1200 0 0,-31-1 1 0 0,26-2-3679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0.453"/>
    </inkml:context>
    <inkml:brush xml:id="br0">
      <inkml:brushProperty name="width" value="0.05" units="cm"/>
      <inkml:brushProperty name="height" value="0.05" units="cm"/>
      <inkml:brushProperty name="color" value="#004F8B"/>
    </inkml:brush>
  </inkml:definitions>
  <inkml:trace contextRef="#ctx0" brushRef="#br0">56 1 5985 0 0,'0'0'464'0'0,"-5"20"3141"0"0,-24 211-3635 0 0,20-147 376 0 0,3-46 770 0 0,2-29 1863 0 0,1-27 1199 0 0,3 3-3647 0 0,1 0 0 0 0,0 0 0 0 0,1 0 0 0 0,1 0 1 0 0,0 1-1 0 0,1-1 0 0 0,8-19 0 0 0,-4 15-822 0 0,0 1 1 0 0,1 0-1 0 0,1 1 0 0 0,1 0 0 0 0,14-17 0 0 0,-20 28-143 0 0,1 0-1 0 0,0 0 1 0 0,0 1-1 0 0,0 0 1 0 0,14-8-1 0 0,-8 6-405 0 0</inkml:trace>
</inkml:ink>
</file>

<file path=ppt/ink/ink3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8.049"/>
    </inkml:context>
    <inkml:brush xml:id="br0">
      <inkml:brushProperty name="width" value="0.05" units="cm"/>
      <inkml:brushProperty name="height" value="0.05" units="cm"/>
      <inkml:brushProperty name="color" value="#008C3A"/>
    </inkml:brush>
  </inkml:definitions>
  <inkml:trace contextRef="#ctx0" brushRef="#br0">19 996 5985 0 0,'-11'7'943'0'0,"4"0"2650"0"0,17-12-3042 0 0,-1-2 0 0 0,0 1-1 0 0,0-1 1 0 0,0 0 0 0 0,-1-1 0 0 0,11-12 0 0 0,-7 8-182 0 0,36-38 149 0 0,-3-1 0 0 0,-2-3 1 0 0,-2-1-1 0 0,55-101 0 0 0,-73 113-852 0 0,-2-1-1 0 0,-2-1 0 0 0,-3 0 1 0 0,-1-2-1 0 0,-2 0 1 0 0,-2 0-1 0 0,6-67 0 0 0,-16 95-608 0 0,-1-30 0 0 0,0 44 900 0 0,0 0 0 0 0,-1 0 1 0 0,0 1-1 0 0,0-1 0 0 0,0 1 1 0 0,0-1-1 0 0,-1 1 0 0 0,0-1 0 0 0,0 1 1 0 0,0 0-1 0 0,0 0 0 0 0,-4-5 1 0 0,6 9 53 0 0,-1-1 0 0 0,0 0 0 0 0,0 0 0 0 0,0 1 1 0 0,1-1-1 0 0,-1 0 0 0 0,0 1 0 0 0,0-1 0 0 0,0 1 0 0 0,0-1 1 0 0,0 1-1 0 0,0 0 0 0 0,0-1 0 0 0,0 1 0 0 0,0 0 1 0 0,0 0-1 0 0,0 0 0 0 0,0 0 0 0 0,0-1 0 0 0,0 1 1 0 0,0 1-1 0 0,-2-1 0 0 0,1 0 59 0 0,-1 1 0 0 0,1 0-1 0 0,-1 0 1 0 0,1 0 0 0 0,-1 0 0 0 0,1 0 0 0 0,-1 0-1 0 0,-2 3 1 0 0,-4 3 121 0 0,1 0 0 0 0,0 1 0 0 0,-8 10 0 0 0,-2 4-133 0 0,2 1-1 0 0,0 0 0 0 0,1 1 1 0 0,2 1-1 0 0,1 0 0 0 0,-17 48 0 0 0,19-41-55 0 0,1 0 0 0 0,2 1 0 0 0,1 0 0 0 0,2 1 0 0 0,-1 44-1 0 0,6-54 64 0 0,0 0-1 0 0,2 0 0 0 0,1-1 0 0 0,1 1 1 0 0,13 38-1 0 0,-12-44-20 0 0,1-1 0 0 0,1-1 0 0 0,1 1 1 0 0,0-1-1 0 0,1-1 0 0 0,0 0 0 0 0,25 27 0 0 0,-33-40-224 0 0,-1 0-1 0 0,1-1 1 0 0,0 1 0 0 0,-1-1-1 0 0,1 0 1 0 0,0 1 0 0 0,0-1-1 0 0,0 0 1 0 0,0 0-1 0 0,0 0 1 0 0,0-1 0 0 0,0 1-1 0 0,0 0 1 0 0,0-1 0 0 0,0 1-1 0 0,1-1 1 0 0,-1 0 0 0 0,0 1-1 0 0,0-1 1 0 0,0 0-1 0 0,1-1 1 0 0,-1 1 0 0 0,2-1-1 0 0,12-5-4420 0 0</inkml:trace>
</inkml:ink>
</file>

<file path=ppt/ink/ink3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8.398"/>
    </inkml:context>
    <inkml:brush xml:id="br0">
      <inkml:brushProperty name="width" value="0.05" units="cm"/>
      <inkml:brushProperty name="height" value="0.05" units="cm"/>
      <inkml:brushProperty name="color" value="#008C3A"/>
    </inkml:brush>
  </inkml:definitions>
  <inkml:trace contextRef="#ctx0" brushRef="#br0">79 3 3225 0 0,'-3'-3'4745'0'0,"-4"8"-2629"0"0,-5 8-572 0 0,5-2-1321 0 0,0 0 0 0 0,0 0 0 0 0,1 1 0 0 0,1 0 0 0 0,0 0 0 0 0,1 0 0 0 0,0 1 0 0 0,1-1 0 0 0,0 1-1 0 0,1 0 1 0 0,0 19 0 0 0,1-25-243 0 0,1 1 0 0 0,0-1 0 0 0,0 1 0 0 0,1-1 0 0 0,0 1 0 0 0,1-1 0 0 0,-1 0 0 0 0,2 0 0 0 0,-1 1 0 0 0,1-1 0 0 0,0-1 0 0 0,0 1 0 0 0,0 0 0 0 0,1-1 0 0 0,0 0 0 0 0,1 0 0 0 0,-1 0-1 0 0,1 0 1 0 0,0-1 0 0 0,1 0 0 0 0,6 6 0 0 0,-10-9 51 0 0,0-1 0 0 0,0 0 0 0 0,0 0 0 0 0,0 0 0 0 0,0 0 0 0 0,0 0 0 0 0,0 0 0 0 0,0 0 0 0 0,1-1 0 0 0,-1 1 0 0 0,0-1 0 0 0,0 1 0 0 0,0-1 0 0 0,1 0 0 0 0,-1 0 0 0 0,0 0 0 0 0,1 0 0 0 0,-1-1 0 0 0,4 0 0 0 0,-3 0 94 0 0,-1 0-1 0 0,1-1 1 0 0,0 1-1 0 0,-1-1 0 0 0,0 1 1 0 0,1-1-1 0 0,-1 0 1 0 0,0 0-1 0 0,0 0 1 0 0,0 0-1 0 0,0-1 1 0 0,0 1-1 0 0,2-4 1 0 0,0-1 130 0 0,0-1 0 0 0,-1 0 1 0 0,1 0-1 0 0,-2 0 0 0 0,1 0 1 0 0,-1 0-1 0 0,0 0 0 0 0,-1 0 1 0 0,1-16-1 0 0,-2 12-356 0 0,-1 0 0 0 0,0 0-1 0 0,-1 0 1 0 0,0 0 0 0 0,-1 0 0 0 0,0 0 0 0 0,-1 1 0 0 0,0 0-1 0 0,-1-1 1 0 0,-1 1 0 0 0,1 1 0 0 0,-2-1 0 0 0,1 1 0 0 0,-9-10-1 0 0,9 16-1771 0 0</inkml:trace>
</inkml:ink>
</file>

<file path=ppt/ink/ink3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8.858"/>
    </inkml:context>
    <inkml:brush xml:id="br0">
      <inkml:brushProperty name="width" value="0.05" units="cm"/>
      <inkml:brushProperty name="height" value="0.05" units="cm"/>
      <inkml:brushProperty name="color" value="#008C3A"/>
    </inkml:brush>
  </inkml:definitions>
  <inkml:trace contextRef="#ctx0" brushRef="#br0">246 88 1840 0 0,'1'0'442'0'0,"0"-1"0"0"0,0 1-1 0 0,0-1 1 0 0,-1 1 0 0 0,1-1-1 0 0,0 1 1 0 0,-1-1 0 0 0,1 1-1 0 0,0-1 1 0 0,-1 0 0 0 0,1 0-1 0 0,-1 1 1 0 0,1-1 0 0 0,-1 0-1 0 0,1 0 1 0 0,-1 1 0 0 0,0-1-1 0 0,1 0 1 0 0,-1 0 0 0 0,0 0-1 0 0,1 0 1 0 0,-1-1 0 0 0,4-20 4228 0 0,-3 21-4545 0 0,-1-1-1 0 0,1 0 1 0 0,-1 1-1 0 0,0-1 1 0 0,0 0 0 0 0,0 1-1 0 0,0-1 1 0 0,0 0 0 0 0,-1 1-1 0 0,1-1 1 0 0,0 0-1 0 0,-1 1 1 0 0,1-1 0 0 0,-1 1-1 0 0,0-1 1 0 0,1 1 0 0 0,-1-1-1 0 0,0 1 1 0 0,0-1-1 0 0,0 1 1 0 0,0 0 0 0 0,0-1-1 0 0,0 1 1 0 0,0 0 0 0 0,-1 0-1 0 0,1 0 1 0 0,0 0 0 0 0,-1 0-1 0 0,1 0 1 0 0,-1 0-1 0 0,1 0 1 0 0,-1 1 0 0 0,1-1-1 0 0,-3 0 1 0 0,0 0-62 0 0,0 1 0 0 0,0 0 0 0 0,1 0 0 0 0,-1 0 0 0 0,0 0 0 0 0,0 1 0 0 0,0-1 0 0 0,0 1 0 0 0,1 0 0 0 0,-1 0 0 0 0,0 1 0 0 0,1-1 0 0 0,-7 4 0 0 0,-5 5-80 0 0,1 0 0 0 0,0 0 0 0 0,1 1 0 0 0,0 1 0 0 0,1 0 1 0 0,0 1-1 0 0,1 0 0 0 0,0 1 0 0 0,1 0 0 0 0,1 1 0 0 0,0 0 0 0 0,1 0 0 0 0,-11 31 1 0 0,17-41 3 0 0,1-1 0 0 0,0 1 0 0 0,0 0 0 0 0,0 0 0 0 0,1 0 0 0 0,0-1 0 0 0,0 1 0 0 0,0 0 0 0 0,0 0 0 0 0,1 0 0 0 0,-1-1 0 0 0,1 1 0 0 0,1 0 0 0 0,-1-1 0 0 0,1 1 0 0 0,0 0 0 0 0,0-1 0 0 0,0 0 0 0 0,0 0 0 0 0,1 1 0 0 0,-1-1 0 0 0,1-1 1 0 0,0 1-1 0 0,1 0 0 0 0,-1-1 0 0 0,1 0 0 0 0,-1 1 0 0 0,1-1 0 0 0,0-1 0 0 0,0 1 0 0 0,0 0 0 0 0,0-1 0 0 0,1 0 0 0 0,-1 0 0 0 0,1-1 0 0 0,-1 1 0 0 0,1-1 0 0 0,7 2 0 0 0,-3-2-338 0 0,0 1 0 0 0,-1-1-1 0 0,1-1 1 0 0,0 0 0 0 0,0 0-1 0 0,-1-1 1 0 0,1 0 0 0 0,0 0 0 0 0,-1-1-1 0 0,1 0 1 0 0,-1-1 0 0 0,1 1-1 0 0,-1-2 1 0 0,0 1 0 0 0,0-1 0 0 0,-1 0-1 0 0,1-1 1 0 0,-1 0 0 0 0,0 0-1 0 0,0-1 1 0 0,7-7 0 0 0,7-7-961 0 0</inkml:trace>
</inkml:ink>
</file>

<file path=ppt/ink/ink3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9.245"/>
    </inkml:context>
    <inkml:brush xml:id="br0">
      <inkml:brushProperty name="width" value="0.05" units="cm"/>
      <inkml:brushProperty name="height" value="0.05" units="cm"/>
      <inkml:brushProperty name="color" value="#008C3A"/>
    </inkml:brush>
  </inkml:definitions>
  <inkml:trace contextRef="#ctx0" brushRef="#br0">125 11 7370 0 0,'0'0'77'0'0,"0"0"0"0"0,0-1 0 0 0,0 1 1 0 0,0-1-1 0 0,0 1 0 0 0,0 0 0 0 0,0-1 1 0 0,0 1-1 0 0,0-1 0 0 0,0 1 1 0 0,0 0-1 0 0,0-1 0 0 0,0 1 0 0 0,-1-1 1 0 0,1 1-1 0 0,0 0 0 0 0,0-1 0 0 0,0 1 1 0 0,-1 0-1 0 0,1-1 0 0 0,0 1 0 0 0,0 0 1 0 0,-1-1-1 0 0,1 1 0 0 0,0 0 1 0 0,-1 0-1 0 0,1-1 0 0 0,0 1 0 0 0,-1 0 1 0 0,1 0-1 0 0,0 0 0 0 0,-1-1 0 0 0,0 1 1 0 0,-7 12 1429 0 0,-5 28-292 0 0,12-37-1101 0 0,-22 90 641 0 0,-23 189 0 0 0,29 100 1172 0 0,8-141-1753 0 0,9-233-1276 0 0</inkml:trace>
</inkml:ink>
</file>

<file path=ppt/ink/ink3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3:09.599"/>
    </inkml:context>
    <inkml:brush xml:id="br0">
      <inkml:brushProperty name="width" value="0.05" units="cm"/>
      <inkml:brushProperty name="height" value="0.05" units="cm"/>
      <inkml:brushProperty name="color" value="#008C3A"/>
    </inkml:brush>
  </inkml:definitions>
  <inkml:trace contextRef="#ctx0" brushRef="#br0">308 1 5065 0 0,'0'0'210'0'0,"-1"0"-1"0"0,0 0 0 0 0,1 0 1 0 0,-1 0-1 0 0,0 0 1 0 0,0 0-1 0 0,1 0 1 0 0,-1 0-1 0 0,0 0 0 0 0,1 1 1 0 0,-1-1-1 0 0,1 0 1 0 0,-1 0-1 0 0,0 1 1 0 0,1-1-1 0 0,-1 0 0 0 0,1 1 1 0 0,-1-1-1 0 0,1 1 1 0 0,-1-1-1 0 0,1 1 1 0 0,-1-1-1 0 0,0 2 1 0 0,-23 16 568 0 0,21-15-495 0 0,-22 16-178 0 0,-31 26 131 0 0,-86 87 1 0 0,136-126-258 0 0,1 0 1 0 0,0 1 0 0 0,0 0 0 0 0,0 0 0 0 0,1 0-1 0 0,-4 11 1 0 0,7-17 15 0 0,0 1 0 0 0,0 0 0 0 0,1 0 0 0 0,-1 0 0 0 0,1 0 0 0 0,0 0 0 0 0,-1 0 0 0 0,1 0-1 0 0,0 0 1 0 0,0 0 0 0 0,0 0 0 0 0,0 0 0 0 0,1 0 0 0 0,-1 0 0 0 0,0 0 0 0 0,1 0 0 0 0,0 0 0 0 0,-1-1 0 0 0,1 1 0 0 0,0 0 0 0 0,0 0-1 0 0,0 0 1 0 0,0-1 0 0 0,0 1 0 0 0,0-1 0 0 0,1 1 0 0 0,-1-1 0 0 0,0 1 0 0 0,1-1 0 0 0,3 3 0 0 0,22 12 7 0 0,1-1 1 0 0,0-2 0 0 0,1 0-1 0 0,1-2 1 0 0,42 10-1 0 0,-35-9 9 0 0,-8-4-11 0 0</inkml:trace>
</inkml:ink>
</file>

<file path=ppt/ink/ink3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47.685"/>
    </inkml:context>
    <inkml:brush xml:id="br0">
      <inkml:brushProperty name="width" value="0.05" units="cm"/>
      <inkml:brushProperty name="height" value="0.05" units="cm"/>
      <inkml:brushProperty name="color" value="#008C3A"/>
    </inkml:brush>
  </inkml:definitions>
  <inkml:trace contextRef="#ctx0" brushRef="#br0">74 368 5065 0 0,'2'-1'384'0'0,"0"0"-1"0"0,1 0 1 0 0,-1 0 0 0 0,0 0-1 0 0,0 1 1 0 0,1 0-1 0 0,-1-1 1 0 0,0 1 0 0 0,1 0-1 0 0,2 0 1 0 0,3-1-182 0 0,14-2 350 0 0,1-1 0 0 0,-1-1 0 0 0,1-1 0 0 0,-1-1 0 0 0,29-14-1 0 0,-40 16-447 0 0,-1-1 0 0 0,0-1 0 0 0,0 1-1 0 0,-1-2 1 0 0,1 1 0 0 0,-2-1 0 0 0,1-1-1 0 0,-1 1 1 0 0,0-2 0 0 0,-1 1 0 0 0,0-1-1 0 0,8-14 1 0 0,-8 10-57 0 0,0-1 0 0 0,-1 0 1 0 0,7-24-1 0 0,-12 34-46 0 0,1 0 0 0 0,-1-1 0 0 0,0 1 0 0 0,-1 0-1 0 0,1-1 1 0 0,-1 1 0 0 0,0 0 0 0 0,-1-1 0 0 0,1 1 0 0 0,-1 0 0 0 0,0-1 0 0 0,0 1 0 0 0,-1 0 0 0 0,-2-8 0 0 0,3 11 16 0 0,0 0 1 0 0,0 1 0 0 0,-1-1-1 0 0,1 0 1 0 0,0 1 0 0 0,-1-1-1 0 0,1 1 1 0 0,-1-1-1 0 0,1 1 1 0 0,-1-1 0 0 0,0 1-1 0 0,0 0 1 0 0,1 0 0 0 0,-1 0-1 0 0,0 0 1 0 0,0 0 0 0 0,0 1-1 0 0,0-1 1 0 0,-2 0-1 0 0,0 0 4 0 0,0 1 0 0 0,0 0 0 0 0,0 0 0 0 0,0 0 0 0 0,1 0 0 0 0,-1 1 0 0 0,0 0 0 0 0,0-1 0 0 0,-6 4 0 0 0,-3 1-93 0 0,0 1 1 0 0,0 0-1 0 0,1 1 0 0 0,-19 14 1 0 0,7-3-75 0 0,0 2 1 0 0,1 1 0 0 0,1 1-1 0 0,1 1 1 0 0,-30 42 0 0 0,37-45 150 0 0,2 0 1 0 0,0 1-1 0 0,1 1 1 0 0,1 0-1 0 0,1 0 1 0 0,0 1-1 0 0,-8 42 1 0 0,16-57 89 0 0,-1 0 0 0 0,2-1 0 0 0,-1 1 0 0 0,1 0 0 0 0,0 0 0 0 0,1 0 0 0 0,0-1 0 0 0,0 1 0 0 0,1 0 0 0 0,-1-1 0 0 0,2 1 0 0 0,-1-1 0 0 0,6 12 0 0 0,-4-13-29 0 0,0-1-1 0 0,0 1 0 0 0,0-1 0 0 0,1 0 0 0 0,0 0 1 0 0,0 0-1 0 0,0 0 0 0 0,0-1 0 0 0,1 0 0 0 0,-1 0 1 0 0,1-1-1 0 0,0 1 0 0 0,1-1 0 0 0,-1-1 0 0 0,12 4 0 0 0,-12-4-42 0 0,1 0 0 0 0,-1-1 0 0 0,1 0 0 0 0,0 0 0 0 0,-1 0 0 0 0,1-1-1 0 0,0 0 1 0 0,-1-1 0 0 0,1 1 0 0 0,0-1 0 0 0,9-3 0 0 0,-6 0 12 0 0,1 1 0 0 0,-1-1 0 0 0,-1-1 1 0 0,1 0-1 0 0,-1-1 0 0 0,14-9 0 0 0,-3-2-243 0 0,0-1-1 0 0,-1-1 1 0 0,-1 0 0 0 0,-1-1-1 0 0,15-24 1 0 0,5-16-2284 0 0,-2-2 1 0 0,37-92-1 0 0,-26 52-222 0 0,-32 79 2773 0 0,-14 23-43 0 0,1 0 0 0 0,-1 0-1 0 0,0 0 1 0 0,0 0 0 0 0,0 0 0 0 0,0 0 0 0 0,0 0-1 0 0,0 0 1 0 0,0 0 0 0 0,0 0 0 0 0,1 0-1 0 0,-1 0 1 0 0,0 0 0 0 0,0 0 0 0 0,0 0 0 0 0,0 0-1 0 0,0 0 1 0 0,0 0 0 0 0,0 0 0 0 0,1 0 0 0 0,-1 0-1 0 0,0 0 1 0 0,0 0 0 0 0,0 0 0 0 0,0 0-1 0 0,0 0 1 0 0,0 0 0 0 0,0 0 0 0 0,0 0 0 0 0,1 0-1 0 0,-1 0 1 0 0,0 0 0 0 0,0 0 0 0 0,0 0-1 0 0,0 1 1 0 0,0-1 0 0 0,0 0 0 0 0,0 0 0 0 0,0 0-1 0 0,0 0 1 0 0,0 0 0 0 0,0 0 0 0 0,0 0 0 0 0,0 0-1 0 0,0 0 1 0 0,0 1 0 0 0,0-1 0 0 0,1 0-1 0 0,-1 0 1 0 0,0 0 0 0 0,0 0 0 0 0,0 0 0 0 0,0 17 1113 0 0,-16 122 2806 0 0,-1 4-2788 0 0,17 47-729 0 0,2-85-289 0 0,-1-110 19 0 0,0 0 1 0 0,1 1-1 0 0,0-1 1 0 0,0 1-1 0 0,4-7 0 0 0,-1 1 261 0 0,13-28 851 0 0,65-129 232 0 0,-59 124-1809 0 0,51-69-1 0 0,-73 110 304 0 0,30-34-437 0 0,-31 34 432 0 0,1 0 1 0 0,0 1-1 0 0,-1-1 1 0 0,1 1-1 0 0,0-1 0 0 0,0 1 1 0 0,0 0-1 0 0,0 0 1 0 0,1 0-1 0 0,-1 0 0 0 0,0 0 1 0 0,0 0-1 0 0,1 1 1 0 0,-1-1-1 0 0,0 1 0 0 0,1 0 1 0 0,2-1-1 0 0,-4 2 29 0 0,0-1-1 0 0,-1 0 1 0 0,1 1 0 0 0,0-1-1 0 0,0 1 1 0 0,0 0-1 0 0,0-1 1 0 0,0 1-1 0 0,0 0 1 0 0,-1-1-1 0 0,1 1 1 0 0,0 0 0 0 0,-1 0-1 0 0,1 0 1 0 0,0 0-1 0 0,-1 0 1 0 0,1 0-1 0 0,-1 0 1 0 0,0 0-1 0 0,1 0 1 0 0,-1 0 0 0 0,1 1-1 0 0,5 25 331 0 0,-5-24-308 0 0,2 32 311 0 0,0 0-1 0 0,-3 0 0 0 0,-3 40 1 0 0,0-20-106 0 0,-7 66-801 0 0,9-111-215 0 0</inkml:trace>
</inkml:ink>
</file>

<file path=ppt/ink/ink3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48.012"/>
    </inkml:context>
    <inkml:brush xml:id="br0">
      <inkml:brushProperty name="width" value="0.05" units="cm"/>
      <inkml:brushProperty name="height" value="0.05" units="cm"/>
      <inkml:brushProperty name="color" value="#008C3A"/>
    </inkml:brush>
  </inkml:definitions>
  <inkml:trace contextRef="#ctx0" brushRef="#br0">42 0 10138 0 0,'-10'34'811'0'0,"2"-1"-1"0"0,1 1 1 0 0,-4 40-1 0 0,8-38-251 0 0,1 1 0 0 0,3 44 0 0 0,0-69-405 0 0,0 1 1 0 0,1 0-1 0 0,1-1 0 0 0,0 1 1 0 0,0-1-1 0 0,1 0 0 0 0,1 0 0 0 0,0 0 1 0 0,1-1-1 0 0,7 12 0 0 0,-12-21-120 0 0,0 0-1 0 0,1-1 0 0 0,-1 1 0 0 0,0 0 1 0 0,1-1-1 0 0,-1 1 0 0 0,1-1 0 0 0,-1 0 1 0 0,1 0-1 0 0,0 1 0 0 0,-1-1 0 0 0,1 0 1 0 0,0 0-1 0 0,0 0 0 0 0,0-1 0 0 0,0 1 1 0 0,0 0-1 0 0,0-1 0 0 0,0 1 0 0 0,3-1 1 0 0,-3 0 21 0 0,1 0 0 0 0,-1-1 1 0 0,1 1-1 0 0,-1-1 0 0 0,1 0 1 0 0,-1 0-1 0 0,1 0 0 0 0,-1 0 1 0 0,0 0-1 0 0,1 0 0 0 0,-1-1 1 0 0,0 1-1 0 0,4-4 0 0 0,4-5 220 0 0,0-1 0 0 0,0 0 0 0 0,-1-1-1 0 0,11-19 1 0 0,-19 30-254 0 0,26-44 506 0 0,34-78 0 0 0,-15 5-3286 0 0,-34 82-3756 0 0</inkml:trace>
</inkml:ink>
</file>

<file path=ppt/ink/ink3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49.546"/>
    </inkml:context>
    <inkml:brush xml:id="br0">
      <inkml:brushProperty name="width" value="0.05" units="cm"/>
      <inkml:brushProperty name="height" value="0.05" units="cm"/>
      <inkml:brushProperty name="color" value="#008C3A"/>
    </inkml:brush>
  </inkml:definitions>
  <inkml:trace contextRef="#ctx0" brushRef="#br0">49 1 4145 0 0,'-3'17'7128'0'0,"-8"21"-5914"0"0,1-3-700 0 0,3-4-276 0 0,0 1-1 0 0,-4 58 0 0 0,11-79-172 0 0,0-1 1 0 0,1 1-1 0 0,0 0 0 0 0,1-1 0 0 0,3 15 0 0 0,-3-20-51 0 0,0 0 1 0 0,0 1-1 0 0,1-1 0 0 0,-1 0 0 0 0,1 0 1 0 0,0-1-1 0 0,0 1 0 0 0,1 0 0 0 0,-1-1 1 0 0,1 0-1 0 0,5 4 0 0 0,-8-6 21 0 0,1 0 0 0 0,0 0 1 0 0,0-1-1 0 0,0 1 0 0 0,0-1 0 0 0,1 0 0 0 0,-1 0 0 0 0,0 0 1 0 0,0 0-1 0 0,1 0 0 0 0,-1 0 0 0 0,1 0 0 0 0,-1-1 0 0 0,1 1 1 0 0,-1-1-1 0 0,1 0 0 0 0,-1 0 0 0 0,1 0 0 0 0,-1 0 1 0 0,1 0-1 0 0,3-1 0 0 0,-3 0 15 0 0,0-1-1 0 0,0 1 1 0 0,0-1-1 0 0,0 0 1 0 0,-1 1 0 0 0,1-1-1 0 0,0 0 1 0 0,-1-1 0 0 0,0 1-1 0 0,1 0 1 0 0,-1-1 0 0 0,0 1-1 0 0,0-1 1 0 0,0 0-1 0 0,-1 0 1 0 0,2-3 0 0 0,13-26-354 0 0,-8 8-3596 0 0,-3 1-1116 0 0</inkml:trace>
</inkml:ink>
</file>

<file path=ppt/ink/ink3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49.976"/>
    </inkml:context>
    <inkml:brush xml:id="br0">
      <inkml:brushProperty name="width" value="0.05" units="cm"/>
      <inkml:brushProperty name="height" value="0.05" units="cm"/>
      <inkml:brushProperty name="color" value="#008C3A"/>
    </inkml:brush>
  </inkml:definitions>
  <inkml:trace contextRef="#ctx0" brushRef="#br0">1 0 3681 0 0,'0'0'360'0'0,"1"0"-360"0"0,1 0 0 0 0,-1 2 0 0 0,0-2 0 0 0,4 3 0 0 0,-1-2 0 0 0,6 3 0 0 0,3 1 0 0 0,6 2 0 0 0,1-1 0 0 0,3 2-80 0 0,2 0 80 0 0,2 0 0 0 0,-1-2 0 0 0,-2 0 0 0 0</inkml:trace>
</inkml:ink>
</file>

<file path=ppt/ink/ink3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0.318"/>
    </inkml:context>
    <inkml:brush xml:id="br0">
      <inkml:brushProperty name="width" value="0.05" units="cm"/>
      <inkml:brushProperty name="height" value="0.05" units="cm"/>
      <inkml:brushProperty name="color" value="#008C3A"/>
    </inkml:brush>
  </inkml:definitions>
  <inkml:trace contextRef="#ctx0" brushRef="#br0">16 1 5529 0 0,'-3'7'465'0'0,"1"0"-1"0"0,-1 0 0 0 0,1 0 1 0 0,1 0-1 0 0,-1 1 1 0 0,1-1-1 0 0,0 1 1 0 0,1-1-1 0 0,0 0 0 0 0,1 11 1 0 0,-1 2-222 0 0,13 261 3876 0 0,-5-177-3433 0 0,-10-77 328 0 0,0-29 766 0 0,3-19 24 0 0,1 2-1588 0 0,0 0 0 0 0,2 1 0 0 0,1-1 0 0 0,0 0 0 0 0,1 1 0 0 0,15-31 0 0 0,-3 15-1669 0 0,1 0 0 0 0,33-44 0 0 0,-36 58-4934 0 0</inkml:trace>
  <inkml:trace contextRef="#ctx0" brushRef="#br0" timeOffset="1">427 11 920 0 0,'-1'5'608'0'0,"0"1"-1"0"0,-1-1 0 0 0,1 0 1 0 0,-1 1-1 0 0,0-1 0 0 0,-4 6 1 0 0,-3 9 648 0 0,-4 16 1096 0 0,1 2 0 0 0,-13 65 0 0 0,23-92-2220 0 0,1 0 1 0 0,0-1 0 0 0,0 1 0 0 0,1 0 0 0 0,1 0-1 0 0,0 0 1 0 0,0 0 0 0 0,1-1 0 0 0,0 1-1 0 0,1-1 1 0 0,0 1 0 0 0,1-1 0 0 0,0 0 0 0 0,10 18-1 0 0,-11-25-89 0 0,-1 1 0 0 0,1-1 0 0 0,0 1 0 0 0,0-1 0 0 0,0 0 0 0 0,0 0 0 0 0,1-1 0 0 0,-1 1 0 0 0,1-1 0 0 0,0 1 0 0 0,-1-1 0 0 0,1 0 0 0 0,0-1 0 0 0,7 3 0 0 0,-8-3-1 0 0,0-1 0 0 0,0 1 0 0 0,0-1 1 0 0,-1 0-1 0 0,1 0 0 0 0,0 0 0 0 0,0 0 1 0 0,0 0-1 0 0,0-1 0 0 0,0 1 1 0 0,-1-1-1 0 0,1 0 0 0 0,0 0 0 0 0,0 0 1 0 0,-1 0-1 0 0,1 0 0 0 0,-1-1 0 0 0,1 1 1 0 0,-1-1-1 0 0,0 0 0 0 0,1 1 0 0 0,2-5 1 0 0,3-3 146 0 0,0 0 1 0 0,-1 0-1 0 0,0-1 1 0 0,-1-1-1 0 0,0 1 1 0 0,-1-1-1 0 0,0 0 1 0 0,0 0-1 0 0,-1 0 1 0 0,-1-1-1 0 0,0 1 1 0 0,-1-1 0 0 0,2-17-1 0 0,-3 19-183 0 0,0-1-1 0 0,-1 1 1 0 0,0 0-1 0 0,-1-1 1 0 0,0 1-1 0 0,-1-1 1 0 0,0 1-1 0 0,0 0 1 0 0,-1 0-1 0 0,-1 0 1 0 0,1 0-1 0 0,-2 1 1 0 0,1-1 0 0 0,-1 1-1 0 0,-11-14 1 0 0,15 21-231 0 0,-1 0-1 0 0,0 1 1 0 0,1-1 0 0 0,-1 0 0 0 0,0 1 0 0 0,0 0 0 0 0,0-1 0 0 0,0 1 0 0 0,0 0 0 0 0,0 0 0 0 0,0 0 0 0 0,0 0 0 0 0,0 0 0 0 0,0 1 0 0 0,-3-1 0 0 0,-2 0-5726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0.787"/>
    </inkml:context>
    <inkml:brush xml:id="br0">
      <inkml:brushProperty name="width" value="0.05" units="cm"/>
      <inkml:brushProperty name="height" value="0.05" units="cm"/>
      <inkml:brushProperty name="color" value="#004F8B"/>
    </inkml:brush>
  </inkml:definitions>
  <inkml:trace contextRef="#ctx0" brushRef="#br0">0 203 13827 0 0,'0'0'24'0'0,"0"0"-1"0"0,0 0 1 0 0,0 0 0 0 0,0 0 0 0 0,1 0-1 0 0,-1 0 1 0 0,0 0 0 0 0,0 0 0 0 0,0 0-1 0 0,0 0 1 0 0,0-1 0 0 0,0 1 0 0 0,0 0-1 0 0,0 0 1 0 0,0 0 0 0 0,0 0 0 0 0,0 0-1 0 0,1 0 1 0 0,-1 0 0 0 0,0 0 0 0 0,0 0-1 0 0,0 0 1 0 0,0 0 0 0 0,0 0 0 0 0,0 0-1 0 0,0-1 1 0 0,0 1 0 0 0,0 0 0 0 0,0 0-1 0 0,0 0 1 0 0,0 0 0 0 0,0 0 0 0 0,0 0-1 0 0,0 0 1 0 0,0 0 0 0 0,0 0 0 0 0,0 0 0 0 0,0-1-1 0 0,0 1 1 0 0,0 0 0 0 0,0 0 0 0 0,0 0-1 0 0,0 0 1 0 0,0 0 0 0 0,0 0 0 0 0,0 0-1 0 0,0 0 1 0 0,0 0 0 0 0,0 0 0 0 0,0-1-1 0 0,0 1 1 0 0,0 0 0 0 0,-1 0 0 0 0,1 0-1 0 0,0 0 1 0 0,0 0 0 0 0,0 0 0 0 0,0 0-1 0 0,0 0 1 0 0,0 0 0 0 0,0 0 0 0 0,0 0-1 0 0,0 0 1 0 0,0 0 0 0 0,0 0 0 0 0,-1 0-1 0 0,1 0 1 0 0,0 0 0 0 0,0 0 0 0 0,13-6 223 0 0,19-3-804 0 0,-30 8 627 0 0,55-13-301 0 0,59-17 108 0 0,-105 27 141 0 0,0-1 0 0 0,0 0 0 0 0,0 0 0 0 0,-1-1 0 0 0,0 0 0 0 0,-1-1 1 0 0,18-15-1 0 0,-25 20 25 0 0,1-1 1 0 0,-1 0 0 0 0,0 0-1 0 0,0 0 1 0 0,0 0 0 0 0,-1 0 0 0 0,1 0-1 0 0,-1 0 1 0 0,1 0 0 0 0,-1-1 0 0 0,0 1-1 0 0,0-1 1 0 0,0-3 0 0 0,-1 5-8 0 0,0 1 1 0 0,0 0-1 0 0,0 0 0 0 0,0 0 1 0 0,0-1-1 0 0,0 1 0 0 0,-1 0 1 0 0,1 0-1 0 0,0 0 1 0 0,-1 0-1 0 0,1 0 0 0 0,-1-1 1 0 0,1 1-1 0 0,-1 0 1 0 0,0 0-1 0 0,1 0 0 0 0,-1 0 1 0 0,0 1-1 0 0,0-1 0 0 0,1 0 1 0 0,-1 0-1 0 0,0 0 1 0 0,0 1-1 0 0,0-1 0 0 0,0 0 1 0 0,0 1-1 0 0,0-1 1 0 0,-1 1-1 0 0,1-1 0 0 0,0 1 1 0 0,0-1-1 0 0,0 1 1 0 0,0 0-1 0 0,0 0 0 0 0,-1 0 1 0 0,1-1-1 0 0,0 1 0 0 0,0 0 1 0 0,0 0-1 0 0,-1 1 1 0 0,-1-1-1 0 0,-2 1 168 0 0,-1-1 1 0 0,0 1-1 0 0,0 1 1 0 0,0-1-1 0 0,0 1 0 0 0,1 0 1 0 0,-1 0-1 0 0,1 1 0 0 0,-1 0 1 0 0,1 0-1 0 0,0 0 1 0 0,0 0-1 0 0,0 1 0 0 0,1 0 1 0 0,-1 0-1 0 0,1 0 1 0 0,0 1-1 0 0,-5 7 0 0 0,4-7-207 0 0,1 0-1 0 0,1 1 0 0 0,-1 0 1 0 0,1 0-1 0 0,0 0 0 0 0,1 0 1 0 0,-1 0-1 0 0,1 0 0 0 0,0 1 1 0 0,1-1-1 0 0,-1 1 0 0 0,1 0 1 0 0,1-1-1 0 0,-1 1 0 0 0,1 0 1 0 0,1 9-1 0 0,0-12-14 0 0,0 0 1 0 0,0-1-1 0 0,1 1 1 0 0,-1 0-1 0 0,1-1 0 0 0,0 1 1 0 0,0-1-1 0 0,0 0 1 0 0,0 0-1 0 0,1 0 1 0 0,-1 0-1 0 0,1 0 0 0 0,0 0 1 0 0,0 0-1 0 0,5 3 1 0 0,-3-3-220 0 0,0 0 1 0 0,0 0-1 0 0,1 0 1 0 0,-1 0-1 0 0,1-1 1 0 0,0 0-1 0 0,0 0 1 0 0,0 0-1 0 0,7 0 1 0 0,6 0-6373 0 0</inkml:trace>
</inkml:ink>
</file>

<file path=ppt/ink/ink3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4.154"/>
    </inkml:context>
    <inkml:brush xml:id="br0">
      <inkml:brushProperty name="width" value="0.05" units="cm"/>
      <inkml:brushProperty name="height" value="0.05" units="cm"/>
      <inkml:brushProperty name="color" value="#008C3A"/>
    </inkml:brush>
  </inkml:definitions>
  <inkml:trace contextRef="#ctx0" brushRef="#br0">1 406 4145 0 0,'0'-1'319'0'0,"1"-7"233"0"0,0-1 0 0 0,0 1 1 0 0,1-1-1 0 0,1 1 0 0 0,-1 0 1 0 0,1 0-1 0 0,6-11 0 0 0,5-14-208 0 0,3-12-80 0 0,2 1 0 0 0,29-48 0 0 0,-44 84-171 0 0,0 1 0 0 0,0 0-1 0 0,1 0 1 0 0,0 0 0 0 0,1 1 0 0 0,-1-1-1 0 0,1 1 1 0 0,9-7 0 0 0,-14 13-67 0 0,-1 0 0 0 0,1 0 0 0 0,-1 0 0 0 0,1 0 0 0 0,-1-1-1 0 0,1 1 1 0 0,-1 0 0 0 0,1 1 0 0 0,-1-1 0 0 0,1 0 0 0 0,0 0 0 0 0,-1 0 0 0 0,1 0 0 0 0,-1 0 0 0 0,0 0 0 0 0,1 1-1 0 0,-1-1 1 0 0,1 0 0 0 0,-1 0 0 0 0,1 1 0 0 0,-1-1 0 0 0,1 0 0 0 0,-1 1 0 0 0,0-1 0 0 0,1 0 0 0 0,-1 1-1 0 0,0-1 1 0 0,1 1 0 0 0,-1-1 0 0 0,0 1 0 0 0,0-1 0 0 0,1 1 0 0 0,-1-1 0 0 0,0 0 0 0 0,0 1 0 0 0,0-1 0 0 0,0 1-1 0 0,1 0 1 0 0,-1-1 0 0 0,0 1 0 0 0,0 0 0 0 0,6 25 506 0 0,-6-25-493 0 0,5 41 316 0 0,-3-1 0 0 0,-1 1 0 0 0,-7 57-1 0 0,3-48-279 0 0,1-13-35 0 0,2-15 12 0 0,-2 0 1 0 0,-7 42-1 0 0,23-147 220 0 0,10 1-971 0 0,3 2 0 0 0,74-147 1 0 0,-99 221 660 0 0,11-17-28 0 0,-12 21 71 0 0,-1 0 0 0 0,1 0 0 0 0,-1 0 0 0 0,1 0 0 0 0,0 0 0 0 0,0 1 0 0 0,-1-1 0 0 0,1 0 0 0 0,0 0 0 0 0,0 1 0 0 0,0-1 0 0 0,0 0 0 0 0,0 1 0 0 0,-1-1 0 0 0,1 1 0 0 0,2-1 0 0 0,-2 2 25 0 0,0-1 0 0 0,-1 1 0 0 0,1 0 1 0 0,0-1-1 0 0,-1 1 0 0 0,1 0 0 0 0,-1 0 0 0 0,1-1 0 0 0,-1 1 0 0 0,1 0 1 0 0,-1 0-1 0 0,0 0 0 0 0,1 0 0 0 0,-1 0 0 0 0,0 0 0 0 0,0 0 0 0 0,0 1 1 0 0,5 22 471 0 0,-5-21-448 0 0,6 49 355 0 0,-3 1-1 0 0,-3 58 1 0 0,-1-38-211 0 0,1-66-197 0 0,0 10 36 0 0,0 0 0 0 0,0 0 0 0 0,-2 0 0 0 0,0 0 0 0 0,-1 0 0 0 0,-9 29 0 0 0,11-45 34 0 0,0-5-24 0 0,2-12 4 0 0,4-22 72 0 0,11-20-753 0 0,3 2 1 0 0,2 0-1 0 0,54-101 0 0 0,-74 156 607 0 0,3-7-64 0 0,1 0 0 0 0,0 0 0 0 0,0 0-1 0 0,0 1 1 0 0,1 0 0 0 0,0 0-1 0 0,1 0 1 0 0,10-9 0 0 0,-16 16 94 0 0,0-1 0 0 0,0 1 0 0 0,-1 0 1 0 0,1-1-1 0 0,0 1 0 0 0,0-1 0 0 0,0 1 0 0 0,0 0 0 0 0,0 0 0 0 0,0 0 1 0 0,0-1-1 0 0,-1 1 0 0 0,1 0 0 0 0,0 0 0 0 0,0 0 0 0 0,0 0 0 0 0,0 1 1 0 0,0-1-1 0 0,0 0 0 0 0,0 0 0 0 0,0 0 0 0 0,0 1 0 0 0,-1-1 0 0 0,1 0 1 0 0,1 2-1 0 0,0-1 39 0 0,0 1 1 0 0,-1-1 0 0 0,1 1-1 0 0,-1-1 1 0 0,1 1-1 0 0,-1 0 1 0 0,0 0 0 0 0,1 0-1 0 0,-1 0 1 0 0,1 3 0 0 0,2 5 220 0 0,-1-1 0 0 0,0 2 0 0 0,2 14 0 0 0,0 13 201 0 0,-1 60 0 0 0,-1-12-1447 0 0,0-58-3955 0 0</inkml:trace>
</inkml:ink>
</file>

<file path=ppt/ink/ink3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4.559"/>
    </inkml:context>
    <inkml:brush xml:id="br0">
      <inkml:brushProperty name="width" value="0.05" units="cm"/>
      <inkml:brushProperty name="height" value="0.05" units="cm"/>
      <inkml:brushProperty name="color" value="#008C3A"/>
    </inkml:brush>
  </inkml:definitions>
  <inkml:trace contextRef="#ctx0" brushRef="#br0">0 245 4609 0 0,'53'-14'4053'0'0,"-51"14"-4032"0"0,165-39 3445 0 0,-129 28-2504 0 0,-1-2 0 0 0,50-23 0 0 0,-79 32-929 0 0,1-1 0 0 0,-1 0 0 0 0,-1-1-1 0 0,1 0 1 0 0,-1 0 0 0 0,0 0 0 0 0,6-9 0 0 0,-11 13-8 0 0,0 0 0 0 0,-1 0 1 0 0,1-1-1 0 0,-1 1 1 0 0,0 0-1 0 0,0-1 0 0 0,0 1 1 0 0,0-1-1 0 0,0 1 1 0 0,0-1-1 0 0,-1 1 0 0 0,1-1 1 0 0,-1-2-1 0 0,0 3 14 0 0,0 0 0 0 0,0 0 0 0 0,-1 0 0 0 0,1 1-1 0 0,-1-1 1 0 0,1 0 0 0 0,-1 0 0 0 0,0 1 0 0 0,0-1 0 0 0,0 0-1 0 0,0 1 1 0 0,0-1 0 0 0,0 1 0 0 0,0-1 0 0 0,0 1 0 0 0,0 0-1 0 0,-1-1 1 0 0,1 1 0 0 0,-1 0 0 0 0,-2-2 0 0 0,2 2 25 0 0,-1 0 0 0 0,1 0 0 0 0,-1 0 0 0 0,1 0 1 0 0,-1 0-1 0 0,1 1 0 0 0,-1-1 0 0 0,0 1 0 0 0,1 0 0 0 0,-1-1 1 0 0,0 1-1 0 0,1 1 0 0 0,-1-1 0 0 0,1 0 0 0 0,-1 1 0 0 0,0-1 0 0 0,1 1 1 0 0,-1 0-1 0 0,-3 1 0 0 0,-4 2-72 0 0,0 1 0 0 0,0 0 0 0 0,-12 8 0 0 0,4-1-38 0 0,0 2 0 0 0,0 0 0 0 0,2 1 1 0 0,-26 28-1 0 0,33-33 27 0 0,2 0 0 0 0,-1 1-1 0 0,1-1 1 0 0,1 1 0 0 0,0 1 0 0 0,0-1 0 0 0,1 1 0 0 0,1 0 0 0 0,-6 21 0 0 0,9-29 9 0 0,1 0 0 0 0,-1 0 1 0 0,1 0-1 0 0,0 0 0 0 0,0 0 1 0 0,0-1-1 0 0,1 1 0 0 0,0 0 1 0 0,-1 0-1 0 0,1 0 0 0 0,0 0 1 0 0,1-1-1 0 0,-1 1 0 0 0,1 0 1 0 0,-1-1-1 0 0,1 1 0 0 0,0-1 1 0 0,0 0-1 0 0,1 1 0 0 0,-1-1 1 0 0,1 0-1 0 0,0-1 0 0 0,-1 1 1 0 0,1 0-1 0 0,0-1 0 0 0,1 1 1 0 0,5 2-1 0 0,-5-3-12 0 0,1 1-1 0 0,-1-1 1 0 0,1-1-1 0 0,0 1 1 0 0,0-1-1 0 0,0 0 1 0 0,0 0 0 0 0,0 0-1 0 0,0-1 1 0 0,0 1-1 0 0,0-1 1 0 0,0-1 0 0 0,0 1-1 0 0,1-1 1 0 0,-1 0-1 0 0,0 0 1 0 0,-1 0-1 0 0,1 0 1 0 0,0-1 0 0 0,8-4-1 0 0,19-17-1791 0 0,-16 9-3536 0 0</inkml:trace>
</inkml:ink>
</file>

<file path=ppt/ink/ink3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4.931"/>
    </inkml:context>
    <inkml:brush xml:id="br0">
      <inkml:brushProperty name="width" value="0.05" units="cm"/>
      <inkml:brushProperty name="height" value="0.05" units="cm"/>
      <inkml:brushProperty name="color" value="#008C3A"/>
    </inkml:brush>
  </inkml:definitions>
  <inkml:trace contextRef="#ctx0" brushRef="#br0">1 6 5529 0 0,'2'9'5382'0'0,"0"40"-3680"0"0,1 106-449 0 0,0-44-628 0 0,-2-121-289 0 0,1 0-1 0 0,1 1 1 0 0,-1 0-1 0 0,1-1 1 0 0,1 1-1 0 0,0 0 1 0 0,8-13-1 0 0,0-3 220 0 0,-4 7-526 0 0,39-79-322 0 0,-39 82 229 0 0,1 1 0 0 0,1 0 1 0 0,0 0-1 0 0,15-16 1 0 0,-24 29 84 0 0,0 0 1 0 0,0 0-1 0 0,0 0 1 0 0,0 0 0 0 0,1 0-1 0 0,-1 0 1 0 0,0 0 0 0 0,0 0-1 0 0,1 0 1 0 0,-1 0-1 0 0,0 1 1 0 0,1-1 0 0 0,-1 1-1 0 0,0-1 1 0 0,1 1-1 0 0,-1-1 1 0 0,1 1 0 0 0,-1 0-1 0 0,1 0 1 0 0,-1 0-1 0 0,1 0 1 0 0,-1 0 0 0 0,1 0-1 0 0,2 0 1 0 0,-3 1 6 0 0,1 0 0 0 0,0 1 0 0 0,-1-1 1 0 0,1 0-1 0 0,-1 0 0 0 0,0 1 0 0 0,1-1 0 0 0,-1 1 1 0 0,0-1-1 0 0,0 1 0 0 0,0-1 0 0 0,0 1 0 0 0,0 0 1 0 0,0-1-1 0 0,0 1 0 0 0,-1 0 0 0 0,1 0 0 0 0,-1 0 1 0 0,1 2-1 0 0,2 9 39 0 0,-1 1-1 0 0,0-1 1 0 0,-1 1 0 0 0,-2 25-1 0 0,-9 54-186 0 0,9-83-280 0 0,-2 6-4405 0 0,3-4-893 0 0</inkml:trace>
</inkml:ink>
</file>

<file path=ppt/ink/ink3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5.317"/>
    </inkml:context>
    <inkml:brush xml:id="br0">
      <inkml:brushProperty name="width" value="0.05" units="cm"/>
      <inkml:brushProperty name="height" value="0.05" units="cm"/>
      <inkml:brushProperty name="color" value="#008C3A"/>
    </inkml:brush>
  </inkml:definitions>
  <inkml:trace contextRef="#ctx0" brushRef="#br0">57 2 11979 0 0,'0'0'93'0'0,"0"0"0"0"0,0 0 0 0 0,-1 0 0 0 0,1 0 1 0 0,0-1-1 0 0,0 1 0 0 0,0 0 0 0 0,-1 0 0 0 0,1 0 1 0 0,0 0-1 0 0,0 0 0 0 0,-1 0 0 0 0,1-1 0 0 0,0 1 1 0 0,0 0-1 0 0,-1 0 0 0 0,1 0 0 0 0,0 0 0 0 0,0 0 1 0 0,-1 0-1 0 0,1 0 0 0 0,0 0 0 0 0,0 0 0 0 0,-1 0 1 0 0,1 0-1 0 0,0 0 0 0 0,0 0 0 0 0,-1 1 0 0 0,1-1 1 0 0,0 0-1 0 0,0 0 0 0 0,-1 0 0 0 0,1 0 0 0 0,0 0 1 0 0,0 0-1 0 0,-1 1 0 0 0,-7 11 1107 0 0,-3 21-1072 0 0,10-29 105 0 0,-6 23-181 0 0,0 1 1 0 0,2 0 0 0 0,1 0 0 0 0,0 54 0 0 0,4-70-64 0 0,1 0 0 0 0,0 0 0 0 0,0-1 0 0 0,1 1 0 0 0,1 0 0 0 0,0-1 0 0 0,1 1 0 0 0,0-1 0 0 0,1 0 0 0 0,0-1 0 0 0,0 1 0 0 0,1-1 1 0 0,1 0-1 0 0,10 13 0 0 0,-16-21 10 0 0,1 0 0 0 0,-1-1 1 0 0,1 1-1 0 0,0-1 0 0 0,-1 1 1 0 0,1-1-1 0 0,0 1 0 0 0,0-1 1 0 0,0 0-1 0 0,0 0 0 0 0,0 0 1 0 0,1 0-1 0 0,-1 0 0 0 0,0-1 1 0 0,0 1-1 0 0,0-1 0 0 0,1 1 1 0 0,-1-1-1 0 0,0 0 0 0 0,1 0 1 0 0,3 0-1 0 0,-4-1-46 0 0,0 0 1 0 0,0 1-1 0 0,1-1 0 0 0,-1 0 0 0 0,0-1 1 0 0,0 1-1 0 0,0 0 0 0 0,0-1 0 0 0,0 1 1 0 0,0-1-1 0 0,0 1 0 0 0,-1-1 0 0 0,1 0 1 0 0,-1 0-1 0 0,1 0 0 0 0,-1 0 0 0 0,0 0 1 0 0,1 0-1 0 0,-1 0 0 0 0,1-3 0 0 0,4-11-3860 0 0,1-1-1324 0 0</inkml:trace>
</inkml:ink>
</file>

<file path=ppt/ink/ink3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5:55.690"/>
    </inkml:context>
    <inkml:brush xml:id="br0">
      <inkml:brushProperty name="width" value="0.05" units="cm"/>
      <inkml:brushProperty name="height" value="0.05" units="cm"/>
      <inkml:brushProperty name="color" value="#008C3A"/>
    </inkml:brush>
  </inkml:definitions>
  <inkml:trace contextRef="#ctx0" brushRef="#br0">0 48 2304 0 0,'16'5'6198'0'0,"10"-2"-5706"0"0,0 0 0 0 0,0-1 0 0 0,0-2 0 0 0,0-1 0 0 0,0-1 0 0 0,0-1 0 0 0,0-1-1 0 0,33-10 1 0 0,-52 12-737 0 0,0-1 0 0 0,-1 1-1 0 0,1-1 1 0 0,-1 0 0 0 0,11-8-1 0 0,-4-1-345 0 0</inkml:trace>
</inkml:ink>
</file>

<file path=ppt/ink/ink3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1.431"/>
    </inkml:context>
    <inkml:brush xml:id="br0">
      <inkml:brushProperty name="width" value="0.05" units="cm"/>
      <inkml:brushProperty name="height" value="0.05" units="cm"/>
      <inkml:brushProperty name="color" value="#008C3A"/>
    </inkml:brush>
  </inkml:definitions>
  <inkml:trace contextRef="#ctx0" brushRef="#br0">38 25 5065 0 0,'-2'-9'4539'0'0,"-3"15"-2828"0"0,-2 9-1368 0 0,2 1-210 0 0,0 0 0 0 0,1 0 0 0 0,1 0 0 0 0,0 0 0 0 0,0 30 0 0 0,3-34-129 0 0,0 1 0 0 0,1-1 1 0 0,0 1-1 0 0,1-1 1 0 0,0 0-1 0 0,1 0 0 0 0,9 24 1 0 0,-8-29-10 0 0,0 0 0 0 0,0 0 0 0 0,0-1 0 0 0,1 1 0 0 0,0-1 1 0 0,0 0-1 0 0,11 10 0 0 0,-15-14 56 0 0,1-1 0 0 0,-1 0 0 0 0,0 0 0 0 0,1 0 0 0 0,0 0 0 0 0,-1 0 0 0 0,1 0 0 0 0,-1 0 0 0 0,1 0 0 0 0,0-1 0 0 0,0 1 0 0 0,-1 0 0 0 0,1-1 0 0 0,0 0 0 0 0,0 1 0 0 0,0-1 0 0 0,0 0 0 0 0,0 0 0 0 0,-1 0 0 0 0,1 0 0 0 0,0 0 0 0 0,0-1 0 0 0,0 1 0 0 0,0 0 0 0 0,-1-1 0 0 0,1 0 0 0 0,0 1 1 0 0,0-1-1 0 0,-1 0 0 0 0,1 0 0 0 0,-1 0 0 0 0,1 0 0 0 0,-1 0 0 0 0,1 0 0 0 0,-1 0 0 0 0,1-1 0 0 0,-1 1 0 0 0,2-2 0 0 0,16-24 542 0 0,0 0-1 0 0,-2-2 1 0 0,-2 0 0 0 0,16-38 0 0 0,-27 58-579 0 0,49-118-702 0 0,-44 98-97 0 0</inkml:trace>
</inkml:ink>
</file>

<file path=ppt/ink/ink3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2.014"/>
    </inkml:context>
    <inkml:brush xml:id="br0">
      <inkml:brushProperty name="width" value="0.05" units="cm"/>
      <inkml:brushProperty name="height" value="0.05" units="cm"/>
      <inkml:brushProperty name="color" value="#008C3A"/>
    </inkml:brush>
  </inkml:definitions>
  <inkml:trace contextRef="#ctx0" brushRef="#br0">324 224 7834 0 0,'16'-51'2549'0'0,"6"-20"-482"0"0,-21 65-2007 0 0,0-1 0 0 0,0 1-1 0 0,-1 0 1 0 0,1-1 0 0 0,-1 1 0 0 0,-1-1 0 0 0,1 1-1 0 0,-4-13 1 0 0,4 18-22 0 0,-1-1 1 0 0,1 0-1 0 0,-1 1 0 0 0,1-1 0 0 0,-1 1 1 0 0,0-1-1 0 0,0 1 0 0 0,0-1 0 0 0,0 1 0 0 0,0-1 1 0 0,0 1-1 0 0,-1 0 0 0 0,1 0 0 0 0,0-1 1 0 0,0 1-1 0 0,-1 0 0 0 0,1 0 0 0 0,-1 0 1 0 0,-2-1-1 0 0,1 1 31 0 0,0 1 0 0 0,0-1 0 0 0,0 0 0 0 0,0 1 0 0 0,0 0 0 0 0,0 0 0 0 0,1 0 0 0 0,-1 0 0 0 0,0 0 1 0 0,-6 1-1 0 0,0 2-15 0 0,0-1 1 0 0,0 1 0 0 0,0 1 0 0 0,0 0 0 0 0,0 0 0 0 0,-8 6 0 0 0,-4 5-139 0 0,1 0 0 0 0,1 1 0 0 0,0 0 1 0 0,1 2-1 0 0,1 0 0 0 0,-21 30 1 0 0,28-34 75 0 0,1 0 0 0 0,0 0 0 0 0,1 1 0 0 0,1 0 0 0 0,0 0 0 0 0,1 1 0 0 0,1 0 0 0 0,1 0 0 0 0,0 0 0 0 0,-3 28 0 0 0,7-39 5 0 0,-1 0 1 0 0,1 0-1 0 0,1-1 1 0 0,-1 1-1 0 0,1 0 0 0 0,0 0 1 0 0,0 0-1 0 0,0 0 1 0 0,1 0-1 0 0,-1-1 0 0 0,1 1 1 0 0,1-1-1 0 0,-1 1 1 0 0,0-1-1 0 0,1 0 0 0 0,0 0 1 0 0,0 0-1 0 0,6 6 1 0 0,-6-7-3 0 0,0-1-1 0 0,1 1 1 0 0,-1-1 0 0 0,1 0 0 0 0,0 0 0 0 0,0 0 0 0 0,0-1 0 0 0,-1 1 0 0 0,2-1 0 0 0,-1 0 0 0 0,0 0-1 0 0,0-1 1 0 0,0 1 0 0 0,0-1 0 0 0,0 0 0 0 0,1 0 0 0 0,-1 0 0 0 0,0 0 0 0 0,0-1 0 0 0,0 0 0 0 0,1 1-1 0 0,3-3 1 0 0,3-1-52 0 0,0-1-1 0 0,-1 1 0 0 0,1-2 0 0 0,-1 0 0 0 0,0 0 0 0 0,-1 0 1 0 0,0-1-1 0 0,0-1 0 0 0,0 0 0 0 0,7-9 0 0 0,11-14-962 0 0,32-49-1 0 0,-54 73 820 0 0,16-24-1137 0 0,-2-1 0 0 0,31-69 0 0 0,-60 124 7122 0 0,1-4-4866 0 0,-9 31 1 0 0,14-31-783 0 0,0 0 1 0 0,1 0 0 0 0,1 0 0 0 0,0 19-1 0 0,2-33-143 0 0,0 0-1 0 0,0-1 0 0 0,1 1 1 0 0,-1 0-1 0 0,1-1 0 0 0,0 1 0 0 0,0-1 1 0 0,1 1-1 0 0,-1-1 0 0 0,1 1 1 0 0,0-1-1 0 0,0 0 0 0 0,0 0 1 0 0,1 0-1 0 0,0 0 0 0 0,-1 0 0 0 0,1-1 1 0 0,1 1-1 0 0,-1-1 0 0 0,0 0 1 0 0,1 0-1 0 0,5 4 0 0 0,7-3-1097 0 0,-8-5-86 0 0</inkml:trace>
</inkml:ink>
</file>

<file path=ppt/ink/ink3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2.458"/>
    </inkml:context>
    <inkml:brush xml:id="br0">
      <inkml:brushProperty name="width" value="0.05" units="cm"/>
      <inkml:brushProperty name="height" value="0.05" units="cm"/>
      <inkml:brushProperty name="color" value="#008C3A"/>
    </inkml:brush>
  </inkml:definitions>
  <inkml:trace contextRef="#ctx0" brushRef="#br0">0 47 4609 0 0,'9'-11'610'0'0,"-9"11"-569"0"0,1 0 1 0 0,-1 0-1 0 0,0 0 0 0 0,0 0 1 0 0,0 0-1 0 0,0 0 0 0 0,0 0 0 0 0,1 0 1 0 0,-1 0-1 0 0,0 0 0 0 0,0 0 1 0 0,0 0-1 0 0,0 0 0 0 0,0 0 1 0 0,1 0-1 0 0,-1 0 0 0 0,0 0 0 0 0,0 0 1 0 0,0 0-1 0 0,0 0 0 0 0,0 0 1 0 0,1 0-1 0 0,-1 1 0 0 0,0-1 0 0 0,0 0 1 0 0,0 0-1 0 0,0 0 0 0 0,0 0 1 0 0,0 0-1 0 0,0 0 0 0 0,0 1 1 0 0,0-1-1 0 0,0 0 0 0 0,1 0 0 0 0,-1 0 1 0 0,0 0-1 0 0,0 0 0 0 0,0 0 1 0 0,0 1-1 0 0,0-1 0 0 0,0 0 0 0 0,0 0 1 0 0,1 27 2526 0 0,-4 22-1925 0 0,0 3 644 0 0,2 0 0 0 0,6 58 0 0 0,-5-109-1288 0 0,0-1 0 0 0,0 0 0 0 0,0 0 0 0 0,0 1 0 0 0,0-1 0 0 0,0 0 0 0 0,0 0 0 0 0,0 1 0 0 0,0-1 0 0 0,0 0 0 0 0,0 0 0 0 0,0 1 0 0 0,0-1 0 0 0,1 0 0 0 0,-1 0 0 0 0,0 1 0 0 0,0-1 0 0 0,0 0 0 0 0,0 0 0 0 0,0 0 0 0 0,1 1 0 0 0,-1-1 0 0 0,0 0 0 0 0,0 0 0 0 0,0 0 0 0 0,1 0 0 0 0,-1 1 0 0 0,0-1 0 0 0,0 0 0 0 0,0 0 0 0 0,1 0 0 0 0,-1 0 0 0 0,0 0 0 0 0,0 0 0 0 0,1 0 0 0 0,-1 0 0 0 0,0 0 0 0 0,0 1 0 0 0,1-1 0 0 0,-1 0 0 0 0,12-8-98 0 0,10-19-119 0 0,-21 26 200 0 0,20-26-800 0 0,1 1-1 0 0,2 1 1 0 0,34-28 0 0 0,87-55-51 0 0,-127 96 1538 0 0,0 1 1 0 0,0 0-1 0 0,39-15 1 0 0,-57 26-645 0 0,1 0 1 0 0,-1-1 0 0 0,1 1 0 0 0,-1 0-1 0 0,0 0 1 0 0,1 0 0 0 0,-1 0-1 0 0,1 0 1 0 0,-1 0 0 0 0,1 0 0 0 0,-1 0-1 0 0,0 0 1 0 0,1 0 0 0 0,-1 0 0 0 0,1 0-1 0 0,-1 0 1 0 0,0 0 0 0 0,1 0 0 0 0,-1 0-1 0 0,1 0 1 0 0,-1 1 0 0 0,0-1-1 0 0,1 0 1 0 0,-1 0 0 0 0,1 0 0 0 0,-1 1-1 0 0,0-1 1 0 0,1 0 0 0 0,-1 0 0 0 0,0 1-1 0 0,0-1 1 0 0,1 1 0 0 0,1 15 561 0 0,-12 22 279 0 0,9-36-740 0 0,-1 5 100 0 0,-6 17 539 0 0,1 1-1 0 0,-7 49 0 0 0,13-68-736 0 0,1 0-1 0 0,-1-1 1 0 0,1 1-1 0 0,0 0 1 0 0,0-1-1 0 0,1 1 1 0 0,0-1-1 0 0,0 1 1 0 0,0-1-1 0 0,1 1 0 0 0,0-1 1 0 0,0 0-1 0 0,0 1 1 0 0,0-1-1 0 0,1 0 1 0 0,0-1-1 0 0,0 1 1 0 0,0 0-1 0 0,8 7 1 0 0,-10-11-27 0 0,1 0 0 0 0,0 1 0 0 0,-1-1 0 0 0,1 0 1 0 0,0 0-1 0 0,0 0 0 0 0,0 0 0 0 0,0-1 0 0 0,0 1 0 0 0,0 0 0 0 0,0-1 1 0 0,0 1-1 0 0,0-1 0 0 0,0 0 0 0 0,0 0 0 0 0,0 0 0 0 0,0 0 0 0 0,0 0 1 0 0,0 0-1 0 0,0 0 0 0 0,0-1 0 0 0,0 1 0 0 0,0-1 0 0 0,0 1 0 0 0,0-1 1 0 0,0 0-1 0 0,0 0 0 0 0,0 0 0 0 0,2-2 0 0 0,3-1-215 0 0,-1-1 1 0 0,0 0-1 0 0,0 0 0 0 0,-1-1 1 0 0,0 1-1 0 0,8-11 0 0 0,-3 1-5614 0 0</inkml:trace>
</inkml:ink>
</file>

<file path=ppt/ink/ink3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2.844"/>
    </inkml:context>
    <inkml:brush xml:id="br0">
      <inkml:brushProperty name="width" value="0.05" units="cm"/>
      <inkml:brushProperty name="height" value="0.05" units="cm"/>
      <inkml:brushProperty name="color" value="#008C3A"/>
    </inkml:brush>
  </inkml:definitions>
  <inkml:trace contextRef="#ctx0" brushRef="#br0">12 15 8290 0 0,'-4'-5'736'0'0,"-3"-3"5665"0"0,8 6-5208 0 0,35 7-4506 0 0,-18-2-144 0 0,2-2-112 0 0</inkml:trace>
</inkml:ink>
</file>

<file path=ppt/ink/ink3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3.640"/>
    </inkml:context>
    <inkml:brush xml:id="br0">
      <inkml:brushProperty name="width" value="0.05" units="cm"/>
      <inkml:brushProperty name="height" value="0.05" units="cm"/>
      <inkml:brushProperty name="color" value="#008C3A"/>
    </inkml:brush>
  </inkml:definitions>
  <inkml:trace contextRef="#ctx0" brushRef="#br0">296 150 5065 0 0,'1'-5'651'0'0,"0"0"-1"0"0,1 0 0 0 0,-1 0 1 0 0,1 0-1 0 0,0 0 1 0 0,4-7-1 0 0,7-20 758 0 0,-13 30-1304 0 0,1 0 0 0 0,0 0-1 0 0,-1-1 1 0 0,1 1 0 0 0,-1 0-1 0 0,0-1 1 0 0,1 1 0 0 0,-1-1-1 0 0,0 1 1 0 0,-1 0 0 0 0,1-1-1 0 0,0 1 1 0 0,-1 0 0 0 0,1-1-1 0 0,-1 1 1 0 0,0 0 0 0 0,0 0-1 0 0,0-1 1 0 0,0 1 0 0 0,0 0-1 0 0,0 0 1 0 0,-1 0 0 0 0,1 0-1 0 0,-1 0 1 0 0,1 1 0 0 0,-1-1-1 0 0,0 0 1 0 0,1 1 0 0 0,-5-3-1 0 0,2 2-1 0 0,0 0-1 0 0,0 1 0 0 0,0 0 1 0 0,0 0-1 0 0,0 0 0 0 0,-1 0 0 0 0,1 1 1 0 0,0-1-1 0 0,0 1 0 0 0,-1 0 0 0 0,1 0 1 0 0,0 1-1 0 0,0 0 0 0 0,-1-1 1 0 0,1 1-1 0 0,-4 2 0 0 0,-6 2-89 0 0,0 1 0 0 0,0 0 0 0 0,1 1-1 0 0,0 1 1 0 0,1 0 0 0 0,-1 0 0 0 0,2 1 0 0 0,-1 1-1 0 0,1 0 1 0 0,1 1 0 0 0,0 0 0 0 0,-14 20 0 0 0,17-22-8 0 0,0 1 0 0 0,1 0 0 0 0,0 1 1 0 0,1 0-1 0 0,0-1 0 0 0,1 1 0 0 0,0 1 0 0 0,1-1 1 0 0,0 1-1 0 0,1-1 0 0 0,0 1 0 0 0,1 0 1 0 0,0-1-1 0 0,1 1 0 0 0,0 0 0 0 0,3 17 0 0 0,-1-22 12 0 0,0-1-1 0 0,0 1 0 0 0,0-1 1 0 0,1 0-1 0 0,0 1 0 0 0,0-1 1 0 0,1-1-1 0 0,-1 1 0 0 0,1 0 1 0 0,0-1-1 0 0,8 8 0 0 0,-10-11-6 0 0,1 0 0 0 0,-1 0-1 0 0,0 0 1 0 0,1 0-1 0 0,-1 0 1 0 0,1-1-1 0 0,-1 1 1 0 0,1-1-1 0 0,0 0 1 0 0,0 0 0 0 0,0 0-1 0 0,-1 0 1 0 0,1 0-1 0 0,0-1 1 0 0,0 1-1 0 0,0-1 1 0 0,0 0-1 0 0,0 0 1 0 0,0 0 0 0 0,0 0-1 0 0,0 0 1 0 0,0-1-1 0 0,0 0 1 0 0,0 1-1 0 0,0-1 1 0 0,0 0-1 0 0,-1 0 1 0 0,4-2 0 0 0,6-4-34 0 0,-1 0 1 0 0,-1-1 0 0 0,1 0 0 0 0,-1-1 0 0 0,-1 0 0 0 0,0-1 0 0 0,0 0 0 0 0,-1 0 0 0 0,12-18 0 0 0,3-11-1562 0 0,25-59 1 0 0,-43 88 1245 0 0,18-47-320 0 0,-46 81 4393 0 0,17-12-3620 0 0,0-1 0 0 0,0 1 0 0 0,2 1 0 0 0,-1-1 0 0 0,1 1-1 0 0,1-1 1 0 0,1 1 0 0 0,0 0 0 0 0,0 0 0 0 0,1 0 0 0 0,1 0 0 0 0,0 0 0 0 0,1 0 0 0 0,0 0 0 0 0,1 0 0 0 0,0 0 0 0 0,1 0 0 0 0,1 0 0 0 0,5 12 0 0 0,7 29-491 0 0,-11-30-2479 0 0,-4-21 831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1.263"/>
    </inkml:context>
    <inkml:brush xml:id="br0">
      <inkml:brushProperty name="width" value="0.05" units="cm"/>
      <inkml:brushProperty name="height" value="0.05" units="cm"/>
      <inkml:brushProperty name="color" value="#004F8B"/>
    </inkml:brush>
  </inkml:definitions>
  <inkml:trace contextRef="#ctx0" brushRef="#br0">366 123 14283 0 0,'-8'-10'2178'0'0,"0"0"0"0"0,-11-18 0 0 0,14 20-1799 0 0,-1-1 0 0 0,0 0 1 0 0,0 1-1 0 0,-1 1 0 0 0,-11-11 1 0 0,16 16-374 0 0,-1 0 0 0 0,1 1 1 0 0,-1-1-1 0 0,1 1 0 0 0,-1 0 1 0 0,0-1-1 0 0,0 1 0 0 0,1 1 1 0 0,-1-1-1 0 0,0 0 0 0 0,0 1 1 0 0,0-1-1 0 0,0 1 0 0 0,0 0 1 0 0,0 0-1 0 0,0 0 1 0 0,0 0-1 0 0,0 1 0 0 0,0-1 1 0 0,0 1-1 0 0,1 0 0 0 0,-1-1 1 0 0,-4 3-1 0 0,-7 3-7 0 0,1 1 0 0 0,0 0 0 0 0,1 1 0 0 0,0 0 0 0 0,0 1 0 0 0,1 0 1 0 0,0 1-1 0 0,-19 21 0 0 0,19-18-7 0 0,1 0 1 0 0,0 1 0 0 0,1 0-1 0 0,1 1 1 0 0,0 0 0 0 0,1 0 0 0 0,-8 25-1 0 0,13-34 3 0 0,1 0 0 0 0,0 0-1 0 0,0 0 1 0 0,1 0 0 0 0,0 0-1 0 0,0 0 1 0 0,0 0 0 0 0,1 0-1 0 0,0 0 1 0 0,0 0-1 0 0,3 10 1 0 0,-3-14 1 0 0,0 0 0 0 0,-1 0 0 0 0,1 0 0 0 0,0-1 0 0 0,0 1 1 0 0,0 0-1 0 0,0 0 0 0 0,0-1 0 0 0,1 1 0 0 0,-1-1 0 0 0,0 0 0 0 0,1 1 0 0 0,-1-1 0 0 0,1 0 0 0 0,-1 1 0 0 0,1-1 0 0 0,0 0 0 0 0,-1 0 0 0 0,1-1 1 0 0,0 1-1 0 0,0 0 0 0 0,0-1 0 0 0,0 1 0 0 0,-1-1 0 0 0,1 1 0 0 0,0-1 0 0 0,0 0 0 0 0,0 0 0 0 0,0 0 0 0 0,0 0 0 0 0,0 0 0 0 0,0 0 0 0 0,0 0 1 0 0,0-1-1 0 0,0 1 0 0 0,0-1 0 0 0,0 1 0 0 0,-1-1 0 0 0,4-1 0 0 0,3-2-106 0 0,0 0 0 0 0,-1 0 0 0 0,1-1 0 0 0,-1 0 0 0 0,0-1 0 0 0,10-9 0 0 0,36-42-1776 0 0,-41 44 1140 0 0,2-3-633 0 0,-1 1 1 0 0,-1-1-1 0 0,-1-1 1 0 0,0 0-1 0 0,14-31 1 0 0,-24 40 1039 0 0,-7 13 1975 0 0,-8 11 1181 0 0,-29 66 278 0 0,38-70-3078 0 0,0 0-1 0 0,0 1 0 0 0,1-1 0 0 0,1 1 0 0 0,-2 13 1 0 0,5-24-18 0 0,-1-1 0 0 0,1 1 0 0 0,0 0 0 0 0,0-1 0 0 0,0 1 0 0 0,0 0 0 0 0,0-1 0 0 0,0 1 0 0 0,0-1 0 0 0,0 1 0 0 0,1 0 0 0 0,-1-1 0 0 0,1 1 0 0 0,-1-1 0 0 0,1 1 0 0 0,0-1 0 0 0,-1 1 0 0 0,1-1-1 0 0,0 0 1 0 0,0 1 0 0 0,0-1 0 0 0,0 0 0 0 0,0 0 0 0 0,2 2 0 0 0,-2-3-19 0 0,1 0 0 0 0,-1 1 0 0 0,1-1 0 0 0,-1 0 0 0 0,1 0-1 0 0,0 0 1 0 0,-1 0 0 0 0,1 0 0 0 0,-1 0 0 0 0,1 0 0 0 0,0-1-1 0 0,-1 1 1 0 0,1-1 0 0 0,-1 1 0 0 0,1-1 0 0 0,-1 1 0 0 0,1-1-1 0 0,-1 0 1 0 0,0 0 0 0 0,1 0 0 0 0,-1 0 0 0 0,0 0 0 0 0,0 0-1 0 0,2-2 1 0 0,46-42-3383 0 0,-2-2-1 0 0,72-95 1 0 0,-83 98 4202 0 0,-19 17 5700 0 0,-22 35-4293 0 0,0 1 0 0 0,1-1 1 0 0,-5 13-1 0 0,-6 32-831 0 0,0 52-2568 0 0,14-93 1102 0 0,1 0-1 0 0,0 0 1 0 0,2 14 0 0 0,-2-23 42 0 0,1 0 0 0 0,-1 1 0 0 0,1-1 0 0 0,0 0 0 0 0,0 0 1 0 0,0 1-1 0 0,0-1 0 0 0,1 0 0 0 0,-1 0 0 0 0,1 0 0 0 0,0 0 0 0 0,-1-1 1 0 0,1 1-1 0 0,1 0 0 0 0,3 4 0 0 0,-5-7 33 0 0,0 0 0 0 0,0 0-1 0 0,-1 1 1 0 0,1-1 0 0 0,0 0 0 0 0,0 0 0 0 0,0 0 0 0 0,0 0-1 0 0,-1 0 1 0 0,1 0 0 0 0,0 0 0 0 0,0 0 0 0 0,0 0 0 0 0,0 0-1 0 0,-1-1 1 0 0,1 1 0 0 0,0 0 0 0 0,0 0 0 0 0,0-1 0 0 0,-1 1-1 0 0,1-1 1 0 0,0 1 0 0 0,-1 0 0 0 0,1-1 0 0 0,0 0 0 0 0,-1 1-1 0 0,1-1 1 0 0,0 1 0 0 0,-1-1 0 0 0,1 0 0 0 0,-1 1 0 0 0,1-1-1 0 0,-1 0 1 0 0,0 1 0 0 0,1-1 0 0 0,-1 0 0 0 0,1-1 0 0 0,15-32-251 0 0,-14 31 224 0 0,8-32-833 0 0,-7 17 39 0 0</inkml:trace>
</inkml:ink>
</file>

<file path=ppt/ink/ink3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4.131"/>
    </inkml:context>
    <inkml:brush xml:id="br0">
      <inkml:brushProperty name="width" value="0.05" units="cm"/>
      <inkml:brushProperty name="height" value="0.05" units="cm"/>
      <inkml:brushProperty name="color" value="#008C3A"/>
    </inkml:brush>
  </inkml:definitions>
  <inkml:trace contextRef="#ctx0" brushRef="#br0">139 0 5529 0 0,'-2'2'291'0'0,"1"-1"0"0"0,0 1 0 0 0,-1-1-1 0 0,1 1 1 0 0,0-1 0 0 0,0 1 0 0 0,0 0 0 0 0,0 0 0 0 0,0 0-1 0 0,0 0 1 0 0,1-1 0 0 0,-1 1 0 0 0,0 4 0 0 0,-1-1 62 0 0,-25 81 2464 0 0,4 1 0 0 0,-14 100 1 0 0,4 184-67 0 0,31-268-2583 0 0,27-162 128 0 0,-12 21-365 0 0,40-100-850 0 0,-41 113 294 0 0,0 1 0 0 0,1 1-1 0 0,24-32 1 0 0,-34 51 491 0 0,0-1 1 0 0,1 1-1 0 0,0 0 1 0 0,-1 1-1 0 0,2-1 1 0 0,-1 1-1 0 0,0-1 1 0 0,1 1-1 0 0,-1 1 0 0 0,1-1 1 0 0,8-3-1 0 0,-11 5 127 0 0,1 1 0 0 0,-1 0-1 0 0,0-1 1 0 0,0 1 0 0 0,1 0 0 0 0,-1 0-1 0 0,0 0 1 0 0,0 0 0 0 0,0 1-1 0 0,1-1 1 0 0,-1 1 0 0 0,0-1 0 0 0,0 1-1 0 0,0 0 1 0 0,0-1 0 0 0,0 1-1 0 0,0 0 1 0 0,0 1 0 0 0,0-1 0 0 0,0 0-1 0 0,0 1 1 0 0,0-1 0 0 0,-1 0-1 0 0,1 1 1 0 0,-1 0 0 0 0,1-1 0 0 0,-1 1-1 0 0,0 0 1 0 0,1 0 0 0 0,0 3-1 0 0,1 0 75 0 0,0 0-1 0 0,-1 0 1 0 0,1 0-1 0 0,-1 0 1 0 0,0 0-1 0 0,-1 1 1 0 0,1-1-1 0 0,-1 1 0 0 0,0 0 1 0 0,-1-1-1 0 0,1 1 1 0 0,-1 0-1 0 0,0-1 1 0 0,-1 1-1 0 0,1 0 0 0 0,-1-1 1 0 0,0 1-1 0 0,-2 6 1 0 0,0-5 97 0 0,0 1 0 0 0,0-1-1 0 0,-1 0 1 0 0,1 1 0 0 0,-2-2 0 0 0,1 1 0 0 0,-1 0 0 0 0,0-1 0 0 0,0 0 0 0 0,-1 0-1 0 0,0-1 1 0 0,-8 7 0 0 0,-6 1 1 0 0,-2 0-1 0 0,1-1 0 0 0,-2-2 1 0 0,0 0-1 0 0,0-1 1 0 0,-28 6-1 0 0,30-9-407 0 0</inkml:trace>
</inkml:ink>
</file>

<file path=ppt/ink/ink3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4.837"/>
    </inkml:context>
    <inkml:brush xml:id="br0">
      <inkml:brushProperty name="width" value="0.05" units="cm"/>
      <inkml:brushProperty name="height" value="0.05" units="cm"/>
      <inkml:brushProperty name="color" value="#008C3A"/>
    </inkml:brush>
  </inkml:definitions>
  <inkml:trace contextRef="#ctx0" brushRef="#br0">0 642 6449 0 0,'22'-7'4444'0'0,"-7"-3"-3356"0"0,0 0 0 0 0,-1-1 0 0 0,0-1 0 0 0,-1 0 0 0 0,16-20-1 0 0,53-75 693 0 0,-63 80-1539 0 0,1-2-131 0 0,-1 0 0 0 0,-2-2-1 0 0,23-55 1 0 0,-31 64-172 0 0,-2 0 1 0 0,0-1-1 0 0,-2 0 0 0 0,0 0 1 0 0,-2 0-1 0 0,2-36 0 0 0,-5 57 19 0 0,0 0 0 0 0,0-1 0 0 0,0 1-1 0 0,-1 0 1 0 0,1 0 0 0 0,0-1 0 0 0,-1 1 0 0 0,1 0-1 0 0,-1 0 1 0 0,0 0 0 0 0,0-1 0 0 0,0 1-1 0 0,0 0 1 0 0,0 0 0 0 0,0 1 0 0 0,-3-4 0 0 0,3 5 46 0 0,0-1 1 0 0,0 1-1 0 0,0-1 0 0 0,0 1 1 0 0,0-1-1 0 0,0 1 1 0 0,-1-1-1 0 0,1 1 1 0 0,0 0-1 0 0,0 0 0 0 0,-1 0 1 0 0,1 0-1 0 0,0 0 1 0 0,0 0-1 0 0,-1 0 1 0 0,1 0-1 0 0,0 0 0 0 0,0 0 1 0 0,-1 1-1 0 0,1-1 1 0 0,0 0-1 0 0,0 1 1 0 0,0-1-1 0 0,0 1 0 0 0,0 0 1 0 0,0-1-1 0 0,-1 1 1 0 0,1 0-1 0 0,1 0 1 0 0,-3 1-1 0 0,-9 8 10 0 0,-1 0 0 0 0,1 1 1 0 0,1 1-1 0 0,0 0 0 0 0,0 1 0 0 0,1 0 1 0 0,1 1-1 0 0,0-1 0 0 0,1 2 0 0 0,1-1 1 0 0,0 1-1 0 0,1 0 0 0 0,0 1 0 0 0,1-1 0 0 0,1 1 1 0 0,1 0-1 0 0,0 1 0 0 0,1-1 0 0 0,1 0 1 0 0,0 1-1 0 0,1-1 0 0 0,1 0 0 0 0,1 1 1 0 0,6 28-1 0 0,0-21-598 0 0,1 0 0 0 0,1-1 0 0 0,16 28 1 0 0,-15-32-5506 0 0</inkml:trace>
</inkml:ink>
</file>

<file path=ppt/ink/ink3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5.249"/>
    </inkml:context>
    <inkml:brush xml:id="br0">
      <inkml:brushProperty name="width" value="0.05" units="cm"/>
      <inkml:brushProperty name="height" value="0.05" units="cm"/>
      <inkml:brushProperty name="color" value="#008C3A"/>
    </inkml:brush>
  </inkml:definitions>
  <inkml:trace contextRef="#ctx0" brushRef="#br0">0 232 5065 0 0,'204'-8'5891'0'0,"-163"3"-4655"0"0,-1-1 0 0 0,78-24 0 0 0,-104 25-970 0 0,0 0-1 0 0,-1-1 0 0 0,0-1 0 0 0,0 0 0 0 0,21-16 0 0 0,-30 20-250 0 0,-1 0-1 0 0,1 0 1 0 0,-1-1 0 0 0,0 1-1 0 0,0-1 1 0 0,0 1 0 0 0,-1-1-1 0 0,1 0 1 0 0,-1 0 0 0 0,2-5-1 0 0,-3 7-9 0 0,-1-1 0 0 0,1 0 1 0 0,0 1-1 0 0,-1-1 0 0 0,0 1 0 0 0,0-1 0 0 0,0 0 0 0 0,0 1 0 0 0,0-1 0 0 0,0 0 0 0 0,-1 1 0 0 0,1-1 0 0 0,-1 1 0 0 0,0-1 1 0 0,1 1-1 0 0,-1-1 0 0 0,-1 1 0 0 0,-1-5 0 0 0,1 5 16 0 0,1-1 1 0 0,-1 1-1 0 0,1 0 0 0 0,-1 0 0 0 0,0 0 1 0 0,0 0-1 0 0,0 0 0 0 0,0 1 1 0 0,0-1-1 0 0,0 1 0 0 0,0-1 1 0 0,-1 1-1 0 0,1 0 0 0 0,0-1 1 0 0,-1 1-1 0 0,0 0 0 0 0,-3 0 1 0 0,1 0 23 0 0,1 0 1 0 0,-1 1 0 0 0,0 0 0 0 0,0 0 0 0 0,0 0 0 0 0,1 1 0 0 0,-1-1 0 0 0,0 1 0 0 0,-5 2-1 0 0,-3 1-8 0 0,1 0 0 0 0,0 2-1 0 0,0-1 1 0 0,0 2 0 0 0,1-1-1 0 0,-14 11 1 0 0,12-6-37 0 0,0 0 0 0 0,1 1 0 0 0,0 1 0 0 0,1 0 0 0 0,0 0 0 0 0,1 1 0 0 0,1 0 0 0 0,0 0 0 0 0,-10 24 0 0 0,15-30 0 0 0,1-1 0 0 0,1 1 0 0 0,-1 0 0 0 0,1-1 0 0 0,0 1 0 0 0,1 0 0 0 0,0 0 0 0 0,0 0 0 0 0,1 0 0 0 0,0 1 0 0 0,0-1 0 0 0,1 0 0 0 0,0 0 0 0 0,0 0 0 0 0,1 0 0 0 0,0 0 0 0 0,1-1 0 0 0,0 1 0 0 0,0-1 0 0 0,0 1 0 0 0,1-1 0 0 0,5 7 0 0 0,-5-8 17 0 0,1 0 0 0 0,0-1 0 0 0,0 0 0 0 0,1 1 0 0 0,-1-2 0 0 0,1 1 0 0 0,0-1 0 0 0,1 0 0 0 0,-1 0 0 0 0,1-1 0 0 0,-1 0 0 0 0,1 0 0 0 0,0 0 0 0 0,13 2 0 0 0,-9-3-257 0 0,-1 0 0 0 0,1 0 0 0 0,19-1-1 0 0,-17-2-1412 0 0,1 0 0 0 0,21-5 0 0 0,-13 1-3493 0 0</inkml:trace>
</inkml:ink>
</file>

<file path=ppt/ink/ink3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6:05.652"/>
    </inkml:context>
    <inkml:brush xml:id="br0">
      <inkml:brushProperty name="width" value="0.05" units="cm"/>
      <inkml:brushProperty name="height" value="0.05" units="cm"/>
      <inkml:brushProperty name="color" value="#008C3A"/>
    </inkml:brush>
  </inkml:definitions>
  <inkml:trace contextRef="#ctx0" brushRef="#br0">256 1 8754 0 0,'1'3'187'0'0,"1"0"1"0"0,-1 0 0 0 0,0 1-1 0 0,0-1 1 0 0,0 1-1 0 0,0-1 1 0 0,-1 1-1 0 0,1-1 1 0 0,-1 7-1 0 0,1 3 172 0 0,5 39 1848 0 0,-1 0 0 0 0,-3 0 0 0 0,-10 101 1 0 0,2-112-1880 0 0,-1-1 1 0 0,-2-1 0 0 0,-2 1-1 0 0,-2-1 1 0 0,-29 60 0 0 0,27-69-307 0 0,-3-2 1 0 0,0 0-1 0 0,-2-1 1 0 0,0-1-1 0 0,-2-1 1 0 0,-26 24-1 0 0,26-29-195 0 0</inkml:trace>
</inkml:ink>
</file>

<file path=ppt/ink/ink3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0.658"/>
    </inkml:context>
    <inkml:brush xml:id="br0">
      <inkml:brushProperty name="width" value="0.05" units="cm"/>
      <inkml:brushProperty name="height" value="0.05" units="cm"/>
    </inkml:brush>
  </inkml:definitions>
  <inkml:trace contextRef="#ctx0" brushRef="#br0">1 83 4145 0 0,'0'-3'153'0'0,"1"1"1"0"0,0-1-1 0 0,0 1 1 0 0,0-1-1 0 0,0 1 1 0 0,0-1-1 0 0,1 1 1 0 0,-1 0-1 0 0,1 0 1 0 0,-1 0-1 0 0,1 0 1 0 0,0 0-1 0 0,3-3 1 0 0,27-22 746 0 0,-28 24-738 0 0,1 1 0 0 0,-1-1 0 0 0,1 1 0 0 0,-1 0 0 0 0,1 0 0 0 0,0 1 0 0 0,0-1 0 0 0,0 1 0 0 0,0 0 0 0 0,0 1 0 0 0,0-1 0 0 0,0 1 0 0 0,0 0 0 0 0,7 1 0 0 0,-4 0 24 0 0,1 1 1 0 0,-1 0-1 0 0,0 0 1 0 0,0 1 0 0 0,0 0-1 0 0,0 1 1 0 0,13 7 0 0 0,-2 2 58 0 0,-2 0 0 0 0,0 1 0 0 0,0 0 1 0 0,-1 1-1 0 0,24 32 0 0 0,-28-32-120 0 0,-2 0-1 0 0,1 1 1 0 0,-2 1 0 0 0,0 0 0 0 0,-1 0-1 0 0,-1 1 1 0 0,-1 0 0 0 0,0 0 0 0 0,4 30-1 0 0,-7-35 50 0 0,-2 0-1 0 0,0 0 0 0 0,-1 0 1 0 0,0 1-1 0 0,-1-1 0 0 0,0 0 1 0 0,-1 0-1 0 0,0 0 0 0 0,-1 0 1 0 0,-1 0-1 0 0,0 0 0 0 0,-1-1 1 0 0,0 0-1 0 0,-10 17 1 0 0,5-14 72 0 0,-1-1 0 0 0,0-1 1 0 0,-1 0-1 0 0,0 0 1 0 0,-1-1-1 0 0,0-1 1 0 0,-1 0-1 0 0,-1-1 1 0 0,-20 12-1 0 0,21-15-225 0 0,-1 1 0 0 0,0-2 0 0 0,0 0 0 0 0,-1-1-1 0 0,1 0 1 0 0,-1-1 0 0 0,0-1 0 0 0,0 0 0 0 0,-1-2 0 0 0,-18 1-1 0 0,16-4-1644 0 0,0-2-4719 0 0</inkml:trace>
</inkml:ink>
</file>

<file path=ppt/ink/ink3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1.051"/>
    </inkml:context>
    <inkml:brush xml:id="br0">
      <inkml:brushProperty name="width" value="0.05" units="cm"/>
      <inkml:brushProperty name="height" value="0.05" units="cm"/>
    </inkml:brush>
  </inkml:definitions>
  <inkml:trace contextRef="#ctx0" brushRef="#br0">188 1 4145 0 0,'-7'-1'12531'0'0,"-2"4"-12361"0"0,-1 0 1 0 0,1 1 0 0 0,0 0 0 0 0,1 0 0 0 0,-1 1 0 0 0,1 0 0 0 0,0 1 0 0 0,0-1 0 0 0,0 2-1 0 0,1-1 1 0 0,0 1 0 0 0,0 0 0 0 0,1 0 0 0 0,0 1 0 0 0,-6 8 0 0 0,6-6-214 0 0,0-1 1 0 0,0 1-1 0 0,1-1 1 0 0,0 2-1 0 0,1-1 1 0 0,0 0-1 0 0,1 1 1 0 0,0 0-1 0 0,0 0 1 0 0,1 0-1 0 0,1 0 1 0 0,0 0-1 0 0,0 17 1 0 0,3-20 28 0 0,-1 1 0 0 0,1-1 1 0 0,1 1-1 0 0,0-1 0 0 0,0 0 1 0 0,0 0-1 0 0,1 0 1 0 0,1 0-1 0 0,-1-1 0 0 0,1 0 1 0 0,0 0-1 0 0,1 0 0 0 0,0 0 1 0 0,0-1-1 0 0,9 8 0 0 0,-6-7-100 0 0,-1 0-1 0 0,1-1 0 0 0,1 0 1 0 0,-1-1-1 0 0,1 0 0 0 0,0 0 0 0 0,0-1 1 0 0,0 0-1 0 0,0-1 0 0 0,1 0 0 0 0,0-1 1 0 0,11 2-1 0 0,-5-4-1563 0 0,1-3-3971 0 0</inkml:trace>
</inkml:ink>
</file>

<file path=ppt/ink/ink3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1.619"/>
    </inkml:context>
    <inkml:brush xml:id="br0">
      <inkml:brushProperty name="width" value="0.05" units="cm"/>
      <inkml:brushProperty name="height" value="0.05" units="cm"/>
    </inkml:brush>
  </inkml:definitions>
  <inkml:trace contextRef="#ctx0" brushRef="#br0">32 10 8290 0 0,'-3'-9'11768'0'0,"-4"24"-9890"0"0,-7 32-3090 0 0,12-36 1173 0 0,0 1-1 0 0,0-1 0 0 0,1 1 1 0 0,1 0-1 0 0,0 0 0 0 0,2 13 0 0 0,-2-21 31 0 0,1 0 0 0 0,-1-1-1 0 0,1 1 1 0 0,0 0 0 0 0,0-1 0 0 0,1 1-1 0 0,-1-1 1 0 0,1 0 0 0 0,-1 1-1 0 0,1-1 1 0 0,0 0 0 0 0,1 0-1 0 0,-1 0 1 0 0,0 0 0 0 0,1 0-1 0 0,-1-1 1 0 0,1 1 0 0 0,0-1 0 0 0,0 0-1 0 0,0 1 1 0 0,0-1 0 0 0,1-1-1 0 0,3 3 1 0 0,-5-3-14 0 0,0-1-1 0 0,0 0 1 0 0,0 1 0 0 0,-1-1 0 0 0,1 0-1 0 0,0 0 1 0 0,0 0 0 0 0,0 0-1 0 0,0-1 1 0 0,-1 1 0 0 0,1 0 0 0 0,0-1-1 0 0,0 1 1 0 0,-1-1 0 0 0,1 1-1 0 0,0-1 1 0 0,-1 0 0 0 0,1 0 0 0 0,0 0-1 0 0,-1 0 1 0 0,1 0 0 0 0,-1 0-1 0 0,2-2 1 0 0,11-12-5430 0 0,-4 1-652 0 0</inkml:trace>
</inkml:ink>
</file>

<file path=ppt/ink/ink3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1.958"/>
    </inkml:context>
    <inkml:brush xml:id="br0">
      <inkml:brushProperty name="width" value="0.05" units="cm"/>
      <inkml:brushProperty name="height" value="0.05" units="cm"/>
    </inkml:brush>
  </inkml:definitions>
  <inkml:trace contextRef="#ctx0" brushRef="#br0">0 1 7370 0 0,'90'21'-32'0'0,"-17"7"-515"0"0,-54-20 493 0 0</inkml:trace>
</inkml:ink>
</file>

<file path=ppt/ink/ink3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2.319"/>
    </inkml:context>
    <inkml:brush xml:id="br0">
      <inkml:brushProperty name="width" value="0.05" units="cm"/>
      <inkml:brushProperty name="height" value="0.05" units="cm"/>
    </inkml:brush>
  </inkml:definitions>
  <inkml:trace contextRef="#ctx0" brushRef="#br0">129 1 4609 0 0,'0'0'353'0'0,"0"-1"-185"0"0,4 33 3846 0 0,8 28-3114 0 0,1 7-263 0 0,-7-26-482 0 0,-2 0 0 0 0,-1 54-1 0 0,-4-81 55 0 0,0 0-1 0 0,0 0 1 0 0,-1 0-1 0 0,-1-1 1 0 0,-1 1-1 0 0,0-1 1 0 0,0 1-1 0 0,-1-2 1 0 0,-1 1-1 0 0,-12 20 1 0 0,16-29-101 0 0,-1-1 0 0 0,1 1 0 0 0,-1-1 0 0 0,0 0 0 0 0,0 0 0 0 0,0 0 0 0 0,-1 0 0 0 0,1 0 0 0 0,-1-1 0 0 0,1 1 0 0 0,-1-1 0 0 0,0 0 0 0 0,0 0 0 0 0,0-1-1 0 0,0 1 1 0 0,0-1 0 0 0,0 0 0 0 0,0 0 0 0 0,0 0 0 0 0,-1-1 0 0 0,1 1 0 0 0,0-1 0 0 0,-1 0 0 0 0,1 0 0 0 0,0-1 0 0 0,-5 0 0 0 0,-8-3-379 0 0</inkml:trace>
</inkml:ink>
</file>

<file path=ppt/ink/ink3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2.659"/>
    </inkml:context>
    <inkml:brush xml:id="br0">
      <inkml:brushProperty name="width" value="0.05" units="cm"/>
      <inkml:brushProperty name="height" value="0.05" units="cm"/>
    </inkml:brush>
  </inkml:definitions>
  <inkml:trace contextRef="#ctx0" brushRef="#br0">0 0 3681 0 0,'3'2'160'0'0,"0"-2"40"0"0,0 0-200 0 0,0 1 0 0 0,0-1 0 0 0,-2 0 0 0 0,4 2 96 0 0,3-1-16 0 0,4 1-8 0 0,5 1 0 0 0,2-1-72 0 0,1 3 0 0 0,0-2-96 0 0,2 1 96 0 0,0 2-64 0 0,-3 0 64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1.614"/>
    </inkml:context>
    <inkml:brush xml:id="br0">
      <inkml:brushProperty name="width" value="0.05" units="cm"/>
      <inkml:brushProperty name="height" value="0.05" units="cm"/>
      <inkml:brushProperty name="color" value="#004F8B"/>
    </inkml:brush>
  </inkml:definitions>
  <inkml:trace contextRef="#ctx0" brushRef="#br0">16 20 12443 0 0,'-15'-2'2057'0'0,"21"4"1334"0"0,25 3-1567 0 0,3-5-2280 0 0,0-1 1 0 0,0-2 0 0 0,48-9-1 0 0,-38 4-5963 0 0</inkml:trace>
</inkml:ink>
</file>

<file path=ppt/ink/ink3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4.422"/>
    </inkml:context>
    <inkml:brush xml:id="br0">
      <inkml:brushProperty name="width" value="0.05" units="cm"/>
      <inkml:brushProperty name="height" value="0.05" units="cm"/>
    </inkml:brush>
  </inkml:definitions>
  <inkml:trace contextRef="#ctx0" brushRef="#br0">0 463 4145 0 0,'0'0'1123'0'0,"14"-3"9"0"0,46-15-425 0 0,98-42-1 0 0,-128 46-595 0 0,0-1 0 0 0,-2-2 1 0 0,0 0-1 0 0,0-2 0 0 0,24-24 0 0 0,-47 38-105 0 0,0 0-1 0 0,0 0 0 0 0,0-1 0 0 0,-1 0 0 0 0,0 0 0 0 0,0 0 0 0 0,4-9 0 0 0,-7 12 33 0 0,1 0 0 0 0,-1-1 0 0 0,0 1 0 0 0,0 0 0 0 0,0 0 0 0 0,-1 0 0 0 0,1-1 0 0 0,-1 1 0 0 0,0 0-1 0 0,0-1 1 0 0,0 1 0 0 0,0 0 0 0 0,0 0 0 0 0,-1-1 0 0 0,0 1 0 0 0,1 0 0 0 0,-1 0 0 0 0,-2-5 0 0 0,-9-15 228 0 0,0 1 0 0 0,-2 0 0 0 0,-18-22 0 0 0,31 43-112 0 0,-16-17 763 0 0,17 17-834 0 0,0 1-1 0 0,0 0 1 0 0,-1-1 0 0 0,1 1-1 0 0,0-1 1 0 0,-1 1-1 0 0,1 0 1 0 0,0 0-1 0 0,-1-1 1 0 0,1 1-1 0 0,0 0 1 0 0,-1-1-1 0 0,1 1 1 0 0,-1 0-1 0 0,1 0 1 0 0,0 0-1 0 0,-1-1 1 0 0,1 1-1 0 0,-1 0 1 0 0,1 0-1 0 0,-1 0 1 0 0,1 0 0 0 0,-1 0-1 0 0,1 0 1 0 0,0 0-1 0 0,-1 0 1 0 0,1 0-1 0 0,-1 0 1 0 0,1 0-1 0 0,-1 0 1 0 0,1 0-1 0 0,-1 0 1 0 0,1 1-1 0 0,-1-1 1 0 0,1 0-1 0 0,0 0 1 0 0,-1 0-1 0 0,1 1 1 0 0,-1-1-1 0 0,1 0 1 0 0,0 1-1 0 0,-1-1 1 0 0,1 1 0 0 0,-9 19-33 0 0,0 1 0 0 0,2 1 0 0 0,1 0 0 0 0,-6 32 0 0 0,-4 91-538 0 0,11 32 558 0 0,5-102 162 0 0,-19 148 0 0 0,19-221-252 0 0,0-1 1 0 0,0 1 0 0 0,0-1 0 0 0,-1 1-1 0 0,1-1 1 0 0,0 0 0 0 0,-1 1 0 0 0,1-1-1 0 0,-1 0 1 0 0,0 1 0 0 0,1-1 0 0 0,-1 0-1 0 0,0 0 1 0 0,-1 2 0 0 0,2-3 70 0 0,-1 0 0 0 0,1-1 0 0 0,0 1 0 0 0,-1 0-1 0 0,1 0 1 0 0,0 0 0 0 0,-1 0 0 0 0,1-1 0 0 0,-1 1 0 0 0,1 0 0 0 0,0 0 0 0 0,-1-1 0 0 0,1 1 0 0 0,0 0-1 0 0,0-1 1 0 0,-1 1 0 0 0,1 0 0 0 0,0-1 0 0 0,0 1 0 0 0,0 0 0 0 0,-1-1 0 0 0,1 1 0 0 0,0-1-1 0 0,0 1 1 0 0,0 0 0 0 0,0-1 0 0 0,0 1 0 0 0,0-1 0 0 0,0 0 0 0 0,-11-47 1769 0 0,9 24-1769 0 0,0-1 0 0 0,2 1 0 0 0,0-1 0 0 0,7-44 0 0 0,-5 58-88 0 0,1 1 0 0 0,-1-1 0 0 0,2 1 0 0 0,-1 0 0 0 0,2 0 0 0 0,-1 0 0 0 0,1 0 0 0 0,1 1 0 0 0,-1 0 0 0 0,2 0 0 0 0,-1 0 0 0 0,1 1 0 0 0,11-11 0 0 0,-7 10-27 0 0,-1 1 0 0 0,2 0 0 0 0,-1 0-1 0 0,20-9 1 0 0,-27 15 54 0 0,0 1 1 0 0,0-1-1 0 0,0 0 0 0 0,0 1 0 0 0,0 0 0 0 0,0 0 0 0 0,1 0 0 0 0,-1 1 0 0 0,0-1 1 0 0,1 1-1 0 0,-1 0 0 0 0,1 0 0 0 0,-1 1 0 0 0,0-1 0 0 0,1 1 0 0 0,-1 0 1 0 0,0 0-1 0 0,6 2 0 0 0,-8-1-133 0 0,0-1 0 0 0,0 1 0 0 0,0-1 0 0 0,0 1 0 0 0,0-1 0 0 0,-1 1 0 0 0,1 0 0 0 0,-1 0 0 0 0,0 0 0 0 0,1 0 0 0 0,-1 0 0 0 0,0 0 0 0 0,0 0 0 0 0,0 0 0 0 0,0 0 1 0 0,-1 1-1 0 0,1-1 0 0 0,-1 0 0 0 0,1 1 0 0 0,-1-1 0 0 0,0 0 0 0 0,1 1 0 0 0,-1-1 0 0 0,-1 0 0 0 0,1 1 0 0 0,0-1 0 0 0,-1 0 0 0 0,1 1 0 0 0,-1-1 0 0 0,-1 4 0 0 0,1 0 18 0 0,-1 0 1 0 0,-1 1-1 0 0,1-1 0 0 0,-1 0 0 0 0,0-1 0 0 0,0 1 0 0 0,-1 0 0 0 0,0-1 0 0 0,0 0 0 0 0,-5 5 1 0 0,3-4 124 0 0,0-1 0 0 0,-1-1 1 0 0,1 1-1 0 0,-1-1 1 0 0,0 0-1 0 0,-1 0 1 0 0,1-1-1 0 0,-1 0 0 0 0,1-1 1 0 0,-1 1-1 0 0,0-2 1 0 0,0 1-1 0 0,0-1 0 0 0,0 0 1 0 0,0 0-1 0 0,0-1 1 0 0,0 0-1 0 0,-1-1 1 0 0,1 0-1 0 0,0 0 0 0 0,0-1 1 0 0,1 0-1 0 0,-1 0 1 0 0,-13-6-1 0 0,19 7 43 0 0,77 38-263 0 0,16 14 166 0 0,-47-28 10 0 0,-1 2 0 0 0,75 57 0 0 0,-106-72 44 0 0,-11-9 0 0 0</inkml:trace>
</inkml:ink>
</file>

<file path=ppt/ink/ink3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5.099"/>
    </inkml:context>
    <inkml:brush xml:id="br0">
      <inkml:brushProperty name="width" value="0.05" units="cm"/>
      <inkml:brushProperty name="height" value="0.05" units="cm"/>
    </inkml:brush>
  </inkml:definitions>
  <inkml:trace contextRef="#ctx0" brushRef="#br0">1 19 6913 0 0,'3'-3'6098'0'0,"10"0"-5105"0"0,19-1-1530 0 0,112 3 293 0 0,25 0 170 0 0,-129-6-906 0 0</inkml:trace>
</inkml:ink>
</file>

<file path=ppt/ink/ink3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5.454"/>
    </inkml:context>
    <inkml:brush xml:id="br0">
      <inkml:brushProperty name="width" value="0.05" units="cm"/>
      <inkml:brushProperty name="height" value="0.05" units="cm"/>
    </inkml:brush>
  </inkml:definitions>
  <inkml:trace contextRef="#ctx0" brushRef="#br0">2 4 3681 0 0,'0'0'284'0'0,"0"0"-187"0"0,-2 0 490 0 0,25 6 1501 0 0,21-1-1435 0 0,0-2-1 0 0,0-2 1 0 0,84-10-1 0 0,-35 2-96 0 0,-18 4-728 0 0,-50 3 91 0 0</inkml:trace>
</inkml:ink>
</file>

<file path=ppt/ink/ink3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6.777"/>
    </inkml:context>
    <inkml:brush xml:id="br0">
      <inkml:brushProperty name="width" value="0.05" units="cm"/>
      <inkml:brushProperty name="height" value="0.05" units="cm"/>
    </inkml:brush>
  </inkml:definitions>
  <inkml:trace contextRef="#ctx0" brushRef="#br0">0 648 3681 0 0,'0'0'552'0'0,"13"-6"2122"0"0,7-12-2143 0 0,-2 0-1 0 0,0-2 1 0 0,0 0 0 0 0,-2-1 0 0 0,-1-1-1 0 0,0 0 1 0 0,-2-1 0 0 0,0-1 0 0 0,13-36-1 0 0,-7 7-528 0 0,-2-1-1 0 0,-2-1 1 0 0,11-84-1 0 0,-26 137 21 0 0,3-25-70 0 0,-3 26 49 0 0,1 0 1 0 0,-1-1 0 0 0,0 1-1 0 0,0 0 1 0 0,0 0 0 0 0,0 0-1 0 0,0-1 1 0 0,0 1-1 0 0,-1 0 1 0 0,1 0 0 0 0,0 0-1 0 0,0 0 1 0 0,-1 0-1 0 0,1-1 1 0 0,-1 1 0 0 0,0-1-1 0 0,-2 5 131 0 0,1 0 0 0 0,-1 0-1 0 0,1 0 1 0 0,0 0 0 0 0,0 1 0 0 0,0-1-1 0 0,1 1 1 0 0,-3 4 0 0 0,-11 32-167 0 0,1 1 1 0 0,2 0-1 0 0,2 1 0 0 0,1 0 0 0 0,3 1 1 0 0,-2 62-1 0 0,8-89 21 0 0,0 1 0 0 0,2-1-1 0 0,0 0 1 0 0,1 0 0 0 0,0 0-1 0 0,1 0 1 0 0,1-1 0 0 0,8 17-1 0 0,-10-23-6 0 0,2-1 1 0 0,-1 0-1 0 0,1 0 0 0 0,0 0 0 0 0,0 0 0 0 0,1-1 0 0 0,0 0 0 0 0,0 0 0 0 0,1-1 1 0 0,0 0-1 0 0,0 0 0 0 0,1 0 0 0 0,-1-1 0 0 0,1 0 0 0 0,13 6 0 0 0,-17-10 21 0 0,0-1 0 0 0,0 1-1 0 0,0 0 1 0 0,0-1-1 0 0,0 0 1 0 0,0 0 0 0 0,0 0-1 0 0,0 0 1 0 0,0-1-1 0 0,0 0 1 0 0,0 1-1 0 0,0-2 1 0 0,0 1 0 0 0,0 0-1 0 0,-1-1 1 0 0,1 1-1 0 0,0-1 1 0 0,-1 0 0 0 0,1 0-1 0 0,-1-1 1 0 0,0 1-1 0 0,3-4 1 0 0,7-4 57 0 0,-1-1 0 0 0,-1-1-1 0 0,0 0 1 0 0,10-14 0 0 0,16-27-426 0 0,-2-2 1 0 0,49-103-1 0 0,-44 65-3047 0 0,30-102 0 0 0,-57 146 1687 0 0,-13 40 2638 0 0,-10 33 1709 0 0,-24 78-162 0 0,19-42-2527 0 0,3 1 0 0 0,-5 71 0 0 0,16-115 41 0 0,1-1 0 0 0,0 0 0 0 0,1 1 0 0 0,4 19 0 0 0,-4-30 22 0 0,0 0 1 0 0,0 0-1 0 0,1 0 1 0 0,0 0 0 0 0,0 0-1 0 0,1-1 1 0 0,0 1 0 0 0,0-1-1 0 0,0 0 1 0 0,0 0-1 0 0,1 0 1 0 0,0 0 0 0 0,0 0-1 0 0,7 5 1 0 0,-9-9-3 0 0,-1 0 0 0 0,1 0 1 0 0,0 0-1 0 0,0-1 0 0 0,0 1 0 0 0,0-1 1 0 0,0 1-1 0 0,-1-1 0 0 0,1 0 1 0 0,0 0-1 0 0,0 1 0 0 0,0-1 0 0 0,0-1 1 0 0,0 1-1 0 0,0 0 0 0 0,0 0 0 0 0,0-1 1 0 0,0 1-1 0 0,3-2 0 0 0,6-3-131 0 0</inkml:trace>
</inkml:ink>
</file>

<file path=ppt/ink/ink3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7.215"/>
    </inkml:context>
    <inkml:brush xml:id="br0">
      <inkml:brushProperty name="width" value="0.05" units="cm"/>
      <inkml:brushProperty name="height" value="0.05" units="cm"/>
    </inkml:brush>
  </inkml:definitions>
  <inkml:trace contextRef="#ctx0" brushRef="#br0">1 37 3225 0 0,'8'-2'6306'0'0,"10"-2"-6651"0"0,93 0-52 0 0,-25 1 380 0 0,90-14-1 0 0,-173 16-58 0 0,15-4-442 0 0</inkml:trace>
</inkml:ink>
</file>

<file path=ppt/ink/ink3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37.632"/>
    </inkml:context>
    <inkml:brush xml:id="br0">
      <inkml:brushProperty name="width" value="0.05" units="cm"/>
      <inkml:brushProperty name="height" value="0.05" units="cm"/>
    </inkml:brush>
  </inkml:definitions>
  <inkml:trace contextRef="#ctx0" brushRef="#br0">17 1 7370 0 0,'-1'3'78'0'0,"1"0"0"0"0,-1 0 0 0 0,1 1 0 0 0,-1-1 0 0 0,1 0 0 0 0,0 0 0 0 0,0 1 0 0 0,2 5 0 0 0,-2 0-79 0 0,-7 205-228 0 0,-1 0 53 0 0,8-211 176 0 0,-1 0 0 0 0</inkml:trace>
</inkml:ink>
</file>

<file path=ppt/ink/ink3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0.201"/>
    </inkml:context>
    <inkml:brush xml:id="br0">
      <inkml:brushProperty name="width" value="0.05" units="cm"/>
      <inkml:brushProperty name="height" value="0.05" units="cm"/>
    </inkml:brush>
  </inkml:definitions>
  <inkml:trace contextRef="#ctx0" brushRef="#br0">37 1 4609 0 0,'0'0'652'0'0,"0"11"5989"0"0,0 40-6455 0 0,-1 144 666 0 0,-6 85-869 0 0,4-247 45 0 0,-19 167 168 0 0,19-160-196 0 0,3-39 10 0 0,0-2 276 0 0</inkml:trace>
</inkml:ink>
</file>

<file path=ppt/ink/ink3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1.033"/>
    </inkml:context>
    <inkml:brush xml:id="br0">
      <inkml:brushProperty name="width" value="0.05" units="cm"/>
      <inkml:brushProperty name="height" value="0.05" units="cm"/>
    </inkml:brush>
  </inkml:definitions>
  <inkml:trace contextRef="#ctx0" brushRef="#br0">12 105 6913 0 0,'4'-7'-69'0'0,"1"1"-1"0"0,-1 1 0 0 0,1-1 1 0 0,0 1-1 0 0,0 0 0 0 0,0 0 0 0 0,1 0 1 0 0,0 1-1 0 0,0 0 0 0 0,0 0 0 0 0,0 0 1 0 0,1 1-1 0 0,13-5 0 0 0,0 0 397 0 0,0 2-1 0 0,0 0 0 0 0,36-5 1 0 0,-41 10 33 0 0,1 0 0 0 0,0 1 0 0 0,-1 0 0 0 0,1 2 0 0 0,-1-1 1 0 0,1 2-1 0 0,-1 0 0 0 0,0 1 0 0 0,0 1 0 0 0,24 10 0 0 0,-31-12-300 0 0,-1 1 1 0 0,1 0-1 0 0,-1 0 0 0 0,-1 0 0 0 0,1 1 0 0 0,0 0 0 0 0,-1 0 1 0 0,0 1-1 0 0,-1 0 0 0 0,1 0 0 0 0,-1 0 0 0 0,0 0 0 0 0,0 1 1 0 0,-1 0-1 0 0,0 0 0 0 0,0 0 0 0 0,-1 1 0 0 0,0-1 0 0 0,0 1 1 0 0,-1 0-1 0 0,0 0 0 0 0,2 10 0 0 0,-4-11-20 0 0,-1 0-1 0 0,1 0 1 0 0,-1 0-1 0 0,-1-1 1 0 0,1 1 0 0 0,-1 0-1 0 0,0 0 1 0 0,-1-1-1 0 0,1 1 1 0 0,-1-1-1 0 0,-1 0 1 0 0,1 0 0 0 0,-1 0-1 0 0,0 0 1 0 0,0-1-1 0 0,-1 1 1 0 0,-9 8 0 0 0,-3 2 95 0 0,0-2 1 0 0,-1 1 0 0 0,0-2-1 0 0,-25 13 1 0 0,26-16-194 0 0,-2-1-1 0 0,1-1 1 0 0,-1-1 0 0 0,-1 0-1 0 0,1-2 1 0 0,-35 6 0 0 0,39-9 19 0 0,-1 0 1 0 0,0-2 0 0 0,1 0-1 0 0,-1 0 1 0 0,0-2-1 0 0,1 0 1 0 0,-1 0 0 0 0,1-2-1 0 0,-19-6 1 0 0,33 10 119 0 0,0 0 0 0 0,0-1 1 0 0,0 1-1 0 0,0 0 0 0 0,0-1 0 0 0,0 1 1 0 0,0-1-1 0 0,0 1 0 0 0,0-1 0 0 0,1 1 0 0 0,-1-1 1 0 0,0 1-1 0 0,0-1 0 0 0,1 0 0 0 0,-1 0 1 0 0,0 1-1 0 0,1-1 0 0 0,-1 0 0 0 0,0 0 1 0 0,1 0-1 0 0,-1 0 0 0 0,1 1 0 0 0,0-1 1 0 0,-1-2-1 0 0,4 5-232 0 0,258 181-657 0 0,-223-158 810 0 0,-2 2 0 0 0,0 2 0 0 0,-3 1 1 0 0,44 49-1 0 0,4 13 427 0 0</inkml:trace>
</inkml:ink>
</file>

<file path=ppt/ink/ink3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1.831"/>
    </inkml:context>
    <inkml:brush xml:id="br0">
      <inkml:brushProperty name="width" value="0.05" units="cm"/>
      <inkml:brushProperty name="height" value="0.05" units="cm"/>
    </inkml:brush>
  </inkml:definitions>
  <inkml:trace contextRef="#ctx0" brushRef="#br0">0 1 4609 0 0,'3'15'7103'0'0,"6"23"-5490"0"0,1 7-1263 0 0,-7-27-285 0 0,18 115 536 0 0,-20-115-831 0 0,0-1 0 0 0,-1 1-1 0 0,-1-1 1 0 0,-1 1-1 0 0,-5 26 1 0 0,4-34-4415 0 0</inkml:trace>
</inkml:ink>
</file>

<file path=ppt/ink/ink3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2.217"/>
    </inkml:context>
    <inkml:brush xml:id="br0">
      <inkml:brushProperty name="width" value="0.05" units="cm"/>
      <inkml:brushProperty name="height" value="0.05" units="cm"/>
    </inkml:brush>
  </inkml:definitions>
  <inkml:trace contextRef="#ctx0" brushRef="#br0">233 0 3225 0 0,'1'1'-80'0'0,"-1"4"2754"0"0,-3 3-2266 0 0,1-1 1 0 0,-1 1-1 0 0,-1-1 1 0 0,1 1-1 0 0,-1-1 1 0 0,0 0-1 0 0,-1-1 1 0 0,0 1 0 0 0,0-1-1 0 0,0 0 1 0 0,-8 7-1 0 0,3-3-334 0 0,-1 0 0 0 0,-1-1 0 0 0,0 0 0 0 0,0-1 0 0 0,-22 12 0 0 0,26-17-86 0 0,0-1 0 0 0,0 1-1 0 0,0-1 1 0 0,-10 1 0 0 0,-19 5-202 0 0,65 1-22 0 0,116 38-384 0 0,-125-41 620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3.353"/>
    </inkml:context>
    <inkml:brush xml:id="br0">
      <inkml:brushProperty name="width" value="0.05" units="cm"/>
      <inkml:brushProperty name="height" value="0.05" units="cm"/>
      <inkml:brushProperty name="color" value="#004F8B"/>
    </inkml:brush>
  </inkml:definitions>
  <inkml:trace contextRef="#ctx0" brushRef="#br0">0 416 1840 0 0,'1'-7'8455'0'0,"7"-2"-5215"0"0,12-9-3525 0 0,-13 12 1330 0 0,26-25 122 0 0,-1-2-1 0 0,39-54 1 0 0,-54 64-1082 0 0,-2 0 0 0 0,-1-2 0 0 0,-1 1 0 0 0,-1-2 0 0 0,11-32 0 0 0,-21 52-42 0 0,0-1 0 0 0,0 1-1 0 0,-1-1 1 0 0,1-10 0 0 0,-3 14 186 0 0,-3 7 290 0 0,-2 7 516 0 0,0 6-820 0 0,0 1 0 0 0,1 0 0 0 0,1 0 1 0 0,-4 32-1 0 0,7-37-240 0 0,0-1 0 0 0,1 1 0 0 0,0 0 0 0 0,1-1 0 0 0,1 1 0 0 0,0-1 0 0 0,7 23 0 0 0,-7-30 13 0 0,1 1 0 0 0,-1-1 1 0 0,1 0-1 0 0,0-1 0 0 0,4 6 1 0 0,-5-8 1 0 0,0 0 1 0 0,-1 0 0 0 0,1 0 0 0 0,0 0 0 0 0,0-1 0 0 0,0 1 0 0 0,0-1 0 0 0,0 1 0 0 0,0-1 0 0 0,0 0 0 0 0,1 1 0 0 0,-1-1 0 0 0,4 1-1 0 0,-6-2 6 0 0,0 0-1 0 0,1 0 0 0 0,-1 0 0 0 0,0 0 0 0 0,1 0 0 0 0,-1 0 0 0 0,0 0 0 0 0,1 0 0 0 0,-1 0 0 0 0,0 0 0 0 0,1 0 0 0 0,-1 0 0 0 0,0 0 1 0 0,1 0-1 0 0,-1-1 0 0 0,0 1 0 0 0,1 0 0 0 0,-1 0 0 0 0,0 0 0 0 0,0 0 0 0 0,1-1 0 0 0,-1 1 0 0 0,0 0 0 0 0,0 0 0 0 0,1 0 0 0 0,-1-1 1 0 0,0 1-1 0 0,0 0 0 0 0,0-1 0 0 0,1 1 0 0 0,-1 0 0 0 0,0 0 0 0 0,0-1 0 0 0,0 1 0 0 0,0 0 0 0 0,0-1 0 0 0,0 1 0 0 0,1-1 0 0 0,-1-6-187 0 0</inkml:trace>
</inkml:ink>
</file>

<file path=ppt/ink/ink3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2.799"/>
    </inkml:context>
    <inkml:brush xml:id="br0">
      <inkml:brushProperty name="width" value="0.05" units="cm"/>
      <inkml:brushProperty name="height" value="0.05" units="cm"/>
    </inkml:brush>
  </inkml:definitions>
  <inkml:trace contextRef="#ctx0" brushRef="#br0">1 5 10594 0 0,'0'0'819'0'0,"22"-2"-3964"0"0,76-1 4600 0 0,172 18 0 0 0,-258-14-1459 0 0,0 0 0 0 0,0-2 0 0 0,14-1 0 0 0,-20 2-76 0 0</inkml:trace>
</inkml:ink>
</file>

<file path=ppt/ink/ink3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3.203"/>
    </inkml:context>
    <inkml:brush xml:id="br0">
      <inkml:brushProperty name="width" value="0.05" units="cm"/>
      <inkml:brushProperty name="height" value="0.05" units="cm"/>
    </inkml:brush>
  </inkml:definitions>
  <inkml:trace contextRef="#ctx0" brushRef="#br0">29 1 9218 0 0,'-1'-1'4448'0'0,"-1"7"-2201"0"0,-8 68-1867 0 0,3-28-378 0 0,2 1 0 0 0,1 66 0 0 0,21 70-282 0 0,-14-159 48 0 0</inkml:trace>
</inkml:ink>
</file>

<file path=ppt/ink/ink3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4.312"/>
    </inkml:context>
    <inkml:brush xml:id="br0">
      <inkml:brushProperty name="width" value="0.05" units="cm"/>
      <inkml:brushProperty name="height" value="0.05" units="cm"/>
    </inkml:brush>
  </inkml:definitions>
  <inkml:trace contextRef="#ctx0" brushRef="#br0">682 1 6449 0 0,'-7'6'5728'0'0,"-5"15"-5105"0"0,11-19-390 0 0,-50 89 530 0 0,-81 134-69 0 0,101-177-64 0 0,-3-1 0 0 0,-58 62-1 0 0,78-95-379 0 0,-1 0 0 0 0,0 0 0 0 0,0-2 0 0 0,-2 0 0 0 0,1 0 0 0 0,-2-2 0 0 0,1 0 0 0 0,-27 10 0 0 0,41-19-227 0 0,-1-1 0 0 0,1 1 0 0 0,-1-1 0 0 0,1 1 0 0 0,-1-1-1 0 0,0 0 1 0 0,1 0 0 0 0,-1-1 0 0 0,0 1 0 0 0,1-1 0 0 0,-1 0-1 0 0,1 0 1 0 0,-1 0 0 0 0,1 0 0 0 0,0-1 0 0 0,-1 1 0 0 0,1-1-1 0 0,0 0 1 0 0,0 0 0 0 0,0 0 0 0 0,0 0 0 0 0,0-1 0 0 0,1 1-1 0 0,-1-1 1 0 0,1 1 0 0 0,-1-1 0 0 0,-1-4 0 0 0,-2-1-183 0 0,0-1 1 0 0,0 0 0 0 0,1 0-1 0 0,0-1 1 0 0,1 0 0 0 0,0 0-1 0 0,0 0 1 0 0,-2-12-1 0 0,2 3-87 0 0,0 0 0 0 0,2 0 0 0 0,0-1 0 0 0,1 1 0 0 0,1-1 0 0 0,4-34 0 0 0,-3 49 236 0 0,0-1-1 0 0,0 1 1 0 0,1 0-1 0 0,0-1 1 0 0,0 1 0 0 0,0 0-1 0 0,0 0 1 0 0,1 0-1 0 0,-1 0 1 0 0,2 1 0 0 0,-1-1-1 0 0,0 1 1 0 0,1-1-1 0 0,0 1 1 0 0,0 0-1 0 0,0 1 1 0 0,0-1 0 0 0,0 1-1 0 0,1 0 1 0 0,0 0-1 0 0,0 0 1 0 0,0 0 0 0 0,0 1-1 0 0,0 0 1 0 0,0 0-1 0 0,0 1 1 0 0,1-1-1 0 0,6 0 1 0 0,1 1 153 0 0,0 0 0 0 0,-1 1 0 0 0,1 0-1 0 0,0 1 1 0 0,-1 1 0 0 0,1 0 0 0 0,-1 1 0 0 0,0 0 0 0 0,0 1-1 0 0,0 0 1 0 0,0 0 0 0 0,19 12 0 0 0,-13-6-25 0 0,-1 1 1 0 0,0 0-1 0 0,0 2 1 0 0,-1 0-1 0 0,0 1 1 0 0,26 31-1 0 0,-16-13-702 0 0,-2 1 0 0 0,38 68 0 0 0</inkml:trace>
</inkml:ink>
</file>

<file path=ppt/ink/ink3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4.654"/>
    </inkml:context>
    <inkml:brush xml:id="br0">
      <inkml:brushProperty name="width" value="0.05" units="cm"/>
      <inkml:brushProperty name="height" value="0.05" units="cm"/>
    </inkml:brush>
  </inkml:definitions>
  <inkml:trace contextRef="#ctx0" brushRef="#br0">31 1 11058 0 0,'0'0'506'0'0,"-9"26"21"0"0,4-10-615 0 0,0 0 0 0 0,1 1 1 0 0,1-1-1 0 0,-1 30 0 0 0,3-38 55 0 0,1 1-1 0 0,1-1 1 0 0,0 1-1 0 0,0-1 1 0 0,1 0-1 0 0,0 1 1 0 0,0-1-1 0 0,1 0 1 0 0,0 0-1 0 0,0 0 1 0 0,5 8-1 0 0,-8-16 43 0 0,1 1 0 0 0,-1-1 0 0 0,0 1 0 0 0,1 0 0 0 0,-1-1 0 0 0,1 1 0 0 0,-1-1 0 0 0,1 1 0 0 0,-1-1 0 0 0,1 1 0 0 0,-1-1-1 0 0,1 0 1 0 0,0 1 0 0 0,-1-1 0 0 0,1 0 0 0 0,-1 1 0 0 0,1-1 0 0 0,0 0 0 0 0,-1 0 0 0 0,1 1 0 0 0,0-1 0 0 0,0 0 0 0 0,-1 0 0 0 0,1 0-1 0 0,0 0 1 0 0,0 0 0 0 0,1 0 40 0 0,0-1 0 0 0,-1 1 0 0 0,1-1 0 0 0,-1 0 0 0 0,1 1 0 0 0,0-1 0 0 0,-1 0 0 0 0,0 0 0 0 0,1 0 0 0 0,1-2 0 0 0,4-3 168 0 0,-1 0 0 0 0,0-1-1 0 0,5-8 1 0 0,-11 15-217 0 0,12-18-728 0 0,-1-1-3591 0 0</inkml:trace>
</inkml:ink>
</file>

<file path=ppt/ink/ink3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5.011"/>
    </inkml:context>
    <inkml:brush xml:id="br0">
      <inkml:brushProperty name="width" value="0.05" units="cm"/>
      <inkml:brushProperty name="height" value="0.05" units="cm"/>
    </inkml:brush>
  </inkml:definitions>
  <inkml:trace contextRef="#ctx0" brushRef="#br0">0 1 3681 0 0,'2'0'360'0'0,"-1"1"-360"0"0,0-1 0 0 0,2 2 0 0 0,0-2 0 0 0,0 1 88 0 0,4 0-24 0 0,3 1-64 0 0,8 1 96 0 0,3 0-96 0 0,5 0-96 0 0,3-2 24 0 0,2-1 0 0 0,0-1-104 0 0,1-2-16 0 0,-1-2-8 0 0,0 0 0 0 0</inkml:trace>
</inkml:ink>
</file>

<file path=ppt/ink/ink3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5.554"/>
    </inkml:context>
    <inkml:brush xml:id="br0">
      <inkml:brushProperty name="width" value="0.05" units="cm"/>
      <inkml:brushProperty name="height" value="0.05" units="cm"/>
    </inkml:brush>
  </inkml:definitions>
  <inkml:trace contextRef="#ctx0" brushRef="#br0">0 7 7154 0 0,'118'-4'2650'0'0,"71"2"2037"0"0,-67 2-4847 0 0,-113 0 88 0 0</inkml:trace>
</inkml:ink>
</file>

<file path=ppt/ink/ink3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5.933"/>
    </inkml:context>
    <inkml:brush xml:id="br0">
      <inkml:brushProperty name="width" value="0.05" units="cm"/>
      <inkml:brushProperty name="height" value="0.05" units="cm"/>
    </inkml:brush>
  </inkml:definitions>
  <inkml:trace contextRef="#ctx0" brushRef="#br0">32 1 9218 0 0,'0'0'831'0'0,"0"0"-686"0"0,-1-1-86 0 0,-6 37 1419 0 0,-4 47-1652 0 0,0 136 1 0 0,10-183 119 0 0,1-7 54 0 0</inkml:trace>
</inkml:ink>
</file>

<file path=ppt/ink/ink3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6.886"/>
    </inkml:context>
    <inkml:brush xml:id="br0">
      <inkml:brushProperty name="width" value="0.05" units="cm"/>
      <inkml:brushProperty name="height" value="0.05" units="cm"/>
    </inkml:brush>
  </inkml:definitions>
  <inkml:trace contextRef="#ctx0" brushRef="#br0">120 1427 10594 0 0,'0'0'819'0'0,"-4"-2"-1043"0"0,-1-6 5933 0 0,-2-24-5217 0 0,1 0 0 0 0,1 0 0 0 0,-1-60 0 0 0,12-105-715 0 0,-2 124 287 0 0,29-316-455 0 0,-23 326 355 0 0,3 0-1 0 0,3 1 1 0 0,2 0 0 0 0,29-63 0 0 0,-39 108-333 0 0,1-1 1 0 0,1 1-1 0 0,1 1 1 0 0,0-1-1 0 0,18-18 1 0 0,-23 28 304 0 0,1 0 1 0 0,0 0 0 0 0,0 1-1 0 0,0 0 1 0 0,1 0-1 0 0,0 1 1 0 0,0 0-1 0 0,1 1 1 0 0,-1 0 0 0 0,1 0-1 0 0,0 0 1 0 0,18-3-1 0 0,-25 6 77 0 0,0 1-1 0 0,0-1 0 0 0,-1 1 1 0 0,1 0-1 0 0,0-1 0 0 0,0 1 1 0 0,0 0-1 0 0,0 0 0 0 0,0 1 1 0 0,0-1-1 0 0,0 0 1 0 0,0 1-1 0 0,0-1 0 0 0,0 1 1 0 0,0-1-1 0 0,-1 1 0 0 0,1 0 1 0 0,0 0-1 0 0,0 0 0 0 0,-1 0 1 0 0,1 0-1 0 0,2 2 0 0 0,-2 0 32 0 0,-1 0 0 0 0,1 0 0 0 0,-1 0-1 0 0,0 0 1 0 0,0 0 0 0 0,0 0-1 0 0,0 0 1 0 0,0 0 0 0 0,-1 0 0 0 0,1 0-1 0 0,-1 0 1 0 0,0 1 0 0 0,-1 4-1 0 0,1 8-3 0 0,-1 1-1 0 0,0-1 0 0 0,-1 1 1 0 0,-1-1-1 0 0,-1 0 0 0 0,-1 0 0 0 0,0 0 1 0 0,0-1-1 0 0,-2 0 0 0 0,-9 17 1 0 0,9-21-15 0 0,0-1 0 0 0,-1 1 0 0 0,0-1 0 0 0,0 0 0 0 0,-1-1 0 0 0,-1 0 1 0 0,0 0-1 0 0,0-1 0 0 0,0 0 0 0 0,-1-1 0 0 0,0 0 0 0 0,-1-1 0 0 0,-16 7 1 0 0,14-7-19 0 0,0-1 1 0 0,0 0-1 0 0,-1-1 1 0 0,1 0 0 0 0,-1-1-1 0 0,-29 1 1 0 0,42-5-33 0 0,7-4 113 0 0,15-2-941 0 0,-12 5 790 0 0,1 1 0 0 0,-1 1 0 0 0,1-1 0 0 0,-1 1-1 0 0,1 1 1 0 0,-1-1 0 0 0,1 2 0 0 0,-1-1 0 0 0,0 1-1 0 0,1 0 1 0 0,-1 1 0 0 0,0 0 0 0 0,0 0-1 0 0,-1 1 1 0 0,1 0 0 0 0,-1 0 0 0 0,0 1 0 0 0,0 0-1 0 0,8 7 1 0 0,-11-9 65 0 0,0 1 0 0 0,0 0 1 0 0,-1 0-1 0 0,0 0 0 0 0,1 0 0 0 0,-1 0 0 0 0,-1 1 0 0 0,1-1 0 0 0,-1 1 1 0 0,1 0-1 0 0,1 6 0 0 0,-4-8 27 0 0,1 0 1 0 0,-1 0-1 0 0,0-1 1 0 0,0 1-1 0 0,0 0 1 0 0,-1 0-1 0 0,1-1 1 0 0,0 1-1 0 0,-1 0 1 0 0,0-1-1 0 0,0 1 1 0 0,0 0-1 0 0,0-1 1 0 0,0 1-1 0 0,0-1 1 0 0,-1 0-1 0 0,1 1 1 0 0,-1-1-1 0 0,0 0 1 0 0,1 0-1 0 0,-1 0 1 0 0,0 0-1 0 0,-4 3 1 0 0,-1 0 116 0 0,0 1 0 0 0,0-2-1 0 0,-1 1 1 0 0,0-1 0 0 0,0 0 0 0 0,0 0 0 0 0,-1-1 0 0 0,1 0 0 0 0,-1-1 0 0 0,0 0 0 0 0,0 0 0 0 0,0 0 0 0 0,0-2 0 0 0,0 1 0 0 0,0-1 0 0 0,-17-2 0 0 0,-2-1-381 0 0,1-2 1 0 0,0 0 0 0 0,0-2 0 0 0,-31-13-1 0 0,30 9-2465 0 0,17 5-2532 0 0</inkml:trace>
</inkml:ink>
</file>

<file path=ppt/ink/ink3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7.345"/>
    </inkml:context>
    <inkml:brush xml:id="br0">
      <inkml:brushProperty name="width" value="0.05" units="cm"/>
      <inkml:brushProperty name="height" value="0.05" units="cm"/>
    </inkml:brush>
  </inkml:definitions>
  <inkml:trace contextRef="#ctx0" brushRef="#br0">220 0 6913 0 0,'0'0'1354'0'0,"3"14"-1203"0"0,-3 37 730 0 0,-2 1 1 0 0,-2-1-1 0 0,-3 0 1 0 0,-2 0-1 0 0,-21 68 1 0 0,24-100-513 0 0,-1-1 0 0 0,0 0 0 0 0,-17 28-1 0 0,19-37-87 0 0,0-1-1 0 0,-1 0 1 0 0,0 0-1 0 0,-1 0 1 0 0,0-1-1 0 0,0 0 0 0 0,0 0 1 0 0,-1-1-1 0 0,-8 6 1 0 0,14-11-274 0 0,1-1 1 0 0,0 1 0 0 0,0 0-1 0 0,-1 0 1 0 0,1-1 0 0 0,-1 1-1 0 0,1-1 1 0 0,0 1 0 0 0,-1-1-1 0 0,1 0 1 0 0,-1 0 0 0 0,1 1-1 0 0,-1-1 1 0 0,1 0 0 0 0,-1 0-1 0 0,1-1 1 0 0,-1 1 0 0 0,1 0-1 0 0,-1 0 1 0 0,1-1 0 0 0,-1 1-1 0 0,1-1 1 0 0,-1 1 0 0 0,1-1-1 0 0,0 1 1 0 0,-1-1 0 0 0,1 0 0 0 0,-1-1-1 0 0,-8-6-316 0 0</inkml:trace>
</inkml:ink>
</file>

<file path=ppt/ink/ink3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7.721"/>
    </inkml:context>
    <inkml:brush xml:id="br0">
      <inkml:brushProperty name="width" value="0.05" units="cm"/>
      <inkml:brushProperty name="height" value="0.05" units="cm"/>
    </inkml:brush>
  </inkml:definitions>
  <inkml:trace contextRef="#ctx0" brushRef="#br0">1 1 5529 0 0,'0'0'488'0'0,"1"0"-392"0"0,0 0-96 0 0,2 0 0 0 0,-1 0 80 0 0,1 0-8 0 0,2 1 0 0 0,3-1 0 0 0,3 2-72 0 0,2-1-136 0 0,0 2 32 0 0,2 0 8 0 0,-1 0 16 0 0,2 0 8 0 0,1 1 0 0 0,-2-3 0 0 0,-4 1 72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3.781"/>
    </inkml:context>
    <inkml:brush xml:id="br0">
      <inkml:brushProperty name="width" value="0.05" units="cm"/>
      <inkml:brushProperty name="height" value="0.05" units="cm"/>
      <inkml:brushProperty name="color" value="#004F8B"/>
    </inkml:brush>
  </inkml:definitions>
  <inkml:trace contextRef="#ctx0" brushRef="#br0">0 131 8754 0 0,'0'0'399'0'0,"23"-3"154"0"0,355-93-732 0 0,-312 76 213 0 0,-27 8 31 0 0</inkml:trace>
</inkml:ink>
</file>

<file path=ppt/ink/ink3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8.227"/>
    </inkml:context>
    <inkml:brush xml:id="br0">
      <inkml:brushProperty name="width" value="0.05" units="cm"/>
      <inkml:brushProperty name="height" value="0.05" units="cm"/>
    </inkml:brush>
  </inkml:definitions>
  <inkml:trace contextRef="#ctx0" brushRef="#br0">1 33 10594 0 0,'0'0'819'0'0,"18"-2"-1348"0"0,250-11 3400 0 0,-236 14-2825 0 0,43-2-62 0 0,-67 0-154 0 0,0 0-1 0 0,0 0 0 0 0,0-1 0 0 0,0 0 0 0 0,0 0 0 0 0,13-6 0 0 0</inkml:trace>
</inkml:ink>
</file>

<file path=ppt/ink/ink3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8.654"/>
    </inkml:context>
    <inkml:brush xml:id="br0">
      <inkml:brushProperty name="width" value="0.05" units="cm"/>
      <inkml:brushProperty name="height" value="0.05" units="cm"/>
    </inkml:brush>
  </inkml:definitions>
  <inkml:trace contextRef="#ctx0" brushRef="#br0">58 0 10594 0 0,'-1'3'-102'0'0,"0"-1"0"0"0,0 0 0 0 0,0 1-1 0 0,1-1 1 0 0,-1 1 0 0 0,1-1 0 0 0,-1 1 0 0 0,1 0-1 0 0,0-1 1 0 0,0 5 0 0 0,0-1 34 0 0,-23 158 2494 0 0,11-94-1606 0 0,-3 83 0 0 0,13-25-1075 0 0,2-117 245 0 0</inkml:trace>
</inkml:ink>
</file>

<file path=ppt/ink/ink3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9.192"/>
    </inkml:context>
    <inkml:brush xml:id="br0">
      <inkml:brushProperty name="width" value="0.05" units="cm"/>
      <inkml:brushProperty name="height" value="0.05" units="cm"/>
    </inkml:brush>
  </inkml:definitions>
  <inkml:trace contextRef="#ctx0" brushRef="#br0">190 3 8754 0 0,'-1'-1'111'0'0,"0"1"1"0"0,0 0 0 0 0,0-1-1 0 0,1 1 1 0 0,-1 0 0 0 0,0 0-1 0 0,0 0 1 0 0,0 0-1 0 0,0 0 1 0 0,0 0 0 0 0,0 0-1 0 0,0 0 1 0 0,0 0 0 0 0,0 0-1 0 0,0 0 1 0 0,1 1-1 0 0,-1-1 1 0 0,0 0 0 0 0,0 1-1 0 0,0-1 1 0 0,0 0 0 0 0,1 1-1 0 0,-1-1 1 0 0,0 1-1 0 0,0-1 1 0 0,1 1 0 0 0,-1 0-1 0 0,0-1 1 0 0,0 2-1 0 0,-23 22 709 0 0,23-23-735 0 0,-17 21 87 0 0,2 1 0 0 0,0 0 0 0 0,2 1 1 0 0,0 1-1 0 0,2 0 0 0 0,-17 49 0 0 0,24-55-146 0 0,0 0 0 0 0,2 0 0 0 0,0 1 1 0 0,1 0-1 0 0,1-1 0 0 0,1 1 0 0 0,1 0 0 0 0,0-1 0 0 0,2 1 0 0 0,0-1 0 0 0,1 1 0 0 0,1-1 0 0 0,1 0 0 0 0,1-1 0 0 0,0 0 0 0 0,1 0 0 0 0,1 0 0 0 0,15 21 0 0 0,-21-35-177 0 0,0 0 0 0 0,1 1-1 0 0,0-1 1 0 0,0 0 0 0 0,0-1 0 0 0,7 6-1 0 0,2-2-4742 0 0</inkml:trace>
</inkml:ink>
</file>

<file path=ppt/ink/ink3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49.741"/>
    </inkml:context>
    <inkml:brush xml:id="br0">
      <inkml:brushProperty name="width" value="0.05" units="cm"/>
      <inkml:brushProperty name="height" value="0.05" units="cm"/>
    </inkml:brush>
  </inkml:definitions>
  <inkml:trace contextRef="#ctx0" brushRef="#br0">645 1 4609 0 0,'-10'11'164'0'0,"1"1"0"0"0,1 0-1 0 0,0 1 1 0 0,1 0 0 0 0,-8 19 0 0 0,1-4-11 0 0,-27 55 409 0 0,11-20 697 0 0,-3-1 1 0 0,-40 57 0 0 0,61-103-821 0 0,0-1 0 0 0,0 1 1 0 0,-2-2-1 0 0,0 0 0 0 0,0-1 0 0 0,-1 0 0 0 0,-1-1 0 0 0,0-1 0 0 0,-1 0 0 0 0,0-1 0 0 0,-33 14 0 0 0,46-23-375 0 0,0 1 0 0 0,-1-1-1 0 0,1 0 1 0 0,-1 0 0 0 0,1-1-1 0 0,0 1 1 0 0,-1-1 0 0 0,1 0-1 0 0,-1 0 1 0 0,1 0 0 0 0,-1-1 0 0 0,1 1-1 0 0,-1-1 1 0 0,1 0 0 0 0,0 0-1 0 0,-1-1 1 0 0,1 0 0 0 0,0 1-1 0 0,-4-4 1 0 0,2 1-107 0 0,1 0 0 0 0,-1 0 0 0 0,1-1 0 0 0,0 0 0 0 0,0 0 1 0 0,0-1-1 0 0,1 1 0 0 0,-1-1 0 0 0,2 0 0 0 0,-1 0 0 0 0,-4-10 0 0 0,1 0-351 0 0,1-1-1 0 0,1 0 1 0 0,0 0-1 0 0,1-1 1 0 0,1 0 0 0 0,-1-30-1 0 0,3 4-484 0 0,6-68-1 0 0,-5 110 891 0 0,0 0-1 0 0,1-1 0 0 0,-1 1 0 0 0,0-1 1 0 0,1 1-1 0 0,0-1 0 0 0,-1 1 0 0 0,1 0 1 0 0,0-1-1 0 0,0 1 0 0 0,0 0 0 0 0,1 0 1 0 0,-1 0-1 0 0,0 0 0 0 0,1 0 0 0 0,-1 0 1 0 0,1 0-1 0 0,0 0 0 0 0,0 1 0 0 0,-1-1 1 0 0,1 1-1 0 0,0-1 0 0 0,4-1 0 0 0,-3 2 86 0 0,1 0-1 0 0,0 0 0 0 0,0 0 0 0 0,0 1 1 0 0,0-1-1 0 0,0 1 0 0 0,1 0 0 0 0,-1 0 0 0 0,0 0 1 0 0,0 1-1 0 0,0 0 0 0 0,0 0 0 0 0,5 1 0 0 0,7 4 341 0 0,-1-1-1 0 0,-1 2 0 0 0,1 0 0 0 0,-1 0 0 0 0,17 14 0 0 0,62 51 80 0 0,-41-24-592 0 0,-2 4-1 0 0,71 92 0 0 0,-68-78-1294 0 0,-39-51 464 0 0,0-2-11 0 0</inkml:trace>
</inkml:ink>
</file>

<file path=ppt/ink/ink3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2.277"/>
    </inkml:context>
    <inkml:brush xml:id="br0">
      <inkml:brushProperty name="width" value="0.05" units="cm"/>
      <inkml:brushProperty name="height" value="0.05" units="cm"/>
    </inkml:brush>
  </inkml:definitions>
  <inkml:trace contextRef="#ctx0" brushRef="#br0">35 1680 10594 0 0,'-11'-25'4098'0'0,"3"-5"-3013"0"0,3 0 0 0 0,0-1 0 0 0,2 0 0 0 0,1-45 0 0 0,1 60-774 0 0,12-863 1042 0 0,-8 830-1382 0 0,2-1 1 0 0,3 1 0 0 0,2 0 0 0 0,21-65-1 0 0,-23 94 12 0 0,0 0 0 0 0,2 0 0 0 0,0 1 0 0 0,1 0 1 0 0,17-21-1 0 0,-19 29 10 0 0,1 0 1 0 0,0 0 0 0 0,0 1 0 0 0,2 1 0 0 0,-1 0-1 0 0,1 0 1 0 0,0 1 0 0 0,22-11 0 0 0,-29 16-38 0 0,0 1 1 0 0,1 0-1 0 0,-1 0 1 0 0,1 0-1 0 0,-1 1 0 0 0,1 0 1 0 0,-1 0-1 0 0,1 0 1 0 0,0 1-1 0 0,0-1 0 0 0,-1 1 1 0 0,1 1-1 0 0,0-1 1 0 0,8 3-1 0 0,-10-2-20 0 0,-1 1-1 0 0,1-1 1 0 0,-1 1 0 0 0,1 0-1 0 0,-1 0 1 0 0,0 0 0 0 0,0 0-1 0 0,0 1 1 0 0,0-1 0 0 0,0 1-1 0 0,0 0 1 0 0,-1 0 0 0 0,1 0-1 0 0,-1 0 1 0 0,0 0 0 0 0,0 0-1 0 0,0 1 1 0 0,0-1 0 0 0,-1 1-1 0 0,0-1 1 0 0,1 1-1 0 0,0 5 1 0 0,1 2 16 0 0,-1 1 0 0 0,0-1 1 0 0,0 1-1 0 0,-1-1 0 0 0,-1 1 0 0 0,0-1 0 0 0,0 1 1 0 0,-1 0-1 0 0,-1-1 0 0 0,0 1 0 0 0,-1-1 0 0 0,0 0 0 0 0,0 0 1 0 0,-1 0-1 0 0,-1 0 0 0 0,0-1 0 0 0,0 1 0 0 0,-1-1 0 0 0,0 0 1 0 0,-1-1-1 0 0,0 0 0 0 0,-1 0 0 0 0,0 0 0 0 0,0-1 0 0 0,-1 0 1 0 0,0-1-1 0 0,0 0 0 0 0,-16 10 0 0 0,11-9 12 0 0,-44 23 130 0 0,54-29-44 0 0,-1 0-1 0 0,1 0 1 0 0,-1-1 0 0 0,1 0 0 0 0,-1 0 0 0 0,1 0 0 0 0,-1 0 0 0 0,0-1 0 0 0,1 0 0 0 0,-1 0-1 0 0,-6-1 1 0 0,26 6-5212 0 0,-7-2 5062 0 0,0 0-1 0 0,-1 1 0 0 0,1 0 1 0 0,11 9-1 0 0,-14-9 91 0 0,2 0-1 0 0,-1 1 1 0 0,0 1 0 0 0,0-1 0 0 0,0 1-1 0 0,6 9 1 0 0,-10-13 9 0 0,-1 0 0 0 0,0 0-1 0 0,0 0 1 0 0,0 0 0 0 0,0 0-1 0 0,-1 0 1 0 0,1 0 0 0 0,0 0-1 0 0,-1 1 1 0 0,0-1 0 0 0,1 0-1 0 0,-1 0 1 0 0,0 1-1 0 0,0-1 1 0 0,0 0 0 0 0,-1 0-1 0 0,1 1 1 0 0,0-1 0 0 0,-1 0-1 0 0,1 0 1 0 0,-1 0 0 0 0,0 1-1 0 0,0-1 1 0 0,-1 2 0 0 0,-2 2-3 0 0,0 0 1 0 0,0-1-1 0 0,-1 1 1 0 0,1-1-1 0 0,-1 0 0 0 0,-1 0 1 0 0,1 0-1 0 0,-11 7 1 0 0,3-4-329 0 0</inkml:trace>
</inkml:ink>
</file>

<file path=ppt/ink/ink3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2.626"/>
    </inkml:context>
    <inkml:brush xml:id="br0">
      <inkml:brushProperty name="width" value="0.05" units="cm"/>
      <inkml:brushProperty name="height" value="0.05" units="cm"/>
    </inkml:brush>
  </inkml:definitions>
  <inkml:trace contextRef="#ctx0" brushRef="#br0">92 1 4145 0 0,'22'22'97'0'0,"-1"2"0"0"0,0 1 0 0 0,-2 0 0 0 0,-1 1 0 0 0,-1 2 0 0 0,18 37 0 0 0,-26-44 350 0 0,-1 0 0 0 0,-1 1 0 0 0,-1 0 1 0 0,-1 0-1 0 0,0 0 0 0 0,-2 1 0 0 0,-1-1 0 0 0,0 1 0 0 0,-4 37 0 0 0,1-44-220 0 0,-1 1 0 0 0,-1-1-1 0 0,-1 0 1 0 0,0 0 0 0 0,-1-1 0 0 0,-1 1-1 0 0,0-1 1 0 0,-1 0 0 0 0,-1-1-1 0 0,-12 19 1 0 0,12-22 62 0 0,-1 0 0 0 0,0-1 0 0 0,0 0 0 0 0,-1-1 0 0 0,-1 0-1 0 0,1-1 1 0 0,-1 0 0 0 0,-1 0 0 0 0,1-1 0 0 0,-1-1 0 0 0,-1 0 0 0 0,-24 9 0 0 0,7-7-1130 0 0,-2 0-4365 0 0</inkml:trace>
</inkml:ink>
</file>

<file path=ppt/ink/ink3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3.338"/>
    </inkml:context>
    <inkml:brush xml:id="br0">
      <inkml:brushProperty name="width" value="0.05" units="cm"/>
      <inkml:brushProperty name="height" value="0.05" units="cm"/>
    </inkml:brush>
  </inkml:definitions>
  <inkml:trace contextRef="#ctx0" brushRef="#br0">67 0 10594 0 0,'0'0'5063'0'0,"-3"5"-4710"0"0,-7 14-237 0 0,0 1 0 0 0,1 0 1 0 0,1 0-1 0 0,-10 43 0 0 0,15-53-140 0 0,1 1 1 0 0,0 0 0 0 0,1 0-1 0 0,1 0 1 0 0,0 0 0 0 0,0 0-1 0 0,1 0 1 0 0,0 0 0 0 0,1 0-1 0 0,0 0 1 0 0,1 0 0 0 0,5 13-1 0 0,-8-23 16 0 0,1 0-1 0 0,-1 0 0 0 0,0-1 1 0 0,1 1-1 0 0,-1 0 0 0 0,1 0 1 0 0,-1 0-1 0 0,1 0 0 0 0,-1-1 1 0 0,1 1-1 0 0,0 0 1 0 0,-1-1-1 0 0,1 1 0 0 0,0 0 1 0 0,-1-1-1 0 0,1 1 0 0 0,0-1 1 0 0,0 1-1 0 0,0-1 0 0 0,0 0 1 0 0,-1 1-1 0 0,1-1 0 0 0,0 0 1 0 0,0 0-1 0 0,0 1 0 0 0,0-1 1 0 0,0 0-1 0 0,0 0 0 0 0,0 0 1 0 0,0 0-1 0 0,0 0 0 0 0,0 0 1 0 0,0 0-1 0 0,0 0 0 0 0,-1-1 1 0 0,1 1-1 0 0,0 0 0 0 0,0-1 1 0 0,1 1-1 0 0,1-2-79 0 0,1 0-1 0 0,-1 0 1 0 0,0 0 0 0 0,0-1-1 0 0,0 1 1 0 0,0-1 0 0 0,0 1-1 0 0,3-6 1 0 0,3-4-391 0 0</inkml:trace>
</inkml:ink>
</file>

<file path=ppt/ink/ink3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3.825"/>
    </inkml:context>
    <inkml:brush xml:id="br0">
      <inkml:brushProperty name="width" value="0.05" units="cm"/>
      <inkml:brushProperty name="height" value="0.05" units="cm"/>
    </inkml:brush>
  </inkml:definitions>
  <inkml:trace contextRef="#ctx0" brushRef="#br0">1 13 10594 0 0,'0'0'819'0'0,"23"0"-1318"0"0,126-11-53 0 0,-126 9 552 0 0</inkml:trace>
</inkml:ink>
</file>

<file path=ppt/ink/ink3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4.207"/>
    </inkml:context>
    <inkml:brush xml:id="br0">
      <inkml:brushProperty name="width" value="0.05" units="cm"/>
      <inkml:brushProperty name="height" value="0.05" units="cm"/>
    </inkml:brush>
  </inkml:definitions>
  <inkml:trace contextRef="#ctx0" brushRef="#br0">263 1 4145 0 0,'2'2'11'0'0,"-1"-1"0"0"0,0 1 0 0 0,1 0 0 0 0,-1 0 0 0 0,0 0 0 0 0,0 0 1 0 0,0 0-1 0 0,0 0 0 0 0,-1 0 0 0 0,1 0 0 0 0,0 0 0 0 0,-1 0 0 0 0,1 2 0 0 0,1 5 221 0 0,3 7 342 0 0,-2 0 1 0 0,0 1-1 0 0,0-1 0 0 0,-2 1 1 0 0,0 31-1 0 0,-13 85 1976 0 0,8-105-1845 0 0,2-12-430 0 0,-1 15-175 0 0,-15 58-1 0 0,16-81 312 0 0,0 0 0 0 0,-1 0-1 0 0,0 0 1 0 0,-1-1 0 0 0,0 0-1 0 0,0 1 1 0 0,0-1 0 0 0,-1-1-1 0 0,0 1 1 0 0,0-1 0 0 0,-1 1 0 0 0,-8 6-1 0 0,10-11-233 0 0,0 1-1 0 0,0-1 0 0 0,0 0 0 0 0,-1 0 1 0 0,1 0-1 0 0,-1-1 0 0 0,1 1 0 0 0,-1-1 1 0 0,0 0-1 0 0,1-1 0 0 0,-1 1 1 0 0,0-1-1 0 0,0 0 0 0 0,1 0 0 0 0,-1 0 1 0 0,0-1-1 0 0,0 0 0 0 0,1 0 0 0 0,-8-2 1 0 0,5 1-466 0 0,1 0 1 0 0,-1-1 0 0 0,1 0-1 0 0,0 0 1 0 0,0 0-1 0 0,0-1 1 0 0,0 0 0 0 0,1 0-1 0 0,-1 0 1 0 0,1-1-1 0 0,0 0 1 0 0,0 0 0 0 0,-4-6-1 0 0,-3-10-5843 0 0</inkml:trace>
</inkml:ink>
</file>

<file path=ppt/ink/ink3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4.576"/>
    </inkml:context>
    <inkml:brush xml:id="br0">
      <inkml:brushProperty name="width" value="0.05" units="cm"/>
      <inkml:brushProperty name="height" value="0.05" units="cm"/>
    </inkml:brush>
  </inkml:definitions>
  <inkml:trace contextRef="#ctx0" brushRef="#br0">1 2 3225 0 0,'6'0'136'0'0,"-4"0"40"0"0,3 0-176 0 0,1-2 0 0 0,-2 2 0 0 0,0 0 0 0 0,2 0-544 0 0,4 0-153 0 0,5 2-23 0 0,3-1-8 0 0,7 1 488 0 0,0-1 96 0 0,-2-1 16 0 0,-3-1 8 0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49.894"/>
    </inkml:context>
    <inkml:brush xml:id="br0">
      <inkml:brushProperty name="width" value="0.05" units="cm"/>
      <inkml:brushProperty name="height" value="0.05" units="cm"/>
      <inkml:brushProperty name="color" value="#004F8B"/>
    </inkml:brush>
  </inkml:definitions>
  <inkml:trace contextRef="#ctx0" brushRef="#br0">164 180 3225 0 0,'0'40'441'0'0,"-3"105"3673"0"0,1-121-2751 0 0,-1 0 0 0 0,-1 0 0 0 0,-13 44 0 0 0,15-63-1146 0 0,1 0-1 0 0,-1-1 1 0 0,-1 1-1 0 0,1-1 1 0 0,-1 0-1 0 0,1 0 1 0 0,-1 0 0 0 0,0 0-1 0 0,-1 0 1 0 0,1 0-1 0 0,-1-1 1 0 0,0 1-1 0 0,1-1 1 0 0,-7 3-1 0 0,8-4-185 0 0,-1-1-1 0 0,1 0 1 0 0,-1 0-1 0 0,1-1 1 0 0,-1 1-1 0 0,0 0 0 0 0,1-1 1 0 0,-1 1-1 0 0,0-1 1 0 0,1 0-1 0 0,-1 0 1 0 0,0 0-1 0 0,1 0 1 0 0,-1-1-1 0 0,0 1 1 0 0,1-1-1 0 0,-1 0 0 0 0,1 1 1 0 0,-1-1-1 0 0,0 0 1 0 0,1 0-1 0 0,0-1 1 0 0,-1 1-1 0 0,1 0 1 0 0,0-1-1 0 0,0 0 1 0 0,-4-3-1 0 0,-6-6-6201 0 0</inkml:trace>
  <inkml:trace contextRef="#ctx0" brushRef="#br0" timeOffset="1">123 13 920 0 0,'5'-3'0'0'0,"-1"2"80"0"0,-1-1-80 0 0,0 0 0 0 0,-1 2 0 0 0,0 0 0 0 0,1 0 96 0 0,1-1 0 0 0,6 1 0 0 0,2-1 0 0 0,5 0 48 0 0,-1 0 16 0 0,1 1 0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4.129"/>
    </inkml:context>
    <inkml:brush xml:id="br0">
      <inkml:brushProperty name="width" value="0.05" units="cm"/>
      <inkml:brushProperty name="height" value="0.05" units="cm"/>
      <inkml:brushProperty name="color" value="#004F8B"/>
    </inkml:brush>
  </inkml:definitions>
  <inkml:trace contextRef="#ctx0" brushRef="#br0">147 1 11979 0 0,'-1'0'14'0'0,"1"0"1"0"0,0 0-1 0 0,0 0 1 0 0,0 0-1 0 0,-1 0 1 0 0,1 0 0 0 0,0 0-1 0 0,0 0 1 0 0,0 0-1 0 0,-1 0 1 0 0,1 0-1 0 0,0 0 1 0 0,0 0 0 0 0,0 0-1 0 0,-1 0 1 0 0,1 0-1 0 0,0 0 1 0 0,0 1 0 0 0,0-1-1 0 0,0 0 1 0 0,-1 0-1 0 0,1 0 1 0 0,0 0-1 0 0,0 0 1 0 0,0 0 0 0 0,0 1-1 0 0,-1-1 1 0 0,1 0-1 0 0,0 0 1 0 0,0 0-1 0 0,0 0 1 0 0,0 1 0 0 0,0-1-1 0 0,0 0 1 0 0,0 0-1 0 0,0 0 1 0 0,0 1-1 0 0,0-1 1 0 0,0 0 0 0 0,-1 0-1 0 0,1 0 1 0 0,0 1-1 0 0,0-1 1 0 0,0 0 0 0 0,1 0-1 0 0,-1 1 1 0 0,-4 15 660 0 0,3-11-579 0 0,-87 468-179 0 0,78-381 95 0 0,7-55 13 0 0,-1 0 1 0 0,-17 63-1 0 0,21-99 2 0 0,0 0-21 0 0,0-1 0 0 0,0 1-1 0 0,0-1 1 0 0,0 1 0 0 0,0 0 0 0 0,-1-1 0 0 0,1 1 0 0 0,0-1 0 0 0,0 1-1 0 0,0-1 1 0 0,-1 1 0 0 0,1-1 0 0 0,0 0 0 0 0,-1 1 0 0 0,1-1 0 0 0,0 1-1 0 0,-1-1 1 0 0,1 0 0 0 0,-1 1 0 0 0,1-1 0 0 0,-1 0 0 0 0,0 1 0 0 0,-2-19 1807 0 0,4 2-1070 0 0,0 0-1 0 0,1 0 0 0 0,1 0 1 0 0,1 0-1 0 0,8-24 1 0 0,-4 20-1075 0 0,1-1 1 0 0,0 2-1 0 0,19-30 1 0 0,2 12-587 0 0,-29 35 900 0 0,0 1-1 0 0,0 0 0 0 0,0 0 0 0 0,0 0 0 0 0,0 0 0 0 0,1 0 0 0 0,-1 0 0 0 0,0 0 0 0 0,0 0 0 0 0,1 0 0 0 0,-1 1 0 0 0,0-1 1 0 0,1 0-1 0 0,-1 1 0 0 0,1 0 0 0 0,-1-1 0 0 0,1 1 0 0 0,-1 0 0 0 0,1-1 0 0 0,-1 1 0 0 0,1 0 0 0 0,0 0 0 0 0,-1 0 0 0 0,1 0 1 0 0,-1 1-1 0 0,3 0 0 0 0,-2 0 38 0 0,-1 0-1 0 0,1 1 1 0 0,-1-1 0 0 0,0 1 0 0 0,0-1 0 0 0,0 1 0 0 0,0-1 0 0 0,0 1-1 0 0,0 0 1 0 0,0 0 0 0 0,-1-1 0 0 0,1 1 0 0 0,-1 0 0 0 0,1 0 0 0 0,-1 0-1 0 0,0 0 1 0 0,1-1 0 0 0,-1 4 0 0 0,0 38 270 0 0,0-36-240 0 0,-3 139 422 0 0,3-126-558 0 0</inkml:trace>
</inkml:ink>
</file>

<file path=ppt/ink/ink3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5.413"/>
    </inkml:context>
    <inkml:brush xml:id="br0">
      <inkml:brushProperty name="width" value="0.05" units="cm"/>
      <inkml:brushProperty name="height" value="0.05" units="cm"/>
    </inkml:brush>
  </inkml:definitions>
  <inkml:trace contextRef="#ctx0" brushRef="#br0">0 34 6449 0 0,'9'-2'6432'0'0,"4"-2"-5261"0"0,16-3-1723 0 0,36-3 478 0 0,1 3 0 0 0,0 4-1 0 0,126 8 1 0 0,-180-2-870 0 0,-13-3 608 0 0</inkml:trace>
</inkml:ink>
</file>

<file path=ppt/ink/ink3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5.779"/>
    </inkml:context>
    <inkml:brush xml:id="br0">
      <inkml:brushProperty name="width" value="0.05" units="cm"/>
      <inkml:brushProperty name="height" value="0.05" units="cm"/>
    </inkml:brush>
  </inkml:definitions>
  <inkml:trace contextRef="#ctx0" brushRef="#br0">87 1 6913 0 0,'-5'19'941'0'0,"-3"5"-1012"0"0,-21 174 2512 0 0,22-130-2472 0 0,-25 102 0 0 0,31-165 47 0 0,0-4-171 0 0,1 0 1 0 0,-1 1-1 0 0,1-1 0 0 0,-1 0 0 0 0,1 0 0 0 0,-1 1 0 0 0,1-1 0 0 0,0 0 0 0 0,0 1 0 0 0,0-1 0 0 0,0 1 0 0 0,0-1 0 0 0,0 0 0 0 0,0 1 0 0 0,0-1 0 0 0,1 2 0 0 0,1-3-788 0 0</inkml:trace>
</inkml:ink>
</file>

<file path=ppt/ink/ink3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6.915"/>
    </inkml:context>
    <inkml:brush xml:id="br0">
      <inkml:brushProperty name="width" value="0.05" units="cm"/>
      <inkml:brushProperty name="height" value="0.05" units="cm"/>
    </inkml:brush>
  </inkml:definitions>
  <inkml:trace contextRef="#ctx0" brushRef="#br0">687 59 6913 0 0,'-3'-3'11923'0'0,"-6"-4"-11868"0"0,-1 0 0 0 0,-1 1-1 0 0,1 1 1 0 0,-1 0 0 0 0,0 0-1 0 0,0 1 1 0 0,0 0 0 0 0,-1 1 0 0 0,0 0-1 0 0,1 1 1 0 0,-1 0 0 0 0,0 1 0 0 0,-14 0-1 0 0,-11 1-481 0 0,0 1-1 0 0,0 3 0 0 0,-41 8 1 0 0,65-10 427 0 0,1 1 1 0 0,-1 0-1 0 0,1 1 1 0 0,0 0-1 0 0,0 1 1 0 0,-12 7-1 0 0,20-10-15 0 0,1 1 0 0 0,-1-1 1 0 0,1 1-1 0 0,0-1 0 0 0,0 1 0 0 0,0 0 1 0 0,0 0-1 0 0,0 0 0 0 0,1 0 0 0 0,-1 1 1 0 0,1-1-1 0 0,0 1 0 0 0,0-1 0 0 0,0 1 1 0 0,1 0-1 0 0,-1 0 0 0 0,1 0 1 0 0,0 0-1 0 0,0 0 0 0 0,0 0 0 0 0,1 0 1 0 0,-1 7-1 0 0,2-1-36 0 0,0 0 0 0 0,1 0 0 0 0,0 0 0 0 0,0 0 0 0 0,1-1 1 0 0,0 1-1 0 0,1-1 0 0 0,0 1 0 0 0,1-1 0 0 0,0 0 0 0 0,0-1 1 0 0,0 1-1 0 0,2-1 0 0 0,-1 0 0 0 0,14 13 0 0 0,-9-11-95 0 0,1 1 0 0 0,-1-2-1 0 0,2 0 1 0 0,-1 0 0 0 0,1-1-1 0 0,1-1 1 0 0,-1 0 0 0 0,1-1 0 0 0,29 9-1 0 0,-35-14 195 0 0,0 1 0 0 0,0-1 0 0 0,15-1 0 0 0,-34 2 309 0 0,0 0 0 0 0,1 1 0 0 0,-1 0 0 0 0,1 1 0 0 0,0 0 0 0 0,0 1 0 0 0,0 0 0 0 0,-13 9 0 0 0,-3 1 59 0 0,-15 6-492 0 0,1 3 0 0 0,-62 48 0 0 0,87-61 53 0 0,2 1 0 0 0,-1 1 1 0 0,2 1-1 0 0,0-1 0 0 0,0 2 0 0 0,1 0 0 0 0,1 0 1 0 0,1 1-1 0 0,-14 30 0 0 0,21-39-25 0 0,0 0 0 0 0,0-1 1 0 0,1 1-1 0 0,0 0 0 0 0,0 0 0 0 0,1 0 0 0 0,0 0 0 0 0,0 1 1 0 0,1-1-1 0 0,0 0 0 0 0,0 0 0 0 0,0-1 0 0 0,1 1 1 0 0,0 0-1 0 0,1 0 0 0 0,-1-1 0 0 0,1 1 0 0 0,0-1 0 0 0,1 0 1 0 0,0 0-1 0 0,0 0 0 0 0,0-1 0 0 0,0 1 0 0 0,1-1 0 0 0,0 0 1 0 0,11 8-1 0 0,-10-7-12 0 0,1-1 0 0 0,-1 0 0 0 0,2 0 0 0 0,-1-1 0 0 0,0 0 1 0 0,1 0-1 0 0,0-1 0 0 0,0 0 0 0 0,0 0 0 0 0,0-1 0 0 0,0 0 0 0 0,0 0 0 0 0,1-1 0 0 0,-1 0 1 0 0,1-1-1 0 0,-1 0 0 0 0,0 0 0 0 0,1 0 0 0 0,-1-1 0 0 0,1-1 0 0 0,-1 0 0 0 0,10-2 0 0 0,-8-1 80 0 0,1 0-1 0 0,0 0 0 0 0,-1-1 0 0 0,0 0 0 0 0,-1 0 1 0 0,1-1-1 0 0,-1-1 0 0 0,-1 1 0 0 0,1-2 0 0 0,-1 1 1 0 0,-1-1-1 0 0,1 0 0 0 0,-2 0 0 0 0,1-1 1 0 0,7-15-1 0 0,-10 14-520 0 0,1 0 0 0 0,-1 0 0 0 0,-1-1 0 0 0,0 1 0 0 0,2-19 0 0 0,-3 11-4382 0 0</inkml:trace>
</inkml:ink>
</file>

<file path=ppt/ink/ink3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7.534"/>
    </inkml:context>
    <inkml:brush xml:id="br0">
      <inkml:brushProperty name="width" value="0.05" units="cm"/>
      <inkml:brushProperty name="height" value="0.05" units="cm"/>
    </inkml:brush>
  </inkml:definitions>
  <inkml:trace contextRef="#ctx0" brushRef="#br0">112 10 3225 0 0,'0'0'182'0'0,"0"0"-1"0"0,0-1 1 0 0,0 1 0 0 0,0-1 0 0 0,0 1 0 0 0,0 0-1 0 0,-1-1 1 0 0,1 1 0 0 0,0-1 0 0 0,0 1 0 0 0,0 0 0 0 0,0-1-1 0 0,0 1 1 0 0,-1 0 0 0 0,1-1 0 0 0,0 1 0 0 0,0 0-1 0 0,0-1 1 0 0,-1 1 0 0 0,1 0 0 0 0,0-1 0 0 0,-1 1 0 0 0,1 0-1 0 0,0 0 1 0 0,-1-1 0 0 0,1 1 0 0 0,0 0 0 0 0,-1 0 0 0 0,1 0-1 0 0,0 0 1 0 0,-1-1 0 0 0,1 1 0 0 0,-1 0 0 0 0,1 0-1 0 0,0 0 1 0 0,-1 0 0 0 0,1 0 0 0 0,-1 0 0 0 0,1 0 0 0 0,0 0-1 0 0,-1 0 1 0 0,1 0 0 0 0,-1 0 0 0 0,-14 17 5006 0 0,7-7-6214 0 0,-1 1 1122 0 0,0 0 0 0 0,1 0 0 0 0,1 1 0 0 0,0 0 0 0 0,1 0 0 0 0,0 1 0 0 0,0 0 0 0 0,2 0 0 0 0,0 0 0 0 0,-4 18 0 0 0,7-24-113 0 0,1 1 1 0 0,-1-1 0 0 0,1 0 0 0 0,0 0 0 0 0,1 1-1 0 0,-1-1 1 0 0,1 0 0 0 0,1 0 0 0 0,0 0 0 0 0,0 0-1 0 0,0 0 1 0 0,1 0 0 0 0,-1-1 0 0 0,2 1 0 0 0,-1-1-1 0 0,1 1 1 0 0,0-1 0 0 0,0-1 0 0 0,1 1 0 0 0,0 0-1 0 0,6 5 1 0 0,-8-9 13 0 0,-1 0 1 0 0,0 0-1 0 0,0 0 0 0 0,1 0 1 0 0,-1 0-1 0 0,1-1 0 0 0,0 1 1 0 0,-1-1-1 0 0,1 0 0 0 0,0 0 0 0 0,0 0 1 0 0,0 0-1 0 0,0 0 0 0 0,0-1 1 0 0,0 1-1 0 0,0-1 0 0 0,0 0 1 0 0,0 0-1 0 0,4 0 0 0 0,-2-1 49 0 0,-1-1 0 0 0,1 1 0 0 0,-1-1-1 0 0,0 0 1 0 0,0 0 0 0 0,0 0 0 0 0,0 0 0 0 0,0-1-1 0 0,0 0 1 0 0,-1 1 0 0 0,0-1 0 0 0,5-5 0 0 0,2-3-51 0 0,0 0 0 0 0,0-1 1 0 0,-1 0-1 0 0,-1-1 1 0 0,9-16-1 0 0,-11 16-933 0 0,-1 0 0 0 0,0 0 0 0 0,4-16 0 0 0,-4 9-3860 0 0</inkml:trace>
</inkml:ink>
</file>

<file path=ppt/ink/ink3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7.911"/>
    </inkml:context>
    <inkml:brush xml:id="br0">
      <inkml:brushProperty name="width" value="0.05" units="cm"/>
      <inkml:brushProperty name="height" value="0.05" units="cm"/>
    </inkml:brush>
  </inkml:definitions>
  <inkml:trace contextRef="#ctx0" brushRef="#br0">25 67 3225 0 0,'-17'-17'790'0'0,"10"9"2677"0"0,14 6-1384 0 0,176-33-2297 0 0,-161 30 281 0 0</inkml:trace>
</inkml:ink>
</file>

<file path=ppt/ink/ink3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8.568"/>
    </inkml:context>
    <inkml:brush xml:id="br0">
      <inkml:brushProperty name="width" value="0.05" units="cm"/>
      <inkml:brushProperty name="height" value="0.05" units="cm"/>
    </inkml:brush>
  </inkml:definitions>
  <inkml:trace contextRef="#ctx0" brushRef="#br0">332 0 5985 0 0,'0'0'968'0'0,"-4"19"1401"0"0,-18 90-1035 0 0,-9 124-1 0 0,24-168-1375 0 0,4-33 83 0 0,-2 0 1 0 0,-14 48-1 0 0,16-70 143 0 0,-1 1-1 0 0,-1-1 0 0 0,0 0 0 0 0,-9 15 0 0 0,10-20 290 0 0,0 1 0 0 0,0-1 0 0 0,-1-1 0 0 0,1 1 0 0 0,-1 0 0 0 0,0-1 0 0 0,-1 0 0 0 0,-9 6 0 0 0,12-9-378 0 0,-1 1 0 0 0,1-1 0 0 0,0 0 1 0 0,-1 0-1 0 0,1 0 0 0 0,-1 0 0 0 0,1-1 0 0 0,-1 1 1 0 0,0-1-1 0 0,1 0 0 0 0,-1 0 0 0 0,1-1 0 0 0,-1 1 1 0 0,1-1-1 0 0,-1 1 0 0 0,1-1 0 0 0,-1 0 0 0 0,1 0 1 0 0,-1-1-1 0 0,1 1 0 0 0,-5-4 0 0 0,0 0-458 0 0,0 0-1 0 0,0 0 0 0 0,1-1 1 0 0,0 0-1 0 0,0-1 0 0 0,1 0 1 0 0,-7-8-1 0 0,1-3-5663 0 0</inkml:trace>
</inkml:ink>
</file>

<file path=ppt/ink/ink3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8.914"/>
    </inkml:context>
    <inkml:brush xml:id="br0">
      <inkml:brushProperty name="width" value="0.05" units="cm"/>
      <inkml:brushProperty name="height" value="0.05" units="cm"/>
    </inkml:brush>
  </inkml:definitions>
  <inkml:trace contextRef="#ctx0" brushRef="#br0">0 1 3225 0 0,'3'-1'288'0'0,"0"1"-288"0"0,2 0 0 0 0,-3 0 0 0 0,1 1 0 0 0,2-1 0 0 0,5 2 0 0 0,4-2 0 0 0,6 1 0 0 0,4 2 0 0 0,-1 2 0 0 0,-3-1 0 0 0,0 2-256 0 0,0 1-48 0 0,-1 2-16 0 0,1 1-1 0 0</inkml:trace>
</inkml:ink>
</file>

<file path=ppt/ink/ink3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7:59.981"/>
    </inkml:context>
    <inkml:brush xml:id="br0">
      <inkml:brushProperty name="width" value="0.05" units="cm"/>
      <inkml:brushProperty name="height" value="0.05" units="cm"/>
    </inkml:brush>
  </inkml:definitions>
  <inkml:trace contextRef="#ctx0" brushRef="#br0">0 413 7114 0 0,'0'0'157'0'0,"27"-6"422"0"0,124-17-583 0 0,-125 17 3 0 0,0-1 0 0 0,0-1 0 0 0,40-19 0 0 0,-58 22 126 0 0,0 1 1 0 0,0-2-1 0 0,-1 1 1 0 0,0-1-1 0 0,0 0 0 0 0,0-1 1 0 0,-1 0-1 0 0,0 0 1 0 0,0 0-1 0 0,-1 0 1 0 0,0-1-1 0 0,0 0 1 0 0,-1 0-1 0 0,0-1 1 0 0,5-13-1 0 0,-6 12 17 0 0,0 0 0 0 0,-1 0 0 0 0,0 0 1 0 0,0 0-1 0 0,-1 0 0 0 0,0-1 0 0 0,-1 1 0 0 0,0 0 0 0 0,-1-1 0 0 0,0 1 0 0 0,-1 0 0 0 0,0 0 0 0 0,-6-19 1 0 0,-10-4-372 0 0,17 31 179 0 0,0 1-1 0 0,0-1 1 0 0,0 1-1 0 0,0 0 1 0 0,-1-1-1 0 0,1 1 1 0 0,0 0-1 0 0,-1 0 1 0 0,1 0-1 0 0,-1 0 1 0 0,1 0-1 0 0,-1 0 0 0 0,1 1 1 0 0,-1-1-1 0 0,0 0 1 0 0,1 1-1 0 0,-1-1 1 0 0,-3 0-1 0 0,2 3 45 0 0,1 0-1 0 0,0-1 1 0 0,-1 1-1 0 0,1 0 1 0 0,0 0 0 0 0,0 0-1 0 0,0 1 1 0 0,0-1-1 0 0,1 0 1 0 0,-3 5-1 0 0,1-3-4 0 0,-8 13-11 0 0,1 0 1 0 0,0 1 0 0 0,1 0 0 0 0,-12 38 0 0 0,-15 84-18 0 0,16-57 24 0 0,-32 151-58 0 0,8-32 28 0 0,41-194 106 0 0,1 1-1 0 0,-1 0 1 0 0,0-1-1 0 0,-1 0 0 0 0,-7 14 1 0 0,7-24 2491 0 0,0-8-322 0 0,-1-15-293 0 0,4 7-1944 0 0,1 1 1 0 0,1-1-1 0 0,0 0 0 0 0,2 1 1 0 0,0-1-1 0 0,1 1 1 0 0,0 0-1 0 0,2 0 1 0 0,0 0-1 0 0,1 1 1 0 0,0 0-1 0 0,20-30 0 0 0,-18 35-57 0 0,0 0 0 0 0,1 0 0 0 0,0 1 0 0 0,1 0 0 0 0,0 1 0 0 0,1 1-1 0 0,0 0 1 0 0,0 0 0 0 0,1 1 0 0 0,19-8 0 0 0,2 2-165 0 0,0 1 1 0 0,70-14-1 0 0,-94 24 59 0 0,0 0-1 0 0,0 1 0 0 0,19 1 1 0 0,-26 0-24 0 0,-1 0 0 0 0,1 0 0 0 0,-1 0 0 0 0,1 1 0 0 0,-1-1 0 0 0,1 1 1 0 0,-1 0-1 0 0,1 0 0 0 0,-1 0 0 0 0,1 0 0 0 0,-1 0 0 0 0,0 0 0 0 0,0 0 0 0 0,0 1 0 0 0,0-1 1 0 0,0 1-1 0 0,0 0 0 0 0,0 0 0 0 0,0 0 0 0 0,1 2 0 0 0,-2-3 99 0 0,-1 0-1 0 0,1 1 1 0 0,-1-1-1 0 0,0 0 1 0 0,1 1-1 0 0,-1-1 1 0 0,0 1-1 0 0,0-1 1 0 0,0 0 0 0 0,0 1-1 0 0,0-1 1 0 0,-1 0-1 0 0,1 1 1 0 0,0-1-1 0 0,-1 0 1 0 0,1 1-1 0 0,0-1 1 0 0,-1 0 0 0 0,0 0-1 0 0,1 1 1 0 0,-1-1-1 0 0,0 0 1 0 0,1 0-1 0 0,-1 0 1 0 0,0 0-1 0 0,-1 1 1 0 0,-29 28 219 0 0,27-27-123 0 0,-10 8-1 0 0,-2 0 0 0 0,1-1 0 0 0,-1 0 0 0 0,-1-2 0 0 0,0 0 0 0 0,-18 7 0 0 0,23-11-70 0 0,-1 0-1 0 0,0-1 1 0 0,0 0 0 0 0,0-1-1 0 0,0-1 1 0 0,0 0 0 0 0,0 0-1 0 0,0-1 1 0 0,-19-3 0 0 0,23 1-15 0 0,0 0 1 0 0,0-1-1 0 0,0 0 1 0 0,0 0-1 0 0,1-1 1 0 0,-1 0-1 0 0,1 0 1 0 0,0-1 0 0 0,0 0-1 0 0,1-1 1 0 0,-8-7-1 0 0,135 101 4876 0 0,161 101-4599 0 0,-213-142-203 0 0,-49-32-42 0 0</inkml:trace>
</inkml:ink>
</file>

<file path=ppt/ink/ink3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16.753"/>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524 0 9218 0 0,'-7'3'6196'0'0,"-58"63"-4883"0"0,-120 99-1 0 0,20-22-931 0 0,156-135-360 0 0,-43 45 68 0 0,47-48-115 0 0,0 1 0 0 0,0 1 1 0 0,1-1-1 0 0,0 1 1 0 0,0-1-1 0 0,1 1 1 0 0,-4 9-1 0 0,7-15-16 0 0,-1 0 0 0 0,1 0 0 0 0,-1 1 1 0 0,1-1-1 0 0,0 0 0 0 0,-1 1 0 0 0,1-1 0 0 0,0 0 0 0 0,0 1 0 0 0,0-1 0 0 0,0 0 0 0 0,0 1 0 0 0,0-1 0 0 0,0 1 0 0 0,0-1 0 0 0,1 0 0 0 0,-1 1 0 0 0,0-1 0 0 0,1 0 1 0 0,0 0-1 0 0,-1 1 0 0 0,1-1 0 0 0,1 2 0 0 0,-1-2-143 0 0,0 0-1 0 0,1-1 1 0 0,-1 1 0 0 0,0 0 0 0 0,1-1 0 0 0,-1 1-1 0 0,1-1 1 0 0,-1 0 0 0 0,1 1 0 0 0,-1-1 0 0 0,0 0-1 0 0,1 0 1 0 0,-1 0 0 0 0,1 0 0 0 0,-1 0 0 0 0,1 0-1 0 0,2-1 1 0 0,7-1-859 0 0,1-2 1 0 0,-1 1-1 0 0,0-1 0 0 0,12-6 0 0 0,71-38-2875 0 0,46-30 2569 0 0,-18 9 967 0 0,33-26-94 0 0,-3 3 517 0 0,-118 74 190 0 0,0 1 1 0 0,61-19 0 0 0,-81 36 1062 0 0,-25 15 2612 0 0,4-8-2597 0 0,-124 139 5693 0 0,-81 58-6405 0 0,28-46-452 0 0,-31 31 393 0 0,166-137-439 0 0,44-47-105 0 0,0 1 0 0 0,1 0 0 0 0,0 0 0 0 0,1 0 0 0 0,-1 1 0 0 0,1-1 0 0 0,-4 13 0 0 0,7-19-23 0 0,0 0 1 0 0,0 1 0 0 0,-1-1 0 0 0,1 1 0 0 0,0-1 0 0 0,0 1-1 0 0,0-1 1 0 0,0 1 0 0 0,0-1 0 0 0,0 1 0 0 0,0-1 0 0 0,0 1-1 0 0,0 0 1 0 0,0-1 0 0 0,0 1 0 0 0,0-1 0 0 0,0 1-1 0 0,0-1 1 0 0,0 1 0 0 0,0-1 0 0 0,1 1 0 0 0,-1-1 0 0 0,0 1-1 0 0,0-1 1 0 0,0 0 0 0 0,1 1 0 0 0,-1-1 0 0 0,0 1 0 0 0,1-1-1 0 0,-1 0 1 0 0,1 1 0 0 0,-1-1 0 0 0,0 0 0 0 0,1 1 0 0 0,-1-1-1 0 0,1 1 1 0 0,1-1-220 0 0,0 0 0 0 0,-1 0 0 0 0,1 0 0 0 0,0 0 0 0 0,-1 0 0 0 0,1-1 0 0 0,-1 1 0 0 0,1 0 0 0 0,0-1 0 0 0,-1 1 0 0 0,3-2 0 0 0,39-22-4321 0 0,327-257 1976 0 0,-123 86 639 0 0,17 22 1068 0 0,-213 142 913 0 0,36-18 72 0 0,-74 43-83 0 0,0 0-1 0 0,1 1 1 0 0,0 0 0 0 0,22-4-1 0 0,-36 8-13 0 0,0 1 0 0 0,1 0-1 0 0,-1 0 1 0 0,1 0-1 0 0,-1 0 1 0 0,1 0 0 0 0,-1 0-1 0 0,0 0 1 0 0,1 0 0 0 0,-1 0-1 0 0,1 0 1 0 0,-1 0-1 0 0,1 0 1 0 0,-1 0 0 0 0,0 0-1 0 0,1 0 1 0 0,-1 0 0 0 0,1 0-1 0 0,-1 1 1 0 0,1-1-1 0 0,-1 0 1 0 0,0 0 0 0 0,1 0-1 0 0,-1 1 1 0 0,0-1 0 0 0,1 0-1 0 0,-1 1 1 0 0,0-1-1 0 0,1 1 1 0 0,-3 12 185 0 0,-20 19 220 0 0,18-27-382 0 0,-56 70 1227 0 0,-3-2-1 0 0,-97 86 1 0 0,-163 113 3479 0 0,249-212-4474 0 0,-14 8-240 0 0,49-40 0 0 0,1 2 0 0 0,2 1 0 0 0,-53 58 0 0 0,86-85-14 0 0,1-1 0 0 0,-1 1 0 0 0,1-1 0 0 0,0 1 0 0 0,0 0 0 0 0,-2 6 0 0 0,4-9-17 0 0,0-1 0 0 0,0 1-1 0 0,0-1 1 0 0,-1 1 0 0 0,1-1 0 0 0,0 1 0 0 0,0-1-1 0 0,0 1 1 0 0,0-1 0 0 0,0 1 0 0 0,0-1 0 0 0,0 1-1 0 0,1-1 1 0 0,-1 1 0 0 0,0-1 0 0 0,0 0 0 0 0,0 1-1 0 0,0-1 1 0 0,1 1 0 0 0,-1-1 0 0 0,0 1 0 0 0,0-1-1 0 0,1 0 1 0 0,-1 1 0 0 0,1 0 0 0 0,0-1-64 0 0,0 0 1 0 0,0 1-1 0 0,0-1 0 0 0,0 0 1 0 0,0 0-1 0 0,0 1 0 0 0,0-1 1 0 0,0 0-1 0 0,0 0 1 0 0,0 0-1 0 0,0 0 0 0 0,0 0 1 0 0,0-1-1 0 0,0 1 0 0 0,0 0 1 0 0,0 0-1 0 0,1-1 1 0 0,13-5-767 0 0,0 0 1 0 0,0-2 0 0 0,-1 1 0 0 0,0-2 0 0 0,-1 1 0 0 0,23-21-1 0 0,-4 5-492 0 0,146-110-1050 0 0,143-101 1918 0 0,-249 188 536 0 0,3 3 0 0 0,125-54-1 0 0,-194 96-60 0 0,10-5 9 0 0,-1 1 0 0 0,1 0 0 0 0,0 1 0 0 0,30-4-1 0 0,-46 9-8 0 0,0 0 1 0 0,0 0-1 0 0,1 0 0 0 0,-1 0 0 0 0,0 0 0 0 0,0 0 0 0 0,0 0 0 0 0,1 0 0 0 0,-1 0 0 0 0,0 0 0 0 0,0 0 0 0 0,0 0 0 0 0,1 0 0 0 0,-1 0 0 0 0,0 0 0 0 0,0 0 0 0 0,0 0 0 0 0,1 0 0 0 0,-1 0 0 0 0,0 1 0 0 0,0-1 0 0 0,0 0 0 0 0,0 0 0 0 0,1 0 0 0 0,-1 0 0 0 0,0 0 0 0 0,0 1 0 0 0,0-1 0 0 0,0 0 0 0 0,0 0 0 0 0,0 0 0 0 0,1 0 0 0 0,-1 1 0 0 0,0-1 0 0 0,0 0 0 0 0,0 0 0 0 0,0 0 0 0 0,0 1 0 0 0,0-1 0 0 0,0 0 0 0 0,0 0 0 0 0,0 0 0 0 0,0 1 1 0 0,0-1-1 0 0,0 0 0 0 0,0 0 0 0 0,0 1 0 0 0,-6 14 695 0 0,-18 21 948 0 0,20-31-1400 0 0,-125 155 5581 0 0,-15-12-3721 0 0,-166 126-717 0 0,273-242-887 0 0,20-18-384 0 0,-54 50 513 0 0,64-57-589 0 0,1 1 1 0 0,-1 0-1 0 0,1 0 1 0 0,1 0-1 0 0,0 0 1 0 0,0 1-1 0 0,-5 11 0 0 0,10-19-68 0 0,-1 1 0 0 0,1-1 0 0 0,-1 1 0 0 0,1-1 0 0 0,-1 0 0 0 0,1 1 0 0 0,0-1 0 0 0,0 1 0 0 0,0 0 0 0 0,0-1 0 0 0,0 1 0 0 0,0-1 0 0 0,0 1 0 0 0,0-1 0 0 0,0 1 0 0 0,2 1 0 0 0,-2-2-20 0 0,1 0 0 0 0,-1-1-1 0 0,1 1 1 0 0,-1 0 0 0 0,1-1 0 0 0,-1 1 0 0 0,1-1 0 0 0,0 1 0 0 0,-1-1 0 0 0,1 1 0 0 0,0-1-1 0 0,0 1 1 0 0,-1-1 0 0 0,1 0 0 0 0,0 1 0 0 0,0-1 0 0 0,-1 0 0 0 0,1 0 0 0 0,0 0 0 0 0,0 0 0 0 0,1 1-1 0 0,3-2-201 0 0,-1 1 0 0 0,1 0 0 0 0,0-1 0 0 0,-1 0 0 0 0,1 0 0 0 0,-1-1 0 0 0,1 1-1 0 0,7-5 1 0 0,114-66-4421 0 0,51-54 3026 0 0,-62 42 1012 0 0,-54 41 467 0 0,103-68 111 0 0,-137 95 84 0 0,1 1 1 0 0,0 2-1 0 0,1 0 0 0 0,37-9 1 0 0,-64 21-32 0 0,2-1 1 0 0,0 1 0 0 0,0 0-1 0 0,0 0 1 0 0,0 0 0 0 0,0 1 0 0 0,0-1 0 0 0,0 1 0 0 0,1 0 0 0 0,-1 0 0 0 0,0 0-1 0 0,0 1 1 0 0,7 1 0 0 0,-11-2-5 0 0,0 1 0 0 0,1-1 0 0 0,-1 1 0 0 0,0-1 0 0 0,0 0-1 0 0,0 1 1 0 0,1-1 0 0 0,-1 1 0 0 0,0-1 0 0 0,0 1 0 0 0,0-1 0 0 0,0 1-1 0 0,0-1 1 0 0,0 1 0 0 0,0-1 0 0 0,0 1 0 0 0,0-1 0 0 0,0 1 0 0 0,0-1 0 0 0,0 1-1 0 0,0-1 1 0 0,-1 1 0 0 0,1-1 0 0 0,0 1 0 0 0,0-1 0 0 0,0 1 0 0 0,-1-1 0 0 0,1 1-1 0 0,-9 16 114 0 0,8-15-57 0 0,-41 62 1927 0 0,-2-2 0 0 0,-64 69 0 0 0,53-68-916 0 0,-72 109-1 0 0,113-148-1016 0 0,2 0 0 0 0,0 0-1 0 0,-11 35 1 0 0,13-26 51 0 0</inkml:trace>
</inkml:ink>
</file>

<file path=ppt/ink/ink3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2"/>
    </inkml:context>
    <inkml:brush xml:id="br0">
      <inkml:brushProperty name="width" value="0.05" units="cm"/>
      <inkml:brushProperty name="height" value="0.05" units="cm"/>
    </inkml:brush>
  </inkml:definitions>
  <inkml:trace contextRef="#ctx0" brushRef="#br0">11 253 6913 0 0,'0'0'529'0'0,"22"3"968"0"0,1-2 67 0 0,8 2 683 0 0,-1-2 0 0 0,48-3 0 0 0,-68 1-2000 0 0,0-1 1 0 0,-1 0-1 0 0,0 0 0 0 0,1-1 1 0 0,-1 0-1 0 0,0-1 0 0 0,0 0 0 0 0,-1 0 1 0 0,1-1-1 0 0,-1 0 0 0 0,0 0 1 0 0,10-9-1 0 0,-12 8-196 0 0,1-1-1 0 0,-1 1 1 0 0,0-1-1 0 0,-1 0 1 0 0,0 0 0 0 0,0-1-1 0 0,0 1 1 0 0,-1-1-1 0 0,6-16 1 0 0,-9 21-113 0 0,0 0-1 0 0,0-1 1 0 0,0 1 0 0 0,-1 0-1 0 0,1-1 1 0 0,-1 1-1 0 0,0-1 1 0 0,0 1 0 0 0,-1-1-1 0 0,1 1 1 0 0,0-1 0 0 0,-1 1-1 0 0,0 0 1 0 0,0-1-1 0 0,0 1 1 0 0,0 0 0 0 0,-1 0-1 0 0,1 0 1 0 0,-1 0-1 0 0,0 0 1 0 0,0 0 0 0 0,0 0-1 0 0,0 1 1 0 0,0-1 0 0 0,-1 0-1 0 0,1 1 1 0 0,-1 0-1 0 0,-4-3 1 0 0,3 2-99 0 0,0 0 0 0 0,-1 0-1 0 0,0 0 1 0 0,1 1 0 0 0,-1 0 0 0 0,0 0-1 0 0,0 0 1 0 0,0 0 0 0 0,-1 1 0 0 0,1 0-1 0 0,0 0 1 0 0,0 1 0 0 0,-1-1 0 0 0,-9 1 0 0 0,7 1-152 0 0,0 1 1 0 0,0 0-1 0 0,0 0 1 0 0,0 0-1 0 0,0 1 1 0 0,0 0 0 0 0,1 0-1 0 0,-14 9 1 0 0,7-3 15 0 0,0 1 1 0 0,2 1 0 0 0,-1 0-1 0 0,1 1 1 0 0,1 0 0 0 0,0 0-1 0 0,0 1 1 0 0,2 1 0 0 0,-10 15-1 0 0,10-12 507 0 0,1 0 0 0 0,1 0-1 0 0,0 1 1 0 0,2 0 0 0 0,0 0-1 0 0,1 0 1 0 0,0 0 0 0 0,2 1-1 0 0,0 0 1 0 0,1 19 0 0 0,1-30-125 0 0,0-1-1 0 0,1 1 1 0 0,0-1 0 0 0,0 1 0 0 0,1-1 0 0 0,0 1-1 0 0,0-1 1 0 0,1 0 0 0 0,0 0 0 0 0,0 0 0 0 0,1 0-1 0 0,0-1 1 0 0,0 1 0 0 0,0-1 0 0 0,1 0 0 0 0,0 0 0 0 0,0-1-1 0 0,1 1 1 0 0,-1-1 0 0 0,1 0 0 0 0,0-1 0 0 0,0 1-1 0 0,1-1 1 0 0,0 0 0 0 0,-1-1 0 0 0,1 0 0 0 0,9 3-1 0 0,-10-4-126 0 0,0 0-1 0 0,0-1 0 0 0,0 1 1 0 0,1-1-1 0 0,-1-1 0 0 0,0 1 0 0 0,1-1 1 0 0,-1 0-1 0 0,1-1 0 0 0,-1 1 1 0 0,0-1-1 0 0,1 0 0 0 0,9-4 1 0 0,-7 1-110 0 0,0 0 0 0 0,-1 0 1 0 0,0-1-1 0 0,0 0 0 0 0,0 0 0 0 0,-1-1 1 0 0,0 1-1 0 0,10-12 0 0 0,1-4-259 0 0,0-1 0 0 0,-2-1 0 0 0,-1 0-1 0 0,-1-1 1 0 0,15-35 0 0 0,-17 33-1123 0 0,-2-1-1 0 0,0-1 1 0 0,-2 0 0 0 0,-1 0-1 0 0,5-50 13391 0 0,-18 103-8168 0 0,-4 34-3312 0 0,8-39-328 0 0,2 1-1 0 0,0-1 1 0 0,1 0-1 0 0,1 1 0 0 0,7 32 1 0 0,-7-44-37 0 0,1 0 1 0 0,0 0-1 0 0,1 0 0 0 0,0-1 1 0 0,0 1-1 0 0,0-1 0 0 0,1 0 1 0 0,1 0-1 0 0,-1 0 0 0 0,1-1 1 0 0,1 0-1 0 0,-1 0 1 0 0,1 0-1 0 0,11 7 0 0 0,-17-13-4 0 0,1 0 0 0 0,-1 0 0 0 0,0 0-1 0 0,0-1 1 0 0,1 1 0 0 0,-1 0 0 0 0,1-1 0 0 0,-1 1-1 0 0,1-1 1 0 0,-1 0 0 0 0,1 1 0 0 0,-1-1 0 0 0,1 0-1 0 0,-1 0 1 0 0,1 0 0 0 0,-1 0 0 0 0,1 0-1 0 0,-1-1 1 0 0,1 1 0 0 0,-1 0 0 0 0,1-1 0 0 0,-1 1-1 0 0,1-1 1 0 0,-1 1 0 0 0,0-1 0 0 0,1 0 0 0 0,-1 1-1 0 0,0-1 1 0 0,1 0 0 0 0,-1 0 0 0 0,0 0 0 0 0,0 0-1 0 0,2-2 1 0 0,3-4 66 0 0,-1 1 0 0 0,0-2 0 0 0,0 1 0 0 0,6-14 0 0 0,-5 11-18 0 0,91-184 653 0 0,-61 110-6786 0 0,-20 48-461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4.467"/>
    </inkml:context>
    <inkml:brush xml:id="br0">
      <inkml:brushProperty name="width" value="0.05" units="cm"/>
      <inkml:brushProperty name="height" value="0.05" units="cm"/>
      <inkml:brushProperty name="color" value="#004F8B"/>
    </inkml:brush>
  </inkml:definitions>
  <inkml:trace contextRef="#ctx0" brushRef="#br0">0 209 5873 0 0,'1'-1'43'0'0,"0"1"-1"0"0,-1-1 1 0 0,1 1-1 0 0,0-1 0 0 0,0 1 1 0 0,0-1-1 0 0,-1 1 1 0 0,1-1-1 0 0,0 1 0 0 0,0 0 1 0 0,0-1-1 0 0,0 1 1 0 0,0 0-1 0 0,0 0 1 0 0,0 0-1 0 0,-1 0 0 0 0,1 0 1 0 0,0 0-1 0 0,1 0 1 0 0,36-6 78 0 0,-27 5-37 0 0,131-26 5 0 0,-123 22 293 0 0,-1-1 0 0 0,1 0 0 0 0,-1-1 0 0 0,-1-1 0 0 0,25-16 1 0 0,-39 22-113 0 0,0-1 1 0 0,0 1 0 0 0,0-1 0 0 0,0 0 0 0 0,0-1-1 0 0,-1 1 1 0 0,1 0 0 0 0,-1-1 0 0 0,0 1 0 0 0,0-1-1 0 0,0 0 1 0 0,-1 0 0 0 0,1 0 0 0 0,-1 0 0 0 0,0 0-1 0 0,1-8 1 0 0,-2 11-149 0 0,1-1-1 0 0,-1 0 0 0 0,0 0 1 0 0,0 1-1 0 0,-1-1 1 0 0,1 0-1 0 0,0 0 1 0 0,0 1-1 0 0,-1-1 0 0 0,1 0 1 0 0,-1 1-1 0 0,0-1 1 0 0,1 1-1 0 0,-1-1 1 0 0,0 0-1 0 0,0 1 0 0 0,0 0 1 0 0,0-1-1 0 0,0 1 1 0 0,0-1-1 0 0,-1 1 1 0 0,1 0-1 0 0,0 0 0 0 0,-1 0 1 0 0,1 0-1 0 0,0 0 1 0 0,-1 0-1 0 0,1 0 1 0 0,-1 0-1 0 0,0 1 0 0 0,1-1 1 0 0,-1 1-1 0 0,0-1 1 0 0,1 1-1 0 0,-1-1 1 0 0,0 1-1 0 0,0 0 0 0 0,1 0 1 0 0,-1 0-1 0 0,0 0 1 0 0,-2 1-1 0 0,-5-1-38 0 0,0 1 0 0 0,1 1-1 0 0,-1 0 1 0 0,1 0 0 0 0,0 1 0 0 0,0 0 0 0 0,-1 0-1 0 0,2 1 1 0 0,-1 0 0 0 0,0 0 0 0 0,1 1-1 0 0,-12 9 1 0 0,9-6 14 0 0,0 1-1 0 0,1 0 1 0 0,0 0-1 0 0,0 1 1 0 0,1 0-1 0 0,1 0 1 0 0,-13 23-1 0 0,17-28-106 0 0,1-1-1 0 0,1 1 1 0 0,-1-1-1 0 0,0 1 1 0 0,1 0-1 0 0,0 0 1 0 0,0 0-1 0 0,1-1 1 0 0,-1 1-1 0 0,1 0 0 0 0,0 0 1 0 0,0 0-1 0 0,2 10 1 0 0,-1-12 1 0 0,1 0 1 0 0,-1 1 0 0 0,0-1 0 0 0,1 0-1 0 0,0 0 1 0 0,-1 0 0 0 0,1 0 0 0 0,1 0-1 0 0,-1-1 1 0 0,0 1 0 0 0,1 0 0 0 0,-1-1-1 0 0,1 0 1 0 0,-1 0 0 0 0,1 0-1 0 0,0 0 1 0 0,0 0 0 0 0,0 0 0 0 0,1-1-1 0 0,3 2 1 0 0,1 0-25 0 0,-1 0-1 0 0,1-1 1 0 0,-1-1-1 0 0,1 1 1 0 0,0-1 0 0 0,0-1-1 0 0,0 1 1 0 0,-1-1 0 0 0,1-1-1 0 0,0 1 1 0 0,0-1-1 0 0,9-3 1 0 0,0-1-62 0 0,0 0-1 0 0,0-1 1 0 0,-1-2 0 0 0,21-11-1 0 0,-9 3 96 0 0</inkml:trace>
</inkml:ink>
</file>

<file path=ppt/ink/ink3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3"/>
    </inkml:context>
    <inkml:brush xml:id="br0">
      <inkml:brushProperty name="width" value="0.05" units="cm"/>
      <inkml:brushProperty name="height" value="0.05" units="cm"/>
    </inkml:brush>
  </inkml:definitions>
  <inkml:trace contextRef="#ctx0" brushRef="#br0">293 659 4609 0 0,'8'-8'518'0'0,"0"-1"-1"0"0,-1-1 1 0 0,0 1-1 0 0,-1-1 1 0 0,0 0 0 0 0,0-1-1 0 0,-1 1 1 0 0,4-14-1 0 0,-7 19-223 0 0,0 0-1 0 0,-1 0 0 0 0,1-1 0 0 0,-1 1 0 0 0,0-1 0 0 0,-1 1 0 0 0,1-1 0 0 0,-1 1 0 0 0,0-1 0 0 0,-1 1 0 0 0,1-1 0 0 0,-1 1 0 0 0,0-1 0 0 0,0 1 0 0 0,-1 0 0 0 0,0-1 0 0 0,0 1 0 0 0,0 0 1 0 0,-4-6-1 0 0,4 8-225 0 0,0 1 0 0 0,0-1 0 0 0,0 1 0 0 0,0 0 0 0 0,0 0 1 0 0,-1 0-1 0 0,1 0 0 0 0,-1 0 0 0 0,1 0 0 0 0,-1 1 1 0 0,0-1-1 0 0,0 1 0 0 0,0 0 0 0 0,0 0 0 0 0,0 0 1 0 0,0 0-1 0 0,0 0 0 0 0,0 1 0 0 0,0-1 0 0 0,0 1 0 0 0,0 0 1 0 0,0 0-1 0 0,0 0 0 0 0,0 0 0 0 0,-1 1 0 0 0,1-1 1 0 0,0 1-1 0 0,0 0 0 0 0,0 0 0 0 0,-4 2 0 0 0,-4 1-303 0 0,0 1-1 0 0,1 1 0 0 0,0 0 1 0 0,0 0-1 0 0,0 1 0 0 0,-15 15 1 0 0,4-3-285 0 0,2 1 0 0 0,1 1 0 0 0,0 1 0 0 0,-28 46 0 0 0,39-55 472 0 0,0-1 0 0 0,1 1 1 0 0,1 1-1 0 0,0-1 1 0 0,0 1-1 0 0,2 0 0 0 0,-1 0 1 0 0,2 0-1 0 0,0 0 1 0 0,1 0-1 0 0,0 23 0 0 0,1-34 34 0 0,1 0 0 0 0,-1 0 0 0 0,1 1 0 0 0,-1-1 0 0 0,1 0 0 0 0,0 0 0 0 0,0 0 0 0 0,1 1 0 0 0,-1-1-1 0 0,1-1 1 0 0,-1 1 0 0 0,1 0 0 0 0,0 0 0 0 0,0-1 0 0 0,0 1 0 0 0,1-1 0 0 0,-1 1 0 0 0,1-1 0 0 0,-1 0 0 0 0,1 0 0 0 0,-1 0-1 0 0,1 0 1 0 0,0-1 0 0 0,5 3 0 0 0,-4-3-58 0 0,0 0 1 0 0,0 0-1 0 0,0 0 0 0 0,0 0 0 0 0,0-1 1 0 0,0 0-1 0 0,0 0 0 0 0,0 0 0 0 0,0 0 1 0 0,0-1-1 0 0,-1 1 0 0 0,1-1 0 0 0,0 0 1 0 0,0 0-1 0 0,0-1 0 0 0,0 1 0 0 0,-1-1 1 0 0,1 0-1 0 0,-1 0 0 0 0,5-3 0 0 0,8-7-134 0 0,0-2 0 0 0,-1 1 0 0 0,0-2 0 0 0,-2 0 0 0 0,0-1-1 0 0,13-19 1 0 0,-10 10-1068 0 0,-1 0 0 0 0,-1-1 0 0 0,18-48 1 0 0,-30 68 683 0 0,0 0 0 0 0,0 0 0 0 0,0-1 0 0 0,-1 1 0 0 0,-7-3 7869 0 0,-11 36-3245 0 0,9-12-3379 0 0,1 0 1 0 0,0 1 0 0 0,1 0 0 0 0,1 0-1 0 0,-4 22 1 0 0,7-27-539 0 0,0-1 0 0 0,1 1-1 0 0,0-1 1 0 0,1 1 0 0 0,0-1 0 0 0,1 1 0 0 0,0 0-1 0 0,1-1 1 0 0,4 17 0 0 0,-5-24-117 0 0,0 0 0 0 0,0 0 0 0 0,1 0 0 0 0,-1-1 0 0 0,1 1 0 0 0,-1-1 0 0 0,1 1 0 0 0,0-1 0 0 0,0 1 0 0 0,0-1 0 0 0,0 0 0 0 0,0 0 0 0 0,0 0 0 0 0,1 0 0 0 0,-1-1 0 0 0,1 1 0 0 0,-1 0 0 0 0,1-1 0 0 0,0 0 0 0 0,0 0 0 0 0,-1 0 0 0 0,7 2-1 0 0,-6-3-34 0 0,1 1 0 0 0,0-1-1 0 0,0 0 1 0 0,0 0 0 0 0,0-1-1 0 0,-1 1 1 0 0,1-1-1 0 0,0 0 1 0 0,0 0 0 0 0,-1 0-1 0 0,1 0 1 0 0,0-1 0 0 0,-1 1-1 0 0,1-1 1 0 0,-1 0-1 0 0,0 0 1 0 0,5-4 0 0 0,8-8 21 0 0,-1 0 0 0 0,-1-1 0 0 0,0 0 0 0 0,17-25 0 0 0,42-75 44 0 0,-53 82-128 0 0,20-37-1454 0 0,-4-1 0 0 0,-3-1-1 0 0,-3-2 1 0 0,-3-1 0 0 0,23-106-1 0 0,-48 175 1502 0 0,-1 2 121 0 0,0 0-1 0 0,0 1 1 0 0,0-1 0 0 0,-1 0 0 0 0,1 0 0 0 0,-1 0-1 0 0,0 0 1 0 0,0 0 0 0 0,0 0 0 0 0,-2-7-1 0 0,1 10 72 0 0,1 1-1 0 0,0 0 0 0 0,0-1 0 0 0,-1 1 0 0 0,1 0 0 0 0,0-1 0 0 0,-1 1 1 0 0,1 0-1 0 0,0 0 0 0 0,-1-1 0 0 0,1 1 0 0 0,-1 0 0 0 0,1 0 0 0 0,0 0 1 0 0,-1-1-1 0 0,1 1 0 0 0,-1 0 0 0 0,1 0 0 0 0,-1 0 0 0 0,1 0 0 0 0,-1 0 0 0 0,1 0 1 0 0,0 0-1 0 0,-1 0 0 0 0,1 0 0 0 0,-1 0 0 0 0,1 0 0 0 0,-1 0 0 0 0,1 0 1 0 0,-1 1-1 0 0,1-1 0 0 0,0 0 0 0 0,-1 0 0 0 0,1 0 0 0 0,-1 1 0 0 0,1-1 1 0 0,0 0-1 0 0,-1 0 0 0 0,1 1 0 0 0,0-1 0 0 0,-1 0 0 0 0,1 1 0 0 0,0-1 1 0 0,0 0-1 0 0,-1 1 0 0 0,1 0 0 0 0,-17 17 3145 0 0,1 4-2874 0 0,1 1 1 0 0,2 0-1 0 0,0 1 1 0 0,-12 34-1 0 0,-30 107 948 0 0,51-153-1350 0 0,-10 32 34 0 0,-5 18 382 0 0,-18 92-1 0 0,34-136-364 0 0,1-1 0 0 0,1 1 0 0 0,0-1 0 0 0,1 1 0 0 0,1 0 0 0 0,1-1 0 0 0,0 1 0 0 0,1-1 0 0 0,1 0 0 0 0,8 22 0 0 0,-10-34-84 0 0,0 0 1 0 0,0-1-1 0 0,1 1 0 0 0,-1-1 1 0 0,1 1-1 0 0,0-1 0 0 0,1 0 1 0 0,4 4-1 0 0,-7-7-17 0 0,0 0 0 0 0,0 0 0 0 0,0 0 0 0 0,0-1-1 0 0,0 1 1 0 0,0 0 0 0 0,0-1 0 0 0,1 1 0 0 0,-1-1 0 0 0,0 1 0 0 0,0-1 0 0 0,1 0 0 0 0,-1 0-1 0 0,0 1 1 0 0,1-1 0 0 0,-1 0 0 0 0,0 0 0 0 0,1 0 0 0 0,-1-1 0 0 0,0 1 0 0 0,1 0 0 0 0,-1 0-1 0 0,0-1 1 0 0,0 1 0 0 0,1 0 0 0 0,-1-1 0 0 0,0 0 0 0 0,0 1 0 0 0,0-1 0 0 0,0 0 0 0 0,0 1-1 0 0,0-1 1 0 0,1 0 0 0 0,-2 0 0 0 0,1 0 0 0 0,0 0 0 0 0,1-1 0 0 0,18-22-791 0 0,-1 0-1 0 0,-1-2 1 0 0,-2 0 0 0 0,21-43-1 0 0,-19 36 217 0 0,12-28-1315 0 0,-2-2 1 0 0,-4 0 0 0 0,18-72 0 0 0,-86 308 9638 0 0,38-144-7201 0 0,2 1 0 0 0,1-1 0 0 0,1 1 1 0 0,3 39-1 0 0,0-57-364 0 0,1 0 1 0 0,0 1 0 0 0,6 16 0 0 0,-7-26-102 0 0,1 1 0 0 0,-1 0 1 0 0,0-1-1 0 0,1 1 1 0 0,0-1-1 0 0,0 0 1 0 0,0 0-1 0 0,0 1 0 0 0,1-1 1 0 0,-1 0-1 0 0,1-1 1 0 0,0 1-1 0 0,-1 0 0 0 0,1-1 1 0 0,4 3-1 0 0,-6-5-60 0 0,0 0-1 0 0,1 0 1 0 0,-1 1-1 0 0,0-1 0 0 0,0 0 1 0 0,1 0-1 0 0,-1 0 1 0 0,0 0-1 0 0,1 0 0 0 0,-1-1 1 0 0,0 1-1 0 0,0 0 0 0 0,1 0 1 0 0,-1-1-1 0 0,0 1 1 0 0,0-1-1 0 0,0 1 0 0 0,0-1 1 0 0,0 0-1 0 0,0 1 1 0 0,1-1-1 0 0,-1 0 0 0 0,-1 0 1 0 0,1 0-1 0 0,0 0 1 0 0,0 0-1 0 0,0 0 0 0 0,0 0 1 0 0,0-1-1 0 0,23-34-1178 0 0,-23 33 1028 0 0,22-45-3189 0 0,-3-1-1 0 0,25-91 1 0 0,-41 127 2172 0 0,-4 13 1138 0 0,4-20-2540 0 0,-3 19 2564 0 0,-1 1 0 0 0,0 0-1 0 0,0-1 1 0 0,0 1-1 0 0,0-1 1 0 0,0 1 0 0 0,0-1-1 0 0,0 1 1 0 0,0-1 0 0 0,0 1-1 0 0,0-1 1 0 0,0 1-1 0 0,0 0 1 0 0,0-1 0 0 0,0 1-1 0 0,0-1 1 0 0,0 1-1 0 0,0-1 1 0 0,-1 1 0 0 0,1-1-1 0 0,0 1 1 0 0,0 0 0 0 0,-1-1-1 0 0,1 1 1 0 0,0 0-1 0 0,0-1 1 0 0,-1 1 0 0 0,1-1-1 0 0,0 1 1 0 0,-1 0-1 0 0,1 0 1 0 0,0-1 0 0 0,-1 1-1 0 0,1 0 1 0 0,-1 0 0 0 0,1-1-1 0 0,-1 1 1 0 0,0 0-52 0 0,6 6-184 0 0,-2-2 260 0 0</inkml:trace>
</inkml:ink>
</file>

<file path=ppt/ink/ink3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4"/>
    </inkml:context>
    <inkml:brush xml:id="br0">
      <inkml:brushProperty name="width" value="0.05" units="cm"/>
      <inkml:brushProperty name="height" value="0.05" units="cm"/>
    </inkml:brush>
  </inkml:definitions>
  <inkml:trace contextRef="#ctx0" brushRef="#br0">84 6 2304 0 0,'-1'0'135'0'0,"1"-1"0"0"0,0 1 0 0 0,0 0 0 0 0,0-1 0 0 0,-1 1 0 0 0,1 0-1 0 0,0-1 1 0 0,0 1 0 0 0,-1 0 0 0 0,1-1 0 0 0,0 1 0 0 0,-1 0-1 0 0,1 0 1 0 0,0 0 0 0 0,-1-1 0 0 0,1 1 0 0 0,0 0 0 0 0,-1 0 0 0 0,1 0-1 0 0,-1 0 1 0 0,1 0 0 0 0,0-1 0 0 0,-1 1 0 0 0,1 0 0 0 0,0 0-1 0 0,-1 0 1 0 0,1 0 0 0 0,-1 0 0 0 0,1 0 0 0 0,0 0 0 0 0,-1 1-1 0 0,1-1 1 0 0,-1 0 0 0 0,1 0 0 0 0,0 0 0 0 0,-1 0 0 0 0,1 0 0 0 0,0 1-1 0 0,-1-1 1 0 0,0 0 0 0 0,-5 17 3620 0 0,4-9-4506 0 0,-16 58 3414 0 0,3 1 0 0 0,-11 125-1 0 0,25-183-2589 0 0,1 0-1 0 0,-1 0 0 0 0,2 0 0 0 0,-1 0 1 0 0,1 0-1 0 0,1-1 0 0 0,4 16 0 0 0,-5-19-993 0 0,1 0 0 0 0,0 0-1 0 0,1-1 1 0 0,-1 1-1 0 0,5 4 1 0 0,2 3-5040 0 0</inkml:trace>
</inkml:ink>
</file>

<file path=ppt/ink/ink3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5"/>
    </inkml:context>
    <inkml:brush xml:id="br0">
      <inkml:brushProperty name="width" value="0.05" units="cm"/>
      <inkml:brushProperty name="height" value="0.05" units="cm"/>
    </inkml:brush>
  </inkml:definitions>
  <inkml:trace contextRef="#ctx0" brushRef="#br0">342 129 5529 0 0,'5'-8'12706'0'0,"-5"3"-12472"0"0,0 1 0 0 0,-1-1 0 0 0,1 0 0 0 0,-1 1 0 0 0,0-1 0 0 0,-1 1 0 0 0,1-1 0 0 0,-1 1 0 0 0,0 0 1 0 0,0-1-1 0 0,0 1 0 0 0,-1 0 0 0 0,1 0 0 0 0,-6-6 0 0 0,6 8-271 0 0,0 0 0 0 0,0 0 0 0 0,-1 1 0 0 0,1-1 0 0 0,0 1 0 0 0,-1-1 0 0 0,1 1-1 0 0,0 0 1 0 0,-1 0 0 0 0,0 0 0 0 0,1 0 0 0 0,-1 0 0 0 0,0 0 0 0 0,1 1 0 0 0,-1-1 0 0 0,0 1 0 0 0,1 0 0 0 0,-1 0 0 0 0,0 0 0 0 0,0 0 0 0 0,1 1 0 0 0,-1-1-1 0 0,0 1 1 0 0,1-1 0 0 0,-1 1 0 0 0,0 0 0 0 0,1 0 0 0 0,-4 2 0 0 0,-5 3-209 0 0,1 0-1 0 0,0 1 1 0 0,0 0-1 0 0,0 1 0 0 0,1 0 1 0 0,0 1-1 0 0,1 0 1 0 0,-15 19-1 0 0,-2 8-221 0 0,-23 43 0 0 0,41-66 411 0 0,-7 11 14 0 0,1 1-1 0 0,-10 27 1 0 0,20-45 42 0 0,1-1-1 0 0,0 1 1 0 0,0 0 0 0 0,1-1 0 0 0,0 1 0 0 0,0 0 0 0 0,1 0 0 0 0,-1 0 0 0 0,1 0 0 0 0,1 0-1 0 0,0 0 1 0 0,0 0 0 0 0,3 11 0 0 0,-4-16-44 0 0,1 0 0 0 0,0 0 0 0 0,-1 0 0 0 0,1-1-1 0 0,0 1 1 0 0,0 0 0 0 0,0-1 0 0 0,0 1 0 0 0,0-1 0 0 0,0 1 0 0 0,1-1-1 0 0,-1 0 1 0 0,0 1 0 0 0,1-1 0 0 0,-1 0 0 0 0,1 0 0 0 0,-1 0 0 0 0,1 0 0 0 0,0 0-1 0 0,-1 0 1 0 0,1 0 0 0 0,0-1 0 0 0,0 1 0 0 0,-1-1 0 0 0,1 1 0 0 0,0-1-1 0 0,0 0 1 0 0,0 1 0 0 0,0-1 0 0 0,0 0 0 0 0,0 0 0 0 0,-1-1 0 0 0,1 1 0 0 0,0 0-1 0 0,0-1 1 0 0,0 1 0 0 0,2-1 0 0 0,2-2-141 0 0,0 1 0 0 0,0-1-1 0 0,0 0 1 0 0,-1 0 0 0 0,1 0 0 0 0,-1-1 0 0 0,1 0 0 0 0,-1 0-1 0 0,7-8 1 0 0,39-48-3505 0 0,81-121-1 0 0,-131 179 3547 0 0,26-42-2811 0 0,-25 39 2689 0 0,0 1-1 0 0,0 0 1 0 0,0-1 0 0 0,-1 1-1 0 0,1-1 1 0 0,-1 0-1 0 0,0 1 1 0 0,0-7 0 0 0,-7 22 8068 0 0,-9 18-3776 0 0,-29 93 999 0 0,40-107-4748 0 0,1-1 0 0 0,0 1 0 0 0,1 0 0 0 0,0 0 0 0 0,1 0 0 0 0,2 24 0 0 0,0-35-235 0 0,-1 0 0 0 0,1 0 0 0 0,0 0 0 0 0,0 0-1 0 0,1 0 1 0 0,-1 0 0 0 0,1-1 0 0 0,0 1 0 0 0,0 0-1 0 0,0-1 1 0 0,0 0 0 0 0,1 1 0 0 0,-1-1 0 0 0,6 5 0 0 0,-7-7-112 0 0,1 0 0 0 0,0 1 0 0 0,0-1 1 0 0,0 0-1 0 0,0 0 0 0 0,0 0 0 0 0,0 0 1 0 0,0-1-1 0 0,0 1 0 0 0,0 0 0 0 0,0-1 1 0 0,0 1-1 0 0,1-1 0 0 0,-1 0 1 0 0,0 0-1 0 0,0 0 0 0 0,0 0 0 0 0,1 0 1 0 0,-1 0-1 0 0,0-1 0 0 0,0 1 0 0 0,0-1 1 0 0,0 0-1 0 0,0 1 0 0 0,1-1 0 0 0,-1 0 1 0 0,-1 0-1 0 0,4-2 0 0 0,7-4-522 0 0,-1-1-1 0 0,0-1 0 0 0,-1 0 1 0 0,1-1-1 0 0,10-12 0 0 0,43-60-3195 0 0,-48 60 2701 0 0,3-3 794 0 0,68-102-138 0 0,-79 113 391 0 0,-1 1-1 0 0,0-1 1 0 0,-1 0 0 0 0,-1 0 0 0 0,0-1-1 0 0,-1 0 1 0 0,4-27 0 0 0,-13 35 4251 0 0,-6 26 3769 0 0,-4 25-6882 0 0,2 1-1 0 0,-10 64 1 0 0,21-95-1107 0 0,0-1-1 0 0,1 1 1 0 0,1-1-1 0 0,0 1 1 0 0,1 0 0 0 0,0-1-1 0 0,1 1 1 0 0,1-1 0 0 0,0 0-1 0 0,1 0 1 0 0,0 0 0 0 0,1 0-1 0 0,8 16 1 0 0,6-3-173 0 0,-18-25 96 0 0,0 0 1 0 0,0 0 0 0 0,0 0-1 0 0,1 1 1 0 0,-1-1 0 0 0,0 0-1 0 0,1 0 1 0 0,-1-1 0 0 0,0 1-1 0 0,1 0 1 0 0,-1 0-1 0 0,1-1 1 0 0,0 1 0 0 0,-1-1-1 0 0,1 1 1 0 0,2-1 0 0 0,-4 0-45 0 0,0 0-1 0 0,1 0 1 0 0,-1 0 0 0 0,0-1 0 0 0,1 1-1 0 0,-1 0 1 0 0,0-1 0 0 0,1 1 0 0 0,-1 0-1 0 0,0 0 1 0 0,1-1 0 0 0,-1 1 0 0 0,0-1 0 0 0,0 1-1 0 0,1 0 1 0 0,-1-1 0 0 0,0 1 0 0 0,0-1-1 0 0,0 1 1 0 0,0 0 0 0 0,0-1 0 0 0,0 1 0 0 0,0-1-1 0 0,1 0 1 0 0,-1 1-38 0 0,2-10-6739 0 0</inkml:trace>
</inkml:ink>
</file>

<file path=ppt/ink/ink3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6"/>
    </inkml:context>
    <inkml:brush xml:id="br0">
      <inkml:brushProperty name="width" value="0.05" units="cm"/>
      <inkml:brushProperty name="height" value="0.05" units="cm"/>
    </inkml:brush>
  </inkml:definitions>
  <inkml:trace contextRef="#ctx0" brushRef="#br0">12 1 6449 0 0,'-11'1'5879'0'0,"19"3"-3257"0"0,15 1-2229 0 0,-1-2-643 0 0,0-1-1 0 0,0-1 0 0 0,24-1 1 0 0,-32-1-443 0 0,16 1-4241 0 0</inkml:trace>
</inkml:ink>
</file>

<file path=ppt/ink/ink3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7"/>
    </inkml:context>
    <inkml:brush xml:id="br0">
      <inkml:brushProperty name="width" value="0.05" units="cm"/>
      <inkml:brushProperty name="height" value="0.05" units="cm"/>
    </inkml:brush>
  </inkml:definitions>
  <inkml:trace contextRef="#ctx0" brushRef="#br0">0 229 11058 0 0,'55'10'32'0'0,"-30"-9"522"0"0,1-2-1 0 0,0-1 1 0 0,-1-1-1 0 0,1-1 1 0 0,-1-1-1 0 0,0-1 1 0 0,0-1-1 0 0,-1-2 0 0 0,0 0 1 0 0,0-2-1 0 0,25-15 1 0 0,-43 22-475 0 0,-1 1 1 0 0,0-1-1 0 0,0-1 0 0 0,0 1 1 0 0,0-1-1 0 0,-1 1 0 0 0,0-1 1 0 0,0 0-1 0 0,0-1 0 0 0,6-10 1 0 0,-9 14-122 0 0,0-1 0 0 0,-1 1 1 0 0,1-1-1 0 0,0 1 0 0 0,-1-1 1 0 0,0 1-1 0 0,1-1 0 0 0,-1 1 1 0 0,0-1-1 0 0,0 1 0 0 0,-1-1 1 0 0,1 0-1 0 0,0 1 0 0 0,-1-1 1 0 0,1 1-1 0 0,-1-1 0 0 0,0 1 1 0 0,0 0-1 0 0,0-1 0 0 0,0 1 1 0 0,-1 0-1 0 0,1 0 0 0 0,0-1 0 0 0,-1 1 1 0 0,0 0-1 0 0,1 1 0 0 0,-1-1 1 0 0,0 0-1 0 0,-3-2 0 0 0,1 1 69 0 0,1 1 0 0 0,0-1 0 0 0,-1 1 0 0 0,1 0 1 0 0,-1 0-1 0 0,0 1 0 0 0,1-1 0 0 0,-1 1 0 0 0,0-1 0 0 0,0 1 0 0 0,0 1 0 0 0,0-1 0 0 0,0 0 0 0 0,-5 1 0 0 0,1 0 46 0 0,1 1 1 0 0,-1-1 0 0 0,1 2 0 0 0,-1-1-1 0 0,1 1 1 0 0,-1 0 0 0 0,-7 4-1 0 0,-2 2 59 0 0,0 0-1 0 0,0 2 1 0 0,0 0 0 0 0,2 1-1 0 0,-19 16 1 0 0,24-19-99 0 0,1 1 1 0 0,0 0 0 0 0,1 0-1 0 0,0 1 1 0 0,0 0-1 0 0,1 0 1 0 0,1 1 0 0 0,0 0-1 0 0,0 0 1 0 0,-6 20-1 0 0,9-23 88 0 0,1-1-1 0 0,1 0 0 0 0,0 1 1 0 0,0-1-1 0 0,0 1 0 0 0,1 0 0 0 0,0-1 1 0 0,0 1-1 0 0,1-1 0 0 0,0 1 1 0 0,1-1-1 0 0,-1 1 0 0 0,1-1 1 0 0,1 0-1 0 0,-1 1 0 0 0,1-1 0 0 0,1-1 1 0 0,7 13-1 0 0,-3-7-138 0 0,1-1 1 0 0,0 0-1 0 0,0-1 1 0 0,2 1-1 0 0,-1-2 1 0 0,1 0-1 0 0,1 0 1 0 0,-1-1-1 0 0,1 0 1 0 0,21 9-1 0 0,-23-12-334 0 0,0-1 0 0 0,1 0 0 0 0,-1-1 0 0 0,1 0 0 0 0,0 0 0 0 0,0-2 0 0 0,0 1 0 0 0,0-1 0 0 0,0-1 0 0 0,0 0 0 0 0,1 0 0 0 0,-1-1 0 0 0,0-1 0 0 0,13-2 0 0 0,9-7-5695 0 0</inkml:trace>
</inkml:ink>
</file>

<file path=ppt/ink/ink3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8"/>
    </inkml:context>
    <inkml:brush xml:id="br0">
      <inkml:brushProperty name="width" value="0.05" units="cm"/>
      <inkml:brushProperty name="height" value="0.05" units="cm"/>
    </inkml:brush>
  </inkml:definitions>
  <inkml:trace contextRef="#ctx0" brushRef="#br0">830 6 6913 0 0,'-3'-5'7732'0'0,"3"5"-7605"0"0,-7 11 2602 0 0,-10 32-3399 0 0,11-28 1532 0 0,-36 84 9 0 0,-5-1 0 0 0,-82 128 1 0 0,86-161-514 0 0,-3-3 1 0 0,-3-1 0 0 0,-3-3 0 0 0,-65 59 0 0 0,96-99-271 0 0,-1 0 1 0 0,-27 17-1 0 0,43-31-85 0 0,0-1-1 0 0,0 1 1 0 0,0-1-1 0 0,0-1 1 0 0,0 1-1 0 0,-1-1 1 0 0,1 0-1 0 0,-1 0 1 0 0,0-1-1 0 0,1 0 1 0 0,-1 0-1 0 0,0-1 1 0 0,0 1-1 0 0,-11-2 0 0 0,15 0-18 0 0,0 0-1 0 0,-1 0 1 0 0,1 0-1 0 0,0 0 1 0 0,-1 0-1 0 0,1-1 1 0 0,0 0-1 0 0,0 1 1 0 0,0-1-1 0 0,1 0 1 0 0,-1 0-1 0 0,0-1 1 0 0,1 1-1 0 0,-1 0 1 0 0,1-1-1 0 0,0 0 1 0 0,-2-3-1 0 0,1 2-118 0 0,0-2-1 0 0,1 1 1 0 0,0 0-1 0 0,0 0 1 0 0,0-1 0 0 0,1 1-1 0 0,0-1 1 0 0,0 1-1 0 0,0-10 1 0 0,1-4-603 0 0,1-1-1 0 0,1 1 1 0 0,1-1 0 0 0,9-35 0 0 0,-6 34 2 0 0,1 1 1 0 0,0 0 0 0 0,1 1-1 0 0,1 0 1 0 0,20-31-1 0 0,-23 41 788 0 0,0 1 1 0 0,1-1-1 0 0,1 1 0 0 0,-1 0 1 0 0,1 1-1 0 0,0 0 0 0 0,1 0 0 0 0,-1 0 1 0 0,2 1-1 0 0,-1 1 0 0 0,0 0 1 0 0,1 0-1 0 0,10-3 0 0 0,-16 7 101 0 0,0 0 0 0 0,1 1 0 0 0,-1-1 0 0 0,0 1 0 0 0,0 0 0 0 0,0 0 0 0 0,0 1 0 0 0,0-1-1 0 0,0 1 1 0 0,0 0 0 0 0,0 0 0 0 0,0 0 0 0 0,0 1 0 0 0,0-1 0 0 0,-1 1 0 0 0,1 0 0 0 0,0 0 0 0 0,-1 0 0 0 0,0 1 0 0 0,6 4 0 0 0,7 6 411 0 0,-1 1 1 0 0,24 29-1 0 0,-28-30-525 0 0,1 1 75 0 0,-1-1-231 0 0,0 0 0 0 0,0-1 0 0 0,1 0 0 0 0,0-1 1 0 0,1-1-1 0 0,22 14 0 0 0,-18-16-259 0 0</inkml:trace>
</inkml:ink>
</file>

<file path=ppt/ink/ink3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89"/>
    </inkml:context>
    <inkml:brush xml:id="br0">
      <inkml:brushProperty name="width" value="0.05" units="cm"/>
      <inkml:brushProperty name="height" value="0.05" units="cm"/>
    </inkml:brush>
  </inkml:definitions>
  <inkml:trace contextRef="#ctx0" brushRef="#br0">40 0 6913 0 0,'-2'1'368'0'0,"1"0"-1"0"0,0 1 0 0 0,0-1 0 0 0,0 0 0 0 0,0 1 0 0 0,0-1 0 0 0,0 0 0 0 0,0 1 0 0 0,0-1 0 0 0,0 1 0 0 0,0-1 0 0 0,1 1 0 0 0,-1 0 0 0 0,1-1 0 0 0,-1 1 0 0 0,1 0 0 0 0,0-1 0 0 0,0 3 0 0 0,-2 2-192 0 0,-4 12 683 0 0,1 1 0 0 0,1 0 1 0 0,1 0-1 0 0,1 0 1 0 0,0 32-1 0 0,2-42-735 0 0,1-1 1 0 0,0 0-1 0 0,0-1 0 0 0,0 1 1 0 0,1 0-1 0 0,1 0 0 0 0,-1-1 1 0 0,1 1-1 0 0,1-1 0 0 0,-1 0 1 0 0,1 1-1 0 0,0-2 0 0 0,1 1 1 0 0,0-1-1 0 0,0 1 0 0 0,8 6 1 0 0,-11-10-148 0 0,0-1 1 0 0,0 0 0 0 0,1 0 0 0 0,0 0 0 0 0,-1 0 0 0 0,1 0 0 0 0,0 0 0 0 0,0-1 0 0 0,0 1 0 0 0,4 0 0 0 0,-6-2-26 0 0,1 0 0 0 0,-1 0 0 0 0,0 0 1 0 0,1 0-1 0 0,-1-1 0 0 0,0 1 0 0 0,0-1 0 0 0,0 1 1 0 0,0-1-1 0 0,1 1 0 0 0,-1-1 0 0 0,0 0 0 0 0,0 0 1 0 0,0 1-1 0 0,0-1 0 0 0,0 0 0 0 0,0 0 0 0 0,-1 0 1 0 0,1 0-1 0 0,0 0 0 0 0,0 0 0 0 0,-1 0 0 0 0,1 0 1 0 0,0 0-1 0 0,-1-1 0 0 0,1 1 0 0 0,-1 0 0 0 0,0 0 1 0 0,1-2-1 0 0,14-34-2432 0 0,-8 15-3771 0 0</inkml:trace>
</inkml:ink>
</file>

<file path=ppt/ink/ink3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0"/>
    </inkml:context>
    <inkml:brush xml:id="br0">
      <inkml:brushProperty name="width" value="0.05" units="cm"/>
      <inkml:brushProperty name="height" value="0.05" units="cm"/>
    </inkml:brush>
  </inkml:definitions>
  <inkml:trace contextRef="#ctx0" brushRef="#br0">1 31 17972 0 0,'2'-2'1867'0'0,"10"1"-1465"0"0,10 1-503 0 0,36-1-492 0 0,24-11-4547 0 0,-53 7 2721 0 0,26-5-1903 0 0</inkml:trace>
</inkml:ink>
</file>

<file path=ppt/ink/ink3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1"/>
    </inkml:context>
    <inkml:brush xml:id="br0">
      <inkml:brushProperty name="width" value="0.05" units="cm"/>
      <inkml:brushProperty name="height" value="0.05" units="cm"/>
    </inkml:brush>
  </inkml:definitions>
  <inkml:trace contextRef="#ctx0" brushRef="#br0">0 15 344 0 0,'1'-15'1216'0'0</inkml:trace>
</inkml:ink>
</file>

<file path=ppt/ink/ink3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2"/>
    </inkml:context>
    <inkml:brush xml:id="br0">
      <inkml:brushProperty name="width" value="0.05" units="cm"/>
      <inkml:brushProperty name="height" value="0.05" units="cm"/>
    </inkml:brush>
  </inkml:definitions>
  <inkml:trace contextRef="#ctx0" brushRef="#br0">4 531 2761 0 0,'-4'5'11039'0'0,"43"15"-10701"0"0,-26-17-115 0 0,1 0 1 0 0,-1-1-1 0 0,1 0 1 0 0,0-1-1 0 0,0-1 1 0 0,-1 0 0 0 0,1 0-1 0 0,0-2 1 0 0,17-3-1 0 0,-12 0 68 0 0,-1-1 0 0 0,0 0 0 0 0,0-1 0 0 0,-1-1 0 0 0,1-1 0 0 0,16-11 0 0 0,-5-1-131 0 0,0-1 1 0 0,-2-1-1 0 0,-1-1 1 0 0,0-2-1 0 0,-2 0 1 0 0,36-52 0 0 0,-47 59-681 0 0,-2 0 0 0 0,0 0 0 0 0,16-41 0 0 0,-24 51 151 0 0,0 0-1 0 0,0 1 1 0 0,-1-1-1 0 0,0 0 1 0 0,-1-1-1 0 0,0 1 1 0 0,0 0-1 0 0,-1 0 1 0 0,0-1-1 0 0,-1 1 1 0 0,0 0-1 0 0,-3-11 1 0 0,4 18 407 0 0,0 0 1 0 0,-1 1-1 0 0,1-1 0 0 0,-1 0 1 0 0,0 1-1 0 0,1-1 1 0 0,-1 1-1 0 0,0-1 0 0 0,0 1 1 0 0,0-1-1 0 0,0 1 1 0 0,0 0-1 0 0,0-1 0 0 0,0 1 1 0 0,-1 0-1 0 0,1 0 1 0 0,0 0-1 0 0,-1 0 0 0 0,1 0 1 0 0,-1 0-1 0 0,1 0 1 0 0,-4-1-1 0 0,3 2 113 0 0,0 0-1 0 0,0 0 1 0 0,-1 0-1 0 0,1 0 1 0 0,0 0 0 0 0,0 0-1 0 0,-1 1 1 0 0,1-1-1 0 0,0 1 1 0 0,0 0 0 0 0,0-1-1 0 0,0 1 1 0 0,0 0-1 0 0,-4 3 1 0 0,-4 2 172 0 0,0 1 0 0 0,1 1 0 0 0,0 0 1 0 0,1 0-1 0 0,-10 12 0 0 0,-31 42-412 0 0,3 2-1 0 0,4 3 1 0 0,2 1 0 0 0,3 1 0 0 0,3 2 0 0 0,-40 123 0 0 0,67-172 47 0 0,1 0 0 0 0,1 1 0 0 0,1-1 0 0 0,1 1 0 0 0,-1 46 0 0 0,4-60 23 0 0,1 1 1 0 0,0 0-1 0 0,0-1 0 0 0,1 1 0 0 0,0-1 1 0 0,1 1-1 0 0,0-1 0 0 0,0 0 1 0 0,1 0-1 0 0,0 0 0 0 0,1-1 1 0 0,0 1-1 0 0,0-1 0 0 0,1 0 1 0 0,0-1-1 0 0,12 13 0 0 0,-16-18-13 0 0,1 1-1 0 0,0-1 0 0 0,0 0 1 0 0,0 0-1 0 0,0 0 1 0 0,0 0-1 0 0,0-1 1 0 0,1 1-1 0 0,-1-1 0 0 0,1 1 1 0 0,-1-1-1 0 0,1-1 1 0 0,-1 1-1 0 0,1 0 0 0 0,-1-1 1 0 0,1 0-1 0 0,5 0 1 0 0,-4 0-1 0 0,0-1 1 0 0,-1-1-1 0 0,1 1 0 0 0,-1 0 1 0 0,1-1-1 0 0,-1 0 1 0 0,1 0-1 0 0,-1-1 1 0 0,0 1-1 0 0,0-1 0 0 0,6-5 1 0 0,4-6-81 0 0,0-1 0 0 0,-1 0 0 0 0,-1 0 0 0 0,0-1 0 0 0,10-21 0 0 0,-4 8-384 0 0,-2-1 1 0 0,21-56-1 0 0,-32 72 104 0 0,-1 0 0 0 0,0 0-1 0 0,-1 0 1 0 0,-1 0 0 0 0,0 0 0 0 0,-1-1-1 0 0,0 1 1 0 0,-1-1 0 0 0,-3-16 0 0 0,2 28 306 0 0,1 0-1 0 0,-1 0 1 0 0,0-1 0 0 0,0 1 0 0 0,-1 0 0 0 0,1 1 0 0 0,-1-1-1 0 0,1 0 1 0 0,-1 0 0 0 0,0 1 0 0 0,0-1 0 0 0,0 0 0 0 0,0 1 0 0 0,-5-4-1 0 0,6 5 219 0 0,0 0-1 0 0,-1 0 1 0 0,1 1 0 0 0,0-1-1 0 0,0 0 1 0 0,-1 1-1 0 0,1-1 1 0 0,-1 1-1 0 0,1-1 1 0 0,-1 1-1 0 0,1 0 1 0 0,0-1-1 0 0,-1 1 1 0 0,1 0-1 0 0,-1 0 1 0 0,1 0-1 0 0,-1 0 1 0 0,1 0-1 0 0,-1 1 1 0 0,1-1-1 0 0,-1 0 1 0 0,1 1-1 0 0,0-1 1 0 0,-1 1-1 0 0,1-1 1 0 0,-1 1-1 0 0,1 0 1 0 0,0 0-1 0 0,0-1 1 0 0,0 1-1 0 0,-1 0 1 0 0,1 0-1 0 0,0 0 1 0 0,-1 1-1 0 0,-3 4 59 0 0,0 0 0 0 0,0 0 0 0 0,1 0 0 0 0,0 1-1 0 0,0 0 1 0 0,1-1 0 0 0,-1 1 0 0 0,2 1 0 0 0,-1-1-1 0 0,1 0 1 0 0,0 0 0 0 0,0 1 0 0 0,1 0 0 0 0,-1 14-1 0 0,2-19-201 0 0,0 1 0 0 0,0-1 0 0 0,0 1 0 0 0,1 0 0 0 0,-1-1 0 0 0,1 0 1 0 0,0 1-1 0 0,0-1 0 0 0,0 1 0 0 0,1-1 0 0 0,-1 0 0 0 0,1 0 0 0 0,0 0 0 0 0,-1 0 0 0 0,1 0 0 0 0,1 0 0 0 0,-1 0 0 0 0,0-1 0 0 0,1 1 0 0 0,-1-1 0 0 0,1 1 0 0 0,0-1 0 0 0,0 0 0 0 0,0 0 0 0 0,0-1 0 0 0,0 1 0 0 0,0 0 0 0 0,1-1 0 0 0,-1 0 0 0 0,0 0 0 0 0,1 0 0 0 0,-1 0 0 0 0,1 0 0 0 0,3-1 0 0 0,0 1-7 0 0,-1-1-1 0 0,0-1 1 0 0,1 1-1 0 0,-1-1 0 0 0,0 0 1 0 0,1-1-1 0 0,-1 1 1 0 0,0-1-1 0 0,0 0 1 0 0,0-1-1 0 0,0 1 1 0 0,-1-1-1 0 0,1-1 0 0 0,-1 1 1 0 0,0-1-1 0 0,0 0 1 0 0,8-7-1 0 0,7-8-56 0 0,-2-1-1 0 0,28-37 1 0 0,-46 57 76 0 0,25-33-911 0 0,-2-1-1 0 0,20-38 0 0 0,-36 58 32 0 0,-1 0 0 0 0,0 0 0 0 0,-1-1 0 0 0,0 1 1 0 0,-1-1-1 0 0,-1 0 0 0 0,0-1 0 0 0,0-25 0 0 0,-5 51 8418 0 0,-5 16-5557 0 0,-2 4-1797 0 0,1 2-81 0 0,0 0 207 0 0,-6 41 0 0 0,13-64-269 0 0,0 0 0 0 0,1-1 0 0 0,0 1 1 0 0,0 0-1 0 0,1 0 0 0 0,0-1 0 0 0,1 1 0 0 0,0 0 0 0 0,5 14 0 0 0,-7-22-39 0 0,1 0 1 0 0,-1 0-1 0 0,0 1 0 0 0,1-1 1 0 0,-1 0-1 0 0,1 0 0 0 0,0 0 1 0 0,-1 0-1 0 0,1 0 0 0 0,0 0 1 0 0,-1 0-1 0 0,1-1 0 0 0,0 1 1 0 0,0 0-1 0 0,0 0 0 0 0,0 0 0 0 0,0-1 1 0 0,0 1-1 0 0,0-1 0 0 0,0 1 1 0 0,0-1-1 0 0,0 1 0 0 0,0-1 1 0 0,1 1-1 0 0,1-1 0 0 0,-1 0 4 0 0,-1 0 0 0 0,1-1-1 0 0,0 1 1 0 0,0-1 0 0 0,-1 0 0 0 0,1 1-1 0 0,-1-1 1 0 0,1 0 0 0 0,-1 0 0 0 0,1 0-1 0 0,-1 0 1 0 0,0 0 0 0 0,1 0-1 0 0,-1-1 1 0 0,2-1 0 0 0,5-7 23 0 0,0-1 1 0 0,-1 0 0 0 0,9-17-1 0 0,-15 27-28 0 0,32-69-2456 0 0,46-138 0 0 0,-100 280 8355 0 0,-7 45-6441 0 0,12-42 876 0 0,-45 277 567 0 0,42-219-710 0 0,-50 186 0 0 0,38-229-13 0 0,26-80 117 0 0,0 0-1 0 0,0 0 1 0 0,-1 0-1 0 0,0-1 0 0 0,-1 0 1 0 0,-9 11-1 0 0,15-19-223 0 0,0 0 1 0 0,0 0-1 0 0,0 0 1 0 0,-1 0-1 0 0,1 0 0 0 0,0 0 1 0 0,0 0-1 0 0,-1-1 1 0 0,1 1-1 0 0,0-1 0 0 0,-1 1 1 0 0,1-1-1 0 0,-1 1 0 0 0,1-1 1 0 0,-1 0-1 0 0,1 1 1 0 0,-1-1-1 0 0,1 0 0 0 0,0 0 1 0 0,-1 0-1 0 0,-2-1 1 0 0,2 0 6 0 0,-1 1 1 0 0,0-1-1 0 0,1 0 1 0 0,-1-1-1 0 0,1 1 1 0 0,0 0-1 0 0,-1-1 1 0 0,1 1 0 0 0,0-1-1 0 0,0 0 1 0 0,-2-2-1 0 0,-1-1-66 0 0,0 0-1 0 0,1 0 1 0 0,0-1-1 0 0,1 0 1 0 0,-1 1-1 0 0,1-1 1 0 0,0 0 0 0 0,0-1-1 0 0,-2-6 1 0 0,3 0-289 0 0,-1-1 0 0 0,2 1 0 0 0,-1-1 0 0 0,2 1 0 0 0,0-1 0 0 0,1 0 0 0 0,0 1 0 0 0,1-1 0 0 0,0 1 0 0 0,1 0 0 0 0,1-1 0 0 0,0 1 0 0 0,11-23 0 0 0,-7 20-358 0 0,1 1-1 0 0,0 0 1 0 0,1 1 0 0 0,1 0 0 0 0,0 0 0 0 0,1 1 0 0 0,0 1 0 0 0,1 0 0 0 0,0 0 0 0 0,21-13 0 0 0,3 3-3553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6.025"/>
    </inkml:context>
    <inkml:brush xml:id="br0">
      <inkml:brushProperty name="width" value="0.05" units="cm"/>
      <inkml:brushProperty name="height" value="0.05" units="cm"/>
      <inkml:brushProperty name="color" value="#004F8B"/>
    </inkml:brush>
  </inkml:definitions>
  <inkml:trace contextRef="#ctx0" brushRef="#br0">8 102 6913 0 0,'-1'-1'279'0'0,"1"1"-1"0"0,-1-1 0 0 0,1 1 1 0 0,-1-1-1 0 0,1 1 0 0 0,-1-1 1 0 0,1 1-1 0 0,-1-1 0 0 0,1 0 1 0 0,0 1-1 0 0,-1-1 0 0 0,1 0 0 0 0,0 0 1 0 0,-1 1-1 0 0,1-1 0 0 0,0 0 1 0 0,0 1-1 0 0,0-1 0 0 0,0 0 1 0 0,0 0-1 0 0,0-1 0 0 0,0 2-169 0 0,0-1 1 0 0,1 0-1 0 0,-1 1 0 0 0,0-1 0 0 0,1 1 1 0 0,-1-1-1 0 0,1 1 0 0 0,-1-1 0 0 0,1 1 1 0 0,-1-1-1 0 0,1 1 0 0 0,-1-1 0 0 0,1 1 0 0 0,0-1 1 0 0,-1 1-1 0 0,1 0 0 0 0,-1-1 0 0 0,2 1 1 0 0,6-3-310 0 0,-1 1 1 0 0,1 1 0 0 0,12-2-1 0 0,-6 1 569 0 0,95-18-469 0 0,0 5-1 0 0,172-2 1 0 0,-238 19-10 0 0,-14-1-166 0 0,1 0 0 0 0,0-2-1 0 0,0-1 1 0 0,48-10 0 0 0,-70 9-156 0 0</inkml:trace>
</inkml:ink>
</file>

<file path=ppt/ink/ink3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3"/>
    </inkml:context>
    <inkml:brush xml:id="br0">
      <inkml:brushProperty name="width" value="0.05" units="cm"/>
      <inkml:brushProperty name="height" value="0.05" units="cm"/>
    </inkml:brush>
  </inkml:definitions>
  <inkml:trace contextRef="#ctx0" brushRef="#br0">260 25 920 0 0,'1'0'271'0'0,"-1"-1"1"0"0,0 1-1 0 0,1 0 0 0 0,-1 0 1 0 0,0-1-1 0 0,1 1 0 0 0,-1 0 0 0 0,0-1 1 0 0,0 1-1 0 0,1-1 0 0 0,-1 1 0 0 0,0 0 1 0 0,0-1-1 0 0,0 1 0 0 0,0-1 0 0 0,1 1 1 0 0,-1-1-1 0 0,0 1 0 0 0,0 0 1 0 0,0-1-1 0 0,0 1 0 0 0,0-1 0 0 0,0 1 1 0 0,0-1-1 0 0,0 1 0 0 0,0-1 0 0 0,0 1 1 0 0,-1-1-1 0 0,1 1 0 0 0,0 0 0 0 0,0-1 1 0 0,0 1-1 0 0,0-1 0 0 0,-1 1 1 0 0,1 0-1 0 0,0-1 0 0 0,0 1 0 0 0,-1 0 1 0 0,1-1-1 0 0,0 1 0 0 0,-1 0 0 0 0,1-1 1 0 0,0 1-1 0 0,-1 0 0 0 0,0-1 0 0 0,-9-4 4931 0 0,5 4-7104 0 0,3 1 1965 0 0,1 1 0 0 0,-1-1 0 0 0,0 1 0 0 0,0 0 0 0 0,1 0 0 0 0,-1 0 0 0 0,1-1 0 0 0,-1 2 0 0 0,1-1 0 0 0,-1 0 0 0 0,1 0 0 0 0,0 0 0 0 0,-1 1 0 0 0,1-1 0 0 0,-2 3-1 0 0,-1 0 101 0 0,-17 20-33 0 0,0 1 0 0 0,2 1 0 0 0,1 1 0 0 0,1 0 0 0 0,-26 59 0 0 0,27-48 50 0 0,2 1 0 0 0,1 0 0 0 0,3 1 0 0 0,-8 50 0 0 0,16-76 9 0 0,1 1-1 0 0,0-1 1 0 0,1 0-1 0 0,0 0 0 0 0,2 1 1 0 0,-1-1-1 0 0,2 0 1 0 0,6 23-1 0 0,-7-31-205 0 0,1 1-1 0 0,-1-1 1 0 0,1 0-1 0 0,1 1 0 0 0,-1-1 1 0 0,1-1-1 0 0,1 1 1 0 0,-1-1-1 0 0,1 1 0 0 0,-1-1 1 0 0,1 0-1 0 0,1-1 1 0 0,-1 0-1 0 0,1 1 0 0 0,0-2 1 0 0,0 1-1 0 0,0-1 1 0 0,0 0-1 0 0,11 4 0 0 0,13 1-1314 0 0,1-2-3350 0 0,4-3-1714 0 0</inkml:trace>
</inkml:ink>
</file>

<file path=ppt/ink/ink3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4"/>
    </inkml:context>
    <inkml:brush xml:id="br0">
      <inkml:brushProperty name="width" value="0.05" units="cm"/>
      <inkml:brushProperty name="height" value="0.05" units="cm"/>
    </inkml:brush>
  </inkml:definitions>
  <inkml:trace contextRef="#ctx0" brushRef="#br0">55 93 3225 0 0,'-17'-6'1186'0'0,"13"3"204"0"0,0 2-1 0 0,0-1 1 0 0,-1 0-1 0 0,1 1 1 0 0,-1 0-1 0 0,-6-1 3368 0 0,24 2-3974 0 0,363-10-521 0 0,4-37 272 0 0,-311 36-1261 0 0,-38 4-90 0 0</inkml:trace>
</inkml:ink>
</file>

<file path=ppt/ink/ink3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5"/>
    </inkml:context>
    <inkml:brush xml:id="br0">
      <inkml:brushProperty name="width" value="0.05" units="cm"/>
      <inkml:brushProperty name="height" value="0.05" units="cm"/>
    </inkml:brush>
  </inkml:definitions>
  <inkml:trace contextRef="#ctx0" brushRef="#br0">1 14 5985 0 0,'0'0'464'0'0,"0"-1"-305"0"0,0 0-46 0 0,5-3 2689 0 0,19-4-1741 0 0,-17 8-729 0 0,1 0 1 0 0,-1 1-1 0 0,1 0 1 0 0,-1 1-1 0 0,1-1 1 0 0,-1 1 0 0 0,0 1-1 0 0,0-1 1 0 0,0 1-1 0 0,0 1 1 0 0,0-1 0 0 0,-1 1-1 0 0,12 9 1 0 0,4 4-64 0 0,-2 0 0 0 0,28 31 0 0 0,-29-27-110 0 0,-1 2-1 0 0,0 0 0 0 0,-2 1 1 0 0,19 36-1 0 0,-26-42-63 0 0,-1 0-1 0 0,-1 0 1 0 0,0 1 0 0 0,-2 0 0 0 0,0 0 0 0 0,-1 0-1 0 0,2 28 1 0 0,-5-43-94 0 0,-1 1 0 0 0,0-1 0 0 0,-1 1 1 0 0,1 0-1 0 0,-1-1 0 0 0,0 1 0 0 0,0-1 0 0 0,-1 1 0 0 0,1-1 0 0 0,-1 0 0 0 0,0 1 1 0 0,-4 5-1 0 0,-13 11-2878 0 0</inkml:trace>
</inkml:ink>
</file>

<file path=ppt/ink/ink3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6"/>
    </inkml:context>
    <inkml:brush xml:id="br0">
      <inkml:brushProperty name="width" value="0.05" units="cm"/>
      <inkml:brushProperty name="height" value="0.05" units="cm"/>
    </inkml:brush>
  </inkml:definitions>
  <inkml:trace contextRef="#ctx0" brushRef="#br0">320 8 10594 0 0,'0'-1'184'0'0,"-1"0"0"0"0,1 1 0 0 0,-1-1 0 0 0,1 1 0 0 0,-1-1 0 0 0,0 1 0 0 0,1-1 0 0 0,-1 1 0 0 0,0-1 0 0 0,1 1-1 0 0,-1 0 1 0 0,0-1 0 0 0,0 1 0 0 0,1 0 0 0 0,-1 0 0 0 0,0-1 0 0 0,0 1 0 0 0,1 0 0 0 0,-1 0 0 0 0,0 0 0 0 0,0 0 0 0 0,-1 0 0 0 0,-16 13 2756 0 0,-30 37-1530 0 0,-79 106 0 0 0,78-91-1079 0 0,6-4-1788 0 0,25-33-5511 0 0</inkml:trace>
</inkml:ink>
</file>

<file path=ppt/ink/ink3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7"/>
    </inkml:context>
    <inkml:brush xml:id="br0">
      <inkml:brushProperty name="width" value="0.05" units="cm"/>
      <inkml:brushProperty name="height" value="0.05" units="cm"/>
    </inkml:brush>
  </inkml:definitions>
  <inkml:trace contextRef="#ctx0" brushRef="#br0">36 0 9218 0 0,'-1'0'203'0'0,"-1"1"1"0"0,1-1-1 0 0,0 1 1 0 0,0 0-1 0 0,0-1 1 0 0,0 1-1 0 0,0 0 1 0 0,0-1-1 0 0,0 1 1 0 0,1 0-1 0 0,-1 0 0 0 0,0 0 1 0 0,0 0-1 0 0,0 0 1 0 0,1 0-1 0 0,-1 0 1 0 0,1 0-1 0 0,-2 2 1 0 0,-8 20 867 0 0,8-15-723 0 0,0-1 0 0 0,1 1 0 0 0,-1 0-1 0 0,2 0 1 0 0,-1-1 0 0 0,1 1 0 0 0,0 0 0 0 0,1 0 0 0 0,0 0 0 0 0,0-1-1 0 0,4 12 1 0 0,-4-14-251 0 0,0-1 1 0 0,1 1-1 0 0,0-1 0 0 0,0 0 0 0 0,0 0 0 0 0,1 0 0 0 0,-1 0 0 0 0,1 0 1 0 0,4 4-1 0 0,-5-6-100 0 0,0 0 0 0 0,0 0 0 0 0,0-1 0 0 0,0 1 0 0 0,1-1 1 0 0,-1 1-1 0 0,1-1 0 0 0,-1 0 0 0 0,1 0 0 0 0,-1 0 0 0 0,1 0 0 0 0,-1-1 1 0 0,1 1-1 0 0,0 0 0 0 0,0-1 0 0 0,4 0 0 0 0,-4 0-173 0 0,0-1-1 0 0,-1 1 1 0 0,1-1-1 0 0,0 0 1 0 0,0 1-1 0 0,-1-1 1 0 0,1-1-1 0 0,-1 1 1 0 0,1 0 0 0 0,-1-1-1 0 0,1 1 1 0 0,-1-1-1 0 0,0 0 1 0 0,0 0-1 0 0,4-4 1 0 0,6-7-5843 0 0</inkml:trace>
</inkml:ink>
</file>

<file path=ppt/ink/ink3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8"/>
    </inkml:context>
    <inkml:brush xml:id="br0">
      <inkml:brushProperty name="width" value="0.05" units="cm"/>
      <inkml:brushProperty name="height" value="0.05" units="cm"/>
    </inkml:brush>
  </inkml:definitions>
  <inkml:trace contextRef="#ctx0" brushRef="#br0">38 0 3681 0 0,'0'4'8230'0'0,"3"7"-4783"0"0,-1 12-3384 0 0,-2-21-65 0 0,0 0 0 0 0,0 0 0 0 0,0 0 1 0 0,0 0-1 0 0,-1 0 0 0 0,1 0 0 0 0,0-1 0 0 0,-1 1 1 0 0,0 0-1 0 0,0 2 0 0 0,-10 4 3302 0 0,10-8-3267 0 0,0 0 0 0 0,0 0 1 0 0,0 0-1 0 0,0 0 0 0 0,0 0 0 0 0,0 0 0 0 0,0-1 0 0 0,0 1 0 0 0,1 0 0 0 0,-1-1 0 0 0,0 1 0 0 0,0 0 0 0 0,0-1 0 0 0,0 1 0 0 0,0-1 0 0 0,1 0 0 0 0,-1 1 0 0 0,0-1 1 0 0,1 1-1 0 0,-1-1 0 0 0,-1-1 0 0 0,1 1-158 0 0,1 0 0 0 0,-1 1 0 0 0,0-1 0 0 0,1 0 0 0 0,-1 0 0 0 0,1 0 0 0 0,-1 1 0 0 0,1-1 0 0 0,-1 0 0 0 0,1 0 0 0 0,-1 0 0 0 0,1 0 0 0 0,0 0 0 0 0,0 0 0 0 0,-1 0 0 0 0,1 0 0 0 0,0 0 0 0 0,0 0 0 0 0,0 0 0 0 0,0-1 0 0 0,15-25-2628 0 0</inkml:trace>
</inkml:ink>
</file>

<file path=ppt/ink/ink3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599"/>
    </inkml:context>
    <inkml:brush xml:id="br0">
      <inkml:brushProperty name="width" value="0.05" units="cm"/>
      <inkml:brushProperty name="height" value="0.05" units="cm"/>
    </inkml:brush>
  </inkml:definitions>
  <inkml:trace contextRef="#ctx0" brushRef="#br0">1 2 4609 0 0,'1'-2'17578'0'0</inkml:trace>
</inkml:ink>
</file>

<file path=ppt/ink/ink3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0"/>
    </inkml:context>
    <inkml:brush xml:id="br0">
      <inkml:brushProperty name="width" value="0.05" units="cm"/>
      <inkml:brushProperty name="height" value="0.05" units="cm"/>
    </inkml:brush>
  </inkml:definitions>
  <inkml:trace contextRef="#ctx0" brushRef="#br0">40 36 5065 0 0,'0'0'389'0'0,"0"-1"-250"0"0,-1 0-65 0 0,-5-7 3162 0 0,4-16-1577 0 0,2 24-1643 0 0,0 0-14 0 0,0 0 0 0 0,0 0 0 0 0,0 0 0 0 0,0-1 0 0 0,0 1 0 0 0,0 0 0 0 0,0 0 0 0 0,0 0 0 0 0,1 0 1 0 0,-1 0-1 0 0,0 0 0 0 0,0 0 0 0 0,0 0 0 0 0,0-1 0 0 0,0 1 0 0 0,1 0 0 0 0,-1 0 0 0 0,0 0 0 0 0,0 0 0 0 0,0 0 0 0 0,0 0 0 0 0,1 0 0 0 0,-1 0 0 0 0,0 0 0 0 0,0 0 0 0 0,0 0 0 0 0,0 0 0 0 0,1 0 0 0 0,-1 0 0 0 0,0 0 0 0 0,0 0 0 0 0,0 0 0 0 0,0 0 0 0 0,1 0 0 0 0,-1 1 0 0 0,0-1 0 0 0,0 0 0 0 0,0 0 0 0 0,0 0 0 0 0,0 0 0 0 0,1 0 0 0 0,-1 0 0 0 0,0 0 0 0 0,0 1 0 0 0,0-1 0 0 0,0 0 0 0 0,0 0 0 0 0,0 0 1 0 0,0 0-1 0 0,0 0 0 0 0,1 1 0 0 0,-1-1 0 0 0,0 0 0 0 0,2 2 29 0 0,1 0 0 0 0,-1 0 1 0 0,0 0-1 0 0,0 0 0 0 0,0 1 0 0 0,0-1 1 0 0,0 0-1 0 0,0 1 0 0 0,1 4 1 0 0,-2-6 39 0 0,0 0 1 0 0,-1 1 0 0 0,1-1 0 0 0,-1 1-1 0 0,1 0 1 0 0,-1-1 0 0 0,0 1 0 0 0,0-1-1 0 0,0 1 1 0 0,1 0 0 0 0,-2-1 0 0 0,1 1-1 0 0,0-1 1 0 0,0 1 0 0 0,0 0 0 0 0,-1-1-1 0 0,1 1 1 0 0,-1-1 0 0 0,1 1-1 0 0,-1-1 1 0 0,0 1 0 0 0,-1 1 0 0 0,2-2-56 0 0,-1-1 1 0 0,0 0 0 0 0,1 1-1 0 0,-1-1 1 0 0,1 0-1 0 0,-1 1 1 0 0,0-1 0 0 0,0 0-1 0 0,1 0 1 0 0,-1 0-1 0 0,0 1 1 0 0,1-1 0 0 0,-1 0-1 0 0,0 0 1 0 0,0 0-1 0 0,1 0 1 0 0,-1 0 0 0 0,0 0-1 0 0,1-1 1 0 0,-1 1-1 0 0,0 0 1 0 0,1 0 0 0 0,-1 0-1 0 0,0-1 1 0 0,1 1-1 0 0,-1 0 1 0 0,0-1 0 0 0,1 1-1 0 0,-1-1 1 0 0,1 1 0 0 0,-1 0-1 0 0,0-1 1 0 0,1 1-1 0 0,-1-2 1 0 0,-20-17-1081 0 0,19 18 872 0 0,1-1 0 0 0,0 0 1 0 0,-1 1-1 0 0,1-1 0 0 0,0 0 1 0 0,0 0-1 0 0,0 0 0 0 0,0 0 0 0 0,0 0 1 0 0,1 0-1 0 0,-1 0 0 0 0,0-2 0 0 0,14-7-376 0 0,-9 8-2746 0 0</inkml:trace>
</inkml:ink>
</file>

<file path=ppt/ink/ink3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1"/>
    </inkml:context>
    <inkml:brush xml:id="br0">
      <inkml:brushProperty name="width" value="0.05" units="cm"/>
      <inkml:brushProperty name="height" value="0.05" units="cm"/>
    </inkml:brush>
  </inkml:definitions>
  <inkml:trace contextRef="#ctx0" brushRef="#br0">32 38 1376 0 0,'-8'-10'8353'0'0,"17"9"-4897"0"0,-5 2-4392 0 0,8 5 1345 0 0,-12-6-362 0 0,0 0 1 0 0,0 0-1 0 0,0 1 0 0 0,0-1 1 0 0,1 0-1 0 0,-1 0 0 0 0,0 0 1 0 0,0 0-1 0 0,0 1 1 0 0,0-1-1 0 0,0 0 0 0 0,0 0 1 0 0,0 0-1 0 0,0 1 0 0 0,0-1 1 0 0,0 0-1 0 0,0 0 0 0 0,0 1 1 0 0,0-1-1 0 0,0 0 0 0 0,0 0 1 0 0,0 0-1 0 0,0 1 1 0 0,0-1-1 0 0,0 0 0 0 0,0 0 1 0 0,0 0-1 0 0,0 1 0 0 0,0-1 1 0 0,0 0-1 0 0,0 0 0 0 0,0 0 1 0 0,-1 1-1 0 0,1-1 0 0 0,0 0 1 0 0,0 0-1 0 0,0 0 1 0 0,0 0-1 0 0,0 1 0 0 0,-1-1 1 0 0,1 0-1 0 0,0 0 0 0 0,0 0 1 0 0,0 0-1 0 0,-1 0 0 0 0,1 0 1 0 0,0 0-1 0 0,0 0 0 0 0,0 1 1 0 0,-1-1-1 0 0,1 0 1 0 0,-3 0-55 0 0,0 1 0 0 0,1-1 1 0 0,-1 1-1 0 0,0-1 0 0 0,0 0 0 0 0,0 0 1 0 0,0 0-1 0 0,-3-1 0 0 0,6 1-70 0 0,-1 0-1 0 0,0 0 0 0 0,0 0 1 0 0,1 0-1 0 0,-1-1 0 0 0,0 1 1 0 0,0 0-1 0 0,1 0 0 0 0,-1-1 1 0 0,0 1-1 0 0,1-1 0 0 0,-1 1 1 0 0,0-1-1 0 0,1 1 0 0 0,-1-1 1 0 0,0 1-1 0 0,1-1 0 0 0,-1 1 1 0 0,1-1-1 0 0,-1 0 0 0 0,1 1 1 0 0,0-1-1 0 0,-1 0 0 0 0,1 1 1 0 0,0-1-1 0 0,-1 0 0 0 0,1 0 1 0 0,0 1-1 0 0,0-1 0 0 0,-1 0 1 0 0,1 0-1 0 0,0 1 0 0 0,0-1 1 0 0,0 0-1 0 0,0 0 1 0 0,0 0-1 0 0,0 1 0 0 0,0-1 1 0 0,1 0-1 0 0,-1 0 0 0 0,1-1 1 0 0,9-12-2247 0 0,-9 14 2355 0 0,-1 0 1 0 0,0-1-1 0 0,0 1 1 0 0,0 0 0 0 0,0 0-1 0 0,0-1 1 0 0,1 1-1 0 0,-1 0 1 0 0,0 0-1 0 0,0-1 1 0 0,0 1-1 0 0,1 0 1 0 0,-1 0-1 0 0,0 0 1 0 0,0 0-1 0 0,1-1 1 0 0,-1 1-1 0 0,0 0 1 0 0,0 0 0 0 0,1 0-1 0 0,-1 0 1 0 0,0 0-1 0 0,0 0 1 0 0,1 0-1 0 0,-1 0 1 0 0,0 0-1 0 0,1 0 1 0 0,-1 0-1 0 0,0 0 1 0 0,0 0-1 0 0,1 0 1 0 0,-1 0-1 0 0,0 0 1 0 0,1 0-1 0 0,-1 0 1 0 0,0 0 0 0 0,0 0-1 0 0,1 0 1 0 0,-1 1-1 0 0,0-1 1 0 0,0 0-1 0 0,1 0 1 0 0,-1 0-1 0 0,0 0 1 0 0,0 1-1 0 0,0-1 1 0 0,1 0-1 0 0,-1 0 1 0 0,0 1-1 0 0,0-1 1 0 0,0 0-1 0 0,0 0 1 0 0,1 1 0 0 0,-1-1-1 0 0</inkml:trace>
</inkml:ink>
</file>

<file path=ppt/ink/ink3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2"/>
    </inkml:context>
    <inkml:brush xml:id="br0">
      <inkml:brushProperty name="width" value="0.05" units="cm"/>
      <inkml:brushProperty name="height" value="0.05" units="cm"/>
    </inkml:brush>
  </inkml:definitions>
  <inkml:trace contextRef="#ctx0" brushRef="#br0">0 53 10594 0 0,'1'-1'8525'0'0,"11"-2"-5862"0"0,16-3-3558 0 0,235-24 42 0 0,-214 23-178 0 0,-6 2-5777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6.436"/>
    </inkml:context>
    <inkml:brush xml:id="br0">
      <inkml:brushProperty name="width" value="0.05" units="cm"/>
      <inkml:brushProperty name="height" value="0.05" units="cm"/>
      <inkml:brushProperty name="color" value="#004F8B"/>
    </inkml:brush>
  </inkml:definitions>
  <inkml:trace contextRef="#ctx0" brushRef="#br0">8 1 6913 0 0,'-7'-1'2104'0'0,"15"5"951"0"0,2 1-3051 0 0,15 14 63 0 0,0 0 1 0 0,40 44-1 0 0,33 51-21 0 0,-95-112-39 0 0,9 14-4 0 0,0 0 1 0 0,0 0-1 0 0,17 36 1 0 0,-26-47-13 0 0,-1 0 1 0 0,0 0 0 0 0,0 0-1 0 0,-1-1 1 0 0,1 2-1 0 0,-1-1 1 0 0,0 0-1 0 0,0 0 1 0 0,-1 0 0 0 0,1 0-1 0 0,-1 1 1 0 0,-1-1-1 0 0,1 0 1 0 0,-1 0-1 0 0,1 0 1 0 0,-2 1 0 0 0,1-1-1 0 0,0 0 1 0 0,-1 0-1 0 0,-3 6 1 0 0,2-7-5 0 0,-1-1 13 0 0</inkml:trace>
</inkml:ink>
</file>

<file path=ppt/ink/ink3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3"/>
    </inkml:context>
    <inkml:brush xml:id="br0">
      <inkml:brushProperty name="width" value="0.05" units="cm"/>
      <inkml:brushProperty name="height" value="0.05" units="cm"/>
    </inkml:brush>
  </inkml:definitions>
  <inkml:trace contextRef="#ctx0" brushRef="#br0">8 42 6913 0 0,'-1'0'234'0'0,"1"0"-1"0"0,-6-3 4669 0 0,6 3-4669 0 0,0-1 1 0 0,0 1-1 0 0,0 0 1 0 0,0-1-1 0 0,-1 1 0 0 0,1 0 1 0 0,0-1-1 0 0,0 1 1 0 0,0 0-1 0 0,0-1 1 0 0,0 1-1 0 0,0 0 0 0 0,0 0 1 0 0,0-1-1 0 0,0 1 1 0 0,0 0-1 0 0,0-1 0 0 0,0 0 1 0 0,16-5 1757 0 0,32-1-3979 0 0,-44 7 2641 0 0,265-8-1244 0 0,-7 0 415 0 0,-231 6-171 0 0</inkml:trace>
</inkml:ink>
</file>

<file path=ppt/ink/ink3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4"/>
    </inkml:context>
    <inkml:brush xml:id="br0">
      <inkml:brushProperty name="width" value="0.05" units="cm"/>
      <inkml:brushProperty name="height" value="0.05" units="cm"/>
    </inkml:brush>
  </inkml:definitions>
  <inkml:trace contextRef="#ctx0" brushRef="#br0">504 1 10594 0 0,'-2'0'2246'0'0,"2"0"-1940"0"0,-1 0-1 0 0,1 0 0 0 0,0 0 1 0 0,-1 0-1 0 0,1 0 1 0 0,-1 0-1 0 0,1 0 1 0 0,-1 0-1 0 0,-5 4 5193 0 0,6-4-5192 0 0,-1 1-1 0 0,-247 262 325 0 0,149-154-521 0 0,77-88-358 0 0,2 2 0 0 0,0 1 0 0 0,2 1 0 0 0,1 0 0 0 0,-20 38 0 0 0,28-39-7219 0 0</inkml:trace>
</inkml:ink>
</file>

<file path=ppt/ink/ink3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5"/>
    </inkml:context>
    <inkml:brush xml:id="br0">
      <inkml:brushProperty name="width" value="0.05" units="cm"/>
      <inkml:brushProperty name="height" value="0.05" units="cm"/>
    </inkml:brush>
  </inkml:definitions>
  <inkml:trace contextRef="#ctx0" brushRef="#br0">1 4 7834 0 0,'0'0'602'0'0,"0"-1"116"0"0,0-1 168 0 0,5 2 290 0 0,7 4-1154 0 0,-1 0 0 0 0,-1 1 1 0 0,1 0-1 0 0,-1 1 0 0 0,0 0 1 0 0,0 1-1 0 0,0 0 0 0 0,-1 0 1 0 0,0 1-1 0 0,15 18 0 0 0,9 13 837 0 0,32 48 0 0 0,22 50-99 0 0,-79-122-690 0 0,-1 0 0 0 0,0 0 0 0 0,-1 1 0 0 0,-1-1 0 0 0,-1 1 0 0 0,0 1 0 0 0,3 28 0 0 0,-7-19-70 0 0</inkml:trace>
</inkml:ink>
</file>

<file path=ppt/ink/ink3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6"/>
    </inkml:context>
    <inkml:brush xml:id="br0">
      <inkml:brushProperty name="width" value="0.1" units="cm"/>
      <inkml:brushProperty name="height" value="0.1" units="cm"/>
    </inkml:brush>
  </inkml:definitions>
  <inkml:trace contextRef="#ctx0" brushRef="#br0">6 0 3225 0 0,'-6'4'14385'0'0</inkml:trace>
</inkml:ink>
</file>

<file path=ppt/ink/ink3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7"/>
    </inkml:context>
    <inkml:brush xml:id="br0">
      <inkml:brushProperty name="width" value="0.1" units="cm"/>
      <inkml:brushProperty name="height" value="0.1" units="cm"/>
    </inkml:brush>
  </inkml:definitions>
  <inkml:trace contextRef="#ctx0" brushRef="#br0">3 2 5065 0 0,'-2'-2'11016'0'0</inkml:trace>
</inkml:ink>
</file>

<file path=ppt/ink/ink3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8"/>
    </inkml:context>
    <inkml:brush xml:id="br0">
      <inkml:brushProperty name="width" value="0.1" units="cm"/>
      <inkml:brushProperty name="height" value="0.1" units="cm"/>
    </inkml:brush>
  </inkml:definitions>
  <inkml:trace contextRef="#ctx0" brushRef="#br0">1 1 15635 0 0,'0'0'1633'0'0,"1"1"-1545"0"0,-1-2-88 0 0</inkml:trace>
</inkml:ink>
</file>

<file path=ppt/ink/ink3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09"/>
    </inkml:context>
    <inkml:brush xml:id="br0">
      <inkml:brushProperty name="width" value="0.05" units="cm"/>
      <inkml:brushProperty name="height" value="0.05" units="cm"/>
    </inkml:brush>
  </inkml:definitions>
  <inkml:trace contextRef="#ctx0" brushRef="#br0">120 0 456 0 0,'15'5'7592'0'0,"10"15"-5606"0"0,8 20-2811 0 0,-18-18 1240 0 0,-1 1 0 0 0,0 1 0 0 0,-3 0 1 0 0,0 1-1 0 0,-1 0 0 0 0,8 33 0 0 0,-9-22 146 0 0,-1 1 0 0 0,-2-1 0 0 0,-2 1-1 0 0,-1 38 1 0 0,-4-52-436 0 0,-1-1 0 0 0,0 1 0 0 0,-2-1 0 0 0,-1 0 0 0 0,-1-1 0 0 0,-1 1 0 0 0,0-1 0 0 0,-2 0 0 0 0,0-1 0 0 0,-20 32 0 0 0,2-12-273 0 0,-1-1-1 0 0,-2-2 1 0 0,-67 65 0 0 0,45-53-5447 0 0</inkml:trace>
</inkml:ink>
</file>

<file path=ppt/ink/ink3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0"/>
    </inkml:context>
    <inkml:brush xml:id="br0">
      <inkml:brushProperty name="width" value="0.05" units="cm"/>
      <inkml:brushProperty name="height" value="0.05" units="cm"/>
    </inkml:brush>
  </inkml:definitions>
  <inkml:trace contextRef="#ctx0" brushRef="#br0">0 298 6273 0 0,'15'-2'4393'0'0,"49"0"-2935"0"0,-39 2-423 0 0,3-1-162 0 0,0-1 1 0 0,-1-1 0 0 0,1-1-1 0 0,26-9 1 0 0,-41 10-754 0 0,-1-2 1 0 0,-1 1-1 0 0,1-2 0 0 0,-1 0 1 0 0,0 0-1 0 0,0-1 0 0 0,0 0 0 0 0,-1-1 1 0 0,0 0-1 0 0,-1-1 0 0 0,10-10 1 0 0,-14 13-107 0 0,0 0 1 0 0,0 0-1 0 0,-1-1 1 0 0,0 0-1 0 0,0 0 1 0 0,0 0-1 0 0,-1 0 1 0 0,0-1-1 0 0,0 1 1 0 0,2-15-1 0 0,-4 18-60 0 0,-1 1-1 0 0,0 0 0 0 0,0 0 1 0 0,0-1-1 0 0,0 1 1 0 0,-1 0-1 0 0,1 0 0 0 0,-1 0 1 0 0,0 0-1 0 0,0 0 1 0 0,0 0-1 0 0,0 0 0 0 0,0 0 1 0 0,-1 0-1 0 0,1 0 0 0 0,-1 0 1 0 0,0 1-1 0 0,0-1 1 0 0,0 1-1 0 0,0-1 0 0 0,0 1 1 0 0,-1 0-1 0 0,1 0 1 0 0,-1 0-1 0 0,1 0 0 0 0,-1 0 1 0 0,0 0-1 0 0,0 1 0 0 0,-4-2 1 0 0,2 1-84 0 0,0 1-1 0 0,1-1 1 0 0,-1 1 0 0 0,0 0 0 0 0,-1 0 0 0 0,1 1 0 0 0,0 0 0 0 0,0 0 0 0 0,0 0-1 0 0,0 0 1 0 0,0 1 0 0 0,0 0 0 0 0,0 0 0 0 0,0 0 0 0 0,0 1 0 0 0,0-1-1 0 0,0 1 1 0 0,1 1 0 0 0,-1-1 0 0 0,1 0 0 0 0,-1 1 0 0 0,-4 4 0 0 0,-4 3-26 0 0,1-1 0 0 0,0 2 0 0 0,1 0 0 0 0,0 0 0 0 0,1 1 0 0 0,-10 14 0 0 0,8-8 338 0 0,0 2-1 0 0,1 0 1 0 0,1 0 0 0 0,0 1-1 0 0,2 0 1 0 0,1 0 0 0 0,-8 36-1 0 0,13-46-64 0 0,1-1-1 0 0,0 1 0 0 0,1-1 1 0 0,0 1-1 0 0,0-1 1 0 0,1 1-1 0 0,1-1 1 0 0,2 12-1 0 0,-2-15-82 0 0,1 0 0 0 0,-1-1 1 0 0,1 1-1 0 0,1-1 0 0 0,-1 0 0 0 0,1 0 1 0 0,0 0-1 0 0,0 0 0 0 0,1 0 1 0 0,0-1-1 0 0,0 0 0 0 0,0 0 0 0 0,6 4 1 0 0,-8-6-60 0 0,1-1 1 0 0,-1 1-1 0 0,1-1 1 0 0,0 0 0 0 0,0 0-1 0 0,0 0 1 0 0,0-1-1 0 0,0 0 1 0 0,0 1 0 0 0,0-1-1 0 0,0 0 1 0 0,1-1-1 0 0,-1 1 1 0 0,0-1 0 0 0,1 0-1 0 0,-1 0 1 0 0,5-1-1 0 0,-3 0-67 0 0,1-1 0 0 0,-1 0 0 0 0,0 0 0 0 0,0-1 0 0 0,0 0 0 0 0,0 0 0 0 0,0 0 0 0 0,-1 0 0 0 0,0-1-1 0 0,7-5 1 0 0,7-9-292 0 0,-1-1-1 0 0,-1-1 1 0 0,-1-1-1 0 0,19-30 0 0 0,-34 50 372 0 0,28-44-2034 0 0,-3 0 0 0 0,-2-2 0 0 0,28-72-1 0 0,-60 145 3302 0 0,1 2-1 0 0,1-1 0 0 0,-2 29 1 0 0,6-41-693 0 0,1 0 0 0 0,0 1 1 0 0,1-1-1 0 0,1 1 0 0 0,0-1 0 0 0,2 0 1 0 0,-1 0-1 0 0,11 29 0 0 0,-12-39-551 0 0,1-1 0 0 0,1 0 1 0 0,-1 0-1 0 0,1 0 0 0 0,-1-1 0 0 0,1 1 0 0 0,0 0 0 0 0,0-1 0 0 0,1 0 0 0 0,-1 0 0 0 0,1 0 0 0 0,0 0 0 0 0,-1-1 1 0 0,9 5-1 0 0,-10-6 2 0 0,1 0 1 0 0,-1-1-1 0 0,0 1 1 0 0,1 0-1 0 0,-1-1 1 0 0,1 1-1 0 0,-1-1 1 0 0,1 0-1 0 0,-1 0 1 0 0,1 0-1 0 0,-1 0 1 0 0,1-1-1 0 0,-1 1 1 0 0,1-1 0 0 0,-1 1-1 0 0,1-1 1 0 0,-1 0-1 0 0,0 0 1 0 0,1 0-1 0 0,-1 0 1 0 0,0 0-1 0 0,0 0 1 0 0,0-1-1 0 0,0 1 1 0 0,0-1-1 0 0,0 0 1 0 0,0 1-1 0 0,2-4 1 0 0,8-10 416 0 0,0 0-1 0 0,-2-1 1 0 0,0-1 0 0 0,0 1 0 0 0,7-22-1 0 0,31-92 982 0 0,-39 100-1783 0 0,0-1 0 0 0,-2 0 0 0 0,5-59 0 0 0,-12 76-1534 0 0,-2 3-4064 0 0</inkml:trace>
</inkml:ink>
</file>

<file path=ppt/ink/ink3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1"/>
    </inkml:context>
    <inkml:brush xml:id="br0">
      <inkml:brushProperty name="width" value="0.05" units="cm"/>
      <inkml:brushProperty name="height" value="0.05" units="cm"/>
    </inkml:brush>
  </inkml:definitions>
  <inkml:trace contextRef="#ctx0" brushRef="#br0">322 679 4609 0 0,'0'-4'460'0'0,"1"0"0"0"0,0-1 0 0 0,0 1 0 0 0,1 0 0 0 0,2-6 0 0 0,3-9 429 0 0,-5 12-526 0 0,-1-1 0 0 0,0 1 0 0 0,0-1 0 0 0,-1 0 0 0 0,0 1 0 0 0,0-1 0 0 0,-1 1 0 0 0,0-1 0 0 0,0 1 0 0 0,-1-1 0 0 0,0 1 1 0 0,-3-9-1 0 0,4 13-251 0 0,0 0 0 0 0,-1 1 0 0 0,1-1 0 0 0,-1 1 1 0 0,1 0-1 0 0,-1-1 0 0 0,0 1 0 0 0,0 0 0 0 0,0 0 1 0 0,0 0-1 0 0,0 0 0 0 0,0 1 0 0 0,0-1 0 0 0,-1 0 1 0 0,1 1-1 0 0,-1 0 0 0 0,1 0 0 0 0,-1-1 0 0 0,0 1 1 0 0,1 1-1 0 0,-1-1 0 0 0,0 0 0 0 0,0 1 1 0 0,1-1-1 0 0,-1 1 0 0 0,0 0 0 0 0,0 0 0 0 0,0 0 1 0 0,1 0-1 0 0,-1 1 0 0 0,0-1 0 0 0,0 1 0 0 0,0-1 1 0 0,1 1-1 0 0,-6 2 0 0 0,-6 3-211 0 0,1 0 1 0 0,0 1-1 0 0,0 0 0 0 0,0 1 0 0 0,1 1 1 0 0,0 0-1 0 0,0 0 0 0 0,1 1 1 0 0,-16 20-1 0 0,13-14-81 0 0,1 1 0 0 0,0 0 0 0 0,2 1 0 0 0,0 1 0 0 0,1-1 0 0 0,-9 25 0 0 0,17-37 137 0 0,0 0 0 0 0,0-1 0 0 0,1 1 0 0 0,-1 0 0 0 0,2 0 0 0 0,-1 0 0 0 0,1 0-1 0 0,-1 0 1 0 0,2 0 0 0 0,-1 0 0 0 0,1 0 0 0 0,0-1 0 0 0,2 9 0 0 0,-2-12-25 0 0,0 1-1 0 0,0 0 0 0 0,0-1 0 0 0,1 1 1 0 0,-1-1-1 0 0,1 0 0 0 0,0 0 0 0 0,0 1 1 0 0,0-1-1 0 0,0 0 0 0 0,0-1 0 0 0,0 1 1 0 0,0 0-1 0 0,0 0 0 0 0,1-1 1 0 0,-1 0-1 0 0,1 1 0 0 0,-1-1 0 0 0,1 0 1 0 0,0 0-1 0 0,-1 0 0 0 0,1-1 0 0 0,0 1 1 0 0,0-1-1 0 0,-1 1 0 0 0,1-1 0 0 0,0 0 1 0 0,0 0-1 0 0,5-1 0 0 0,-1 0-34 0 0,0 0 0 0 0,-1 0 0 0 0,1-1 0 0 0,0 0 0 0 0,-1 0 0 0 0,1-1 0 0 0,-1 0 0 0 0,1 0 0 0 0,-1-1 0 0 0,0 1 0 0 0,10-10 0 0 0,5-5-325 0 0,31-34 0 0 0,-46 46 354 0 0,25-33-304 0 0,-23 29 17 0 0,0 0 0 0 0,0 0 0 0 0,1 0 0 0 0,13-9 0 0 0,-28 66 619 0 0,5-35 101 0 0,-1 0 1 0 0,2 0-1 0 0,0 0 0 0 0,0 0 1 0 0,4 17-1 0 0,-4-26-327 0 0,1 0 0 0 0,-1-1 0 0 0,1 1 0 0 0,0-1 0 0 0,0 0 0 0 0,0 1 0 0 0,0-1 1 0 0,1 0-1 0 0,-1 1 0 0 0,1-1 0 0 0,-1 0 0 0 0,1 0 0 0 0,3 3 0 0 0,-3-4-26 0 0,0 0 0 0 0,0 0 0 0 0,-1 0 0 0 0,1 0 0 0 0,0-1 0 0 0,0 1 0 0 0,0-1 0 0 0,0 1 0 0 0,0-1 0 0 0,0 0 1 0 0,0 1-1 0 0,0-1 0 0 0,0 0 0 0 0,0 0 0 0 0,0-1 0 0 0,1 1 0 0 0,-1 0 0 0 0,0-1 0 0 0,0 1 0 0 0,2-2 0 0 0,4-1 87 0 0,-1 0-1 0 0,0-1 1 0 0,0 1 0 0 0,0-2-1 0 0,0 1 1 0 0,-1-1-1 0 0,0 0 1 0 0,0 0-1 0 0,7-8 1 0 0,46-58 856 0 0,-52 62-891 0 0,24-35-159 0 0,-2-2 0 0 0,-1-1 0 0 0,40-98-1 0 0,38-159-3266 0 0,-87 245 3129 0 0,-16 48 136 0 0,-1 6-260 0 0,0 1 1 0 0,-1-1 0 0 0,0 1-1 0 0,0-1 1 0 0,0 1 0 0 0,0-1 0 0 0,0-8-1 0 0,-5 13-1268 0 0,-3 7 2817 0 0,-6 8 1357 0 0,-4 10-1282 0 0,1 1 1 0 0,1 0-1 0 0,1 1 0 0 0,-15 43 1 0 0,-27 120 503 0 0,18-5-123 0 0,34-158-1353 0 0,2-1 0 0 0,1 1 0 0 0,0 0 0 0 0,2 0 0 0 0,5 27 0 0 0,-4-44-264 0 0,0 0 1 0 0,1-1 0 0 0,0 1-1 0 0,1-1 1 0 0,6 12-1 0 0,-8-16-54 0 0,1-1-1 0 0,-1 0 0 0 0,1 0 0 0 0,0 0 0 0 0,0-1 0 0 0,0 1 0 0 0,0 0 0 0 0,1-1 0 0 0,-1 0 0 0 0,1 0 0 0 0,0 0 0 0 0,0-1 0 0 0,5 3 0 0 0,-7-4-23 0 0,0-1 0 0 0,0 1 1 0 0,0-1-1 0 0,0 0 0 0 0,0 0 0 0 0,0 0 0 0 0,1 0 0 0 0,-1 0 0 0 0,0-1 0 0 0,0 1 0 0 0,0-1 0 0 0,0 1 0 0 0,0-1 0 0 0,0 0 0 0 0,0 0 0 0 0,-1 1 0 0 0,1-1 0 0 0,0-1 0 0 0,0 1 1 0 0,-1 0-1 0 0,1 0 0 0 0,0-1 0 0 0,-1 1 0 0 0,2-2 0 0 0,6-7-374 0 0,0 1 1 0 0,12-18 0 0 0,-16 20 252 0 0,50-67-2012 0 0,-4-2 1 0 0,50-96 0 0 0,-86 138 1356 0 0,-9 18 580 0 0,-5 14 547 0 0,-1 5 432 0 0,-8 23 1041 0 0,-22 86 1401 0 0,27-96-3133 0 0,0 0 1 0 0,2 1-1 0 0,0-1 0 0 0,0 0 1 0 0,3 19-1 0 0,-1-30-45 0 0,0 0 1 0 0,0 0-1 0 0,0 0 1 0 0,1-1-1 0 0,0 1 1 0 0,0 0-1 0 0,0-1 1 0 0,0 1-1 0 0,1-1 1 0 0,-1 0-1 0 0,7 8 1 0 0,-7-11 13 0 0,-1 1 1 0 0,0-1-1 0 0,1 0 1 0 0,-1 1-1 0 0,1-1 1 0 0,-1 0-1 0 0,1 0 1 0 0,0 0-1 0 0,-1 0 0 0 0,1 0 1 0 0,0-1-1 0 0,0 1 1 0 0,0 0-1 0 0,-1-1 1 0 0,1 0-1 0 0,0 1 1 0 0,0-1-1 0 0,0 0 1 0 0,0 0-1 0 0,0 0 1 0 0,0 0-1 0 0,0 0 1 0 0,0 0-1 0 0,0-1 0 0 0,-1 1 1 0 0,1-1-1 0 0,0 1 1 0 0,0-1-1 0 0,0 0 1 0 0,-1 0-1 0 0,1 1 1 0 0,3-4-1 0 0,6-5 61 0 0,0-1 0 0 0,-1 0-1 0 0,0-1 1 0 0,0 0 0 0 0,-1-1-1 0 0,-1 0 1 0 0,0-1 0 0 0,6-12-1 0 0,2-2-40 0 0,-9 17-54 0 0,-3 4-36 0 0,0 0 0 0 0,0 0 0 0 0,0-1 0 0 0,0 0 0 0 0,-1 0 0 0 0,-1 0 0 0 0,1 0 0 0 0,-1 0 0 0 0,2-10 0 0 0,-4 17 74 0 0,0 0-1 0 0,0-1 1 0 0,0 1-1 0 0,0 0 1 0 0,-1 0 0 0 0,1 0-1 0 0,0 0 1 0 0,0 0-1 0 0,0 0 1 0 0,0 0-1 0 0,0 0 1 0 0,0 0-1 0 0,0-1 1 0 0,0 1 0 0 0,-1 0-1 0 0,1 0 1 0 0,0 0-1 0 0,0 0 1 0 0,0 0-1 0 0,0 0 1 0 0,0 0-1 0 0,0 0 1 0 0,-1 0 0 0 0,1 0-1 0 0,0 0 1 0 0,0 0-1 0 0,0 0 1 0 0,0 0-1 0 0,0 0 1 0 0,-1 0 0 0 0,1 0-1 0 0,0 0 1 0 0,0 0-1 0 0,0 0 1 0 0,0 1-1 0 0,0-1 1 0 0,0 0-1 0 0,0 0 1 0 0,-1 0 0 0 0,1 0-1 0 0,0 0 1 0 0,0 0-1 0 0,0 0 1 0 0,0 0-1 0 0,0 0 1 0 0,0 0-1 0 0,0 1 1 0 0,-1 0 17 0 0</inkml:trace>
</inkml:ink>
</file>

<file path=ppt/ink/ink3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2"/>
    </inkml:context>
    <inkml:brush xml:id="br0">
      <inkml:brushProperty name="width" value="0.05" units="cm"/>
      <inkml:brushProperty name="height" value="0.05" units="cm"/>
    </inkml:brush>
  </inkml:definitions>
  <inkml:trace contextRef="#ctx0" brushRef="#br0">79 14 6297 0 0,'0'-1'294'0'0,"0"1"1"0"0,0-1-1 0 0,0 1 0 0 0,0-1 0 0 0,0 1 0 0 0,0-1 0 0 0,0 1 0 0 0,0-1 0 0 0,0 1 0 0 0,0-1 1 0 0,-1 1-1 0 0,1-1 0 0 0,0 1 0 0 0,0 0 0 0 0,0-1 0 0 0,-1 1 0 0 0,1-1 0 0 0,0 1 1 0 0,0-1-1 0 0,-1 1 0 0 0,1 0 0 0 0,0-1 0 0 0,-1 1 0 0 0,1 0 0 0 0,-1-1 0 0 0,1 1 0 0 0,0 0 1 0 0,-1 0-1 0 0,1-1 0 0 0,-1 1 0 0 0,1 0 0 0 0,-1 0 0 0 0,1 0 0 0 0,-1 0 0 0 0,1 0 0 0 0,-1-1 1 0 0,1 1-1 0 0,-1 0 0 0 0,1 0 0 0 0,-1 0 0 0 0,1 0 0 0 0,-1 0 0 0 0,1 0 0 0 0,-1 1 0 0 0,1-1 1 0 0,0 0-1 0 0,-1 0 0 0 0,0 0 0 0 0,-12 7 3777 0 0,4 4-5178 0 0,2 5 1217 0 0,0 0 1 0 0,1 0-1 0 0,1 1 1 0 0,0 0-1 0 0,1 0 1 0 0,1 0-1 0 0,-1 19 1 0 0,4-27-158 0 0,0 0 0 0 0,0 1 0 0 0,1-1 1 0 0,0 0-1 0 0,1 0 0 0 0,4 15 1 0 0,-4-19-65 0 0,0 0 0 0 0,0 0 0 0 0,1 0 0 0 0,-1 0 0 0 0,1 0 0 0 0,1-1 0 0 0,-1 1 0 0 0,0-1 0 0 0,1 0 0 0 0,0 0 0 0 0,8 7 0 0 0,-1-4-1812 0 0,2-2-5657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6.770"/>
    </inkml:context>
    <inkml:brush xml:id="br0">
      <inkml:brushProperty name="width" value="0.05" units="cm"/>
      <inkml:brushProperty name="height" value="0.05" units="cm"/>
      <inkml:brushProperty name="color" value="#004F8B"/>
    </inkml:brush>
  </inkml:definitions>
  <inkml:trace contextRef="#ctx0" brushRef="#br0">357 22 7834 0 0,'-4'-9'-50'0'0,"-2"-3"2355"0"0,5 12-2159 0 0,1 0-1 0 0,-1 0 1 0 0,0 0 0 0 0,0 0 0 0 0,1 0 0 0 0,-1 0 0 0 0,0 0 0 0 0,0 0 0 0 0,1 0 0 0 0,-1 0 0 0 0,0 1 0 0 0,1-1 0 0 0,-1 0 0 0 0,0 0 0 0 0,1 1 0 0 0,-1-1 0 0 0,0 1 0 0 0,1-1 0 0 0,-1 0 0 0 0,1 1 0 0 0,-2 0 0 0 0,-15 13 1055 0 0,0 1-1 0 0,1 0 0 0 0,-19 23 1 0 0,10-10-711 0 0,-86 96 159 0 0,88-95-632 0 0,1 0 0 0 0,-27 51 0 0 0,34-51-97 0 0</inkml:trace>
</inkml:ink>
</file>

<file path=ppt/ink/ink3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3"/>
    </inkml:context>
    <inkml:brush xml:id="br0">
      <inkml:brushProperty name="width" value="0.05" units="cm"/>
      <inkml:brushProperty name="height" value="0.05" units="cm"/>
    </inkml:brush>
  </inkml:definitions>
  <inkml:trace contextRef="#ctx0" brushRef="#br0">380 208 6913 0 0,'0'0'529'0'0,"0"-1"-343"0"0,8-24 3604 0 0,-1 7-1910 0 0,-6 10-1373 0 0,1 0 1 0 0,-1 0 0 0 0,-1-1-1 0 0,0 1 1 0 0,0-1 0 0 0,-1 1-1 0 0,0 0 1 0 0,0-1 0 0 0,-3-8-1 0 0,3 13-388 0 0,0 0 1 0 0,0 0-1 0 0,-1 0 0 0 0,0 0 0 0 0,1 0 0 0 0,-1 0 0 0 0,-1 1 1 0 0,1-1-1 0 0,0 1 0 0 0,-1 0 0 0 0,0-1 0 0 0,0 1 0 0 0,0 0 0 0 0,0 1 1 0 0,0-1-1 0 0,0 0 0 0 0,-1 1 0 0 0,1 0 0 0 0,-1 0 0 0 0,-4-2 0 0 0,4 3-108 0 0,0 1-1 0 0,0-1 0 0 0,0 1 0 0 0,0 0 1 0 0,0 0-1 0 0,0 0 0 0 0,0 1 0 0 0,0-1 0 0 0,0 1 1 0 0,0 0-1 0 0,0 0 0 0 0,0 1 0 0 0,1-1 1 0 0,-1 1-1 0 0,-5 3 0 0 0,-7 3-266 0 0,-28 22 0 0 0,24-14 26 0 0,1 0 0 0 0,1 1-1 0 0,0 1 1 0 0,1 1-1 0 0,2 1 1 0 0,0 0 0 0 0,1 1-1 0 0,0 0 1 0 0,2 1 0 0 0,1 1-1 0 0,-15 42 1 0 0,24-60 163 0 0,0 0 0 0 0,1 1 0 0 0,0-1 0 0 0,1 1-1 0 0,-1 0 1 0 0,1-1 0 0 0,0 1 0 0 0,0-1 0 0 0,0 1 0 0 0,1 0 0 0 0,0-1 0 0 0,0 1 0 0 0,4 9 0 0 0,-4-13 44 0 0,1 1 0 0 0,-1 0 0 0 0,1-1 0 0 0,-1 1 0 0 0,1-1 0 0 0,0 1 0 0 0,0-1-1 0 0,0 0 1 0 0,0 0 0 0 0,1 0 0 0 0,-1 0 0 0 0,0 0 0 0 0,1-1 0 0 0,0 1 0 0 0,-1-1 0 0 0,1 0 0 0 0,0 1 0 0 0,-1-1 0 0 0,1 0 0 0 0,0-1 0 0 0,0 1 0 0 0,0 0 0 0 0,0-1 0 0 0,0 0 0 0 0,0 1 0 0 0,0-1 0 0 0,5-1-1 0 0,0 0-39 0 0,1 0-1 0 0,-1-1 1 0 0,1 0-1 0 0,-1-1 1 0 0,0 0-1 0 0,0 0 1 0 0,0-1-1 0 0,-1 0 1 0 0,1 0 0 0 0,-1 0-1 0 0,12-11 1 0 0,7-6-367 0 0,36-41 1 0 0,-56 56 329 0 0,27-30-1805 0 0,-1-2-1 0 0,51-81 1 0 0,-82 118 1884 0 0,-1 0-6 0 0,1 0 1 0 0,0 0 0 0 0,0 0-1 0 0,-1 0 1 0 0,1-1-1 0 0,0 1 1 0 0,-1 0-1 0 0,1 0 1 0 0,-1 0-1 0 0,0-1 1 0 0,1 1-1 0 0,-1 0 1 0 0,0-1-1 0 0,0 1 1 0 0,0 0-1 0 0,0 0 1 0 0,0-1 0 0 0,0-1-1 0 0,-18 21 4245 0 0,17-17-3980 0 0,-9 12 567 0 0,0 1 1 0 0,0 0-1 0 0,2 1 1 0 0,0 0-1 0 0,-8 20 1 0 0,12-26-725 0 0,1 1 0 0 0,0 0 1 0 0,0-1-1 0 0,1 1 0 0 0,0 0 1 0 0,1 0-1 0 0,0 0 1 0 0,1 0-1 0 0,0 0 0 0 0,2 14 1 0 0,-2-23-92 0 0,0 1 1 0 0,0-1-1 0 0,0 1 1 0 0,1 0 0 0 0,-1-1-1 0 0,1 1 1 0 0,-1-1-1 0 0,1 1 1 0 0,0-1 0 0 0,-1 0-1 0 0,1 1 1 0 0,0-1 0 0 0,0 0-1 0 0,0 1 1 0 0,0-1-1 0 0,0 0 1 0 0,0 0 0 0 0,0 0-1 0 0,1 0 1 0 0,-1 0-1 0 0,0 0 1 0 0,1 0 0 0 0,-1 0-1 0 0,0 0 1 0 0,4 0-1 0 0,-3-1-87 0 0,0 0 0 0 0,0 0 0 0 0,0 0 0 0 0,0 0 0 0 0,0 0 0 0 0,0-1 0 0 0,1 1 0 0 0,-1-1 0 0 0,0 0 0 0 0,0 1 0 0 0,0-1-1 0 0,-1 0 1 0 0,1 0 0 0 0,0 0 0 0 0,0-1 0 0 0,0 1 0 0 0,-1 0 0 0 0,1-1 0 0 0,1-1 0 0 0,39-38-1231 0 0,-3-1 1 0 0,-1-3-1 0 0,46-70 0 0 0,-69 92 598 0 0,-1 0-1 0 0,17-39 2765 0 0,-40 89 3917 0 0,-8 36-4950 0 0,13-41-988 0 0,1 0 1 0 0,1 0-1 0 0,1 24 1 0 0,1-40-22 0 0,0-1-1 0 0,1 0 1 0 0,-1 0 0 0 0,1 0 0 0 0,0-1 0 0 0,0 1 0 0 0,1 0-1 0 0,0 0 1 0 0,-1 0 0 0 0,2-1 0 0 0,-1 1 0 0 0,0-1 0 0 0,1 0-1 0 0,0 0 1 0 0,0 0 0 0 0,0 0 0 0 0,0 0 0 0 0,1 0 0 0 0,0-1-1 0 0,4 4 1 0 0,-7-7-25 0 0,-1 1 0 0 0,1-1 0 0 0,0 1 0 0 0,0-1 0 0 0,0 0 0 0 0,0 1 0 0 0,-1-1 0 0 0,1 0 0 0 0,0 0 0 0 0,0 1 0 0 0,0-1-1 0 0,0 0 1 0 0,0 0 0 0 0,0 0 0 0 0,0 0 0 0 0,0 0 0 0 0,0-1 0 0 0,-1 1 0 0 0,1 0 0 0 0,0 0 0 0 0,0 0 0 0 0,0-1 0 0 0,0 1 0 0 0,0-1 0 0 0,1 0 0 0 0,0 0-93 0 0,0-1 1 0 0,-1 1 0 0 0,1-1 0 0 0,0 0 0 0 0,0 0 0 0 0,-1 0 0 0 0,1 0 0 0 0,-1 0 0 0 0,2-3 0 0 0,1-3-448 0 0,-1 0 0 0 0,0 0 0 0 0,0 0 0 0 0,3-15 0 0 0,-5 17-94 0 0,0 1 0 0 0,-1-1 0 0 0,0 0 1 0 0,0 1-1 0 0,0-1 0 0 0,0 0 1 0 0,-1 1-1 0 0,-1-6 0 0 0,1 8 599 0 0,0 0 1 0 0,0 1-1 0 0,0-1 0 0 0,0 1 0 0 0,0 0 0 0 0,-1-1 1 0 0,1 1-1 0 0,-1 0 0 0 0,0 0 0 0 0,1 0 1 0 0,-1 0-1 0 0,0 0 0 0 0,0 0 0 0 0,0 1 0 0 0,0-1 1 0 0,-1 1-1 0 0,1-1 0 0 0,-4-1 0 0 0,-9-4 68 0 0</inkml:trace>
</inkml:ink>
</file>

<file path=ppt/ink/ink3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4"/>
    </inkml:context>
    <inkml:brush xml:id="br0">
      <inkml:brushProperty name="width" value="0.05" units="cm"/>
      <inkml:brushProperty name="height" value="0.05" units="cm"/>
    </inkml:brush>
  </inkml:definitions>
  <inkml:trace contextRef="#ctx0" brushRef="#br0">11 186 6449 0 0,'-10'1'2033'0'0,"18"2"-947"0"0,14 2-988 0 0,0-2-522 0 0,-1-2 0 0 0,1 0 0 0 0,39-4 0 0 0,63-16-545 0 0,-55 7-296 0 0,20-7 302 0 0,-56 11 250 0 0,47-6 0 0 0,-70 16-114 0 0,-8-1 390 0 0,-4-1 1592 0 0,24 7 3386 0 0,6 2-4440 0 0,-11-7 484 0 0,0-2 0 0 0,0 0 0 0 0,0-2-1 0 0,-1 1 1 0 0,1-2 0 0 0,-1 0 0 0 0,1-1-1 0 0,-1-1 1 0 0,0 0 0 0 0,-1-1-1 0 0,1-1 1 0 0,28-17 0 0 0,-43 23-574 0 0,1 0-1 0 0,0 0 1 0 0,0-1-1 0 0,-1 1 1 0 0,1 0-1 0 0,0-1 1 0 0,-1 0-1 0 0,0 1 1 0 0,1-1 0 0 0,-1 0-1 0 0,0 1 1 0 0,0-1-1 0 0,0 0 1 0 0,0 0-1 0 0,0 0 1 0 0,0 0-1 0 0,0 0 1 0 0,-1 0-1 0 0,1 0 1 0 0,-1 0 0 0 0,0-1-1 0 0,1 1 1 0 0,-1 0-1 0 0,0 0 1 0 0,0 0-1 0 0,0 0 1 0 0,-1-1-1 0 0,0-1 1 0 0,0 2 69 0 0,0 0 1 0 0,0 0-1 0 0,0 0 0 0 0,0 0 1 0 0,0 0-1 0 0,-1 1 0 0 0,1-1 1 0 0,-1 1-1 0 0,1-1 0 0 0,-1 1 1 0 0,0-1-1 0 0,1 1 0 0 0,-1 0 0 0 0,0 0 1 0 0,0 0-1 0 0,0 0 0 0 0,0 0 1 0 0,0 0-1 0 0,0 1 0 0 0,0-1 1 0 0,0 0-1 0 0,-1 1 0 0 0,1 0 1 0 0,0 0-1 0 0,0-1 0 0 0,0 1 1 0 0,0 1-1 0 0,-3-1 0 0 0,-7 1 139 0 0,0 1-1 0 0,0 1 1 0 0,1-1-1 0 0,-1 2 1 0 0,1 0-1 0 0,0 0 1 0 0,0 1-1 0 0,-14 8 1 0 0,1 1-190 0 0,1 2 1 0 0,-31 25-1 0 0,43-32-11 0 0,1 1 1 0 0,0 0-1 0 0,1 1 0 0 0,0 0 0 0 0,1 0 0 0 0,0 1 0 0 0,0 0 0 0 0,1 1 0 0 0,1 0 1 0 0,-8 23-1 0 0,12-31 2 0 0,1 0 0 0 0,-1 1 0 0 0,1-1 0 0 0,0 0 1 0 0,1 1-1 0 0,-1-1 0 0 0,1 0 0 0 0,0 1 0 0 0,1-1 1 0 0,-1 1-1 0 0,1-1 0 0 0,0 0 0 0 0,1 1 0 0 0,-1-1 1 0 0,1 0-1 0 0,0 0 0 0 0,0 0 0 0 0,0 0 0 0 0,1 0 1 0 0,0-1-1 0 0,0 1 0 0 0,0-1 0 0 0,1 0 0 0 0,-1 0 1 0 0,1 0-1 0 0,0 0 0 0 0,0 0 0 0 0,0-1 0 0 0,1 0 1 0 0,7 5-1 0 0,1-1-300 0 0,0-2 0 0 0,0 1 0 0 0,1-2 0 0 0,-1 0 0 0 0,1 0-1 0 0,0-1 1 0 0,0-1 0 0 0,0 0 0 0 0,1-1 0 0 0,-1-1 0 0 0,0 0 0 0 0,25-4 0 0 0,3-2-6043 0 0</inkml:trace>
</inkml:ink>
</file>

<file path=ppt/ink/ink3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5"/>
    </inkml:context>
    <inkml:brush xml:id="br0">
      <inkml:brushProperty name="width" value="0.05" units="cm"/>
      <inkml:brushProperty name="height" value="0.05" units="cm"/>
    </inkml:brush>
  </inkml:definitions>
  <inkml:trace contextRef="#ctx0" brushRef="#br0">106 1378 8290 0 0,'-1'0'639'0'0,"-1"0"24"0"0,0 0 0 0 0,0 0 0 0 0,0-1 0 0 0,-1 1 1 0 0,1-1-1 0 0,0 1 0 0 0,0-1 0 0 0,0 0 0 0 0,0 0 1 0 0,0 0-1 0 0,0 0 0 0 0,0 0 0 0 0,1 0 0 0 0,-1-1 1 0 0,0 1-1 0 0,-1-2 0 0 0,-1-1-264 0 0,1 0 0 0 0,-1 0-1 0 0,1-1 1 0 0,0 1 0 0 0,1-1 0 0 0,-4-7 0 0 0,-1-5-436 0 0,2 0 0 0 0,-8-35 1 0 0,5 4 56 0 0,2 0 0 0 0,0-81-1 0 0,19-97-78 0 0,-3 135-22 0 0,36-146 0 0 0,-31 182-192 0 0,2 1 1 0 0,3 1 0 0 0,49-95 0 0 0,-58 131-20 0 0,0 0 0 0 0,0 0 1 0 0,20-20-1 0 0,-26 31 180 0 0,2 0-1 0 0,-1 0 1 0 0,1 0-1 0 0,-1 1 1 0 0,1-1 0 0 0,1 2-1 0 0,-1-1 1 0 0,1 1 0 0 0,0 0-1 0 0,11-3 1 0 0,-18 6 81 0 0,0 1 1 0 0,1 0-1 0 0,-1-1 1 0 0,0 1-1 0 0,0 0 1 0 0,0 0 0 0 0,0 0-1 0 0,1 0 1 0 0,-1 0-1 0 0,0 0 1 0 0,0 0-1 0 0,0 0 1 0 0,0 0-1 0 0,1 1 1 0 0,-1-1-1 0 0,0 0 1 0 0,0 1-1 0 0,0-1 1 0 0,0 1-1 0 0,0-1 1 0 0,0 1-1 0 0,0-1 1 0 0,0 1 0 0 0,0 0-1 0 0,1 1 1 0 0,0 0-13 0 0,-1 0 0 0 0,0 0 1 0 0,0 0-1 0 0,0 0 1 0 0,-1 0-1 0 0,1 0 1 0 0,0 0-1 0 0,-1 0 0 0 0,1 0 1 0 0,-1 1-1 0 0,0-1 1 0 0,0 4-1 0 0,0 3 16 0 0,-1 0-1 0 0,0 0 1 0 0,0 0 0 0 0,-1 0-1 0 0,-5 14 1 0 0,2-10 192 0 0,-1-1 0 0 0,0 0 0 0 0,-1-1-1 0 0,0 1 1 0 0,-1-1 0 0 0,0-1 0 0 0,-1 1 0 0 0,0-1-1 0 0,-1-1 1 0 0,0 0 0 0 0,0 0 0 0 0,-1-1 0 0 0,0 0-1 0 0,-1-1 1 0 0,1 0 0 0 0,-1-1 0 0 0,-1-1 0 0 0,-21 8-1 0 0,38-13-693 0 0,1-1 0 0 0,-1 2 1 0 0,1-1-1 0 0,-1 0 0 0 0,0 1 0 0 0,0 0 0 0 0,9 3 0 0 0,38 13-2351 0 0,-46-15 2494 0 0,9 3 168 0 0,0 1 0 0 0,-1 0 0 0 0,0 1 0 0 0,15 10 0 0 0,-24-14 182 0 0,1 0 0 0 0,-1 1 1 0 0,0-1-1 0 0,0 1 1 0 0,0 0-1 0 0,0 0 0 0 0,-1 0 1 0 0,1 1-1 0 0,-1-1 1 0 0,0 1-1 0 0,-1 0 0 0 0,1 0 1 0 0,-1 0-1 0 0,3 8 1 0 0,-5-12 105 0 0,0 1 0 0 0,0 0 1 0 0,0-1-1 0 0,0 1 1 0 0,0-1-1 0 0,0 1 0 0 0,0 0 1 0 0,0-1-1 0 0,-1 1 1 0 0,1 0-1 0 0,-1-1 0 0 0,1 1 1 0 0,-1-1-1 0 0,1 1 1 0 0,-1-1-1 0 0,0 1 1 0 0,-1 1-1 0 0,-1 0 333 0 0,0 1 0 0 0,0-1 0 0 0,0 0 0 0 0,0 0 0 0 0,0 0 1 0 0,-6 3-1 0 0,-2 1 703 0 0,-2 0-1 0 0,1-1 1 0 0,-15 6 0 0 0,17-9-765 0 0,1 1 1 0 0,-1-2-1 0 0,0 1 1 0 0,-10 0-1 0 0,15-3-626 0 0,0 1 1 0 0,0-1-1 0 0,1 0 0 0 0,-1-1 1 0 0,0 1-1 0 0,-6-3 1 0 0,2-1-6903 0 0</inkml:trace>
</inkml:ink>
</file>

<file path=ppt/ink/ink3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6"/>
    </inkml:context>
    <inkml:brush xml:id="br0">
      <inkml:brushProperty name="width" value="0.05" units="cm"/>
      <inkml:brushProperty name="height" value="0.05" units="cm"/>
    </inkml:brush>
  </inkml:definitions>
  <inkml:trace contextRef="#ctx0" brushRef="#br0">299 0 3225 0 0,'-3'65'2459'0'0,"-3"-1"1"0"0,-23 102 0 0 0,25-147-1519 0 0,-1 0 1 0 0,0-1 0 0 0,-2 0 0 0 0,0 0 0 0 0,-15 28 0 0 0,18-40-543 0 0,1 0 0 0 0,-1-1 0 0 0,-1 0 0 0 0,1 1 0 0 0,-1-2 0 0 0,0 1 1 0 0,0 0-1 0 0,-9 5 0 0 0,10-8-216 0 0,0 1 0 0 0,0-1 1 0 0,0-1-1 0 0,0 1 0 0 0,-1-1 1 0 0,1 1-1 0 0,-1-1 0 0 0,1-1 1 0 0,-1 1-1 0 0,1-1 0 0 0,-1 1 1 0 0,1-1-1 0 0,-1 0 0 0 0,-4-1 1 0 0,3 0-166 0 0,1 0 0 0 0,0-1 0 0 0,0 1 0 0 0,-1-1 0 0 0,1 0 0 0 0,0 0 0 0 0,0-1 0 0 0,-6-4 0 0 0,7 4-945 0 0,0 1 1 0 0,1-1-1 0 0,-1 0 1 0 0,1-1-1 0 0,0 1 0 0 0,-3-5 1 0 0,-6-11-6065 0 0</inkml:trace>
</inkml:ink>
</file>

<file path=ppt/ink/ink3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7"/>
    </inkml:context>
    <inkml:brush xml:id="br0">
      <inkml:brushProperty name="width" value="0.05" units="cm"/>
      <inkml:brushProperty name="height" value="0.05" units="cm"/>
    </inkml:brush>
  </inkml:definitions>
  <inkml:trace contextRef="#ctx0" brushRef="#br0">0 27 3225 0 0,'7'-5'136'0'0,"-3"4"40"0"0,3 0-176 0 0,-3-1 0 0 0,-1 1 0 0 0,0 1 0 0 0,0 0 776 0 0,4-2 120 0 0,5 2 32 0 0,5 0 1 0 0,2 2-321 0 0,3-2-64 0 0,0-2-16 0 0,5 1 0 0 0,2 0-368 0 0,-3-5-80 0 0,-2-1-16 0 0</inkml:trace>
</inkml:ink>
</file>

<file path=ppt/ink/ink3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8"/>
    </inkml:context>
    <inkml:brush xml:id="br0">
      <inkml:brushProperty name="width" value="0.05" units="cm"/>
      <inkml:brushProperty name="height" value="0.05" units="cm"/>
    </inkml:brush>
  </inkml:definitions>
  <inkml:trace contextRef="#ctx0" brushRef="#br0">1 515 8754 0 0,'42'-1'663'0'0,"0"-2"1"0"0,-1-2 0 0 0,1-2-1 0 0,-1-1 1 0 0,0-3-1 0 0,57-22 1 0 0,-54 15-311 0 0,-2-2-1 0 0,0-2 1 0 0,-1-1 0 0 0,-2-3 0 0 0,59-47-1 0 0,-74 52-557 0 0,0-1-1 0 0,24-31 1 0 0,-41 44-257 0 0,0 1 0 0 0,-1-2 0 0 0,0 1 0 0 0,0-1 1 0 0,-1 1-1 0 0,0-2 0 0 0,-1 1 0 0 0,0 0 0 0 0,-1-1 0 0 0,2-11 0 0 0,-4 21 391 0 0,-1-1 1 0 0,1 0-1 0 0,-1 1 0 0 0,0-1 0 0 0,0 0 1 0 0,0 1-1 0 0,0-1 0 0 0,0 0 0 0 0,0 1 0 0 0,0-1 1 0 0,0 0-1 0 0,-1 1 0 0 0,1-1 0 0 0,-1 0 1 0 0,1 1-1 0 0,-1-1 0 0 0,0 1 0 0 0,1-1 1 0 0,-1 1-1 0 0,0-1 0 0 0,0 1 0 0 0,0 0 1 0 0,0-1-1 0 0,0 1 0 0 0,0 0 0 0 0,-1 0 0 0 0,1 0 1 0 0,0 0-1 0 0,-1 0 0 0 0,1 0 0 0 0,0 0 1 0 0,-1 0-1 0 0,-1 0 0 0 0,-1 0 275 0 0,1 1 0 0 0,0-1 0 0 0,0 1 0 0 0,-1 0 0 0 0,1 0 0 0 0,0 0 0 0 0,0 1 0 0 0,-1-1 0 0 0,1 1 0 0 0,0 0 0 0 0,0 0 0 0 0,0 0 0 0 0,0 0 0 0 0,0 0 0 0 0,0 1 0 0 0,-4 2 0 0 0,-9 7 310 0 0,1 0 0 0 0,1 1 0 0 0,0 1 0 0 0,1 0 1 0 0,-21 27-1 0 0,-51 80-1104 0 0,53-69 1091 0 0,2 2 0 0 0,-44 107 0 0 0,64-135-109 0 0,1 2 0 0 0,2-1 1 0 0,0 1-1 0 0,2 1 1 0 0,1-1-1 0 0,1 1 0 0 0,2-1 1 0 0,2 47-1 0 0,0-65-388 0 0,1 0 0 0 0,0 0 0 0 0,0 0-1 0 0,1 0 1 0 0,1 0 0 0 0,-1 0 0 0 0,1-1 0 0 0,0 1 0 0 0,11 14-1 0 0,-13-21-45 0 0,0 1 0 0 0,0-1 1 0 0,0 1-1 0 0,0-1 0 0 0,0 0 0 0 0,1 0 0 0 0,-1 0 0 0 0,1 0 0 0 0,-1-1 0 0 0,1 1 0 0 0,0 0 0 0 0,-1-1 0 0 0,1 0 0 0 0,0 0 0 0 0,0 0 0 0 0,0 0 1 0 0,0 0-1 0 0,0-1 0 0 0,0 1 0 0 0,1-1 0 0 0,-1 0 0 0 0,0 0 0 0 0,0 0 0 0 0,0 0 0 0 0,0 0 0 0 0,0-1 0 0 0,0 1 0 0 0,1-1 0 0 0,-1 0 0 0 0,-1 0 1 0 0,1 0-1 0 0,5-3 0 0 0,2-2-183 0 0,-1 0 0 0 0,1 0 1 0 0,-1-2-1 0 0,0 1 1 0 0,-1-1-1 0 0,0 0 0 0 0,0-1 1 0 0,-1 1-1 0 0,0-2 1 0 0,0 1-1 0 0,5-12 0 0 0,-1 0-118 0 0,-1 0 0 0 0,0-1 0 0 0,-2 0-1 0 0,8-33 1 0 0,-11 39 92 0 0,-2-1 0 0 0,-1 1 1 0 0,0-1-1 0 0,0-20 0 0 0,-2 31 5 0 0,0 1 0 0 0,-1-1 0 0 0,0 1 0 0 0,0-1 1 0 0,0 1-1 0 0,0 0 0 0 0,-1-1 0 0 0,0 1 0 0 0,0 0 0 0 0,0 0 0 0 0,-1 0 0 0 0,0 0 0 0 0,0 1 0 0 0,0-1 0 0 0,0 1 0 0 0,-7-7 1 0 0,9 10 256 0 0,1 1 1 0 0,-1-1-1 0 0,0 0 1 0 0,0 1 0 0 0,0-1-1 0 0,0 0 1 0 0,0 1 0 0 0,0 0-1 0 0,0-1 1 0 0,0 1-1 0 0,-1-1 1 0 0,1 1 0 0 0,0 0-1 0 0,0 0 1 0 0,0 0 0 0 0,0 0-1 0 0,0 0 1 0 0,-1 0-1 0 0,1 0 1 0 0,0 0 0 0 0,0 0-1 0 0,-1 1 1 0 0,-1-1 251 0 0,1 1 1 0 0,-1 1-1 0 0,1-1 0 0 0,-1 0 1 0 0,1 0-1 0 0,0 1 0 0 0,0 0 0 0 0,-1-1 1 0 0,-1 3-1 0 0,-3 3 487 0 0,1 1-1 0 0,-1 0 1 0 0,-9 16-1 0 0,15-22-716 0 0,-1 1-1 0 0,1-1 1 0 0,-1 1-1 0 0,1-1 1 0 0,0 1-1 0 0,0-1 1 0 0,0 1-1 0 0,0 0 1 0 0,1 0-1 0 0,-1-1 1 0 0,1 1 0 0 0,0 0-1 0 0,0 0 1 0 0,0 0-1 0 0,0-1 1 0 0,0 1-1 0 0,0 0 1 0 0,1 0-1 0 0,-1 0 1 0 0,1-1-1 0 0,0 1 1 0 0,0 0-1 0 0,0-1 1 0 0,0 1-1 0 0,2 3 1 0 0,0-3-73 0 0,0 0-1 0 0,0 0 1 0 0,0 0 0 0 0,0 0-1 0 0,0-1 1 0 0,0 1 0 0 0,1-1-1 0 0,-1 0 1 0 0,1 0 0 0 0,0 0-1 0 0,-1-1 1 0 0,1 1 0 0 0,0-1-1 0 0,0 0 1 0 0,0 0 0 0 0,7 1-1 0 0,-1-1 10 0 0,0-1-1 0 0,-1 0 1 0 0,1-1 0 0 0,-1 0-1 0 0,1 0 1 0 0,-1-1 0 0 0,0-1-1 0 0,0 1 1 0 0,0-1 0 0 0,0-1-1 0 0,0 0 1 0 0,0 0 0 0 0,11-8-1 0 0,-1 0-65 0 0,-1-1 0 0 0,0-1 0 0 0,0-1 0 0 0,23-26 0 0 0,-38 37 13 0 0,0 2-16 0 0,0-1 1 0 0,0 0 0 0 0,0 0 0 0 0,-1 0 0 0 0,1-1 0 0 0,-1 1-1 0 0,0-1 1 0 0,0 1 0 0 0,0-1 0 0 0,-1 0 0 0 0,1 0 0 0 0,1-5-1 0 0,-3 8 112 0 0,0 1-1 0 0,0 0 0 0 0,0 0 0 0 0,0 0 0 0 0,0 0 0 0 0,0 0 1 0 0,0 0-1 0 0,0 0 0 0 0,0 0 0 0 0,0 0 0 0 0,0 0 1 0 0,0 0-1 0 0,0 0 0 0 0,0-1 0 0 0,0 1 0 0 0,0 0 0 0 0,0 0 1 0 0,0 0-1 0 0,0 0 0 0 0,0 0 0 0 0,0 0 0 0 0,0 0 1 0 0,0 0-1 0 0,0 0 0 0 0,0 0 0 0 0,-1 0 0 0 0,1 0 0 0 0,0-1 1 0 0,0 1-1 0 0,0 0 0 0 0,0 0 0 0 0,0 0 0 0 0,0 0 1 0 0,0 0-1 0 0,0 0 0 0 0,0 0 0 0 0,0 0 0 0 0,0 0 0 0 0,0 0 1 0 0,0 0-1 0 0,0 0 0 0 0,-1 0 0 0 0,1 0 0 0 0,0 0 1 0 0,0 0-1 0 0,0 0 0 0 0,0 0 0 0 0,0 0 0 0 0,0 0 0 0 0,0 0 1 0 0,0 0-1 0 0,0 0 0 0 0,0 0 0 0 0,0 0 0 0 0,-1 0 0 0 0,1 0 1 0 0,0 0-1 0 0,0 0 0 0 0,0 0 0 0 0,0 0 0 0 0,0 0 1 0 0,0 0-1 0 0,0 0 0 0 0,0 0 0 0 0,0 0 0 0 0,-7 7 3059 0 0,-3 9-259 0 0,9-13-2884 0 0,0 0 1 0 0,0 0-1 0 0,1 0 0 0 0,-1 0 0 0 0,1 0 0 0 0,0 0 1 0 0,0 0-1 0 0,0 1 0 0 0,0-1 0 0 0,0 0 1 0 0,1 0-1 0 0,-1 0 0 0 0,1 0 0 0 0,0 0 0 0 0,1 5 1 0 0,-1-7-12 0 0,0 0 0 0 0,0 0 0 0 0,-1 0 0 0 0,1 1 1 0 0,0-1-1 0 0,0 0 0 0 0,0 0 0 0 0,0 0 0 0 0,0-1 1 0 0,0 1-1 0 0,0 0 0 0 0,1 0 0 0 0,-1 0 0 0 0,0-1 1 0 0,0 1-1 0 0,1-1 0 0 0,-1 1 0 0 0,0-1 1 0 0,1 1-1 0 0,-1-1 0 0 0,0 0 0 0 0,1 0 0 0 0,-1 0 1 0 0,1 0-1 0 0,-1 0 0 0 0,0 0 0 0 0,1 0 0 0 0,-1 0 1 0 0,1 0-1 0 0,-1-1 0 0 0,0 1 0 0 0,1 0 0 0 0,-1-1 1 0 0,0 1-1 0 0,0-1 0 0 0,3-1 0 0 0,4-2-21 0 0,-1 0 1 0 0,1-1-1 0 0,-1 0 0 0 0,0 0 0 0 0,-1 0 0 0 0,1-1 1 0 0,5-7-1 0 0,41-51 85 0 0,-41 49-238 0 0,4-6-213 0 0,-7 11-335 0 0,0 0 1 0 0,-1-1-1 0 0,-1 0 0 0 0,0-1 1 0 0,2-7 7805 0 0,-26 53-4559 0 0,11-13-2278 0 0,0 0 0 0 0,1 1 0 0 0,-3 29-1 0 0,7-41-179 0 0,0 1 1 0 0,1-1-1 0 0,0 1 0 0 0,1-1 0 0 0,0 1 0 0 0,1-1 1 0 0,0 1-1 0 0,0-1 0 0 0,5 11 0 0 0,-7-20-2 0 0,0 1 0 0 0,1-1-1 0 0,-1 0 1 0 0,1 0 0 0 0,0 1 0 0 0,-1-1 0 0 0,1 0-1 0 0,0 0 1 0 0,-1 0 0 0 0,1 0 0 0 0,0 0-1 0 0,0 0 1 0 0,0 0 0 0 0,0 0 0 0 0,0 0-1 0 0,0 0 1 0 0,0-1 0 0 0,1 1 0 0 0,-1 0 0 0 0,0-1-1 0 0,0 1 1 0 0,0-1 0 0 0,1 1 0 0 0,1 0-1 0 0,-1-2-33 0 0,0 1-1 0 0,-1 0 0 0 0,1-1 0 0 0,0 1 0 0 0,-1-1 0 0 0,1 0 0 0 0,-1 1 1 0 0,1-1-1 0 0,-1 0 0 0 0,1 0 0 0 0,-1 0 0 0 0,1 0 0 0 0,-1 0 0 0 0,0 0 1 0 0,0 0-1 0 0,2-2 0 0 0,4-6-194 0 0,1-1-1 0 0,-2 1 1 0 0,0-1 0 0 0,7-15-1 0 0,6-18-700 0 0,-2-1 0 0 0,15-59 0 0 0,-30 97 1919 0 0,-4 18 942 0 0,-1 8-1243 0 0,-10 149-1191 0 0,-15 142 1334 0 0,-21-4 1390 0 0,41-271-1936 0 0,-1 1 0 0 0,-23 52 1 0 0,28-79-147 0 0,-1 0 0 0 0,0 0 0 0 0,0 0 0 0 0,-1-1-1 0 0,-1 0 1 0 0,1 0 0 0 0,-1 0 0 0 0,-1-1 0 0 0,0 0 0 0 0,0-1 0 0 0,0 1 0 0 0,-1-2 0 0 0,-10 7-1 0 0,13-10-10 0 0,-1 0-1 0 0,1-1 0 0 0,-1 0 0 0 0,1 0 0 0 0,-1-1 0 0 0,0 1 1 0 0,0-1-1 0 0,0-1 0 0 0,0 0 0 0 0,0 0 0 0 0,0 0 0 0 0,0 0 0 0 0,0-1 1 0 0,1-1-1 0 0,-1 1 0 0 0,0-1 0 0 0,1 0 0 0 0,-1 0 0 0 0,-9-6 1 0 0,10 6-152 0 0,1-1 0 0 0,0 0 0 0 0,0 0 0 0 0,0-1 0 0 0,0 0 0 0 0,0 0 0 0 0,1 0 0 0 0,0 0 0 0 0,0 0 0 0 0,0-1 0 0 0,0 0 0 0 0,1 0 0 0 0,-1 0 0 0 0,1 0 0 0 0,1-1 0 0 0,-1 1 0 0 0,1-1 0 0 0,0 1 0 0 0,0-1 0 0 0,1 0 0 0 0,-1 0 0 0 0,0-9 0 0 0,2 5-75 0 0,1 0 0 0 0,-1 0 0 0 0,2 0 0 0 0,-1 0 0 0 0,1 0 0 0 0,1 1 0 0 0,0-1 0 0 0,0 1 0 0 0,1 0 0 0 0,0 0 0 0 0,1 0 0 0 0,-1 0 0 0 0,2 1-1 0 0,-1-1 1 0 0,12-11 0 0 0,-4 6-406 0 0,0 1 0 0 0,1 0 0 0 0,1 2 0 0 0,0-1-1 0 0,0 2 1 0 0,1 0 0 0 0,25-12 0 0 0,-1 4-778 0 0</inkml:trace>
</inkml:ink>
</file>

<file path=ppt/ink/ink3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19"/>
    </inkml:context>
    <inkml:brush xml:id="br0">
      <inkml:brushProperty name="width" value="0.05" units="cm"/>
      <inkml:brushProperty name="height" value="0.05" units="cm"/>
    </inkml:brush>
  </inkml:definitions>
  <inkml:trace contextRef="#ctx0" brushRef="#br0">273 23 3225 0 0,'-4'-7'292'0'0,"4"6"301"0"0,-1 0 0 0 0,1 0-1 0 0,0 0 1 0 0,-1 0-1 0 0,0 0 1 0 0,1 0 0 0 0,-1 0-1 0 0,0 0 1 0 0,1 0 0 0 0,-1 0-1 0 0,0 0 1 0 0,0 0 0 0 0,0 0-1 0 0,-1-1 1 0 0,-9 5 4229 0 0,0 6-4719 0 0,-6 7 185 0 0,1 1 1 0 0,1 1 0 0 0,1 0-1 0 0,1 1 1 0 0,-17 30-1 0 0,-44 109-368 0 0,63-131 137 0 0,1 1 0 0 0,1 0 1 0 0,1 0-1 0 0,2 1 0 0 0,1 0 0 0 0,-2 41 1 0 0,7-59-71 0 0,0 0 0 0 0,0 0 1 0 0,1 0-1 0 0,1 0 0 0 0,0 0 1 0 0,1-1-1 0 0,0 1 0 0 0,0-1 0 0 0,1 1 1 0 0,0-1-1 0 0,1 0 0 0 0,0-1 1 0 0,1 1-1 0 0,0-1 0 0 0,1 0 1 0 0,-1 0-1 0 0,2-1 0 0 0,-1 0 1 0 0,1 0-1 0 0,10 7 0 0 0,-9-8-432 0 0,1 0-1 0 0,0-1 0 0 0,12 6 0 0 0,9 0-5806 0 0</inkml:trace>
</inkml:ink>
</file>

<file path=ppt/ink/ink3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0"/>
    </inkml:context>
    <inkml:brush xml:id="br0">
      <inkml:brushProperty name="width" value="0.05" units="cm"/>
      <inkml:brushProperty name="height" value="0.05" units="cm"/>
    </inkml:brush>
  </inkml:definitions>
  <inkml:trace contextRef="#ctx0" brushRef="#br0">24 61 6913 0 0,'-19'-6'2160'0'0,"14"2"1514"0"0,14 1 1391 0 0,247-11-3951 0 0,-68 8-226 0 0,140-22-1590 0 0,-321 29-978 0 0</inkml:trace>
</inkml:ink>
</file>

<file path=ppt/ink/ink3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1"/>
    </inkml:context>
    <inkml:brush xml:id="br0">
      <inkml:brushProperty name="width" value="0.05" units="cm"/>
      <inkml:brushProperty name="height" value="0.05" units="cm"/>
    </inkml:brush>
  </inkml:definitions>
  <inkml:trace contextRef="#ctx0" brushRef="#br0">0 5 6449 0 0,'2'-4'7868'0'0,"-2"4"-7730"0"0,15 8 1066 0 0,21 18-2308 0 0,17 24 1986 0 0,-3 3 0 0 0,44 59 1 0 0,-60-70-540 0 0,-20-25-300 0 0,0 1-1 0 0,21 36 1 0 0,-33-49-110 0 0,1 0 0 0 0,-1 0 1 0 0,1 1-1 0 0,-2-1 0 0 0,1 1 1 0 0,0-1-1 0 0,-1 1 0 0 0,0 0 1 0 0,-1-1-1 0 0,1 1 0 0 0,-1 0 1 0 0,0 0-1 0 0,0 0 0 0 0,-1-1 1 0 0,0 1-1 0 0,-2 8 1 0 0,-1-4-823 0 0</inkml:trace>
</inkml:ink>
</file>

<file path=ppt/ink/ink3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2"/>
    </inkml:context>
    <inkml:brush xml:id="br0">
      <inkml:brushProperty name="width" value="0.05" units="cm"/>
      <inkml:brushProperty name="height" value="0.05" units="cm"/>
    </inkml:brush>
  </inkml:definitions>
  <inkml:trace contextRef="#ctx0" brushRef="#br0">461 8 1376 0 0,'-6'-6'6672'0'0,"5"6"-6159"0"0,0 0 0 0 0,1-1 0 0 0,-1 1 0 0 0,1 0 0 0 0,-1 0 1 0 0,0 0-1 0 0,1 0 0 0 0,-1 0 0 0 0,0 0 0 0 0,0 0 0 0 0,-17 6 4420 0 0,-14 23-4067 0 0,26-23-37 0 0,-260 280 902 0 0,222-235-1625 0 0,-12 16 22 0 0,32-35-64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7.780"/>
    </inkml:context>
    <inkml:brush xml:id="br0">
      <inkml:brushProperty name="width" value="0.05" units="cm"/>
      <inkml:brushProperty name="height" value="0.05" units="cm"/>
      <inkml:brushProperty name="color" value="#004F8B"/>
    </inkml:brush>
  </inkml:definitions>
  <inkml:trace contextRef="#ctx0" brushRef="#br0">25 7 5529 0 0,'2'-4'3625'0'0,"6"2"-2520"0"0,8 5-1555 0 0,-14-3 430 0 0,-1 1-1 0 0,1-1 1 0 0,-1 1 0 0 0,1 0 0 0 0,-1 0-1 0 0,1 0 1 0 0,-1-1 0 0 0,0 1 0 0 0,0 1 0 0 0,1-1-1 0 0,-1 0 1 0 0,0 0 0 0 0,0 0 0 0 0,1 3-1 0 0,-2-4 34 0 0,0 0 1 0 0,0 0-1 0 0,1 1 0 0 0,-1-1 0 0 0,0 0 0 0 0,0 0 0 0 0,0 1 0 0 0,0-1 0 0 0,-1 0 0 0 0,1 1 0 0 0,0-1 0 0 0,0 0 0 0 0,0 0 0 0 0,0 1 0 0 0,0-1 1 0 0,0 0-1 0 0,0 0 0 0 0,0 1 0 0 0,0-1 0 0 0,-1 0 0 0 0,1 0 0 0 0,0 0 0 0 0,0 1 0 0 0,0-1 0 0 0,-1 0 0 0 0,1 0 0 0 0,0 0 0 0 0,0 1 0 0 0,-1-1 1 0 0,-15 5 1152 0 0,16-5-1143 0 0,-27 3 3702 0 0,26-3-3611 0 0,-1 0 1 0 0,0 0-1 0 0,1 0 1 0 0,-1 0-1 0 0,1 0 0 0 0,-1 0 1 0 0,1-1-1 0 0,-1 1 0 0 0,1-1 1 0 0,-1 1-1 0 0,1-1 1 0 0,-1 1-1 0 0,1-1 0 0 0,0 0 1 0 0,-2-1-1 0 0,3 2-108 0 0,0 0 1 0 0,0 0-1 0 0,0 0 0 0 0,0-1 0 0 0,0 1 1 0 0,0 0-1 0 0,0 0 0 0 0,0 0 0 0 0,0-1 0 0 0,0 1 1 0 0,0 0-1 0 0,0 0 0 0 0,0 0 0 0 0,0-1 0 0 0,1 1 1 0 0,-1 0-1 0 0,0 0 0 0 0,0 0 0 0 0,0 0 1 0 0,0-1-1 0 0,0 1 0 0 0,1 0 0 0 0,-1 0 0 0 0,0 0 1 0 0,0 0-1 0 0,0 0 0 0 0,0 0 0 0 0,1-1 1 0 0,-1 1-1 0 0,0 0 0 0 0,0 0 0 0 0,0 0 0 0 0,1 0 1 0 0,-1 0-1 0 0,0 0 0 0 0,0 0 0 0 0,0 0 0 0 0,1 0 1 0 0,-1 0-1 0 0,0 0 0 0 0,0 0 0 0 0,0 0 1 0 0,1 0-1 0 0,1 0 116 0 0,1-1-129 0 0,12-5-10 0 0,-15 5-49 0 0</inkml:trace>
</inkml:ink>
</file>

<file path=ppt/ink/ink3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3"/>
    </inkml:context>
    <inkml:brush xml:id="br0">
      <inkml:brushProperty name="width" value="0.05" units="cm"/>
      <inkml:brushProperty name="height" value="0.05" units="cm"/>
    </inkml:brush>
  </inkml:definitions>
  <inkml:trace contextRef="#ctx0" brushRef="#br0">51 41 3681 0 0,'1'2'3828'0'0,"6"11"-3714"0"0,-7 2 1055 0 0,0-15-1060 0 0,0 0 1 0 0,0 0 0 0 0,0 1 0 0 0,0-1 0 0 0,0 0-1 0 0,-1 0 1 0 0,1 1 0 0 0,0-1 0 0 0,0 0-1 0 0,0 0 1 0 0,0 0 0 0 0,0 1 0 0 0,-1-1 0 0 0,1 0-1 0 0,0 0 1 0 0,0 0 0 0 0,0 0 0 0 0,-1 1-1 0 0,1-1 1 0 0,0 0 0 0 0,0 0 0 0 0,-1 0-1 0 0,1 0 1 0 0,0 0 0 0 0,0 0 0 0 0,-1 0 0 0 0,1 0-1 0 0,0 0 1 0 0,0 0 0 0 0,-1 0 0 0 0,1 0-1 0 0,0 0 1 0 0,0 0 0 0 0,-1 0 0 0 0,1 0 0 0 0,0 0-1 0 0,0 0 1 0 0,-1 0 0 0 0,1 0 0 0 0,0 0-1 0 0,0 0 1 0 0,-1 0 0 0 0,1 0 0 0 0,0-1 0 0 0,0 1-1 0 0,0 0 1 0 0,-1 0 0 0 0,1 0 0 0 0,0-1-1 0 0,-2 1-211 0 0,1-1 0 0 0,0 0 0 0 0,-1 0-1 0 0,1 0 1 0 0,0-1 0 0 0,0 1-1 0 0,0 0 1 0 0,0 0 0 0 0,0 0 0 0 0,0-1-1 0 0,0 1 1 0 0,1-1 0 0 0,-1 1 0 0 0,0-1-1 0 0,1 1 1 0 0,-1-1 0 0 0,1 1-1 0 0,-1-1 1 0 0,1 1 0 0 0,0-1 0 0 0,0 1-1 0 0,-1-1 1 0 0,1 0 0 0 0,0 1 0 0 0,1-1-1 0 0,-1 1 1 0 0,0-1 0 0 0,0 0-1 0 0,1 1 1 0 0,-1-1 0 0 0,1 1 0 0 0,-1-1-1 0 0,1 1 1 0 0,0-1 0 0 0,-1 1 0 0 0,1 0-1 0 0,0-1 1 0 0,0 1 0 0 0,0 0-1 0 0,0-1 1 0 0,0 1 0 0 0,1 0 0 0 0,-1 0-1 0 0,2-1 1 0 0,-2 1 95 0 0,-1 0 0 0 0,1 0 0 0 0,0 1 0 0 0,0-1 0 0 0,-1 0 0 0 0,1 0 0 0 0,0 1 0 0 0,0-1 1 0 0,0 1-1 0 0,0-1 0 0 0,0 1 0 0 0,0-1 0 0 0,0 1 0 0 0,0 0 0 0 0,0-1 0 0 0,0 1 0 0 0,0 0 0 0 0,0 0 0 0 0,1 0 0 0 0,-1 0 0 0 0,0 0 0 0 0,0 0 0 0 0,0 0 0 0 0,0 0 0 0 0,0 0 0 0 0,0 0 0 0 0,0 1 0 0 0,0-1 0 0 0,0 0 1 0 0,0 1-1 0 0,0-1 0 0 0,0 1 0 0 0,0-1 0 0 0,0 1 0 0 0,0 0 0 0 0,0-1 0 0 0,0 1 0 0 0,0 0 0 0 0,-1 0 0 0 0,1-1 0 0 0,0 1 0 0 0,-1 0 0 0 0,1 0 0 0 0,0 0 0 0 0,-1 0 0 0 0,1 0 0 0 0,0 1 0 0 0,0 0 87 0 0,0 1 0 0 0,-1 0-1 0 0,1-1 1 0 0,0 1 0 0 0,-1 0-1 0 0,0-1 1 0 0,1 1 0 0 0,-1 0 0 0 0,0-1-1 0 0,0 1 1 0 0,-1 0 0 0 0,1 0-1 0 0,-1-1 1 0 0,1 1 0 0 0,-1 0-1 0 0,0-1 1 0 0,0 1 0 0 0,-2 4-1 0 0,1-5 113 0 0,0 1-1 0 0,1-1 1 0 0,-1 0 0 0 0,-1 0-1 0 0,1 0 1 0 0,0 0-1 0 0,0 0 1 0 0,-1 0 0 0 0,1-1-1 0 0,-1 1 1 0 0,1-1-1 0 0,-1 0 1 0 0,0 0-1 0 0,-5 2 1 0 0,6-3-143 0 0,1 1 0 0 0,-1-1 0 0 0,0 1 0 0 0,0-1 0 0 0,1 0 0 0 0,-1 0 0 0 0,0 0 0 0 0,0 0 0 0 0,1 0-1 0 0,-1-1 1 0 0,0 1 0 0 0,0 0 0 0 0,1-1 0 0 0,-1 1 0 0 0,0-1 0 0 0,0 0 0 0 0,1 0 0 0 0,-1 1 0 0 0,1-1 0 0 0,-1 0 0 0 0,1 0 0 0 0,-1-1 0 0 0,1 1 0 0 0,0 0 0 0 0,-2-2 0 0 0,3 3-81 0 0,-1-1 0 0 0,1 1 0 0 0,0-1 0 0 0,-1 1 0 0 0,1-1 0 0 0,0 1 1 0 0,-1-1-1 0 0,1 0 0 0 0,0 1 0 0 0,0-1 0 0 0,0 0 0 0 0,-1 1 0 0 0,1-1 1 0 0,0 1-1 0 0,0-1 0 0 0,0 0 0 0 0,0 1 0 0 0,0-1 0 0 0,0 0 0 0 0,0 1 1 0 0,1-1-1 0 0,-1 0 0 0 0,0 1 0 0 0,0-1 0 0 0,0 1 0 0 0,1-1 0 0 0,-1 0 1 0 0,0 1-1 0 0,0-1 0 0 0,1 1 0 0 0,-1-1 0 0 0,1 1 0 0 0,-1-1 0 0 0,0 1 1 0 0,1-1-1 0 0,1-1-477 0 0,0 1 1 0 0,0-1 0 0 0,0 1 0 0 0,0 0-1 0 0,0 0 1 0 0,0 0 0 0 0,0 0 0 0 0,3-1-1 0 0,-1 0-2893 0 0</inkml:trace>
</inkml:ink>
</file>

<file path=ppt/ink/ink3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4"/>
    </inkml:context>
    <inkml:brush xml:id="br0">
      <inkml:brushProperty name="width" value="0.05" units="cm"/>
      <inkml:brushProperty name="height" value="0.05" units="cm"/>
    </inkml:brush>
  </inkml:definitions>
  <inkml:trace contextRef="#ctx0" brushRef="#br0">144 0 5529 0 0,'-1'5'7814'0'0,"3"84"-6831"0"0,-3 1 0 0 0,-20 125-1 0 0,17-190-529 0 0,-8 28 0 0 0,10-44-198 0 0,-1-1 1 0 0,0 0-1 0 0,-1 0 1 0 0,0 0-1 0 0,0-1 0 0 0,0 1 1 0 0,-7 7-1 0 0,10-14-163 0 0,0 0 0 0 0,0 0 0 0 0,0 0 0 0 0,0 0 0 0 0,-1-1 0 0 0,1 1 0 0 0,0 0 0 0 0,0-1-1 0 0,-1 1 1 0 0,1-1 0 0 0,0 0 0 0 0,-1 1 0 0 0,1-1 0 0 0,-1 0 0 0 0,1 0 0 0 0,0 1 0 0 0,-1-1 0 0 0,1 0 0 0 0,0-1 0 0 0,-1 1 0 0 0,1 0 0 0 0,-3-1-1 0 0,1 1-302 0 0,1-1 0 0 0,-1 0-1 0 0,1 0 1 0 0,-1 0 0 0 0,1 0 0 0 0,0 0-1 0 0,0 0 1 0 0,-1-1 0 0 0,1 1-1 0 0,0-1 1 0 0,-3-3 0 0 0,-4-8-6605 0 0</inkml:trace>
</inkml:ink>
</file>

<file path=ppt/ink/ink3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5"/>
    </inkml:context>
    <inkml:brush xml:id="br0">
      <inkml:brushProperty name="width" value="0.05" units="cm"/>
      <inkml:brushProperty name="height" value="0.05" units="cm"/>
    </inkml:brush>
  </inkml:definitions>
  <inkml:trace contextRef="#ctx0" brushRef="#br0">55 1 4609 0 0,'0'1'252'0'0,"1"0"-1"0"0,-1 0 1 0 0,0 0 0 0 0,1 0-1 0 0,-1 0 1 0 0,0 0-1 0 0,0 0 1 0 0,0 0 0 0 0,1 0-1 0 0,-1 0 1 0 0,0 0 0 0 0,0 0-1 0 0,-1 0 1 0 0,1 0-1 0 0,0 0 1 0 0,0 0 0 0 0,0 0-1 0 0,-1 0 1 0 0,1 0 0 0 0,0 0-1 0 0,-1 0 1 0 0,1 0-1 0 0,-1 0 1 0 0,0 0 0 0 0,1 0-1 0 0,-1 0 1 0 0,1 0 0 0 0,-1-1-1 0 0,0 1 1 0 0,0 0 0 0 0,1-1-1 0 0,-1 1 1 0 0,0 0-1 0 0,0-1 1 0 0,0 1 0 0 0,0-1-1 0 0,0 1 1 0 0,0-1 0 0 0,0 0-1 0 0,0 1 1 0 0,0-1-1 0 0,0 0 1 0 0,-2 1 0 0 0,1-1-193 0 0,1 0 0 0 0,-1 0 1 0 0,1-1-1 0 0,-1 1 0 0 0,0 0 1 0 0,1-1-1 0 0,-1 1 0 0 0,1-1 0 0 0,-1 1 1 0 0,1-1-1 0 0,-1 0 0 0 0,-1-1 1 0 0,-9-2-1462 0 0,13 3 707 0 0,1-1-267 0 0,6-1-2808 0 0,-4 1 3704 0 0,0 1 0 0 0,0 0 0 0 0,0-1 1 0 0,0 2-1 0 0,0-1 0 0 0,6 0 248 0 0</inkml:trace>
</inkml:ink>
</file>

<file path=ppt/ink/ink3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6"/>
    </inkml:context>
    <inkml:brush xml:id="br0">
      <inkml:brushProperty name="width" value="0.05" units="cm"/>
      <inkml:brushProperty name="height" value="0.05" units="cm"/>
    </inkml:brush>
  </inkml:definitions>
  <inkml:trace contextRef="#ctx0" brushRef="#br0">50 7 4609 0 0,'0'-6'11648'0'0,"2"7"-11650"0"0,0 1 1 0 0,-1-1-1 0 0,1 0 1 0 0,-1 1-1 0 0,1 0 1 0 0,-1-1-1 0 0,0 1 1 0 0,1 0-1 0 0,-1 0 1 0 0,0 0-1 0 0,0 0 1 0 0,-1 0-1 0 0,1 0 1 0 0,0 2-1 0 0,0-3 29 0 0,-1 0 1 0 0,0 1-1 0 0,0-1 0 0 0,0 0 1 0 0,0 0-1 0 0,0 0 0 0 0,0 1 0 0 0,0-1 1 0 0,-1 0-1 0 0,1 0 0 0 0,0 0 1 0 0,-1 1-1 0 0,1-1 0 0 0,-1 0 1 0 0,1 0-1 0 0,-1 0 0 0 0,1 0 0 0 0,-1 0 1 0 0,0 0-1 0 0,1 0 0 0 0,-1 0 1 0 0,0 0-1 0 0,0-1 0 0 0,0 1 1 0 0,0 0-1 0 0,0 0 0 0 0,0-1 0 0 0,0 1 1 0 0,0 0-1 0 0,0-1 0 0 0,-1 1 1 0 0,0 0-82 0 0,0 0 1 0 0,1-1-1 0 0,-1 1 1 0 0,0-1 0 0 0,1 1-1 0 0,-1-1 1 0 0,0 0-1 0 0,1 0 1 0 0,-1 1 0 0 0,0-1-1 0 0,0 0 1 0 0,1-1-1 0 0,-1 1 1 0 0,0 0 0 0 0,1 0-1 0 0,-1-1 1 0 0,0 1-1 0 0,1-1 1 0 0,-1 0 0 0 0,0 1-1 0 0,1-1 1 0 0,-1 0-1 0 0,-2-2 1 0 0,3 3-100 0 0,0-1-1 0 0,1 0 1 0 0,-1 0-1 0 0,0 0 1 0 0,1 1-1 0 0,-1-1 1 0 0,1 0 0 0 0,-1 0-1 0 0,1 0 1 0 0,-1 0-1 0 0,1 0 1 0 0,0 0-1 0 0,0 0 1 0 0,-1 0 0 0 0,1 0-1 0 0,0 0 1 0 0,0 0-1 0 0,0 0 1 0 0,0 0-1 0 0,0 0 1 0 0,0 0 0 0 0,0 0-1 0 0,0 0 1 0 0,0 0-1 0 0,1 0 1 0 0,-1 0-1 0 0,0 0 1 0 0,1 0 0 0 0,-1 0-1 0 0,1 0 1 0 0,-1 0-1 0 0,1 0 1 0 0,-1 0-1 0 0,1 1 1 0 0,0-1 0 0 0,-1 0-1 0 0,1 0 1 0 0,0 1-1 0 0,0-1 1 0 0,0 0-1 0 0,1-1-233 0 0,0 0 0 0 0,0 0 0 0 0,1 1 1 0 0,-1-1-1 0 0,0 1 0 0 0,0-1 0 0 0,1 1 0 0 0,4-2 0 0 0,-6 3 437 0 0,0 0 1 0 0,0-1-1 0 0,0 1 1 0 0,1 0-1 0 0,-1 0 1 0 0,0 0-1 0 0,0 0 1 0 0,0 0 0 0 0,0 0-1 0 0,0 0 1 0 0,0 0-1 0 0,0 0 1 0 0,0 1-1 0 0,0-1 1 0 0,0 0-1 0 0,1 1 1 0 0,-1-1-1 0 0,0 0 1 0 0,-1 1-1 0 0,1 0 1 0 0,0-1-1 0 0,0 1 1 0 0,2 4 2856 0 0</inkml:trace>
</inkml:ink>
</file>

<file path=ppt/ink/ink3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7"/>
    </inkml:context>
    <inkml:brush xml:id="br0">
      <inkml:brushProperty name="width" value="0.05" units="cm"/>
      <inkml:brushProperty name="height" value="0.05" units="cm"/>
    </inkml:brush>
  </inkml:definitions>
  <inkml:trace contextRef="#ctx0" brushRef="#br0">1 21 12899 0 0,'42'-8'6657'0'0,"167"-3"-8024"0"0,-169 9-5148 0 0</inkml:trace>
</inkml:ink>
</file>

<file path=ppt/ink/ink3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8"/>
    </inkml:context>
    <inkml:brush xml:id="br0">
      <inkml:brushProperty name="width" value="0.05" units="cm"/>
      <inkml:brushProperty name="height" value="0.05" units="cm"/>
    </inkml:brush>
  </inkml:definitions>
  <inkml:trace contextRef="#ctx0" brushRef="#br0">0 33 11979 0 0,'0'0'1244'0'0,"0"-3"519"0"0,1 1 503 0 0,8-1-527 0 0,44-7-1889 0 0,0 3 0 0 0,80-1 0 0 0,115 14 704 0 0,-41 0-389 0 0,-152-5-1446 0 0,-32 0-5128 0 0</inkml:trace>
</inkml:ink>
</file>

<file path=ppt/ink/ink3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29"/>
    </inkml:context>
    <inkml:brush xml:id="br0">
      <inkml:brushProperty name="width" value="0.05" units="cm"/>
      <inkml:brushProperty name="height" value="0.05" units="cm"/>
    </inkml:brush>
  </inkml:definitions>
  <inkml:trace contextRef="#ctx0" brushRef="#br0">4 4 9674 0 0,'-3'-3'5921'0'0,"11"2"-3780"0"0,13 6-1907 0 0,-1 1 0 0 0,1 1 1 0 0,-1 0-1 0 0,-1 1 1 0 0,0 2-1 0 0,0 0 0 0 0,0 0 1 0 0,19 17-1 0 0,-19-13-121 0 0,1 2 0 0 0,-2 0 0 0 0,0 2 0 0 0,-2-1 0 0 0,0 2 0 0 0,0 0 0 0 0,12 23-1 0 0,-22-32-92 0 0,-1-1-1 0 0,0 1 0 0 0,0 0 0 0 0,-1 0 0 0 0,-1 0 1 0 0,0 1-1 0 0,0-1 0 0 0,1 15 0 0 0,-3-19-119 0 0,-1 0 0 0 0,0-1 0 0 0,-1 1 0 0 0,1 0 0 0 0,-1 0 0 0 0,0-1 0 0 0,-1 1 0 0 0,1-1 0 0 0,-1 1 0 0 0,0-1 0 0 0,-1 0 0 0 0,1 0 0 0 0,-1 0 0 0 0,0 0 0 0 0,0 0 0 0 0,-1 0 0 0 0,-4 5 0 0 0,-19 16-2784 0 0,12-13-3111 0 0</inkml:trace>
</inkml:ink>
</file>

<file path=ppt/ink/ink3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0"/>
    </inkml:context>
    <inkml:brush xml:id="br0">
      <inkml:brushProperty name="width" value="0.05" units="cm"/>
      <inkml:brushProperty name="height" value="0.05" units="cm"/>
    </inkml:brush>
  </inkml:definitions>
  <inkml:trace contextRef="#ctx0" brushRef="#br0">430 2 17972 0 0,'-2'0'186'0'0,"0"-1"1"0"0,-1 1-1 0 0,1-1 1 0 0,0 1 0 0 0,-1 0-1 0 0,1 0 1 0 0,0 0-1 0 0,-1 0 1 0 0,1 1-1 0 0,0-1 1 0 0,-1 0-1 0 0,1 1 1 0 0,0 0 0 0 0,-1-1-1 0 0,1 1 1 0 0,0 0-1 0 0,0 0 1 0 0,0 0-1 0 0,-2 2 1 0 0,-44 31-70 0 0,37-26 193 0 0,-57 43-307 0 0,2 4 0 0 0,-83 87 0 0 0,128-115-1566 0 0,2 0-5810 0 0</inkml:trace>
</inkml:ink>
</file>

<file path=ppt/ink/ink3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1"/>
    </inkml:context>
    <inkml:brush xml:id="br0">
      <inkml:brushProperty name="width" value="0.1" units="cm"/>
      <inkml:brushProperty name="height" value="0.1" units="cm"/>
    </inkml:brush>
  </inkml:definitions>
  <inkml:trace contextRef="#ctx0" brushRef="#br0">2 0 11058 0 0,'-2'0'3526'0'0</inkml:trace>
</inkml:ink>
</file>

<file path=ppt/ink/ink3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2"/>
    </inkml:context>
    <inkml:brush xml:id="br0">
      <inkml:brushProperty name="width" value="0.1" units="cm"/>
      <inkml:brushProperty name="height" value="0.1" units="cm"/>
    </inkml:brush>
  </inkml:definitions>
  <inkml:trace contextRef="#ctx0" brushRef="#br0">7 5 10138 0 0,'-6'-5'3637'0'0,"17"8"-3811"0"0,-6-2 341 0 0,8 1-92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8.284"/>
    </inkml:context>
    <inkml:brush xml:id="br0">
      <inkml:brushProperty name="width" value="0.05" units="cm"/>
      <inkml:brushProperty name="height" value="0.05" units="cm"/>
      <inkml:brushProperty name="color" value="#004F8B"/>
    </inkml:brush>
  </inkml:definitions>
  <inkml:trace contextRef="#ctx0" brushRef="#br0">147 2 6913 0 0,'0'0'623'0'0,"0"-1"-513"0"0,0 1-66 0 0,0-1 118 0 0,9 39 908 0 0,-2-8-1238 0 0,8 131 753 0 0,-15-141-245 0 0,0 0 0 0 0,-2 0 0 0 0,0-1 0 0 0,-1 1 0 0 0,-1 0 0 0 0,-6 19 0 0 0,8-35-66 0 0,1 0 0 0 0,0 0 0 0 0,-1 0 0 0 0,0 0 0 0 0,0-1 0 0 0,0 1 1 0 0,-1-1-1 0 0,1 0 0 0 0,-1 1 0 0 0,0-1 0 0 0,0 0 0 0 0,0-1 1 0 0,0 1-1 0 0,0 0 0 0 0,0-1 0 0 0,-1 0 0 0 0,-4 2 0 0 0,6-3-138 0 0,-1 0 1 0 0,0 0-1 0 0,0-1 0 0 0,0 1 0 0 0,0-1 0 0 0,0 1 1 0 0,0-1-1 0 0,0 0 0 0 0,0-1 0 0 0,0 1 0 0 0,0 0 0 0 0,1-1 1 0 0,-1 0-1 0 0,0 1 0 0 0,0-1 0 0 0,0 0 0 0 0,1-1 0 0 0,-1 1 1 0 0,0 0-1 0 0,1-1 0 0 0,-1 1 0 0 0,1-1 0 0 0,0 0 0 0 0,-4-3 1 0 0,-6-8-1051 0 0,0-1-3594 0 0,1-1-1774 0 0</inkml:trace>
</inkml:ink>
</file>

<file path=ppt/ink/ink3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3"/>
    </inkml:context>
    <inkml:brush xml:id="br0">
      <inkml:brushProperty name="width" value="0.1" units="cm"/>
      <inkml:brushProperty name="height" value="0.1" units="cm"/>
    </inkml:brush>
  </inkml:definitions>
  <inkml:trace contextRef="#ctx0" brushRef="#br0">6 4 1376 0 0,'-6'-4'17943'0'0</inkml:trace>
</inkml:ink>
</file>

<file path=ppt/ink/ink3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4"/>
    </inkml:context>
    <inkml:brush xml:id="br0">
      <inkml:brushProperty name="width" value="0.05" units="cm"/>
      <inkml:brushProperty name="height" value="0.05" units="cm"/>
    </inkml:brush>
  </inkml:definitions>
  <inkml:trace contextRef="#ctx0" brushRef="#br0">129 5 6913 0 0,'3'-5'5988'0'0,"5"7"-4288"0"0,6 7-2150 0 0,-13-8 766 0 0,6 4-135 0 0,-1 1 1 0 0,0 0-1 0 0,0 1 0 0 0,0-1 0 0 0,0 1 1 0 0,-1 0-1 0 0,7 14 0 0 0,1 4 448 0 0,9 27-1 0 0,-13-26-392 0 0,0 0-1 0 0,-2 0 0 0 0,0 1 0 0 0,-2 0 0 0 0,-2 0 1 0 0,0 1-1 0 0,-1-1 0 0 0,-2 1 0 0 0,-1-1 0 0 0,-1 0 1 0 0,-2 1-1 0 0,0-1 0 0 0,-2 0 0 0 0,-1-1 0 0 0,-1 1 1 0 0,-1-2-1 0 0,-1 1 0 0 0,-15 25 0 0 0,-3 0-380 0 0,-2-1 0 0 0,-3-2 0 0 0,-40 46 0 0 0,24-36-7355 0 0</inkml:trace>
</inkml:ink>
</file>

<file path=ppt/ink/ink3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5"/>
    </inkml:context>
    <inkml:brush xml:id="br0">
      <inkml:brushProperty name="width" value="0.05" units="cm"/>
      <inkml:brushProperty name="height" value="0.05" units="cm"/>
    </inkml:brush>
  </inkml:definitions>
  <inkml:trace contextRef="#ctx0" brushRef="#br0">44 342 8290 0 0,'0'0'873'0'0,"15"-1"-846"0"0,9-2 113 0 0,0 0 0 0 0,1-2 0 0 0,-1 0 0 0 0,-1-2 0 0 0,1-1 0 0 0,-1 0 0 0 0,-1-2 0 0 0,32-18 0 0 0,-45 22-18 0 0,0-1 0 0 0,-1 0 0 0 0,0 0 0 0 0,0-1-1 0 0,-1 0 1 0 0,0 0 0 0 0,0 0 0 0 0,-1-1 0 0 0,0 0 0 0 0,-1-1-1 0 0,9-19 1 0 0,-12 25-51 0 0,-1 0 1 0 0,0 0-1 0 0,0 0 0 0 0,0 0 0 0 0,0 0 0 0 0,0 0 0 0 0,-1 0 0 0 0,0 0 1 0 0,0 0-1 0 0,0-1 0 0 0,0 1 0 0 0,-1 0 0 0 0,0 0 0 0 0,0 0 0 0 0,0 0 1 0 0,0 0-1 0 0,0 0 0 0 0,-1 0 0 0 0,0 0 0 0 0,0 1 0 0 0,0-1 0 0 0,0 0 1 0 0,0 1-1 0 0,-1 0 0 0 0,1-1 0 0 0,-1 1 0 0 0,0 0 0 0 0,0 1 0 0 0,-1-1 0 0 0,1 0 1 0 0,0 1-1 0 0,-1 0 0 0 0,-5-3 0 0 0,3 2-74 0 0,0 1 0 0 0,0 0 1 0 0,0 0-1 0 0,0 0 0 0 0,0 1 0 0 0,-1 0 0 0 0,1 0 1 0 0,0 0-1 0 0,-1 1 0 0 0,1 0 0 0 0,0 0 0 0 0,-1 1 0 0 0,1 0 1 0 0,0 0-1 0 0,-1 1 0 0 0,1-1 0 0 0,0 1 0 0 0,0 0 1 0 0,0 1-1 0 0,0 0 0 0 0,-5 3 0 0 0,-4 3-28 0 0,0 0 0 0 0,0 1 0 0 0,1 1-1 0 0,0 0 1 0 0,1 1 0 0 0,-17 20 0 0 0,19-19 26 0 0,0 1 1 0 0,2 0-1 0 0,-1 1 0 0 0,2 0 1 0 0,0 1-1 0 0,1 0 0 0 0,0 0 1 0 0,-4 19-1 0 0,8-28 6 0 0,1 1 0 0 0,1 0 0 0 0,-1 0 0 0 0,1 0-1 0 0,1 0 1 0 0,0 0 0 0 0,0 0 0 0 0,0 0 0 0 0,1 0 0 0 0,0 0 0 0 0,0 0 0 0 0,1 0 0 0 0,0 0 0 0 0,1-1-1 0 0,0 1 1 0 0,0-1 0 0 0,0 1 0 0 0,1-1 0 0 0,7 10 0 0 0,-8-13 84 0 0,0 0 0 0 0,1-1 0 0 0,-1 1 0 0 0,1-1 0 0 0,0 0-1 0 0,0 1 1 0 0,0-2 0 0 0,0 1 0 0 0,0 0 0 0 0,1-1 0 0 0,-1 0 0 0 0,1 0 0 0 0,-1 0 0 0 0,1-1 0 0 0,0 1 0 0 0,0-1 0 0 0,0 0-1 0 0,0-1 1 0 0,0 1 0 0 0,0-1 0 0 0,0 0 0 0 0,0 0 0 0 0,0-1 0 0 0,0 1 0 0 0,0-1 0 0 0,0 0 0 0 0,-1 0 0 0 0,10-4 0 0 0,-1-1-89 0 0,-1 0 1 0 0,1 0 0 0 0,-1-2 0 0 0,0 1 0 0 0,-1-1 0 0 0,1-1 0 0 0,-2 0 0 0 0,20-21 0 0 0,-2-2-79 0 0,29-42-1 0 0,-47 58-51 0 0,0 0 1 0 0,-1-1-1 0 0,-1 0 0 0 0,0-1 0 0 0,6-20 0 0 0,-41 86-141 0 0,18-19 776 0 0,0 1-1 0 0,-4 33 1 0 0,11-51-509 0 0,1 0 0 0 0,0 0-1 0 0,0 0 1 0 0,1 0 0 0 0,1 0 0 0 0,0 0 0 0 0,1 0 0 0 0,5 18 0 0 0,-6-26-5 0 0,1 0 1 0 0,-1 0-1 0 0,1 0 1 0 0,1 0 0 0 0,-1 0-1 0 0,0 0 1 0 0,1-1-1 0 0,0 1 1 0 0,0-1-1 0 0,0 0 1 0 0,0 0 0 0 0,0 0-1 0 0,1 0 1 0 0,-1 0-1 0 0,1-1 1 0 0,4 3 0 0 0,-5-4 10 0 0,0 0 1 0 0,0 0-1 0 0,0 0 1 0 0,0 0-1 0 0,0 0 1 0 0,0-1-1 0 0,0 0 1 0 0,0 1-1 0 0,0-1 1 0 0,0 0-1 0 0,0 0 1 0 0,0-1-1 0 0,0 1 1 0 0,0-1-1 0 0,0 1 1 0 0,0-1-1 0 0,0 0 1 0 0,0 0-1 0 0,0 0 1 0 0,-1-1-1 0 0,1 1 1 0 0,0-1-1 0 0,-1 1 1 0 0,4-4 0 0 0,5-4 191 0 0,0-2 0 0 0,0 0 0 0 0,-1 0 0 0 0,-1-1 0 0 0,0 0 0 0 0,13-22 0 0 0,38-86 536 0 0,-46 88-599 0 0,-7 17-119 0 0,40-97 163 0 0,-44 101-220 0 0,1 0 0 0 0,-1-1 0 0 0,-1 1 0 0 0,0-1 0 0 0,-1 1 0 0 0,0-1 1 0 0,-1-23-1 0 0,-2 26-1352 0 0,-3 2-4711 0 0</inkml:trace>
</inkml:ink>
</file>

<file path=ppt/ink/ink3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6"/>
    </inkml:context>
    <inkml:brush xml:id="br0">
      <inkml:brushProperty name="width" value="0.05" units="cm"/>
      <inkml:brushProperty name="height" value="0.05" units="cm"/>
    </inkml:brush>
  </inkml:definitions>
  <inkml:trace contextRef="#ctx0" brushRef="#br0">310 559 3681 0 0,'0'-21'629'0'0,"1"2"405"0"0,-1 0-1 0 0,-6-34 1 0 0,6 48-777 0 0,-1 1 1 0 0,0 0 0 0 0,-1-1-1 0 0,1 1 1 0 0,-1 0 0 0 0,1 0-1 0 0,-1 0 1 0 0,0 0 0 0 0,-1 1 0 0 0,1-1-1 0 0,-1 0 1 0 0,1 1 0 0 0,-1-1-1 0 0,0 1 1 0 0,-1 0 0 0 0,1 0 0 0 0,-7-4-1 0 0,7 6-140 0 0,0 0-1 0 0,0 0 0 0 0,0 0 0 0 0,0 0 1 0 0,0 0-1 0 0,0 1 0 0 0,-1-1 0 0 0,1 1 1 0 0,0 0-1 0 0,0 0 0 0 0,-1 1 0 0 0,1-1 1 0 0,0 0-1 0 0,0 1 0 0 0,0 0 0 0 0,0 0 1 0 0,0 0-1 0 0,0 0 0 0 0,0 0 0 0 0,0 1 1 0 0,0-1-1 0 0,-4 4 0 0 0,-3 2-144 0 0,0-1-1 0 0,1 1 1 0 0,1 1-1 0 0,-1 0 1 0 0,-7 9-1 0 0,1 1-21 0 0,1 1-1 0 0,1 0 0 0 0,1 0 0 0 0,1 2 0 0 0,0-1 0 0 0,1 2 0 0 0,2-1 0 0 0,0 1 0 0 0,1 0 0 0 0,-5 34 0 0 0,11-50 33 0 0,1-1-1 0 0,-1 0 0 0 0,1 0 1 0 0,1 0-1 0 0,-1 1 0 0 0,1-1 0 0 0,0 0 1 0 0,0 0-1 0 0,0 0 0 0 0,1 0 1 0 0,0 0-1 0 0,0 0 0 0 0,0 0 1 0 0,0-1-1 0 0,1 1 0 0 0,0-1 1 0 0,0 0-1 0 0,6 8 0 0 0,-6-10 15 0 0,-1 0-1 0 0,1 1 1 0 0,0-1 0 0 0,-1-1-1 0 0,1 1 1 0 0,0 0-1 0 0,0-1 1 0 0,0 1 0 0 0,0-1-1 0 0,1 0 1 0 0,-1 0 0 0 0,0 0-1 0 0,0-1 1 0 0,1 1-1 0 0,-1-1 1 0 0,0 0 0 0 0,1 0-1 0 0,-1 0 1 0 0,1 0-1 0 0,-1 0 1 0 0,0-1 0 0 0,0 0-1 0 0,1 1 1 0 0,-1-1-1 0 0,0 0 1 0 0,0-1 0 0 0,0 1-1 0 0,0-1 1 0 0,6-3 0 0 0,5-4 81 0 0,0-1 1 0 0,0-1 0 0 0,-1-1 0 0 0,0 0 0 0 0,16-20 0 0 0,-5 2-224 0 0,28-46 1 0 0,-41 56-374 0 0,12-29 0 0 0,-4 7 402 0 0,-21 48 394 0 0,0 1 1 0 0,0-1-1 0 0,1 1 1 0 0,-1-1-1 0 0,1 1 1 0 0,1-1 0 0 0,-1 1-1 0 0,1-1 1 0 0,2 12-1 0 0,-2-13-104 0 0,0-1-1 0 0,1 0 0 0 0,0 1 1 0 0,0-1-1 0 0,0 0 0 0 0,0 1 1 0 0,0-1-1 0 0,1 0 0 0 0,0 0 1 0 0,0 0-1 0 0,0-1 0 0 0,1 1 1 0 0,-1 0-1 0 0,1-1 1 0 0,5 6-1 0 0,-6-7-176 0 0,0-1 0 0 0,1 0 0 0 0,-1 0 0 0 0,0 0 0 0 0,0 0 0 0 0,0-1 0 0 0,1 1 0 0 0,-1-1 0 0 0,0 1 0 0 0,1-1 0 0 0,-1 0 0 0 0,0 0 0 0 0,1 0 0 0 0,-1 0 0 0 0,1 0 0 0 0,-1 0 0 0 0,0-1 0 0 0,1 1 0 0 0,-1-1 0 0 0,0 0-1 0 0,0 1 1 0 0,1-1 0 0 0,-1 0 0 0 0,0 0 0 0 0,0-1 0 0 0,0 1 0 0 0,0 0 0 0 0,2-3 0 0 0,7-4-28 0 0,-1-1-1 0 0,0 0 1 0 0,14-17-1 0 0,-21 22 32 0 0,31-34-262 0 0,-3-2 1 0 0,-1-2-1 0 0,40-75 1 0 0,-56 90 103 0 0,-1-2 0 0 0,-1 1 0 0 0,-2-2 0 0 0,-1 1 1 0 0,-1-1-1 0 0,-1-1 0 0 0,2-38 0 0 0,-8 60-11 0 0,1-27-322 0 0,-2 34 442 0 0,0 0-1 0 0,-1 0 0 0 0,1 0 0 0 0,0 0 0 0 0,0 0 0 0 0,-1 0 1 0 0,1 0-1 0 0,-1 0 0 0 0,0 0 0 0 0,1 1 0 0 0,-1-1 0 0 0,0 0 1 0 0,-2-2-1 0 0,3 3 115 0 0,-1 1-1 0 0,1 0 1 0 0,-1 0 0 0 0,0 0 0 0 0,1 0 0 0 0,-1-1 0 0 0,1 1 0 0 0,-1 0-1 0 0,1 0 1 0 0,-1 0 0 0 0,1 0 0 0 0,-1 0 0 0 0,0 0 0 0 0,1 0 0 0 0,-1 1-1 0 0,1-1 1 0 0,-1 0 0 0 0,1 0 0 0 0,-1 0 0 0 0,1 1 0 0 0,-1-1 0 0 0,1 0-1 0 0,-1 0 1 0 0,1 1 0 0 0,-1-1 0 0 0,1 0 0 0 0,0 1 0 0 0,-1-1 0 0 0,1 0-1 0 0,-1 1 1 0 0,1-1 0 0 0,0 1 0 0 0,-1-1 0 0 0,1 1 0 0 0,-16 20 1608 0 0,15-19-1386 0 0,-21 32 292 0 0,3 0 1 0 0,0 2 0 0 0,2 0 0 0 0,-23 77 0 0 0,19-38-763 0 0,-17 124-1 0 0,34-170 171 0 0,1 1 0 0 0,1 0 0 0 0,4 40 0 0 0,-2-61-1 0 0,1-1 0 0 0,0 1 1 0 0,1-1-1 0 0,0 1 1 0 0,0-1-1 0 0,1 1 0 0 0,0-1 1 0 0,1 0-1 0 0,0 0 0 0 0,0-1 1 0 0,0 1-1 0 0,1-1 1 0 0,0 0-1 0 0,0 0 0 0 0,13 12 1 0 0,-16-17-3 0 0,1-1 0 0 0,-1 1 0 0 0,0-1 1 0 0,1 1-1 0 0,-1-1 0 0 0,1 0 0 0 0,-1 0 1 0 0,1 0-1 0 0,-1 0 0 0 0,1 0 0 0 0,0-1 1 0 0,0 1-1 0 0,-1-1 0 0 0,1 0 0 0 0,0 1 1 0 0,0-1-1 0 0,-1-1 0 0 0,1 1 0 0 0,0 0 1 0 0,0-1-1 0 0,-1 1 0 0 0,1-1 0 0 0,0 0 1 0 0,-1 0-1 0 0,1 0 0 0 0,-1 0 0 0 0,1 0 1 0 0,-1-1-1 0 0,1 1 0 0 0,-1-1 0 0 0,0 1 1 0 0,0-1-1 0 0,4-4 0 0 0,6-5-159 0 0,-1-2 0 0 0,-1 1-1 0 0,0-1 1 0 0,13-21 0 0 0,-19 28 157 0 0,34-59-855 0 0,-4-1 0 0 0,-2-1 0 0 0,25-78-1 0 0,-51 125 2131 0 0,-6 18-254 0 0,-4 13-258 0 0,-7 26 398 0 0,2 0 1 0 0,-9 75-1 0 0,16-99-1171 0 0,2 0 1 0 0,0-1-1 0 0,0 1 1 0 0,1-1-1 0 0,1 1 1 0 0,0-1-1 0 0,0 1 1 0 0,1-1-1 0 0,1 0 1 0 0,0 0-1 0 0,1 0 1 0 0,0-1-1 0 0,7 12 1 0 0,-9-19 25 0 0,-1 0 0 0 0,1-1 0 0 0,0 1 0 0 0,1-1 0 0 0,-1 1 0 0 0,0-1 0 0 0,1 0 0 0 0,0 0 1 0 0,5 3-1 0 0,-7-5-48 0 0,0 0 1 0 0,0-1-1 0 0,0 1 1 0 0,0 0 0 0 0,0-1-1 0 0,0 1 1 0 0,0-1-1 0 0,0 0 1 0 0,0 0 0 0 0,0 1-1 0 0,0-1 1 0 0,1-1-1 0 0,-1 1 1 0 0,0 0-1 0 0,0 0 1 0 0,0-1 0 0 0,0 1-1 0 0,0-1 1 0 0,0 0-1 0 0,0 0 1 0 0,0 0 0 0 0,-1 0-1 0 0,4-1 1 0 0,12-12-1783 0 0,5-5-4909 0 0</inkml:trace>
</inkml:ink>
</file>

<file path=ppt/ink/ink3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7"/>
    </inkml:context>
    <inkml:brush xml:id="br0">
      <inkml:brushProperty name="width" value="0.05" units="cm"/>
      <inkml:brushProperty name="height" value="0.05" units="cm"/>
    </inkml:brush>
  </inkml:definitions>
  <inkml:trace contextRef="#ctx0" brushRef="#br0">239 201 3681 0 0,'0'0'752'0'0,"3"-17"6288"0"0,-1 2-6517 0 0,-1 1 1 0 0,-1-1-1 0 0,-1 1 0 0 0,-3-23 0 0 0,4 33-382 0 0,-1 0 1 0 0,0 0-1 0 0,-1 0 0 0 0,1 0 0 0 0,-1 0 0 0 0,0 1 0 0 0,1-1 0 0 0,-2 1 1 0 0,-4-7-1 0 0,6 8-111 0 0,-1 1 1 0 0,0-1 0 0 0,1 1 0 0 0,-1-1-1 0 0,0 1 1 0 0,0 0 0 0 0,0 0 0 0 0,0 0-1 0 0,0 0 1 0 0,0 0 0 0 0,0 0 0 0 0,0 1-1 0 0,-1-1 1 0 0,1 1 0 0 0,0-1 0 0 0,0 1-1 0 0,-1 0 1 0 0,1 0 0 0 0,-4 0-1 0 0,2 1-40 0 0,-1 0-1 0 0,0 0 0 0 0,0 1 1 0 0,1 0-1 0 0,-1-1 0 0 0,1 2 0 0 0,-1-1 1 0 0,1 0-1 0 0,0 1 0 0 0,0 0 1 0 0,0 0-1 0 0,0 0 0 0 0,-6 7 0 0 0,-2 3-64 0 0,0 1 0 0 0,-14 20-1 0 0,18-20 23 0 0,0 0-1 0 0,0 0 0 0 0,2 1 1 0 0,-1 0-1 0 0,-6 28 0 0 0,10-35 41 0 0,1 1 0 0 0,1-1 0 0 0,0 0 0 0 0,0 1 0 0 0,0-1 0 0 0,1 1 0 0 0,0-1 0 0 0,1 1 0 0 0,0-1 1 0 0,0 1-1 0 0,1-1 0 0 0,5 14 0 0 0,-5-18 36 0 0,0 1 0 0 0,0-1 1 0 0,0 0-1 0 0,1 0 1 0 0,-1 0-1 0 0,1 0 0 0 0,0-1 1 0 0,0 1-1 0 0,1-1 0 0 0,-1 0 1 0 0,1 0-1 0 0,-1 0 1 0 0,1 0-1 0 0,0-1 0 0 0,0 1 1 0 0,0-1-1 0 0,9 3 1 0 0,-9-4-38 0 0,0 0 1 0 0,0-1-1 0 0,0 1 1 0 0,0-1-1 0 0,0 0 1 0 0,0 0-1 0 0,1 0 1 0 0,-1-1 0 0 0,0 1-1 0 0,0-1 1 0 0,0 0-1 0 0,0 0 1 0 0,0-1-1 0 0,0 1 1 0 0,-1-1-1 0 0,1 0 1 0 0,0 0 0 0 0,-1 0-1 0 0,1 0 1 0 0,3-4-1 0 0,13-10-173 0 0,0-2 0 0 0,-1 0 0 0 0,25-32 0 0 0,-33 36-11 0 0,-1 0 0 0 0,-1-1 0 0 0,0 0 0 0 0,-1 0 0 0 0,0-1 0 0 0,7-22 1 0 0,-15 34 240 0 0,-2 5 67 0 0,-6 9 280 0 0,-10 19 859 0 0,9-9-594 0 0,1 0-1 0 0,-11 39 1 0 0,17-51-671 0 0,0-1 0 0 0,1 1 0 0 0,0 0 1 0 0,0 0-1 0 0,1 0 0 0 0,0 0 0 0 0,0 0 0 0 0,1 0 0 0 0,0-1 0 0 0,0 1 0 0 0,4 10 1 0 0,-5-16 5 0 0,1 0 0 0 0,0 0 0 0 0,0 0 0 0 0,0 0 0 0 0,0 0 0 0 0,0-1 0 0 0,0 1 0 0 0,0 0 0 0 0,1-1 0 0 0,-1 1 0 0 0,1 0 0 0 0,-1-1 0 0 0,1 0 1 0 0,0 1-1 0 0,-1-1 0 0 0,1 0 0 0 0,0 0 0 0 0,0 0 0 0 0,0 0 0 0 0,3 1 0 0 0,-1-1-29 0 0,-1-1 0 0 0,0 1 0 0 0,0-1-1 0 0,1 0 1 0 0,-1 0 0 0 0,0-1 0 0 0,0 1 0 0 0,0-1 0 0 0,0 1-1 0 0,1-1 1 0 0,-1 0 0 0 0,4-2 0 0 0,5-3-254 0 0,-1 0 1 0 0,0 0-1 0 0,-1-1 0 0 0,1-1 0 0 0,16-15 1 0 0,9-12-886 0 0,-1-2 0 0 0,35-48 1 0 0,-56 65 607 0 0,-1 0 1 0 0,0-1 0 0 0,-2-1 0 0 0,0 0 0 0 0,-1 0-1 0 0,11-39 1 0 0,-21 59 576 0 0,1 0-1 0 0,0 0 0 0 0,-1 0 0 0 0,1-1 0 0 0,-1 1 0 0 0,1 0 0 0 0,-1-1 0 0 0,0 1 0 0 0,0 0 0 0 0,0-1 0 0 0,0 1 0 0 0,0 0 0 0 0,-1-1 0 0 0,1 1 0 0 0,-1 0 0 0 0,1-1 0 0 0,-2-1 0 0 0,2 4 123 0 0,-1 0 0 0 0,1 0 0 0 0,-1 0 0 0 0,1 0 0 0 0,0 0-1 0 0,-1 0 1 0 0,1 0 0 0 0,0 0 0 0 0,-1 0 0 0 0,1 0 0 0 0,-1 1-1 0 0,1-1 1 0 0,0 0 0 0 0,-1 0 0 0 0,1 1 0 0 0,0-1 0 0 0,-1 0-1 0 0,1 0 1 0 0,0 1 0 0 0,0-1 0 0 0,-1 0 0 0 0,1 1 0 0 0,0-1-1 0 0,0 0 1 0 0,-1 1 0 0 0,1-1 0 0 0,0 0 0 0 0,0 1 0 0 0,-8 11 3200 0 0,0 5-2769 0 0,1 1 0 0 0,1 0 0 0 0,0 0 0 0 0,1 0-1 0 0,1 1 1 0 0,-2 26 0 0 0,5-30-630 0 0,0 1 0 0 0,1-1-1 0 0,1 0 1 0 0,0 1-1 0 0,1-1 1 0 0,1 0 0 0 0,0 0-1 0 0,8 21 1 0 0,-8-28 61 0 0,1 0 0 0 0,-1-1 0 0 0,1 1 0 0 0,1-1 0 0 0,0 0 0 0 0,0 0 0 0 0,0 0 0 0 0,0 0 0 0 0,1-1 0 0 0,1 0 0 0 0,-1 0 0 0 0,9 5 0 0 0,-14-10-48 0 0,-1-1 0 0 0,1 0 0 0 0,-1 1 0 0 0,1-1 0 0 0,-1 0 0 0 0,1 0 0 0 0,-1 0 0 0 0,1 1 0 0 0,-1-1 0 0 0,1 0 0 0 0,0 0 0 0 0,-1 0 0 0 0,1 0 0 0 0,-1 0-1 0 0,1 0 1 0 0,0 0 0 0 0,-1 0 0 0 0,1 0 0 0 0,-1 0 0 0 0,1 0 0 0 0,0 0 0 0 0,-1-1 0 0 0,1 1 0 0 0,-1 0 0 0 0,1 0 0 0 0,-1-1 0 0 0,1 1 0 0 0,-1 0 0 0 0,1-1 0 0 0,-1 1 0 0 0,1 0 0 0 0,-1-1 0 0 0,1 1 0 0 0,-1-1 0 0 0,0 1 0 0 0,1-1 0 0 0,-1 1 0 0 0,0-1 0 0 0,1 0 0 0 0,3-9-5352 0 0</inkml:trace>
</inkml:ink>
</file>

<file path=ppt/ink/ink3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8"/>
    </inkml:context>
    <inkml:brush xml:id="br0">
      <inkml:brushProperty name="width" value="0.05" units="cm"/>
      <inkml:brushProperty name="height" value="0.05" units="cm"/>
    </inkml:brush>
  </inkml:definitions>
  <inkml:trace contextRef="#ctx0" brushRef="#br0">0 0 6913 0 0,'44'14'203'0'0,"-11"-10"-401"0"0,-1-1 1 0 0,1-2-1 0 0,0 0 0 0 0,0-3 0 0 0,45-7 0 0 0,-55 4 198 0 0,-2-1 0 0 0</inkml:trace>
</inkml:ink>
</file>

<file path=ppt/ink/ink3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39"/>
    </inkml:context>
    <inkml:brush xml:id="br0">
      <inkml:brushProperty name="width" value="0.05" units="cm"/>
      <inkml:brushProperty name="height" value="0.05" units="cm"/>
    </inkml:brush>
  </inkml:definitions>
  <inkml:trace contextRef="#ctx0" brushRef="#br0">0 171 4609 0 0,'0'0'208'0'0,"15"7"-48"0"0,9 2-171 0 0,0-1-1 0 0,1-2 0 0 0,0 0 1 0 0,0-1-1 0 0,1-2 1 0 0,-1-1-1 0 0,1 0 1 0 0,-1-2-1 0 0,1-1 1 0 0,-1-1-1 0 0,1-2 1 0 0,-1 0-1 0 0,46-14 1 0 0,-60 13 212 0 0,1 0 0 0 0,-1-1 0 0 0,0 0 0 0 0,0 0 0 0 0,-1-1 0 0 0,0 0 0 0 0,10-10 0 0 0,-16 13 13 0 0,-1 1 1 0 0,0 0 0 0 0,0-1 0 0 0,0 0 0 0 0,-1 0 0 0 0,1 0 0 0 0,-1 0 0 0 0,0 0-1 0 0,0 0 1 0 0,1-5 0 0 0,-2 7 26 0 0,-1-1-1 0 0,1 1 1 0 0,-1-1 0 0 0,0 0 0 0 0,0 1-1 0 0,0-1 1 0 0,0 0 0 0 0,0 1-1 0 0,-1-1 1 0 0,1 1 0 0 0,-1-1-1 0 0,0 1 1 0 0,1-1 0 0 0,-1 1-1 0 0,0-1 1 0 0,-1 1 0 0 0,1 0-1 0 0,-3-4 1 0 0,2 3 26 0 0,1 1 0 0 0,-1-1 1 0 0,0 1-1 0 0,0 0 0 0 0,-1 0 0 0 0,1 0 0 0 0,0 0 0 0 0,-1 0 0 0 0,1 0 1 0 0,-1 1-1 0 0,0-1 0 0 0,0 1 0 0 0,1 0 0 0 0,-1 0 0 0 0,0 0 0 0 0,0 0 1 0 0,-3-1-1 0 0,1 2-63 0 0,0 0 0 0 0,0 0-1 0 0,0 0 1 0 0,0 0 0 0 0,0 1 0 0 0,0-1 0 0 0,0 1 0 0 0,0 1 0 0 0,-8 2 0 0 0,1 1-101 0 0,1 1 0 0 0,-1 0-1 0 0,1 0 1 0 0,0 2 0 0 0,0-1 0 0 0,1 1 0 0 0,-11 12 0 0 0,12-12-110 0 0,2 0 0 0 0,-1 1-1 0 0,1 0 1 0 0,1 1 0 0 0,0-1 0 0 0,0 1-1 0 0,1 1 1 0 0,0-1 0 0 0,0 1 0 0 0,1 0 0 0 0,1 0-1 0 0,-4 22 1 0 0,6-25-24 0 0,0-1-1 0 0,1 1 1 0 0,0 0-1 0 0,1-1 1 0 0,0 1-1 0 0,0-1 1 0 0,0 0 0 0 0,1 1-1 0 0,0-1 1 0 0,1 0-1 0 0,-1 0 1 0 0,1 0 0 0 0,1 0-1 0 0,-1-1 1 0 0,1 1-1 0 0,0-1 1 0 0,1 0-1 0 0,-1 0 1 0 0,1 0 0 0 0,1-1-1 0 0,5 5 1 0 0,-2-2-396 0 0,1-1 1 0 0,-1 0-1 0 0,2 0 1 0 0,17 8-1 0 0,0-4-6108 0 0</inkml:trace>
</inkml:ink>
</file>

<file path=ppt/ink/ink3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0"/>
    </inkml:context>
    <inkml:brush xml:id="br0">
      <inkml:brushProperty name="width" value="0.05" units="cm"/>
      <inkml:brushProperty name="height" value="0.05" units="cm"/>
    </inkml:brush>
  </inkml:definitions>
  <inkml:trace contextRef="#ctx0" brushRef="#br0">207 17 456 0 0,'-12'-11'9496'0'0,"0"6"-5176"0"0,11 5-4141 0 0,-1 0 1 0 0,1 0 0 0 0,-1 0 0 0 0,1 1 0 0 0,-1-1 0 0 0,1 1 0 0 0,-1-1 0 0 0,1 1 0 0 0,-1-1 0 0 0,1 1 0 0 0,0 0 0 0 0,-1 0 0 0 0,1 0 0 0 0,0 0 0 0 0,0 0 0 0 0,0 0 0 0 0,0 0 0 0 0,0 0 0 0 0,-1 2-1 0 0,-12 12 46 0 0,0 1 0 0 0,1 1-1 0 0,1 0 1 0 0,1 1-1 0 0,-10 20 1 0 0,6-7-284 0 0,2 1-1 0 0,-13 43 1 0 0,21-57 30 0 0,1 0 0 0 0,1 0-1 0 0,1 0 1 0 0,0 0 0 0 0,1 0 0 0 0,1 0 0 0 0,1 0-1 0 0,0 1 1 0 0,2-1 0 0 0,0 0 0 0 0,8 27 0 0 0,-7-35 15 0 0,0 0-1 0 0,0 0 1 0 0,1 0 0 0 0,0 0 0 0 0,0-1 0 0 0,1 0 0 0 0,1 0 0 0 0,-1 0 0 0 0,1-1 0 0 0,1 0-1 0 0,0 0 1 0 0,0-1 0 0 0,0 0 0 0 0,1 0 0 0 0,0-1 0 0 0,0 0 0 0 0,1-1 0 0 0,0 0-1 0 0,-1-1 1 0 0,18 6 0 0 0,-17-7-141 0 0,-1-1-1 0 0,1 0 1 0 0,-1-1-1 0 0,1 0 1 0 0,0-1-1 0 0,-1 0 1 0 0,1 0-1 0 0,0-1 1 0 0,0 0-1 0 0,-1-1 1 0 0,13-3-1 0 0,-3-1-834 0 0,-1-1 0 0 0,0-1 0 0 0,0-1 0 0 0,27-18 0 0 0,-3-1-929 0 0</inkml:trace>
</inkml:ink>
</file>

<file path=ppt/ink/ink3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1"/>
    </inkml:context>
    <inkml:brush xml:id="br0">
      <inkml:brushProperty name="width" value="0.05" units="cm"/>
      <inkml:brushProperty name="height" value="0.05" units="cm"/>
    </inkml:brush>
  </inkml:definitions>
  <inkml:trace contextRef="#ctx0" brushRef="#br0">639 6 14283 0 0,'0'-1'87'0'0,"0"1"1"0"0,-1 0-1 0 0,1-1 0 0 0,0 1 1 0 0,0 0-1 0 0,0 0 0 0 0,-1-1 1 0 0,1 1-1 0 0,0 0 0 0 0,0 0 1 0 0,-1-1-1 0 0,1 1 0 0 0,0 0 1 0 0,-1 0-1 0 0,1 0 0 0 0,0-1 1 0 0,-1 1-1 0 0,1 0 0 0 0,0 0 1 0 0,-1 0-1 0 0,1 0 0 0 0,0 0 1 0 0,-1 0-1 0 0,1 0 0 0 0,0 0 1 0 0,-1 0-1 0 0,1 0 0 0 0,0 0 1 0 0,-1 0-1 0 0,1 0 0 0 0,-1 0 0 0 0,-13 7 1181 0 0,-9 17-389 0 0,23-23-795 0 0,-44 56 253 0 0,-41 72 1 0 0,-18 24-45 0 0,77-119-80 0 0,-44 46 0 0 0,60-71-160 0 0,0 0 0 0 0,0 0 0 0 0,0-1 0 0 0,-1-1-1 0 0,-1 0 1 0 0,1 0 0 0 0,-1-1 0 0 0,0-1 0 0 0,-15 6 0 0 0,23-10-19 0 0,1 0-1 0 0,-1 0 1 0 0,0-1-1 0 0,0 1 1 0 0,0-1-1 0 0,1 1 1 0 0,-1-1-1 0 0,0-1 1 0 0,0 1-1 0 0,0 0 0 0 0,1-1 1 0 0,-1 0-1 0 0,0 0 1 0 0,0 0-1 0 0,1 0 1 0 0,-1-1-1 0 0,1 1 1 0 0,-1-1-1 0 0,1 0 1 0 0,0 0-1 0 0,-1 0 1 0 0,1 0-1 0 0,0-1 1 0 0,1 1-1 0 0,-1-1 1 0 0,0 0-1 0 0,1 0 1 0 0,-1 0-1 0 0,1 0 1 0 0,0 0-1 0 0,-3-6 1 0 0,0-2-166 0 0,0 1 1 0 0,1-1-1 0 0,1 0 1 0 0,-1-1 0 0 0,2 1-1 0 0,-1 0 1 0 0,2-1-1 0 0,0 0 1 0 0,0-13-1 0 0,1 5-834 0 0,4-37-1 0 0,-3 53 823 0 0,0-1 0 0 0,-1 1 1 0 0,2-1-1 0 0,-1 1 0 0 0,0 0 0 0 0,1-1 0 0 0,0 1 0 0 0,0 0 0 0 0,0 0 0 0 0,0 0 0 0 0,1 0 0 0 0,0 1 0 0 0,0-1 0 0 0,4-4 0 0 0,-5 7 128 0 0,0 0 1 0 0,0 0-1 0 0,-1 1 0 0 0,1-1 1 0 0,0 0-1 0 0,0 1 1 0 0,0 0-1 0 0,0-1 1 0 0,0 1-1 0 0,0 0 1 0 0,0 0-1 0 0,0 0 1 0 0,0 0-1 0 0,-1 0 1 0 0,1 1-1 0 0,0-1 0 0 0,0 0 1 0 0,0 1-1 0 0,2 1 1 0 0,39 16-205 0 0,-31-12 226 0 0,157 86 138 0 0,-72-35-1310 0 0,-68-42-4309 0 0</inkml:trace>
</inkml:ink>
</file>

<file path=ppt/ink/ink3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2"/>
    </inkml:context>
    <inkml:brush xml:id="br0">
      <inkml:brushProperty name="width" value="0.05" units="cm"/>
      <inkml:brushProperty name="height" value="0.05" units="cm"/>
    </inkml:brush>
  </inkml:definitions>
  <inkml:trace contextRef="#ctx0" brushRef="#br0">26 1284 3225 0 0,'-26'74'4889'0'0,"28"-84"2822"0"0,-3-14-5654 0 0,0 2-1119 0 0,27-568 193 0 0,-19 450-1167 0 0,-2 59-256 0 0,22-117 1 0 0,-21 166 275 0 0,2 0 0 0 0,1 1 0 0 0,2 0 0 0 0,1 1 0 0 0,1 0 0 0 0,28-44 0 0 0,-40 71 10 0 0,1 0 0 0 0,0 0 0 0 0,1 0 0 0 0,-1 1 0 0 0,0-1-1 0 0,1 1 1 0 0,0-1 0 0 0,-1 1 0 0 0,1 0 0 0 0,5-3 0 0 0,-7 5-3 0 0,0-1 0 0 0,0 1 1 0 0,1 0-1 0 0,-1-1 0 0 0,0 1 1 0 0,0 0-1 0 0,1 0 0 0 0,-1 0 1 0 0,0 0-1 0 0,1 0 0 0 0,-1 0 1 0 0,0 1-1 0 0,0-1 0 0 0,1 0 0 0 0,-1 1 1 0 0,0-1-1 0 0,0 1 0 0 0,0-1 1 0 0,1 1-1 0 0,-1-1 0 0 0,0 1 1 0 0,0 0-1 0 0,0 0 0 0 0,0-1 1 0 0,0 1-1 0 0,0 0 0 0 0,0 0 0 0 0,-1 0 1 0 0,1 0-1 0 0,0 0 0 0 0,1 2 1 0 0,3 5-21 0 0,0 0 0 0 0,-1 0 0 0 0,1 0 0 0 0,-2 0 0 0 0,1 1 0 0 0,-1 0 0 0 0,0 0 0 0 0,-1 0 0 0 0,0 0 0 0 0,-1 0 0 0 0,0 0 0 0 0,0 0 0 0 0,-1 0 0 0 0,0 1 0 0 0,0-1 0 0 0,-1 0 0 0 0,-4 15 1 0 0,3-14 96 0 0,0 0 0 0 0,-1 0 0 0 0,-1-1 0 0 0,1 1 0 0 0,-2-1 1 0 0,1 0-1 0 0,-1 0 0 0 0,-1 0 0 0 0,1-1 0 0 0,-2 0 0 0 0,1 0 1 0 0,-1 0-1 0 0,0-1 0 0 0,-1 0 0 0 0,-13 10 0 0 0,16-13 168 0 0,0-1 0 0 0,1 0 0 0 0,-1-1 0 0 0,0 1 0 0 0,-1-1 0 0 0,1 0 1 0 0,0 0-1 0 0,-11 2 0 0 0,19-3-626 0 0,1 0 1 0 0,0 0-1 0 0,-1 0 1 0 0,1 0-1 0 0,-1 0 1 0 0,1 1-1 0 0,-1-1 1 0 0,0 1-1 0 0,1 0 1 0 0,2 3 0 0 0,32 25-2912 0 0,-27-20 3201 0 0,0 0 0 0 0,-1 1 0 0 0,-1 1 0 0 0,0 0 0 0 0,11 18 0 0 0,-17-25 117 0 0,0 0 0 0 0,-1-1 1 0 0,1 1-1 0 0,-1 1 0 0 0,0-1 0 0 0,-1 0 1 0 0,1 0-1 0 0,-1 1 0 0 0,0-1 1 0 0,-1 1-1 0 0,1-1 0 0 0,-1 1 1 0 0,0-1-1 0 0,-1 1 0 0 0,1-1 0 0 0,-1 0 1 0 0,0 1-1 0 0,-2 5 0 0 0,1-7 101 0 0,0 0 0 0 0,-1 0 0 0 0,0 0 0 0 0,1 0 0 0 0,-2 0 0 0 0,1 0 0 0 0,0-1 0 0 0,-1 0 0 0 0,1 1 0 0 0,-1-1 0 0 0,0 0 0 0 0,0-1 0 0 0,-1 1 0 0 0,1-1 0 0 0,0 0 0 0 0,-1 0-1 0 0,1 0 1 0 0,-8 1 0 0 0,6-1-37 0 0,-1 0 0 0 0,1-1 0 0 0,0 0 0 0 0,-1 0 0 0 0,1 0 0 0 0,0-1 1 0 0,-1 0-1 0 0,1-1 0 0 0,-1 1 0 0 0,1-1 0 0 0,0 0 0 0 0,-1-1 0 0 0,-8-2 0 0 0,12 2-277 0 0,0 1 1 0 0,0 0 0 0 0,0-1-1 0 0,1 0 1 0 0,-1 1 0 0 0,1-1 0 0 0,-1 0-1 0 0,-2-3 1 0 0,-5-11-732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8.619"/>
    </inkml:context>
    <inkml:brush xml:id="br0">
      <inkml:brushProperty name="width" value="0.05" units="cm"/>
      <inkml:brushProperty name="height" value="0.05" units="cm"/>
      <inkml:brushProperty name="color" value="#004F8B"/>
    </inkml:brush>
  </inkml:definitions>
  <inkml:trace contextRef="#ctx0" brushRef="#br0">0 33 5065 0 0,'1'-3'448'0'0,"0"1"-352"0"0,1 1-96 0 0,-1 1 0 0 0,0 0 456 0 0,1-1 80 0 0,2-2 9 0 0,1 1 7 0 0,2-3-400 0 0,3 0-88 0 0,1 2-64 0 0,4-1 96 0 0,-1 2-96 0 0,3 0 0 0 0,0 2-80 0 0,2 2 80 0 0,1 0 0 0 0,-2 2 0 0 0</inkml:trace>
</inkml:ink>
</file>

<file path=ppt/ink/ink3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3"/>
    </inkml:context>
    <inkml:brush xml:id="br0">
      <inkml:brushProperty name="width" value="0.05" units="cm"/>
      <inkml:brushProperty name="height" value="0.05" units="cm"/>
    </inkml:brush>
  </inkml:definitions>
  <inkml:trace contextRef="#ctx0" brushRef="#br0">173 0 3225 0 0,'5'9'202'0'0,"-1"1"0"0"0,0-1 1 0 0,-1 0-1 0 0,0 1 0 0 0,-1 0 1 0 0,0 0-1 0 0,0 0 0 0 0,-1 0 1 0 0,-1 0-1 0 0,0 12 0 0 0,-1 0 717 0 0,-1-1 0 0 0,-1 1 0 0 0,-10 35 0 0 0,7-41-367 0 0,0-1 0 0 0,0 0 0 0 0,-2 0 0 0 0,0-1 1 0 0,-1 1-1 0 0,0-2 0 0 0,-1 1 0 0 0,0-2 0 0 0,-1 1 0 0 0,-1-1 0 0 0,0-1 0 0 0,0 0 0 0 0,-23 14 1 0 0,9-7-493 0 0</inkml:trace>
</inkml:ink>
</file>

<file path=ppt/ink/ink3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4"/>
    </inkml:context>
    <inkml:brush xml:id="br0">
      <inkml:brushProperty name="width" value="0.05" units="cm"/>
      <inkml:brushProperty name="height" value="0.05" units="cm"/>
    </inkml:brush>
  </inkml:definitions>
  <inkml:trace contextRef="#ctx0" brushRef="#br0">33 1 3225 0 0,'-2'1'402'0'0,"0"1"1"0"0,0 0 0 0 0,0-1 0 0 0,0 1-1 0 0,0 0 1 0 0,1 0 0 0 0,-1 0 0 0 0,1 1-1 0 0,0-1 1 0 0,-1 0 0 0 0,1 1 0 0 0,0-1-1 0 0,1 0 1 0 0,-1 1 0 0 0,-1 2 0 0 0,-6 40-150 0 0,8-40-212 0 0,0-1-1 0 0,0 0 1 0 0,0 0-1 0 0,1 0 1 0 0,-1 1-1 0 0,1-1 1 0 0,0 0 0 0 0,0 0-1 0 0,1 0 1 0 0,-1 0-1 0 0,1 0 1 0 0,0-1-1 0 0,0 1 1 0 0,0 0-1 0 0,1-1 1 0 0,-1 1 0 0 0,1-1-1 0 0,0 0 1 0 0,0 0-1 0 0,0 0 1 0 0,0 0-1 0 0,5 3 1 0 0,-5-4-38 0 0,-1-1 0 0 0,1 0 1 0 0,-1 0-1 0 0,0 0 0 0 0,1 0 0 0 0,0 0 1 0 0,-1 0-1 0 0,1-1 0 0 0,-1 0 0 0 0,1 1 0 0 0,0-1 1 0 0,-1 0-1 0 0,1 0 0 0 0,0 0 0 0 0,-1 0 1 0 0,1-1-1 0 0,0 1 0 0 0,-1-1 0 0 0,1 0 0 0 0,-1 1 1 0 0,1-1-1 0 0,-1 0 0 0 0,1-1 0 0 0,-1 1 1 0 0,0 0-1 0 0,1-1 0 0 0,-1 1 0 0 0,0-1 1 0 0,0 0-1 0 0,0 0 0 0 0,0 0 0 0 0,0 0 0 0 0,-1 0 1 0 0,1 0-1 0 0,-1 0 0 0 0,2-3 0 0 0,20-35-471 0 0,-12 13 228 0 0</inkml:trace>
</inkml:ink>
</file>

<file path=ppt/ink/ink3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5"/>
    </inkml:context>
    <inkml:brush xml:id="br0">
      <inkml:brushProperty name="width" value="0.05" units="cm"/>
      <inkml:brushProperty name="height" value="0.05" units="cm"/>
    </inkml:brush>
  </inkml:definitions>
  <inkml:trace contextRef="#ctx0" brushRef="#br0">1 1 6913 0 0,'0'1'745'0'0,"1"-1"-745"0"0,1 0 0 0 0,-1 2-80 0 0,3-1-32 0 0,3 1-8 0 0,4-1 0 0 0,7 2-265 0 0,2-2-63 0 0,2 0 0 0 0,0-1-8 0 0,-1 0 456 0 0</inkml:trace>
</inkml:ink>
</file>

<file path=ppt/ink/ink3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6"/>
    </inkml:context>
    <inkml:brush xml:id="br0">
      <inkml:brushProperty name="width" value="0.05" units="cm"/>
      <inkml:brushProperty name="height" value="0.05" units="cm"/>
    </inkml:brush>
  </inkml:definitions>
  <inkml:trace contextRef="#ctx0" brushRef="#br0">368 320 6913 0 0,'-5'89'-2958'0'0,"-13"44"4068"0"0,12-104 138 0 0,0-1 1 0 0,-16 46-1 0 0,17-62-471 0 0,0-1 0 0 0,0 0 0 0 0,-1 0 0 0 0,0 0 0 0 0,-1-1 0 0 0,0 0 0 0 0,-1 0 0 0 0,-16 16 0 0 0,20-23-571 0 0,0 0-1 0 0,0-1 0 0 0,0 1 0 0 0,0-1 0 0 0,0 0 1 0 0,-1 0-1 0 0,1 0 0 0 0,-1-1 0 0 0,1 0 0 0 0,-1 0 1 0 0,0 0-1 0 0,1 0 0 0 0,-1-1 0 0 0,0 1 0 0 0,0-1 1 0 0,1 0-1 0 0,-1-1 0 0 0,0 1 0 0 0,0-1 0 0 0,1 0 1 0 0,-1 0-1 0 0,1-1 0 0 0,-1 1 0 0 0,1-1 0 0 0,-7-4 1 0 0,2 2-379 0 0,0-1 0 0 0,1 0 0 0 0,0 0 1 0 0,0-1-1 0 0,0 0 0 0 0,1-1 0 0 0,-1 0 0 0 0,2 0 1 0 0,-1 0-1 0 0,1-1 0 0 0,-8-13 0 0 0,-2-11-6753 0 0</inkml:trace>
  <inkml:trace contextRef="#ctx0" brushRef="#br0" timeOffset="1">292 0 456 0 0,'3'1'0'0'0,"-2"-1"0"0"0,0 2 0 0 0,2-1 0 0 0,0 1 584 0 0,0-2 80 0 0,-1 1 9 0 0,5 2 7 0 0,3 1-416 0 0,4 3-80 0 0,3 0-24 0 0,1-2 0 0 0,1 2-88 0 0,0 0-72 0 0,4-1 96 0 0,-3-2-96 0 0,3-1 0 0 0</inkml:trace>
</inkml:ink>
</file>

<file path=ppt/ink/ink3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8"/>
    </inkml:context>
    <inkml:brush xml:id="br0">
      <inkml:brushProperty name="width" value="0.05" units="cm"/>
      <inkml:brushProperty name="height" value="0.05" units="cm"/>
    </inkml:brush>
  </inkml:definitions>
  <inkml:trace contextRef="#ctx0" brushRef="#br0">1 544 14283 0 0,'0'0'1103'0'0,"25"6"-4169"0"0,-7-4 3150 0 0,-1-1 0 0 0,1-1-1 0 0,0 0 1 0 0,0-1 0 0 0,0-2 0 0 0,-1 1 0 0 0,1-2 0 0 0,-1 0-1 0 0,0-2 1 0 0,0 1 0 0 0,-1-2 0 0 0,1 0 0 0 0,14-10 0 0 0,4-4 455 0 0,-1-1 0 0 0,-1-1 0 0 0,-1-2 0 0 0,47-47 0 0 0,-50 43-420 0 0,-2-1-1 0 0,31-45 1 0 0,-48 61-117 0 0,-1-1-1 0 0,-1 0 1 0 0,0 0-1 0 0,-1-1 0 0 0,-1 0 1 0 0,0 0-1 0 0,-1 0 1 0 0,4-21-1 0 0,-9 36 42 0 0,0-1-1 0 0,1 1 1 0 0,-1-1-1 0 0,0 1 1 0 0,0 0-1 0 0,0-1 1 0 0,0 1-1 0 0,0-1 1 0 0,0 1-1 0 0,0-1 1 0 0,-1 1-1 0 0,1 0 1 0 0,0-1-1 0 0,-1 1 1 0 0,1 0 0 0 0,-1-1-1 0 0,1 1 1 0 0,-1 0-1 0 0,0-1 1 0 0,0 1-1 0 0,0 0 1 0 0,1 0-1 0 0,-1 0 1 0 0,0 0-1 0 0,0 0 1 0 0,-1 0-1 0 0,-1-2 1 0 0,1 3 71 0 0,1-1 1 0 0,-1 1-1 0 0,0 0 1 0 0,1 0-1 0 0,-1 0 1 0 0,0 0 0 0 0,0 0-1 0 0,1 0 1 0 0,-1 0-1 0 0,0 0 1 0 0,0 1-1 0 0,1-1 1 0 0,-1 0-1 0 0,0 1 1 0 0,1 0-1 0 0,-1-1 1 0 0,1 1-1 0 0,-1 0 1 0 0,1 0 0 0 0,-1 0-1 0 0,1 0 1 0 0,-1 0-1 0 0,-1 2 1 0 0,-13 11-4 0 0,0 1 1 0 0,0 1 0 0 0,-24 34 0 0 0,-34 61-324 0 0,60-88 163 0 0,-125 223-83 0 0,121-207 102 0 0,2-1 1 0 0,2 2-1 0 0,2 0 1 0 0,-14 72-1 0 0,25-100-16 0 0,0 1 0 0 0,1-1 0 0 0,0 1-1 0 0,0-1 1 0 0,1 0 0 0 0,1 1 0 0 0,0-1-1 0 0,1 0 1 0 0,1 0 0 0 0,4 13 0 0 0,-6-20 24 0 0,0 0 0 0 0,1-1-1 0 0,-1 1 1 0 0,1-1 0 0 0,0 0 0 0 0,0 1 0 0 0,0-1 0 0 0,0 0 0 0 0,1-1 0 0 0,-1 1 0 0 0,1-1 0 0 0,0 1 0 0 0,0-1 0 0 0,1 0 0 0 0,-1-1 0 0 0,1 1 0 0 0,-1-1 0 0 0,1 0 0 0 0,0 0 0 0 0,-1 0 0 0 0,1-1 0 0 0,0 1 0 0 0,0-1 0 0 0,1-1 0 0 0,-1 1 0 0 0,0-1 0 0 0,6 0 0 0 0,-4-1-71 0 0,1 0 0 0 0,-1-1 0 0 0,0 1 0 0 0,1-2 0 0 0,-1 1 0 0 0,0-1 0 0 0,-1 0 0 0 0,1-1 0 0 0,-1 0 0 0 0,1 0 0 0 0,-1 0 0 0 0,0-1 0 0 0,0 1-1 0 0,-1-2 1 0 0,0 1 0 0 0,8-10 0 0 0,0-1-252 0 0,-1 0 0 0 0,-1-1-1 0 0,-1 0 1 0 0,0 0-1 0 0,8-22 1 0 0,-11 21-491 0 0,0-1 0 0 0,7-35 0 0 0,-13 47 518 0 0,1 0-1 0 0,-2 0 0 0 0,1 0 0 0 0,-1 1 0 0 0,0-1 0 0 0,0 0 1 0 0,-1 0-1 0 0,0 0 0 0 0,0 0 0 0 0,0 1 0 0 0,-5-13 0 0 0,5 17 363 0 0,0-1-1 0 0,-1 1 0 0 0,1-1 0 0 0,0 1 1 0 0,-1 0-1 0 0,1 0 0 0 0,-1 0 0 0 0,0-1 1 0 0,0 1-1 0 0,0 1 0 0 0,0-1 1 0 0,0 0-1 0 0,0 0 0 0 0,-1 1 0 0 0,1 0 1 0 0,-1-1-1 0 0,1 1 0 0 0,-1 0 0 0 0,1 0 1 0 0,-4-1-1 0 0,2 2 131 0 0,0-1 0 0 0,1 1 0 0 0,-1 0 1 0 0,0 1-1 0 0,1-1 0 0 0,-1 1 0 0 0,0-1 0 0 0,1 1 0 0 0,-1 0 1 0 0,1 0-1 0 0,-1 1 0 0 0,1-1 0 0 0,-5 3 0 0 0,-1 1 161 0 0,1 1 0 0 0,0-1 0 0 0,0 1 0 0 0,1 1 0 0 0,-1-1 0 0 0,1 1 0 0 0,1 1 0 0 0,-1-1 0 0 0,1 1 0 0 0,-6 11 0 0 0,10-15-350 0 0,0-1-1 0 0,0 0 0 0 0,1 1 0 0 0,-1-1 0 0 0,1 1 1 0 0,0-1-1 0 0,0 1 0 0 0,0 0 0 0 0,1-1 0 0 0,-1 1 0 0 0,1 0 1 0 0,0 0-1 0 0,0-1 0 0 0,0 1 0 0 0,1 0 0 0 0,-1 0 0 0 0,1-1 1 0 0,0 1-1 0 0,0 0 0 0 0,0-1 0 0 0,0 1 0 0 0,1-1 0 0 0,0 1 1 0 0,-1-1-1 0 0,1 0 0 0 0,0 0 0 0 0,1 0 0 0 0,-1 0 1 0 0,0 0-1 0 0,1 0 0 0 0,0 0 0 0 0,0-1 0 0 0,-1 1 0 0 0,2-1 1 0 0,-1 0-1 0 0,0 0 0 0 0,0 0 0 0 0,1-1 0 0 0,-1 1 0 0 0,0-1 1 0 0,1 1-1 0 0,0-1 0 0 0,-1 0 0 0 0,6 0 0 0 0,0 1-120 0 0,1-1-1 0 0,0-1 0 0 0,0 0 1 0 0,0 0-1 0 0,0-1 0 0 0,0 0 1 0 0,0 0-1 0 0,0-1 0 0 0,0-1 1 0 0,-1 0-1 0 0,1 0 0 0 0,-1 0 1 0 0,0-2-1 0 0,15-8 0 0 0,2-3-814 0 0,-1-1 1 0 0,-1-1-1 0 0,36-36 0 0 0,-52 47 490 0 0,-3 3-237 0 0,0-1 0 0 0,0 0 1 0 0,0-1-1 0 0,0 1 0 0 0,5-10 0 0 0,-10 16 756 0 0,0 0-1 0 0,0 0 1 0 0,1-1 0 0 0,-1 1-1 0 0,0 0 1 0 0,1 0-1 0 0,-1-1 1 0 0,1 1-1 0 0,-1 0 1 0 0,0-1-1 0 0,1 1 1 0 0,0 0-1 0 0,-1-1 1 0 0,1 1-1 0 0,-1-1 1 0 0,1 1-1 0 0,0-1 1 0 0,-1 1-1 0 0,1-1 1 0 0,0 1 0 0 0,-1-1-1 0 0,1 0 1 0 0,0 1-1 0 0,0-1 1 0 0,0 0-1 0 0,-1 0 1 0 0,1 0-1 0 0,0 0 1 0 0,0 1-1 0 0,0-1 1 0 0,-1 0-1 0 0,1 0 1 0 0,0 0-1 0 0,0-1 1 0 0,0 1-1 0 0,-1 0 1 0 0,1 0-1 0 0,0 0 1 0 0,0-1 0 0 0,0 1-1 0 0,-1 0 1 0 0,1-1-1 0 0,1 0 1 0 0,2-5-58 0 0</inkml:trace>
</inkml:ink>
</file>

<file path=ppt/ink/ink3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49"/>
    </inkml:context>
    <inkml:brush xml:id="br0">
      <inkml:brushProperty name="width" value="0.05" units="cm"/>
      <inkml:brushProperty name="height" value="0.05" units="cm"/>
    </inkml:brush>
  </inkml:definitions>
  <inkml:trace contextRef="#ctx0" brushRef="#br0">243 153 11522 0 0,'-1'4'242'0'0,"0"-1"0"0"0,0 1 0 0 0,0 0 0 0 0,-1 0 0 0 0,1 0 0 0 0,-4 3 0 0 0,-1 7-285 0 0,-6 18-99 0 0,-9 34-1 0 0,18-57 108 0 0,1 1 0 0 0,1-1-1 0 0,-1 1 1 0 0,2 0 0 0 0,-1-1-1 0 0,1 1 1 0 0,1 0 0 0 0,2 14 0 0 0,-3-22 25 0 0,0 0 0 0 0,1 0 0 0 0,-1 0 0 0 0,1 0 1 0 0,-1 0-1 0 0,1 0 0 0 0,0-1 0 0 0,0 1 0 0 0,0 0 0 0 0,0 0 1 0 0,0-1-1 0 0,0 1 0 0 0,0-1 0 0 0,0 1 0 0 0,1-1 0 0 0,-1 1 0 0 0,1-1 1 0 0,-1 0-1 0 0,1 0 0 0 0,3 2 0 0 0,-3-2 38 0 0,0-1-1 0 0,0 0 0 0 0,0 1 1 0 0,0-1-1 0 0,0 0 1 0 0,0 0-1 0 0,-1 0 1 0 0,1-1-1 0 0,0 1 0 0 0,0 0 1 0 0,0-1-1 0 0,0 1 1 0 0,0-1-1 0 0,0 0 0 0 0,0 0 1 0 0,-1 1-1 0 0,3-2 1 0 0,6-5 226 0 0,-1 1-1 0 0,0-2 1 0 0,0 1 0 0 0,0-1 0 0 0,12-15-1 0 0,12-17 28 0 0,41-65 0 0 0,-51 67-2181 0 0,-1-1-1 0 0,16-46 1 0 0,-27 55 510 0 0,-11 28 1343 0 0,1 1 0 0 0,-1-1 0 0 0,0 1 1 0 0,1-1-1 0 0,-1 1 0 0 0,0-1 0 0 0,0 0 0 0 0,0 1 0 0 0,0-1 0 0 0,0 1 0 0 0,0-1 0 0 0,0 1 1 0 0,-1-1-1 0 0,1 1 0 0 0,0-1 0 0 0,-1 1 0 0 0,1-1 0 0 0,-2-1 0 0 0,2 3 193 0 0,-1 0 0 0 0,1 0 0 0 0,0 0 0 0 0,-1 0 0 0 0,1 0 1 0 0,-1 0-1 0 0,1 0 0 0 0,0 0 0 0 0,-1 0 0 0 0,1 0 0 0 0,0 0 0 0 0,-1 1 0 0 0,1-1 0 0 0,0 0 0 0 0,-1 0 0 0 0,1 0 0 0 0,0 0 0 0 0,-1 1 0 0 0,1-1 0 0 0,0 0 0 0 0,-1 0 0 0 0,1 1 1 0 0,0-1-1 0 0,0 0 0 0 0,-1 0 0 0 0,1 1 0 0 0,0-1 0 0 0,0 0 0 0 0,0 1 0 0 0,-1-1 0 0 0,1 0 0 0 0,0 1 0 0 0,0-1 0 0 0,0 0 0 0 0,0 1 0 0 0,0-1 0 0 0,0 1 0 0 0,0-1 1 0 0,-9 20 1592 0 0,9-18-1764 0 0,-18 56 31 0 0,2 0-1 0 0,-14 116 1 0 0,15-78-26 0 0,-2 8 11 0 0,-43 222-52 0 0,38-227 57 0 0,-44 118 1 0 0,21-111 840 0 0,39-94-411 0 0,-1-1 1 0 0,0 1 0 0 0,-1-1-1 0 0,0 0 1 0 0,-1-1 0 0 0,-13 14 0 0 0,20-23-313 0 0,0 1 1 0 0,0 0-1 0 0,0-1 1 0 0,0 1-1 0 0,-1-1 1 0 0,1 0 0 0 0,0 0-1 0 0,-1 0 1 0 0,1 0-1 0 0,-1 0 1 0 0,1 0-1 0 0,-1 0 1 0 0,1-1-1 0 0,-1 0 1 0 0,1 1 0 0 0,-1-1-1 0 0,0 0 1 0 0,1 0-1 0 0,-1 0 1 0 0,1-1-1 0 0,-1 1 1 0 0,0-1 0 0 0,1 1-1 0 0,-1-1 1 0 0,1 0-1 0 0,-1 0 1 0 0,1 0-1 0 0,0 0 1 0 0,-1 0 0 0 0,1-1-1 0 0,0 1 1 0 0,0-1-1 0 0,0 1 1 0 0,0-1-1 0 0,-2-2 1 0 0,-1-1-50 0 0,0 0-1 0 0,1-1 1 0 0,-1 1 0 0 0,1-1 0 0 0,0 0-1 0 0,1-1 1 0 0,-1 1 0 0 0,1-1-1 0 0,1 1 1 0 0,-1-1 0 0 0,-2-12 0 0 0,4 9-84 0 0,0 0 0 0 0,0-1 0 0 0,1 1 0 0 0,0 0 0 0 0,1-1 0 0 0,0 1 0 0 0,1 0 0 0 0,0 0 0 0 0,1 0 0 0 0,0 0 0 0 0,0 0 0 0 0,1 0 0 0 0,9-15 0 0 0,-3 8-455 0 0,1 0 0 0 0,0 1 0 0 0,1 0-1 0 0,1 1 1 0 0,1 1 0 0 0,19-17 0 0 0,-2 5-6594 0 0</inkml:trace>
</inkml:ink>
</file>

<file path=ppt/ink/ink3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0"/>
    </inkml:context>
    <inkml:brush xml:id="br0">
      <inkml:brushProperty name="width" value="0.05" units="cm"/>
      <inkml:brushProperty name="height" value="0.05" units="cm"/>
    </inkml:brush>
  </inkml:definitions>
  <inkml:trace contextRef="#ctx0" brushRef="#br0">139 74 5985 0 0,'2'-73'13224'0'0,"-9"82"-11981"0"0,2-2-856 0 0,-15 25-125 0 0,2 1-1 0 0,2 1 1 0 0,1 0-1 0 0,2 1 1 0 0,-17 67-1 0 0,24-78-296 0 0,2 0 0 0 0,1 1 0 0 0,1-1 0 0 0,0 1 0 0 0,2-1 0 0 0,1 1 0 0 0,1-1 0 0 0,2 1 0 0 0,11 45 0 0 0,-11-58-47 0 0,1 0 0 0 0,0 0-1 0 0,1 0 1 0 0,1-1 0 0 0,-1 0-1 0 0,2-1 1 0 0,-1 1 0 0 0,2-2 0 0 0,-1 1-1 0 0,1-1 1 0 0,1 0 0 0 0,18 13-1 0 0,-1-5-933 0 0</inkml:trace>
</inkml:ink>
</file>

<file path=ppt/ink/ink3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1"/>
    </inkml:context>
    <inkml:brush xml:id="br0">
      <inkml:brushProperty name="width" value="0.05" units="cm"/>
      <inkml:brushProperty name="height" value="0.05" units="cm"/>
    </inkml:brush>
  </inkml:definitions>
  <inkml:trace contextRef="#ctx0" brushRef="#br0">1 15 11522 0 0,'-1'-2'3847'0'0,"8"-1"-1016"0"0,48-3-2830 0 0,0 2 1 0 0,78 5-1 0 0,-74 1 50 0 0,80 2-147 0 0,165-4-1145 0 0,-264-3-4819 0 0</inkml:trace>
</inkml:ink>
</file>

<file path=ppt/ink/ink3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2"/>
    </inkml:context>
    <inkml:brush xml:id="br0">
      <inkml:brushProperty name="width" value="0.05" units="cm"/>
      <inkml:brushProperty name="height" value="0.05" units="cm"/>
    </inkml:brush>
  </inkml:definitions>
  <inkml:trace contextRef="#ctx0" brushRef="#br0">1 2 9218 0 0,'0'0'1440'0'0,"15"-2"-800"0"0,4 8-603 0 0,0 0-1 0 0,0 1 0 0 0,-1 1 1 0 0,0 1-1 0 0,0 1 0 0 0,-1 0 1 0 0,0 2-1 0 0,-1-1 0 0 0,0 2 1 0 0,16 17-1 0 0,2 5 256 0 0,-2 1 0 0 0,-1 1 1 0 0,31 50-1 0 0,-53-74-212 0 0,-1 1 0 0 0,0-1 0 0 0,-1 1 0 0 0,-1 1-1 0 0,9 27 1 0 0,-13-36-146 0 0,-1 0-1 0 0,0 0 1 0 0,0 0-1 0 0,-1 0 1 0 0,0 0-1 0 0,0 0 1 0 0,-1 0-1 0 0,1 0 1 0 0,-1 0-1 0 0,0-1 1 0 0,-1 1-1 0 0,0 0 1 0 0,0 0-1 0 0,0-1 1 0 0,0 1-1 0 0,-1-1 1 0 0,0 0-1 0 0,-4 6 1 0 0,-4 5-415 0 0</inkml:trace>
</inkml:ink>
</file>

<file path=ppt/ink/ink3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3"/>
    </inkml:context>
    <inkml:brush xml:id="br0">
      <inkml:brushProperty name="width" value="0.05" units="cm"/>
      <inkml:brushProperty name="height" value="0.05" units="cm"/>
    </inkml:brush>
  </inkml:definitions>
  <inkml:trace contextRef="#ctx0" brushRef="#br0">426 1 16644 0 0,'-27'23'1875'0'0,"-53"58"-1492"0"0,3 4 0 0 0,-98 138 0 0 0,161-202-880 0 0,0 1-1 0 0,-12 27 1 0 0,13-20-6013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49.435"/>
    </inkml:context>
    <inkml:brush xml:id="br0">
      <inkml:brushProperty name="width" value="0.05" units="cm"/>
      <inkml:brushProperty name="height" value="0.05" units="cm"/>
      <inkml:brushProperty name="color" value="#004F8B"/>
    </inkml:brush>
  </inkml:definitions>
  <inkml:trace contextRef="#ctx0" brushRef="#br0">327 129 5985 0 0,'14'-39'7965'0'0,"-13"36"-7719"0"0,-1 0 1 0 0,0 0-1 0 0,0 0 1 0 0,0-1 0 0 0,0 1-1 0 0,-1 0 1 0 0,0 0-1 0 0,1-1 1 0 0,-1 1-1 0 0,0 0 1 0 0,0 0 0 0 0,0 0-1 0 0,-1 0 1 0 0,1 0-1 0 0,-1 1 1 0 0,0-1-1 0 0,0 0 1 0 0,0 1 0 0 0,0-1-1 0 0,0 1 1 0 0,0-1-1 0 0,-1 1 1 0 0,1 0-1 0 0,-1 0 1 0 0,1 0 0 0 0,-1 1-1 0 0,0-1 1 0 0,0 1-1 0 0,-4-2 1 0 0,1 1-225 0 0,0 0 0 0 0,0 0 0 0 0,0 1 1 0 0,0 0-1 0 0,0 0 0 0 0,0 1 0 0 0,0-1 0 0 0,0 2 0 0 0,0-1 0 0 0,-1 0 1 0 0,1 1-1 0 0,0 0 0 0 0,0 1 0 0 0,-9 3 0 0 0,5-1-65 0 0,-1 2-1 0 0,1-1 0 0 0,0 1 1 0 0,0 1-1 0 0,1 0 1 0 0,0 0-1 0 0,0 1 0 0 0,1 0 1 0 0,0 1-1 0 0,-8 9 1 0 0,3 0 24 0 0,1 0 1 0 0,0 1 0 0 0,1 0 0 0 0,-11 29 0 0 0,19-41 14 0 0,1 1 0 0 0,0-1 0 0 0,0 1 0 0 0,1-1 1 0 0,0 1-1 0 0,0 0 0 0 0,1 0 0 0 0,0 0 0 0 0,0-1 1 0 0,1 1-1 0 0,-1 0 0 0 0,5 13 0 0 0,-4-17-2 0 0,0 0-1 0 0,1 0 0 0 0,-1 0 1 0 0,1 0-1 0 0,0 0 0 0 0,0-1 1 0 0,0 1-1 0 0,0-1 0 0 0,1 1 1 0 0,-1-1-1 0 0,1 0 0 0 0,0 0 1 0 0,0 0-1 0 0,0-1 0 0 0,1 1 1 0 0,-1 0-1 0 0,0-1 0 0 0,1 0 1 0 0,0 0-1 0 0,-1 0 0 0 0,1-1 1 0 0,0 1-1 0 0,0-1 0 0 0,0 0 0 0 0,6 1 1 0 0,-6-2-28 0 0,1 0-1 0 0,-1 0 1 0 0,1-1 0 0 0,-1 1 0 0 0,1-1-1 0 0,-1 0 1 0 0,0-1 0 0 0,1 1 0 0 0,-1-1 0 0 0,0 0-1 0 0,0 0 1 0 0,0 0 0 0 0,0 0 0 0 0,0-1-1 0 0,0 0 1 0 0,-1 1 0 0 0,1-2 0 0 0,-1 1-1 0 0,5-6 1 0 0,6-7-705 0 0,0-2-1 0 0,18-29 0 0 0,-32 47 721 0 0,24-40-1314 0 0,22-54 1 0 0,-46 94 1421 0 0,0 0 0 0 0,1-1 1 0 0,-1 1-1 0 0,0 0 0 0 0,0-1 0 0 0,0 1 0 0 0,1 0 1 0 0,-1-1-1 0 0,0 1 0 0 0,0 0 0 0 0,0-1 0 0 0,0 1 1 0 0,0 0-1 0 0,0-1 0 0 0,0 1 0 0 0,1-1 0 0 0,-1 1 1 0 0,0 0-1 0 0,0-1 0 0 0,0 1 0 0 0,-1 0 0 0 0,1-1 1 0 0,0 1-1 0 0,0-1 0 0 0,0 1 0 0 0,0 0 0 0 0,0-1 1 0 0,0 1-1 0 0,0 0 0 0 0,-1-1 0 0 0,-6 10 3613 0 0,7-8-3397 0 0,-5 15-186 0 0,4-12-125 0 0,0-1 1 0 0,0 0-1 0 0,0 1 0 0 0,1-1 1 0 0,-1 0-1 0 0,1 1 1 0 0,0-1-1 0 0,0 1 0 0 0,1-1 1 0 0,-1 0-1 0 0,1 1 1 0 0,-1-1-1 0 0,1 0 0 0 0,0 1 1 0 0,0-1-1 0 0,1 0 1 0 0,-1 0-1 0 0,1 0 0 0 0,-1 0 1 0 0,4 4-1 0 0,-3-5-30 0 0,0 1 0 0 0,0-2-1 0 0,0 1 1 0 0,0 0 0 0 0,1 0 0 0 0,-1-1-1 0 0,1 1 1 0 0,-1-1 0 0 0,1 1-1 0 0,-1-1 1 0 0,1 0 0 0 0,-1 0 0 0 0,1-1-1 0 0,0 1 1 0 0,0 0 0 0 0,-1-1 0 0 0,1 0-1 0 0,0 1 1 0 0,0-1 0 0 0,0 0 0 0 0,0-1-1 0 0,-1 1 1 0 0,1 0 0 0 0,3-2 0 0 0,9-2-1662 0 0,0-1 0 0 0,0 0 0 0 0,-1-1 1 0 0,0-1-1 0 0,24-15 0 0 0,-11 3-1185 0 0,43-37 0 0 0,-54 39 1626 0 0,-13 14 2190 0 0,-1-1 0 0 0,1 1 0 0 0,-1-1 0 0 0,1 0 0 0 0,3-7 0 0 0,-6 10-597 0 0,0 0 0 0 0,1 0 1 0 0,-1 0-1 0 0,0 0 0 0 0,0 0 0 0 0,0 1 1 0 0,1-1-1 0 0,-1 0 0 0 0,0 0 0 0 0,0 0 1 0 0,0 0-1 0 0,0 0 0 0 0,-1 0 0 0 0,1 0 1 0 0,0 0-1 0 0,0 0 0 0 0,0 0 0 0 0,-1 0 1 0 0,1 1-1 0 0,-1-1 0 0 0,0-1 0 0 0,0 1 10 0 0,0-1 0 0 0,-1 1 0 0 0,1 0 0 0 0,0 1 0 0 0,-1-1 0 0 0,1 0-1 0 0,-1 0 1 0 0,1 1 0 0 0,-1-1 0 0 0,1 1 0 0 0,-1-1 0 0 0,0 1 0 0 0,1-1 0 0 0,-1 1-1 0 0,0 0 1 0 0,-2 0 0 0 0,-2 0-297 0 0,1 0-1 0 0,0 1 1 0 0,0-1-1 0 0,-1 1 1 0 0,1 0-1 0 0,0 1 1 0 0,0-1-1 0 0,0 1 1 0 0,0 0-1 0 0,1 0 1 0 0,-1 0-1 0 0,1 1 1 0 0,-1 0-1 0 0,1 0 1 0 0,0 0-1 0 0,0 0 1 0 0,0 1-1 0 0,-5 4 1 0 0,7-5-56 0 0,-1 0 0 0 0,1 0 0 0 0,0 0 1 0 0,0 0-1 0 0,0 0 0 0 0,0 0 0 0 0,1 1 0 0 0,-1-1 1 0 0,1 0-1 0 0,0 1 0 0 0,-1-1 0 0 0,2 1 0 0 0,-1 0 0 0 0,0-1 1 0 0,1 1-1 0 0,0 0 0 0 0,0-1 0 0 0,0 1 0 0 0,0 0 0 0 0,0-1 1 0 0,1 1-1 0 0,0 0 0 0 0,0-1 0 0 0,0 1 0 0 0,0-1 0 0 0,2 4 1 0 0,22 32-4 0 0,-17-29-6 0 0,-1 0 0 0 0,11 21 0 0 0,-16-28 15 0 0,-1 0 0 0 0,0 0 0 0 0,0 0 0 0 0,0 0 0 0 0,0 0 0 0 0,-1 0 0 0 0,1 0 0 0 0,-1 0 0 0 0,0 0 0 0 0,0 0 0 0 0,0 0 0 0 0,0 0 0 0 0,0 0 0 0 0,-1 0 0 0 0,1 0 0 0 0,-3 5 0 0 0,2-5 3 0 0,-1 0 1 0 0,0-1-1 0 0,1 1 1 0 0,-1 0-1 0 0,0-1 0 0 0,-1 0 1 0 0,1 1-1 0 0,0-1 1 0 0,-1 0-1 0 0,1 0 0 0 0,-1 0 1 0 0,0-1-1 0 0,0 1 1 0 0,1 0-1 0 0,-1-1 0 0 0,-4 1 1 0 0,3 0-6 0 0,0-1-1 0 0,0 1 1 0 0,0-1 0 0 0,0 0 0 0 0,0-1-1 0 0,0 1 1 0 0,0-1 0 0 0,0 0 0 0 0,0 0-1 0 0,0 0 1 0 0,-1 0 0 0 0,-4-2 0 0 0,-2-1-324 0 0</inkml:trace>
</inkml:ink>
</file>

<file path=ppt/ink/ink3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4"/>
    </inkml:context>
    <inkml:brush xml:id="br0">
      <inkml:brushProperty name="width" value="0.05" units="cm"/>
      <inkml:brushProperty name="height" value="0.05" units="cm"/>
    </inkml:brush>
  </inkml:definitions>
  <inkml:trace contextRef="#ctx0" brushRef="#br0">20 0 10594 0 0,'-2'3'61'0'0,"0"0"-1"0"0,-1 0 1 0 0,2 0-1 0 0,-1 1 1 0 0,0-1-1 0 0,1 0 1 0 0,-1 1 0 0 0,1-1-1 0 0,0 1 1 0 0,0 0-1 0 0,0-1 1 0 0,1 1-1 0 0,0 0 1 0 0,-1-1-1 0 0,1 1 1 0 0,0 0-1 0 0,1 0 1 0 0,-1-1-1 0 0,1 1 1 0 0,-1 0 0 0 0,1-1-1 0 0,2 5 1 0 0,-2-4 50 0 0,0 0 1 0 0,0 0 0 0 0,1-1 0 0 0,0 1 0 0 0,-1-1 0 0 0,1 1 0 0 0,1-1 0 0 0,-1 0 0 0 0,0 0 0 0 0,1 0-1 0 0,-1 0 1 0 0,1 0 0 0 0,0 0 0 0 0,0-1 0 0 0,0 0 0 0 0,0 1 0 0 0,1-1 0 0 0,-1 0 0 0 0,1-1 0 0 0,-1 1 0 0 0,7 2-1 0 0,-9-4-119 0 0,0 0 0 0 0,1 0-1 0 0,-1 1 1 0 0,0-1 0 0 0,1 0-1 0 0,-1 0 1 0 0,0 0 0 0 0,1-1-1 0 0,-1 1 1 0 0,0 0-1 0 0,0 0 1 0 0,1-1 0 0 0,-1 1-1 0 0,0-1 1 0 0,0 1 0 0 0,0-1-1 0 0,1 1 1 0 0,-1-1 0 0 0,0 0-1 0 0,0 0 1 0 0,0 1-1 0 0,0-1 1 0 0,0 0 0 0 0,0 0-1 0 0,1-2 1 0 0,5-7-340 0 0</inkml:trace>
</inkml:ink>
</file>

<file path=ppt/ink/ink3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5"/>
    </inkml:context>
    <inkml:brush xml:id="br0">
      <inkml:brushProperty name="width" value="0.05" units="cm"/>
      <inkml:brushProperty name="height" value="0.05" units="cm"/>
    </inkml:brush>
  </inkml:definitions>
  <inkml:trace contextRef="#ctx0" brushRef="#br0">1 0 6913 0 0,'0'0'745'0'0,"1"0"-745"0"0,1 0 0 0 0,2 0-616 0 0,0 1-145 0 0,3 4-23 0 0,3-3-8 0 0,4 1 624 0 0,-2-1 168 0 0</inkml:trace>
  <inkml:trace contextRef="#ctx0" brushRef="#br0" timeOffset="1">231 233 4609 0 0,'-9'300'1848'0'0,"9"-293"-1455"0"0,-1-1 0 0 0,0 1 0 0 0,-1-1 0 0 0,1 0 0 0 0,-1 1 0 0 0,-1-1 0 0 0,1 0 0 0 0,-1 0 0 0 0,-5 9 0 0 0,6-13-31 0 0,1 0 0 0 0,-1 0 0 0 0,0 0 0 0 0,0 0 0 0 0,0 0 0 0 0,0 0 0 0 0,0 0 0 0 0,0-1 0 0 0,-1 1 1 0 0,1-1-1 0 0,-1 1 0 0 0,1-1 0 0 0,-1 0 0 0 0,1 0 0 0 0,-1 0 0 0 0,1 0 0 0 0,-1-1 0 0 0,0 1 0 0 0,0-1 0 0 0,1 1 0 0 0,-1-1 1 0 0,0 0-1 0 0,0 0 0 0 0,-4-1 0 0 0,1 0-132 0 0,1 0 0 0 0,-1 0 1 0 0,1-1-1 0 0,0 0 0 0 0,-7-3 0 0 0,-13-10-5664 0 0,9 2-1158 0 0</inkml:trace>
</inkml:ink>
</file>

<file path=ppt/ink/ink3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7"/>
    </inkml:context>
    <inkml:brush xml:id="br0">
      <inkml:brushProperty name="width" value="0.05" units="cm"/>
      <inkml:brushProperty name="height" value="0.05" units="cm"/>
    </inkml:brush>
  </inkml:definitions>
  <inkml:trace contextRef="#ctx0" brushRef="#br0">1 17 5529 0 0,'3'-2'2417'0'0,"-2"2"-1761"0"0,2 0-656 0 0,2-2-192 0 0,2 1 0 0 0,3-3-8 0 0,4-3 200 0 0</inkml:trace>
</inkml:ink>
</file>

<file path=ppt/ink/ink3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8"/>
    </inkml:context>
    <inkml:brush xml:id="br0">
      <inkml:brushProperty name="width" value="0.05" units="cm"/>
      <inkml:brushProperty name="height" value="0.05" units="cm"/>
    </inkml:brush>
  </inkml:definitions>
  <inkml:trace contextRef="#ctx0" brushRef="#br0">9 2 7370 0 0,'0'0'1297'0'0,"6"0"485"0"0,23 17-658 0 0,-28-16-919 0 0,0 0 0 0 0,1 0 0 0 0,-1 1 0 0 0,0-1 0 0 0,0 0 0 0 0,0 1 0 0 0,1-1 0 0 0,-2 1 0 0 0,1-1 0 0 0,0 1 0 0 0,0 0 0 0 0,0-1 0 0 0,-1 1 0 0 0,1 0 0 0 0,-1-1-1 0 0,1 1 1 0 0,-1 0 0 0 0,0 2 0 0 0,0-3-64 0 0,0-1 1 0 0,-1 0-1 0 0,1 1 0 0 0,0-1 0 0 0,-1 0 0 0 0,1 0 0 0 0,0 1 0 0 0,-1-1 1 0 0,1 0-1 0 0,0 0 0 0 0,-1 0 0 0 0,1 0 0 0 0,0 1 0 0 0,-1-1 0 0 0,1 0 0 0 0,-1 0 1 0 0,1 0-1 0 0,-1 0 0 0 0,1 0 0 0 0,0 0 0 0 0,-1 0 0 0 0,1 0 0 0 0,-1 0 1 0 0,1 0-1 0 0,0 0 0 0 0,-1-1 0 0 0,1 1 0 0 0,0 0 0 0 0,-1 0 0 0 0,1 0 1 0 0,-1 0-1 0 0,0-1 0 0 0,-14-5 1659 0 0,12 4-1417 0 0,-18-13 193 0 0,21 14-578 0 0,-1 1 1 0 0,1 0-1 0 0,-1 0 0 0 0,1-1 0 0 0,-1 1 0 0 0,1 0 0 0 0,-1-1 1 0 0,1 1-1 0 0,-1-1 0 0 0,1 1 0 0 0,0 0 0 0 0,-1-1 1 0 0,1 1-1 0 0,0-1 0 0 0,0 1 0 0 0,-1-1 0 0 0,1 1 1 0 0,0-1-1 0 0,0 1 0 0 0,-1-1 0 0 0,1 1 0 0 0,0-1 0 0 0,0 1 1 0 0,0-1-1 0 0,0 0 0 0 0,0 1 0 0 0,0-1 0 0 0,0 1 1 0 0,0-1-1 0 0,0 1 0 0 0,0-1 0 0 0,19-8-715 0 0,-10 5 373 0 0</inkml:trace>
</inkml:ink>
</file>

<file path=ppt/ink/ink3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59"/>
    </inkml:context>
    <inkml:brush xml:id="br0">
      <inkml:brushProperty name="width" value="0.05" units="cm"/>
      <inkml:brushProperty name="height" value="0.05" units="cm"/>
    </inkml:brush>
  </inkml:definitions>
  <inkml:trace contextRef="#ctx0" brushRef="#br0">0 61 10138 0 0,'1'-7'9948'0'0,"-1"7"-9790"0"0,43-11-274 0 0,0 1 0 0 0,1 3 0 0 0,72-4 0 0 0,-22 2-28 0 0,-46 3 80 0 0</inkml:trace>
</inkml:ink>
</file>

<file path=ppt/ink/ink3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0"/>
    </inkml:context>
    <inkml:brush xml:id="br0">
      <inkml:brushProperty name="width" value="0.05" units="cm"/>
      <inkml:brushProperty name="height" value="0.05" units="cm"/>
    </inkml:brush>
  </inkml:definitions>
  <inkml:trace contextRef="#ctx0" brushRef="#br0">0 1 8290 0 0,'0'0'863'0'0,"307"9"-1318"0"0,-5 0 663 0 0,-189-14-296 0 0,-80 1 88 0 0</inkml:trace>
</inkml:ink>
</file>

<file path=ppt/ink/ink3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1"/>
    </inkml:context>
    <inkml:brush xml:id="br0">
      <inkml:brushProperty name="width" value="0.05" units="cm"/>
      <inkml:brushProperty name="height" value="0.05" units="cm"/>
    </inkml:brush>
  </inkml:definitions>
  <inkml:trace contextRef="#ctx0" brushRef="#br0">1 3 6913 0 0,'0'0'5181'0'0,"11"-3"-4331"0"0,5 3-871 0 0,0 1 0 0 0,1 0 0 0 0,-1 1 0 0 0,0 0-1 0 0,0 2 1 0 0,0 0 0 0 0,0 1 0 0 0,-1 0 0 0 0,1 1 0 0 0,23 14-1 0 0,-31-16 258 0 0,0 1-1 0 0,0 0 0 0 0,0 1 0 0 0,-1-1 0 0 0,1 2 1 0 0,-1-1-1 0 0,-1 1 0 0 0,1 0 0 0 0,-1 0 0 0 0,-1 1 1 0 0,1-1-1 0 0,-1 1 0 0 0,-1 1 0 0 0,1-1 0 0 0,-1 1 0 0 0,-1 0 1 0 0,0-1-1 0 0,0 1 0 0 0,-1 1 0 0 0,2 11 0 0 0,-4-13-16 0 0,0-1-1 0 0,0 0 0 0 0,-1 1 0 0 0,0-1 0 0 0,-1 0 0 0 0,0 0 0 0 0,0 0 1 0 0,0 0-1 0 0,-1 0 0 0 0,0 0 0 0 0,-1 0 0 0 0,1-1 0 0 0,-1 0 0 0 0,0 0 1 0 0,-1 0-1 0 0,-8 9 0 0 0,2-3-78 0 0,-1-1-1 0 0,1-1 1 0 0,-2 0 0 0 0,1-1-1 0 0,-1 0 1 0 0,-27 13 0 0 0,9-12-787 0 0,30-10 355 0 0,-1 0 0 0 0,1 0 0 0 0,-1 0 0 0 0,0 0 0 0 0,1 0 0 0 0,-1 0 0 0 0,1 0 0 0 0,-1 0 0 0 0,1-1-1 0 0,-1 1 1 0 0,-1-1 0 0 0</inkml:trace>
</inkml:ink>
</file>

<file path=ppt/ink/ink3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2"/>
    </inkml:context>
    <inkml:brush xml:id="br0">
      <inkml:brushProperty name="width" value="0.05" units="cm"/>
      <inkml:brushProperty name="height" value="0.05" units="cm"/>
    </inkml:brush>
  </inkml:definitions>
  <inkml:trace contextRef="#ctx0" brushRef="#br0">305 5 2849 0 0,'-1'-5'15654'0'0,"-11"6"-10940"0"0,4-1-6200 0 0,-5 4 1652 0 0,0 0-1 0 0,-1 1 0 0 0,1 0 0 0 0,1 1 1 0 0,-1 1-1 0 0,1 0 0 0 0,-16 11 0 0 0,17-10-161 0 0,-6 3-5 0 0,1 0 1 0 0,0 1-1 0 0,0 1 1 0 0,1 0 0 0 0,1 2-1 0 0,-17 21 1 0 0,27-32-12 0 0,1 1 1 0 0,0-1 0 0 0,0 1 0 0 0,0 0-1 0 0,1 0 1 0 0,0 0 0 0 0,0 1 0 0 0,0-1 0 0 0,0 0-1 0 0,1 1 1 0 0,0-1 0 0 0,0 1 0 0 0,1 0 0 0 0,-1-1-1 0 0,1 1 1 0 0,1-1 0 0 0,-1 1 0 0 0,1 0-1 0 0,0-1 1 0 0,0 1 0 0 0,0-1 0 0 0,1 1 0 0 0,0-1-1 0 0,0 0 1 0 0,0 0 0 0 0,1 0 0 0 0,3 6 0 0 0,1-1-233 0 0,0-2 0 0 0,0 1 1 0 0,0-1-1 0 0,1 0 0 0 0,0 0 1 0 0,1-1-1 0 0,0 0 0 0 0,18 10 1 0 0,20 4-6061 0 0,-27-14 167 0 0</inkml:trace>
</inkml:ink>
</file>

<file path=ppt/ink/ink3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3"/>
    </inkml:context>
    <inkml:brush xml:id="br0">
      <inkml:brushProperty name="width" value="0.05" units="cm"/>
      <inkml:brushProperty name="height" value="0.05" units="cm"/>
    </inkml:brush>
  </inkml:definitions>
  <inkml:trace contextRef="#ctx0" brushRef="#br0">79 1 5065 0 0,'0'0'389'0'0,"0"0"-250"0"0,-1 0 4 0 0,-10 4 5354 0 0,1 7-3418 0 0,-8 17-2155 0 0,14-19 596 0 0,-2 0-431 0 0,2 1 0 0 0,-1 0 0 0 0,1 0 0 0 0,1 0 0 0 0,-1 0 0 0 0,2 1 0 0 0,0-1-1 0 0,-2 18 1 0 0,3-24 75 0 0,1 0-1 0 0,0 0 0 0 0,0 0 0 0 0,0 0 1 0 0,1 0-1 0 0,-1 0 0 0 0,1 0 0 0 0,0-1 1 0 0,0 1-1 0 0,0 0 0 0 0,0 0 0 0 0,1-1 1 0 0,-1 1-1 0 0,1-1 0 0 0,0 1 0 0 0,0-1 1 0 0,1 0-1 0 0,-1 0 0 0 0,1 0 0 0 0,-1 0 1 0 0,1 0-1 0 0,0 0 0 0 0,0-1 0 0 0,0 1 1 0 0,0-1-1 0 0,7 3 0 0 0,-8-4-238 0 0,1 0-1 0 0,-1-1 1 0 0,0 0-1 0 0,1 1 1 0 0,-1-1-1 0 0,0 0 1 0 0,1 0-1 0 0,-1-1 1 0 0,0 1-1 0 0,1 0 1 0 0,-1-1-1 0 0,0 1 1 0 0,0-1-1 0 0,1 0 1 0 0,-1 0-1 0 0,0 0 0 0 0,0 0 1 0 0,0 0-1 0 0,0 0 1 0 0,0 0-1 0 0,0-1 1 0 0,0 1-1 0 0,-1-1 1 0 0,1 1-1 0 0,2-4 1 0 0,7-10-6076 0 0</inkml:trace>
</inkml:ink>
</file>

<file path=ppt/ink/ink3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4"/>
    </inkml:context>
    <inkml:brush xml:id="br0">
      <inkml:brushProperty name="width" value="0.05" units="cm"/>
      <inkml:brushProperty name="height" value="0.05" units="cm"/>
    </inkml:brush>
  </inkml:definitions>
  <inkml:trace contextRef="#ctx0" brushRef="#br0">1 1 6913 0 0,'0'0'15537'0'0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53.786"/>
    </inkml:context>
    <inkml:brush xml:id="br0">
      <inkml:brushProperty name="width" value="0.05" units="cm"/>
      <inkml:brushProperty name="height" value="0.05" units="cm"/>
      <inkml:brushProperty name="color" value="#004F8B"/>
    </inkml:brush>
  </inkml:definitions>
  <inkml:trace contextRef="#ctx0" brushRef="#br0">246 77 4721 0 0,'5'-4'16860'0'0,"-5"2"-16817"0"0,1 0 1 0 0,0 0-1 0 0,-1 0 1 0 0,1 0 0 0 0,-1 0-1 0 0,1 0 1 0 0,-1 0-1 0 0,0 0 1 0 0,0 0-1 0 0,0 0 1 0 0,0 0 0 0 0,-1-1-1 0 0,1 1 1 0 0,0 0-1 0 0,-1 0 1 0 0,0 0 0 0 0,1 0-1 0 0,-1 0 1 0 0,0 0-1 0 0,0 1 1 0 0,0-1-1 0 0,0 0 1 0 0,0 0 0 0 0,-1 1-1 0 0,1-1 1 0 0,0 0-1 0 0,-1 1 1 0 0,1 0 0 0 0,-1-1-1 0 0,-2-1 1 0 0,1 1-98 0 0,0 1 1 0 0,0-1 0 0 0,0 1 0 0 0,0 0 0 0 0,0-1-1 0 0,0 2 1 0 0,0-1 0 0 0,0 0 0 0 0,-1 0-1 0 0,1 1 1 0 0,0 0 0 0 0,0 0 0 0 0,-1 0 0 0 0,1 0-1 0 0,0 0 1 0 0,0 1 0 0 0,0-1 0 0 0,-1 1-1 0 0,1 0 1 0 0,-5 2 0 0 0,-1 2-142 0 0,0 0 0 0 0,0 0 1 0 0,1 1-1 0 0,-1 0 0 0 0,1 0 0 0 0,1 1 1 0 0,-1 1-1 0 0,1-1 0 0 0,0 1 0 0 0,1 0 0 0 0,-9 15 1 0 0,4-5 95 0 0,2 0 1 0 0,0 0 0 0 0,1 1 0 0 0,-10 38-1 0 0,16-50 93 0 0,1-1-1 0 0,0 0 0 0 0,1 1 0 0 0,-1-1 1 0 0,1 1-1 0 0,1-1 0 0 0,-1 1 0 0 0,1-1 1 0 0,0 1-1 0 0,0-1 0 0 0,3 8 0 0 0,-3-11-1 0 0,1 0-1 0 0,-1 0 0 0 0,0 0 0 0 0,1 0 0 0 0,-1 0 0 0 0,1-1 0 0 0,0 1 1 0 0,0 0-1 0 0,0-1 0 0 0,1 1 0 0 0,-1-1 0 0 0,0 0 0 0 0,1 0 0 0 0,-1 0 1 0 0,1 0-1 0 0,0 0 0 0 0,0-1 0 0 0,0 1 0 0 0,0-1 0 0 0,0 1 1 0 0,0-1-1 0 0,0 0 0 0 0,6 1 0 0 0,-6-2-39 0 0,0 0 0 0 0,0-1 0 0 0,0 1 0 0 0,0-1 0 0 0,0 1 0 0 0,-1-1 0 0 0,1 0 0 0 0,0 0 0 0 0,0 0 0 0 0,-1 0 0 0 0,1 0 0 0 0,0-1 0 0 0,-1 1 0 0 0,1-1 0 0 0,-1 0 0 0 0,0 0 0 0 0,0 0 0 0 0,1 0 0 0 0,1-3 0 0 0,6-6-309 0 0,0-1-1 0 0,10-17 1 0 0,-16 23 301 0 0,14-20 33 0 0,-2-1 1 0 0,0 0 0 0 0,-2-1 0 0 0,-1-1-1 0 0,15-51 1 0 0,-26 64 474 0 0,-5 15 554 0 0,-2 9 331 0 0,0 6-1168 0 0,0 1 0 0 0,1 0 0 0 0,0 0-1 0 0,1 1 1 0 0,1-1 0 0 0,0 1-1 0 0,2-1 1 0 0,-1 1 0 0 0,2 0-1 0 0,0-1 1 0 0,4 19 0 0 0,-4-29-275 0 0,0 0 0 0 0,0 0-1 0 0,1 0 1 0 0,-1-1 0 0 0,1 1 0 0 0,0-1 0 0 0,1 1 0 0 0,-1-1-1 0 0,1 0 1 0 0,-1 0 0 0 0,1 0 0 0 0,1 0 0 0 0,-1 0 0 0 0,7 6 0 0 0,4-4-6949 0 0</inkml:trace>
</inkml:ink>
</file>

<file path=ppt/ink/ink3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5"/>
    </inkml:context>
    <inkml:brush xml:id="br0">
      <inkml:brushProperty name="width" value="0.05" units="cm"/>
      <inkml:brushProperty name="height" value="0.05" units="cm"/>
    </inkml:brush>
  </inkml:definitions>
  <inkml:trace contextRef="#ctx0" brushRef="#br0">38 18 14283 0 0,'0'0'1103'0'0,"-3"-4"1838"0"0,-1 3 1162 0 0,3 1-4166 0 0,-15-1 32 0 0,16 1-34 0 0,-1 0 0 0 0,0 0-1 0 0,1 0 1 0 0,-1 0 0 0 0,1 0-1 0 0,-1 0 1 0 0,1 0-1 0 0,-1-1 1 0 0,1 1 0 0 0,-1 0-1 0 0,0 0 1 0 0,1-1-1 0 0,0 1 1 0 0,-1 0 0 0 0,1-1-1 0 0,-1 1 1 0 0,1 0 0 0 0,-1-1-1 0 0,1 1 1 0 0,0-1-1 0 0,-1 1 1 0 0,1-1 0 0 0,0 1-1 0 0,-1-1 1 0 0,1 1 0 0 0,0-1-1 0 0,0 1 1 0 0,-1-1-1 0 0,1 1 1 0 0,0-1 0 0 0,0 0-1 0 0,2 1-674 0 0,6 22-8970 0 0</inkml:trace>
</inkml:ink>
</file>

<file path=ppt/ink/ink3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6"/>
    </inkml:context>
    <inkml:brush xml:id="br0">
      <inkml:brushProperty name="width" value="0.05" units="cm"/>
      <inkml:brushProperty name="height" value="0.05" units="cm"/>
    </inkml:brush>
  </inkml:definitions>
  <inkml:trace contextRef="#ctx0" brushRef="#br0">14 30 6913 0 0,'-11'-18'1732'0'0,"10"18"-1724"0"0,1-1 0 0 0,0 1 0 0 0,0 0 0 0 0,0 0 1 0 0,0-1-1 0 0,-1 1 0 0 0,1 0 0 0 0,0-1 0 0 0,0 1 1 0 0,0 0-1 0 0,0-1 0 0 0,0 1 0 0 0,0 0 0 0 0,0-1 1 0 0,0 1-1 0 0,0 0 0 0 0,0-1 0 0 0,0 1 1 0 0,0 0-1 0 0,0-1 0 0 0,0 1 0 0 0,0 0 0 0 0,1 0 1 0 0,-1-1-1 0 0,0 1 0 0 0,0 0 0 0 0,0-1 0 0 0,0 1 1 0 0,1 0-1 0 0,-1 0 0 0 0,0-1 0 0 0,0 1 0 0 0,0 0 1 0 0,1 0-1 0 0,-1-1 0 0 0,0 1 0 0 0,0 0 1 0 0,1 0-1 0 0,-1 0 0 0 0,17-1 532 0 0,16 11 189 0 0,-31-9-626 0 0,0 0 1 0 0,-1 0-1 0 0,1-1 0 0 0,0 1 0 0 0,-1 0 0 0 0,1 0 0 0 0,-1 1 1 0 0,1-1-1 0 0,-1 0 0 0 0,1 0 0 0 0,-1 1 0 0 0,0-1 0 0 0,0 1 1 0 0,0-1-1 0 0,0 1 0 0 0,0 0 0 0 0,0-1 0 0 0,0 1 0 0 0,1 2 1 0 0,-2-4-48 0 0,0 1 0 0 0,0-1 1 0 0,0 1-1 0 0,0-1 0 0 0,0 1 1 0 0,0-1-1 0 0,0 1 0 0 0,-1-1 1 0 0,1 1-1 0 0,0-1 1 0 0,0 1-1 0 0,0-1 0 0 0,0 1 1 0 0,-1-1-1 0 0,1 1 0 0 0,0-1 1 0 0,0 1-1 0 0,-1-1 0 0 0,1 0 1 0 0,0 1-1 0 0,-1-1 1 0 0,1 1-1 0 0,-1-1 0 0 0,1 0 1 0 0,-1 1-1 0 0,0 0 8 0 0,-1-1-1 0 0,0 1 1 0 0,1 0 0 0 0,-1-1-1 0 0,0 1 1 0 0,1-1 0 0 0,-1 0-1 0 0,0 1 1 0 0,1-1 0 0 0,-1 0-1 0 0,-2 0 1 0 0,-25-7 919 0 0,28 7-1086 0 0,0 0 1 0 0,0 0 0 0 0,0-1-1 0 0,0 1 1 0 0,0-1 0 0 0,0 1 0 0 0,0-1-1 0 0,0 1 1 0 0,0-1 0 0 0,0 0-1 0 0,0 1 1 0 0,0-1 0 0 0,0 0 0 0 0,0 0-1 0 0,1 0 1 0 0,-1 1 0 0 0,0-1-1 0 0,1 0 1 0 0,-1 0 0 0 0,1 0 0 0 0,-1 0-1 0 0,1 0 1 0 0,-1-2 0 0 0,4-1-2567 0 0</inkml:trace>
</inkml:ink>
</file>

<file path=ppt/ink/ink3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7"/>
    </inkml:context>
    <inkml:brush xml:id="br0">
      <inkml:brushProperty name="width" value="0.05" units="cm"/>
      <inkml:brushProperty name="height" value="0.05" units="cm"/>
    </inkml:brush>
  </inkml:definitions>
  <inkml:trace contextRef="#ctx0" brushRef="#br0">0 10 12443 0 0,'5'-1'6370'0'0,"176"-1"-7143"0"0,22 0 625 0 0,-146-2 68 0 0</inkml:trace>
</inkml:ink>
</file>

<file path=ppt/ink/ink3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8"/>
    </inkml:context>
    <inkml:brush xml:id="br0">
      <inkml:brushProperty name="width" value="0.05" units="cm"/>
      <inkml:brushProperty name="height" value="0.05" units="cm"/>
    </inkml:brush>
  </inkml:definitions>
  <inkml:trace contextRef="#ctx0" brushRef="#br0">0 26 12443 0 0,'0'0'957'0'0,"15"-3"-586"0"0,26-5-418 0 0,1 1 0 0 0,79 0 0 0 0,87 14 664 0 0,1-1-561 0 0,-41-7-220 0 0,-138 1 164 0 0</inkml:trace>
</inkml:ink>
</file>

<file path=ppt/ink/ink3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69"/>
    </inkml:context>
    <inkml:brush xml:id="br0">
      <inkml:brushProperty name="width" value="0.05" units="cm"/>
      <inkml:brushProperty name="height" value="0.05" units="cm"/>
    </inkml:brush>
  </inkml:definitions>
  <inkml:trace contextRef="#ctx0" brushRef="#br0">2 2 13827 0 0,'0'0'1471'0'0,"-1"-1"-1432"0"0,0 1 25 0 0,10 1-161 0 0,0 0 0 0 0,-1 0 0 0 0,1 1-1 0 0,-1 0 1 0 0,0 0 0 0 0,0 1 0 0 0,1 0 0 0 0,-2 1 0 0 0,11 6 0 0 0,6 4-47 0 0,34 28 0 0 0,-12-2 109 0 0,-2 3 0 0 0,-1 1 1 0 0,48 67-1 0 0,-86-105 35 0 0,18 24 0 0 0,23 36 0 0 0,-41-57 0 0 0,0-1 0 0 0,-1 1 0 0 0,0 0 0 0 0,0 0 0 0 0,-1 0 0 0 0,0 0 0 0 0,-1 1 0 0 0,0-1 0 0 0,1 19 0 0 0,-4-15-68 0 0,-1 0-272 0 0</inkml:trace>
</inkml:ink>
</file>

<file path=ppt/ink/ink3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0"/>
    </inkml:context>
    <inkml:brush xml:id="br0">
      <inkml:brushProperty name="width" value="0.05" units="cm"/>
      <inkml:brushProperty name="height" value="0.05" units="cm"/>
    </inkml:brush>
  </inkml:definitions>
  <inkml:trace contextRef="#ctx0" brushRef="#br0">510 2 16131 0 0,'-1'0'182'0'0,"0"0"-1"0"0,0-1 0 0 0,0 1 1 0 0,0 0-1 0 0,0 0 0 0 0,0 0 0 0 0,0 0 1 0 0,0 0-1 0 0,-1 0 0 0 0,1 0 1 0 0,0 0-1 0 0,0 1 0 0 0,0-1 0 0 0,0 0 1 0 0,0 1-1 0 0,0-1 0 0 0,0 1 1 0 0,0-1-1 0 0,0 1 0 0 0,0-1 0 0 0,1 1 1 0 0,-3 0-1 0 0,-19 20 241 0 0,14-14 68 0 0,-206 207 968 0 0,115-110-1428 0 0,74-79-426 0 0,0 1 0 0 0,2 1 0 0 0,-28 44 0 0 0,33-37-7166 0 0</inkml:trace>
</inkml:ink>
</file>

<file path=ppt/ink/ink3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1"/>
    </inkml:context>
    <inkml:brush xml:id="br0">
      <inkml:brushProperty name="width" value="0.05" units="cm"/>
      <inkml:brushProperty name="height" value="0.05" units="cm"/>
    </inkml:brush>
  </inkml:definitions>
  <inkml:trace contextRef="#ctx0" brushRef="#br0">35 39 3225 0 0,'1'-2'217'0'0,"-1"-1"0"0"0,1 1 1 0 0,0 0-1 0 0,-1-1 1 0 0,1 1-1 0 0,0 0 0 0 0,0 0 1 0 0,0 0-1 0 0,1 0 0 0 0,-1 0 1 0 0,0 0-1 0 0,1 0 1 0 0,2-3-1 0 0,-3 5-29 0 0,-1-1-1 0 0,0 1 1 0 0,1-1-1 0 0,-1 1 1 0 0,0 0 0 0 0,1-1-1 0 0,-1 1 1 0 0,0 0 0 0 0,1 0-1 0 0,-1-1 1 0 0,1 1-1 0 0,-1 0 1 0 0,1 0 0 0 0,-1-1-1 0 0,1 1 1 0 0,-1 0-1 0 0,0 0 1 0 0,1 0 0 0 0,-1 0-1 0 0,1 0 1 0 0,-1 0 0 0 0,1 0-1 0 0,-1 0 1 0 0,1 0-1 0 0,-1 0 1 0 0,1 0 0 0 0,-1 0-1 0 0,1 0 1 0 0,0 1-1 0 0,8 11 2071 0 0,-8-9-2148 0 0,-1 0 1 0 0,1 0-1 0 0,0 0 0 0 0,-1 1 1 0 0,1-1-1 0 0,-1 0 1 0 0,0 0-1 0 0,-1 5 0 0 0,1-6-48 0 0,-1 0-1 0 0,1-1 1 0 0,-1 1 0 0 0,0 0-1 0 0,0-1 1 0 0,0 1 0 0 0,0-1-1 0 0,0 1 1 0 0,0-1-1 0 0,0 1 1 0 0,0-1 0 0 0,-1 0-1 0 0,1 1 1 0 0,0-1 0 0 0,-1 0-1 0 0,1 0 1 0 0,-1 0-1 0 0,0 0 1 0 0,1 0 0 0 0,-1-1-1 0 0,0 1 1 0 0,1 0-1 0 0,-1-1 1 0 0,0 1 0 0 0,0-1-1 0 0,1 0 1 0 0,-1 0 0 0 0,0 1-1 0 0,0-1 1 0 0,-3-1-1 0 0,4 1-149 0 0,-1 0-1 0 0,1 0 0 0 0,-1 0 0 0 0,1-1 0 0 0,-1 1 0 0 0,1-1 1 0 0,0 1-1 0 0,-1-1 0 0 0,1 1 0 0 0,0-1 0 0 0,-1 0 0 0 0,1 0 1 0 0,0 1-1 0 0,0-1 0 0 0,0 0 0 0 0,0 0 0 0 0,0 0 0 0 0,0-1 1 0 0,0 1-1 0 0,0 0 0 0 0,0 0 0 0 0,0 0 0 0 0,0-1 0 0 0,1 1 0 0 0,-1 0 1 0 0,1-1-1 0 0,-1 1 0 0 0,1 0 0 0 0,-1-1 0 0 0,1 1 0 0 0,0-1 1 0 0,0 1-1 0 0,-1-1 0 0 0,1 1 0 0 0,0-1 0 0 0,0 1 0 0 0,1-3 1 0 0,-1 2 63 0 0,1 0 1 0 0,-1 1 0 0 0,0-1 0 0 0,1 1 0 0 0,-1-1 0 0 0,1 1 0 0 0,0 0 0 0 0,-1-1 0 0 0,1 1-1 0 0,0-1 1 0 0,0 1 0 0 0,0 0 0 0 0,0 0 0 0 0,0 0 0 0 0,0-1 0 0 0,0 1 0 0 0,1 0 0 0 0,-1 0 0 0 0,0 1-1 0 0,0-1 1 0 0,1 0 0 0 0,-1 0 0 0 0,1 1 0 0 0,-1-1 0 0 0,1 0 0 0 0,-1 1 0 0 0,1 0 0 0 0,-1-1-1 0 0,1 1 1 0 0,-1 0 0 0 0,1 0 0 0 0,-1 0 0 0 0,1 0 0 0 0,0 0 0 0 0,-1 0 0 0 0,1 0 0 0 0,-1 0-1 0 0,1 1 1 0 0,-1-1 0 0 0,1 1 0 0 0,-1-1 0 0 0,1 1 0 0 0,-1 0 0 0 0,1-1 0 0 0,-1 1 0 0 0,0 0-1 0 0,1 0 1 0 0,-1 0 0 0 0,0 0 0 0 0,0 0 0 0 0,0 0 0 0 0,0 0 0 0 0,0 0 0 0 0,0 1 0 0 0,0-1-1 0 0,0 0 1 0 0,0 1 0 0 0,0-1 0 0 0,-1 1 0 0 0,1-1 0 0 0,-1 0 0 0 0,1 1 0 0 0,0 2 0 0 0,-1-3 75 0 0,0 0 0 0 0,0 0 1 0 0,0-1-1 0 0,0 1 1 0 0,0 0-1 0 0,0 0 1 0 0,0 0-1 0 0,0 0 0 0 0,0 0 1 0 0,0 0-1 0 0,0 0 1 0 0,-1-1-1 0 0,1 1 0 0 0,0 0 1 0 0,-1 0-1 0 0,1 0 1 0 0,0-1-1 0 0,-1 1 1 0 0,1 0-1 0 0,-1 0 0 0 0,0-1 1 0 0,1 1-1 0 0,-1 0 1 0 0,1-1-1 0 0,-1 1 0 0 0,0-1 1 0 0,0 1-1 0 0,1-1 1 0 0,-1 1-1 0 0,0-1 1 0 0,0 1-1 0 0,1-1 0 0 0,-1 0 1 0 0,0 1-1 0 0,0-1 1 0 0,0 0-1 0 0,0 0 0 0 0,0 0 1 0 0,1 1-1 0 0,-1-1 1 0 0,-1 0-1 0 0,0 0 55 0 0,0 0 0 0 0,0 0-1 0 0,0 0 1 0 0,0 0 0 0 0,0 0 0 0 0,0-1 0 0 0,0 1-1 0 0,0-1 1 0 0,0 1 0 0 0,0-1 0 0 0,0 0-1 0 0,0 0 1 0 0,0 1 0 0 0,0-1 0 0 0,1 0 0 0 0,-1-1-1 0 0,-2-1 1 0 0,2 1-273 0 0,-3-4-733 0 0,4 2-3070 0 0</inkml:trace>
</inkml:ink>
</file>

<file path=ppt/ink/ink3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2"/>
    </inkml:context>
    <inkml:brush xml:id="br0">
      <inkml:brushProperty name="width" value="0.05" units="cm"/>
      <inkml:brushProperty name="height" value="0.05" units="cm"/>
    </inkml:brush>
  </inkml:definitions>
  <inkml:trace contextRef="#ctx0" brushRef="#br0">279 1 3225 0 0,'-1'99'6382'0'0,"-10"57"-2863"0"0,8-130-3000 0 0,-1-1 1 0 0,-2 1-1 0 0,0-1 1 0 0,-2-1-1 0 0,-1 1 0 0 0,0-1 1 0 0,-24 40-1 0 0,29-57-342 0 0,0-1 0 0 0,-1 0 0 0 0,0 0 0 0 0,0 0 0 0 0,0 0 0 0 0,-13 9 0 0 0,16-13-88 0 0,0-1 1 0 0,-1 1-1 0 0,1-1 0 0 0,-1 0 0 0 0,1 1 0 0 0,-1-1 1 0 0,0-1-1 0 0,1 1 0 0 0,-1 0 0 0 0,0-1 1 0 0,1 1-1 0 0,-1-1 0 0 0,0 0 0 0 0,0 0 1 0 0,0 0-1 0 0,1 0 0 0 0,-1 0 0 0 0,0-1 0 0 0,0 1 1 0 0,1-1-1 0 0,-1 0 0 0 0,-4-1 0 0 0,2-1-187 0 0,-1 1 0 0 0,1-1 0 0 0,0 0 1 0 0,0 0-1 0 0,1-1 0 0 0,-1 0 0 0 0,1 1 0 0 0,-1-1 0 0 0,1-1 0 0 0,1 1 0 0 0,-1-1 0 0 0,-5-8 0 0 0,-4-13-6830 0 0</inkml:trace>
</inkml:ink>
</file>

<file path=ppt/ink/ink3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3"/>
    </inkml:context>
    <inkml:brush xml:id="br0">
      <inkml:brushProperty name="width" value="0.05" units="cm"/>
      <inkml:brushProperty name="height" value="0.05" units="cm"/>
    </inkml:brush>
  </inkml:definitions>
  <inkml:trace contextRef="#ctx0" brushRef="#br0">24 0 5529 0 0,'2'7'14641'0'0,"-5"-7"-14705"0"0,2 1 29 0 0,0-1 1 0 0,0 0 0 0 0,0 1 0 0 0,0-1-1 0 0,0 0 1 0 0,0 0 0 0 0,0 1 0 0 0,0-1 0 0 0,0 0-1 0 0,0 0 1 0 0,0 0 0 0 0,0-1 0 0 0,0 1-1 0 0,0 0 1 0 0,0 0 0 0 0,0 0 0 0 0,0-1 0 0 0,0 1-1 0 0,0 0 1 0 0,-2-2 0 0 0,10 4-5705 0 0,12-2 3687 0 0,1 0 1894 0 0,-19 0 157 0 0,-1 0-1 0 0,1 0 1 0 0,0 0-1 0 0,0 0 1 0 0,0 1-1 0 0,-1-1 1 0 0,1 0-1 0 0,0 0 1 0 0,0 0-1 0 0,0 1 1 0 0,-1-1-1 0 0,1 0 1 0 0,0 1-1 0 0,-1-1 1 0 0,1 1-1 0 0,0-1 1 0 0,-1 1-1 0 0,1-1 1 0 0,0 1-1 0 0,-1-1 1 0 0,1 1-1 0 0,-1-1 1 0 0,1 2-1 0 0,-1-2 31 0 0,0 1 0 0 0,0-1 0 0 0,-1 0 0 0 0,1 1 0 0 0,0-1 0 0 0,-1 0 0 0 0,1 0 0 0 0,0 1 0 0 0,-1-1 0 0 0,1 0 0 0 0,0 0-1 0 0,-1 0 1 0 0,1 0 0 0 0,0 1 0 0 0,-1-1 0 0 0,1 0 0 0 0,0 0 0 0 0,-1 0 0 0 0,1 0 0 0 0,-1 0 0 0 0,-1 0 1756 0 0</inkml:trace>
</inkml:ink>
</file>

<file path=ppt/ink/ink3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4"/>
    </inkml:context>
    <inkml:brush xml:id="br0">
      <inkml:brushProperty name="width" value="0.05" units="cm"/>
      <inkml:brushProperty name="height" value="0.05" units="cm"/>
    </inkml:brush>
  </inkml:definitions>
  <inkml:trace contextRef="#ctx0" brushRef="#br0">57 2 4609 0 0,'1'0'242'0'0,"-1"0"0"0"0,1 0 0 0 0,-1 0 0 0 0,1-1-1 0 0,-1 1 1 0 0,1 0 0 0 0,-1 0 0 0 0,1 0 0 0 0,-1 0 0 0 0,1 1 0 0 0,-1-1 0 0 0,1 0 0 0 0,-1 0-1 0 0,1 0 1 0 0,-1 0 0 0 0,1 0 0 0 0,-1 1 0 0 0,1-1 0 0 0,-1 0 0 0 0,1 0 0 0 0,-1 1 0 0 0,0-1 0 0 0,1 0-1 0 0,-1 1 1 0 0,1-1 0 0 0,-1 0 0 0 0,0 1 0 0 0,1-1 0 0 0,-1 1 0 0 0,0-1 0 0 0,0 1 0 0 0,1-1-1 0 0,-1 1 1 0 0,0 0 0 0 0,1 7 351 0 0,-1-7-1336 0 0,0 0 816 0 0,-1 0-1 0 0,1-1 0 0 0,0 1 0 0 0,-1-1 0 0 0,1 1 1 0 0,-1-1-1 0 0,1 1 0 0 0,0-1 0 0 0,-1 1 1 0 0,1-1-1 0 0,-1 0 0 0 0,1 1 0 0 0,-1-1 0 0 0,1 0 1 0 0,-1 1-1 0 0,0-1 0 0 0,1 0 0 0 0,-1 0 0 0 0,1 1 1 0 0,-1-1-1 0 0,0 0 0 0 0,1 0 0 0 0,-1 0 0 0 0,1 0 1 0 0,-1 0-1 0 0,0 0 0 0 0,1 0 0 0 0,-1 0 1 0 0,-1 0-1 0 0,-18-1 434 0 0,18 0-683 0 0,0 1 1 0 0,-1-1-1 0 0,1 0 0 0 0,0 1 0 0 0,0-1 1 0 0,0 0-1 0 0,0-1 0 0 0,0 1 0 0 0,0 0 1 0 0,0 0-1 0 0,0-1 0 0 0,0 0 0 0 0,0 1 1 0 0,1-1-1 0 0,-1 0 0 0 0,-1-3 0 0 0,6 5-183 0 0,0-1 1 0 0,1 0-1 0 0,-1 1 0 0 0,1 0 0 0 0,-1 0 0 0 0,0 0 0 0 0,5 1 0 0 0,-5-1 357 0 0,-2 0 1 0 0,-1 0 0 0 0,1 0 0 0 0,0 0-1 0 0,-1 0 1 0 0,1 0 0 0 0,0 0 0 0 0,-1 1-1 0 0,1-1 1 0 0,-1 0 0 0 0,1 0 0 0 0,0 0 0 0 0,-1 1-1 0 0,1-1 1 0 0,-1 0 0 0 0,1 1 0 0 0,-1-1-1 0 0,1 0 1 0 0,-1 1 0 0 0,1-1 0 0 0,-1 1-1 0 0,1-1 1 0 0,-1 1 0 0 0,1-1 0 0 0,-1 1-1 0 0,0-1 1 0 0,1 1 0 0 0,-1-1 0 0 0,0 1 0 0 0,1-1-1 0 0,-1 2 1 0 0,-1 0 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2.199"/>
    </inkml:context>
    <inkml:brush xml:id="br0">
      <inkml:brushProperty name="width" value="0.05" units="cm"/>
      <inkml:brushProperty name="height" value="0.05" units="cm"/>
      <inkml:brushProperty name="color" value="#004F8B"/>
    </inkml:brush>
  </inkml:definitions>
  <inkml:trace contextRef="#ctx0" brushRef="#br0">12 34 6825 0 0,'-11'-8'1112'0'0,"10"4"1913"0"0,19 1 2494 0 0,-1 1-6993 0 0,75-8 1448 0 0,154 4-1 0 0,-193 6 28 0 0,-44 0-1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59.170"/>
    </inkml:context>
    <inkml:brush xml:id="br0">
      <inkml:brushProperty name="width" value="0.05" units="cm"/>
      <inkml:brushProperty name="height" value="0.05" units="cm"/>
      <inkml:brushProperty name="color" value="#004F8B"/>
    </inkml:brush>
  </inkml:definitions>
  <inkml:trace contextRef="#ctx0" brushRef="#br0">61 55 1376 0 0,'-9'-1'13166'0'0,"8"1"-12882"0"0,-7 5 5210 0 0,6-4-7595 0 0,-2 3 2148 0 0,1 0 0 0 0,-1 0 0 0 0,1 0 1 0 0,0 0-1 0 0,1 1 0 0 0,-1-1 0 0 0,1 1 1 0 0,0 0-1 0 0,0 0 0 0 0,0 0 1 0 0,1 0-1 0 0,-2 6 0 0 0,2-8-39 0 0,0 2-39 0 0,0 0 0 0 0,-1 1 0 0 0,2-1-1 0 0,-1 0 1 0 0,1 0 0 0 0,0 1 0 0 0,0-1-1 0 0,0 0 1 0 0,1 1 0 0 0,0-1 0 0 0,0 0-1 0 0,0 0 1 0 0,0 0 0 0 0,3 6 0 0 0,-2-9 18 0 0,-1 1 1 0 0,1-1 0 0 0,-1 0 0 0 0,1 1-1 0 0,0-1 1 0 0,-1 0 0 0 0,1 0 0 0 0,0-1-1 0 0,0 1 1 0 0,1 0 0 0 0,-1-1 0 0 0,0 1-1 0 0,1-1 1 0 0,-1 1 0 0 0,0-1-1 0 0,1 0 1 0 0,0 0 0 0 0,-1 0 0 0 0,1-1-1 0 0,0 1 1 0 0,-1-1 0 0 0,1 1 0 0 0,0-1-1 0 0,-1 0 1 0 0,1 0 0 0 0,0 0 0 0 0,0 0-1 0 0,4-2 1 0 0,0 1-62 0 0,0-1 0 0 0,0-1-1 0 0,-1 1 1 0 0,1-1 0 0 0,-1 0-1 0 0,0-1 1 0 0,0 1 0 0 0,0-1 0 0 0,0-1-1 0 0,-1 1 1 0 0,0-1 0 0 0,1 0-1 0 0,-2 0 1 0 0,1 0 0 0 0,-1-1-1 0 0,1 1 1 0 0,-2-1 0 0 0,7-12 0 0 0,-7 13 19 0 0,-1-1 0 0 0,0 1 0 0 0,0-1 0 0 0,0 1 0 0 0,0-1 0 0 0,-1 0 0 0 0,0 0 0 0 0,-1 0 0 0 0,1 0 0 0 0,-1-8 0 0 0,-1 10 64 0 0,1 0 1 0 0,-1 1-1 0 0,0-1 1 0 0,0 0-1 0 0,0 0 1 0 0,0 0-1 0 0,-1 1 1 0 0,0-1-1 0 0,1 1 1 0 0,-1-1-1 0 0,-1 1 1 0 0,1 0-1 0 0,0 0 1 0 0,-1 0-1 0 0,0 0 1 0 0,-4-4-1 0 0,4 5-86 0 0,-1-1 0 0 0,0 1 0 0 0,0-1 0 0 0,-1 1 0 0 0,1 0 0 0 0,0 1 0 0 0,-1-1 1 0 0,1 1-1 0 0,-1 0 0 0 0,1 0 0 0 0,-1 0 0 0 0,1 1 0 0 0,-1 0 0 0 0,0-1 0 0 0,1 2 0 0 0,-1-1 0 0 0,0 0 0 0 0,1 1 0 0 0,-5 1 0 0 0,-3 2-5200 0 0</inkml:trace>
</inkml:ink>
</file>

<file path=ppt/ink/ink3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5"/>
    </inkml:context>
    <inkml:brush xml:id="br0">
      <inkml:brushProperty name="width" value="0.05" units="cm"/>
      <inkml:brushProperty name="height" value="0.05" units="cm"/>
    </inkml:brush>
  </inkml:definitions>
  <inkml:trace contextRef="#ctx0" brushRef="#br0">3 32 11979 0 0,'-3'-2'3494'0'0,"9"-3"410"0"0,13-1-3898 0 0,1 2 0 0 0,0 0-1 0 0,-1 0 1 0 0,27 0 0 0 0,89 4-107 0 0,-46 0-45 0 0,-58-1 79 0 0,-2-1-13 0 0</inkml:trace>
</inkml:ink>
</file>

<file path=ppt/ink/ink3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6"/>
    </inkml:context>
    <inkml:brush xml:id="br0">
      <inkml:brushProperty name="width" value="0.05" units="cm"/>
      <inkml:brushProperty name="height" value="0.05" units="cm"/>
    </inkml:brush>
  </inkml:definitions>
  <inkml:trace contextRef="#ctx0" brushRef="#br0">74 1 10594 0 0,'-1'0'4339'0'0,"-3"7"-2012"0"0,-22 121-2450 0 0,-13 184 0 0 0,37-229-78 0 0,1-45 112 0 0</inkml:trace>
</inkml:ink>
</file>

<file path=ppt/ink/ink3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7"/>
    </inkml:context>
    <inkml:brush xml:id="br0">
      <inkml:brushProperty name="width" value="0.05" units="cm"/>
      <inkml:brushProperty name="height" value="0.05" units="cm"/>
    </inkml:brush>
  </inkml:definitions>
  <inkml:trace contextRef="#ctx0" brushRef="#br0">1 34 13363 0 0,'0'0'1995'0'0,"19"-3"271"0"0,452-18-2482 0 0,-272 18 204 0 0,-109-1-1227 0 0,-49 1-4556 0 0</inkml:trace>
</inkml:ink>
</file>

<file path=ppt/ink/ink3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8"/>
    </inkml:context>
    <inkml:brush xml:id="br0">
      <inkml:brushProperty name="width" value="0.05" units="cm"/>
      <inkml:brushProperty name="height" value="0.05" units="cm"/>
    </inkml:brush>
  </inkml:definitions>
  <inkml:trace contextRef="#ctx0" brushRef="#br0">0 1 10594 0 0,'8'0'916'0'0,"0"0"-1"0"0,1 2 0 0 0,-1-1 1 0 0,0 1-1 0 0,13 4 0 0 0,-7 0-614 0 0,1 0 0 0 0,-1 1-1 0 0,0 1 1 0 0,20 15 0 0 0,-10-5-531 0 0,-1 2 0 0 0,-1 0 0 0 0,36 43 0 0 0,-33-30 238 0 0,34 54 0 0 0,-50-71 8 0 0,0 1 1 0 0,-2 0-1 0 0,1 0 1 0 0,-2 0-1 0 0,8 34 1 0 0,-12-39-17 0 0,-1 0-1 0 0,0-1 1 0 0,-2 21-1 0 0,1-28-99 0 0,0-1-1 0 0,0 1 0 0 0,-1 0 0 0 0,0 0 0 0 0,0 0 1 0 0,0 0-1 0 0,0-1 0 0 0,-1 1 0 0 0,1 0 0 0 0,-1-1 0 0 0,0 1 1 0 0,0-1-1 0 0,0 0 0 0 0,-5 5 0 0 0,-1-1-5376 0 0</inkml:trace>
</inkml:ink>
</file>

<file path=ppt/ink/ink3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79"/>
    </inkml:context>
    <inkml:brush xml:id="br0">
      <inkml:brushProperty name="width" value="0.05" units="cm"/>
      <inkml:brushProperty name="height" value="0.05" units="cm"/>
    </inkml:brush>
  </inkml:definitions>
  <inkml:trace contextRef="#ctx0" brushRef="#br0">565 0 9674 0 0,'-5'5'6976'0'0,"-7"7"-4361"0"0,-175 198 516 0 0,-75 122-2615 0 0,239-297-516 0 0,-36 72 0 0 0,42-73-11 0 0</inkml:trace>
</inkml:ink>
</file>

<file path=ppt/ink/ink3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80"/>
    </inkml:context>
    <inkml:brush xml:id="br0">
      <inkml:brushProperty name="width" value="0.1" units="cm"/>
      <inkml:brushProperty name="height" value="0.1" units="cm"/>
    </inkml:brush>
  </inkml:definitions>
  <inkml:trace contextRef="#ctx0" brushRef="#br0">1 2 2304 0 0,'1'-1'13381'0'0</inkml:trace>
</inkml:ink>
</file>

<file path=ppt/ink/ink3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81"/>
    </inkml:context>
    <inkml:brush xml:id="br0">
      <inkml:brushProperty name="width" value="0.1" units="cm"/>
      <inkml:brushProperty name="height" value="0.1" units="cm"/>
    </inkml:brush>
  </inkml:definitions>
  <inkml:trace contextRef="#ctx0" brushRef="#br0">2 11 9330 0 0,'0'-3'968'0'0,"-2"3"-968"0"0,2-1 528 0 0,2 1 0 0 0,21-6-2320 0 0,-17 6 1792 0 0</inkml:trace>
</inkml:ink>
</file>

<file path=ppt/ink/ink3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82"/>
    </inkml:context>
    <inkml:brush xml:id="br0">
      <inkml:brushProperty name="width" value="0.1" units="cm"/>
      <inkml:brushProperty name="height" value="0.1" units="cm"/>
    </inkml:brush>
  </inkml:definitions>
  <inkml:trace contextRef="#ctx0" brushRef="#br0">0 3 15203 0 0,'2'-3'3081'0'0,"-1"3"-2481"0"0</inkml:trace>
</inkml:ink>
</file>

<file path=ppt/ink/ink3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8:53.683"/>
    </inkml:context>
    <inkml:brush xml:id="br0">
      <inkml:brushProperty name="width" value="0.05" units="cm"/>
      <inkml:brushProperty name="height" value="0.05" units="cm"/>
    </inkml:brush>
  </inkml:definitions>
  <inkml:trace contextRef="#ctx0" brushRef="#br0">39 0 10138 0 0,'1'1'-108'0'0,"-1"1"0"0"0,0-1-1 0 0,1 0 1 0 0,-1 0 0 0 0,1 0 0 0 0,0 0-1 0 0,-1 0 1 0 0,1 0 0 0 0,0 0 0 0 0,-1 0-1 0 0,1-1 1 0 0,2 3 0 0 0,2 3-400 0 0,16 29 1382 0 0,-2 2 0 0 0,-1 0 0 0 0,-2 1 0 0 0,-2 1 0 0 0,19 78 0 0 0,-29-97-522 0 0,-2-1 0 0 0,0 1 1 0 0,0 0-1 0 0,-2 0 0 0 0,-1 0 1 0 0,0-1-1 0 0,-2 1 0 0 0,0 0 1 0 0,-1-1-1 0 0,-1 0 1 0 0,-1 0-1 0 0,0 0 0 0 0,-2 0 1 0 0,-14 25-1 0 0,9-23-145 0 0,-1 0 0 0 0,-1-1 0 0 0,-1 0 0 0 0,-20 18 0 0 0,5-6-94 0 0</inkml:trace>
</inkml:ink>
</file>

<file path=ppt/ink/ink3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12.861"/>
    </inkml:context>
    <inkml:brush xml:id="br0">
      <inkml:brushProperty name="width" value="0.05" units="cm"/>
      <inkml:brushProperty name="height" value="0.05" units="cm"/>
      <inkml:brushProperty name="color" value="#008C3A"/>
    </inkml:brush>
  </inkml:definitions>
  <inkml:trace contextRef="#ctx0" brushRef="#br0">4 2 3089 0 0,'-3'-2'272'0'0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4:59.758"/>
    </inkml:context>
    <inkml:brush xml:id="br0">
      <inkml:brushProperty name="width" value="0.05" units="cm"/>
      <inkml:brushProperty name="height" value="0.05" units="cm"/>
      <inkml:brushProperty name="color" value="#004F8B"/>
    </inkml:brush>
  </inkml:definitions>
  <inkml:trace contextRef="#ctx0" brushRef="#br0">64 12 5985 0 0,'-5'-11'3389'0'0,"3"18"-65"0"0,1 19-500 0 0,1-24-3268 0 0,-1 46 597 0 0,-17 517 2092 0 0,18-559-2245 0 0,0 0 1 0 0,0 0 0 0 0,-1-1 0 0 0,0 1 0 0 0,0-1-1 0 0,0 1 1 0 0,-1-1 0 0 0,0 1 0 0 0,0-1-1 0 0,0 0 1 0 0,-1 0 0 0 0,0 0 0 0 0,-4 6-1 0 0,7-11 14 0 0,-1 0 0 0 0,1 0 0 0 0,0-1 0 0 0,-1 1-1 0 0,1 0 1 0 0,-1 0 0 0 0,1-1 0 0 0,-1 1-1 0 0,1 0 1 0 0,0-1 0 0 0,-1 1 0 0 0,1 0 0 0 0,0-1-1 0 0,-1 1 1 0 0,1-1 0 0 0,0 1 0 0 0,0-1 0 0 0,0 1-1 0 0,-1-1 1 0 0,1 1 0 0 0,0 0 0 0 0,0-1-1 0 0,0 1 1 0 0,0-1 0 0 0,0 1 0 0 0,0-1 0 0 0,0 1-1 0 0,0-1 1 0 0,0 0 0 0 0,-5-19 553 0 0,5 11-488 0 0,0 0 1 0 0,1 0 0 0 0,0 0 0 0 0,0 0 0 0 0,1 1 0 0 0,0-1 0 0 0,1 0 0 0 0,0 1-1 0 0,0-1 1 0 0,1 1 0 0 0,0 0 0 0 0,0 0 0 0 0,7-9 0 0 0,-8 12-113 0 0,0 1 0 0 0,0 0 0 0 0,1 0 0 0 0,-1 0 0 0 0,1 0 0 0 0,-1 1 0 0 0,1-1 0 0 0,1 1 0 0 0,-1 0 0 0 0,0 0 0 0 0,1 1 1 0 0,-1-1-1 0 0,1 1 0 0 0,0 0 0 0 0,0 0 0 0 0,0 0 0 0 0,0 1 0 0 0,0 0 0 0 0,0 0 0 0 0,0 0 0 0 0,0 0 0 0 0,0 1 0 0 0,1 0 0 0 0,4 1 0 0 0,-7-1 11 0 0,0 0 0 0 0,0 1-1 0 0,0 0 1 0 0,0 0 0 0 0,-1 0-1 0 0,1 0 1 0 0,0 0 0 0 0,-1 0-1 0 0,1 1 1 0 0,-1-1 0 0 0,0 1-1 0 0,1-1 1 0 0,-1 1 0 0 0,0 0-1 0 0,0 0 1 0 0,0 0 0 0 0,0 0-1 0 0,0 1 1 0 0,-1-1-1 0 0,1 1 1 0 0,0-1 0 0 0,-1 1-1 0 0,0-1 1 0 0,0 1 0 0 0,0-1-1 0 0,0 1 1 0 0,0 0 0 0 0,0 0-1 0 0,0 4 1 0 0,-1-3 30 0 0,0 0 0 0 0,0 1 0 0 0,0-1 0 0 0,-1 0 0 0 0,1 0 0 0 0,-1 1 0 0 0,0-1 0 0 0,0 0 0 0 0,-1 0 0 0 0,1 0 1 0 0,-1 0-1 0 0,0 0 0 0 0,0-1 0 0 0,0 1 0 0 0,-1 0 0 0 0,1-1 0 0 0,-1 0 0 0 0,1 1 0 0 0,-5 2 0 0 0,0 0 133 0 0,0-1 0 0 0,0 0 0 0 0,-1 0 0 0 0,1-1 0 0 0,-1 0 0 0 0,0 0 0 0 0,-16 5 0 0 0,20-8-341 0 0,0 0 0 0 0,1 0 0 0 0,-1 0 0 0 0,0 0-1 0 0,1-1 1 0 0,-1 0 0 0 0,0 0 0 0 0,0 0 0 0 0,1 0 0 0 0,-1 0-1 0 0,0-1 1 0 0,0 1 0 0 0,1-1 0 0 0,-1 0 0 0 0,1-1 0 0 0,-1 1-1 0 0,1 0 1 0 0,-1-1 0 0 0,1 0 0 0 0,0 0 0 0 0,-4-2 0 0 0,-1-6-1896 0 0,2-2-15 0 0</inkml:trace>
</inkml:ink>
</file>

<file path=ppt/ink/ink3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4.990"/>
    </inkml:context>
    <inkml:brush xml:id="br0">
      <inkml:brushProperty name="width" value="0.05" units="cm"/>
      <inkml:brushProperty name="height" value="0.05" units="cm"/>
      <inkml:brushProperty name="color" value="#008C3A"/>
    </inkml:brush>
  </inkml:definitions>
  <inkml:trace contextRef="#ctx0" brushRef="#br0">1 265 5985 0 0,'0'0'464'0'0,"0"0"-305"0"0,145-4 5580 0 0,-130 5-5060 0 0,1 0 1 0 0,0-2 0 0 0,0 0-1 0 0,19-4 1 0 0,-30 4-568 0 0,0 0 0 0 0,-1-1 1 0 0,0 1-1 0 0,1-1 0 0 0,-1 0 0 0 0,0 0 0 0 0,0 0 0 0 0,0-1 0 0 0,0 1 1 0 0,0-1-1 0 0,0 0 0 0 0,-1 0 0 0 0,1-1 0 0 0,-1 1 0 0 0,0-1 0 0 0,0 1 1 0 0,-1-1-1 0 0,5-7 0 0 0,-2 2 68 0 0,-2-1 0 0 0,1 1 0 0 0,-1-1 0 0 0,0 1 0 0 0,-1-1 0 0 0,0 0 0 0 0,-1 0 0 0 0,1-19 0 0 0,-2 25-251 0 0,0 0 0 0 0,-1-1-1 0 0,1 1 1 0 0,-1 0 0 0 0,0 0-1 0 0,0-1 1 0 0,0 1 0 0 0,-1 0-1 0 0,1 0 1 0 0,-1 0 0 0 0,0 0-1 0 0,0 1 1 0 0,0-1 0 0 0,-1 0-1 0 0,1 1 1 0 0,-1 0 0 0 0,0-1-1 0 0,0 1 1 0 0,0 0 0 0 0,0 1-1 0 0,-1-1 1 0 0,-7-4 0 0 0,9 6-54 0 0,-1 0 1 0 0,0 0-1 0 0,0 1 0 0 0,0-1 1 0 0,0 1-1 0 0,0-1 0 0 0,0 1 1 0 0,0 0-1 0 0,0 0 0 0 0,0 1 1 0 0,0-1-1 0 0,0 0 0 0 0,0 1 1 0 0,0 0-1 0 0,0 0 0 0 0,1 0 1 0 0,-1 0-1 0 0,0 0 0 0 0,0 1 1 0 0,-4 2-1 0 0,-5 4-233 0 0,0 0 0 0 0,-20 18 0 0 0,16-10 225 0 0,0 0-1 0 0,1 1 1 0 0,1 1-1 0 0,0 0 1 0 0,2 1-1 0 0,-21 39 1 0 0,27-45 148 0 0,1-1 0 0 0,0 1 1 0 0,1 0-1 0 0,0 0 0 0 0,1 0 1 0 0,0 0-1 0 0,1 1 1 0 0,1-1-1 0 0,0 1 0 0 0,1-1 1 0 0,0 1-1 0 0,4 24 1 0 0,-2-30 28 0 0,1 0 0 0 0,-1 1 1 0 0,1-1-1 0 0,1 0 1 0 0,-1-1-1 0 0,1 1 0 0 0,1-1 1 0 0,-1 0-1 0 0,1 0 0 0 0,1 0 1 0 0,-1 0-1 0 0,1-1 1 0 0,0 0-1 0 0,0 0 0 0 0,1-1 1 0 0,10 7-1 0 0,-11-9-75 0 0,-1 0 0 0 0,1 0 0 0 0,-1-1 0 0 0,1 0 1 0 0,0 0-1 0 0,0 0 0 0 0,0-1 0 0 0,0 0 0 0 0,0 0 0 0 0,0 0 0 0 0,0-1 0 0 0,0 0 0 0 0,0 0 0 0 0,0-1 0 0 0,0 0 0 0 0,0 0 0 0 0,0 0 0 0 0,0 0 0 0 0,0-1 0 0 0,0 0 0 0 0,0-1 0 0 0,-1 1 0 0 0,9-6 1 0 0,0-2-137 0 0,1 0 1 0 0,-1-1 0 0 0,-1-1 0 0 0,0-1 0 0 0,0 0 0 0 0,-1 0 0 0 0,11-18-1 0 0,65-111-3538 0 0,-73 115 2529 0 0,-15 27 1177 0 0,9-15 0 0 0,-1 0 0 0 0,9-24 0 0 0,-21 53 599 0 0,0 0-1 0 0,1 0 1 0 0,0 0 0 0 0,1 0-1 0 0,1 0 1 0 0,0 0 0 0 0,2 23-1 0 0,0-30-372 0 0,0-1-1 0 0,0 0 1 0 0,0 1 0 0 0,1-1-1 0 0,0 0 1 0 0,0 0-1 0 0,0 0 1 0 0,1 0-1 0 0,0-1 1 0 0,0 1-1 0 0,0-1 1 0 0,1 1 0 0 0,0-1-1 0 0,0 0 1 0 0,0-1-1 0 0,1 1 1 0 0,-1-1-1 0 0,1 0 1 0 0,9 6 0 0 0,-11-8-183 0 0,0-1 0 0 0,0 0 0 0 0,0 0 0 0 0,0 0 0 0 0,0-1 1 0 0,-1 1-1 0 0,1-1 0 0 0,0 0 0 0 0,1 1 0 0 0,-1-1 0 0 0,0-1 1 0 0,0 1-1 0 0,0 0 0 0 0,-1-1 0 0 0,1 1 0 0 0,0-1 0 0 0,0 0 1 0 0,0 0-1 0 0,0 0 0 0 0,0-1 0 0 0,-1 1 0 0 0,1 0 0 0 0,-1-1 1 0 0,5-3-1 0 0,5-4 260 0 0,0-1 0 0 0,-2 0 0 0 0,17-18 0 0 0,-9 7-330 0 0,-1 0 0 0 0,-1-1 1 0 0,-1-1-1 0 0,-1-1 0 0 0,18-41 0 0 0,-19 33-747 0 0</inkml:trace>
</inkml:ink>
</file>

<file path=ppt/ink/ink3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6.131"/>
    </inkml:context>
    <inkml:brush xml:id="br0">
      <inkml:brushProperty name="width" value="0.05" units="cm"/>
      <inkml:brushProperty name="height" value="0.05" units="cm"/>
      <inkml:brushProperty name="color" value="#008C3A"/>
    </inkml:brush>
  </inkml:definitions>
  <inkml:trace contextRef="#ctx0" brushRef="#br0">330 580 5529 0 0,'0'0'643'0'0,"12"-26"6792"0"0,-10 19-6941 0 0,0 0 0 0 0,-1-1 1 0 0,1 1-1 0 0,-2-1 0 0 0,1 0 1 0 0,-1 1-1 0 0,0-1 0 0 0,-1 0 0 0 0,1 1 1 0 0,-2-1-1 0 0,-3-13 0 0 0,4 19-490 0 0,0-1-1 0 0,0 1 1 0 0,0-1-1 0 0,0 1 0 0 0,-1-1 1 0 0,1 1-1 0 0,-1 0 1 0 0,0 0-1 0 0,0 0 1 0 0,1 0-1 0 0,-1 0 0 0 0,-1 0 1 0 0,1 0-1 0 0,0 1 1 0 0,0-1-1 0 0,-1 1 0 0 0,1-1 1 0 0,-1 1-1 0 0,1 0 1 0 0,-1 0-1 0 0,1 0 1 0 0,-1 0-1 0 0,0 1 0 0 0,1-1 1 0 0,-1 1-1 0 0,0-1 1 0 0,0 1-1 0 0,1 0 1 0 0,-1 0-1 0 0,0 0 0 0 0,0 1 1 0 0,1-1-1 0 0,-1 1 1 0 0,0-1-1 0 0,-3 3 1 0 0,-8 1-182 0 0,0 1 0 0 0,1 0 1 0 0,-1 1-1 0 0,1 0 1 0 0,1 2-1 0 0,-1-1 1 0 0,1 1-1 0 0,-16 15 1 0 0,13-9 21 0 0,0 0 1 0 0,1 1 0 0 0,0 1 0 0 0,1 0 0 0 0,-14 25 0 0 0,23-35 66 0 0,0 1 0 0 0,1 0 0 0 0,0 0 0 0 0,0 0 0 0 0,1 0 0 0 0,-1 1 0 0 0,2-1 0 0 0,-1 0 0 0 0,1 1 0 0 0,0 0 0 0 0,1-1 0 0 0,0 1 0 0 0,0 0 0 0 0,2 10 0 0 0,-1-13 17 0 0,0-1-1 0 0,1 0 0 0 0,-1 0 0 0 0,1 0 0 0 0,0 0 1 0 0,0 0-1 0 0,0 0 0 0 0,0 0 0 0 0,1-1 1 0 0,-1 1-1 0 0,1-1 0 0 0,0 1 0 0 0,0-1 1 0 0,1 0-1 0 0,-1-1 0 0 0,0 1 0 0 0,1 0 1 0 0,0-1-1 0 0,0 0 0 0 0,-1 0 0 0 0,1 0 0 0 0,0 0 1 0 0,1-1-1 0 0,-1 1 0 0 0,0-1 0 0 0,6 1 1 0 0,-2-1 21 0 0,-1-1 0 0 0,1 0 0 0 0,0 0 0 0 0,0 0 0 0 0,-1-1 1 0 0,1 0-1 0 0,0-1 0 0 0,-1 0 0 0 0,1 0 0 0 0,-1 0 0 0 0,0-1 0 0 0,0 0 1 0 0,0-1-1 0 0,0 1 0 0 0,0-1 0 0 0,10-9 0 0 0,3-2-80 0 0,-1-1-1 0 0,-1-1 0 0 0,31-36 1 0 0,-30 28-1009 0 0,23-35 1 0 0,31-78-7127 0 0,-72 137 8210 0 0,-27 59 9544 0 0,20-40-8095 0 0,-9 34 0 0 0,14-45-1403 0 0,-1 0 0 0 0,1 0 0 0 0,0 1 0 0 0,0-1-1 0 0,1 1 1 0 0,0-1 0 0 0,1 0 0 0 0,-1 1 0 0 0,1-1-1 0 0,1 0 1 0 0,-1 1 0 0 0,1-1 0 0 0,1 0 0 0 0,-1 0-1 0 0,1 0 1 0 0,7 12 0 0 0,-9-18 29 0 0,0 1 0 0 0,1-1 1 0 0,-1 1-1 0 0,0-1 0 0 0,1 1 0 0 0,-1-1 1 0 0,1 0-1 0 0,0 0 0 0 0,-1 1 0 0 0,1-1 1 0 0,0 0-1 0 0,-1-1 0 0 0,1 1 1 0 0,0 0-1 0 0,0 0 0 0 0,0-1 0 0 0,0 1 1 0 0,0-1-1 0 0,2 1 0 0 0,-1-1 21 0 0,0-1-1 0 0,1 1 1 0 0,-1 0-1 0 0,0-1 1 0 0,0 0-1 0 0,0 0 1 0 0,0 0-1 0 0,0 0 1 0 0,0 0-1 0 0,0-1 1 0 0,2-1-1 0 0,8-5 157 0 0,-1-1-1 0 0,0-1 0 0 0,-1 0 1 0 0,12-13-1 0 0,-15 15-45 0 0,25-25-90 0 0,-2 0 0 0 0,-2-2 0 0 0,-1-2 0 0 0,-2 0 0 0 0,-1-2 0 0 0,-2 0 0 0 0,19-48 0 0 0,-40 84-54 0 0,54-134-1592 0 0,-6-1-3546 0 0,-45 118 4021 0 0,-7 19 2238 0 0,-5 12 1669 0 0,-49 108 3336 0 0,38-70-6060 0 0,1 0 1 0 0,3 2 0 0 0,-15 98 0 0 0,27-129-59 0 0,1 1-1 0 0,0-1 1 0 0,5 36-1 0 0,-3-47-24 0 0,0 1 1 0 0,1-1-1 0 0,1 1 0 0 0,0-1 0 0 0,0 0 1 0 0,0 0-1 0 0,1-1 0 0 0,1 1 1 0 0,0-1-1 0 0,5 8 0 0 0,-9-14-11 0 0,1-1 0 0 0,-1 0 0 0 0,0 0 0 0 0,1 0 0 0 0,-1 0 0 0 0,0 0 0 0 0,1 0 0 0 0,-1 0 0 0 0,1 0 0 0 0,-1-1 1 0 0,1 1-1 0 0,0-1 0 0 0,-1 1 0 0 0,1-1 0 0 0,0 0 0 0 0,-1 1 0 0 0,1-1 0 0 0,0 0 0 0 0,0 0 0 0 0,-1 0 0 0 0,1 0 0 0 0,2-1 0 0 0,-1 1-189 0 0,0-1 1 0 0,0 0-1 0 0,1 0 1 0 0,-1 0-1 0 0,0 0 0 0 0,0 0 1 0 0,0-1-1 0 0,0 1 0 0 0,0-1 1 0 0,4-3-1 0 0,1-3-5569 0 0</inkml:trace>
</inkml:ink>
</file>

<file path=ppt/ink/ink3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7.528"/>
    </inkml:context>
    <inkml:brush xml:id="br0">
      <inkml:brushProperty name="width" value="0.05" units="cm"/>
      <inkml:brushProperty name="height" value="0.05" units="cm"/>
      <inkml:brushProperty name="color" value="#008C3A"/>
    </inkml:brush>
  </inkml:definitions>
  <inkml:trace contextRef="#ctx0" brushRef="#br0">84 84 3225 0 0,'-2'-2'390'0'0,"-25"-11"12971"0"0,16 36-13210 0 0,2 1 0 0 0,0 0 1 0 0,2 1-1 0 0,-8 46 0 0 0,13-60-177 0 0,1 0 0 0 0,1 0-1 0 0,0 1 1 0 0,0-1 0 0 0,1 0-1 0 0,0 1 1 0 0,1-1 0 0 0,1 0-1 0 0,-1 0 1 0 0,2 0 0 0 0,0-1-1 0 0,0 1 1 0 0,11 18 0 0 0,-15-28 25 0 0,1 0 1 0 0,-1 0 0 0 0,1 0 0 0 0,0 0-1 0 0,0 0 1 0 0,0 0 0 0 0,0 0 0 0 0,0 0-1 0 0,0-1 1 0 0,0 1 0 0 0,0 0 0 0 0,0-1-1 0 0,0 1 1 0 0,0 0 0 0 0,0-1 0 0 0,0 1-1 0 0,0-1 1 0 0,1 0 0 0 0,-1 1 0 0 0,0-1-1 0 0,0 0 1 0 0,2 0 0 0 0,-1 0-14 0 0,1 0 1 0 0,-1-1-1 0 0,0 1 1 0 0,0-1-1 0 0,1 1 0 0 0,-1-1 1 0 0,0 0-1 0 0,0 0 1 0 0,0 0-1 0 0,0 0 1 0 0,2-2-1 0 0,5-3-104 0 0,-1 0-1 0 0,0-1 1 0 0,-1 0 0 0 0,9-10 0 0 0,-1-2-182 0 0,0 0 0 0 0,-1-2 1 0 0,-1 0-1 0 0,11-24 1 0 0,33-94-2156 0 0,-13 33 1567 0 0,-52 125 1720 0 0,1 1 0 0 0,1 0 0 0 0,0 1 0 0 0,2-1 0 0 0,0 1 1 0 0,2 0-1 0 0,0 30 0 0 0,3-29-935 0 0,1 0 0 0 0,1 0 0 0 0,1 0 0 0 0,2 0 0 0 0,0-1 0 0 0,1 0 0 0 0,13 28 0 0 0,-16-42-1322 0 0</inkml:trace>
</inkml:ink>
</file>

<file path=ppt/ink/ink3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8.327"/>
    </inkml:context>
    <inkml:brush xml:id="br0">
      <inkml:brushProperty name="width" value="0.05" units="cm"/>
      <inkml:brushProperty name="height" value="0.05" units="cm"/>
      <inkml:brushProperty name="color" value="#008C3A"/>
    </inkml:brush>
  </inkml:definitions>
  <inkml:trace contextRef="#ctx0" brushRef="#br0">385 207 14283 0 0,'0'-10'452'0'0,"-1"-1"1"0"0,1 1-1 0 0,-2-1 1 0 0,1 1-1 0 0,-2 0 1 0 0,1-1-1 0 0,-7-13 0 0 0,8 21-396 0 0,0 0-1 0 0,0 1 1 0 0,-1-1-1 0 0,1 1 0 0 0,-1 0 1 0 0,1-1-1 0 0,-1 1 1 0 0,0 0-1 0 0,0 0 1 0 0,0 0-1 0 0,0 0 0 0 0,-1 0 1 0 0,1 0-1 0 0,-1 1 1 0 0,1-1-1 0 0,-1 1 0 0 0,1 0 1 0 0,-1 0-1 0 0,1 0 1 0 0,-1 0-1 0 0,0 0 0 0 0,0 0 1 0 0,0 1-1 0 0,1-1 1 0 0,-1 1-1 0 0,0 0 0 0 0,0 0 1 0 0,0 0-1 0 0,0 0 1 0 0,0 0-1 0 0,0 1 0 0 0,-3 0 1 0 0,-6 3-37 0 0,0-1 0 0 0,1 2 0 0 0,-1-1 0 0 0,1 2 1 0 0,0 0-1 0 0,0 0 0 0 0,-12 9 0 0 0,5-1-97 0 0,0 0-1 0 0,2 1 1 0 0,-18 20 0 0 0,22-21 82 0 0,0 1 0 0 0,1 0 0 0 0,1 1 0 0 0,1 0 0 0 0,0 0 0 0 0,1 1 0 0 0,-9 29 0 0 0,15-38-22 0 0,-1 1-1 0 0,2 0 0 0 0,-1-1 0 0 0,2 1 1 0 0,-1 0-1 0 0,1 0 0 0 0,2 17 0 0 0,-1-20-78 0 0,0-1 0 0 0,0 1-1 0 0,1 0 1 0 0,0-1 0 0 0,0 1-1 0 0,1-1 1 0 0,0 1 0 0 0,0-1-1 0 0,0 0 1 0 0,0 0 0 0 0,1 0-1 0 0,7 7 1 0 0,-9-10 8 0 0,0 0 0 0 0,0-1-1 0 0,0 1 1 0 0,0 0 0 0 0,0-1 0 0 0,1 0 0 0 0,-1 1-1 0 0,0-1 1 0 0,1 0 0 0 0,-1 0 0 0 0,1 0 0 0 0,-1-1-1 0 0,1 1 1 0 0,0-1 0 0 0,-1 1 0 0 0,6-1 0 0 0,-4 0-38 0 0,1-1 1 0 0,-1 1-1 0 0,1-1 1 0 0,-1 0-1 0 0,1-1 1 0 0,-1 1 0 0 0,0-1-1 0 0,1 0 1 0 0,3-2-1 0 0,8-7-301 0 0,0 0 0 0 0,-1 0 1 0 0,24-25-1 0 0,-29 26 263 0 0,25-26-784 0 0,-3-2 0 0 0,-1-1 0 0 0,28-45 0 0 0,-12 15 299 0 0,-60 98 8473 0 0,2 17-6120 0 0,9-36-1744 0 0,1-1 0 0 0,0 1 0 0 0,0-1 0 0 0,1 1 0 0 0,0 0 0 0 0,1-1-1 0 0,0 1 1 0 0,3 12 0 0 0,-3-21 4 0 0,-1 0 0 0 0,0 0-1 0 0,0 0 1 0 0,1 0 0 0 0,-1-1-1 0 0,1 1 1 0 0,-1 0 0 0 0,1 0-1 0 0,-1 0 1 0 0,1 0 0 0 0,0 0-1 0 0,-1-1 1 0 0,1 1 0 0 0,0 0-1 0 0,-1-1 1 0 0,1 1 0 0 0,0 0-1 0 0,0-1 1 0 0,0 1 0 0 0,0-1-1 0 0,-1 1 1 0 0,1-1 0 0 0,0 0-1 0 0,0 1 1 0 0,0-1 0 0 0,0 0-1 0 0,0 0 1 0 0,0 0 0 0 0,0 1-1 0 0,0-1 1 0 0,0 0 0 0 0,0 0-1 0 0,0 0 1 0 0,0-1 0 0 0,0 1-1 0 0,0 0 1 0 0,0 0 0 0 0,0-1-1 0 0,0 1 1 0 0,0 0 0 0 0,0-1-1 0 0,0 1 1 0 0,0-1 0 0 0,1 0-1 0 0,5-3-574 0 0,0-1 0 0 0,0 1 0 0 0,-1-1 0 0 0,9-8 0 0 0,-10 8 136 0 0,20-18-183 0 0,-2-2-1 0 0,0 0 0 0 0,26-41 1 0 0,47-90-1326 0 0,-94 151 1991 0 0,0 3 24 0 0,-1 0 0 0 0,0-1-1 0 0,0 1 1 0 0,0 0 0 0 0,0-1 0 0 0,0 0 0 0 0,0 1 0 0 0,0-5 286 0 0,-3 8 418 0 0,1 1 0 0 0,-1-1 0 0 0,0 1 0 0 0,1 0 0 0 0,-1 0 0 0 0,1 0 0 0 0,0-1 0 0 0,-1 1 0 0 0,1 1 0 0 0,-1 1 0 0 0,-1 2-125 0 0,-8 10-435 0 0,1 0 0 0 0,1 0-1 0 0,1 2 1 0 0,0-1 0 0 0,1 1-1 0 0,1 0 1 0 0,-7 35-1 0 0,12-43-120 0 0,-1-1 0 0 0,1 1 0 0 0,1 0 0 0 0,0-1 0 0 0,0 1 0 0 0,1 0 0 0 0,0-1 0 0 0,1 1 0 0 0,0-1 0 0 0,0 0 0 0 0,1 1 0 0 0,0-1 0 0 0,1 0 0 0 0,0-1-1 0 0,0 1 1 0 0,1-1 0 0 0,8 12 0 0 0,-12-18-124 0 0,0-1 1 0 0,1 1-1 0 0,-1-1 0 0 0,0 1 0 0 0,0-1 0 0 0,1 1 0 0 0,-1-1 0 0 0,1 0 0 0 0,-1 0 0 0 0,1 0 1 0 0,0 0-1 0 0,-1 0 0 0 0,1 0 0 0 0,0 0 0 0 0,0 0 0 0 0,0-1 0 0 0,0 1 0 0 0,0-1 1 0 0,-1 1-1 0 0,1-1 0 0 0,0 0 0 0 0,0 0 0 0 0,0 0 0 0 0,0 0 0 0 0,0 0 0 0 0,3 0 1 0 0,5-4-1265 0 0</inkml:trace>
</inkml:ink>
</file>

<file path=ppt/ink/ink3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8.682"/>
    </inkml:context>
    <inkml:brush xml:id="br0">
      <inkml:brushProperty name="width" value="0.05" units="cm"/>
      <inkml:brushProperty name="height" value="0.05" units="cm"/>
      <inkml:brushProperty name="color" value="#008C3A"/>
    </inkml:brush>
  </inkml:definitions>
  <inkml:trace contextRef="#ctx0" brushRef="#br0">1 6 2761 0 0,'3'-2'7447'0'0,"-3"2"-7337"0"0,16-1 2292 0 0,32 1-4318 0 0,-27 0 2218 0 0,95-1-1822 0 0,-83 0-1945 0 0</inkml:trace>
</inkml:ink>
</file>

<file path=ppt/ink/ink3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29.040"/>
    </inkml:context>
    <inkml:brush xml:id="br0">
      <inkml:brushProperty name="width" value="0.05" units="cm"/>
      <inkml:brushProperty name="height" value="0.05" units="cm"/>
      <inkml:brushProperty name="color" value="#008C3A"/>
    </inkml:brush>
  </inkml:definitions>
  <inkml:trace contextRef="#ctx0" brushRef="#br0">1 208 11058 0 0,'45'17'-16'0'0,"-25"-12"284"0"0,0 0 0 0 0,0-2 0 0 0,0 0 0 0 0,1-2-1 0 0,-1 0 1 0 0,1-1 0 0 0,34-5 0 0 0,-41 3-63 0 0,-1-1 0 0 0,0 0 0 0 0,1-1 0 0 0,-1 0 0 0 0,-1-1 0 0 0,1 0 1 0 0,-1-1-1 0 0,0-1 0 0 0,0 0 0 0 0,0-1 0 0 0,-1 0 0 0 0,14-13 0 0 0,-22 18-192 0 0,0 0-1 0 0,-1 0 0 0 0,1 0 1 0 0,-1 0-1 0 0,0-1 0 0 0,0 1 1 0 0,-1 0-1 0 0,1-1 0 0 0,0 0 0 0 0,-1 1 1 0 0,0-1-1 0 0,0 0 0 0 0,0 0 1 0 0,-1 1-1 0 0,1-1 0 0 0,-1 0 1 0 0,0 0-1 0 0,0 0 0 0 0,0 0 0 0 0,0 0 1 0 0,-1 1-1 0 0,0-1 0 0 0,0 0 1 0 0,0 0-1 0 0,0 1 0 0 0,0-1 1 0 0,-1 0-1 0 0,1 1 0 0 0,-1-1 0 0 0,0 1 1 0 0,0 0-1 0 0,-1 0 0 0 0,1 0 1 0 0,-1 0-1 0 0,1 0 0 0 0,-1 0 1 0 0,0 0-1 0 0,0 1 0 0 0,0 0 0 0 0,0 0 1 0 0,0-1-1 0 0,-1 2 0 0 0,1-1 1 0 0,-1 0-1 0 0,1 1 0 0 0,-1-1 1 0 0,0 1-1 0 0,-4-1 0 0 0,-4 1 23 0 0,1 0-1 0 0,-1 1 1 0 0,1 0-1 0 0,-1 1 1 0 0,1 0-1 0 0,-1 1 1 0 0,1 0-1 0 0,0 1 1 0 0,0 0-1 0 0,0 0 1 0 0,0 1-1 0 0,0 1 1 0 0,1 0-1 0 0,-16 10 1 0 0,18-10 95 0 0,0 1 0 0 0,0 0 0 0 0,0 0 0 0 0,1 0 0 0 0,0 1 0 0 0,0 0 1 0 0,1 0-1 0 0,0 1 0 0 0,0 0 0 0 0,1 0 0 0 0,0 0 0 0 0,0 1 0 0 0,1 0 0 0 0,0 0 0 0 0,1 0 0 0 0,0 0 0 0 0,-4 17 0 0 0,7-17-3 0 0,0-1 1 0 0,0 1-1 0 0,1 0 0 0 0,0-1 0 0 0,0 1 0 0 0,1 0 0 0 0,0-1 0 0 0,1 1 0 0 0,0-1 0 0 0,0 0 0 0 0,1 0 0 0 0,0 0 0 0 0,0-1 0 0 0,1 1 0 0 0,10 12 0 0 0,-9-12-352 0 0,1-1-1 0 0,0 0 1 0 0,0 0 0 0 0,0 0-1 0 0,1-1 1 0 0,10 5 0 0 0,-13-7-361 0 0,1-1-1 0 0,0 0 1 0 0,1 0 0 0 0,-1-1 0 0 0,0 0 0 0 0,1 0-1 0 0,-1 0 1 0 0,1-1 0 0 0,8 1 0 0 0,14-2-5399 0 0</inkml:trace>
</inkml:ink>
</file>

<file path=ppt/ink/ink3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1.173"/>
    </inkml:context>
    <inkml:brush xml:id="br0">
      <inkml:brushProperty name="width" value="0.05" units="cm"/>
      <inkml:brushProperty name="height" value="0.05" units="cm"/>
      <inkml:brushProperty name="color" value="#008C3A"/>
    </inkml:brush>
  </inkml:definitions>
  <inkml:trace contextRef="#ctx0" brushRef="#br0">77 35 5657 0 0,'-10'-13'1486'0'0,"8"11"-1424"0"0,1-1-1 0 0,-1 1 1 0 0,0 0 0 0 0,1 0 0 0 0,-1 0-1 0 0,0 0 1 0 0,0 1 0 0 0,0-1 0 0 0,-4-1-1 0 0,4 5-187 0 0,1 0-1 0 0,-1 0 1 0 0,0 0 0 0 0,0 0-1 0 0,1 1 1 0 0,0-1-1 0 0,-1 0 1 0 0,1 1-1 0 0,-1 3 1 0 0,0-2-33 0 0,0 0 90 0 0,0 0-1 0 0,0 0 0 0 0,0 0 0 0 0,1 0 0 0 0,0 1 0 0 0,0-1 1 0 0,0 0-1 0 0,0 1 0 0 0,1-1 0 0 0,-1 1 0 0 0,1-1 0 0 0,0 1 1 0 0,2 8-1 0 0,-2-9-19 0 0,0 0 1 0 0,0-1-1 0 0,-1 1 1 0 0,1 0-1 0 0,-1 0 0 0 0,0 0 1 0 0,0 0-1 0 0,-2 5 1 0 0,1-5 12 0 0,1-1 1 0 0,0 1-1 0 0,0 0 1 0 0,0-1-1 0 0,1 1 1 0 0,-1 0-1 0 0,1 0 1 0 0,0 5-1 0 0,1-4-14 0 0</inkml:trace>
</inkml:ink>
</file>

<file path=ppt/ink/ink3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1.564"/>
    </inkml:context>
    <inkml:brush xml:id="br0">
      <inkml:brushProperty name="width" value="0.05" units="cm"/>
      <inkml:brushProperty name="height" value="0.05" units="cm"/>
      <inkml:brushProperty name="color" value="#008C3A"/>
    </inkml:brush>
  </inkml:definitions>
  <inkml:trace contextRef="#ctx0" brushRef="#br0">57 41 920 0 0,'-1'-4'701'0'0,"0"1"1"0"0,1 0-1 0 0,-1 0 0 0 0,1-1 0 0 0,-1 1 0 0 0,1 0 1 0 0,0-5-1 0 0,1-2 1372 0 0,-4 34 7191 0 0,-6 30-7257 0 0,-3 15-2259 0 0,-12 247 394 0 0,20 3-133 0 0,4-300-10 0 0,-1 53-1695 0 0,2-79 200 0 0</inkml:trace>
</inkml:ink>
</file>

<file path=ppt/ink/ink3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2.110"/>
    </inkml:context>
    <inkml:brush xml:id="br0">
      <inkml:brushProperty name="width" value="0.05" units="cm"/>
      <inkml:brushProperty name="height" value="0.05" units="cm"/>
      <inkml:brushProperty name="color" value="#008C3A"/>
    </inkml:brush>
  </inkml:definitions>
  <inkml:trace contextRef="#ctx0" brushRef="#br0">43 66 4609 0 0,'0'-2'63'0'0,"1"1"-1"0"0,-1-1 1 0 0,1 1 0 0 0,0-1-1 0 0,0 1 1 0 0,-1-1 0 0 0,1 1 0 0 0,0-1-1 0 0,1 1 1 0 0,-1 0 0 0 0,0-1-1 0 0,0 1 1 0 0,0 0 0 0 0,1 0-1 0 0,-1 0 1 0 0,3-1 0 0 0,24-15 495 0 0,-17 12-317 0 0,-1 1 1 0 0,1 1-1 0 0,0-1 0 0 0,-1 2 0 0 0,1 0 0 0 0,0 0 0 0 0,1 1 0 0 0,-1 0 1 0 0,0 1-1 0 0,0 0 0 0 0,14 2 0 0 0,-10 0 76 0 0,0 1 0 0 0,-1 0 1 0 0,1 1-1 0 0,-1 0 0 0 0,0 1 1 0 0,0 1-1 0 0,25 13 0 0 0,-30-13-226 0 0,-1 1 0 0 0,1-1 0 0 0,-1 2 0 0 0,-1-1 0 0 0,1 1 0 0 0,-1 0 0 0 0,0 0 0 0 0,-1 1-1 0 0,0 0 1 0 0,0 0 0 0 0,-1 1 0 0 0,-1-1 0 0 0,1 1 0 0 0,-1 0 0 0 0,-1 0 0 0 0,0 1 0 0 0,0-1 0 0 0,-1 1 0 0 0,-1-1 0 0 0,0 1 0 0 0,0 0 0 0 0,-1 0-1 0 0,0-1 1 0 0,-1 1 0 0 0,0 0 0 0 0,-1-1 0 0 0,0 1 0 0 0,0-1 0 0 0,-1 1 0 0 0,-1-1 0 0 0,0 0 0 0 0,0 0 0 0 0,-1-1 0 0 0,0 1 0 0 0,-1-1-1 0 0,0 0 1 0 0,0 0 0 0 0,-10 9 0 0 0,4-6-23 0 0,-1-1 0 0 0,-1 0-1 0 0,0-1 1 0 0,0-1-1 0 0,0 0 1 0 0,-1-1 0 0 0,-1 0-1 0 0,0-1 1 0 0,1-1 0 0 0,-20 4-1 0 0,24-7-272 0 0,-1 0-1 0 0,1-1 1 0 0,-1-1-1 0 0,0 0 1 0 0,0 0-1 0 0,1-2 1 0 0,-1 1-1 0 0,0-1 0 0 0,0-1 1 0 0,1 0-1 0 0,-1-1 1 0 0,1 0-1 0 0,0-1 1 0 0,0 0-1 0 0,-16-8 1 0 0,14 5-189 0 0,9 5 279 0 0,-1 0-1 0 0,1 0 0 0 0,0 0 1 0 0,0-1-1 0 0,-4-4 1 0 0,11 5 1405 0 0,-3 2-1226 0 0,0-1-1 0 0,1 0 1 0 0,0 1 0 0 0,-1-1-1 0 0,1 1 1 0 0,-1-1-1 0 0,1 1 1 0 0,-1-1-1 0 0,1 1 1 0 0,0-1-1 0 0,0 1 1 0 0,-1 0-1 0 0,1 0 1 0 0,0-1-1 0 0,1 1 1 0 0,1-1-20 0 0,0 1 0 0 0,0 0 0 0 0,0 0-1 0 0,0 1 1 0 0,0-1 0 0 0,0 1 0 0 0,-1-1 0 0 0,1 1 0 0 0,0 0 0 0 0,0 0 0 0 0,0 0-1 0 0,-1 0 1 0 0,1 1 0 0 0,0-1 0 0 0,-1 1 0 0 0,1-1 0 0 0,-1 1 0 0 0,0 0 0 0 0,4 4-1 0 0,152 155 1781 0 0,-137-141-1774 0 0,186 176 1260 0 0,-203-192-1326 0 0,5 4 51 0 0,-9-8-41 0 0,0 0 0 0 0,0 0 0 0 0,0 0-1 0 0,0 0 1 0 0,0 0 0 0 0,0 0 0 0 0,0 0 0 0 0,0-1 0 0 0,0 1-1 0 0,0 0 1 0 0,0 0 0 0 0,0 0 0 0 0,0 0 0 0 0,0 0-1 0 0,0 0 1 0 0,0 0 0 0 0,0 0 0 0 0,0 0 0 0 0,0 0-1 0 0,0 0 1 0 0,0-1 0 0 0,0 1 0 0 0,0 0 0 0 0,0 0-1 0 0,0 0 1 0 0,0 0 0 0 0,0 0 0 0 0,0 0 0 0 0,0 0-1 0 0,1 0 1 0 0,-1 0 0 0 0,0 0 0 0 0,0 0 0 0 0,0 0-1 0 0,0 0 1 0 0,0 0 0 0 0,0 0 0 0 0,-1-4-242 0 0</inkml:trace>
</inkml:ink>
</file>

<file path=ppt/ink/ink3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2.564"/>
    </inkml:context>
    <inkml:brush xml:id="br0">
      <inkml:brushProperty name="width" value="0.05" units="cm"/>
      <inkml:brushProperty name="height" value="0.05" units="cm"/>
      <inkml:brushProperty name="color" value="#008C3A"/>
    </inkml:brush>
  </inkml:definitions>
  <inkml:trace contextRef="#ctx0" brushRef="#br0">17 9 3225 0 0,'-15'-8'6328'0'0,"13"26"3715"0"0,3 0-12114 0 0,3 299 2529 0 0,0-216-784 0 0,-7-61-354 0 0,0 0-1770 0 0,7-16-2038 0 0,-4-24 4428 0 0,0 0-1 0 0,1 1 1 0 0,-1-1-1 0 0,0 1 0 0 0,0-1 1 0 0,1 0-1 0 0,-1 1 0 0 0,0-1 1 0 0,0 0-1 0 0,1 0 1 0 0,-1 1-1 0 0,0-1 0 0 0,1 0 1 0 0,-1 0-1 0 0,0 1 0 0 0,1-1 1 0 0,-1 0-1 0 0,0 0 1 0 0,1 0-1 0 0,-1 1 0 0 0,1-1 1 0 0,-1 0-1 0 0,0 0 0 0 0,1 0 1 0 0,-1 0-1 0 0,1 0 1 0 0,-1 0-1 0 0,1 0 0 0 0,-1 0 1 0 0,0 0-1 0 0,1 0 0 0 0,-1 0 1 0 0,1 0-1 0 0,-1-1 1 0 0,0 1-1 0 0,1 0 0 0 0,-1 0 1 0 0,1 0-1 0 0,-1 0 0 0 0,0-1 1 0 0,1 1-1 0 0,-1 0 1 0 0,0 0-1 0 0,1-1 0 0 0,-1 1 1 0 0,0 0-1 0 0,1-1 0 0 0,-1 1 1 0 0,18-17 110 0 0,-6 1-103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0.119"/>
    </inkml:context>
    <inkml:brush xml:id="br0">
      <inkml:brushProperty name="width" value="0.05" units="cm"/>
      <inkml:brushProperty name="height" value="0.05" units="cm"/>
      <inkml:brushProperty name="color" value="#004F8B"/>
    </inkml:brush>
  </inkml:definitions>
  <inkml:trace contextRef="#ctx0" brushRef="#br0">203 41 1376 0 0,'0'0'334'0'0,"1"-1"0"0"0,-1 1 0 0 0,0-1-1 0 0,0 1 1 0 0,1-1 0 0 0,-1 1 0 0 0,0-1-1 0 0,0 0 1 0 0,0 1 0 0 0,0-1 0 0 0,0 1-1 0 0,0-1 1 0 0,0 0 0 0 0,0 1 0 0 0,0-1-1 0 0,0 1 1 0 0,0-1 0 0 0,0 0 0 0 0,0 1-1 0 0,0-1 1 0 0,-1 1 0 0 0,1-1 0 0 0,0 1-1 0 0,0-1 1 0 0,-1 1 0 0 0,1-1 0 0 0,0 1-1 0 0,-1-1 1 0 0,1 1 0 0 0,-1-1 0 0 0,1 1-1 0 0,0-1 1 0 0,-1 1 0 0 0,1 0 0 0 0,-2-1-1 0 0,-16-13 5852 0 0,14 12-6096 0 0,-1 1 0 0 0,1 0 0 0 0,-1 0 0 0 0,1 0 0 0 0,-1 0 0 0 0,1 1 0 0 0,-1 0 0 0 0,1-1 0 0 0,-1 2 0 0 0,0-1 0 0 0,1 0 0 0 0,-1 1 0 0 0,1 0 0 0 0,-1 0 0 0 0,1 1 0 0 0,0-1 1 0 0,-1 1-1 0 0,1 0 0 0 0,0 0 0 0 0,-7 4 0 0 0,4-2 21 0 0,1 1-1 0 0,-1 0 1 0 0,1 0 0 0 0,-1 0 0 0 0,1 1 0 0 0,1 0 0 0 0,-1 0 0 0 0,1 0 0 0 0,0 1 0 0 0,1 0 0 0 0,-5 7 0 0 0,8-10-129 0 0,0-1 0 0 0,0 1 0 0 0,0-1 0 0 0,0 0 0 0 0,0 1-1 0 0,1 0 1 0 0,0-1 0 0 0,0 1 0 0 0,0-1 0 0 0,0 1 0 0 0,0-1 0 0 0,1 1 0 0 0,-1 0 0 0 0,1-1 0 0 0,0 1 0 0 0,0-1 0 0 0,0 0 0 0 0,1 1 0 0 0,-1-1 0 0 0,1 0-1 0 0,2 4 1 0 0,6 7-149 0 0,0-1-1 0 0,0 0 0 0 0,19 16 0 0 0,-7-5 21 0 0,-17-19 64 0 0,-1 0 1 0 0,0 0-1 0 0,0 0 1 0 0,-1 0-1 0 0,1 0 1 0 0,-1 1-1 0 0,3 7 1 0 0,-6-12 72 0 0,0 0-1 0 0,1 0 1 0 0,-1 1 0 0 0,0-1-1 0 0,0 0 1 0 0,0 0 0 0 0,0 0-1 0 0,0 0 1 0 0,0 0 0 0 0,0 0 0 0 0,0 1-1 0 0,0-1 1 0 0,-1 0 0 0 0,1 0-1 0 0,0 0 1 0 0,-1 0 0 0 0,1 0 0 0 0,-1 0-1 0 0,0 1 1 0 0,0 0-15 0 0,-1-1 1 0 0,1 0-1 0 0,0 1 0 0 0,-1-1 1 0 0,0 0-1 0 0,1 0 0 0 0,-1 0 1 0 0,0 0-1 0 0,0 0 0 0 0,1 0 1 0 0,-1-1-1 0 0,0 1 0 0 0,0-1 1 0 0,-4 1-1 0 0,-15 1-1357 0 0,7-3-3566 0 0,2-2-1040 0 0</inkml:trace>
</inkml:ink>
</file>

<file path=ppt/ink/ink3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3.030"/>
    </inkml:context>
    <inkml:brush xml:id="br0">
      <inkml:brushProperty name="width" value="0.05" units="cm"/>
      <inkml:brushProperty name="height" value="0.05" units="cm"/>
      <inkml:brushProperty name="color" value="#008C3A"/>
    </inkml:brush>
  </inkml:definitions>
  <inkml:trace contextRef="#ctx0" brushRef="#br0">280 15 8754 0 0,'0'-1'208'0'0,"0"1"1"0"0,0-1 0 0 0,0 1-1 0 0,0-1 1 0 0,0 0-1 0 0,0 1 1 0 0,0-1-1 0 0,0 1 1 0 0,0-1 0 0 0,-1 1-1 0 0,1-1 1 0 0,0 1-1 0 0,0-1 1 0 0,-1 1-1 0 0,1-1 1 0 0,0 1 0 0 0,-1-1-1 0 0,1 1 1 0 0,0 0-1 0 0,-1-1 1 0 0,1 1-1 0 0,-1 0 1 0 0,1-1 0 0 0,0 1-1 0 0,-1 0 1 0 0,1-1-1 0 0,-1 1 1 0 0,-18-1 2786 0 0,-21 13-1949 0 0,35-10-1134 0 0,-7 2-69 0 0,-22 9-53 0 0,0 0-1 0 0,1 2 0 0 0,-50 31 1 0 0,82-46 300 0 0,1 1 0 0 0,-1-1 0 0 0,0 1-1 0 0,0 0 1 0 0,0-1 0 0 0,1 1 0 0 0,-1 0 0 0 0,0 0 0 0 0,1-1 0 0 0,-1 1 0 0 0,0 0 0 0 0,1 0 0 0 0,-1 0 0 0 0,1 0 0 0 0,0 0 0 0 0,-1 0 0 0 0,1 0-1 0 0,0 0 1 0 0,-1 0 0 0 0,1 0 0 0 0,0 0 0 0 0,0 0 0 0 0,0 0 0 0 0,0 0 0 0 0,0 0 0 0 0,0 0 0 0 0,0 1 0 0 0,1 1-62 0 0,0-1-1 0 0,0 1 1 0 0,0-1 0 0 0,1 1 0 0 0,-1-1 0 0 0,1 0 0 0 0,-1 0 0 0 0,1 1 0 0 0,0-1-1 0 0,2 2 1 0 0,6 5-234 0 0,0-1 0 0 0,1 0 0 0 0,15 9 0 0 0,-10-8 126 0 0,1-1-1 0 0,-1-1 1 0 0,1-1-1 0 0,1 0 1 0 0,23 4-1 0 0,-3-3-892 0 0,56 2-1 0 0,-43-7-5190 0 0</inkml:trace>
</inkml:ink>
</file>

<file path=ppt/ink/ink3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4.959"/>
    </inkml:context>
    <inkml:brush xml:id="br0">
      <inkml:brushProperty name="width" value="0.05" units="cm"/>
      <inkml:brushProperty name="height" value="0.05" units="cm"/>
      <inkml:brushProperty name="color" value="#008C3A"/>
    </inkml:brush>
  </inkml:definitions>
  <inkml:trace contextRef="#ctx0" brushRef="#br0">1 576 3681 0 0,'7'0'1170'0'0,"-1"-1"1"0"0,1 0 0 0 0,0 0-1 0 0,9-3 1 0 0,32-14 781 0 0,44-30-699 0 0,-87 46-1021 0 0,60-37 851 0 0,-2-2 0 0 0,70-60-1 0 0,-116 87-1064 0 0,-1-2-1 0 0,0 0 1 0 0,-1 0-1 0 0,-1-2 1 0 0,19-29-1 0 0,-28 39-135 0 0,0 0 0 0 0,-1-1 0 0 0,0 1 0 0 0,0-1-1 0 0,-1 0 1 0 0,0 0 0 0 0,-1 0 0 0 0,0 0 0 0 0,0 0 0 0 0,-1-1 0 0 0,0 1-1 0 0,-1-1 1 0 0,0 1 0 0 0,0 0 0 0 0,-4-18 0 0 0,4 25 127 0 0,0 1 0 0 0,-1-1 1 0 0,1 0-1 0 0,-1 1 0 0 0,1-1 0 0 0,-1 1 1 0 0,0-1-1 0 0,1 1 0 0 0,-1 0 0 0 0,0-1 1 0 0,0 1-1 0 0,0 0 0 0 0,0-1 0 0 0,0 1 1 0 0,-1 0-1 0 0,1 0 0 0 0,0 0 0 0 0,0 0 1 0 0,-1 0-1 0 0,1 0 0 0 0,-1 0 0 0 0,-1 0 1 0 0,0 0 46 0 0,1 1-1 0 0,0 0 1 0 0,-1-1 0 0 0,1 1 0 0 0,0 0 0 0 0,-1 1 0 0 0,1-1 0 0 0,-1 0 0 0 0,1 1 0 0 0,0-1 0 0 0,0 1 0 0 0,-1 0 0 0 0,-3 1 0 0 0,-5 4 191 0 0,0 0 1 0 0,0 1-1 0 0,0 1 1 0 0,-14 12 0 0 0,-6 8-182 0 0,2 1 0 0 0,1 2 0 0 0,1 1 1 0 0,1 1-1 0 0,3 1 0 0 0,0 1 1 0 0,2 1-1 0 0,2 0 0 0 0,1 2 1 0 0,2 1-1 0 0,2 0 0 0 0,2 0 0 0 0,-12 61 1 0 0,21-75 211 0 0,0 1 0 0 0,2-1 1 0 0,1 0-1 0 0,5 41 0 0 0,-4-53-306 0 0,2 0 0 0 0,-1 0-1 0 0,2 0 1 0 0,0 0 0 0 0,0-1-1 0 0,2 0 1 0 0,-1 1 0 0 0,1-2 0 0 0,1 1-1 0 0,12 15 1 0 0,-18-24-6 0 0,1-1 0 0 0,0 0 1 0 0,0 1-1 0 0,0-1 0 0 0,0 0 0 0 0,1 0 0 0 0,-1 0 1 0 0,1-1-1 0 0,-1 1 0 0 0,1-1 0 0 0,-1 1 0 0 0,1-1 0 0 0,0 0 1 0 0,0 0-1 0 0,-1 0 0 0 0,1 0 0 0 0,0 0 0 0 0,0-1 1 0 0,0 1-1 0 0,5-1 0 0 0,-4-1 25 0 0,0 0-1 0 0,0 0 1 0 0,0 0-1 0 0,0 0 1 0 0,0-1-1 0 0,0 0 1 0 0,-1 0-1 0 0,1 0 1 0 0,-1 0-1 0 0,0 0 1 0 0,1-1-1 0 0,-1 0 1 0 0,0 1-1 0 0,4-7 1 0 0,3-2-1 0 0,0-1 1 0 0,-1-1 0 0 0,-1 0-1 0 0,0 0 1 0 0,-1-1-1 0 0,-1 1 1 0 0,0-2 0 0 0,5-14-1 0 0,-5 6-264 0 0,0 0 0 0 0,-1-1 0 0 0,-1 1 0 0 0,1-34 0 0 0,-5 56 248 0 0,-2-38-927 0 0,2 38 905 0 0,0-1 1 0 0,0 1 0 0 0,0 0-1 0 0,0 0 1 0 0,0 0 0 0 0,-1 0-1 0 0,1 0 1 0 0,0 0 0 0 0,-1 0-1 0 0,1 0 1 0 0,0 0 0 0 0,-1 0 0 0 0,0 0-1 0 0,1 0 1 0 0,-1 0 0 0 0,1 0-1 0 0,-1 0 1 0 0,0 0 0 0 0,0 1-1 0 0,1-1 1 0 0,-1 0 0 0 0,0 0-1 0 0,0 1 1 0 0,0-1 0 0 0,0 1 0 0 0,0-1-1 0 0,0 1 1 0 0,0-1 0 0 0,0 1-1 0 0,-2-1 1 0 0,1 2 155 0 0,0-1 1 0 0,0 1-1 0 0,0 0 1 0 0,0 0-1 0 0,0 0 1 0 0,0 0-1 0 0,0 0 1 0 0,0 0 0 0 0,0 1-1 0 0,0-1 1 0 0,1 0-1 0 0,-1 1 1 0 0,0 0-1 0 0,-1 2 1 0 0,-21 27 1144 0 0,21-27-1239 0 0,0 1 1 0 0,0 0-1 0 0,0 1 1 0 0,1-1 0 0 0,0 0-1 0 0,0 1 1 0 0,0-1-1 0 0,1 1 1 0 0,0-1 0 0 0,0 1-1 0 0,0 0 1 0 0,1 0 0 0 0,0-1-1 0 0,0 10 1 0 0,1-11-93 0 0,0 0-1 0 0,0 0 1 0 0,1 0 0 0 0,-1 0-1 0 0,1 0 1 0 0,0 0 0 0 0,0 0 0 0 0,0-1-1 0 0,0 1 1 0 0,1-1 0 0 0,-1 1 0 0 0,1-1-1 0 0,0 0 1 0 0,0 0 0 0 0,0 0 0 0 0,0-1-1 0 0,1 1 1 0 0,-1-1 0 0 0,1 1 0 0 0,5 1-1 0 0,-4-1-25 0 0,1-1-1 0 0,-1 1 0 0 0,1-1 0 0 0,0-1 1 0 0,0 1-1 0 0,0-1 0 0 0,0 0 0 0 0,0 0 1 0 0,0-1-1 0 0,0 1 0 0 0,0-1 0 0 0,0-1 1 0 0,9-1-1 0 0,-6 0 20 0 0,0 0 0 0 0,0-1-1 0 0,0-1 1 0 0,0 1 0 0 0,0-1 0 0 0,-1-1 0 0 0,15-10 0 0 0,-3 0-223 0 0,-1-1 0 0 0,-1-1 1 0 0,0-1-1 0 0,-1-1 0 0 0,24-35 0 0 0,-28 35-101 0 0,-7 12-23 0 0,0 0-1 0 0,-1 0 1 0 0,0-1-1 0 0,-1 0 1 0 0,0 0-1 0 0,0 0 1 0 0,5-16-1 0 0,-15 48 8045 0 0,3-16-7055 0 0,1 1 1 0 0,0-1 0 0 0,1 0 0 0 0,-1 14 0 0 0,2-19-591 0 0,0 0 1 0 0,0 0-1 0 0,1 0 1 0 0,-1 0-1 0 0,1 0 1 0 0,0 0-1 0 0,-1 0 1 0 0,2 0-1 0 0,-1-1 1 0 0,0 1-1 0 0,0 0 1 0 0,1-1-1 0 0,0 1 1 0 0,-1-1-1 0 0,1 1 1 0 0,0-1-1 0 0,4 4 1 0 0,-4-4-74 0 0,0 0 1 0 0,0-1-1 0 0,1 1 1 0 0,-1-1-1 0 0,0 1 1 0 0,0-1-1 0 0,1 0 1 0 0,-1 0-1 0 0,1 0 1 0 0,-1 0-1 0 0,1 0 1 0 0,-1-1-1 0 0,1 1 1 0 0,0-1-1 0 0,-1 0 1 0 0,1 0-1 0 0,0 0 1 0 0,3 0-1 0 0,-1-1 24 0 0,-1 0 0 0 0,0 0 0 0 0,1-1 0 0 0,-1 1 0 0 0,0-1 0 0 0,0 0 0 0 0,0 0 0 0 0,0-1 0 0 0,7-5 0 0 0,4-4-144 0 0,-1-2-1 0 0,0 0 1 0 0,22-31 0 0 0,-33 41 115 0 0,16-23-522 0 0,21-35 0 0 0,-32 48-567 0 0,-1-1-1 0 0,7-20 0 0 0,-15 33 2340 0 0,-2 6 1144 0 0,-6 11 1631 0 0,-9 34-3975 0 0,2 2 0 0 0,2-1 0 0 0,-12 90 0 0 0,18-83 108 0 0,-4-1 1 0 0,-1 0-1 0 0,-24 61 1 0 0,26-90 141 0 0,2-3 377 0 0,-1-1 0 0 0,-1 0-1 0 0,-28 42 1 0 0,39-65-515 0 0,0 0-1 0 0,0 1 1 0 0,0-1-1 0 0,0 0 0 0 0,0 0 1 0 0,-1 0-1 0 0,1 1 1 0 0,0-1-1 0 0,0 0 1 0 0,0 0-1 0 0,0 0 1 0 0,-1 0-1 0 0,1 1 0 0 0,0-1 1 0 0,0 0-1 0 0,-1 0 1 0 0,1 0-1 0 0,0 0 1 0 0,0 0-1 0 0,-1 0 1 0 0,1 0-1 0 0,0 0 0 0 0,0 0 1 0 0,-1 0-1 0 0,1 0 1 0 0,0 0-1 0 0,0 0 1 0 0,-1 0-1 0 0,1 0 1 0 0,0 0-1 0 0,0 0 0 0 0,-1 0 1 0 0,1 0-1 0 0,0 0 1 0 0,0 0-1 0 0,-1 0 1 0 0,1 0-1 0 0,0-1 0 0 0,0 1 1 0 0,-9-11 484 0 0,0-16-577 0 0,10 20-56 0 0,-1-1-1 0 0,1 1 1 0 0,0 0-1 0 0,1 0 1 0 0,-1 0-1 0 0,2 0 1 0 0,-1 0-1 0 0,1 0 1 0 0,0 1-1 0 0,0-1 0 0 0,0 1 1 0 0,1-1-1 0 0,6-6 1 0 0,8-11-629 0 0,38-38 0 0 0,-12 17-252 0 0,-20 22 407 0 0</inkml:trace>
</inkml:ink>
</file>

<file path=ppt/ink/ink3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6.545"/>
    </inkml:context>
    <inkml:brush xml:id="br0">
      <inkml:brushProperty name="width" value="0.05" units="cm"/>
      <inkml:brushProperty name="height" value="0.05" units="cm"/>
      <inkml:brushProperty name="color" value="#008C3A"/>
    </inkml:brush>
  </inkml:definitions>
  <inkml:trace contextRef="#ctx0" brushRef="#br0">169 29 6913 0 0,'0'-1'255'0'0,"0"-1"0"0"0,0 1 0 0 0,0 0 0 0 0,0-1 0 0 0,0 1 0 0 0,0 0-1 0 0,-1 0 1 0 0,1-1 0 0 0,0 1 0 0 0,-1 0 0 0 0,1 0 0 0 0,-1 0 0 0 0,1 0-1 0 0,-1 0 1 0 0,0-1 0 0 0,0 1 0 0 0,1 0 0 0 0,-1 0 0 0 0,0 1 0 0 0,-2-3-1 0 0,2 3-81 0 0,1-1-1 0 0,-1 1 0 0 0,0 0 1 0 0,0-1-1 0 0,0 1 0 0 0,0 0 1 0 0,0 0-1 0 0,0 0 0 0 0,1 0 1 0 0,-1 0-1 0 0,0 0 0 0 0,0 0 1 0 0,0 0-1 0 0,0 0 0 0 0,0 0 0 0 0,0 1 1 0 0,1-1-1 0 0,-1 0 0 0 0,0 1 1 0 0,0-1-1 0 0,0 0 0 0 0,0 1 1 0 0,1-1-1 0 0,-1 1 0 0 0,0-1 1 0 0,1 1-1 0 0,-2 1 0 0 0,-7 6 26 0 0,1 0 0 0 0,1 1 1 0 0,-1 0-1 0 0,1 0 0 0 0,1 1 0 0 0,0 0 0 0 0,0 0 0 0 0,-4 12 0 0 0,-4 12-80 0 0,-12 44 0 0 0,19-49 63 0 0,0 0 0 0 0,2 0-1 0 0,1 0 1 0 0,2 0 0 0 0,1 51 0 0 0,2-59-380 0 0,1-1 1 0 0,2 1 0 0 0,-1-1-1 0 0,2 0 1 0 0,1 0 0 0 0,1 0-1 0 0,0-1 1 0 0,1 0 0 0 0,12 18 0 0 0,-9-20-579 0 0,2-3-149 0 0</inkml:trace>
</inkml:ink>
</file>

<file path=ppt/ink/ink3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38.880"/>
    </inkml:context>
    <inkml:brush xml:id="br0">
      <inkml:brushProperty name="width" value="0.05" units="cm"/>
      <inkml:brushProperty name="height" value="0.05" units="cm"/>
      <inkml:brushProperty name="color" value="#008C3A"/>
    </inkml:brush>
  </inkml:definitions>
  <inkml:trace contextRef="#ctx0" brushRef="#br0">0 2 13363 0 0,'2'-2'3677'0'0</inkml:trace>
</inkml:ink>
</file>

<file path=ppt/ink/ink3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47.423"/>
    </inkml:context>
    <inkml:brush xml:id="br0">
      <inkml:brushProperty name="width" value="0.05" units="cm"/>
      <inkml:brushProperty name="height" value="0.05" units="cm"/>
      <inkml:brushProperty name="color" value="#008C3A"/>
    </inkml:brush>
  </inkml:definitions>
  <inkml:trace contextRef="#ctx0" brushRef="#br0">11 85 3225 0 0,'-11'-12'6656'0'0,"25"9"3940"0"0,2 2-12872 0 0,104-19 3381 0 0,-61 9-481 0 0,97-6 1 0 0,-112 16-528 0 0,-10 1-136 0 0,-1-1 1 0 0,49-9-1 0 0,-68 7-362 0 0,0-2-114 0 0</inkml:trace>
</inkml:ink>
</file>

<file path=ppt/ink/ink3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47.840"/>
    </inkml:context>
    <inkml:brush xml:id="br0">
      <inkml:brushProperty name="width" value="0.05" units="cm"/>
      <inkml:brushProperty name="height" value="0.05" units="cm"/>
      <inkml:brushProperty name="color" value="#008C3A"/>
    </inkml:brush>
  </inkml:definitions>
  <inkml:trace contextRef="#ctx0" brushRef="#br0">1 1 6913 0 0,'1'6'4282'0'0,"9"10"-4686"0"0,-9-13 723 0 0,122 180 723 0 0,10 16 765 0 0,-124-186-1787 0 0,0 1-18 0 0,0 0 1 0 0,-1 0 0 0 0,-1 1 0 0 0,0 1-1 0 0,8 27 1 0 0,-16-29-3 0 0,-1-10 0 0 0</inkml:trace>
</inkml:ink>
</file>

<file path=ppt/ink/ink3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48.297"/>
    </inkml:context>
    <inkml:brush xml:id="br0">
      <inkml:brushProperty name="width" value="0.05" units="cm"/>
      <inkml:brushProperty name="height" value="0.05" units="cm"/>
      <inkml:brushProperty name="color" value="#008C3A"/>
    </inkml:brush>
  </inkml:definitions>
  <inkml:trace contextRef="#ctx0" brushRef="#br0">452 6 14283 0 0,'0'0'110'0'0,"0"0"-1"0"0,0 0 1 0 0,0-1 0 0 0,0 1 0 0 0,0 0-1 0 0,0 0 1 0 0,0-1 0 0 0,0 1 0 0 0,0 0-1 0 0,0 0 1 0 0,-1 0 0 0 0,1-1-1 0 0,0 1 1 0 0,0 0 0 0 0,0 0 0 0 0,0 0-1 0 0,0-1 1 0 0,0 1 0 0 0,0 0-1 0 0,0 0 1 0 0,-1 0 0 0 0,1-1 0 0 0,0 1-1 0 0,0 0 1 0 0,0 0 0 0 0,0 0 0 0 0,-1 0-1 0 0,1 0 1 0 0,0 0 0 0 0,0-1-1 0 0,0 1 1 0 0,-1 0 0 0 0,1 0 0 0 0,0 0-1 0 0,0 0 1 0 0,-1 0 0 0 0,1 0-1 0 0,0 0 1 0 0,0 0 0 0 0,0 0 0 0 0,-1 0-1 0 0,1 0 1 0 0,0 0 0 0 0,0 0-1 0 0,0 0 1 0 0,-1 0 0 0 0,1 0 0 0 0,0 0-1 0 0,0 0 1 0 0,-1 0 0 0 0,1 1 0 0 0,0-1-1 0 0,0 0 1 0 0,0 0 0 0 0,0 0-1 0 0,-1 0 1 0 0,1 0 0 0 0,0 0 0 0 0,0 1-1 0 0,0-1 1 0 0,0 0 0 0 0,-1 0-1 0 0,1 0 1 0 0,0 1 0 0 0,0-1 0 0 0,-61 47 675 0 0,-96 99 1 0 0,139-129-721 0 0,-93 102 91 0 0,96-101-454 0 0,2 0 1 0 0,1 1 0 0 0,0 0-1 0 0,1 1 1 0 0,-10 26 0 0 0,11-16-7425 0 0</inkml:trace>
</inkml:ink>
</file>

<file path=ppt/ink/ink3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49.185"/>
    </inkml:context>
    <inkml:brush xml:id="br0">
      <inkml:brushProperty name="width" value="0.05" units="cm"/>
      <inkml:brushProperty name="height" value="0.05" units="cm"/>
      <inkml:brushProperty name="color" value="#008C3A"/>
    </inkml:brush>
  </inkml:definitions>
  <inkml:trace contextRef="#ctx0" brushRef="#br0">50 74 2761 0 0,'0'0'225'0'0,"-1"-1"1"0"0,1 1 0 0 0,-1-1-1 0 0,1 1 1 0 0,-1-1 0 0 0,1 1 0 0 0,-1-1-1 0 0,1 0 1 0 0,-1 1 0 0 0,1-1-1 0 0,0 1 1 0 0,-1-1 0 0 0,1 0-1 0 0,0 1 1 0 0,0-1 0 0 0,-1 0 0 0 0,1 0-1 0 0,0 1 1 0 0,0-1 0 0 0,0 0-1 0 0,0 1 1 0 0,0-1 0 0 0,0 0-1 0 0,0 0 1 0 0,0 1 0 0 0,0-1 0 0 0,0-1-1 0 0,8-7 3666 0 0,1 2-5476 0 0,-6 6 1679 0 0,0-1 0 0 0,-1 0-1 0 0,1 1 1 0 0,0 0 0 0 0,0-1-1 0 0,0 1 1 0 0,0 0 0 0 0,0 1-1 0 0,0-1 1 0 0,4 0 0 0 0,-6 1-39 0 0,0 0 1 0 0,0 0 0 0 0,0 0 0 0 0,0 0-1 0 0,0 1 1 0 0,-1-1 0 0 0,1 0-1 0 0,0 1 1 0 0,0-1 0 0 0,0 0-1 0 0,-1 1 1 0 0,1-1 0 0 0,0 1-1 0 0,0-1 1 0 0,-1 1 0 0 0,1-1 0 0 0,-1 1-1 0 0,1 0 1 0 0,0-1 0 0 0,-1 1-1 0 0,1 0 1 0 0,-1 0 0 0 0,1-1-1 0 0,-1 1 1 0 0,0 0 0 0 0,1 0-1 0 0,-1 0 1 0 0,0-1 0 0 0,1 1 0 0 0,-1 0-1 0 0,0 0 1 0 0,0 0 0 0 0,0 0-1 0 0,0 0 1 0 0,0 0 0 0 0,0-1-1 0 0,0 1 1 0 0,0 0 0 0 0,-1 1-1 0 0,1 1-39 0 0,0 0-1 0 0,-1 0 0 0 0,1 0 0 0 0,-1-1 0 0 0,0 1 0 0 0,0 0 0 0 0,0-1 1 0 0,0 1-1 0 0,0 0 0 0 0,-1-1 0 0 0,1 1 0 0 0,-1-1 0 0 0,0 0 1 0 0,1 1-1 0 0,-1-1 0 0 0,0 0 0 0 0,0 0 0 0 0,-1 0 0 0 0,1-1 0 0 0,0 1 1 0 0,-1 0-1 0 0,1-1 0 0 0,-1 0 0 0 0,1 1 0 0 0,-5 0 0 0 0,5-1-99 0 0,0 0 0 0 0,0-1-1 0 0,0 1 1 0 0,0-1-1 0 0,0 1 1 0 0,0-1 0 0 0,0 0-1 0 0,-1 0 1 0 0,1 0 0 0 0,0 0-1 0 0,0 0 1 0 0,0 0-1 0 0,0 0 1 0 0,0-1 0 0 0,0 1-1 0 0,0-1 1 0 0,0 0 0 0 0,0 0-1 0 0,0 1 1 0 0,0-1-1 0 0,0-1 1 0 0,0 1 0 0 0,0 0-1 0 0,1 0 1 0 0,-1-1 0 0 0,0 1-1 0 0,1 0 1 0 0,-1-1-1 0 0,1 0 1 0 0,0 1 0 0 0,-1-1-1 0 0,1 0 1 0 0,0 0 0 0 0,-1-3-1 0 0,1 4-137 0 0,0-1-1 0 0,1 0 0 0 0,-1 0 0 0 0,1 0 1 0 0,-1 0-1 0 0,1 0 0 0 0,0 0 0 0 0,0 0 1 0 0,0-1-1 0 0,0 1 0 0 0,0 0 0 0 0,0 0 1 0 0,0 0-1 0 0,1 0 0 0 0,-1 0 0 0 0,1 0 1 0 0,0 0-1 0 0,-1 0 0 0 0,1 1 0 0 0,0-1 1 0 0,2-2-1 0 0,-1 1 174 0 0,0 0 0 0 0,0 0 0 0 0,1 0 0 0 0,-1 1 0 0 0,1-1 0 0 0,0 1 0 0 0,0-1 0 0 0,0 1 0 0 0,0 0 0 0 0,0 0 0 0 0,6-2 0 0 0,-7 3 180 0 0,1 0-1 0 0,0 0 1 0 0,0 0 0 0 0,0 0-1 0 0,0 0 1 0 0,0 1-1 0 0,0 0 1 0 0,0-1 0 0 0,0 1-1 0 0,1 0 1 0 0,-1 0-1 0 0,0 1 1 0 0,5 0 0 0 0,-6 0-29 0 0,0 0 0 0 0,0 0 0 0 0,0 0 0 0 0,0 0 0 0 0,0 0 0 0 0,-1 0 0 0 0,1 0 0 0 0,0 0 0 0 0,-1 1 0 0 0,1-1 0 0 0,-1 1 0 0 0,1-1 0 0 0,-1 1 0 0 0,0-1 1 0 0,0 1-1 0 0,0 0 0 0 0,0 0 0 0 0,0 0 0 0 0,0 0 0 0 0,0 0 0 0 0,-1-1 0 0 0,2 4 0 0 0,-1-1 54 0 0,-1 0 0 0 0,1 0 1 0 0,-1 0-1 0 0,0 0 0 0 0,0 1 0 0 0,0-1 1 0 0,-1 0-1 0 0,1 0 0 0 0,-1 0 0 0 0,0 0 1 0 0,0 0-1 0 0,0 0 0 0 0,-1-1 0 0 0,1 1 1 0 0,-1 0-1 0 0,0-1 0 0 0,0 1 0 0 0,0-1 1 0 0,-1 1-1 0 0,1-1 0 0 0,-1 0 0 0 0,0 0 0 0 0,0 0 1 0 0,0-1-1 0 0,-6 6 0 0 0,7-8-71 0 0,1 0 0 0 0,0 0-1 0 0,0 0 1 0 0,0 0 0 0 0,0 0-1 0 0,0 0 1 0 0,0 0 0 0 0,0 0 0 0 0,0 0-1 0 0,0 0 1 0 0,0-1 0 0 0,0 1-1 0 0,0 0 1 0 0,0-1 0 0 0,0 1 0 0 0,1-1-1 0 0,-1 1 1 0 0,0-1 0 0 0,0 1-1 0 0,0-1 1 0 0,0 0 0 0 0,1 1-1 0 0,-1-1 1 0 0,0 0 0 0 0,-1-1 0 0 0,-15-22-5007 0 0,12 14-281 0 0</inkml:trace>
</inkml:ink>
</file>

<file path=ppt/ink/ink3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0.034"/>
    </inkml:context>
    <inkml:brush xml:id="br0">
      <inkml:brushProperty name="width" value="0.05" units="cm"/>
      <inkml:brushProperty name="height" value="0.05" units="cm"/>
      <inkml:brushProperty name="color" value="#008C3A"/>
    </inkml:brush>
  </inkml:definitions>
  <inkml:trace contextRef="#ctx0" brushRef="#br0">48 51 1376 0 0,'-7'-9'925'0'0,"4"0"4700"0"0,8 2-1473 0 0,2 3-5848 0 0,-6 3 1776 0 0,0 0 0 0 0,1 0 0 0 0,-1 1 0 0 0,0-1 0 0 0,1 1 0 0 0,-1-1 0 0 0,1 1 0 0 0,-1 0 0 0 0,1-1 0 0 0,-1 1 0 0 0,0 0 0 0 0,1 0 0 0 0,-1 0 0 0 0,1 0 0 0 0,-1 0 0 0 0,1 1 0 0 0,-1-1 0 0 0,1 0 0 0 0,-1 1 0 0 0,1-1 0 0 0,-1 1 0 0 0,0-1 0 0 0,1 1 1 0 0,-1 0-1 0 0,0-1 0 0 0,0 1 0 0 0,1 0 0 0 0,-1 0 0 0 0,1 1 0 0 0,1 0 134 0 0,-1 0 0 0 0,0 0 0 0 0,0 1 0 0 0,0-1 0 0 0,0 0 0 0 0,0 1 0 0 0,-1-1 0 0 0,1 1 0 0 0,-1 0 0 0 0,1 0 0 0 0,1 5 0 0 0,-3-4-85 0 0,1 0 0 0 0,-1 0 0 0 0,0 0 0 0 0,0 0 0 0 0,-1 0 0 0 0,1 0-1 0 0,-1 0 1 0 0,0 0 0 0 0,0 0 0 0 0,0 0 0 0 0,0 0 0 0 0,-1 0 0 0 0,0 0 0 0 0,-2 3-1 0 0,4-6-95 0 0,-1 1-1 0 0,0-1 0 0 0,0 0 0 0 0,0 1 0 0 0,1-1 0 0 0,-1 0 0 0 0,0 0 0 0 0,-1 0 0 0 0,1 0 0 0 0,0 0 0 0 0,0 0 0 0 0,0 0 1 0 0,-1-1-1 0 0,1 1 0 0 0,0 0 0 0 0,-1 0 0 0 0,1-1 0 0 0,0 1 0 0 0,-1-1 0 0 0,1 0 0 0 0,-1 1 0 0 0,1-1 0 0 0,-1 0 1 0 0,1 0-1 0 0,-1 0 0 0 0,1 0 0 0 0,-1 0 0 0 0,1 0 0 0 0,-1 0 0 0 0,1-1 0 0 0,-1 1 0 0 0,1 0 0 0 0,-1-1 0 0 0,1 1 0 0 0,0-1 1 0 0,-1 0-1 0 0,1 1 0 0 0,0-1 0 0 0,-1 0 0 0 0,-1-1 0 0 0,-1-1-263 0 0,0 0 1 0 0,0-1-1 0 0,0 1 0 0 0,1-1 0 0 0,-1 0 1 0 0,1 0-1 0 0,0 0 0 0 0,0 0 1 0 0,0 0-1 0 0,0-1 0 0 0,1 0 0 0 0,0 1 1 0 0,0-1-1 0 0,-2-6 0 0 0,4 9 117 0 0,0-1 0 0 0,-1 1 0 0 0,1 0 0 0 0,0-1 0 0 0,0 1 0 0 0,0 0 0 0 0,1 0 0 0 0,-1-1 0 0 0,0 1-1 0 0,1 0 1 0 0,0 0 0 0 0,-1-1 0 0 0,1 1 0 0 0,0 0 0 0 0,0 0 0 0 0,0 0 0 0 0,0 0 0 0 0,1 0 0 0 0,-1 0 0 0 0,0 1 0 0 0,1-1-1 0 0,0 0 1 0 0,-1 1 0 0 0,1-1 0 0 0,0 1 0 0 0,0-1 0 0 0,-1 1 0 0 0,1 0 0 0 0,0 0 0 0 0,1 0 0 0 0,-1 0 0 0 0,0 0 0 0 0,0 0-1 0 0,3 0 1 0 0,0 0 37 0 0,0-1 1 0 0,0 1-1 0 0,0 0 0 0 0,0 1 0 0 0,0 0 0 0 0,0-1 0 0 0,0 2 0 0 0,0-1 0 0 0,0 0 0 0 0,0 1 0 0 0,0 0 1 0 0,0 0-1 0 0,0 1 0 0 0,-1-1 0 0 0,1 1 0 0 0,0 0 0 0 0,7 4 0 0 0,-9-4 151 0 0,0 0 0 0 0,-1 0 0 0 0,1 0 0 0 0,0 0 0 0 0,-1 0 0 0 0,1 1 0 0 0,-1-1-1 0 0,0 1 1 0 0,0-1 0 0 0,0 1 0 0 0,0 0 0 0 0,0 0 0 0 0,0 0 0 0 0,-1 0 0 0 0,0 0 0 0 0,1 0 0 0 0,-1 1 0 0 0,0-1 0 0 0,-1 0 0 0 0,1 0-1 0 0,-1 1 1 0 0,1-1 0 0 0,-1 1 0 0 0,0-1 0 0 0,0 0 0 0 0,0 1 0 0 0,-2 3 0 0 0,2-4 23 0 0,-1-1 1 0 0,0 0 0 0 0,1 0-1 0 0,-1 0 1 0 0,0 1-1 0 0,0-1 1 0 0,-1 0-1 0 0,1 0 1 0 0,0-1-1 0 0,-1 1 1 0 0,1 0 0 0 0,-1 0-1 0 0,0-1 1 0 0,1 1-1 0 0,-1-1 1 0 0,0 1-1 0 0,0-1 1 0 0,0 0 0 0 0,0 0-1 0 0,-3 2 1 0 0,3-3-121 0 0,1 1 0 0 0,0-1 0 0 0,-1 1 0 0 0,1-1 0 0 0,-1 0 0 0 0,1 0 0 0 0,-1 0 0 0 0,1 0 0 0 0,0 0 0 0 0,-1 0 1 0 0,1 0-1 0 0,-1 0 0 0 0,1 0 0 0 0,-1-1 0 0 0,1 1 0 0 0,0-1 0 0 0,-1 1 0 0 0,1-1 0 0 0,0 1 0 0 0,-1-1 0 0 0,1 0 0 0 0,0 0 1 0 0,0 0-1 0 0,0 1 0 0 0,-1-1 0 0 0,1 0 0 0 0,0 0 0 0 0,0-1 0 0 0,0 1 0 0 0,1 0 0 0 0,-1 0 0 0 0,0 0 0 0 0,-1-3 0 0 0,-2-5-917 0 0,-2-1-11 0 0</inkml:trace>
</inkml:ink>
</file>

<file path=ppt/ink/ink3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3.116"/>
    </inkml:context>
    <inkml:brush xml:id="br0">
      <inkml:brushProperty name="width" value="0.05" units="cm"/>
      <inkml:brushProperty name="height" value="0.05" units="cm"/>
      <inkml:brushProperty name="color" value="#008C3A"/>
    </inkml:brush>
  </inkml:definitions>
  <inkml:trace contextRef="#ctx0" brushRef="#br0">1 292 1840 0 0,'0'-5'5338'0'0,"0"5"-5243"0"0,10-1 1513 0 0,-8 1-1688 0 0,-1 0 404 0 0,5-1 78 0 0,24-4 245 0 0,0-1-1 0 0,-1-2 0 0 0,1-1 0 0 0,-1-1 0 0 0,-1-1 1 0 0,0-2-1 0 0,-1-1 0 0 0,39-26 0 0 0,-61 37-644 0 0,0-1 0 0 0,-1 1-1 0 0,0-1 1 0 0,0 0-1 0 0,0 0 1 0 0,0 0 0 0 0,-1 0-1 0 0,1-1 1 0 0,-1 1 0 0 0,-1-1-1 0 0,1 0 1 0 0,0 0 0 0 0,2-7-1 0 0,-5 8-158 0 0,1 1 0 0 0,0-1 0 0 0,-1 1 0 0 0,0-1 0 0 0,0 1 0 0 0,0-1 0 0 0,0 1 0 0 0,-1-1 0 0 0,1 1 0 0 0,-1-1 0 0 0,0 1 0 0 0,0-1 0 0 0,0 1 0 0 0,0 0 0 0 0,-1 0 0 0 0,1-1 0 0 0,-1 1 0 0 0,0 0 0 0 0,0 0 0 0 0,0 1 0 0 0,0-1 0 0 0,-3-3 0 0 0,3 4 60 0 0,0 0 0 0 0,0 0 1 0 0,0 0-1 0 0,0 0 1 0 0,0 1-1 0 0,-1-1 1 0 0,1 1-1 0 0,0-1 0 0 0,-1 1 1 0 0,0 0-1 0 0,1 0 1 0 0,-1 0-1 0 0,0 0 1 0 0,1 0-1 0 0,-1 0 0 0 0,0 1 1 0 0,0 0-1 0 0,-5-1 1 0 0,4 2 122 0 0,-1-1 0 0 0,1 1 0 0 0,-1 0 0 0 0,1 0 0 0 0,0 1 1 0 0,-1-1-1 0 0,1 1 0 0 0,0 0 0 0 0,0 0 0 0 0,-7 5 0 0 0,2 0 126 0 0,-1 1-1 0 0,1 0 0 0 0,1 0 1 0 0,0 1-1 0 0,0 0 0 0 0,0 0 1 0 0,1 1-1 0 0,-6 12 0 0 0,3-2 338 0 0,0 1 0 0 0,2 1 0 0 0,1 0-1 0 0,1 0 1 0 0,-6 41 0 0 0,-4 117 1649 0 0,14-135-1922 0 0,0 3-27 0 0,-9 85-92 0 0,11-133-92 0 0,0 0-1 0 0,0 0 1 0 0,0 0-1 0 0,0 0 1 0 0,0 0-1 0 0,0 0 1 0 0,0 0-1 0 0,-1 0 1 0 0,1-1-1 0 0,0 1 1 0 0,0 0-1 0 0,0 0 1 0 0,0 0-1 0 0,0 0 1 0 0,0 0-1 0 0,0 0 1 0 0,0 0-1 0 0,0 0 1 0 0,0 0-1 0 0,0 0 1 0 0,0 0-1 0 0,0 0 1 0 0,0 0-1 0 0,0 0 1 0 0,0 0-1 0 0,0 0 1 0 0,0 0-1 0 0,0 0 1 0 0,0 0-1 0 0,0 0 1 0 0,-1 0-1 0 0,1-1 1 0 0,0 1-1 0 0,0 0 1 0 0,0 0-1 0 0,0 0 1 0 0,0 0-1 0 0,0 0 1 0 0,0 0-1 0 0,0 0 1 0 0,0 0-1 0 0,0 0 1 0 0,0 1-1 0 0,0-1 1 0 0,0 0-1 0 0,-1 0 1 0 0,1 0-1 0 0,0 0 1 0 0,0 0-1 0 0,0 0 1 0 0,-3-14 30 0 0,-2-23-498 0 0,6 21 210 0 0,0-16-404 0 0,2 0 1 0 0,13-63-1 0 0,-14 86 513 0 0,1-1 1 0 0,1 1 0 0 0,0 0 0 0 0,0 0-1 0 0,0 0 1 0 0,1 0 0 0 0,1 1-1 0 0,-1-1 1 0 0,2 2 0 0 0,-1-1 0 0 0,1 1-1 0 0,0 0 1 0 0,16-13 0 0 0,-12 13-72 0 0,1-1 0 0 0,-1 1 0 0 0,2 1 0 0 0,-1 1 0 0 0,20-7 0 0 0,-28 10 272 0 0,0 1 1 0 0,1 0-1 0 0,-1 0 1 0 0,1 0-1 0 0,0 0 0 0 0,-1 1 1 0 0,1-1-1 0 0,0 1 1 0 0,-1 1-1 0 0,1-1 1 0 0,-1 1-1 0 0,1-1 0 0 0,0 1 1 0 0,-1 1-1 0 0,0-1 1 0 0,1 0-1 0 0,-1 1 1 0 0,0 0-1 0 0,7 4 0 0 0,-9-4 6 0 0,-1 0 0 0 0,1 0 0 0 0,-1 0 0 0 0,1 0 0 0 0,-1 0-1 0 0,0 0 1 0 0,0 0 0 0 0,0 0 0 0 0,0 1 0 0 0,0-1 0 0 0,-1 0-1 0 0,1 1 1 0 0,-1-1 0 0 0,1 0 0 0 0,-1 1 0 0 0,0-1 0 0 0,0 1-1 0 0,0-1 1 0 0,0 0 0 0 0,0 1 0 0 0,-1-1 0 0 0,1 1 0 0 0,-1-1-1 0 0,0 0 1 0 0,-1 4 0 0 0,-1 3-17 0 0,0 1 1 0 0,-1-1-1 0 0,-1 1 1 0 0,-8 13-1 0 0,7-14-90 0 0,-1-1 0 0 0,0 1-1 0 0,0-1 1 0 0,-1-1 0 0 0,0 0 0 0 0,0 0-1 0 0,-1 0 1 0 0,0-1 0 0 0,0 0 0 0 0,0-1-1 0 0,-1 0 1 0 0,-14 6 0 0 0,18-9-173 0 0,1 0 1 0 0,-1 0 0 0 0,0-1-1 0 0,0 0 1 0 0,0 0 0 0 0,0 0-1 0 0,0-1 1 0 0,0 0 0 0 0,0 0-1 0 0,-1 0 1 0 0,1-1-1 0 0,0 0 1 0 0,0 0 0 0 0,1 0-1 0 0,-1-1 1 0 0,0 0 0 0 0,0 0-1 0 0,1 0 1 0 0,-1-1 0 0 0,1 0-1 0 0,0 0 1 0 0,0 0 0 0 0,-7-6-1 0 0,-2-5-791 0 0,9 8 1679 0 0,10 6 2866 0 0,9 9-3109 0 0,0 0 1 0 0,0 0-1 0 0,18 19 0 0 0,20 12 108 0 0,7-3-252 0 0,22 14 224 0 0,-71-43-491 0 0,0-1 1 0 0,0 2 0 0 0,-1-1-1 0 0,0 1 1 0 0,10 15 0 0 0,-11-12-105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0.646"/>
    </inkml:context>
    <inkml:brush xml:id="br0">
      <inkml:brushProperty name="width" value="0.05" units="cm"/>
      <inkml:brushProperty name="height" value="0.05" units="cm"/>
      <inkml:brushProperty name="color" value="#004F8B"/>
    </inkml:brush>
  </inkml:definitions>
  <inkml:trace contextRef="#ctx0" brushRef="#br0">1 141 2977 0 0,'18'1'432'0'0,"-1"0"1"0"0,1-1-1 0 0,-1-1 0 0 0,1-1 1 0 0,-1-1-1 0 0,0 0 1 0 0,0-1-1 0 0,0-1 1 0 0,0-1-1 0 0,31-15 1 0 0,-47 21-307 0 0,1-1 1 0 0,-1 0-1 0 0,1 0 1 0 0,-1 0-1 0 0,0 0 0 0 0,1 0 1 0 0,-1 0-1 0 0,0-1 1 0 0,0 1-1 0 0,0 0 1 0 0,0-1-1 0 0,0 1 1 0 0,0-1-1 0 0,0 1 1 0 0,0-1-1 0 0,-1 1 1 0 0,1-1-1 0 0,-1 1 1 0 0,1-1-1 0 0,-1 0 0 0 0,1 1 1 0 0,-1-1-1 0 0,0 0 1 0 0,0 1-1 0 0,0-1 1 0 0,0 0-1 0 0,0 0 1 0 0,0 1-1 0 0,0-1 1 0 0,-1-2-1 0 0,0 2 38 0 0,0 0 1 0 0,0 0-1 0 0,0 1 0 0 0,0-1 1 0 0,0 0-1 0 0,0 1 0 0 0,-1-1 1 0 0,1 1-1 0 0,0-1 0 0 0,-1 1 0 0 0,1-1 1 0 0,-1 1-1 0 0,0 0 0 0 0,1 0 1 0 0,-1 0-1 0 0,0 0 0 0 0,0 0 1 0 0,1 0-1 0 0,-1 1 0 0 0,0-1 1 0 0,0 0-1 0 0,0 1 0 0 0,0 0 0 0 0,0-1 1 0 0,-4 1-1 0 0,1 0-35 0 0,-1 1 0 0 0,1 0 0 0 0,0 0 0 0 0,-1 0 0 0 0,1 0 0 0 0,0 1 0 0 0,0 0 0 0 0,0 0 0 0 0,0 1-1 0 0,0-1 1 0 0,0 1 0 0 0,1 0 0 0 0,-1 0 0 0 0,1 1 0 0 0,0-1 0 0 0,0 1 0 0 0,-4 4 0 0 0,0 1-207 0 0,0 0-1 0 0,1 1 1 0 0,0-1 0 0 0,0 1-1 0 0,1 1 1 0 0,-9 19-1 0 0,14-26 38 0 0,0 0 0 0 0,-1 1-1 0 0,1-1 1 0 0,1 0 0 0 0,-1 0-1 0 0,0 0 1 0 0,1 1-1 0 0,0-1 1 0 0,0 0 0 0 0,1 0-1 0 0,-1 1 1 0 0,1-1-1 0 0,0 0 1 0 0,0 0 0 0 0,0 0-1 0 0,3 6 1 0 0,-3-7 8 0 0,0-1 1 0 0,1 0-1 0 0,-1 0 0 0 0,1 0 1 0 0,-1 0-1 0 0,1 0 0 0 0,0 0 1 0 0,0 0-1 0 0,0-1 0 0 0,0 1 1 0 0,0-1-1 0 0,0 1 0 0 0,1-1 1 0 0,-1 0-1 0 0,0 0 0 0 0,1 0 0 0 0,-1 0 1 0 0,1 0-1 0 0,-1 0 0 0 0,1-1 1 0 0,-1 0-1 0 0,1 1 0 0 0,0-1 1 0 0,-1 0-1 0 0,1 0 0 0 0,-1 0 1 0 0,1 0-1 0 0,3-1 0 0 0,0-1-143 0 0,-1 1 0 0 0,1-1-1 0 0,-1 0 1 0 0,1 0-1 0 0,-1-1 1 0 0,0 1-1 0 0,0-1 1 0 0,0 0 0 0 0,0-1-1 0 0,-1 1 1 0 0,1-1-1 0 0,4-5 1 0 0,7-9-1968 0 0,24-30-1 0 0,-31 35 1271 0 0,23-32-1844 0 0,-20 27 1955 0 0,1 0-1 0 0,1 1 1 0 0,25-25-1 0 0,-39 42 890 0 0,0-1-1 0 0,1 1 1 0 0,-1 0-1 0 0,0 0 1 0 0,0 0 0 0 0,1-1-1 0 0,-1 1 1 0 0,0 0-1 0 0,0 0 1 0 0,1 0-1 0 0,-1-1 1 0 0,0 1-1 0 0,1 0 1 0 0,-1 0-1 0 0,0 0 1 0 0,1 0 0 0 0,-1 0-1 0 0,0 0 1 0 0,1 0-1 0 0,-1 0 1 0 0,0 0-1 0 0,0 0 1 0 0,1 0-1 0 0,-1 0 1 0 0,0 0-1 0 0,1 0 1 0 0,-1 0-1 0 0,0 0 1 0 0,1 0 0 0 0,-1 0-1 0 0,0 0 1 0 0,1 1-1 0 0,-1-1 1 0 0,0 0-1 0 0,0 0 1 0 0,1 0-1 0 0,-1 1 1 0 0,0-1-1 0 0,7 15 3318 0 0,-3 25-60 0 0,-4-38-3248 0 0,1 30 611 0 0,0 0-1 0 0,-2 0 0 0 0,-7 38 0 0 0,3-99 3507 0 0,8 14-4251 0 0,1-1 1 0 0,0 1-1 0 0,1 1 1 0 0,1-1-1 0 0,0 1 0 0 0,1-1 1 0 0,0 2-1 0 0,1-1 1 0 0,1 1-1 0 0,20-23 1 0 0,-14 19-923 0 0</inkml:trace>
</inkml:ink>
</file>

<file path=ppt/ink/ink3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3.635"/>
    </inkml:context>
    <inkml:brush xml:id="br0">
      <inkml:brushProperty name="width" value="0.05" units="cm"/>
      <inkml:brushProperty name="height" value="0.05" units="cm"/>
      <inkml:brushProperty name="color" value="#008C3A"/>
    </inkml:brush>
  </inkml:definitions>
  <inkml:trace contextRef="#ctx0" brushRef="#br0">2 36 10138 0 0,'-1'-4'6435'0'0,"5"0"-3593"0"0,9 1-2291 0 0,-11 2-423 0 0,37-6 83 0 0,0 1 1 0 0,1 1-1 0 0,55 2 1 0 0,-79 3-188 0 0,138-2-130 0 0,-117 1-44 0 0</inkml:trace>
</inkml:ink>
</file>

<file path=ppt/ink/ink3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5.122"/>
    </inkml:context>
    <inkml:brush xml:id="br0">
      <inkml:brushProperty name="width" value="0.05" units="cm"/>
      <inkml:brushProperty name="height" value="0.05" units="cm"/>
      <inkml:brushProperty name="color" value="#008C3A"/>
    </inkml:brush>
  </inkml:definitions>
  <inkml:trace contextRef="#ctx0" brushRef="#br0">2 73 1376 0 0,'-2'-8'17949'0'0,"7"7"-14602"0"0,2 0-6639 0 0,28-4 3680 0 0,0 1-1 0 0,49 1 1 0 0,1 0-257 0 0,140-20 475 0 0,-75 7-1946 0 0,-50 8-3916 0 0,-90 8-1058 0 0</inkml:trace>
</inkml:ink>
</file>

<file path=ppt/ink/ink3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5.610"/>
    </inkml:context>
    <inkml:brush xml:id="br0">
      <inkml:brushProperty name="width" value="0.05" units="cm"/>
      <inkml:brushProperty name="height" value="0.05" units="cm"/>
      <inkml:brushProperty name="color" value="#008C3A"/>
    </inkml:brush>
  </inkml:definitions>
  <inkml:trace contextRef="#ctx0" brushRef="#br0">0 1 10594 0 0,'12'14'3673'0'0,"50"59"-2527"0"0,3 4 581 0 0,-3 3 0 0 0,66 111 0 0 0,-117-169-1730 0 0,-1 0 0 0 0,0 1 1 0 0,-2 0-1 0 0,10 45 0 0 0,-17-65-1658 0 0</inkml:trace>
</inkml:ink>
</file>

<file path=ppt/ink/ink3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5.968"/>
    </inkml:context>
    <inkml:brush xml:id="br0">
      <inkml:brushProperty name="width" value="0.05" units="cm"/>
      <inkml:brushProperty name="height" value="0.05" units="cm"/>
      <inkml:brushProperty name="color" value="#008C3A"/>
    </inkml:brush>
  </inkml:definitions>
  <inkml:trace contextRef="#ctx0" brushRef="#br0">479 1 7370 0 0,'-1'0'228'0'0,"0"0"1"0"0,0-1-1 0 0,1 1 1 0 0,-1 0 0 0 0,0 0-1 0 0,0 0 1 0 0,1 0 0 0 0,-1 0-1 0 0,0 0 1 0 0,0 0-1 0 0,1 1 1 0 0,-1-1 0 0 0,0 0-1 0 0,0 0 1 0 0,1 1 0 0 0,-1-1-1 0 0,0 0 1 0 0,1 1 0 0 0,-1-1-1 0 0,0 0 1 0 0,1 1-1 0 0,-1-1 1 0 0,0 1 0 0 0,1-1-1 0 0,-1 1 1 0 0,0 1 0 0 0,-16 20 732 0 0,10-13-367 0 0,-230 246 4991 0 0,194-210-4951 0 0,16-18-793 0 0,2 2 1 0 0,1 1 0 0 0,1 1 0 0 0,-21 37 0 0 0,32-46-7189 0 0</inkml:trace>
</inkml:ink>
</file>

<file path=ppt/ink/ink3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6.772"/>
    </inkml:context>
    <inkml:brush xml:id="br0">
      <inkml:brushProperty name="width" value="0.05" units="cm"/>
      <inkml:brushProperty name="height" value="0.05" units="cm"/>
      <inkml:brushProperty name="color" value="#008C3A"/>
    </inkml:brush>
  </inkml:definitions>
  <inkml:trace contextRef="#ctx0" brushRef="#br0">7 88 6193 0 0,'0'-1'155'0'0,"0"1"0"0"0,-1-1 0 0 0,1 0 0 0 0,0 1 0 0 0,0-1 0 0 0,-1 1 0 0 0,1-1 0 0 0,0 0 0 0 0,0 1 0 0 0,0-1 0 0 0,0 1 0 0 0,0-1 0 0 0,0 0 0 0 0,0 1 0 0 0,0-1 0 0 0,0 0 0 0 0,0 1 0 0 0,0-1-1 0 0,0 0 1 0 0,0 1 0 0 0,0-1 0 0 0,0 1 0 0 0,1-1 0 0 0,-1 0 0 0 0,0 1 0 0 0,1-1 0 0 0,-1 1 0 0 0,1-1 0 0 0,12-18 1282 0 0,-10 17-1470 0 0,0-2 306 0 0,1 1 0 0 0,-1 0 1 0 0,1 0-1 0 0,0 1 1 0 0,0-1-1 0 0,0 1 0 0 0,1 0 1 0 0,5-2-1 0 0,-7 3-121 0 0,-1 0 0 0 0,0 0 0 0 0,0 0 0 0 0,1 0 0 0 0,-1 1 0 0 0,1-1 0 0 0,-1 1 0 0 0,1 0 0 0 0,-1 0 1 0 0,1 0-1 0 0,-1 0 0 0 0,1 0 0 0 0,-1 0 0 0 0,0 1 0 0 0,1-1 0 0 0,-1 1 0 0 0,5 1 0 0 0,-6-1-120 0 0,0-1 0 0 0,-1 1 0 0 0,1 0 0 0 0,0 0 0 0 0,0-1 1 0 0,0 1-1 0 0,-1 0 0 0 0,1 0 0 0 0,0 0 0 0 0,-1 0 0 0 0,1 0 0 0 0,-1 0 1 0 0,1 0-1 0 0,-1 0 0 0 0,1 0 0 0 0,-1 0 0 0 0,0 0 0 0 0,1 0 0 0 0,-1 0 1 0 0,0 0-1 0 0,0 0 0 0 0,0 2 0 0 0,0-1-3 0 0,0 0 0 0 0,-1 1 0 0 0,1-1 0 0 0,-1 0 0 0 0,0 0 0 0 0,0 0-1 0 0,0 1 1 0 0,0-1 0 0 0,0 0 0 0 0,-2 3 0 0 0,1-2-62 0 0,0 0 0 0 0,-1 0 0 0 0,1 0 0 0 0,-1 0 0 0 0,0 0-1 0 0,0-1 1 0 0,0 1 0 0 0,0-1 0 0 0,0 0 0 0 0,-1 0 0 0 0,1 0 0 0 0,-7 2 0 0 0,7-3-91 0 0,1-1 1 0 0,-1 0 0 0 0,0 0 0 0 0,1 0 0 0 0,-1 0 0 0 0,0 0 0 0 0,1-1 0 0 0,-1 1 0 0 0,1-1 0 0 0,-1 0 0 0 0,1 0 0 0 0,-1 0 0 0 0,1 0 0 0 0,-1 0 0 0 0,1 0 0 0 0,0-1 0 0 0,0 1 0 0 0,-1-1 0 0 0,1 0 0 0 0,0 1 0 0 0,1-1 0 0 0,-1 0 0 0 0,0 0 0 0 0,-1-3 0 0 0,2 4 18 0 0,-1-1 1 0 0,1 1-1 0 0,0-1 1 0 0,0 1-1 0 0,1-1 1 0 0,-1 0-1 0 0,0 0 1 0 0,1 1-1 0 0,-1-1 0 0 0,1 0 1 0 0,-1 0-1 0 0,1 0 1 0 0,0 0-1 0 0,0 1 1 0 0,0-1-1 0 0,0 0 1 0 0,0 0-1 0 0,0 0 1 0 0,0 0-1 0 0,1 0 0 0 0,-1 0 1 0 0,1 1-1 0 0,-1-1 1 0 0,1 0-1 0 0,0 0 1 0 0,0 1-1 0 0,-1-1 1 0 0,1 0-1 0 0,0 1 0 0 0,1-1 1 0 0,-1 1-1 0 0,0-1 1 0 0,0 1-1 0 0,2-2 1 0 0,0 1 108 0 0,-1 0 0 0 0,1 0-1 0 0,0 1 1 0 0,0-1 0 0 0,0 0 0 0 0,0 1 0 0 0,0 0 0 0 0,0 0 0 0 0,1 0 0 0 0,-1 0 0 0 0,0 0 0 0 0,1 1 0 0 0,-1-1 0 0 0,0 1-1 0 0,1 0 1 0 0,-1 0 0 0 0,0 0 0 0 0,1 1 0 0 0,-1-1 0 0 0,0 1 0 0 0,5 1 0 0 0,-6-2 39 0 0,0 1 1 0 0,0 0 0 0 0,0 0-1 0 0,0 0 1 0 0,0 0-1 0 0,0 1 1 0 0,0-1-1 0 0,-1 0 1 0 0,1 1-1 0 0,0-1 1 0 0,-1 1 0 0 0,1 0-1 0 0,-1-1 1 0 0,0 1-1 0 0,0 0 1 0 0,1 0-1 0 0,-1 0 1 0 0,0 0-1 0 0,0 0 1 0 0,-1 0 0 0 0,1 0-1 0 0,0 0 1 0 0,-1 0-1 0 0,1 0 1 0 0,-1 1-1 0 0,0-1 1 0 0,0 0-1 0 0,0 0 1 0 0,0 0-1 0 0,0 1 1 0 0,0-1 0 0 0,-1 0-1 0 0,0 3 1 0 0,0 0 121 0 0,-1 0 0 0 0,1 0 0 0 0,-1 0 0 0 0,0 0 0 0 0,-4 5 0 0 0,5-8-72 0 0,0 0 1 0 0,0 0-1 0 0,0 0 0 0 0,0-1 1 0 0,-1 1-1 0 0,1-1 0 0 0,-1 1 1 0 0,1-1-1 0 0,-1 0 0 0 0,1 1 0 0 0,-1-1 1 0 0,0 0-1 0 0,0 0 0 0 0,1 0 1 0 0,-1 0-1 0 0,-3 0 0 0 0,4-1-39 0 0,0 0-1 0 0,0 0 0 0 0,0 0 1 0 0,0 0-1 0 0,0 0 1 0 0,0 0-1 0 0,-1-1 0 0 0,1 1 1 0 0,0 0-1 0 0,0-1 0 0 0,0 1 1 0 0,0-1-1 0 0,0 1 1 0 0,0-1-1 0 0,0 0 0 0 0,1 1 1 0 0,-1-1-1 0 0,0 0 0 0 0,-1-1 1 0 0,-13-19-2042 0 0,12 13-3245 0 0</inkml:trace>
</inkml:ink>
</file>

<file path=ppt/ink/ink3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7.477"/>
    </inkml:context>
    <inkml:brush xml:id="br0">
      <inkml:brushProperty name="width" value="0.05" units="cm"/>
      <inkml:brushProperty name="height" value="0.05" units="cm"/>
      <inkml:brushProperty name="color" value="#008C3A"/>
    </inkml:brush>
  </inkml:definitions>
  <inkml:trace contextRef="#ctx0" brushRef="#br0">26 85 10594 0 0,'-2'-2'282'0'0,"0"1"-1"0"0,1-1 1 0 0,-1 0-1 0 0,1 1 1 0 0,-1-1-1 0 0,1 0 1 0 0,0 0-1 0 0,0 0 1 0 0,0 0-1 0 0,0 0 1 0 0,0 0-1 0 0,0 0 1 0 0,0-1-1 0 0,1 1 0 0 0,-1 0 1 0 0,1 0-1 0 0,0-1 1 0 0,0-3-1 0 0,0 4-249 0 0,1 0-1 0 0,-1-1 0 0 0,1 1 0 0 0,0 0 0 0 0,0 0 1 0 0,0 0-1 0 0,0 0 0 0 0,0 1 0 0 0,1-1 0 0 0,-1 0 0 0 0,1 0 1 0 0,-1 1-1 0 0,1-1 0 0 0,-1 1 0 0 0,1-1 0 0 0,0 1 1 0 0,0 0-1 0 0,0-1 0 0 0,3 0 0 0 0,-4 1 29 0 0,0 0 0 0 0,0 1 0 0 0,0-1 0 0 0,0 0 0 0 0,0 1 0 0 0,1-1 0 0 0,-1 1 0 0 0,0 0 0 0 0,0-1 0 0 0,0 1-1 0 0,1 0 1 0 0,-1 0 0 0 0,0 0 0 0 0,0 0 0 0 0,1 0 0 0 0,-1 0 0 0 0,0 0 0 0 0,0 0 0 0 0,0 0 0 0 0,1 1 0 0 0,-1-1 0 0 0,0 0 0 0 0,0 1 0 0 0,0-1 0 0 0,0 1 0 0 0,1-1-1 0 0,-1 1 1 0 0,0 0 0 0 0,0-1 0 0 0,0 1 0 0 0,1 1 0 0 0,0 1 4 0 0,0-1 0 0 0,-1 1 0 0 0,1-1 0 0 0,-1 1 0 0 0,1 0 0 0 0,-1 0 0 0 0,0 0 0 0 0,0 0 0 0 0,-1 0 0 0 0,1 0 0 0 0,0 0 0 0 0,-1 4 0 0 0,1-5-75 0 0,-1-1-1 0 0,0 1 1 0 0,0 0-1 0 0,0-1 1 0 0,0 1-1 0 0,0 0 1 0 0,0-1-1 0 0,0 1 1 0 0,0 0-1 0 0,-1-1 1 0 0,1 1 0 0 0,-1 0-1 0 0,1-1 1 0 0,-1 1-1 0 0,0-1 1 0 0,0 1-1 0 0,1-1 1 0 0,-1 1-1 0 0,0-1 1 0 0,0 0-1 0 0,0 1 1 0 0,-1-1-1 0 0,1 0 1 0 0,-2 1-1 0 0,2-1 3 0 0,-1 0-1 0 0,0-1 1 0 0,0 1-1 0 0,0-1 0 0 0,1 1 1 0 0,-1-1-1 0 0,0 0 0 0 0,0 0 1 0 0,0 0-1 0 0,0 0 0 0 0,0 0 1 0 0,0 0-1 0 0,0 0 0 0 0,0-1 1 0 0,1 1-1 0 0,-1 0 1 0 0,0-1-1 0 0,0 0 0 0 0,0 0 1 0 0,1 1-1 0 0,-3-3 0 0 0,1 2-94 0 0,1 0-1 0 0,0 0 0 0 0,0 0 1 0 0,0-1-1 0 0,0 1 0 0 0,-1-1 1 0 0,2 1-1 0 0,-1-1 0 0 0,0 0 1 0 0,0 0-1 0 0,1 0 0 0 0,-1 0 1 0 0,1 0-1 0 0,-1 0 0 0 0,1 0 0 0 0,-2-4 1 0 0,3 5-24 0 0,0 0 1 0 0,0-1 0 0 0,0 1-1 0 0,0 0 1 0 0,0-1 0 0 0,0 1-1 0 0,1 0 1 0 0,-1-1 0 0 0,0 1-1 0 0,1 0 1 0 0,-1-1 0 0 0,0 1-1 0 0,1 0 1 0 0,0 0 0 0 0,-1 0-1 0 0,1 0 1 0 0,0-1 0 0 0,0 1-1 0 0,-1 0 1 0 0,1 0 0 0 0,0 0-1 0 0,0 1 1 0 0,0-1 0 0 0,0 0-1 0 0,0 0 1 0 0,0 0-1 0 0,1 1 1 0 0,-1-1 0 0 0,0 0-1 0 0,0 1 1 0 0,3-1 0 0 0,-1-1-62 0 0,0 1 0 0 0,0 0 0 0 0,0 0 1 0 0,1 0-1 0 0,-1 0 0 0 0,0 1 0 0 0,4-1 1 0 0,-6 1 180 0 0,0 0 1 0 0,-1 0-1 0 0,1 0 1 0 0,0-1 0 0 0,0 2-1 0 0,-1-1 1 0 0,1 0-1 0 0,0 0 1 0 0,-1 0 0 0 0,1 0-1 0 0,0 0 1 0 0,-1 0-1 0 0,1 1 1 0 0,0-1-1 0 0,-1 0 1 0 0,1 1 0 0 0,0-1-1 0 0,-1 0 1 0 0,1 1-1 0 0,-1-1 1 0 0,1 1 0 0 0,-1-1-1 0 0,1 1 1 0 0,-1-1-1 0 0,1 1 1 0 0,-1-1 0 0 0,0 1-1 0 0,1 0 1 0 0,-1-1-1 0 0,0 1 1 0 0,1 0 0 0 0,-1-1-1 0 0,0 1 1 0 0,0-1-1 0 0,1 1 1 0 0,-1 0 0 0 0,0 0-1 0 0,0-1 1 0 0,0 1-1 0 0,0 0 1 0 0,-1 1-10 0 0,0 0-1 0 0,1 0 1 0 0,-1 0 0 0 0,0 0-1 0 0,0-1 1 0 0,-1 1 0 0 0,1 0-1 0 0,0-1 1 0 0,-1 1-1 0 0,1-1 1 0 0,0 1 0 0 0,-3 0-1 0 0,-2 5-391 0 0,0 0 57 0 0</inkml:trace>
</inkml:ink>
</file>

<file path=ppt/ink/ink3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8.149"/>
    </inkml:context>
    <inkml:brush xml:id="br0">
      <inkml:brushProperty name="width" value="0.05" units="cm"/>
      <inkml:brushProperty name="height" value="0.05" units="cm"/>
      <inkml:brushProperty name="color" value="#008C3A"/>
    </inkml:brush>
  </inkml:definitions>
  <inkml:trace contextRef="#ctx0" brushRef="#br0">64 117 11979 0 0,'-1'-1'440'0'0,"-1"0"-1"0"0,1 1 1 0 0,0-1 0 0 0,0 0 0 0 0,0 0 0 0 0,0 0 0 0 0,0 0 0 0 0,0 0 0 0 0,0 0 0 0 0,1 0 0 0 0,-1 0 0 0 0,0-1 0 0 0,1 1 0 0 0,-1 0 0 0 0,0-2 0 0 0,0 1-287 0 0,0-1-1 0 0,1 1 1 0 0,-1-1 0 0 0,1 1-1 0 0,0-1 1 0 0,0 1 0 0 0,-1-1 0 0 0,2 1-1 0 0,-1-1 1 0 0,0 1 0 0 0,0-1-1 0 0,2-4 1 0 0,0 3-125 0 0,0 0-1 0 0,0 0 0 0 0,0 0 1 0 0,1 0-1 0 0,0 0 1 0 0,-1 1-1 0 0,1-1 0 0 0,1 1 1 0 0,-1 0-1 0 0,0 0 0 0 0,8-5 1 0 0,-9 6-44 0 0,0 1-1 0 0,0-1 1 0 0,1 1 0 0 0,-1 0-1 0 0,0 0 1 0 0,1 0 0 0 0,-1 0-1 0 0,1 0 1 0 0,-1 0 0 0 0,1 1-1 0 0,-1-1 1 0 0,1 1 0 0 0,0 0-1 0 0,-1-1 1 0 0,1 1 0 0 0,-1 0-1 0 0,1 1 1 0 0,0-1 0 0 0,-1 0-1 0 0,1 1 1 0 0,-1 0 0 0 0,4 0-1 0 0,-5 0-19 0 0,1 0-1 0 0,-1 1 0 0 0,1-1 0 0 0,-1 0 0 0 0,1 0 0 0 0,-1 1 0 0 0,0-1 0 0 0,0 0 0 0 0,0 1 0 0 0,0-1 0 0 0,0 1 0 0 0,0 0 1 0 0,0-1-1 0 0,0 1 0 0 0,0 0 0 0 0,-1 0 0 0 0,1-1 0 0 0,-1 1 0 0 0,1 0 0 0 0,-1 0 0 0 0,0 0 0 0 0,0 0 0 0 0,0 0 0 0 0,0-1 0 0 0,0 1 1 0 0,0 0-1 0 0,0 0 0 0 0,-1 0 0 0 0,1 0 0 0 0,-1 0 0 0 0,1-1 0 0 0,-2 3 0 0 0,1 1 29 0 0,-1-1-1 0 0,0 1 1 0 0,0-1-1 0 0,0 1 1 0 0,-1-1-1 0 0,1 0 1 0 0,-1 0-1 0 0,0 0 1 0 0,0 0-1 0 0,-1 0 1 0 0,-4 3-1 0 0,6-4-33 0 0,-1-1 1 0 0,0 0-1 0 0,0 0 0 0 0,0-1 0 0 0,-1 1 0 0 0,1 0 0 0 0,0-1 0 0 0,-1 0 1 0 0,1 0-1 0 0,-1 0 0 0 0,1 0 0 0 0,-1-1 0 0 0,1 1 0 0 0,-1-1 1 0 0,1 0-1 0 0,-1 0 0 0 0,0 0 0 0 0,1 0 0 0 0,-1-1 0 0 0,1 1 1 0 0,-1-1-1 0 0,1 0 0 0 0,-1 0 0 0 0,1-1 0 0 0,0 1 0 0 0,-1 0 0 0 0,1-1 1 0 0,0 0-1 0 0,0 0 0 0 0,0 0 0 0 0,0 0 0 0 0,1-1 0 0 0,-1 1 1 0 0,0-1-1 0 0,1 1 0 0 0,0-1 0 0 0,0 0 0 0 0,0 0 0 0 0,-3-5 1 0 0,5 7-110 0 0,-1 0 1 0 0,1 0 0 0 0,0 0-1 0 0,-1 0 1 0 0,1-1 0 0 0,0 1-1 0 0,0 0 1 0 0,0 0 0 0 0,0 0-1 0 0,0-1 1 0 0,0 1 0 0 0,0 0-1 0 0,0 0 1 0 0,1 0 0 0 0,-1-1 0 0 0,0 1-1 0 0,1 0 1 0 0,-1 0 0 0 0,1 0-1 0 0,-1 0 1 0 0,1 0 0 0 0,-1 0-1 0 0,1 0 1 0 0,0 0 0 0 0,0 0-1 0 0,-1 0 1 0 0,1 0 0 0 0,0 0-1 0 0,0 1 1 0 0,0-1 0 0 0,0 0 0 0 0,0 1-1 0 0,0-1 1 0 0,0 0 0 0 0,0 1-1 0 0,0-1 1 0 0,3 0 0 0 0,-3 1 141 0 0,0-1 1 0 0,-1 1-1 0 0,1 0 1 0 0,0-1-1 0 0,0 1 1 0 0,0 0-1 0 0,0 0 1 0 0,0 0-1 0 0,0 0 1 0 0,0-1-1 0 0,-1 1 1 0 0,1 0-1 0 0,0 1 1 0 0,0-1-1 0 0,0 0 1 0 0,0 0-1 0 0,0 0 1 0 0,0 0-1 0 0,0 1 1 0 0,0-1-1 0 0,-1 0 1 0 0,1 1-1 0 0,0-1 1 0 0,0 1-1 0 0,0-1 1 0 0,-1 1-1 0 0,1-1 1 0 0,0 1-1 0 0,0 0 1 0 0,-1-1-1 0 0,1 1 1 0 0,-1 0-1 0 0,1 0 1 0 0,-1-1-1 0 0,1 1 1 0 0,-1 0-1 0 0,1 0 1 0 0,-1 0-1 0 0,0-1 1 0 0,1 1-1 0 0,-1 0 1 0 0,0 0-1 0 0,0 0 1 0 0,1 0 0 0 0,-1 0-1 0 0,0 0 1 0 0,0 0-1 0 0,0 1 1 0 0,-5 10-306 0 0,2-8-5 0 0</inkml:trace>
</inkml:ink>
</file>

<file path=ppt/ink/ink3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2:59:58.854"/>
    </inkml:context>
    <inkml:brush xml:id="br0">
      <inkml:brushProperty name="width" value="0.05" units="cm"/>
      <inkml:brushProperty name="height" value="0.05" units="cm"/>
      <inkml:brushProperty name="color" value="#008C3A"/>
    </inkml:brush>
  </inkml:definitions>
  <inkml:trace contextRef="#ctx0" brushRef="#br0">222 31 2304 0 0,'0'-2'141'0'0,"0"1"0"0"0,0-1-1 0 0,0 0 1 0 0,0 1-1 0 0,1-1 1 0 0,-1 0 0 0 0,0 1-1 0 0,1-1 1 0 0,-1 0-1 0 0,1 1 1 0 0,0-1-1 0 0,1-2 1 0 0,-2 4 148 0 0,1-1-1 0 0,-1 1 1 0 0,1-1 0 0 0,0 1-1 0 0,-1-1 1 0 0,1 1 0 0 0,-1-1-1 0 0,1 1 1 0 0,0-1 0 0 0,-1 1 0 0 0,1 0-1 0 0,0 0 1 0 0,0-1 0 0 0,-1 1-1 0 0,1 0 1 0 0,0 0 0 0 0,-1 0-1 0 0,1-1 1 0 0,0 1 0 0 0,1 0-1 0 0,-1 1 233 0 0,1-1 0 0 0,0 0-1 0 0,-1 1 1 0 0,1-1 0 0 0,0 1-1 0 0,-1-1 1 0 0,1 1 0 0 0,-1 0-1 0 0,1-1 1 0 0,-1 1 0 0 0,0 0-1 0 0,3 2 1 0 0,9 11 221 0 0,-3 3-345 0 0,-1 1-1 0 0,-1-1 1 0 0,0 1-1 0 0,-1 1 1 0 0,-1 0 0 0 0,-1-1-1 0 0,-1 1 1 0 0,4 38-1 0 0,-4 8 230 0 0,-5 83-1 0 0,0-123-602 0 0,-1-1 0 0 0,-1 1 0 0 0,-2-1 0 0 0,0 0 0 0 0,-1 0 1 0 0,-2-1-1 0 0,0 0 0 0 0,-1 0 0 0 0,-2-1 0 0 0,0 0 0 0 0,-2-1 0 0 0,0 0 0 0 0,-1-1 0 0 0,-1 0 1 0 0,-1-2-1 0 0,0 0 0 0 0,-32 26 0 0 0,-53 35-1549 0 0,61-52-6102 0 0</inkml:trace>
</inkml:ink>
</file>

<file path=ppt/ink/ink3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43.205"/>
    </inkml:context>
    <inkml:brush xml:id="br0">
      <inkml:brushProperty name="width" value="0.05" units="cm"/>
      <inkml:brushProperty name="height" value="0.05" units="cm"/>
    </inkml:brush>
  </inkml:definitions>
  <inkml:trace contextRef="#ctx0" brushRef="#br0">232 46 2505 0 0,'-1'-2'234'0'0,"1"0"1"0"0,0 0 0 0 0,0 1 0 0 0,1-1-1 0 0,-1 0 1 0 0,0 1 0 0 0,1-1 0 0 0,-1 0-1 0 0,1 0 1 0 0,-1 1 0 0 0,1-1 0 0 0,0 1-1 0 0,-1-1 1 0 0,1 0 0 0 0,0 1 0 0 0,0 0 0 0 0,0-1-1 0 0,0 1 1 0 0,1 0 0 0 0,-1-1 0 0 0,0 1-1 0 0,13-9 11150 0 0,-16 14-10511 0 0,-23 44-474 0 0,-4 9 508 0 0,-2-2-1 0 0,-72 97 1 0 0,92-136-907 0 0,9-13 0 0 0,0 0 0 0 0,0 0 0 0 0,0 0 0 0 0,0 0 0 0 0,0-1 0 0 0,0 1 0 0 0,-1-1 0 0 0,1 1 0 0 0,-1-1 0 0 0,-4 3 0 0 0,7-5-18 0 0,-1 0 0 0 0,1 0 0 0 0,-1 0 1 0 0,1 0-1 0 0,-1-1 0 0 0,1 1 0 0 0,-1 0 0 0 0,1 0 0 0 0,-1 0 0 0 0,1-1 1 0 0,-1 1-1 0 0,1 0 0 0 0,-1-1 0 0 0,1 1 0 0 0,-1 0 0 0 0,1-1 1 0 0,0 1-1 0 0,-1 0 0 0 0,1-1 0 0 0,0 1 0 0 0,-1-1 0 0 0,1 1 1 0 0,0-1-1 0 0,-1 1 0 0 0,1-1 0 0 0,0 0 0 0 0,-7-13-838 0 0,2-25-2865 0 0,1 0-1 0 0,3 0 0 0 0,5-63 0 0 0,-3 66 1818 0 0,0 28 1979 0 0,-1 0-1 0 0,1 0 1 0 0,0 0 0 0 0,0 0 0 0 0,1 0 0 0 0,11-17 8168 0 0,-13 26-7996 0 0,9 4 2987 0 0,7 14-2365 0 0,-13-16 14 0 0,30 41 176 0 0,28 52 0 0 0,11 15-853 0 0,-69-107-695 0 0,8 11 1246 0 0,-8-4-6893 0 0</inkml:trace>
</inkml:ink>
</file>

<file path=ppt/ink/ink3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43.617"/>
    </inkml:context>
    <inkml:brush xml:id="br0">
      <inkml:brushProperty name="width" value="0.05" units="cm"/>
      <inkml:brushProperty name="height" value="0.05" units="cm"/>
    </inkml:brush>
  </inkml:definitions>
  <inkml:trace contextRef="#ctx0" brushRef="#br0">5 0 656 0 0,'-4'2'15453'0'0,"8"-2"-14160"0"0,168 11 1155 0 0,6-11-3627 0 0,-152-1-5489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1.006"/>
    </inkml:context>
    <inkml:brush xml:id="br0">
      <inkml:brushProperty name="width" value="0.05" units="cm"/>
      <inkml:brushProperty name="height" value="0.05" units="cm"/>
      <inkml:brushProperty name="color" value="#004F8B"/>
    </inkml:brush>
  </inkml:definitions>
  <inkml:trace contextRef="#ctx0" brushRef="#br0">37 0 10594 0 0,'-1'0'107'0'0,"0"0"0"0"0,0 1-1 0 0,0-1 1 0 0,0 0 0 0 0,0 0 0 0 0,0 1-1 0 0,0-1 1 0 0,0 0 0 0 0,0 1 0 0 0,0-1-1 0 0,1 1 1 0 0,-1-1 0 0 0,0 1 0 0 0,0 0-1 0 0,1-1 1 0 0,-1 1 0 0 0,0 0 0 0 0,1-1-1 0 0,-1 1 1 0 0,-1 1 0 0 0,-9 25 742 0 0,9-17-748 0 0,0 0 1 0 0,1 0-1 0 0,0 14 1 0 0,1-13-97 0 0,0 0-1 0 0,1-1 1 0 0,1 1-1 0 0,5 19 1 0 0,-6-25 50 0 0,1-1 0 0 0,0 1 0 0 0,0 0 0 0 0,0-1 0 0 0,0 0 0 0 0,1 1 0 0 0,0-1 1 0 0,0 0-1 0 0,0-1 0 0 0,0 1 0 0 0,0 0 0 0 0,8 5 0 0 0,-11-9 79 0 0,1 1 1 0 0,0-1-1 0 0,0 1 1 0 0,-1-1 0 0 0,1 0-1 0 0,0 1 1 0 0,0-1-1 0 0,0 0 1 0 0,-1 0-1 0 0,1 0 1 0 0,0 1-1 0 0,0-1 1 0 0,0 0 0 0 0,0 0-1 0 0,0 0 1 0 0,-1 0-1 0 0,1-1 1 0 0,0 1-1 0 0,0 0 1 0 0,0 0-1 0 0,0 0 1 0 0,-1-1 0 0 0,1 1-1 0 0,0 0 1 0 0,0-1-1 0 0,-1 1 1 0 0,1-1-1 0 0,0 1 1 0 0,-1-1-1 0 0,1 1 1 0 0,0-1 0 0 0,-1 1-1 0 0,1-1 1 0 0,-1 0-1 0 0,1 1 1 0 0,0-2-1 0 0,19-31 2592 0 0,-15 23-2779 0 0,27-48 882 0 0,-14 25-1801 0 0,1 1-4768 0 0,-5 4-1400 0 0</inkml:trace>
</inkml:ink>
</file>

<file path=ppt/ink/ink3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45.260"/>
    </inkml:context>
    <inkml:brush xml:id="br0">
      <inkml:brushProperty name="width" value="0.05" units="cm"/>
      <inkml:brushProperty name="height" value="0.05" units="cm"/>
    </inkml:brush>
  </inkml:definitions>
  <inkml:trace contextRef="#ctx0" brushRef="#br0">265 9 1376 0 0,'0'-8'21159'0'0,"-32"42"-20789"0"0,-53 74-1 0 0,-19 51-859 0 0,71-107 416 0 0,28-43 769 0 0,1-3-3676 0 0,3-17-2330 0 0,1-1-416 0 0</inkml:trace>
</inkml:ink>
</file>

<file path=ppt/ink/ink3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45.634"/>
    </inkml:context>
    <inkml:brush xml:id="br0">
      <inkml:brushProperty name="width" value="0.05" units="cm"/>
      <inkml:brushProperty name="height" value="0.05" units="cm"/>
    </inkml:brush>
  </inkml:definitions>
  <inkml:trace contextRef="#ctx0" brushRef="#br0">0 24 920 0 0,'10'-23'21684'0'0,"0"31"-22881"0"0,29 31 1496 0 0,33 44 0 0 0,20 20-275 0 0,-88-99-45 0 0,-1-1 0 0 0,1 1 0 0 0,-1 0 0 0 0,0 0 1 0 0,0 1-1 0 0,0-1 0 0 0,-1 1 0 0 0,0-1 0 0 0,3 7 1 0 0,-6-8-1375 0 0</inkml:trace>
</inkml:ink>
</file>

<file path=ppt/ink/ink3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45.965"/>
    </inkml:context>
    <inkml:brush xml:id="br0">
      <inkml:brushProperty name="width" value="0.05" units="cm"/>
      <inkml:brushProperty name="height" value="0.05" units="cm"/>
    </inkml:brush>
  </inkml:definitions>
  <inkml:trace contextRef="#ctx0" brushRef="#br0">1 16 13363 0 0,'9'-2'3485'0'0,"49"-3"-3244"0"0,271-2-718 0 0,-293 5 477 0 0</inkml:trace>
</inkml:ink>
</file>

<file path=ppt/ink/ink3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5"/>
    </inkml:context>
    <inkml:brush xml:id="br0">
      <inkml:brushProperty name="width" value="0.05" units="cm"/>
      <inkml:brushProperty name="height" value="0.05" units="cm"/>
    </inkml:brush>
  </inkml:definitions>
  <inkml:trace contextRef="#ctx0" brushRef="#br0">382 229 5985 0 0,'2'-37'4665'0'0,"-1"30"-4057"0"0,0-1 1 0 0,-1 0-1 0 0,0 0 0 0 0,-1 0 0 0 0,1 0 0 0 0,-3-9 0 0 0,1 9-292 0 0,-1 0-1 0 0,1 0 1 0 0,-1 1 0 0 0,-1-1-1 0 0,1 1 1 0 0,-1 0 0 0 0,-1 0-1 0 0,1 1 1 0 0,-1-1 0 0 0,0 1-1 0 0,-1 0 1 0 0,1 0 0 0 0,-10-7-1 0 0,11 10-309 0 0,0 0 0 0 0,-1 1 0 0 0,1-1 0 0 0,0 1 0 0 0,-1 0 0 0 0,1 1 0 0 0,-1-1 0 0 0,0 1-1 0 0,1-1 1 0 0,-1 1 0 0 0,0 1 0 0 0,0-1 0 0 0,0 1 0 0 0,0 0 0 0 0,0 0 0 0 0,0 0 0 0 0,1 1 0 0 0,-1-1 0 0 0,0 1 0 0 0,0 0-1 0 0,0 1 1 0 0,1-1 0 0 0,-7 4 0 0 0,0 1-17 0 0,0 0 1 0 0,1 1-1 0 0,-1 1 0 0 0,2 0 1 0 0,-1 0-1 0 0,1 1 0 0 0,0 0 1 0 0,1 0-1 0 0,0 1 0 0 0,0 0 1 0 0,-9 18-1 0 0,5-7-38 0 0,1 1 0 0 0,0 1 0 0 0,2 0 0 0 0,-12 46 0 0 0,17-54 11 0 0,1 0 1 0 0,0 0 0 0 0,2 1-1 0 0,0-1 1 0 0,0 1-1 0 0,2-1 1 0 0,2 18 0 0 0,-3-29-36 0 0,1 0 0 0 0,0 0 0 0 0,0 0 1 0 0,0 0-1 0 0,0 0 0 0 0,1 0 0 0 0,0 0 1 0 0,-1-1-1 0 0,2 1 0 0 0,-1 0 0 0 0,0-1 1 0 0,1 0-1 0 0,-1 1 0 0 0,1-1 0 0 0,0 0 1 0 0,0 0-1 0 0,0-1 0 0 0,0 1 0 0 0,1-1 1 0 0,-1 1-1 0 0,1-1 0 0 0,0 0 0 0 0,-1-1 1 0 0,1 1-1 0 0,0-1 0 0 0,0 1 0 0 0,0-1 1 0 0,0 0-1 0 0,0 0 0 0 0,0-1 0 0 0,6 1 1 0 0,-6-1-15 0 0,0-1 1 0 0,0 1 0 0 0,1-1 0 0 0,-1 0 0 0 0,0 0 0 0 0,0 0 0 0 0,0 0 0 0 0,0-1 0 0 0,0 0 0 0 0,0 1 0 0 0,0-2 0 0 0,-1 1 0 0 0,1 0 0 0 0,-1-1-1 0 0,0 1 1 0 0,1-1 0 0 0,-1 0 0 0 0,0 0 0 0 0,4-6 0 0 0,5-7-211 0 0,-1-1 0 0 0,18-32-1 0 0,-24 39 111 0 0,17-34-335 0 0,-3-2 0 0 0,-1-1 0 0 0,11-48-1 0 0,-25 82 1445 0 0,-5 18 3125 0 0,-1 17-1678 0 0,2 26-1685 0 0,5 135 49 0 0,-3-158-846 0 0,2 0 1 0 0,1-1 0 0 0,0 0-1 0 0,2 0 1 0 0,12 31 0 0 0,-14-44-367 0 0</inkml:trace>
</inkml:ink>
</file>

<file path=ppt/ink/ink3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6"/>
    </inkml:context>
    <inkml:brush xml:id="br0">
      <inkml:brushProperty name="width" value="0.05" units="cm"/>
      <inkml:brushProperty name="height" value="0.05" units="cm"/>
    </inkml:brush>
  </inkml:definitions>
  <inkml:trace contextRef="#ctx0" brushRef="#br0">1 0 10594 0 0,'0'0'964'0'0,"0"22"46"0"0,3 85 2047 0 0,3 1-3550 0 0,-5-94 144 0 0,0 10-4952 0 0</inkml:trace>
</inkml:ink>
</file>

<file path=ppt/ink/ink3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7"/>
    </inkml:context>
    <inkml:brush xml:id="br0">
      <inkml:brushProperty name="width" value="0.05" units="cm"/>
      <inkml:brushProperty name="height" value="0.05" units="cm"/>
    </inkml:brush>
  </inkml:definitions>
  <inkml:trace contextRef="#ctx0" brushRef="#br0">164 26 2761 0 0,'0'-6'-752'0'0,"-10"-13"12805"0"0,10 19-11929 0 0,-1 0-1 0 0,1 0 1 0 0,0 1-1 0 0,-1-1 1 0 0,1 0-1 0 0,-1 0 0 0 0,1 1 1 0 0,0-1-1 0 0,-1 1 1 0 0,1-1-1 0 0,-1 0 1 0 0,1 1-1 0 0,0-1 1 0 0,0 1-1 0 0,-1-1 1 0 0,1 1-1 0 0,0-1 0 0 0,0 1 1 0 0,0-1-1 0 0,-1 1 1 0 0,1 0-1 0 0,-52 157 2266 0 0,-28 225-2507 0 0,73-330-25 0 0,-1 89 0 0 0</inkml:trace>
</inkml:ink>
</file>

<file path=ppt/ink/ink3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8"/>
    </inkml:context>
    <inkml:brush xml:id="br0">
      <inkml:brushProperty name="width" value="0.05" units="cm"/>
      <inkml:brushProperty name="height" value="0.05" units="cm"/>
    </inkml:brush>
  </inkml:definitions>
  <inkml:trace contextRef="#ctx0" brushRef="#br0">1 1 4145 0 0,'0'0'319'0'0,"16"11"1010"0"0,-5-1-640 0 0,0 0-1 0 0,0 1 1 0 0,-1 0-1 0 0,-1 1 1 0 0,10 15-1 0 0,36 67 2273 0 0,-40-66-2561 0 0,-2 0-1 0 0,-1 1 0 0 0,-1 1 0 0 0,-2 0 0 0 0,-1 0 1 0 0,5 37-1 0 0,-11-52-406 0 0,-1 0-1 0 0,0 0 1 0 0,-2 0 0 0 0,0 0-1 0 0,0 0 1 0 0,-6 23 0 0 0,4-28-104 0 0,0-1 1 0 0,0 0-1 0 0,-1 1 0 0 0,0-2 1 0 0,-1 1-1 0 0,0 0 1 0 0,0-1-1 0 0,-1 0 1 0 0,0 0-1 0 0,-13 12 0 0 0,1-3-5091 0 0</inkml:trace>
</inkml:ink>
</file>

<file path=ppt/ink/ink3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29"/>
    </inkml:context>
    <inkml:brush xml:id="br0">
      <inkml:brushProperty name="width" value="0.05" units="cm"/>
      <inkml:brushProperty name="height" value="0.05" units="cm"/>
    </inkml:brush>
  </inkml:definitions>
  <inkml:trace contextRef="#ctx0" brushRef="#br0">1 98 3225 0 0,'14'-1'44'0'0,"-1"-1"0"0"0,1 0 1 0 0,15-4-1 0 0,9-2-69 0 0,322-59 137 0 0,-306 56-192 0 0</inkml:trace>
</inkml:ink>
</file>

<file path=ppt/ink/ink3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0"/>
    </inkml:context>
    <inkml:brush xml:id="br0">
      <inkml:brushProperty name="width" value="0.05" units="cm"/>
      <inkml:brushProperty name="height" value="0.05" units="cm"/>
    </inkml:brush>
  </inkml:definitions>
  <inkml:trace contextRef="#ctx0" brushRef="#br0">97 9 9242 0 0,'-15'-8'10517'0'0,"9"13"-10406"0"0,0 1-1 0 0,0 0 1 0 0,1 0 0 0 0,-1 1 0 0 0,1-1 0 0 0,1 1-1 0 0,0 0 1 0 0,0 0 0 0 0,0 1 0 0 0,0-1-1 0 0,1 1 1 0 0,-3 14 0 0 0,1-5-222 0 0,1 1 0 0 0,0 0 0 0 0,2 0 0 0 0,0 0-1 0 0,1 20 1 0 0,1-28 38 0 0,1-1-1 0 0,0 0 0 0 0,1 0 1 0 0,0 0-1 0 0,0-1 0 0 0,1 1 1 0 0,0 0-1 0 0,1-1 0 0 0,6 11 1 0 0,-8-15-143 0 0,0-1 0 0 0,1 1 1 0 0,0 0-1 0 0,-1 0 0 0 0,1-1 1 0 0,1 0-1 0 0,-1 0 1 0 0,0 0-1 0 0,1 0 0 0 0,0 0 1 0 0,0-1-1 0 0,0 1 0 0 0,0-1 1 0 0,0 0-1 0 0,0 0 0 0 0,0-1 1 0 0,1 1-1 0 0,-1-1 1 0 0,0 0-1 0 0,7 1 0 0 0,7-3-5369 0 0</inkml:trace>
</inkml:ink>
</file>

<file path=ppt/ink/ink3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1"/>
    </inkml:context>
    <inkml:brush xml:id="br0">
      <inkml:brushProperty name="width" value="0.05" units="cm"/>
      <inkml:brushProperty name="height" value="0.05" units="cm"/>
    </inkml:brush>
  </inkml:definitions>
  <inkml:trace contextRef="#ctx0" brushRef="#br0">55 0 12899 0 0,'-1'0'1172'0'0,"0"1"-1063"0"0,-1 0 0 0 0,0 0 0 0 0,1 0 0 0 0,-1 1 0 0 0,1-1 0 0 0,-1 0 0 0 0,1 1-1 0 0,0-1 1 0 0,-1 1 0 0 0,1-1 0 0 0,0 1 0 0 0,0 0 0 0 0,-1 2 0 0 0,0-2-18 0 0,-2 6-63 0 0,0 0-1 0 0,0 0 0 0 0,1 0 0 0 0,0 0 0 0 0,0 1 1 0 0,1-1-1 0 0,0 1 0 0 0,-1 9 0 0 0,1 5 53 0 0,1 44-1 0 0,2-55 112 0 0,0-1 0 0 0,1 1 0 0 0,0-1 0 0 0,1 0 0 0 0,0 0 0 0 0,5 11 0 0 0,-6-18-136 0 0,-1 0 0 0 0,1-1 1 0 0,-1 1-1 0 0,1-1 0 0 0,0 1 0 0 0,1-1 0 0 0,-1 0 0 0 0,0 0 1 0 0,1 0-1 0 0,0 0 0 0 0,-1 0 0 0 0,1 0 0 0 0,0-1 0 0 0,1 0 1 0 0,-1 1-1 0 0,0-1 0 0 0,1 0 0 0 0,-1-1 0 0 0,1 1 0 0 0,6 2 1 0 0,-8-4-294 0 0,0 0 1 0 0,0 0-1 0 0,0 0 1 0 0,0 0 0 0 0,0-1-1 0 0,-1 1 1 0 0,1-1 0 0 0,0 1-1 0 0,0-1 1 0 0,0 1-1 0 0,3-3 1 0 0,3-2-5523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2.958"/>
    </inkml:context>
    <inkml:brush xml:id="br0">
      <inkml:brushProperty name="width" value="0.05" units="cm"/>
      <inkml:brushProperty name="height" value="0.05" units="cm"/>
      <inkml:brushProperty name="color" value="#004F8B"/>
    </inkml:brush>
  </inkml:definitions>
  <inkml:trace contextRef="#ctx0" brushRef="#br0">112 155 920 0 0,'1'0'67'0'0,"1"-1"269"0"0,1 1 0 0 0,0-1 0 0 0,0 1 0 0 0,-1-1 0 0 0,1 0 0 0 0,0 0 0 0 0,-1 0 0 0 0,1 0-1 0 0,-1-1 1 0 0,0 1 0 0 0,1-1 0 0 0,-1 0 0 0 0,0 1 0 0 0,0-1 0 0 0,0 0 0 0 0,0 0 0 0 0,0 0 0 0 0,-1-1 0 0 0,1 1 0 0 0,0 0 0 0 0,-1-1 0 0 0,2-2 0 0 0,0 0 522 0 0,-1-1 0 0 0,1 1 0 0 0,-1-1 0 0 0,0 0 0 0 0,0 0 0 0 0,-1 0 0 0 0,0 0 0 0 0,1-12 0 0 0,-2 16-700 0 0,0 0 0 0 0,0 0 1 0 0,0 0-1 0 0,0 0 0 0 0,0 0 1 0 0,-1 0-1 0 0,1 0 1 0 0,-1 0-1 0 0,1 0 0 0 0,-1 0 1 0 0,0 0-1 0 0,0 1 1 0 0,0-1-1 0 0,0 0 0 0 0,0 0 1 0 0,0 1-1 0 0,0-1 1 0 0,0 1-1 0 0,-1-1 0 0 0,1 1 1 0 0,-1-1-1 0 0,-2-1 0 0 0,3 3-104 0 0,-1-1-1 0 0,0 0 0 0 0,0 1 0 0 0,0-1 0 0 0,0 1 0 0 0,0 0 0 0 0,0-1 0 0 0,0 1 0 0 0,0 0 0 0 0,0 0 0 0 0,0 0 0 0 0,0 1 0 0 0,0-1 1 0 0,0 0-1 0 0,0 1 0 0 0,0-1 0 0 0,0 1 0 0 0,0 0 0 0 0,1-1 0 0 0,-1 1 0 0 0,0 0 0 0 0,-3 2 0 0 0,-2 2-136 0 0,0 1-1 0 0,0 0 0 0 0,1 0 1 0 0,0 0-1 0 0,0 1 0 0 0,0-1 1 0 0,1 2-1 0 0,-9 12 1 0 0,3 0-42 0 0,2-1 1 0 0,-12 30 0 0 0,19-42 107 0 0,0 1 0 0 0,0 0 0 0 0,0 0 0 0 0,1 0 0 0 0,0 0 0 0 0,1 0 0 0 0,0 0 0 0 0,0 9 0 0 0,0-15 4 0 0,1-1 1 0 0,-1 1-1 0 0,0 0 0 0 0,0 0 1 0 0,1 0-1 0 0,-1 0 0 0 0,1-1 1 0 0,-1 1-1 0 0,1 0 0 0 0,0-1 0 0 0,0 1 1 0 0,0 0-1 0 0,0-1 0 0 0,0 1 1 0 0,0-1-1 0 0,0 1 0 0 0,0-1 0 0 0,0 0 1 0 0,1 1-1 0 0,-1-1 0 0 0,1 0 1 0 0,-1 0-1 0 0,1 0 0 0 0,-1 0 0 0 0,1 0 1 0 0,0 0-1 0 0,-1-1 0 0 0,1 1 1 0 0,0-1-1 0 0,0 1 0 0 0,-1-1 1 0 0,1 1-1 0 0,0-1 0 0 0,0 0 0 0 0,0 0 1 0 0,0 0-1 0 0,0 0 0 0 0,-1 0 1 0 0,1 0-1 0 0,4-1 0 0 0,0-1-187 0 0,0 0-1 0 0,0-1 1 0 0,0 1 0 0 0,0-1-1 0 0,0 0 1 0 0,-1 0 0 0 0,1-1-1 0 0,-1 0 1 0 0,0 0 0 0 0,6-6-1 0 0,7-8-857 0 0,19-24-1 0 0,-27 31 661 0 0,-3 3 28 0 0,0 0 1 0 0,0 0 0 0 0,-1 0 0 0 0,-1-1-1 0 0,1 0 1 0 0,4-12 0 0 0,-10 20 313 0 0,-11 26 2584 0 0,7-11-2093 0 0,1-1 0 0 0,0 1-1 0 0,-1 15 1 0 0,4-24-403 0 0,0-1 0 0 0,0 1-1 0 0,0-1 1 0 0,1 1 0 0 0,-1-1 0 0 0,3 8 0 0 0,-2-10-46 0 0,-1-1-1 0 0,1 1 1 0 0,0 0 0 0 0,0-1 0 0 0,0 1 0 0 0,0 0-1 0 0,0-1 1 0 0,0 0 0 0 0,0 1 0 0 0,0-1 0 0 0,1 0-1 0 0,-1 1 1 0 0,0-1 0 0 0,1 0 0 0 0,-1 0 0 0 0,1 0-1 0 0,1 1 1 0 0,0-2-19 0 0,-1 1 0 0 0,0-1 0 0 0,0 1 1 0 0,0-1-1 0 0,0 0 0 0 0,0 0 0 0 0,1 0 0 0 0,-1 0 0 0 0,0 0 0 0 0,0-1 0 0 0,0 1 0 0 0,0 0 0 0 0,0-1 1 0 0,1 0-1 0 0,-1 0 0 0 0,0 1 0 0 0,0-1 0 0 0,-1 0 0 0 0,4-2 0 0 0,35-28-1195 0 0,-34 26 1034 0 0,78-75-5412 0 0,-64 57 5312 0 0,0-1 1 0 0,-1-1-1 0 0,23-52 11055 0 0,-56 94-2471 0 0,8-9-9836 0 0,-5 10 1724 0 0,0 0 0 0 0,2 0 0 0 0,-13 34 0 0 0,19-44-252 0 0,0 0 1 0 0,1 1-1 0 0,0-1 0 0 0,1 0 1 0 0,0 1-1 0 0,0-1 1 0 0,1 1-1 0 0,0-1 1 0 0,0 1-1 0 0,1-1 1 0 0,4 17-1 0 0,-5-22 41 0 0,1 0 0 0 0,0-1 0 0 0,0 1 0 0 0,0 0 0 0 0,0-1 0 0 0,1 1 0 0 0,-1-1 0 0 0,1 1-1 0 0,-1-1 1 0 0,1 0 0 0 0,0 0 0 0 0,0 0 0 0 0,0 0 0 0 0,0 0 0 0 0,0 0 0 0 0,0 0 0 0 0,1-1-1 0 0,-1 1 1 0 0,1-1 0 0 0,-1 1 0 0 0,1-1 0 0 0,-1 0 0 0 0,1 0 0 0 0,0 0 0 0 0,0-1 0 0 0,-1 1-1 0 0,1-1 1 0 0,4 1 0 0 0,-4-1-116 0 0,1 0 0 0 0,0-1 0 0 0,-1 1 0 0 0,1-1-1 0 0,-1 0 1 0 0,1 0 0 0 0,-1 0 0 0 0,1-1 0 0 0,-1 1-1 0 0,0-1 1 0 0,1 0 0 0 0,-1 0 0 0 0,0 0 0 0 0,0 0-1 0 0,-1-1 1 0 0,1 1 0 0 0,0-1 0 0 0,-1 1 0 0 0,1-1 0 0 0,-1 0-1 0 0,3-4 1 0 0,-2 1-433 0 0,1 1-1 0 0,-1-1 1 0 0,0 0-1 0 0,-1 0 1 0 0,1 0 0 0 0,2-13-1 0 0,-3 2 76 0 0</inkml:trace>
</inkml:ink>
</file>

<file path=ppt/ink/ink3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2"/>
    </inkml:context>
    <inkml:brush xml:id="br0">
      <inkml:brushProperty name="width" value="0.05" units="cm"/>
      <inkml:brushProperty name="height" value="0.05" units="cm"/>
    </inkml:brush>
  </inkml:definitions>
  <inkml:trace contextRef="#ctx0" brushRef="#br0">0 61 10594 0 0,'0'0'1115'0'0,"14"0"-2424"0"0,-5-2 1232 0 0,2 1-389 0 0,1 0-1 0 0,0-2 1 0 0,-1 1 0 0 0,1-2 0 0 0,-1 1 0 0 0,0-1 0 0 0,13-8-1 0 0,-15 6 443 0 0</inkml:trace>
  <inkml:trace contextRef="#ctx0" brushRef="#br0" timeOffset="1">234 0 3225 0 0,'18'19'774'0'0,"0"1"0"0"0,-2 1 1 0 0,0 0-1 0 0,-1 1 1 0 0,-2 1-1 0 0,21 43 0 0 0,-29-54-273 0 0,0 1 0 0 0,-1 0 0 0 0,0 0 0 0 0,-1 0-1 0 0,0 0 1 0 0,-1 1 0 0 0,-1-1 0 0 0,0 1 0 0 0,0-1-1 0 0,-2 1 1 0 0,0-1 0 0 0,0 1 0 0 0,-1-1 0 0 0,-1 1-1 0 0,-4 12 1 0 0,4-17-313 0 0,-1-1 0 0 0,-1 1 1 0 0,1-1-1 0 0,-1 0 0 0 0,0 0 0 0 0,-1 0 0 0 0,0-1 0 0 0,0 0 0 0 0,-1 0 1 0 0,0 0-1 0 0,0-1 0 0 0,0 0 0 0 0,-12 7 0 0 0,-6 2-268 0 0</inkml:trace>
</inkml:ink>
</file>

<file path=ppt/ink/ink3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4"/>
    </inkml:context>
    <inkml:brush xml:id="br0">
      <inkml:brushProperty name="width" value="0.05" units="cm"/>
      <inkml:brushProperty name="height" value="0.05" units="cm"/>
    </inkml:brush>
  </inkml:definitions>
  <inkml:trace contextRef="#ctx0" brushRef="#br0">13 16 3225 0 0,'-7'-16'14875'0'0,"1"184"-14675"0"0,23 236 0 0 0,-14-369-1544 0 0</inkml:trace>
</inkml:ink>
</file>

<file path=ppt/ink/ink3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5"/>
    </inkml:context>
    <inkml:brush xml:id="br0">
      <inkml:brushProperty name="width" value="0.05" units="cm"/>
      <inkml:brushProperty name="height" value="0.05" units="cm"/>
    </inkml:brush>
  </inkml:definitions>
  <inkml:trace contextRef="#ctx0" brushRef="#br0">1 83 4145 0 0,'5'-6'199'0'0,"0"0"0"0"0,0 0 0 0 0,1 1 0 0 0,-1 0 0 0 0,1 0 0 0 0,1 1 1 0 0,-1-1-1 0 0,0 1 0 0 0,1 0 0 0 0,0 1 0 0 0,10-4 0 0 0,-3 2 215 0 0,-1 1 0 0 0,1 0 0 0 0,0 0 0 0 0,1 2 0 0 0,16-2 0 0 0,-22 4-229 0 0,1 1 0 0 0,0-1 0 0 0,-1 2-1 0 0,1-1 1 0 0,-1 1 0 0 0,1 1 0 0 0,-1 0 0 0 0,0 0 0 0 0,0 0 0 0 0,0 2 0 0 0,-1-1-1 0 0,1 1 1 0 0,-1 0 0 0 0,0 0 0 0 0,0 1 0 0 0,10 10 0 0 0,-13-11-91 0 0,0 0-1 0 0,0 1 1 0 0,0-1 0 0 0,-1 1 0 0 0,0 0 0 0 0,0 0 0 0 0,0 0 0 0 0,-1 1-1 0 0,0-1 1 0 0,0 1 0 0 0,-1 0 0 0 0,0 0 0 0 0,0 0 0 0 0,-1 0-1 0 0,1 0 1 0 0,-1 0 0 0 0,-1 1 0 0 0,0-1 0 0 0,0 0 0 0 0,0 0-1 0 0,-1 0 1 0 0,-2 13 0 0 0,0-14 81 0 0,1 1 0 0 0,-2 0-1 0 0,1-1 1 0 0,-1 0 0 0 0,0 0 0 0 0,0 0-1 0 0,0 0 1 0 0,-1-1 0 0 0,0 0 0 0 0,0 0 0 0 0,0 0-1 0 0,-1 0 1 0 0,-6 3 0 0 0,-6 4 268 0 0,0 0 0 0 0,-1-2-1 0 0,-22 9 1 0 0,25-12-319 0 0,0-1 1 0 0,0-1-1 0 0,-30 5 0 0 0,37-9-221 0 0,0 0 0 0 0,0 0 0 0 0,0-1-1 0 0,-1 0 1 0 0,1-1 0 0 0,0 0 0 0 0,0 0 0 0 0,-15-5 0 0 0,24 6 35 0 0,1 0 1 0 0,-1 0-1 0 0,0 0 1 0 0,0 0-1 0 0,0 0 1 0 0,0-1-1 0 0,0 1 0 0 0,0 0 1 0 0,0 0-1 0 0,1 0 1 0 0,-1 0-1 0 0,0 0 1 0 0,0 0-1 0 0,0 0 1 0 0,0 0-1 0 0,0-1 1 0 0,0 1-1 0 0,0 0 0 0 0,0 0 1 0 0,0 0-1 0 0,0 0 1 0 0,0 0-1 0 0,0-1 1 0 0,0 1-1 0 0,0 0 1 0 0,0 0-1 0 0,0 0 0 0 0,0 0 1 0 0,0 0-1 0 0,0 0 1 0 0,0-1-1 0 0,0 1 1 0 0,0 0-1 0 0,0 0 1 0 0,0 0-1 0 0,0 0 1 0 0,0 0-1 0 0,0-1 0 0 0,0 1 1 0 0,0 0-1 0 0,0 0 1 0 0,0 0-1 0 0,0 0 1 0 0,0 0-1 0 0,0 0 1 0 0,-1 0-1 0 0,1 0 0 0 0,0-1 1 0 0,0 1-1 0 0,0 0 1 0 0,0 0-1 0 0,0 0 1 0 0,0 0-1 0 0,-1 0 1 0 0,1 0-1 0 0,0 0 1 0 0,0 0-1 0 0,0 0 0 0 0,0 0 1 0 0,0 0-1 0 0,0 0 1 0 0,-1 0-1 0 0,1 0 1 0 0,0 0-1 0 0,0 0 1 0 0,0 0-1 0 0,0 0 0 0 0,0 0 1 0 0,-1 0-1 0 0,18-6-2422 0 0,24-3-273 0 0,-25 8 2567 0 0,1 0 1 0 0,-1 1-1 0 0,1 1 0 0 0,-1 1 1 0 0,1 0-1 0 0,-1 1 0 0 0,0 0 1 0 0,24 10-1 0 0,-17-5 189 0 0,0 2 0 0 0,-1 0 0 0 0,0 2 0 0 0,0 1 0 0 0,19 15 0 0 0,-37-26 23 0 0,0 1 0 0 0,0 1 0 0 0,-1-1 0 0 0,1 0 0 0 0,-1 1 0 0 0,0 0 0 0 0,0-1 0 0 0,-1 1 0 0 0,5 8 0 0 0,-6-10 84 0 0,0 0 0 0 0,-1 0 0 0 0,1 0 0 0 0,-1-1 0 0 0,0 1 0 0 0,1 0 0 0 0,-1 0 0 0 0,0 0 0 0 0,0 0 0 0 0,0 0 0 0 0,-1 0 0 0 0,1 0 0 0 0,0 0 0 0 0,-1-1 0 0 0,1 1 0 0 0,-1 1 0 0 0,1-1 0 0 0,-1 0 0 0 0,0-1 0 0 0,0 1 0 0 0,0 0 0 0 0,0-1 0 0 0,0 1 0 0 0,0-1 0 0 0,0 1 0 0 0,-1-1 0 0 0,-1 2 0 0 0,-5 5 645 0 0,-1-1 0 0 0,0 0 0 0 0,0-1 0 0 0,-1 0 0 0 0,0 0 0 0 0,0-1 1 0 0,0 0-1 0 0,-20 6 0 0 0,18-7-869 0 0,0-1 1 0 0,0-1 0 0 0,-1 0-1 0 0,1 0 1 0 0,-1-1 0 0 0,1-1-1 0 0,-24-2 1 0 0,16-2-5643 0 0</inkml:trace>
</inkml:ink>
</file>

<file path=ppt/ink/ink3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6"/>
    </inkml:context>
    <inkml:brush xml:id="br0">
      <inkml:brushProperty name="width" value="0.05" units="cm"/>
      <inkml:brushProperty name="height" value="0.05" units="cm"/>
    </inkml:brush>
  </inkml:definitions>
  <inkml:trace contextRef="#ctx0" brushRef="#br0">143 0 9218 0 0,'-14'15'283'0'0,"-1"0"0"0"0,2 0-1 0 0,0 2 1 0 0,1-1 0 0 0,1 2 0 0 0,0 0 0 0 0,1 0 0 0 0,1 0 0 0 0,1 1-1 0 0,1 1 1 0 0,-7 29 0 0 0,12-45-224 0 0,1 1-1 0 0,0-1 1 0 0,0 1 0 0 0,1 0-1 0 0,0 0 1 0 0,0-1 0 0 0,0 1-1 0 0,0 0 1 0 0,0-1 0 0 0,1 1-1 0 0,0 0 1 0 0,0-1-1 0 0,1 1 1 0 0,-1-1 0 0 0,1 1-1 0 0,0-1 1 0 0,0 1 0 0 0,0-1-1 0 0,0 0 1 0 0,1 0 0 0 0,0 0-1 0 0,0-1 1 0 0,0 1 0 0 0,0-1-1 0 0,1 1 1 0 0,-1-1 0 0 0,1 0-1 0 0,0-1 1 0 0,0 1-1 0 0,0 0 1 0 0,0-1 0 0 0,0 0-1 0 0,1 0 1 0 0,-1 0 0 0 0,0-1-1 0 0,1 0 1 0 0,0 1 0 0 0,-1-1-1 0 0,1-1 1 0 0,0 1 0 0 0,-1-1-1 0 0,7 0 1 0 0,13-1-1289 0 0,0-4-3792 0 0</inkml:trace>
</inkml:ink>
</file>

<file path=ppt/ink/ink3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7"/>
    </inkml:context>
    <inkml:brush xml:id="br0">
      <inkml:brushProperty name="width" value="0.05" units="cm"/>
      <inkml:brushProperty name="height" value="0.05" units="cm"/>
    </inkml:brush>
  </inkml:definitions>
  <inkml:trace contextRef="#ctx0" brushRef="#br0">123 1 5985 0 0,'1'29'539'0'0,"9"47"0"0"0,-2-25 642 0 0,-6-33-692 0 0,16 181 2938 0 0,-17-173-2900 0 0,-2-1 1 0 0,0 0 0 0 0,-2 0-1 0 0,-1 0 1 0 0,-12 46 0 0 0,13-64-239 0 0,1 0-1 0 0,-1 0 1 0 0,-1-1-1 0 0,1 1 1 0 0,-1-1 0 0 0,0 1-1 0 0,-1-1 1 0 0,1 0 0 0 0,-8 7-1 0 0,9-11-256 0 0,0 1 0 0 0,0-1-1 0 0,0 0 1 0 0,0 0 0 0 0,-1 0 0 0 0,1 0-1 0 0,0-1 1 0 0,-1 1 0 0 0,0-1 0 0 0,-5 2 0 0 0,5-3-565 0 0,0 1 1 0 0,1-1 0 0 0,-1 0 0 0 0,0 0 0 0 0,1 0 0 0 0,-1 0 0 0 0,-5-2-1 0 0,-7-2-5601 0 0</inkml:trace>
</inkml:ink>
</file>

<file path=ppt/ink/ink3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8"/>
    </inkml:context>
    <inkml:brush xml:id="br0">
      <inkml:brushProperty name="width" value="0.05" units="cm"/>
      <inkml:brushProperty name="height" value="0.05" units="cm"/>
    </inkml:brush>
  </inkml:definitions>
  <inkml:trace contextRef="#ctx0" brushRef="#br0">1 1 9674 0 0,'0'0'464'0'0,"1"0"80"0"0,0 0-544 0 0,1 0 0 0 0,1 0 0 0 0,1 1 0 0 0,1 1 0 0 0,2-1-160 0 0,1 0 16 0 0,4 2 8 0 0,0 0 136 0 0,2-2-64 0 0,0 2 64 0 0,1-2 0 0 0,3 1 0 0 0,-3-4 0 0 0</inkml:trace>
</inkml:ink>
</file>

<file path=ppt/ink/ink3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39"/>
    </inkml:context>
    <inkml:brush xml:id="br0">
      <inkml:brushProperty name="width" value="0.05" units="cm"/>
      <inkml:brushProperty name="height" value="0.05" units="cm"/>
    </inkml:brush>
  </inkml:definitions>
  <inkml:trace contextRef="#ctx0" brushRef="#br0">125 1 6449 0 0,'14'20'851'0'0,"-2"1"-1"0"0,0 0 0 0 0,-2 1 0 0 0,0 0 1 0 0,-1 1-1 0 0,-2 0 0 0 0,0 0 0 0 0,6 47 1 0 0,-11-60-452 0 0,-2 1 1 0 0,1-1 0 0 0,-1 1-1 0 0,-1-1 1 0 0,0 0 0 0 0,0 1-1 0 0,-1-1 1 0 0,-1 0-1 0 0,0 1 1 0 0,0-1 0 0 0,-1-1-1 0 0,0 1 1 0 0,-6 11 0 0 0,3-11-165 0 0,0 0 1 0 0,-1 0 0 0 0,1 0-1 0 0,-2-1 1 0 0,1-1 0 0 0,-2 1-1 0 0,1-1 1 0 0,-1-1 0 0 0,0 0-1 0 0,0 0 1 0 0,-12 5 0 0 0,12-7-294 0 0,1-1 0 0 0,-21 5 0 0 0,7-3-272 0 0</inkml:trace>
</inkml:ink>
</file>

<file path=ppt/ink/ink3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0"/>
    </inkml:context>
    <inkml:brush xml:id="br0">
      <inkml:brushProperty name="width" value="0.05" units="cm"/>
      <inkml:brushProperty name="height" value="0.05" units="cm"/>
    </inkml:brush>
  </inkml:definitions>
  <inkml:trace contextRef="#ctx0" brushRef="#br0">355 152 3225 0 0,'2'-3'334'0'0,"1"0"1"0"0,-1 0-1 0 0,0 0 1 0 0,-1-1 0 0 0,1 1-1 0 0,-1 0 1 0 0,1-1-1 0 0,-1 0 1 0 0,0 1 0 0 0,1-7-1 0 0,3-21 5545 0 0,-5 28-4828 0 0,0 1-785 0 0,0-1 1 0 0,0 0-1 0 0,0 1 0 0 0,0-1 1 0 0,-1 1-1 0 0,1 0 0 0 0,-1-1 1 0 0,0 1-1 0 0,0-1 0 0 0,1 1 1 0 0,-2 0-1 0 0,1-1 0 0 0,0 1 1 0 0,0 0-1 0 0,-1 0 1 0 0,1 0-1 0 0,-1 0 0 0 0,1 0 1 0 0,-1 0-1 0 0,0 1 0 0 0,0-1 1 0 0,0 0-1 0 0,0 1 0 0 0,-3-2 1 0 0,0 0-155 0 0,0 0 0 0 0,1 1 1 0 0,-1 0-1 0 0,0 0 1 0 0,0 0-1 0 0,-1 0 0 0 0,1 1 1 0 0,0 0-1 0 0,0 0 1 0 0,-9 0-1 0 0,7 2-164 0 0,-1 0 0 0 0,0 0-1 0 0,1 1 1 0 0,0 0 0 0 0,-1 0 0 0 0,1 1 0 0 0,0 0 0 0 0,0 0-1 0 0,0 1 1 0 0,0 0 0 0 0,1 0 0 0 0,0 1 0 0 0,-1-1 0 0 0,2 1 0 0 0,-1 1-1 0 0,0-1 1 0 0,1 1 0 0 0,-5 6 0 0 0,-6 10-194 0 0,1 0 1 0 0,0 1-1 0 0,-20 44 0 0 0,18-29 97 0 0,-16 50 1 0 0,27-69 107 0 0,1 0 0 0 0,1 1 0 0 0,1 0 1 0 0,-1 33-1 0 0,4-48-3 0 0,0 0 0 0 0,0 0 0 0 0,1 0 0 0 0,0-1 0 0 0,0 1 0 0 0,0 0 1 0 0,0 0-1 0 0,1-1 0 0 0,0 1 0 0 0,0-1 0 0 0,0 0 0 0 0,0 1 0 0 0,1-1 0 0 0,-1 0 0 0 0,1 0 1 0 0,0 1-1 0 0,4 2 0 0 0,-4-5-90 0 0,-1 0 1 0 0,1 0-1 0 0,0 0 1 0 0,0-1-1 0 0,0 1 1 0 0,0-1-1 0 0,0 0 0 0 0,0 1 1 0 0,0-2-1 0 0,1 1 1 0 0,-1 0-1 0 0,0 0 1 0 0,1-1-1 0 0,-1 0 1 0 0,0 0-1 0 0,1 0 0 0 0,-1 0 1 0 0,0 0-1 0 0,1-1 1 0 0,-1 1-1 0 0,0-1 1 0 0,0 0-1 0 0,0 0 1 0 0,1 0-1 0 0,3-2 1 0 0,0-2-62 0 0,1 1 1 0 0,-1-1 0 0 0,-1-1 0 0 0,1 1 0 0 0,-1-1 0 0 0,1 1-1 0 0,-2-2 1 0 0,1 1 0 0 0,-1-1 0 0 0,0 1 0 0 0,0-1-1 0 0,6-12 1 0 0,4-12-886 0 0,20-54 0 0 0,-33 80 961 0 0,13-41-568 0 0,-2-1 1 0 0,-3-1-1 0 0,7-57 1 0 0,-18 129 8896 0 0,2 4-4362 0 0,13 65-4649 0 0,-8-56 1473 0 0,36 186-1580 0 0,-39-209 184 0 0</inkml:trace>
</inkml:ink>
</file>

<file path=ppt/ink/ink3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1"/>
    </inkml:context>
    <inkml:brush xml:id="br0">
      <inkml:brushProperty name="width" value="0.05" units="cm"/>
      <inkml:brushProperty name="height" value="0.05" units="cm"/>
    </inkml:brush>
  </inkml:definitions>
  <inkml:trace contextRef="#ctx0" brushRef="#br0">53 0 6561 0 0,'9'1'376'0'0,"0"0"-1"0"0,0 0 0 0 0,0 1 1 0 0,0 0-1 0 0,-1 1 0 0 0,1 0 0 0 0,-1 0 1 0 0,1 1-1 0 0,-1 0 0 0 0,0 0 0 0 0,-1 1 1 0 0,1 0-1 0 0,-1 0 0 0 0,0 1 1 0 0,0 0-1 0 0,0 0 0 0 0,-1 1 0 0 0,0 0 1 0 0,7 11-1 0 0,-12-16-174 0 0,1 1 1 0 0,-1 0-1 0 0,0 0 0 0 0,0 0 0 0 0,0-1 1 0 0,-1 1-1 0 0,1 0 0 0 0,-1 0 1 0 0,0 0-1 0 0,0 0 0 0 0,0 0 1 0 0,0 0-1 0 0,0 0 0 0 0,0 0 0 0 0,-2 6 1 0 0,0-4-54 0 0,0-1-1 0 0,0 1 1 0 0,0 0 0 0 0,-1-1 0 0 0,1 1 0 0 0,-1-1-1 0 0,0 0 1 0 0,-6 7 0 0 0,0-2-76 0 0,-1 0 1 0 0,0-1-1 0 0,0 0 0 0 0,-1 0 0 0 0,0-1 1 0 0,-18 8-1 0 0,19-10-114 0 0,0-1 0 0 0,0 0 0 0 0,0 0-1 0 0,-1-1 1 0 0,0 0 0 0 0,1-1 0 0 0,-22 1 0 0 0,34-6-1018 0 0,12-3-713 0 0,16-5-885 0 0,-10 6 1838 0 0,1 0 155 0 0</inkml:trace>
</inkml:ink>
</file>

<file path=ppt/ink/ink3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2"/>
    </inkml:context>
    <inkml:brush xml:id="br0">
      <inkml:brushProperty name="width" value="0.05" units="cm"/>
      <inkml:brushProperty name="height" value="0.05" units="cm"/>
    </inkml:brush>
  </inkml:definitions>
  <inkml:trace contextRef="#ctx0" brushRef="#br0">6 1 7834 0 0,'-1'1'4832'0'0,"-1"9"-3040"0"0,-1 486-1114 0 0,5-417-619 0 0,5 132-59 0 0,-11-244-387 0 0,2 18-198 0 0,1 0 1 0 0,0 0 0 0 0,2-28 0 0 0,1 31 236 0 0,1 1 1 0 0,0 0-1 0 0,0 0 1 0 0,1 0-1 0 0,1 0 1 0 0,0 0 0 0 0,0 1-1 0 0,1 0 1 0 0,0 0-1 0 0,1 0 1 0 0,9-11-1 0 0,-4 9 44 0 0,0 0-1 0 0,1 1 1 0 0,0 0-1 0 0,1 1 1 0 0,0 1-1 0 0,1 0 1 0 0,16-7-1 0 0,-26 13 314 0 0,-1 1 1 0 0,1 0-1 0 0,0 1 0 0 0,0-1 0 0 0,0 1 0 0 0,0 0 0 0 0,0 0 0 0 0,0 0 1 0 0,0 1-1 0 0,0 0 0 0 0,0 0 0 0 0,0 0 0 0 0,1 0 0 0 0,-1 1 0 0 0,0 0 0 0 0,0 0 1 0 0,0 0-1 0 0,9 5 0 0 0,-10-4 128 0 0,0 0 1 0 0,0 1 0 0 0,0 0-1 0 0,-1 0 1 0 0,1 0-1 0 0,-1 0 1 0 0,1 1-1 0 0,-1-1 1 0 0,0 1-1 0 0,-1 0 1 0 0,1 0-1 0 0,-1 0 1 0 0,1 0-1 0 0,-1 0 1 0 0,0 1 0 0 0,-1-1-1 0 0,1 1 1 0 0,-1-1-1 0 0,0 1 1 0 0,1 5-1 0 0,-1-3 117 0 0,0-1-1 0 0,0 2 1 0 0,-1-1-1 0 0,0-1 1 0 0,0 1 0 0 0,-1 0-1 0 0,0-1 1 0 0,0 1-1 0 0,-1-1 1 0 0,1 1-1 0 0,-1-1 1 0 0,-1 0-1 0 0,1 1 1 0 0,-1-1 0 0 0,0-1-1 0 0,-1 1 1 0 0,1 0-1 0 0,-1-1 1 0 0,0 1-1 0 0,0-1 1 0 0,-1-1-1 0 0,0 1 1 0 0,0 0-1 0 0,0-1 1 0 0,-8 5 0 0 0,3-2-128 0 0,-1-1 0 0 0,0-1 0 0 0,0 0 0 0 0,0 0 0 0 0,-1-1 0 0 0,0-1 0 0 0,0 0 0 0 0,0 0 0 0 0,0-1 0 0 0,0-1 0 0 0,0 0 0 0 0,0-1 0 0 0,-14-1 0 0 0,0-1-990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3.361"/>
    </inkml:context>
    <inkml:brush xml:id="br0">
      <inkml:brushProperty name="width" value="0.05" units="cm"/>
      <inkml:brushProperty name="height" value="0.05" units="cm"/>
      <inkml:brushProperty name="color" value="#004F8B"/>
    </inkml:brush>
  </inkml:definitions>
  <inkml:trace contextRef="#ctx0" brushRef="#br0">13 37 11058 0 0,'-12'-4'1384'0'0,"16"0"-418"0"0,23-1-93 0 0,-21 4-847 0 0,47-7-583 0 0,-1 2 1 0 0,85 1-1 0 0,-100 5-4006 0 0</inkml:trace>
  <inkml:trace contextRef="#ctx0" brushRef="#br0" timeOffset="1">533 0 7370 0 0,'-10'17'627'0'0,"1"1"1"0"0,0 0 0 0 0,1 0 0 0 0,1 1 0 0 0,0 0 0 0 0,2 0 0 0 0,0 0 0 0 0,2 1-1 0 0,-3 25 1 0 0,6-11-688 0 0,0-30-13 0 0</inkml:trace>
</inkml:ink>
</file>

<file path=ppt/ink/ink3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3"/>
    </inkml:context>
    <inkml:brush xml:id="br0">
      <inkml:brushProperty name="width" value="0.05" units="cm"/>
      <inkml:brushProperty name="height" value="0.05" units="cm"/>
    </inkml:brush>
  </inkml:definitions>
  <inkml:trace contextRef="#ctx0" brushRef="#br0">2 0 6449 0 0,'0'4'8426'0'0,"-1"16"-8259"0"0,1 167 826 0 0,0-168-993 0 0</inkml:trace>
</inkml:ink>
</file>

<file path=ppt/ink/ink3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4"/>
    </inkml:context>
    <inkml:brush xml:id="br0">
      <inkml:brushProperty name="width" value="0.05" units="cm"/>
      <inkml:brushProperty name="height" value="0.05" units="cm"/>
    </inkml:brush>
  </inkml:definitions>
  <inkml:trace contextRef="#ctx0" brushRef="#br0">1 1 8090 0 0,'14'711'3387'0'0,"-6"-627"-1887"0"0,1 26-1362 0 0,-24-182 2438 0 0,15 58-2538 0 0,-1 0 0 0 0,2 0-1 0 0,-1-1 1 0 0,2 1 0 0 0,0 0-1 0 0,1 0 1 0 0,0 0 0 0 0,1 1-1 0 0,1-1 1 0 0,0 1 0 0 0,1 0 0 0 0,8-13-1 0 0,-10 18-213 0 0,0 2-1 0 0,1-1 1 0 0,0 0-1 0 0,0 1 1 0 0,1 0-1 0 0,-1 0 1 0 0,1 1 0 0 0,1-1-1 0 0,-1 1 1 0 0,1 1-1 0 0,0-1 1 0 0,0 1-1 0 0,0 0 1 0 0,1 1-1 0 0,-1 0 1 0 0,1 0-1 0 0,0 0 1 0 0,0 1-1 0 0,0 1 1 0 0,0-1 0 0 0,0 1-1 0 0,12 0 1 0 0,-15 1 136 0 0,0 1 0 0 0,0 0 0 0 0,-1 0 1 0 0,1 0-1 0 0,0 1 0 0 0,0-1 0 0 0,-1 1 0 0 0,1 0 1 0 0,-1 1-1 0 0,0-1 0 0 0,0 1 0 0 0,1-1 1 0 0,-1 1-1 0 0,-1 1 0 0 0,1-1 0 0 0,-1 0 1 0 0,1 1-1 0 0,-1 0 0 0 0,0 0 0 0 0,4 7 0 0 0,-4-7 208 0 0,-1 0 0 0 0,1 0 0 0 0,-1 1 0 0 0,0-1 0 0 0,0 1 0 0 0,-1-1 0 0 0,1 1 0 0 0,-1-1 0 0 0,0 1 0 0 0,-1 0 0 0 0,1 0 0 0 0,-1 0 0 0 0,0 0-1 0 0,0-1 1 0 0,0 1 0 0 0,-1 0 0 0 0,1 0 0 0 0,-1 0 0 0 0,0-1 0 0 0,-1 1 0 0 0,-2 5 0 0 0,2-6 103 0 0,-1 0 1 0 0,1-1-1 0 0,-1 1 0 0 0,0-1 1 0 0,0 0-1 0 0,-1 0 1 0 0,1 0-1 0 0,-1 0 1 0 0,1-1-1 0 0,-1 1 0 0 0,0-1 1 0 0,0 0-1 0 0,0 0 1 0 0,-7 2-1 0 0,1 0 75 0 0,0-1 0 0 0,0-1 0 0 0,-1 0 1 0 0,1 0-1 0 0,-13 0 0 0 0,0-2-1565 0 0,0-3-5849 0 0</inkml:trace>
</inkml:ink>
</file>

<file path=ppt/ink/ink3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5"/>
    </inkml:context>
    <inkml:brush xml:id="br0">
      <inkml:brushProperty name="width" value="0.05" units="cm"/>
      <inkml:brushProperty name="height" value="0.05" units="cm"/>
    </inkml:brush>
  </inkml:definitions>
  <inkml:trace contextRef="#ctx0" brushRef="#br0">1 1 17972 0 0,'0'44'961'0'0,"3"107"-846"0"0,-1-131-181 0 0,0 0-1 0 0,2 0 0 0 0,0-1 0 0 0,1 1 1 0 0,10 24-1 0 0,-3-21 7 0 0</inkml:trace>
</inkml:ink>
</file>

<file path=ppt/ink/ink3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6"/>
    </inkml:context>
    <inkml:brush xml:id="br0">
      <inkml:brushProperty name="width" value="0.05" units="cm"/>
      <inkml:brushProperty name="height" value="0.05" units="cm"/>
    </inkml:brush>
  </inkml:definitions>
  <inkml:trace contextRef="#ctx0" brushRef="#br0">37 3 2304 0 0,'-1'-3'15071'0'0,"1"18"-8751"0"0,-1-10-8964 0 0,3 102 2697 0 0,-15 120-1 0 0,3-92-89 0 0,4-58 11 0 0,1-35-12 0 0,3 1 1 0 0,5 77-1 0 0,-5-139-436 0 0,1 1-1 0 0,0-1 0 0 0,2 0 0 0 0,0 1 0 0 0,5-24 0 0 0,-3 30 425 0 0,-1 0 0 0 0,2 1 0 0 0,0-1 0 0 0,0 1 0 0 0,1 0 0 0 0,1 0 0 0 0,-1 1 0 0 0,2-2 0 0 0,-1 2 0 0 0,15-15 0 0 0,-16 19-128 0 0,1 0 1 0 0,0 0-1 0 0,0 1 0 0 0,1 0 1 0 0,11-7-1 0 0,-16 11 48 0 0,1 0-1 0 0,-1 0 1 0 0,0 0 0 0 0,0 0 0 0 0,0 0-1 0 0,1 1 1 0 0,-1-1 0 0 0,0 1 0 0 0,0 0-1 0 0,1 0 1 0 0,-1-1 0 0 0,0 1 0 0 0,1 1-1 0 0,-1-1 1 0 0,0 0 0 0 0,1 1 0 0 0,-1-1 0 0 0,0 1-1 0 0,0 0 1 0 0,1-1 0 0 0,-1 1 0 0 0,0 0-1 0 0,0 0 1 0 0,3 2 0 0 0,1 3 56 0 0,0-1-1 0 0,0 1 1 0 0,0 0 0 0 0,0 1-1 0 0,-1-1 1 0 0,0 1 0 0 0,-1 0 0 0 0,1 0-1 0 0,-1 1 1 0 0,-1-1 0 0 0,1 1 0 0 0,-1 1-1 0 0,-1-1 1 0 0,0 0 0 0 0,0 0-1 0 0,1 9 1 0 0,-2-10 236 0 0,0 0 0 0 0,0 0 0 0 0,-1 0 1 0 0,0 0-1 0 0,0-1 0 0 0,0 1 0 0 0,-1 0 0 0 0,0 0 0 0 0,-1 0 0 0 0,0-1 0 0 0,0 1 0 0 0,0-1 0 0 0,-1 1 0 0 0,0-1 0 0 0,0 0 1 0 0,0 0-1 0 0,-1 0 0 0 0,0-1 0 0 0,-9 11 0 0 0,8-11 139 0 0,-1-1 0 0 0,0 0 0 0 0,0 0 0 0 0,0 0 0 0 0,0-1 0 0 0,-1 1 0 0 0,0-2 0 0 0,1 1 0 0 0,-1-1 0 0 0,-9 2 0 0 0,11-3-467 0 0,-1 0 0 0 0,1 0 0 0 0,-1-1 0 0 0,1 0 0 0 0,-1 0 0 0 0,1 0-1 0 0,-1-1 1 0 0,-7-1 0 0 0,-1-2-5990 0 0</inkml:trace>
</inkml:ink>
</file>

<file path=ppt/ink/ink3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7"/>
    </inkml:context>
    <inkml:brush xml:id="br0">
      <inkml:brushProperty name="width" value="0.05" units="cm"/>
      <inkml:brushProperty name="height" value="0.05" units="cm"/>
    </inkml:brush>
  </inkml:definitions>
  <inkml:trace contextRef="#ctx0" brushRef="#br0">208 0 6673 0 0,'2'8'369'0'0,"-1"0"-1"0"0,1 0 1 0 0,-1 0-1 0 0,-1 1 0 0 0,0-1 1 0 0,0 0-1 0 0,-1 0 1 0 0,1 0-1 0 0,-2 0 1 0 0,1 0-1 0 0,-1 0 0 0 0,0 0 1 0 0,-1 0-1 0 0,0-1 1 0 0,0 1-1 0 0,-1-1 0 0 0,0 0 1 0 0,0 0-1 0 0,-8 10 1 0 0,7-12-218 0 0,0 0 0 0 0,0 0 1 0 0,-1 0-1 0 0,0-1 1 0 0,0 0-1 0 0,0 0 0 0 0,0 0 1 0 0,0-1-1 0 0,-9 3 1 0 0,-5 1-1223 0 0,-36 8 1 0 0,25-8-772 0 0,100-9 2224 0 0,74-15-844 0 0,-107 12 315 0 0</inkml:trace>
</inkml:ink>
</file>

<file path=ppt/ink/ink3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8"/>
    </inkml:context>
    <inkml:brush xml:id="br0">
      <inkml:brushProperty name="width" value="0.05" units="cm"/>
      <inkml:brushProperty name="height" value="0.05" units="cm"/>
    </inkml:brush>
  </inkml:definitions>
  <inkml:trace contextRef="#ctx0" brushRef="#br0">39 0 5529 0 0,'0'6'7999'0'0,"-2"9"-5832"0"0,-1 30-2617 0 0,8 544 955 0 0,5-496-513 0 0,-11-100 953 0 0,0 1 0 0 0,0 0 0 0 0,0-1 0 0 0,-3-6 0 0 0,2 6-978 0 0,0 1-1 0 0,0-1 1 0 0,1 1-1 0 0,0-1 0 0 0,0-11 1 0 0,2 11-140 0 0,0 1 0 0 0,1-1 0 0 0,0 1 0 0 0,0-1 0 0 0,0 1 0 0 0,1 0 1 0 0,-1 0-1 0 0,2 0 0 0 0,-1 0 0 0 0,0 1 0 0 0,1-1 0 0 0,0 1 0 0 0,1 0 1 0 0,-1 0-1 0 0,10-8 0 0 0,-8 9-62 0 0,-1-1 0 0 0,1 1 0 0 0,-1-1 0 0 0,1 2 0 0 0,0-1 0 0 0,1 1 0 0 0,-1 0 0 0 0,1 1 0 0 0,-1 0 0 0 0,1 0 0 0 0,0 0 0 0 0,-1 1 0 0 0,1 0 0 0 0,0 0 0 0 0,9 0 0 0 0,-12 1 220 0 0,-1 1 0 0 0,1-1-1 0 0,-1 1 1 0 0,0 0 0 0 0,1 0-1 0 0,-1 0 1 0 0,0 1 0 0 0,1-1 0 0 0,-1 1-1 0 0,0-1 1 0 0,0 1 0 0 0,0 0-1 0 0,-1 0 1 0 0,1 1 0 0 0,4 3-1 0 0,-3 0 45 0 0,0-2 0 0 0,-1 1-1 0 0,0 0 1 0 0,0 0-1 0 0,0 1 1 0 0,0-1 0 0 0,-1 1-1 0 0,3 10 1 0 0,-2-8 99 0 0,-1 1 0 0 0,-1 0 0 0 0,0 0 1 0 0,0 0-1 0 0,0 0 0 0 0,-1 0 0 0 0,-1 0 0 0 0,0 0 1 0 0,0 0-1 0 0,0 0 0 0 0,-1 0 0 0 0,-4 11 0 0 0,3-15 114 0 0,0 1 1 0 0,-1-1-1 0 0,0 1 0 0 0,0-1 0 0 0,0 0 0 0 0,-1-1 0 0 0,1 1 1 0 0,-1-1-1 0 0,0 0 0 0 0,0 0 0 0 0,-1-1 0 0 0,1 1 1 0 0,-1-1-1 0 0,0 0 0 0 0,1-1 0 0 0,-1 1 0 0 0,-1-1 0 0 0,1 0 1 0 0,0-1-1 0 0,-13 2 0 0 0,11-1-315 0 0,-2-1 1 0 0,1 0 0 0 0,0-1-1 0 0,0 0 1 0 0,0 0-1 0 0,0-1 1 0 0,0-1 0 0 0,0 1-1 0 0,0-1 1 0 0,0-1-1 0 0,1 1 1 0 0,-1-2 0 0 0,1 1-1 0 0,-12-7 1 0 0,2-4-6912 0 0</inkml:trace>
</inkml:ink>
</file>

<file path=ppt/ink/ink3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49"/>
    </inkml:context>
    <inkml:brush xml:id="br0">
      <inkml:brushProperty name="width" value="0.05" units="cm"/>
      <inkml:brushProperty name="height" value="0.05" units="cm"/>
    </inkml:brush>
  </inkml:definitions>
  <inkml:trace contextRef="#ctx0" brushRef="#br0">19 1 5985 0 0,'0'0'800'0'0,"17"5"-1088"0"0,-4 0 157 0 0,0 0 0 0 0,-1 1 0 0 0,1 0 0 0 0,15 11 0 0 0,-23-13 165 0 0,1-1 0 0 0,-1 1 1 0 0,0 1-1 0 0,-1-1 0 0 0,1 1 0 0 0,-1 0 0 0 0,0 0 1 0 0,0 0-1 0 0,-1 0 0 0 0,1 1 0 0 0,-1-1 0 0 0,4 11 1 0 0,-7-15 118 0 0,0 0 0 0 0,1 0 0 0 0,-1 0 0 0 0,0 0 0 0 0,0 0 0 0 0,0 0 0 0 0,1 1 0 0 0,-1-1 0 0 0,0 0 1 0 0,-1 0-1 0 0,1 0 0 0 0,0 0 0 0 0,0 0 0 0 0,0 0 0 0 0,-1 1 0 0 0,1-1 0 0 0,0 0 0 0 0,-1 0 0 0 0,1 0 0 0 0,-1 0 1 0 0,1 0-1 0 0,-2 1 0 0 0,0 0 113 0 0,1-1 0 0 0,-1 0 1 0 0,0 1-1 0 0,1-1 1 0 0,-1 0-1 0 0,0 0 0 0 0,0 1 1 0 0,0-2-1 0 0,0 1 0 0 0,-4 1 1 0 0,-2 0 62 0 0,0 0 0 0 0,0-1 1 0 0,0 0-1 0 0,0 0 0 0 0,-10-1 1 0 0,-69-8-768 0 0,181 3-2003 0 0,-66 3 1752 0 0</inkml:trace>
</inkml:ink>
</file>

<file path=ppt/ink/ink3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7"/>
    </inkml:context>
    <inkml:brush xml:id="br0">
      <inkml:brushProperty name="width" value="0.05" units="cm"/>
      <inkml:brushProperty name="height" value="0.05" units="cm"/>
    </inkml:brush>
  </inkml:definitions>
  <inkml:trace contextRef="#ctx0" brushRef="#br0">48 245 4609 0 0,'-10'0'-1'0'0,"-16"-3"6704"0"0,25 3-6404 0 0,0 0-1 0 0,1-1 1 0 0,-1 1-1 0 0,0-1 0 0 0,1 1 1 0 0,-1-1-1 0 0,0 1 0 0 0,1-1 1 0 0,-1 1-1 0 0,1-1 1 0 0,-1 0-1 0 0,1 1 0 0 0,-1-1 1 0 0,1 0-1 0 0,-1 1 0 0 0,1-1 1 0 0,0 0-1 0 0,-1 0 1 0 0,1 1-1 0 0,0-1 0 0 0,0 0 1 0 0,0 0-1 0 0,-1 0 0 0 0,1 1 1 0 0,0-1-1 0 0,0 0 1 0 0,0 0-1 0 0,0-1 0 0 0,1-6-269 0 0,0-1 0 0 0,1 0-1 0 0,-1 1 1 0 0,1-1 0 0 0,1 1 0 0 0,0 0-1 0 0,0 0 1 0 0,1 0 0 0 0,0 0-1 0 0,0 0 1 0 0,7-8 0 0 0,8-11-221 0 0,36-37 0 0 0,-53 62 191 0 0,0-1-41 0 0,1 1-1 0 0,-1-1 1 0 0,1 1-1 0 0,-1 0 1 0 0,1 0-1 0 0,0 0 1 0 0,4-3-1 0 0,-6 5-26 0 0,0 0 0 0 0,0-1-1 0 0,-1 1 1 0 0,1 0 0 0 0,0 0 0 0 0,0 0-1 0 0,0 0 1 0 0,0 0 0 0 0,0 0-1 0 0,0 0 1 0 0,0 0 0 0 0,-1 1 0 0 0,1-1-1 0 0,0 0 1 0 0,0 0 0 0 0,0 1 0 0 0,0-1-1 0 0,-1 1 1 0 0,1-1 0 0 0,0 0 0 0 0,0 1-1 0 0,-1 0 1 0 0,1-1 0 0 0,0 1 0 0 0,-1-1-1 0 0,1 1 1 0 0,0 0 0 0 0,-1-1-1 0 0,1 1 1 0 0,-1 0 0 0 0,1 0 0 0 0,0 1-1 0 0,17 28-377 0 0,-1 1-1 0 0,-2 0 0 0 0,16 46 1 0 0,-15-35 625 0 0,28 50 1 0 0,-29-65-178 0 0,1-2 0 0 0,2 0 1 0 0,1-1-1 0 0,0 0 0 0 0,2-2 1 0 0,1 0-1 0 0,30 23 0 0 0,-52-45 2 0 0,1 0 0 0 0,-1 1 0 0 0,0-1 0 0 0,1 0 0 0 0,-1 1-1 0 0,0-1 1 0 0,1 0 0 0 0,-1 0 0 0 0,0 1 0 0 0,1-1 0 0 0,-1 0-1 0 0,1 0 1 0 0,-1 0 0 0 0,0 0 0 0 0,1 0 0 0 0,-1 1 0 0 0,1-1-1 0 0,-1 0 1 0 0,0 0 0 0 0,1 0 0 0 0,-1 0 0 0 0,1 0 0 0 0,-1 0-1 0 0,0 0 1 0 0,1 0 0 0 0,-1 0 0 0 0,1-1 0 0 0,-1 1 0 0 0,1 0-1 0 0,-1 0 1 0 0,0 0 0 0 0,1 0 0 0 0,-1-1 0 0 0,0 1 0 0 0,1 0-1 0 0,-1 0 1 0 0,0-1 0 0 0,1 1 0 0 0,-1 0 0 0 0,0 0 0 0 0,1-1-1 0 0,-1 1 1 0 0,0 0 0 0 0,0-1 0 0 0,1 0 0 0 0,-1 1-25 0 0,0 0 1 0 0,0-1-1 0 0,0 1 1 0 0,1 0-1 0 0,-1 0 1 0 0,0-1-1 0 0,0 1 1 0 0,0 0-1 0 0,1 0 1 0 0,-1-1-1 0 0,0 1 1 0 0,0 0-1 0 0,1 0 1 0 0,-1 0-1 0 0,0-1 1 0 0,1 1-1 0 0,-1 0 0 0 0,0 0 1 0 0,0 0-1 0 0,1 0 1 0 0,-1 0-1 0 0,0 0 1 0 0,1 0-1 0 0,-1 0 1 0 0,0 0-1 0 0,1 0 1 0 0,-1 0-1 0 0,0 0 1 0 0,1 0-1 0 0,-1 0 1 0 0,0 0-1 0 0,1 0 1 0 0,-1 0-1 0 0,0 0 1 0 0,1 0-1 0 0</inkml:trace>
</inkml:ink>
</file>

<file path=ppt/ink/ink3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8"/>
    </inkml:context>
    <inkml:brush xml:id="br0">
      <inkml:brushProperty name="width" value="0.05" units="cm"/>
      <inkml:brushProperty name="height" value="0.05" units="cm"/>
    </inkml:brush>
  </inkml:definitions>
  <inkml:trace contextRef="#ctx0" brushRef="#br0">364 0 13363 0 0,'-16'6'6512'0'0,"3"8"-3943"0"0,-8 23-2715 0 0,13-23 689 0 0,-220 371-179 0 0,190-310-1910 0 0,27-51-922 0 0,-7 28-1 0 0,7-14-4715 0 0</inkml:trace>
</inkml:ink>
</file>

<file path=ppt/ink/ink3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59"/>
    </inkml:context>
    <inkml:brush xml:id="br0">
      <inkml:brushProperty name="width" value="0.05" units="cm"/>
      <inkml:brushProperty name="height" value="0.05" units="cm"/>
    </inkml:brush>
  </inkml:definitions>
  <inkml:trace contextRef="#ctx0" brushRef="#br0">26 1 6449 0 0,'-2'2'12615'0'0,"-3"36"-12143"0"0,-12 112-33 0 0,16-121-495 0 0,1-1 1 0 0,0 1 0 0 0,8 38 0 0 0,1-37-1392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3.711"/>
    </inkml:context>
    <inkml:brush xml:id="br0">
      <inkml:brushProperty name="width" value="0.05" units="cm"/>
      <inkml:brushProperty name="height" value="0.05" units="cm"/>
      <inkml:brushProperty name="color" value="#004F8B"/>
    </inkml:brush>
  </inkml:definitions>
  <inkml:trace contextRef="#ctx0" brushRef="#br0">1 1 9218 0 0,'0'0'707'0'0,"21"1"-918"0"0,8 5-223 0 0,-13-3 127 0 0,-1 0 0 0 0,0 1 0 0 0,0 1 0 0 0,27 11 1 0 0,-28-8 306 0 0</inkml:trace>
  <inkml:trace contextRef="#ctx0" brushRef="#br0" timeOffset="1">206 133 3225 0 0,'-1'5'46'0'0,"0"-1"1"0"0,0-1-1 0 0,0 1 1 0 0,-1 0 0 0 0,0 0-1 0 0,-4 7 1 0 0,-1 4 187 0 0,0 1 775 0 0,-16 41 3133 0 0,21-51-3533 0 0,1 0 0 0 0,-1 0-1 0 0,1 0 1 0 0,0 0 0 0 0,1 0 0 0 0,-1 0 0 0 0,2 11 0 0 0,-1-16-561 0 0,0 0 0 0 0,0 1 0 0 0,0-1 1 0 0,1 0-1 0 0,-1 0 0 0 0,0 1 0 0 0,1-1 0 0 0,-1 0 0 0 0,1 0 0 0 0,-1 0 1 0 0,1 0-1 0 0,0 0 0 0 0,-1 0 0 0 0,1 0 0 0 0,0 0 0 0 0,0 0 0 0 0,0 0 1 0 0,0 0-1 0 0,0 0 0 0 0,0 0 0 0 0,0-1 0 0 0,0 1 0 0 0,0 0 0 0 0,0-1 1 0 0,0 1-1 0 0,0-1 0 0 0,0 1 0 0 0,1-1 0 0 0,-1 1 0 0 0,0-1 0 0 0,0 0 1 0 0,0 0-1 0 0,1 1 0 0 0,-1-1 0 0 0,0 0 0 0 0,1 0 0 0 0,-1-1 0 0 0,0 1 1 0 0,0 0-1 0 0,1 0 0 0 0,-1 0 0 0 0,0-1 0 0 0,2 0 0 0 0,2-1 138 0 0,-1 1 0 0 0,0-1 0 0 0,0 0-1 0 0,1 0 1 0 0,-1-1 0 0 0,-1 1 0 0 0,1-1 0 0 0,0 0 0 0 0,-1 0-1 0 0,7-6 1 0 0,-5 1-44 0 0,0 1 0 0 0,0-1 1 0 0,-1-1-1 0 0,0 1 0 0 0,0-1 0 0 0,-1 1 0 0 0,0-1 0 0 0,0 0 0 0 0,-1 0 0 0 0,0 0 0 0 0,0-10 0 0 0,-2 15-182 0 0,1 0-1 0 0,-1 1 0 0 0,0-1 0 0 0,-1 0 0 0 0,1 0 1 0 0,-1 1-1 0 0,1-1 0 0 0,-1 1 0 0 0,0-1 0 0 0,0 0 1 0 0,-1 1-1 0 0,1-1 0 0 0,-1 1 0 0 0,0 0 0 0 0,1 0 0 0 0,-1 0 1 0 0,-1 0-1 0 0,1 0 0 0 0,0 0 0 0 0,-1 0 0 0 0,0 0 1 0 0,1 1-1 0 0,-1 0 0 0 0,0-1 0 0 0,0 1 0 0 0,-1 0 1 0 0,1 1-1 0 0,0-1 0 0 0,-1 0 0 0 0,-3 0 0 0 0</inkml:trace>
</inkml:ink>
</file>

<file path=ppt/ink/ink3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0"/>
    </inkml:context>
    <inkml:brush xml:id="br0">
      <inkml:brushProperty name="width" value="0.05" units="cm"/>
      <inkml:brushProperty name="height" value="0.05" units="cm"/>
    </inkml:brush>
  </inkml:definitions>
  <inkml:trace contextRef="#ctx0" brushRef="#br0">12 0 14283 0 0,'-1'0'1527'0'0,"0"0"-1448"0"0,1 16 1281 0 0,-4 32-410 0 0,-2 68-112 0 0,6-99-1123 0 0,1 0 0 0 0,1 0 1 0 0,0 0-1 0 0,9 29 0 0 0,-7-34-6030 0 0</inkml:trace>
</inkml:ink>
</file>

<file path=ppt/ink/ink3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61"/>
    </inkml:context>
    <inkml:brush xml:id="br0">
      <inkml:brushProperty name="width" value="0.05" units="cm"/>
      <inkml:brushProperty name="height" value="0.05" units="cm"/>
    </inkml:brush>
  </inkml:definitions>
  <inkml:trace contextRef="#ctx0" brushRef="#br0">17 0 11058 0 0,'0'0'853'0'0,"3"18"-145"0"0,2 19-4 0 0,-2 1 0 0 0,-1 0 0 0 0,-2 0 0 0 0,-2 0 0 0 0,-1 0 1 0 0,-9 41-1 0 0,5-55-734 0 0,1-10-116 0 0</inkml:trace>
</inkml:ink>
</file>

<file path=ppt/ink/ink3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79"/>
    </inkml:context>
    <inkml:brush xml:id="br0">
      <inkml:brushProperty name="width" value="0.05" units="cm"/>
      <inkml:brushProperty name="height" value="0.05" units="cm"/>
    </inkml:brush>
  </inkml:definitions>
  <inkml:trace contextRef="#ctx0" brushRef="#br0">0 164 11058 0 0,'3'-37'2311'0'0,"-2"32"-2327"0"0,0 1 0 0 0,0-1-1 0 0,0 1 1 0 0,1-1 0 0 0,-1 1 0 0 0,1 0 0 0 0,1-1 0 0 0,-1 1 0 0 0,0 0 0 0 0,1 0 0 0 0,0 1 0 0 0,0-1 0 0 0,0 1 0 0 0,0-1 0 0 0,1 1 0 0 0,3-3 0 0 0,2-1-25 0 0,0 0 0 0 0,1 1 0 0 0,-1 0 1 0 0,1 0-1 0 0,1 1 0 0 0,-1 1 0 0 0,17-6 0 0 0,-22 9 0 0 0,0 0-1 0 0,1 0 1 0 0,-1 0 0 0 0,0 1-1 0 0,0 0 1 0 0,0 0 0 0 0,1 0-1 0 0,-1 0 1 0 0,0 1 0 0 0,0 0-1 0 0,0 0 1 0 0,0 1 0 0 0,0-1-1 0 0,0 1 1 0 0,0 0 0 0 0,0 0 0 0 0,-1 1-1 0 0,8 4 1 0 0,4 6 135 0 0,-1 0 1 0 0,0 1-1 0 0,0 0 0 0 0,-2 1 1 0 0,17 25-1 0 0,53 90 637 0 0,-60-90-665 0 0,121 191 102 0 0,-139-223-180 0 0,-5-10-48 0 0</inkml:trace>
</inkml:ink>
</file>

<file path=ppt/ink/ink3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0"/>
    </inkml:context>
    <inkml:brush xml:id="br0">
      <inkml:brushProperty name="width" value="0.05" units="cm"/>
      <inkml:brushProperty name="height" value="0.05" units="cm"/>
    </inkml:brush>
  </inkml:definitions>
  <inkml:trace contextRef="#ctx0" brushRef="#br0">348 1 15667 0 0,'-4'3'144'0'0,"0"0"0"0"0,0 1 0 0 0,1 0-1 0 0,-1-1 1 0 0,1 1 0 0 0,0 0 0 0 0,0 1-1 0 0,0-1 1 0 0,1 1 0 0 0,-4 6 0 0 0,-3 6-40 0 0,-72 128 930 0 0,-76 189-1 0 0,144-305-1421 0 0,1 1-1 0 0,2 0 1 0 0,-12 58-1 0 0,20-76-1272 0 0,-1-6-69 0 0</inkml:trace>
</inkml:ink>
</file>

<file path=ppt/ink/ink3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1"/>
    </inkml:context>
    <inkml:brush xml:id="br0">
      <inkml:brushProperty name="width" value="0.05" units="cm"/>
      <inkml:brushProperty name="height" value="0.05" units="cm"/>
    </inkml:brush>
  </inkml:definitions>
  <inkml:trace contextRef="#ctx0" brushRef="#br0">15 0 7834 0 0,'0'0'602'0'0,"-4"19"4705"0"0,-1 23-4963 0 0,1 0 0 0 0,2 0 0 0 0,2 1 0 0 0,2-1 0 0 0,9 52 0 0 0,-9-84-1460 0 0</inkml:trace>
</inkml:ink>
</file>

<file path=ppt/ink/ink3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2"/>
    </inkml:context>
    <inkml:brush xml:id="br0">
      <inkml:brushProperty name="width" value="0.05" units="cm"/>
      <inkml:brushProperty name="height" value="0.05" units="cm"/>
    </inkml:brush>
  </inkml:definitions>
  <inkml:trace contextRef="#ctx0" brushRef="#br0">21 1 10594 0 0,'-1'30'1690'0'0,"-15"198"3771"0"0,14-186-6624 0 0,0-31-4785 0 0</inkml:trace>
</inkml:ink>
</file>

<file path=ppt/ink/ink3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3"/>
    </inkml:context>
    <inkml:brush xml:id="br0">
      <inkml:brushProperty name="width" value="0.05" units="cm"/>
      <inkml:brushProperty name="height" value="0.05" units="cm"/>
    </inkml:brush>
  </inkml:definitions>
  <inkml:trace contextRef="#ctx0" brushRef="#br0">95 1 6913 0 0,'4'1'-120'0'0,"-1"0"0"0"0,0 1-1 0 0,1 0 1 0 0,-1 0 0 0 0,0 0-1 0 0,0 0 1 0 0,-1 0-1 0 0,1 1 1 0 0,0 0 0 0 0,2 3-1 0 0,2 1 535 0 0,1 0 102 0 0,0 0 0 0 0,0 1 1 0 0,-1 0-1 0 0,-1 1 0 0 0,1-1 0 0 0,-1 1 1 0 0,-1 0-1 0 0,0 1 0 0 0,5 12 1 0 0,-8-18-317 0 0,-1 0 1 0 0,0 0-1 0 0,0 1 1 0 0,0-1-1 0 0,0 0 1 0 0,-1 1-1 0 0,0-1 1 0 0,1 1-1 0 0,-2-1 1 0 0,1 0-1 0 0,-1 1 1 0 0,1-1-1 0 0,-1 0 1 0 0,0 1-1 0 0,-1-1 1 0 0,1 0-1 0 0,-1 0 1 0 0,0 0-1 0 0,0 0 1 0 0,0 0-1 0 0,0 0 1 0 0,-1-1-1 0 0,1 1 1 0 0,-6 5-1 0 0,1-3-47 0 0,1 0 0 0 0,-1 0 0 0 0,0-1 0 0 0,0 0 0 0 0,-1 0 0 0 0,0-1-1 0 0,1 0 1 0 0,-1 0 0 0 0,-9 2 0 0 0,11-4-272 0 0,1 0 0 0 0,-1-1 0 0 0,0 0 0 0 0,1 0 0 0 0,-1 0 0 0 0,0-1-1 0 0,0 0 1 0 0,1 0 0 0 0,-1 0 0 0 0,0-1 0 0 0,0 1 0 0 0,1-2 0 0 0,-1 1 0 0 0,-9-4 0 0 0,15 5 195 0 0,-1 0 0 0 0,1 0 0 0 0,0 0 1 0 0,-1 0-1 0 0,1 0 0 0 0,0 0 0 0 0,-1 0 0 0 0,1 0 1 0 0,0-1-1 0 0,-1 1 0 0 0,1 0 0 0 0,0 0 0 0 0,-1 0 1 0 0,1 0-1 0 0,0-1 0 0 0,0 1 0 0 0,-1 0 1 0 0,1 0-1 0 0,0 0 0 0 0,0-1 0 0 0,0 1 0 0 0,-1 0 1 0 0,1 0-1 0 0,0-1 0 0 0,0 1 0 0 0,0 0 0 0 0,0-1 1 0 0,-1 1-1 0 0,1 0 0 0 0,0-1 0 0 0,0 1 0 0 0,0 0 1 0 0,0-1-1 0 0,0 1 0 0 0,0 0 0 0 0,0-1 1 0 0,0 1-1 0 0,0-1 0 0 0,14-5 842 0 0,37-2-1563 0 0,-40 6 718 0 0,56-9-351 0 0,-39 6 25 0 0</inkml:trace>
</inkml:ink>
</file>

<file path=ppt/ink/ink3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4"/>
    </inkml:context>
    <inkml:brush xml:id="br0">
      <inkml:brushProperty name="width" value="0.05" units="cm"/>
      <inkml:brushProperty name="height" value="0.05" units="cm"/>
    </inkml:brush>
  </inkml:definitions>
  <inkml:trace contextRef="#ctx0" brushRef="#br0">1 24 13827 0 0,'0'0'2104'0'0,"9"1"-1243"0"0,88-15-1062 0 0,-61 8 122 0 0,-6 1 67 0 0</inkml:trace>
</inkml:ink>
</file>

<file path=ppt/ink/ink3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5"/>
    </inkml:context>
    <inkml:brush xml:id="br0">
      <inkml:brushProperty name="width" value="0.05" units="cm"/>
      <inkml:brushProperty name="height" value="0.05" units="cm"/>
    </inkml:brush>
  </inkml:definitions>
  <inkml:trace contextRef="#ctx0" brushRef="#br0">1 31 14283 0 0,'0'2'1552'0'0,"32"-7"-5512"0"0</inkml:trace>
  <inkml:trace contextRef="#ctx0" brushRef="#br0" timeOffset="1">379 5 6913 0 0,'1'0'745'0'0,"1"0"-745"0"0,-1 0-80 0 0,1 0 80 0 0,0 1-112 0 0,21-4-569 0 0,-14 2 177 0 0,1 0-8 0 0</inkml:trace>
</inkml:ink>
</file>

<file path=ppt/ink/ink3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7"/>
    </inkml:context>
    <inkml:brush xml:id="br0">
      <inkml:brushProperty name="width" value="0.05" units="cm"/>
      <inkml:brushProperty name="height" value="0.05" units="cm"/>
    </inkml:brush>
  </inkml:definitions>
  <inkml:trace contextRef="#ctx0" brushRef="#br0">0 92 11058 0 0,'35'-52'1375'0'0,"-32"48"-1336"0"0,1 1-1 0 0,-1-1 0 0 0,1 1 1 0 0,0 0-1 0 0,-1 0 0 0 0,1 1 1 0 0,1-1-1 0 0,-1 1 0 0 0,0 0 1 0 0,1 0-1 0 0,-1 0 0 0 0,1 0 1 0 0,-1 1-1 0 0,1 0 0 0 0,0 0 1 0 0,-1 0-1 0 0,1 1 0 0 0,6-1 0 0 0,-5 2 75 0 0,0 0-1 0 0,0 0 0 0 0,0 0 1 0 0,0 1-1 0 0,0 0 0 0 0,0 0 1 0 0,0 1-1 0 0,-1-1 0 0 0,1 1 1 0 0,-1 0-1 0 0,0 1 0 0 0,0-1 1 0 0,9 9-1 0 0,10 12 140 0 0,0 0 0 0 0,33 46 1 0 0,33 63 989 0 0,16 22-427 0 0,-23-53-815 0 0,32 41 0 0 0,-101-128-1120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4.093"/>
    </inkml:context>
    <inkml:brush xml:id="br0">
      <inkml:brushProperty name="width" value="0.05" units="cm"/>
      <inkml:brushProperty name="height" value="0.05" units="cm"/>
      <inkml:brushProperty name="color" value="#004F8B"/>
    </inkml:brush>
  </inkml:definitions>
  <inkml:trace contextRef="#ctx0" brushRef="#br0">63 1 3281 0 0,'1'4'121'0'0,"0"0"0"0"0,0 0 0 0 0,-1 0 0 0 0,1 0 0 0 0,-1 1 0 0 0,0-1 0 0 0,-1 0 0 0 0,1 0 0 0 0,-2 6 0 0 0,-12 39 2884 0 0,7-25-1715 0 0,-36 101 4735 0 0,51-145-5988 0 0,1 0 0 0 0,1 1-1 0 0,0 0 1 0 0,2 1 0 0 0,0 0 0 0 0,1 1-1 0 0,0 0 1 0 0,2 1 0 0 0,0 1 0 0 0,30-24-1 0 0,-44 37-38 0 0,0 1 1 0 0,1 0-1 0 0,-1 0 0 0 0,1 0 0 0 0,-1 0 1 0 0,1 1-1 0 0,0-1 0 0 0,-1 0 0 0 0,1 1 1 0 0,0-1-1 0 0,0 1 0 0 0,-1-1 0 0 0,1 1 1 0 0,3 0-1 0 0,-4 0 2 0 0,-1 0 1 0 0,1 0-1 0 0,-1 0 1 0 0,0 0-1 0 0,1 0 1 0 0,-1 1-1 0 0,0-1 1 0 0,1 0-1 0 0,-1 0 0 0 0,0 1 1 0 0,1-1-1 0 0,-1 0 1 0 0,0 1-1 0 0,1-1 1 0 0,-1 0-1 0 0,0 1 1 0 0,0-1-1 0 0,1 0 1 0 0,-1 1-1 0 0,0-1 0 0 0,0 0 1 0 0,0 1-1 0 0,1 0 1 0 0,-1 17 48 0 0,-5 10-2 0 0,1-7 68 0 0,1 0 0 0 0,0 0 0 0 0,1 1 0 0 0,2-1 1 0 0,0 0-1 0 0,6 41 0 0 0,-2-46-198 0 0</inkml:trace>
</inkml:ink>
</file>

<file path=ppt/ink/ink3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8"/>
    </inkml:context>
    <inkml:brush xml:id="br0">
      <inkml:brushProperty name="width" value="0.05" units="cm"/>
      <inkml:brushProperty name="height" value="0.05" units="cm"/>
    </inkml:brush>
  </inkml:definitions>
  <inkml:trace contextRef="#ctx0" brushRef="#br0">409 3 10594 0 0,'-10'-3'5849'0'0,"-2"7"-3525"0"0,-7 10-687 0 0,-13 19-1150 0 0,1 0-1 0 0,3 2 1 0 0,-29 44-1 0 0,12-16-458 0 0,45-63-29 0 0,-112 167-8 0 0,102-150-95 0 0,1 0 0 0 0,1 1 1 0 0,1 0-1 0 0,0 0 1 0 0,1 0-1 0 0,1 2 0 0 0,1-1 1 0 0,-2 25-1 0 0,6-22-719 0 0</inkml:trace>
</inkml:ink>
</file>

<file path=ppt/ink/ink3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89"/>
    </inkml:context>
    <inkml:brush xml:id="br0">
      <inkml:brushProperty name="width" value="0.05" units="cm"/>
      <inkml:brushProperty name="height" value="0.05" units="cm"/>
    </inkml:brush>
  </inkml:definitions>
  <inkml:trace contextRef="#ctx0" brushRef="#br0">25 0 13827 0 0,'-1'10'380'0'0,"0"-1"-1"0"0,-1 1 1 0 0,-4 16 0 0 0,-3 17 159 0 0,6-26-522 0 0,2 0 0 0 0,0 0 0 0 0,1-1 0 0 0,0 1 1 0 0,2 0-1 0 0,0 0 0 0 0,4 16 0 0 0</inkml:trace>
</inkml:ink>
</file>

<file path=ppt/ink/ink3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0"/>
    </inkml:context>
    <inkml:brush xml:id="br0">
      <inkml:brushProperty name="width" value="0.05" units="cm"/>
      <inkml:brushProperty name="height" value="0.05" units="cm"/>
    </inkml:brush>
  </inkml:definitions>
  <inkml:trace contextRef="#ctx0" brushRef="#br0">34 0 5065 0 0,'-1'26'1276'0'0,"-1"-1"0"0"0,-7 30 0 0 0,3-27 300 0 0,-1 35 0 0 0,0 13-1353 0 0,6-66-312 0 0</inkml:trace>
</inkml:ink>
</file>

<file path=ppt/ink/ink3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1"/>
    </inkml:context>
    <inkml:brush xml:id="br0">
      <inkml:brushProperty name="width" value="0.05" units="cm"/>
      <inkml:brushProperty name="height" value="0.05" units="cm"/>
    </inkml:brush>
  </inkml:definitions>
  <inkml:trace contextRef="#ctx0" brushRef="#br0">2 9 2304 0 0,'5'-8'20309'0'0,"-6"11"-20232"0"0,1 124-228 0 0,1-23 97 0 0,-2 26 30 0 0,-1 54-16 0 0,0-173 79 0 0,2-8-251 0 0,-1-1 0 0 0,1 1 0 0 0,0-1 0 0 0,0 1-1 0 0,0-1 1 0 0,0 1 0 0 0,0 0 0 0 0,0-1 0 0 0,1 3 0 0 0,1-3-571 0 0</inkml:trace>
</inkml:ink>
</file>

<file path=ppt/ink/ink3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2"/>
    </inkml:context>
    <inkml:brush xml:id="br0">
      <inkml:brushProperty name="width" value="0.05" units="cm"/>
      <inkml:brushProperty name="height" value="0.05" units="cm"/>
    </inkml:brush>
  </inkml:definitions>
  <inkml:trace contextRef="#ctx0" brushRef="#br0">208 2 11522 0 0,'-3'-1'9186'0'0,"-40"29"-8391"0"0,-27 18-1366 0 0,59-39-364 0 0,-1-2-1 0 0,1 0 1 0 0,-1 0 0 0 0,-21 5-1 0 0,24-9 317 0 0,6 0 213 0 0,9 3 411 0 0,-6-4-150 0 0,3 3-23 0 0,39 28-15 0 0,0-2 0 0 0,2-1 1 0 0,1-2-1 0 0,70 28 0 0 0,-80-41-4831 0 0</inkml:trace>
</inkml:ink>
</file>

<file path=ppt/ink/ink3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3"/>
    </inkml:context>
    <inkml:brush xml:id="br0">
      <inkml:brushProperty name="width" value="0.05" units="cm"/>
      <inkml:brushProperty name="height" value="0.05" units="cm"/>
    </inkml:brush>
  </inkml:definitions>
  <inkml:trace contextRef="#ctx0" brushRef="#br0">1 59 11058 0 0,'0'-2'391'0'0,"0"0"-1"0"0,0-1 0 0 0,1 1 0 0 0,-1 0 0 0 0,1-1 0 0 0,0 1 0 0 0,0 0 0 0 0,0 0 1 0 0,0-1-1 0 0,0 1 0 0 0,0 0 0 0 0,3-3 0 0 0,-3 3-360 0 0,1 0 1 0 0,0-1-1 0 0,0 2 0 0 0,0-1 1 0 0,0 0-1 0 0,0 0 0 0 0,0 1 1 0 0,0-1-1 0 0,1 1 0 0 0,-1-1 1 0 0,0 1-1 0 0,1 0 0 0 0,-1 0 1 0 0,1 0-1 0 0,0 0 0 0 0,-1 1 1 0 0,1-1-1 0 0,0 1 0 0 0,-1-1 1 0 0,1 1-1 0 0,0 0 0 0 0,-1 0 0 0 0,1 0 1 0 0,0 1-1 0 0,0-1 0 0 0,-1 1 1 0 0,1-1-1 0 0,-1 1 0 0 0,1 0 1 0 0,0 0-1 0 0,-1 0 0 0 0,0 0 1 0 0,4 2-1 0 0,7 7 247 0 0,0 0-1 0 0,0 1 1 0 0,-1 1 0 0 0,16 18-1 0 0,39 59-12 0 0,-17-20-36 0 0,140 176-148 0 0,-179-229-80 0 0,-7-11 0 0 0,-1 0 0 0 0,1 0 0 0 0,0-1 0 0 0,0 1 0 0 0,0-1 0 0 0,0 0 0 0 0,6 5 0 0 0,-10-9 19 0 0</inkml:trace>
</inkml:ink>
</file>

<file path=ppt/ink/ink3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4"/>
    </inkml:context>
    <inkml:brush xml:id="br0">
      <inkml:brushProperty name="width" value="0.05" units="cm"/>
      <inkml:brushProperty name="height" value="0.05" units="cm"/>
    </inkml:brush>
  </inkml:definitions>
  <inkml:trace contextRef="#ctx0" brushRef="#br0">343 0 456 0 0,'-9'4'10757'0'0,"-1"6"-6220"0"0,-8 14-3866 0 0,13-17-75 0 0,-150 243 168 0 0,121-192-709 0 0,-29 57 4 0 0,53-93-71 0 0,1-1 0 0 0,1 2 0 0 0,-8 35-1 0 0,11-24-253 0 0</inkml:trace>
</inkml:ink>
</file>

<file path=ppt/ink/ink3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5"/>
    </inkml:context>
    <inkml:brush xml:id="br0">
      <inkml:brushProperty name="width" value="0.05" units="cm"/>
      <inkml:brushProperty name="height" value="0.05" units="cm"/>
    </inkml:brush>
  </inkml:definitions>
  <inkml:trace contextRef="#ctx0" brushRef="#br0">5 1 5529 0 0,'0'4'9617'0'0,"-1"5"-5106"0"0,-1 53-4245 0 0,1-28-555 0 0,1 0-1 0 0,1 0 1 0 0,2 0-1 0 0,2 0 1 0 0,13 53 0 0 0,-12-70-6224 0 0</inkml:trace>
</inkml:ink>
</file>

<file path=ppt/ink/ink3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6"/>
    </inkml:context>
    <inkml:brush xml:id="br0">
      <inkml:brushProperty name="width" value="0.05" units="cm"/>
      <inkml:brushProperty name="height" value="0.05" units="cm"/>
    </inkml:brush>
  </inkml:definitions>
  <inkml:trace contextRef="#ctx0" brushRef="#br0">90 39 920 0 0,'0'0'67'0'0,"-1"0"548"0"0,0-1 0 0 0,1 1 1 0 0,-1-1-1 0 0,0 1 0 0 0,0-1 1 0 0,1 0-1 0 0,-1 0 0 0 0,0 1 1 0 0,1-1-1 0 0,-1 0 0 0 0,0 0 0 0 0,1 0 1 0 0,-1 1-1 0 0,1-1 0 0 0,0 0 1 0 0,-1 0-1 0 0,1 0 0 0 0,0 0 0 0 0,-1 0 1 0 0,1 0-1 0 0,0 0 0 0 0,0-2 1 0 0,-4-7 548 0 0,6 9-858 0 0,0-1-1 0 0,-1 1 0 0 0,1 1 0 0 0,0-1 0 0 0,0 0 0 0 0,0 0 0 0 0,0 1 0 0 0,0-1 0 0 0,0 1 0 0 0,0 0 0 0 0,3 0 0 0 0,6 0-236 0 0,0 1-1 0 0,-1 0 1 0 0,1 1-1 0 0,0 0 1 0 0,-1 1-1 0 0,0 0 1 0 0,11 4 0 0 0,-15-4-46 0 0,0 0 0 0 0,0 0 0 0 0,0 0 0 0 0,-1 1 0 0 0,1-1 0 0 0,-1 1 0 0 0,0 1 0 0 0,0-1 0 0 0,0 1 0 0 0,-1 0 0 0 0,0 0 0 0 0,7 9 0 0 0,-10-12-29 0 0,0 0 0 0 0,0 1 0 0 0,0-1 0 0 0,0 1 0 0 0,0-1 0 0 0,-1 1 0 0 0,1-1 0 0 0,-1 1 0 0 0,1-1 0 0 0,-1 1 0 0 0,0 0 0 0 0,0-1 0 0 0,0 1 0 0 0,0-1 0 0 0,-1 1 0 0 0,1-1 0 0 0,-2 5-1 0 0,0-2-71 0 0,0 0 0 0 0,0-1 0 0 0,-1 1 0 0 0,1-1 0 0 0,-1 0 0 0 0,0 0 0 0 0,0 0 0 0 0,-7 6 0 0 0,1-1-219 0 0,-2 0 0 0 0,1-1 1 0 0,-1 0-1 0 0,-1-1 0 0 0,1 0 1 0 0,-15 5-1 0 0,9-5-691 0 0,1 0 0 0 0,-1-2 0 0 0,-1 0 0 0 0,1-1 0 0 0,-1 0 0 0 0,1-2 0 0 0,-17 0 5023 0 0,46-4-2672 0 0,32-5-2714 0 0,-3 3 1204 0 0,61-10-190 0 0,-72 7 337 0 0</inkml:trace>
</inkml:ink>
</file>

<file path=ppt/ink/ink3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7"/>
    </inkml:context>
    <inkml:brush xml:id="br0">
      <inkml:brushProperty name="width" value="0.05" units="cm"/>
      <inkml:brushProperty name="height" value="0.05" units="cm"/>
    </inkml:brush>
  </inkml:definitions>
  <inkml:trace contextRef="#ctx0" brushRef="#br0">0 1 13363 0 0,'2'80'3897'0'0,"4"40"-4202"0"0,-3-57 522 0 0,0-34-244 0 0,0-1 0 0 0,15 56 1 0 0,-13-64-118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5.059"/>
    </inkml:context>
    <inkml:brush xml:id="br0">
      <inkml:brushProperty name="width" value="0.05" units="cm"/>
      <inkml:brushProperty name="height" value="0.05" units="cm"/>
      <inkml:brushProperty name="color" value="#004F8B"/>
    </inkml:brush>
  </inkml:definitions>
  <inkml:trace contextRef="#ctx0" brushRef="#br0">1 0 5985 0 0,'0'0'464'0'0,"2"12"4697"0"0,1 125-2811 0 0,-3-16-1784 0 0,1-119-560 0 0,-1 2-5 0 0,0-1 0 0 0,0 1 0 0 0,0-1 0 0 0,0 0-1 0 0,0 1 1 0 0,-1-1 0 0 0,-1 5 0 0 0,12-57 2357 0 0,-5 34-2229 0 0,1 1-1 0 0,0 1 1 0 0,1-1-1 0 0,1 1 1 0 0,0 0-1 0 0,1 1 1 0 0,0 0-1 0 0,1 0 1 0 0,0 1 0 0 0,1 0-1 0 0,0 1 1 0 0,1 1-1 0 0,0-1 1 0 0,14-7-1 0 0,-25 16-126 0 0,-1 1 0 0 0,1 0-1 0 0,-1-1 1 0 0,1 1 0 0 0,0-1-1 0 0,-1 1 1 0 0,1 0 0 0 0,-1 0-1 0 0,1-1 1 0 0,0 1 0 0 0,-1 0-1 0 0,1 0 1 0 0,0 0-1 0 0,-1 0 1 0 0,1-1 0 0 0,0 1-1 0 0,-1 0 1 0 0,1 0 0 0 0,0 0-1 0 0,0 1 1 0 0,-1-1 0 0 0,1 0-1 0 0,0 0 1 0 0,-1 0 0 0 0,1 0-1 0 0,-1 1 1 0 0,1-1 0 0 0,0 1-1 0 0,0 0 3 0 0,0 0 0 0 0,0 0 0 0 0,-1 0 0 0 0,1 0 0 0 0,0 0 0 0 0,-1 0 0 0 0,1 0 0 0 0,-1 0-1 0 0,0 1 1 0 0,1-1 0 0 0,-1 0 0 0 0,0 0 0 0 0,0 1 0 0 0,1 0 0 0 0,-1 9 159 0 0,0-1 0 0 0,-3 21 0 0 0,2-26 14 0 0,-1 13-21 0 0,0 0 0 0 0,1 0 1 0 0,1 1-1 0 0,1-1 0 0 0,3 24 1 0 0,-3-39-164 0 0,-1 0 1 0 0,1 1-1 0 0,0-1 1 0 0,0 0-1 0 0,0 0 0 0 0,0 1 1 0 0,1-1-1 0 0,-1 0 1 0 0,1 0-1 0 0,0 0 0 0 0,0-1 1 0 0,0 1-1 0 0,0 0 1 0 0,0-1-1 0 0,1 1 1 0 0,-1-1-1 0 0,1 0 0 0 0,0 0 1 0 0,-1 0-1 0 0,1 0 1 0 0,0 0-1 0 0,0-1 0 0 0,0 1 1 0 0,1-1-1 0 0,-1 0 1 0 0,0 0-1 0 0,0 0 1 0 0,1 0-1 0 0,-1 0 0 0 0,0-1 1 0 0,1 0-1 0 0,-1 0 1 0 0,1 0-1 0 0,-1 0 0 0 0,1 0 1 0 0,4-1-1 0 0,2-1-12 0 0,1 0 0 0 0,-1-1 0 0 0,0 0 0 0 0,15-7-1 0 0,17-9 4 0 0</inkml:trace>
</inkml:ink>
</file>

<file path=ppt/ink/ink3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8"/>
    </inkml:context>
    <inkml:brush xml:id="br0">
      <inkml:brushProperty name="width" value="0.05" units="cm"/>
      <inkml:brushProperty name="height" value="0.05" units="cm"/>
    </inkml:brush>
  </inkml:definitions>
  <inkml:trace contextRef="#ctx0" brushRef="#br0">2 38 16131 0 0,'0'0'1242'0'0,"-1"-1"-1244"0"0,1 1 0 0 0,0 0 0 0 0,0 0 0 0 0,0 0 0 0 0,0-1 0 0 0,0 1 1 0 0,0 0-1 0 0,0 0 0 0 0,0 0 0 0 0,0-1 0 0 0,0 1 0 0 0,-1 0 0 0 0,1 0 0 0 0,0-1 0 0 0,0 1 0 0 0,0 0 0 0 0,0 0 0 0 0,1-1 0 0 0,-1 1 0 0 0,0 0 0 0 0,0 0 1 0 0,0 0-1 0 0,0-1 0 0 0,0 1 0 0 0,0 0 0 0 0,0 0 0 0 0,0 0 0 0 0,0-1 0 0 0,1 1 0 0 0,-1 0 0 0 0,0 0 0 0 0,0 0 0 0 0,0-1 0 0 0,0 1 0 0 0,0 0 1 0 0,1 0-1 0 0,-1 0 0 0 0,0 0 0 0 0,0 0 0 0 0,0 0 0 0 0,1-1 0 0 0,-1 1 0 0 0,0 0 0 0 0,0 0 0 0 0,1 0 0 0 0,-1 0 0 0 0,0 0 0 0 0,1 0 0 0 0,4-4-27 0 0,0 0 0 0 0,1 1-1 0 0,0-1 1 0 0,0 1 0 0 0,9-3-1 0 0,-12 5 14 0 0,0 0 0 0 0,0 0 0 0 0,0 1 0 0 0,0-1 0 0 0,0 1 0 0 0,-1 0 0 0 0,1-1 0 0 0,0 1 0 0 0,0 1 0 0 0,0-1-1 0 0,0 0 1 0 0,0 1 0 0 0,0-1 0 0 0,0 1 0 0 0,0 0 0 0 0,-1 0 0 0 0,6 3 0 0 0,3 4 20 0 0,0 0 0 0 0,0 0 0 0 0,-1 1 1 0 0,0 1-1 0 0,0-1 0 0 0,-1 2 0 0 0,11 15 0 0 0,48 88 644 0 0,-55-92-498 0 0,93 151 323 0 0,-84-144-493 0 0,0 0 1 0 0,2-2-1 0 0,42 40 1 0 0,-50-56-1250 0 0</inkml:trace>
</inkml:ink>
</file>

<file path=ppt/ink/ink3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299"/>
    </inkml:context>
    <inkml:brush xml:id="br0">
      <inkml:brushProperty name="width" value="0.05" units="cm"/>
      <inkml:brushProperty name="height" value="0.05" units="cm"/>
    </inkml:brush>
  </inkml:definitions>
  <inkml:trace contextRef="#ctx0" brushRef="#br0">258 2 9674 0 0,'-1'0'383'0'0,"0"0"1"0"0,0-1-1 0 0,1 1 0 0 0,-1 0 0 0 0,0 0 1 0 0,0 0-1 0 0,0 0 0 0 0,0-1 0 0 0,1 1 1 0 0,-1 0-1 0 0,0 0 0 0 0,0 1 0 0 0,0-1 1 0 0,0 0-1 0 0,0 0 0 0 0,1 0 0 0 0,-1 1 1 0 0,0-1-1 0 0,0 0 0 0 0,0 1 0 0 0,0 0 1 0 0,-18 15 2270 0 0,-9 28-2950 0 0,26-40 682 0 0,-111 242-205 0 0,89-188-23 0 0,13-33-214 0 0,1 0 0 0 0,1 1 0 0 0,1 0 1 0 0,-5 31-1 0 0,11-36-234 0 0</inkml:trace>
</inkml:ink>
</file>

<file path=ppt/ink/ink3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0"/>
    </inkml:context>
    <inkml:brush xml:id="br0">
      <inkml:brushProperty name="width" value="0.05" units="cm"/>
      <inkml:brushProperty name="height" value="0.05" units="cm"/>
    </inkml:brush>
  </inkml:definitions>
  <inkml:trace contextRef="#ctx0" brushRef="#br0">31 1 11522 0 0,'0'0'1041'0'0,"-4"10"-440"0"0,-19 144 1924 0 0,21-127-2442 0 0,0 1 0 0 0,3-1 1 0 0,4 46-1 0 0,-3-64-150 0 0</inkml:trace>
</inkml:ink>
</file>

<file path=ppt/ink/ink3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1"/>
    </inkml:context>
    <inkml:brush xml:id="br0">
      <inkml:brushProperty name="width" value="0.05" units="cm"/>
      <inkml:brushProperty name="height" value="0.05" units="cm"/>
    </inkml:brush>
  </inkml:definitions>
  <inkml:trace contextRef="#ctx0" brushRef="#br0">160 1 1840 0 0,'2'3'188'0'0,"-1"0"-1"0"0,1 1 1 0 0,-1-1-1 0 0,0 0 1 0 0,0 1-1 0 0,-1-1 0 0 0,1 1 1 0 0,-1-1-1 0 0,1 1 1 0 0,-1-1-1 0 0,0 1 1 0 0,-1 4-1 0 0,0-1 135 0 0,0 0 0 0 0,0-1 0 0 0,-1 1 0 0 0,1-1 0 0 0,-5 10 0 0 0,4-11-159 0 0,-1-1 0 0 0,1 0 0 0 0,-1 1 0 0 0,0-1 0 0 0,-1 0 0 0 0,1 0 0 0 0,-1-1 0 0 0,0 1 0 0 0,1-1 0 0 0,-2 1-1 0 0,1-1 1 0 0,0-1 0 0 0,-6 4 0 0 0,-6 2-77 0 0,0-2-1 0 0,-27 8 1 0 0,15-5 429 0 0,41-12 5668 0 0,6 1-4521 0 0,-4 1-2072 0 0,0-1 0 0 0,19-5 0 0 0,-11-1-720 0 0,0-1-4159 0 0</inkml:trace>
</inkml:ink>
</file>

<file path=ppt/ink/ink3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2"/>
    </inkml:context>
    <inkml:brush xml:id="br0">
      <inkml:brushProperty name="width" value="0.05" units="cm"/>
      <inkml:brushProperty name="height" value="0.05" units="cm"/>
    </inkml:brush>
  </inkml:definitions>
  <inkml:trace contextRef="#ctx0" brushRef="#br0">72 1 1840 0 0,'3'0'115'0'0,"1"1"-1"0"0,-1 0 1 0 0,1 0-1 0 0,-1 0 0 0 0,0 0 1 0 0,1 1-1 0 0,-1-1 1 0 0,0 1-1 0 0,0 0 0 0 0,0 0 1 0 0,0 0-1 0 0,0 0 1 0 0,0 1-1 0 0,3 3 0 0 0,2 3 478 0 0,0-1 0 0 0,-1 1-1 0 0,8 13 1 0 0,-11-16-20 0 0,0 0 0 0 0,-1 1 0 0 0,0 0 0 0 0,0-1 0 0 0,-1 1 0 0 0,0 0 0 0 0,2 14 0 0 0,-3-15-434 0 0,-1 1-1 0 0,0-1 1 0 0,0 0 0 0 0,0 0-1 0 0,-1 1 1 0 0,0-1 0 0 0,-1 0-1 0 0,1 0 1 0 0,-1 0 0 0 0,0 0-1 0 0,0 0 1 0 0,-1-1 0 0 0,0 1-1 0 0,0-1 1 0 0,0 1 0 0 0,-1-1-1 0 0,0 0 1 0 0,0 0 0 0 0,0-1-1 0 0,0 1 1 0 0,-1-1 0 0 0,0 0-1 0 0,-8 5 1 0 0,5-2-122 0 0,-1-1 0 0 0,0-1 0 0 0,0 0-1 0 0,-1 0 1 0 0,1-1 0 0 0,-1 0 0 0 0,0-1 0 0 0,0 0 0 0 0,0 0 0 0 0,-17 1 0 0 0,60-7-184 0 0,-1-2 0 0 0,38-9 1 0 0,28-15-5153 0 0,-63 18 2374 0 0</inkml:trace>
</inkml:ink>
</file>

<file path=ppt/ink/ink3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3"/>
    </inkml:context>
    <inkml:brush xml:id="br0">
      <inkml:brushProperty name="width" value="0.05" units="cm"/>
      <inkml:brushProperty name="height" value="0.05" units="cm"/>
    </inkml:brush>
  </inkml:definitions>
  <inkml:trace contextRef="#ctx0" brushRef="#br0">4 1 19500 0 0,'0'0'940'0'0,"-3"0"287"0"0,9 0-1852 0 0,91 3-5228 0 0,-73-4 5283 0 0</inkml:trace>
</inkml:ink>
</file>

<file path=ppt/ink/ink3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4"/>
    </inkml:context>
    <inkml:brush xml:id="br0">
      <inkml:brushProperty name="width" value="0.05" units="cm"/>
      <inkml:brushProperty name="height" value="0.05" units="cm"/>
    </inkml:brush>
  </inkml:definitions>
  <inkml:trace contextRef="#ctx0" brushRef="#br0">0 66 6649 0 0,'2'0'144'0'0,"-1"0"32"0"0,0 0 201 0 0,1 0-377 0 0,-1 0 0 0 0,1 0 0 0 0,0 0 0 0 0,4 0 0 0 0,1-3-120 0 0,5-1 24 0 0,2-2 0 0 0,1 4 96 0 0,-1-4-73 0 0</inkml:trace>
  <inkml:trace contextRef="#ctx0" brushRef="#br0" timeOffset="1">396 42 7834 0 0,'0'0'1224'0'0,"2"0"-328"0"0,1-1-440 0 0,1 1-288 0 0,0-1-56 0 0,3 1-16 0 0,1-3 0 0 0,0-1-376 0 0,2 0-72 0 0,1-1-24 0 0,3-2 0 0 0,1-1 376 0 0,3 0 0 0 0</inkml:trace>
</inkml:ink>
</file>

<file path=ppt/ink/ink3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6"/>
    </inkml:context>
    <inkml:brush xml:id="br0">
      <inkml:brushProperty name="width" value="0.05" units="cm"/>
      <inkml:brushProperty name="height" value="0.05" units="cm"/>
    </inkml:brush>
  </inkml:definitions>
  <inkml:trace contextRef="#ctx0" brushRef="#br0">16 107 12899 0 0,'-2'-3'114'0'0,"0"1"0"0"0,0-1 0 0 0,1 0 1 0 0,-1 0-1 0 0,1-1 0 0 0,0 1 0 0 0,-1 0 1 0 0,2 0-1 0 0,-1-1 0 0 0,0 1 0 0 0,1-1 1 0 0,-1 1-1 0 0,1 0 0 0 0,0-1 0 0 0,0 1 1 0 0,1-1-1 0 0,0-5 0 0 0,0 6-55 0 0,0 1 1 0 0,0-1-1 0 0,0 1 0 0 0,1 0 0 0 0,-1 0 0 0 0,0 0 1 0 0,1 0-1 0 0,0 0 0 0 0,-1 0 0 0 0,1 0 1 0 0,0 0-1 0 0,0 0 0 0 0,0 1 0 0 0,0-1 0 0 0,0 1 1 0 0,0 0-1 0 0,1-1 0 0 0,-1 1 0 0 0,0 0 0 0 0,1 0 1 0 0,-1 1-1 0 0,1-1 0 0 0,-1 0 0 0 0,4 0 1 0 0,-2 1-56 0 0,1-1 0 0 0,0 1 0 0 0,-1 0 0 0 0,1 0 0 0 0,-1 0 0 0 0,1 0 0 0 0,0 1 1 0 0,-1 0-1 0 0,1 0 0 0 0,-1 0 0 0 0,0 0 0 0 0,1 1 0 0 0,3 2 0 0 0,-1 0 16 0 0,0 0-1 0 0,0 0 0 0 0,-1 1 1 0 0,0 0-1 0 0,0 0 1 0 0,11 12-1 0 0,-1 5 51 0 0,0 0 0 0 0,-1 1 0 0 0,16 34 0 0 0,-26-46-55 0 0,51 98 325 0 0,-15-24-138 0 0,57 84 0 0 0,-86-152-264 0 0,5 11-119 0 0,2-2 0 0 0,1 0 0 0 0,45 46 0 0 0,-55-65-3904 0 0,-3-4-1414 0 0</inkml:trace>
</inkml:ink>
</file>

<file path=ppt/ink/ink3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7"/>
    </inkml:context>
    <inkml:brush xml:id="br0">
      <inkml:brushProperty name="width" value="0.05" units="cm"/>
      <inkml:brushProperty name="height" value="0.05" units="cm"/>
    </inkml:brush>
  </inkml:definitions>
  <inkml:trace contextRef="#ctx0" brushRef="#br0">366 2 7370 0 0,'-1'-1'318'0'0,"0"1"1"0"0,0 0-1 0 0,0 0 1 0 0,0 0-1 0 0,0 0 1 0 0,1 0-1 0 0,-1 0 1 0 0,0 0-1 0 0,0 0 1 0 0,0 0-1 0 0,0 0 1 0 0,0 1-1 0 0,0-1 1 0 0,1 0-1 0 0,-1 1 1 0 0,0-1 0 0 0,0 0-1 0 0,0 1 1 0 0,1-1-1 0 0,-1 1 1 0 0,0-1-1 0 0,0 1 1 0 0,1 0-1 0 0,-1-1 1 0 0,0 2-1 0 0,-19 21 952 0 0,16-18-1029 0 0,-49 68 272 0 0,-70 131-1 0 0,75-120-407 0 0,32-58-346 0 0,1 1 0 0 0,1 0 1 0 0,1 1-1 0 0,2 1 0 0 0,-13 47 1 0 0,21-55-5798 0 0</inkml:trace>
</inkml:ink>
</file>

<file path=ppt/ink/ink3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8"/>
    </inkml:context>
    <inkml:brush xml:id="br0">
      <inkml:brushProperty name="width" value="0.05" units="cm"/>
      <inkml:brushProperty name="height" value="0.05" units="cm"/>
    </inkml:brush>
  </inkml:definitions>
  <inkml:trace contextRef="#ctx0" brushRef="#br0">20 0 10594 0 0,'0'16'1154'0'0,"-2"-1"0"0"0,-3 18 0 0 0,-3 14-1031 0 0,5-4 74 0 0,1 0 1 0 0,3 0-1 0 0,9 71 1 0 0,-8-102-5565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2.743"/>
    </inkml:context>
    <inkml:brush xml:id="br0">
      <inkml:brushProperty name="width" value="0.05" units="cm"/>
      <inkml:brushProperty name="height" value="0.05" units="cm"/>
      <inkml:brushProperty name="color" value="#004F8B"/>
    </inkml:brush>
  </inkml:definitions>
  <inkml:trace contextRef="#ctx0" brushRef="#br0">54 1 13827 0 0,'9'4'3353'0'0,"21"5"-3071"0"0,2 1-556 0 0,49 22 154 0 0,-71-27 104 0 0,0 0 0 0 0,0 1 0 0 0,0 0 0 0 0,-1 1 0 0 0,14 12 0 0 0,-21-18 24 0 0,-1 1 1 0 0,1 0 0 0 0,-1 0-1 0 0,1 0 1 0 0,-1-1 0 0 0,0 1 0 0 0,0 1-1 0 0,0-1 1 0 0,0 0 0 0 0,0 0-1 0 0,0 0 1 0 0,-1 0 0 0 0,1 1-1 0 0,-1-1 1 0 0,1 0 0 0 0,-1 1 0 0 0,0-1-1 0 0,0 0 1 0 0,0 1 0 0 0,0-1-1 0 0,-1 0 1 0 0,1 0 0 0 0,0 1-1 0 0,-1-1 1 0 0,0 0 0 0 0,1 0-1 0 0,-1 1 1 0 0,0-1 0 0 0,0 0 0 0 0,0 0-1 0 0,-1 0 1 0 0,1 0 0 0 0,0 0-1 0 0,-3 2 1 0 0,-6 7 85 0 0,0 0 0 0 0,0-1 0 0 0,-1-1 0 0 0,-17 12 0 0 0,18-13-43 0 0,-23 16 434 0 0,-49 24 0 0 0,-3 3-285 0 0,85-49-311 0 0,6 0-24 0 0,19 1-193 0 0,28-1-456 0 0,76-17 1758 0 0,-108 10-961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5:05.685"/>
    </inkml:context>
    <inkml:brush xml:id="br0">
      <inkml:brushProperty name="width" value="0.05" units="cm"/>
      <inkml:brushProperty name="height" value="0.05" units="cm"/>
      <inkml:brushProperty name="color" value="#004F8B"/>
    </inkml:brush>
  </inkml:definitions>
  <inkml:trace contextRef="#ctx0" brushRef="#br0">1 1 16588 0 0,'1'0'7729'0'0</inkml:trace>
</inkml:ink>
</file>

<file path=ppt/ink/ink3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09"/>
    </inkml:context>
    <inkml:brush xml:id="br0">
      <inkml:brushProperty name="width" value="0.05" units="cm"/>
      <inkml:brushProperty name="height" value="0.05" units="cm"/>
    </inkml:brush>
  </inkml:definitions>
  <inkml:trace contextRef="#ctx0" brushRef="#br0">111 182 3681 0 0,'34'28'1202'0'0,"-27"-23"-603"0"0,-1 0-1 0 0,1 0 0 0 0,-1 1 1 0 0,0 0-1 0 0,-1 0 0 0 0,0 0 1 0 0,7 11-1 0 0,-10-14-279 0 0,0 1 0 0 0,0 0 0 0 0,0-1 0 0 0,-1 1 1 0 0,1 0-1 0 0,-1-1 0 0 0,0 1 0 0 0,0 0 0 0 0,-1 0 0 0 0,1 0 0 0 0,-1 0 0 0 0,0 0 0 0 0,0 0 1 0 0,0 0-1 0 0,-1 0 0 0 0,-1 7 0 0 0,0-6-107 0 0,0 0 1 0 0,0 0-1 0 0,0 0 0 0 0,-1-1 1 0 0,0 1-1 0 0,0-1 1 0 0,0 1-1 0 0,-1-1 1 0 0,1 0-1 0 0,-1 0 0 0 0,-8 6 1 0 0,2-3-160 0 0,1 0-1 0 0,-1-1 1 0 0,0 0 0 0 0,0-1 0 0 0,-1 0-1 0 0,1-1 1 0 0,-1 0 0 0 0,0 0 0 0 0,0-1 0 0 0,-1-1-1 0 0,1 0 1 0 0,-1 0 0 0 0,-18-1 0 0 0,80-13 496 0 0,-33 7-778 0 0,43-10-1384 0 0,-37 8-4515 0 0</inkml:trace>
  <inkml:trace contextRef="#ctx0" brushRef="#br0" timeOffset="1">528 0 17972 0 0,'0'1'20'0'0,"-1"-1"1"0"0,0 0-1 0 0,1 1 0 0 0,-1-1 1 0 0,1 1-1 0 0,-1-1 0 0 0,1 1 1 0 0,-1-1-1 0 0,1 1 1 0 0,0-1-1 0 0,-1 1 0 0 0,1 0 1 0 0,0-1-1 0 0,-1 1 1 0 0,1-1-1 0 0,0 1 0 0 0,0 0 1 0 0,-1-1-1 0 0,1 1 0 0 0,0 0 1 0 0,0 0-1 0 0,0 0 1 0 0,-4 23-1664 0 0,4-21 1709 0 0,-19 171-376 0 0,18-141 554 0 0,0 0 1 0 0,3 0-1 0 0,6 42 1 0 0,0-40-1564 0 0,-4-20-4492 0 0</inkml:trace>
</inkml:ink>
</file>

<file path=ppt/ink/ink3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1"/>
    </inkml:context>
    <inkml:brush xml:id="br0">
      <inkml:brushProperty name="width" value="0.05" units="cm"/>
      <inkml:brushProperty name="height" value="0.05" units="cm"/>
    </inkml:brush>
  </inkml:definitions>
  <inkml:trace contextRef="#ctx0" brushRef="#br0">218 2 9674 0 0,'-2'-2'6780'0'0,"-15"5"-3424"0"0,-6 5-3347 0 0,-1 1 1 0 0,-29 16-1 0 0,40-18-202 0 0,1 0-1 0 0,-1 1 0 0 0,2 0 0 0 0,-1 1 1 0 0,-19 20-1 0 0,31-29 192 0 0,-1 1 1 0 0,0 0-1 0 0,1 0 0 0 0,-1 0 0 0 0,1 0 1 0 0,-1 0-1 0 0,1 0 0 0 0,-1 0 0 0 0,1 0 1 0 0,0 0-1 0 0,0 0 0 0 0,-1 0 0 0 0,1 0 1 0 0,0 0-1 0 0,0 1 0 0 0,0-1 0 0 0,0 0 1 0 0,0 0-1 0 0,0 0 0 0 0,0 0 0 0 0,1 0 1 0 0,-1 1-1 0 0,1 1 14 0 0,1 0-1 0 0,-1 0 1 0 0,0 0 0 0 0,1 0-1 0 0,0-1 1 0 0,0 1 0 0 0,3 4-1 0 0,3 1 72 0 0,0-1 0 0 0,1 0-1 0 0,14 10 1 0 0,-10-9-360 0 0,1-1 1 0 0,-1 0-1 0 0,2-1 1 0 0,-1 0-1 0 0,1-2 1 0 0,0 1-1 0 0,0-2 0 0 0,0 0 1 0 0,23 1-1 0 0,1-1-5671 0 0</inkml:trace>
</inkml:ink>
</file>

<file path=ppt/ink/ink3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2"/>
    </inkml:context>
    <inkml:brush xml:id="br0">
      <inkml:brushProperty name="width" value="0.05" units="cm"/>
      <inkml:brushProperty name="height" value="0.05" units="cm"/>
    </inkml:brush>
  </inkml:definitions>
  <inkml:trace contextRef="#ctx0" brushRef="#br0">7 76 10594 0 0,'-1'0'255'0'0,"1"-1"0"0"0,-1 0 0 0 0,1 0 0 0 0,-1 0 0 0 0,0 1 1 0 0,1-1-1 0 0,-1 0 0 0 0,1 0 0 0 0,0 0 0 0 0,-1 0 0 0 0,1 0 0 0 0,0 0 0 0 0,0 0 0 0 0,-1 0 0 0 0,1 0 0 0 0,0 0 0 0 0,0 0 0 0 0,0 0 0 0 0,0-2 0 0 0,1 1-151 0 0,-1 0 0 0 0,1 0 0 0 0,0 0 0 0 0,-1 0 0 0 0,1 0 0 0 0,0 0 1 0 0,0 0-1 0 0,0 0 0 0 0,2-2 0 0 0,-1 1-164 0 0,1 0 0 0 0,0 0 0 0 0,0 0 1 0 0,0 1-1 0 0,0-1 0 0 0,0 0 0 0 0,0 1 1 0 0,0 0-1 0 0,8-4 0 0 0,-7 5 68 0 0,0 0-1 0 0,-1 1 0 0 0,1-1 1 0 0,0 1-1 0 0,0 0 1 0 0,0 0-1 0 0,-1 0 1 0 0,1 0-1 0 0,0 1 1 0 0,0-1-1 0 0,0 1 1 0 0,-1 0-1 0 0,1 0 1 0 0,0 0-1 0 0,-1 1 0 0 0,1-1 1 0 0,-1 1-1 0 0,1 0 1 0 0,-1 0-1 0 0,0 0 1 0 0,0 1-1 0 0,4 3 1 0 0,7 7 42 0 0,-1 0 0 0 0,0 1 1 0 0,14 20-1 0 0,-20-24-45 0 0,69 90 101 0 0,122 150 332 0 0,-138-180-2464 0 0</inkml:trace>
</inkml:ink>
</file>

<file path=ppt/ink/ink3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3"/>
    </inkml:context>
    <inkml:brush xml:id="br0">
      <inkml:brushProperty name="width" value="0.05" units="cm"/>
      <inkml:brushProperty name="height" value="0.05" units="cm"/>
    </inkml:brush>
  </inkml:definitions>
  <inkml:trace contextRef="#ctx0" brushRef="#br0">415 0 11058 0 0,'-2'0'685'0'0,"0"0"0"0"0,0 1 0 0 0,0-1 0 0 0,0 0 0 0 0,0 1 0 0 0,1 0 0 0 0,-1-1 0 0 0,0 1-1 0 0,0 0 1 0 0,-2 1 0 0 0,-17 16 1591 0 0,-15 27-2680 0 0,30-38 963 0 0,-121 191-349 0 0,26-38-174 0 0,81-131-143 0 0,3-5-357 0 0,1 0 0 0 0,-22 47 0 0 0,29-49-6631 0 0</inkml:trace>
</inkml:ink>
</file>

<file path=ppt/ink/ink3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4"/>
    </inkml:context>
    <inkml:brush xml:id="br0">
      <inkml:brushProperty name="width" value="0.05" units="cm"/>
      <inkml:brushProperty name="height" value="0.05" units="cm"/>
    </inkml:brush>
  </inkml:definitions>
  <inkml:trace contextRef="#ctx0" brushRef="#br0">71 0 3681 0 0,'7'1'133'0'0,"-1"-1"0"0"0,1 2 0 0 0,0-1 0 0 0,-1 1 0 0 0,0 0 0 0 0,1 0 1 0 0,-1 1-1 0 0,0 0 0 0 0,0 0 0 0 0,7 4 0 0 0,-4-1 524 0 0,0 1-1 0 0,-1-1 1 0 0,0 1-1 0 0,0 1 1 0 0,11 12 0 0 0,-17-17-491 0 0,0-1 0 0 0,0 1 1 0 0,0 0-1 0 0,-1-1 1 0 0,1 1-1 0 0,-1 0 0 0 0,0 0 1 0 0,0 0-1 0 0,0 0 1 0 0,0 0-1 0 0,-1 0 0 0 0,1 0 1 0 0,-1 1-1 0 0,0-1 1 0 0,1 0-1 0 0,-2 6 0 0 0,0-5 102 0 0,0 1 0 0 0,0 0 0 0 0,-1 0 0 0 0,0-1-1 0 0,1 1 1 0 0,-2-1 0 0 0,1 0 0 0 0,0 1-1 0 0,-1-1 1 0 0,-3 4 0 0 0,-2 1 41 0 0,-1 0 0 0 0,0 0 0 0 0,-1 0 0 0 0,1-1 0 0 0,-2-1 0 0 0,1 1-1 0 0,-19 8 1 0 0,20-12-603 0 0,0 0 0 0 0,0 0 0 0 0,0-1 0 0 0,-1-1 0 0 0,1 0 0 0 0,-1 0 0 0 0,1 0 0 0 0,-1-1 0 0 0,-12-1 0 0 0,22 0 110 0 0,0-1 124 0 0,1 1 0 0 0,0-1 1 0 0,1 0-1 0 0,-1 1 1 0 0,0-1-1 0 0,0 1 0 0 0,0-1 1 0 0,0 1-1 0 0,0-1 0 0 0,0 1 1 0 0,1 0-1 0 0,-1 0 1 0 0,0 0-1 0 0,0 0 0 0 0,1 0 1 0 0,1 0-1 0 0,28 3-180 0 0,0-2 1 0 0,0-1-1 0 0,0-1 0 0 0,0-1 1 0 0,0-2-1 0 0,31-8 0 0 0,-42 5 112 0 0</inkml:trace>
</inkml:ink>
</file>

<file path=ppt/ink/ink3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5"/>
    </inkml:context>
    <inkml:brush xml:id="br0">
      <inkml:brushProperty name="width" value="0.05" units="cm"/>
      <inkml:brushProperty name="height" value="0.05" units="cm"/>
    </inkml:brush>
  </inkml:definitions>
  <inkml:trace contextRef="#ctx0" brushRef="#br0">18 1 14283 0 0,'0'0'1486'0'0,"-6"66"203"0"0,0-21-1454 0 0,3-4-393 0 0,1-1 1 0 0,2 1-1 0 0,8 63 0 0 0,-5-92-5958 0 0</inkml:trace>
</inkml:ink>
</file>

<file path=ppt/ink/ink3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6"/>
    </inkml:context>
    <inkml:brush xml:id="br0">
      <inkml:brushProperty name="width" value="0.05" units="cm"/>
      <inkml:brushProperty name="height" value="0.05" units="cm"/>
    </inkml:brush>
  </inkml:definitions>
  <inkml:trace contextRef="#ctx0" brushRef="#br0">1 0 8290 0 0,'0'0'639'0'0,"1"41"12173"0"0,0 28-13218 0 0,-1-37-994 0 0,0 0 0 0 0,2 0 0 0 0,12 57 0 0 0,-9-67-5357 0 0</inkml:trace>
</inkml:ink>
</file>

<file path=ppt/ink/ink3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7"/>
    </inkml:context>
    <inkml:brush xml:id="br0">
      <inkml:brushProperty name="width" value="0.05" units="cm"/>
      <inkml:brushProperty name="height" value="0.05" units="cm"/>
    </inkml:brush>
  </inkml:definitions>
  <inkml:trace contextRef="#ctx0" brushRef="#br0">59 165 12443 0 0,'-4'-2'174'0'0,"0"0"0"0"0,0-1-1 0 0,0 1 1 0 0,1-1 0 0 0,-1 0 0 0 0,1 0 0 0 0,0 0 0 0 0,0 0 0 0 0,0-1 0 0 0,0 1 0 0 0,0-1 0 0 0,1 0 0 0 0,-1 0 0 0 0,1 0 0 0 0,0 0 0 0 0,0 0 0 0 0,1-1 0 0 0,-1 1 0 0 0,0-7 0 0 0,1 8-132 0 0,1 0 1 0 0,0-1-1 0 0,0 1 1 0 0,0 0 0 0 0,0 0-1 0 0,1-1 1 0 0,-1 1-1 0 0,1 0 1 0 0,0 0 0 0 0,0 0-1 0 0,0 0 1 0 0,0 0-1 0 0,0 0 1 0 0,1 0 0 0 0,-1 0-1 0 0,1 0 1 0 0,0 0-1 0 0,0 1 1 0 0,0-1 0 0 0,0 1-1 0 0,1-1 1 0 0,-1 1-1 0 0,0 0 1 0 0,1 0 0 0 0,0 0-1 0 0,-1 0 1 0 0,6-2-1 0 0,-5 3-26 0 0,0-1 0 0 0,1 1-1 0 0,-1 0 1 0 0,0-1 0 0 0,0 2-1 0 0,1-1 1 0 0,-1 0 0 0 0,1 1-1 0 0,-1-1 1 0 0,1 1 0 0 0,-1 0-1 0 0,1 0 1 0 0,-1 0 0 0 0,1 1-1 0 0,3 0 1 0 0,-2 1-27 0 0,1 0 0 0 0,-1 0 0 0 0,0 0 0 0 0,0 0 0 0 0,0 1 0 0 0,0 0 1 0 0,0 0-1 0 0,6 6 0 0 0,3 5 16 0 0,0 0 0 0 0,0 1 0 0 0,-2 1 0 0 0,13 19 0 0 0,94 170 645 0 0,-26-38-315 0 0,-73-136-467 0 0,0 0 1 0 0,2-3-1 0 0,32 32 0 0 0,-53-58 120 0 0,1 0 0 0 0,0-1 0 0 0,-1 1 0 0 0,1-1 0 0 0,0 0 0 0 0,0 0 0 0 0,0 0 0 0 0,0 1 0 0 0,2-1 0 0 0,1 0-574 0 0</inkml:trace>
</inkml:ink>
</file>

<file path=ppt/ink/ink3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8"/>
    </inkml:context>
    <inkml:brush xml:id="br0">
      <inkml:brushProperty name="width" value="0.05" units="cm"/>
      <inkml:brushProperty name="height" value="0.05" units="cm"/>
    </inkml:brush>
  </inkml:definitions>
  <inkml:trace contextRef="#ctx0" brushRef="#br0">427 0 15667 0 0,'-3'2'134'0'0,"0"-1"0"0"0,0 0 0 0 0,0 0 0 0 0,0 1 1 0 0,0 0-1 0 0,0-1 0 0 0,1 1 0 0 0,-1 0 0 0 0,0 1 0 0 0,1-1 0 0 0,0 0 0 0 0,-1 1 0 0 0,1-1 0 0 0,-3 5 0 0 0,-4 3 80 0 0,-43 48 701 0 0,-45 65-1 0 0,-38 70 426 0 0,126-179-1326 0 0,-11 15-135 0 0,2 0 0 0 0,-19 46 0 0 0,31-61-347 0 0</inkml:trace>
</inkml:ink>
</file>

<file path=ppt/ink/ink3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19"/>
    </inkml:context>
    <inkml:brush xml:id="br0">
      <inkml:brushProperty name="width" value="0.05" units="cm"/>
      <inkml:brushProperty name="height" value="0.05" units="cm"/>
    </inkml:brush>
  </inkml:definitions>
  <inkml:trace contextRef="#ctx0" brushRef="#br0">101 0 6913 0 0,'2'1'27'0'0,"0"-1"-1"0"0,0 1 1 0 0,0-1-1 0 0,0 1 1 0 0,0 0-1 0 0,0 0 0 0 0,0 0 1 0 0,0 0-1 0 0,0 0 1 0 0,-1 0-1 0 0,1 1 0 0 0,2 1 1 0 0,21 21 335 0 0,-22-20-203 0 0,2 1 134 0 0,-1 0-1 0 0,1 1 1 0 0,-1 0 0 0 0,-1-1 0 0 0,1 1 0 0 0,-1 0 0 0 0,0 1 0 0 0,0-1 0 0 0,-1 1 0 0 0,0-1 0 0 0,0 1 0 0 0,0 0-1 0 0,-1-1 1 0 0,0 1 0 0 0,-1 0 0 0 0,1 0 0 0 0,-1 0 0 0 0,-1 0 0 0 0,1 0 0 0 0,-3 9 0 0 0,2-10-246 0 0,-1 1 0 0 0,0-1 0 0 0,-1 0 0 0 0,1 0 0 0 0,-1 0 0 0 0,0 0 0 0 0,-1 0 0 0 0,0 0 0 0 0,0-1 0 0 0,0 1 0 0 0,0-1 0 0 0,-1-1 0 0 0,0 1 0 0 0,0 0 0 0 0,0-1 0 0 0,0 0 0 0 0,-1 0 0 0 0,0-1 0 0 0,0 0 0 0 0,-11 5 1 0 0,4-2-277 0 0,0-2 0 0 0,0 0 0 0 0,-1 0 0 0 0,1-1 0 0 0,-22 2 0 0 0,81-8 884 0 0,-26 3-858 0 0,-2 1 157 0 0,0-1 0 0 0,0-1 1 0 0,0 0-1 0 0,0-2 0 0 0,0 0 1 0 0,28-8-1 0 0,-27 3-42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14:36:24.239"/>
    </inkml:context>
    <inkml:brush xml:id="br0">
      <inkml:brushProperty name="width" value="0.05" units="cm"/>
      <inkml:brushProperty name="height" value="0.05" units="cm"/>
      <inkml:brushProperty name="color" value="#004F8B"/>
    </inkml:brush>
  </inkml:definitions>
  <inkml:trace contextRef="#ctx0" brushRef="#br0">17 1 5529 0 0,'0'-1'11825'0'0,"5"39"-11754"0"0,-3-1 0 0 0,-1 0-1 0 0,-6 56 1 0 0,0-9 50 0 0,-8 107 230 0 0,13-181-338 0 0,0-8 81 0 0,0-7 1075 0 0,0 1-320 0 0,-1-13-547 0 0,1 0 1 0 0,1 0 0 0 0,0 0 0 0 0,2 1 0 0 0,0-1-1 0 0,0 1 1 0 0,2-1 0 0 0,11-28 0 0 0,0 9-429 0 0,2 1 0 0 0,40-61 0 0 0,-48 81 111 0 0,5-7-24 0 0,23-27 0 0 0,-34 43 35 0 0,1 1 0 0 0,0 1 0 0 0,0-1 0 0 0,0 1 1 0 0,0 0-1 0 0,1 0 0 0 0,0 0 0 0 0,-1 1 0 0 0,2 0 0 0 0,9-4 0 0 0,-15 7 1 0 0,0 0 1 0 0,1-1 0 0 0,-1 1-1 0 0,0 0 1 0 0,0 0 0 0 0,0 0-1 0 0,1 0 1 0 0,-1 0 0 0 0,0 0-1 0 0,0 1 1 0 0,0-1 0 0 0,1 0-1 0 0,-1 1 1 0 0,0-1-1 0 0,0 0 1 0 0,0 1 0 0 0,0-1-1 0 0,0 1 1 0 0,0 0 0 0 0,0-1-1 0 0,0 1 1 0 0,0 0 0 0 0,0 0-1 0 0,0 0 1 0 0,0 0 0 0 0,0 0-1 0 0,-1-1 1 0 0,1 1 0 0 0,0 1-1 0 0,-1-1 1 0 0,1 0-1 0 0,-1 0 1 0 0,1 0 0 0 0,-1 0-1 0 0,1 0 1 0 0,-1 0 0 0 0,0 1-1 0 0,0-1 1 0 0,1 2 0 0 0,1 7-31 0 0,-1 1 0 0 0,0-1 1 0 0,-1 18-1 0 0,0-22 24 0 0,-1 43-46 0 0,-1-19 66 0 0,2-1-1 0 0,5 44 1 0 0,-4-65-10 0 0,1-1-1 0 0,-1 0 1 0 0,1 0 0 0 0,0 0-1 0 0,1 0 1 0 0,0 0-1 0 0,0 0 1 0 0,0-1-1 0 0,1 1 1 0 0,0-1-1 0 0,0 0 1 0 0,0 0 0 0 0,1 0-1 0 0,10 9 1 0 0,-12-13 8 0 0,-1 0 0 0 0,0-1 0 0 0,0 0 1 0 0,1 1-1 0 0,-1-1 0 0 0,1 0 0 0 0,-1 0 0 0 0,1 0 1 0 0,-1-1-1 0 0,1 1 0 0 0,0 0 0 0 0,-1-1 0 0 0,1 0 1 0 0,0 0-1 0 0,0 0 0 0 0,-1 0 0 0 0,1 0 0 0 0,0 0 1 0 0,4-2-1 0 0,2-1-49 0 0,1 0-1 0 0,-1 0 1 0 0,0-1 0 0 0,10-6-1 0 0,8-5-125 0 0</inkml:trace>
</inkml:ink>
</file>

<file path=ppt/ink/ink3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0"/>
    </inkml:context>
    <inkml:brush xml:id="br0">
      <inkml:brushProperty name="width" value="0.05" units="cm"/>
      <inkml:brushProperty name="height" value="0.05" units="cm"/>
    </inkml:brush>
  </inkml:definitions>
  <inkml:trace contextRef="#ctx0" brushRef="#br0">47 0 11058 0 0,'0'0'853'0'0,"-4"16"776"0"0,-20 158-659 0 0,14-86 57 0 0,6-65-716 0 0,2 0 1 0 0,0 1-1 0 0,1-1 1 0 0,4 31-1 0 0,-2-47-417 0 0</inkml:trace>
</inkml:ink>
</file>

<file path=ppt/ink/ink3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1"/>
    </inkml:context>
    <inkml:brush xml:id="br0">
      <inkml:brushProperty name="width" value="0.05" units="cm"/>
      <inkml:brushProperty name="height" value="0.05" units="cm"/>
    </inkml:brush>
  </inkml:definitions>
  <inkml:trace contextRef="#ctx0" brushRef="#br0">163 0 2761 0 0,'2'1'88'0'0,"-1"-1"1"0"0,1 1 0 0 0,0-1 0 0 0,-1 1 0 0 0,1 0-1 0 0,0 0 1 0 0,-1 0 0 0 0,1 0 0 0 0,-1 0 0 0 0,1 0-1 0 0,-1 1 1 0 0,0-1 0 0 0,0 0 0 0 0,1 1 0 0 0,0 1-1 0 0,18 25 1407 0 0,-19-27-1392 0 0,3 6 457 0 0,0 0 1 0 0,0 0 0 0 0,0 0-1 0 0,-1 1 1 0 0,0-1 0 0 0,-1 1-1 0 0,0 0 1 0 0,0 0 0 0 0,2 15-1 0 0,-4-18-364 0 0,0 0 0 0 0,-1 0 1 0 0,1 0-1 0 0,-1 0 0 0 0,0-1 0 0 0,0 1 0 0 0,0 0 0 0 0,-1 0 0 0 0,0-1 0 0 0,0 1 0 0 0,0 0 1 0 0,0-1-1 0 0,-1 0 0 0 0,0 0 0 0 0,0 0 0 0 0,0 0 0 0 0,-4 4 0 0 0,0-1-10 0 0,1-1-1 0 0,-1 0 1 0 0,-1-1-1 0 0,1 0 1 0 0,-1 0-1 0 0,0 0 1 0 0,0-1 0 0 0,-1 0-1 0 0,1-1 1 0 0,-11 4-1 0 0,2-3-304 0 0,1-1 0 0 0,-1 0 0 0 0,0-1 0 0 0,-27 0 0 0 0,83-4-325 0 0,-1-1 1 0 0,1-2 0 0 0,62-16-1 0 0,-68 13 444 0 0</inkml:trace>
</inkml:ink>
</file>

<file path=ppt/ink/ink3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2"/>
    </inkml:context>
    <inkml:brush xml:id="br0">
      <inkml:brushProperty name="width" value="0.05" units="cm"/>
      <inkml:brushProperty name="height" value="0.05" units="cm"/>
    </inkml:brush>
  </inkml:definitions>
  <inkml:trace contextRef="#ctx0" brushRef="#br0">1 29 6913 0 0,'0'0'1520'0'0,"5"-1"3114"0"0,1 1-4705 0 0,0-1 0 0 0,-1-1 0 0 0,1 1 0 0 0,0-1 0 0 0,-1 0 0 0 0,0 0 0 0 0,8-4 0 0 0,4-5-121 0 0</inkml:trace>
</inkml:ink>
</file>

<file path=ppt/ink/ink3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3"/>
    </inkml:context>
    <inkml:brush xml:id="br0">
      <inkml:brushProperty name="width" value="0.05" units="cm"/>
      <inkml:brushProperty name="height" value="0.05" units="cm"/>
    </inkml:brush>
  </inkml:definitions>
  <inkml:trace contextRef="#ctx0" brushRef="#br0">0 52 10594 0 0,'0'0'1601'0'0,"5"-3"-835"0"0,65-34-940 0 0,-52 25 174 0 0</inkml:trace>
</inkml:ink>
</file>

<file path=ppt/ink/ink3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4"/>
    </inkml:context>
    <inkml:brush xml:id="br0">
      <inkml:brushProperty name="width" value="0.05" units="cm"/>
      <inkml:brushProperty name="height" value="0.05" units="cm"/>
    </inkml:brush>
  </inkml:definitions>
  <inkml:trace contextRef="#ctx0" brushRef="#br0">1 14 14283 0 0,'1'2'1832'0'0,"18"-17"-11666"0"0</inkml:trace>
</inkml:ink>
</file>

<file path=ppt/ink/ink3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5"/>
    </inkml:context>
    <inkml:brush xml:id="br0">
      <inkml:brushProperty name="width" value="0.05" units="cm"/>
      <inkml:brushProperty name="height" value="0.05" units="cm"/>
    </inkml:brush>
  </inkml:definitions>
  <inkml:trace contextRef="#ctx0" brushRef="#br0">31 45 14283 0 0,'-22'-18'3293'0'0,"21"18"-3230"0"0,1-1 0 0 0,-1 1 0 0 0,0 0 0 0 0,1-1 0 0 0,-1 1-1 0 0,1-1 1 0 0,-1 1 0 0 0,1-1 0 0 0,0 1 0 0 0,-1-1 0 0 0,1 1-1 0 0,-1-1 1 0 0,1 0 0 0 0,0 1 0 0 0,0-1 0 0 0,-1 1 0 0 0,1-1-1 0 0,0 0 1 0 0,0 1 0 0 0,0-1 0 0 0,0 0 0 0 0,-1 1 0 0 0,1-1-1 0 0,0 0 1 0 0,0 1 0 0 0,0-1 0 0 0,1 0 0 0 0,-1 1 0 0 0,0-1 0 0 0,0 0-1 0 0,0 1 1 0 0,0-1 0 0 0,1 0 0 0 0,-1 1 0 0 0,0-1 0 0 0,0 1-1 0 0,2-2 1 0 0,-1 1-91 0 0,1 1-1 0 0,0-1 0 0 0,-1 1 1 0 0,1-1-1 0 0,0 1 1 0 0,0 0-1 0 0,0 0 0 0 0,-1 0 1 0 0,1 0-1 0 0,0 0 1 0 0,0 0-1 0 0,0 1 0 0 0,-1-1 1 0 0,1 0-1 0 0,0 1 0 0 0,0-1 1 0 0,-1 1-1 0 0,1 0 1 0 0,0 0-1 0 0,1 1 0 0 0,32 19-306 0 0,-22-9 246 0 0,1-1 0 0 0,-2 2-1 0 0,0 0 1 0 0,0 0 0 0 0,12 20 0 0 0,44 81 61 0 0,-42-68 103 0 0,22 31 108 0 0,97 121 1 0 0,-51-90-5496 0 0,-86-100-545 0 0</inkml:trace>
</inkml:ink>
</file>

<file path=ppt/ink/ink3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6"/>
    </inkml:context>
    <inkml:brush xml:id="br0">
      <inkml:brushProperty name="width" value="0.05" units="cm"/>
      <inkml:brushProperty name="height" value="0.05" units="cm"/>
    </inkml:brush>
  </inkml:definitions>
  <inkml:trace contextRef="#ctx0" brushRef="#br0">495 1 17972 0 0,'-1'0'82'0'0,"0"0"0"0"0,0 0 0 0 0,1 0 0 0 0,-1 0 1 0 0,0 0-1 0 0,0 0 0 0 0,0 0 0 0 0,0 0 0 0 0,0 0 0 0 0,0 1 0 0 0,1-1 1 0 0,-1 0-1 0 0,0 0 0 0 0,0 1 0 0 0,0-1 0 0 0,1 1 0 0 0,-1-1 0 0 0,0 0 1 0 0,0 1-1 0 0,1-1 0 0 0,-1 1 0 0 0,0 0 0 0 0,0 1 0 0 0,-19 19-898 0 0,15-15 908 0 0,-210 281 81 0 0,108-135 335 0 0,74-106-483 0 0,-46 85 0 0 0,63-100-419 0 0</inkml:trace>
</inkml:ink>
</file>

<file path=ppt/ink/ink3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7"/>
    </inkml:context>
    <inkml:brush xml:id="br0">
      <inkml:brushProperty name="width" value="0.05" units="cm"/>
      <inkml:brushProperty name="height" value="0.05" units="cm"/>
    </inkml:brush>
  </inkml:definitions>
  <inkml:trace contextRef="#ctx0" brushRef="#br0">97 1 3225 0 0,'3'0'29'0'0,"0"1"0"0"0,0-1 1 0 0,0 1-1 0 0,0 0 0 0 0,0 0 1 0 0,0 0-1 0 0,-1 1 0 0 0,1-1 1 0 0,0 1-1 0 0,-1 0 0 0 0,1-1 1 0 0,-1 1-1 0 0,3 3 0 0 0,30 30 678 0 0,-32-32-533 0 0,3 3 160 0 0,-1 0-1 0 0,0 1 1 0 0,0-1 0 0 0,0 1 0 0 0,-1 0 0 0 0,6 14 0 0 0,-9-18-182 0 0,0-1 0 0 0,0 1 0 0 0,-1 1-1 0 0,1-1 1 0 0,-1 0 0 0 0,0 0 0 0 0,0 0 0 0 0,0 0-1 0 0,0 0 1 0 0,0 0 0 0 0,-1 0 0 0 0,1 0 0 0 0,-1 0-1 0 0,0 0 1 0 0,0 0 0 0 0,0 0 0 0 0,0 0 0 0 0,0 0-1 0 0,-1-1 1 0 0,1 1 0 0 0,-3 2 0 0 0,-1 1 74 0 0,0 0 0 0 0,0-1 0 0 0,0 0 0 0 0,-1 0 0 0 0,0 0 0 0 0,0-1 0 0 0,0 1 1 0 0,0-2-1 0 0,-1 1 0 0 0,0-1 0 0 0,0 0 0 0 0,0 0 0 0 0,-8 2 0 0 0,-1-1-438 0 0,-1 0 0 0 0,1-1 0 0 0,-1-1 1 0 0,-30 1-1 0 0,108 1-2402 0 0,-43-2 2447 0 0,0 0 0 0 0,1-1 1 0 0,30-3-1 0 0,-24-2 71 0 0</inkml:trace>
</inkml:ink>
</file>

<file path=ppt/ink/ink3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8"/>
    </inkml:context>
    <inkml:brush xml:id="br0">
      <inkml:brushProperty name="width" value="0.05" units="cm"/>
      <inkml:brushProperty name="height" value="0.05" units="cm"/>
    </inkml:brush>
  </inkml:definitions>
  <inkml:trace contextRef="#ctx0" brushRef="#br0">30 0 11058 0 0,'-6'16'3498'0'0,"-1"13"-3415"0"0,1 1-1 0 0,1 0 0 0 0,2 0 0 0 0,0 0 1 0 0,4 51-1 0 0,0-66-369 0 0</inkml:trace>
</inkml:ink>
</file>

<file path=ppt/ink/ink3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29"/>
    </inkml:context>
    <inkml:brush xml:id="br0">
      <inkml:brushProperty name="width" value="0.05" units="cm"/>
      <inkml:brushProperty name="height" value="0.05" units="cm"/>
    </inkml:brush>
  </inkml:definitions>
  <inkml:trace contextRef="#ctx0" brushRef="#br0">62 1 456 0 0,'-2'4'1034'0'0,"0"0"0"0"0,0 1 0 0 0,0-1-1 0 0,0 1 1 0 0,1 0 0 0 0,0 0 0 0 0,0-1 0 0 0,-1 11 0 0 0,-1 3-841 0 0,-32 169 2672 0 0,30-153-2209 0 0,3 1 0 0 0,1 0 0 0 0,4 52 0 0 0,0-71-1685 0 0,1-3-4119 0 0</inkml:trace>
  <inkml:trace contextRef="#ctx0" brushRef="#br0" timeOffset="1">258 183 10138 0 0,'-12'1'147'0'0,"0"1"-1"0"0,0 0 1 0 0,0 1-1 0 0,0 0 1 0 0,1 0 0 0 0,-1 1-1 0 0,1 1 1 0 0,0 0-1 0 0,1 0 1 0 0,-1 1-1 0 0,1 1 1 0 0,0 0 0 0 0,0 0-1 0 0,1 1 1 0 0,0 0-1 0 0,1 0 1 0 0,-1 1-1 0 0,2 0 1 0 0,-14 20-1 0 0,20-26 80 0 0,0 0-1 0 0,0 0 0 0 0,0 1 0 0 0,1-1 0 0 0,-1 0 0 0 0,1 1 0 0 0,-1-1 0 0 0,1 0 1 0 0,1 1-1 0 0,-1-1 0 0 0,0 1 0 0 0,1-1 0 0 0,-1 0 0 0 0,1 0 0 0 0,0 1 0 0 0,0-1 1 0 0,0 0-1 0 0,1 0 0 0 0,-1 0 0 0 0,1 0 0 0 0,0 0 0 0 0,0 0 0 0 0,0-1 0 0 0,4 5 1 0 0,2 4 30 0 0,1-1 0 0 0,1 0 0 0 0,0-1 1 0 0,19 14-1 0 0,-17-15-483 0 0,0-1 1 0 0,0 0-1 0 0,0-1 1 0 0,1 0-1 0 0,0-1 0 0 0,0-1 1 0 0,1 0-1 0 0,-1-1 1 0 0,1 0-1 0 0,18 1 0 0 0,-2-2-6121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14:36:28.621"/>
    </inkml:context>
    <inkml:brush xml:id="br0">
      <inkml:brushProperty name="width" value="0.05" units="cm"/>
      <inkml:brushProperty name="height" value="0.05" units="cm"/>
      <inkml:brushProperty name="color" value="#004F8B"/>
    </inkml:brush>
  </inkml:definitions>
  <inkml:trace contextRef="#ctx0" brushRef="#br0">30 91 5873 0 0,'0'0'151'0'0,"-1"1"0"0"0,0 0 0 0 0,1-1 0 0 0,-1 1 0 0 0,1 0 0 0 0,-1 0 0 0 0,1-1 0 0 0,-1 1 0 0 0,1 0 0 0 0,-1 0 0 0 0,1 0 0 0 0,0 0 0 0 0,-1-1 0 0 0,1 1 0 0 0,0 0 0 0 0,0 0 0 0 0,-1 0 0 0 0,1 0 0 0 0,0 2 0 0 0,-3 25 659 0 0,2-24-808 0 0,-15 182 3781 0 0,15-139-3269 0 0,7 91-1 0 0,-6-148 311 0 0,-1-1 0 0 0,2 1-1 0 0,-1-1 1 0 0,3-11 0 0 0,2-5-422 0 0,9-27 0 0 0,-4 23-605 0 0,2-1 1 0 0,0 1-1 0 0,19-30 1 0 0,-12 27-162 0 0,3 1 0 0 0,0 0 0 0 0,51-53 0 0 0,-71 83 363 0 0,1 1 0 0 0,-1 0 0 0 0,0-1 0 0 0,1 1 1 0 0,0 1-1 0 0,-1-1 0 0 0,1 0 0 0 0,0 1 0 0 0,0-1 1 0 0,0 1-1 0 0,0 0 0 0 0,0 0 0 0 0,1 0 0 0 0,3-1 1 0 0,-6 2-1 0 0,0 0 1 0 0,0 0-1 0 0,0 1 1 0 0,0-1-1 0 0,0 0 1 0 0,0 0-1 0 0,0 0 1 0 0,0 1 0 0 0,0-1-1 0 0,0 1 1 0 0,0-1-1 0 0,0 1 1 0 0,0-1-1 0 0,0 1 1 0 0,0-1-1 0 0,0 1 1 0 0,1 1-1 0 0,-1 0 1 0 0,0-1 0 0 0,1 1-1 0 0,-1 0 1 0 0,0 0 0 0 0,0 0 0 0 0,0 0-1 0 0,0 0 1 0 0,-1 0 0 0 0,1 0-1 0 0,0 1 1 0 0,-1 2 0 0 0,3 21 279 0 0,-2 0 0 0 0,0 1 1 0 0,-2 0-1 0 0,-1-1 0 0 0,-6 27 1 0 0,0 11 115 0 0,7-48-316 0 0,-3 22 80 0 0,2 65-1 0 0,2-93-157 0 0,1-1 0 0 0,0 1 0 0 0,1-1 0 0 0,0 1 0 0 0,0-1 0 0 0,1 1 0 0 0,0-1 0 0 0,1 0 0 0 0,0 0 0 0 0,0-1 0 0 0,1 1 0 0 0,6 8 0 0 0,-9-15-44 0 0,-1 0-1 0 0,1 0 0 0 0,0 0 0 0 0,-1 0 1 0 0,1-1-1 0 0,0 1 0 0 0,0 0 1 0 0,0-1-1 0 0,0 1 0 0 0,0-1 1 0 0,1 0-1 0 0,-1 0 0 0 0,0 0 1 0 0,1 0-1 0 0,-1 0 0 0 0,0 0 1 0 0,1-1-1 0 0,-1 1 0 0 0,1-1 0 0 0,-1 0 1 0 0,1 0-1 0 0,-1 0 0 0 0,1 0 1 0 0,-1 0-1 0 0,1 0 0 0 0,-1-1 1 0 0,1 1-1 0 0,-1-1 0 0 0,1 1 1 0 0,-1-1-1 0 0,1 0 0 0 0,2-2 1 0 0,8-8-6470 0 0</inkml:trace>
</inkml:ink>
</file>

<file path=ppt/ink/ink3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1"/>
    </inkml:context>
    <inkml:brush xml:id="br0">
      <inkml:brushProperty name="width" value="0.05" units="cm"/>
      <inkml:brushProperty name="height" value="0.05" units="cm"/>
    </inkml:brush>
  </inkml:definitions>
  <inkml:trace contextRef="#ctx0" brushRef="#br0">20 133 9674 0 0,'-2'-2'148'0'0,"1"1"0"0"0,-1 0 1 0 0,1 0-1 0 0,0-1 0 0 0,-1 1 0 0 0,1-1 0 0 0,0 1 0 0 0,0-1 0 0 0,0 0 1 0 0,0 1-1 0 0,0-1 0 0 0,0 0 0 0 0,0 0 0 0 0,1 0 0 0 0,-1 1 0 0 0,1-1 1 0 0,-1 0-1 0 0,1 0 0 0 0,0 0 0 0 0,0 0 0 0 0,-1 0 0 0 0,2 0 0 0 0,-1 0 1 0 0,0 0-1 0 0,0 0 0 0 0,0 0 0 0 0,1 0 0 0 0,-1 0 0 0 0,1 0 0 0 0,0 1 1 0 0,0-1-1 0 0,-1 0 0 0 0,1 0 0 0 0,2-2 0 0 0,1-2-125 0 0,0 0 0 0 0,0 0 1 0 0,0 0-1 0 0,1 1 0 0 0,0 0 0 0 0,0 0 0 0 0,0 0 0 0 0,1 1 0 0 0,8-7 1 0 0,-11 10-41 0 0,-1-1 1 0 0,0 1-1 0 0,1 0 1 0 0,-1 0-1 0 0,1 0 1 0 0,-1 0-1 0 0,1 1 1 0 0,0-1-1 0 0,-1 1 1 0 0,1-1-1 0 0,0 1 1 0 0,-1 0-1 0 0,1 0 1 0 0,0 0-1 0 0,-1 1 0 0 0,1-1 1 0 0,0 0-1 0 0,-1 1 1 0 0,1 0-1 0 0,-1 0 1 0 0,1 0-1 0 0,-1 0 1 0 0,1 0-1 0 0,-1 0 1 0 0,0 0-1 0 0,1 1 1 0 0,2 2-1 0 0,6 6-17 0 0,-2-1-1 0 0,1 1 0 0 0,-1 1 1 0 0,-1 0-1 0 0,0 0 0 0 0,8 15 1 0 0,35 79 1165 0 0,-19-37-335 0 0,7 6-790 0 0,4-3 0 0 0,60 80 0 0 0,-99-147 107 0 0,20 23-603 0 0,-24-26 443 0 0,0-1 1 0 0,1 0 0 0 0,-1 0 0 0 0,1 1 0 0 0,-1-1 0 0 0,1 0 0 0 0,-1 0 0 0 0,1 1 0 0 0,-1-1-1 0 0,1 0 1 0 0,-1 0 0 0 0,1 0 0 0 0,-1 0 0 0 0,1 0 0 0 0,-1 0 0 0 0,1 0 0 0 0,-1 0-1 0 0,1 0 1 0 0,-1 0 0 0 0,1 0 0 0 0,-1 0 0 0 0,2 0 0 0 0,-2-1-47 0 0,1 1 0 0 0,0-1 0 0 0,-1 0 1 0 0,1 1-1 0 0,-1-1 0 0 0,1 0 0 0 0,-1 1 0 0 0,1-1 1 0 0,-1 0-1 0 0,1 0 0 0 0,-1 0 0 0 0,0 0 0 0 0,1 1 1 0 0,-1-1-1 0 0,0 0 0 0 0,0 0 0 0 0,0 0 0 0 0,0-1 0 0 0,2-11-233 0 0</inkml:trace>
</inkml:ink>
</file>

<file path=ppt/ink/ink3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2"/>
    </inkml:context>
    <inkml:brush xml:id="br0">
      <inkml:brushProperty name="width" value="0.05" units="cm"/>
      <inkml:brushProperty name="height" value="0.05" units="cm"/>
    </inkml:brush>
  </inkml:definitions>
  <inkml:trace contextRef="#ctx0" brushRef="#br0">418 1 14283 0 0,'-2'0'75'0'0,"1"0"1"0"0,-1 0-1 0 0,0 0 1 0 0,1 0-1 0 0,-1 0 1 0 0,1 1-1 0 0,-1-1 0 0 0,1 1 1 0 0,-1-1-1 0 0,1 1 1 0 0,-1-1-1 0 0,1 1 1 0 0,-1 0-1 0 0,1 0 0 0 0,0 0 1 0 0,-1 0-1 0 0,1 0 1 0 0,0 0-1 0 0,0 0 1 0 0,0 0-1 0 0,-1 0 0 0 0,0 2 1 0 0,-28 35-265 0 0,23-28 370 0 0,-260 370 293 0 0,263-374-472 0 0,-7 11-81 0 0,0-1 1 0 0,0 1-1 0 0,2 1 0 0 0,0 0 1 0 0,2 1-1 0 0,-9 28 0 0 0,15-46-319 0 0,1 1 0 0 0,-1 0 1 0 0,1 0-1 0 0,0 0 0 0 0,0 0 0 0 0,0 0 0 0 0,0-1 0 0 0,0 1 0 0 0,1 0 0 0 0,-1 0 0 0 0,0 0 0 0 0,1 0 0 0 0,-1-1 0 0 0,2 4 0 0 0,6 3-3199 0 0</inkml:trace>
</inkml:ink>
</file>

<file path=ppt/ink/ink3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3"/>
    </inkml:context>
    <inkml:brush xml:id="br0">
      <inkml:brushProperty name="width" value="0.05" units="cm"/>
      <inkml:brushProperty name="height" value="0.05" units="cm"/>
    </inkml:brush>
  </inkml:definitions>
  <inkml:trace contextRef="#ctx0" brushRef="#br0">77 1 6913 0 0,'3'0'-173'0'0,"0"1"-1"0"0,0 0 1 0 0,0 0-1 0 0,0 0 1 0 0,0 0-1 0 0,0 0 1 0 0,-1 1-1 0 0,1-1 1 0 0,0 1-1 0 0,-1 0 1 0 0,4 2-1 0 0,26 25 2200 0 0,-29-26-1706 0 0,1 1-1 0 0,-1 0 0 0 0,0 0 0 0 0,0 0 0 0 0,0 0 0 0 0,0 0 0 0 0,-1 1 0 0 0,0-1 0 0 0,0 1 0 0 0,0 0 0 0 0,0-1 0 0 0,1 10 0 0 0,-3-10-172 0 0,1-1-1 0 0,-1 0 0 0 0,0 0 1 0 0,-1 0-1 0 0,1 1 0 0 0,-1-1 1 0 0,1 0-1 0 0,-1 0 0 0 0,0 0 0 0 0,0 0 1 0 0,0 0-1 0 0,-1 0 0 0 0,1 0 1 0 0,-1 0-1 0 0,1 0 0 0 0,-1 0 0 0 0,0-1 1 0 0,0 1-1 0 0,0-1 0 0 0,-4 4 1 0 0,-16 14 600 0 0,0 0 0 0 0,-2-1 1 0 0,0-2-1 0 0,-39 23 0 0 0,89-35-1333 0 0,-21-4 473 0 0,0 0 1 0 0,0 0 0 0 0,0-1 0 0 0,0 0-1 0 0,9-1 1 0 0,10-4-4625 0 0,-8 0-343 0 0</inkml:trace>
</inkml:ink>
</file>

<file path=ppt/ink/ink3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4"/>
    </inkml:context>
    <inkml:brush xml:id="br0">
      <inkml:brushProperty name="width" value="0.05" units="cm"/>
      <inkml:brushProperty name="height" value="0.05" units="cm"/>
    </inkml:brush>
  </inkml:definitions>
  <inkml:trace contextRef="#ctx0" brushRef="#br0">53 1 8930 0 0,'23'8'904'0'0,"-6"3"-705"0"0,1-1-1 0 0,30 27 1 0 0,-43-32 11 0 0,0-1 0 0 0,0 1 0 0 0,-1 0 0 0 0,1 1-1 0 0,-1-1 1 0 0,-1 1 0 0 0,1-1 0 0 0,-1 1 0 0 0,0 0 0 0 0,0 0 0 0 0,0 1-1 0 0,-1-1 1 0 0,2 8 0 0 0,-4-9-113 0 0,0-1 0 0 0,0 0-1 0 0,-1 1 1 0 0,1-1 0 0 0,-1 0 0 0 0,0 0-1 0 0,0 1 1 0 0,0-1 0 0 0,0 0-1 0 0,-1 0 1 0 0,0 0 0 0 0,0 0 0 0 0,0 0-1 0 0,0-1 1 0 0,0 1 0 0 0,-1-1-1 0 0,0 1 1 0 0,0-1 0 0 0,0 0 0 0 0,0 0-1 0 0,0 0 1 0 0,-6 4 0 0 0,0-1 21 0 0,1 0 1 0 0,-1 0-1 0 0,0-1 1 0 0,0 0-1 0 0,-1-1 1 0 0,1 0 0 0 0,-1 0-1 0 0,-14 2 1 0 0,7-3-537 0 0,1-1 1 0 0,-20-1-1 0 0,93 5-2337 0 0,-41-4 2604 0 0,0 0 1 0 0,29-1-1 0 0,-32-1 36 0 0,-1-1 0 0 0,1 0 0 0 0,0-1 1 0 0,-1-1-1 0 0,1 0 0 0 0,-1-1 0 0 0,0 0 0 0 0,20-10 0 0 0,-20 6 103 0 0</inkml:trace>
</inkml:ink>
</file>

<file path=ppt/ink/ink3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5"/>
    </inkml:context>
    <inkml:brush xml:id="br0">
      <inkml:brushProperty name="width" value="0.05" units="cm"/>
      <inkml:brushProperty name="height" value="0.05" units="cm"/>
    </inkml:brush>
  </inkml:definitions>
  <inkml:trace contextRef="#ctx0" brushRef="#br0">11 1 9218 0 0,'0'0'707'0'0,"2"19"869"0"0,-7 244-193 0 0,-2-144-1376 0 0,6-101-7 0 0</inkml:trace>
</inkml:ink>
</file>

<file path=ppt/ink/ink3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6"/>
    </inkml:context>
    <inkml:brush xml:id="br0">
      <inkml:brushProperty name="width" value="0.05" units="cm"/>
      <inkml:brushProperty name="height" value="0.05" units="cm"/>
    </inkml:brush>
  </inkml:definitions>
  <inkml:trace contextRef="#ctx0" brushRef="#br0">20 284 6449 0 0,'-9'-14'1977'0'0,"6"4"-1661"0"0,1-1 0 0 0,0 1 1 0 0,0-1-1 0 0,1 0 0 0 0,0 0 0 0 0,1 1 1 0 0,0-1-1 0 0,1 0 0 0 0,0 0 0 0 0,1 1 1 0 0,3-12-1 0 0,-3 12-345 0 0,1 1 0 0 0,0 0 1 0 0,1-1-1 0 0,0 1 0 0 0,0 1 0 0 0,1-1 0 0 0,0 0 1 0 0,0 1-1 0 0,1 0 0 0 0,0 1 0 0 0,0-1 0 0 0,11-8 1 0 0,-16 15 27 0 0,0 0 1 0 0,0 0 0 0 0,0 0 0 0 0,0 0 0 0 0,0 0-1 0 0,0 1 1 0 0,0-1 0 0 0,0 0 0 0 0,0 1 0 0 0,0-1 0 0 0,0 1-1 0 0,0 0 1 0 0,1-1 0 0 0,-1 1 0 0 0,0 0 0 0 0,0-1-1 0 0,0 1 1 0 0,1 0 0 0 0,-1 0 0 0 0,0 0 0 0 0,0 0 0 0 0,1 0-1 0 0,-1 0 1 0 0,0 1 0 0 0,0-1 0 0 0,1 0 0 0 0,-1 1 0 0 0,0-1-1 0 0,0 1 1 0 0,2 0 0 0 0,0 2 33 0 0,0 0 0 0 0,0 1 0 0 0,0-1 0 0 0,0 1 0 0 0,-1 0 0 0 0,1-1 0 0 0,2 7 0 0 0,-3-5-39 0 0,47 87 138 0 0,-11-20 154 0 0,63 90 0 0 0,-47-91-225 0 0,94 98 0 0 0,-143-166-973 0 0</inkml:trace>
</inkml:ink>
</file>

<file path=ppt/ink/ink3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7"/>
    </inkml:context>
    <inkml:brush xml:id="br0">
      <inkml:brushProperty name="width" value="0.05" units="cm"/>
      <inkml:brushProperty name="height" value="0.05" units="cm"/>
    </inkml:brush>
  </inkml:definitions>
  <inkml:trace contextRef="#ctx0" brushRef="#br0">286 1 12443 0 0,'-2'0'66'0'0,"1"0"0"0"0,0 0 0 0 0,-1 0 0 0 0,1 0 0 0 0,0 0 0 0 0,-1 1 0 0 0,1-1 0 0 0,0 1 0 0 0,0-1 0 0 0,-1 0 0 0 0,1 1 0 0 0,0 0 0 0 0,0-1 0 0 0,0 1 0 0 0,0 0 0 0 0,0 0 0 0 0,0-1 0 0 0,0 1 0 0 0,0 0 0 0 0,0 0 0 0 0,0 0 0 0 0,-1 2 0 0 0,-20 30-207 0 0,15-23 260 0 0,-38 59 23 0 0,3 1 0 0 0,3 3 0 0 0,-43 109 0 0 0,77-166-159 0 0,0 0 0 0 0,-3 22 0 0 0,7-31-83 0 0,0 0 0 0 0,1 1 0 0 0,0 0-1 0 0,0-1 1 0 0,0 0 0 0 0,1 0 0 0 0,0 0 0 0 0,2 7 0 0 0,1-6-172 0 0</inkml:trace>
</inkml:ink>
</file>

<file path=ppt/ink/ink3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8"/>
    </inkml:context>
    <inkml:brush xml:id="br0">
      <inkml:brushProperty name="width" value="0.05" units="cm"/>
      <inkml:brushProperty name="height" value="0.05" units="cm"/>
    </inkml:brush>
  </inkml:definitions>
  <inkml:trace contextRef="#ctx0" brushRef="#br0">0 30 6913 0 0,'1'-1'36'0'0,"-1"0"0"0"0,1 1 0 0 0,-1-1-1 0 0,0 0 1 0 0,1 0 0 0 0,0 0 0 0 0,-1 1-1 0 0,1-1 1 0 0,-1 0 0 0 0,1 1-1 0 0,0-1 1 0 0,-1 1 0 0 0,1-1 0 0 0,0 1-1 0 0,0-1 1 0 0,-1 1 0 0 0,1-1 0 0 0,2 0-1 0 0,18-8 500 0 0,-18 8-500 0 0,2-1 73 0 0,0 1 0 0 0,0 0 1 0 0,0 0-1 0 0,0 0 0 0 0,0 0 0 0 0,0 1 1 0 0,0 0-1 0 0,0 0 0 0 0,0 1 0 0 0,0-1 1 0 0,0 1-1 0 0,0 0 0 0 0,0 0 0 0 0,0 1 1 0 0,0 0-1 0 0,-1-1 0 0 0,1 1 1 0 0,-1 1-1 0 0,1-1 0 0 0,-1 1 0 0 0,0 0 1 0 0,0 0-1 0 0,0 0 0 0 0,0 0 0 0 0,0 1 1 0 0,-1 0-1 0 0,0-1 0 0 0,1 1 0 0 0,3 8 1 0 0,-4-8 2 0 0,0 0 1 0 0,0 0 0 0 0,-1 0-1 0 0,0 1 1 0 0,0-1-1 0 0,0 1 1 0 0,0-1 0 0 0,-1 1-1 0 0,1 0 1 0 0,-1 0 0 0 0,-1 0-1 0 0,1-1 1 0 0,0 1-1 0 0,-1 0 1 0 0,0 0 0 0 0,-1 0-1 0 0,1 0 1 0 0,-1 0-1 0 0,0 0 1 0 0,0 0 0 0 0,0-1-1 0 0,0 1 1 0 0,-1 0 0 0 0,0-1-1 0 0,0 1 1 0 0,0-1-1 0 0,-1 1 1 0 0,0-1 0 0 0,1 0-1 0 0,-6 5 1 0 0,1-2 107 0 0,0-1 0 0 0,0 1-1 0 0,-1-1 1 0 0,0-1 0 0 0,0 1 0 0 0,0-1 0 0 0,-1-1 0 0 0,0 1 0 0 0,0-2 0 0 0,0 1 0 0 0,0-1-1 0 0,-1 0 1 0 0,1-1 0 0 0,-1 0 0 0 0,-12 0 0 0 0,37-2-1302 0 0,-4 1 410 0 0,0-1 0 0 0,0-1-1 0 0,17-2 1 0 0,-13-2-4633 0 0</inkml:trace>
</inkml:ink>
</file>

<file path=ppt/ink/ink3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39"/>
    </inkml:context>
    <inkml:brush xml:id="br0">
      <inkml:brushProperty name="width" value="0.05" units="cm"/>
      <inkml:brushProperty name="height" value="0.05" units="cm"/>
    </inkml:brush>
  </inkml:definitions>
  <inkml:trace contextRef="#ctx0" brushRef="#br0">73 1 3481 0 0,'26'13'380'0'0,"-8"-5"-204"0"0,-9-2 137 0 0,-1 0 1 0 0,0 0-1 0 0,1 1 0 0 0,-2 0 1 0 0,1 1-1 0 0,-1-1 0 0 0,0 2 1 0 0,-1-1-1 0 0,6 11 0 0 0,-10-16-153 0 0,0 1-1 0 0,0-1 0 0 0,0 1 0 0 0,-1-1 0 0 0,0 1 0 0 0,0 0 0 0 0,0 0 1 0 0,0 0-1 0 0,0 0 0 0 0,-1-1 0 0 0,0 1 0 0 0,0 0 0 0 0,0 0 0 0 0,0 0 1 0 0,-1 0-1 0 0,1 0 0 0 0,-1 0 0 0 0,0 0 0 0 0,0-1 0 0 0,0 1 0 0 0,-1 0 1 0 0,1-1-1 0 0,-1 1 0 0 0,0-1 0 0 0,0 1 0 0 0,0-1 0 0 0,-5 5 0 0 0,1-2 67 0 0,0 1 0 0 0,-1-1-1 0 0,0 0 1 0 0,0 0 0 0 0,0-1-1 0 0,-1 0 1 0 0,0 0 0 0 0,0-1-1 0 0,-13 5 1 0 0,14-6-209 0 0,1-1 0 0 0,-1 0 0 0 0,0-1 1 0 0,1 1-1 0 0,-1-2 0 0 0,0 1 0 0 0,0 0 0 0 0,1-1 0 0 0,-1-1 0 0 0,0 1 1 0 0,0-1-1 0 0,0 0 0 0 0,-9-3 0 0 0,57-16-2081 0 0,4-3 1379 0 0,-28 14 297 0 0</inkml:trace>
</inkml:ink>
</file>

<file path=ppt/ink/ink3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0"/>
    </inkml:context>
    <inkml:brush xml:id="br0">
      <inkml:brushProperty name="width" value="0.05" units="cm"/>
      <inkml:brushProperty name="height" value="0.05" units="cm"/>
    </inkml:brush>
  </inkml:definitions>
  <inkml:trace contextRef="#ctx0" brushRef="#br0">18 1 3209 0 0,'6'2'117'0'0,"0"0"1"0"0,0 1-1 0 0,-1-1 1 0 0,1 1 0 0 0,-1 1-1 0 0,0-1 1 0 0,0 1-1 0 0,0 0 1 0 0,-1 0-1 0 0,1 0 1 0 0,-1 1 0 0 0,0-1-1 0 0,0 1 1 0 0,0 0-1 0 0,-1 0 1 0 0,5 11 0 0 0,-6-13 167 0 0,0 1 1 0 0,0-1-1 0 0,-1 1 1 0 0,1-1 0 0 0,-1 1-1 0 0,0 0 1 0 0,0 0 0 0 0,-1 0-1 0 0,1-1 1 0 0,-1 1 0 0 0,0 0-1 0 0,0 0 1 0 0,0 0 0 0 0,0 0-1 0 0,-1 0 1 0 0,1 0-1 0 0,-1-1 1 0 0,0 1 0 0 0,0 0-1 0 0,-1-1 1 0 0,1 1 0 0 0,-1 0-1 0 0,0-1 1 0 0,0 0 0 0 0,0 1-1 0 0,0-1 1 0 0,-4 4-1 0 0,-5 3 320 0 0,-1-1-1 0 0,0 0 0 0 0,0-1 0 0 0,-1-1 0 0 0,-20 9 0 0 0,38-16-955 0 0,3 0-707 0 0,2-2-2789 0 0,20-5-565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5.639"/>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16343 3739 920 0 0,'9'-9'14038'0'0,"0"5"-13621"0"0,-2-4 138 0 0,-1-1 1 0 0,1 1-1 0 0,-2-1 0 0 0,1 0 0 0 0,-1 0 0 0 0,-1-1 1 0 0,0 1-1 0 0,0-1 0 0 0,-1 0 0 0 0,0 0 0 0 0,3-20 1 0 0,-3 2-322 0 0,0 1 1 0 0,-2-1 0 0 0,-3-37 0 0 0,-2 25-182 0 0,-2 1 0 0 0,-2 0 0 0 0,-1 0 0 0 0,-3 0 0 0 0,0 2 0 0 0,-29-58 0 0 0,-5 7-100 0 0,-82-120-1 0 0,61 115-49 0 0,-4 2 0 0 0,-90-88 1 0 0,-189-137-280 0 0,130 148-731 0 0,-6 9 0 0 0,-370-192 0 0 0,-541-154 1412 0 0,-813-88-208 0 0,1390 470 93 0 0,-6 25 0 0 0,-3 24 0 0 0,-1084 2 0 0 0,1211 89-190 0 0,2 20 0 0 0,1 19 0 0 0,-797 210 0 0 0,358 32 0 0 0,-104 156-53 0 0,53 106 34 0 0,7 132 11 0 0,603-412 36 0 0,-388 438 0 0 0,288-226 256 0 0,339-385-30 0 0,-123 214 1 0 0,197-310-255 0 0,1-3 0 0 0,0 1 0 0 0,1-1 0 0 0,0 1 0 0 0,0 0 0 0 0,1 1 0 0 0,-3 12 0 0 0,6-22-13 0 0,0 0 0 0 0,0 1-1 0 0,0-1 1 0 0,0 0 0 0 0,0 1 0 0 0,0-1 0 0 0,0 0 0 0 0,0 1 0 0 0,0-1 0 0 0,0 0 0 0 0,0 1 0 0 0,0-1 0 0 0,0 0 0 0 0,0 1 0 0 0,0-1 0 0 0,0 0 0 0 0,0 0 0 0 0,0 1 0 0 0,1-1 0 0 0,-1 0 0 0 0,0 1 0 0 0,0-1 0 0 0,0 0 0 0 0,1 0 0 0 0,-1 1 0 0 0,0-1 0 0 0,0 0 0 0 0,1 0 0 0 0,-1 0 0 0 0,1 1 0 0 0</inkml:trace>
</inkml:ink>
</file>

<file path=ppt/ink/ink3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1"/>
    </inkml:context>
    <inkml:brush xml:id="br0">
      <inkml:brushProperty name="width" value="0.05" units="cm"/>
      <inkml:brushProperty name="height" value="0.05" units="cm"/>
    </inkml:brush>
  </inkml:definitions>
  <inkml:trace contextRef="#ctx0" brushRef="#br0">6 6 10594 0 0,'-6'-6'8467'0'0</inkml:trace>
</inkml:ink>
</file>

<file path=ppt/ink/ink3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2"/>
    </inkml:context>
    <inkml:brush xml:id="br0">
      <inkml:brushProperty name="width" value="0.05" units="cm"/>
      <inkml:brushProperty name="height" value="0.05" units="cm"/>
    </inkml:brush>
  </inkml:definitions>
  <inkml:trace contextRef="#ctx0" brushRef="#br0">0 6 10138 0 0,'1'1'11'0'0,"1"-1"-1"0"0,-1 1 0 0 0,0-1 1 0 0,0 0-1 0 0,0 1 1 0 0,0-1-1 0 0,0 0 0 0 0,0 0 1 0 0,1 0-1 0 0,-1 0 1 0 0,0 0-1 0 0,0 0 0 0 0,0 0 1 0 0,0 0-1 0 0,0-1 1 0 0,1 1-1 0 0,-1 0 0 0 0,1-1 1 0 0,0 1-35 0 0,37-5-2134 0 0,-25 4 1366 0 0</inkml:trace>
</inkml:ink>
</file>

<file path=ppt/ink/ink3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3"/>
    </inkml:context>
    <inkml:brush xml:id="br0">
      <inkml:brushProperty name="width" value="0.05" units="cm"/>
      <inkml:brushProperty name="height" value="0.05" units="cm"/>
    </inkml:brush>
  </inkml:definitions>
  <inkml:trace contextRef="#ctx0" brushRef="#br0">1 21 5065 0 0,'0'0'2081'0'0,"1"0"-1825"0"0,21-15-256 0 0,-16 9 80 0 0</inkml:trace>
</inkml:ink>
</file>

<file path=ppt/ink/ink3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4"/>
    </inkml:context>
    <inkml:brush xml:id="br0">
      <inkml:brushProperty name="width" value="0.05" units="cm"/>
      <inkml:brushProperty name="height" value="0.05" units="cm"/>
    </inkml:brush>
  </inkml:definitions>
  <inkml:trace contextRef="#ctx0" brushRef="#br0">0 83 5065 0 0,'8'-8'66'0'0,"0"0"1"0"0,0 1-1 0 0,0 0 1 0 0,1 0-1 0 0,0 1 0 0 0,0 1 1 0 0,1-1-1 0 0,18-7 1 0 0,-23 11 14 0 0,1-1 0 0 0,0 1 0 0 0,0 0 0 0 0,0 0 0 0 0,0 0 0 0 0,0 1 0 0 0,0 0 0 0 0,0 0 0 0 0,0 1 0 0 0,8 0 0 0 0,-10 1 59 0 0,0-1 0 0 0,0 1 1 0 0,0 1-1 0 0,0-1 1 0 0,0 0-1 0 0,0 1 1 0 0,0 0-1 0 0,0 0 0 0 0,-1 0 1 0 0,1 0-1 0 0,-1 1 1 0 0,0 0-1 0 0,1-1 1 0 0,-1 1-1 0 0,5 6 1 0 0,16 23 588 0 0,-1 1 0 0 0,-1 0 1 0 0,21 46-1 0 0,13 21 144 0 0,-15-40-714 0 0,3-2 0 0 0,2-2 0 0 0,65 63 0 0 0,-110-118-237 0 0,0 0 40 0 0,0 0-1 0 0,-1 0 1 0 0,1 0-1 0 0,-1 0 1 0 0,1 0 0 0 0,0 0-1 0 0,0 0 1 0 0,0 0-1 0 0,0-1 1 0 0,-1 1 0 0 0,1 0-1 0 0,0-1 1 0 0,0 1-1 0 0,0 0 1 0 0,0-1 0 0 0,1 0-1 0 0,-1 1 1 0 0,0-1-1 0 0,0 1 1 0 0,1-1 0 0 0</inkml:trace>
</inkml:ink>
</file>

<file path=ppt/ink/ink3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5"/>
    </inkml:context>
    <inkml:brush xml:id="br0">
      <inkml:brushProperty name="width" value="0.05" units="cm"/>
      <inkml:brushProperty name="height" value="0.05" units="cm"/>
    </inkml:brush>
  </inkml:definitions>
  <inkml:trace contextRef="#ctx0" brushRef="#br0">453 1 17972 0 0,'0'0'73'0'0,"-1"-1"0"0"0,1 1-1 0 0,-1 0 1 0 0,1 0 0 0 0,-1 0 0 0 0,0 0 0 0 0,1 0 0 0 0,-1 0 0 0 0,1 0-1 0 0,-1 0 1 0 0,1 0 0 0 0,-1 0 0 0 0,1 1 0 0 0,-1-1 0 0 0,1 0 0 0 0,-1 0 0 0 0,1 0-1 0 0,-1 1 1 0 0,1-1 0 0 0,-1 0 0 0 0,1 0 0 0 0,-1 1 0 0 0,1-1 0 0 0,-1 0-1 0 0,1 1 1 0 0,0-1 0 0 0,-1 1 0 0 0,-14 13-625 0 0,13-12 687 0 0,-220 251 803 0 0,157-174-805 0 0,56-69-139 0 0,-59 76 128 0 0,58-71-229 0 0,0 0 0 0 0,2 0-1 0 0,0 1 1 0 0,-8 20 0 0 0,10-18-279 0 0</inkml:trace>
</inkml:ink>
</file>

<file path=ppt/ink/ink3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6"/>
    </inkml:context>
    <inkml:brush xml:id="br0">
      <inkml:brushProperty name="width" value="0.05" units="cm"/>
      <inkml:brushProperty name="height" value="0.05" units="cm"/>
    </inkml:brush>
  </inkml:definitions>
  <inkml:trace contextRef="#ctx0" brushRef="#br0">140 0 4489 0 0,'9'13'428'0'0,"-4"-6"130"0"0,-1 0 0 0 0,1 0 0 0 0,-1 0 0 0 0,5 13 0 0 0,-8-17-377 0 0,0 0-1 0 0,-1 1 0 0 0,1-1 0 0 0,-1 0 0 0 0,0 0 0 0 0,1 0 1 0 0,-1 0-1 0 0,-1 1 0 0 0,1-1 0 0 0,0 0 0 0 0,-1 0 0 0 0,0 0 1 0 0,0 0-1 0 0,0 0 0 0 0,0 0 0 0 0,-2 4 0 0 0,0-1 78 0 0,0 0-1 0 0,-1-1 0 0 0,0 1 0 0 0,0-1 0 0 0,0 1 1 0 0,-1-1-1 0 0,0-1 0 0 0,0 1 0 0 0,0-1 1 0 0,-1 0-1 0 0,1 0 0 0 0,-1 0 0 0 0,-7 3 1 0 0,5-3-79 0 0,-1 0 1 0 0,0-1-1 0 0,-1 0 1 0 0,1 0-1 0 0,0-1 1 0 0,-1-1-1 0 0,0 1 1 0 0,-15-1-1 0 0,42-1-2369 0 0,33-6 0 0 0,-12-2 1071 0 0,-1-2-1 0 0,41-17 0 0 0,-53 17 226 0 0</inkml:trace>
</inkml:ink>
</file>

<file path=ppt/ink/ink3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7"/>
    </inkml:context>
    <inkml:brush xml:id="br0">
      <inkml:brushProperty name="width" value="0.05" units="cm"/>
      <inkml:brushProperty name="height" value="0.05" units="cm"/>
    </inkml:brush>
  </inkml:definitions>
  <inkml:trace contextRef="#ctx0" brushRef="#br0">84 254 3225 0 0,'7'7'172'0'0,"-1"0"1"0"0,1 0-1 0 0,-1 1 1 0 0,0 0 0 0 0,-1 0-1 0 0,0 0 1 0 0,8 17-1 0 0,-12-21 91 0 0,1 0-1 0 0,-1 0 0 0 0,-1 0 1 0 0,1 0-1 0 0,0 0 0 0 0,-1 0 0 0 0,0 1 1 0 0,0-1-1 0 0,0 0 0 0 0,-1 0 1 0 0,1 0-1 0 0,-1 0 0 0 0,0 0 0 0 0,0 0 1 0 0,0 0-1 0 0,-1 0 0 0 0,0-1 0 0 0,1 1 1 0 0,-1 0-1 0 0,0-1 0 0 0,-4 5 1 0 0,1-2 19 0 0,0 0 0 0 0,0 0 0 0 0,0 0 0 0 0,-1-1 0 0 0,0 0 0 0 0,0-1 0 0 0,0 1 1 0 0,-1-1-1 0 0,0 0 0 0 0,0 0 0 0 0,0-1 0 0 0,0 0 0 0 0,0 0 0 0 0,0-1 1 0 0,-1 0-1 0 0,1 0 0 0 0,-10 0 0 0 0,41-4-3577 0 0,7-6 2458 0 0,-14 3-591 0 0,0-1-2233 0 0</inkml:trace>
  <inkml:trace contextRef="#ctx0" brushRef="#br0" timeOffset="1">350 0 456 0 0,'-2'42'4667'0'0,"-3"22"-3440"0"0,-1 9 378 0 0,4-11-556 0 0,2 0 0 0 0,13 90 0 0 0,-11-138-1061 0 0</inkml:trace>
</inkml:ink>
</file>

<file path=ppt/ink/ink3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7:58.349"/>
    </inkml:context>
    <inkml:brush xml:id="br0">
      <inkml:brushProperty name="width" value="0.05" units="cm"/>
      <inkml:brushProperty name="height" value="0.05" units="cm"/>
    </inkml:brush>
  </inkml:definitions>
  <inkml:trace contextRef="#ctx0" brushRef="#br0">158 26 10594 0 0,'14'-25'5505'0'0,"-25"28"-616"0"0,-12 11-5031 0 0,1 1-1 0 0,1 1 0 0 0,0 0 1 0 0,1 2-1 0 0,-31 34 0 0 0,51-51 134 0 0,-1-1-1 0 0,1 0 0 0 0,0 1 1 0 0,0-1-1 0 0,-1 0 1 0 0,1 1-1 0 0,0-1 0 0 0,0 1 1 0 0,0-1-1 0 0,0 1 1 0 0,-1-1-1 0 0,1 0 0 0 0,0 1 1 0 0,0-1-1 0 0,0 1 0 0 0,0-1 1 0 0,0 1-1 0 0,0-1 1 0 0,0 1-1 0 0,0-1 0 0 0,0 1 1 0 0,0-1-1 0 0,1 0 1 0 0,-1 1-1 0 0,0-1 0 0 0,0 1 1 0 0,0-1-1 0 0,0 1 1 0 0,1-1-1 0 0,12 13-1432 0 0,25 5-947 0 0,-34-16 2503 0 0,20 8-1399 0 0,36 10-1 0 0,-40-16-3628 0 0</inkml:trace>
</inkml:ink>
</file>

<file path=ppt/ink/ink3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5.068"/>
    </inkml:context>
    <inkml:brush xml:id="br0">
      <inkml:brushProperty name="width" value="0.05" units="cm"/>
      <inkml:brushProperty name="height" value="0.05" units="cm"/>
    </inkml:brush>
  </inkml:definitions>
  <inkml:trace contextRef="#ctx0" brushRef="#br0">497 145 7834 0 0,'0'-6'706'0'0,"-1"0"0"0"0,1 0 0 0 0,-1-1 0 0 0,-1 1 1 0 0,1 0-1 0 0,-1 0 0 0 0,0 0 0 0 0,0 0 0 0 0,-1 0 0 0 0,1 1 1 0 0,-1-1-1 0 0,-6-7 0 0 0,5 8-550 0 0,0 0 0 0 0,0 1 0 0 0,-1-1 0 0 0,1 1 0 0 0,-1 0 0 0 0,0 0 0 0 0,-1 0 0 0 0,1 1 0 0 0,0-1 0 0 0,-1 1 0 0 0,0 1 0 0 0,0-1 0 0 0,0 1 0 0 0,0 0 0 0 0,0 0 0 0 0,0 1 0 0 0,-1 0 0 0 0,-11-1 0 0 0,7 2-203 0 0,1 1 0 0 0,-1 0 1 0 0,1 1-1 0 0,-1 0 0 0 0,1 1 1 0 0,0 0-1 0 0,0 0 0 0 0,0 1 0 0 0,0 1 1 0 0,1 0-1 0 0,-1 0 0 0 0,1 0 1 0 0,0 1-1 0 0,1 1 0 0 0,0-1 1 0 0,0 1-1 0 0,-13 15 0 0 0,2 1-195 0 0,0 1 0 0 0,1 0 0 0 0,1 2-1 0 0,2 0 1 0 0,-13 29 0 0 0,18-36 134 0 0,1 2 0 0 0,1 0 0 0 0,1 0 1 0 0,0 0-1 0 0,-4 31 0 0 0,10-46 143 0 0,1 1-1 0 0,0-1 1 0 0,0 1-1 0 0,0-1 1 0 0,1 1-1 0 0,0-1 1 0 0,0 1 0 0 0,0-1-1 0 0,5 12 1 0 0,-4-13-10 0 0,1-1 0 0 0,-1 0 0 0 0,1 0 0 0 0,0 0 0 0 0,0 0 0 0 0,0 0-1 0 0,0-1 1 0 0,1 1 0 0 0,0-1 0 0 0,-1 0 0 0 0,1 0 0 0 0,0 0 0 0 0,0-1 0 0 0,9 4 0 0 0,-9-4-75 0 0,0 0 0 0 0,1 0 0 0 0,-1-1 0 0 0,1 0 0 0 0,-1 0-1 0 0,1 0 1 0 0,-1-1 0 0 0,1 1 0 0 0,0-1 0 0 0,-1 0 0 0 0,1 0 0 0 0,-1-1 0 0 0,7-1 0 0 0,-3 0-52 0 0,-1 0 0 0 0,1-1 1 0 0,-1 0-1 0 0,0 0 1 0 0,0-1-1 0 0,0 0 1 0 0,7-5-1 0 0,5-7-364 0 0,0 0 0 0 0,-1-1 0 0 0,30-38 0 0 0,-23 22-936 0 0,-1-2 0 0 0,-1 0 1 0 0,-2-2-1 0 0,-2 0 0 0 0,18-50 0 0 0,-33 77 453 0 0,-1-3 7666 0 0,-7 22-297 0 0,3 3-5706 0 0,0 1 1 0 0,-5 17 0 0 0,-1 7-379 0 0,2 9-199 0 0,1 74 0 0 0,5-97-101 0 0,1-1 0 0 0,1 1-1 0 0,1-1 1 0 0,1 0 0 0 0,10 29 0 0 0,-15-50-30 0 0,7 9-2498 0 0</inkml:trace>
</inkml:ink>
</file>

<file path=ppt/ink/ink3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5.410"/>
    </inkml:context>
    <inkml:brush xml:id="br0">
      <inkml:brushProperty name="width" value="0.05" units="cm"/>
      <inkml:brushProperty name="height" value="0.05" units="cm"/>
    </inkml:brush>
  </inkml:definitions>
  <inkml:trace contextRef="#ctx0" brushRef="#br0">9 1 9218 0 0,'-1'40'9168'0'0,"-2"-1"-6759"0"0,-1 39-1666 0 0,4-39-953 0 0,2 0-1 0 0,1 0 1 0 0,16 67-1 0 0,-14-86-7210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6.029"/>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10 0 11867 0 0,'0'1'162'0'0,"-1"-1"1"0"0,1 0-1 0 0,-1 0 1 0 0,1 0-1 0 0,-1 0 1 0 0,1 1 0 0 0,-1-1-1 0 0,1 0 1 0 0,0 0-1 0 0,-2 2 651 0 0,1-1-650 0 0,1-1-1 0 0,0 0 1 0 0,-1 1-1 0 0,1-1 1 0 0,0 1-1 0 0,0-1 1 0 0,0 1 0 0 0,-1-1-1 0 0,1 1 1 0 0,0-1-1 0 0,0 0 1 0 0,0 1-1 0 0,0-1 1 0 0,0 1 0 0 0,0-1-1 0 0,0 1 1 0 0,0 0-1 0 0,0-1 1 0 0,0 1-1 0 0,1 25-725 0 0,0-19 1124 0 0,3 80-452 0 0,4 31-52 0 0,-6-101 37 0 0,1 0-1 0 0,0-1 0 0 0,2 1 0 0 0,11 28 1 0 0,-14-40-11 0 0,1 1 0 0 0,0-1 0 0 0,0 0 0 0 0,0 0 0 0 0,0 0 1 0 0,1 0-1 0 0,0 0 0 0 0,0-1 0 0 0,1 0 0 0 0,-1 1 1 0 0,1-2-1 0 0,0 1 0 0 0,0-1 0 0 0,0 1 0 0 0,0-1 0 0 0,0-1 1 0 0,10 5-1 0 0,-8-6 6 0 0,0 1 0 0 0,0-1 0 0 0,-1 0 1 0 0,1-1-1 0 0,0 1 0 0 0,0-1 0 0 0,0-1 1 0 0,0 0-1 0 0,0 1 0 0 0,-1-2 0 0 0,1 1 0 0 0,0-1 1 0 0,-1 0-1 0 0,1-1 0 0 0,8-4 0 0 0,7-5-27 0 0,-1-2 0 0 0,-1 0 0 0 0,0-2 0 0 0,0 0 0 0 0,32-36 0 0 0,-27 26-28 0 0,37-35 30 0 0</inkml:trace>
</inkml:ink>
</file>

<file path=ppt/ink/ink3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7.794"/>
    </inkml:context>
    <inkml:brush xml:id="br0">
      <inkml:brushProperty name="width" value="0.05" units="cm"/>
      <inkml:brushProperty name="height" value="0.05" units="cm"/>
    </inkml:brush>
  </inkml:definitions>
  <inkml:trace contextRef="#ctx0" brushRef="#br0">446 152 6913 0 0,'2'-8'11459'0'0,"-6"-1"-11398"0"0,0 0 1 0 0,0 0-1 0 0,-1 0 1 0 0,0 1-1 0 0,-1 0 1 0 0,0 0 0 0 0,0 0-1 0 0,0 1 1 0 0,-1 0-1 0 0,0 0 1 0 0,-1 0-1 0 0,0 1 1 0 0,0 1-1 0 0,0-1 1 0 0,-16-7-1 0 0,17 9-237 0 0,0 2 1 0 0,0-1-1 0 0,0 1 0 0 0,0 0 0 0 0,0 0 0 0 0,0 1 1 0 0,-1 0-1 0 0,1 0 0 0 0,0 1 0 0 0,-1 0 0 0 0,1 0 0 0 0,0 1 1 0 0,-1 0-1 0 0,1 0 0 0 0,0 1 0 0 0,0 0 0 0 0,0 0 1 0 0,0 0-1 0 0,0 1 0 0 0,0 0 0 0 0,1 1 0 0 0,-9 4 1 0 0,2 2 133 0 0,1 1 1 0 0,0-1-1 0 0,1 2 1 0 0,0-1-1 0 0,1 2 0 0 0,0-1 1 0 0,1 1-1 0 0,0 1 1 0 0,1 0-1 0 0,0 0 1 0 0,-8 26-1 0 0,9-23 167 0 0,1 2 0 0 0,1-1 0 0 0,1 0 0 0 0,0 1 0 0 0,2 0 0 0 0,0 0 0 0 0,1 0 0 0 0,1 0 0 0 0,4 30-1 0 0,-3-39-129 0 0,2-1-1 0 0,-1 0 1 0 0,1 0-1 0 0,1 0 1 0 0,-1 0 0 0 0,2 0-1 0 0,-1 0 1 0 0,1-1-1 0 0,1 0 1 0 0,5 7-1 0 0,-9-12-94 0 0,0-1-1 0 0,0 0 1 0 0,-1 0-1 0 0,2 0 1 0 0,-1 0-1 0 0,0 0 1 0 0,0 0-1 0 0,0-1 1 0 0,1 1-1 0 0,-1-1 1 0 0,1 0-1 0 0,0 1 1 0 0,-1-1 0 0 0,1 0-1 0 0,0-1 1 0 0,-1 1-1 0 0,1 0 1 0 0,0-1-1 0 0,0 1 1 0 0,0-1-1 0 0,-1 0 1 0 0,1 0-1 0 0,0 0 1 0 0,0-1-1 0 0,0 1 1 0 0,0-1-1 0 0,-1 1 1 0 0,1-1-1 0 0,0 0 1 0 0,0 0 0 0 0,-1 0-1 0 0,1 0 1 0 0,-1-1-1 0 0,1 1 1 0 0,-1-1-1 0 0,0 1 1 0 0,4-4-1 0 0,10-9-1419 0 0,0-3-2472 0 0</inkml:trace>
</inkml:ink>
</file>

<file path=ppt/ink/ink3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8.158"/>
    </inkml:context>
    <inkml:brush xml:id="br0">
      <inkml:brushProperty name="width" value="0.05" units="cm"/>
      <inkml:brushProperty name="height" value="0.05" units="cm"/>
    </inkml:brush>
  </inkml:definitions>
  <inkml:trace contextRef="#ctx0" brushRef="#br0">1 60 3425 0 0,'6'-17'202'0'0,"2"-10"87"0"0,-5 11 8411 0 0,4 132-617 0 0,2-61-8105 0 0,2-1 1 0 0,33 99-1 0 0,-39-140-232 0 0</inkml:trace>
</inkml:ink>
</file>

<file path=ppt/ink/ink3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8.548"/>
    </inkml:context>
    <inkml:brush xml:id="br0">
      <inkml:brushProperty name="width" value="0.05" units="cm"/>
      <inkml:brushProperty name="height" value="0.05" units="cm"/>
    </inkml:brush>
  </inkml:definitions>
  <inkml:trace contextRef="#ctx0" brushRef="#br0">207 0 10018 0 0,'0'0'231'0'0,"12"19"637"0"0,-5-9-436 0 0,0 0 0 0 0,-1 0 0 0 0,0 1 0 0 0,-1 0 1 0 0,0 0-1 0 0,-1 0 0 0 0,0 1 0 0 0,3 20 0 0 0,-6-26-262 0 0,0-1 1 0 0,-1 0-1 0 0,0 1 0 0 0,0-1 1 0 0,-1 1-1 0 0,1-1 0 0 0,-1 0 1 0 0,0 1-1 0 0,-1-1 0 0 0,1 0 1 0 0,-1 0-1 0 0,0 0 0 0 0,0 0 1 0 0,-1 0-1 0 0,1-1 0 0 0,-1 1 1 0 0,0 0-1 0 0,-1-1 0 0 0,1 0 1 0 0,-1 0-1 0 0,-7 7 0 0 0,-2-2-154 0 0,0 1 0 0 0,-1-2-1 0 0,0 0 1 0 0,0 0 0 0 0,-1-1 0 0 0,0-1-1 0 0,0-1 1 0 0,0 0 0 0 0,-1-1 0 0 0,0 0-1 0 0,0-2 1 0 0,0 1 0 0 0,-18-1-1 0 0,50-5 4001 0 0,22-2-4368 0 0,190-3-1707 0 0,-185 6-5316 0 0</inkml:trace>
</inkml:ink>
</file>

<file path=ppt/ink/ink3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49.687"/>
    </inkml:context>
    <inkml:brush xml:id="br0">
      <inkml:brushProperty name="width" value="0.05" units="cm"/>
      <inkml:brushProperty name="height" value="0.05" units="cm"/>
    </inkml:brush>
  </inkml:definitions>
  <inkml:trace contextRef="#ctx0" brushRef="#br0">386 100 9850 0 0,'0'-4'406'0'0,"0"1"0"0"0,0-1 0 0 0,-1 1 0 0 0,1 0 0 0 0,-1-1 0 0 0,0 1 0 0 0,0 0 0 0 0,0 0 0 0 0,-1-1 0 0 0,1 1 0 0 0,-1 0 0 0 0,-2-4 0 0 0,1 4-231 0 0,0-1 0 0 0,-1 0 0 0 0,1 1 0 0 0,-1 0 0 0 0,1 0 0 0 0,-1 0 0 0 0,0 0 0 0 0,-5-2 0 0 0,2 1-242 0 0,0 1 1 0 0,0 0-1 0 0,0 0 1 0 0,0 1-1 0 0,-1 0 1 0 0,1 0-1 0 0,-1 1 1 0 0,0 0-1 0 0,1 0 1 0 0,-15 1-1 0 0,4 2-165 0 0,-1 2 0 0 0,1 0 0 0 0,0 0 0 0 0,0 2 0 0 0,0 0 0 0 0,1 2 0 0 0,0-1 0 0 0,0 2 0 0 0,1 0 0 0 0,-20 15 0 0 0,34-23 146 0 0,0 1 1 0 0,0-1 0 0 0,0 0-1 0 0,1 1 1 0 0,-1-1-1 0 0,0 1 1 0 0,1 0-1 0 0,-1-1 1 0 0,1 1 0 0 0,0 0-1 0 0,-1 0 1 0 0,1 0-1 0 0,0 0 1 0 0,0 0-1 0 0,0 0 1 0 0,1 0 0 0 0,-1 0-1 0 0,0 1 1 0 0,1-1-1 0 0,-1 0 1 0 0,1 0 0 0 0,0 1-1 0 0,0 2 1 0 0,1-3-174 0 0,0 1 0 0 0,0 0 0 0 0,0-1 0 0 0,0 0 0 0 0,0 1 0 0 0,1-1 0 0 0,-1 0 0 0 0,1 0 1 0 0,0 0-1 0 0,0 0 0 0 0,0 0 0 0 0,0 0 0 0 0,0 0 0 0 0,0-1 0 0 0,0 1 0 0 0,0-1 0 0 0,1 1 0 0 0,-1-1 1 0 0,4 2-1 0 0,35 17-836 0 0,76 41 481 0 0,-104-52 625 0 0,0 0 0 0 0,-1 1 1 0 0,1 0-1 0 0,-2 1 0 0 0,0 0 1 0 0,13 17-1 0 0,-22-25-8 0 0,1-1 1 0 0,-2 1-1 0 0,1 0 1 0 0,0 0-1 0 0,-1 0 1 0 0,1 1-1 0 0,-1-1 0 0 0,0 0 1 0 0,0 1-1 0 0,0-1 1 0 0,0 0-1 0 0,-1 1 1 0 0,1 4-1 0 0,-1-5 376 0 0,-1 1 0 0 0,0-1-1 0 0,1 0 1 0 0,-1 0 0 0 0,0 0 0 0 0,0 0 0 0 0,-1 0-1 0 0,1 0 1 0 0,-1 0 0 0 0,1 0 0 0 0,-1 0-1 0 0,0-1 1 0 0,0 1 0 0 0,0-1 0 0 0,0 1-1 0 0,-1-1 1 0 0,1 0 0 0 0,-6 4 0 0 0,1-1 647 0 0,-1 0 0 0 0,1-1 0 0 0,-2 0 0 0 0,1 0 0 0 0,0-1 0 0 0,-15 5 0 0 0,14-6-1021 0 0,0 0 1 0 0,0 0-1 0 0,-11-1 0 0 0,-8-1-284 0 0,10-2-4640 0 0,7-1-1002 0 0</inkml:trace>
</inkml:ink>
</file>

<file path=ppt/ink/ink3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50.107"/>
    </inkml:context>
    <inkml:brush xml:id="br0">
      <inkml:brushProperty name="width" value="0.05" units="cm"/>
      <inkml:brushProperty name="height" value="0.05" units="cm"/>
    </inkml:brush>
  </inkml:definitions>
  <inkml:trace contextRef="#ctx0" brushRef="#br0">70 1 14283 0 0,'-3'2'188'0'0,"0"0"0"0"0,1-1 1 0 0,0 2-1 0 0,-1-1 0 0 0,1 0 0 0 0,0 0 0 0 0,0 1 1 0 0,0-1-1 0 0,1 1 0 0 0,-1 0 0 0 0,-2 5 0 0 0,-14 37 235 0 0,14-34-46 0 0,-1 3-84 0 0,1-1 0 0 0,1 1-1 0 0,0 1 1 0 0,1-1 0 0 0,0 0 0 0 0,1 1 0 0 0,1-1-1 0 0,0 0 1 0 0,3 19 0 0 0,-2-25-284 0 0,1 0 0 0 0,-1 0 1 0 0,2-1-1 0 0,-1 1 0 0 0,1 0 1 0 0,0-1-1 0 0,0 1 0 0 0,1-1 1 0 0,0 0-1 0 0,0 0 0 0 0,1-1 1 0 0,0 1-1 0 0,0-1 0 0 0,1 0 0 0 0,-1 0 1 0 0,1-1-1 0 0,12 9 0 0 0,-17-13-42 0 0,1 0-1 0 0,-1-1 0 0 0,1 1 1 0 0,-1 0-1 0 0,0-1 1 0 0,1 1-1 0 0,-1-1 0 0 0,1 1 1 0 0,0-1-1 0 0,-1 0 0 0 0,1 0 1 0 0,-1 0-1 0 0,1 0 0 0 0,-1 0 1 0 0,1 0-1 0 0,0 0 1 0 0,-1 0-1 0 0,1-1 0 0 0,-1 1 1 0 0,3-1-1 0 0,0-1-78 0 0,-1 0-1 0 0,0 1 1 0 0,0-1 0 0 0,0 0 0 0 0,-1-1-1 0 0,1 1 1 0 0,0 0 0 0 0,-1-1-1 0 0,3-3 1 0 0,3-5-450 0 0,1-2 0 0 0,-1 0 0 0 0,8-18-1 0 0,-15 29 487 0 0,16-37-2234 0 0,-2-1 0 0 0,-2 0 0 0 0,17-80 0 0 0,-33 99 11472 0 0,-1 35-5335 0 0,-2 12-3362 0 0,1 0 0 0 0,1 0 0 0 0,0 39 0 0 0,4-46-1086 0 0,1 0 1 0 0,1 0 0 0 0,4 20-1 0 0,0-17-6385 0 0</inkml:trace>
</inkml:ink>
</file>

<file path=ppt/ink/ink3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1:50.873"/>
    </inkml:context>
    <inkml:brush xml:id="br0">
      <inkml:brushProperty name="width" value="0.05" units="cm"/>
      <inkml:brushProperty name="height" value="0.05" units="cm"/>
    </inkml:brush>
  </inkml:definitions>
  <inkml:trace contextRef="#ctx0" brushRef="#br0">5 326 9218 0 0,'-1'-5'161'0'0,"0"0"-1"0"0,0 0 1 0 0,0-1-1 0 0,1 1 1 0 0,0-1-1 0 0,0 1 1 0 0,0 0-1 0 0,1-1 1 0 0,-1 1-1 0 0,4-9 1 0 0,19-54 1047 0 0,-15 50-908 0 0,-3 3 241 0 0,0 1 0 0 0,2 0 0 0 0,-1 1 0 0 0,2-1 0 0 0,0 1-1 0 0,1 1 1 0 0,0-1 0 0 0,0 2 0 0 0,16-15 0 0 0,-25 25-532 0 0,1 1-1 0 0,-1 0 1 0 0,0 0 0 0 0,0 0-1 0 0,1 0 1 0 0,-1 0-1 0 0,0 0 1 0 0,1 0 0 0 0,-1 0-1 0 0,0 0 1 0 0,1 0 0 0 0,-1 0-1 0 0,0 0 1 0 0,1 0-1 0 0,-1 0 1 0 0,0 0 0 0 0,1 0-1 0 0,-1 0 1 0 0,0 0-1 0 0,0 0 1 0 0,1 0 0 0 0,-1 1-1 0 0,0-1 1 0 0,1 0 0 0 0,-1 0-1 0 0,0 0 1 0 0,0 1-1 0 0,1-1 1 0 0,-1 0 0 0 0,0 0-1 0 0,0 0 1 0 0,0 1-1 0 0,1-1 1 0 0,-1 0 0 0 0,0 0-1 0 0,0 1 1 0 0,0-1 0 0 0,0 0-1 0 0,0 1 1 0 0,1-1-1 0 0,-1 0 1 0 0,0 1 0 0 0,0-1-1 0 0,0 0 1 0 0,0 1-1 0 0,5 18 302 0 0,-4-16-297 0 0,7 35 76 0 0,-3 0 0 0 0,0 0 0 0 0,-3 1 0 0 0,-1 0 0 0 0,-1-1 0 0 0,-3 1 0 0 0,-7 40 0 0 0,5-56 39 0 0,-11 29-1 0 0,12-43-118 0 0,19-91-4874 0 0,-1 23 3082 0 0,22-58 0 0 0,-28 94 1533 0 0,2 0-1 0 0,1 0 0 0 0,0 1 0 0 0,2 1 1 0 0,20-28-1 0 0,-32 48 294 0 0,22-25-131 0 0,-22 24 270 0 0,1 1-1 0 0,-1-1 0 0 0,1 1 0 0 0,0-1 1 0 0,-1 1-1 0 0,1 0 0 0 0,0-1 1 0 0,0 1-1 0 0,0 0 0 0 0,0 0 1 0 0,0 0-1 0 0,0 1 0 0 0,2-2 1 0 0,-2 3 4 0 0,-1-1 0 0 0,0 1 1 0 0,-1 0-1 0 0,1-1 1 0 0,0 1-1 0 0,0 0 1 0 0,0-1-1 0 0,0 1 1 0 0,0 0-1 0 0,-1 0 1 0 0,1 0-1 0 0,0 0 0 0 0,-1-1 1 0 0,1 1-1 0 0,-1 0 1 0 0,1 0-1 0 0,-1 1 1 0 0,1-1-1 0 0,-1 0 1 0 0,1 2-1 0 0,7 26 405 0 0,-7-27-448 0 0,7 34 233 0 0,-2 1 0 0 0,-1 0 0 0 0,-2 0 0 0 0,-2 0 0 0 0,-3 48 0 0 0,-4-49-243 0 0,3-22-145 0 0,2-12-80 0 0,0-6-84 0 0,2-15-878 0 0,1 0 1 0 0,0 0-1 0 0,2 0 0 0 0,0 0 0 0 0,12-30 0 0 0,-1 10-2060 0 0,31-57-1 0 0,-46 96 3113 0 0,38-63-2330 0 0,-13 35 2607 0 0,4 7 3522 0 0,-29 21-3514 0 0,1 0 0 0 0,0 0 1 0 0,0 0-1 0 0,0 0 0 0 0,-1 1 0 0 0,1-1 0 0 0,0 0 0 0 0,0 0 0 0 0,-1 1 1 0 0,1-1-1 0 0,0 0 0 0 0,-1 1 0 0 0,1-1 0 0 0,0 1 0 0 0,-1-1 0 0 0,1 1 1 0 0,0-1-1 0 0,-1 1 0 0 0,1 0 0 0 0,-1-1 0 0 0,1 1 0 0 0,-1 0 0 0 0,0-1 1 0 0,1 1-1 0 0,0 1 0 0 0,11 19 1762 0 0,-3 3-1396 0 0,0-1-1 0 0,-1 1 0 0 0,-2 1 0 0 0,0-1 0 0 0,-2 1 0 0 0,2 28 0 0 0,-3 51-1264 0 0,-9-3-4988 0 0,4-77-1193 0 0</inkml:trace>
</inkml:ink>
</file>

<file path=ppt/ink/ink3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6.925"/>
    </inkml:context>
    <inkml:brush xml:id="br0">
      <inkml:brushProperty name="width" value="0.05" units="cm"/>
      <inkml:brushProperty name="height" value="0.05" units="cm"/>
    </inkml:brush>
  </inkml:definitions>
  <inkml:trace contextRef="#ctx0" brushRef="#br0">28 39 5529 0 0,'-2'-21'3203'0'0,"0"3"4750"0"0,4 29-4802 0 0,-1 15-3206 0 0,-1-25 234 0 0,-6 397 337 0 0,4-344-484 0 0,-6 69-11 0 0,-2 78 86 0 0,11-173-117 0 0,0-37-674 0 0,0-1 1 0 0,1 1 0 0 0,0-1 0 0 0,0 1-1 0 0,1 0 1 0 0,0 0 0 0 0,1 0-1 0 0,7-12 1 0 0,-2 3 239 0 0,2 0-1 0 0,0 1 1 0 0,15-16 0 0 0,-17 23 86 0 0,0 1 0 0 0,1 0-1 0 0,0 0 1 0 0,0 1 0 0 0,1 0 0 0 0,0 1 0 0 0,0 1 0 0 0,0-1 0 0 0,1 2 0 0 0,14-6 0 0 0,-21 10 381 0 0,-1-1 0 0 0,1 1 0 0 0,0 0 0 0 0,-1 0 0 0 0,1 0 1 0 0,0 1-1 0 0,0-1 0 0 0,-1 1 0 0 0,1 0 0 0 0,0 1 0 0 0,0-1 1 0 0,-1 1-1 0 0,1 0 0 0 0,0 0 0 0 0,-1 1 0 0 0,1-1 0 0 0,-1 1 0 0 0,1 0 1 0 0,-1 0-1 0 0,0 0 0 0 0,0 1 0 0 0,0-1 0 0 0,0 1 0 0 0,0 0 1 0 0,-1 1-1 0 0,1-1 0 0 0,-1 0 0 0 0,0 1 0 0 0,0 0 0 0 0,0 0 1 0 0,2 4-1 0 0,-2-4 151 0 0,-1 1 0 0 0,1 0 0 0 0,-1 0 1 0 0,-1 0-1 0 0,1 0 0 0 0,0 0 0 0 0,-1 0 0 0 0,0 0 1 0 0,-1 0-1 0 0,1 0 0 0 0,-1 1 0 0 0,0-1 1 0 0,0 7-1 0 0,-2-4 252 0 0,1 1 0 0 0,-1-1 0 0 0,-1 0 1 0 0,1 0-1 0 0,-1 0 0 0 0,-1-1 0 0 0,-7 13 1 0 0,0-2 465 0 0,-2-1 1 0 0,0-1-1 0 0,-1 0 0 0 0,-1-1 1 0 0,-29 25-1 0 0,29-28-650 0 0,0-1 0 0 0,-1-1 1 0 0,-17 9-1 0 0,29-16-417 0 0,-1-1 1 0 0,0 0 0 0 0,1 0 0 0 0,-1 0 0 0 0,0-1 0 0 0,0 1 0 0 0,0-1 0 0 0,0 0 0 0 0,-1-1 0 0 0,1 1 0 0 0,0-1 0 0 0,0 0 0 0 0,0-1 0 0 0,0 1-1 0 0,0-1 1 0 0,-6-1 0 0 0,0-3-6616 0 0</inkml:trace>
</inkml:ink>
</file>

<file path=ppt/ink/ink3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7.293"/>
    </inkml:context>
    <inkml:brush xml:id="br0">
      <inkml:brushProperty name="width" value="0.05" units="cm"/>
      <inkml:brushProperty name="height" value="0.05" units="cm"/>
    </inkml:brush>
  </inkml:definitions>
  <inkml:trace contextRef="#ctx0" brushRef="#br0">51 0 16131 0 0,'-1'12'1021'0'0,"-1"1"-1"0"0,0-1 1 0 0,-7 22-1 0 0,1-6-435 0 0,-2 27-87 0 0,-7 91 0 0 0,15-130-431 0 0</inkml:trace>
</inkml:ink>
</file>

<file path=ppt/ink/ink3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8.072"/>
    </inkml:context>
    <inkml:brush xml:id="br0">
      <inkml:brushProperty name="width" value="0.05" units="cm"/>
      <inkml:brushProperty name="height" value="0.05" units="cm"/>
    </inkml:brush>
  </inkml:definitions>
  <inkml:trace contextRef="#ctx0" brushRef="#br0">18 12 12899 0 0,'1'-12'2673'0'0,"4"15"-161"0"0,3 15-1248 0 0,-1 11-1019 0 0,-2 0 1 0 0,-1 1-1 0 0,-1-1 0 0 0,0 41 1 0 0,-2-28-98 0 0,5 259 369 0 0,-8-213-421 0 0,-19 124 1 0 0,-6-96 27 0 0,21-134 470 0 0,2-15-556 0 0,4 8-259 0 0,1 0 1 0 0,0 0 0 0 0,2 0 0 0 0,1 1-1 0 0,13-43 1 0 0,-13 54 20 0 0,1 0 0 0 0,0 0 0 0 0,1 0 0 0 0,0 1 0 0 0,1-1 0 0 0,0 1 1 0 0,1 1-1 0 0,1 0 0 0 0,0 0 0 0 0,0 1 0 0 0,19-17 0 0 0,-22 23 37 0 0,0 0 0 0 0,0 0-1 0 0,1 0 1 0 0,-1 1 0 0 0,1 0 0 0 0,0 0-1 0 0,0 0 1 0 0,0 1 0 0 0,0 0 0 0 0,0 1 0 0 0,1 0-1 0 0,-1 0 1 0 0,0 0 0 0 0,1 1 0 0 0,-1 0-1 0 0,10 1 1 0 0,-12 0 151 0 0,1 0 0 0 0,0 1 0 0 0,-1-1-1 0 0,1 1 1 0 0,-1 0 0 0 0,1 1 0 0 0,-1-1-1 0 0,0 1 1 0 0,0 0 0 0 0,0 1 0 0 0,-1-1 0 0 0,1 1-1 0 0,-1 0 1 0 0,0 0 0 0 0,0 0 0 0 0,0 0 0 0 0,0 1-1 0 0,-1 0 1 0 0,0-1 0 0 0,6 12 0 0 0,-5-8 103 0 0,-1 1 0 0 0,0 0 0 0 0,0 0 0 0 0,0 0 0 0 0,-1 0 1 0 0,-1 1-1 0 0,0-1 0 0 0,0 0 0 0 0,0 1 0 0 0,-1-1 0 0 0,-1 1 0 0 0,0-1 1 0 0,0 1-1 0 0,-1-1 0 0 0,0 0 0 0 0,0 0 0 0 0,-1 0 0 0 0,-8 17 1 0 0,6-15-73 0 0,-1-2 0 0 0,0 1 0 0 0,-1 0 0 0 0,0-1 0 0 0,0 0 0 0 0,-1-1 0 0 0,0 0 0 0 0,-11 9 0 0 0,9-9-765 0 0,0-1-1 0 0,-1 0 1 0 0,1-1 0 0 0,-19 7-1 0 0,7-4-5091 0 0</inkml:trace>
</inkml:ink>
</file>

<file path=ppt/ink/ink3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3:08.417"/>
    </inkml:context>
    <inkml:brush xml:id="br0">
      <inkml:brushProperty name="width" value="0.05" units="cm"/>
      <inkml:brushProperty name="height" value="0.05" units="cm"/>
    </inkml:brush>
  </inkml:definitions>
  <inkml:trace contextRef="#ctx0" brushRef="#br0">90 1 7370 0 0,'9'3'702'0'0,"0"0"1"0"0,0 1 0 0 0,-1 0 0 0 0,9 6 0 0 0,-14-8-273 0 0,-1-1-1 0 0,1 1 1 0 0,-1 0 0 0 0,0 0-1 0 0,0 0 1 0 0,0 0-1 0 0,0 0 1 0 0,0 0 0 0 0,0 1-1 0 0,-1-1 1 0 0,1 1 0 0 0,-1-1-1 0 0,1 1 1 0 0,-1 0-1 0 0,0-1 1 0 0,0 1 0 0 0,1 4-1 0 0,-2-5-219 0 0,-1 1-1 0 0,1-1 1 0 0,-1 0-1 0 0,1 1 1 0 0,-1-1-1 0 0,0 0 1 0 0,0 1 0 0 0,0-1-1 0 0,0 0 1 0 0,0 0-1 0 0,0 0 1 0 0,-1 0-1 0 0,1 0 1 0 0,-1 0-1 0 0,1 0 1 0 0,-1 0-1 0 0,0-1 1 0 0,-3 4-1 0 0,-38 25 598 0 0,17-13-652 0 0,-56 31-206 0 0,129-50-1792 0 0,-4-7 955 0 0,-1-1 1 0 0,0-3-1 0 0,45-19 1 0 0,-10 4-2430 0 0,-17 7 849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8.695"/>
    </inkml:context>
    <inkml:brush xml:id="br0">
      <inkml:brushProperty name="width" value="0.05" units="cm"/>
      <inkml:brushProperty name="height" value="0.05" units="cm"/>
    </inkml:brush>
  </inkml:definitions>
  <inkml:trace contextRef="#ctx0" brushRef="#br0">53 8 6913 0 0,'-13'-8'15146'0'0,"9"14"-15147"0"0,0 0-1 0 0,0 0 0 0 0,1 0 0 0 0,-1 0 0 0 0,1 1 0 0 0,1-1 0 0 0,-1 1 0 0 0,1 0 1 0 0,1 0-1 0 0,-1 0 0 0 0,0 9 0 0 0,-1 9-19 0 0,1 0-1 0 0,2 25 1 0 0,0-31-7 0 0,1-1 0 0 0,1 0 0 0 0,6 23 0 0 0,-7-36 22 0 0,0-1 0 0 0,0 0 1 0 0,0 0-1 0 0,1 0 1 0 0,0 0-1 0 0,0 0 0 0 0,0 0 1 0 0,0-1-1 0 0,0 1 1 0 0,1 0-1 0 0,-1-1 0 0 0,1 0 1 0 0,0 0-1 0 0,0 0 1 0 0,1 0-1 0 0,-1 0 0 0 0,0 0 1 0 0,1-1-1 0 0,6 4 1 0 0,-8-6 3 0 0,-1 0 0 0 0,0 1 0 0 0,0-1-1 0 0,1 0 1 0 0,-1 0 0 0 0,0 0 0 0 0,1-1 0 0 0,-1 1 0 0 0,0 0 0 0 0,0 0 0 0 0,0-1 0 0 0,1 1 0 0 0,-1-1 0 0 0,0 1 0 0 0,0-1 0 0 0,0 1 0 0 0,0-1 0 0 0,0 0 0 0 0,0 0 0 0 0,0 1 0 0 0,0-1 0 0 0,0 0 0 0 0,0 0 0 0 0,0 0 0 0 0,1-1 0 0 0,19-29-107 0 0,-21 31 105 0 0,16-31-768 0 0,21-55 0 0 0,-27 60-33 0 0,0 0 1 0 0,2 1-1 0 0,27-43 1 0 0,-31 60 406 0 0,-4 12 601 0 0,-5 18 647 0 0,0-15-842 0 0,-1 33 380 0 0,1-11-275 0 0,0 0 1 0 0,2-1 0 0 0,4 33 0 0 0,-2-53-91 0 0,-1-7-31 0 0,4-12-56 0 0,-1-1 18 0 0,15-24-145 0 0,22-37-262 0 0,-36 66 415 0 0,-1-1 0 0 0,1 2 0 0 0,0-1 0 0 0,0 1 0 0 0,0 0 0 0 0,1 0 0 0 0,10-6 0 0 0,-16 11 27 0 0,0 1 1 0 0,-1-1-1 0 0,1 1 1 0 0,0-1-1 0 0,0 1 1 0 0,-1 0 0 0 0,1-1-1 0 0,0 1 1 0 0,0 0-1 0 0,0 0 1 0 0,0 0-1 0 0,-1 0 1 0 0,1 0-1 0 0,0 0 1 0 0,0 0-1 0 0,0 0 1 0 0,0 0 0 0 0,0 0-1 0 0,-1 0 1 0 0,1 0-1 0 0,0 0 1 0 0,0 1-1 0 0,0-1 1 0 0,0 0-1 0 0,-1 1 1 0 0,2 0-1 0 0,0 0-2 0 0,0 1 0 0 0,-1 0 0 0 0,1-1 0 0 0,-1 1-1 0 0,0 0 1 0 0,1-1 0 0 0,-1 1 0 0 0,0 0-1 0 0,0 0 1 0 0,1 3 0 0 0,1 4 52 0 0,-1 0 1 0 0,1-1-1 0 0,-2 1 1 0 0,2 11-1 0 0,-2 87 760 0 0,0-110-821 0 0,-1-1 0 0 0,1 1 0 0 0,0-1-1 0 0,0 1 1 0 0,0 0 0 0 0,0-1 0 0 0,1 1 0 0 0,0 0 0 0 0,2-4 0 0 0,2-5-172 0 0,5-11-1822 0 0,2 0 1 0 0,28-40-1 0 0,-34 54 1661 0 0,1 0 0 0 0,-1 0-1 0 0,1 1 1 0 0,1 0 0 0 0,0 0 0 0 0,0 1 0 0 0,0 1 0 0 0,20-12 0 0 0,-28 18 395 0 0,-1 0-1 0 0,1 0 1 0 0,0-1 0 0 0,-1 1 0 0 0,1 0-1 0 0,-1 0 1 0 0,1 0 0 0 0,-1 0 0 0 0,1 0-1 0 0,0 0 1 0 0,-1 0 0 0 0,1 0 0 0 0,-1 0-1 0 0,1 0 1 0 0,-1 0 0 0 0,1 0 0 0 0,0 0-1 0 0,-1 0 1 0 0,1 0 0 0 0,-1 1 0 0 0,1-1-1 0 0,-1 0 1 0 0,1 0 0 0 0,-1 1 0 0 0,1-1-1 0 0,-1 0 1 0 0,1 1 0 0 0,0 0 0 0 0,8 18 1200 0 0,-2 27 414 0 0,-7-43-1611 0 0,4 155 2127 0 0,-4-147-2165 0 0,0-1 75 0 0</inkml:trace>
</inkml:ink>
</file>

<file path=ppt/ink/ink3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7.705"/>
    </inkml:context>
    <inkml:brush xml:id="br0">
      <inkml:brushProperty name="width" value="0.05" units="cm"/>
      <inkml:brushProperty name="height" value="0.05" units="cm"/>
    </inkml:brush>
  </inkml:definitions>
  <inkml:trace contextRef="#ctx0" brushRef="#br0">21 240 2304 0 0,'-1'0'422'0'0,"0"0"0"0"0,0-1 0 0 0,0 1 0 0 0,0-1-1 0 0,0 1 1 0 0,0-1 0 0 0,0 1 0 0 0,0-1-1 0 0,0 0 1 0 0,1 1 0 0 0,-1-1 0 0 0,0 0 0 0 0,0 0-1 0 0,1 1 1 0 0,-1-1 0 0 0,1 0 0 0 0,-1 0-1 0 0,1 0 1 0 0,-1 0 0 0 0,1 0 0 0 0,-1-2 0 0 0,0 0 229 0 0,0 0 0 0 0,0 0 0 0 0,1-1-1 0 0,0 1 1 0 0,-1-1 0 0 0,2-6 0 0 0,0 0 391 0 0,0 0 0 0 0,1 1-1 0 0,7-20 1 0 0,-5 19-805 0 0,0 0 1 0 0,1 0-1 0 0,1 0 0 0 0,-1 1 1 0 0,1 0-1 0 0,1 0 0 0 0,0 1 1 0 0,10-11-1 0 0,-13 15-239 0 0,1 0 0 0 0,0 1-1 0 0,-1-1 1 0 0,1 1 0 0 0,0-1 0 0 0,1 2-1 0 0,-1-1 1 0 0,0 0 0 0 0,1 1 0 0 0,0 0-1 0 0,-1 1 1 0 0,1-1 0 0 0,0 1 0 0 0,0 0-1 0 0,0 0 1 0 0,11 1 0 0 0,-11 1 14 0 0,-1 0 1 0 0,0 0-1 0 0,0 1 0 0 0,0 0 1 0 0,0 0-1 0 0,0 0 1 0 0,0 0-1 0 0,0 1 1 0 0,-1 0-1 0 0,1 0 0 0 0,-1 0 1 0 0,0 0-1 0 0,0 1 1 0 0,0 0-1 0 0,0 0 1 0 0,5 7-1 0 0,6 9 48 0 0,-1 1-1 0 0,15 29 1 0 0,-20-33-47 0 0,41 74 44 0 0,134 216 14 0 0,-148-254-18 0 0,-36-53-117 0 0,0 0-1 0 0,0 0 1 0 0,0 0 0 0 0,0 0 0 0 0,0 0-1 0 0,0 0 1 0 0,0-1 0 0 0,0 1 0 0 0,0 0-1 0 0,0 0 1 0 0,0 0 0 0 0,0 0 0 0 0,0 0-1 0 0,0 0 1 0 0,0-1 0 0 0,0 1 0 0 0,0 0-1 0 0,0 0 1 0 0,0 0 0 0 0,0 0 0 0 0,0 0-1 0 0,0 0 1 0 0,0-1 0 0 0,0 1 0 0 0,0 0-1 0 0,0 0 1 0 0,0 0 0 0 0,0 0 0 0 0,0 0-1 0 0,1 0 1 0 0,-1 0 0 0 0,0 0 0 0 0,0 0-1 0 0,0-1 1 0 0,0 1 0 0 0,0 0 0 0 0,0 0-1 0 0,0 0 1 0 0,0 0 0 0 0,1 0 0 0 0,-1 0-1 0 0,0 0 1 0 0,0 0 0 0 0,0 0 0 0 0,0 0-1 0 0,0 0 1 0 0,0 0 0 0 0,1 0 0 0 0,-1 0-1 0 0,0 0 1 0 0,0 0 0 0 0,0 0 0 0 0,0 0-1 0 0,0 0 1 0 0,0 0 0 0 0,0 0 0 0 0,1 0-1 0 0,-1 0 1 0 0,0 0 0 0 0,0 0 0 0 0,0 0-1 0 0,0 0 1 0 0,0 0 0 0 0,0 0 0 0 0,0 0-1 0 0,1 1 1 0 0,-1-1 0 0 0</inkml:trace>
</inkml:ink>
</file>

<file path=ppt/ink/ink3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8.545"/>
    </inkml:context>
    <inkml:brush xml:id="br0">
      <inkml:brushProperty name="width" value="0.05" units="cm"/>
      <inkml:brushProperty name="height" value="0.05" units="cm"/>
    </inkml:brush>
  </inkml:definitions>
  <inkml:trace contextRef="#ctx0" brushRef="#br0">28 0 10594 0 0,'-2'0'2226'0'0,"-1"8"3841"0"0,-9 76-4679 0 0,5 1 0 0 0,3 111 1 0 0,5-188-1440 0 0,-1-1-91 0 0,0-1 0 0 0,0 1 0 0 0,1 0 0 0 0,0 0 0 0 0,3 7 0 0 0,-3-13-802 0 0</inkml:trace>
</inkml:ink>
</file>

<file path=ppt/ink/ink3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8.906"/>
    </inkml:context>
    <inkml:brush xml:id="br0">
      <inkml:brushProperty name="width" value="0.05" units="cm"/>
      <inkml:brushProperty name="height" value="0.05" units="cm"/>
    </inkml:brush>
  </inkml:definitions>
  <inkml:trace contextRef="#ctx0" brushRef="#br0">31 0 2761 0 0,'-6'1'10092'0'0,"1"8"-5926"0"0,2 15-3330 0 0,2-17 556 0 0,-13 117 2228 0 0,13-75-3776 0 0,9 92-1 0 0,-6-136-234 0 0,1 1-7 0 0</inkml:trace>
</inkml:ink>
</file>

<file path=ppt/ink/ink3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29.396"/>
    </inkml:context>
    <inkml:brush xml:id="br0">
      <inkml:brushProperty name="width" value="0.05" units="cm"/>
      <inkml:brushProperty name="height" value="0.05" units="cm"/>
    </inkml:brush>
  </inkml:definitions>
  <inkml:trace contextRef="#ctx0" brushRef="#br0">32 42 10594 0 0,'0'0'114'0'0,"0"-1"-1"0"0,0 1 0 0 0,0 0 1 0 0,-1 0-1 0 0,1 0 1 0 0,0 0-1 0 0,0 0 0 0 0,0 0 1 0 0,0-1-1 0 0,0 1 1 0 0,-1 0-1 0 0,1 0 0 0 0,0 0 1 0 0,0 0-1 0 0,0-1 1 0 0,0 1-1 0 0,0 0 0 0 0,0 0 1 0 0,0 0-1 0 0,0-1 1 0 0,0 1-1 0 0,0 0 0 0 0,0 0 1 0 0,0 0-1 0 0,0-1 1 0 0,0 1-1 0 0,0 0 0 0 0,0 0 1 0 0,0 0-1 0 0,0-1 1 0 0,0 1-1 0 0,0 0 0 0 0,0 0 1 0 0,0 0-1 0 0,0-1 1 0 0,0 1-1 0 0,0 0 0 0 0,0 0 1 0 0,1-1-1 0 0,7-9 1941 0 0,16-6-626 0 0,-23 16-1348 0 0,0 0 0 0 0,0-1-1 0 0,0 1 1 0 0,0 0 0 0 0,0-1 0 0 0,1 1-1 0 0,-1 0 1 0 0,0 0 0 0 0,0 0 0 0 0,0 0-1 0 0,1 0 1 0 0,-1 0 0 0 0,0 0 0 0 0,0 1-1 0 0,0-1 1 0 0,1 0 0 0 0,-1 1 0 0 0,0-1-1 0 0,0 1 1 0 0,0-1 0 0 0,0 1 0 0 0,0-1 0 0 0,0 1-1 0 0,0 0 1 0 0,0-1 0 0 0,0 1 0 0 0,0 0-1 0 0,0 0 1 0 0,-1 0 0 0 0,1 0 0 0 0,0 0-1 0 0,-1 0 1 0 0,1 0 0 0 0,0 0 0 0 0,-1 0-1 0 0,1 0 1 0 0,-1 0 0 0 0,0 0 0 0 0,1 0 0 0 0,-1 1-1 0 0,0-1 1 0 0,1 2 0 0 0,-1-1-53 0 0,1 1 0 0 0,-1-1 1 0 0,0 0-1 0 0,0 0 0 0 0,0 0 1 0 0,0 0-1 0 0,0 1 0 0 0,0-1 1 0 0,-1 0-1 0 0,1 0 0 0 0,-1 0 1 0 0,1 0-1 0 0,-1 0 0 0 0,0 0 1 0 0,0 0-1 0 0,0 0 0 0 0,0 0 1 0 0,0 0-1 0 0,0 0 0 0 0,-1 0 1 0 0,1-1-1 0 0,-1 1 0 0 0,1 0 1 0 0,-3 1-1 0 0,1-1-11 0 0,0-1 0 0 0,1-1 1 0 0,-1 1-1 0 0,0 0 0 0 0,0-1 1 0 0,1 1-1 0 0,-1-1 0 0 0,0 0 0 0 0,0 0 1 0 0,0 0-1 0 0,0 0 0 0 0,1 0 1 0 0,-1-1-1 0 0,0 1 0 0 0,-3-2 1 0 0,4 2-22 0 0,0-1 1 0 0,0 1 0 0 0,0-1 0 0 0,1 1 0 0 0,-1-1 0 0 0,0 0 0 0 0,0 0 0 0 0,1 0 0 0 0,-1 0 0 0 0,0 0 0 0 0,1 0 0 0 0,0 0 0 0 0,-1-1 0 0 0,1 1 0 0 0,-1 0 0 0 0,1-1 0 0 0,0 1 0 0 0,0-1 0 0 0,0 0 0 0 0,0 1 0 0 0,0-1 0 0 0,0 0 0 0 0,0-2 0 0 0,1 3-25 0 0,0-1-1 0 0,0 1 1 0 0,0 0 0 0 0,0-1 0 0 0,0 1 0 0 0,0 0-1 0 0,1-1 1 0 0,-1 1 0 0 0,1 0 0 0 0,-1 0-1 0 0,1-1 1 0 0,-1 1 0 0 0,1 0 0 0 0,-1 0-1 0 0,1 0 1 0 0,0 0 0 0 0,0 0 0 0 0,0 0 0 0 0,0 0-1 0 0,0 0 1 0 0,0 0 0 0 0,0 0 0 0 0,1-1-1 0 0,32-17-499 0 0,-21 13-20 0 0,-8 3 324 0 0</inkml:trace>
</inkml:ink>
</file>

<file path=ppt/ink/ink3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38.684"/>
    </inkml:context>
    <inkml:brush xml:id="br0">
      <inkml:brushProperty name="width" value="0.05" units="cm"/>
      <inkml:brushProperty name="height" value="0.05" units="cm"/>
    </inkml:brush>
  </inkml:definitions>
  <inkml:trace contextRef="#ctx0" brushRef="#br0">14 135 2761 0 0,'-10'-4'13355'0'0,"7"-3"-9396"0"0,2-3-3312 0 0,6-10-2516 0 0,0 9 3714 0 0,1 1-1858 0 0,0 1-1 0 0,1 0 1 0 0,15-18 0 0 0,-20 25-10 0 0,1-1 1 0 0,-1 1 0 0 0,1 0-1 0 0,-1 0 1 0 0,1 0 0 0 0,0 0-1 0 0,0 0 1 0 0,0 0 0 0 0,0 1-1 0 0,0 0 1 0 0,0-1 0 0 0,0 1-1 0 0,0 0 1 0 0,1 1 0 0 0,-1-1-1 0 0,0 0 1 0 0,1 1 0 0 0,3 0-1 0 0,-4 0 1 0 0,-1 1 1 0 0,1 0-1 0 0,0 0 0 0 0,-1 1 0 0 0,1-1 0 0 0,0 0 0 0 0,-1 1 1 0 0,0-1-1 0 0,1 1 0 0 0,-1 0 0 0 0,0 0 0 0 0,0 0 0 0 0,0 0 1 0 0,0 0-1 0 0,2 4 0 0 0,26 41-78 0 0,-24-36 196 0 0,165 254 482 0 0,-131-213-416 0 0,1-1 1 0 0,89 80-1 0 0,-122-123-182 0 0,15 12-204 0 0,-22-20 210 0 0,0 1 0 0 0,-1-1 0 0 0,1 0 0 0 0,0 0 0 0 0,-1 1 0 0 0,1-1 0 0 0,0 0 0 0 0,0 0 0 0 0,-1 0 0 0 0,1 0 0 0 0,0 0 0 0 0,0 0 0 0 0,-1 0 0 0 0,1 0 0 0 0,0 0 0 0 0,-1 0 0 0 0,1 0 0 0 0,0 0 0 0 0,0 0 0 0 0,-1-1 0 0 0,1 1 0 0 0,0 0 0 0 0,-1-1 0 0 0,1 1 0 0 0,0 0 0 0 0,-1-1 0 0 0,1 1 0 0 0,-1-1 0 0 0,1 1 0 0 0,-1-1 0 0 0,1 1 0 0 0,-1-1 0 0 0,1 1 0 0 0,0-2 0 0 0,5-7-780 0 0</inkml:trace>
</inkml:ink>
</file>

<file path=ppt/ink/ink3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39.401"/>
    </inkml:context>
    <inkml:brush xml:id="br0">
      <inkml:brushProperty name="width" value="0.05" units="cm"/>
      <inkml:brushProperty name="height" value="0.05" units="cm"/>
    </inkml:brush>
  </inkml:definitions>
  <inkml:trace contextRef="#ctx0" brushRef="#br0">28 1 14747 0 0,'0'11'1615'0'0,"-2"1"0"0"0,-4 20 0 0 0,0-4-807 0 0,0 8-803 0 0,2 0 0 0 0,1 0 0 0 0,2 0 0 0 0,2 0 0 0 0,1 1 0 0 0,7 38 0 0 0,-6-66-1425 0 0,-1 0-5392 0 0</inkml:trace>
</inkml:ink>
</file>

<file path=ppt/ink/ink3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0.228"/>
    </inkml:context>
    <inkml:brush xml:id="br0">
      <inkml:brushProperty name="width" value="0.05" units="cm"/>
      <inkml:brushProperty name="height" value="0.05" units="cm"/>
    </inkml:brush>
  </inkml:definitions>
  <inkml:trace contextRef="#ctx0" brushRef="#br0">134 2 7834 0 0,'2'0'96'0'0,"0"-1"1"0"0,0 1 0 0 0,0 0 0 0 0,0 0 0 0 0,0 0 0 0 0,0 0-1 0 0,0 0 1 0 0,0 0 0 0 0,3 1 0 0 0,2 1 105 0 0,1 0 0 0 0,0 0-1 0 0,-1 1 1 0 0,1 0 0 0 0,-1 0 0 0 0,0 0 0 0 0,0 1 0 0 0,-1 0 0 0 0,1 1 0 0 0,-1 0-1 0 0,0 0 1 0 0,0 0 0 0 0,0 1 0 0 0,-1-1 0 0 0,1 1 0 0 0,4 9 0 0 0,-7-12-18 0 0,-1 1 1 0 0,1 0-1 0 0,-1 0 1 0 0,0 0 0 0 0,0 1-1 0 0,0-1 1 0 0,-1 0-1 0 0,0 1 1 0 0,1-1-1 0 0,-2 1 1 0 0,1 0 0 0 0,0-1-1 0 0,-1 1 1 0 0,0-1-1 0 0,0 1 1 0 0,0 0-1 0 0,-1-1 1 0 0,0 1 0 0 0,0 0-1 0 0,0-1 1 0 0,0 1-1 0 0,-1-1 1 0 0,1 0 0 0 0,-1 1-1 0 0,0-1 1 0 0,0 0-1 0 0,-1 0 1 0 0,-4 5-1 0 0,0 0-30 0 0,-1-1 0 0 0,-1 0-1 0 0,0 0 1 0 0,0-1 0 0 0,0 0-1 0 0,-1 0 1 0 0,0-1 0 0 0,0 0-1 0 0,0-1 1 0 0,-22 7 0 0 0,23-9-171 0 0,0 0-1 0 0,0-1 1 0 0,-1 0 0 0 0,1-1 0 0 0,-1 0 0 0 0,1 0-1 0 0,-1-1 1 0 0,1 0 0 0 0,0-1 0 0 0,-1 0 0 0 0,1 0-1 0 0,-1-1 1 0 0,-15-6 0 0 0,25 8 68 0 0,0 0 0 0 0,0 0 1 0 0,0 0-1 0 0,0 0 0 0 0,0 0 0 0 0,0 0 0 0 0,0 0 0 0 0,0-1 0 0 0,0 1 1 0 0,1 0-1 0 0,-1 0 0 0 0,0 0 0 0 0,0 0 0 0 0,0 0 0 0 0,0 0 1 0 0,0 0-1 0 0,0-1 0 0 0,0 1 0 0 0,0 0 0 0 0,0 0 0 0 0,0 0 1 0 0,0 0-1 0 0,0 0 0 0 0,0-1 0 0 0,0 1 0 0 0,0 0 0 0 0,0 0 1 0 0,0 0-1 0 0,0 0 0 0 0,0 0 0 0 0,0 0 0 0 0,0-1 0 0 0,0 1 0 0 0,-1 0 1 0 0,1 0-1 0 0,0 0 0 0 0,0 0 0 0 0,0 0 0 0 0,0 0 0 0 0,0 0 1 0 0,0 0-1 0 0,0-1 0 0 0,0 1 0 0 0,0 0 0 0 0,-1 0 0 0 0,1 0 1 0 0,0 0-1 0 0,0 0 0 0 0,0 0 0 0 0,0 0 0 0 0,0 0 0 0 0,-1 0 0 0 0,13-2 875 0 0,-12 2-988 0 0,5 0-16 0 0,68 2-145 0 0,57-1 110 0 0,-104-2 113 0 0</inkml:trace>
</inkml:ink>
</file>

<file path=ppt/ink/ink3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4:40.772"/>
    </inkml:context>
    <inkml:brush xml:id="br0">
      <inkml:brushProperty name="width" value="0.05" units="cm"/>
      <inkml:brushProperty name="height" value="0.05" units="cm"/>
    </inkml:brush>
  </inkml:definitions>
  <inkml:trace contextRef="#ctx0" brushRef="#br0">1 9 10594 0 0,'0'0'819'0'0,"8"-5"-243"0"0,-3 4-545 0 0,-4 1-80 0 0,3-1-23 0 0,-1 0 162 0 0,0 1 1 0 0,1-1-1 0 0,-1 1 1 0 0,1 0-1 0 0,-1 1 1 0 0,0-1-1 0 0,1 1 1 0 0,-1-1-1 0 0,0 1 1 0 0,1 0-1 0 0,-1 0 1 0 0,6 3-1 0 0,-7-3 8 0 0,0 0 1 0 0,-1 0-1 0 0,1 0 0 0 0,-1 0 0 0 0,1 0 0 0 0,-1 0 1 0 0,0 1-1 0 0,1-1 0 0 0,-1 0 0 0 0,0 1 1 0 0,0-1-1 0 0,0 1 0 0 0,0-1 0 0 0,0 1 0 0 0,0 0 1 0 0,0-1-1 0 0,-1 1 0 0 0,1 0 0 0 0,-1 0 0 0 0,1-1 1 0 0,-1 1-1 0 0,0 0 0 0 0,1 0 0 0 0,-1 0 1 0 0,0 0-1 0 0,0 0 0 0 0,0-1 0 0 0,-1 5 0 0 0,1-5 5 0 0,-1 0 0 0 0,1 0 0 0 0,-1 0-1 0 0,1 0 1 0 0,-1 1 0 0 0,1-1 0 0 0,-1 0-1 0 0,0 0 1 0 0,0 0 0 0 0,1 0-1 0 0,-1 0 1 0 0,0-1 0 0 0,0 1 0 0 0,0 0-1 0 0,0 0 1 0 0,0 0 0 0 0,0-1 0 0 0,0 1-1 0 0,0-1 1 0 0,-1 1 0 0 0,1-1 0 0 0,0 1-1 0 0,0-1 1 0 0,0 1 0 0 0,0-1-1 0 0,-1 0 1 0 0,1 0 0 0 0,0 0 0 0 0,0 0-1 0 0,-1 0 1 0 0,1 0 0 0 0,0 0 0 0 0,0 0-1 0 0,-1 0 1 0 0,0-1 0 0 0,0 1-57 0 0,-1 0 1 0 0,1-1-1 0 0,0 1 1 0 0,-1-1-1 0 0,1 1 1 0 0,0-1-1 0 0,0 0 1 0 0,0 0-1 0 0,0 0 1 0 0,0 0 0 0 0,0-1-1 0 0,0 1 1 0 0,0 0-1 0 0,0-1 1 0 0,0 1-1 0 0,1-1 1 0 0,-1 0-1 0 0,-1-2 1 0 0,3 3-82 0 0,0 1 1 0 0,0-1 0 0 0,0 0 0 0 0,1 1 0 0 0,-1-1-1 0 0,0 0 1 0 0,1 1 0 0 0,-1-1 0 0 0,0 1-1 0 0,1-1 1 0 0,-1 0 0 0 0,1 1 0 0 0,-1-1 0 0 0,1 1-1 0 0,-1-1 1 0 0,1 1 0 0 0,-1 0 0 0 0,1-1 0 0 0,0 1-1 0 0,-1-1 1 0 0,1 1 0 0 0,0 0 0 0 0,-1 0-1 0 0,1-1 1 0 0,0 1 0 0 0,-1 0 0 0 0,1 0 0 0 0,0 0-1 0 0,0 0 1 0 0,0 0 0 0 0,0-1-1 0 0,0 1 0 0 0,0 0 1 0 0,0-1-1 0 0,0 1 0 0 0,0 0 1 0 0,0 0-1 0 0,0-1 0 0 0,-1 1 1 0 0,1 0-1 0 0,0 0 0 0 0,0 0 0 0 0,0 0 1 0 0,0 1-1 0 0,0-1 0 0 0,0 0 1 0 0,0 0-1 0 0,0 0 0 0 0,0 1 1 0 0,0-1-1 0 0,0 1 0 0 0,0-1 0 0 0,-1 1 1 0 0,1-1-1 0 0,0 1 0 0 0,0-1 1 0 0,0 1-1 0 0,2 2-1196 0 0</inkml:trace>
</inkml:ink>
</file>

<file path=ppt/ink/ink3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2.100"/>
    </inkml:context>
    <inkml:brush xml:id="br0">
      <inkml:brushProperty name="width" value="0.05" units="cm"/>
      <inkml:brushProperty name="height" value="0.05" units="cm"/>
    </inkml:brush>
  </inkml:definitions>
  <inkml:trace contextRef="#ctx0" brushRef="#br0">358 105 7370 0 0,'9'-35'7385'0'0,"-9"33"-7119"0"0,0-1-1 0 0,-1 0 1 0 0,1 1-1 0 0,-1-1 1 0 0,0 1 0 0 0,0-1-1 0 0,0 1 1 0 0,0 0-1 0 0,0-1 1 0 0,-1 1 0 0 0,1 0-1 0 0,-1 0 1 0 0,1 0-1 0 0,-1 0 1 0 0,0 0 0 0 0,0 0-1 0 0,0 1 1 0 0,0-1-1 0 0,0 0 1 0 0,0 1-1 0 0,0 0 1 0 0,-1-1 0 0 0,1 1-1 0 0,-4-1 1 0 0,-3-2-204 0 0,1 1 0 0 0,-1 0 1 0 0,1 1-1 0 0,-1 0 0 0 0,-18-2 1 0 0,6 4-130 0 0,0 0 0 0 0,0 1 0 0 0,0 1 0 0 0,0 0 1 0 0,0 2-1 0 0,1 1 0 0 0,0 0 0 0 0,-27 12 0 0 0,43-16 62 0 0,1 1-1 0 0,-1 0 1 0 0,1-1-1 0 0,-1 2 0 0 0,1-1 1 0 0,0 0-1 0 0,0 0 1 0 0,0 1-1 0 0,0 0 1 0 0,-3 4-1 0 0,5-5-57 0 0,0-1-1 0 0,1 0 1 0 0,-1 1 0 0 0,1-1-1 0 0,-1 0 1 0 0,1 1 0 0 0,0-1-1 0 0,-1 1 1 0 0,1-1 0 0 0,0 1-1 0 0,0-1 1 0 0,0 0 0 0 0,0 1-1 0 0,0-1 1 0 0,0 1 0 0 0,1-1-1 0 0,-1 1 1 0 0,0-1 0 0 0,1 1-1 0 0,-1-1 1 0 0,1 0 0 0 0,0 1-1 0 0,-1-1 1 0 0,1 0 0 0 0,0 0-1 0 0,0 1 1 0 0,0-1 0 0 0,0 0-1 0 0,0 0 1 0 0,1 1 0 0 0,11 10-911 0 0,0 0 0 0 0,0-1-1 0 0,2-1 1 0 0,-1 0 0 0 0,30 14 0 0 0,0 0 120 0 0,-24-11 758 0 0,8 3-256 0 0,33 27-1 0 0,-54-38 312 0 0,0 1-1 0 0,-1 0 0 0 0,0 0 1 0 0,0 1-1 0 0,-1-1 1 0 0,0 1-1 0 0,0 0 1 0 0,0 1-1 0 0,-1-1 1 0 0,4 9-1 0 0,-7-14 117 0 0,-1 0 0 0 0,1 1-1 0 0,0-1 1 0 0,-1 0-1 0 0,1 1 1 0 0,-1-1-1 0 0,0 0 1 0 0,0 1-1 0 0,0-1 1 0 0,0 0 0 0 0,0 1-1 0 0,0-1 1 0 0,-1 0-1 0 0,1 1 1 0 0,-1-1-1 0 0,0 0 1 0 0,0 1 0 0 0,0-1-1 0 0,0 0 1 0 0,-1 3-1 0 0,-1-2 211 0 0,1 0-1 0 0,-1 0 1 0 0,1-1-1 0 0,-1 1 0 0 0,0 0 1 0 0,0-1-1 0 0,0 0 1 0 0,0 0-1 0 0,-1 0 0 0 0,1 0 1 0 0,-7 2-1 0 0,4-1 7 0 0,0-1 0 0 0,0 0 0 0 0,0-1 0 0 0,0 0 0 0 0,0 0 0 0 0,0 0 0 0 0,0 0 0 0 0,-1-1 0 0 0,1 0 1 0 0,0-1-1 0 0,0 1 0 0 0,-1-1 0 0 0,1 0 0 0 0,0-1 0 0 0,-10-3 0 0 0,2-3-981 0 0</inkml:trace>
</inkml:ink>
</file>

<file path=ppt/ink/ink3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2.523"/>
    </inkml:context>
    <inkml:brush xml:id="br0">
      <inkml:brushProperty name="width" value="0.05" units="cm"/>
      <inkml:brushProperty name="height" value="0.05" units="cm"/>
    </inkml:brush>
  </inkml:definitions>
  <inkml:trace contextRef="#ctx0" brushRef="#br0">94 1 4145 0 0,'-2'0'756'0'0,"1"0"1"0"0,0 0-1 0 0,-1 1 1 0 0,1-1-1 0 0,-1 0 1 0 0,1 1-1 0 0,-1-1 1 0 0,1 1-1 0 0,0 0 1 0 0,0-1-1 0 0,-1 1 1 0 0,1 0-1 0 0,-1 1 1 0 0,-16 17 2764 0 0,-8 27-2309 0 0,21-33-975 0 0,0 0-1 0 0,0 1 0 0 0,1 0 1 0 0,1 0-1 0 0,0 0 0 0 0,1 1 1 0 0,-1 23-1 0 0,3-28-184 0 0,1 0 0 0 0,0 0-1 0 0,0 0 1 0 0,1 0 0 0 0,0 0-1 0 0,1 0 1 0 0,0-1 0 0 0,0 1 0 0 0,1-1-1 0 0,0 0 1 0 0,11 16 0 0 0,-14-23-64 0 0,0 0 1 0 0,0 0 0 0 0,1 0-1 0 0,-1 0 1 0 0,1-1-1 0 0,-1 1 1 0 0,1 0 0 0 0,0-1-1 0 0,0 1 1 0 0,0-1 0 0 0,-1 0-1 0 0,1 1 1 0 0,0-1-1 0 0,1 0 1 0 0,-1 0 0 0 0,0-1-1 0 0,0 1 1 0 0,0 0 0 0 0,1-1-1 0 0,-1 1 1 0 0,0-1-1 0 0,0 0 1 0 0,1 1 0 0 0,-1-1-1 0 0,3-1 1 0 0,-1 0-72 0 0,0 0 0 0 0,0 0 0 0 0,0-1 0 0 0,0 0 0 0 0,-1 1 0 0 0,1-2 0 0 0,-1 1 0 0 0,1 0 0 0 0,-1 0 0 0 0,0-1 0 0 0,0 0 0 0 0,0 0 0 0 0,4-5 0 0 0,9-12-605 0 0,-1-1 1 0 0,0 0-1 0 0,-2-1 1 0 0,19-40-1 0 0,29-100-5040 0 0,-56 142 10490 0 0,-8 28 428 0 0,3-7-4814 0 0,-1 4-66 0 0,-3 19-233 0 0,1 0-1 0 0,1-1 0 0 0,1 1 1 0 0,2 1-1 0 0,3 32 1 0 0,0-38-2174 0 0,-1 0 1 0 0,8 20 0 0 0,-4-21-4859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9.163"/>
    </inkml:context>
    <inkml:brush xml:id="br0">
      <inkml:brushProperty name="width" value="0.05" units="cm"/>
      <inkml:brushProperty name="height" value="0.05" units="cm"/>
    </inkml:brush>
  </inkml:definitions>
  <inkml:trace contextRef="#ctx0" brushRef="#br0">302 0 920 0 0,'-6'0'9948'0'0,"6"1"-9779"0"0,-4 13 2207 0 0,-1 22-3860 0 0,5-33 2160 0 0,-6 99-640 0 0,6 0-1 0 0,12 111 1 0 0,-11-202-17 0 0,3 36-107 0 0,3 40 384 0 0,-29-111 4515 0 0,13 12-4001 0 0,0 1-1 0 0,-1 1 1 0 0,0-1-1 0 0,0 1 0 0 0,-21-14 1 0 0,26 21-869 0 0,0 0 0 0 0,0 0 0 0 0,0 1 0 0 0,0 0 0 0 0,0 0 0 0 0,-1 0 0 0 0,1 1 0 0 0,-1 0 0 0 0,1 0 0 0 0,-1 0 0 0 0,1 0 0 0 0,-1 1 1 0 0,0 0-1 0 0,1 0 0 0 0,-1 1 0 0 0,1 0 0 0 0,-10 2 0 0 0,9-2 58 0 0,0 1 0 0 0,1 0 0 0 0,-1 1 0 0 0,1-1 0 0 0,-1 1 0 0 0,1 0 0 0 0,0 0 0 0 0,0 1 0 0 0,0 0 0 0 0,1 0 0 0 0,-1 0 0 0 0,1 0 0 0 0,0 0 0 0 0,0 1-1 0 0,0 0 1 0 0,-4 7 0 0 0,7-9 0 0 0,-1 0-1 0 0,1 1 0 0 0,-1-1 0 0 0,1 1 1 0 0,0-1-1 0 0,1 1 0 0 0,-1-1 0 0 0,0 1 1 0 0,1-1-1 0 0,0 1 0 0 0,0-1 1 0 0,0 1-1 0 0,0 0 0 0 0,1-1 0 0 0,-1 1 1 0 0,1-1-1 0 0,0 1 0 0 0,0-1 0 0 0,0 1 1 0 0,1-1-1 0 0,-1 0 0 0 0,1 0 0 0 0,0 1 1 0 0,0-1-1 0 0,0 0 0 0 0,0 0 0 0 0,0-1 1 0 0,4 5-1 0 0,-1-3 9 0 0,0 1 0 0 0,0 0 1 0 0,0-1-1 0 0,0 0 0 0 0,1 0 0 0 0,-1-1 0 0 0,1 0 1 0 0,0 0-1 0 0,0 0 0 0 0,1-1 0 0 0,-1 1 1 0 0,0-2-1 0 0,1 1 0 0 0,-1-1 0 0 0,1 0 1 0 0,0 0-1 0 0,-1 0 0 0 0,1-1 0 0 0,0 0 0 0 0,-1-1 1 0 0,1 1-1 0 0,0-1 0 0 0,11-4 0 0 0,6-3-253 0 0</inkml:trace>
</inkml:ink>
</file>

<file path=ppt/ink/ink3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3.114"/>
    </inkml:context>
    <inkml:brush xml:id="br0">
      <inkml:brushProperty name="width" value="0.05" units="cm"/>
      <inkml:brushProperty name="height" value="0.05" units="cm"/>
    </inkml:brush>
  </inkml:definitions>
  <inkml:trace contextRef="#ctx0" brushRef="#br0">17 429 1376 0 0,'-10'-11'11651'0'0,"8"8"-10755"0"0,-3-17 3902 0 0,5-23-3812 0 0,1 36-146 0 0,1-18-732 0 0,2 0 0 0 0,1 0 1 0 0,0 1-1 0 0,2 0 0 0 0,1 0 0 0 0,1 0 0 0 0,1 1 0 0 0,1 1 0 0 0,24-37 1 0 0,-31 52-144 0 0,0 1 0 0 0,1-1 0 0 0,0 1 0 0 0,1 0 0 0 0,-1 0 0 0 0,1 1 0 0 0,0 0 0 0 0,1 0 0 0 0,-1 0 0 0 0,13-6 1 0 0,-19 11 16 0 0,1 0 0 0 0,0 0 1 0 0,0 0-1 0 0,0 0 1 0 0,0 0-1 0 0,0 0 1 0 0,0 0-1 0 0,0 1 1 0 0,0-1-1 0 0,0 0 1 0 0,-1 0-1 0 0,1 1 1 0 0,0-1-1 0 0,0 1 1 0 0,0-1-1 0 0,0 1 0 0 0,-1-1 1 0 0,1 1-1 0 0,0-1 1 0 0,-1 1-1 0 0,1 0 1 0 0,0-1-1 0 0,-1 1 1 0 0,1 0-1 0 0,-1 0 1 0 0,1-1-1 0 0,-1 1 1 0 0,1 0-1 0 0,-1 0 0 0 0,0 0 1 0 0,1 0-1 0 0,-1 0 1 0 0,0-1-1 0 0,1 3 1 0 0,8 33-366 0 0,-9-35 374 0 0,4 38-92 0 0,-2 0-1 0 0,-2 0 1 0 0,-5 49-1 0 0,1-20 320 0 0,3-43-131 0 0,0 1-35 0 0,0 0 0 0 0,-2 0 0 0 0,0 0 1 0 0,-10 31-1 0 0,20-117-8 0 0,-1 31-694 0 0,2 0 0 0 0,1 1 1 0 0,1 0-1 0 0,1 1 0 0 0,2 0 0 0 0,0 1 1 0 0,2 0-1 0 0,19-25 0 0 0,-31 48 488 0 0,-1 0-1 0 0,1-1 1 0 0,1 1-1 0 0,-1 0 1 0 0,0 1-1 0 0,1-1 1 0 0,0 0-1 0 0,-1 1 1 0 0,8-3-1 0 0,-10 4 186 0 0,0 1 0 0 0,0 0-1 0 0,0-1 1 0 0,0 1 0 0 0,1 0 0 0 0,-1 0-1 0 0,0 0 1 0 0,0 0 0 0 0,0 0 0 0 0,0 0-1 0 0,0 0 1 0 0,1 0 0 0 0,-1 0 0 0 0,0 0-1 0 0,0 1 1 0 0,0-1 0 0 0,0 1 0 0 0,0-1-1 0 0,0 0 1 0 0,0 1 0 0 0,0 0 0 0 0,0-1-1 0 0,0 1 1 0 0,0 0 0 0 0,0-1 0 0 0,0 1-1 0 0,-1 0 1 0 0,1 0 0 0 0,0 0 0 0 0,0 0-1 0 0,-1 0 1 0 0,1 0 0 0 0,-1 0 0 0 0,1 0-1 0 0,-1 0 1 0 0,1 0 0 0 0,-1 0 0 0 0,0 0-1 0 0,1 0 1 0 0,-1 0 0 0 0,0 2 0 0 0,5 17 491 0 0,-2 0 1 0 0,-1 1 0 0 0,0 0 0 0 0,-1-1 0 0 0,-4 37-1 0 0,1-22-60 0 0,2-22-358 0 0,0 0 0 0 0,-1 0 0 0 0,-1-1 0 0 0,0 1 0 0 0,-1-1 0 0 0,0 1 0 0 0,-8 16 0 0 0,10-30-390 0 0,0-7-396 0 0,1-10-721 0 0,3 0-320 0 0,1-3-3481 0 0</inkml:trace>
</inkml:ink>
</file>

<file path=ppt/ink/ink3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3.464"/>
    </inkml:context>
    <inkml:brush xml:id="br0">
      <inkml:brushProperty name="width" value="0.05" units="cm"/>
      <inkml:brushProperty name="height" value="0.05" units="cm"/>
    </inkml:brush>
  </inkml:definitions>
  <inkml:trace contextRef="#ctx0" brushRef="#br0">1 77 5497 0 0,'48'-60'568'0'0,"-46"58"-395"0"0,-1 1 0 0 0,0 0-1 0 0,0-1 1 0 0,0 1-1 0 0,1 0 1 0 0,-1 0 0 0 0,1 0-1 0 0,-1 0 1 0 0,1 0 0 0 0,-1 0-1 0 0,1 1 1 0 0,-1-1-1 0 0,1 0 1 0 0,0 1 0 0 0,-1-1-1 0 0,1 1 1 0 0,0 0 0 0 0,0 0-1 0 0,-1-1 1 0 0,1 1-1 0 0,0 0 1 0 0,0 0 0 0 0,-1 1-1 0 0,1-1 1 0 0,0 0 0 0 0,-1 0-1 0 0,1 1 1 0 0,0-1-1 0 0,-1 1 1 0 0,3 1 0 0 0,-1-1 213 0 0,-1 1 0 0 0,1-1 0 0 0,-1 1 0 0 0,1 0 0 0 0,-1 0 1 0 0,0 0-1 0 0,0 0 0 0 0,0 0 0 0 0,0 1 0 0 0,0-1 0 0 0,-1 0 0 0 0,1 1 1 0 0,-1 0-1 0 0,1-1 0 0 0,-1 1 0 0 0,2 5 0 0 0,4 20 925 0 0,-1 1 0 0 0,1 31 1 0 0,-3-14-655 0 0,-7 89 0 0 0,1-115-1235 0 0,-1 0-1 0 0,-10 37 1 0 0,6-35-7121 0 0</inkml:trace>
</inkml:ink>
</file>

<file path=ppt/ink/ink3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9.460"/>
    </inkml:context>
    <inkml:brush xml:id="br0">
      <inkml:brushProperty name="width" value="0.05" units="cm"/>
      <inkml:brushProperty name="height" value="0.05" units="cm"/>
    </inkml:brush>
  </inkml:definitions>
  <inkml:trace contextRef="#ctx0" brushRef="#br0">8 53 13363 0 0,'-1'-1'372'0'0,"0"1"-1"0"0,1-1 1 0 0,-1 0 0 0 0,1 0 0 0 0,-1 0-1 0 0,0 0 1 0 0,1 0 0 0 0,0 0 0 0 0,-1 0-1 0 0,1 0 1 0 0,0 0 0 0 0,-1 0 0 0 0,1-1 0 0 0,0 1-1 0 0,0 0 1 0 0,0 0 0 0 0,0 0 0 0 0,0-2-1 0 0,0 1-323 0 0,1 0 0 0 0,-1 1 0 0 0,0-1 0 0 0,1 0 0 0 0,0 0 0 0 0,-1 1 0 0 0,1-1 0 0 0,0 0 0 0 0,0 1 0 0 0,0-1 0 0 0,0 0 0 0 0,0 1 0 0 0,0-1 0 0 0,1 1 0 0 0,1-2 0 0 0,-2 2-26 0 0,1 0 0 0 0,-1 1 0 0 0,0 0 0 0 0,0-1 0 0 0,1 1 0 0 0,-1 0 0 0 0,0 0 0 0 0,1-1 0 0 0,-1 1 0 0 0,0 0 0 0 0,1 0 0 0 0,-1 0 0 0 0,0 1 0 0 0,1-1 0 0 0,-1 0 0 0 0,0 0 0 0 0,1 1 0 0 0,-1-1 0 0 0,0 1 0 0 0,0-1 0 0 0,0 1 0 0 0,1 0 0 0 0,-1-1 0 0 0,0 1 0 0 0,0 0 0 0 0,0 0 0 0 0,0 0 0 0 0,1 1 0 0 0,29 30-30 0 0,-29-30 21 0 0,21 30-8 0 0,-1 1-1 0 0,-1 2 1 0 0,-2 0 0 0 0,18 46 0 0 0,-14-31 3 0 0,39 66 0 0 0,-30-70-39 0 0,2-1-1 0 0,68 70 1 0 0,-97-109-793 0 0,1-2-307 0 0</inkml:trace>
</inkml:ink>
</file>

<file path=ppt/ink/ink3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09.806"/>
    </inkml:context>
    <inkml:brush xml:id="br0">
      <inkml:brushProperty name="width" value="0.05" units="cm"/>
      <inkml:brushProperty name="height" value="0.05" units="cm"/>
    </inkml:brush>
  </inkml:definitions>
  <inkml:trace contextRef="#ctx0" brushRef="#br0">423 8 18436 0 0,'0'-1'110'0'0,"-1"1"-1"0"0,1-1 1 0 0,-1 1-1 0 0,1-1 1 0 0,-1 1 0 0 0,0-1-1 0 0,1 1 1 0 0,-1-1 0 0 0,0 1-1 0 0,1-1 1 0 0,-1 1-1 0 0,0 0 1 0 0,0-1 0 0 0,1 1-1 0 0,-1 0 1 0 0,0 0 0 0 0,0 0-1 0 0,1 0 1 0 0,-1-1-1 0 0,0 1 1 0 0,0 0 0 0 0,0 0-1 0 0,1 0 1 0 0,-1 1 0 0 0,0-1-1 0 0,0 0 1 0 0,0 0-1 0 0,0 1 1 0 0,-19 16 895 0 0,18-14-1012 0 0,-32 36 255 0 0,2 2-1 0 0,-33 58 1 0 0,-45 96-286 0 0,102-181 74 0 0,-84 176-36 0 0,63-105-6625 0 0,20-50-566 0 0</inkml:trace>
</inkml:ink>
</file>

<file path=ppt/ink/ink3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0.163"/>
    </inkml:context>
    <inkml:brush xml:id="br0">
      <inkml:brushProperty name="width" value="0.05" units="cm"/>
      <inkml:brushProperty name="height" value="0.05" units="cm"/>
    </inkml:brush>
  </inkml:definitions>
  <inkml:trace contextRef="#ctx0" brushRef="#br0">24 1 8754 0 0,'0'0'909'0'0,"-1"11"3977"0"0,-3 6-2910 0 0,0 4-1083 0 0,-4 34 66 0 0,4 0 0 0 0,2 1 0 0 0,2-1 0 0 0,10 80 0 0 0,-9-127-1063 0 0,-1-5-102 0 0,1-1-1 0 0,-1 0 0 0 0,0 1 0 0 0,1-1 0 0 0,-1 0 0 0 0,1 0 0 0 0,0 1 0 0 0,0-1 0 0 0,2 3 0 0 0</inkml:trace>
</inkml:ink>
</file>

<file path=ppt/ink/ink3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0.977"/>
    </inkml:context>
    <inkml:brush xml:id="br0">
      <inkml:brushProperty name="width" value="0.05" units="cm"/>
      <inkml:brushProperty name="height" value="0.05" units="cm"/>
    </inkml:brush>
  </inkml:definitions>
  <inkml:trace contextRef="#ctx0" brushRef="#br0">62 14 6913 0 0,'4'-1'9555'0'0,"-1"3"-9353"0"0,-1 0 0 0 0,1 0 0 0 0,-1 0 0 0 0,0 0 0 0 0,0 1 0 0 0,1-1 0 0 0,1 4 0 0 0,-3-5-142 0 0,-1 0 1 0 0,0-1-1 0 0,1 1 0 0 0,-1 0 0 0 0,0-1 0 0 0,1 1 1 0 0,-1 0-1 0 0,0-1 0 0 0,0 1 0 0 0,0 0 0 0 0,1 0 1 0 0,-1-1-1 0 0,0 1 0 0 0,0 0 0 0 0,0 0 0 0 0,0-1 1 0 0,0 1-1 0 0,-1 0 0 0 0,1 0 0 0 0,0-1 0 0 0,0 1 0 0 0,0 0 1 0 0,-1-1-1 0 0,1 1 0 0 0,0 0 0 0 0,-1-1 0 0 0,1 1 1 0 0,0 0-1 0 0,-1-1 0 0 0,1 1 0 0 0,-1 0 0 0 0,1-1 1 0 0,-1 1-1 0 0,1-1 0 0 0,-1 1 0 0 0,0-1 0 0 0,1 0 1 0 0,-1 1-1 0 0,0-1 0 0 0,1 1 0 0 0,-1-1 0 0 0,-1 0 0 0 0,-1 2 75 0 0,0-2 0 0 0,-1 1-1 0 0,1 0 1 0 0,0-1 0 0 0,-1 0-1 0 0,1 1 1 0 0,-1-1 0 0 0,1-1-1 0 0,-1 1 1 0 0,1 0 0 0 0,0-1-1 0 0,-6-1 1 0 0,8 2-223 0 0,0 0 1 0 0,-1-1-1 0 0,1 1 1 0 0,0 0-1 0 0,-1-1 1 0 0,1 1-1 0 0,0-1 1 0 0,0 1-1 0 0,-1-1 1 0 0,1 0-1 0 0,0 0 1 0 0,0 1-1 0 0,0-1 1 0 0,0 0-1 0 0,0 0 1 0 0,0 0-1 0 0,0 0 1 0 0,0 0-1 0 0,0 0 1 0 0,1 0-1 0 0,-1 0 1 0 0,0-1-1 0 0,1 1 1 0 0,-1 0-1 0 0,1 0 1 0 0,-1-1-1 0 0,1 1 1 0 0,-1 0-1 0 0,1-1 1 0 0,0 1-1 0 0,0 0 1 0 0,0-1-1 0 0,0 1 1 0 0,0-2-1 0 0,0 2-1 0 0,1-1-1 0 0,-1 1 1 0 0,1-1 0 0 0,0 1-1 0 0,-1-1 1 0 0,1 1 0 0 0,0 0-1 0 0,0-1 1 0 0,0 1-1 0 0,0 0 1 0 0,0 0 0 0 0,0-1-1 0 0,1 1 1 0 0,-1 0 0 0 0,0 0-1 0 0,0 0 1 0 0,1 1 0 0 0,-1-1-1 0 0,1 0 1 0 0,-1 0-1 0 0,1 1 1 0 0,-1-1 0 0 0,1 1-1 0 0,-1-1 1 0 0,1 1 0 0 0,-1 0-1 0 0,1 0 1 0 0,0-1-1 0 0,-1 1 1 0 0,1 0 0 0 0,2 1-1 0 0,-1-1 139 0 0,0 0-1 0 0,0 0 1 0 0,0 1-1 0 0,0-1 1 0 0,0 1-1 0 0,0 0 1 0 0,0-1-1 0 0,0 2 0 0 0,-1-1 1 0 0,1 0-1 0 0,0 0 1 0 0,-1 1-1 0 0,1 0 1 0 0,-1-1-1 0 0,5 4 1 0 0,-6-4 55 0 0,0 1 0 0 0,0-1 1 0 0,-1 0-1 0 0,1 0 0 0 0,0 0 0 0 0,0 0 1 0 0,-1 1-1 0 0,1-1 0 0 0,0 0 0 0 0,-1 1 1 0 0,0-1-1 0 0,1 0 0 0 0,-1 1 1 0 0,0-1-1 0 0,1 1 0 0 0,-1-1 0 0 0,0 1 1 0 0,0-1-1 0 0,0 0 0 0 0,-1 1 1 0 0,1-1-1 0 0,0 1 0 0 0,0-1 0 0 0,-1 0 1 0 0,1 1-1 0 0,-1-1 0 0 0,1 0 1 0 0,-1 1-1 0 0,-1 1 0 0 0,1-2-107 0 0,0 0 1 0 0,0 1-1 0 0,0-1 0 0 0,0 0 0 0 0,0 0 0 0 0,0-1 1 0 0,0 1-1 0 0,-1 0 0 0 0,1 0 0 0 0,0 0 1 0 0,-1-1-1 0 0,1 1 0 0 0,0-1 0 0 0,-1 1 0 0 0,-1-1 1 0 0,-18 0-4693 0 0</inkml:trace>
</inkml:ink>
</file>

<file path=ppt/ink/ink3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1.513"/>
    </inkml:context>
    <inkml:brush xml:id="br0">
      <inkml:brushProperty name="width" value="0.05" units="cm"/>
      <inkml:brushProperty name="height" value="0.05" units="cm"/>
    </inkml:brush>
  </inkml:definitions>
  <inkml:trace contextRef="#ctx0" brushRef="#br0">6 25 10138 0 0,'0'0'34'0'0,"0"0"0"0"0,0-1 0 0 0,0 1 0 0 0,0 0 0 0 0,-1 0 0 0 0,1 0 0 0 0,0 0 0 0 0,0 0 0 0 0,0 0 0 0 0,0 0 0 0 0,0 0 1 0 0,0 0-1 0 0,0 0 0 0 0,0 0 0 0 0,0 0 0 0 0,0 0 0 0 0,0 0 0 0 0,0 0 0 0 0,0 0 0 0 0,0 0 0 0 0,0 0 0 0 0,0 0 0 0 0,0 0 0 0 0,-1-1 0 0 0,1 1 0 0 0,0 0 0 0 0,0 0 0 0 0,0 0 0 0 0,0 0 0 0 0,0 0 0 0 0,0 0 0 0 0,0 0 0 0 0,0 0 0 0 0,0 0 0 0 0,0 0 0 0 0,0 0 0 0 0,0 0 0 0 0,0-1 0 0 0,0 1 0 0 0,0 0 0 0 0,0 0 0 0 0,0 0 0 0 0,1 0 0 0 0,-1 0 1 0 0,0 0-1 0 0,0 0 0 0 0,0 0 0 0 0,0 0 0 0 0,0 0 0 0 0,0 0 0 0 0,0 0 0 0 0,0 0 0 0 0,0-1 0 0 0,0 1 0 0 0,0 0 0 0 0,0 0 0 0 0,0 0 0 0 0,0 0 0 0 0,0 0 0 0 0,0 0 0 0 0,0 0 0 0 0,1 0 0 0 0,-1 0 0 0 0,0 0 0 0 0,0 0 0 0 0,9-3 1493 0 0,12-1-373 0 0,-20 4-1204 0 0,2 0 313 0 0,-1 0 0 0 0,1 0 0 0 0,0 0-1 0 0,0 0 1 0 0,0 1 0 0 0,0 0 0 0 0,0-1-1 0 0,-1 1 1 0 0,1 0 0 0 0,0 0 0 0 0,-1 0 0 0 0,1 1-1 0 0,0-1 1 0 0,3 4 0 0 0,-5-4-170 0 0,0-1 0 0 0,-1 1 0 0 0,1-1 0 0 0,-1 1 0 0 0,1-1 0 0 0,-1 1 0 0 0,1 0 0 0 0,-1-1 0 0 0,1 1 0 0 0,-1 0 0 0 0,0-1 0 0 0,1 1 0 0 0,-1 0 0 0 0,0 0 0 0 0,0-1 0 0 0,0 1 0 0 0,1 0 0 0 0,-1 0 0 0 0,0-1 0 0 0,0 1 0 0 0,0 1 0 0 0,-1-1-50 0 0,1 0 1 0 0,-1 1-1 0 0,1-1 0 0 0,-1 0 0 0 0,1 0 0 0 0,-1 0 0 0 0,0 0 1 0 0,0 0-1 0 0,1 0 0 0 0,-1 0 0 0 0,0-1 0 0 0,0 1 0 0 0,0 0 1 0 0,0 0-1 0 0,0 0 0 0 0,0-1 0 0 0,0 1 0 0 0,-1 0 0 0 0,-1 0 7 0 0,1 0 0 0 0,0-1-1 0 0,0 1 1 0 0,-1-1 0 0 0,1 1-1 0 0,0-1 1 0 0,-1 0-1 0 0,1 0 1 0 0,0 0 0 0 0,-1 0-1 0 0,1 0 1 0 0,0 0 0 0 0,-1-1-1 0 0,1 1 1 0 0,0-1 0 0 0,-4-1-1 0 0,4 1-86 0 0,0 1-1 0 0,1-1 0 0 0,-1 0 1 0 0,0 0-1 0 0,0 0 0 0 0,1 0 1 0 0,-1 0-1 0 0,1 0 0 0 0,-1 0 1 0 0,1 0-1 0 0,-1-1 1 0 0,1 1-1 0 0,0-1 0 0 0,-1 1 1 0 0,1-1-1 0 0,0 1 0 0 0,0-1 1 0 0,0 0-1 0 0,0 0 0 0 0,0-2 1 0 0,0 3-51 0 0,1-1 0 0 0,0 1 0 0 0,0 0 0 0 0,0 0 0 0 0,0 0 0 0 0,1 0 0 0 0,-1 0 0 0 0,0 0 0 0 0,0 0 0 0 0,1 0 0 0 0,-1 0 0 0 0,0 0 0 0 0,1-1 0 0 0,-1 2 0 0 0,1-1 1 0 0,0 0-1 0 0,-1 0 0 0 0,1 0 0 0 0,0 0 0 0 0,-1 0 0 0 0,1 0 0 0 0,0 1 0 0 0,0-1 0 0 0,0 0 0 0 0,0 1 0 0 0,-1-1 0 0 0,1 0 0 0 0,0 1 0 0 0,0-1 0 0 0,0 1 0 0 0,0 0 0 0 0,1-1 0 0 0,-1 1 0 0 0,0 0 0 0 0,1-1 1 0 0,1 1 5 0 0,0-1 0 0 0,0 1 0 0 0,0-1 0 0 0,0 1 0 0 0,0 0 0 0 0,0 0 1 0 0,0 0-1 0 0,-1 0 0 0 0,1 1 0 0 0,0-1 0 0 0,0 1 0 0 0,4 1 0 0 0,-2 1-168 0 0</inkml:trace>
</inkml:ink>
</file>

<file path=ppt/ink/ink3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3.638"/>
    </inkml:context>
    <inkml:brush xml:id="br0">
      <inkml:brushProperty name="width" value="0.05" units="cm"/>
      <inkml:brushProperty name="height" value="0.05" units="cm"/>
    </inkml:brush>
  </inkml:definitions>
  <inkml:trace contextRef="#ctx0" brushRef="#br0">1 152 5985 0 0,'0'-2'1060'0'0,"0"0"0"0"0,0 0 1 0 0,0-1-1 0 0,0 1 0 0 0,1 0 0 0 0,-1-1 0 0 0,1 1 0 0 0,-1 0 0 0 0,1 0 0 0 0,0 0 0 0 0,0 0 0 0 0,1-3 1 0 0,13-12-446 0 0,-15 17-546 0 0,4-3-2 0 0,14-12 26 0 0,2 1 1 0 0,0 1-1 0 0,0 1 1 0 0,1 0-1 0 0,1 2 1 0 0,40-15 0 0 0,-61 26-64 0 0,0-1 0 0 0,-1 0 0 0 0,1 1 0 0 0,0-1 0 0 0,0 0 0 0 0,0 1 0 0 0,-1-1 0 0 0,1 1 0 0 0,0 0 0 0 0,0-1 0 0 0,-1 1 0 0 0,1 0 0 0 0,-1-1 0 0 0,1 1 0 0 0,0 0 0 0 0,-1-1 0 0 0,0 1 0 0 0,1 0 0 0 0,-1 0 0 0 0,1 0 0 0 0,-1 0 0 0 0,1 1 0 0 0,8 20 336 0 0,28 117-13 0 0,18 48-235 0 0,-46-165-119 0 0,0-1 0 0 0,2 0 0 0 0,0-1 0 0 0,1 0 0 0 0,1-1 0 0 0,24 27 0 0 0,-29-36-30 0 0,-2-3-5 0 0,0 0 1 0 0,0 0-1 0 0,1-1 0 0 0,0 0 0 0 0,0 0 0 0 0,0-1 0 0 0,1 0 0 0 0,12 7 0 0 0,-15-11-1628 0 0</inkml:trace>
</inkml:ink>
</file>

<file path=ppt/ink/ink3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4.075"/>
    </inkml:context>
    <inkml:brush xml:id="br0">
      <inkml:brushProperty name="width" value="0.05" units="cm"/>
      <inkml:brushProperty name="height" value="0.05" units="cm"/>
    </inkml:brush>
  </inkml:definitions>
  <inkml:trace contextRef="#ctx0" brushRef="#br0">502 0 14283 0 0,'-23'6'5577'0'0,"-1"7"-3763"0"0,-19 21-1616 0 0,39-30 141 0 0,-35 32 278 0 0,-62 77 0 0 0,-23 52-27 0 0,107-142-516 0 0,16-22-82 0 0,-107 161-2003 0 0,91-130-5924 0 0</inkml:trace>
</inkml:ink>
</file>

<file path=ppt/ink/ink3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4.531"/>
    </inkml:context>
    <inkml:brush xml:id="br0">
      <inkml:brushProperty name="width" value="0.05" units="cm"/>
      <inkml:brushProperty name="height" value="0.05" units="cm"/>
    </inkml:brush>
  </inkml:definitions>
  <inkml:trace contextRef="#ctx0" brushRef="#br0">101 11 1376 0 0,'-3'-9'11660'0'0,"4"9"-11395"0"0,14-1 1900 0 0,-10 1-2202 0 0,0 1-1 0 0,1 0 1 0 0,-1 1 0 0 0,0 0 0 0 0,7 2 0 0 0,-3 2 350 0 0,0 1-1 0 0,-1 0 1 0 0,0 0-1 0 0,-1 0 1 0 0,1 1-1 0 0,-1 0 1 0 0,-1 1-1 0 0,0-1 1 0 0,0 1-1 0 0,6 13 1 0 0,-6-11-157 0 0,-1 0 1 0 0,0 0-1 0 0,-1 1 1 0 0,0 0 0 0 0,-1 0-1 0 0,0 0 1 0 0,-1 0-1 0 0,1 21 1 0 0,-3-29-155 0 0,0 0-1 0 0,-1 0 1 0 0,1 0 0 0 0,-1 0 0 0 0,0 0 0 0 0,0 0 0 0 0,0-1 0 0 0,0 1 0 0 0,-1 0 0 0 0,1 0 0 0 0,-1-1 0 0 0,0 1 0 0 0,0-1 0 0 0,0 0 0 0 0,-1 1-1 0 0,1-1 1 0 0,-1 0 0 0 0,0-1 0 0 0,0 1 0 0 0,0 0 0 0 0,0-1 0 0 0,0 1 0 0 0,-1-1 0 0 0,1 0 0 0 0,-1 0 0 0 0,1 0 0 0 0,-7 1 0 0 0,2 0-133 0 0,0-1 1 0 0,0 0 0 0 0,0-1-1 0 0,0 0 1 0 0,0 0 0 0 0,0-1-1 0 0,0 0 1 0 0,0 0 0 0 0,0-1-1 0 0,0 0 1 0 0,0 0 0 0 0,-15-5-1 0 0,7 1-191 0 0,0-1-1 0 0,1-1 1 0 0,-28-15 0 0 0,44 21 402 0 0,-1 1 0 0 0,1-1 1 0 0,-1 1-1 0 0,1-1 1 0 0,-1 1-1 0 0,1-1 0 0 0,-1 1 1 0 0,1 0-1 0 0,-1-1 0 0 0,1 1 1 0 0,0 0-1 0 0,-1-1 1 0 0,1 1-1 0 0,0 0 0 0 0,-1 0 1 0 0,1 0-1 0 0,0-1 0 0 0,-1 1 1 0 0,1 0-1 0 0,0 0 1 0 0,-1 0-1 0 0,1 0 0 0 0,0 0 1 0 0,0 1-1 0 0,25-5 1675 0 0,84-1-1482 0 0,2-1-2086 0 0,-82 2-5128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9.536"/>
    </inkml:context>
    <inkml:brush xml:id="br0">
      <inkml:brushProperty name="width" value="0.05" units="cm"/>
      <inkml:brushProperty name="height" value="0.05" units="cm"/>
    </inkml:brush>
  </inkml:definitions>
  <inkml:trace contextRef="#ctx0" brushRef="#br0">0 150 14283 0 0,'0'0'1103'0'0,"26"12"-37"0"0,-12-8-1026 0 0,1-2 0 0 0,-1 0 0 0 0,1 0 0 0 0,0-1 1 0 0,-1-1-1 0 0,1-1 0 0 0,0 0 0 0 0,-1-1 1 0 0,1 0-1 0 0,-1-1 0 0 0,26-9 0 0 0,-33 9 99 0 0,0-1 0 0 0,0 0 0 0 0,0 0 0 0 0,0-1 1 0 0,-1 0-1 0 0,1 0 0 0 0,-1 0 0 0 0,8-11 0 0 0,-12 14-71 0 0,0 0 1 0 0,0 0 0 0 0,0-1-1 0 0,-1 1 1 0 0,1 0-1 0 0,-1-1 1 0 0,1 1 0 0 0,-1-1-1 0 0,0 0 1 0 0,0 1-1 0 0,0-1 1 0 0,0 0 0 0 0,-1 0-1 0 0,1 0 1 0 0,-1 0 0 0 0,0 1-1 0 0,0-1 1 0 0,0 0-1 0 0,0 0 1 0 0,0 0 0 0 0,0 0-1 0 0,-1 0 1 0 0,0 1-1 0 0,1-1 1 0 0,-1 0 0 0 0,0 0-1 0 0,-2-2 1 0 0,3 3-47 0 0,-1 1-1 0 0,0-1 1 0 0,0 1 0 0 0,0-1-1 0 0,-1 1 1 0 0,1 0 0 0 0,0-1-1 0 0,0 1 1 0 0,-1 0 0 0 0,1 0-1 0 0,-1 0 1 0 0,1 0 0 0 0,-1 0-1 0 0,1 0 1 0 0,-1 0 0 0 0,0 1 0 0 0,1-1-1 0 0,-1 0 1 0 0,0 1 0 0 0,0-1-1 0 0,-2 1 1 0 0,1 0 34 0 0,0 0 1 0 0,-1 0-1 0 0,1 1 1 0 0,0-1-1 0 0,0 1 1 0 0,0 0-1 0 0,0 0 1 0 0,0 0-1 0 0,0 0 1 0 0,0 1-1 0 0,-3 1 1 0 0,-5 4 37 0 0,1 0 1 0 0,1 1-1 0 0,-1 0 1 0 0,2 0-1 0 0,-10 11 1 0 0,12-12-97 0 0,1 0-1 0 0,0 0 1 0 0,0 1 0 0 0,0 0 0 0 0,1 0 0 0 0,1 0 0 0 0,-1 0-1 0 0,1 0 1 0 0,1 1 0 0 0,-1 0 0 0 0,1-1 0 0 0,-1 15 0 0 0,3-17-3 0 0,0 0-1 0 0,0-1 1 0 0,0 1 0 0 0,1 0 0 0 0,-1-1 0 0 0,2 1 0 0 0,-1 0 0 0 0,0-1-1 0 0,1 1 1 0 0,0-1 0 0 0,0 0 0 0 0,1 0 0 0 0,0 0 0 0 0,0 0 0 0 0,0 0-1 0 0,0 0 1 0 0,1-1 0 0 0,-1 0 0 0 0,1 1 0 0 0,7 5 0 0 0,-10-9-30 0 0,0-1 1 0 0,1 1-1 0 0,-1 0 0 0 0,0 0 1 0 0,0-1-1 0 0,0 1 1 0 0,1 0-1 0 0,-1-1 1 0 0,0 1-1 0 0,0-1 0 0 0,1 0 1 0 0,-1 0-1 0 0,1 1 1 0 0,-1-1-1 0 0,0 0 1 0 0,1 0-1 0 0,-1 0 1 0 0,0 0-1 0 0,1 0 0 0 0,-1-1 1 0 0,3 1-1 0 0,-2-1-226 0 0,0 0-1 0 0,1-1 0 0 0,-1 1 1 0 0,0 0-1 0 0,1-1 1 0 0,-1 1-1 0 0,0-1 0 0 0,0 0 1 0 0,0 0-1 0 0,2-3 1 0 0,8-9-6320 0 0</inkml:trace>
</inkml:ink>
</file>

<file path=ppt/ink/ink3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5.031"/>
    </inkml:context>
    <inkml:brush xml:id="br0">
      <inkml:brushProperty name="width" value="0.05" units="cm"/>
      <inkml:brushProperty name="height" value="0.05" units="cm"/>
    </inkml:brush>
  </inkml:definitions>
  <inkml:trace contextRef="#ctx0" brushRef="#br0">46 12 4145 0 0,'7'-3'6456'0'0,"8"-5"-3707"0"0,-13 8-2522 0 0,1 0 0 0 0,-1-1 0 0 0,1 1 1 0 0,-1 0-1 0 0,0 0 0 0 0,1 1 0 0 0,-1-1 1 0 0,0 0-1 0 0,1 1 0 0 0,-1-1 0 0 0,0 1 1 0 0,1 0-1 0 0,-1 0 0 0 0,0 0 0 0 0,0 0 1 0 0,0 0-1 0 0,0 0 0 0 0,0 1 0 0 0,3 2 0 0 0,-4-3-140 0 0,1 0 0 0 0,-1 0 0 0 0,0 0 0 0 0,1 0-1 0 0,-1 1 1 0 0,0-1 0 0 0,0 1 0 0 0,0-1 0 0 0,0 1-1 0 0,-1-1 1 0 0,1 1 0 0 0,0-1 0 0 0,0 1-1 0 0,-1 0 1 0 0,1-1 0 0 0,-1 1 0 0 0,0 0 0 0 0,0 0-1 0 0,1-1 1 0 0,-1 1 0 0 0,0 0 0 0 0,0 0-1 0 0,0-1 1 0 0,-1 1 0 0 0,1 0 0 0 0,0-1 0 0 0,-1 3-1 0 0,0-2-47 0 0,0-1-1 0 0,0 0 1 0 0,0 0-1 0 0,1 0 0 0 0,-1 0 1 0 0,0 1-1 0 0,0-1 1 0 0,-1 0-1 0 0,1-1 1 0 0,0 1-1 0 0,0 0 0 0 0,0 0 1 0 0,-1 0-1 0 0,1-1 1 0 0,0 1-1 0 0,-1-1 0 0 0,1 1 1 0 0,-1-1-1 0 0,1 1 1 0 0,0-1-1 0 0,-1 0 1 0 0,1 0-1 0 0,-1 0 0 0 0,1 0 1 0 0,-1 0-1 0 0,1 0 1 0 0,-1 0-1 0 0,1 0 0 0 0,-1 0 1 0 0,1-1-1 0 0,-2 0 1 0 0,-5 0-122 0 0,1-2 1 0 0,0 1 0 0 0,0-1-1 0 0,-11-5 1 0 0,16 7-99 0 0,-22-14-812 0 0,23 15 766 0 0,0-1-1 0 0,0 0 1 0 0,-1 0 0 0 0,1 1 0 0 0,0-1-1 0 0,1 0 1 0 0,-1 0 0 0 0,0 0-1 0 0,0 0 1 0 0,0 0 0 0 0,1-1 0 0 0,-1 1-1 0 0,0 0 1 0 0,1 0 0 0 0,-1 0-1 0 0,1-1 1 0 0,-1-1 0 0 0,1 2 152 0 0,1 1 1 0 0,-1-1-1 0 0,0 0 1 0 0,1 0-1 0 0,-1 1 1 0 0,1-1-1 0 0,0 0 1 0 0,-1 1-1 0 0,1-1 0 0 0,-1 1 1 0 0,1-1-1 0 0,0 1 1 0 0,-1-1-1 0 0,1 1 1 0 0,0-1-1 0 0,0 1 1 0 0,0 0-1 0 0,-1-1 1 0 0,1 1-1 0 0,0 0 1 0 0,0 0-1 0 0,0-1 1 0 0,-1 1-1 0 0,1 0 1 0 0,0 0-1 0 0,0 0 0 0 0,0 0 1 0 0,0 0-1 0 0,1 1 1 0 0,27 0 33 0 0,-29-1 43 0 0,3 1 137 0 0,1 0-1 0 0,-1-1 0 0 0,0 1 1 0 0,1 1-1 0 0,-1-1 0 0 0,0 0 1 0 0,0 1-1 0 0,1 0 0 0 0,-1-1 1 0 0,-1 1-1 0 0,1 1 0 0 0,3 1 1 0 0</inkml:trace>
</inkml:ink>
</file>

<file path=ppt/ink/ink3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5.576"/>
    </inkml:context>
    <inkml:brush xml:id="br0">
      <inkml:brushProperty name="width" value="0.05" units="cm"/>
      <inkml:brushProperty name="height" value="0.05" units="cm"/>
    </inkml:brush>
  </inkml:definitions>
  <inkml:trace contextRef="#ctx0" brushRef="#br0">33 44 2761 0 0,'-7'-5'-2089'0'0,"-9"-8"11774"0"0,16 13-9434 0 0,0 0-1 0 0,-1-1 1 0 0,1 1-1 0 0,0 0 1 0 0,0-1-1 0 0,0 1 1 0 0,0 0-1 0 0,-1-1 1 0 0,1 1-1 0 0,0-1 1 0 0,0 1-1 0 0,0 0 1 0 0,0-1-1 0 0,0 1 1 0 0,0 0-1 0 0,0-1 1 0 0,0 1 0 0 0,0-1-1 0 0,0 1 1 0 0,0 0-1 0 0,0-1 1 0 0,0 1-1 0 0,0-1 1 0 0,1 1-1 0 0,-1 0 1 0 0,0-1-1 0 0,0 1 1 0 0,0 0-1 0 0,0-1 1 0 0,1 1-1 0 0,-1 0 1 0 0,0 0-1 0 0,1-2 423 0 0,3 0-533 0 0,3 0-92 0 0,0 0 0 0 0,0 0 0 0 0,0 0 0 0 0,0 1 0 0 0,0 0 0 0 0,0 0 0 0 0,0 1 0 0 0,14 1 0 0 0,-17-1 23 0 0,-1 0-1 0 0,0 1 1 0 0,0-1 0 0 0,0 1-1 0 0,0-1 1 0 0,0 1 0 0 0,0 0-1 0 0,-1 0 1 0 0,1 1 0 0 0,0-1-1 0 0,0 1 1 0 0,-1-1-1 0 0,1 1 1 0 0,-1 0 0 0 0,1 0-1 0 0,-1 0 1 0 0,0 0 0 0 0,0 0-1 0 0,0 1 1 0 0,0-1 0 0 0,0 0-1 0 0,0 1 1 0 0,-1 0 0 0 0,1-1-1 0 0,1 4 1 0 0,-3-5-70 0 0,0-1 0 0 0,0 1 0 0 0,0 0 0 0 0,1-1 0 0 0,-1 1 0 0 0,0 0 0 0 0,0-1 0 0 0,0 1 0 0 0,0 0 0 0 0,0-1 0 0 0,0 1 0 0 0,0 0 0 0 0,-1-1 0 0 0,1 1 0 0 0,0 0 0 0 0,0-1 0 0 0,0 1 0 0 0,-1 0 0 0 0,1-1 0 0 0,0 1 0 0 0,-1-1 0 0 0,1 1 0 0 0,0-1 0 0 0,-1 1 0 0 0,1-1 0 0 0,-2 2 0 0 0,1-1-32 0 0,-1 0 0 0 0,1 0 0 0 0,-1 0 0 0 0,0 0 1 0 0,0 0-1 0 0,1-1 0 0 0,-1 1 0 0 0,0 0 0 0 0,-3 0 0 0 0,-1 0-189 0 0,-1 0-1 0 0,1-1 1 0 0,-1 1 0 0 0,-10-2 0 0 0,9 0-299 0 0,-1 0 0 0 0,1-1-1 0 0,0 0 1 0 0,0-1 0 0 0,0 0 0 0 0,0 0 0 0 0,0 0 0 0 0,0-1-1 0 0,-7-6 1 0 0,15 10 501 0 0,0 0-1 0 0,0 0 0 0 0,-1 0 1 0 0,1 0-1 0 0,0 0 0 0 0,0 0 1 0 0,0 0-1 0 0,0 0 0 0 0,0 0 1 0 0,0 0-1 0 0,0 0 0 0 0,0 0 1 0 0,0 0-1 0 0,0-1 0 0 0,0 1 1 0 0,0 0-1 0 0,0 0 0 0 0,0 0 1 0 0,0 0-1 0 0,0 0 0 0 0,0 0 1 0 0,-1 0-1 0 0,1 0 0 0 0,0 0 1 0 0,0-1-1 0 0,0 1 0 0 0,0 0 1 0 0,0 0-1 0 0,0 0 0 0 0,1 0 1 0 0,-1 0-1 0 0,0 0 0 0 0,0 0 1 0 0,0 0-1 0 0,0-1 0 0 0,0 1 1 0 0,0 0-1 0 0,0 0 0 0 0,0 0 1 0 0,0 0-1 0 0,0 0 0 0 0,0 0 1 0 0,0 0-1 0 0,0 0 0 0 0,0 0 1 0 0,0 0-1 0 0,0 0 0 0 0,0 0 1 0 0,1-1-1 0 0,-1 1 0 0 0,0 0 1 0 0,0 0-1 0 0,0 0 0 0 0,9-4-344 0 0,8 0 6 0 0,21 0-29 0 0,-26 4 316 0 0</inkml:trace>
</inkml:ink>
</file>

<file path=ppt/ink/ink3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7.968"/>
    </inkml:context>
    <inkml:brush xml:id="br0">
      <inkml:brushProperty name="width" value="0.05" units="cm"/>
      <inkml:brushProperty name="height" value="0.05" units="cm"/>
    </inkml:brush>
  </inkml:definitions>
  <inkml:trace contextRef="#ctx0" brushRef="#br0">0 162 920 0 0,'0'-4'566'0'0,"1"0"1"0"0,-1 0-1 0 0,1 0 0 0 0,0 1 0 0 0,0-1 1 0 0,0 0-1 0 0,0 0 0 0 0,3-4 0 0 0,0 1-324 0 0,0 0 0 0 0,0 0 1 0 0,1 1-1 0 0,0 0 0 0 0,0 0 0 0 0,9-8 0 0 0,2 1-62 0 0,1 0 0 0 0,0 1 0 0 0,26-13 0 0 0,-42 24-111 0 0,0 0 0 0 0,0 1 0 0 0,0-1 0 0 0,1 0 0 0 0,-1 1 0 0 0,0-1 0 0 0,0 1 0 0 0,1-1 0 0 0,-1 1 0 0 0,0 0 0 0 0,1 0 0 0 0,-1-1 0 0 0,0 1 0 0 0,1 0 0 0 0,-1 0 0 0 0,0 0 0 0 0,1 0 0 0 0,-1 1 0 0 0,0-1 0 0 0,0 0 0 0 0,1 1 0 0 0,-1-1 0 0 0,0 0 0 0 0,1 1 0 0 0,-1 0 0 0 0,2 1 1 0 0,0 0 123 0 0,-1 1 1 0 0,1 0 0 0 0,-1 1 0 0 0,0-1-1 0 0,0 0 1 0 0,0 1 0 0 0,0-1 0 0 0,1 5 0 0 0,18 46 1349 0 0,18 70 0 0 0,9 27-650 0 0,26 10-449 0 0,-61-137-416 0 0,1-1 0 0 0,2 0-1 0 0,0-1 1 0 0,28 29 0 0 0,-37-44 9 0 0,-1-1 1 0 0,1-1-1 0 0,0 1 1 0 0,15 7 0 0 0,-21-12-73 0 0,0 0 1 0 0,1 0 0 0 0,-1 0-1 0 0,1-1 1 0 0,-1 1 0 0 0,0-1-1 0 0,1 1 1 0 0,0-1 0 0 0,-1 1-1 0 0,1-1 1 0 0,-1 0 0 0 0,1 1-1 0 0,0-1 1 0 0,-1 0 0 0 0,1 0 0 0 0,-1 0-1 0 0,1-1 1 0 0,0 1 0 0 0,-1 0-1 0 0,1-1 1 0 0,-1 1 0 0 0,1 0-1 0 0,-1-1 1 0 0,1 0 0 0 0,-1 1-1 0 0,1-1 1 0 0,-1 0 0 0 0,0 0 0 0 0,1 0-1 0 0,-1 0 1 0 0,0 0 0 0 0,0 0-1 0 0,2-3 1 0 0,5-9-665 0 0,-1-3-5 0 0</inkml:trace>
</inkml:ink>
</file>

<file path=ppt/ink/ink3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8.322"/>
    </inkml:context>
    <inkml:brush xml:id="br0">
      <inkml:brushProperty name="width" value="0.05" units="cm"/>
      <inkml:brushProperty name="height" value="0.05" units="cm"/>
    </inkml:brush>
  </inkml:definitions>
  <inkml:trace contextRef="#ctx0" brushRef="#br0">462 1 10594 0 0,'-2'0'445'0'0,"1"0"-1"0"0,0 0 1 0 0,0-1-1 0 0,-1 1 1 0 0,1 0-1 0 0,0 1 1 0 0,-1-1-1 0 0,1 0 1 0 0,0 0-1 0 0,0 1 1 0 0,-1-1-1 0 0,1 0 1 0 0,0 1-1 0 0,0-1 1 0 0,-2 2-1 0 0,-18 15 2282 0 0,-15 31-2243 0 0,29-37 283 0 0,-110 188 902 0 0,34-50-1516 0 0,-71 90-2407 0 0,132-204-5396 0 0</inkml:trace>
</inkml:ink>
</file>

<file path=ppt/ink/ink3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9.178"/>
    </inkml:context>
    <inkml:brush xml:id="br0">
      <inkml:brushProperty name="width" value="0.05" units="cm"/>
      <inkml:brushProperty name="height" value="0.05" units="cm"/>
    </inkml:brush>
  </inkml:definitions>
  <inkml:trace contextRef="#ctx0" brushRef="#br0">60 16 11522 0 0,'0'0'2474'0'0,"8"-9"1407"0"0,-6 8-3770 0 0,0 0 0 0 0,0 0-1 0 0,1 0 1 0 0,-1 1 0 0 0,0-1 0 0 0,1 0-1 0 0,-1 1 1 0 0,1 0 0 0 0,-1-1-1 0 0,1 1 1 0 0,3 0 0 0 0,-5 1-70 0 0,0-1 0 0 0,0 0-1 0 0,0 0 1 0 0,0 0 0 0 0,-1 1 0 0 0,1-1 0 0 0,0 0 0 0 0,0 1 0 0 0,0-1-1 0 0,-1 1 1 0 0,1-1 0 0 0,0 1 0 0 0,-1-1 0 0 0,1 1 0 0 0,0-1-1 0 0,-1 1 1 0 0,1 0 0 0 0,-1-1 0 0 0,1 1 0 0 0,-1 0 0 0 0,1-1 0 0 0,-1 1-1 0 0,1 0 1 0 0,-1 0 0 0 0,0 0 0 0 0,1-1 0 0 0,-1 1 0 0 0,0 0-1 0 0,0 0 1 0 0,0 0 0 0 0,0 0 0 0 0,0 0 0 0 0,0-1 0 0 0,0 1 0 0 0,0 0-1 0 0,0 0 1 0 0,0 0 0 0 0,0 0 0 0 0,0 0 0 0 0,-1-1 0 0 0,1 1-1 0 0,0 0 1 0 0,-1 1 0 0 0,0 1-34 0 0,0 0 1 0 0,-1 0-1 0 0,1-1 0 0 0,-1 1 1 0 0,1 0-1 0 0,-1-1 0 0 0,0 0 1 0 0,0 1-1 0 0,0-1 0 0 0,0 0 1 0 0,0 0-1 0 0,0 0 0 0 0,-1 0 0 0 0,1 0 1 0 0,-1-1-1 0 0,1 1 0 0 0,-1-1 1 0 0,0 1-1 0 0,1-1 0 0 0,-1 0 1 0 0,-4 1-1 0 0,4-1-89 0 0,1-1 1 0 0,0 1-1 0 0,-1-1 1 0 0,1 1-1 0 0,0-1 1 0 0,-1 0-1 0 0,1 0 1 0 0,-1 0-1 0 0,1 0 1 0 0,0-1-1 0 0,-1 1 1 0 0,1 0-1 0 0,-1-1 1 0 0,1 0-1 0 0,0 1 1 0 0,0-1-1 0 0,-1 0 1 0 0,1 0-1 0 0,0-1 1 0 0,0 1-1 0 0,0 0 0 0 0,0-1 1 0 0,0 1-1 0 0,1-1 1 0 0,-1 1-1 0 0,0-1 1 0 0,-1-2-1 0 0,2 3-48 0 0,1 0 0 0 0,-1 0 0 0 0,1-1 0 0 0,0 1 0 0 0,0 0-1 0 0,0 0 1 0 0,-1 0 0 0 0,1 0 0 0 0,0 0 0 0 0,0 0 0 0 0,0 0-1 0 0,1 0 1 0 0,-1-1 0 0 0,0 1 0 0 0,0 0 0 0 0,1 0 0 0 0,-1 0 0 0 0,0 0-1 0 0,1 0 1 0 0,-1 0 0 0 0,1 0 0 0 0,-1 0 0 0 0,1 0 0 0 0,0 0-1 0 0,-1 1 1 0 0,1-1 0 0 0,0 0 0 0 0,0 0 0 0 0,-1 0 0 0 0,1 1-1 0 0,0-1 1 0 0,0 1 0 0 0,0-1 0 0 0,0 0 0 0 0,1 0 0 0 0,1-1-71 0 0,1 0 1 0 0,-1 0 0 0 0,0 1 0 0 0,0-1-1 0 0,1 1 1 0 0,-1 0 0 0 0,1-1 0 0 0,-1 2 0 0 0,7-2-1 0 0,-6 2 286 0 0,0 1-1 0 0,0-1 1 0 0,0 1-1 0 0,0 0 1 0 0,-1 0-1 0 0,1 1 1 0 0,0-1-1 0 0,5 4 1 0 0,-8-5 8 0 0,1 1 1 0 0,-1 0-1 0 0,1 0 1 0 0,-1 0-1 0 0,1 0 1 0 0,-1 0-1 0 0,0 0 0 0 0,1 0 1 0 0,-1 1-1 0 0,0-1 1 0 0,0 0-1 0 0,0 1 1 0 0,0-1-1 0 0,0 1 1 0 0,0-1-1 0 0,0 1 1 0 0,-1-1-1 0 0,1 1 0 0 0,0-1 1 0 0,-1 1-1 0 0,1 3 1 0 0,-1-5 14 0 0,0 1-1 0 0,-1 0 1 0 0,1-1 0 0 0,0 1-1 0 0,-1 0 1 0 0,1-1 0 0 0,0 1-1 0 0,-1-1 1 0 0,1 1 0 0 0,-1 0-1 0 0,1-1 1 0 0,-1 1 0 0 0,1-1-1 0 0,-1 1 1 0 0,1-1 0 0 0,-1 0-1 0 0,1 1 1 0 0,-1-1 0 0 0,0 0-1 0 0,1 1 1 0 0,-1-1 0 0 0,0 0-1 0 0,1 1 1 0 0,-1-1 0 0 0,0 0-1 0 0,1 0 1 0 0,-1 0 0 0 0,0 0-1 0 0,1 0 1 0 0,-1 0 0 0 0,0 0 0 0 0,0 0-1 0 0,1 0 1 0 0,-1 0 0 0 0,0 0-1 0 0,1 0 1 0 0,-1-1 0 0 0,-1 1-1 0 0,-28-7 1287 0 0,12-1-3148 0 0,10 3-5028 0 0</inkml:trace>
</inkml:ink>
</file>

<file path=ppt/ink/ink3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19.584"/>
    </inkml:context>
    <inkml:brush xml:id="br0">
      <inkml:brushProperty name="width" value="0.05" units="cm"/>
      <inkml:brushProperty name="height" value="0.05" units="cm"/>
    </inkml:brush>
  </inkml:definitions>
  <inkml:trace contextRef="#ctx0" brushRef="#br0">36 3 920 0 0,'-14'-2'21307'0'0,"13"9"-18260"0"0,0 2-5607 0 0,-18 222 2679 0 0,20-133-6482 0 0,0-84-713 0 0</inkml:trace>
</inkml:ink>
</file>

<file path=ppt/ink/ink3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0.164"/>
    </inkml:context>
    <inkml:brush xml:id="br0">
      <inkml:brushProperty name="width" value="0.05" units="cm"/>
      <inkml:brushProperty name="height" value="0.05" units="cm"/>
    </inkml:brush>
  </inkml:definitions>
  <inkml:trace contextRef="#ctx0" brushRef="#br0">58 2 6449 0 0,'6'-2'10120'0'0,"-4"3"-10032"0"0,-1-1 0 0 0,1 0-1 0 0,0 1 1 0 0,0-1 0 0 0,0 1 0 0 0,0 0 0 0 0,-1-1 0 0 0,1 1 0 0 0,0 0-1 0 0,0 0 1 0 0,-1 0 0 0 0,1 0 0 0 0,-1 0 0 0 0,1 1 0 0 0,-1-1 0 0 0,0 0-1 0 0,1 1 1 0 0,-1-1 0 0 0,0 1 0 0 0,0 0 0 0 0,0-1 0 0 0,0 1-1 0 0,0 0 1 0 0,0-1 0 0 0,-1 1 0 0 0,1 0 0 0 0,0 0 0 0 0,-1 0 0 0 0,0 0-1 0 0,1-1 1 0 0,-1 4 0 0 0,0-5-61 0 0,0 1-1 0 0,0-1 1 0 0,0 1-1 0 0,0 0 1 0 0,0-1-1 0 0,-1 1 1 0 0,1-1-1 0 0,0 1 0 0 0,0-1 1 0 0,0 1-1 0 0,-1-1 1 0 0,1 0-1 0 0,0 1 1 0 0,-1-1-1 0 0,1 1 1 0 0,0-1-1 0 0,-1 1 1 0 0,1-1-1 0 0,-1 0 1 0 0,1 1-1 0 0,0-1 1 0 0,-1 0-1 0 0,1 0 1 0 0,-1 1-1 0 0,1-1 1 0 0,-1 0-1 0 0,1 0 1 0 0,-1 0-1 0 0,1 1 1 0 0,-1-1-1 0 0,1 0 1 0 0,-1 0-1 0 0,0 0 1 0 0,1 0-1 0 0,-1 0 1 0 0,1 0-1 0 0,-1 0 1 0 0,1 0-1 0 0,-1 0 0 0 0,1-1 1 0 0,-1 1-1 0 0,1 0 1 0 0,-1 0-1 0 0,1 0 1 0 0,-1 0-1 0 0,1-1 1 0 0,-1 1-1 0 0,1 0 1 0 0,-1-1-1 0 0,0 1 1 0 0,0-1-248 0 0,0 1 1 0 0,-1-1 0 0 0,1 0-1 0 0,0 1 1 0 0,0-1-1 0 0,0 0 1 0 0,0 0 0 0 0,0 0-1 0 0,0 1 1 0 0,0-1-1 0 0,0 0 1 0 0,0-1 0 0 0,0 1-1 0 0,0 0 1 0 0,0 0-1 0 0,1 0 1 0 0,-1 0 0 0 0,0-1-1 0 0,1 1 1 0 0,-1 0-1 0 0,1-2 1 0 0,-1 2 116 0 0,1 0-1 0 0,0 1 1 0 0,0-1-1 0 0,0 1 1 0 0,0-1-1 0 0,0 1 1 0 0,0-1-1 0 0,0 1 1 0 0,0-1-1 0 0,0 0 1 0 0,0 1-1 0 0,0-1 1 0 0,0 1-1 0 0,0-1 1 0 0,0 1-1 0 0,1-1 1 0 0,-1 1-1 0 0,0-1 1 0 0,0 1-1 0 0,1-1 1 0 0,-1 1-1 0 0,0-1 1 0 0,0 1-1 0 0,1-1 1 0 0,-1 1-1 0 0,1 0 1 0 0,-1-1-1 0 0,0 1 1 0 0,1-1-1 0 0,-1 1 1 0 0,1 0-1 0 0,-1 0 1 0 0,1-1-1 0 0,-1 1 1 0 0,1 0-1 0 0,-1 0 1 0 0,1-1-1 0 0,-1 1 1 0 0,1 0-1 0 0,0 0 1 0 0,-1 0-1 0 0,1 0 1 0 0,-1 0-1 0 0,1 0 1 0 0,-1 0-1 0 0,1 0 1 0 0,0 0-1 0 0,-1 0 1 0 0,1 0-1 0 0,-1 0 1 0 0,1 1-1 0 0,-1-1 1 0 0,1 0-1 0 0,-1 0 1 0 0,1 0-1 0 0,-1 1 1 0 0,2 0-1 0 0,0 0 187 0 0,0 0 0 0 0,0 1-1 0 0,0-1 1 0 0,1 1 0 0 0,-1 0-1 0 0,-1 0 1 0 0,1-1-1 0 0,0 1 1 0 0,0 0 0 0 0,-1 1-1 0 0,3 3 1 0 0,-3-5 68 0 0,-1 1-1 0 0,1 0 1 0 0,-1-1 0 0 0,1 1-1 0 0,-1 0 1 0 0,0 0 0 0 0,0-1-1 0 0,0 1 1 0 0,0 0 0 0 0,0 0-1 0 0,0 0 1 0 0,0-1 0 0 0,0 1-1 0 0,-1 0 1 0 0,1-1 0 0 0,-1 1-1 0 0,1 0 1 0 0,-1-1 0 0 0,0 1-1 0 0,0 0 1 0 0,1-1 0 0 0,-1 1-1 0 0,0-1 1 0 0,-1 1 0 0 0,1-1-1 0 0,0 0 1 0 0,0 0 0 0 0,0 1 0 0 0,-1-1-1 0 0,1 0 1 0 0,-1 0 0 0 0,1 0-1 0 0,-1 0 1 0 0,1 0 0 0 0,-4 0-1 0 0,1 2-228 0 0,-1-2 0 0 0,1 1 0 0 0,0 0 0 0 0,-1-1 0 0 0,-8 1 0 0 0,10-1-493 0 0,-1-1 0 0 0,0 0 1 0 0,1 0-1 0 0,-1 0 0 0 0,0 0 1 0 0,-6-2-1 0 0,1-2-1438 0 0,1-4-19 0 0</inkml:trace>
</inkml:ink>
</file>

<file path=ppt/ink/ink3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0.885"/>
    </inkml:context>
    <inkml:brush xml:id="br0">
      <inkml:brushProperty name="width" value="0.05" units="cm"/>
      <inkml:brushProperty name="height" value="0.05" units="cm"/>
    </inkml:brush>
  </inkml:definitions>
  <inkml:trace contextRef="#ctx0" brushRef="#br0">42 133 6449 0 0,'-5'-5'1142'0'0,"0"0"-1"0"0,1 0 1 0 0,0-1-1 0 0,0 0 1 0 0,1 0-1 0 0,0 0 1 0 0,-5-11-1 0 0,7 14-889 0 0,0 0 0 0 0,0 0 0 0 0,0 1 0 0 0,1-1 0 0 0,-1 0 0 0 0,1 0 0 0 0,-1 0 0 0 0,1 0 0 0 0,0 0 0 0 0,0 1 0 0 0,1-1 0 0 0,-1 0 0 0 0,1 0 0 0 0,-1 0 0 0 0,1 0 0 0 0,0 1 0 0 0,0-1 0 0 0,0 0 0 0 0,0 1 0 0 0,0-1 0 0 0,4-3 0 0 0,-4 4-244 0 0,0 1 1 0 0,0 0-1 0 0,0 0 1 0 0,1 0 0 0 0,-1 1-1 0 0,0-1 1 0 0,1 0 0 0 0,-1 0-1 0 0,1 1 1 0 0,-1-1 0 0 0,1 1-1 0 0,-1 0 1 0 0,1-1-1 0 0,-1 1 1 0 0,1 0 0 0 0,0 0-1 0 0,-1 0 1 0 0,1 0 0 0 0,-1 0-1 0 0,1 0 1 0 0,-1 0 0 0 0,1 0-1 0 0,0 1 1 0 0,-1-1-1 0 0,1 1 1 0 0,-1-1 0 0 0,1 1-1 0 0,-1-1 1 0 0,0 1 0 0 0,1 0-1 0 0,1 1 1 0 0,5 3-1427 0 0,1 0 0 0 0,-1 1 1 0 0,12 11-1 0 0,8 10 227 0 0,28 34 0 0 0,58 86 9411 0 0,-34-42-8162 0 0,-43-59-54 0 0,6 7-95 0 0,44 71 1 0 0,-81-114-4047 0 0</inkml:trace>
</inkml:ink>
</file>

<file path=ppt/ink/ink3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1.230"/>
    </inkml:context>
    <inkml:brush xml:id="br0">
      <inkml:brushProperty name="width" value="0.05" units="cm"/>
      <inkml:brushProperty name="height" value="0.05" units="cm"/>
    </inkml:brush>
  </inkml:definitions>
  <inkml:trace contextRef="#ctx0" brushRef="#br0">352 20 2304 0 0,'-23'-20'16677'0'0,"11"22"-8899"0"0,2 7-10940 0 0,-15 24 3383 0 0,2 1 0 0 0,-22 41 1 0 0,6-10-230 0 0,-117 207-395 0 0,137-232-74 0 0</inkml:trace>
</inkml:ink>
</file>

<file path=ppt/ink/ink3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2.277"/>
    </inkml:context>
    <inkml:brush xml:id="br0">
      <inkml:brushProperty name="width" value="0.05" units="cm"/>
      <inkml:brushProperty name="height" value="0.05" units="cm"/>
    </inkml:brush>
  </inkml:definitions>
  <inkml:trace contextRef="#ctx0" brushRef="#br0">8 24 5529 0 0,'-7'-14'10609'0'0,"8"13"-10534"0"0,0 0 0 0 0,0 0 0 0 0,1 0 0 0 0,-1 0 0 0 0,0 1 0 0 0,1-1 0 0 0,-1 0 1 0 0,1 1-1 0 0,-1-1 0 0 0,1 1 0 0 0,-1-1 0 0 0,1 1 0 0 0,-1 0 0 0 0,1-1 0 0 0,-1 1 0 0 0,1 0 0 0 0,1 0 0 0 0,0 1 34 0 0,-1-1-1 0 0,0 1 1 0 0,0 0 0 0 0,0 0-1 0 0,0 0 1 0 0,0 0 0 0 0,0 0 0 0 0,-1 0-1 0 0,1 0 1 0 0,0 0 0 0 0,0 1-1 0 0,-1-1 1 0 0,1 1 0 0 0,-1-1-1 0 0,2 3 1 0 0,-2-3-69 0 0,1 1 0 0 0,-1 0 0 0 0,0 0 0 0 0,0 0 0 0 0,0-1 0 0 0,0 1 0 0 0,0 0 0 0 0,-1 0 0 0 0,1 0 0 0 0,0 0 0 0 0,-1 1 0 0 0,0-1 0 0 0,1 0 0 0 0,-1 0 0 0 0,0 0 0 0 0,0 0-1 0 0,0 0 1 0 0,0 0 0 0 0,-1 1 0 0 0,0 1 0 0 0,1-3-47 0 0,0 0 1 0 0,-1 1-1 0 0,1-1 0 0 0,-1 0 0 0 0,0 0 0 0 0,1 0 0 0 0,-1 0 1 0 0,0 0-1 0 0,0 0 0 0 0,0 0 0 0 0,0 0 0 0 0,0 0 0 0 0,0 0 1 0 0,0 0-1 0 0,0-1 0 0 0,0 1 0 0 0,0 0 0 0 0,0-1 0 0 0,0 1 1 0 0,-1-1-1 0 0,1 1 0 0 0,0-1 0 0 0,0 1 0 0 0,-1-1 0 0 0,1 0 1 0 0,0 0-1 0 0,0 0 0 0 0,-1 0 0 0 0,1 0 0 0 0,0 0 0 0 0,-1 0 1 0 0,1 0-1 0 0,-2-1 0 0 0,1 1-130 0 0,0 0-1 0 0,1-1 1 0 0,-1 0 0 0 0,1 1-1 0 0,-1-1 1 0 0,1 0 0 0 0,-1 0-1 0 0,1 0 1 0 0,0 0 0 0 0,-1 0 0 0 0,1 0-1 0 0,0 0 1 0 0,0 0 0 0 0,-1-1-1 0 0,1 1 1 0 0,0 0 0 0 0,0-1-1 0 0,1 1 1 0 0,-1-1 0 0 0,0 1 0 0 0,0-1-1 0 0,1 1 1 0 0,-1-1 0 0 0,1 0-1 0 0,-1-1 1 0 0,1 2 105 0 0,-1 0-1 0 0,1 0 1 0 0,0 0-1 0 0,0 0 1 0 0,0 0-1 0 0,0 0 1 0 0,0 0-1 0 0,0 0 1 0 0,0 0-1 0 0,0 0 1 0 0,0 0-1 0 0,0 1 1 0 0,1-1-1 0 0,-1 0 1 0 0,0 0-1 0 0,1 0 1 0 0,-1 0-1 0 0,0 0 1 0 0,1 0-1 0 0,-1 1 1 0 0,1-1-1 0 0,0 0 1 0 0,-1 0-1 0 0,1 1 1 0 0,-1-1-1 0 0,1 0 1 0 0,0 1-1 0 0,0-1 1 0 0,-1 1-1 0 0,1-1 1 0 0,0 1-1 0 0,0-1 1 0 0,0 1-1 0 0,0 0 1 0 0,-1-1-1 0 0,1 1 1 0 0,0 0-1 0 0,0 0 1 0 0,0-1-1 0 0,0 1 1 0 0,0 0-1 0 0,0 0 1 0 0,1 0-1 0 0,0 0 154 0 0,-1 1 0 0 0,1-1 0 0 0,-1 0 0 0 0,1 1 0 0 0,-1-1 0 0 0,1 1-1 0 0,-1-1 1 0 0,1 1 0 0 0,-1-1 0 0 0,0 1 0 0 0,1 0 0 0 0,-1 0 0 0 0,2 2 0 0 0,-3-3-106 0 0,1 0 1 0 0,-1 1 0 0 0,1-1-1 0 0,-1 0 1 0 0,0 1-1 0 0,1-1 1 0 0,-1 0 0 0 0,0 1-1 0 0,1-1 1 0 0,-1 1-1 0 0,0-1 1 0 0,0 1 0 0 0,1-1-1 0 0,-1 1 1 0 0,0-1-1 0 0,0 1 1 0 0,0-1 0 0 0,0 1-1 0 0,0-1 1 0 0,1 1-1 0 0,-1-1 1 0 0,0 1-1 0 0,0 0 1 0 0,-1-1 0 0 0,1 1-1 0 0,0-1 1 0 0,0 1-1 0 0,0-1 1 0 0,0 1 0 0 0,0-1-1 0 0,0 1 1 0 0,-1-1-1 0 0,1 1 1 0 0,0-1 0 0 0,0 1-1 0 0,-1-1 1 0 0,1 1-1 0 0,0-1 1 0 0,-1 1 0 0 0,-3 2-396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29.885"/>
    </inkml:context>
    <inkml:brush xml:id="br0">
      <inkml:brushProperty name="width" value="0.05" units="cm"/>
      <inkml:brushProperty name="height" value="0.05" units="cm"/>
    </inkml:brush>
  </inkml:definitions>
  <inkml:trace contextRef="#ctx0" brushRef="#br0">0 28 456 0 0,'1'-1'197'0'0,"0"1"0"0"0,-1 0 1 0 0,1 0-1 0 0,0 0 0 0 0,-1 0 0 0 0,1 0 0 0 0,0 0 1 0 0,0 0-1 0 0,-1 0 0 0 0,1 0 0 0 0,0 0 0 0 0,-1 1 0 0 0,1-1 1 0 0,0 0-1 0 0,-1 0 0 0 0,1 0 0 0 0,-1 1 0 0 0,1-1 1 0 0,0 0-1 0 0,-1 1 0 0 0,1-1 0 0 0,-1 1 0 0 0,1-1 0 0 0,-1 1 1 0 0,1-1-1 0 0,-1 1 0 0 0,1-1 0 0 0,-1 1 0 0 0,0-1 1 0 0,1 1-1 0 0,-1 0 0 0 0,0-1 0 0 0,1 1 0 0 0,-1-1 0 0 0,0 1 1 0 0,0 0-1 0 0,0-1 0 0 0,1 2 0 0 0,8 29 684 0 0,-9-29-654 0 0,14 67 703 0 0,13 51-288 0 0,-27-126 268 0 0,0 0 1 0 0,1-1-1 0 0,0 1 0 0 0,0 0 0 0 0,0 0 0 0 0,1 0 0 0 0,-1 0 0 0 0,2 0 0 0 0,3-8 0 0 0,5-12 777 0 0,17-27-1 0 0,-19 39-1847 0 0,0 1 1 0 0,1 0-1 0 0,1 1 1 0 0,-1 0 0 0 0,2 0-1 0 0,16-12 1 0 0,-9 9-692 0 0</inkml:trace>
</inkml:ink>
</file>

<file path=ppt/ink/ink3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3.381"/>
    </inkml:context>
    <inkml:brush xml:id="br0">
      <inkml:brushProperty name="width" value="0.05" units="cm"/>
      <inkml:brushProperty name="height" value="0.05" units="cm"/>
    </inkml:brush>
  </inkml:definitions>
  <inkml:trace contextRef="#ctx0" brushRef="#br0">122 24 7370 0 0,'-1'-1'259'0'0,"1"1"1"0"0,-1 0 0 0 0,1-1-1 0 0,-1 1 1 0 0,1-1 0 0 0,-1 1-1 0 0,1-1 1 0 0,0 1 0 0 0,-1-1-1 0 0,1 0 1 0 0,0 1 0 0 0,-1-1-1 0 0,1 1 1 0 0,0-1 0 0 0,0 0-1 0 0,-1 1 1 0 0,1-1 0 0 0,0 0-1 0 0,0 1 1 0 0,0-1 0 0 0,0 0-1 0 0,0 1 1 0 0,0-2 0 0 0,0 1-109 0 0,1 1 0 0 0,-1-1 1 0 0,0 1-1 0 0,1 0 1 0 0,-1-1-1 0 0,1 1 0 0 0,-1-1 1 0 0,1 1-1 0 0,-1-1 0 0 0,1 1 1 0 0,-1 0-1 0 0,1 0 0 0 0,-1-1 1 0 0,1 1-1 0 0,0 0 0 0 0,-1 0 1 0 0,1-1-1 0 0,-1 1 1 0 0,2 0-1 0 0,1-1 19 0 0,0 1 1 0 0,0 0 0 0 0,1 0-1 0 0,-1 0 1 0 0,0 0-1 0 0,0 0 1 0 0,0 0-1 0 0,6 2 1 0 0,0 2 107 0 0,0 1 1 0 0,0-1-1 0 0,-1 2 0 0 0,1-1 0 0 0,-1 1 1 0 0,0 0-1 0 0,10 11 0 0 0,-15-14-234 0 0,1 0 0 0 0,-1 1 0 0 0,0 0-1 0 0,0 0 1 0 0,0 0 0 0 0,-1 0 0 0 0,1 1-1 0 0,-1-1 1 0 0,0 0 0 0 0,0 1 0 0 0,0 0-1 0 0,-1 0 1 0 0,0-1 0 0 0,0 1 0 0 0,0 0-1 0 0,0 0 1 0 0,-1 5 0 0 0,0-6-63 0 0,-2 0 0 0 0,1 1 0 0 0,0-1 0 0 0,-1 0-1 0 0,0 0 1 0 0,1-1 0 0 0,-2 1 0 0 0,1 0 0 0 0,0-1 0 0 0,-1 1 0 0 0,0-1 0 0 0,1 0 0 0 0,-1 0 0 0 0,-1 0 0 0 0,1 0 0 0 0,0 0 0 0 0,-1-1-1 0 0,-6 5 1 0 0,-3 0-324 0 0,0 1-1 0 0,-1-2 1 0 0,0 0-1 0 0,-16 4 0 0 0,10-4-398 0 0,0-2-1 0 0,0 0 1 0 0,-1-2-1 0 0,-38 1 1 0 0,84-4 1290 0 0,34-7 1 0 0,3 0-978 0 0,29 0-515 0 0,-2 0-4558 0 0,-51 4 2040 0 0</inkml:trace>
</inkml:ink>
</file>

<file path=ppt/ink/ink3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3.924"/>
    </inkml:context>
    <inkml:brush xml:id="br0">
      <inkml:brushProperty name="width" value="0.05" units="cm"/>
      <inkml:brushProperty name="height" value="0.05" units="cm"/>
    </inkml:brush>
  </inkml:definitions>
  <inkml:trace contextRef="#ctx0" brushRef="#br0">68 16 17052 0 0,'-7'-8'2033'0'0,"10"3"-843"0"0,18 2-978 0 0,-18 3-206 0 0,-1 1-1 0 0,1-1 1 0 0,-1 0 0 0 0,1 1 0 0 0,-1-1-1 0 0,1 1 1 0 0,-1 0 0 0 0,0 0 0 0 0,1 0-1 0 0,-1 0 1 0 0,0 0 0 0 0,0 0-1 0 0,0 1 1 0 0,0-1 0 0 0,0 1 0 0 0,3 3-1 0 0,-4-5 22 0 0,-1 1-1 0 0,1 0 1 0 0,-1-1-1 0 0,1 1 1 0 0,-1 0 0 0 0,0 0-1 0 0,1-1 1 0 0,-1 1-1 0 0,0 0 1 0 0,1 0-1 0 0,-1 0 1 0 0,0-1-1 0 0,0 1 1 0 0,0 0-1 0 0,0 0 1 0 0,0 0-1 0 0,0 0 1 0 0,0 0 0 0 0,0-1-1 0 0,0 2 1 0 0,-1-1 1 0 0,1 1 0 0 0,-1-1 1 0 0,0 0-1 0 0,1 0 0 0 0,-1 0 1 0 0,0 1-1 0 0,0-1 0 0 0,0 0 1 0 0,0 0-1 0 0,0 0 0 0 0,0 0 1 0 0,0-1-1 0 0,0 1 0 0 0,0 0 1 0 0,-1 0-1 0 0,0 0 0 0 0,-2 1 2 0 0,1-1 0 0 0,0 0 0 0 0,0 0 0 0 0,-1 0 0 0 0,1 0 0 0 0,0-1 0 0 0,-1 1 0 0 0,1-1 0 0 0,-1 0 0 0 0,1 0 0 0 0,-1 0 0 0 0,1 0 0 0 0,0 0 0 0 0,-1-1 0 0 0,-5-2 0 0 0,3 2-171 0 0,1-1 1 0 0,0 0-1 0 0,0 0 1 0 0,0-1 0 0 0,1 1-1 0 0,-1-1 1 0 0,0 0 0 0 0,1-1-1 0 0,-6-4 1 0 0,10 8 98 0 0,0 0 0 0 0,0-1-1 0 0,0 1 1 0 0,0 0 0 0 0,0 0-1 0 0,0 0 1 0 0,0 0 0 0 0,0-1 0 0 0,0 1-1 0 0,0 0 1 0 0,0 0 0 0 0,0 0-1 0 0,0 0 1 0 0,0-1 0 0 0,0 1 0 0 0,0 0-1 0 0,0 0 1 0 0,0 0 0 0 0,0 0-1 0 0,0-1 1 0 0,0 1 0 0 0,0 0 0 0 0,0 0-1 0 0,0 0 1 0 0,0 0 0 0 0,0-1-1 0 0,0 1 1 0 0,1 0 0 0 0,-1 0 0 0 0,0 0-1 0 0,0 0 1 0 0,0 0 0 0 0,0 0 0 0 0,0-1-1 0 0,0 1 1 0 0,1 0 0 0 0,-1 0-1 0 0,0 0 1 0 0,0 0 0 0 0,0 0 0 0 0,0 0-1 0 0,1 0 1 0 0,-1 0 0 0 0,0 0-1 0 0,14-6-870 0 0,13-1 156 0 0,-24 6 764 0 0,-1 1 0 0 0,0 0-1 0 0,1 0 1 0 0,-1 0 0 0 0,1 0-1 0 0,-1 0 1 0 0,1 0 0 0 0,-1 1-1 0 0,0-1 1 0 0,1 1 0 0 0,-1 0-1 0 0,0 0 1 0 0,3 1 0 0 0,-9 5 846 0 0</inkml:trace>
</inkml:ink>
</file>

<file path=ppt/ink/ink3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4.814"/>
    </inkml:context>
    <inkml:brush xml:id="br0">
      <inkml:brushProperty name="width" value="0.05" units="cm"/>
      <inkml:brushProperty name="height" value="0.05" units="cm"/>
    </inkml:brush>
  </inkml:definitions>
  <inkml:trace contextRef="#ctx0" brushRef="#br0">3 66 10594 0 0,'-1'-2'157'0'0,"1"1"0"0"0,-1-1 0 0 0,1 1 0 0 0,0-1-1 0 0,0 0 1 0 0,0 1 0 0 0,0-1 0 0 0,0 0 0 0 0,0 1-1 0 0,1-1 1 0 0,-1 1 0 0 0,0-1 0 0 0,1 0 0 0 0,-1 1 0 0 0,1-1-1 0 0,0 1 1 0 0,-1-1 0 0 0,1 1 0 0 0,0 0 0 0 0,0-1 0 0 0,0 1-1 0 0,0 0 1 0 0,0 0 0 0 0,0-1 0 0 0,2 0 0 0 0,-1-1 1 0 0,1 0 1 0 0,0 1 0 0 0,0-1 0 0 0,1 1 0 0 0,-1-1-1 0 0,0 1 1 0 0,1 0 0 0 0,-1 0 0 0 0,5-1-1 0 0,-6 3-86 0 0,1 0-1 0 0,-1 0 0 0 0,0 0 1 0 0,0 0-1 0 0,1 0 0 0 0,-1 1 1 0 0,0-1-1 0 0,0 1 0 0 0,0-1 0 0 0,0 1 1 0 0,0 0-1 0 0,0 0 0 0 0,0 0 1 0 0,0 0-1 0 0,0 0 0 0 0,0 0 0 0 0,0 1 1 0 0,2 2-1 0 0,33 32 462 0 0,-32-31-428 0 0,173 211 848 0 0,-80-92-838 0 0,-18-13-2177 0 0</inkml:trace>
</inkml:ink>
</file>

<file path=ppt/ink/ink3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5.237"/>
    </inkml:context>
    <inkml:brush xml:id="br0">
      <inkml:brushProperty name="width" value="0.05" units="cm"/>
      <inkml:brushProperty name="height" value="0.05" units="cm"/>
    </inkml:brush>
  </inkml:definitions>
  <inkml:trace contextRef="#ctx0" brushRef="#br0">517 1 15203 0 0,'-3'-1'220'0'0,"1"1"-1"0"0,-1 0 1 0 0,0 0-1 0 0,0 0 1 0 0,0 1-1 0 0,1-1 0 0 0,-1 1 1 0 0,0-1-1 0 0,1 1 1 0 0,-1 0-1 0 0,1 0 1 0 0,-1 0-1 0 0,1 1 1 0 0,-1-1-1 0 0,1 0 1 0 0,-1 1-1 0 0,1 0 1 0 0,0-1-1 0 0,0 1 0 0 0,-3 3 1 0 0,-6 7 62 0 0,0 0 1 0 0,-12 18 0 0 0,15-19 89 0 0,-24 31-195 0 0,-177 212 1555 0 0,57-92-4527 0 0,137-145-4508 0 0</inkml:trace>
</inkml:ink>
</file>

<file path=ppt/ink/ink3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5.642"/>
    </inkml:context>
    <inkml:brush xml:id="br0">
      <inkml:brushProperty name="width" value="0.05" units="cm"/>
      <inkml:brushProperty name="height" value="0.05" units="cm"/>
    </inkml:brush>
  </inkml:definitions>
  <inkml:trace contextRef="#ctx0" brushRef="#br0">80 96 12443 0 0,'-1'1'259'0'0,"0"0"1"0"0,-1 0-1 0 0,1 0 0 0 0,-1 0 1 0 0,1-1-1 0 0,-1 1 1 0 0,0 0-1 0 0,1-1 1 0 0,-1 1-1 0 0,0-1 0 0 0,1 0 1 0 0,-1 1-1 0 0,0-1 1 0 0,0 0-1 0 0,1 0 1 0 0,-1 0-1 0 0,0 0 0 0 0,0 0 1 0 0,1-1-1 0 0,-1 1 1 0 0,0-1-1 0 0,-2 0 1 0 0,2 0-166 0 0,0 1 0 0 0,0-1 0 0 0,0 0 0 0 0,1 0 0 0 0,-1 0 0 0 0,0 0 1 0 0,0 0-1 0 0,1 0 0 0 0,-1 0 0 0 0,1 0 0 0 0,-1-1 0 0 0,1 1 0 0 0,0-1 1 0 0,-1 1-1 0 0,1-1 0 0 0,0 0 0 0 0,0 1 0 0 0,0-1 0 0 0,-1-4 0 0 0,1 4-81 0 0,0 0-1 0 0,1 0 1 0 0,-1-1-1 0 0,1 1 1 0 0,0 0-1 0 0,0-1 1 0 0,0 1-1 0 0,0 0 1 0 0,0-1-1 0 0,0 1 1 0 0,0 0-1 0 0,1-1 1 0 0,-1 1-1 0 0,1 0 1 0 0,0 0-1 0 0,0 0 1 0 0,0-1-1 0 0,0 1 1 0 0,0 0-1 0 0,0 0 1 0 0,0 0-1 0 0,3-2 1 0 0,-1 1-56 0 0,-1 1-1 0 0,1 1 1 0 0,-1-1 0 0 0,1 0-1 0 0,0 0 1 0 0,0 1-1 0 0,0 0 1 0 0,0 0 0 0 0,0 0-1 0 0,0 0 1 0 0,0 0 0 0 0,0 0-1 0 0,0 1 1 0 0,1-1 0 0 0,-1 1-1 0 0,5 0 1 0 0,-6 0 5 0 0,1 0-1 0 0,0 0 1 0 0,0 1 0 0 0,0-1-1 0 0,0 1 1 0 0,-1-1 0 0 0,1 1 0 0 0,0 0-1 0 0,-1 0 1 0 0,1 0 0 0 0,0 0-1 0 0,-1 1 1 0 0,1-1 0 0 0,-1 1 0 0 0,0-1-1 0 0,1 1 1 0 0,-1 0 0 0 0,0 0-1 0 0,0 0 1 0 0,0 0 0 0 0,2 4 0 0 0,-3-4 32 0 0,0 0 0 0 0,0 0 0 0 0,0 0 0 0 0,0 1 1 0 0,-1-1-1 0 0,1 0 0 0 0,-1 1 0 0 0,0-1 0 0 0,1 0 1 0 0,-1 1-1 0 0,0-1 0 0 0,0 0 0 0 0,-1 1 0 0 0,1-1 1 0 0,0 0-1 0 0,-1 0 0 0 0,1 1 0 0 0,-1-1 0 0 0,0 0 1 0 0,0 0-1 0 0,0 0 0 0 0,0 1 0 0 0,0-1 0 0 0,0 0 1 0 0,-1-1-1 0 0,-2 4 0 0 0,2-3 65 0 0,0 0 0 0 0,0 0 0 0 0,-1 0 0 0 0,1 0 0 0 0,0-1 0 0 0,-1 1 0 0 0,1-1 0 0 0,-1 0 0 0 0,0 0-1 0 0,1 0 1 0 0,-1 0 0 0 0,0 0 0 0 0,0 0 0 0 0,0-1 0 0 0,0 0 0 0 0,1 1 0 0 0,-1-1 0 0 0,0 0 0 0 0,0 0 0 0 0,0-1 0 0 0,0 1 0 0 0,0 0 0 0 0,-5-3 0 0 0,5 3-62 0 0,0-1 1 0 0,0 0 0 0 0,1 0 0 0 0,-1 0-1 0 0,0 0 1 0 0,0 0 0 0 0,1-1 0 0 0,-1 1-1 0 0,1-1 1 0 0,-1 0 0 0 0,1 0 0 0 0,0 1-1 0 0,-1-2 1 0 0,1 1 0 0 0,0 0-1 0 0,1 0 1 0 0,-1-1 0 0 0,0 1 0 0 0,1-1-1 0 0,-1 1 1 0 0,1-1 0 0 0,0 0 0 0 0,-2-3-1 0 0,3 5-87 0 0,1 1 1 0 0,-1-1-1 0 0,0 0 0 0 0,0 0 0 0 0,0 0 0 0 0,1 0 0 0 0,-1 0 0 0 0,0 0 0 0 0,1 1 0 0 0,-1-1 1 0 0,1 0-1 0 0,-1 0 0 0 0,1 1 0 0 0,-1-1 0 0 0,1 0 0 0 0,0 1 0 0 0,-1-1 0 0 0,1 0 1 0 0,0 1-1 0 0,-1-1 0 0 0,1 1 0 0 0,0-1 0 0 0,0 1 0 0 0,-1-1 0 0 0,1 1 0 0 0,0 0 1 0 0,0-1-1 0 0,0 1 0 0 0,0 0 0 0 0,0 0 0 0 0,0 0 0 0 0,-1 0 0 0 0,3 0 0 0 0,30-4-1040 0 0,-32 4 997 0 0,-3 0-637 0 0</inkml:trace>
</inkml:ink>
</file>

<file path=ppt/ink/ink3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05:26.268"/>
    </inkml:context>
    <inkml:brush xml:id="br0">
      <inkml:brushProperty name="width" value="0.05" units="cm"/>
      <inkml:brushProperty name="height" value="0.05" units="cm"/>
    </inkml:brush>
  </inkml:definitions>
  <inkml:trace contextRef="#ctx0" brushRef="#br0">46 43 14283 0 0,'-1'0'150'0'0,"1"-1"-1"0"0,-1 1 1 0 0,1-1-1 0 0,0 1 1 0 0,-1-1-1 0 0,1 0 1 0 0,0 1-1 0 0,0-1 0 0 0,0 1 1 0 0,-1-1-1 0 0,1 0 1 0 0,0 1-1 0 0,0-1 1 0 0,0 0-1 0 0,0 1 1 0 0,0-1-1 0 0,0 0 1 0 0,0 1-1 0 0,0-1 1 0 0,0 0-1 0 0,0 1 1 0 0,1-1-1 0 0,-1 1 1 0 0,0-1-1 0 0,0 0 1 0 0,1 1-1 0 0,-1-1 1 0 0,0 1-1 0 0,1-1 1 0 0,-1 0-1 0 0,0 1 1 0 0,1-1-1 0 0,-1 1 1 0 0,1-1-1 0 0,-1 1 1 0 0,1 0-1 0 0,-1-1 1 0 0,1 1-1 0 0,-1 0 1 0 0,1-1-1 0 0,-1 1 1 0 0,1 0-1 0 0,0-1 1 0 0,0 1-1 0 0,29-14-72 0 0,-25 12-57 0 0,1 1 0 0 0,-1 0-1 0 0,1 1 1 0 0,-1-1 0 0 0,1 1 0 0 0,-1 0-1 0 0,1 1 1 0 0,6 1 0 0 0,-10-2-24 0 0,0 0 0 0 0,0 1 0 0 0,0-1 0 0 0,0 1 0 0 0,0 0 1 0 0,0 0-1 0 0,0 0 0 0 0,-1 0 0 0 0,1 0 0 0 0,0 0 0 0 0,2 2 0 0 0,-4-2 25 0 0,1 0-1 0 0,0 0 1 0 0,-1-1-1 0 0,1 1 1 0 0,-1 0-1 0 0,1 0 0 0 0,-1 0 1 0 0,1 0-1 0 0,-1 0 1 0 0,0 0-1 0 0,0 0 1 0 0,1 0-1 0 0,-1 0 0 0 0,0 0 1 0 0,0 0-1 0 0,0 0 1 0 0,0 0-1 0 0,0 0 1 0 0,0 0-1 0 0,0 0 0 0 0,-1 0 1 0 0,1 0-1 0 0,-1 2 1 0 0,0 0-21 0 0,0-1 0 0 0,0 1-1 0 0,0 0 1 0 0,-1-1 0 0 0,0 1 0 0 0,1-1 0 0 0,-1 1 0 0 0,0-1 0 0 0,0 0 0 0 0,0 0 0 0 0,0 0 0 0 0,-1 0 0 0 0,1 0 0 0 0,-1 0 0 0 0,1 0 0 0 0,-1-1 0 0 0,1 0 0 0 0,-1 1 0 0 0,0-1 0 0 0,0 0 0 0 0,0 0-1 0 0,1 0 1 0 0,-1-1 0 0 0,0 1 0 0 0,0-1 0 0 0,-3 0 0 0 0,0 1-58 0 0,0-1-1 0 0,0 0 0 0 0,0 0 0 0 0,0 0 1 0 0,0-1-1 0 0,0 0 0 0 0,1 0 1 0 0,-1-1-1 0 0,0 0 0 0 0,1 0 1 0 0,-1 0-1 0 0,-5-3 0 0 0,9 4-2 0 0,0 0 0 0 0,0 0 0 0 0,1 0 0 0 0,-1 0-1 0 0,1-1 1 0 0,-1 1 0 0 0,1 0 0 0 0,-1-1-1 0 0,1 1 1 0 0,0-1 0 0 0,-1 0 0 0 0,1 1 0 0 0,0-1-1 0 0,0 0 1 0 0,-1-2 0 0 0,2 3-8 0 0,0 0 0 0 0,0 0 1 0 0,1 0-1 0 0,-1 0 0 0 0,0 0 0 0 0,0 0 0 0 0,1 0 1 0 0,-1 0-1 0 0,1 0 0 0 0,-1 0 0 0 0,1 0 0 0 0,-1 0 1 0 0,1 0-1 0 0,0 1 0 0 0,-1-1 0 0 0,1 0 0 0 0,0 0 1 0 0,0 1-1 0 0,-1-1 0 0 0,1 0 0 0 0,0 1 0 0 0,0-1 1 0 0,0 1-1 0 0,0-1 0 0 0,0 1 0 0 0,0-1 1 0 0,0 1-1 0 0,0 0 0 0 0,1-1 0 0 0,3 0 86 0 0,-1 0 0 0 0,1 0-1 0 0,-1 1 1 0 0,1-1 0 0 0,-1 1 0 0 0,1 0 0 0 0,0 0-1 0 0,-1 0 1 0 0,1 1 0 0 0,-1 0 0 0 0,1-1-1 0 0,-1 2 1 0 0,0-1 0 0 0,1 0 0 0 0,-1 1 0 0 0,0 0-1 0 0,0 0 1 0 0,7 4 0 0 0,-27 18-3781 0 0,14-19 3399 0 0</inkml:trace>
</inkml:ink>
</file>

<file path=ppt/ink/ink3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2:48.229"/>
    </inkml:context>
    <inkml:brush xml:id="br0">
      <inkml:brushProperty name="width" value="0.05" units="cm"/>
      <inkml:brushProperty name="height" value="0.05" units="cm"/>
    </inkml:brush>
  </inkml:definitions>
  <inkml:trace contextRef="#ctx0" brushRef="#br0">81 12 6641 0 0,'23'-2'3140'0'0,"-23"2"-3021"0"0,0-1 0 0 0,0 1 0 0 0,-1-1 1 0 0,1 1-1 0 0,0 0 0 0 0,-1-1 0 0 0,1 1 1 0 0,0 0-1 0 0,-1-1 0 0 0,1 1 0 0 0,-1 0 1 0 0,1-1-1 0 0,0 1 0 0 0,-1 0 0 0 0,1 0 1 0 0,-1-1-1 0 0,1 1 0 0 0,-1 0 0 0 0,1 0 0 0 0,-1 0 1 0 0,1 0-1 0 0,-1 0 0 0 0,1-1 0 0 0,-1 1 1 0 0,1 0-1 0 0,-1 1 0 0 0,-13-4 2344 0 0,10 7-274 0 0,12 15 579 0 0,0-2-3013 0 0,-8-15 288 0 0,1 1 0 0 0,-1-1 0 0 0,0 0 0 0 0,0 1 0 0 0,0-1 0 0 0,0 1 0 0 0,-1-1 0 0 0,1 0 0 0 0,-1 1 0 0 0,1-1 0 0 0,-1 0 0 0 0,0 1 0 0 0,0-1 0 0 0,0 0 0 0 0,0 0 0 0 0,0 0 0 0 0,-1 0 0 0 0,1 0 0 0 0,0 0 0 0 0,-1 0 0 0 0,0 0 0 0 0,1 0 0 0 0,-1-1 0 0 0,0 1 0 0 0,0-1 0 0 0,0 1 0 0 0,0-1 0 0 0,0 0 0 0 0,0 0 0 0 0,0 0 0 0 0,-1 0 0 0 0,1 0 0 0 0,0 0 0 0 0,-1-1 0 0 0,1 1 0 0 0,0-1 0 0 0,-1 0 0 0 0,1 1 0 0 0,0-1 0 0 0,-1 0 0 0 0,1-1 0 0 0,-1 1 0 0 0,1 0 0 0 0,0-1 0 0 0,-1 1 0 0 0,1-1 0 0 0,0 1 0 0 0,-1-1 0 0 0,1 0 0 0 0,0 0 0 0 0,-3-2 0 0 0,4 2-117 0 0,1 0-1 0 0,-1 0 0 0 0,0 0 0 0 0,1 1 0 0 0,-1-1 0 0 0,1 0 1 0 0,-1 0-1 0 0,1 0 0 0 0,-1-1 0 0 0,1 1 0 0 0,0 0 0 0 0,0 0 1 0 0,-1 0-1 0 0,1 0 0 0 0,0 0 0 0 0,0 0 0 0 0,0 0 0 0 0,0 0 1 0 0,0 0-1 0 0,1-1 0 0 0,-1 1 0 0 0,0 0 0 0 0,0 0 0 0 0,1 0 1 0 0,-1 0-1 0 0,0 0 0 0 0,1 0 0 0 0,-1 0 0 0 0,1 0 0 0 0,1-1 1 0 0,0-2-45 0 0,0 0 0 0 0,1 0 1 0 0,0 0-1 0 0,0 0 1 0 0,6-6-1 0 0,-4 6 74 0 0,0 0 0 0 0,1 0 0 0 0,0 0 1 0 0,0 0-1 0 0,7-2 0 0 0,-10 5-26 0 0,0-1 0 0 0,0 1 0 0 0,0 0 0 0 0,0 0 0 0 0,1 1 0 0 0,-1-1 0 0 0,0 1 0 0 0,0-1 0 0 0,1 1 0 0 0,-1 0 0 0 0,0 0 0 0 0,6 1 0 0 0,-8-1 111 0 0,-1 1 1 0 0,1-1-1 0 0,-1 0 1 0 0,1 0 0 0 0,-1 0-1 0 0,1 1 1 0 0,0-1-1 0 0,-1 0 1 0 0,1 1-1 0 0,-1-1 1 0 0,1 0-1 0 0,-1 1 1 0 0,1-1-1 0 0,-1 1 1 0 0,0-1-1 0 0,1 1 1 0 0,-1-1-1 0 0,0 1 1 0 0,1-1-1 0 0,-1 1 1 0 0,0-1-1 0 0,1 1 1 0 0,-1-1 0 0 0,0 1-1 0 0,0 0 1 0 0,0-1-1 0 0,0 1 1 0 0,1-1-1 0 0,-1 1 1 0 0,0 0-1 0 0,0-1 1 0 0,0 1-1 0 0,0 0 1 0 0,0-1-1 0 0,0 1 1 0 0,-1-1-1 0 0,1 1 1 0 0,0 0-1 0 0,0-1 1 0 0,0 1-1 0 0,-1-1 1 0 0,1 2 0 0 0,-1-1-4 0 0,0 1 0 0 0,1-1 1 0 0,-1 0-1 0 0,0 0 1 0 0,0 1-1 0 0,0-1 1 0 0,0 0-1 0 0,0 0 0 0 0,0 0 1 0 0,0 0-1 0 0,0 0 1 0 0,0 0-1 0 0,0 0 1 0 0,0-1-1 0 0,-1 1 0 0 0,1 0 1 0 0,0 0-1 0 0,-2 0 1 0 0,-4 0 35 0 0,1-1 0 0 0,0 1 0 0 0,-1-1 0 0 0,-10-1 0 0 0,15 1-150 0 0,0 0 0 0 0,1-1-1 0 0,-1 1 1 0 0,0-1-1 0 0,1 1 1 0 0,-1-1 0 0 0,0 1-1 0 0,1-1 1 0 0,-1 0-1 0 0,-1-1 1 0 0,2 1-19 0 0,1 1-1 0 0,-1-1 1 0 0,1 1-1 0 0,0-1 1 0 0,-1 1-1 0 0,1-1 1 0 0,0 1-1 0 0,-1-1 1 0 0,1 1-1 0 0,0-1 1 0 0,0 1-1 0 0,0-1 1 0 0,-1 0-1 0 0,1 1 1 0 0,0-1 0 0 0,0 1-1 0 0,0-1 1 0 0,0 0-1 0 0,0 1 1 0 0,0-1-1 0 0,0 1 1 0 0,0-1-1 0 0,0 0 1 0 0,0 1-1 0 0,1-1 1 0 0,-1 1-1 0 0,0-1 1 0 0,1-1-1 0 0,-1 1 9 0 0,1 0 0 0 0,0 0 0 0 0,-1 0-1 0 0,1-1 1 0 0,0 1 0 0 0,0 0 0 0 0,-1 0-1 0 0,1 0 1 0 0,0 0 0 0 0,0 0 0 0 0,0 1-1 0 0,0-1 1 0 0,0 0 0 0 0,1 0 0 0 0,-1 1 0 0 0,0-1-1 0 0,0 0 1 0 0,0 1 0 0 0,1-1 0 0 0,-1 1-1 0 0,0 0 1 0 0,1-1 0 0 0,-1 1 0 0 0,0 0-1 0 0,1 0 1 0 0,-1 0 0 0 0,0 0 0 0 0,1 0-1 0 0,-1 0 1 0 0,0 0 0 0 0,1 0 0 0 0,-1 1-1 0 0,0-1 1 0 0,2 1 0 0 0,0 0 178 0 0,0 0 1 0 0,0 0-1 0 0,-1 0 1 0 0,1 1-1 0 0,0-1 0 0 0,-1 1 1 0 0,1-1-1 0 0,-1 1 1 0 0,1 0-1 0 0,-1 0 0 0 0,0 0 1 0 0,0 0-1 0 0,0 1 1 0 0,3 2-1 0 0,-4-3 37 0 0,-1-1-1 0 0,1 0 1 0 0,0 0 0 0 0,-1 0-1 0 0,1 0 1 0 0,0 1 0 0 0,-1-1-1 0 0,0 0 1 0 0,1 1 0 0 0,-1-1-1 0 0,0 0 1 0 0,1 1 0 0 0,-1-1 0 0 0,0 0-1 0 0,0 1 1 0 0,0-1 0 0 0,0 1-1 0 0,0-1 1 0 0,-1 0 0 0 0,1 1-1 0 0,0-1 1 0 0,-1 0 0 0 0,1 1-1 0 0,-1-1 1 0 0,1 0 0 0 0,-1 0-1 0 0,0 0 1 0 0,1 1 0 0 0,-1-1-1 0 0,0 0 1 0 0,0 0 0 0 0,-1 1-1 0 0,0 0-68 0 0,-1 0-1 0 0,0-1 0 0 0,1 1 0 0 0,-1-1 0 0 0,0 0 1 0 0,0 0-1 0 0,0 0 0 0 0,0 0 0 0 0,0 0 0 0 0,0-1 1 0 0,0 1-1 0 0,0-1 0 0 0,-6 0 0 0 0</inkml:trace>
</inkml:ink>
</file>

<file path=ppt/ink/ink3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08.557"/>
    </inkml:context>
    <inkml:brush xml:id="br0">
      <inkml:brushProperty name="width" value="0.05" units="cm"/>
      <inkml:brushProperty name="height" value="0.05" units="cm"/>
    </inkml:brush>
  </inkml:definitions>
  <inkml:trace contextRef="#ctx0" brushRef="#br0">470 137 9674 0 0,'0'-6'611'0'0,"-1"0"0"0"0,0 0 0 0 0,0 0 1 0 0,0 1-1 0 0,-1-1 0 0 0,0 0 0 0 0,-4-9 0 0 0,3 10-368 0 0,0-1 0 0 0,0 1 1 0 0,0 0-1 0 0,0 0 0 0 0,-1 0 0 0 0,0 0 1 0 0,0 0-1 0 0,0 1 0 0 0,-1 0 0 0 0,1 0 1 0 0,-1 0-1 0 0,-8-5 0 0 0,4 6-179 0 0,1 0 0 0 0,0 1 0 0 0,-1 0 0 0 0,1 0 0 0 0,-1 1 0 0 0,0 0 0 0 0,0 0 0 0 0,1 1 0 0 0,-1 1 0 0 0,0-1-1 0 0,0 1 1 0 0,1 1 0 0 0,-1-1 0 0 0,1 2 0 0 0,-1-1 0 0 0,-13 7 0 0 0,12-5-72 0 0,1 0 0 0 0,-1 1 0 0 0,0 0-1 0 0,1 1 1 0 0,0 0 0 0 0,1 1 0 0 0,-1 0 0 0 0,1 0-1 0 0,1 1 1 0 0,-1 0 0 0 0,1 0 0 0 0,1 1 0 0 0,-7 9-1 0 0,10-12-124 0 0,0 0-1 0 0,1 0 0 0 0,0 0 0 0 0,0 0 0 0 0,0 0 1 0 0,1 1-1 0 0,0-1 0 0 0,0 0 0 0 0,1 1 0 0 0,0-1 1 0 0,0 1-1 0 0,0-1 0 0 0,1 1 0 0 0,0-1 0 0 0,0 0 1 0 0,1 1-1 0 0,-1-1 0 0 0,1 0 0 0 0,5 9 0 0 0,4 8-839 0 0,2-1 0 0 0,0 0 0 0 0,27 32 0 0 0,-21-28 833 0 0,14 18-95 0 0,38 54 136 0 0,-63-85 113 0 0,-1-1 0 0 0,-1 2 0 0 0,0-1 0 0 0,0 0-1 0 0,-1 1 1 0 0,3 16 0 0 0,-8-27 30 0 0,1 1 0 0 0,-1 0 0 0 0,1 0 1 0 0,-1 0-1 0 0,0-1 0 0 0,-1 1 0 0 0,1 0 0 0 0,-1 0 1 0 0,1-1-1 0 0,-1 1 0 0 0,0 0 0 0 0,-1-1 0 0 0,1 1 1 0 0,-1-1-1 0 0,-3 7 0 0 0,2-5 304 0 0,-1-1-1 0 0,0 1 1 0 0,0 0-1 0 0,0-1 1 0 0,-1 0 0 0 0,1 0-1 0 0,-1 0 1 0 0,0-1-1 0 0,-6 4 1 0 0,-1-1 31 0 0,0 0 0 0 0,0-1-1 0 0,0-1 1 0 0,-1 0 0 0 0,1 0 0 0 0,-1-1 0 0 0,0-1-1 0 0,-19 1 1 0 0,23-3-743 0 0,-1 0 0 0 0,1-1 0 0 0,-1 0 0 0 0,1 0 0 0 0,0-1 0 0 0,0 0 0 0 0,0-1 0 0 0,-15-6 0 0 0,20 7 225 0 0,-1 0 0 0 0,1-1 0 0 0,0 1 1 0 0,0-1-1 0 0,0 0 0 0 0,0 0 1 0 0,0-1-1 0 0,0 1 0 0 0,1-1 1 0 0,0 0-1 0 0,0 0 0 0 0,0 0 0 0 0,0 0 1 0 0,1 0-1 0 0,-1 0 0 0 0,1-1 1 0 0,-3-7-1 0 0,1-7 211 0 0</inkml:trace>
</inkml:ink>
</file>

<file path=ppt/ink/ink3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09.403"/>
    </inkml:context>
    <inkml:brush xml:id="br0">
      <inkml:brushProperty name="width" value="0.05" units="cm"/>
      <inkml:brushProperty name="height" value="0.05" units="cm"/>
    </inkml:brush>
  </inkml:definitions>
  <inkml:trace contextRef="#ctx0" brushRef="#br0">75 5 6449 0 0,'-1'1'200'0'0,"0"-1"-1"0"0,1 0 0 0 0,-1 0 0 0 0,0 1 1 0 0,0-1-1 0 0,0 0 0 0 0,1 1 0 0 0,-1-1 0 0 0,0 1 1 0 0,0-1-1 0 0,1 1 0 0 0,-1-1 0 0 0,0 1 1 0 0,1 0-1 0 0,-1-1 0 0 0,1 1 0 0 0,-1 0 0 0 0,1 0 1 0 0,-1-1-1 0 0,0 2 0 0 0,-8 18-577 0 0,7-15 700 0 0,-8 18-74 0 0,2 0 1 0 0,1 0-1 0 0,0 1 0 0 0,2 0 0 0 0,1 0 1 0 0,-3 48-1 0 0,7-58-126 0 0,0 0 1 0 0,0 0-1 0 0,2 0 0 0 0,0 0 0 0 0,0-1 1 0 0,1 1-1 0 0,1-1 0 0 0,0 0 1 0 0,1 0-1 0 0,1 0 0 0 0,0 0 0 0 0,0-1 1 0 0,15 21-1 0 0,-20-32-133 0 0,-1 0 0 0 0,1 0 0 0 0,0 0 0 0 0,0 0 0 0 0,0 0 0 0 0,-1 0 0 0 0,1-1 0 0 0,0 1 0 0 0,0 0 0 0 0,0 0 0 0 0,0-1 0 0 0,0 1 0 0 0,0 0 0 0 0,1-1 0 0 0,-1 1 0 0 0,0-1 1 0 0,0 1-1 0 0,0-1 0 0 0,1 0 0 0 0,-1 0 0 0 0,0 1 0 0 0,0-1 0 0 0,0 0 0 0 0,1 0 0 0 0,-1 0 0 0 0,0 0 0 0 0,0 0 0 0 0,1-1 0 0 0,-1 1 0 0 0,2-1 0 0 0,0 0-25 0 0,0-1-1 0 0,0-1 1 0 0,0 1-1 0 0,0 0 1 0 0,0-1-1 0 0,0 1 1 0 0,-1-1 0 0 0,1 0-1 0 0,1-4 1 0 0,8-9 95 0 0,-1 0 0 0 0,-1-2 0 0 0,0 1-1 0 0,12-35 1 0 0,21-82 365 0 0,-26 73-590 0 0,19-72-231 0 0,-45 164 5961 0 0,0 1-5630 0 0,-8 48 1 0 0,14-40 65 0 0,1 1 1 0 0,2-1 0 0 0,1 1 0 0 0,11 55 0 0 0,-6-62-3016 0 0,13 39 0 0 0,-13-57-2532 0 0</inkml:trace>
</inkml:ink>
</file>

<file path=ppt/ink/ink3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10.271"/>
    </inkml:context>
    <inkml:brush xml:id="br0">
      <inkml:brushProperty name="width" value="0.05" units="cm"/>
      <inkml:brushProperty name="height" value="0.05" units="cm"/>
    </inkml:brush>
  </inkml:definitions>
  <inkml:trace contextRef="#ctx0" brushRef="#br0">11 452 9674 0 0,'-1'-1'125'0'0,"0"-1"0"0"0,0 0 0 0 0,-1 0 0 0 0,1-1 0 0 0,1 1 0 0 0,-1 0 0 0 0,0 0 0 0 0,0 0 0 0 0,1-1-1 0 0,-1 1 1 0 0,1 0 0 0 0,0-1 0 0 0,0 1 0 0 0,0 0 0 0 0,0-1 0 0 0,0-2 0 0 0,7-42 940 0 0,-5 38-676 0 0,6-31 0 0 0,2 1-1 0 0,1 0 1 0 0,2 0-1 0 0,2 2 0 0 0,1 0 1 0 0,38-63-1 0 0,-54 100-380 0 0,0-1 0 0 0,0 1 0 0 0,0 0 0 0 0,0-1 0 0 0,1 1 0 0 0,-1 0 0 0 0,0 0 0 0 0,0-1 0 0 0,0 1 0 0 0,0 0 0 0 0,0 0 0 0 0,1-1 0 0 0,-1 1 0 0 0,0 0-1 0 0,0 0 1 0 0,0-1 0 0 0,1 1 0 0 0,-1 0 0 0 0,0 0 0 0 0,0 0 0 0 0,1 0 0 0 0,-1-1 0 0 0,0 1 0 0 0,0 0 0 0 0,1 0 0 0 0,-1 0 0 0 0,0 0 0 0 0,1 0 0 0 0,-1 0 0 0 0,0 0-1 0 0,0 0 1 0 0,1 0 0 0 0,-1 0 0 0 0,0 0 0 0 0,1 0 0 0 0,-1 0 0 0 0,0 0 0 0 0,1 0 0 0 0,-1 0 0 0 0,0 0 0 0 0,0 0 0 0 0,1 0 0 0 0,-1 0 0 0 0,0 0 0 0 0,1 1 0 0 0,-1-1 0 0 0,0 0-1 0 0,0 0 1 0 0,1 1 0 0 0,6 20 740 0 0,-2 41 542 0 0,-4-54-1236 0 0,-2 377 79 0 0,-3-354-111 0 0,6-59-64 0 0,0 1 1 0 0,1 0-1 0 0,2 0 1 0 0,14-45 0 0 0,48-101-3021 0 0,-57 152 2057 0 0,1-1 0 0 0,16-21 0 0 0,-23 36 903 0 0,1 0 1 0 0,1 0-1 0 0,-1 1 1 0 0,1 0-1 0 0,1 0 1 0 0,-1 0-1 0 0,1 1 1 0 0,0 0-1 0 0,10-6 1 0 0,-17 11 155 0 0,1 0 1 0 0,-1 0-1 0 0,0 0 1 0 0,1 0-1 0 0,-1 0 1 0 0,1 0-1 0 0,-1 1 1 0 0,0-1-1 0 0,1 0 1 0 0,-1 0-1 0 0,1 0 1 0 0,-1 0-1 0 0,0 1 1 0 0,1-1-1 0 0,-1 0 1 0 0,0 0-1 0 0,1 1 1 0 0,-1-1-1 0 0,0 0 1 0 0,1 0 0 0 0,-1 1-1 0 0,0-1 1 0 0,1 0-1 0 0,-1 1 1 0 0,0-1-1 0 0,0 1 1 0 0,0-1-1 0 0,1 0 1 0 0,-1 1-1 0 0,0-1 1 0 0,0 1-1 0 0,0-1 1 0 0,0 0-1 0 0,0 1 1 0 0,0 0-1 0 0,6 19 320 0 0,-5-17-223 0 0,7 39 169 0 0,-2-1 1 0 0,2 70-1 0 0,-6-77-218 0 0,0-18 100 0 0,-2 1 1 0 0,0-1 0 0 0,0 0-1 0 0,-2 1 1 0 0,0-1-1 0 0,0 0 1 0 0,-2 0-1 0 0,0 0 1 0 0,-12 29 63 0 0,15-44 268 0 0,3-15-699 0 0,8-29-1016 0 0,2 0 1 0 0,2 1-1 0 0,35-74 1 0 0,-33 83 398 0 0,2 2 1 0 0,1 0-1 0 0,2 1 1 0 0,0 1-1 0 0,34-34 808 0 0,-55 63 41 0 0,0 0 0 0 0,0 0 0 0 0,0 0 1 0 0,-1 1-1 0 0,1-1 0 0 0,0 0 0 0 0,0 0 1 0 0,0 0-1 0 0,1 2 1682 0 0,-1-2-1682 0 0,0 0 0 0 0,1 0 1 0 0,-1 0-1 0 0,0 0 0 0 0,0 0 0 0 0,0 0 1 0 0,0 0-1 0 0,0 0 0 0 0,0 0 0 0 0,0 0 1 0 0,0 0-1 0 0,0 0 0 0 0,1 0 0 0 0,-1 0 1 0 0,0 0-1 0 0,0 0 0 0 0,0 0 0 0 0,0 0 1 0 0,0 0-1 0 0,0 0 0 0 0,-3 16 2038 0 0,-7 26-1127 0 0,8-35-626 0 0,-7 30-255 0 0,1 0 1 0 0,1 1-1 0 0,2 0 1 0 0,1 57-1 0 0,5-79-60 0 0,0-1 0 0 0,1 0 0 0 0,1 0 0 0 0,0 0 0 0 0,1 0 0 0 0,6 15 0 0 0,-6-21-27 0 0,0 0 1 0 0,1 0-1 0 0,0-1 0 0 0,1 1 0 0 0,0-1 0 0 0,0-1 1 0 0,0 1-1 0 0,1-1 0 0 0,0 0 0 0 0,10 8 1 0 0,-11-11 13 0 0,0 0 0 0 0,0-1 1 0 0,0 0-1 0 0,0 0 1 0 0,0 0-1 0 0,1 0 1 0 0,-1-1-1 0 0,1-1 0 0 0,-1 1 1 0 0,1-1-1 0 0,0 0 1 0 0,0 0-1 0 0,-1-1 1 0 0,10 0-1 0 0,-5-1-193 0 0,1 0 0 0 0,0-2 0 0 0,-1 1 0 0 0,1-1 0 0 0,-1-1 0 0 0,0 0 0 0 0,16-8 0 0 0,4-4-5495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0.841"/>
    </inkml:context>
    <inkml:brush xml:id="br0">
      <inkml:brushProperty name="width" value="0.05" units="cm"/>
      <inkml:brushProperty name="height" value="0.05" units="cm"/>
    </inkml:brush>
  </inkml:definitions>
  <inkml:trace contextRef="#ctx0" brushRef="#br0">238 144 6913 0 0,'2'-3'9249'0'0,"-1"-5"-8624"0"0,0 1-1 0 0,-1 0 1 0 0,1 0 0 0 0,-1-1-1 0 0,-1 1 1 0 0,0 0-1 0 0,0 0 1 0 0,0-1-1 0 0,-4-10 1 0 0,4 15-630 0 0,0 0 0 0 0,0 0 0 0 0,0 0 0 0 0,0 0 0 0 0,-1 0 0 0 0,1 0 0 0 0,-1 0 0 0 0,0 1 0 0 0,0-1-1 0 0,0 1 1 0 0,0-1 0 0 0,0 1 0 0 0,-1 0 0 0 0,1 0 0 0 0,-1 0 0 0 0,1 0 0 0 0,-1 0 0 0 0,0 1 0 0 0,1-1 0 0 0,-1 1 0 0 0,0 0 0 0 0,0-1 0 0 0,0 1 0 0 0,0 1 0 0 0,-1-1-1 0 0,-2 0 1 0 0,3 1-58 0 0,0 0-1 0 0,0 1 1 0 0,0-1-1 0 0,0 1 1 0 0,0 0-1 0 0,1 0 1 0 0,-1 0-1 0 0,0 0 1 0 0,0 1-1 0 0,1-1 0 0 0,-1 1 1 0 0,1-1-1 0 0,-1 1 1 0 0,1 0-1 0 0,0 0 1 0 0,0 0-1 0 0,-4 5 1 0 0,-3 3-34 0 0,1 1 0 0 0,-10 16-1 0 0,3-3-14 0 0,1 1 0 0 0,2 0-1 0 0,-15 43 1 0 0,23-58 104 0 0,1 1 1 0 0,0-1-1 0 0,1 1 1 0 0,0-1-1 0 0,1 1 1 0 0,0 0-1 0 0,1 0 1 0 0,0-1 0 0 0,0 1-1 0 0,1 0 1 0 0,1 0-1 0 0,4 15 1 0 0,-4-21-8 0 0,0-1 0 0 0,0 1 0 0 0,0 0 0 0 0,1-1 0 0 0,0 0 0 0 0,0 0 0 0 0,0 0 0 0 0,1 0 0 0 0,-1 0 0 0 0,5 3 0 0 0,-7-5-8 0 0,1-1 1 0 0,-1 0-1 0 0,1 0 1 0 0,-1 0-1 0 0,1 0 1 0 0,-1 0-1 0 0,1 0 0 0 0,0-1 1 0 0,-1 1-1 0 0,1 0 1 0 0,0-1-1 0 0,0 0 1 0 0,0 1-1 0 0,-1-1 1 0 0,1 0-1 0 0,0 0 1 0 0,0 0-1 0 0,0 0 1 0 0,0 0-1 0 0,-1 0 1 0 0,1 0-1 0 0,0-1 1 0 0,0 1-1 0 0,0-1 1 0 0,-1 1-1 0 0,1-1 1 0 0,0 0-1 0 0,-1 0 1 0 0,1 0-1 0 0,-1 0 1 0 0,3-1-1 0 0,4-5-60 0 0,0-1-1 0 0,0 0 1 0 0,0-1-1 0 0,-1 0 1 0 0,0 0-1 0 0,-1 0 1 0 0,5-11-1 0 0,34-76-1143 0 0,-31 63 516 0 0,-3 11-319 0 0,-6 12 12 0 0,0-1 1 0 0,-1 1-1 0 0,0-1 0 0 0,3-13 1 0 0,-12 44 8227 0 0,-5 28-5170 0 0,9-36-2024 0 0,1 0 1 0 0,0 0-1 0 0,0 0 1 0 0,2 0-1 0 0,-1 0 1 0 0,2 0-1 0 0,4 15 1 0 0,-5-22-36 0 0,0 0 0 0 0,0 0-1 0 0,0 0 1 0 0,1 0 0 0 0,0 0 0 0 0,0-1 0 0 0,0 0 0 0 0,5 6 0 0 0,-5-8 14 0 0,-1 1 1 0 0,0-1-1 0 0,1-1 0 0 0,-1 1 0 0 0,1 0 0 0 0,0-1 1 0 0,0 1-1 0 0,0-1 0 0 0,-1 0 0 0 0,1 0 0 0 0,0 0 1 0 0,0 0-1 0 0,1-1 0 0 0,-1 1 0 0 0,4-1 1 0 0,8-1-1375 0 0,3-5-5221 0 0</inkml:trace>
</inkml:ink>
</file>

<file path=ppt/ink/ink3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28.823"/>
    </inkml:context>
    <inkml:brush xml:id="br0">
      <inkml:brushProperty name="width" value="0.05" units="cm"/>
      <inkml:brushProperty name="height" value="0.05" units="cm"/>
    </inkml:brush>
  </inkml:definitions>
  <inkml:trace contextRef="#ctx0" brushRef="#br0">381 4 3225 0 0,'-8'-3'17626'0'0,"-6"11"-12812"0"0,-16 20-8479 0 0,21-19 5502 0 0,-280 312-2349 0 0,259-284 168 0 0</inkml:trace>
</inkml:ink>
</file>

<file path=ppt/ink/ink3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41.745"/>
    </inkml:context>
    <inkml:brush xml:id="br0">
      <inkml:brushProperty name="width" value="0.05" units="cm"/>
      <inkml:brushProperty name="height" value="0.05" units="cm"/>
    </inkml:brush>
  </inkml:definitions>
  <inkml:trace contextRef="#ctx0" brushRef="#br0">684 7 11979 0 0,'-1'-1'131'0'0,"0"0"0"0"0,-1 1 0 0 0,1-1 0 0 0,0 0 1 0 0,-1 1-1 0 0,1-1 0 0 0,-1 1 0 0 0,1-1 0 0 0,-1 1 0 0 0,1 0 1 0 0,-1 0-1 0 0,1 0 0 0 0,-1 0 0 0 0,1 0 0 0 0,-1 0 1 0 0,0 0-1 0 0,-1 1 0 0 0,0 0 164 0 0,-1 0-1 0 0,1 1 1 0 0,-1 0-1 0 0,1-1 1 0 0,0 1 0 0 0,-4 4-1 0 0,-25 20 776 0 0,2 2 1 0 0,1 1-1 0 0,-39 51 0 0 0,35-40-652 0 0,-67 73 570 0 0,-57 70-50 0 0,118-133-845 0 0,-57 98 0 0 0,88-136-429 0 0,2 1 0 0 0,0 1 0 0 0,0 0 0 0 0,1-1 0 0 0,1 1 0 0 0,-3 18-1 0 0,5-7-7184 0 0</inkml:trace>
</inkml:ink>
</file>

<file path=ppt/ink/ink3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1:41.391"/>
    </inkml:context>
    <inkml:brush xml:id="br0">
      <inkml:brushProperty name="width" value="0.05" units="cm"/>
      <inkml:brushProperty name="height" value="0.05" units="cm"/>
    </inkml:brush>
  </inkml:definitions>
  <inkml:trace contextRef="#ctx0" brushRef="#br0">474 40 3225 0 0,'5'-15'90'0'0,"-2"10"362"0"0,1-15 14899 0 0,-27 54-14383 0 0,10-15-462 0 0,-137 163 258 0 0,59-76-763 0 0,36-41-39 0 0,-79 104-2089 0 0,114-139-4782 0 0</inkml:trace>
</inkml:ink>
</file>

<file path=ppt/ink/ink3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1.502"/>
    </inkml:context>
    <inkml:brush xml:id="br0">
      <inkml:brushProperty name="width" value="0.05" units="cm"/>
      <inkml:brushProperty name="height" value="0.05" units="cm"/>
    </inkml:brush>
  </inkml:definitions>
  <inkml:trace contextRef="#ctx0" brushRef="#br0">0 157 10138 0 0,'1'-5'272'0'0,"0"-1"0"0"0,0 1 1 0 0,0-1-1 0 0,0 1 0 0 0,1-1 0 0 0,0 1 0 0 0,0 0 0 0 0,1 0 0 0 0,-1 0 1 0 0,1 0-1 0 0,0 1 0 0 0,1-1 0 0 0,-1 1 0 0 0,1-1 0 0 0,0 1 0 0 0,0 0 1 0 0,0 1-1 0 0,0-1 0 0 0,5-3 0 0 0,3-1 16 0 0,1 0 0 0 0,0 0 0 0 0,0 1 0 0 0,0 1 0 0 0,0 0 0 0 0,17-4 0 0 0,-25 9-122 0 0,1-1 1 0 0,-1 1-1 0 0,1 0 0 0 0,0 1 1 0 0,-1 0-1 0 0,1-1 0 0 0,0 2 1 0 0,-1-1-1 0 0,1 1 0 0 0,-1 0 1 0 0,1 0-1 0 0,9 3 0 0 0,-8-1-47 0 0,1 1-1 0 0,-1-1 1 0 0,0 1-1 0 0,0 1 1 0 0,-1-1-1 0 0,1 1 1 0 0,-1 0-1 0 0,6 7 1 0 0,7 10 23 0 0,-1 1 0 0 0,-1 1 0 0 0,27 50 0 0 0,-29-49-51 0 0,39 77 73 0 0,-32-58-87 0 0,1 0 0 0 0,36 46 1 0 0,-55-85-114 0 0,0 1 1 0 0,1-1 0 0 0,-1 0 0 0 0,1 0-1 0 0,1-1 1 0 0,-1 0 0 0 0,0 0 0 0 0,1 0-1 0 0,0 0 1 0 0,0-1 0 0 0,0 0 0 0 0,1 0-1 0 0,-1-1 1 0 0,1 0 0 0 0,9 2 0 0 0,1-3-430 0 0</inkml:trace>
</inkml:ink>
</file>

<file path=ppt/ink/ink3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07.105"/>
    </inkml:context>
    <inkml:brush xml:id="br0">
      <inkml:brushProperty name="width" value="0.05" units="cm"/>
      <inkml:brushProperty name="height" value="0.05" units="cm"/>
    </inkml:brush>
  </inkml:definitions>
  <inkml:trace contextRef="#ctx0" brushRef="#br0">1 37 4145 0 0,'0'-8'13355'0'0,"1"3"-13340"0"0,7-14 82 0 0,-7 19-100 0 0,-1 0 0 0 0,1-1 1 0 0,-1 1-1 0 0,1-1 0 0 0,-1 1 0 0 0,1 0 1 0 0,0-1-1 0 0,-1 1 0 0 0,1 0 1 0 0,0-1-1 0 0,-1 1 0 0 0,1 0 0 0 0,0 0 1 0 0,-1 0-1 0 0,1 0 0 0 0,0 0 1 0 0,-1 0-1 0 0,1 0 0 0 0,0 0 1 0 0,0 0-1 0 0,-1 0 0 0 0,1 0 0 0 0,0 0 1 0 0,-1 0-1 0 0,1 0 0 0 0,0 1 1 0 0,-1-1-1 0 0,2 1 0 0 0,14 7 38 0 0,-15-7-34 0 0,5 3 14 0 0,0 0 0 0 0,0 1 0 0 0,0 0-1 0 0,0 1 1 0 0,-1-1 0 0 0,0 1 0 0 0,0 0 0 0 0,0 1-1 0 0,-1-1 1 0 0,7 14 0 0 0,-2-5 9 0 0,15 25 51 0 0,15 23 38 0 0,84 107 0 0 0,59 18-142 0 0,-111-116-1901 0 0,-68-71 1187 0 0</inkml:trace>
</inkml:ink>
</file>

<file path=ppt/ink/ink3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07.485"/>
    </inkml:context>
    <inkml:brush xml:id="br0">
      <inkml:brushProperty name="width" value="0.05" units="cm"/>
      <inkml:brushProperty name="height" value="0.05" units="cm"/>
    </inkml:brush>
  </inkml:definitions>
  <inkml:trace contextRef="#ctx0" brushRef="#br0">519 7 14747 0 0,'-2'-1'240'0'0,"1"0"-1"0"0,0 1 0 0 0,-1-1 1 0 0,1 0-1 0 0,-1 1 1 0 0,1-1-1 0 0,-1 1 0 0 0,0-1 1 0 0,1 1-1 0 0,-1 0 1 0 0,1 0-1 0 0,-1 0 1 0 0,0 0-1 0 0,1 0 0 0 0,-1 0 1 0 0,0 0-1 0 0,1 1 1 0 0,-1-1-1 0 0,1 0 0 0 0,-1 1 1 0 0,1-1-1 0 0,-1 1 1 0 0,1 0-1 0 0,-1-1 0 0 0,1 1 1 0 0,0 0-1 0 0,-1 0 1 0 0,1 0-1 0 0,-2 2 1 0 0,-6 5-49 0 0,1-1 1 0 0,0 1 0 0 0,-9 13 0 0 0,7-9-44 0 0,-133 164 72 0 0,15-17-88 0 0,108-136-457 0 0,1 2 0 0 0,1 0 1 0 0,1 1-1 0 0,2 1 0 0 0,0 0 1 0 0,2 1-1 0 0,-13 39 0 0 0,20-46-7151 0 0</inkml:trace>
</inkml:ink>
</file>

<file path=ppt/ink/ink3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3.104"/>
    </inkml:context>
    <inkml:brush xml:id="br0">
      <inkml:brushProperty name="width" value="0.05" units="cm"/>
      <inkml:brushProperty name="height" value="0.05" units="cm"/>
    </inkml:brush>
  </inkml:definitions>
  <inkml:trace contextRef="#ctx0" brushRef="#br0">0 0 5529 0 0,'1'47'13087'0'0,"2"7"-9925"0"0,0 72-3802 0 0,-2-89 378 0 0,-2 67 644 0 0,-4-35-3942 0 0,5-63 2378 0 0</inkml:trace>
</inkml:ink>
</file>

<file path=ppt/ink/ink3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3.454"/>
    </inkml:context>
    <inkml:brush xml:id="br0">
      <inkml:brushProperty name="width" value="0.05" units="cm"/>
      <inkml:brushProperty name="height" value="0.05" units="cm"/>
    </inkml:brush>
  </inkml:definitions>
  <inkml:trace contextRef="#ctx0" brushRef="#br0">11 0 6913 0 0,'-3'26'3915'0'0,"-5"96"986"0"0,8 1-3399 0 0,1-52-2558 0 0,-1-47-4749 0 0</inkml:trace>
</inkml:ink>
</file>

<file path=ppt/ink/ink3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4.079"/>
    </inkml:context>
    <inkml:brush xml:id="br0">
      <inkml:brushProperty name="width" value="0.05" units="cm"/>
      <inkml:brushProperty name="height" value="0.05" units="cm"/>
    </inkml:brush>
  </inkml:definitions>
  <inkml:trace contextRef="#ctx0" brushRef="#br0">17 25 7370 0 0,'0'-1'478'0'0,"0"0"0"0"0,0 0 0 0 0,0 0 0 0 0,0 0 0 0 0,1 0 0 0 0,-1 0 0 0 0,0 0 0 0 0,0 0 0 0 0,1 0 0 0 0,-1 0 0 0 0,0 0 0 0 0,1 0 0 0 0,-1 0 0 0 0,1 1 0 0 0,0-1 0 0 0,-1 0 0 0 0,2-1 0 0 0,-1 1-298 0 0,1 0-1 0 0,-1 0 0 0 0,0 1 0 0 0,1-1 1 0 0,-1 0-1 0 0,1 1 0 0 0,-1-1 0 0 0,1 1 0 0 0,-1 0 1 0 0,1 0-1 0 0,-1-1 0 0 0,1 1 0 0 0,-1 0 1 0 0,1 0-1 0 0,0 0 0 0 0,2 1 0 0 0,-1-1-141 0 0,1 1 0 0 0,-1-1 1 0 0,0 1-1 0 0,0 0 0 0 0,1 0 0 0 0,-1 1 0 0 0,0-1 0 0 0,0 1 0 0 0,0-1 0 0 0,0 1 0 0 0,0 0 1 0 0,-1 0-1 0 0,6 4 0 0 0,-8-5-41 0 0,1-1 0 0 0,-1 1 0 0 0,1 0 0 0 0,-1-1 1 0 0,1 1-1 0 0,-1 0 0 0 0,0 0 0 0 0,1-1 0 0 0,-1 1 0 0 0,0 0 0 0 0,1 0 1 0 0,-1-1-1 0 0,0 1 0 0 0,0 0 0 0 0,0 0 0 0 0,0 0 0 0 0,1-1 0 0 0,-1 1 1 0 0,0 0-1 0 0,-1 0 0 0 0,1 0 0 0 0,0-1 0 0 0,0 1 0 0 0,0 0 0 0 0,-1 1 1 0 0,0-1-30 0 0,1 0-1 0 0,-1 0 1 0 0,0 0 0 0 0,0 0 0 0 0,0 0 0 0 0,0 0 0 0 0,0 0 0 0 0,0 0 0 0 0,0 0 0 0 0,-1 0 0 0 0,1-1 0 0 0,0 1 0 0 0,-3 0 0 0 0,0 1 25 0 0,0-1 0 0 0,0 0 1 0 0,-1 0-1 0 0,1 0 1 0 0,0 0-1 0 0,0-1 0 0 0,-1 0 1 0 0,-8 0-1 0 0,9-1-26 0 0,1 0 1 0 0,-1 0-1 0 0,0 0 0 0 0,0 0 1 0 0,1-1-1 0 0,-1 1 0 0 0,1-1 1 0 0,-1 0-1 0 0,-3-3 0 0 0,49 4-4225 0 0,-41 1 4227 0 0,1 1 1 0 0,-1-1-1 0 0,0 0 0 0 0,1 0 1 0 0,-1 1-1 0 0,0-1 0 0 0,1 1 0 0 0,-1-1 1 0 0,0 1-1 0 0,1-1 0 0 0,-1 1 1 0 0,0 0-1 0 0,0 0 0 0 0,0-1 0 0 0,1 1 1 0 0,-1 0-1 0 0,0 0 0 0 0,0 0 1 0 0,-1 0-1 0 0,1 0 0 0 0,0 1 0 0 0,0-1 1 0 0,0 0-1 0 0,-1 0 0 0 0,1 1 1 0 0,0-1-1 0 0,-1 0 0 0 0,0 1 0 0 0,1-1 1 0 0,-1 0-1 0 0,0 1 0 0 0,1-1 1 0 0,-1 3-1 0 0,0-2-21 0 0,0 1-1 0 0,0-1 1 0 0,-1 0 0 0 0,1 1 0 0 0,-1-1 0 0 0,1 1-1 0 0,-1-1 1 0 0,0 0 0 0 0,0 0 0 0 0,0 1 0 0 0,0-1-1 0 0,0 0 1 0 0,-1 0 0 0 0,1 0 0 0 0,-1 0-1 0 0,1 0 1 0 0,-1 0 0 0 0,0-1 0 0 0,-1 3 0 0 0,-8 2 52 0 0</inkml:trace>
</inkml:ink>
</file>

<file path=ppt/ink/ink3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19.640"/>
    </inkml:context>
    <inkml:brush xml:id="br0">
      <inkml:brushProperty name="width" value="0.05" units="cm"/>
      <inkml:brushProperty name="height" value="0.05" units="cm"/>
    </inkml:brush>
  </inkml:definitions>
  <inkml:trace contextRef="#ctx0" brushRef="#br0">12 110 3225 0 0,'-1'-2'354'0'0,"0"1"0"0"0,0-1 0 0 0,0 0 0 0 0,0 1 0 0 0,0-1 0 0 0,0 0 0 0 0,0 0 0 0 0,0 0 0 0 0,1 0 0 0 0,-1 0-1 0 0,1 0 1 0 0,-1 0 0 0 0,1 0 0 0 0,0 0 0 0 0,0 0 0 0 0,0 0 0 0 0,0 0 0 0 0,0 0 0 0 0,0 0 0 0 0,1 0 0 0 0,-1 0 0 0 0,1 0 0 0 0,-1 0 0 0 0,1 0 0 0 0,1-2 0 0 0,-1 0 180 0 0,1 0 0 0 0,1 0 0 0 0,-1 0 0 0 0,0 0 0 0 0,1 0 0 0 0,0 0 0 0 0,0 1 0 0 0,0-1 0 0 0,4-3 0 0 0,-5 5-515 0 0,1 0 0 0 0,-1 1 0 0 0,0-1 0 0 0,1 1 0 0 0,-1 0 0 0 0,1 0 0 0 0,0-1 0 0 0,-1 2 0 0 0,1-1 0 0 0,0 0 0 0 0,-1 0 1 0 0,1 1-1 0 0,0 0 0 0 0,0-1 0 0 0,0 1 0 0 0,-1 0 0 0 0,7 1 0 0 0,-5 0 43 0 0,1 0 0 0 0,-1 1 1 0 0,1 0-1 0 0,-1-1 0 0 0,1 1 0 0 0,-1 1 0 0 0,0-1 1 0 0,0 1-1 0 0,7 5 0 0 0,1 3 111 0 0,0 1-1 0 0,-1 1 1 0 0,0 0 0 0 0,17 26-1 0 0,70 126-51 0 0,-1-2-2 0 0,-66-112-117 0 0,-19-29 14 0 0,2 0 0 0 0,0 0 0 0 0,29 31 0 0 0,-37-48-1855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5.136"/>
    </inkml:context>
    <inkml:brush xml:id="br0">
      <inkml:brushProperty name="width" value="0.05" units="cm"/>
      <inkml:brushProperty name="height" value="0.05" units="cm"/>
      <inkml:brushProperty name="color" value="#004F8B"/>
    </inkml:brush>
  </inkml:definitions>
  <inkml:trace contextRef="#ctx0" brushRef="#br0">6 47 1824 0 0,'-1'-1'110'0'0,"0"1"0"0"0,1-1 0 0 0,0 0-1 0 0,-1 1 1 0 0,1-1 0 0 0,-1 0-1 0 0,1 1 1 0 0,0-1 0 0 0,-1 0-1 0 0,1 1 1 0 0,0-1 0 0 0,0 0 0 0 0,0 0-1 0 0,-1 0 1 0 0,1 1 0 0 0,0-1-1 0 0,0 0 1 0 0,0 0 0 0 0,0 1-1 0 0,0-1 1 0 0,1 0 0 0 0,-1 0 0 0 0,0 1-1 0 0,0-1 1 0 0,0 0 0 0 0,1 0-1 0 0,-1 1 1 0 0,0-1 0 0 0,1 0 0 0 0,0-1-1 0 0,0 1 272 0 0,1-1 0 0 0,0 1 0 0 0,0-1-1 0 0,-1 1 1 0 0,1 0 0 0 0,0-1 0 0 0,0 1 0 0 0,0 0-1 0 0,1 0 1 0 0,1-1 0 0 0,4 0-137 0 0,0 1 1 0 0,0-1-1 0 0,0 1 1 0 0,0 0-1 0 0,0 1 1 0 0,0 0-1 0 0,1 0 1 0 0,-1 1-1 0 0,0 0 1 0 0,0 0-1 0 0,0 1 1 0 0,-1 0-1 0 0,1 1 1 0 0,0-1-1 0 0,8 5 1 0 0,14 8 585 0 0,0 1 1 0 0,33 23 0 0 0,-59-36-742 0 0,32 21 1065 0 0,58 52-1 0 0,-76-59-862 0 0,0 0 0 0 0,-2 2 0 0 0,0 0 0 0 0,21 34 1 0 0,-34-48-238 0 0,0 1 1 0 0,0-1 0 0 0,0 1 0 0 0,-1 0-1 0 0,0 0 1 0 0,0 0 0 0 0,-1 0 0 0 0,0 0-1 0 0,0 1 1 0 0,0-1 0 0 0,-1 0 0 0 0,0 1-1 0 0,-1 10 1 0 0,1-14-36 0 0,-1 1 0 0 0,0 0 0 0 0,0 0 1 0 0,-1 0-1 0 0,1 0 0 0 0,-1-1 0 0 0,0 1 0 0 0,0-1 0 0 0,0 1 1 0 0,0-1-1 0 0,-1 0 0 0 0,1 0 0 0 0,-1 0 0 0 0,0 0 0 0 0,0-1 0 0 0,0 1 1 0 0,0-1-1 0 0,-1 1 0 0 0,1-1 0 0 0,0 0 0 0 0,-1 0 0 0 0,-5 1 0 0 0,5-1-79 0 0,0 0 0 0 0,-1 0 0 0 0,1-1 0 0 0,-1 0 0 0 0,1 0-1 0 0,-1 0 1 0 0,-5 0 0 0 0,-4-2-715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3.148"/>
    </inkml:context>
    <inkml:brush xml:id="br0">
      <inkml:brushProperty name="width" value="0.05" units="cm"/>
      <inkml:brushProperty name="height" value="0.05" units="cm"/>
      <inkml:brushProperty name="color" value="#004F8B"/>
    </inkml:brush>
  </inkml:definitions>
  <inkml:trace contextRef="#ctx0" brushRef="#br0">0 2 12099 0 0,'3'-1'215'0'0,"1"1"1"0"0,-1-1 0 0 0,0 1-1 0 0,0 0 1 0 0,0 0-1 0 0,0 0 1 0 0,5 1 0 0 0,-4 0-118 0 0,258 3-128 0 0,-228-4 258 0 0,-26-1-409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1.176"/>
    </inkml:context>
    <inkml:brush xml:id="br0">
      <inkml:brushProperty name="width" value="0.05" units="cm"/>
      <inkml:brushProperty name="height" value="0.05" units="cm"/>
    </inkml:brush>
  </inkml:definitions>
  <inkml:trace contextRef="#ctx0" brushRef="#br0">223 34 11058 0 0,'-24'-20'9144'0'0,"0"8"-5855"0"0,20 12-3250 0 0,1-1 0 0 0,-1 1 0 0 0,1 0 0 0 0,-1 0 0 0 0,0 0 0 0 0,1 0 0 0 0,-1 0 0 0 0,0 1 0 0 0,1 0 0 0 0,-1 0 0 0 0,1 0 0 0 0,-1 0 0 0 0,-5 3 0 0 0,-3 1-28 0 0,1 1-1 0 0,-1 0 1 0 0,1 1-1 0 0,1 0 1 0 0,-1 0-1 0 0,-16 17 1 0 0,24-21-24 0 0,1-1 0 0 0,0 0 0 0 0,0 0 0 0 0,0 1 1 0 0,0-1-1 0 0,1 1 0 0 0,-1 0 0 0 0,1-1 1 0 0,-1 1-1 0 0,1 0 0 0 0,0 0 0 0 0,0 0 0 0 0,0 0 1 0 0,1 0-1 0 0,-1 0 0 0 0,1 0 0 0 0,-1 0 0 0 0,1 0 1 0 0,0 0-1 0 0,0 0 0 0 0,0 0 0 0 0,1 0 0 0 0,-1 0 1 0 0,1 1-1 0 0,0-1 0 0 0,0-1 0 0 0,0 1 0 0 0,0 0 1 0 0,0 0-1 0 0,1 0 0 0 0,-1 0 0 0 0,1-1 1 0 0,2 4-1 0 0,12 13-531 0 0,33 31 0 0 0,8 9-171 0 0,-56-58 699 0 0,0 0 1 0 0,0 1 0 0 0,0-1 0 0 0,0 0 0 0 0,0 1 0 0 0,-1-1-1 0 0,1 0 1 0 0,0 1 0 0 0,-1-1 0 0 0,1 1 0 0 0,-1-1-1 0 0,0 1 1 0 0,1 2 0 0 0,-1-3 34 0 0,0-1 0 0 0,0 1-1 0 0,0 0 1 0 0,0 0 0 0 0,-1 0-1 0 0,1-1 1 0 0,0 1 0 0 0,0 0-1 0 0,-1-1 1 0 0,1 1 0 0 0,-1 0 0 0 0,1-1-1 0 0,0 1 1 0 0,-1 0 0 0 0,1-1-1 0 0,-1 1 1 0 0,0-1 0 0 0,1 1 0 0 0,-2 0-1 0 0,-1 1-59 0 0,-1 0-1 0 0,1 0 0 0 0,-1-1 0 0 0,0 1 0 0 0,0-1 1 0 0,0 0-1 0 0,1 0 0 0 0,-1-1 0 0 0,-6 1 1 0 0,-1 0-1773 0 0,0-3-5354 0 0</inkml:trace>
</inkml:ink>
</file>

<file path=ppt/ink/ink40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19.980"/>
    </inkml:context>
    <inkml:brush xml:id="br0">
      <inkml:brushProperty name="width" value="0.05" units="cm"/>
      <inkml:brushProperty name="height" value="0.05" units="cm"/>
    </inkml:brush>
  </inkml:definitions>
  <inkml:trace contextRef="#ctx0" brushRef="#br0">535 1 13363 0 0,'-1'0'164'0'0,"0"-1"1"0"0,0 1 0 0 0,0 0-1 0 0,0 0 1 0 0,-1 0-1 0 0,1 0 1 0 0,0 0 0 0 0,0 0-1 0 0,0 1 1 0 0,0-1-1 0 0,0 0 1 0 0,0 0 0 0 0,0 1-1 0 0,0-1 1 0 0,0 1-1 0 0,0-1 1 0 0,0 1 0 0 0,0-1-1 0 0,0 1 1 0 0,0 0-1 0 0,1-1 1 0 0,-1 1 0 0 0,0 0-1 0 0,0 0 1 0 0,0 1-1 0 0,-23 26 880 0 0,17-19-630 0 0,-228 319 1771 0 0,24 21-3500 0 0,208-342 1276 0 0,-4 5-1160 0 0,2 0 1 0 0,-8 21 0 0 0,13-31 985 0 0,-1 0 1 0 0,0 1 0 0 0,1-1 0 0 0,-1 0-1 0 0,1 1 1 0 0,0-1 0 0 0,-1 0-1 0 0,1 1 1 0 0,1-1 0 0 0,-1 0 0 0 0,0 1-1 0 0,0-1 1 0 0,1 0 0 0 0,-1 0-1 0 0,1 1 1 0 0,0-1 0 0 0,0 0 0 0 0,0 0-1 0 0,0 0 1 0 0,0 0 0 0 0,0 0-1 0 0,2 3 1 0 0,7 3 161 0 0</inkml:trace>
</inkml:ink>
</file>

<file path=ppt/ink/ink40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5.241"/>
    </inkml:context>
    <inkml:brush xml:id="br0">
      <inkml:brushProperty name="width" value="0.05" units="cm"/>
      <inkml:brushProperty name="height" value="0.05" units="cm"/>
    </inkml:brush>
  </inkml:definitions>
  <inkml:trace contextRef="#ctx0" brushRef="#br0">13 1 12899 0 0,'0'0'1339'0'0,"-13"183"1353"0"0,18-58-3619 0 0,-4-108-4810 0 0</inkml:trace>
</inkml:ink>
</file>

<file path=ppt/ink/ink40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5.648"/>
    </inkml:context>
    <inkml:brush xml:id="br0">
      <inkml:brushProperty name="width" value="0.05" units="cm"/>
      <inkml:brushProperty name="height" value="0.05" units="cm"/>
    </inkml:brush>
  </inkml:definitions>
  <inkml:trace contextRef="#ctx0" brushRef="#br0">146 1 5529 0 0,'3'0'365'0'0,"1"1"0"0"0,-1 0-1 0 0,1 0 1 0 0,-1 0 0 0 0,1 0 0 0 0,-1 0 0 0 0,0 0-1 0 0,0 1 1 0 0,1 0 0 0 0,-1 0 0 0 0,0 0-1 0 0,0 0 1 0 0,-1 0 0 0 0,1 1 0 0 0,0-1-1 0 0,-1 1 1 0 0,1-1 0 0 0,-1 1 0 0 0,3 5-1 0 0,-1-2 47 0 0,0 1 0 0 0,0-1 0 0 0,0 1-1 0 0,-1 0 1 0 0,0 0 0 0 0,-1 1-1 0 0,1-1 1 0 0,0 9 0 0 0,-2-11-284 0 0,0 1 0 0 0,-1-1 0 0 0,0 0 0 0 0,0 1 0 0 0,-1-1 0 0 0,1 0 0 0 0,-1 1 0 0 0,0-1 0 0 0,-1 0 0 0 0,1 0 0 0 0,-1 0 0 0 0,-4 9 0 0 0,1-6 26 0 0,1-1-1 0 0,-1-1 1 0 0,0 1 0 0 0,0-1-1 0 0,-1 1 1 0 0,0-2-1 0 0,-11 10 1 0 0,1-4-431 0 0,0 0 1 0 0,-1-1-1 0 0,-1-1 0 0 0,0-1 0 0 0,0 0 1 0 0,-26 7-1 0 0,20-11-139 0 0,22-4 659 0 0,5 1 172 0 0,9 0 142 0 0,28 0-542 0 0,0-1 0 0 0,1-2 0 0 0,71-13 0 0 0,-107 14-14 0 0,43-8-1303 0 0,-22 4-4796 0 0</inkml:trace>
</inkml:ink>
</file>

<file path=ppt/ink/ink40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6.263"/>
    </inkml:context>
    <inkml:brush xml:id="br0">
      <inkml:brushProperty name="width" value="0.05" units="cm"/>
      <inkml:brushProperty name="height" value="0.05" units="cm"/>
    </inkml:brush>
  </inkml:definitions>
  <inkml:trace contextRef="#ctx0" brushRef="#br0">63 94 9674 0 0,'-1'0'207'0'0,"1"-1"1"0"0,-1 1-1 0 0,0 0 0 0 0,1-1 0 0 0,-1 1 1 0 0,0 0-1 0 0,1-1 0 0 0,-1 1 0 0 0,0-1 1 0 0,1 1-1 0 0,-1-1 0 0 0,1 1 0 0 0,-1-1 1 0 0,1 0-1 0 0,-1 1 0 0 0,1-1 1 0 0,-1 0-1 0 0,1 1 0 0 0,0-1 0 0 0,-1 0 1 0 0,1 0-1 0 0,0 1 0 0 0,0-1 0 0 0,-1 0 1 0 0,1 0-1 0 0,0 1 0 0 0,0-1 0 0 0,0 0 1 0 0,0 0-1 0 0,0 0 0 0 0,0 1 0 0 0,0-1 1 0 0,0 0-1 0 0,1-1 0 0 0,-1-2 74 0 0,0 1-1 0 0,1 0 1 0 0,-1-1-1 0 0,1 1 1 0 0,0-1-1 0 0,0 1 1 0 0,1-4-1 0 0,1 3-169 0 0,0 0 1 0 0,1 0-1 0 0,-1 0 0 0 0,0 1 0 0 0,6-5 1 0 0,-7 6-55 0 0,-1 1 0 0 0,0 0 0 0 0,0 0 0 0 0,1 0 0 0 0,-1 0 0 0 0,1 0 0 0 0,-1 0 0 0 0,1 1 0 0 0,0-1 1 0 0,-1 0-1 0 0,1 1 0 0 0,0-1 0 0 0,-1 1 0 0 0,1 0 0 0 0,0-1 0 0 0,-1 1 0 0 0,1 0 0 0 0,3 0 0 0 0,-4 1-36 0 0,1-1-1 0 0,-1 1 0 0 0,1 0 0 0 0,-1 0 0 0 0,0-1 0 0 0,0 1 0 0 0,1 0 0 0 0,-1 0 1 0 0,0 0-1 0 0,0 0 0 0 0,0 1 0 0 0,0-1 0 0 0,0 0 0 0 0,0 0 0 0 0,-1 1 0 0 0,1-1 1 0 0,0 0-1 0 0,-1 1 0 0 0,1-1 0 0 0,0 1 0 0 0,-1-1 0 0 0,0 1 0 0 0,1-1 0 0 0,-1 1 0 0 0,0-1 1 0 0,0 1-1 0 0,0-1 0 0 0,0 1 0 0 0,0-1 0 0 0,0 1 0 0 0,0-1 0 0 0,-1 1 0 0 0,0 1 1 0 0,1 1-66 0 0,-1-1 0 0 0,0 1 1 0 0,0-1-1 0 0,-1 1 0 0 0,1-1 1 0 0,-1 0-1 0 0,1 0 1 0 0,-1 0-1 0 0,0 0 0 0 0,0 0 1 0 0,-1 0-1 0 0,-4 5 1 0 0,4-6-138 0 0,0-1 1 0 0,0 1 0 0 0,-1 0-1 0 0,1-1 1 0 0,0 0 0 0 0,-1 0-1 0 0,1 0 1 0 0,-1 0 0 0 0,1-1-1 0 0,-1 1 1 0 0,1-1 0 0 0,-1 0-1 0 0,0 0 1 0 0,1 0 0 0 0,-1-1-1 0 0,1 1 1 0 0,-1-1 0 0 0,1 0-1 0 0,-1 0 1 0 0,1 0 0 0 0,0 0-1 0 0,-1 0 1 0 0,1-1 0 0 0,0 0-1 0 0,0 0 1 0 0,0 1 0 0 0,0-2-1 0 0,0 1 1 0 0,0 0 0 0 0,1-1-1 0 0,-5-4 1 0 0,7 7 97 0 0,0 0 1 0 0,0 0-1 0 0,0-1 1 0 0,0 1-1 0 0,-1 0 1 0 0,1-1-1 0 0,0 1 0 0 0,0 0 1 0 0,0-1-1 0 0,0 1 1 0 0,0 0-1 0 0,0-1 1 0 0,0 1-1 0 0,0-1 0 0 0,0 1 1 0 0,0 0-1 0 0,0-1 1 0 0,0 1-1 0 0,0 0 1 0 0,0-1-1 0 0,0 1 1 0 0,0 0-1 0 0,0-1 0 0 0,1 1 1 0 0,-1 0-1 0 0,0-1 1 0 0,0 1-1 0 0,0 0 1 0 0,1-1-1 0 0,-1 1 0 0 0,0-1 1 0 0,14-7-1279 0 0,15 1-82 0 0,-26 6 1496 0 0,0 1 0 0 0,1 0-1 0 0,-1 1 1 0 0,0-1 0 0 0,1 1 0 0 0,-1-1 0 0 0,0 1-1 0 0,6 2 1 0 0,-7-2-23 0 0,-1-1 1 0 0,1 1-1 0 0,-1-1 0 0 0,0 1 0 0 0,1 0 0 0 0,-1 0 0 0 0,0 0 1 0 0,0 0-1 0 0,0 0 0 0 0,1 0 0 0 0,-1 0 0 0 0,0 0 1 0 0,0 0-1 0 0,0 0 0 0 0,-1 1 0 0 0,1-1 0 0 0,0 0 1 0 0,0 1-1 0 0,-1-1 0 0 0,1 0 0 0 0,0 3 0 0 0</inkml:trace>
</inkml:ink>
</file>

<file path=ppt/ink/ink40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37.476"/>
    </inkml:context>
    <inkml:brush xml:id="br0">
      <inkml:brushProperty name="width" value="0.05" units="cm"/>
      <inkml:brushProperty name="height" value="0.05" units="cm"/>
    </inkml:brush>
  </inkml:definitions>
  <inkml:trace contextRef="#ctx0" brushRef="#br0">2 200 1376 0 0,'-1'-3'478'0'0,"1"0"1"0"0,-1-1-1 0 0,1 1 0 0 0,0-1 0 0 0,0 1 0 0 0,1 0 0 0 0,-1-1 0 0 0,1 1 1 0 0,0 0-1 0 0,-1 0 0 0 0,2-1 0 0 0,0-2 0 0 0,19-39 2320 0 0,-16 36-2236 0 0,1 0 1 0 0,1 0-1 0 0,0 0 0 0 0,0 1 0 0 0,1 0 0 0 0,0 0 0 0 0,0 1 1 0 0,0 0-1 0 0,1 0 0 0 0,1 1 0 0 0,-1 0 0 0 0,18-7 0 0 0,-25 12-517 0 0,0 0-1 0 0,1 1 0 0 0,-1 0 0 0 0,0 0 0 0 0,0-1 0 0 0,0 1 0 0 0,0 0 0 0 0,0 1 0 0 0,0-1 1 0 0,0 0-1 0 0,0 1 0 0 0,1-1 0 0 0,-1 1 0 0 0,0-1 0 0 0,0 1 0 0 0,0 0 0 0 0,-1 0 0 0 0,1 0 0 0 0,0 0 1 0 0,0 0-1 0 0,0 1 0 0 0,-1-1 0 0 0,1 0 0 0 0,2 3 0 0 0,4 5 94 0 0,1 0 0 0 0,13 20-1 0 0,-17-22-51 0 0,20 30 143 0 0,32 66 0 0 0,9 13 57 0 0,-18-46-222 0 0,90 99 0 0 0,-117-146-464 0 0,-19-24-1072 0 0</inkml:trace>
</inkml:ink>
</file>

<file path=ppt/ink/ink40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0:37.828"/>
    </inkml:context>
    <inkml:brush xml:id="br0">
      <inkml:brushProperty name="width" value="0.05" units="cm"/>
      <inkml:brushProperty name="height" value="0.05" units="cm"/>
    </inkml:brush>
  </inkml:definitions>
  <inkml:trace contextRef="#ctx0" brushRef="#br0">577 0 15667 0 0,'-3'1'182'0'0,"1"-1"-1"0"0,0 1 1 0 0,-1 0 0 0 0,1-1-1 0 0,0 1 1 0 0,-1 0-1 0 0,1 0 1 0 0,0 1-1 0 0,0-1 1 0 0,0 0 0 0 0,0 1-1 0 0,0-1 1 0 0,0 1-1 0 0,-3 3 1 0 0,-27 34 275 0 0,20-23-68 0 0,-47 53 585 0 0,-161 200 1229 0 0,173-206-2193 0 0,3 3 0 0 0,-49 98-1 0 0,80-137-1257 0 0,1 0-4008 0 0,3-2-1601 0 0</inkml:trace>
</inkml:ink>
</file>

<file path=ppt/ink/ink40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7.908"/>
    </inkml:context>
    <inkml:brush xml:id="br0">
      <inkml:brushProperty name="width" value="0.05" units="cm"/>
      <inkml:brushProperty name="height" value="0.05" units="cm"/>
    </inkml:brush>
  </inkml:definitions>
  <inkml:trace contextRef="#ctx0" brushRef="#br0">24 6 10594 0 0,'0'0'1702'0'0,"15"-4"2460"0"0,-4 3-3695 0 0,0 1 0 0 0,0 0 0 0 0,0 0 0 0 0,-1 1 0 0 0,1 1 0 0 0,16 4 0 0 0,-21-4-307 0 0,1 0 1 0 0,-1 0 0 0 0,0 1 0 0 0,0 0-1 0 0,0 0 1 0 0,0 1 0 0 0,-1-1 0 0 0,1 1 0 0 0,-1 0-1 0 0,0 1 1 0 0,0-1 0 0 0,7 10 0 0 0,-11-12-147 0 0,0 0 1 0 0,0 0-1 0 0,0 0 1 0 0,-1 0 0 0 0,1 0-1 0 0,0 1 1 0 0,-1-1 0 0 0,0 0-1 0 0,1 0 1 0 0,-1 1-1 0 0,0-1 1 0 0,0 0 0 0 0,0 1-1 0 0,0-1 1 0 0,-1 0-1 0 0,1 1 1 0 0,-1-1 0 0 0,1 0-1 0 0,-1 0 1 0 0,0 0-1 0 0,0 0 1 0 0,0 1 0 0 0,0-1-1 0 0,0 0 1 0 0,0-1-1 0 0,-1 1 1 0 0,-1 2 0 0 0,-4 5-85 0 0,0 0 0 0 0,0-1 0 0 0,-1 1 0 0 0,-9 6 1 0 0,3-5-257 0 0,0-1 0 0 0,0 0 0 0 0,0-1 0 0 0,-1 0 0 0 0,0-2 0 0 0,-1 0 0 0 0,0 0 0 0 0,-25 5 0 0 0,52-16 2720 0 0,15-3-2558 0 0,204-30-1038 0 0,-208 34 843 0 0</inkml:trace>
</inkml:ink>
</file>

<file path=ppt/ink/ink40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8.277"/>
    </inkml:context>
    <inkml:brush xml:id="br0">
      <inkml:brushProperty name="width" value="0.05" units="cm"/>
      <inkml:brushProperty name="height" value="0.05" units="cm"/>
    </inkml:brush>
  </inkml:definitions>
  <inkml:trace contextRef="#ctx0" brushRef="#br0">21 1 2745 0 0,'-7'8'16760'0'0,"3"18"-13027"0"0,1 36-6336 0 0,3-55 3851 0 0,0 81-894 0 0,0-3-678 0 0,-4-28-3036 0 0,2-43-3430 0 0</inkml:trace>
</inkml:ink>
</file>

<file path=ppt/ink/ink40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08.940"/>
    </inkml:context>
    <inkml:brush xml:id="br0">
      <inkml:brushProperty name="width" value="0.05" units="cm"/>
      <inkml:brushProperty name="height" value="0.05" units="cm"/>
    </inkml:brush>
  </inkml:definitions>
  <inkml:trace contextRef="#ctx0" brushRef="#br0">50 66 8898 0 0,'-1'0'516'0'0,"0"0"1"0"0,0 0 0 0 0,0-1-1 0 0,0 1 1 0 0,0 0-1 0 0,0 0 1 0 0,0 0-1 0 0,0-1 1 0 0,0 1-1 0 0,1-1 1 0 0,-1 1-1 0 0,0 0 1 0 0,0-1-1 0 0,0 0 1 0 0,0 1-1 0 0,1-1 1 0 0,-1 1-1 0 0,0-1 1 0 0,1 0 0 0 0,-2-1-1 0 0,-2-4 1080 0 0,3 4-2757 0 0,1 1 1175 0 0,0 1-1 0 0,-1-1 0 0 0,1 0 1 0 0,0 0-1 0 0,0 1 1 0 0,0-1-1 0 0,0 0 0 0 0,0 0 1 0 0,0 0-1 0 0,0 1 0 0 0,0-1 1 0 0,0 0-1 0 0,0 0 1 0 0,1 1-1 0 0,-1-1 0 0 0,0 0 1 0 0,0 0-1 0 0,1 1 0 0 0,-1-1 1 0 0,0 0-1 0 0,1 1 1 0 0,-1-1-1 0 0,1 0 0 0 0,-1 1 1 0 0,1-1-1 0 0,-1 1 0 0 0,1-1 1 0 0,-1 0-1 0 0,1 1 0 0 0,0 0 1 0 0,-1-1-1 0 0,2 0 1 0 0,21-12-282 0 0,-21 13 278 0 0,-1-1 0 0 0,0 1 0 0 0,1 0 0 0 0,-1-1 0 0 0,1 1 0 0 0,-1 0 0 0 0,1 0 0 0 0,-1 0 0 0 0,1 0 1 0 0,-1 0-1 0 0,1 0 0 0 0,-1 1 0 0 0,1-1 0 0 0,-1 0 0 0 0,1 1 0 0 0,-1-1 0 0 0,0 1 0 0 0,1 0 0 0 0,-1-1 0 0 0,0 1 0 0 0,1 0 1 0 0,-1 0-1 0 0,0 0 0 0 0,0 0 0 0 0,0 0 0 0 0,0 0 0 0 0,0 0 0 0 0,0 0 0 0 0,0 0 0 0 0,0 1 0 0 0,0-1 0 0 0,0 0 1 0 0,-1 0-1 0 0,1 1 0 0 0,-1-1 0 0 0,1 1 0 0 0,-1-1 0 0 0,1 0 0 0 0,-1 1 0 0 0,0-1 0 0 0,0 1 0 0 0,1 1 0 0 0,-1 0-55 0 0,0-1-1 0 0,0 1 1 0 0,0-1 0 0 0,0 1-1 0 0,0-1 1 0 0,0 1-1 0 0,-1-1 1 0 0,1 0-1 0 0,-1 1 1 0 0,0-1-1 0 0,1 1 1 0 0,-1-1 0 0 0,0 0-1 0 0,0 0 1 0 0,-1 0-1 0 0,1 1 1 0 0,0-1-1 0 0,-1 0 1 0 0,0-1-1 0 0,1 1 1 0 0,-1 0-1 0 0,0 0 1 0 0,0-1 0 0 0,0 1-1 0 0,0-1 1 0 0,-2 2-1 0 0,1-2-75 0 0,0 0 0 0 0,1 0 0 0 0,-1-1 0 0 0,1 1 0 0 0,-1-1-1 0 0,0 0 1 0 0,1 0 0 0 0,-1 0 0 0 0,0 0 0 0 0,0 0 0 0 0,1-1 0 0 0,-1 1 0 0 0,1-1 0 0 0,-1 1-1 0 0,0-1 1 0 0,1 0 0 0 0,-1 0 0 0 0,1 0 0 0 0,0-1 0 0 0,-1 1 0 0 0,-3-3 0 0 0,5 3 11 0 0,0 0 0 0 0,0 0 1 0 0,0 0-1 0 0,0 0 0 0 0,0 0 1 0 0,0-1-1 0 0,0 1 0 0 0,0 0 1 0 0,0 0-1 0 0,0-1 0 0 0,1 1 1 0 0,-1 0-1 0 0,1-1 0 0 0,-1 1 1 0 0,1-1-1 0 0,-1 1 0 0 0,1 0 1 0 0,0-1-1 0 0,0 1 1 0 0,0-1-1 0 0,-1 1 0 0 0,1-1 1 0 0,1 1-1 0 0,-1-1 0 0 0,0 1 1 0 0,0-1-1 0 0,1 1 0 0 0,-1-1 1 0 0,0 1-1 0 0,1-1 0 0 0,0 1 1 0 0,-1 0-1 0 0,1-1 0 0 0,0 1 1 0 0,0 0-1 0 0,-1 0 0 0 0,1-1 1 0 0,0 1-1 0 0,2-2 0 0 0,1-1-88 0 0,0 0-1 0 0,1 0 0 0 0,-1 1 1 0 0,1-1-1 0 0,0 1 0 0 0,-1 0 1 0 0,12-5-1 0 0,-14 7 242 0 0,0 1 0 0 0,0-1-1 0 0,1 0 1 0 0,-1 0-1 0 0,0 1 1 0 0,1-1 0 0 0,-1 1-1 0 0,0 0 1 0 0,1 0 0 0 0,-1 0-1 0 0,0 0 1 0 0,1 0 0 0 0,-1 0-1 0 0,0 1 1 0 0,1-1 0 0 0,-1 1-1 0 0,0-1 1 0 0,1 1 0 0 0,-1 0-1 0 0,0 0 1 0 0,0 0 0 0 0,2 2-1 0 0,-3-2 74 0 0,0 0 0 0 0,0 0 0 0 0,0 0 0 0 0,-1 0 0 0 0,1 1 0 0 0,-1-1 0 0 0,1 0 0 0 0,-1 0 0 0 0,1 1 0 0 0,-1-1 0 0 0,0 0 0 0 0,1 1 0 0 0,-1-1 0 0 0,0 1 0 0 0,0-1 0 0 0,0 0 0 0 0,0 1 0 0 0,0-1 0 0 0,-1 0 0 0 0,1 1 0 0 0,0-1 0 0 0,0 1 0 0 0,-1-1 0 0 0,1 0 0 0 0,-2 2 0 0 0,1 1-224 0 0,-1 1 0 0 0,0-1 0 0 0,0-1 0 0 0,0 1 0 0 0,0 0 1 0 0,-1 0-1 0 0,-3 3 0 0 0</inkml:trace>
</inkml:ink>
</file>

<file path=ppt/ink/ink40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0.511"/>
    </inkml:context>
    <inkml:brush xml:id="br0">
      <inkml:brushProperty name="width" value="0.05" units="cm"/>
      <inkml:brushProperty name="height" value="0.05" units="cm"/>
    </inkml:brush>
  </inkml:definitions>
  <inkml:trace contextRef="#ctx0" brushRef="#br0">146 34 6449 0 0,'1'-9'14037'0'0,"0"7"-14017"0"0,1 0 0 0 0,-1 0 1 0 0,1 1-1 0 0,0-1 0 0 0,0 0 1 0 0,-1 1-1 0 0,1-1 0 0 0,0 1 1 0 0,0-1-1 0 0,0 1 0 0 0,1 0 1 0 0,-1 0-1 0 0,0 0 0 0 0,0 0 0 0 0,1 0 1 0 0,-1 1-1 0 0,0-1 0 0 0,1 1 1 0 0,-1-1-1 0 0,0 1 0 0 0,1 0 1 0 0,-1 0-1 0 0,1 0 0 0 0,-1 0 1 0 0,1 1-1 0 0,-1-1 0 0 0,0 0 1 0 0,1 1-1 0 0,2 1 0 0 0,2 0-29 0 0,-1 1 0 0 0,1 0 0 0 0,-1 1 0 0 0,0-1 0 0 0,0 1-1 0 0,0 0 1 0 0,0 0 0 0 0,-1 1 0 0 0,0 0 0 0 0,0 0 0 0 0,0 0 0 0 0,0 1 0 0 0,-1-1 0 0 0,0 1-1 0 0,0 0 1 0 0,-1 1 0 0 0,1-1 0 0 0,-1 0 0 0 0,-1 1 0 0 0,1 0 0 0 0,-1 0 0 0 0,0-1 0 0 0,-1 1-1 0 0,0 0 1 0 0,0 0 0 0 0,0 1 0 0 0,-1-1 0 0 0,0 0 0 0 0,0 0 0 0 0,-1 0 0 0 0,0 0 0 0 0,0 0-1 0 0,-1 0 1 0 0,0 0 0 0 0,0 0 0 0 0,0-1 0 0 0,-1 1 0 0 0,0-1 0 0 0,0 1 0 0 0,-1-1 0 0 0,-7 10-1 0 0,4-9-424 0 0,0 1-1 0 0,0-1 1 0 0,-1-1-1 0 0,0 1 1 0 0,0-1-1 0 0,0-1 0 0 0,-1 1 1 0 0,0-1-1 0 0,0-1 1 0 0,0 0-1 0 0,-14 4 0 0 0,-8 0-780 0 0,1-1-1 0 0,-43 4 1 0 0,31-12 8880 0 0,169-30-7476 0 0,-69 19-35 0 0,71-26-1 0 0,-107 32-1822 0 0,-12 3-4927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1.562"/>
    </inkml:context>
    <inkml:brush xml:id="br0">
      <inkml:brushProperty name="width" value="0.05" units="cm"/>
      <inkml:brushProperty name="height" value="0.05" units="cm"/>
    </inkml:brush>
  </inkml:definitions>
  <inkml:trace contextRef="#ctx0" brushRef="#br0">301 71 456 0 0,'3'-10'10230'0'0,"-3"9"-9691"0"0,-5-14 4705 0 0,-11-9 16 0 0,13 22-5206 0 0,0-1 0 0 0,-1 1 0 0 0,1 0 0 0 0,-1 0-1 0 0,0 0 1 0 0,0 1 0 0 0,0-1 0 0 0,1 1 0 0 0,-1 0 0 0 0,-1 0 0 0 0,1 0 0 0 0,0 1 0 0 0,0-1 0 0 0,0 1 0 0 0,0 0 0 0 0,0 0 0 0 0,0 1 0 0 0,0-1 0 0 0,-1 1 0 0 0,1 0 0 0 0,-6 2 0 0 0,-4 1 31 0 0,1 1 1 0 0,0 0-1 0 0,0 0 1 0 0,1 1-1 0 0,-15 10 1 0 0,18-10-229 0 0,-1 1 0 0 0,1 0 0 0 0,1 1-1 0 0,-1 0 1 0 0,1 0 0 0 0,0 1 0 0 0,1 0 0 0 0,-11 17 0 0 0,16-23 92 0 0,1-1-1 0 0,-1 1 1 0 0,1 0 0 0 0,-1 0 0 0 0,1 1-1 0 0,0-1 1 0 0,0 0 0 0 0,1 0 0 0 0,-1 0 0 0 0,1 1-1 0 0,-1-1 1 0 0,1 0 0 0 0,0 1 0 0 0,0-1 0 0 0,1 0-1 0 0,-1 0 1 0 0,1 1 0 0 0,-1-1 0 0 0,1 0 0 0 0,0 0-1 0 0,0 0 1 0 0,0 1 0 0 0,1-1 0 0 0,-1-1-1 0 0,1 1 1 0 0,0 0 0 0 0,0 0 0 0 0,0 0 0 0 0,0-1-1 0 0,0 1 1 0 0,0-1 0 0 0,1 0 0 0 0,-1 0 0 0 0,5 3-1 0 0,8 5-1482 0 0,1 0 0 0 0,18 8 0 0 0,-22-13 1387 0 0,0 1 0 0 0,0 1 0 0 0,-1 0 0 0 0,0 1 0 0 0,15 13 1 0 0,-25-20 153 0 0,-1 0 1 0 0,1-1 0 0 0,-1 1 0 0 0,0 0-1 0 0,1 0 1 0 0,-1 0 0 0 0,0-1 0 0 0,0 1 0 0 0,0 0-1 0 0,1 0 1 0 0,-1 0 0 0 0,0 0 0 0 0,0 0 0 0 0,0-1-1 0 0,0 1 1 0 0,0 0 0 0 0,0 0 0 0 0,-1 0 0 0 0,1 0-1 0 0,0-1 1 0 0,0 1 0 0 0,-1 0 0 0 0,1 0 0 0 0,0 0-1 0 0,-1-1 1 0 0,1 1 0 0 0,-1 0 0 0 0,1 0 0 0 0,-1-1-1 0 0,1 1 1 0 0,-1-1 0 0 0,1 1 0 0 0,-1 0 0 0 0,0-1-1 0 0,1 1 1 0 0,-1-1 0 0 0,0 1 0 0 0,-1-1 0 0 0,-28 21 250 0 0,17-14-253 0 0,0-1 0 0 0,-23 9 0 0 0,15-10-188 0 0</inkml:trace>
</inkml:ink>
</file>

<file path=ppt/ink/ink40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0.980"/>
    </inkml:context>
    <inkml:brush xml:id="br0">
      <inkml:brushProperty name="width" value="0.05" units="cm"/>
      <inkml:brushProperty name="height" value="0.05" units="cm"/>
    </inkml:brush>
  </inkml:definitions>
  <inkml:trace contextRef="#ctx0" brushRef="#br0">79 0 7834 0 0,'0'0'602'0'0,"5"1"3493"0"0,11 1-3178 0 0,-3 1-426 0 0,0-1-1 0 0,0 2 1 0 0,0 0 0 0 0,0 0-1 0 0,-1 1 1 0 0,19 11-1 0 0,-24-13-327 0 0,-1 1 0 0 0,-1 0 0 0 0,1 0 0 0 0,-1 0-1 0 0,1 1 1 0 0,-1 0 0 0 0,0 0 0 0 0,-1 0-1 0 0,1 1 1 0 0,-1-1 0 0 0,0 1 0 0 0,-1 0 0 0 0,1 0-1 0 0,3 10 1 0 0,-6-12-126 0 0,0 1 0 0 0,-1 0 0 0 0,1-1-1 0 0,-1 1 1 0 0,0-1 0 0 0,0 1 0 0 0,0 0 0 0 0,-1-1 0 0 0,0 1 0 0 0,0-1-1 0 0,0 1 1 0 0,0-1 0 0 0,-1 0 0 0 0,1 1 0 0 0,-1-1 0 0 0,0 0-1 0 0,-1 0 1 0 0,1 0 0 0 0,-1 0 0 0 0,1-1 0 0 0,-1 1 0 0 0,0-1-1 0 0,-5 4 1 0 0,-2 4-308 0 0,-1-2 0 0 0,0 1-1 0 0,-1-2 1 0 0,0 1 0 0 0,0-2 0 0 0,-16 8-1 0 0,19-11 65 0 0,1-1-1 0 0,-1 0 0 0 0,0-1 1 0 0,-1 0-1 0 0,1 0 1 0 0,0-1-1 0 0,-1 0 0 0 0,1-1 1 0 0,0 0-1 0 0,-1 0 1 0 0,1-1-1 0 0,-1 0 0 0 0,1-1 1 0 0,-16-6 3054 0 0,31 4 289 0 0,34-10-3234 0 0,54-12-1 0 0,-42 12-92 0 0,-33 9 5 0 0</inkml:trace>
</inkml:ink>
</file>

<file path=ppt/ink/ink40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1.566"/>
    </inkml:context>
    <inkml:brush xml:id="br0">
      <inkml:brushProperty name="width" value="0.05" units="cm"/>
      <inkml:brushProperty name="height" value="0.05" units="cm"/>
    </inkml:brush>
  </inkml:definitions>
  <inkml:trace contextRef="#ctx0" brushRef="#br0">25 74 10594 0 0,'-8'-4'6329'0'0,"6"-6"-3623"0"0,2 9-2677 0 0,1-1-1 0 0,-1 0 0 0 0,0 1 0 0 0,1-1 0 0 0,-1 1 1 0 0,1-1-1 0 0,-1 1 0 0 0,1 0 0 0 0,0-1 1 0 0,0 1-1 0 0,-1 0 0 0 0,2-2 0 0 0,3-2-71 0 0,0 1 0 0 0,1 0 0 0 0,-1 0-1 0 0,1 0 1 0 0,0 0 0 0 0,-1 1 0 0 0,1 0 0 0 0,9-3-1 0 0,-14 6 41 0 0,0-1 1 0 0,1 1-1 0 0,-1-1 0 0 0,1 1 0 0 0,-1 0 0 0 0,1-1 0 0 0,-1 1 1 0 0,1 0-1 0 0,0 0 0 0 0,-1 0 0 0 0,1 0 0 0 0,-1 0 0 0 0,1 1 1 0 0,-1-1-1 0 0,1 0 0 0 0,-1 1 0 0 0,1-1 0 0 0,-1 1 0 0 0,0-1 1 0 0,1 1-1 0 0,-1 0 0 0 0,0 0 0 0 0,1-1 0 0 0,-1 1 0 0 0,0 0 1 0 0,0 0-1 0 0,0 0 0 0 0,1 0 0 0 0,-1 1 0 0 0,0-1 0 0 0,-1 0 1 0 0,1 0-1 0 0,0 1 0 0 0,0-1 0 0 0,0 0 0 0 0,-1 1 0 0 0,1-1 1 0 0,-1 1-1 0 0,1-1 0 0 0,-1 1 0 0 0,1 1 0 0 0,-1 1-24 0 0,0-1-1 0 0,0 1 0 0 0,0 0 1 0 0,0-1-1 0 0,-1 1 0 0 0,0 0 1 0 0,1-1-1 0 0,-1 1 0 0 0,-1-1 1 0 0,1 1-1 0 0,0-1 0 0 0,-1 0 1 0 0,0 1-1 0 0,1-1 0 0 0,-1 0 1 0 0,-1 0-1 0 0,1 0 0 0 0,0 0 1 0 0,-1-1-1 0 0,1 1 0 0 0,-1-1 1 0 0,0 1-1 0 0,0-1 0 0 0,-3 2 1 0 0,3-2-68 0 0,0 0 0 0 0,0 0 1 0 0,-1 0-1 0 0,1-1 0 0 0,0 1 1 0 0,-1-1-1 0 0,1 0 1 0 0,-1 0-1 0 0,1 0 0 0 0,-1-1 1 0 0,-4 1-1 0 0,6-1-6 0 0,0 0 1 0 0,0 0-1 0 0,0 0 0 0 0,0 0 1 0 0,0-1-1 0 0,-1 1 0 0 0,1-1 1 0 0,0 0-1 0 0,0 0 0 0 0,1 1 0 0 0,-1-1 1 0 0,0 0-1 0 0,0-1 0 0 0,0 1 1 0 0,1 0-1 0 0,-1 0 0 0 0,0-1 1 0 0,1 1-1 0 0,-3-4 0 0 0,3 4-81 0 0,1 1-1 0 0,-1-1 0 0 0,1 0 0 0 0,-1 0 1 0 0,1 0-1 0 0,-1 0 0 0 0,1 0 0 0 0,0 0 1 0 0,0 0-1 0 0,-1 0 0 0 0,1 0 0 0 0,0 0 1 0 0,0 0-1 0 0,0 0 0 0 0,0 0 0 0 0,0 0 1 0 0,0 0-1 0 0,0 0 0 0 0,0 0 0 0 0,1 0 1 0 0,-1 0-1 0 0,1-1 0 0 0,0-1-11 0 0,0 1 1 0 0,0-1-1 0 0,1 1 0 0 0,-1 0 0 0 0,1-1 0 0 0,0 1 0 0 0,0 0 0 0 0,2-3 1 0 0,-1 3 284 0 0,0-1-1 0 0,0 1 1 0 0,0-1 0 0 0,0 1 0 0 0,1 0 0 0 0,-1 0 0 0 0,0 0 0 0 0,1 1 0 0 0,0-1 0 0 0,-1 1 0 0 0,1 0 0 0 0,5-1 0 0 0,-5 2-19 0 0</inkml:trace>
</inkml:ink>
</file>

<file path=ppt/ink/ink40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6.799"/>
    </inkml:context>
    <inkml:brush xml:id="br0">
      <inkml:brushProperty name="width" value="0.05" units="cm"/>
      <inkml:brushProperty name="height" value="0.05" units="cm"/>
    </inkml:brush>
  </inkml:definitions>
  <inkml:trace contextRef="#ctx0" brushRef="#br0">33 133 6449 0 0,'-8'-4'2961'0'0,"7"4"-2529"0"0,0 0-1 0 0,0 0 0 0 0,-1-1 0 0 0,1 1 1 0 0,0 0-1 0 0,0-1 0 0 0,0 0 1 0 0,-1 1-1 0 0,1-1 0 0 0,0 0 0 0 0,0 1 1 0 0,0-1-1 0 0,0 0 0 0 0,0 0 1 0 0,0 0-1 0 0,0 0 0 0 0,1 0 1 0 0,-1 0-1 0 0,0 0 0 0 0,0 0 0 0 0,1 0 1 0 0,-1 0-1 0 0,1 0 0 0 0,-1 0 1 0 0,1-1-1 0 0,-1 0 0 0 0,2-3-441 0 0,-1 0 0 0 0,1-1 0 0 0,0 1 1 0 0,1 0-1 0 0,-1 0 0 0 0,1 1 0 0 0,0-1 0 0 0,0 0 0 0 0,1 1 0 0 0,0-1 0 0 0,-1 1 0 0 0,1 0 0 0 0,6-7 0 0 0,0 2-3 0 0,-7 6-6 0 0,1 0 1 0 0,-1 1-1 0 0,1-1 1 0 0,0 1-1 0 0,0-1 1 0 0,0 1 0 0 0,5-3-1 0 0,-6 5 14 0 0,-1 0 0 0 0,0-1 0 0 0,1 1 1 0 0,-1 0-1 0 0,1 0 0 0 0,-1 0 0 0 0,1 0 0 0 0,-1 0 0 0 0,0 0 1 0 0,1 0-1 0 0,-1 0 0 0 0,1 1 0 0 0,-1-1 0 0 0,1 1 0 0 0,-1-1 0 0 0,0 1 1 0 0,1-1-1 0 0,-1 1 0 0 0,0 0 0 0 0,0 0 0 0 0,0-1 0 0 0,1 1 0 0 0,-1 0 1 0 0,1 1-1 0 0,10 9-4 0 0,0 1 1 0 0,-1 0-1 0 0,0 1 0 0 0,-1 0 1 0 0,0 0-1 0 0,8 16 1 0 0,43 94 57 0 0,-5-11 44 0 0,28 21-16 0 0,-10-19-82 0 0,-64-99 586 0 0,-3-8-2100 0 0</inkml:trace>
</inkml:ink>
</file>

<file path=ppt/ink/ink40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7.145"/>
    </inkml:context>
    <inkml:brush xml:id="br0">
      <inkml:brushProperty name="width" value="0.05" units="cm"/>
      <inkml:brushProperty name="height" value="0.05" units="cm"/>
    </inkml:brush>
  </inkml:definitions>
  <inkml:trace contextRef="#ctx0" brushRef="#br0">426 7 7834 0 0,'-8'-5'7841'0'0,"0"3"-3379"0"0,6 3-4225 0 0,0-1 0 0 0,0 1 0 0 0,0-1-1 0 0,0 1 1 0 0,1 0 0 0 0,-1-1-1 0 0,0 1 1 0 0,0 0 0 0 0,-1 2 0 0 0,-1-1-200 0 0,-11 8 62 0 0,0 2 0 0 0,1 0 0 0 0,0 0 0 0 0,1 1 0 0 0,0 1 0 0 0,-15 21 1 0 0,14-17-107 0 0,-34 42-39 0 0,4 3 1 0 0,2 2-1 0 0,-48 102 0 0 0,60-97-4580 0 0,25-55-2192 0 0</inkml:trace>
</inkml:ink>
</file>

<file path=ppt/ink/ink40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7.485"/>
    </inkml:context>
    <inkml:brush xml:id="br0">
      <inkml:brushProperty name="width" value="0.05" units="cm"/>
      <inkml:brushProperty name="height" value="0.05" units="cm"/>
    </inkml:brush>
  </inkml:definitions>
  <inkml:trace contextRef="#ctx0" brushRef="#br0">56 2 4145 0 0,'2'-1'157'0'0,"0"1"1"0"0,0 0-1 0 0,-1 0 1 0 0,1 0-1 0 0,0 0 1 0 0,-1 0 0 0 0,1 0-1 0 0,0 0 1 0 0,0 0-1 0 0,-1 1 1 0 0,1-1-1 0 0,0 1 1 0 0,-1-1-1 0 0,3 2 1 0 0,26 12 2503 0 0,-23-11-2255 0 0,3 1 124 0 0,-1 1 0 0 0,0 0-1 0 0,0 0 1 0 0,0 1 0 0 0,-1 0-1 0 0,0 1 1 0 0,0 0 0 0 0,-1 0-1 0 0,1 0 1 0 0,-2 1 0 0 0,7 9-1 0 0,-13-16-469 0 0,1 0-1 0 0,-1 0 0 0 0,0 0 0 0 0,0 0 0 0 0,0 0 0 0 0,0 0 1 0 0,0 0-1 0 0,-1 0 0 0 0,1 0 0 0 0,0 0 0 0 0,0 0 1 0 0,-1 0-1 0 0,1 0 0 0 0,0 0 0 0 0,-1 0 0 0 0,1 0 0 0 0,-1-1 1 0 0,0 1-1 0 0,1 0 0 0 0,-1 0 0 0 0,0 1 0 0 0,-17 18 973 0 0,17-19-949 0 0,-12 12-79 0 0,-2-1 1 0 0,1-1-1 0 0,-2 0 0 0 0,1-1 1 0 0,-2 0-1 0 0,1-2 0 0 0,-1 0 1 0 0,0-1-1 0 0,-1 0 1 0 0,-23 5-1 0 0,100 1 188 0 0,-26-11 156 0 0,53-2 1 0 0,-35-5-5667 0 0,-34 2-671 0 0</inkml:trace>
</inkml:ink>
</file>

<file path=ppt/ink/ink40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7.843"/>
    </inkml:context>
    <inkml:brush xml:id="br0">
      <inkml:brushProperty name="width" value="0.05" units="cm"/>
      <inkml:brushProperty name="height" value="0.05" units="cm"/>
    </inkml:brush>
  </inkml:definitions>
  <inkml:trace contextRef="#ctx0" brushRef="#br0">38 1 11979 0 0,'-5'2'4850'0'0,"5"-2"-4689"0"0,0 1 1 0 0,0-1 0 0 0,0 0-1 0 0,-1 0 1 0 0,1 0 0 0 0,0 1-1 0 0,-5 13 1706 0 0,-1 25-2727 0 0,5-28 1553 0 0,-9 73-325 0 0,1 144 0 0 0,9-212-621 0 0,0-15 10 0 0</inkml:trace>
</inkml:ink>
</file>

<file path=ppt/ink/ink40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8.556"/>
    </inkml:context>
    <inkml:brush xml:id="br0">
      <inkml:brushProperty name="width" value="0.05" units="cm"/>
      <inkml:brushProperty name="height" value="0.05" units="cm"/>
    </inkml:brush>
  </inkml:definitions>
  <inkml:trace contextRef="#ctx0" brushRef="#br0">51 56 6913 0 0,'-5'-2'10177'0'0,"-4"-7"-8930"0"0,9 8-1306 0 0,-1 1 0 0 0,1-1-1 0 0,-1 0 1 0 0,1 1 0 0 0,0-1 0 0 0,-1 0 0 0 0,1 0 0 0 0,0 1-1 0 0,0-1 1 0 0,-1 0 0 0 0,1 0 0 0 0,0 1 0 0 0,0-1-1 0 0,0 0 1 0 0,0 0 0 0 0,0 0 0 0 0,0 1 0 0 0,0-1 0 0 0,0 0-1 0 0,0 0 1 0 0,0 1 0 0 0,1-1 0 0 0,-1 0 0 0 0,0 0 0 0 0,0 1-1 0 0,1-1 1 0 0,-1 0 0 0 0,0 0 0 0 0,1 1 0 0 0,-1-1-1 0 0,1 1 1 0 0,-1-1 0 0 0,1 0 0 0 0,-1 1 0 0 0,1-1 0 0 0,1 0-1 0 0,0-1-24 0 0,0 1 0 0 0,0-1 0 0 0,0 1 0 0 0,0-1 0 0 0,1 1 0 0 0,-1 0 0 0 0,1 0 0 0 0,-1 0-1 0 0,0 0 1 0 0,1 1 0 0 0,0-1 0 0 0,-1 1 0 0 0,1-1 0 0 0,-1 1 0 0 0,1 0 0 0 0,0 0 0 0 0,-1 0-1 0 0,5 1 1 0 0,-6-1 97 0 0,0 1 1 0 0,1-1-1 0 0,-1 0 0 0 0,0 1 0 0 0,0-1 0 0 0,-1 1 0 0 0,1 0 0 0 0,0-1 0 0 0,0 1 0 0 0,0 0 0 0 0,0-1 1 0 0,0 1-1 0 0,-1 0 0 0 0,1 0 0 0 0,0 0 0 0 0,-1 0 0 0 0,1 0 0 0 0,0 1 0 0 0,0 0 24 0 0,-1 0 0 0 0,1 0 0 0 0,-1 0 0 0 0,1 0 0 0 0,-1 0 0 0 0,0 0 0 0 0,0 0-1 0 0,0 0 1 0 0,0 1 0 0 0,0-1 0 0 0,0 0 0 0 0,-2 4 0 0 0,1-3-19 0 0,0 1 0 0 0,0-1 0 0 0,0 0 0 0 0,0 1 1 0 0,-1-1-1 0 0,0 0 0 0 0,0 0 0 0 0,0 0 0 0 0,0 0 0 0 0,0 0 0 0 0,0 0 1 0 0,-1-1-1 0 0,1 1 0 0 0,-1-1 0 0 0,0 1 0 0 0,0-1 0 0 0,0 0 0 0 0,-5 2 0 0 0,6-3-44 0 0,1 0-1 0 0,-1-1 0 0 0,0 1 1 0 0,0-1-1 0 0,0 1 1 0 0,0-1-1 0 0,0 0 0 0 0,0 0 1 0 0,0 0-1 0 0,0 0 0 0 0,0 0 1 0 0,0 0-1 0 0,0-1 0 0 0,0 1 1 0 0,0 0-1 0 0,0-1 0 0 0,0 0 1 0 0,1 0-1 0 0,-1 1 0 0 0,0-1 1 0 0,0 0-1 0 0,1 0 1 0 0,-1 0-1 0 0,0-1 0 0 0,1 1 1 0 0,-1 0-1 0 0,1-1 0 0 0,0 1 1 0 0,-1-1-1 0 0,1 1 0 0 0,0-1 1 0 0,0 0-1 0 0,0 1 0 0 0,0-1 1 0 0,-1-2-1 0 0,2 3-87 0 0,-1-1-1 0 0,0 1 1 0 0,1-1-1 0 0,0 1 1 0 0,-1-1 0 0 0,1 0-1 0 0,0 1 1 0 0,0-1-1 0 0,0 0 1 0 0,0 1-1 0 0,0-1 1 0 0,0 0-1 0 0,0 1 1 0 0,0-1 0 0 0,1 0-1 0 0,-1 1 1 0 0,1-1-1 0 0,-1 1 1 0 0,1-1-1 0 0,0 1 1 0 0,-1-1 0 0 0,1 1-1 0 0,0-1 1 0 0,0 1-1 0 0,0 0 1 0 0,2-3-1 0 0,3-2 47 0 0,0 0 1 0 0,1 0-1 0 0,11-9 0 0 0,-18 15 80 0 0,3-2-12 0 0</inkml:trace>
</inkml:ink>
</file>

<file path=ppt/ink/ink40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19.692"/>
    </inkml:context>
    <inkml:brush xml:id="br0">
      <inkml:brushProperty name="width" value="0.05" units="cm"/>
      <inkml:brushProperty name="height" value="0.05" units="cm"/>
    </inkml:brush>
  </inkml:definitions>
  <inkml:trace contextRef="#ctx0" brushRef="#br0">0 131 5529 0 0,'2'-5'116'0'0,"-1"0"0"0"0,1 1 0 0 0,0-1 0 0 0,0 1 0 0 0,1 0 0 0 0,-1 0 0 0 0,1 0 0 0 0,0 0 0 0 0,0 0 0 0 0,5-4 0 0 0,-3 1 58 0 0,2 0 246 0 0,-1 0 0 0 0,1 0 0 0 0,0 0 0 0 0,0 1 0 0 0,0 0 0 0 0,1 1 0 0 0,0 0 1 0 0,0 0-1 0 0,1 0 0 0 0,-1 1 0 0 0,14-4 0 0 0,-20 7-326 0 0,0 1 1 0 0,0 0 0 0 0,0 0-1 0 0,0 0 1 0 0,0 1-1 0 0,0-1 1 0 0,0 0-1 0 0,0 1 1 0 0,0-1-1 0 0,0 1 1 0 0,0 0-1 0 0,0-1 1 0 0,-1 1-1 0 0,1 0 1 0 0,0 0 0 0 0,-1 0-1 0 0,1 0 1 0 0,0 1-1 0 0,-1-1 1 0 0,1 0-1 0 0,-1 1 1 0 0,0-1-1 0 0,1 1 1 0 0,0 1-1 0 0,5 7 243 0 0,-1-1 0 0 0,11 20-1 0 0,-13-22-263 0 0,43 87 732 0 0,-19-37-487 0 0,47 72 1 0 0,41 22-278 0 0,-36-49-18 0 0,-63-82-1685 0 0</inkml:trace>
</inkml:ink>
</file>

<file path=ppt/ink/ink40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20.054"/>
    </inkml:context>
    <inkml:brush xml:id="br0">
      <inkml:brushProperty name="width" value="0.05" units="cm"/>
      <inkml:brushProperty name="height" value="0.05" units="cm"/>
    </inkml:brush>
  </inkml:definitions>
  <inkml:trace contextRef="#ctx0" brushRef="#br0">486 1 7834 0 0,'0'0'201'0'0,"-1"0"0"0"0,1 0 0 0 0,0 0 0 0 0,0 0 0 0 0,-1 0 0 0 0,1 0 0 0 0,0-1 0 0 0,-1 1 0 0 0,1 0 0 0 0,0 0 0 0 0,0 0 0 0 0,-1 0 0 0 0,1 0 0 0 0,0 0 0 0 0,-1 0 0 0 0,1 0 0 0 0,0 0 0 0 0,0 0 0 0 0,-1 0 0 0 0,1 1 0 0 0,0-1 0 0 0,-1 0 0 0 0,1 0 0 0 0,0 0 0 0 0,0 0 0 0 0,-1 0 0 0 0,1 0 0 0 0,0 1 0 0 0,-14 10 1638 0 0,12-9-1283 0 0,-39 39 845 0 0,2 2 0 0 0,-54 77 0 0 0,-54 108-284 0 0,123-189-740 0 0,-55 97-314 0 0,47-76-2557 0 0,25-47-4491 0 0</inkml:trace>
</inkml:ink>
</file>

<file path=ppt/ink/ink40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20.458"/>
    </inkml:context>
    <inkml:brush xml:id="br0">
      <inkml:brushProperty name="width" value="0.05" units="cm"/>
      <inkml:brushProperty name="height" value="0.05" units="cm"/>
    </inkml:brush>
  </inkml:definitions>
  <inkml:trace contextRef="#ctx0" brushRef="#br0">106 1 7370 0 0,'8'7'141'0'0,"-1"1"1"0"0,-1-1 0 0 0,1 2-1 0 0,-1-1 1 0 0,-1 1 0 0 0,1 0-1 0 0,-2 0 1 0 0,1 0 0 0 0,3 11-1 0 0,-7-15 103 0 0,0 0 1 0 0,0-1-1 0 0,0 1 0 0 0,0 0 0 0 0,-1 0 1 0 0,0 0-1 0 0,0-1 0 0 0,0 1 0 0 0,-1 0 0 0 0,1 0 1 0 0,-1-1-1 0 0,0 1 0 0 0,-1 0 0 0 0,1-1 1 0 0,-1 1-1 0 0,0-1 0 0 0,0 1 0 0 0,0-1 0 0 0,-1 0 1 0 0,1 0-1 0 0,-7 7 0 0 0,2-4 218 0 0,1 0 0 0 0,-1 0 1 0 0,-1-1-1 0 0,1 0 0 0 0,-1 0 0 0 0,-16 7 0 0 0,5-3-901 0 0,-39 12 0 0 0,113-29 1470 0 0,-6 1-6237 0 0,-32 3-93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2.304"/>
    </inkml:context>
    <inkml:brush xml:id="br0">
      <inkml:brushProperty name="width" value="0.05" units="cm"/>
      <inkml:brushProperty name="height" value="0.05" units="cm"/>
    </inkml:brush>
  </inkml:definitions>
  <inkml:trace contextRef="#ctx0" brushRef="#br0">52 1 10594 0 0,'-1'0'108'0'0,"0"1"0"0"0,0-1 0 0 0,0 1 0 0 0,0-1 0 0 0,0 1 0 0 0,0 0-1 0 0,0-1 1 0 0,0 1 0 0 0,0 0 0 0 0,0 0 0 0 0,0 0 0 0 0,1 0 0 0 0,-1 0 0 0 0,0 0-1 0 0,1 0 1 0 0,-1 0 0 0 0,0 0 0 0 0,1 0 0 0 0,-1 0 0 0 0,1 0 0 0 0,-1 2 0 0 0,-9 29 2351 0 0,8-27-2347 0 0,-4 16-171 0 0,1 1-1 0 0,-4 33 1 0 0,8-47 42 0 0,1 0 1 0 0,0 0 0 0 0,0-1 0 0 0,0 1-1 0 0,1 0 1 0 0,1-1 0 0 0,-1 1 0 0 0,1 0 0 0 0,0-1-1 0 0,1 0 1 0 0,3 8 0 0 0,-6-14 31 0 0,1 1-1 0 0,-1-1 1 0 0,1 0 0 0 0,-1 0 0 0 0,1 0 0 0 0,-1 0-1 0 0,1 0 1 0 0,0 0 0 0 0,0 0 0 0 0,-1 0-1 0 0,1 0 1 0 0,0 0 0 0 0,0 0 0 0 0,0-1 0 0 0,0 1-1 0 0,0 0 1 0 0,0-1 0 0 0,0 1 0 0 0,0 0-1 0 0,0-1 1 0 0,0 1 0 0 0,0-1 0 0 0,1 0 0 0 0,-1 1-1 0 0,0-1 1 0 0,0 0 0 0 0,0 0 0 0 0,1 0-1 0 0,-1 0 1 0 0,0 0 0 0 0,0 0 0 0 0,1 0 0 0 0,-1 0-1 0 0,0 0 1 0 0,0-1 0 0 0,0 1 0 0 0,1 0-1 0 0,-1-1 1 0 0,0 1 0 0 0,0-1 0 0 0,0 1 0 0 0,0-1-1 0 0,0 0 1 0 0,0 1 0 0 0,0-1 0 0 0,0 0-1 0 0,0 0 1 0 0,1-1 0 0 0,6-6 406 0 0,-1-1 0 0 0,0 1 0 0 0,-1-1 1 0 0,9-14-1 0 0,-9 13-309 0 0,88-154 88 0 0,-94 168-177 0 0,-1 0 0 0 0,0 0 0 0 0,1 0 0 0 0,0 0 1 0 0,0 0-1 0 0,0 4 0 0 0,0-1-20 0 0,-1 5 2 0 0,1 0-1 0 0,0 0 0 0 0,1 1 0 0 0,0-1 1 0 0,1 0-1 0 0,1 0 0 0 0,0 0 0 0 0,0 0 1 0 0,1-1-1 0 0,0 1 0 0 0,1-1 0 0 0,1 0 1 0 0,0 0-1 0 0,8 10 0 0 0,-7-11-57 0 0</inkml:trace>
</inkml:ink>
</file>

<file path=ppt/ink/ink40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20.825"/>
    </inkml:context>
    <inkml:brush xml:id="br0">
      <inkml:brushProperty name="width" value="0.05" units="cm"/>
      <inkml:brushProperty name="height" value="0.05" units="cm"/>
    </inkml:brush>
  </inkml:definitions>
  <inkml:trace contextRef="#ctx0" brushRef="#br0">157 0 3225 0 0,'5'1'444'0'0,"0"-1"1"0"0,0 1-1 0 0,0-1 0 0 0,-1 2 1 0 0,1-1-1 0 0,0 0 1 0 0,-1 1-1 0 0,1 0 0 0 0,-1 0 1 0 0,0 0-1 0 0,1 0 1 0 0,-1 1-1 0 0,0 0 1 0 0,0 0-1 0 0,-1 0 0 0 0,1 0 1 0 0,-1 1-1 0 0,1-1 1 0 0,-1 1-1 0 0,0 0 0 0 0,0 0 1 0 0,-1 0-1 0 0,1 0 1 0 0,2 6-1 0 0,-3-5-261 0 0,0 1-1 0 0,0-1 0 0 0,0 0 1 0 0,-1 1-1 0 0,1-1 1 0 0,-1 1-1 0 0,-1-1 1 0 0,1 1-1 0 0,-1 0 1 0 0,0-1-1 0 0,0 1 1 0 0,0-1-1 0 0,-1 1 0 0 0,0-1 1 0 0,0 1-1 0 0,-1-1 1 0 0,1 1-1 0 0,-1-1 1 0 0,0 0-1 0 0,-5 9 1 0 0,-1-3-19 0 0,0 0 1 0 0,0 0-1 0 0,-1-1 1 0 0,0 0-1 0 0,-1 0 1 0 0,0-1-1 0 0,-1-1 1 0 0,0 1-1 0 0,-13 6 1 0 0,19-12-222 0 0,-1 0 0 0 0,0 0 0 0 0,0 0 1 0 0,0-1-1 0 0,0 0 0 0 0,0 0 0 0 0,-1-1 1 0 0,1 1-1 0 0,-1-1 0 0 0,1-1 0 0 0,-1 1 1 0 0,1-1-1 0 0,-1 0 0 0 0,1-1 0 0 0,-1 1 1 0 0,1-1-1 0 0,-1-1 0 0 0,1 1 0 0 0,0-1 1 0 0,-12-5-1 0 0,18 7 94 0 0,0 0 1 0 0,0 0-1 0 0,-1 0 1 0 0,1 0-1 0 0,0 0 0 0 0,0 0 1 0 0,0-1-1 0 0,0 1 1 0 0,0 0-1 0 0,0 0 0 0 0,-1 0 1 0 0,1 0-1 0 0,0 0 1 0 0,0 0-1 0 0,0 0 1 0 0,0 0-1 0 0,0 0 0 0 0,0-1 1 0 0,0 1-1 0 0,0 0 1 0 0,0 0-1 0 0,0 0 0 0 0,0 0 1 0 0,-1 0-1 0 0,1 0 1 0 0,0-1-1 0 0,0 1 0 0 0,0 0 1 0 0,0 0-1 0 0,0 0 1 0 0,0 0-1 0 0,0 0 0 0 0,0-1 1 0 0,0 1-1 0 0,0 0 1 0 0,0 0-1 0 0,0 0 1 0 0,0 0-1 0 0,1 0 0 0 0,-1 0 1 0 0,0-1-1 0 0,0 1 1 0 0,0 0-1 0 0,0 0 0 0 0,0 0 1 0 0,0 0-1 0 0,0 0 1 0 0,0 0-1 0 0,0-1 0 0 0,0 1 1 0 0,0 0-1 0 0,1 0 1 0 0,-1 0-1 0 0,0 0 0 0 0,0 0 1 0 0,0 0-1 0 0,0 0 1 0 0,0 0-1 0 0,1 0 1 0 0,13-7 283 0 0,18-2-668 0 0,17 0-662 0 0,70-5-1 0 0,-101 13 338 0 0</inkml:trace>
</inkml:ink>
</file>

<file path=ppt/ink/ink40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23.061"/>
    </inkml:context>
    <inkml:brush xml:id="br0">
      <inkml:brushProperty name="width" value="0.05" units="cm"/>
      <inkml:brushProperty name="height" value="0.05" units="cm"/>
    </inkml:brush>
  </inkml:definitions>
  <inkml:trace contextRef="#ctx0" brushRef="#br0">1 61 5985 0 0,'0'0'1190'0'0,"9"-10"2837"0"0,-4 6-4011 0 0,4-4 881 0 0,1 0 0 0 0,19-11 0 0 0,-27 17-738 0 0,0 1 0 0 0,1 0-1 0 0,-1-1 1 0 0,1 1 0 0 0,-1 1 0 0 0,1-1 0 0 0,-1 0 0 0 0,1 0 0 0 0,-1 1-1 0 0,1-1 1 0 0,0 1 0 0 0,-1 0 0 0 0,1 0 0 0 0,0 0 0 0 0,-1 0 0 0 0,1 1 0 0 0,0-1-1 0 0,-1 1 1 0 0,1-1 0 0 0,2 2 0 0 0,-3-1-93 0 0,0 0 0 0 0,0 1 1 0 0,-1-1-1 0 0,1 0 0 0 0,0 1 0 0 0,-1-1 0 0 0,0 1 0 0 0,1 0 1 0 0,-1-1-1 0 0,0 1 0 0 0,0 0 0 0 0,0 0 0 0 0,0 0 0 0 0,0-1 1 0 0,0 1-1 0 0,0 0 0 0 0,-1 0 0 0 0,1 1 0 0 0,-1-1 0 0 0,0 0 1 0 0,1 0-1 0 0,-1 0 0 0 0,0 0 0 0 0,0 0 0 0 0,0 0 1 0 0,-1 0-1 0 0,1 0 0 0 0,0 0 0 0 0,-1 1 0 0 0,1-1 0 0 0,-1 0 1 0 0,0 0-1 0 0,-1 2 0 0 0,1 0-89 0 0,-1-1 0 0 0,1 1 0 0 0,-1-1 0 0 0,0 1 0 0 0,0-1 0 0 0,0 0 0 0 0,0 0 0 0 0,-1 0 0 0 0,1 0 0 0 0,-1 0 0 0 0,0 0 0 0 0,0-1 0 0 0,0 1 0 0 0,0-1 0 0 0,0 0 0 0 0,0 0 0 0 0,-6 3 0 0 0,7-5-58 0 0,-1 1 0 0 0,1-1 0 0 0,-1 1 0 0 0,1-1 0 0 0,-1 0 0 0 0,1 0 0 0 0,-1 0 0 0 0,1 0-1 0 0,-1 0 1 0 0,1-1 0 0 0,-1 1 0 0 0,1-1 0 0 0,-1 1 0 0 0,1-1 0 0 0,0 0 0 0 0,-1 0 0 0 0,1 0 0 0 0,0 0-1 0 0,0-1 1 0 0,0 1 0 0 0,0 0 0 0 0,0-1 0 0 0,0 0 0 0 0,0 1 0 0 0,0-1 0 0 0,1 0 0 0 0,-1 0-1 0 0,1 0 1 0 0,-1 0 0 0 0,1 0 0 0 0,0 0 0 0 0,-1-1 0 0 0,1 1 0 0 0,1 0 0 0 0,-1-1 0 0 0,0 1 0 0 0,0-1-1 0 0,1 1 1 0 0,0 0 0 0 0,-1-1 0 0 0,1 1 0 0 0,0-1 0 0 0,0 1 0 0 0,0-1 0 0 0,0 1 0 0 0,1-1-1 0 0,-1 1 1 0 0,2-3 0 0 0,-1 1-7 0 0,1 0-1 0 0,0 1 1 0 0,0-1-1 0 0,0 1 1 0 0,1 0-1 0 0,-1 0 1 0 0,1 0-1 0 0,0 0 1 0 0,-1 0-1 0 0,1 0 1 0 0,1 1-1 0 0,-1 0 1 0 0,5-4-1 0 0,-6 5 85 0 0,-1 0-1 0 0,1 1 1 0 0,0-1 0 0 0,0 0-1 0 0,0 0 1 0 0,-1 1 0 0 0,1-1-1 0 0,0 1 1 0 0,0 0 0 0 0,0-1-1 0 0,0 1 1 0 0,0 0 0 0 0,0 0-1 0 0,0 0 1 0 0,0 0-1 0 0,0 1 1 0 0,0-1 0 0 0,0 1-1 0 0,0-1 1 0 0,0 1 0 0 0,-1-1-1 0 0,1 1 1 0 0,0 0 0 0 0,0 0-1 0 0,-1 0 1 0 0,1 0 0 0 0,0 0-1 0 0,-1 0 1 0 0,3 3 0 0 0,-3-3 97 0 0,0 0 0 0 0,-1 1 1 0 0,1 0-1 0 0,0-1 1 0 0,-1 1-1 0 0,1-1 1 0 0,-1 1-1 0 0,1 0 0 0 0,-1-1 1 0 0,1 1-1 0 0,-1 0 1 0 0,0-1-1 0 0,0 1 1 0 0,0 0-1 0 0,0 0 0 0 0,0-1 1 0 0,-1 1-1 0 0,1 0 1 0 0,0-1-1 0 0,-1 1 1 0 0,0 0-1 0 0,1-1 0 0 0,-1 1 1 0 0,0-1-1 0 0,1 1 1 0 0,-1-1-1 0 0,0 1 0 0 0,-1 1 1 0 0,1-2-427 0 0,0 0 0 0 0,0 0 0 0 0,0 0 0 0 0,0 0 0 0 0,0 0 0 0 0,0 0 0 0 0,0-1 0 0 0,0 1 0 0 0,0 0 0 0 0,0 0 0 0 0,0-1 0 0 0,-1 1 0 0 0,-1 0 0 0 0</inkml:trace>
</inkml:ink>
</file>

<file path=ppt/ink/ink40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29.727"/>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388 55 9218 0 0,'0'1'11597'0'0,"-158"221"-10440"0"0,-44 65-1940 0 0,198-281 671 0 0,0 1-1 0 0,1 0 1 0 0,-1 0 0 0 0,1 0 0 0 0,0 0 0 0 0,-3 15 0 0 0,6-21 50 0 0,0-1-1 0 0,0 0 1 0 0,0 1-1 0 0,0-1 1 0 0,1 1-1 0 0,-1-1 1 0 0,0 1-1 0 0,0-1 1 0 0,0 0-1 0 0,1 1 1 0 0,-1-1-1 0 0,0 1 0 0 0,0-1 1 0 0,1 0-1 0 0,-1 1 1 0 0,0-1-1 0 0,1 0 1 0 0,-1 1-1 0 0,0-1 1 0 0,1 0-1 0 0,-1 0 1 0 0,0 1-1 0 0,1-1 1 0 0,-1 0-1 0 0,1 0 1 0 0,-1 0-1 0 0,1 0 0 0 0,-1 0 1 0 0,0 1-1 0 0,1-1 1 0 0,-1 0-1 0 0,1 0 1 0 0,-1 0-1 0 0,1 0 1 0 0,-1 0-1 0 0,1 0 1 0 0,-1 0-1 0 0,1 0 1 0 0,-1-1-1 0 0,0 1 1 0 0,1 0-1 0 0,-1 0 1 0 0,1-1-1 0 0,22-4-1751 0 0,1-6 245 0 0,-1 0-1 0 0,0-2 0 0 0,26-19 0 0 0,63-54-934 0 0,-74 56 2107 0 0,381-304-2288 0 0,-391 312 3353 0 0,0 1-1 0 0,2 2 1 0 0,57-29-1 0 0,-87 47-527 0 0,1 1 1 0 0,-1 0-1 0 0,1-1 0 0 0,-1 1 1 0 0,1 0-1 0 0,-1 0 0 0 0,0 0 0 0 0,1-1 1 0 0,-1 1-1 0 0,1 0 0 0 0,-1 0 1 0 0,1 0-1 0 0,-1 0 0 0 0,1 0 0 0 0,-1 0 1 0 0,1 0-1 0 0,-1 0 0 0 0,1 0 1 0 0,-1 0-1 0 0,1 0 0 0 0,-1 0 0 0 0,1 0 1 0 0,-1 0-1 0 0,1 1 0 0 0,-1-1 1 0 0,1 0-1 0 0,-1 0 0 0 0,1 1 0 0 0,-1 0 44 0 0,0-1-1 0 0,1 1 0 0 0,-1 0 0 0 0,0-1 0 0 0,0 1 1 0 0,0 0-1 0 0,0 0 0 0 0,0-1 0 0 0,0 1 0 0 0,0 0 1 0 0,-1 0-1 0 0,1-1 0 0 0,0 1 0 0 0,0 0 1 0 0,-1-1-1 0 0,1 2 0 0 0,-22 39 3303 0 0,16-31-3083 0 0,-45 72 1491 0 0,-116 144 1 0 0,119-165-1778 0 0,-106 130-542 0 0,153-190 336 0 0,0-1 0 0 0,0 1 1 0 0,0 0-1 0 0,1 0 1 0 0,-1 0-1 0 0,0 0 1 0 0,1 1-1 0 0,-1-1 1 0 0,1 0-1 0 0,-1 0 0 0 0,1 0 1 0 0,0 0-1 0 0,0 1 1 0 0,-1-1-1 0 0,1 0 1 0 0,0 0-1 0 0,0 0 1 0 0,0 1-1 0 0,0 0 0 0 0,8 1-2882 0 0,8-8 149 0 0,3-8 670 0 0,0-1 0 0 0,0 0 0 0 0,25-26 0 0 0,-42 37 1993 0 0,35-32-2073 0 0</inkml:trace>
</inkml:ink>
</file>

<file path=ppt/ink/ink40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30.104"/>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24 156 3225 0 0,'35'-23'64'0'0,"-13"8"60"0"0,32-16 0 0 0,-9 9 711 0 0,0 2-1 0 0,78-22 1 0 0,-123 41-771 0 0,1 1-1 0 0,-1 0 0 0 0,1-1 1 0 0,-1 1-1 0 0,1 0 1 0 0,-1 0-1 0 0,1 0 1 0 0,-1-1-1 0 0,1 1 0 0 0,-1 0 1 0 0,1 0-1 0 0,0 0 1 0 0,-1 0-1 0 0,1 0 0 0 0,-1 0 1 0 0,1 0-1 0 0,-1 0 1 0 0,1 0-1 0 0,-1 0 0 0 0,1 0 1 0 0,-1 1-1 0 0,1-1 1 0 0,-1 0-1 0 0,1 0 0 0 0,-1 0 1 0 0,1 1-1 0 0,-1-1 1 0 0,1 0-1 0 0,-1 1 0 0 0,1-1 1 0 0,-1 0-1 0 0,1 1 1 0 0,-1-1-1 0 0,0 1 0 0 0,1-1 1 0 0,-1 0-1 0 0,0 1 1 0 0,0-1-1 0 0,1 1 0 0 0,-1-1 1 0 0,0 1-1 0 0,0-1 1 0 0,1 1-1 0 0,-1-1 0 0 0,0 1 1 0 0,0-1-1 0 0,0 1 1 0 0,0 0-1 0 0,0-1 0 0 0,0 1 1 0 0,0-1-1 0 0,0 1 1 0 0,0-1-1 0 0,0 1 0 0 0,0-1 1 0 0,0 1-1 0 0,0-1 1 0 0,-1 1-1 0 0,1-1 0 0 0,0 2 1 0 0,-16 35 2288 0 0,13-33-2134 0 0,-38 67 3785 0 0,-95 123 1 0 0,44-70-2784 0 0,71-95-1241 0 0,-15 22 125 0 0,32-46-136 0 0,2 0-1 0 0,-1 1 0 0 0,0-1 1 0 0,1 0-1 0 0,0 1 1 0 0,1 0-1 0 0,-3 11 1 0 0,4-17-100 0 0,0 1 0 0 0,0 0 0 0 0,-1-1 0 0 0,1 1 0 0 0,0-1 0 0 0,0 1 0 0 0,0 0 0 0 0,0-1 1 0 0,0 1-1 0 0,0 0 0 0 0,0-1 0 0 0,0 1 0 0 0,1-1 0 0 0,-1 1 0 0 0,0 0 0 0 0,0-1 0 0 0,0 1 0 0 0,1-1 1 0 0,-1 1-1 0 0,0-1 0 0 0,1 1 0 0 0,-1-1 0 0 0,0 1 0 0 0,1-1 0 0 0,-1 1 0 0 0,1-1 0 0 0,-1 1 0 0 0,1-1 0 0 0,-1 1 1 0 0,1-1-1 0 0,-1 0 0 0 0,1 1 0 0 0,0-1 0 0 0,1 0-201 0 0,-1 0-1 0 0,1 0 1 0 0,-1 0 0 0 0,1 0 0 0 0,0 0-1 0 0,-1 0 1 0 0,1-1 0 0 0,-1 1 0 0 0,1-1-1 0 0,-1 1 1 0 0,1-1 0 0 0,1-1 0 0 0,6-3-893 0 0,-1 0 1 0 0,0 0 0 0 0,8-7 0 0 0,73-74-3543 0 0,-58 54 5154 0 0,1 2-1 0 0,2 1 1 0 0,69-47-1 0 0,-98 73-931 0 0,19-3 8944 0 0,-27 18-5024 0 0,-20 47 72 0 0,10-19-8705 0 0,5-18-745 0 0</inkml:trace>
</inkml:ink>
</file>

<file path=ppt/ink/ink40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31.640"/>
    </inkml:context>
    <inkml:brush xml:id="br0">
      <inkml:brushProperty name="width" value="0.1" units="cm"/>
      <inkml:brushProperty name="height" value="0.2" units="cm"/>
      <inkml:brushProperty name="color" value="#FFFC00"/>
      <inkml:brushProperty name="tip" value="rectangle"/>
      <inkml:brushProperty name="rasterOp" value="maskPen"/>
    </inkml:brush>
  </inkml:definitions>
  <inkml:trace contextRef="#ctx0" brushRef="#br0">322 59 13827 0 0,'0'0'5633'0'0,"-1"4"-5413"0"0,-26 52 516 0 0,-3-2 0 0 0,-55 79 0 0 0,62-99-591 0 0,-22 30-56 0 0,21-31-13 0 0,2 1-1 0 0,-35 68 1 0 0,56-100-142 0 0,-1 1 1 0 0,2-1 0 0 0,-1 0-1 0 0,0 1 1 0 0,0-1 0 0 0,1 1-1 0 0,-1-1 1 0 0,1 1-1 0 0,0-1 1 0 0,-1 1 0 0 0,1-1-1 0 0,1 4 1 0 0,-1-6 36 0 0,0 1 1 0 0,0-1-1 0 0,1 1 1 0 0,-1-1-1 0 0,0 1 1 0 0,0-1-1 0 0,1 0 1 0 0,-1 1-1 0 0,0-1 1 0 0,1 1-1 0 0,-1-1 0 0 0,0 0 1 0 0,1 1-1 0 0,-1-1 1 0 0,1 0-1 0 0,-1 0 1 0 0,0 1-1 0 0,1-1 1 0 0,-1 0-1 0 0,1 0 1 0 0,-1 0-1 0 0,1 1 0 0 0,0-1 1 0 0,20-3-495 0 0,3-6-592 0 0,0-2 1 0 0,-1-1-1 0 0,0-1 1 0 0,-1-1-1 0 0,27-22 0 0 0,-24 18 820 0 0,242-196-679 0 0,-20 14 1137 0 0,-213 174-38 0 0,-16 11 702 0 0,0 2 0 0 0,32-18 0 0 0,-65 52 4344 0 0,8-8-4610 0 0,-164 213 1063 0 0,113-154-1521 0 0,23-29-89 0 0,15-20 16 0 0,1 0 0 0 0,-18 32 0 0 0,36-54-45 0 0,1 0 0 0 0,-1 0 0 0 0,0 0 0 0 0,1 0 0 0 0,-1 1 0 0 0,1-1 0 0 0,-1 0 0 0 0,1 1 0 0 0,0-1 0 0 0,0 0 0 0 0,-1 0 0 0 0,1 1 0 0 0,0 1 0 0 0,0-3-72 0 0,1 1 1 0 0,-1-1-1 0 0,0 0 1 0 0,0 1-1 0 0,0-1 1 0 0,0 0-1 0 0,1 1 1 0 0,-1-1-1 0 0,0 1 1 0 0,0-1-1 0 0,1 0 1 0 0,-1 0-1 0 0,0 1 1 0 0,0-1-1 0 0,1 0 1 0 0,-1 1-1 0 0,0-1 1 0 0,1 0-1 0 0,-1 0 1 0 0,1 0-1 0 0,-1 1 1 0 0,0-1-1 0 0,1 0 1 0 0,-1 0-1 0 0,0 0 0 0 0,1 0 1 0 0,0 0-1 0 0,1 0-322 0 0,1 0 0 0 0,-1 0 0 0 0,1 0 0 0 0,-1 0 0 0 0,1-1 0 0 0,-1 1 0 0 0,1-1 0 0 0,-1 0 0 0 0,1 1 0 0 0,-1-1 0 0 0,5-3 0 0 0,92-59-6110 0 0,43-50 5069 0 0,-83 63 1133 0 0,-19 17 235 0 0,7-6 27 0 0,2 1 0 0 0,96-56 0 0 0,-138 90 134 0 0,-1 0 52 0 0,1 0-1 0 0,0 1 1 0 0,0 0 0 0 0,1 0-1 0 0,-1 1 1 0 0,0 0 0 0 0,16-3-1 0 0,-23 6-56 0 0,0-1 0 0 0,1 0 0 0 0,-1 0 0 0 0,0 0 0 0 0,0 1 0 0 0,1-1 0 0 0,-1 0-1 0 0,0 0 1 0 0,0 1 0 0 0,1-1 0 0 0,-1 0 0 0 0,0 0 0 0 0,0 1 0 0 0,0-1 0 0 0,0 0-1 0 0,1 1 1 0 0,-1-1 0 0 0,0 0 0 0 0,0 1 0 0 0,0-1 0 0 0,0 0 0 0 0,0 1 0 0 0,0-1 0 0 0,0 0-1 0 0,0 1 1 0 0,0-1 0 0 0,0 0 0 0 0,0 1 0 0 0,0-1 0 0 0,0 0 0 0 0,0 1 0 0 0,0-1 0 0 0,0 0-1 0 0,-1 1 1 0 0,1-1 0 0 0,0 0 0 0 0,0 0 0 0 0,0 1 0 0 0,0-1 0 0 0,-1 0 0 0 0,1 1-1 0 0,0-1 1 0 0,-9 19 1270 0 0,8-18-1208 0 0,-153 240 6722 0 0,55-94-5690 0 0,85-126-1148 0 0,-15 24-11 0 0,28-42-76 0 0,-1 0 1 0 0,1 0-1 0 0,-1 0 0 0 0,1 0 0 0 0,0 0 0 0 0,1 0 0 0 0,-1 0 0 0 0,0 1 0 0 0,1-1 0 0 0,0 0 1 0 0,0 1-1 0 0,0 4 0 0 0,0-7 17 0 0,0 0 0 0 0,0-1 0 0 0,1 1 0 0 0,-1 0 1 0 0,0 0-1 0 0,0-1 0 0 0,1 1 0 0 0,-1 0 0 0 0,0 0 0 0 0,1-1 1 0 0,-1 1-1 0 0,1 0 0 0 0,-1-1 0 0 0,1 1 0 0 0,-1-1 0 0 0,1 1 0 0 0,-1-1 1 0 0,1 1-1 0 0,0-1 0 0 0,-1 1 0 0 0,1-1 0 0 0,0 1 0 0 0,0-1 0 0 0,1 1 1 0 0,0-1-154 0 0,-1 0 0 0 0,1 1 0 0 0,0-1 0 0 0,0 0 0 0 0,0 0 0 0 0,-1 0 0 0 0,1-1 0 0 0,0 1 1 0 0,0 0-1 0 0,2-1 0 0 0,4-2-414 0 0,-1 0-1 0 0,-1 0 1 0 0,1 0 0 0 0,8-6 0 0 0,34-27 261 0 0,79-74 1 0 0,-55 44 90 0 0,-20 24-249 0 0,-28 23 112 0 0,25-24 0 0 0,-48 41 380 0 0,-1 1 1 0 0,0-1-1 0 0,1 0 1 0 0,-1 0-1 0 0,0 1 0 0 0,1-1 1 0 0,-1 0-1 0 0,0 0 1 0 0,1-4-1 0 0,0-8-173 0 0</inkml:trace>
</inkml:ink>
</file>

<file path=ppt/ink/ink40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33.634"/>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276 17 8290 0 0,'-6'6'5542'0'0,"-3"11"-3692"0"0,6-10-1602 0 0,-81 176 88 0 0,-1 1-150 0 0,75-166-186 0 0,-15 31 0 0 0,-24 62 0 0 0,48-110-5 0 0,1 0 0 0 0,-1 0 0 0 0,1 0 0 0 0,-1 0 0 0 0,1 1 0 0 0,0-1 0 0 0,-1 0 0 0 0,1 0-1 0 0,0 0 1 0 0,0 0 0 0 0,0 0 0 0 0,-1 1 0 0 0,2-1 0 0 0,-1 0 0 0 0,0 0 0 0 0,0 0 0 0 0,0 1 0 0 0,0-1 0 0 0,1 0 0 0 0,-1 0 0 0 0,0 0 0 0 0,1 0 0 0 0,0 2 0 0 0,0-3-8 0 0,0 0 0 0 0,0 1-1 0 0,0-1 1 0 0,0 0-1 0 0,0 0 1 0 0,0 1-1 0 0,0-1 1 0 0,0 0-1 0 0,0 0 1 0 0,0 0-1 0 0,0 0 1 0 0,0 0-1 0 0,0-1 1 0 0,0 1-1 0 0,0 0 1 0 0,0 0-1 0 0,0-1 1 0 0,0 1-1 0 0,0 0 1 0 0,1-2-1 0 0,9-3-183 0 0,0-1-1 0 0,19-13 0 0 0,594-477-3353 0 0,-594 471 3547 0 0,48-43 363 0 0,-88 80 930 0 0,1 1 1 0 0,-1-1 0 0 0,-11 24-1 0 0,2-5-375 0 0,-150 214 121 0 0,17-28-1000 0 0,144-205-33 0 0,-21 35 112 0 0,26-43-112 0 0,1 0 0 0 0,0 1 0 0 0,0-1 0 0 0,1 1 1 0 0,-1-1-1 0 0,1 1 0 0 0,0-1 0 0 0,0 9 0 0 0,1-12-12 0 0,0-1-1 0 0,0 1 1 0 0,0 0-1 0 0,0-1 1 0 0,0 1-1 0 0,0 0 1 0 0,0-1-1 0 0,0 1 1 0 0,0 0-1 0 0,1-1 1 0 0,-1 1-1 0 0,0 0 1 0 0,0-1 0 0 0,1 1-1 0 0,-1-1 1 0 0,1 1-1 0 0,-1 0 1 0 0,0-1-1 0 0,1 1 1 0 0,-1-1-1 0 0,1 1 1 0 0,-1-1-1 0 0,1 0 1 0 0,-1 1-1 0 0,1-1 1 0 0,0 1-1 0 0,-1-1 1 0 0,2 1-1 0 0,0-1-14 0 0,-1 0 0 0 0,1 1 0 0 0,0-1 0 0 0,0 0-1 0 0,0 0 1 0 0,0 0 0 0 0,0 0 0 0 0,0 0 0 0 0,-1-1-1 0 0,4 0 1 0 0,2-1-248 0 0,1 0-1 0 0,-1-1 1 0 0,0 0-1 0 0,7-4 1 0 0,16-11-1368 0 0,-1-2 1 0 0,44-38 0 0 0,46-58-42 0 0,-52 50 1317 0 0,-20 21 270 0 0,13-15 142 0 0,128-97-1 0 0,-184 154 74 0 0,-1 0-1 0 0,1 1 0 0 0,0-1 0 0 0,0 1 1 0 0,0 0-1 0 0,0 0 0 0 0,1 1 1 0 0,-1-1-1 0 0,0 1 0 0 0,8-2 1 0 0,-11 4-34 0 0,-1-1 0 0 0,0 0 0 0 0,1 0 1 0 0,-1 1-1 0 0,0-1 0 0 0,1 0 1 0 0,-1 1-1 0 0,0-1 0 0 0,0 0 1 0 0,0 1-1 0 0,1-1 0 0 0,-1 1 1 0 0,0-1-1 0 0,0 0 0 0 0,0 1 1 0 0,0-1-1 0 0,1 1 0 0 0,-1-1 0 0 0,0 1 1 0 0,0-1-1 0 0,0 0 0 0 0,0 1 1 0 0,0-1-1 0 0,0 1 0 0 0,0-1 1 0 0,0 1-1 0 0,-1-1 0 0 0,1 1 1 0 0,0-1-1 0 0,0 0 0 0 0,0 1 1 0 0,0-1-1 0 0,-1 1 0 0 0,-4 19 938 0 0,5-19-948 0 0,-26 66 1831 0 0,-57 109 0 0 0,47-105-1704 0 0,-28 78 1 0 0,60-138-427 0 0,0-1 0 0 0,1 0 1 0 0,1 1-1 0 0,0 0 0 0 0,-2 16 0 0 0,5-11-6511 0 0</inkml:trace>
</inkml:ink>
</file>

<file path=ppt/ink/ink40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34.850"/>
    </inkml:context>
    <inkml:brush xml:id="br0">
      <inkml:brushProperty name="width" value="0.1" units="cm"/>
      <inkml:brushProperty name="height" value="0.2" units="cm"/>
      <inkml:brushProperty name="color" value="#A9D8FF"/>
      <inkml:brushProperty name="tip" value="rectangle"/>
      <inkml:brushProperty name="rasterOp" value="maskPen"/>
    </inkml:brush>
  </inkml:definitions>
  <inkml:trace contextRef="#ctx0" brushRef="#br0">288 0 12443 0 0,'-14'7'6016'0'0,"13"-6"-5715"0"0,-15 15 56 0 0,15-14-19 0 0,-58 59-107 0 0,-94 129-1 0 0,146-179-280 0 0,1 0-1 0 0,0 0 1 0 0,0 0-1 0 0,1 1 1 0 0,-6 20 0 0 0,10-29 32 0 0,1 0 1 0 0,-1-1 0 0 0,1 1-1 0 0,0-1 1 0 0,0 1 0 0 0,-1 0-1 0 0,2-1 1 0 0,-1 1 0 0 0,0 0-1 0 0,1-1 1 0 0,-1 1 0 0 0,1-1-1 0 0,0 1 1 0 0,1 3 0 0 0,-1-4 6 0 0,1-1 1 0 0,-1 1 0 0 0,1 0-1 0 0,-1-1 1 0 0,1 0 0 0 0,-1 1-1 0 0,1-1 1 0 0,0 0 0 0 0,-1 0 0 0 0,1 0-1 0 0,0 0 1 0 0,0 0 0 0 0,0 0-1 0 0,0 0 1 0 0,0-1 0 0 0,0 1-1 0 0,0-1 1 0 0,0 1 0 0 0,0-1-1 0 0,0 0 1 0 0,3 0 0 0 0,7 0-301 0 0,0 0 0 0 0,0-1 0 0 0,-1-1 0 0 0,1 1 0 0 0,22-8-1 0 0,57-24-1049 0 0,-80 28 1191 0 0,252-117-3067 0 0,-12 4 2291 0 0,-217 103 890 0 0,-13 6 16 0 0,1 0 0 0 0,31-8 0 0 0,-57 26 852 0 0,-1-2-1 0 0,0 1 1 0 0,-11 14-1 0 0,-66 80 398 0 0,40-52-264 0 0,2 2 0 0 0,-57 96 0 0 0,95-143-1041 0 0,0 0 0 0 0,0-1 0 0 0,0 1 0 0 0,0 0-1 0 0,1 0 1 0 0,0 0 0 0 0,-1 9 0 0 0,2-13 57 0 0,0-1 1 0 0,0 1-1 0 0,0 0 0 0 0,0 0 0 0 0,0 0 0 0 0,0 0 1 0 0,0 0-1 0 0,1 0 0 0 0,-1 0 0 0 0,0 0 1 0 0,1 0-1 0 0,-1 0 0 0 0,1 0 0 0 0,-1-1 1 0 0,1 1-1 0 0,-1 0 0 0 0,1 0 0 0 0,0 1 0 0 0,1-2-6 0 0,-1 1 0 0 0,0 0-1 0 0,0-1 1 0 0,1 1-1 0 0,-1-1 1 0 0,0 1-1 0 0,1-1 1 0 0,-1 0 0 0 0,0 1-1 0 0,1-1 1 0 0,-1 0-1 0 0,1 0 1 0 0,-1 0-1 0 0,0 0 1 0 0,1 0 0 0 0,2-1-1 0 0,7-2-758 0 0,1-1 1 0 0,-1 0-1 0 0,0-1 0 0 0,0 0 0 0 0,-1-1 0 0 0,1 0 1 0 0,-1-1-1 0 0,12-9 0 0 0,-4 3 83 0 0,85-62-671 0 0,-41 29 1178 0 0,1 2 0 0 0,109-55 0 0 0,-167 97 222 0 0,-3 1 8 0 0,0 0-1 0 0,0-1 0 0 0,0 1 0 0 0,0 0 1 0 0,1 1-1 0 0,-1-1 0 0 0,0 0 0 0 0,0 0 1 0 0,1 1-1 0 0,-1 0 0 0 0,1-1 0 0 0,-1 1 1 0 0,4 0-1 0 0,-6 2 105 0 0,0-1 1 0 0,0 0-1 0 0,0 1 0 0 0,0-1 1 0 0,0 1-1 0 0,0-1 1 0 0,0 1-1 0 0,0-1 0 0 0,0 0 1 0 0,-1 1-1 0 0,0 2 0 0 0,0 0 88 0 0,-2 8 343 0 0</inkml:trace>
</inkml:ink>
</file>

<file path=ppt/ink/ink40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38.404"/>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295 11 17972 0 0,'-2'-1'65'0'0,"0"1"0"0"0,1-1 0 0 0,-1 1 0 0 0,0-1 0 0 0,0 1 1 0 0,0 0-1 0 0,0 0 0 0 0,0 0 0 0 0,0 0 0 0 0,1 0 0 0 0,-1 1 0 0 0,0-1 0 0 0,0 1 1 0 0,0-1-1 0 0,0 1 0 0 0,1-1 0 0 0,-1 1 0 0 0,0 0 0 0 0,1 0 0 0 0,-1 0 0 0 0,0 0 1 0 0,1 0-1 0 0,-1 0 0 0 0,1 1 0 0 0,0-1 0 0 0,-1 0 0 0 0,-1 3 0 0 0,-6 6 487 0 0,0 1-1 0 0,-14 21 0 0 0,10-13-331 0 0,-87 119-281 0 0,77-103 34 0 0,2 2 1 0 0,-18 39 0 0 0,38-73-58 0 0,0-1 1 0 0,0 1-1 0 0,0 0 1 0 0,0-1-1 0 0,0 1 1 0 0,1 0-1 0 0,-1-1 1 0 0,1 1-1 0 0,0 0 1 0 0,0 0-1 0 0,0 0 1 0 0,0-1-1 0 0,0 1 1 0 0,1 0-1 0 0,0 4 1 0 0,0-6-65 0 0,0 0 1 0 0,-1 0-1 0 0,1 0 0 0 0,0 1 1 0 0,0-1-1 0 0,0-1 0 0 0,0 1 1 0 0,0 0-1 0 0,0 0 0 0 0,0 0 1 0 0,0 0-1 0 0,1-1 1 0 0,-1 1-1 0 0,0 0 0 0 0,0-1 1 0 0,1 0-1 0 0,-1 1 0 0 0,0-1 1 0 0,1 1-1 0 0,-1-1 0 0 0,0 0 1 0 0,1 0-1 0 0,-1 0 0 0 0,0 0 1 0 0,1 0-1 0 0,-1 0 0 0 0,0 0 1 0 0,1 0-1 0 0,-1-1 1 0 0,0 1-1 0 0,1-1 0 0 0,1 0 1 0 0,10-3-734 0 0,-1-1 0 0 0,1-1 0 0 0,-1 0 1 0 0,-1 0-1 0 0,1-2 0 0 0,16-13 1 0 0,2 1 32 0 0,477-293-2606 0 0,-483 299 3419 0 0,-14 8 101 0 0,-1 0 1 0 0,1 1-1 0 0,-1 0 0 0 0,2 0 1 0 0,-1 1-1 0 0,0 1 1 0 0,18-4-1 0 0,-27 7 1 0 0,-1 0 0 0 0,1 0-1 0 0,-1 0 1 0 0,1 0-1 0 0,-1 0 1 0 0,1 0 0 0 0,-1 0-1 0 0,0 0 1 0 0,1 0-1 0 0,-1 0 1 0 0,1 1-1 0 0,-1-1 1 0 0,1 0 0 0 0,-1 0-1 0 0,1 1 1 0 0,-1-1-1 0 0,0 0 1 0 0,1 0-1 0 0,-1 1 1 0 0,1-1 0 0 0,-1 1-1 0 0,0-1 1 0 0,0 0-1 0 0,1 1 1 0 0,-1-1 0 0 0,0 1-1 0 0,1-1 1 0 0,-1 0-1 0 0,0 1 1 0 0,0-1-1 0 0,0 1 1 0 0,0-1 0 0 0,1 1-1 0 0,-1-1 1 0 0,0 1-1 0 0,0-1 1 0 0,0 1 0 0 0,0-1-1 0 0,0 1 1 0 0,0-1-1 0 0,0 1 1 0 0,0-1-1 0 0,-1 1 1 0 0,1-1 0 0 0,0 1-1 0 0,0-1 1 0 0,-1 1-1 0 0,-8 29 2137 0 0,7-25-2018 0 0,-58 137 1868 0 0,-121 206 1 0 0,175-337-2032 0 0,-13 22-69 0 0,18-32 44 0 0,1 0 0 0 0,-1 1-1 0 0,0-1 1 0 0,1 1 0 0 0,-1-1-1 0 0,1 1 1 0 0,0-1-1 0 0,-1 1 1 0 0,1-1 0 0 0,0 1-1 0 0,0-1 1 0 0,0 1 0 0 0,0-1-1 0 0,0 1 1 0 0,0 0 0 0 0,1-1-1 0 0,-1 1 1 0 0,1 1 0 0 0,0-2-46 0 0,-1 0 0 0 0,1-1 0 0 0,0 1-1 0 0,0 0 1 0 0,0 0 0 0 0,-1-1 0 0 0,1 1 0 0 0,0-1 0 0 0,0 1 0 0 0,0-1 0 0 0,0 1 0 0 0,0-1 0 0 0,0 1 0 0 0,0-1 0 0 0,0 0 0 0 0,0 0 0 0 0,0 0 0 0 0,1 1 0 0 0,-1-1 0 0 0,0 0 0 0 0,0 0 0 0 0,0 0 0 0 0,0-1 0 0 0,0 1 0 0 0,0 0 0 0 0,0 0 0 0 0,0 0 0 0 0,2-2 0 0 0,30-11-2050 0 0,-14 2-81 0 0,25-20 0 0 0,46-44-196 0 0,-13 9 1473 0 0,-1 10 497 0 0,1 4 1 0 0,3 2 0 0 0,132-59-1 0 0,-208 107 412 0 0,18-7 58 0 0,32-11-1 0 0,-49 19-4 0 0,1-1 0 0 0,-1 1-1 0 0,0 0 1 0 0,0 0 0 0 0,0 1 0 0 0,1 0 0 0 0,-1 0 0 0 0,0 0-1 0 0,0 0 1 0 0,1 1 0 0 0,-1 0 0 0 0,10 2 0 0 0,-13-2 43 0 0,-1 0 1 0 0,1 1 0 0 0,-1-1-1 0 0,0 0 1 0 0,1 0-1 0 0,-1 1 1 0 0,0-1 0 0 0,0 1-1 0 0,0-1 1 0 0,1 1 0 0 0,-2-1-1 0 0,1 1 1 0 0,0-1-1 0 0,0 1 1 0 0,0 0 0 0 0,-1 0-1 0 0,1-1 1 0 0,-1 1 0 0 0,0 0-1 0 0,1 0 1 0 0,-1 0 0 0 0,0 0-1 0 0,0-1 1 0 0,0 1-1 0 0,0 0 1 0 0,0 0 0 0 0,-1 2-1 0 0,-1 8 360 0 0,0 0 0 0 0,-1 0 0 0 0,-4 11 0 0 0,5-17-218 0 0,-17 47 1927 0 0,-31 61-1 0 0,30-73-1107 0 0,2 1 1 0 0,-25 83-1 0 0,41-115-1205 0 0,1 0-1 0 0,-1-1 1 0 0,2 1 0 0 0,-1 0 0 0 0,1 0 0 0 0,2 12 0 0 0,3 7-5066 0 0</inkml:trace>
</inkml:ink>
</file>

<file path=ppt/ink/ink40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40.025"/>
    </inkml:context>
    <inkml:brush xml:id="br0">
      <inkml:brushProperty name="width" value="0.1" units="cm"/>
      <inkml:brushProperty name="height" value="0.2" units="cm"/>
      <inkml:brushProperty name="color" value="#00F900"/>
      <inkml:brushProperty name="tip" value="rectangle"/>
      <inkml:brushProperty name="rasterOp" value="maskPen"/>
    </inkml:brush>
  </inkml:definitions>
  <inkml:trace contextRef="#ctx0" brushRef="#br0">386 5 10138 0 0,'-8'-4'1140'0'0,"7"4"-944"0"0,-1 1 0 0 0,1-1 0 0 0,-1 1 0 0 0,1-1 0 0 0,-1 1 0 0 0,1 0 0 0 0,-1 0 0 0 0,1 0 0 0 0,-1-1 0 0 0,1 1 0 0 0,0 1 0 0 0,-2 1 0 0 0,0-1-35 0 0,-14 14-19 0 0,0 1-1 0 0,1 1 1 0 0,1 1-1 0 0,0 0 1 0 0,-18 34-1 0 0,11-18-78 0 0,-28 40-63 0 0,3 2 0 0 0,-55 122 0 0 0,98-189 0 0 0,0 1 0 0 0,1-1 0 0 0,0 1 0 0 0,-2 17 0 0 0,4-26 0 0 0,1 0 0 0 0,0-1 0 0 0,0 1 0 0 0,0 0 0 0 0,0-1 0 0 0,0 1 0 0 0,0 0 0 0 0,0-1 0 0 0,0 1 0 0 0,1 0 0 0 0,-1-1 0 0 0,1 1 0 0 0,-1-1 0 0 0,1 1 0 0 0,-1-1 0 0 0,1 1 0 0 0,0-1 0 0 0,0 1 0 0 0,0-1 0 0 0,0 1 0 0 0,0-1 0 0 0,0 0 0 0 0,0 0 0 0 0,0 0 0 0 0,1 1 0 0 0,-1-1 0 0 0,0 0 0 0 0,1-1 0 0 0,-1 1 0 0 0,1 0 0 0 0,-1 0 0 0 0,1-1 0 0 0,-1 1 0 0 0,1 0 0 0 0,0-1 0 0 0,-1 0 0 0 0,1 1 0 0 0,2-1 0 0 0,5 0-11 0 0,-1 0 0 0 0,1 0 1 0 0,-1-1-1 0 0,1 0 0 0 0,-1-1 0 0 0,0 0 0 0 0,1 0 0 0 0,-1-1 0 0 0,11-5 1 0 0,10-6-70 0 0,29-18 1 0 0,-58 31 78 0 0,318-219-1246 0 0,-20-26 618 0 0,-285 235 643 0 0,8-6 297 0 0,-83 116 3793 0 0,19-27-3324 0 0,24-42-699 0 0,-23 33 110 0 0,3 1 1 0 0,-50 113 0 0 0,87-173-205 0 0,0 0 1 0 0,1 1-1 0 0,0-1 1 0 0,0 1-1 0 0,0-1 1 0 0,-1 9-1 0 0,2-12 9 0 0,0 0 1 0 0,1 0-1 0 0,-1 0 0 0 0,0 0 1 0 0,0 0-1 0 0,0 0 0 0 0,1 0 1 0 0,-1 0-1 0 0,0 0 0 0 0,1 0 1 0 0,-1-1-1 0 0,1 1 0 0 0,-1 0 0 0 0,1 0 1 0 0,0 0-1 0 0,-1-1 0 0 0,1 1 1 0 0,0 0-1 0 0,-1 0 0 0 0,1-1 1 0 0,0 1-1 0 0,0-1 0 0 0,0 1 1 0 0,-1-1-1 0 0,1 1 0 0 0,0-1 1 0 0,0 1-1 0 0,0-1 0 0 0,0 0 1 0 0,0 1-1 0 0,0-1 0 0 0,0 0 1 0 0,0 0-1 0 0,0 0 0 0 0,0 0 1 0 0,2 0-1 0 0,6 0-224 0 0,0-1 1 0 0,-1 1 0 0 0,1-2-1 0 0,0 1 1 0 0,0-1-1 0 0,-1-1 1 0 0,1 0-1 0 0,-1 0 1 0 0,0 0-1 0 0,8-5 1 0 0,15-10-701 0 0,32-23 1 0 0,-51 32 879 0 0,112-84-888 0 0,9-7 879 0 0,-101 79 59 0 0,0 2-1 0 0,47-22 1 0 0,-76 40 0 0 0,-1 0-1 0 0,0 0 1 0 0,0 0 0 0 0,1 1 0 0 0,-1-1 0 0 0,1 1-1 0 0,-1-1 1 0 0,0 1 0 0 0,4 0 0 0 0,-5 0 19 0 0,0 0 1 0 0,-1 0 0 0 0,1 1-1 0 0,-1-1 1 0 0,1 0-1 0 0,-1 1 1 0 0,1-1 0 0 0,-1 0-1 0 0,1 1 1 0 0,-1-1-1 0 0,1 1 1 0 0,-1-1-1 0 0,1 1 1 0 0,-1-1 0 0 0,0 1-1 0 0,1-1 1 0 0,-1 1-1 0 0,0-1 1 0 0,0 1 0 0 0,1-1-1 0 0,-1 1 1 0 0,0 0-1 0 0,0-1 1 0 0,0 1 0 0 0,0-1-1 0 0,0 1 1 0 0,1 0-1 0 0,-1-1 1 0 0,0 1-1 0 0,-1 0 1 0 0,1-1 0 0 0,0 1-1 0 0,0-1 1 0 0,0 1-1 0 0,0 0 1 0 0,0-1 0 0 0,-1 1-1 0 0,1-1 1 0 0,-1 2-1 0 0,-22 85 1829 0 0,14-60-1242 0 0,2 0-1 0 0,-5 34 1 0 0,11-53-1026 0 0,0 1 0 0 0,1 0 1 0 0,0 0-1 0 0,0 0 0 0 0,1-1 0 0 0,0 1 1 0 0,1 0-1 0 0,0-1 0 0 0,0 1 0 0 0,1-1 1 0 0,4 11-1 0 0,4 0-4972 0 0</inkml:trace>
</inkml:ink>
</file>

<file path=ppt/ink/ink40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43.829"/>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170 1 17972 0 0,'-4'4'3106'0'0,"-3"11"-3319"0"0,6-11 473 0 0,-146 290 92 0 0,146-290-380 0 0,-1-1 0 0 0,0 0 0 0 0,1 1 1 0 0,0-1-1 0 0,0 1 0 0 0,0 0 0 0 0,0-1 0 0 0,1 1 1 0 0,-1 0-1 0 0,1 6 0 0 0,0-9 9 0 0,1 0 0 0 0,-1 1 0 0 0,1-1 0 0 0,-1 0 0 0 0,1 0 0 0 0,-1 1 1 0 0,1-1-1 0 0,0 0 0 0 0,0 0 0 0 0,-1 0 0 0 0,1 0 0 0 0,0 0 0 0 0,0 0 0 0 0,0 0 0 0 0,0 0 0 0 0,0-1 0 0 0,0 1 0 0 0,0 0 0 0 0,1-1 0 0 0,-1 1 0 0 0,0 0 0 0 0,0-1 0 0 0,1 0 0 0 0,-1 1 0 0 0,0-1 0 0 0,0 0 0 0 0,1 1 0 0 0,-1-1 1 0 0,0 0-1 0 0,1 0 0 0 0,-1 0 0 0 0,3 0 0 0 0,5-1-595 0 0,1 1 1 0 0,-1-1-1 0 0,1 0 0 0 0,-1-1 1 0 0,0 0-1 0 0,1-1 1 0 0,-1 0-1 0 0,13-6 1 0 0,70-41-1889 0 0,-71 38 1935 0 0,184-120-970 0 0,-72 37 3556 0 0,-126 90-1666 0 0,3-2 3189 0 0,-12 13-1805 0 0,-80 140 1480 0 0,28-46-2824 0 0,-112 199-187 0 0,142-248-166 0 0,22-48-43 0 0,1 1 0 0 0,0 0-1 0 0,0-1 1 0 0,0 1 0 0 0,1 0 0 0 0,-1 0 0 0 0,1 0 0 0 0,0 0 0 0 0,0 0 0 0 0,0-1 0 0 0,0 1 0 0 0,2 5 0 0 0,-2-8-11 0 0,1 0 0 0 0,-1 0 0 0 0,0 0 0 0 0,1 0 1 0 0,0 0-1 0 0,-1 0 0 0 0,1 0 0 0 0,0 0 0 0 0,-1 0 1 0 0,1 0-1 0 0,0-1 0 0 0,0 1 0 0 0,-1 0 0 0 0,1-1 1 0 0,0 1-1 0 0,0 0 0 0 0,0-1 0 0 0,0 1 0 0 0,0-1 1 0 0,0 1-1 0 0,2-1 0 0 0,-1 1-53 0 0,1 0 0 0 0,0-1 0 0 0,0 1 1 0 0,0-1-1 0 0,0 0 0 0 0,0 0 0 0 0,0 0 0 0 0,3-1 0 0 0,2-1-409 0 0,1 0-1 0 0,-1 0 0 0 0,0-1 1 0 0,14-6-1 0 0,15-12-1163 0 0,-2-2 0 0 0,0-2-1 0 0,31-29 1 0 0,-16 14 274 0 0,443-333-1093 0 0,-479 363 2481 0 0,-9 6 87 0 0,1 0-1 0 0,-1-1 1 0 0,1 2-1 0 0,0-1 1 0 0,0 1-1 0 0,1 0 1 0 0,-1 0-1 0 0,1 0 1 0 0,-1 1-1 0 0,10-2 1 0 0,-16 5-18 0 0,1-1 1 0 0,-1 0-1 0 0,0 0 1 0 0,1 1-1 0 0,-1-1 1 0 0,1 0-1 0 0,-1 1 1 0 0,0-1-1 0 0,1 0 1 0 0,-1 1-1 0 0,0-1 0 0 0,0 1 1 0 0,1-1-1 0 0,-1 0 1 0 0,0 1-1 0 0,0-1 1 0 0,0 1-1 0 0,0-1 1 0 0,1 1-1 0 0,-1-1 1 0 0,0 1-1 0 0,0-1 0 0 0,0 1 1 0 0,0-1-1 0 0,0 1 1 0 0,0-1-1 0 0,0 1 1 0 0,0-1-1 0 0,-1 0 1 0 0,1 1-1 0 0,0-1 1 0 0,0 1-1 0 0,0-1 0 0 0,0 1 1 0 0,-1-1-1 0 0,1 1 1 0 0,-7 22 1331 0 0,6-21-1205 0 0,-37 102 3035 0 0,-35 115-1389 0 0,66-186-2092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2.875"/>
    </inkml:context>
    <inkml:brush xml:id="br0">
      <inkml:brushProperty name="width" value="0.05" units="cm"/>
      <inkml:brushProperty name="height" value="0.05" units="cm"/>
    </inkml:brush>
  </inkml:definitions>
  <inkml:trace contextRef="#ctx0" brushRef="#br0">7 327 14283 0 0,'0'0'147'0'0,"0"-1"-1"0"0,-1 1 0 0 0,1 0 1 0 0,-1 0-1 0 0,1-1 1 0 0,0 1-1 0 0,-1 0 1 0 0,1 0-1 0 0,0-1 1 0 0,-1 1-1 0 0,1 0 1 0 0,0-1-1 0 0,-1 1 1 0 0,1-1-1 0 0,0 1 1 0 0,0 0-1 0 0,0-1 0 0 0,-1 1 1 0 0,1-1-1 0 0,0 1 1 0 0,0-1-1 0 0,0 1 1 0 0,0-1-1 0 0,0 1 1 0 0,0 0-1 0 0,0-1 1 0 0,0 1-1 0 0,0-1 1 0 0,0 1-1 0 0,0-2 1 0 0,1-15 1171 0 0,1 4-1018 0 0,1-1 0 0 0,1 1 0 0 0,0 0 0 0 0,1 0 0 0 0,8-16 0 0 0,38-61-653 0 0,-24 45-216 0 0,-26 43 524 0 0,24-36-330 0 0,-23 36 359 0 0,0-1-1 0 0,-1 1 1 0 0,1 0 0 0 0,0 0 0 0 0,0 0 0 0 0,1 0 0 0 0,-1 0 0 0 0,0 1 0 0 0,1-1 0 0 0,-1 1 0 0 0,1-1 0 0 0,-1 1 0 0 0,4-1 0 0 0,-5 2-7 0 0,-1 0 0 0 0,1 1 1 0 0,0-1-1 0 0,-1 1 0 0 0,1-1 0 0 0,0 1 0 0 0,-1-1 0 0 0,1 1 1 0 0,-1 0-1 0 0,1-1 0 0 0,-1 1 0 0 0,1 0 0 0 0,-1-1 1 0 0,0 1-1 0 0,1 0 0 0 0,-1 0 0 0 0,0-1 0 0 0,0 1 0 0 0,1 0 1 0 0,-1 0-1 0 0,0 0 0 0 0,0-1 0 0 0,0 1 0 0 0,0 1 1 0 0,4 26-67 0 0,-4-25 53 0 0,4 48 160 0 0,-3 1 0 0 0,-6 54 0 0 0,2-89-7 0 0,2-15-15 0 0,1-12-13 0 0,2-6-230 0 0,1 1-1 0 0,0-1 0 0 0,1 1 1 0 0,1 0-1 0 0,10-24 0 0 0,-10 30-26 0 0,-1 0 0 0 0,1 0 0 0 0,1 0-1 0 0,-1 1 1 0 0,2 0 0 0 0,-1 0 0 0 0,1 0-1 0 0,0 1 1 0 0,14-11 0 0 0,-20 17 120 0 0,0 0-1 0 0,0 0 1 0 0,0 1 0 0 0,1-1 0 0 0,-1 0 0 0 0,0 1-1 0 0,0-1 1 0 0,1 1 0 0 0,-1-1 0 0 0,0 1 0 0 0,1 0-1 0 0,-1-1 1 0 0,1 1 0 0 0,-1 0 0 0 0,0 0 0 0 0,1 0-1 0 0,-1 0 1 0 0,1 0 0 0 0,-1 0 0 0 0,0 1 0 0 0,1-1-1 0 0,-1 0 1 0 0,3 2 0 0 0,-2-1 17 0 0,0 1 0 0 0,0-1-1 0 0,0 1 1 0 0,0-1 0 0 0,0 1 0 0 0,-1 0-1 0 0,1 0 1 0 0,-1 0 0 0 0,1 0 0 0 0,-1 0 0 0 0,0 0-1 0 0,2 4 1 0 0,1 4 124 0 0,0 1 1 0 0,0 0-1 0 0,-1 0 0 0 0,3 22 1 0 0,-6-33-94 0 0,2 21 269 0 0,1 34 1 0 0,-3-50-244 0 0,0 0 0 0 0,0 0 0 0 0,-1 0 1 0 0,0 0-1 0 0,0 0 0 0 0,0 0 0 0 0,-1 0 1 0 0,1 0-1 0 0,-1-1 0 0 0,0 1 0 0 0,-1 0 1 0 0,-4 7-1 0 0,7-13-34 0 0,0 1 1 0 0,0 0-1 0 0,0-1 1 0 0,0 1-1 0 0,0 0 1 0 0,0 0-1 0 0,0-1 1 0 0,0 1 0 0 0,0 0-1 0 0,0 0 1 0 0,0-1-1 0 0,0 1 1 0 0,0 0-1 0 0,0 0 1 0 0,-1-1-1 0 0,1 1 1 0 0,0 0-1 0 0,0 0 1 0 0,0-1-1 0 0,0 1 1 0 0,0 0-1 0 0,-1 0 1 0 0,1 0 0 0 0,0-1-1 0 0,0 1 1 0 0,0 0-1 0 0,-1 0 1 0 0,1 0-1 0 0,0 0 1 0 0,0 0-1 0 0,-1-1 1 0 0,1 1-1 0 0,0 0 1 0 0,0 0-1 0 0,-1 0 1 0 0,1 0 0 0 0,0 0-1 0 0,0 0 1 0 0,-1 0-1 0 0,1 0 1 0 0,0 0-1 0 0,-1 0 1 0 0,1 0-1 0 0,0 0 1 0 0,0 0-1 0 0,-1 0 1 0 0,1 0-1 0 0,0 0 1 0 0,0 0-1 0 0,-1 1 1 0 0,1-1 0 0 0,0 0-1 0 0,0 0 1 0 0,-1 0-1 0 0,1 0 1 0 0,0 0-1 0 0,0 1 1 0 0,0-1-1 0 0,-1 0 1 0 0,1 0-1 0 0,0 0 1 0 0,0 1-1 0 0,0-1 1 0 0,0 0-1 0 0,-1 0 1 0 0,1 1 0 0 0,0-1-1 0 0,0 1 1 0 0,-1-23-1208 0 0,3 6 152 0 0</inkml:trace>
</inkml:ink>
</file>

<file path=ppt/ink/ink40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45.251"/>
    </inkml:context>
    <inkml:brush xml:id="br0">
      <inkml:brushProperty name="width" value="0.1" units="cm"/>
      <inkml:brushProperty name="height" value="0.2" units="cm"/>
      <inkml:brushProperty name="color" value="#FFC28B"/>
      <inkml:brushProperty name="tip" value="rectangle"/>
      <inkml:brushProperty name="rasterOp" value="maskPen"/>
    </inkml:brush>
  </inkml:definitions>
  <inkml:trace contextRef="#ctx0" brushRef="#br0">214 15 6913 0 0,'-6'-14'9406'0'0,"-183"365"-7761"0"0,186-345-1653 0 0,0 1 1 0 0,1-1-1 0 0,-1 1 1 0 0,1-1-1 0 0,0 1 1 0 0,1 0-1 0 0,-1 8 1 0 0,2-13 4 0 0,0-1 1 0 0,0 1 0 0 0,0 0-1 0 0,0-1 1 0 0,0 1-1 0 0,1-1 1 0 0,-1 1-1 0 0,0-1 1 0 0,1 1 0 0 0,-1-1-1 0 0,1 0 1 0 0,0 1-1 0 0,-1-1 1 0 0,1 1-1 0 0,0-1 1 0 0,0 0 0 0 0,0 0-1 0 0,0 0 1 0 0,0 1-1 0 0,0-1 1 0 0,0 0 0 0 0,1 0-1 0 0,-1 0 1 0 0,0-1-1 0 0,0 1 1 0 0,1 0-1 0 0,-1 0 1 0 0,1-1 0 0 0,-1 1-1 0 0,0-1 1 0 0,1 1-1 0 0,-1-1 1 0 0,1 0-1 0 0,-1 1 1 0 0,1-1 0 0 0,0 0-1 0 0,1 0 1 0 0,4 0-53 0 0,1 0 0 0 0,-1 0 1 0 0,0-1-1 0 0,1 0 0 0 0,-1 0 1 0 0,0-1-1 0 0,0 0 0 0 0,0 0 1 0 0,8-4-1 0 0,10-6-463 0 0,26-16 1 0 0,-33 18 316 0 0,218-143-1527 0 0,-49 30 662 0 0,-174 114 1073 0 0,-7 5 30 0 0,0 0-1 0 0,1 0 0 0 0,-1 0 0 0 0,1 1 0 0 0,0 0 0 0 0,0 0 0 0 0,0 1 0 0 0,0 0 0 0 0,14-3 0 0 0,-36 40 2933 0 0,-68 104-632 0 0,51-92-2029 0 0,-45 96-1 0 0,76-142-307 0 0,1 0 0 0 0,-1 0 0 0 0,1 0 0 0 0,-1 0 0 0 0,1 0 0 0 0,0 1 0 0 0,-1-1 0 0 0,1 0 0 0 0,0 0 0 0 0,0 0 0 0 0,0 1 0 0 0,0-1 0 0 0,0 0 0 0 0,0 0-1 0 0,0 0 1 0 0,0 1 0 0 0,1-1 0 0 0,-1 0 0 0 0,1 2 0 0 0,-1-3-2 0 0,1 1-1 0 0,-1 0 1 0 0,1-1 0 0 0,0 1-1 0 0,-1-1 1 0 0,1 1-1 0 0,0-1 1 0 0,-1 1-1 0 0,1-1 1 0 0,0 0 0 0 0,0 1-1 0 0,0-1 1 0 0,-1 0-1 0 0,1 0 1 0 0,0 0 0 0 0,0 1-1 0 0,0-1 1 0 0,-1 0-1 0 0,1 0 1 0 0,0 0-1 0 0,1 0 1 0 0,4-1-29 0 0,-1 1 0 0 0,1-1 0 0 0,0-1 0 0 0,0 1-1 0 0,-1-1 1 0 0,8-3 0 0 0,35-19-544 0 0,-1-3 1 0 0,-1-2-1 0 0,65-53 0 0 0,5-2-76 0 0,-78 56 547 0 0,-25 18 57 0 0,1-1 0 0 0,1 2 0 0 0,0 0 0 0 0,24-11 0 0 0,-38 20 50 0 0,-1 0 0 0 0,0 0 0 0 0,0 0-1 0 0,0 0 1 0 0,1 0 0 0 0,-1-1 0 0 0,0 1-1 0 0,0 0 1 0 0,0 0 0 0 0,1 0-1 0 0,-1 0 1 0 0,0 0 0 0 0,0 0 0 0 0,1 0-1 0 0,-1 0 1 0 0,0 0 0 0 0,0 0 0 0 0,0 0-1 0 0,1 0 1 0 0,-1 0 0 0 0,0 0-1 0 0,0 1 1 0 0,1-1 0 0 0,-1 0 0 0 0,0 0-1 0 0,0 0 1 0 0,0 0 0 0 0,1 0 0 0 0,-1 0-1 0 0,0 1 1 0 0,0-1 0 0 0,0 0-1 0 0,0 0 1 0 0,0 0 0 0 0,1 0 0 0 0,-1 1-1 0 0,0-1 1 0 0,0 0 0 0 0,0 0 0 0 0,0 0-1 0 0,0 1 1 0 0,0 13 269 0 0,-12 21 316 0 0,9-28-500 0 0,-3 15-191 0 0,0 0 0 0 0,1 0 0 0 0,1 1-1 0 0,-2 36 1 0 0,6-29 53 0 0</inkml:trace>
</inkml:ink>
</file>

<file path=ppt/ink/ink40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1.079"/>
    </inkml:context>
    <inkml:brush xml:id="br0">
      <inkml:brushProperty name="width" value="0.05" units="cm"/>
      <inkml:brushProperty name="height" value="0.05" units="cm"/>
      <inkml:brushProperty name="color" value="#008C3A"/>
    </inkml:brush>
  </inkml:definitions>
  <inkml:trace contextRef="#ctx0" brushRef="#br0">6 3 8754 0 0,'0'0'951'0'0,"-2"-3"-216"0"0,1 10 4619 0 0,-2 191-3639 0 0,5 190-609 0 0,-1-368-1085 0 0,12 161-61 0 0,-10-165-1930 0 0</inkml:trace>
</inkml:ink>
</file>

<file path=ppt/ink/ink40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1.683"/>
    </inkml:context>
    <inkml:brush xml:id="br0">
      <inkml:brushProperty name="width" value="0.05" units="cm"/>
      <inkml:brushProperty name="height" value="0.05" units="cm"/>
      <inkml:brushProperty name="color" value="#008C3A"/>
    </inkml:brush>
  </inkml:definitions>
  <inkml:trace contextRef="#ctx0" brushRef="#br0">4 78 10594 0 0,'0'0'23'0'0,"0"0"-1"0"0,-1 0 1 0 0,1-1-1 0 0,0 1 1 0 0,0 0-1 0 0,-1 0 1 0 0,1-1-1 0 0,0 1 1 0 0,0 0-1 0 0,0 0 1 0 0,0-1-1 0 0,-1 1 1 0 0,1 0-1 0 0,0-1 1 0 0,0 1-1 0 0,0 0 1 0 0,0 0-1 0 0,0-1 1 0 0,0 1-1 0 0,0 0 1 0 0,0-1-1 0 0,0 1 1 0 0,0 0 0 0 0,0-1-1 0 0,0 1 1 0 0,0 0-1 0 0,0-1 1 0 0,0 1-1 0 0,0 0 1 0 0,0-1-1 0 0,0 1 1 0 0,0 0-1 0 0,0-1 1 0 0,1 1-1 0 0,-1 0 1 0 0,0 0-1 0 0,0-1 1 0 0,14-13-25 0 0,20-7 108 0 0,-17 15 289 0 0,0 0 0 0 0,1 0 0 0 0,0 2 0 0 0,0 0-1 0 0,0 2 1 0 0,0 0 0 0 0,1 0 0 0 0,-1 2-1 0 0,0 0 1 0 0,1 2 0 0 0,-1 0 0 0 0,33 7 0 0 0,-39-6-287 0 0,0 1 1 0 0,0 0-1 0 0,0 0 1 0 0,-1 1-1 0 0,0 0 1 0 0,0 1-1 0 0,0 1 1 0 0,-1-1-1 0 0,1 2 1 0 0,-2-1 0 0 0,1 2-1 0 0,-1-1 1 0 0,0 1-1 0 0,-1 0 1 0 0,0 1-1 0 0,-1 0 1 0 0,0 0-1 0 0,0 1 1 0 0,9 20-1 0 0,-14-26-87 0 0,-1 0 0 0 0,1 1 0 0 0,-1-1 0 0 0,0 0-1 0 0,0 1 1 0 0,-1-1 0 0 0,0 1 0 0 0,0-1 0 0 0,0 1-1 0 0,0-1 1 0 0,-1 1 0 0 0,-2 7 0 0 0,1-4 31 0 0,-2 1-1 0 0,1-2 1 0 0,-1 1 0 0 0,0 0-1 0 0,-1-1 1 0 0,-9 14 0 0 0,2-7-24 0 0,-1-1 1 0 0,0 0 0 0 0,0 0 0 0 0,-2-2-1 0 0,1 1 1 0 0,-28 16 0 0 0,6-10-118 0 0,-1-2 0 0 0,0-1-1 0 0,-1-1 1 0 0,-1-3 0 0 0,-43 9 0 0 0,58-16 53 0 0,94-17-5049 0 0,-38 10 4805 0 0,0 2-1 0 0,0 1 1 0 0,0 1-1 0 0,45 10 1 0 0,-62-9 300 0 0,0 1 0 0 0,0 0-1 0 0,0 1 1 0 0,-1 1 0 0 0,1 0 0 0 0,-1 1 0 0 0,-1 1-1 0 0,1 0 1 0 0,-1 1 0 0 0,-1 0 0 0 0,12 12 0 0 0,-19-17 48 0 0,-2 0-1 0 0,1 0 1 0 0,0 1 0 0 0,-1-1 0 0 0,0 1 0 0 0,0 0-1 0 0,0 0 1 0 0,0 0 0 0 0,-1 0 0 0 0,0 0 0 0 0,0 1-1 0 0,0-1 1 0 0,0 6 0 0 0,-2-6 73 0 0,1-1-1 0 0,-1 1 1 0 0,-1-1 0 0 0,1 1-1 0 0,-1-1 1 0 0,1 1 0 0 0,-1-1-1 0 0,-1 1 1 0 0,1-1 0 0 0,-1 0-1 0 0,1 0 1 0 0,-1 1 0 0 0,0-1-1 0 0,-1-1 1 0 0,1 1 0 0 0,-6 6-1 0 0,-2 2 254 0 0,0 0-1 0 0,-2 0 0 0 0,1-1 1 0 0,-1-1-1 0 0,-1 0 0 0 0,0-1 1 0 0,0 0-1 0 0,-1-1 0 0 0,0 0 1 0 0,0-1-1 0 0,-1-1 0 0 0,0 0 1 0 0,-17 4-1 0 0,9-5-759 0 0,-1-1 0 0 0,1-1 0 0 0,-1-1 0 0 0,1-1 0 0 0,-1-1 0 0 0,1-1 0 0 0,-1-1 0 0 0,-29-6 0 0 0,27 2-1262 0 0</inkml:trace>
</inkml:ink>
</file>

<file path=ppt/ink/ink40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2.087"/>
    </inkml:context>
    <inkml:brush xml:id="br0">
      <inkml:brushProperty name="width" value="0.05" units="cm"/>
      <inkml:brushProperty name="height" value="0.05" units="cm"/>
      <inkml:brushProperty name="color" value="#008C3A"/>
    </inkml:brush>
  </inkml:definitions>
  <inkml:trace contextRef="#ctx0" brushRef="#br0">38 0 14747 0 0,'-7'24'2145'0'0,"0"12"-963"0"0,1 1 1 0 0,-1 74-1 0 0,0-4-7177 0 0,4-81-207 0 0</inkml:trace>
</inkml:ink>
</file>

<file path=ppt/ink/ink40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3.764"/>
    </inkml:context>
    <inkml:brush xml:id="br0">
      <inkml:brushProperty name="width" value="0.05" units="cm"/>
      <inkml:brushProperty name="height" value="0.05" units="cm"/>
      <inkml:brushProperty name="color" value="#008C3A"/>
    </inkml:brush>
  </inkml:definitions>
  <inkml:trace contextRef="#ctx0" brushRef="#br0">13 26 3225 0 0,'-13'-26'13002'0'0,"14"30"-9805"0"0,1 8-4205 0 0,7 166 1222 0 0,-6-80-216 0 0,3 11 30 0 0,4 137 36 0 0,-10-173 22 0 0,-12 97 0 0 0,7-125-195 0 0,5-45 83 0 0</inkml:trace>
</inkml:ink>
</file>

<file path=ppt/ink/ink40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4.313"/>
    </inkml:context>
    <inkml:brush xml:id="br0">
      <inkml:brushProperty name="width" value="0.05" units="cm"/>
      <inkml:brushProperty name="height" value="0.05" units="cm"/>
      <inkml:brushProperty name="color" value="#008C3A"/>
    </inkml:brush>
  </inkml:definitions>
  <inkml:trace contextRef="#ctx0" brushRef="#br0">5 58 6913 0 0,'-1'-1'52'0'0,"1"1"-1"0"0,-1-1 0 0 0,1 0 0 0 0,0 0 0 0 0,-1 1 0 0 0,1-1 0 0 0,-1 0 1 0 0,1 0-1 0 0,0 1 0 0 0,0-1 0 0 0,-1 0 0 0 0,1 0 0 0 0,0 0 0 0 0,0 0 1 0 0,0 1-1 0 0,0-1 0 0 0,0 0 0 0 0,0 0 0 0 0,0 0 0 0 0,0 0 0 0 0,1 1 1 0 0,-1-1-1 0 0,0 0 0 0 0,0 0 0 0 0,1 0 0 0 0,-1 1 0 0 0,0-1 0 0 0,1 0 1 0 0,-1 0-1 0 0,1 1 0 0 0,0-2 0 0 0,2 0 150 0 0,0 0-1 0 0,-1 0 1 0 0,1 0-1 0 0,1 0 1 0 0,-1 1-1 0 0,5-3 1 0 0,-4 3-129 0 0,6-3 157 0 0,0 1 0 0 0,1 1 0 0 0,-1 0 0 0 0,1 0 0 0 0,0 1 0 0 0,0 0 1 0 0,0 1-1 0 0,0 0 0 0 0,19 3 0 0 0,-10 0 121 0 0,-1 1 0 0 0,0 1 0 0 0,1 1 0 0 0,26 11 0 0 0,-36-12-184 0 0,0 0-1 0 0,-1 0 0 0 0,1 1 1 0 0,-1 1-1 0 0,0-1 1 0 0,-1 1-1 0 0,1 1 1 0 0,-1 0-1 0 0,-1 0 1 0 0,0 0-1 0 0,0 1 1 0 0,11 18-1 0 0,-15-20-108 0 0,0-1-1 0 0,0 1 0 0 0,0-1 0 0 0,-1 1 0 0 0,0 0 0 0 0,-1 0 0 0 0,0 0 0 0 0,0 0 0 0 0,0 0 0 0 0,-1 0 0 0 0,0 0 0 0 0,0 1 0 0 0,-1-1 0 0 0,0 0 0 0 0,0 0 0 0 0,0 0 0 0 0,-1 0 1 0 0,0-1-1 0 0,-1 1 0 0 0,-6 12 0 0 0,2-6 39 0 0,-1 0 0 0 0,-1-1 1 0 0,0 0-1 0 0,-1-1 0 0 0,-1 0 1 0 0,1 0-1 0 0,-2-1 1 0 0,1 0-1 0 0,-1-1 0 0 0,-1-1 1 0 0,1 0-1 0 0,-2-1 0 0 0,1 0 1 0 0,-1 0-1 0 0,0-2 0 0 0,0 0 1 0 0,0 0-1 0 0,-1-2 0 0 0,0 0 1 0 0,1 0-1 0 0,-1-1 1 0 0,0-1-1 0 0,-19-1 0 0 0,32 0-79 0 0,0 0 1 0 0,0 0-1 0 0,0-1 0 0 0,0 1 0 0 0,0-1 1 0 0,0 1-1 0 0,0-1 0 0 0,0 1 0 0 0,0-1 0 0 0,0 0 1 0 0,-3-2-1 0 0,5 3-131 0 0,13-10-2499 0 0,-2 6 2551 0 0,1 0-1 0 0,0 0 0 0 0,0 1 1 0 0,0 0-1 0 0,0 1 0 0 0,0 1 1 0 0,0 0-1 0 0,1 0 0 0 0,-1 1 1 0 0,0 1-1 0 0,1 0 0 0 0,-1 1 0 0 0,23 5 1 0 0,-17-2-18 0 0,1 1 0 0 0,-1 1 0 0 0,0 0 0 0 0,-1 1 1 0 0,1 1-1 0 0,-2 1 0 0 0,1 1 0 0 0,21 17 0 0 0,-32-22 163 0 0,0 0 0 0 0,0 0 0 0 0,0 0 0 0 0,-1 0 0 0 0,0 1-1 0 0,-1 0 1 0 0,1 0 0 0 0,-1 1 0 0 0,-1-1 0 0 0,1 1 0 0 0,-1 0-1 0 0,0-1 1 0 0,-1 2 0 0 0,1 7 0 0 0,-2-9-1 0 0,0 0 1 0 0,-1 0-1 0 0,1 0 0 0 0,-2 0 1 0 0,1 1-1 0 0,-1-1 1 0 0,0 0-1 0 0,-1-1 0 0 0,0 1 1 0 0,0 0-1 0 0,0 0 1 0 0,-1-1-1 0 0,0 1 0 0 0,0-1 1 0 0,0 0-1 0 0,-9 11 1 0 0,3-6 145 0 0,0-1 0 0 0,-1 1 0 0 0,0-2 0 0 0,-1 1 0 0 0,0-2 0 0 0,-1 1 0 0 0,0-1 0 0 0,0-1 0 0 0,0 0 0 0 0,-1-1 0 0 0,-26 9 0 0 0,22-10-452 0 0,0-1 0 0 0,0-1 0 0 0,-29 3 0 0 0,27-5-1309 0 0,1-1-1 0 0,0-1 0 0 0,-26-4 0 0 0,19 1-4419 0 0</inkml:trace>
</inkml:ink>
</file>

<file path=ppt/ink/ink40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4.700"/>
    </inkml:context>
    <inkml:brush xml:id="br0">
      <inkml:brushProperty name="width" value="0.05" units="cm"/>
      <inkml:brushProperty name="height" value="0.05" units="cm"/>
      <inkml:brushProperty name="color" value="#008C3A"/>
    </inkml:brush>
  </inkml:definitions>
  <inkml:trace contextRef="#ctx0" brushRef="#br0">207 1 920 0 0,'8'3'-161'0'0,"5"4"694"0"0,0-1-1 0 0,0 2 1 0 0,-1-1 0 0 0,15 13 0 0 0,-24-17-69 0 0,0 0 1 0 0,0 0-1 0 0,-1 0 1 0 0,1 0-1 0 0,-1 1 1 0 0,1-1-1 0 0,-1 0 1 0 0,0 1-1 0 0,0 0 1 0 0,-1-1-1 0 0,1 1 1 0 0,-1 0-1 0 0,0 0 1 0 0,0 0-1 0 0,0 0 1 0 0,-1 0-1 0 0,1 0 1 0 0,-1 0-1 0 0,0 0 1 0 0,0 6-1 0 0,-2-3-38 0 0,1 1 0 0 0,-1-1-1 0 0,-1 0 1 0 0,0 0 0 0 0,0 0-1 0 0,0 0 1 0 0,0 0 0 0 0,-1-1-1 0 0,0 0 1 0 0,-1 1 0 0 0,0-1-1 0 0,0-1 1 0 0,0 1 0 0 0,0-1-1 0 0,-1 0 1 0 0,-10 7-1 0 0,-1 1-239 0 0,-1-1 0 0 0,-1-1 0 0 0,0-1-1 0 0,-33 13 1 0 0,42-19-225 0 0,0 0-1 0 0,0-1 1 0 0,0 0 0 0 0,-1-1-1 0 0,1 0 1 0 0,-1-1 0 0 0,1 0-1 0 0,-1 0 1 0 0,-13-2-1 0 0,15-2 57 0 0,15-3-215 0 0,15-3-415 0 0,-19 9 535 0 0,50-16-1071 0 0,71-11 0 0 0,-92 21 235 0 0,15-3-5140 0 0</inkml:trace>
</inkml:ink>
</file>

<file path=ppt/ink/ink40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5.882"/>
    </inkml:context>
    <inkml:brush xml:id="br0">
      <inkml:brushProperty name="width" value="0.05" units="cm"/>
      <inkml:brushProperty name="height" value="0.05" units="cm"/>
      <inkml:brushProperty name="color" value="#008C3A"/>
    </inkml:brush>
  </inkml:definitions>
  <inkml:trace contextRef="#ctx0" brushRef="#br0">13 61 5985 0 0,'-2'-5'481'0'0,"0"-1"0"0"0,1 0 0 0 0,0 1-1 0 0,0-1 1 0 0,1 0 0 0 0,-1-6 0 0 0,1-3 10534 0 0,-3 174-10579 0 0,2 109 175 0 0,15 199-747 0 0,-16-473-3176 0 0</inkml:trace>
</inkml:ink>
</file>

<file path=ppt/ink/ink40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6.431"/>
    </inkml:context>
    <inkml:brush xml:id="br0">
      <inkml:brushProperty name="width" value="0.05" units="cm"/>
      <inkml:brushProperty name="height" value="0.05" units="cm"/>
      <inkml:brushProperty name="color" value="#008C3A"/>
    </inkml:brush>
  </inkml:definitions>
  <inkml:trace contextRef="#ctx0" brushRef="#br0">2 102 3225 0 0,'0'-3'73'0'0,"-1"0"1"0"0,1 1 0 0 0,0-1-1 0 0,0 0 1 0 0,0 0-1 0 0,0 0 1 0 0,1 0 0 0 0,-1 1-1 0 0,1-1 1 0 0,0 0-1 0 0,-1 0 1 0 0,1 1 0 0 0,2-5-1 0 0,-1 5 90 0 0,1-1 0 0 0,-1 0-1 0 0,1 1 1 0 0,-1 0 0 0 0,1 0 0 0 0,0-1-1 0 0,0 1 1 0 0,0 1 0 0 0,0-1 0 0 0,0 0-1 0 0,4 0 1 0 0,10-5 141 0 0,0 1 0 0 0,0 1 1 0 0,0 1-1 0 0,1 0 0 0 0,-1 1 0 0 0,1 1 0 0 0,22 1 1 0 0,-9 1 109 0 0,-1 1 0 0 0,1 2 0 0 0,42 9 0 0 0,-58-8-227 0 0,1 1 0 0 0,-1 0 0 0 0,1 1 0 0 0,-2 0 0 0 0,1 1-1 0 0,-1 1 1 0 0,0 1 0 0 0,0 0 0 0 0,-1 0 0 0 0,0 1 0 0 0,-1 1 0 0 0,0 0-1 0 0,-1 1 1 0 0,0 0 0 0 0,-1 1 0 0 0,12 19 0 0 0,-20-29-150 0 0,0 1 0 0 0,-1-1 0 0 0,1 1 0 0 0,-1-1 0 0 0,0 1 1 0 0,0 0-1 0 0,0-1 0 0 0,-1 1 0 0 0,1 0 0 0 0,-1 0 0 0 0,0 0 0 0 0,0-1 0 0 0,0 1 1 0 0,-1 0-1 0 0,1 0 0 0 0,-1-1 0 0 0,0 1 0 0 0,0 0 0 0 0,0-1 0 0 0,-1 1 0 0 0,1-1 1 0 0,-1 1-1 0 0,0-1 0 0 0,0 0 0 0 0,0 0 0 0 0,0 0 0 0 0,-3 3 0 0 0,-8 8 409 0 0,0 0 1 0 0,0-2-1 0 0,-1 0 0 0 0,-20 13 0 0 0,23-16-26 0 0,-11 7-15 0 0,-1-1 0 0 0,0-1 0 0 0,-2 0 0 0 0,-35 13-1 0 0,43-21-393 0 0,0-1 0 0 0,0 0 0 0 0,0-1 0 0 0,-1-1 0 0 0,1 0-1 0 0,-1-2 1 0 0,-34 0 0 0 0,29-5-4 0 0,23 4-30 0 0,-1 0-1 0 0,1 0 0 0 0,0 0 0 0 0,0-1 0 0 0,0 1 0 0 0,0 0 0 0 0,0 0 0 0 0,0 0 1 0 0,0 0-1 0 0,0 0 0 0 0,0 0 0 0 0,0 0 0 0 0,0-1 0 0 0,0 1 0 0 0,0 0 1 0 0,0 0-1 0 0,0 0 0 0 0,0 0 0 0 0,0 0 0 0 0,0 0 0 0 0,0-1 0 0 0,0 1 0 0 0,0 0 1 0 0,0 0-1 0 0,0 0 0 0 0,0 0 0 0 0,0 0 0 0 0,0 0 0 0 0,0-1 0 0 0,0 1 1 0 0,0 0-1 0 0,0 0 0 0 0,0 0 0 0 0,0 0 0 0 0,0 0 0 0 0,0 0 0 0 0,0 0 0 0 0,0 0 1 0 0,1-1-1 0 0,-1 1 0 0 0,0 0 0 0 0,0 0 0 0 0,0 0 0 0 0,0 0 0 0 0,0 0 0 0 0,0 0 1 0 0,0 0-1 0 0,0 0 0 0 0,1 0 0 0 0,-1 0 0 0 0,0 0 0 0 0,0 0 0 0 0,0 0 1 0 0,0 0-1 0 0,0 0 0 0 0,0 0 0 0 0,1 0 0 0 0,-1 0 0 0 0,0 0 0 0 0,0 0 0 0 0,0 0 1 0 0,0 0-1 0 0,0 0 0 0 0,1 0 0 0 0,35-8-2233 0 0,-14 6 2127 0 0,1 1 0 0 0,0 2 0 0 0,0 0 0 0 0,-1 1 0 0 0,1 1 0 0 0,-1 1 0 0 0,1 1 0 0 0,-1 1 0 0 0,-1 1 0 0 0,1 0 0 0 0,39 22 0 0 0,-54-25 165 0 0,0 0 0 0 0,0 1 0 0 0,0 0 0 0 0,-1 0 0 0 0,0 0 0 0 0,0 1 0 0 0,0 0 0 0 0,-1 0 0 0 0,1 0 0 0 0,-2 1-1 0 0,1-1 1 0 0,-1 1 0 0 0,0 0 0 0 0,0 1 0 0 0,-1-1 0 0 0,4 11 0 0 0,-5-11 46 0 0,-1 0 1 0 0,0 0-1 0 0,0 0 0 0 0,0 1 0 0 0,-1-1 0 0 0,0 0 0 0 0,0 0 1 0 0,-1 1-1 0 0,0-1 0 0 0,0 0 0 0 0,-1 0 0 0 0,0 0 0 0 0,0 0 1 0 0,0 0-1 0 0,-1-1 0 0 0,0 1 0 0 0,-1-1 0 0 0,-5 10 0 0 0,1-6 225 0 0,1-1 0 0 0,-2 0 1 0 0,1 0-1 0 0,-1-1 0 0 0,0 0 0 0 0,-1 0 0 0 0,0-1 0 0 0,0 0 0 0 0,0-1 0 0 0,-1 0 0 0 0,0-1 0 0 0,0 0 0 0 0,-1-1 0 0 0,1 0 0 0 0,-1-1 0 0 0,0 0 0 0 0,-19 2 0 0 0,16-4-334 0 0,0 0 0 0 0,0-1 0 0 0,0 0 1 0 0,1-1-1 0 0,-1-1 0 0 0,-16-4 0 0 0,18 3-708 0 0,0-1 0 0 0,0-1-1 0 0,0 0 1 0 0,1-1 0 0 0,0 0 0 0 0,-21-14-1 0 0,21 10-1072 0 0,3-1-14 0 0</inkml:trace>
</inkml:ink>
</file>

<file path=ppt/ink/ink40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6.949"/>
    </inkml:context>
    <inkml:brush xml:id="br0">
      <inkml:brushProperty name="width" value="0.05" units="cm"/>
      <inkml:brushProperty name="height" value="0.05" units="cm"/>
      <inkml:brushProperty name="color" value="#008C3A"/>
    </inkml:brush>
  </inkml:definitions>
  <inkml:trace contextRef="#ctx0" brushRef="#br0">0 0 7834 0 0,'0'0'4143'0'0,"0"6"-1702"0"0,9 321-1736 0 0,-7-289-729 0 0,5 107-329 0 0,-7-142 98 0 0,1-1-1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3.214"/>
    </inkml:context>
    <inkml:brush xml:id="br0">
      <inkml:brushProperty name="width" value="0.05" units="cm"/>
      <inkml:brushProperty name="height" value="0.05" units="cm"/>
    </inkml:brush>
  </inkml:definitions>
  <inkml:trace contextRef="#ctx0" brushRef="#br0">1 2 5209 0 0,'0'0'38'0'0,"0"0"0"0"0,1-1 0 0 0,-1 1 0 0 0,0 0 0 0 0,0 0 0 0 0,1 0 0 0 0,-1 0-1 0 0,0 0 1 0 0,1-1 0 0 0,-1 1 0 0 0,1 0 0 0 0,-1 0 0 0 0,0 0 0 0 0,1 0 0 0 0,-1 0 0 0 0,0 0 0 0 0,1 0 0 0 0,-1 0 0 0 0,0 0-1 0 0,1 0 1 0 0,-1 0 0 0 0,0 0 0 0 0,1 1 0 0 0,-1-1 0 0 0,0 0 0 0 0,1 0 0 0 0,-1 0 0 0 0,0 0 0 0 0,1 1 0 0 0,-1-1 0 0 0,0 0 0 0 0,0 0-1 0 0,1 1 1 0 0,6 14 1472 0 0,0 19 315 0 0,-7-33-1827 0 0,3 30 383 0 0,-2-1-1 0 0,0 1 0 0 0,-2-1 0 0 0,-1 1 0 0 0,-10 45 0 0 0,7-61-369 0 0</inkml:trace>
</inkml:ink>
</file>

<file path=ppt/ink/ink40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2:57.359"/>
    </inkml:context>
    <inkml:brush xml:id="br0">
      <inkml:brushProperty name="width" value="0.05" units="cm"/>
      <inkml:brushProperty name="height" value="0.05" units="cm"/>
      <inkml:brushProperty name="color" value="#008C3A"/>
    </inkml:brush>
  </inkml:definitions>
  <inkml:trace contextRef="#ctx0" brushRef="#br0">259 0 8090 0 0,'0'0'616'0'0,"-2"17"-392"0"0,-7 4 1010 0 0,-1 1 0 0 0,0-1 0 0 0,-19 27 0 0 0,22-39-1146 0 0,0 0-1 0 0,0-1 0 0 0,-1 1 0 0 0,0-2 1 0 0,0 1-1 0 0,-1-1 0 0 0,0 0 1 0 0,0-1-1 0 0,-14 8 0 0 0,-11 4 153 0 0,18-9 37 0 0,0-1 1 0 0,-22 9-1 0 0,100 15-554 0 0,199 56 375 0 0,-211-72-161 0 0,-27-9-87 0 0</inkml:trace>
</inkml:ink>
</file>

<file path=ppt/ink/ink40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09.325"/>
    </inkml:context>
    <inkml:brush xml:id="br0">
      <inkml:brushProperty name="width" value="0.05" units="cm"/>
      <inkml:brushProperty name="height" value="0.05" units="cm"/>
      <inkml:brushProperty name="color" value="#008C3A"/>
    </inkml:brush>
  </inkml:definitions>
  <inkml:trace contextRef="#ctx0" brushRef="#br0">0 12 10594 0 0,'0'0'1105'0'0,"0"-1"-1063"0"0,0 0 89 0 0,0 1 0 0 0,0 0 0 0 0,0-1 0 0 0,0 1 0 0 0,0 0 0 0 0,0-1 1 0 0,0 1-1 0 0,1-1 0 0 0,-1 1 0 0 0,0 0 0 0 0,0-1 0 0 0,0 1 0 0 0,0 0 0 0 0,0-1 0 0 0,1 1 0 0 0,-1 0 0 0 0,0-1 0 0 0,0 1 0 0 0,0 0 0 0 0,1-1 0 0 0,-1 1 0 0 0,0 0 0 0 0,0 0 0 0 0,1-1 0 0 0,-1 1 1 0 0,0 0-1 0 0,1 0 0 0 0,-1-1 0 0 0,0 1 0 0 0,1 0 0 0 0,-1 0 0 0 0,1 0 0 0 0,-1 0 0 0 0,0 0 0 0 0,1 0 0 0 0,0-1 0 0 0,17 6 1009 0 0,-12-2-1059 0 0,1 0 0 0 0,-1 1 0 0 0,11 8 1 0 0,13 19 153 0 0,0 1 1 0 0,37 52 0 0 0,2 4-149 0 0,-15-27-95 0 0,50 61 48 0 0,-83-95-122 0 0,-1 1 1 0 0,25 49-1 0 0,-41-68-1242 0 0,0-1-4882 0 0</inkml:trace>
</inkml:ink>
</file>

<file path=ppt/ink/ink40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09.716"/>
    </inkml:context>
    <inkml:brush xml:id="br0">
      <inkml:brushProperty name="width" value="0.05" units="cm"/>
      <inkml:brushProperty name="height" value="0.05" units="cm"/>
      <inkml:brushProperty name="color" value="#008C3A"/>
    </inkml:brush>
  </inkml:definitions>
  <inkml:trace contextRef="#ctx0" brushRef="#br0">440 2 7834 0 0,'0'0'333'0'0,"-1"0"1"0"0,1 0-1 0 0,-1-1 1 0 0,0 1-1 0 0,1 0 1 0 0,-1 0-1 0 0,1 0 1 0 0,-1 0 0 0 0,0-1-1 0 0,1 1 1 0 0,-1 0-1 0 0,1 0 1 0 0,-1 0-1 0 0,0 1 1 0 0,1-1-1 0 0,-1 0 1 0 0,1 0-1 0 0,-1 0 1 0 0,0 0-1 0 0,1 0 1 0 0,-1 1 0 0 0,-15 10 2850 0 0,-15 23-2269 0 0,23-23 16 0 0,-69 81-361 0 0,5 3 0 0 0,-80 139 1 0 0,97-125-2588 0 0,40-72-5140 0 0</inkml:trace>
</inkml:ink>
</file>

<file path=ppt/ink/ink40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17.154"/>
    </inkml:context>
    <inkml:brush xml:id="br0">
      <inkml:brushProperty name="width" value="0.05" units="cm"/>
      <inkml:brushProperty name="height" value="0.05" units="cm"/>
      <inkml:brushProperty name="color" value="#008C3A"/>
    </inkml:brush>
  </inkml:definitions>
  <inkml:trace contextRef="#ctx0" brushRef="#br0">57 25 2304 0 0,'1'-6'5929'0'0,"2"1"-3554"0"0,14-5-3228 0 0,-12 8 1756 0 0,-3 1-889 0 0,-1 1 0 0 0,1 0 0 0 0,-1 0 0 0 0,1 0 0 0 0,-1 0 0 0 0,1 0 0 0 0,0 0 1 0 0,-1 0-1 0 0,1 0 0 0 0,-1 0 0 0 0,1 1 0 0 0,-1-1 0 0 0,1 1 0 0 0,-1-1 0 0 0,1 1 0 0 0,-1 0 0 0 0,0 0 0 0 0,1-1 0 0 0,-1 1 0 0 0,0 0 0 0 0,2 1 0 0 0,-1 0-70 0 0,1 0 0 0 0,-1 0 0 0 0,0 0 0 0 0,0 0 0 0 0,0 0 0 0 0,0 0-1 0 0,0 1 1 0 0,0-1 0 0 0,0 1 0 0 0,1 3 0 0 0,-3-4 247 0 0,1 1-1 0 0,-1 0 1 0 0,1-1-1 0 0,-1 1 1 0 0,0 0-1 0 0,0 0 1 0 0,0 0-1 0 0,0-1 1 0 0,-1 1-1 0 0,1 0 1 0 0,-1 0-1 0 0,0-1 1 0 0,1 1-1 0 0,-1-1 0 0 0,-1 1 1 0 0,1 0-1 0 0,0-1 1 0 0,0 0-1 0 0,-1 1 1 0 0,0-1-1 0 0,1 0 1 0 0,-1 0-1 0 0,0 0 1 0 0,0 0-1 0 0,0 0 1 0 0,0 0-1 0 0,0-1 1 0 0,-3 3-1 0 0,1-2-175 0 0,1 0 0 0 0,0 0-1 0 0,0 0 1 0 0,-1 0 0 0 0,1-1-1 0 0,-1 1 1 0 0,0-1 0 0 0,1 0-1 0 0,-1 0 1 0 0,0 0 0 0 0,0-1-1 0 0,0 1 1 0 0,1-1-1 0 0,-1 0 1 0 0,0 0 0 0 0,0 0-1 0 0,0-1 1 0 0,0 1 0 0 0,-6-3-1 0 0,9 3-109 0 0,-1-1 0 0 0,0 1-1 0 0,0-1 1 0 0,1 0 0 0 0,-1 0-1 0 0,1 0 1 0 0,-1 0-1 0 0,1 0 1 0 0,-1 0 0 0 0,1 0-1 0 0,-1 0 1 0 0,1 0 0 0 0,0-1-1 0 0,0 1 1 0 0,0-1-1 0 0,-1 1 1 0 0,2-1 0 0 0,-1 1-1 0 0,0-1 1 0 0,0 0 0 0 0,0 1-1 0 0,1-1 1 0 0,-1 0-1 0 0,1 0 1 0 0,-1 1 0 0 0,1-1-1 0 0,0 0 1 0 0,0 0-1 0 0,-1 0 1 0 0,1 1 0 0 0,1-1-1 0 0,-1 0 1 0 0,0 0 0 0 0,0 0-1 0 0,1 1 1 0 0,-1-1-1 0 0,1 0 1 0 0,-1 0 0 0 0,1 1-1 0 0,0-1 1 0 0,1-2 0 0 0,-1 1 74 0 0,1 0 1 0 0,0 0 0 0 0,0 1 0 0 0,0-1 0 0 0,1 0-1 0 0,-1 1 1 0 0,1-1 0 0 0,-1 1 0 0 0,1 0 0 0 0,0 0-1 0 0,0 0 1 0 0,0 0 0 0 0,0 1 0 0 0,0-1 0 0 0,0 1-1 0 0,0-1 1 0 0,1 1 0 0 0,-1 0 0 0 0,0 0 0 0 0,1 1-1 0 0,5-1 1 0 0,-5 1 10 0 0,0 0 1 0 0,0 0-1 0 0,0 0 0 0 0,0 1 0 0 0,0 0 0 0 0,6 2 0 0 0,-9-3 89 0 0,0 0 0 0 0,0 1 0 0 0,0-1 0 0 0,0 1 0 0 0,0 0 0 0 0,-1-1-1 0 0,1 1 1 0 0,0 0 0 0 0,0 0 0 0 0,0-1 0 0 0,0 1 0 0 0,-1 0 0 0 0,1 0-1 0 0,0 0 1 0 0,-1 0 0 0 0,1 0 0 0 0,-1 0 0 0 0,1 0 0 0 0,-1 0-1 0 0,1 0 1 0 0,-1 0 0 0 0,0 0 0 0 0,0 0 0 0 0,1 0 0 0 0,-1 0 0 0 0,0 1-1 0 0,0 0 1 0 0,0 0 54 0 0,0-1 1 0 0,0 0-1 0 0,-1 0 0 0 0,1 0 0 0 0,0 1 0 0 0,-1-1 1 0 0,1 0-1 0 0,0 0 0 0 0,-1 0 0 0 0,0 0 0 0 0,1 0 1 0 0,-1 0-1 0 0,1 0 0 0 0,-1 0 0 0 0,0 0 0 0 0,0 0 1 0 0,0 0-1 0 0,0 0 0 0 0,0 0 0 0 0,0-1 0 0 0,0 1 1 0 0,0 0-1 0 0,0-1 0 0 0,0 1 0 0 0,0-1 0 0 0,-2 1 1 0 0,1 0-201 0 0,-1 0 1 0 0,0 0-1 0 0,0 0 1 0 0,0-1-1 0 0,0 1 0 0 0,0-1 1 0 0,0 0-1 0 0,1 0 1 0 0,-1 0-1 0 0,-5-1 1 0 0,0-1-5909 0 0</inkml:trace>
</inkml:ink>
</file>

<file path=ppt/ink/ink40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17.782"/>
    </inkml:context>
    <inkml:brush xml:id="br0">
      <inkml:brushProperty name="width" value="0.05" units="cm"/>
      <inkml:brushProperty name="height" value="0.05" units="cm"/>
      <inkml:brushProperty name="color" value="#008C3A"/>
    </inkml:brush>
  </inkml:definitions>
  <inkml:trace contextRef="#ctx0" brushRef="#br0">1 32 3225 0 0,'0'0'240'0'0,"0"-1"-144"0"0,1 0 173 0 0,0 0 0 0 0,0 0 0 0 0,0 0 0 0 0,0 0 0 0 0,0 0 1 0 0,0 0-1 0 0,0 1 0 0 0,0-1 0 0 0,0 0 0 0 0,1 1 0 0 0,-1-1 0 0 0,3 0 0 0 0,-4 1-206 0 0,10-4 459 0 0,-1 0 1 0 0,1 1 0 0 0,0 0 0 0 0,20-2-1 0 0,-27 5-391 0 0,0-1-1 0 0,0 1 1 0 0,0 0-1 0 0,0 1 0 0 0,0-1 1 0 0,0 1-1 0 0,0-1 1 0 0,0 1-1 0 0,0 0 0 0 0,3 1 1 0 0,-4-1-41 0 0,-1 0-1 0 0,0-1 1 0 0,1 1 0 0 0,-1 0 0 0 0,0 0 0 0 0,0 0 0 0 0,1 0 0 0 0,-1 1 0 0 0,0-1-1 0 0,0 0 1 0 0,0 0 0 0 0,-1 1 0 0 0,1-1 0 0 0,0 1 0 0 0,0-1 0 0 0,-1 1-1 0 0,1-1 1 0 0,-1 1 0 0 0,1-1 0 0 0,-1 1 0 0 0,1 1 0 0 0,-1-1 160 0 0,-1 1 0 0 0,1 0 0 0 0,0 0 0 0 0,-1-1 0 0 0,1 1 0 0 0,-1-1 0 0 0,0 1 0 0 0,0-1 0 0 0,0 1 0 0 0,0-1 0 0 0,0 1 1 0 0,0-1-1 0 0,-1 0 0 0 0,1 1 0 0 0,-1-1 0 0 0,-2 2 0 0 0,-1 2 73 0 0,0 0 0 0 0,-1 0-1 0 0,0-1 1 0 0,-7 6 0 0 0,10-10-355 0 0,1 0 0 0 0,0 0 0 0 0,0 0 0 0 0,-1 0 0 0 0,1 0 0 0 0,0 0 0 0 0,-1 0 0 0 0,1-1 0 0 0,-1 1 0 0 0,1-1 0 0 0,-1 0 0 0 0,1 0 0 0 0,-1 0 0 0 0,1 0-1 0 0,-1 0 1 0 0,1 0 0 0 0,-1-1 0 0 0,1 1 0 0 0,-1-1 0 0 0,1 0 0 0 0,0 0 0 0 0,-1 0 0 0 0,-3-2 0 0 0,4 2-173 0 0,0 0 0 0 0,1 0 0 0 0,-1 0 0 0 0,1-1 0 0 0,-1 1 0 0 0,1 0 0 0 0,0-1 0 0 0,-1 1 0 0 0,1-1 0 0 0,0 0 0 0 0,0 1 0 0 0,0-1 0 0 0,0 0 0 0 0,0 0 0 0 0,0 1 0 0 0,1-1 0 0 0,-1 0 0 0 0,1 0 0 0 0,-1 0 0 0 0,1 0 0 0 0,0 0 0 0 0,0 0 0 0 0,-1 0 0 0 0,1 0 0 0 0,1 0 0 0 0,-1 0 0 0 0,0 0 0 0 0,0 0 0 0 0,1 0 0 0 0,0-3 0 0 0,1 3 177 0 0,-1 0 1 0 0,1-1 0 0 0,-1 1-1 0 0,1 0 1 0 0,-1 1-1 0 0,1-1 1 0 0,0 0-1 0 0,0 0 1 0 0,0 1 0 0 0,0-1-1 0 0,0 1 1 0 0,0 0-1 0 0,1-1 1 0 0,-1 1-1 0 0,0 0 1 0 0,1 0 0 0 0,-1 1-1 0 0,1-1 1 0 0,-1 0-1 0 0,1 1 1 0 0,-1 0-1 0 0,5-1 1 0 0,-3 1 27 0 0,0-1 0 0 0,0 1 1 0 0,0 0-1 0 0,0 0 0 0 0,1 0 0 0 0,-1 1 0 0 0,0-1 1 0 0,0 1-1 0 0,0 0 0 0 0,0 0 0 0 0,0 1 0 0 0,-1-1 1 0 0,7 4-1 0 0,-9-5 96 0 0,-1 1 1 0 0,1-1-1 0 0,-1 1 1 0 0,1-1-1 0 0,-1 1 0 0 0,1-1 1 0 0,-1 1-1 0 0,0-1 1 0 0,1 1-1 0 0,-1-1 1 0 0,0 1-1 0 0,1 0 0 0 0,-1-1 1 0 0,0 1-1 0 0,0-1 1 0 0,1 1-1 0 0,-1 0 1 0 0,0-1-1 0 0,0 1 1 0 0,0 0-1 0 0,0-1 0 0 0,0 1 1 0 0,0 0-1 0 0,0-1 1 0 0,0 1-1 0 0,-1 1 1 0 0,-10 18 1467 0 0,5-14-1278 0 0,0-1 1 0 0,0 1-1 0 0,-12 7 0 0 0,-8 2-833 0 0,12-6 244 0 0</inkml:trace>
</inkml:ink>
</file>

<file path=ppt/ink/ink40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18.484"/>
    </inkml:context>
    <inkml:brush xml:id="br0">
      <inkml:brushProperty name="width" value="0.05" units="cm"/>
      <inkml:brushProperty name="height" value="0.05" units="cm"/>
      <inkml:brushProperty name="color" value="#008C3A"/>
    </inkml:brush>
  </inkml:definitions>
  <inkml:trace contextRef="#ctx0" brushRef="#br0">1 37 6361 0 0,'0'-20'1134'0'0,"1"4"5751"0"0,8 79-3372 0 0,-10 141-1574 0 0,2 30-2053 0 0,5-199-1275 0 0</inkml:trace>
</inkml:ink>
</file>

<file path=ppt/ink/ink40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2.292"/>
    </inkml:context>
    <inkml:brush xml:id="br0">
      <inkml:brushProperty name="width" value="0.05" units="cm"/>
      <inkml:brushProperty name="height" value="0.05" units="cm"/>
      <inkml:brushProperty name="color" value="#008C3A"/>
    </inkml:brush>
  </inkml:definitions>
  <inkml:trace contextRef="#ctx0" brushRef="#br0">2 152 10594 0 0,'0'-1'62'0'0,"-1"0"-1"0"0,1 0 0 0 0,0 0 1 0 0,0 0-1 0 0,-1 0 0 0 0,1 0 1 0 0,0-1-1 0 0,0 1 0 0 0,0 0 1 0 0,0 0-1 0 0,0 0 0 0 0,0 0 1 0 0,1 0-1 0 0,-1-1 0 0 0,0 1 1 0 0,0 0-1 0 0,1 0 0 0 0,-1 0 1 0 0,2-2-1 0 0,9-21 329 0 0,-5 17-344 0 0,-1 0 0 0 0,1 0 0 0 0,0 0 0 0 0,1 1 0 0 0,-1 0 0 0 0,1 0 0 0 0,0 0 1 0 0,13-6-1 0 0,-8 5-49 0 0,0 0 0 0 0,1 1 1 0 0,0 1-1 0 0,26-8 0 0 0,-35 12 59 0 0,-1 1 0 0 0,1 0 1 0 0,0-1-1 0 0,-1 1 0 0 0,1 1 0 0 0,-1-1 0 0 0,1 0 0 0 0,-1 1 1 0 0,1 0-1 0 0,-1 0 0 0 0,0 0 0 0 0,1 0 0 0 0,-1 0 1 0 0,0 1-1 0 0,0 0 0 0 0,1-1 0 0 0,-1 1 0 0 0,-1 0 0 0 0,1 0 1 0 0,0 1-1 0 0,0-1 0 0 0,-1 1 0 0 0,0-1 0 0 0,5 6 0 0 0,3 7 194 0 0,0 0-1 0 0,-1 0 0 0 0,13 29 0 0 0,-14-27-235 0 0,43 90 115 0 0,102 192 278 0 0,-28-80-505 0 0,-121-214 44 0 0</inkml:trace>
</inkml:ink>
</file>

<file path=ppt/ink/ink40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2.683"/>
    </inkml:context>
    <inkml:brush xml:id="br0">
      <inkml:brushProperty name="width" value="0.05" units="cm"/>
      <inkml:brushProperty name="height" value="0.05" units="cm"/>
      <inkml:brushProperty name="color" value="#008C3A"/>
    </inkml:brush>
  </inkml:definitions>
  <inkml:trace contextRef="#ctx0" brushRef="#br0">737 2 17972 0 0,'-2'0'111'0'0,"-1"-1"0"0"0,1 1-1 0 0,-1 0 1 0 0,1 0 0 0 0,-1 0 0 0 0,0 0 0 0 0,1 0 0 0 0,-1 1 0 0 0,1-1 0 0 0,-1 1-1 0 0,1 0 1 0 0,-1 0 0 0 0,1-1 0 0 0,-1 2 0 0 0,1-1 0 0 0,0 0 0 0 0,-1 0 0 0 0,1 1-1 0 0,0-1 1 0 0,0 1 0 0 0,-3 3 0 0 0,-31 27 299 0 0,1 2 1 0 0,-51 66-1 0 0,22-24-371 0 0,-34 30 65 0 0,-112 136 651 0 0,188-212-988 0 0,2 1-1 0 0,1 0 1 0 0,1 2-1 0 0,1 0 1 0 0,2 0-1 0 0,-16 57 1 0 0,21-52-7262 0 0</inkml:trace>
</inkml:ink>
</file>

<file path=ppt/ink/ink40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3.269"/>
    </inkml:context>
    <inkml:brush xml:id="br0">
      <inkml:brushProperty name="width" value="0.05" units="cm"/>
      <inkml:brushProperty name="height" value="0.05" units="cm"/>
      <inkml:brushProperty name="color" value="#008C3A"/>
    </inkml:brush>
  </inkml:definitions>
  <inkml:trace contextRef="#ctx0" brushRef="#br0">0 5 3225 0 0,'9'-3'688'0'0,"-1"2"-705"0"0,-1 0 0 0 0,0 1-1 0 0,0 0 1 0 0,0 0 0 0 0,1 1 0 0 0,-1 0 0 0 0,0 0 0 0 0,12 5 0 0 0,-16-6 158 0 0,-1 1 0 0 0,0-1 0 0 0,0 1 0 0 0,0 0 1 0 0,0 0-1 0 0,0 0 0 0 0,0 0 0 0 0,0 1 0 0 0,-1-1 1 0 0,1 0-1 0 0,0 1 0 0 0,0-1 0 0 0,-1 1 0 0 0,1 0 0 0 0,-1-1 1 0 0,0 1-1 0 0,0 0 0 0 0,1 0 0 0 0,-1 0 0 0 0,0 0 1 0 0,0 0-1 0 0,-1 0 0 0 0,1 0 0 0 0,0 0 0 0 0,-1 0 1 0 0,1 1-1 0 0,-1-1 0 0 0,0 0 0 0 0,0 0 0 0 0,0 0 0 0 0,0 1 1 0 0,0 3-1 0 0,-1-4 153 0 0,0 1-1 0 0,0-1 1 0 0,0 0 0 0 0,0 0-1 0 0,0 1 1 0 0,-1-1 0 0 0,1 0-1 0 0,-1 0 1 0 0,1 0 0 0 0,-1-1 0 0 0,0 1-1 0 0,1 0 1 0 0,-1-1 0 0 0,0 1-1 0 0,0-1 1 0 0,0 1 0 0 0,-1-1-1 0 0,1 0 1 0 0,0 0 0 0 0,0 0 0 0 0,-1 0-1 0 0,1-1 1 0 0,0 1 0 0 0,-1 0-1 0 0,1-1 1 0 0,-1 0 0 0 0,-4 1 0 0 0,5-1-306 0 0,1 0 0 0 0,-1 0 0 0 0,0 0 0 0 0,0 0 0 0 0,0 0 0 0 0,1 0 1 0 0,-1 0-1 0 0,0 0 0 0 0,0-1 0 0 0,1 1 0 0 0,-1-1 0 0 0,0 1 1 0 0,0-1-1 0 0,1 0 0 0 0,-1 1 0 0 0,1-1 0 0 0,-1 0 0 0 0,1 0 0 0 0,-1 0 1 0 0,1 0-1 0 0,-1-1 0 0 0,1 1 0 0 0,0 0 0 0 0,0-1 0 0 0,0 1 1 0 0,0 0-1 0 0,0-1 0 0 0,0 1 0 0 0,0-1 0 0 0,0 0 0 0 0,0 1 0 0 0,1-1 1 0 0,-1 0-1 0 0,1 1 0 0 0,-1-1 0 0 0,1 0 0 0 0,0 0 0 0 0,-1-1 0 0 0,2 0-116 0 0,0 1-1 0 0,-1 0 1 0 0,1-1-1 0 0,0 1 0 0 0,0 0 1 0 0,0 0-1 0 0,0 0 0 0 0,1 0 1 0 0,-1 0-1 0 0,1 0 0 0 0,-1 0 1 0 0,1 1-1 0 0,-1-1 0 0 0,1 0 1 0 0,0 1-1 0 0,0-1 1 0 0,0 1-1 0 0,0 0 0 0 0,0 0 1 0 0,0 0-1 0 0,0 0 0 0 0,0 0 1 0 0,5-1-1 0 0,-5 1 141 0 0,1 0 1 0 0,-1 1-1 0 0,1-1 1 0 0,-1 1-1 0 0,1-1 1 0 0,-1 1-1 0 0,1 0 0 0 0,-1 0 1 0 0,1 0-1 0 0,3 1 1 0 0,-5-1-25 0 0,0 0-1 0 0,0 0 1 0 0,0 1 0 0 0,0-1-1 0 0,0 1 1 0 0,0-1 0 0 0,0 1 0 0 0,0-1-1 0 0,0 1 1 0 0,0-1 0 0 0,-1 1 0 0 0,1 0-1 0 0,0 0 1 0 0,0-1 0 0 0,0 1 0 0 0,-1 0-1 0 0,1 0 1 0 0,-1 0 0 0 0,1 0 0 0 0,0 0-1 0 0,-1 0 1 0 0,1 2 0 0 0,-1-2 31 0 0,0 0 0 0 0,0 0 0 0 0,0 0 0 0 0,0 0 1 0 0,0 0-1 0 0,-1 0 0 0 0,1 0 0 0 0,0 0 0 0 0,-1 0 0 0 0,1 0 1 0 0,-1 0-1 0 0,1 0 0 0 0,-1 0 0 0 0,0 0 0 0 0,1-1 0 0 0,-1 1 1 0 0,0 0-1 0 0,1 0 0 0 0,-1-1 0 0 0,0 1 0 0 0,0 0 0 0 0,0-1 1 0 0,0 1-1 0 0,1-1 0 0 0,-1 1 0 0 0,-2 0 0 0 0,-4 2-4745 0 0</inkml:trace>
</inkml:ink>
</file>

<file path=ppt/ink/ink40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3.954"/>
    </inkml:context>
    <inkml:brush xml:id="br0">
      <inkml:brushProperty name="width" value="0.05" units="cm"/>
      <inkml:brushProperty name="height" value="0.05" units="cm"/>
      <inkml:brushProperty name="color" value="#008C3A"/>
    </inkml:brush>
  </inkml:definitions>
  <inkml:trace contextRef="#ctx0" brushRef="#br0">99 54 7834 0 0,'-1'0'550'0'0,"0"-1"1"0"0,0 1 0 0 0,0 0 0 0 0,0-1 0 0 0,0 1-1 0 0,0-1 1 0 0,0 1 0 0 0,0-1 0 0 0,1 1-1 0 0,-1-1 1 0 0,0 1 0 0 0,0-1 0 0 0,0 0-1 0 0,0 0 1 0 0,1 0 0 0 0,-1 1 0 0 0,0-1 0 0 0,1 0-1 0 0,-1 0 1 0 0,0-1 0 0 0,1 1-500 0 0,-1 0 1 0 0,1 1-1 0 0,-1-1 0 0 0,1 0 1 0 0,0 1-1 0 0,-1-1 1 0 0,1 0-1 0 0,0 0 0 0 0,0 1 1 0 0,-1-1-1 0 0,1 0 0 0 0,0 0 1 0 0,0 0-1 0 0,0 1 1 0 0,0-1-1 0 0,0 0 0 0 0,0 0 1 0 0,0 0-1 0 0,0 1 1 0 0,1-1-1 0 0,-1 0 0 0 0,0 0 1 0 0,0 1-1 0 0,1-3 0 0 0,2 1-68 0 0,-1 0-1 0 0,0 1 0 0 0,0-1 1 0 0,1 0-1 0 0,-1 1 0 0 0,1-1 0 0 0,0 1 1 0 0,-1 0-1 0 0,1 0 0 0 0,0 0 1 0 0,0 0-1 0 0,-1 1 0 0 0,1-1 0 0 0,0 1 1 0 0,0-1-1 0 0,0 1 0 0 0,0 0 0 0 0,0 0 1 0 0,0 0-1 0 0,0 1 0 0 0,0-1 1 0 0,-1 1-1 0 0,1 0 0 0 0,0-1 0 0 0,0 1 1 0 0,0 0-1 0 0,3 3 0 0 0,-4-3 4 0 0,0 0 0 0 0,0 0 0 0 0,0 1 0 0 0,0-1-1 0 0,0 1 1 0 0,-1-1 0 0 0,1 1 0 0 0,0 0 0 0 0,-1-1 0 0 0,0 1-1 0 0,1 0 1 0 0,-1 0 0 0 0,0 0 0 0 0,0 0 0 0 0,0 0 0 0 0,0 1-1 0 0,0-1 1 0 0,-1 0 0 0 0,1 0 0 0 0,-1 1 0 0 0,1-1-1 0 0,-1 0 1 0 0,0 1 0 0 0,0-1 0 0 0,0 0 0 0 0,0 0 0 0 0,0 1-1 0 0,0-1 1 0 0,-1 0 0 0 0,1 1 0 0 0,-1-1 0 0 0,0 0 0 0 0,0 0-1 0 0,-1 4 1 0 0,-1 0-53 0 0,-1 0 1 0 0,0-1-1 0 0,0 1 0 0 0,0-1 0 0 0,0 0 0 0 0,-1 0 0 0 0,0 0 0 0 0,0-1 1 0 0,0 1-1 0 0,0-1 0 0 0,-1 0 0 0 0,0-1 0 0 0,-10 5 0 0 0,13-6 29 0 0,0-1 0 0 0,0 0-1 0 0,0 1 1 0 0,0-1-1 0 0,-1-1 1 0 0,1 1-1 0 0,-1 0 1 0 0,1-1 0 0 0,0 0-1 0 0,-1 1 1 0 0,1-1-1 0 0,-1-1 1 0 0,1 1 0 0 0,-1 0-1 0 0,1-1 1 0 0,0 0-1 0 0,-1 0 1 0 0,1 0 0 0 0,0 0-1 0 0,0 0 1 0 0,0-1-1 0 0,0 1 1 0 0,0-1-1 0 0,0 0 1 0 0,0 0 0 0 0,0 0-1 0 0,1 0 1 0 0,-5-5-1 0 0,6 6-20 0 0,0 0-1 0 0,0 0 0 0 0,1 0 1 0 0,-1 0-1 0 0,0 0 0 0 0,0-1 1 0 0,1 1-1 0 0,-1 0 0 0 0,1 0 1 0 0,-1-1-1 0 0,1 1 0 0 0,0 0 1 0 0,-1-1-1 0 0,1 1 0 0 0,0-1 1 0 0,0 1-1 0 0,0 0 0 0 0,0-1 1 0 0,0 1-1 0 0,0-1 0 0 0,1-1 1 0 0,0 1-183 0 0,0 0 1 0 0,0-1-1 0 0,0 1 1 0 0,0 0-1 0 0,0-1 1 0 0,1 1-1 0 0,-1 0 1 0 0,1 0-1 0 0,-1 0 1 0 0,5-3-1 0 0,-2 2-74 0 0,0-1 0 0 0,0 1 0 0 0,0 0 1 0 0,0 1-1 0 0,1-1 0 0 0,0 1 0 0 0,-1 0 0 0 0,1 0 0 0 0,0 0 0 0 0,0 1 0 0 0,5-2 0 0 0,-5 3 406 0 0,-1 0-1 0 0,1 0 0 0 0,0 1 1 0 0,0-1-1 0 0,-1 1 1 0 0,1 0-1 0 0,-1 0 1 0 0,1 1-1 0 0,4 1 1 0 0,-7-2-52 0 0,0 0 1 0 0,-1 0-1 0 0,1-1 1 0 0,0 1-1 0 0,-1 0 1 0 0,1 1-1 0 0,0-1 0 0 0,-1 0 1 0 0,0 0-1 0 0,1 1 1 0 0,-1-1-1 0 0,0 0 1 0 0,1 1-1 0 0,-1 0 1 0 0,0-1-1 0 0,0 1 1 0 0,0 0-1 0 0,-1-1 1 0 0,1 1-1 0 0,0 0 1 0 0,-1 0-1 0 0,1 0 1 0 0,-1-1-1 0 0,1 1 1 0 0,-1 2-1 0 0,0-2 1 0 0,-1-1 1 0 0,1 0-1 0 0,-1 0 0 0 0,0 1 1 0 0,1-1-1 0 0,-1 0 0 0 0,0 0 0 0 0,0 0 1 0 0,1 0-1 0 0,-1 0 0 0 0,0 0 1 0 0,0 0-1 0 0,0 0 0 0 0,-1 0 0 0 0,1 0 1 0 0,0 0-1 0 0,0 0 0 0 0,0-1 1 0 0,-1 1-1 0 0,1-1 0 0 0,0 1 0 0 0,0-1 1 0 0,-1 1-1 0 0,1-1 0 0 0,-1 0 0 0 0,0 1 1 0 0,-5 0-279 0 0,1 0 0 0 0,0 0 0 0 0,0 0 0 0 0,-11 0-1 0 0,5-2 240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3.563"/>
    </inkml:context>
    <inkml:brush xml:id="br0">
      <inkml:brushProperty name="width" value="0.05" units="cm"/>
      <inkml:brushProperty name="height" value="0.05" units="cm"/>
    </inkml:brush>
  </inkml:definitions>
  <inkml:trace contextRef="#ctx0" brushRef="#br0">137 1 11979 0 0,'-2'43'1248'0'0,"-9"53"0"0"0,0-3 588 0 0,5 29-206 0 0,4-55-1089 0 0,-3-1 0 0 0,-14 72 0 0 0,18-133-568 0 0,0-1 53 0 0,1 1-1 0 0,-1-1 0 0 0,0 0 1 0 0,-1 1-1 0 0,1-1 0 0 0,-1 0 1 0 0,0 1-1 0 0,0-1 0 0 0,0 0 1 0 0,0 0-1 0 0,-1-1 1 0 0,1 1-1 0 0,-6 5 0 0 0,1-5-137 0 0</inkml:trace>
  <inkml:trace contextRef="#ctx0" brushRef="#br0" timeOffset="1">1 62 5065 0 0,'5'-6'363'0'0,"1"0"0"0"0,0 1 0 0 0,0 0 0 0 0,1 0 0 0 0,-1 1 0 0 0,1 0 0 0 0,0 0 0 0 0,0 0 0 0 0,0 1-1 0 0,1 0 1 0 0,-1 1 0 0 0,1-1 0 0 0,-1 1 0 0 0,1 1 0 0 0,0 0 0 0 0,0 0 0 0 0,0 0 0 0 0,0 1 0 0 0,0 0 0 0 0,12 2 0 0 0,-12-1-242 0 0,0 1 0 0 0,0-1 1 0 0,0 1-1 0 0,-1 1 0 0 0,1 0 0 0 0,0 0 0 0 0,-1 0 1 0 0,0 1-1 0 0,1 0 0 0 0,-2 1 0 0 0,1-1 1 0 0,0 1-1 0 0,-1 1 0 0 0,0-1 0 0 0,0 1 0 0 0,-1 0 1 0 0,0 0-1 0 0,0 1 0 0 0,0 0 0 0 0,4 7 1 0 0,-8-12-94 0 0,0 0 0 0 0,0 0 1 0 0,0 1-1 0 0,0-1 0 0 0,0 0 1 0 0,-1 1-1 0 0,1-1 0 0 0,-1 1 1 0 0,1-1-1 0 0,-1 0 1 0 0,0 1-1 0 0,0-1 0 0 0,0 1 1 0 0,0-1-1 0 0,-1 1 0 0 0,1-1 1 0 0,-1 1-1 0 0,1-1 0 0 0,-3 4 1 0 0,1-2 68 0 0,0 0 1 0 0,0-1-1 0 0,-1 0 1 0 0,1 1-1 0 0,-1-1 1 0 0,0 0 0 0 0,0-1-1 0 0,0 1 1 0 0,0 0-1 0 0,-7 3 1 0 0,-7 3 259 0 0,1-1-1 0 0,-1 0 1 0 0,-1-1 0 0 0,-19 4-1 0 0,34-10-337 0 0,-24 7-1025 0 0,1-1-5245 0 0</inkml:trace>
</inkml:ink>
</file>

<file path=ppt/ink/ink40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39.533"/>
    </inkml:context>
    <inkml:brush xml:id="br0">
      <inkml:brushProperty name="width" value="0.05" units="cm"/>
      <inkml:brushProperty name="height" value="0.05" units="cm"/>
      <inkml:brushProperty name="color" value="#008C3A"/>
    </inkml:brush>
  </inkml:definitions>
  <inkml:trace contextRef="#ctx0" brushRef="#br0">16 11 2304 0 0,'1'-11'18762'0'0,"4"154"-18534"0"0,-2-65-177 0 0,-8 122 1 0 0,4-179-52 0 0,1-16 0 0 0,0 1 0 0 0,-1 0 0 0 0,0 0 0 0 0,0 0 0 0 0,0 0 0 0 0,-4 11 0 0 0,5-17-3 0 0,0 0 0 0 0,0 0 0 0 0,0 0 0 0 0,0 0 0 0 0,0 0 0 0 0,0 0 0 0 0,-1 1 0 0 0,1-1 0 0 0,0 0 0 0 0,0 0 0 0 0,0 0 0 0 0,0 0 0 0 0,0 0 0 0 0,0 0 0 0 0,0 0 0 0 0,0 0 0 0 0,-1 1 0 0 0,1-1 0 0 0,0 0 0 0 0,0 0 0 0 0,0 0 0 0 0,0 0 0 0 0,0 0 0 0 0,0 0 0 0 0,-1 0 0 0 0,1 0 0 0 0,0 0 0 0 0,0 0 0 0 0,0 0 0 0 0,0 0 0 0 0,0 0 0 0 0,-1 0 0 0 0,1 0 0 0 0,0 0 0 0 0,0 0 0 0 0,0 0 0 0 0,0 0 0 0 0,0 0 0 0 0,-1 0 0 0 0,1 0 0 0 0,0 0 0 0 0,0 0 0 0 0,0 0 0 0 0,0-1 0 0 0,0 1 0 0 0,0 0 0 0 0,-1 0 0 0 0,1 0 0 0 0,0 0 0 0 0,0 0 0 0 0,0 0 0 0 0,0 0 0 0 0,0 0 0 0 0,0-1 0 0 0,0 1 0 0 0,0 0 0 0 0,0 0 0 0 0,0 0 0 0 0,0 0 0 0 0,0 0 0 0 0,-1 0 0 0 0,1-1 0 0 0,0 1 0 0 0,0 0 0 0 0,0 0 0 0 0,-3-10-2323 0 0</inkml:trace>
</inkml:ink>
</file>

<file path=ppt/ink/ink40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40.284"/>
    </inkml:context>
    <inkml:brush xml:id="br0">
      <inkml:brushProperty name="width" value="0.05" units="cm"/>
      <inkml:brushProperty name="height" value="0.05" units="cm"/>
      <inkml:brushProperty name="color" value="#008C3A"/>
    </inkml:brush>
  </inkml:definitions>
  <inkml:trace contextRef="#ctx0" brushRef="#br0">306 0 920 0 0,'-6'3'21374'0'0,"2"1"-19335"0"0,-3 3-4949 0 0,3-3 3906 0 0,-180 132-716 0 0,145-108-254 0 0,29-20-115 0 0,6-5-80 0 0,1 0 0 0 0,-1 0-1 0 0,0 0 1 0 0,0-1-1 0 0,0 0 1 0 0,0 1-1 0 0,0-1 1 0 0,-1-1-1 0 0,1 1 1 0 0,-7 1-1 0 0,10-3-17 0 0,1 0 195 0 0,1 0 0 0 0,-1 0 0 0 0,0-1 1 0 0,0 1-1 0 0,0 0 0 0 0,0 0 0 0 0,0 0 0 0 0,0 0 0 0 0,0 0 0 0 0,0 0 0 0 0,0 0 1 0 0,1 0-1 0 0,-1 0 0 0 0,0 0 0 0 0,0 0 0 0 0,0 0 0 0 0,0 0 0 0 0,0 0 0 0 0,0-1 1 0 0,0 1-1 0 0,0 0 0 0 0,0 0 0 0 0,0 0 0 0 0,0 0 0 0 0,0 0 0 0 0,0 0 0 0 0,0 0 0 0 0,0 0 1 0 0,0-1-1 0 0,0 1 0 0 0,0 0 0 0 0,0 0 0 0 0,0 0 0 0 0,0 0 0 0 0,0 0 0 0 0,0 0 1 0 0,0 0-1 0 0,0 0 0 0 0,0-1 0 0 0,0 1 0 0 0,0 0 0 0 0,0 0 0 0 0,0 0 0 0 0,0 0 1 0 0,0 0-1 0 0,0 0 0 0 0,0 0 0 0 0,0 0 0 0 0,-1-1 0 0 0,15 1-12 0 0,0 1 0 0 0,0 0 0 0 0,0 1 0 0 0,-1 0-1 0 0,1 1 1 0 0,-1 1 0 0 0,16 5 0 0 0,91 47-35 0 0,-1-2 20 0 0,-112-50 15 0 0,12 1-13 0 0,-19-5-27 0 0</inkml:trace>
</inkml:ink>
</file>

<file path=ppt/ink/ink40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19.382"/>
    </inkml:context>
    <inkml:brush xml:id="br0">
      <inkml:brushProperty name="width" value="0.05" units="cm"/>
      <inkml:brushProperty name="height" value="0.05" units="cm"/>
      <inkml:brushProperty name="color" value="#008C3A"/>
    </inkml:brush>
  </inkml:definitions>
  <inkml:trace contextRef="#ctx0" brushRef="#br0">1 37 5065 0 0,'0'0'602'0'0,"12"-12"3732"0"0,-6 8-4256 0 0,-1 1-1 0 0,1 0 1 0 0,0 1 0 0 0,0-1 0 0 0,0 1 0 0 0,0 0-1 0 0,0 0 1 0 0,0 1 0 0 0,1 0 0 0 0,-1 0 0 0 0,0 1-1 0 0,1-1 1 0 0,-1 1 0 0 0,1 1 0 0 0,-1-1 0 0 0,0 1-1 0 0,1 0 1 0 0,-1 1 0 0 0,0-1 0 0 0,0 1-1 0 0,0 0 1 0 0,0 1 0 0 0,0 0 0 0 0,0 0 0 0 0,-1 0-1 0 0,1 0 1 0 0,-1 1 0 0 0,0 0 0 0 0,0 0 0 0 0,0 0-1 0 0,-1 1 1 0 0,5 5 0 0 0,22 31 697 0 0,-2 0 0 0 0,-2 2 0 0 0,-1 1 0 0 0,33 82 1 0 0,-44-88-799 0 0,-2 0 0 0 0,-1 1-1 0 0,12 72 1 0 0,-24-110 22 0 0,2 5-33 0 0,-1 1 0 0 0,0 0 0 0 0,-1 0 0 0 0,1 0 0 0 0,-1 0 0 0 0,-1 0 0 0 0,1 0 0 0 0,-1 0 0 0 0,-3 12 0 0 0,2-15-189 0 0</inkml:trace>
</inkml:ink>
</file>

<file path=ppt/ink/ink40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19.725"/>
    </inkml:context>
    <inkml:brush xml:id="br0">
      <inkml:brushProperty name="width" value="0.05" units="cm"/>
      <inkml:brushProperty name="height" value="0.05" units="cm"/>
      <inkml:brushProperty name="color" value="#008C3A"/>
    </inkml:brush>
  </inkml:definitions>
  <inkml:trace contextRef="#ctx0" brushRef="#br0">373 17 11402 0 0,'-2'-3'-152'0'0,"1"2"652"0"0,0-1 0 0 0,-1 1 0 0 0,1 0 0 0 0,-1-1 0 0 0,1 1 0 0 0,-1 0-1 0 0,1 0 1 0 0,-1 0 0 0 0,0 0 0 0 0,-2-1 0 0 0,3 2-280 0 0,-1 0 1 0 0,1 0-1 0 0,0 0 1 0 0,-1 1 0 0 0,1-1-1 0 0,0 0 1 0 0,0 1-1 0 0,-1-1 1 0 0,1 1-1 0 0,0-1 1 0 0,0 1-1 0 0,0-1 1 0 0,-1 1-1 0 0,1 0 1 0 0,0 0 0 0 0,0-1-1 0 0,0 1 1 0 0,-1 1-1 0 0,-18 18 86 0 0,0 0-1 0 0,1 1 1 0 0,-27 38-1 0 0,24-29-259 0 0,-99 144 11 0 0,108-153-313 0 0,2 0 0 0 0,0 1 1 0 0,2 0-1 0 0,0 1 0 0 0,1 0 0 0 0,-7 40 1 0 0,11-39-7080 0 0</inkml:trace>
</inkml:ink>
</file>

<file path=ppt/ink/ink40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0.189"/>
    </inkml:context>
    <inkml:brush xml:id="br0">
      <inkml:brushProperty name="width" value="0.05" units="cm"/>
      <inkml:brushProperty name="height" value="0.05" units="cm"/>
      <inkml:brushProperty name="color" value="#008C3A"/>
    </inkml:brush>
  </inkml:definitions>
  <inkml:trace contextRef="#ctx0" brushRef="#br0">30 16 3225 0 0,'2'0'108'0'0,"0"0"1"0"0,0-1 0 0 0,0 1 0 0 0,0 0 0 0 0,0 0-1 0 0,0 0 1 0 0,0 0 0 0 0,0 1 0 0 0,0-1-1 0 0,-1 0 1 0 0,4 2 0 0 0,-3-2-7 0 0,1 1-115 0 0,1 0 1 0 0,-1 0 0 0 0,1 0 0 0 0,-1 0-1 0 0,1 0 1 0 0,-1 1 0 0 0,1 0-1 0 0,-1 0 1 0 0,0 0 0 0 0,0 0-1 0 0,0 0 1 0 0,0 0 0 0 0,2 4 0 0 0,-4-5 94 0 0,-4 0 935 0 0,-4 1 5443 0 0,0-1-5881 0 0,0 0 0 0 0,0 0 0 0 0,0-1 1 0 0,0 0-1 0 0,0 0 0 0 0,-9-2 1 0 0,-11-4-1551 0 0,16-1-829 0 0,11 0-862 0 0,17-7-1801 0 0,-5 5 4508 0 0,-11 8-41 0 0,1 1 0 0 0,-1-1 0 0 0,1 0 1 0 0,0 1-1 0 0,-1-1 0 0 0,1 1 0 0 0,0-1 1 0 0,-1 1-1 0 0,1 0 0 0 0,0 0 0 0 0,0-1 1 0 0,-1 1-1 0 0,1 1 0 0 0,0-1 0 0 0,-1 0 1 0 0,1 0-1 0 0,0 1 0 0 0,-1-1 0 0 0,1 1 0 0 0,0-1 1 0 0,2 2-1 0 0,-3-1 100 0 0,0-1 1 0 0,0 0-1 0 0,0 1 0 0 0,0-1 1 0 0,0 1-1 0 0,0-1 1 0 0,-1 1-1 0 0,1 0 0 0 0,0-1 1 0 0,0 1-1 0 0,-1 0 0 0 0,1-1 1 0 0,0 1-1 0 0,-1 0 1 0 0,1 0-1 0 0,-1 0 0 0 0,1 0 1 0 0,-1-1-1 0 0,1 1 0 0 0,-1 0 1 0 0,1 0-1 0 0,-1 0 1 0 0,0 0-1 0 0,0 0 0 0 0,0 0 1 0 0,1 0-1 0 0,-1 0 0 0 0,0 0 1 0 0,0 0-1 0 0,0 0 1 0 0,-1 0-1 0 0,1 0 0 0 0,0 0 1 0 0,0 0-1 0 0,0 0 0 0 0,-1 0 1 0 0,0 2-1 0 0,0-2 189 0 0,0 0-1 0 0,0 1 0 0 0,0-1 1 0 0,-1 0-1 0 0,1 1 0 0 0,-1-1 1 0 0,1 0-1 0 0,-1 0 0 0 0,1 0 0 0 0,-1 0 1 0 0,0-1-1 0 0,1 1 0 0 0,-1 0 1 0 0,-2 0-1 0 0,-2 0-428 0 0</inkml:trace>
</inkml:ink>
</file>

<file path=ppt/ink/ink40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0.864"/>
    </inkml:context>
    <inkml:brush xml:id="br0">
      <inkml:brushProperty name="width" value="0.05" units="cm"/>
      <inkml:brushProperty name="height" value="0.05" units="cm"/>
      <inkml:brushProperty name="color" value="#008C3A"/>
    </inkml:brush>
  </inkml:definitions>
  <inkml:trace contextRef="#ctx0" brushRef="#br0">78 51 4609 0 0,'0'-9'9055'0'0,"0"9"-8862"0"0,16-3 1009 0 0,-14 3-1262 0 0,1 0 0 0 0,-1 0 1 0 0,1 0-1 0 0,-1 0 0 0 0,1 1 0 0 0,-1-1 1 0 0,1 1-1 0 0,-1-1 0 0 0,1 1 1 0 0,-1 0-1 0 0,0 0 0 0 0,0 0 0 0 0,1 1 1 0 0,1 0-1 0 0,-2 1 46 0 0,1-1 0 0 0,-1 0-1 0 0,0 1 1 0 0,0-1 0 0 0,0 1 0 0 0,0 0 0 0 0,0 0-1 0 0,0 0 1 0 0,-1 0 0 0 0,0 0 0 0 0,2 5 0 0 0,-2-5 118 0 0,-1-1 1 0 0,0 1 0 0 0,-1-1 0 0 0,1 0-1 0 0,0 1 1 0 0,-1-1 0 0 0,1 0 0 0 0,-1 1-1 0 0,1-1 1 0 0,-1 0 0 0 0,0 0 0 0 0,0 1-1 0 0,0-1 1 0 0,-1 0 0 0 0,1 0 0 0 0,0 0-1 0 0,-3 2 1 0 0,0 1 117 0 0,1-1 0 0 0,-1 0 0 0 0,0 0 0 0 0,1-1 0 0 0,-2 1 0 0 0,1-1-1 0 0,0 0 1 0 0,-1 0 0 0 0,-6 3 0 0 0,9-5-139 0 0,0 0 0 0 0,-1 0-1 0 0,1-1 1 0 0,-1 1 0 0 0,1-1-1 0 0,-1 1 1 0 0,1-1 0 0 0,-1 0-1 0 0,1 0 1 0 0,-1 0 0 0 0,1 0-1 0 0,-1 0 1 0 0,1 0 0 0 0,-1-1-1 0 0,1 0 1 0 0,-1 1 0 0 0,1-1 0 0 0,-1 0-1 0 0,1 0 1 0 0,0 0 0 0 0,-4-2-1 0 0,4 1-227 0 0,-1 1-1 0 0,1-1 1 0 0,-1 1 0 0 0,1-1-1 0 0,0 0 1 0 0,0 0-1 0 0,0 0 1 0 0,0 0 0 0 0,0 0-1 0 0,0 0 1 0 0,0 0-1 0 0,1-1 1 0 0,-1 1 0 0 0,1-1-1 0 0,0 1 1 0 0,0-1-1 0 0,0 0 1 0 0,0 1 0 0 0,0-1-1 0 0,0 0 1 0 0,1 0-1 0 0,-1 0 1 0 0,1 0 0 0 0,0 1-1 0 0,0-1 1 0 0,0 0-1 0 0,0 0 1 0 0,1 0 0 0 0,-1 0-1 0 0,1 1 1 0 0,-1-1-1 0 0,1 0 1 0 0,0 0 0 0 0,0 1-1 0 0,2-4 1 0 0,1-3-6 0 0,1 1 0 0 0,0 0 1 0 0,0 0-1 0 0,7-7 0 0 0,-11 13 145 0 0,1 0 0 0 0,-1 0 0 0 0,1 0 0 0 0,0 0 0 0 0,0 1 0 0 0,0-1 0 0 0,0 1 0 0 0,0-1-1 0 0,0 1 1 0 0,0 0 0 0 0,0-1 0 0 0,0 1 0 0 0,1 0 0 0 0,-1 1 0 0 0,0-1 0 0 0,1 0 0 0 0,-1 1 0 0 0,1-1-1 0 0,-1 1 1 0 0,4-1 0 0 0,-5 2 40 0 0,1-1 1 0 0,-1 1-1 0 0,0-1 0 0 0,0 1 0 0 0,0-1 0 0 0,0 1 0 0 0,0-1 0 0 0,0 1 1 0 0,0 0-1 0 0,0 0 0 0 0,0 0 0 0 0,0-1 0 0 0,0 1 0 0 0,0 0 0 0 0,0 0 1 0 0,-1 0-1 0 0,1 0 0 0 0,0 0 0 0 0,-1 1 0 0 0,1-1 0 0 0,-1 0 0 0 0,1 0 1 0 0,-1 0-1 0 0,1 1 0 0 0,-1-1 0 0 0,0 0 0 0 0,0 0 0 0 0,0 1 0 0 0,1-1 1 0 0,-1 0-1 0 0,-1 0 0 0 0,1 1 0 0 0,0-1 0 0 0,0 0 0 0 0,0 0 0 0 0,-1 2 1 0 0,0 2 134 0 0,0-1 1 0 0,0 1 0 0 0,0 0 0 0 0,-1-1-1 0 0,1 1 1 0 0,-1-1 0 0 0,0 0 0 0 0,-4 6 0 0 0,-7 6-999 0 0,5-7-4772 0 0</inkml:trace>
</inkml:ink>
</file>

<file path=ppt/ink/ink40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21.359"/>
    </inkml:context>
    <inkml:brush xml:id="br0">
      <inkml:brushProperty name="width" value="0.05" units="cm"/>
      <inkml:brushProperty name="height" value="0.05" units="cm"/>
      <inkml:brushProperty name="color" value="#008C3A"/>
    </inkml:brush>
  </inkml:definitions>
  <inkml:trace contextRef="#ctx0" brushRef="#br0">23 3 10594 0 0,'0'0'1115'0'0,"14"-3"-863"0"0,-4 3-317 0 0,1 0-1 0 0,-1 1 1 0 0,0 1 0 0 0,0-1-1 0 0,16 6 1 0 0,-20-6 42 0 0,-1 1 1 0 0,1 0-1 0 0,-1 1 0 0 0,0-1 1 0 0,0 1-1 0 0,0 0 0 0 0,0 0 1 0 0,0 0-1 0 0,0 1 0 0 0,-1 0 1 0 0,0 0-1 0 0,6 6 0 0 0,-10-9 77 0 0,1 0-1 0 0,0 0 0 0 0,-1 0 0 0 0,1 0 0 0 0,-1 1 0 0 0,1-1 0 0 0,-1 0 0 0 0,1 0 1 0 0,-1 0-1 0 0,0 1 0 0 0,0-1 0 0 0,1 0 0 0 0,-1 0 0 0 0,0 1 0 0 0,0-1 0 0 0,0 0 1 0 0,-1 0-1 0 0,1 1 0 0 0,0-1 0 0 0,0 0 0 0 0,-1 2 0 0 0,0-1 207 0 0,0 1-1 0 0,-1-1 0 0 0,1 1 0 0 0,-1-1 1 0 0,1 0-1 0 0,-1 0 0 0 0,0 0 0 0 0,0 0 1 0 0,-3 3-1 0 0,-1 0 309 0 0,0-1-1 0 0,0 0 1 0 0,-1 0-1 0 0,1 0 1 0 0,-1-1 0 0 0,-10 4-1 0 0,1-3-725 0 0,0 0 0 0 0,-1-1 0 0 0,0-1 0 0 0,-30 1 0 0 0,105-21-3006 0 0,-17 9 2752 0 0,-15 4 220 0 0</inkml:trace>
</inkml:ink>
</file>

<file path=ppt/ink/ink40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43.027"/>
    </inkml:context>
    <inkml:brush xml:id="br0">
      <inkml:brushProperty name="width" value="0.05" units="cm"/>
      <inkml:brushProperty name="height" value="0.05" units="cm"/>
      <inkml:brushProperty name="color" value="#008C3A"/>
    </inkml:brush>
  </inkml:definitions>
  <inkml:trace contextRef="#ctx0" brushRef="#br0">31 86 4145 0 0,'0'0'319'0'0,"6"-9"588"0"0,1 7 2744 0 0,-6 2-3626 0 0,0 0 0 0 0,0 0 1 0 0,1 0-1 0 0,-1 1 0 0 0,0-1 0 0 0,0 1 1 0 0,0-1-1 0 0,0 1 0 0 0,0-1 0 0 0,0 1 0 0 0,0 0 1 0 0,0-1-1 0 0,0 1 0 0 0,0 0 0 0 0,0 0 1 0 0,0 0-1 0 0,0 0 0 0 0,0 0 0 0 0,-1 0 1 0 0,2 2-1 0 0,-2-2 96 0 0,1 0 0 0 0,-1 0 0 0 0,0 0-1 0 0,0 0 1 0 0,0 0 0 0 0,0 0 0 0 0,0 0 0 0 0,0 0 0 0 0,0 0 0 0 0,0 0 0 0 0,-1 1 0 0 0,1-1 0 0 0,0 0 0 0 0,-1 0 0 0 0,1 0-1 0 0,-1 0 1 0 0,1 0 0 0 0,-1 0 0 0 0,1 0 0 0 0,-1-1 0 0 0,0 1 0 0 0,1 0 0 0 0,-1 0 0 0 0,0 0 0 0 0,0-1 0 0 0,1 1 0 0 0,-1 0-1 0 0,0-1 1 0 0,0 1 0 0 0,-1 0 0 0 0,1 0-126 0 0,1-1 1 0 0,-1 1-1 0 0,0-1 0 0 0,1 1 0 0 0,-1-1 0 0 0,0 1 1 0 0,1-1-1 0 0,-1 1 0 0 0,0-1 0 0 0,0 0 0 0 0,1 1 1 0 0,-1-1-1 0 0,0 0 0 0 0,0 0 0 0 0,1 0 0 0 0,-1 0 1 0 0,0 0-1 0 0,0 1 0 0 0,0-1 0 0 0,1-1 0 0 0,-1 1 1 0 0,0 0-1 0 0,0 0 0 0 0,0 0 0 0 0,1 0 0 0 0,-1 0 1 0 0,0-1-1 0 0,0 1 0 0 0,1 0 0 0 0,-1-1 0 0 0,0 1 1 0 0,0-1-1 0 0,1 1 0 0 0,-1-1 0 0 0,0 1 0 0 0,1-1 1 0 0,-1 1-1 0 0,1-1 0 0 0,-1 1 0 0 0,1-1 0 0 0,-1 0 1 0 0,0 0-1 0 0,0-1-123 0 0,1 1 0 0 0,-1-1 0 0 0,1 0 0 0 0,-1 1 0 0 0,1-1 0 0 0,-1 1 0 0 0,1-1 0 0 0,0 0 0 0 0,0 1 0 0 0,0-1 0 0 0,0 0 0 0 0,0 0 0 0 0,0 1 0 0 0,0-1 0 0 0,1 1 0 0 0,-1-1 0 0 0,1 0 0 0 0,-1 1 0 0 0,1-1 0 0 0,0-1 0 0 0,0 1 115 0 0,0 0 0 0 0,1 0 0 0 0,-1 1-1 0 0,0-1 1 0 0,1 1 0 0 0,-1-1 0 0 0,0 1 0 0 0,1-1-1 0 0,0 1 1 0 0,-1 0 0 0 0,1 0 0 0 0,0 0 0 0 0,0 0-1 0 0,-1 0 1 0 0,1 0 0 0 0,0 1 0 0 0,0-1 0 0 0,0 0 0 0 0,0 1-1 0 0,0 0 1 0 0,0-1 0 0 0,3 1 0 0 0,-4 0 35 0 0,1 0 0 0 0,-1 0 0 0 0,1 1 0 0 0,-1-1 1 0 0,1 0-1 0 0,-1 1 0 0 0,1 0 0 0 0,-1-1 0 0 0,1 1 0 0 0,-1 0 1 0 0,1-1-1 0 0,-1 1 0 0 0,0 0 0 0 0,0 0 0 0 0,1 0 0 0 0,-1 0 1 0 0,0 0-1 0 0,0 1 0 0 0,0-1 0 0 0,0 0 0 0 0,0 0 0 0 0,0 1 0 0 0,-1-1 1 0 0,1 0-1 0 0,0 1 0 0 0,-1-1 0 0 0,1 1 0 0 0,-1-1 0 0 0,1 4 1 0 0,-1-5 21 0 0,1 1 0 0 0,-1 0 0 0 0,0 0 0 0 0,0 0 1 0 0,0 0-1 0 0,0-1 0 0 0,0 1 0 0 0,0 0 0 0 0,0 0 1 0 0,0 0-1 0 0,0-1 0 0 0,0 1 0 0 0,0 0 0 0 0,-1 0 1 0 0,1 0-1 0 0,0-1 0 0 0,-1 1 0 0 0,1 0 0 0 0,0 0 1 0 0,-1-1-1 0 0,1 1 0 0 0,-1 0 0 0 0,1-1 0 0 0,-1 1 1 0 0,1-1-1 0 0,-1 1 0 0 0,0 0 0 0 0,1-1 0 0 0,-1 1 1 0 0,0-1-1 0 0,1 0 0 0 0,-1 1 0 0 0,0-1 0 0 0,0 1 1 0 0,1-1-1 0 0,-1 0 0 0 0,0 0 0 0 0,0 1 0 0 0,1-1 1 0 0,-1 0-1 0 0,0 0 0 0 0,0 0 0 0 0,0 0 0 0 0,-1 0 1 0 0,0 0-78 0 0,1 0 1 0 0,-1 0 0 0 0,0 0-1 0 0,0 0 1 0 0,0-1 0 0 0,0 1-1 0 0,0 0 1 0 0,0-1 0 0 0,1 0-1 0 0,-1 1 1 0 0,0-1 0 0 0,0 0-1 0 0,1 0 1 0 0,-1 0 0 0 0,0 0 0 0 0,1 0-1 0 0,-1 0 1 0 0,-2-3 0 0 0,3 1-101 0 0,0 0 0 0 0,-1 1 0 0 0,1-1 0 0 0,0 0 0 0 0,0 0 0 0 0,1 0 0 0 0,-1 0 0 0 0,1-1 0 0 0,-1 1 1 0 0,1 0-1 0 0,0 0 0 0 0,0 0 0 0 0,0 0 0 0 0,1 0 0 0 0,-1 0 0 0 0,1 0 0 0 0,0 0 0 0 0,0 0 0 0 0,0 0 1 0 0,0 0-1 0 0,0 0 0 0 0,1 0 0 0 0,-1 0 0 0 0,1 1 0 0 0,0-1 0 0 0,-1 1 0 0 0,1-1 0 0 0,0 1 0 0 0,1 0 0 0 0,-1 0 1 0 0,5-4-1 0 0,-7 6 141 0 0,0 0 1 0 0,1-1-1 0 0,-1 1 1 0 0,1 0-1 0 0,-1 0 1 0 0,0 0-1 0 0,1-1 1 0 0,-1 1-1 0 0,1 0 1 0 0,-1 0-1 0 0,1 0 1 0 0,-1 0-1 0 0,1 0 1 0 0,-1 0-1 0 0,1 0 1 0 0,-1 0-1 0 0,1 0 1 0 0,-1 0 0 0 0,0 0-1 0 0,1 0 1 0 0,-1 0-1 0 0,1 0 1 0 0,-1 1-1 0 0,1-1 1 0 0,-1 0-1 0 0,1 0 1 0 0,-1 0-1 0 0,0 1 1 0 0,1-1-1 0 0,-1 0 1 0 0,1 1-1 0 0,9 16 602 0 0,-1 22 372 0 0,-9-37-863 0 0,0 1 1 0 0,0 0-1 0 0,0 0 1 0 0,-1 0-1 0 0,1-1 0 0 0,-1 1 1 0 0,1 0-1 0 0,-1 0 0 0 0,0-1 1 0 0,0 1-1 0 0,0 0 0 0 0,-1-1 1 0 0,1 0-1 0 0,-1 1 1 0 0,1-1-1 0 0,-1 0 0 0 0,0 1 1 0 0,1-1-1 0 0,-1 0 0 0 0,-1 0 1 0 0,1-1-1 0 0,0 1 0 0 0,-3 1 1 0 0,4-2-78 0 0,-1 0 0 0 0,1 0 0 0 0,-1 0 0 0 0,0 0 0 0 0,0 0 0 0 0,0-1 0 0 0,1 1 0 0 0,-1-1 0 0 0,0 1 0 0 0,0-1 0 0 0,0 0 0 0 0,0 0 0 0 0,0 0 0 0 0,0 0 0 0 0,1 0 1 0 0,-1 0-1 0 0,0 0 0 0 0,0-1 0 0 0,0 1 0 0 0,0-1 0 0 0,0 1 0 0 0,1-1 0 0 0,-1 0 0 0 0,0 0 0 0 0,0 0 0 0 0,1 0 0 0 0,-1 0 0 0 0,1 0 0 0 0,-1 0 0 0 0,1 0 0 0 0,-1-1 0 0 0,1 1 0 0 0,-2-3 0 0 0,-1-2-1381 0 0</inkml:trace>
</inkml:ink>
</file>

<file path=ppt/ink/ink40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3:43.803"/>
    </inkml:context>
    <inkml:brush xml:id="br0">
      <inkml:brushProperty name="width" value="0.05" units="cm"/>
      <inkml:brushProperty name="height" value="0.05" units="cm"/>
      <inkml:brushProperty name="color" value="#008C3A"/>
    </inkml:brush>
  </inkml:definitions>
  <inkml:trace contextRef="#ctx0" brushRef="#br0">1 80 2761 0 0,'5'-5'604'0'0,"1"0"1"0"0,0 0 0 0 0,0 0-1 0 0,0 1 1 0 0,1 0 0 0 0,13-7-1 0 0,-19 11-524 0 0,0 0-1 0 0,1 0 0 0 0,-1 0 1 0 0,0 0-1 0 0,0 0 0 0 0,0 0 0 0 0,0 0 1 0 0,1 0-1 0 0,-1 0 0 0 0,0 0 0 0 0,0 1 1 0 0,0-1-1 0 0,0 0 0 0 0,0 1 1 0 0,0-1-1 0 0,0 1 0 0 0,0-1 0 0 0,0 1 1 0 0,0 0-1 0 0,0-1 0 0 0,0 1 0 0 0,0 0 1 0 0,-1 0-1 0 0,1-1 0 0 0,1 2 0 0 0,-1 1 93 0 0,1-1-1 0 0,-1 0 1 0 0,0 0-1 0 0,0 0 1 0 0,1 1-1 0 0,-2-1 1 0 0,1 0-1 0 0,0 1 1 0 0,0-1-1 0 0,-1 1 1 0 0,1 3-1 0 0,-1-5-29 0 0,0 1 0 0 0,0-1 0 0 0,0 1 0 0 0,0-1 0 0 0,0 1-1 0 0,0-1 1 0 0,0 1 0 0 0,-1-1 0 0 0,1 1 0 0 0,-1-1 0 0 0,1 1 0 0 0,-1-1 0 0 0,1 0 0 0 0,-1 1 0 0 0,0-1-1 0 0,1 0 1 0 0,-3 3 0 0 0,2-4-15 0 0,0 1 0 0 0,0 0 0 0 0,0-1-1 0 0,0 1 1 0 0,0-1 0 0 0,0 0 0 0 0,0 1 0 0 0,0-1 0 0 0,-1 0-1 0 0,1 0 1 0 0,0 1 0 0 0,0-1 0 0 0,0 0 0 0 0,0 0-1 0 0,-1 0 1 0 0,1 0 0 0 0,0-1 0 0 0,0 1 0 0 0,0 0 0 0 0,0 0-1 0 0,0-1 1 0 0,0 1 0 0 0,-1-1 0 0 0,1 1 0 0 0,0-1-1 0 0,0 1 1 0 0,-1-2 0 0 0,0 1-171 0 0,0-1-1 0 0,-1 1 1 0 0,1-1-1 0 0,0 0 1 0 0,0 0 0 0 0,1 0-1 0 0,-1 0 1 0 0,0 0-1 0 0,0 0 1 0 0,1 0-1 0 0,0-1 1 0 0,-1 1 0 0 0,1-1-1 0 0,0 1 1 0 0,0-1-1 0 0,0 1 1 0 0,1-1-1 0 0,-1 0 1 0 0,0 1 0 0 0,1-1-1 0 0,0 0 1 0 0,0 1-1 0 0,0-5 1 0 0,0 4 5 0 0,0 1 0 0 0,0 0-1 0 0,0 0 1 0 0,0 0 0 0 0,1 0 0 0 0,-1-1-1 0 0,1 1 1 0 0,0 0 0 0 0,0 0 0 0 0,-1 0-1 0 0,1 0 1 0 0,1 0 0 0 0,-1 1 0 0 0,0-1-1 0 0,0 0 1 0 0,1 0 0 0 0,-1 1 0 0 0,1-1-1 0 0,-1 1 1 0 0,1-1 0 0 0,0 1 0 0 0,-1-1 0 0 0,1 1-1 0 0,0 0 1 0 0,0 0 0 0 0,0 0 0 0 0,0 0-1 0 0,0 0 1 0 0,4 0 0 0 0,-6 1 36 0 0,1 0 0 0 0,-1-1 0 0 0,0 1 1 0 0,1 0-1 0 0,-1 0 0 0 0,1 0 0 0 0,-1 0 0 0 0,1 0 0 0 0,-1 0 1 0 0,1 0-1 0 0,-1 0 0 0 0,0 0 0 0 0,1 0 0 0 0,-1 1 1 0 0,1-1-1 0 0,-1 0 0 0 0,1 0 0 0 0,-1 0 0 0 0,0 0 0 0 0,1 1 1 0 0,-1-1-1 0 0,1 0 0 0 0,-1 0 0 0 0,0 1 0 0 0,1-1 1 0 0,-1 0-1 0 0,0 1 0 0 0,0-1 0 0 0,1 0 0 0 0,-1 1 0 0 0,1 0 1 0 0,0 16-26 0 0,-2-13 336 0 0,0 1 1 0 0,0-1 0 0 0,-1 0-1 0 0,1 1 1 0 0,-4 5 0 0 0,3-6-407 0 0,-1-2 0 0 0,1 1 0 0 0,-1 0 0 0 0,1 0 0 0 0,-1-1 0 0 0,-4 3 0 0 0</inkml:trace>
</inkml:ink>
</file>

<file path=ppt/ink/ink40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5:00.315"/>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369 0 4609 0 0,'-4'2'9650'0'0,"-82"72"-6856"0"0,-102 131-2611 0 0,176-191-224 0 0,0 2 1 0 0,1-1-1 0 0,1 2 0 0 0,0-1 1 0 0,1 1-1 0 0,-7 21 1 0 0,14-33 28 0 0,0 1 1 0 0,0-1 0 0 0,1 1-1 0 0,0-1 1 0 0,0 1-1 0 0,0-1 1 0 0,1 1 0 0 0,0 0-1 0 0,0-1 1 0 0,0 1 0 0 0,1 0-1 0 0,0-1 1 0 0,0 1 0 0 0,0-1-1 0 0,1 1 1 0 0,0-1-1 0 0,0 0 1 0 0,0 0 0 0 0,1 0-1 0 0,-1 0 1 0 0,1 0 0 0 0,0 0-1 0 0,1-1 1 0 0,7 9 0 0 0,1-1 0 0 0,1-1 0 0 0,1-1 0 0 0,0 0 1 0 0,0 0-1 0 0,19 8 0 0 0,80 30-127 0 0,-87-39 109 0 0,0 2 0 0 0,0 0 0 0 0,-1 1 0 0 0,-1 2 0 0 0,44 32 0 0 0,-65-44 38 0 0,-1 1-1 0 0,1 0 1 0 0,-1-1-1 0 0,0 1 0 0 0,0 0 1 0 0,0 0-1 0 0,0 1 0 0 0,-1-1 1 0 0,1 0-1 0 0,-1 1 0 0 0,0-1 1 0 0,0 0-1 0 0,0 1 1 0 0,0 0-1 0 0,-1-1 0 0 0,1 1 1 0 0,-1-1-1 0 0,0 1 0 0 0,0 0 1 0 0,0-1-1 0 0,-1 1 1 0 0,1-1-1 0 0,-1 1 0 0 0,0-1 1 0 0,-2 7-1 0 0,-3 7 72 0 0,-1 0 1 0 0,-1 0-1 0 0,-19 28 0 0 0,19-31-50 0 0,-88 133 460 0 0,-18 30 585 0 0,99-150-956 0 0,1 2 0 0 0,2-1 0 0 0,1 2 0 0 0,-14 53 0 0 0,22-67-150 0 0,0 0 0 0 0,1 0-1 0 0,1 1 1 0 0,0-1 0 0 0,1 0-1 0 0,1 1 1 0 0,0-1 0 0 0,4 16 0 0 0,-2-21 9 0 0,0-1 1 0 0,1 0 0 0 0,-1 0 0 0 0,2 0-1 0 0,0-1 1 0 0,0 1 0 0 0,1-1 0 0 0,0 0-1 0 0,0 0 1 0 0,1-1 0 0 0,0 0 0 0 0,0 0 0 0 0,10 7-1 0 0,30 19 1 0 0,-37-28 17 0 0,0 0 1 0 0,-1 1 0 0 0,0 0 0 0 0,0 0 0 0 0,-1 1 0 0 0,0 0-1 0 0,0 0 1 0 0,-1 1 0 0 0,9 14 0 0 0,-15-20 7 0 0,0-1 0 0 0,0 1 1 0 0,-1 0-1 0 0,1 0 0 0 0,-1 0 0 0 0,0 0 0 0 0,0-1 1 0 0,0 1-1 0 0,0 0 0 0 0,-1 0 0 0 0,1 0 1 0 0,-1 0-1 0 0,1-1 0 0 0,-1 1 0 0 0,0 0 0 0 0,-2 4 1 0 0,-24 43 105 0 0,24-45-100 0 0,-71 105 158 0 0,40-62-82 0 0,-33 62-1 0 0,58-94-100 0 0,2 0 0 0 0,0 1 0 0 0,0 0 0 0 0,2 0-1 0 0,0 0 1 0 0,1 1 0 0 0,1-1 0 0 0,-1 24 0 0 0,4-34 0 0 0,0 0 1 0 0,0 1-1 0 0,1-1 1 0 0,0 1-1 0 0,1-1 0 0 0,-1 0 1 0 0,1 0-1 0 0,1 0 1 0 0,-1 0-1 0 0,1 0 1 0 0,1 0-1 0 0,-1-1 1 0 0,1 1-1 0 0,0-1 1 0 0,0 0-1 0 0,1 0 1 0 0,7 7-1 0 0,2-1-43 0 0,0 0 1 0 0,1-1-1 0 0,0-1 0 0 0,0 0 0 0 0,33 14 1 0 0,-26-14 150 0 0,44 24-38 0 0,-61-31-52 0 0,0 0 1 0 0,-1 0 0 0 0,1 0 0 0 0,-1 1-1 0 0,0 0 1 0 0,0 0 0 0 0,0 0 0 0 0,-1 0-1 0 0,1 0 1 0 0,3 7 0 0 0,-6-7-12 0 0,0 0 1 0 0,0 0-1 0 0,0 1 1 0 0,0-1-1 0 0,-1 0 0 0 0,0 0 1 0 0,1 0-1 0 0,-1 1 1 0 0,-1-1-1 0 0,1 0 0 0 0,-1 0 1 0 0,0 0-1 0 0,-2 7 1 0 0,-2 8 70 0 0,-13 27 0 0 0,17-44-62 0 0,-98 185 134 0 0,63-125-97 0 0,-32 76 0 0 0,52-101-68 0 0,2 0 0 0 0,2 0 0 0 0,-13 68 0 0 0,23-92 18 0 0,1 0 0 0 0,1 0 1 0 0,0 0-1 0 0,0 0 0 0 0,1 0 0 0 0,5 19 0 0 0,-4-23 9 0 0,1-1 0 0 0,0 1-1 0 0,0 0 1 0 0,1-1-1 0 0,0 0 1 0 0,1 0 0 0 0,-1 0-1 0 0,2 0 1 0 0,-1-1-1 0 0,9 8 1 0 0,9 7-34 0 0,1-1 1 0 0,1-2-1 0 0,33 21 0 0 0,-26-19-17 0 0,46 38-1 0 0,-77-57 57 0 0,1 1 1 0 0,0-1-1 0 0,-1 0 0 0 0,1 0 1 0 0,-1 1-1 0 0,0-1 0 0 0,0 1 1 0 0,0-1-1 0 0,0 1 0 0 0,0-1 1 0 0,-1 1-1 0 0,1 0 0 0 0,-1-1 1 0 0,1 1-1 0 0,-1 0 0 0 0,0-1 1 0 0,0 1-1 0 0,0 0 1 0 0,-1-1-1 0 0,1 1 0 0 0,-1 0 1 0 0,1-1-1 0 0,-1 1 0 0 0,0 0 1 0 0,0-1-1 0 0,-1 3 0 0 0,-5 10 50 0 0,1-1-1 0 0,-2 1 1 0 0,-11 14 0 0 0,12-17-3 0 0,-25 39 5 0 0,-79 136 528 0 0,95-157-531 0 0,1 2 1 0 0,2 0-1 0 0,1 1 1 0 0,-8 40-1 0 0,18-63-120 0 0,0 0 1 0 0,0 0-1 0 0,1 0 0 0 0,1 0 0 0 0,0 0 0 0 0,0 0 1 0 0,1 0-1 0 0,0 0 0 0 0,1 0 0 0 0,0-1 1 0 0,0 1-1 0 0,1 0 0 0 0,1-1 0 0 0,0 1 0 0 0,0-1 1 0 0,0 0-1 0 0,1-1 0 0 0,1 1 0 0 0,-1-1 0 0 0,1 0 1 0 0,1 0-1 0 0,-1-1 0 0 0,1 0 0 0 0,1 0 1 0 0,8 7-1 0 0,3 1-427 0 0,-4-5 259 0 0,-1 2 0 0 0,-1-1 1 0 0,0 2-1 0 0,15 19 0 0 0,-24-27 234 0 0,-1-1-1 0 0,0 1 0 0 0,0 1 1 0 0,-1-1-1 0 0,0 0 1 0 0,0 1-1 0 0,0-1 0 0 0,0 1 1 0 0,-1-1-1 0 0,0 1 1 0 0,0 0-1 0 0,0 0 0 0 0,-1-1 1 0 0,0 1-1 0 0,0 0 1 0 0,-1 0-1 0 0,-1 10 0 0 0,-5 12 38 0 0,-1-1 0 0 0,-1 0 0 0 0,-12 25 0 0 0,-43 77 216 0 0,3-7-124 0 0,56-112-126 0 0,-17 39-23 0 0,-23 75 0 0 0,41-110 17 0 0,0 1 0 0 0,1-1 0 0 0,1 1 0 0 0,0 0 0 0 0,1 0 0 0 0,1 0 0 0 0,0 0 0 0 0,1 0 0 0 0,1 0 0 0 0,3 18 0 0 0,-2-25-17 0 0,0 1-1 0 0,0-1 1 0 0,1 0-1 0 0,0 0 1 0 0,0 0-1 0 0,1 0 1 0 0,0-1-1 0 0,0 1 1 0 0,1-1-1 0 0,7 6 1 0 0,5 4-46 0 0,1-2-1 0 0,26 18 1 0 0,21 16-13 0 0,-61-45 88 0 0,-1 0-1 0 0,0 1 1 0 0,0-1-1 0 0,-1 1 0 0 0,1-1 1 0 0,-1 1-1 0 0,0 0 1 0 0,-1 0-1 0 0,1 1 0 0 0,-1-1 1 0 0,0 1-1 0 0,0-1 1 0 0,0 1-1 0 0,-1 0 0 0 0,0-1 1 0 0,0 1-1 0 0,-1 0 1 0 0,1 0-1 0 0,-1 0 0 0 0,0-1 1 0 0,-1 1-1 0 0,0 0 1 0 0,-1 6-1 0 0,-4 13 83 0 0,-1-1-1 0 0,-1 0 1 0 0,-2-1 0 0 0,-12 25-1 0 0,7-16-72 0 0,3-6 14 0 0,1 0-1 0 0,2 1 1 0 0,0 0 0 0 0,-7 44-1 0 0,15-59-55 0 0,0 0-1 0 0,0 1 0 0 0,1-1 1 0 0,0 1-1 0 0,1-1 1 0 0,1 0-1 0 0,0 1 0 0 0,1-1 1 0 0,0 0-1 0 0,0 0 0 0 0,2-1 1 0 0,10 22-1 0 0,-11-26-79 0 0,6 15-966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3.940"/>
    </inkml:context>
    <inkml:brush xml:id="br0">
      <inkml:brushProperty name="width" value="0.05" units="cm"/>
      <inkml:brushProperty name="height" value="0.05" units="cm"/>
    </inkml:brush>
  </inkml:definitions>
  <inkml:trace contextRef="#ctx0" brushRef="#br0">85 0 11979 0 0,'0'0'922'0'0,"-15"7"3539"0"0,-4 10-3339 0 0,18-16-1030 0 0,-4 5-72 0 0,0 1 0 0 0,0 0 0 0 0,0 0 0 0 0,1 0 0 0 0,0 1 0 0 0,0-1 0 0 0,1 1 0 0 0,0 0 1 0 0,0 0-1 0 0,1 0 0 0 0,0 1 0 0 0,0-1 0 0 0,1 0 0 0 0,0 1 0 0 0,1-1 0 0 0,0 1 0 0 0,1 12 0 0 0,0-12-15 0 0,0 0 0 0 0,0 0 0 0 0,1-1 0 0 0,0 1-1 0 0,0 0 1 0 0,1-1 0 0 0,1 0 0 0 0,-1 0 0 0 0,1 0 0 0 0,0 0 0 0 0,1-1 0 0 0,0 1 0 0 0,0-1-1 0 0,1 0 1 0 0,0-1 0 0 0,11 11 0 0 0,-16-16 4 0 0,1 0-1 0 0,-1 0 1 0 0,1 0 0 0 0,0 0-1 0 0,-1 0 1 0 0,1 0 0 0 0,0-1-1 0 0,-1 1 1 0 0,1 0 0 0 0,0-1-1 0 0,0 0 1 0 0,-1 1-1 0 0,1-1 1 0 0,0 0 0 0 0,0 0-1 0 0,0 0 1 0 0,-1 0 0 0 0,1 0-1 0 0,0 0 1 0 0,0-1 0 0 0,0 1-1 0 0,-1-1 1 0 0,1 1 0 0 0,0-1-1 0 0,0 0 1 0 0,-1 1 0 0 0,1-1-1 0 0,-1 0 1 0 0,1 0-1 0 0,1-1 1 0 0,2-3 16 0 0,0 1-1 0 0,-1-1 1 0 0,1 1-1 0 0,-1-1 1 0 0,0 0-1 0 0,0-1 1 0 0,3-6-1 0 0,4-7-184 0 0</inkml:trace>
</inkml:ink>
</file>

<file path=ppt/ink/ink40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5:00.691"/>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1 0 4145 0 0,'1'5'6220'0'0,"3"12"-6062"0"0,-2-6-151 0 0,65 209-39 0 0,-55-188 293 0 0,2 0 0 0 0,1-1 0 0 0,2 0 0 0 0,32 46 0 0 0,-44-71 34 0 0,0 0 1 0 0,0 0-1 0 0,0-1 1 0 0,1 1 0 0 0,10 7-1 0 0,-14-12-145 0 0,0 0-1 0 0,0 0 1 0 0,0 1-1 0 0,1-1 0 0 0,-1 0 1 0 0,0-1-1 0 0,1 1 1 0 0,-1 0-1 0 0,0-1 1 0 0,1 1-1 0 0,-1-1 0 0 0,1 0 1 0 0,-1 0-1 0 0,1 0 1 0 0,-1 0-1 0 0,1 0 0 0 0,-1 0 1 0 0,0-1-1 0 0,1 1 1 0 0,-1-1-1 0 0,3-1 1 0 0,10-5 308 0 0,0-1 1 0 0,0-1 0 0 0,-1 0 0 0 0,-1-1 0 0 0,0 0 0 0 0,0-1-1 0 0,12-15 1 0 0,74-92 316 0 0,30-69-417 0 0,-106 149-500 0 0</inkml:trace>
</inkml:ink>
</file>

<file path=ppt/ink/ink40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5:03.026"/>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799 14 4609 0 0,'-14'-14'11080'0'0,"13"15"-10833"0"0,-25 9 1836 0 0,-17 22-1673 0 0,1 1 0 0 0,2 2 0 0 0,-54 62 0 0 0,49-51-401 0 0,43-43-9 0 0,-86 93-3 0 0,79-84-6 0 0,0 0 1 0 0,0 1-1 0 0,2 0 0 0 0,-1 1 1 0 0,2-1-1 0 0,-8 23 0 0 0,12-32 8 0 0,1 0-1 0 0,1 0 1 0 0,-1 0-1 0 0,0 0 1 0 0,1 1-1 0 0,0-1 1 0 0,0 0 0 0 0,0 0-1 0 0,1 0 1 0 0,0 1-1 0 0,-1-1 1 0 0,1 0-1 0 0,1 0 1 0 0,2 7-1 0 0,-1-5-10 0 0,0 0 0 0 0,1 0 0 0 0,0-1 0 0 0,0 0-1 0 0,0 1 1 0 0,1-1 0 0 0,0-1 0 0 0,7 7 0 0 0,6 2 10 0 0,0-1 0 0 0,1-1 0 0 0,0-1 0 0 0,35 13 0 0 0,99 26-138 0 0,-105-36 87 0 0,-1 3 0 0 0,59 26 0 0 0,-102-40 56 0 0,0 0-1 0 0,0 0 0 0 0,-1 0 1 0 0,1 0-1 0 0,-1 1 1 0 0,0-1-1 0 0,1 1 1 0 0,-1 0-1 0 0,0 0 1 0 0,-1 0-1 0 0,1 1 1 0 0,3 4-1 0 0,-5-5 0 0 0,0 0 0 0 0,0 0-1 0 0,0 0 1 0 0,-1 0 0 0 0,1 0 0 0 0,-1 0 0 0 0,1 0-1 0 0,-1 0 1 0 0,0 0 0 0 0,0 0 0 0 0,0 0-1 0 0,-1 0 1 0 0,1 0 0 0 0,-1 0 0 0 0,0 0 0 0 0,1 0-1 0 0,-4 4 1 0 0,-4 14 30 0 0,-2-1-1 0 0,0 0 0 0 0,-2-1 1 0 0,-21 30-1 0 0,-67 67 125 0 0,25-31-49 0 0,38-40 130 0 0,-167 218 309 0 0,171-215-547 0 0,3 1 1 0 0,1 2-1 0 0,-36 91 0 0 0,58-123 0 0 0,0 0-1 0 0,2 0 0 0 0,0 1 1 0 0,1 0-1 0 0,2 0 0 0 0,0 0 1 0 0,0 29-1 0 0,3-36-10 0 0,1 0 0 0 0,0 0 0 0 0,0 0 1 0 0,1 0-1 0 0,1-1 0 0 0,0 1 0 0 0,1-1 0 0 0,1 0 0 0 0,-1 0 0 0 0,2-1 0 0 0,0 0 0 0 0,12 16 0 0 0,-5-11-14 0 0,0 0-1 0 0,2-1 0 0 0,29 23 0 0 0,58 32-16 0 0,-73-52 23 0 0,-2 0 0 0 0,0 2 0 0 0,-1 2 0 0 0,41 41 0 0 0,-64-58 15 0 0,0 0 1 0 0,-1 0 0 0 0,1 0 0 0 0,-1 1-1 0 0,0-1 1 0 0,-1 1 0 0 0,1-1 0 0 0,-1 1-1 0 0,0 0 1 0 0,-1 0 0 0 0,1 0-1 0 0,0 7 1 0 0,-2-4 5 0 0,1 1-1 0 0,-2-1 1 0 0,1 1-1 0 0,-1-1 1 0 0,-1 0-1 0 0,1 0 1 0 0,-5 11-1 0 0,-5 10 17 0 0,-2 0 0 0 0,0-1 0 0 0,-30 44 1 0 0,35-58-14 0 0,-35 54 92 0 0,-85 154 133 0 0,108-183-261 0 0,2 1 0 0 0,1 0 0 0 0,-18 74 0 0 0,31-97 25 0 0,1 0 1 0 0,1 1-1 0 0,0-1 0 0 0,1 1 0 0 0,1 0 0 0 0,1-1 0 0 0,5 29 0 0 0,-3-33 5 0 0,0 0-1 0 0,2 0 0 0 0,0-1 1 0 0,0 1-1 0 0,1-1 0 0 0,1 0 1 0 0,0-1-1 0 0,1 1 1 0 0,0-2-1 0 0,12 15 0 0 0,10 4-241 0 0,1-1 0 0 0,38 27 0 0 0,44 42-788 0 0,-102-87 966 0 0,0 1 0 0 0,-1 0 0 0 0,-1 1 0 0 0,1 0 0 0 0,-2 0 0 0 0,0 1 0 0 0,7 17 0 0 0,-11-18 74 0 0,0 1 0 0 0,-1 0 0 0 0,0 0 1 0 0,-1 0-1 0 0,-1 0 0 0 0,0 0 0 0 0,-1 0 0 0 0,0 0 0 0 0,-1 0 1 0 0,-3 17-1 0 0,-6 18 56 0 0,-24 70 0 0 0,30-106-58 0 0,-32 95 160 0 0,-30 110-198 0 0,60-191 28 0 0,1 0 0 0 0,1 0 0 0 0,2 0 0 0 0,1 1 0 0 0,1 0 0 0 0,4 31 1 0 0,2-30-20 0 0,1-1 0 0 0,2 0 1 0 0,0 0-1 0 0,2-1 0 0 0,23 40 1 0 0,-17-34-6 0 0,-2 0 0 0 0,21 66 1 0 0,-24-43 42 0 0,-2 0 1 0 0,-3 1 0 0 0,-2 0-1 0 0,-5 103 1 0 0,-42 228 133 0 0,-2 39-56 0 0,44-369-112 0 0,2 0 1 0 0,3-1-1 0 0,18 89 0 0 0,-27-128 4356 0 0,-20-27-4557 0 0,-1-1-1 0 0,1-1 1 0 0,1-1-1 0 0,0 0 1 0 0,-23-18-1 0 0,-20-11-1390 0 0,-192-88-4289 0 0,82 52 4825 0 0,140 62 1323 0 0,22 6 463 0 0,13 9-692 0 0,1 0 0 0 0,0-1 0 0 0,0 1 0 0 0,0 0 0 0 0,0 0 0 0 0,0 0-1 0 0,0-1 1 0 0,0 1 0 0 0,0 0 0 0 0,0 0 0 0 0,0 0 0 0 0,0-1 0 0 0,0 1 0 0 0,0 0 0 0 0,0 0 0 0 0,0 0-1 0 0,0-1 1 0 0,0 1 0 0 0,0 0 0 0 0,0 0 0 0 0,0 0 0 0 0,0-1 0 0 0,0 1 0 0 0,0 0 0 0 0,0 0-1 0 0,0 0 1 0 0,0 0 0 0 0,0-1 0 0 0,1 1 0 0 0,-1 0 0 0 0,0 0 0 0 0,0 0 0 0 0,0 0 0 0 0,0 0 0 0 0,0-1-1 0 0,1 1 1 0 0,-1 0 0 0 0,0 0 0 0 0,29-10 695 0 0,-21 8-830 0 0,428-68-216 0 0,-293 52 272 0 0,-60 8 65 0 0,151-1 1 0 0,-234 11-5 0 0,41 3 131 0 0,-39-2-125 0 0,1-1 1 0 0,-1 1-1 0 0,1-1 1 0 0,-1 1-1 0 0,0 0 1 0 0,0 0-1 0 0,1 0 1 0 0,-1 0-1 0 0,0 0 1 0 0,0 0-1 0 0,0 0 1 0 0,0 1-1 0 0,0-1 1 0 0,1 3-1 0 0,-2-3 58 0 0,-1 0 0 0 0,0-1 0 0 0,0 1-1 0 0,0 0 1 0 0,0 0 0 0 0,0 0 0 0 0,0 0 0 0 0,0 0-1 0 0,0 0 1 0 0,0 0 0 0 0,0-1 0 0 0,0 1 0 0 0,-1 0 0 0 0,1 0-1 0 0,0 0 1 0 0,-1 0 0 0 0,1-1 0 0 0,-1 1 0 0 0,1 0-1 0 0,-1 1 1 0 0,-13 19 2157 0 0,11-18-1835 0 0,-24 33 895 0 0,-2-1-1 0 0,-53 50 0 0 0,-76 51-2519 0 0,85-75-514 0 0,-48 58-8498 0 0,104-101 9387 0 0</inkml:trace>
</inkml:ink>
</file>

<file path=ppt/ink/ink40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45:05.046"/>
    </inkml:context>
    <inkml:brush xml:id="br0">
      <inkml:brushProperty name="width" value="0.1" units="cm"/>
      <inkml:brushProperty name="height" value="0.2" units="cm"/>
      <inkml:brushProperty name="color" value="#D9AEFF"/>
      <inkml:brushProperty name="tip" value="rectangle"/>
      <inkml:brushProperty name="rasterOp" value="maskPen"/>
    </inkml:brush>
  </inkml:definitions>
  <inkml:trace contextRef="#ctx0" brushRef="#br0">701 0 8290 0 0,'-4'0'9902'0'0,"-44"54"-8580"0"0,-104 121-87 0 0,116-129-1145 0 0,-60 99 1 0 0,90-135-108 0 0,1 1 1 0 0,0 0-1 0 0,1 0 1 0 0,0 0 0 0 0,1 0-1 0 0,0 1 1 0 0,1 0-1 0 0,0-1 1 0 0,0 1-1 0 0,1 18 1 0 0,2-21-1 0 0,0 1 0 0 0,1 0 1 0 0,0 0-1 0 0,0-1 1 0 0,1 1-1 0 0,0-1 0 0 0,1 0 1 0 0,0 0-1 0 0,0 0 0 0 0,1 0 1 0 0,0-1-1 0 0,12 15 0 0 0,-1-5-22 0 0,2 0 1 0 0,0-2-1 0 0,1 0 0 0 0,28 18 0 0 0,-25-19 43 0 0,-2 0 0 0 0,0 1 1 0 0,31 33-1 0 0,-47-43 0 0 0,0-1 1 0 0,0 0-1 0 0,0 1 1 0 0,-1 0-1 0 0,0 0 0 0 0,0 0 1 0 0,-1 0-1 0 0,1 1 1 0 0,-1-1-1 0 0,-1 1 0 0 0,1-1 1 0 0,0 11-1 0 0,-2-7 1 0 0,0 0 0 0 0,0 0 1 0 0,-1 0-1 0 0,-1 0 0 0 0,0-1 0 0 0,0 1 0 0 0,-6 16 0 0 0,-6 5 77 0 0,-1-1-1 0 0,-2 0 1 0 0,-38 52 0 0 0,48-71-34 0 0,-97 131 33 0 0,-71 107-63 0 0,158-224-38 0 0,2 1-1 0 0,1 0 0 0 0,1 2 1 0 0,2-1-1 0 0,0 2 1 0 0,-6 30-1 0 0,14-47 12 0 0,1 0 1 0 0,1 0-1 0 0,0 0 1 0 0,0 0-1 0 0,1 0 0 0 0,0 0 1 0 0,2 0-1 0 0,-1 1 1 0 0,1-2-1 0 0,1 1 0 0 0,0 0 1 0 0,1 0-1 0 0,0-1 1 0 0,0 0-1 0 0,2 0 1 0 0,-1 0-1 0 0,13 17 0 0 0,5 2-22 0 0,42 40 0 0 0,8 10-55 0 0,-63-67 78 0 0,-1 0-1 0 0,0 0 0 0 0,-1 1 0 0 0,12 28 0 0 0,-12-21 18 0 0,-2 1-1 0 0,-1 1 1 0 0,0-1 0 0 0,-2 1-1 0 0,0 0 1 0 0,-2 0-1 0 0,0-1 1 0 0,-5 41-1 0 0,-7 15 49 0 0,-24 92 0 0 0,12-70-40 0 0,1 13-37 0 0,-9 140-1 0 0,28-192 3 0 0,2 0 0 0 0,4 0 1 0 0,2 0-1 0 0,13 63 0 0 0,6-15 4 0 0,18 109-4 0 0,-36-174 16 0 0,-2 1 0 0 0,-3 89 0 0 0,-7-84 18 0 0,-1 0 0 0 0,-3 0 0 0 0,-2-1 0 0 0,-29 77 0 0 0,-98 180 64 0 0,116-260-80 0 0,-23 66 0 0 0,41-98 0 0 0,1 0 0 0 0,1-1 0 0 0,0 2 0 0 0,0-1 0 0 0,2 0 0 0 0,0 0 0 0 0,0 1 0 0 0,1-1 0 0 0,5 28 0 0 0,-4-36-48 0 0,1 1-1 0 0,0 0 1 0 0,1 0-1 0 0,0-1 1 0 0,0 1-1 0 0,0-1 0 0 0,1 0 1 0 0,0 0-1 0 0,0 0 1 0 0,0-1-1 0 0,1 1 1 0 0,0-1-1 0 0,0 0 0 0 0,0 0 1 0 0,1-1-1 0 0,6 5 1 0 0,9 3-328 0 0,0 0-1 0 0,0-2 1 0 0,35 12 0 0 0,-31-13 17 0 0,46 25 0 0 0,-69-33 351 0 0,-1 0 0 0 0,1 0-1 0 0,-1 0 1 0 0,1 0 0 0 0,-1 0 0 0 0,1 0 0 0 0,-1 1 0 0 0,0-1 0 0 0,0 0 0 0 0,0 1 0 0 0,1-1-1 0 0,-1 1 1 0 0,-1 0 0 0 0,1-1 0 0 0,0 1 0 0 0,0 0 0 0 0,-1-1 0 0 0,1 1 0 0 0,-1 0 0 0 0,1 0 0 0 0,-1 0-1 0 0,0-1 1 0 0,0 1 0 0 0,0 0 0 0 0,0 0 0 0 0,0 0 0 0 0,0 0 0 0 0,0 0 0 0 0,-1 2 0 0 0,-2 5 128 0 0,0-1 0 0 0,0 1 1 0 0,-1-1-1 0 0,0 0 1 0 0,-6 8-1 0 0,-7 16 577 0 0,6-6-482 0 0,2 1 1 0 0,0-1-1 0 0,-7 43 0 0 0,14-51-239 0 0,0 0-1 0 0,1 1 1 0 0,1-1-1 0 0,1 1 1 0 0,0-1-1 0 0,6 26 0 0 0,16 56-112 0 0,-7-31 137 0 0,12 107 0 0 0,-19-70 21 0 0,3 38 32 0 0,-6 159 1 0 0,-5-198 3107 0 0,-13-108-3068 0 0,0-1 1 0 0,0 0 0 0 0,1-1-1 0 0,0-1 1 0 0,0 1-1 0 0,0-2 1 0 0,-17-12-1 0 0,-73-67-695 0 0,51 42-58 0 0,-1 4-135 0 0,-15-13 125 0 0,58 46 664 0 0,0 0 0 0 0,1-1-1 0 0,0 0 1 0 0,0-1 0 0 0,-8-14-1 0 0,14 22 0 0 0,1 0-1 0 0,-1-1 0 0 0,0 1 1 0 0,1 0-1 0 0,0 0 0 0 0,-1-1 1 0 0,1 1-1 0 0,0 0 0 0 0,-1 0 0 0 0,1-1 1 0 0,0 1-1 0 0,0 0 0 0 0,0-1 1 0 0,0 1-1 0 0,0 0 0 0 0,1 0 1 0 0,-1-1-1 0 0,0 1 0 0 0,1 0 1 0 0,-1-1-1 0 0,0 1 0 0 0,1 0 0 0 0,-1 0 1 0 0,1 0-1 0 0,0 0 0 0 0,0 0 1 0 0,-1-1-1 0 0,1 1 0 0 0,0 0 1 0 0,0 1-1 0 0,0-1 0 0 0,0 0 1 0 0,0 0-1 0 0,0 0 0 0 0,0 0 0 0 0,0 1 1 0 0,0-1-1 0 0,0 1 0 0 0,1-1 1 0 0,-1 1-1 0 0,0-1 0 0 0,2 0 1 0 0,7-2-58 0 0,0-1 1 0 0,1 2 0 0 0,-1-1 0 0 0,12 0 0 0 0,-13 2 35 0 0,80-9-9 0 0,145 2-1 0 0,-100 6 60 0 0,-119 2 0 0 0,0-1 1 0 0,0 2-1 0 0,0 0 0 0 0,0 1 0 0 0,-1 0 0 0 0,1 1 1 0 0,-1 1-1 0 0,1 1 0 0 0,15 6 0 0 0,-29-10 13 0 0,0-1 0 0 0,0 1 1 0 0,0-1-1 0 0,0 1 0 0 0,-1 0 0 0 0,1-1 0 0 0,0 1 0 0 0,0 0 0 0 0,-1-1 0 0 0,1 1 0 0 0,-1 0 0 0 0,1 0 1 0 0,0 0-1 0 0,-1 0 0 0 0,0-1 0 0 0,1 1 0 0 0,-1 0 0 0 0,1 0 0 0 0,-1 0 0 0 0,0 0 0 0 0,0 0 0 0 0,0 1 1 0 0,1 1 57 0 0,-1-1 0 0 0,-1 1 0 0 0,1 0-1 0 0,0-1 1 0 0,-1 1 0 0 0,1 0 0 0 0,-1-1 0 0 0,-1 4 0 0 0,-1 2 113 0 0,-1 0 0 0 0,0 0 0 0 0,-1-1 0 0 0,-5 9 0 0 0,-11 9-118 0 0,0 0 0 0 0,-2-2 1 0 0,-41 34-1 0 0,-86 52-391 0 0,87-65 11 0 0,12-8 69 0 0</inkml:trace>
</inkml:ink>
</file>

<file path=ppt/ink/ink40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3.913"/>
    </inkml:context>
    <inkml:brush xml:id="br0">
      <inkml:brushProperty name="width" value="0.05" units="cm"/>
      <inkml:brushProperty name="height" value="0.05" units="cm"/>
    </inkml:brush>
  </inkml:definitions>
  <inkml:trace contextRef="#ctx0" brushRef="#br0">333 211 4609 0 0,'3'0'309'0'0,"0"1"1"0"0,-1-1-1 0 0,1 0 1 0 0,-1-1-1 0 0,1 1 1 0 0,0 0-1 0 0,0-1 1 0 0,0 0-1 0 0,-1 0 1 0 0,1 1-1 0 0,-1-1 1 0 0,0 0-1 0 0,1-1 0 0 0,-1 1 1 0 0,1 0-1 0 0,-1 0 1 0 0,0-1-1 0 0,0 0 1 0 0,0 0-1 0 0,0 1 1 0 0,0-2-1 0 0,0 1 1 0 0,0 0-1 0 0,-1 0 0 0 0,0-1 1 0 0,1 2-1 0 0,-1-2 1 0 0,1 0-1 0 0,-2 1 1 0 0,1-1-1 0 0,0 1 1 0 0,0-1-1 0 0,0 0 1 0 0,-1 1-1 0 0,1-1 1 0 0,-1 1-1 0 0,0-1 0 0 0,0-4 1 0 0,0 1-97 0 0,-1 0 1 0 0,0-1-1 0 0,0 1 1 0 0,-1 0-1 0 0,2 0 0 0 0,-3 0 1 0 0,1 0-1 0 0,0 0 1 0 0,-1 0-1 0 0,0 0 0 0 0,0 1 1 0 0,-1 0-1 0 0,1 0 0 0 0,-1-1 1 0 0,-9-7-1 0 0,8 8-433 0 0,0 1 0 0 0,0 0 0 0 0,-1 0 1 0 0,0 0-1 0 0,0 0 0 0 0,0 2 0 0 0,-1-2 0 0 0,1 2 0 0 0,-1 0 0 0 0,1-1 0 0 0,-1 1 0 0 0,0 2 0 0 0,-8-3 0 0 0,6 3-229 0 0,1 0 0 0 0,-2 0 0 0 0,1 1 0 0 0,1 0 1 0 0,-1 0-1 0 0,0 1 0 0 0,1 1 0 0 0,-1-1 0 0 0,-15 8 0 0 0,0 1-744 0 0,-40 26 0 0 0,57-32 1135 0 0,-1 0-1 0 0,2 0 1 0 0,-1 1 0 0 0,1 0-1 0 0,0 1 1 0 0,0 0-1 0 0,1-1 1 0 0,-1 1-1 0 0,-5 11 1 0 0,10-15 19 0 0,0 0-1 0 0,1 0 1 0 0,-1 1-1 0 0,0-1 1 0 0,1 1-1 0 0,-1-1 1 0 0,1 1 0 0 0,0-1-1 0 0,1 1 1 0 0,-1-1-1 0 0,1 1 1 0 0,-1-1 0 0 0,1 0-1 0 0,-1 0 1 0 0,2 1-1 0 0,-1-1 1 0 0,1 0-1 0 0,-1 0 1 0 0,0 0 0 0 0,3 3-1 0 0,5 9-395 0 0,2 0-1 0 0,17 21 1 0 0,-22-29 385 0 0,100 105-218 0 0,-73-81 191 0 0,-2 2 0 0 0,-2 1-1 0 0,27 39 1 0 0,-50-65 188 0 0,-1 1 0 0 0,0 0-1 0 0,-1 0 1 0 0,0 1-1 0 0,0-1 1 0 0,-1 2 0 0 0,0-2-1 0 0,-1 2 1 0 0,1 10-1 0 0,-2-17-48 0 0,-1 0 1 0 0,0 1-1 0 0,0-1 0 0 0,0 0 0 0 0,-1 1 0 0 0,0-2 0 0 0,0 1 0 0 0,0 1 0 0 0,0-1 0 0 0,0 0 0 0 0,-1 0 0 0 0,0-1 0 0 0,1 1 0 0 0,-1 0 1 0 0,-1 0-1 0 0,1-1 0 0 0,-1 1 0 0 0,0-2 0 0 0,1 2 0 0 0,-1-2 0 0 0,0 2 0 0 0,-1-2 0 0 0,2 1 0 0 0,-8 3 0 0 0,1-1 475 0 0,-1 0 0 0 0,0-1-1 0 0,1-1 1 0 0,-1 0-1 0 0,0 0 1 0 0,0-1-1 0 0,0 1 1 0 0,0-2 0 0 0,-1 0-1 0 0,1-1 1 0 0,-1 0-1 0 0,-15-1 1 0 0,14-1-348 0 0,0 0 0 0 0,0 0 0 0 0,0-1 1 0 0,-15-7-1 0 0,18 7-826 0 0,0-1 1 0 0,0-1-1 0 0,0 0 1 0 0,1 0-1 0 0,-12-10 1 0 0,-1-5-5172 0 0</inkml:trace>
</inkml:ink>
</file>

<file path=ppt/ink/ink40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4.329"/>
    </inkml:context>
    <inkml:brush xml:id="br0">
      <inkml:brushProperty name="width" value="0.05" units="cm"/>
      <inkml:brushProperty name="height" value="0.05" units="cm"/>
    </inkml:brush>
  </inkml:definitions>
  <inkml:trace contextRef="#ctx0" brushRef="#br0">482 69 2304 0 0,'0'0'1202'0'0,"-7"-6"4805"0"0,-4-1-4138 0 0,-1-1 0 0 0,1 2 1 0 0,0-1-1 0 0,-1 2 0 0 0,-20-8 1 0 0,18 9-1363 0 0,-1 1 0 0 0,0-1 0 0 0,0 1 0 0 0,-23 0 1 0 0,21 3-648 0 0,-1 1 0 0 0,2 0 1 0 0,-1 1-1 0 0,-1 1 1 0 0,2 0-1 0 0,-1 2 0 0 0,1-1 1 0 0,-1 2-1 0 0,-24 12 1 0 0,38-17 89 0 0,0 1 0 0 0,0 0 0 0 0,-1 0 1 0 0,2 0-1 0 0,-2 1 0 0 0,2-1 0 0 0,-1 0 1 0 0,1 1-1 0 0,-1 0 0 0 0,0 0 0 0 0,1-1 1 0 0,0 2-1 0 0,0-2 0 0 0,1 2 0 0 0,-1-1 1 0 0,0 1-1 0 0,-1 4 0 0 0,2-4-234 0 0,1-1 1 0 0,-1 1-1 0 0,1 0 1 0 0,0 1-1 0 0,0-2 0 0 0,0 1 1 0 0,1 0-1 0 0,-1-1 0 0 0,1 2 1 0 0,-1-2-1 0 0,2 1 1 0 0,-1 0-1 0 0,1-1 0 0 0,0 1 1 0 0,-1-1-1 0 0,4 5 0 0 0,5 9-1740 0 0,0-2 0 0 0,22 24 0 0 0,29 25-304 0 0,17 19 2250 0 0,-68-71 87 0 0,-1-1 0 0 0,-2 2-1 0 0,1 0 1 0 0,-1 0 0 0 0,10 22 0 0 0,-16-32 74 0 0,0 0 0 0 0,0 1 0 0 0,0-1 1 0 0,0 1-1 0 0,0-1 0 0 0,-1 1 1 0 0,0-1-1 0 0,1 1 0 0 0,-1-1 0 0 0,-1 1 1 0 0,1-1-1 0 0,0 1 0 0 0,-1 0 1 0 0,0-1-1 0 0,0 0 0 0 0,0 0 0 0 0,-3 7 1 0 0,1-6 512 0 0,0 2 1 0 0,-1-2-1 0 0,1 0 1 0 0,0 1-1 0 0,-1-2 1 0 0,0 1-1 0 0,-1 0 1 0 0,1-1-1 0 0,0 0 1 0 0,-9 5-1 0 0,0 0 519 0 0,-1-2 0 0 0,0 1 0 0 0,0-1 0 0 0,-21 4 0 0 0,21-6-1213 0 0,0-1 0 0 0,0-1 0 0 0,0-1 0 0 0,-1 0 0 0 0,1 0 0 0 0,0-1 0 0 0,0-1 0 0 0,-19-3 0 0 0,10-2-7210 0 0</inkml:trace>
</inkml:ink>
</file>

<file path=ppt/ink/ink40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028"/>
    </inkml:context>
    <inkml:brush xml:id="br0">
      <inkml:brushProperty name="width" value="0.05" units="cm"/>
      <inkml:brushProperty name="height" value="0.05" units="cm"/>
    </inkml:brush>
  </inkml:definitions>
  <inkml:trace contextRef="#ctx0" brushRef="#br0">1 28 11979 0 0,'43'-7'7177'0'0,"111"3"-6805"0"0,-100 6-155 0 0,-1-4 1 0 0,66-9-1 0 0,-93 7-678 0 0,-16 2-54 0 0</inkml:trace>
</inkml:ink>
</file>

<file path=ppt/ink/ink40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371"/>
    </inkml:context>
    <inkml:brush xml:id="br0">
      <inkml:brushProperty name="width" value="0.05" units="cm"/>
      <inkml:brushProperty name="height" value="0.05" units="cm"/>
    </inkml:brush>
  </inkml:definitions>
  <inkml:trace contextRef="#ctx0" brushRef="#br0">41 1 10138 0 0,'-1'1'329'0'0,"-1"0"0"0"0,1 0-1 0 0,0 0 1 0 0,-1 1 0 0 0,1 0-1 0 0,-1 0 1 0 0,2-2 0 0 0,-1 2-1 0 0,0 0 1 0 0,0 0 0 0 0,0-1-1 0 0,0 1 1 0 0,0 0 0 0 0,1 0-1 0 0,-1-1 1 0 0,1 5 0 0 0,-7 38 262 0 0,6-29 138 0 0,-8 70 625 0 0,4-1 0 0 0,4 1 0 0 0,16 144 0 0 0,-14-224-1809 0 0,0 9 610 0 0,0-5-6407 0 0</inkml:trace>
</inkml:ink>
</file>

<file path=ppt/ink/ink40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6.718"/>
    </inkml:context>
    <inkml:brush xml:id="br0">
      <inkml:brushProperty name="width" value="0.05" units="cm"/>
      <inkml:brushProperty name="height" value="0.05" units="cm"/>
    </inkml:brush>
  </inkml:definitions>
  <inkml:trace contextRef="#ctx0" brushRef="#br0">82 1 11522 0 0,'83'1'3262'0'0,"42"5"-5423"0"0,-114-4 2129 0 0,-3-1-28 0 0</inkml:trace>
  <inkml:trace contextRef="#ctx0" brushRef="#br0" timeOffset="1">0 197 11979 0 0,'3'0'5827'0'0,"5"3"-5809"0"0,16 2-296 0 0,0-2 0 0 0,-1 1 0 0 0,1-2 1 0 0,0-1-1 0 0,1-1 0 0 0,37-5 0 0 0,66-18-1337 0 0,-86 16 1426 0 0</inkml:trace>
</inkml:ink>
</file>

<file path=ppt/ink/ink40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2.583"/>
    </inkml:context>
    <inkml:brush xml:id="br0">
      <inkml:brushProperty name="width" value="0.05" units="cm"/>
      <inkml:brushProperty name="height" value="0.05" units="cm"/>
    </inkml:brush>
  </inkml:definitions>
  <inkml:trace contextRef="#ctx0" brushRef="#br0">165 11 10594 0 0,'-4'-10'12538'0'0,"-1"12"-12511"0"0,2-1 0 0 0,-1 1 1 0 0,0 0-1 0 0,1 0 0 0 0,-1 0 1 0 0,1 1-1 0 0,-1-1 0 0 0,2 1 1 0 0,-2 0-1 0 0,2 0 0 0 0,-1 0 1 0 0,0 0-1 0 0,-4 7 0 0 0,-8 14-34 0 0,1 0 0 0 0,0 2 0 0 0,2 0-1 0 0,1 0 1 0 0,1 1 0 0 0,-7 28-1 0 0,12-35-13 0 0,1 1-1 0 0,1 0 1 0 0,1 0-1 0 0,0 0 0 0 0,2 1 1 0 0,0-1-1 0 0,2 1 1 0 0,6 37-1 0 0,-5-47 10 0 0,0-1-1 0 0,2 0 1 0 0,-2 1 0 0 0,3-1-1 0 0,-1-1 1 0 0,1 1 0 0 0,0-1-1 0 0,0 0 1 0 0,2 0 0 0 0,13 16-1 0 0,-14-20-1075 0 0,-1-1-1 0 0,1 1 1 0 0,0-1-1 0 0,1 0 1 0 0,12 5-1 0 0,4 1-6039 0 0</inkml:trace>
</inkml:ink>
</file>

<file path=ppt/ink/ink40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006"/>
    </inkml:context>
    <inkml:brush xml:id="br0">
      <inkml:brushProperty name="width" value="0.05" units="cm"/>
      <inkml:brushProperty name="height" value="0.05" units="cm"/>
    </inkml:brush>
  </inkml:definitions>
  <inkml:trace contextRef="#ctx0" brushRef="#br0">10 83 15203 0 0,'-1'0'163'0'0,"1"0"-1"0"0,-1 0 1 0 0,1 0-1 0 0,-1 0 1 0 0,1-1-1 0 0,-1 1 1 0 0,1 0 0 0 0,-1 0-1 0 0,1 0 1 0 0,-1 0-1 0 0,1 0 1 0 0,0-1-1 0 0,0 1 1 0 0,0 0-1 0 0,-1-1 1 0 0,1 1-1 0 0,0-1 1 0 0,-1 1-1 0 0,1-1 1 0 0,0 1-1 0 0,0-1 1 0 0,-1 1 0 0 0,1-1-1 0 0,0 1 1 0 0,0 0-1 0 0,0 0 1 0 0,0-1-1 0 0,0 1 1 0 0,0-1-1 0 0,0 1 1 0 0,0-2-1 0 0,0-1-169 0 0,0 0-1 0 0,0-1 1 0 0,1 2-1 0 0,0-2 1 0 0,0 2-1 0 0,-1-2 1 0 0,1 2-1 0 0,0-2 1 0 0,1 2-1 0 0,-1-1 1 0 0,1 0-1 0 0,-1 1 1 0 0,1-1-1 0 0,0 1 0 0 0,-1-1 1 0 0,2 0-1 0 0,-1 1 1 0 0,0 0-1 0 0,0 0 1 0 0,1 0-1 0 0,-1 0 1 0 0,1 0-1 0 0,0 1 1 0 0,0 0-1 0 0,0-1 1 0 0,-1 1-1 0 0,1-1 1 0 0,0 1-1 0 0,0 1 1 0 0,0-1-1 0 0,0 1 0 0 0,0-1 1 0 0,1 1-1 0 0,-1-1 1 0 0,0 1-1 0 0,0 0 1 0 0,0 1-1 0 0,1-1 1 0 0,-2 1-1 0 0,2-1 1 0 0,-2 1-1 0 0,2-1 1 0 0,-2 1-1 0 0,6 3 1 0 0,1 1 8 0 0,-1 1 1 0 0,-1 0 0 0 0,1 0 0 0 0,-1 0-1 0 0,0 1 1 0 0,11 15 0 0 0,32 51-120 0 0,-38-53 61 0 0,149 275 46 0 0,-111-170-1153 0 0,-47-115-144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4.304"/>
    </inkml:context>
    <inkml:brush xml:id="br0">
      <inkml:brushProperty name="width" value="0.05" units="cm"/>
      <inkml:brushProperty name="height" value="0.05" units="cm"/>
    </inkml:brush>
  </inkml:definitions>
  <inkml:trace contextRef="#ctx0" brushRef="#br0">0 26 11058 0 0,'3'1'6025'0'0,"13"1"-5479"0"0,20 2-534 0 0,0-2 0 0 0,0-1 0 0 0,0-2 1 0 0,55-7-1 0 0,-64 3-1904 0 0,44-14 1 0 0,-57 16 559 0 0,-9 7-17 0 0,-10 18 119 0 0,2-12 1756 0 0,-8 25-211 0 0,3 0 1 0 0,0 1-1 0 0,3-1 0 0 0,1 1 0 0 0,0 38 0 0 0,3-66-194 0 0,1-8-138 0 0,0 0 1 0 0,0 0-1 0 0,0 0 0 0 0,0 0 0 0 0,0 0 0 0 0,0 0 0 0 0,0-1 0 0 0,0 1 0 0 0,0 0 0 0 0,0 0 0 0 0,0 0 1 0 0,0 0-1 0 0,0 0 0 0 0,0 0 0 0 0,-1 0 0 0 0,1 0 0 0 0,0 0 0 0 0,0 0 0 0 0,0 0 0 0 0,0 0 0 0 0,0 0 0 0 0,0 0 1 0 0,0 0-1 0 0,0 0 0 0 0,0 0 0 0 0,0 0 0 0 0,0 0 0 0 0,0 0 0 0 0,0 0 0 0 0,-1 1 0 0 0,1-1 0 0 0,0 0 1 0 0,0 0-1 0 0,0 0 0 0 0,0 0 0 0 0,0 0 0 0 0,0 0 0 0 0,0 0 0 0 0,0 0 0 0 0,0 0 0 0 0,0 0 0 0 0,0 0 1 0 0,0 0-1 0 0,0 0 0 0 0,0 0 0 0 0,0 0 0 0 0,0 0 0 0 0,0 0 0 0 0,0 1 0 0 0,0-1 0 0 0,0 0 0 0 0,0 0 0 0 0</inkml:trace>
</inkml:ink>
</file>

<file path=ppt/ink/ink40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402"/>
    </inkml:context>
    <inkml:brush xml:id="br0">
      <inkml:brushProperty name="width" value="0.05" units="cm"/>
      <inkml:brushProperty name="height" value="0.05" units="cm"/>
    </inkml:brush>
  </inkml:definitions>
  <inkml:trace contextRef="#ctx0" brushRef="#br0">367 1 17972 0 0,'-1'0'111'0'0,"1"0"1"0"0,-1 0 0 0 0,1-1-1 0 0,0 1 1 0 0,-1 0-1 0 0,1 0 1 0 0,-1 0 0 0 0,1 0-1 0 0,-1 0 1 0 0,1 0-1 0 0,-1 0 1 0 0,0 0 0 0 0,1 0-1 0 0,-1 0 1 0 0,1 0-1 0 0,-1 1 1 0 0,1-1 0 0 0,0 0-1 0 0,0 0 1 0 0,-1 1-1 0 0,1-1 1 0 0,-1 0 0 0 0,1 0-1 0 0,-1 1 1 0 0,1-1-1 0 0,-1 0 1 0 0,1 0 0 0 0,0 0-1 0 0,-2 2 1 0 0,-11 12 419 0 0,12-12-332 0 0,-31 35 260 0 0,-49 84-1 0 0,46-67-468 0 0,-3 4-107 0 0,8-17-270 0 0,3 1 1 0 0,2 2-1 0 0,-34 77 1 0 0,48-86-7233 0 0</inkml:trace>
</inkml:ink>
</file>

<file path=ppt/ink/ink40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3.742"/>
    </inkml:context>
    <inkml:brush xml:id="br0">
      <inkml:brushProperty name="width" value="0.05" units="cm"/>
      <inkml:brushProperty name="height" value="0.05" units="cm"/>
    </inkml:brush>
  </inkml:definitions>
  <inkml:trace contextRef="#ctx0" brushRef="#br0">49 182 14283 0 0,'-5'4'4'0'0,"1"-1"0"0"0,0 2 0 0 0,0-1 1 0 0,1 0-1 0 0,-1 1 0 0 0,1-1 0 0 0,0 0 0 0 0,0 2 0 0 0,0-1 1 0 0,1 0-1 0 0,0 0 0 0 0,0 0 0 0 0,0 1 0 0 0,-1 8 0 0 0,2-11 154 0 0,1 0 0 0 0,-1 1 0 0 0,1 0 0 0 0,0 0 0 0 0,1-1 0 0 0,-1 1 0 0 0,1 0 0 0 0,-1 0 0 0 0,1-1 0 0 0,-1 0 1 0 0,2 1-1 0 0,-1-1 0 0 0,1 1 0 0 0,0-1 0 0 0,-1 1 0 0 0,1-2 0 0 0,0 2 0 0 0,0-1 0 0 0,0 0 0 0 0,1 0 0 0 0,-1-1 0 0 0,6 5 0 0 0,-3-3-72 0 0,1 1-1 0 0,0-1 1 0 0,1 0 0 0 0,-1-1 0 0 0,1 1 0 0 0,0-2-1 0 0,-1 2 1 0 0,12 1 0 0 0,-16-5-94 0 0,-1 1-1 0 0,1-1 1 0 0,0 1-1 0 0,-1-1 1 0 0,2 0 0 0 0,-1 0-1 0 0,0 0 1 0 0,-1 0-1 0 0,1 0 1 0 0,0 0 0 0 0,0-1-1 0 0,0 1 1 0 0,0-1-1 0 0,0 1 1 0 0,-1-1 0 0 0,1 0-1 0 0,0 0 1 0 0,0 0-1 0 0,-1 1 1 0 0,0-1 0 0 0,1 0-1 0 0,0-1 1 0 0,-1 1-1 0 0,0-1 1 0 0,1 2 0 0 0,-1-2-1 0 0,1 1 1 0 0,-2-1-1 0 0,1 0 1 0 0,0 1 0 0 0,0-1-1 0 0,0 0 1 0 0,0 1-1 0 0,0-1 1 0 0,0 0 0 0 0,-1-2-1 0 0,4-11-1468 0 0,-2-3-4645 0 0</inkml:trace>
  <inkml:trace contextRef="#ctx0" brushRef="#br0" timeOffset="1">23 24 14283 0 0,'-1'0'393'0'0,"-3"-1"682"0"0,13-3-479 0 0,19-2-1255 0 0,-1 1 0 0 0,1 1 0 0 0,1 2 0 0 0,42 1 0 0 0,-49 3 634 0 0</inkml:trace>
</inkml:ink>
</file>

<file path=ppt/ink/ink40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4.132"/>
    </inkml:context>
    <inkml:brush xml:id="br0">
      <inkml:brushProperty name="width" value="0.05" units="cm"/>
      <inkml:brushProperty name="height" value="0.05" units="cm"/>
    </inkml:brush>
  </inkml:definitions>
  <inkml:trace contextRef="#ctx0" brushRef="#br0">187 173 5529 0 0,'6'140'2546'0'0,"-2"-85"125"0"0,-2 2 0 0 0,-7 57 1 0 0,5-102-2398 0 0,-2 0 0 0 0,-1 0-1 0 0,1-1 1 0 0,-2 0 0 0 0,1 1 0 0 0,-2-1 0 0 0,-8 16 0 0 0,12-24-211 0 0,-1 0 1 0 0,0 0-1 0 0,0 0 0 0 0,0 0 0 0 0,-1-1 1 0 0,1 1-1 0 0,0-1 0 0 0,-1 0 0 0 0,1 1 1 0 0,-1-2-1 0 0,0 1 0 0 0,0 0 1 0 0,-1 0-1 0 0,2-1 0 0 0,-2 1 0 0 0,2-1 1 0 0,-2 1-1 0 0,1-1 0 0 0,-1-1 1 0 0,1 1-1 0 0,-1-1 0 0 0,1 1 0 0 0,-1-1 1 0 0,2 0-1 0 0,-2 0 0 0 0,1 0 1 0 0,-1-1-1 0 0,1 1 0 0 0,0-1 0 0 0,-4 0 1 0 0,-25-11-355 0 0,13 1-4654 0 0,1 1-1491 0 0</inkml:trace>
  <inkml:trace contextRef="#ctx0" brushRef="#br0" timeOffset="1">41 1 4609 0 0,'3'0'200'0'0,"-1"0"48"0"0,0 0-248 0 0,0 0 0 0 0,1 0 0 0 0,-2 0 0 0 0,2 0 960 0 0,3 0 153 0 0,5 3 23 0 0,2-2 8 0 0,2 3-576 0 0,2 0-120 0 0,0 0-16 0 0,2-1-8 0 0,1 1-344 0 0,4-1-80 0 0,1 0 0 0 0</inkml:trace>
</inkml:ink>
</file>

<file path=ppt/ink/ink40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3.560"/>
    </inkml:context>
    <inkml:brush xml:id="br0">
      <inkml:brushProperty name="width" value="0.05" units="cm"/>
      <inkml:brushProperty name="height" value="0.05" units="cm"/>
    </inkml:brush>
  </inkml:definitions>
  <inkml:trace contextRef="#ctx0" brushRef="#br0">1 225 7370 0 0,'0'0'568'0'0,"7"0"1621"0"0,9 0-1818 0 0,155-6 1119 0 0,-152 3-1241 0 0,1 1 0 0 0,-1-3 1 0 0,1 1-1 0 0,-1-1 1 0 0,-1-2-1 0 0,31-14 1 0 0,-48 20-217 0 0,1 0 0 0 0,0 0 0 0 0,0 0 1 0 0,-1 0-1 0 0,0-1 0 0 0,1 1 1 0 0,0-1-1 0 0,-1 1 0 0 0,0-1 1 0 0,0 0-1 0 0,0 1 0 0 0,1-1 0 0 0,-1 0 1 0 0,-1 0-1 0 0,1 1 0 0 0,0-1 1 0 0,-1 0-1 0 0,2-4 0 0 0,-1 2-10 0 0,-1-1 0 0 0,0 2 0 0 0,0-1 1 0 0,0-1-1 0 0,0 1 0 0 0,-1 0 0 0 0,0-1 0 0 0,-2-6 0 0 0,1 3-171 0 0,-1 1 0 0 0,1 0 0 0 0,-2 1 0 0 0,1-1 0 0 0,-1 0 0 0 0,0 1 0 0 0,0 0 0 0 0,-1 0 0 0 0,1 1-1 0 0,-9-8 1 0 0,11 11 308 0 0,0 0 0 0 0,1 1 0 0 0,-1 0 0 0 0,-1-1 0 0 0,2 1 0 0 0,-1 0 0 0 0,-1 0 0 0 0,1 0 0 0 0,0 1 0 0 0,-1-1 0 0 0,2 0 0 0 0,-2 0 0 0 0,-2 1 0 0 0,3 0-66 0 0,0 0 0 0 0,1 0 0 0 0,0 1 0 0 0,-1-1-1 0 0,0 1 1 0 0,1 0 0 0 0,0-1 0 0 0,-1 0 0 0 0,1 1 0 0 0,-1 0-1 0 0,0 0 1 0 0,2 0 0 0 0,-1 0 0 0 0,-1 0 0 0 0,1 0 0 0 0,0 0-1 0 0,0 0 1 0 0,0 1 0 0 0,0-1 0 0 0,-2 3 0 0 0,-6 11-68 0 0,0 0 0 0 0,1 1 0 0 0,0 1 0 0 0,1-1 0 0 0,-6 28 0 0 0,-17 91-396 0 0,29-129 376 0 0,-9 77-52 0 0,2 1 1 0 0,5 87 0 0 0,2-174 81 0 0,1 0 0 0 0,-1 0 0 0 0,0-1-1 0 0,0 2 1 0 0,-1-1 0 0 0,-1-4 0 0 0,0 1-30 0 0,0-5-414 0 0,-1 0-1 0 0,2-1 1 0 0,0-1 0 0 0,0 2-1 0 0,1-1 1 0 0,1 0 0 0 0,0 0 0 0 0,1-1-1 0 0,0 1 1 0 0,1 1 0 0 0,5-20-1 0 0,-5 20 115 0 0,3 0 0 0 0,-1 0-1 0 0,0 0 1 0 0,2 1 0 0 0,-1 0-1 0 0,1 0 1 0 0,0 0 0 0 0,1 2-1 0 0,9-12 1 0 0,-10 15 235 0 0,-2-1 0 0 0,1 2 0 0 0,0 0 1 0 0,0-1-1 0 0,1 1 0 0 0,0 1 0 0 0,0-1 0 0 0,0 1 0 0 0,0 0 1 0 0,0 0-1 0 0,1 1 0 0 0,-1-1 0 0 0,1 1 0 0 0,-1 1 0 0 0,1 0 1 0 0,11-2-1 0 0,-15 3 137 0 0,0 0 0 0 0,-1 1 0 0 0,1-1 1 0 0,-2 0-1 0 0,2 1 0 0 0,0-1 0 0 0,-1 1 1 0 0,1 0-1 0 0,-1 0 0 0 0,0-1 0 0 0,0 2 1 0 0,1-1-1 0 0,-2 0 0 0 0,2 1 0 0 0,-1-1 0 0 0,-1 1 1 0 0,2-1-1 0 0,0 3 0 0 0,0-1 27 0 0,-1 0 0 0 0,0 0 1 0 0,-1 1-1 0 0,1-2 0 0 0,0 2 0 0 0,-1-1 0 0 0,0 1 0 0 0,0-2 0 0 0,0 2 0 0 0,0-1 0 0 0,1 7 1 0 0,-2-3 3 0 0,0-1 0 0 0,0 1 1 0 0,0-1-1 0 0,-1 0 1 0 0,0 1-1 0 0,0-1 0 0 0,-1 0 1 0 0,1 0-1 0 0,-1 0 1 0 0,0 0-1 0 0,0 0 0 0 0,-1-1 1 0 0,-1 1-1 0 0,-2 6 1 0 0,2-8-173 0 0,0 0 1 0 0,-1 2 0 0 0,1-2 0 0 0,-1-1-1 0 0,0 2 1 0 0,0-2 0 0 0,-1 1-1 0 0,1-1 1 0 0,0 0 0 0 0,-1-1-1 0 0,0 1 1 0 0,0-1 0 0 0,0 0 0 0 0,0-1-1 0 0,0 1 1 0 0,0-1 0 0 0,-1 0-1 0 0,1 0 1 0 0,0-1 0 0 0,0 0-1 0 0,-1 0 1 0 0,1 0 0 0 0,0-1 0 0 0,0-1-1 0 0,0 1 1 0 0,0-1 0 0 0,0 1-1 0 0,-1-2 1 0 0,1 1 0 0 0,0 0-1 0 0,1-2 1 0 0,0 2 0 0 0,0-2 0 0 0,-11-7-1 0 0,16 11 142 0 0,0-1 0 0 0,-1 1-1 0 0,1 0 1 0 0,0 0 0 0 0,-1 0-1 0 0,1 0 1 0 0,0 0 0 0 0,-1-1-1 0 0,1 1 1 0 0,0 0 0 0 0,0 0 0 0 0,0-1-1 0 0,0 1 1 0 0,0 0 0 0 0,-1 0-1 0 0,1-1 1 0 0,0 1 0 0 0,0 0-1 0 0,0-1 1 0 0,-1 1 0 0 0,1 0-1 0 0,0 0 1 0 0,0 0 0 0 0,0 0 0 0 0,0-1-1 0 0,0 1 1 0 0,0-1 0 0 0,0 1-1 0 0,0 0 1 0 0,0-1 0 0 0,0 1-1 0 0,0 0 1 0 0,0-1 0 0 0,0 1-1 0 0,0 0 1 0 0,0-1 0 0 0,0 0 0 0 0,13 1 1254 0 0,20 8-924 0 0,-8 3-255 0 0,-1 2 0 0 0,0 0-1 0 0,-2 1 1 0 0,1 0 0 0 0,22 21-1 0 0,24 15 113 0 0,-10-14-1352 0 0,-47-29-4349 0 0</inkml:trace>
</inkml:ink>
</file>

<file path=ppt/ink/ink40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4.678"/>
    </inkml:context>
    <inkml:brush xml:id="br0">
      <inkml:brushProperty name="width" value="0.05" units="cm"/>
      <inkml:brushProperty name="height" value="0.05" units="cm"/>
    </inkml:brush>
  </inkml:definitions>
  <inkml:trace contextRef="#ctx0" brushRef="#br0">2 57 4609 0 0,'-1'-7'14768'0'0,"38"1"-14733"0"0,2 2 0 0 0,48 1 0 0 0,-43 3 65 0 0,69-10 0 0 0,-87 6-80 0 0,-14 2 4 0 0,0 0 0 0 0,0 0 0 0 0,-1-1 0 0 0,1 0 1 0 0,13-7-1 0 0,-24 10 35 0 0,-1 0-35 0 0,0 0 158 0 0</inkml:trace>
</inkml:ink>
</file>

<file path=ppt/ink/ink40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7.146"/>
    </inkml:context>
    <inkml:brush xml:id="br0">
      <inkml:brushProperty name="width" value="0.05" units="cm"/>
      <inkml:brushProperty name="height" value="0.05" units="cm"/>
    </inkml:brush>
  </inkml:definitions>
  <inkml:trace contextRef="#ctx0" brushRef="#br0">8 43 5841 0 0,'-7'-7'11932'0'0,"30"3"-12114"0"0,-1 2 0 0 0,1 0 0 0 0,43 2 0 0 0,-14 0-3 0 0,105-2 215 0 0,290-14 393 0 0,-442 16-426 0 0,1 0 0 0 0,-1 0 1 0 0,1-1-1 0 0,0-1 0 0 0,-1 1 0 0 0,1-1 0 0 0,4-2 0 0 0</inkml:trace>
</inkml:ink>
</file>

<file path=ppt/ink/ink40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8.168"/>
    </inkml:context>
    <inkml:brush xml:id="br0">
      <inkml:brushProperty name="width" value="0.05" units="cm"/>
      <inkml:brushProperty name="height" value="0.05" units="cm"/>
    </inkml:brush>
  </inkml:definitions>
  <inkml:trace contextRef="#ctx0" brushRef="#br0">0 2 5985 0 0,'6'-1'7817'0'0,"24"10"-7240"0"0,-13 0-238 0 0,1 1 0 0 0,-1 0-1 0 0,0 1 1 0 0,-1 1 0 0 0,0 1 0 0 0,-1 0-1 0 0,0 1 1 0 0,15 20 0 0 0,6 11 585 0 0,-2 2 0 0 0,-2 2 0 0 0,37 74 1 0 0,-66-118-925 0 0,-1 1 0 0 0,1-1 0 0 0,-1 0 0 0 0,0 1 0 0 0,0-1 0 0 0,0 1 0 0 0,-1 0 0 0 0,0 0 0 0 0,0 0 0 0 0,0 0 0 0 0,-1 9 0 0 0,0-15-76 0 0,0 0 0 0 0,0 0 0 0 0,0 1 0 0 0,0-1 0 0 0,0 0 0 0 0,0 0 0 0 0,-1 0 0 0 0,1 0 0 0 0,0 0 1 0 0,0 1-1 0 0,0-1 0 0 0,0 0 0 0 0,-1 0 0 0 0,1 0 0 0 0,0 1 0 0 0,0-1 0 0 0,-1 0 0 0 0,1 0 1 0 0,0 0-1 0 0,0 0 0 0 0,0 0 0 0 0,0 1 0 0 0,0-1 0 0 0,0 0 0 0 0,-1 0 0 0 0,1 0 0 0 0,0 0 1 0 0,-1 0-1 0 0,1 0 0 0 0,0 0 0 0 0,0 0 0 0 0,-1 0 0 0 0,1 0 0 0 0,0 0 0 0 0,-1 0 0 0 0,1 0 1 0 0,0 0-1 0 0,0 0 0 0 0,-1 0 0 0 0,1 0 0 0 0,0-1 0 0 0,-1 1 0 0 0,1 0 0 0 0,0 0 0 0 0,0 0 0 0 0,0 0 1 0 0,-1-1-1 0 0,1 1 0 0 0,0 0 0 0 0,0 0 0 0 0,0 0 0 0 0,0-1 0 0 0,0 1 0 0 0</inkml:trace>
</inkml:ink>
</file>

<file path=ppt/ink/ink40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8.652"/>
    </inkml:context>
    <inkml:brush xml:id="br0">
      <inkml:brushProperty name="width" value="0.05" units="cm"/>
      <inkml:brushProperty name="height" value="0.05" units="cm"/>
    </inkml:brush>
  </inkml:definitions>
  <inkml:trace contextRef="#ctx0" brushRef="#br0">290 0 10594 0 0,'-1'0'194'0'0,"-1"0"1"0"0,2 0-1 0 0,-2 0 0 0 0,1 0 0 0 0,-1 0 0 0 0,1 0 1 0 0,0 1-1 0 0,0-1 0 0 0,-1 0 0 0 0,1 1 0 0 0,0-1 1 0 0,0 1-1 0 0,0-1 0 0 0,-1 0 0 0 0,1 1 0 0 0,0 0 1 0 0,0 0-1 0 0,0 0 0 0 0,0 0 0 0 0,0 0 0 0 0,0 0 1 0 0,0-1-1 0 0,0 1 0 0 0,0 2 0 0 0,-26 28 1587 0 0,24-27-1447 0 0,-38 56 678 0 0,4 2 0 0 0,1 0 0 0 0,-35 90 1 0 0,62-131-1075 0 0,1 0 1 0 0,1 1 0 0 0,1 0-1 0 0,0 0 1 0 0,-2 24 0 0 0,7-35-91 0 0</inkml:trace>
</inkml:ink>
</file>

<file path=ppt/ink/ink40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9.117"/>
    </inkml:context>
    <inkml:brush xml:id="br0">
      <inkml:brushProperty name="width" value="0.05" units="cm"/>
      <inkml:brushProperty name="height" value="0.05" units="cm"/>
    </inkml:brush>
  </inkml:definitions>
  <inkml:trace contextRef="#ctx0" brushRef="#br0">1 26 4609 0 0,'21'-18'3339'0'0,"-19"17"-2936"0"0,1-1 1 0 0,1 1-1 0 0,-2 1 0 0 0,1-1 0 0 0,0 1 0 0 0,0-1 0 0 0,0 1 0 0 0,0-1 1 0 0,0 1-1 0 0,0 0 0 0 0,0 1 0 0 0,3-1 0 0 0,-5 1-304 0 0,0-1 0 0 0,0 0-1 0 0,0 0 1 0 0,0 1 0 0 0,0-1 0 0 0,0 0-1 0 0,-1 0 1 0 0,0 1 0 0 0,1-1 0 0 0,0 1-1 0 0,0-1 1 0 0,0 1 0 0 0,-1 0 0 0 0,1-1-1 0 0,0 1 1 0 0,-1 0 0 0 0,1 0 0 0 0,-1-1-1 0 0,0 0 1 0 0,1 1 0 0 0,-1 0 0 0 0,1 0-1 0 0,-1 0 1 0 0,0 0 0 0 0,1 0 0 0 0,-1-1-1 0 0,0 1 1 0 0,0 0 0 0 0,1 0 0 0 0,-1 0-1 0 0,0 0 1 0 0,0 0 0 0 0,0 0 0 0 0,0-1-1 0 0,-1 1 1 0 0,1 0 0 0 0,0 0 0 0 0,0 0 0 0 0,0 0-1 0 0,-1 0 1 0 0,1 0 0 0 0,-1-1 0 0 0,1 1-1 0 0,-1-1 1 0 0,1 2 0 0 0,-1 0-62 0 0,0-1 0 0 0,0 0 0 0 0,-1 1 0 0 0,1-1 1 0 0,0 1-1 0 0,0-1 0 0 0,-1-1 0 0 0,1 2 0 0 0,-1-1 0 0 0,1 0 0 0 0,0 0 1 0 0,-1 0-1 0 0,0-1 0 0 0,1 0 0 0 0,-1 1 0 0 0,0 0 0 0 0,1-1 0 0 0,-1 1 1 0 0,1-1-1 0 0,-1 0 0 0 0,0 0 0 0 0,1 0 0 0 0,-1 0 0 0 0,0 0 1 0 0,0 0-1 0 0,1 0 0 0 0,-1-1 0 0 0,-3 0 0 0 0,3 1-127 0 0,0-1-1 0 0,1 1 1 0 0,0 0 0 0 0,-1-1 0 0 0,0 1-1 0 0,1-1 1 0 0,-1 0 0 0 0,1 0-1 0 0,0 0 1 0 0,-1 0 0 0 0,1 0-1 0 0,0 0 1 0 0,-2-2 0 0 0,2 2-52 0 0,1 0 0 0 0,-1 1 0 0 0,1-1 1 0 0,-1 0-1 0 0,1 0 0 0 0,0 0 0 0 0,-1 0 1 0 0,1 0-1 0 0,0 1 0 0 0,0-1 0 0 0,0 0 1 0 0,0 0-1 0 0,0 0 0 0 0,0 0 0 0 0,0 0 1 0 0,0 0-1 0 0,0 1 0 0 0,0-1 0 0 0,0-1 1 0 0,0 1-1 0 0,0 0 0 0 0,1 0 0 0 0,-1 0 0 0 0,1 1 1 0 0,0-2-1 0 0,0 1 99 0 0,-1 0 0 0 0,1 0 0 0 0,0 0 0 0 0,0 1 0 0 0,-1-1 0 0 0,1 0 0 0 0,0 0 0 0 0,0 0 0 0 0,0 0 0 0 0,0 0 0 0 0,0 0-1 0 0,0 1 1 0 0,0 0 0 0 0,0-1 0 0 0,1 1 0 0 0,-1-1 0 0 0,0 1 0 0 0,0-1 0 0 0,0 1 0 0 0,0 0 0 0 0,1 0 0 0 0,-1 0 0 0 0,0 0 0 0 0,0 0 0 0 0,1 0 0 0 0,-1 0 0 0 0,0 0 0 0 0,0 0 0 0 0,0 0 0 0 0,1 1 0 0 0,-1-1 0 0 0,0 1 0 0 0,1-1 0 0 0,-2 1 0 0 0,3 0 0 0 0,-1-1 130 0 0,-1 1 1 0 0,-1 0 0 0 0,1-1 0 0 0,1 1-1 0 0,-1 0 1 0 0,0 0 0 0 0,0 0 0 0 0,0-1-1 0 0,-1 1 1 0 0,1 0 0 0 0,0 0 0 0 0,0 0-1 0 0,0 0 1 0 0,0 0 0 0 0,-1-1 0 0 0,1 2-1 0 0,-1-1 1 0 0,0 0 0 0 0,1 1 0 0 0,-1-1-1 0 0,1-1 1 0 0,-1 2 0 0 0,0-1 0 0 0,0 0-1 0 0,1 1 1 0 0,-1-1 0 0 0,0 0 0 0 0,0 0-1 0 0,0 1 1 0 0,-1-1 0 0 0,1 0 0 0 0,0 0-1 0 0,0 0 1 0 0,-1 1 0 0 0,0 0 0 0 0,-2-1 939 0 0,0-1-2637 0 0</inkml:trace>
</inkml:ink>
</file>

<file path=ppt/ink/ink40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29.785"/>
    </inkml:context>
    <inkml:brush xml:id="br0">
      <inkml:brushProperty name="width" value="0.05" units="cm"/>
      <inkml:brushProperty name="height" value="0.05" units="cm"/>
    </inkml:brush>
  </inkml:definitions>
  <inkml:trace contextRef="#ctx0" brushRef="#br0">4 34 5065 0 0,'0'0'389'0'0,"0"0"-250"0"0,0-1-52 0 0,0-1 134 0 0,0 1 1 0 0,0 0-1 0 0,0 0 0 0 0,1-1 1 0 0,-1 1-1 0 0,1 0 0 0 0,-1 0 1 0 0,1 0-1 0 0,0-1 0 0 0,0 1 1 0 0,-1 0-1 0 0,1 0 0 0 0,0 0 1 0 0,-1 0-1 0 0,1 0 0 0 0,0 0 1 0 0,1 0-1 0 0,-1 0 0 0 0,0 0 1 0 0,-1 1-1 0 0,2 0 1 0 0,-1-1-1 0 0,0 0 0 0 0,1 1 1 0 0,-1-1-1 0 0,0 1 0 0 0,2-1 1 0 0,-1 0-108 0 0,0 0 0 0 0,0 1 0 0 0,0-1-1 0 0,-1 1 1 0 0,2 0 0 0 0,-1 0 0 0 0,0 0 0 0 0,0 0 0 0 0,0 0 0 0 0,0 0 0 0 0,0 1 0 0 0,0-1 0 0 0,0 1 0 0 0,-1-1 0 0 0,1 1 0 0 0,1 0 0 0 0,-2 0 0 0 0,4 1 0 0 0,-4-1-39 0 0,0 0 0 0 0,-1 0 1 0 0,1 0-1 0 0,0 0 0 0 0,0 0 0 0 0,0-1 1 0 0,0 2-1 0 0,0-1 0 0 0,0 0 0 0 0,-1 1 0 0 0,0-1 1 0 0,1-1-1 0 0,-1 2 0 0 0,1-1 0 0 0,-1 1 0 0 0,0-1 1 0 0,1 0-1 0 0,-1 0 0 0 0,0 1 0 0 0,0 0 1 0 0,0-1-1 0 0,0 0 0 0 0,0 0 0 0 0,0 1 0 0 0,-1-1 1 0 0,1 1-1 0 0,0-2 0 0 0,-1 2 0 0 0,1-1 0 0 0,-1 1 1 0 0,1-1-1 0 0,0-1 0 0 0,-1 2 0 0 0,0-1 1 0 0,0 0-1 0 0,0 1 0 0 0,0-1 0 0 0,0-1 0 0 0,0 1 1 0 0,1 0-1 0 0,-1 0 0 0 0,-1 0 0 0 0,1 0 1 0 0,0 0-1 0 0,-1-1 0 0 0,2 0 0 0 0,-1 1 0 0 0,-1-1 1 0 0,-1 2-1 0 0,-1-2-66 0 0,1 0-1 0 0,0 0 1 0 0,0 0 0 0 0,0 0 0 0 0,-1 0-1 0 0,2-1 1 0 0,-2 0 0 0 0,2 0-1 0 0,-1 1 1 0 0,0-1 0 0 0,0 0 0 0 0,0-1-1 0 0,-5-2 1 0 0,8 4-115 0 0,-1-1-1 0 0,0 0 0 0 0,0 1 1 0 0,1-1-1 0 0,-1 0 0 0 0,0 1 0 0 0,1-1 1 0 0,0 1-1 0 0,0-1 0 0 0,-1 0 1 0 0,1 1-1 0 0,-1-1 0 0 0,1 0 1 0 0,0 0-1 0 0,-1 0 0 0 0,1 1 1 0 0,0-1-1 0 0,0 0 0 0 0,0 0 1 0 0,0-2-1 0 0,0 2-107 0 0,0 0 0 0 0,1-1-1 0 0,-1 1 1 0 0,1-1 0 0 0,0 2 0 0 0,-1-2-1 0 0,0 1 1 0 0,1-1 0 0 0,0 1 0 0 0,0 0 0 0 0,0 0-1 0 0,0 0 1 0 0,0-1 0 0 0,0 1 0 0 0,3-1 0 0 0,-2 0 65 0 0,0 0 1 0 0,0 0 0 0 0,1 2 0 0 0,-1-2 0 0 0,0 1 0 0 0,1-1-1 0 0,-1 1 1 0 0,1 0 0 0 0,-1 1 0 0 0,1-1 0 0 0,0 1 0 0 0,0-1-1 0 0,0 1 1 0 0,-1-1 0 0 0,1 1 0 0 0,3 0 0 0 0,-5 1 236 0 0,0-1 1 0 0,0 0 0 0 0,0 1-1 0 0,1-1 1 0 0,-1 0 0 0 0,0 1-1 0 0,0-1 1 0 0,0 0 0 0 0,0 1-1 0 0,0 0 1 0 0,0 0 0 0 0,0-1-1 0 0,0 1 1 0 0,0 0 0 0 0,-1 0 0 0 0,1 0-1 0 0,0-1 1 0 0,0 1 0 0 0,0 1-1 0 0,-1-1 1 0 0,1 0 0 0 0,0 0-1 0 0,-1-1 1 0 0,0 2 0 0 0,0-1-1 0 0,0 0 1 0 0,1 1 0 0 0,-1-1-1 0 0,0-1 1 0 0,0 2 0 0 0,0-1-1 0 0,1 0 1 0 0,-2 1 0 0 0,1-1-1 0 0,0 0 1 0 0,0 0 0 0 0,0 0-1 0 0,-1 1 1 0 0,1 0 0 0 0,-6 10 1680 0 0,-1-12-673 0 0,-8-13-2601 0 0,10 6-3852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4.665"/>
    </inkml:context>
    <inkml:brush xml:id="br0">
      <inkml:brushProperty name="width" value="0.05" units="cm"/>
      <inkml:brushProperty name="height" value="0.05" units="cm"/>
    </inkml:brush>
  </inkml:definitions>
  <inkml:trace contextRef="#ctx0" brushRef="#br0">1 1 14283 0 0,'0'0'1527'0'0,"14"14"-2188"0"0,-4-4 669 0 0,0 0 0 0 0,0-1 0 0 0,16 11 0 0 0,-21-17-644 0 0,0 0 0 0 0,1 0 0 0 0,-1 0 0 0 0,1-1 0 0 0,0 0 0 0 0,8 1 0 0 0,-13-3 508 0 0,-1 1 0 0 0,1-1 1 0 0,0 0-1 0 0,0 0 0 0 0,0 1 0 0 0,0-1 0 0 0,0 0 1 0 0,0 1-1 0 0,-1-1 0 0 0,1 1 0 0 0,0-1 1 0 0,0 1-1 0 0,-1 0 0 0 0,1-1 0 0 0,0 1 0 0 0,-1 0 1 0 0,1-1-1 0 0,0 1 0 0 0,-1 0 0 0 0,1 0 0 0 0,-1-1 1 0 0,0 1-1 0 0,1 0 0 0 0,-1 0 0 0 0,1 0 0 0 0,-1 0 1 0 0,0 0-1 0 0,0 0 0 0 0,0 0 0 0 0,1-1 1 0 0,-1 1-1 0 0,0 0 0 0 0,0 0 0 0 0,0 0 0 0 0,-1 0 1 0 0,1 0-1 0 0,0 0 0 0 0,0 0 0 0 0,-1 1 0 0 0,-1 5 280 0 0,0 1-1 0 0,-1-1 0 0 0,0 0 0 0 0,-5 8 0 0 0,-1 5 39 0 0,2-1 249 0 0,0 1 0 0 0,1 0 0 0 0,1 0 0 0 0,-4 37 0 0 0,8-51-407 0 0,1-1 1 0 0,0 1 0 0 0,0-1 0 0 0,0 1-1 0 0,0-1 1 0 0,1 1 0 0 0,0-1 0 0 0,0 0-1 0 0,1 1 1 0 0,-1-1 0 0 0,1 0-1 0 0,0 0 1 0 0,1 0 0 0 0,-1 0 0 0 0,1 0-1 0 0,0 0 1 0 0,0-1 0 0 0,1 0 0 0 0,-1 1-1 0 0,1-1 1 0 0,0 0 0 0 0,0-1 0 0 0,6 5-1 0 0,-8-7-25 0 0,0 1-1 0 0,0-1 0 0 0,0 0 1 0 0,0 0-1 0 0,0 0 1 0 0,1 0-1 0 0,-1-1 0 0 0,0 1 1 0 0,1-1-1 0 0,-1 1 0 0 0,0-1 1 0 0,1 0-1 0 0,-1 0 0 0 0,1 0 1 0 0,-1 0-1 0 0,0 0 1 0 0,1-1-1 0 0,2 0 0 0 0,-1 0 94 0 0,-1 0-1 0 0,1-1 1 0 0,0 0-1 0 0,-1 0 1 0 0,1 0-1 0 0,-1 0 1 0 0,0-1-1 0 0,0 1 1 0 0,0-1-1 0 0,3-3 1 0 0,2-3 729 0 0,-1 0 0 0 0,0 0 0 0 0,-1-1 1 0 0,0 0-1 0 0,0-1 0 0 0,6-16 1 0 0,-9 19-640 0 0,-1 0 1 0 0,0 0-1 0 0,-1-1 1 0 0,1 1-1 0 0,-1 0 1 0 0,-1 0 0 0 0,0-1-1 0 0,0 1 1 0 0,-1 0-1 0 0,1-1 1 0 0,-2 1-1 0 0,1 0 1 0 0,-1 0 0 0 0,-5-12-1 0 0,5 16-94 0 0,1 0-1 0 0,-1 0 0 0 0,0 0 1 0 0,-1 0-1 0 0,1 0 1 0 0,-1 1-1 0 0,1-1 0 0 0,-1 1 1 0 0,0 0-1 0 0,-1 0 1 0 0,1 0-1 0 0,0 0 0 0 0,-1 0 1 0 0,0 1-1 0 0,1 0 1 0 0,-1-1-1 0 0,0 1 0 0 0,0 1 1 0 0,0-1-1 0 0,-1 1 1 0 0,1-1-1 0 0,0 1 0 0 0,-1 0 1 0 0,1 1-1 0 0,0-1 1 0 0,-1 1-1 0 0,1 0 0 0 0,-9 1 1 0 0,7-1-5463 0 0</inkml:trace>
</inkml:ink>
</file>

<file path=ppt/ink/ink40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0.380"/>
    </inkml:context>
    <inkml:brush xml:id="br0">
      <inkml:brushProperty name="width" value="0.05" units="cm"/>
      <inkml:brushProperty name="height" value="0.05" units="cm"/>
    </inkml:brush>
  </inkml:definitions>
  <inkml:trace contextRef="#ctx0" brushRef="#br0">29 4 4609 0 0,'13'-1'868'0'0,"-11"0"-841"0"0,-1 1 0 0 0,1 0 0 0 0,-1-1 0 0 0,1 1 0 0 0,-1 0 1 0 0,1 0-1 0 0,-1 0 0 0 0,1 0 0 0 0,-1 0 0 0 0,1 1 0 0 0,2-1 1 0 0,-4 1 144 0 0,2-1 0 0 0,-1 1 0 0 0,0-1 0 0 0,0 0 0 0 0,1 0 1 0 0,-2 1-1 0 0,1-1 0 0 0,0 1 0 0 0,0 0 0 0 0,0 0 0 0 0,0 0 1 0 0,0-1-1 0 0,0 1 0 0 0,-1 0 0 0 0,1-1 0 0 0,0 1 0 0 0,0 1 1 0 0,-1-1-1 0 0,1 0 0 0 0,0 0 0 0 0,-1-1 0 0 0,1 1 0 0 0,-1 1 1 0 0,0-1-1 0 0,0 0 0 0 0,0 1 0 0 0,0-2 0 0 0,1 1 0 0 0,-1 1 1 0 0,0-1-1 0 0,0 0 0 0 0,0 1 0 0 0,0-2 0 0 0,-1 1 0 0 0,1 1 1 0 0,0-1-1 0 0,0 0 0 0 0,0 0 0 0 0,0 0 0 0 0,-2 2 0 0 0,2-1-8 0 0,-1-1 0 0 0,0 1 0 0 0,0 0 0 0 0,0 0 0 0 0,0-1 0 0 0,0 1 0 0 0,-1 0 0 0 0,1-1 0 0 0,-1 0 0 0 0,2 0 0 0 0,-2 1 0 0 0,0-1-1 0 0,0 1 1 0 0,1-2 0 0 0,-1 1 0 0 0,0 0 0 0 0,0 0 0 0 0,1 0 0 0 0,-1 0 0 0 0,0 0 0 0 0,0-1 0 0 0,1 1 0 0 0,-1-1 0 0 0,-3 0 0 0 0,3 0-214 0 0,-1 0 1 0 0,2 0 0 0 0,-2 0-1 0 0,1-1 1 0 0,0 0 0 0 0,0 0-1 0 0,-1 0 1 0 0,2 0 0 0 0,-2 0-1 0 0,1 0 1 0 0,1 1 0 0 0,-1-2-1 0 0,0 1 1 0 0,0-1 0 0 0,1 1-1 0 0,-4-4 1 0 0,4 5-39 0 0,1-1-1 0 0,0 0 1 0 0,0 1-1 0 0,-1 0 1 0 0,1-1-1 0 0,-1 1 1 0 0,1-1 0 0 0,0 0-1 0 0,0 0 1 0 0,-1 0-1 0 0,1 1 1 0 0,0-1-1 0 0,0 1 1 0 0,0-1-1 0 0,0 0 1 0 0,0 0 0 0 0,0 0-1 0 0,0 1 1 0 0,0-1-1 0 0,0-1 1 0 0,1 1-24 0 0,-1 0 0 0 0,1 0 0 0 0,0 0 0 0 0,-1 0 0 0 0,0 0-1 0 0,1 1 1 0 0,0-1 0 0 0,0 0 0 0 0,0 0 0 0 0,0 0 0 0 0,0 0 0 0 0,0 1 0 0 0,-1-1 0 0 0,2 0 0 0 0,-1 1 0 0 0,0 0 0 0 0,0 0 0 0 0,1-1 0 0 0,-2 1 169 0 0,1-1 0 0 0,-1 1 0 0 0,1 0 0 0 0,0 0 0 0 0,-1 0 0 0 0,1-1 1 0 0,-1 1-1 0 0,1 0 0 0 0,0 0 0 0 0,-1 0 0 0 0,0 0 0 0 0,0 0 0 0 0,1 0 1 0 0,0 0-1 0 0,-1 0 0 0 0,1 0 0 0 0,-1 1 0 0 0,1-1 0 0 0,0 0 0 0 0,-1 0 1 0 0,1 0-1 0 0,-1 1 0 0 0,1-1 0 0 0,-1 0 0 0 0,0 1 0 0 0,0-1 0 0 0,1 0 1 0 0,-1 0-1 0 0,1 0 0 0 0,-1 1 0 0 0,1-1 0 0 0,-1 1 0 0 0,0-1 0 0 0,1 1 1 0 0,-1-1-1 0 0,1 2 0 0 0,-1 6-2531 0 0</inkml:trace>
</inkml:ink>
</file>

<file path=ppt/ink/ink40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4.416"/>
    </inkml:context>
    <inkml:brush xml:id="br0">
      <inkml:brushProperty name="width" value="0.05" units="cm"/>
      <inkml:brushProperty name="height" value="0.05" units="cm"/>
    </inkml:brush>
  </inkml:definitions>
  <inkml:trace contextRef="#ctx0" brushRef="#br0">195 0 5529 0 0,'3'3'4547'0'0,"8"15"-3741"0"0,0 9-25 0 0,-3 1 0 0 0,0-2 0 0 0,-1 2 0 0 0,6 56 0 0 0,-10-46 111 0 0,-2 0 1 0 0,-1-1-1 0 0,-8 49 0 0 0,5-68-836 0 0,0 1 0 0 0,-2-1 0 0 0,-1 0 0 0 0,0-1 0 0 0,0 1 0 0 0,-2-2 0 0 0,-12 23 0 0 0,14-30-45 0 0,1-1 0 0 0,0 0 0 0 0,-2-1 0 0 0,1 1 0 0 0,-1-1 0 0 0,0 0 0 0 0,0 0 0 0 0,-1-1 0 0 0,0 0 0 0 0,0-1 0 0 0,0 1 0 0 0,-1-1 0 0 0,1-1 0 0 0,-2 1 0 0 0,-13 2 0 0 0,21-6-55 0 0,-1 0 1 0 0,0 0-1 0 0,0-1 0 0 0,1 1 0 0 0,-2-1 1 0 0,2 0-1 0 0,-2 0 0 0 0,1 0 0 0 0,1-1 1 0 0,-2 1-1 0 0,2-1 0 0 0,-2 1 0 0 0,2-1 1 0 0,-6-2-1 0 0,-6-6 44 0 0</inkml:trace>
</inkml:ink>
</file>

<file path=ppt/ink/ink40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34.949"/>
    </inkml:context>
    <inkml:brush xml:id="br0">
      <inkml:brushProperty name="width" value="0.05" units="cm"/>
      <inkml:brushProperty name="height" value="0.05" units="cm"/>
    </inkml:brush>
  </inkml:definitions>
  <inkml:trace contextRef="#ctx0" brushRef="#br0">64 8 11979 0 0,'-1'-2'1217'0'0,"1"1"-1195"0"0,0 1 0 0 0,0 0 0 0 0,0 0 0 0 0,0-1 1 0 0,0 1-1 0 0,0 0 0 0 0,0 0 0 0 0,0-1 0 0 0,0 1 0 0 0,0 0 0 0 0,1 0 0 0 0,-1 0 0 0 0,0 0 0 0 0,0 0 1 0 0,0 0-1 0 0,1 0 0 0 0,-1 0 0 0 0,0-1 0 0 0,0 1 0 0 0,0 0 0 0 0,1 0 0 0 0,-1 0 0 0 0,0 0 0 0 0,0 0 0 0 0,1 0 1 0 0,-1 0-1 0 0,0 0 0 0 0,0 0 0 0 0,1 0 0 0 0,-1-1 0 0 0,0 1 0 0 0,0 0 0 0 0,1 0 0 0 0,-1 1 0 0 0,0-1 1 0 0,1 0-1 0 0,7-1 23 0 0,1 0 0 0 0,0 2 1 0 0,0-1-1 0 0,0 1 0 0 0,0 0 1 0 0,-1 0-1 0 0,1 2 1 0 0,0-1-1 0 0,-1 0 0 0 0,0 2 1 0 0,15 6-1 0 0,-18-7 119 0 0,0-1-1 0 0,-1 1 1 0 0,2 0-1 0 0,-2 0 1 0 0,0 1 0 0 0,1-1-1 0 0,-1 0 1 0 0,0 2-1 0 0,1-1 1 0 0,-2 0-1 0 0,1 1 1 0 0,-1-1 0 0 0,0 1-1 0 0,0 0 1 0 0,0 0-1 0 0,-1 0 1 0 0,0 0-1 0 0,0 1 1 0 0,0-1 0 0 0,1 6-1 0 0,-3-7-87 0 0,-1-1 0 0 0,1 0 0 0 0,-1 0 0 0 0,1 1 0 0 0,-1-2 0 0 0,1 2 0 0 0,-1-2 0 0 0,-1 2 0 0 0,1-2 0 0 0,-1 2 0 0 0,1-2 0 0 0,-1 1 0 0 0,0 0 0 0 0,0-1 0 0 0,1 1 0 0 0,-2-1 0 0 0,1 1 0 0 0,0-1 0 0 0,-1 0 0 0 0,0 0 0 0 0,-3 2 0 0 0,-1 2 70 0 0,-1 0 0 0 0,-1-1 0 0 0,0-1 0 0 0,1 1-1 0 0,-17 5 1 0 0,14-7-241 0 0,1-1-1 0 0,-2 0 0 0 0,1 0 0 0 0,0-1 0 0 0,0-1 1 0 0,0 0-1 0 0,0-1 0 0 0,0 0 0 0 0,-1-1 0 0 0,1 0 1 0 0,-17-5-1 0 0,20 6 303 0 0,5 1 854 0 0,6 0 795 0 0,-3 0-1702 0 0,5 0-101 0 0,1 1-47 0 0,36 5-128 0 0,-1-3 1 0 0,50 0-1 0 0,-57-6-36 0 0</inkml:trace>
</inkml:ink>
</file>

<file path=ppt/ink/ink40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55.458"/>
    </inkml:context>
    <inkml:brush xml:id="br0">
      <inkml:brushProperty name="width" value="0.05" units="cm"/>
      <inkml:brushProperty name="height" value="0.05" units="cm"/>
    </inkml:brush>
  </inkml:definitions>
  <inkml:trace contextRef="#ctx0" brushRef="#br0">1 20 5529 0 0,'0'0'2614'0'0,"10"-4"5374"0"0,7-1-7149 0 0,1 2 0 0 0,-1-1-1 0 0,2 3 1 0 0,20-1 0 0 0,76 6 1359 0 0,-14 1-1747 0 0,-77-9-493 0 0,-14 2-3059 0 0</inkml:trace>
</inkml:ink>
</file>

<file path=ppt/ink/ink40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55.803"/>
    </inkml:context>
    <inkml:brush xml:id="br0">
      <inkml:brushProperty name="width" value="0.05" units="cm"/>
      <inkml:brushProperty name="height" value="0.05" units="cm"/>
    </inkml:brush>
  </inkml:definitions>
  <inkml:trace contextRef="#ctx0" brushRef="#br0">0 8 14283 0 0,'0'0'2290'0'0,"20"0"2031"0"0,99 1-2125 0 0,-84 1-1836 0 0,2-2 0 0 0,54-7-1 0 0,-76 4-571 0 0</inkml:trace>
</inkml:ink>
</file>

<file path=ppt/ink/ink40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4.160"/>
    </inkml:context>
    <inkml:brush xml:id="br0">
      <inkml:brushProperty name="width" value="0.05" units="cm"/>
      <inkml:brushProperty name="height" value="0.05" units="cm"/>
    </inkml:brush>
  </inkml:definitions>
  <inkml:trace contextRef="#ctx0" brushRef="#br0">2 24 5529 0 0,'-1'-1'17104'0'0,"159"0"-17069"0"0,-2 0 263 0 0,-98-1-376 0 0,-26 2 29 0 0,-1-2 1 0 0,0 0-1 0 0,39-9 0 0 0,-61 8 143 0 0</inkml:trace>
</inkml:ink>
</file>

<file path=ppt/ink/ink40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4.899"/>
    </inkml:context>
    <inkml:brush xml:id="br0">
      <inkml:brushProperty name="width" value="0.05" units="cm"/>
      <inkml:brushProperty name="height" value="0.05" units="cm"/>
    </inkml:brush>
  </inkml:definitions>
  <inkml:trace contextRef="#ctx0" brushRef="#br0">201 3 4609 0 0,'0'-2'5105'0'0,"7"4"-2483"0"0,12 4-2284 0 0,-1 2 0 0 0,0-1-1 0 0,-1 2 1 0 0,1 1 0 0 0,-2 0 0 0 0,30 24 0 0 0,-34-25-266 0 0,-1 2 1 0 0,-1 0 0 0 0,1 0 0 0 0,-2 1 0 0 0,1 0-1 0 0,-2 1 1 0 0,0-1 0 0 0,-1 2 0 0 0,11 25 0 0 0,-16-35-38 0 0,0 0 0 0 0,-1 0 0 0 0,0 1 1 0 0,-1-2-1 0 0,0 1 0 0 0,1 1 1 0 0,-1-1-1 0 0,0 0 0 0 0,0 0 1 0 0,-1 0-1 0 0,1 0 0 0 0,0 1 0 0 0,-1-1 1 0 0,0 0-1 0 0,-3 5 0 0 0,2-4 35 0 0,-1 1 1 0 0,0 0-1 0 0,-1-1 0 0 0,1 0 0 0 0,-2 0 0 0 0,1 1 0 0 0,1-2 1 0 0,-3 0-1 0 0,-4 6 0 0 0,-5 1 61 0 0,0-1 1 0 0,-1 0-1 0 0,-1-1 1 0 0,1-2-1 0 0,-35 13 1 0 0,22-11-199 0 0,0-1 1 0 0,-2-2-1 0 0,2-2 1 0 0,-2 0-1 0 0,1-2 1 0 0,0-1-1 0 0,-52-5 1 0 0,206 2 407 0 0,-49 0-237 0 0,465-12 2411 0 0,-439 4-2316 0 0,-66 5-112 0 0,36 1-1 0 0,-71 4-11 0 0,-4-1 3 0 0</inkml:trace>
</inkml:ink>
</file>

<file path=ppt/ink/ink40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5.678"/>
    </inkml:context>
    <inkml:brush xml:id="br0">
      <inkml:brushProperty name="width" value="0.05" units="cm"/>
      <inkml:brushProperty name="height" value="0.05" units="cm"/>
    </inkml:brush>
  </inkml:definitions>
  <inkml:trace contextRef="#ctx0" brushRef="#br0">92 0 6913 0 0,'-3'0'14111'0'0,"-6"10"-11840"0"0,-9 15-3167 0 0,6-6 801 0 0,1 0 0 0 0,1 2 0 0 0,-9 22 0 0 0,18-38 52 0 0,-1 1-1 0 0,0 1 1 0 0,0-1-1 0 0,2 0 1 0 0,-2 1-1 0 0,2-1 1 0 0,-1 0-1 0 0,1 0 1 0 0,0 1-1 0 0,1-1 0 0 0,0 0 1 0 0,0 0-1 0 0,-1 0 1 0 0,2 0-1 0 0,0 0 1 0 0,2 7-1 0 0,-2-11 32 0 0,-1 0-1 0 0,0-1 0 0 0,0 1 0 0 0,0 0 1 0 0,1 0-1 0 0,0-1 0 0 0,-1 0 1 0 0,0 1-1 0 0,1 0 0 0 0,0-1 1 0 0,0 0-1 0 0,-1 0 0 0 0,2 0 0 0 0,-1 0 1 0 0,-1 0-1 0 0,1 0 0 0 0,1 0 1 0 0,-1-1-1 0 0,0 0 0 0 0,0 1 0 0 0,0-1 1 0 0,0 1-1 0 0,0-1 0 0 0,1 0 1 0 0,-2 0-1 0 0,2 0 0 0 0,-1 0 1 0 0,0-1-1 0 0,0 1 0 0 0,1-1 0 0 0,3 0 1 0 0,1-2-38 0 0,1 0 1 0 0,0 0-1 0 0,-1 0 1 0 0,1-1-1 0 0,-1 0 0 0 0,0-1 1 0 0,7-5-1 0 0,-6 3-98 0 0,0-1-1 0 0,0 0 0 0 0,0 0 1 0 0,0-1-1 0 0,7-14 1 0 0,3-8-5478 0 0,-10 13-379 0 0</inkml:trace>
</inkml:ink>
</file>

<file path=ppt/ink/ink40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054"/>
    </inkml:context>
    <inkml:brush xml:id="br0">
      <inkml:brushProperty name="width" value="0.05" units="cm"/>
      <inkml:brushProperty name="height" value="0.05" units="cm"/>
    </inkml:brush>
  </inkml:definitions>
  <inkml:trace contextRef="#ctx0" brushRef="#br0">28 21 1840 0 0,'-6'-4'-347'0'0,"-16"-13"17062"0"0,25 17-16562 0 0,8 0-513 0 0,31 0 487 0 0,-14 2-5311 0 0,-11-1-382 0 0</inkml:trace>
</inkml:ink>
</file>

<file path=ppt/ink/ink40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393"/>
    </inkml:context>
    <inkml:brush xml:id="br0">
      <inkml:brushProperty name="width" value="0.05" units="cm"/>
      <inkml:brushProperty name="height" value="0.05" units="cm"/>
    </inkml:brush>
  </inkml:definitions>
  <inkml:trace contextRef="#ctx0" brushRef="#br0">229 141 7370 0 0,'-3'9'425'0'0,"-1"0"1"0"0,1 0 0 0 0,0 0 0 0 0,2 0 0 0 0,-1 0 0 0 0,0 0-1 0 0,1 1 1 0 0,1 10 0 0 0,-2 14 227 0 0,-4 4 64 0 0,-13 94 2337 0 0,14-104-2058 0 0,-2-1-1 0 0,-16 46 1 0 0,20-67-887 0 0,0 0 0 0 0,0 0 0 0 0,0-1 0 0 0,-1 1 0 0 0,0 0 0 0 0,0 0 0 0 0,0-1 0 0 0,-9 7 0 0 0,11-10-107 0 0,0 0 1 0 0,1-1 0 0 0,-2 0-1 0 0,1 1 1 0 0,0-1 0 0 0,0 0 0 0 0,-1 0-1 0 0,2 0 1 0 0,-2-1 0 0 0,0 1-1 0 0,2 0 1 0 0,-2 0 0 0 0,1-1 0 0 0,-1 0-1 0 0,1 0 1 0 0,0 1 0 0 0,-1-1-1 0 0,0-1 1 0 0,1 1 0 0 0,0 0 0 0 0,-1-1-1 0 0,1 0 1 0 0,-1 1 0 0 0,1-1-1 0 0,0 0 1 0 0,-3-1 0 0 0,0-1-446 0 0,1 1 0 0 0,0-1 0 0 0,-1-1 0 0 0,-6-5 0 0 0,-2-6-5903 0 0</inkml:trace>
  <inkml:trace contextRef="#ctx0" brushRef="#br0" timeOffset="1">122 10 3225 0 0,'6'-2'196'0'0,"0"0"1"0"0,1 0-1 0 0,-1 1 1 0 0,0 0-1 0 0,0 0 1 0 0,1 0-1 0 0,-1 1 1 0 0,1 0-1 0 0,8 1 1 0 0,-15-1-167 0 0,80 7 2207 0 0,-48-4-2062 0 0,44 0 0 0 0,-62-4-164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35.013"/>
    </inkml:context>
    <inkml:brush xml:id="br0">
      <inkml:brushProperty name="width" value="0.05" units="cm"/>
      <inkml:brushProperty name="height" value="0.05" units="cm"/>
    </inkml:brush>
  </inkml:definitions>
  <inkml:trace contextRef="#ctx0" brushRef="#br0">60 1 2304 0 0,'1'1'116'0'0,"0"0"-1"0"0,0 0 0 0 0,0 0 1 0 0,0 0-1 0 0,0 0 0 0 0,0 0 1 0 0,0 1-1 0 0,-1-1 0 0 0,1 0 1 0 0,0 1-1 0 0,-1-1 0 0 0,1 0 0 0 0,-1 1 1 0 0,0-1-1 0 0,1 1 0 0 0,-1-1 1 0 0,0 1-1 0 0,0-1 0 0 0,0 3 1 0 0,-1 32 1080 0 0,1-34-1130 0 0,-6 43 1320 0 0,-1 1 0 0 0,-3-1-1 0 0,-1-1 1 0 0,-21 52-1 0 0,27-87-133 0 0,7-18-578 0 0,5-20-70 0 0,5 4-32 0 0,1 0 0 0 0,1 1 0 0 0,21-28 0 0 0,11-8-4108 0 0,1 6-3532 0 0,-46 53 6687 0 0,25-26-3162 0 0,-25 27 3601 0 0,-1-1 1 0 0,1 0-1 0 0,0 0 1 0 0,0 0-1 0 0,0 0 1 0 0,0 1-1 0 0,0-1 1 0 0,0 0-1 0 0,0 1 1 0 0,0-1-1 0 0,0 1 1 0 0,0-1-1 0 0,0 1 1 0 0,0 0-1 0 0,0-1 1 0 0,0 1-1 0 0,0 0 1 0 0,1 0-1 0 0,-1 0 1 0 0,0 0-1 0 0,0 0 1 0 0,0 0-1 0 0,0 0 1 0 0,1 0-1 0 0,0 1 1 0 0,-1 0 448 0 0,0 0 0 0 0,0 1 0 0 0,0-1 0 0 0,0 1 0 0 0,0 0 0 0 0,-1-1 0 0 0,1 1 0 0 0,-1-1 0 0 0,1 1 0 0 0,-1 0 0 0 0,1 0 0 0 0,-1-1 0 0 0,0 1 0 0 0,0 2 0 0 0,0 28 1605 0 0,0-29-1941 0 0,-7 86 1320 0 0,3-59-1156 0 0,2 0-1 0 0,1 1 1 0 0,3 36-1 0 0,0-53-315 0 0</inkml:trace>
</inkml:ink>
</file>

<file path=ppt/ink/ink40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6.764"/>
    </inkml:context>
    <inkml:brush xml:id="br0">
      <inkml:brushProperty name="width" value="0.05" units="cm"/>
      <inkml:brushProperty name="height" value="0.05" units="cm"/>
    </inkml:brush>
  </inkml:definitions>
  <inkml:trace contextRef="#ctx0" brushRef="#br0">23 4 5529 0 0,'-4'-3'8995'0'0,"2"10"-5521"0"0,2 10-3301 0 0,0-17-89 0 0,0 93 169 0 0,-2 221 1611 0 0,2-303-2091 0 0,-1-1 0 0 0,-1 2 0 0 0,0-1 0 0 0,1-1 0 0 0,-8 19-1 0 0</inkml:trace>
</inkml:ink>
</file>

<file path=ppt/ink/ink40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7.227"/>
    </inkml:context>
    <inkml:brush xml:id="br0">
      <inkml:brushProperty name="width" value="0.05" units="cm"/>
      <inkml:brushProperty name="height" value="0.05" units="cm"/>
    </inkml:brush>
  </inkml:definitions>
  <inkml:trace contextRef="#ctx0" brushRef="#br0">225 2 5985 0 0,'-3'-2'13787'0'0,"-4"5"-9118"0"0,-12 6-7120 0 0,11-5 3770 0 0,-29 14-1222 0 0,16-8-993 0 0,-31 12 1 0 0,46-20 648 0 0,-1 0 0 0 0,0-1 1 0 0,0 1-1 0 0,0-1 0 0 0,0 0 1 0 0,1 0-1 0 0,-1-1 0 0 0,0 0 1 0 0,-8-2-1 0 0,14 4-1722 0 0,5 4 981 0 0,9 10 601 0 0,-11-14 372 0 0,29 33-306 0 0,0 0 326 0 0,1 0 0 0 0,1-3 0 0 0,41 32 1 0 0,-43-43-1025 0 0,0 1-4129 0 0</inkml:trace>
</inkml:ink>
</file>

<file path=ppt/ink/ink40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2.082"/>
    </inkml:context>
    <inkml:brush xml:id="br0">
      <inkml:brushProperty name="width" value="0.05" units="cm"/>
      <inkml:brushProperty name="height" value="0.05" units="cm"/>
    </inkml:brush>
  </inkml:definitions>
  <inkml:trace contextRef="#ctx0" brushRef="#br0">26 10 7370 0 0,'0'0'14'0'0,"-1"0"0"0"0,1 0 0 0 0,0 0 0 0 0,0 0 0 0 0,0 0 0 0 0,0-1 1 0 0,0 1-1 0 0,0 0 0 0 0,-1 0 0 0 0,1-1 0 0 0,0 1 0 0 0,0 0 0 0 0,0 0 0 0 0,0-1 1 0 0,0 1-1 0 0,0 0 0 0 0,0 0 0 0 0,0 0 0 0 0,0-1 0 0 0,0 1 0 0 0,0 0 1 0 0,0 0-1 0 0,0-1 0 0 0,0 1 0 0 0,0 0 0 0 0,1 0 0 0 0,-1-1 0 0 0,0 1 1 0 0,0 0-1 0 0,0 0 0 0 0,0 0 0 0 0,0-1 0 0 0,0 1 0 0 0,1 0 0 0 0,-1 0 1 0 0,0 0-1 0 0,0 0 0 0 0,0 0 0 0 0,0 0 0 0 0,1 0 0 0 0,-1 0 0 0 0,0 0 0 0 0,0 0 1 0 0,0 0-1 0 0,1 0 0 0 0,-1 0 0 0 0,0-1 0 0 0,0 1 0 0 0,1 0 0 0 0,16-2 441 0 0,20 6 1194 0 0,-30-2-1019 0 0,-1 0 0 0 0,1 0 0 0 0,0 0 0 0 0,12 7 0 0 0,-17-8-547 0 0,0 0 1 0 0,0 0-1 0 0,-1 0 0 0 0,1 0 1 0 0,0 0-1 0 0,0 1 0 0 0,-2-1 1 0 0,2 0-1 0 0,0 1 0 0 0,-1 0 1 0 0,1-1-1 0 0,-2 0 0 0 0,2 1 1 0 0,-1 0-1 0 0,0 0 0 0 0,0-1 1 0 0,0 2-1 0 0,0-1 0 0 0,-1-1 1 0 0,0 1-1 0 0,2 4 0 0 0,-3-3-77 0 0,1-2 0 0 0,-1 1-1 0 0,1 0 1 0 0,0 0 0 0 0,-1-1-1 0 0,0 1 1 0 0,0 1-1 0 0,0-1 1 0 0,0-2 0 0 0,0 2-1 0 0,0 0 1 0 0,0 0 0 0 0,-1-1-1 0 0,1 0 1 0 0,-1 1 0 0 0,1-1-1 0 0,0 1 1 0 0,-1-2 0 0 0,0 1-1 0 0,-2 2 1 0 0,-6 2-27 0 0,1 0-1 0 0,-15 6 1 0 0,19-10 4 0 0,-4 4 249 0 0,-1-2 0 0 0,0 0 1 0 0,0-1-1 0 0,0 1 1 0 0,-1-1-1 0 0,-13 0 1 0 0,57 1 1330 0 0,5 3-3324 0 0,-7-2-2901 0 0,-10 0-497 0 0</inkml:trace>
</inkml:ink>
</file>

<file path=ppt/ink/ink40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141"/>
    </inkml:context>
    <inkml:brush xml:id="br0">
      <inkml:brushProperty name="width" value="0.05" units="cm"/>
      <inkml:brushProperty name="height" value="0.05" units="cm"/>
    </inkml:brush>
  </inkml:definitions>
  <inkml:trace contextRef="#ctx0" brushRef="#br0">32 82 6913 0 0,'-3'-4'1381'0'0,"-2"0"-1"0"0,3 0 1 0 0,-2-1-1 0 0,1 1 1 0 0,0 0-1 0 0,1-2 1 0 0,-1 2-1 0 0,-2-10 0 0 0,5 13-1204 0 0,-1 0-1 0 0,1 1 1 0 0,0-2-1 0 0,0 1 0 0 0,0 0 1 0 0,-1-1-1 0 0,1 1 0 0 0,0 1 1 0 0,1-1-1 0 0,-1-1 0 0 0,0 1 1 0 0,0 0-1 0 0,0 0 0 0 0,1 0 1 0 0,-1 0-1 0 0,1 0 1 0 0,-1 0-1 0 0,0 0 0 0 0,1-1 1 0 0,1 1-172 0 0,-1 0 0 0 0,0 0 0 0 0,1 0 0 0 0,-2 0 1 0 0,2 0-1 0 0,-1 0 0 0 0,1 1 0 0 0,-1 0 1 0 0,0-1-1 0 0,1 1 0 0 0,0-1 0 0 0,-1 1 1 0 0,0-1-1 0 0,1 1 0 0 0,0 0 0 0 0,-1 0 0 0 0,1 0 1 0 0,1 0-1 0 0,3 1-14 0 0,-1 0 0 0 0,1 0-1 0 0,0 0 1 0 0,-1 0 0 0 0,1 1 0 0 0,-1 1 0 0 0,0-2 0 0 0,0 2-1 0 0,0-1 1 0 0,0 2 0 0 0,-1-1 0 0 0,2 0 0 0 0,4 7 0 0 0,6 3-48 0 0,-3 1 1 0 0,20 24-1 0 0,172 260-136 0 0,-167-240 217 0 0,-35-53-56 0 0,40 67-89 0 0,-39-63-52 0 0,-1-1-1 0 0,1 1 0 0 0,-1 0 0 0 0,0 0 0 0 0,-1 1 0 0 0,2 15 1 0 0,-4-24-5 0 0,1 0 1 0 0,-1-1-1 0 0,0 1 1 0 0,0 0 0 0 0,0 0-1 0 0,0-1 1 0 0,0 1-1 0 0,0 0 1 0 0,-1 0-1 0 0,1-1 1 0 0,0 1 0 0 0,0 0-1 0 0,0 0 1 0 0,-1-1-1 0 0,1 1 1 0 0,-1 0 0 0 0,1 0-1 0 0,-1 0 1 0 0,1-1-1 0 0,0 0 1 0 0,-1 2 0 0 0</inkml:trace>
</inkml:ink>
</file>

<file path=ppt/ink/ink40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468"/>
    </inkml:context>
    <inkml:brush xml:id="br0">
      <inkml:brushProperty name="width" value="0.05" units="cm"/>
      <inkml:brushProperty name="height" value="0.05" units="cm"/>
    </inkml:brush>
  </inkml:definitions>
  <inkml:trace contextRef="#ctx0" brushRef="#br0">448 9 16131 0 0,'-2'-2'272'0'0,"2"1"-156"0"0,0 1 1 0 0,0-1-1 0 0,0 1 0 0 0,-1-1 0 0 0,1 1 0 0 0,0 0 1 0 0,0-1-1 0 0,0 1 0 0 0,0 0 0 0 0,0 0 0 0 0,0 0 0 0 0,-1 0 1 0 0,1-1-1 0 0,0 1 0 0 0,-1 0 0 0 0,1 0 0 0 0,-1-1 1 0 0,1 1-1 0 0,0 0 0 0 0,-1 0 0 0 0,1 0 0 0 0,-1 0 0 0 0,1-1 1 0 0,-1 1-1 0 0,1 0 0 0 0,0 0 0 0 0,-1 0 0 0 0,1 0 1 0 0,0 0-1 0 0,0 0 0 0 0,-1 0 0 0 0,1 0 0 0 0,-1 0 1 0 0,1 0-1 0 0,0 1 0 0 0,-1-1 0 0 0,1 0 0 0 0,-1 0 0 0 0,1 0 1 0 0,0 0-1 0 0,-1 1 0 0 0,1-1 0 0 0,-1 0 0 0 0,1 0 1 0 0,0 1-1 0 0,0-1 0 0 0,0 0 0 0 0,0 0 0 0 0,-1 0 0 0 0,1 0 1 0 0,0 1-1 0 0,-142 174 576 0 0,12 15-216 0 0,107-155-460 0 0,11-17-35 0 0,-54 85-654 0 0,54-82 439 0 0,2 1 1 0 0,-1 0-1 0 0,-5 24 0 0 0,10-21-581 0 0,4 0-8 0 0</inkml:trace>
</inkml:ink>
</file>

<file path=ppt/ink/ink40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8.896"/>
    </inkml:context>
    <inkml:brush xml:id="br0">
      <inkml:brushProperty name="width" value="0.05" units="cm"/>
      <inkml:brushProperty name="height" value="0.05" units="cm"/>
    </inkml:brush>
  </inkml:definitions>
  <inkml:trace contextRef="#ctx0" brushRef="#br0">41 1 6449 0 0,'0'0'338'0'0,"0"0"-1"0"0,-1 0 0 0 0,1 0 0 0 0,-1 0 0 0 0,1 0 0 0 0,-1 0 1 0 0,1 0-1 0 0,-1 0 0 0 0,1 0 0 0 0,0 0 0 0 0,-1 0 0 0 0,1 0 1 0 0,0 0-1 0 0,-5 3 4383 0 0,4-3-4383 0 0,-7 14 2489 0 0,-4 18-2030 0 0,12-32-682 0 0,-3 13 79 0 0,0-1 1 0 0,2-1-1 0 0,0 1 1 0 0,0 0-1 0 0,0 1 1 0 0,1-1-1 0 0,3 20 1 0 0,-2-27-184 0 0,0-1 0 0 0,1 2 0 0 0,-1-1 1 0 0,1-1-1 0 0,0 1 0 0 0,0 0 0 0 0,0-1 1 0 0,1 0-1 0 0,3 6 0 0 0,-4-8-16 0 0,1 1-1 0 0,-2-1 1 0 0,2 0-1 0 0,-1 0 1 0 0,1 0-1 0 0,0 0 1 0 0,-1 0 0 0 0,1-1-1 0 0,-1 1 1 0 0,1 0-1 0 0,1-2 1 0 0,-2 1-1 0 0,2 1 1 0 0,-2-1-1 0 0,8 1 1 0 0,-8-2-48 0 0,-1 0-1 0 0,1 0 1 0 0,0 0 0 0 0,-1-1-1 0 0,1 1 1 0 0,0 0 0 0 0,-1-1-1 0 0,1 1 1 0 0,-1-1 0 0 0,1 0-1 0 0,0 1 1 0 0,-1-1 0 0 0,0 0-1 0 0,1 1 1 0 0,0-1 0 0 0,-1 0-1 0 0,0-1 1 0 0,2 0-1 0 0,0-2-594 0 0,2 1-1 0 0,-3-2 0 0 0,2 2 0 0 0,4-9 0 0 0,2-5-5696 0 0</inkml:trace>
</inkml:ink>
</file>

<file path=ppt/ink/ink40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9.310"/>
    </inkml:context>
    <inkml:brush xml:id="br0">
      <inkml:brushProperty name="width" value="0.05" units="cm"/>
      <inkml:brushProperty name="height" value="0.05" units="cm"/>
    </inkml:brush>
  </inkml:definitions>
  <inkml:trace contextRef="#ctx0" brushRef="#br0">11 39 10594 0 0,'-1'0'76'0'0,"1"0"-1"0"0,0 0 0 0 0,-1-1 0 0 0,1 1 1 0 0,-1 0-1 0 0,1 0 0 0 0,-1-1 0 0 0,1 1 1 0 0,-1 0-1 0 0,1 0 0 0 0,-1 0 0 0 0,1 0 1 0 0,-1-1-1 0 0,1 1 0 0 0,-1 0 0 0 0,1-1 1 0 0,0 1-1 0 0,0-1 0 0 0,0 1 0 0 0,-1-1 1 0 0,1 1-1 0 0,0-1 0 0 0,-1 0 0 0 0,1 1 1 0 0,0 0-1 0 0,0 0 0 0 0,0-1 0 0 0,0 1 1 0 0,-1-1-1 0 0,1 0 0 0 0,0 1 0 0 0,0-1 1 0 0,0 1-1 0 0,0-1 0 0 0,0 0 0 0 0,0 1 1 0 0,1-1-1 0 0,-1 1 0 0 0,0 0 0 0 0,0-1 1 0 0,0 1-1 0 0,1-1 0 0 0,-1 1 0 0 0,0-1 1 0 0,0 1-1 0 0,1-1 0 0 0,-1 1 0 0 0,0-1 1 0 0,0 1-1 0 0,0-1 0 0 0,1 1 0 0 0,-1-1 1 0 0,1 1-1 0 0,-1 0 0 0 0,1 0 0 0 0,-1 0 1 0 0,1 0-1 0 0,-1-1 0 0 0,1 1 0 0 0,-1 0 1 0 0,2-1-1 0 0,1-1 51 0 0,1 0 0 0 0,1 0 0 0 0,-1 0 0 0 0,0 0 1 0 0,7-1-1 0 0,12 2-1479 0 0,-10 2-3925 0 0</inkml:trace>
  <inkml:trace contextRef="#ctx0" brushRef="#br0" timeOffset="1">266 264 5985 0 0,'-1'55'2342'0'0,"-3"-1"-1"0"0,-1 1 1 0 0,-20 80-1 0 0,23-128-2114 0 0,0 0-1 0 0,0 0 0 0 0,-1 0 0 0 0,0 0 1 0 0,0 0-1 0 0,0 0 0 0 0,-2-1 1 0 0,-4 8-1 0 0,7-11-134 0 0,0-2 1 0 0,1 1-1 0 0,-1 0 1 0 0,-1 0-1 0 0,1-1 1 0 0,1 1-1 0 0,-2-1 1 0 0,1 1-1 0 0,0-1 1 0 0,-1 0-1 0 0,1 0 0 0 0,-1 0 1 0 0,1 0-1 0 0,0 0 1 0 0,-1-1-1 0 0,0 1 1 0 0,1-1-1 0 0,-1 0 1 0 0,1 0-1 0 0,-1 0 1 0 0,0 0-1 0 0,1 0 0 0 0,-1 0 1 0 0,1 0-1 0 0,-1-1 1 0 0,-4-1-1 0 0,-27-12-242 0 0,17 2-524 0 0</inkml:trace>
</inkml:ink>
</file>

<file path=ppt/ink/ink40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09.655"/>
    </inkml:context>
    <inkml:brush xml:id="br0">
      <inkml:brushProperty name="width" value="0.05" units="cm"/>
      <inkml:brushProperty name="height" value="0.05" units="cm"/>
    </inkml:brush>
  </inkml:definitions>
  <inkml:trace contextRef="#ctx0" brushRef="#br0">1 13 3225 0 0,'3'-2'288'0'0,"1"1"-288"0"0,-1 0 0 0 0,-1 1 0 0 0,0 0 960 0 0,1-2 144 0 0,6 1 24 0 0,2 0 9 0 0,5-1-433 0 0,3 0-80 0 0,0 1-16 0 0,0 1-8 0 0,-1 1-912 0 0,2 1-176 0 0,-1 5-40 0 0,-4-5-8 0 0</inkml:trace>
</inkml:ink>
</file>

<file path=ppt/ink/ink40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1.673"/>
    </inkml:context>
    <inkml:brush xml:id="br0">
      <inkml:brushProperty name="width" value="0.05" units="cm"/>
      <inkml:brushProperty name="height" value="0.05" units="cm"/>
    </inkml:brush>
  </inkml:definitions>
  <inkml:trace contextRef="#ctx0" brushRef="#br0">1 345 8754 0 0,'0'0'961'0'0,"18"-3"1135"0"0,20-5-1377 0 0,-2-1 1 0 0,0-3 0 0 0,-1-1 0 0 0,1-1 0 0 0,-2-1-1 0 0,-1-3 1 0 0,49-32 0 0 0,-72 44-922 0 0,-3-1 0 0 0,2 0 0 0 0,-1-1 0 0 0,0 1 0 0 0,-1-1 0 0 0,0-1 0 0 0,0 0 0 0 0,-1 1 0 0 0,5-12 0 0 0,-9 17-62 0 0,-1 0 1 0 0,0-1-1 0 0,1 2 0 0 0,-1-2 1 0 0,0 1-1 0 0,0-1 1 0 0,-1 1-1 0 0,1-2 1 0 0,-1 2-1 0 0,1-1 0 0 0,-1 1 1 0 0,0-1-1 0 0,0 1 1 0 0,-1-1-1 0 0,0 1 0 0 0,1 0 1 0 0,0-1-1 0 0,-1 1 1 0 0,-1-1-1 0 0,1 1 0 0 0,-1-1 1 0 0,1 1-1 0 0,-1 0 1 0 0,0 0-1 0 0,0 0 1 0 0,1 0-1 0 0,-2 0 0 0 0,1 0 1 0 0,-1 1-1 0 0,-4-5 1 0 0,6 6 387 0 0,0 0 1 0 0,0 1-1 0 0,0-1 1 0 0,1 0 0 0 0,-1 0-1 0 0,-1 1 1 0 0,1 0 0 0 0,0-1-1 0 0,0 1 1 0 0,0 0-1 0 0,0-1 1 0 0,0 1 0 0 0,0 0-1 0 0,-1-1 1 0 0,1 1 0 0 0,1 0-1 0 0,-2 0 1 0 0,1 0 0 0 0,0 0-1 0 0,-1 0 1 0 0,2 1-1 0 0,-1-1 1 0 0,-1 0 0 0 0,1 0-1 0 0,0 1 1 0 0,-1-1 0 0 0,2 1-1 0 0,-1-1 1 0 0,0 0-1 0 0,0 1 1 0 0,0 0 0 0 0,0-1-1 0 0,0 1 1 0 0,0 0 0 0 0,1 0-1 0 0,-1 0 1 0 0,0 0-1 0 0,0-1 1 0 0,0 1 0 0 0,-1 2-1 0 0,-2 4 265 0 0,-1 0-1 0 0,1 1 0 0 0,-1-1 0 0 0,-3 12 1 0 0,5-12-530 0 0,-7 19 468 0 0,1 1-1 0 0,-10 46 0 0 0,-3 58 1174 0 0,18-104-1231 0 0,-7 60 940 0 0,3 126 1 0 0,8-206-1198 0 0,0-1-5 0 0,0-1 0 0 0,0 1-1 0 0,0-1 1 0 0,-1 1 0 0 0,0 0 0 0 0,0 0 0 0 0,-4 10 0 0 0,3-19 3 0 0,-1 0 0 0 0,2 0 1 0 0,-1 0-1 0 0,-1 0 0 0 0,2 0 1 0 0,0-1-1 0 0,-3-3 0 0 0,0-13-474 0 0,1 2 0 0 0,1-1 0 0 0,0 0 0 0 0,1 0 0 0 0,1 0 0 0 0,1 0-1 0 0,1 0 1 0 0,0 0 0 0 0,2-1 0 0 0,8-26 0 0 0,-8 33 330 0 0,1 1-1 0 0,0 1 1 0 0,0 0-1 0 0,1-1 1 0 0,1 2-1 0 0,0 0 1 0 0,16-20-1 0 0,-18 25 66 0 0,-1 1-1 0 0,0-2 1 0 0,2 2 0 0 0,-1 1-1 0 0,0-2 1 0 0,0 2 0 0 0,1-1-1 0 0,0 1 1 0 0,0 0-1 0 0,0 1 1 0 0,0-1 0 0 0,0 1-1 0 0,1 0 1 0 0,-1 1 0 0 0,0-1-1 0 0,13 0 1 0 0,-15 1 128 0 0,-2 1-1 0 0,1 0 1 0 0,0 1 0 0 0,0-1 0 0 0,-1 0-1 0 0,1 1 1 0 0,1 0 0 0 0,-2 0-1 0 0,1 0 1 0 0,-1 0 0 0 0,1 0 0 0 0,0 0-1 0 0,-1 0 1 0 0,1 1 0 0 0,-2 0-1 0 0,2-1 1 0 0,0 1 0 0 0,-2 0 0 0 0,1 0-1 0 0,1 0 1 0 0,-1 0 0 0 0,-1 0 0 0 0,1 1-1 0 0,0-1 1 0 0,-1 0 0 0 0,0 1-1 0 0,0 0 1 0 0,1-1 0 0 0,-1 1 0 0 0,0-1-1 0 0,0 1 1 0 0,-1 1 0 0 0,0-2-1 0 0,1 1 1 0 0,-1-1 0 0 0,0 2 0 0 0,1-2-1 0 0,-2 4 1 0 0,1 1-84 0 0,0-1 1 0 0,-1 0-1 0 0,1 0 0 0 0,-2 0 0 0 0,1 0 1 0 0,-1 0-1 0 0,0 0 0 0 0,0 0 1 0 0,-1-1-1 0 0,1 1 0 0 0,-2 0 0 0 0,2-1 1 0 0,-2 0-1 0 0,1 0 0 0 0,-2 0 0 0 0,-8 9 1 0 0,7-10-276 0 0,0 1-1 0 0,-1-1 1 0 0,0 1 0 0 0,0-2 0 0 0,0 1 0 0 0,0-1-1 0 0,-1 1 1 0 0,1-2 0 0 0,-1 0 0 0 0,0 0 0 0 0,-1-1 0 0 0,2 1-1 0 0,-1-1 1 0 0,0-1 0 0 0,-1 0 0 0 0,2 0 0 0 0,-1 0 0 0 0,0-1-1 0 0,-1-1 1 0 0,1 1 0 0 0,1-1 0 0 0,-1 0 0 0 0,0 0 0 0 0,-9-6-1 0 0,6 3 127 0 0,-8-4 2973 0 0,35 17 78 0 0,29 15-2780 0 0,1-2 1 0 0,1-2 0 0 0,86 24-1 0 0,-126-42-86 0 0,0 1 0 0 0,1 0-1 0 0,-1-1 1 0 0,1-1 0 0 0,-1 1-1 0 0,1-1 1 0 0,-1-1 0 0 0,0 0-1 0 0,0 0 1 0 0,12-2 0 0 0,-5-4-11 0 0</inkml:trace>
</inkml:ink>
</file>

<file path=ppt/ink/ink40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2.571"/>
    </inkml:context>
    <inkml:brush xml:id="br0">
      <inkml:brushProperty name="width" value="0.05" units="cm"/>
      <inkml:brushProperty name="height" value="0.05" units="cm"/>
    </inkml:brush>
  </inkml:definitions>
  <inkml:trace contextRef="#ctx0" brushRef="#br0">0 38 9674 0 0,'2'-1'13290'0'0,"231"-24"-13302"0"0,-173 17-128 0 0,-25 4-35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3.633"/>
    </inkml:context>
    <inkml:brush xml:id="br0">
      <inkml:brushProperty name="width" value="0.05" units="cm"/>
      <inkml:brushProperty name="height" value="0.05" units="cm"/>
      <inkml:brushProperty name="color" value="#004F8B"/>
    </inkml:brush>
  </inkml:definitions>
  <inkml:trace contextRef="#ctx0" brushRef="#br0">53 1 9154 0 0,'-4'-1'5157'0'0,"8"5"-2248"0"0,19 9-1685 0 0,32 15-2070 0 0,-33-18 841 0 0,-8-4 4 0 0,0 0 1 0 0,0 1-1 0 0,-1 1 0 0 0,0 0 1 0 0,0 0-1 0 0,-1 2 0 0 0,17 15 1 0 0,-28-23 0 0 0,0-1 1 0 0,-1 0 0 0 0,1 0-1 0 0,-1 1 1 0 0,1-1 0 0 0,-1 0 0 0 0,0 1-1 0 0,1-1 1 0 0,-1 1 0 0 0,0-1-1 0 0,0 0 1 0 0,0 1 0 0 0,0-1-1 0 0,0 1 1 0 0,0-1 0 0 0,-1 0-1 0 0,1 1 1 0 0,0-1 0 0 0,-1 0-1 0 0,1 1 1 0 0,-1-1 0 0 0,1 0-1 0 0,-1 1 1 0 0,0-1 0 0 0,1 0-1 0 0,-1 0 1 0 0,0 0 0 0 0,-1 1-1 0 0,-30 35 191 0 0,25-30-135 0 0,-26 24-50 0 0,-1-1-1 0 0,-40 25 1 0 0,-12 12-9 0 0,81-65 24 0 0,7-1 36 0 0,6 2-52 0 0,33 5 12 0 0,0-2 1 0 0,0-1 0 0 0,0-2 0 0 0,0-2-1 0 0,81-8 1 0 0,-83 3-31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1.811"/>
    </inkml:context>
    <inkml:brush xml:id="br0">
      <inkml:brushProperty name="width" value="0.05" units="cm"/>
      <inkml:brushProperty name="height" value="0.05" units="cm"/>
    </inkml:brush>
  </inkml:definitions>
  <inkml:trace contextRef="#ctx0" brushRef="#br0">21 17 5529 0 0,'4'-17'15464'0'0,"-3"27"-14430"0"0,-1 34-834 0 0,-1-1 0 0 0,-11 61 0 0 0,6-61-186 0 0,2-1 0 0 0,2 72 0 0 0,4-83-1577 0 0,2-17-5996 0 0</inkml:trace>
</inkml:ink>
</file>

<file path=ppt/ink/ink4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036"/>
    </inkml:context>
    <inkml:brush xml:id="br0">
      <inkml:brushProperty name="width" value="0.05" units="cm"/>
      <inkml:brushProperty name="height" value="0.05" units="cm"/>
    </inkml:brush>
  </inkml:definitions>
  <inkml:trace contextRef="#ctx0" brushRef="#br0">1 0 12899 0 0,'0'0'1377'0'0,"-1"0"-1095"0"0,12 8 1139 0 0,171 156 456 0 0,-89-78-264 0 0,-36-35-322 0 0,-5-6-490 0 0,-2 2 0 0 0,53 65 1 0 0,-100-108-843 0 0,0 0-18 0 0,-1-1 1 0 0,1 1-1 0 0,0-1 1 0 0,-2 1-1 0 0,4 4 1 0 0,-22-21-5194 0 0,9 7-1234 0 0</inkml:trace>
</inkml:ink>
</file>

<file path=ppt/ink/ink4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406"/>
    </inkml:context>
    <inkml:brush xml:id="br0">
      <inkml:brushProperty name="width" value="0.05" units="cm"/>
      <inkml:brushProperty name="height" value="0.05" units="cm"/>
    </inkml:brush>
  </inkml:definitions>
  <inkml:trace contextRef="#ctx0" brushRef="#br0">335 6 10138 0 0,'0'0'167'0'0,"0"0"0"0"0,0 0 0 0 0,0-1 0 0 0,0 1 0 0 0,0 0 0 0 0,0-1 0 0 0,0 1 0 0 0,0 0-1 0 0,0 0 1 0 0,-1-1 0 0 0,1 1 0 0 0,0 0 0 0 0,0 0 0 0 0,0 0 0 0 0,0 0 0 0 0,0 0 0 0 0,-1 0 0 0 0,1-1 0 0 0,0 1 0 0 0,0 0-1 0 0,0 0 1 0 0,0 0 0 0 0,0-1 0 0 0,0 1 0 0 0,0 0 0 0 0,-1 0 0 0 0,1 0 0 0 0,0 0 0 0 0,0 0 0 0 0,-1-1 0 0 0,1 1 0 0 0,0 0 0 0 0,-1 0-1 0 0,1 0 1 0 0,0 0 0 0 0,0 0 0 0 0,-1 0 0 0 0,1 0 0 0 0,0 0 0 0 0,-1 0 0 0 0,1 0 0 0 0,0 0 0 0 0,0 0 0 0 0,-1 0 0 0 0,1 1-1 0 0,0-1 1 0 0,0 0 0 0 0,0 0 0 0 0,0 0 0 0 0,0 0 0 0 0,-1 0 0 0 0,1 1 0 0 0,0-1 0 0 0,0 0 0 0 0,-11 13 3412 0 0,9-10-4284 0 0,-21 28 1328 0 0,-19 35-1 0 0,5-7-943 0 0,-7 7 147 0 0,-7 6 190 0 0,-47 94-1 0 0,84-131-1666 0 0,11-21-5981 0 0</inkml:trace>
</inkml:ink>
</file>

<file path=ppt/ink/ink4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4.748"/>
    </inkml:context>
    <inkml:brush xml:id="br0">
      <inkml:brushProperty name="width" value="0.05" units="cm"/>
      <inkml:brushProperty name="height" value="0.05" units="cm"/>
    </inkml:brush>
  </inkml:definitions>
  <inkml:trace contextRef="#ctx0" brushRef="#br0">59 45 6913 0 0,'-10'-9'10351'0'0,"16"1"-4338"0"0,2 3-8586 0 0,-6 4 2553 0 0,0 0 0 0 0,0 0 0 0 0,-1 1-1 0 0,1-1 1 0 0,1 0 0 0 0,-2 1-1 0 0,1-1 1 0 0,0 1 0 0 0,0-1 0 0 0,0 1-1 0 0,0 0 1 0 0,1 0 0 0 0,-2 0-1 0 0,1 1 1 0 0,1-1 0 0 0,-2 0 0 0 0,1 1-1 0 0,1 0 1 0 0,-2-1 0 0 0,1 1-1 0 0,0 0 1 0 0,3 1 0 0 0,-3-1-18 0 0,-1 1-1 0 0,0-1 1 0 0,-1 0-1 0 0,1 1 1 0 0,0-2 0 0 0,0 2-1 0 0,0-1 1 0 0,0 1 0 0 0,0-1-1 0 0,-1 0 1 0 0,1 1 0 0 0,-1-1-1 0 0,0 1 1 0 0,0-1 0 0 0,0 0-1 0 0,1 1 1 0 0,-1 0 0 0 0,0-1-1 0 0,0 0 1 0 0,0 1 0 0 0,0 0-1 0 0,-1 0 1 0 0,1-2 0 0 0,0 2-1 0 0,0 0 1 0 0,0-1-1 0 0,-1 0 1 0 0,0 1 0 0 0,1-1-1 0 0,-1 1 1 0 0,-2 1 0 0 0,2 0 36 0 0,0-1 1 0 0,-1 0-1 0 0,0 1 1 0 0,1-1-1 0 0,-1 0 1 0 0,0 0-1 0 0,-1 0 1 0 0,2-1-1 0 0,-2 2 0 0 0,1-2 1 0 0,0 1-1 0 0,-1-1 1 0 0,1 1-1 0 0,-1-1 1 0 0,0 0-1 0 0,1 0 1 0 0,-1 0-1 0 0,1-1 1 0 0,-1 1-1 0 0,0 0 1 0 0,1-1-1 0 0,-2 1 1 0 0,2-1-1 0 0,-1 0 1 0 0,-6-1-1 0 0,8 1 4 0 0,-2 0 1 0 0,0-1-1 0 0,2 1 0 0 0,-2-1 1 0 0,0 1-1 0 0,2-1 1 0 0,-2 0-1 0 0,1 0 0 0 0,0 0 1 0 0,0-1-1 0 0,0 1 0 0 0,0 0 1 0 0,0-1-1 0 0,0 1 1 0 0,0-1-1 0 0,1 1 0 0 0,-1-1 1 0 0,1 0-1 0 0,-1 0 0 0 0,2 0 1 0 0,-2 0-1 0 0,1 0 0 0 0,-1 0 1 0 0,1 0-1 0 0,0-1 1 0 0,1 2-1 0 0,0-2 0 0 0,-1 0 1 0 0,0 2-1 0 0,1-2 0 0 0,-1-2 1 0 0,2 2-60 0 0,-1 2 1 0 0,1-2-1 0 0,-1 0 1 0 0,1 1-1 0 0,-1-1 1 0 0,1 1-1 0 0,0 0 0 0 0,0-1 1 0 0,1 2-1 0 0,-1-2 1 0 0,0 1-1 0 0,0 0 1 0 0,1 0-1 0 0,0 0 1 0 0,2-2-1 0 0,-3 2 22 0 0,0 1-1 0 0,0 0 0 0 0,0 0 1 0 0,0 0-1 0 0,0 0 1 0 0,1 0-1 0 0,-1 0 0 0 0,1 0 1 0 0,-2 0-1 0 0,2 0 1 0 0,-1 1-1 0 0,1 0 0 0 0,-1-1 1 0 0,0 1-1 0 0,1-1 1 0 0,0 1-1 0 0,0 0 0 0 0,-2-1 1 0 0,2 1-1 0 0,0 0 1 0 0,0 0-1 0 0,-1 0 0 0 0,0 0 1 0 0,1 1-1 0 0,0-1 1 0 0,1 1-1 0 0,-3-1-10 0 0,0 1 0 0 0,0-1 0 0 0,1 0 0 0 0,-1 0 0 0 0,0 0 1 0 0,0 0-1 0 0,1 1 0 0 0,-1-1 0 0 0,0 0 0 0 0,0 1 0 0 0,0-1 0 0 0,0 0 0 0 0,1 1 0 0 0,-1-1 0 0 0,0 1 0 0 0,0-1 0 0 0,0 1 1 0 0,0-1-1 0 0,0 0 0 0 0,0 1 0 0 0,0-1 0 0 0,0 1 0 0 0,0-1 0 0 0,0 0 0 0 0,-1 0 0 0 0,1 0 0 0 0,0 1 0 0 0,0-1 1 0 0,0 0-1 0 0,0 1 0 0 0,-1 0 0 0 0,1 0-745 0 0</inkml:trace>
</inkml:ink>
</file>

<file path=ppt/ink/ink4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5.680"/>
    </inkml:context>
    <inkml:brush xml:id="br0">
      <inkml:brushProperty name="width" value="0.05" units="cm"/>
      <inkml:brushProperty name="height" value="0.05" units="cm"/>
    </inkml:brush>
  </inkml:definitions>
  <inkml:trace contextRef="#ctx0" brushRef="#br0">80 60 2761 0 0,'-30'-9'4777'0'0,"27"8"-3678"0"0,-1 1-1 0 0,0-1 0 0 0,1 0 1 0 0,-1 0-1 0 0,1-1 1 0 0,-6-2-1 0 0,8 4-972 0 0,1 0 0 0 0,0 0 0 0 0,-1-1 0 0 0,1 1 0 0 0,0 0 0 0 0,0 0 0 0 0,-1-1 0 0 0,1 1 0 0 0,0 0 0 0 0,0 0 0 0 0,0-1 0 0 0,-1 1 0 0 0,1 0 0 0 0,0-1 0 0 0,0 1 0 0 0,0 0 0 0 0,0-1 0 0 0,0 1 0 0 0,0 0-1 0 0,0 0 1 0 0,0 0 0 0 0,0 0 0 0 0,0-1 0 0 0,0 1 0 0 0,0 0 0 0 0,0-1 0 0 0,0 1 0 0 0,0 0 0 0 0,0-1 0 0 0,0 1 0 0 0,0 0 0 0 0,0-1 0 0 0,0 1 0 0 0,0-1 0 0 0,10-9 739 0 0,15-5-1408 0 0,-22 14 528 0 0,0-1 1 0 0,1 2 0 0 0,-2-1 0 0 0,2 1 0 0 0,-1-1 0 0 0,1 1 0 0 0,-1-1-1 0 0,1 1 1 0 0,5 1 0 0 0,-8-1-5 0 0,0 1 1 0 0,0-1-1 0 0,0 0 0 0 0,0 1 0 0 0,-1-1 1 0 0,1 0-1 0 0,0 0 0 0 0,0 1 0 0 0,0 0 0 0 0,0-1 1 0 0,0 1-1 0 0,-1 0 0 0 0,1 0 0 0 0,-1 0 1 0 0,1-1-1 0 0,-1 1 0 0 0,1-1 0 0 0,0 1 1 0 0,-1 0-1 0 0,1 0 0 0 0,-1 0 0 0 0,1 0 0 0 0,-1 0 1 0 0,0-1-1 0 0,1 1 0 0 0,-1 0 0 0 0,0 1 1 0 0,0-1-1 0 0,0 0 0 0 0,0 0 0 0 0,0-1 0 0 0,0 1 1 0 0,0 0-1 0 0,0 0 0 0 0,0 0 0 0 0,-1 1 1 0 0,1-1-1 0 0,-1 0 0 0 0,0 6-29 0 0,-1-1 0 0 0,0 0 0 0 0,0 0 0 0 0,-1 0-1 0 0,1 1 1 0 0,-2-1 0 0 0,2-1 0 0 0,-6 6 0 0 0,6-8 57 0 0,1-2-1 0 0,0 1 1 0 0,-1 0 0 0 0,0 0-1 0 0,0-1 1 0 0,1 1-1 0 0,-1 0 1 0 0,0-1 0 0 0,0 0-1 0 0,1 0 1 0 0,-2 1 0 0 0,1-1-1 0 0,0 0 1 0 0,0 0 0 0 0,-1 0-1 0 0,2-1 1 0 0,-2 1 0 0 0,0-1-1 0 0,2 1 1 0 0,-2-1 0 0 0,0 0-1 0 0,1 0 1 0 0,0 0 0 0 0,0 0-1 0 0,-5-1 1 0 0,6 1-10 0 0,-1-1 0 0 0,0 1 0 0 0,1-2 0 0 0,0 1 0 0 0,0 0 0 0 0,-1 0 0 0 0,1-1 0 0 0,-1 2-1 0 0,2-2 1 0 0,-1 1 0 0 0,0-1 0 0 0,0 1 0 0 0,0 0 0 0 0,0-1 0 0 0,0 1 0 0 0,0-1 0 0 0,1 1 0 0 0,0-1 0 0 0,-1 0 0 0 0,1 0 0 0 0,-1 1 0 0 0,1-1 0 0 0,0 0 0 0 0,0 0-1 0 0,0 1 1 0 0,0-3 0 0 0,-1 2-52 0 0,1-2 0 0 0,0 1-1 0 0,0 0 1 0 0,1 0 0 0 0,-1-1 0 0 0,1 2-1 0 0,0-2 1 0 0,-1 1 0 0 0,1 0-1 0 0,0 0 1 0 0,0 0 0 0 0,1 0-1 0 0,1-4 1 0 0,-1 6 45 0 0,0-1-1 0 0,-1 0 0 0 0,1 1 1 0 0,0 0-1 0 0,0-1 0 0 0,-1 1 1 0 0,2 0-1 0 0,-1-1 0 0 0,0 1 1 0 0,0 1-1 0 0,1-1 0 0 0,-2 0 1 0 0,2 1-1 0 0,-1-1 1 0 0,0 1-1 0 0,1-1 0 0 0,-1 1 1 0 0,0 0-1 0 0,1 0 0 0 0,-1 0 1 0 0,0 0-1 0 0,0 1 0 0 0,1-1 1 0 0,-1 1-1 0 0,0-1 0 0 0,3 2 1 0 0,-2 3-1894 0 0</inkml:trace>
</inkml:ink>
</file>

<file path=ppt/ink/ink4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6.241"/>
    </inkml:context>
    <inkml:brush xml:id="br0">
      <inkml:brushProperty name="width" value="0.05" units="cm"/>
      <inkml:brushProperty name="height" value="0.05" units="cm"/>
    </inkml:brush>
  </inkml:definitions>
  <inkml:trace contextRef="#ctx0" brushRef="#br0">67 63 920 0 0,'-10'-6'597'0'0,"-8"-7"8087"0"0,17 13-7905 0 0,0-2 0 0 0,0 1 0 0 0,0-1 0 0 0,0 1 0 0 0,0 0 1 0 0,0 0-1 0 0,0-1 0 0 0,1 1 0 0 0,-1-1 0 0 0,0-2 0 0 0,1 3-756 0 0,-1 1 0 0 0,1-1 0 0 0,0 0 0 0 0,0 1 0 0 0,0 0 0 0 0,0-1 0 0 0,0 0 0 0 0,1 0 0 0 0,-1 1 0 0 0,0-1 0 0 0,0 0 0 0 0,0 1 0 0 0,1-1 1 0 0,-1 0-1 0 0,0 1 0 0 0,1-1 0 0 0,0-1-16 0 0,1 0 1 0 0,0 1-1 0 0,-1 0 1 0 0,1 0-1 0 0,0 0 1 0 0,0-1-1 0 0,-1 1 1 0 0,1 0-1 0 0,0 1 1 0 0,0 0-1 0 0,0-1 1 0 0,0 0-1 0 0,1 1 1 0 0,-2-1-1 0 0,2 1 1 0 0,-1 0-1 0 0,-1 0 1 0 0,2 0-1 0 0,-1 0 1 0 0,0 0-1 0 0,0 0 1 0 0,1 1-1 0 0,-2-1 1 0 0,1 1-1 0 0,2 0 1 0 0,-2-1-27 0 0,0 0 1 0 0,0 1-1 0 0,-1-1 1 0 0,1 1-1 0 0,0 0 1 0 0,0-1-1 0 0,-1 1 1 0 0,0 0-1 0 0,1 0 1 0 0,0 0-1 0 0,-1 0 1 0 0,0 0-1 0 0,0 0 1 0 0,1 1-1 0 0,-1-1 1 0 0,1 0-1 0 0,-2 0 1 0 0,1 1-1 0 0,0-1 1 0 0,0 1-1 0 0,0-1 1 0 0,0 1-1 0 0,0 0 1 0 0,-1-1-1 0 0,0 0 1 0 0,1 1-1 0 0,-1 0 1 0 0,1 0-1 0 0,-1-1 0 0 0,1 4 1 0 0,-2-3 35 0 0,1 0 0 0 0,-1 0 1 0 0,1 0-1 0 0,-1 0 0 0 0,1 0 0 0 0,-1 0 1 0 0,0-1-1 0 0,0 1 0 0 0,0 0 0 0 0,-1-1 1 0 0,2 1-1 0 0,-2 0 0 0 0,1 0 0 0 0,-1-1 1 0 0,1 0-1 0 0,0 1 0 0 0,-1-1 0 0 0,0 1 1 0 0,0-1-1 0 0,1-1 0 0 0,-1 1 0 0 0,0 0 0 0 0,0 0 1 0 0,1 0-1 0 0,-2 0 0 0 0,1 0 0 0 0,1-1 1 0 0,-2 0-1 0 0,1 0 0 0 0,1 0 0 0 0,-5 0 1 0 0,3 1 11 0 0,-1-1 0 0 0,1 0 0 0 0,-1-1 1 0 0,1 1-1 0 0,-1 0 0 0 0,1-1 1 0 0,0 0-1 0 0,-1 0 0 0 0,1 0 1 0 0,-1-1-1 0 0,2 2 0 0 0,-2-2 0 0 0,1 0 1 0 0,0 0-1 0 0,0 1 0 0 0,1-2 1 0 0,-2 1-1 0 0,-1-3 0 0 0,4 4-59 0 0,0 0 1 0 0,1 0-1 0 0,-1 1 0 0 0,1-1 0 0 0,0 0 0 0 0,-1 0 0 0 0,1 0 0 0 0,0 0 1 0 0,-1 0-1 0 0,1 0 0 0 0,0 0 0 0 0,-1 0 0 0 0,1 0 0 0 0,0 0 0 0 0,0 0 1 0 0,0 0-1 0 0,0 1 0 0 0,0-2 0 0 0,0 1 0 0 0,0 0 0 0 0,1 0 0 0 0,-1 0 1 0 0,0 0-1 0 0,1 1 0 0 0,-1-1 0 0 0,0 0 0 0 0,1 0 0 0 0,-1 0 0 0 0,0 0 1 0 0,1 0-1 0 0,-1 1 0 0 0,1-1 0 0 0,0 0 0 0 0,0 0 0 0 0,-1 0 0 0 0,1 0 1 0 0,0 1-1 0 0,0-1 0 0 0,-1 0 0 0 0,1 1 0 0 0,1 0 0 0 0,1-3-307 0 0,0 1 1 0 0,1 0-1 0 0,-1 1 0 0 0,0 0 0 0 0,0-1 0 0 0,1 1 0 0 0,-1 0 0 0 0,1 0 0 0 0,-1 1 0 0 0,6-2 1 0 0,-8 2-602 0 0</inkml:trace>
</inkml:ink>
</file>

<file path=ppt/ink/ink4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17.647"/>
    </inkml:context>
    <inkml:brush xml:id="br0">
      <inkml:brushProperty name="width" value="0.05" units="cm"/>
      <inkml:brushProperty name="height" value="0.05" units="cm"/>
    </inkml:brush>
  </inkml:definitions>
  <inkml:trace contextRef="#ctx0" brushRef="#br0">1266 2 6913 0 0,'-9'-2'12245'0'0,"8"3"-11923"0"0,-16 14 3096 0 0,-20 25-5316 0 0,31-32 3055 0 0,-163 210-752 0 0,49-62-106 0 0,38-53-142 0 0,-312 402 359 0 0,374-480-511 0 0,-249 360 5 0 0,149-190-3003 0 0,98-165-4464 0 0</inkml:trace>
</inkml:ink>
</file>

<file path=ppt/ink/ink4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27.382"/>
    </inkml:context>
    <inkml:brush xml:id="br0">
      <inkml:brushProperty name="width" value="0.05" units="cm"/>
      <inkml:brushProperty name="height" value="0.05" units="cm"/>
    </inkml:brush>
  </inkml:definitions>
  <inkml:trace contextRef="#ctx0" brushRef="#br0">143 24 8290 0 0,'18'-14'4265'0'0,"-13"12"-4011"0"0,-1 0 1 0 0,1 1-1 0 0,-1 0 1 0 0,1 0 0 0 0,-1 0-1 0 0,2 1 1 0 0,-2-1-1 0 0,1 1 1 0 0,0 0-1 0 0,0 0 1 0 0,-1 1 0 0 0,0-1-1 0 0,2 1 1 0 0,-2 0-1 0 0,1 0 1 0 0,0 1-1 0 0,-1 0 1 0 0,6 2 0 0 0,-1 0-61 0 0,1 2 1 0 0,-2-1-1 0 0,1 0 1 0 0,0 1-1 0 0,-2 1 1 0 0,1-1-1 0 0,10 12 1 0 0,-15-14-159 0 0,0-1 1 0 0,0 1-1 0 0,0 0 1 0 0,-1 0-1 0 0,0 0 0 0 0,1 0 1 0 0,-2 1-1 0 0,1-1 0 0 0,0 0 1 0 0,0 1-1 0 0,-1 5 1 0 0,0-7-34 0 0,-1-2 1 0 0,0 2 0 0 0,0 0 0 0 0,0-1 0 0 0,0 1-1 0 0,-1-1 1 0 0,1 0 0 0 0,-1 1 0 0 0,1-1 0 0 0,0 0 0 0 0,-1 1-1 0 0,-1-1 1 0 0,1 0 0 0 0,0 0 0 0 0,0 0 0 0 0,0 0-1 0 0,0 0 1 0 0,-1 0 0 0 0,0-1 0 0 0,1 1 0 0 0,-1 0 0 0 0,0 0-1 0 0,-3 1 1 0 0,-4 3-19 0 0,0 0 0 0 0,-1-1-1 0 0,0 1 1 0 0,0-2 0 0 0,0-1-1 0 0,-1 1 1 0 0,0-1 0 0 0,-14 3 0 0 0,-6-2-137 0 0,-54 2 1 0 0,72-5 169 0 0,0-1 0 0 0,0 0-1 0 0,-1-1 1 0 0,1-1 0 0 0,0 0-1 0 0,-23-7 1 0 0,36 9 11 0 0,0 0 1 0 0,0 0-1 0 0,0 0 1 0 0,0 0-1 0 0,0 0 0 0 0,0 0 1 0 0,0 0-1 0 0,0 0 0 0 0,0 0 1 0 0,0 0-1 0 0,0 0 0 0 0,0 0 1 0 0,0 0-1 0 0,0 0 1 0 0,0 0-1 0 0,0 0 0 0 0,0 0 1 0 0,1 0-1 0 0,-1 0 0 0 0,0 0 1 0 0,0 0-1 0 0,0-1 0 0 0,0 1 1 0 0,0 0-1 0 0,0 0 1 0 0,0 0-1 0 0,0 0 0 0 0,0 0 1 0 0,0 0-1 0 0,0 0 0 0 0,0 0 1 0 0,0 0-1 0 0,0 0 0 0 0,0 0 1 0 0,0 0-1 0 0,0 0 1 0 0,0 0-1 0 0,0 0 0 0 0,0-1 1 0 0,0 1-1 0 0,0 0 0 0 0,0 0 1 0 0,0 0-1 0 0,0 0 0 0 0,0 0 1 0 0,0 0-1 0 0,0 0 0 0 0,0 0 1 0 0,-1 0-1 0 0,1 0 1 0 0,0 0-1 0 0,0 0 0 0 0,0 0 1 0 0,0 0-1 0 0,0 0 0 0 0,0 0 1 0 0,0 0-1 0 0,0 0 0 0 0,0 0 1 0 0,0 0-1 0 0,0 0 1 0 0,0 0-1 0 0,0 0 0 0 0,0 0 1 0 0,8-2 569 0 0,8-1-766 0 0,127-10 76 0 0,-47 4-6212 0 0,-53 6-194 0 0</inkml:trace>
</inkml:ink>
</file>

<file path=ppt/ink/ink4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29.687"/>
    </inkml:context>
    <inkml:brush xml:id="br0">
      <inkml:brushProperty name="width" value="0.05" units="cm"/>
      <inkml:brushProperty name="height" value="0.05" units="cm"/>
    </inkml:brush>
  </inkml:definitions>
  <inkml:trace contextRef="#ctx0" brushRef="#br0">325 4 6449 0 0,'-5'-3'16691'0'0,"-28"33"-16583"0"0,0-1 1 0 0,-60 38 0 0 0,-19 17-610 0 0,106-79 515 0 0,-1 0 0 0 0,1 1 1 0 0,1 0-1 0 0,0 0 0 0 0,-7 10 1 0 0,11-14-97 0 0,0-1 0 0 0,0 1 0 0 0,0-1 0 0 0,0 0 0 0 0,1 1 0 0 0,0 0 0 0 0,-1-1 0 0 0,1 0 0 0 0,-1 1 0 0 0,1 0 0 0 0,0 0 0 0 0,0-1 0 0 0,-1 0 0 0 0,1 1 0 0 0,1 0 0 0 0,-1-1 0 0 0,0 1 0 0 0,0 0 0 0 0,1 0 0 0 0,-1-2 0 0 0,1 2 0 0 0,-1 0 0 0 0,0 0 0 0 0,1-1 0 0 0,-1 0 0 0 0,1 1 0 0 0,0-1 1 0 0,0 1-1 0 0,1-2 0 0 0,-1 2 0 0 0,-1-1 0 0 0,4 3 0 0 0,2 0-34 0 0,0 0 1 0 0,0 0-1 0 0,0 0 1 0 0,1-1 0 0 0,0 0-1 0 0,0 0 1 0 0,0-1-1 0 0,0 0 1 0 0,0 1 0 0 0,1-2-1 0 0,7 1 1 0 0,15 1 143 0 0,39-1 1 0 0,-69-2-31 0 0,37 0-676 0 0,-1-1-1 0 0,63-12 1 0 0,-80 9-5437 0 0</inkml:trace>
</inkml:ink>
</file>

<file path=ppt/ink/ink4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0.140"/>
    </inkml:context>
    <inkml:brush xml:id="br0">
      <inkml:brushProperty name="width" value="0.05" units="cm"/>
      <inkml:brushProperty name="height" value="0.05" units="cm"/>
    </inkml:brush>
  </inkml:definitions>
  <inkml:trace contextRef="#ctx0" brushRef="#br0">52 0 10138 0 0,'-1'0'363'0'0,"0"0"1"0"0,1 0-1 0 0,-1 0 0 0 0,1 1 0 0 0,0-1 1 0 0,-1 0-1 0 0,0 0 0 0 0,0 0 0 0 0,1 1 0 0 0,-1-1 1 0 0,1 0-1 0 0,-1 1 0 0 0,0-1 0 0 0,1 0 1 0 0,0 0-1 0 0,0 0 0 0 0,-1 1 0 0 0,1-1 1 0 0,-2 2-1 0 0,-5 16 1360 0 0,6-12-1634 0 0,-8 26 700 0 0,2 2 1 0 0,1 0-1 0 0,-2 37 0 0 0,6 102-3066 0 0,2-160-4999 0 0</inkml:trace>
</inkml:ink>
</file>

<file path=ppt/ink/ink4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1.174"/>
    </inkml:context>
    <inkml:brush xml:id="br0">
      <inkml:brushProperty name="width" value="0.05" units="cm"/>
      <inkml:brushProperty name="height" value="0.05" units="cm"/>
    </inkml:brush>
  </inkml:definitions>
  <inkml:trace contextRef="#ctx0" brushRef="#br0">0 3 6449 0 0,'5'-3'17156'0'0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2.163"/>
    </inkml:context>
    <inkml:brush xml:id="br0">
      <inkml:brushProperty name="width" value="0.05" units="cm"/>
      <inkml:brushProperty name="height" value="0.05" units="cm"/>
    </inkml:brush>
  </inkml:definitions>
  <inkml:trace contextRef="#ctx0" brushRef="#br0">4 2 17972 0 0,'-2'0'2088'0'0,"1"0"-1832"0"0,1-1-128 0 0</inkml:trace>
</inkml:ink>
</file>

<file path=ppt/ink/ink4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39.726"/>
    </inkml:context>
    <inkml:brush xml:id="br0">
      <inkml:brushProperty name="width" value="0.05" units="cm"/>
      <inkml:brushProperty name="height" value="0.05" units="cm"/>
    </inkml:brush>
  </inkml:definitions>
  <inkml:trace contextRef="#ctx0" brushRef="#br0">0 20 3681 0 0,'6'-19'17908'0'0,"0"44"-17844"0"0,-2 1 1 0 0,0 0 0 0 0,0 43-1 0 0,-8 85 245 0 0,0-64-236 0 0,-3 100-73 0 0,7-188-1314 0 0</inkml:trace>
</inkml:ink>
</file>

<file path=ppt/ink/ink4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40.367"/>
    </inkml:context>
    <inkml:brush xml:id="br0">
      <inkml:brushProperty name="width" value="0.05" units="cm"/>
      <inkml:brushProperty name="height" value="0.05" units="cm"/>
    </inkml:brush>
  </inkml:definitions>
  <inkml:trace contextRef="#ctx0" brushRef="#br0">379 1 10594 0 0,'-4'3'10596'0'0,"-38"25"-11464"0"0,-1 0 0 0 0,-88 40 1 0 0,-28-9-6871 0 0,162-59 7935 0 0,-2 0-1 0 0,2 0 1 0 0,-1 1 0 0 0,0-1-1 0 0,0 0 1 0 0,1 0 0 0 0,-2 1-1 0 0,2-1 1 0 0,-1 1 0 0 0,-1 0-1 0 0,1 0 1 0 0,1 1 0 0 0,-1-1-1 0 0,-1-1 1 0 0,1 2 0 0 0,1 2-1 0 0,43 30 1785 0 0,-26-17-1016 0 0,85 58 1746 0 0,57 46-1809 0 0,-157-118-1059 0 0,-1 2 0 0 0,2-2-1 0 0,-2 2 1 0 0,0 0 0 0 0,1-1 0 0 0,-2 1 0 0 0,1 1-1 0 0,4 6 1 0 0,-5-4-6768 0 0</inkml:trace>
</inkml:ink>
</file>

<file path=ppt/ink/ink4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3.613"/>
    </inkml:context>
    <inkml:brush xml:id="br0">
      <inkml:brushProperty name="width" value="0.05" units="cm"/>
      <inkml:brushProperty name="height" value="0.05" units="cm"/>
    </inkml:brush>
  </inkml:definitions>
  <inkml:trace contextRef="#ctx0" brushRef="#br0">451 113 2761 0 0,'3'-4'1282'0'0,"-2"1"0"0"0,1 0 0 0 0,-1 0 0 0 0,0-1 0 0 0,1 1 0 0 0,0-5 0 0 0,-2 5-773 0 0,0 2 1 0 0,-1-2 0 0 0,1 1 0 0 0,-1 0 0 0 0,1 0 0 0 0,-1-1 0 0 0,0 2 0 0 0,0-1 0 0 0,1-1 0 0 0,-1 2 0 0 0,-1-1 0 0 0,1 0 0 0 0,-2-3 0 0 0,-1 1-151 0 0,1 1-1 0 0,-1 0 1 0 0,1-1 0 0 0,-2 1 0 0 0,2 1 0 0 0,-6-3 0 0 0,1-1-302 0 0,0 3-1 0 0,0-1 1 0 0,-1 0-1 0 0,1 2 1 0 0,-2-1-1 0 0,-9-1 1 0 0,8 2-364 0 0,-1 1 0 0 0,1 1-1 0 0,-1 0 1 0 0,1 1 0 0 0,-1 0 0 0 0,-13 4-1 0 0,21-4 225 0 0,0 0 0 0 0,-1 0-1 0 0,2-1 1 0 0,-2 2 0 0 0,1 0-1 0 0,1 0 1 0 0,-2-1-1 0 0,2 1 1 0 0,-1 1 0 0 0,1-2-1 0 0,-1 2 1 0 0,1 1-1 0 0,-1-2 1 0 0,2 1 0 0 0,-2 0-1 0 0,2 1 1 0 0,-1-2 0 0 0,0 2-1 0 0,-2 5 1 0 0,4-4-21 0 0,0-1 1 0 0,0 0-1 0 0,0 1 1 0 0,1-1-1 0 0,-1 0 1 0 0,1 1-1 0 0,0-2 1 0 0,1 1-1 0 0,-1 1 1 0 0,1-1-1 0 0,0 1 1 0 0,0-1-1 0 0,0 0 1 0 0,0 0-1 0 0,1 0 1 0 0,0 0-1 0 0,3 6 1 0 0,5 7-1046 0 0,1 0 0 0 0,18 22 0 0 0,-21-29 846 0 0,4 5 170 0 0,-1 0 0 0 0,-1 0 0 0 0,0 1 0 0 0,-2 0 0 0 0,14 32 0 0 0,-20-43 153 0 0,-1 0 0 0 0,0-1 0 0 0,0 1 0 0 0,1 1 0 0 0,-2-1 0 0 0,1 0 0 0 0,-1 0 0 0 0,0 0 0 0 0,0 1 1 0 0,0-1-1 0 0,-1-1 0 0 0,0 1 0 0 0,0 1 0 0 0,-1-1 0 0 0,1 0 0 0 0,-1-1 0 0 0,0 1 0 0 0,0 0 0 0 0,0-1 0 0 0,-1 0 0 0 0,1 2 0 0 0,-1-3 0 0 0,0 2 0 0 0,-1-1 1 0 0,-5 5-1 0 0,2-3 417 0 0,0 0 1 0 0,0-1 0 0 0,-1 0 0 0 0,0-1 0 0 0,0 1 0 0 0,0-2-1 0 0,0 2 1 0 0,-1-3 0 0 0,0 2 0 0 0,1-3 0 0 0,-1 2 0 0 0,-1-1-1 0 0,2-1 1 0 0,-13 0 0 0 0,13-1-333 0 0,0 0 0 0 0,1 0-1 0 0,0-1 1 0 0,-1 1 0 0 0,0-2-1 0 0,1 1 1 0 0,-1-2 0 0 0,1 2 0 0 0,-1-2-1 0 0,2 0 1 0 0,-1-1 0 0 0,0 1-1 0 0,0-1 1 0 0,1 0 0 0 0,0-1 0 0 0,-1 1-1 0 0,-6-7 1 0 0,11 8-477 0 0,0 1 0 0 0,-1-1-1 0 0,2 0 1 0 0,-1 1 0 0 0,0-2 0 0 0,1 2-1 0 0,0-1 1 0 0,-2-5 0 0 0,-3-11-6003 0 0</inkml:trace>
</inkml:ink>
</file>

<file path=ppt/ink/ink4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4.032"/>
    </inkml:context>
    <inkml:brush xml:id="br0">
      <inkml:brushProperty name="width" value="0.05" units="cm"/>
      <inkml:brushProperty name="height" value="0.05" units="cm"/>
    </inkml:brush>
  </inkml:definitions>
  <inkml:trace contextRef="#ctx0" brushRef="#br0">458 31 4145 0 0,'-5'-2'9170'0'0,"-6"-5"-4576"0"0,6 3-3993 0 0,0 2-1 0 0,-1-1 1 0 0,1 1 0 0 0,-1 0-1 0 0,1 0 1 0 0,-1 0 0 0 0,-11-1-1 0 0,9 2-445 0 0,0 1 0 0 0,0 0 0 0 0,-1 0 0 0 0,1 0-1 0 0,-11 3 1 0 0,11-1-225 0 0,-1 0-1 0 0,-1 1 1 0 0,2 0 0 0 0,-1 0-1 0 0,1 1 1 0 0,0 0-1 0 0,0 1 1 0 0,-1-1 0 0 0,2 1-1 0 0,-14 12 1 0 0,18-15-59 0 0,0 2 1 0 0,0-1 0 0 0,0 1-1 0 0,0 0 1 0 0,0 0-1 0 0,1 0 1 0 0,0-1-1 0 0,-1 2 1 0 0,1-1-1 0 0,1 0 1 0 0,-1 1-1 0 0,1-1 1 0 0,0 1 0 0 0,-1 0-1 0 0,2-1 1 0 0,0 1-1 0 0,0-1 1 0 0,-1 1-1 0 0,1 0 1 0 0,1-1-1 0 0,-1 1 1 0 0,0 0-1 0 0,1-1 1 0 0,0 1 0 0 0,1-1-1 0 0,1 6 1 0 0,5 9-990 0 0,2 0 1 0 0,-1-1 0 0 0,2 0 0 0 0,21 27-1 0 0,-10-14 123 0 0,-13-17 513 0 0,32 51 401 0 0,-37-58 14 0 0,1 2 0 0 0,-2-1-1 0 0,1 1 1 0 0,-2-1 0 0 0,1 1-1 0 0,1 11 1 0 0,-4-18 98 0 0,1 0-1 0 0,-1 0 0 0 0,0 0 1 0 0,0 0-1 0 0,-1 0 0 0 0,1 1 1 0 0,0-2-1 0 0,-1 2 0 0 0,1-1 1 0 0,-1-1-1 0 0,0 1 0 0 0,1 1 1 0 0,-1-1-1 0 0,0-1 0 0 0,0 1 1 0 0,-1 0-1 0 0,0 2 0 0 0,-1 0 52 0 0,0-2 0 0 0,0 1 0 0 0,0-1 0 0 0,-1 1 0 0 0,1-1 0 0 0,0 0 0 0 0,0 0 0 0 0,-8 3 0 0 0,0-1 591 0 0,0 0 0 0 0,-2-1 0 0 0,2-1 0 0 0,-1 1 1 0 0,-15 0-1 0 0,15-3 144 0 0,0 0 1 0 0,0 0 0 0 0,0-1-1 0 0,-22-5 1 0 0,19 1-864 0 0,0 1 0 0 0,1-1-1 0 0,0-1 1 0 0,0 0 0 0 0,1-1 0 0 0,-19-13-1 0 0,15 6-1810 0 0,3-6-5051 0 0</inkml:trace>
</inkml:ink>
</file>

<file path=ppt/ink/ink4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5.452"/>
    </inkml:context>
    <inkml:brush xml:id="br0">
      <inkml:brushProperty name="width" value="0.05" units="cm"/>
      <inkml:brushProperty name="height" value="0.05" units="cm"/>
    </inkml:brush>
  </inkml:definitions>
  <inkml:trace contextRef="#ctx0" brushRef="#br0">162 185 2761 0 0,'-1'-11'17922'0'0,"-23"63"-17672"0"0,3 0 1 0 0,-19 80-1 0 0,-29 159-447 0 0,62-256 197 0 0,8-45-481 0 0,1-1 0 0 0,-1 2 0 0 0,6-16 0 0 0,-2 6-193 0 0,11-47-676 0 0,44-158-5517 0 0,-47 184 5141 0 0,2 1 1 0 0,1 0 0 0 0,35-56 0 0 0,-26 56 1239 0 0,54-80 1109 0 0,-78 119-364 0 0,-1 0 0 0 0,1 1 0 0 0,-1 0 0 0 0,0-1 0 0 0,1 1 0 0 0,0-1-1 0 0,-1 0 1 0 0,1 1 0 0 0,-1-1 0 0 0,1 1 0 0 0,-1 0 0 0 0,0 0 0 0 0,1-1 0 0 0,-1 1 0 0 0,0 0 0 0 0,1 0 0 0 0,-1-1-1 0 0,0 0 1 0 0,0 2 0 0 0,7 19 1110 0 0,12 40-234 0 0,15 98 0 0 0,-3 65-118 0 0,-15-84 2064 0 0,-11-109-1779 0 0,-1-8-1180 0 0,-1 1 1 0 0,-1 1-1 0 0,-1-1 0 0 0,-3 31 1 0 0,2-51-140 0 0,-1-1 0 0 0,1 0 1 0 0,0 0-1 0 0,-1 0 1 0 0,0 0-1 0 0,-1-1 1 0 0,1 1-1 0 0,-1 0 0 0 0,2 0 1 0 0,-2 0-1 0 0,-3 3 1 0 0,4-5-65 0 0,-1 1 0 0 0,0-1 1 0 0,1 1-1 0 0,-1-1 0 0 0,0 0 1 0 0,0 0-1 0 0,1 0 0 0 0,-1 0 1 0 0,0 0-1 0 0,0 0 0 0 0,0 0 1 0 0,0-1-1 0 0,-1 0 0 0 0,2 0 1 0 0,-1 1-1 0 0,-1-1 0 0 0,-3 0 1 0 0,-11-1-465 0 0</inkml:trace>
</inkml:ink>
</file>

<file path=ppt/ink/ink4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5.782"/>
    </inkml:context>
    <inkml:brush xml:id="br0">
      <inkml:brushProperty name="width" value="0.05" units="cm"/>
      <inkml:brushProperty name="height" value="0.05" units="cm"/>
    </inkml:brush>
  </inkml:definitions>
  <inkml:trace contextRef="#ctx0" brushRef="#br0">1 26 13363 0 0,'0'-1'58'0'0,"0"0"0"0"0,0 1 1 0 0,1-1-1 0 0,-1 1 0 0 0,0 0 0 0 0,0 0 0 0 0,1-1 1 0 0,-1 1-1 0 0,0-1 0 0 0,1 1 0 0 0,-1-1 1 0 0,0 1-1 0 0,0-1 0 0 0,1 1 0 0 0,-1-1 0 0 0,1 1 1 0 0,-1 0-1 0 0,1-1 0 0 0,-1 1 0 0 0,1 0 0 0 0,-1 0 1 0 0,1-1-1 0 0,0 1 0 0 0,-1 0 0 0 0,1 0 1 0 0,-1 0-1 0 0,20-3-452 0 0,-18 3 461 0 0,147-8-631 0 0,-52 6 395 0 0,-56-1 105 0 0</inkml:trace>
</inkml:ink>
</file>

<file path=ppt/ink/ink4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6.145"/>
    </inkml:context>
    <inkml:brush xml:id="br0">
      <inkml:brushProperty name="width" value="0.05" units="cm"/>
      <inkml:brushProperty name="height" value="0.05" units="cm"/>
    </inkml:brush>
  </inkml:definitions>
  <inkml:trace contextRef="#ctx0" brushRef="#br0">4 55 11058 0 0,'-1'-2'2179'0'0,"0"2"-2108"0"0,1-1 0 0 0,0 1-1 0 0,0 0 1 0 0,0 0 0 0 0,0 0-1 0 0,0-1 1 0 0,-1 1-1 0 0,1 0 1 0 0,0 0 0 0 0,0 0-1 0 0,0-1 1 0 0,0 1-1 0 0,0 0 1 0 0,0 0 0 0 0,0 0-1 0 0,0-1 1 0 0,0 1 0 0 0,0 0-1 0 0,0 0 1 0 0,0 0-1 0 0,0 0 1 0 0,0 0 0 0 0,0 0-1 0 0,0-1 1 0 0,0 1-1 0 0,0 0 1 0 0,0 0 0 0 0,0 0-1 0 0,0-1 1 0 0,0 1 0 0 0,0 0-1 0 0,0 0 1 0 0,1 0-1 0 0,-1-1 1 0 0,0 1 0 0 0,0 0-1 0 0,0 0 1 0 0,0 0-1 0 0,0 0 1 0 0,1-1 0 0 0,-1 1-1 0 0,0 0 1 0 0,0 0 0 0 0,0 0-1 0 0,1 0 1 0 0,-1 0-1 0 0,0 0 1 0 0,0 0 0 0 0,0-1-1 0 0,0 1 1 0 0,0 0 0 0 0,0 0-1 0 0,0 0 1 0 0,1 0-1 0 0,-1 0 1 0 0,0 0 0 0 0,0 0-1 0 0,1 0 1 0 0,-1 0-1 0 0,0 0 1 0 0,26-7-219 0 0,1 0 0 0 0,48-5 0 0 0,59 4-43 0 0,-13 0-139 0 0,-110 6 250 0 0</inkml:trace>
</inkml:ink>
</file>

<file path=ppt/ink/ink4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6.532"/>
    </inkml:context>
    <inkml:brush xml:id="br0">
      <inkml:brushProperty name="width" value="0.05" units="cm"/>
      <inkml:brushProperty name="height" value="0.05" units="cm"/>
    </inkml:brush>
  </inkml:definitions>
  <inkml:trace contextRef="#ctx0" brushRef="#br0">1 25 13827 0 0,'66'2'1180'0'0,"-30"0"-1348"0"0,41-4-1 0 0,37-15-1247 0 0,-75 7-83 0 0</inkml:trace>
</inkml:ink>
</file>

<file path=ppt/ink/ink41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7.591"/>
    </inkml:context>
    <inkml:brush xml:id="br0">
      <inkml:brushProperty name="width" value="0.05" units="cm"/>
      <inkml:brushProperty name="height" value="0.05" units="cm"/>
    </inkml:brush>
  </inkml:definitions>
  <inkml:trace contextRef="#ctx0" brushRef="#br0">0 7 9674 0 0,'4'0'8101'0'0,"8"-2"-5033"0"0,26 0-3828 0 0,64 7 1022 0 0,-36-1-124 0 0,122-7-1 0 0,-178 1-191 0 0,24-2-5566 0 0,-12 1-796 0 0</inkml:trace>
</inkml:ink>
</file>

<file path=ppt/ink/ink4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8.213"/>
    </inkml:context>
    <inkml:brush xml:id="br0">
      <inkml:brushProperty name="width" value="0.05" units="cm"/>
      <inkml:brushProperty name="height" value="0.05" units="cm"/>
    </inkml:brush>
  </inkml:definitions>
  <inkml:trace contextRef="#ctx0" brushRef="#br0">96 18 5529 0 0,'1'-5'9896'0'0,"11"2"-9819"0"0,-1 0 0 0 0,0 0 0 0 0,1 2 0 0 0,0 0 1 0 0,0 0-1 0 0,-1 0 0 0 0,1 1 0 0 0,0 1 0 0 0,0 0 1 0 0,-1 0-1 0 0,1 2 0 0 0,-1 0 0 0 0,1 0 0 0 0,-1 1 1 0 0,-1 0-1 0 0,2 0 0 0 0,11 8 0 0 0,-16-7-93 0 0,1-1 0 0 0,-1 0 0 0 0,0 2 0 0 0,0 0 0 0 0,-1-1 0 0 0,0 1 0 0 0,0 0 0 0 0,0 1 0 0 0,-1 0 0 0 0,0 0 0 0 0,0 0 0 0 0,-1 1 0 0 0,0-1 0 0 0,0 0 0 0 0,-1 2 0 0 0,1-1 0 0 0,-2 0 0 0 0,1 0 0 0 0,-1 1 0 0 0,0-1 0 0 0,-2 1 0 0 0,1-1 0 0 0,0 1 0 0 0,-2 13 0 0 0,0-12-60 0 0,1 1-1 0 0,-2 0 0 0 0,-1 0 1 0 0,1-1-1 0 0,-2 1 1 0 0,1-1-1 0 0,-2 1 1 0 0,1-1-1 0 0,-1 0 0 0 0,0-1 1 0 0,-10 13-1 0 0,4-9 171 0 0,0-1-1 0 0,0-1 0 0 0,-1 1 1 0 0,-1-1-1 0 0,0-1 0 0 0,0-1 1 0 0,-15 9-1 0 0,10-8 44 0 0,2-1 0 0 0,-2 0 1 0 0,-1-1-1 0 0,-32 9 0 0 0,44-15 30 0 0,0 0 1 0 0,0-1-1 0 0,1-1 0 0 0,-1 1 1 0 0,0-1-1 0 0,0 0 0 0 0,0 0 1 0 0,1-1-1 0 0,-1 1 0 0 0,0-1 1 0 0,0-1-1 0 0,0 0 1 0 0,1 1-1 0 0,-1-2 0 0 0,1 0 1 0 0,0 1-1 0 0,-8-5 0 0 0,6-2 1033 0 0,8 9-1183 0 0,0 0-1 0 0,0 0 0 0 0,0 0 1 0 0,0-1-1 0 0,0 1 0 0 0,0 0 0 0 0,0 0 1 0 0,0 0-1 0 0,0 0 0 0 0,0-1 1 0 0,0 1-1 0 0,0 0 0 0 0,0 0 1 0 0,0 0-1 0 0,1 0 0 0 0,-1-1 1 0 0,0 1-1 0 0,0 0 0 0 0,0 0 0 0 0,0 0 1 0 0,0 0-1 0 0,1 0 0 0 0,-1 0 1 0 0,0 0-1 0 0,0 0 0 0 0,0 0 1 0 0,0 0-1 0 0,0 0 0 0 0,1 0 1 0 0,-1 0-1 0 0,0 0 0 0 0,0 0 1 0 0,0 0-1 0 0,0 0 0 0 0,0 0 0 0 0,25-2 71 0 0,-19 2-160 0 0,67 1-266 0 0,43 0-408 0 0,123-16 0 0 0,-198 9-6374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5.041"/>
    </inkml:context>
    <inkml:brush xml:id="br0">
      <inkml:brushProperty name="width" value="0.05" units="cm"/>
      <inkml:brushProperty name="height" value="0.05" units="cm"/>
    </inkml:brush>
  </inkml:definitions>
  <inkml:trace contextRef="#ctx0" brushRef="#br0">1 268 920 0 0,'-1'-6'12832'0'0,"7"-12"-10068"0"0,9-22-2198 0 0,-4 22-545 0 0,0 1-1 0 0,1 1 0 0 0,1 0 0 0 0,0 1 1 0 0,2 0-1 0 0,-1 1 0 0 0,2 0 1 0 0,0 1-1 0 0,0 1 0 0 0,1 1 1 0 0,0 0-1 0 0,1 1 0 0 0,20-7 0 0 0,-35 16-36 0 0,0 0-1 0 0,1 0 1 0 0,-1 1 0 0 0,0-1-1 0 0,0 1 1 0 0,1 0-1 0 0,-1 0 1 0 0,0 0-1 0 0,1 0 1 0 0,-1 1-1 0 0,0-1 1 0 0,1 1-1 0 0,-1 0 1 0 0,0 0-1 0 0,0 0 1 0 0,0 1 0 0 0,0-1-1 0 0,0 1 1 0 0,0-1-1 0 0,0 1 1 0 0,0 0-1 0 0,-1 0 1 0 0,1 0-1 0 0,-1 0 1 0 0,3 3-1 0 0,7 8-7 0 0,0 0 0 0 0,-1 1 0 0 0,14 22-1 0 0,-17-23-7 0 0,8 11 25 0 0,0-1 1 0 0,2-1-1 0 0,34 35 1 0 0,-45-52 2 0 0,-1 1 0 0 0,1-1 0 0 0,0-1 0 0 0,1 1 0 0 0,-1-1 0 0 0,1 0 1 0 0,11 4-1 0 0,-14-7-4 0 0,0 0 0 0 0,-1 0 0 0 0,1 0 0 0 0,0 0 0 0 0,0-1 0 0 0,0 0 0 0 0,0 0 0 0 0,0 0 0 0 0,0-1 0 0 0,0 1 0 0 0,0-1 0 0 0,-1 0 0 0 0,10-4 0 0 0,-7 2 6 0 0,-1 0-1 0 0,0-1 1 0 0,0 0 0 0 0,0 0 0 0 0,-1 0 0 0 0,1 0 0 0 0,-1-1 0 0 0,0 0 0 0 0,0 0 0 0 0,-1-1 0 0 0,5-7 0 0 0,6-10 100 0 0,19-40-1 0 0,-12 21-47 0 0,-5 13-1115 0 0,1 0-4560 0 0</inkml:trace>
</inkml:ink>
</file>

<file path=ppt/ink/ink4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8.943"/>
    </inkml:context>
    <inkml:brush xml:id="br0">
      <inkml:brushProperty name="width" value="0.05" units="cm"/>
      <inkml:brushProperty name="height" value="0.05" units="cm"/>
    </inkml:brush>
  </inkml:definitions>
  <inkml:trace contextRef="#ctx0" brushRef="#br0">1 15 10138 0 0,'0'0'2665'0'0,"12"-3"850"0"0,85-5-2580 0 0,104 7 1 0 0,-29 0-6064 0 0,-154 0-483 0 0</inkml:trace>
</inkml:ink>
</file>

<file path=ppt/ink/ink4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09.384"/>
    </inkml:context>
    <inkml:brush xml:id="br0">
      <inkml:brushProperty name="width" value="0.05" units="cm"/>
      <inkml:brushProperty name="height" value="0.05" units="cm"/>
    </inkml:brush>
  </inkml:definitions>
  <inkml:trace contextRef="#ctx0" brushRef="#br0">109 1 7402 0 0,'3'2'149'0'0,"0"-1"0"0"0,0 1 0 0 0,0 0 1 0 0,0-1-1 0 0,1 1 0 0 0,4 0 0 0 0,7 3 160 0 0,5 5 92 0 0,0 1 0 0 0,-2 0 0 0 0,1 2-1 0 0,-1 0 1 0 0,16 16 0 0 0,-24-20-239 0 0,0 0 0 0 0,-1 2 0 0 0,0-1-1 0 0,-1 1 1 0 0,-1 0 0 0 0,1 0 0 0 0,-2 1 0 0 0,1 1 0 0 0,6 17 0 0 0,-11-25-120 0 0,-1 0 1 0 0,1 1 0 0 0,-1-1 0 0 0,-1 0-1 0 0,1 1 1 0 0,-1-1 0 0 0,0 0-1 0 0,0 1 1 0 0,-1 0 0 0 0,1-1-1 0 0,0 0 1 0 0,-2 0 0 0 0,1 1 0 0 0,-1 0-1 0 0,-2 4 1 0 0,1-4-23 0 0,0 1 0 0 0,-2-1 0 0 0,1 0 0 0 0,0 0 1 0 0,-1-1-1 0 0,0 2 0 0 0,0-2 0 0 0,0 0 0 0 0,0-1 0 0 0,-8 6 0 0 0,0-1-109 0 0,0-2 0 0 0,0 0 0 0 0,-1 0 1 0 0,1-1-1 0 0,-1 0 0 0 0,-1-2 0 0 0,0 0 0 0 0,1 0 0 0 0,0-2 0 0 0,-23 3 0 0 0,21-5 173 0 0,0 0 0 0 0,-1 0 0 0 0,1 0 0 0 0,0-3 0 0 0,0 0-1 0 0,-18-6 5669 0 0,44 6-4591 0 0,16 0-1823 0 0,145-8 25 0 0,13-3-697 0 0,-147 9-4928 0 0</inkml:trace>
</inkml:ink>
</file>

<file path=ppt/ink/ink4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0.450"/>
    </inkml:context>
    <inkml:brush xml:id="br0">
      <inkml:brushProperty name="width" value="0.05" units="cm"/>
      <inkml:brushProperty name="height" value="0.05" units="cm"/>
    </inkml:brush>
  </inkml:definitions>
  <inkml:trace contextRef="#ctx0" brushRef="#br0">30 3 14283 0 0,'-2'-1'1604'0'0,"1"0"-1538"0"0,1 1-1 0 0,0 0 1 0 0,0 0-1 0 0,0 0 1 0 0,-1 0-1 0 0,1 0 1 0 0,0 0 0 0 0,0-1-1 0 0,0 1 1 0 0,-1 0-1 0 0,1 0 1 0 0,0 0-1 0 0,0 0 1 0 0,-1 0-1 0 0,1 0 1 0 0,0 0-1 0 0,0 0 1 0 0,0 0-1 0 0,0 0 1 0 0,0 0-1 0 0,0 0 1 0 0,0 0 0 0 0,-1 0-1 0 0,1 1 1 0 0,0-1-1 0 0,0 0 1 0 0,0 0-1 0 0,-1 0 1 0 0,1 0-1 0 0,0 0 1 0 0,0 0-1 0 0,0 1 1 0 0,-1-1-1 0 0,1 0 1 0 0,0 0-1 0 0,0 0 1 0 0,0 0 0 0 0,0 1-1 0 0,0-1 1 0 0,-1 0-1 0 0,1 0 1 0 0,0 0-1 0 0,0 0 1 0 0,0 0-1 0 0,0 0 1 0 0,0 0-1 0 0,0 0 1 0 0,0 1-1 0 0,0-1 1 0 0,0 0-1 0 0,0 0 1 0 0,0 1 0 0 0,0-1-1 0 0,0 0 1 0 0,0 0-1 0 0,0 1 1 0 0,0-1-1 0 0,-4 15 4 0 0,-1 0 0 0 0,2-1-1 0 0,0 1 1 0 0,1 1 0 0 0,0 24-1 0 0,2-28-102 0 0,0 0-1 0 0,1 0 1 0 0,1 0-1 0 0,-1 0 1 0 0,2 0-1 0 0,0 0 1 0 0,9 21-1 0 0,-11-31-84 0 0,-1-1 0 0 0,0 1-1 0 0,1 0 1 0 0,0-1 0 0 0,0 0-1 0 0,1 1 1 0 0,-1-1 0 0 0,0 1-1 0 0,0-1 1 0 0,0 0 0 0 0,0 0 0 0 0,1 0-1 0 0,-1 1 1 0 0,0-1 0 0 0,1 0-1 0 0,0-1 1 0 0,-1 1 0 0 0,0 0-1 0 0,1-1 1 0 0,0 1 0 0 0,0 0-1 0 0,-1-1 1 0 0,1 1 0 0 0,0-1-1 0 0,0 0 1 0 0,-1 1 0 0 0,1-1 0 0 0,0 0-1 0 0,-1 0 1 0 0,1-1 0 0 0,0 1-1 0 0,0 0 1 0 0,-1-1 0 0 0,1 1-1 0 0,0-1 1 0 0,0 1 0 0 0,-1-1-1 0 0,0 0 1 0 0,1 0 0 0 0,2-1 0 0 0,8-9-5364 0 0</inkml:trace>
</inkml:ink>
</file>

<file path=ppt/ink/ink4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0.780"/>
    </inkml:context>
    <inkml:brush xml:id="br0">
      <inkml:brushProperty name="width" value="0.05" units="cm"/>
      <inkml:brushProperty name="height" value="0.05" units="cm"/>
    </inkml:brush>
  </inkml:definitions>
  <inkml:trace contextRef="#ctx0" brushRef="#br0">0 0 6913 0 0,'0'0'737'0'0,"2"2"-1738"0"0,-1-1 425 0 0,5 0-8 0 0,4 3 456 0 0,7-1 128 0 0,6 0 0 0 0,5-1-64 0 0,3-1 64 0 0,1-2-64 0 0</inkml:trace>
</inkml:ink>
</file>

<file path=ppt/ink/ink4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1.170"/>
    </inkml:context>
    <inkml:brush xml:id="br0">
      <inkml:brushProperty name="width" value="0.05" units="cm"/>
      <inkml:brushProperty name="height" value="0.05" units="cm"/>
    </inkml:brush>
  </inkml:definitions>
  <inkml:trace contextRef="#ctx0" brushRef="#br0">165 1 14747 0 0,'0'0'1136'0'0,"0"11"295"0"0,3 16-979 0 0,3 133 664 0 0,-6-136-1049 0 0,-2 1 0 0 0,-1 0 0 0 0,0-1 0 0 0,-10 34 0 0 0,11-53 18 0 0,0 1-1 0 0,1-2 1 0 0,-2 1-1 0 0,1-1 1 0 0,0 1-1 0 0,-2-1 1 0 0,2 0-1 0 0,-2 1 1 0 0,1-1-1 0 0,-1 0 1 0 0,1-1-1 0 0,-1 1 1 0 0,0-1-1 0 0,0 1 1 0 0,-5 2-1 0 0,5-5-142 0 0,1 1-1 0 0,0 0 0 0 0,0-1 0 0 0,-1 0 0 0 0,1 0 0 0 0,-1 0 0 0 0,1 0 0 0 0,-1-1 0 0 0,1 1 0 0 0,-1-1 1 0 0,0 0-1 0 0,1 0 0 0 0,-1 0 0 0 0,1-1 0 0 0,-1 1 0 0 0,1-1 0 0 0,-1 0 0 0 0,1 0 0 0 0,-1 0 0 0 0,1 0 1 0 0,-1-1-1 0 0,-4-3 0 0 0,-7-5-6865 0 0</inkml:trace>
</inkml:ink>
</file>

<file path=ppt/ink/ink4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1.497"/>
    </inkml:context>
    <inkml:brush xml:id="br0">
      <inkml:brushProperty name="width" value="0.05" units="cm"/>
      <inkml:brushProperty name="height" value="0.05" units="cm"/>
    </inkml:brush>
  </inkml:definitions>
  <inkml:trace contextRef="#ctx0" brushRef="#br0">1 4 3225 0 0,'7'0'288'0'0,"-4"-2"-288"0"0,3 1 0 0 0,0 1 0 0 0,-2 0 288 0 0,1 0 8 0 0,2 0 0 0 0,6 0 0 0 0,11 1-296 0 0,5 1-144 0 0,2 1 16 0 0</inkml:trace>
</inkml:ink>
</file>

<file path=ppt/ink/ink4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6.893"/>
    </inkml:context>
    <inkml:brush xml:id="br0">
      <inkml:brushProperty name="width" value="0.05" units="cm"/>
      <inkml:brushProperty name="height" value="0.05" units="cm"/>
    </inkml:brush>
  </inkml:definitions>
  <inkml:trace contextRef="#ctx0" brushRef="#br0">8 14 6913 0 0,'-8'-11'12471'0'0,"206"8"-12270"0"0,-61 4-147 0 0,-100 0-1538 0 0,-20-1-5021 0 0</inkml:trace>
</inkml:ink>
</file>

<file path=ppt/ink/ink4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7.377"/>
    </inkml:context>
    <inkml:brush xml:id="br0">
      <inkml:brushProperty name="width" value="0.05" units="cm"/>
      <inkml:brushProperty name="height" value="0.05" units="cm"/>
    </inkml:brush>
  </inkml:definitions>
  <inkml:trace contextRef="#ctx0" brushRef="#br0">267 3 15003 0 0,'-3'-1'1504'0'0,"9"-1"-1242"0"0,10 4-159 0 0,-1-1 0 0 0,1 2 0 0 0,0 1 1 0 0,-2-1-1 0 0,2 2 0 0 0,20 8 0 0 0,-30-9-25 0 0,1-1 0 0 0,0 1 1 0 0,-1-1-1 0 0,1 1 0 0 0,-1 1 0 0 0,0-1 0 0 0,-1 0 0 0 0,0 2 1 0 0,0-1-1 0 0,1 1 0 0 0,-1-1 0 0 0,-1 1 0 0 0,0 0 0 0 0,0 0 1 0 0,-1 1-1 0 0,5 9 0 0 0,-7-13-90 0 0,0 1-1 0 0,0-1 1 0 0,-1 2-1 0 0,0-2 1 0 0,1 1 0 0 0,-2-1-1 0 0,1 1 1 0 0,0-1-1 0 0,-1 1 1 0 0,0 0-1 0 0,0-1 1 0 0,0 1 0 0 0,0-1-1 0 0,0 0 1 0 0,0 0-1 0 0,-1 1 1 0 0,0-1-1 0 0,1 0 1 0 0,-2 0 0 0 0,1 0-1 0 0,0 0 1 0 0,0-1-1 0 0,-1 1 1 0 0,-2 2 0 0 0,-7 6-311 0 0,1 0 1 0 0,-2-2 0 0 0,0 1 0 0 0,-15 7-1 0 0,4-4-445 0 0,-1-1-1 0 0,1 0 0 0 0,-1-3 1 0 0,-1 0-1 0 0,-38 7 0 0 0,23-8 571 0 0,-1-2-1 0 0,-76 0 1 0 0,142-6 882 0 0,477-13 3537 0 0,-368-6-5130 0 0,-117 14-4720 0 0</inkml:trace>
</inkml:ink>
</file>

<file path=ppt/ink/ink4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6:19.112"/>
    </inkml:context>
    <inkml:brush xml:id="br0">
      <inkml:brushProperty name="width" value="0.05" units="cm"/>
      <inkml:brushProperty name="height" value="0.05" units="cm"/>
    </inkml:brush>
  </inkml:definitions>
  <inkml:trace contextRef="#ctx0" brushRef="#br0">0 241 11058 0 0,'0'0'2617'0'0,"11"-1"-297"0"0,59-4-2501 0 0,-11 2 925 0 0,0-2-1 0 0,100-25 0 0 0,-151 27-702 0 0,0 1 1 0 0,0-1 0 0 0,0 0-1 0 0,-1-1 1 0 0,12-6 0 0 0,-17 9-150 0 0,-1 0 0 0 0,0 0 0 0 0,1 0 0 0 0,0 0 0 0 0,-2-1 0 0 0,2 1 0 0 0,-1-1 0 0 0,0 1 0 0 0,0 0 0 0 0,1-1 0 0 0,-2 1 0 0 0,1-1 0 0 0,0 1 0 0 0,-1-1 0 0 0,1 0 0 0 0,0 0 0 0 0,-1 1 0 0 0,1-1 0 0 0,-1 0 0 0 0,1 0 0 0 0,-1 1 0 0 0,0-1 0 0 0,0 0 0 0 0,0 1 0 0 0,0-1 0 0 0,0 0 0 0 0,-1 0 0 0 0,1 1 0 0 0,0-1 0 0 0,-1 0 0 0 0,0 0 0 0 0,0-1 0 0 0,-3-6-120 0 0,-1 0 1 0 0,0 0-1 0 0,0 0 1 0 0,0 2-1 0 0,-1-2 0 0 0,0 1 1 0 0,-1 1-1 0 0,0-1 1 0 0,-10-6-1 0 0,13 10 346 0 0,0 1 0 0 0,0 0-1 0 0,0 0 1 0 0,-1 1 0 0 0,0-1 0 0 0,1 1 0 0 0,-1 0-1 0 0,-1 0 1 0 0,2 0 0 0 0,-1 1 0 0 0,0 1 0 0 0,0-1-1 0 0,-1 0 1 0 0,1 0 0 0 0,0 1 0 0 0,0 0-1 0 0,-1 0 1 0 0,1 1 0 0 0,-8 1 0 0 0,9-1-69 0 0,0 1 1 0 0,0 0 0 0 0,0 0-1 0 0,0 0 1 0 0,0 1-1 0 0,0-1 1 0 0,1 1 0 0 0,0 0-1 0 0,-1 0 1 0 0,1 0-1 0 0,0 0 1 0 0,0 1 0 0 0,0-1-1 0 0,0 1 1 0 0,1 0-1 0 0,-1-1 1 0 0,1 2-1 0 0,-2 4 1 0 0,-4 9 85 0 0,1 1-1 0 0,-7 35 1 0 0,14-51-120 0 0,-15 64 483 0 0,-7 77 0 0 0,19-102-177 0 0,1 1 1 0 0,3-1 0 0 0,4 44-1 0 0,-4-79-438 0 0,-2-9-253 0 0,-2-2-112 0 0,3 4 352 0 0,-2-4 44 0 0,-3-11-81 0 0,0 0 1 0 0,1 0-1 0 0,0 0 0 0 0,2-1 1 0 0,-1 1-1 0 0,2-1 1 0 0,0 1-1 0 0,1-1 1 0 0,1 0-1 0 0,4-27 0 0 0,-3 34 21 0 0,0 1-1 0 0,1 0 1 0 0,-1-1-1 0 0,2 0 0 0 0,-1 2 1 0 0,1-1-1 0 0,0 0 0 0 0,1 0 1 0 0,7-9-1 0 0,-8 12-49 0 0,0 1-1 0 0,0 1 1 0 0,1-2 0 0 0,-1 2-1 0 0,1-1 1 0 0,0 1 0 0 0,0-1-1 0 0,0 2 1 0 0,0-1 0 0 0,1 1-1 0 0,0 0 1 0 0,-1-1 0 0 0,1 2-1 0 0,-1 0 1 0 0,8-2 0 0 0,-7 2 273 0 0,0 1 0 0 0,0 0 0 0 0,0 0 0 0 0,0 0 0 0 0,1 1 0 0 0,-1 0 1 0 0,0 1-1 0 0,0-1 0 0 0,0 1 0 0 0,0 0 0 0 0,0 0 0 0 0,-1 0 0 0 0,0 2 0 0 0,1-2 0 0 0,0 2 1 0 0,-1-1-1 0 0,-1 1 0 0 0,9 7 0 0 0,-8-8-14 0 0,-2 1 0 0 0,1 0 0 0 0,-2 0 0 0 0,2 0 0 0 0,-2 0 1 0 0,1 1-1 0 0,-1-1 0 0 0,1 1 0 0 0,-1 0 0 0 0,0 0 0 0 0,-1-1 0 0 0,1 1 0 0 0,-1 1 0 0 0,1-1 0 0 0,-2-1 1 0 0,0 1-1 0 0,1 1 0 0 0,-1-1 0 0 0,0 0 0 0 0,-1 0 0 0 0,1 0 0 0 0,-2 9 0 0 0,0-10-101 0 0,0 0-1 0 0,1 0 1 0 0,-1-1-1 0 0,0 1 1 0 0,0 0 0 0 0,-1-2-1 0 0,0 2 1 0 0,1-1-1 0 0,-1 1 1 0 0,1-2-1 0 0,-2 1 1 0 0,1 0-1 0 0,0-1 1 0 0,0 1-1 0 0,-1-1 1 0 0,1 0 0 0 0,-2 0-1 0 0,2 0 1 0 0,-1-1-1 0 0,-7 3 1 0 0,1-1-86 0 0,1-1 1 0 0,-1 1-1 0 0,1-2 1 0 0,-1 0 0 0 0,0 0-1 0 0,0-1 1 0 0,-17-1-1 0 0,20 0 72 0 0,-1 0-1 0 0,0-1 1 0 0,0 0-1 0 0,0 0 1 0 0,1-1-1 0 0,0 0 1 0 0,0-1-1 0 0,0 1 1 0 0,0-2-1 0 0,0 1 0 0 0,1 0 1 0 0,-10-9-1 0 0,17 13 63 0 0,-1 0-1 0 0,0 0 1 0 0,0 0 0 0 0,0 0-1 0 0,0 0 1 0 0,0 0-1 0 0,0 0 1 0 0,0 0-1 0 0,0 0 1 0 0,1 0-1 0 0,-1 0 1 0 0,0 0-1 0 0,0 0 1 0 0,0 0 0 0 0,0 0-1 0 0,0 0 1 0 0,0 0-1 0 0,0 0 1 0 0,0 0-1 0 0,0 0 1 0 0,1 0-1 0 0,-1 0 1 0 0,0 0-1 0 0,0 0 1 0 0,0 0 0 0 0,0 0-1 0 0,0 0 1 0 0,0 0-1 0 0,0-1 1 0 0,0 1-1 0 0,0 0 1 0 0,0 0-1 0 0,0 0 1 0 0,0 0-1 0 0,0 0 1 0 0,0 0 0 0 0,0 0-1 0 0,0 0 1 0 0,0-1-1 0 0,0 1 1 0 0,0 0-1 0 0,0 0 1 0 0,0 0-1 0 0,0 0 1 0 0,0 0-1 0 0,0 0 1 0 0,0 0 0 0 0,0 0-1 0 0,0-1 1 0 0,0 1-1 0 0,0 0 1 0 0,0 0-1 0 0,0 0 1 0 0,0 0-1 0 0,-1 0 1 0 0,1 0-1 0 0,0 0 1 0 0,0 0-1 0 0,0 0 1 0 0,0 0 0 0 0,0 0-1 0 0,0-1 1 0 0,0 1-1 0 0,0 0 1 0 0,-1 0-1 0 0,15 3 1086 0 0,16 6 405 0 0,31 16-1259 0 0,202 85 2311 0 0,-243-102-2348 0 0,-8-3-126 0 0,0 0 1 0 0,0 0-1 0 0,0 1 1 0 0,-2 1-1 0 0,1 0 1 0 0,15 13-1 0 0</inkml:trace>
</inkml:ink>
</file>

<file path=ppt/ink/ink4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08.658"/>
    </inkml:context>
    <inkml:brush xml:id="br0">
      <inkml:brushProperty name="width" value="0.05" units="cm"/>
      <inkml:brushProperty name="height" value="0.05" units="cm"/>
    </inkml:brush>
  </inkml:definitions>
  <inkml:trace contextRef="#ctx0" brushRef="#br0">1 35 4145 0 0,'1'-34'17665'0'0,"8"80"-17483"0"0,-2 1 0 0 0,-1 0 1 0 0,-2 47-1 0 0,1-3-148 0 0,2 82-34 0 0,-6-182-5957 0 0,4-35 473 0 0,-2 30 4714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5.645"/>
    </inkml:context>
    <inkml:brush xml:id="br0">
      <inkml:brushProperty name="width" value="0.05" units="cm"/>
      <inkml:brushProperty name="height" value="0.05" units="cm"/>
    </inkml:brush>
  </inkml:definitions>
  <inkml:trace contextRef="#ctx0" brushRef="#br0">0 324 10594 0 0,'2'-10'104'0'0,"0"-1"1"0"0,1 0-1 0 0,0 1 0 0 0,0-1 0 0 0,1 1 1 0 0,1 0-1 0 0,6-11 0 0 0,-4 7 58 0 0,3-8 158 0 0,2 0-1 0 0,0 1 1 0 0,1 1-1 0 0,1 0 1 0 0,1 0-1 0 0,1 2 1 0 0,1 0-1 0 0,28-24 1 0 0,-44 41-246 0 0,1-1 1 0 0,-1 1 0 0 0,1 0 0 0 0,-1 0-1 0 0,1 0 1 0 0,-1 0 0 0 0,1 0-1 0 0,0 1 1 0 0,0-1 0 0 0,-1 0 0 0 0,1 1-1 0 0,0-1 1 0 0,0 1 0 0 0,0 0-1 0 0,0-1 1 0 0,-1 1 0 0 0,1 0 0 0 0,0 0-1 0 0,0 0 1 0 0,0 0 0 0 0,0 1-1 0 0,2 0 1 0 0,0 1 11 0 0,-1-1 0 0 0,0 2 1 0 0,0-1-1 0 0,0 0 0 0 0,0 1 0 0 0,0-1 0 0 0,-1 1 0 0 0,1 0 0 0 0,-1 0 1 0 0,4 5-1 0 0,12 20 32 0 0,-2 1 1 0 0,-1 1 0 0 0,-1 1 0 0 0,19 59-1 0 0,3 9 27 0 0,-14-48-94 0 0,3-1 0 0 0,1-1 0 0 0,3-2-1 0 0,57 73 1 0 0,-85-118-51 0 0,1 0-1 0 0,0 1 1 0 0,0-1 0 0 0,0 0 0 0 0,0 0 0 0 0,0 0-1 0 0,1 0 1 0 0,-1-1 0 0 0,0 1 0 0 0,1-1-1 0 0,5 3 1 0 0,-7-4 1 0 0,0 0-1 0 0,0 0 1 0 0,1 0-1 0 0,-1-1 0 0 0,0 1 1 0 0,0 0-1 0 0,0-1 1 0 0,0 1-1 0 0,1 0 1 0 0,-1-1-1 0 0,0 0 1 0 0,0 1-1 0 0,0-1 0 0 0,0 0 1 0 0,0 1-1 0 0,0-1 1 0 0,0 0-1 0 0,-1 0 1 0 0,1 0-1 0 0,0 0 1 0 0,0 0-1 0 0,-1 0 0 0 0,1 0 1 0 0,0 0-1 0 0,-1 0 1 0 0,1 0-1 0 0,-1 0 1 0 0,1 0-1 0 0,-1-2 1 0 0,8-12 52 0 0,1-5 11 0 0</inkml:trace>
</inkml:ink>
</file>

<file path=ppt/ink/ink4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09.124"/>
    </inkml:context>
    <inkml:brush xml:id="br0">
      <inkml:brushProperty name="width" value="0.05" units="cm"/>
      <inkml:brushProperty name="height" value="0.05" units="cm"/>
    </inkml:brush>
  </inkml:definitions>
  <inkml:trace contextRef="#ctx0" brushRef="#br0">278 0 13395 0 0,'-4'4'5085'0'0,"-4"8"-3486"0"0,-3 2-1363 0 0,-5 6 285 0 0,-2 1 0 0 0,-34 30-1 0 0,26-31-1454 0 0,1 0-1 0 0,-2-1 0 0 0,-53 27 1 0 0,71-45 12 0 0,8-2-449 0 0,4 1 1258 0 0,7 2 14 0 0,0 1 1 0 0,-1-1-1 0 0,0 2 1 0 0,-1 0-1 0 0,18 9 1 0 0,45 33-101 0 0,-41-25 71 0 0,5 2 118 0 0,-13-10 7 0 0,-1 1 0 0 0,0 1 1 0 0,-1 2-1 0 0,-1-1 0 0 0,24 27 0 0 0,-41-40-81 0 0,-2-2 31 0 0</inkml:trace>
</inkml:ink>
</file>

<file path=ppt/ink/ink4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0.745"/>
    </inkml:context>
    <inkml:brush xml:id="br0">
      <inkml:brushProperty name="width" value="0.05" units="cm"/>
      <inkml:brushProperty name="height" value="0.05" units="cm"/>
    </inkml:brush>
  </inkml:definitions>
  <inkml:trace contextRef="#ctx0" brushRef="#br0">45 1 7258 0 0,'11'-1'390'0'0,"8"1"-416"0"0,0 1 1 0 0,0 0-1 0 0,24 5 1 0 0,-38-5 197 0 0,0 0 0 0 0,-1 0 1 0 0,0 1-1 0 0,1-1 0 0 0,-1 1 0 0 0,0 0 0 0 0,1 0 1 0 0,-2 1-1 0 0,2-1 0 0 0,-2 1 0 0 0,1-1 1 0 0,0 2-1 0 0,-1-2 0 0 0,1 2 0 0 0,-2-1 0 0 0,2 1 1 0 0,-1 0-1 0 0,-1 0 0 0 0,4 6 0 0 0,-5-8-54 0 0,-1 0 0 0 0,1 0-1 0 0,-1 1 1 0 0,0-1 0 0 0,0 0-1 0 0,0 0 1 0 0,0 0 0 0 0,0 0-1 0 0,-1 0 1 0 0,1 1-1 0 0,-1-2 1 0 0,1 2 0 0 0,-1-1-1 0 0,0-1 1 0 0,1 2 0 0 0,-1-1-1 0 0,0-1 1 0 0,0 1 0 0 0,-1 0-1 0 0,1 0 1 0 0,1-1 0 0 0,-2 1-1 0 0,0 0 1 0 0,1-1 0 0 0,-1 0-1 0 0,-2 2 1 0 0,-5 6 215 0 0,1-2-1 0 0,-2 0 1 0 0,-12 7 0 0 0,10-7-720 0 0,-2 0 0 0 0,1-2-1 0 0,0 2 1 0 0,0-3 0 0 0,-1 0 0 0 0,-1 0-1 0 0,1-2 1 0 0,0 1 0 0 0,-1-1 0 0 0,-15-1 6320 0 0,45-2-4763 0 0,22-1-1930 0 0,105 6-1035 0 0,-114-4-3993 0 0</inkml:trace>
</inkml:ink>
</file>

<file path=ppt/ink/ink4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7:11.412"/>
    </inkml:context>
    <inkml:brush xml:id="br0">
      <inkml:brushProperty name="width" value="0.05" units="cm"/>
      <inkml:brushProperty name="height" value="0.05" units="cm"/>
    </inkml:brush>
  </inkml:definitions>
  <inkml:trace contextRef="#ctx0" brushRef="#br0">15 3 10138 0 0,'32'-2'1729'0'0,"-25"1"-1666"0"0,0 2 0 0 0,0-1 0 0 0,-1 1 1 0 0,1 0-1 0 0,0 0 0 0 0,-1 1 1 0 0,1 0-1 0 0,-1 0 0 0 0,10 5 0 0 0,-7-2 471 0 0,1 0 0 0 0,-1 1 0 0 0,0 0 0 0 0,16 14 0 0 0,-23-19-481 0 0,-1 1 0 0 0,1-2 0 0 0,0 2 0 0 0,-1 0 0 0 0,1 0 0 0 0,-2-1 0 0 0,2 1 1 0 0,-1 0-1 0 0,0 0 0 0 0,1-1 0 0 0,-1 1 0 0 0,-1 0 0 0 0,0 0 0 0 0,1 0 0 0 0,0 0 1 0 0,-1 0-1 0 0,1 0 0 0 0,-1 0 0 0 0,1 1 0 0 0,-1-2 0 0 0,0 1 0 0 0,0 1 0 0 0,-1 2 1 0 0,0-3 29 0 0,-1 1 1 0 0,2 0 0 0 0,-2-1 0 0 0,0 1-1 0 0,0 0 1 0 0,1-1 0 0 0,-1 0 0 0 0,0 0 0 0 0,-1 1-1 0 0,2-1 1 0 0,-2 0 0 0 0,1-1 0 0 0,-1 1-1 0 0,0 0 1 0 0,1-1 0 0 0,-4 2 0 0 0,-11 5-137 0 0,1-1 0 0 0,-1-2 0 0 0,0 0 0 0 0,-1 0 0 0 0,0-1 0 0 0,-19 1 0 0 0,10-1 37 0 0,102-10 2569 0 0,16-2-3376 0 0,-53 3 488 0 0</inkml:trace>
</inkml:ink>
</file>

<file path=ppt/ink/ink4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7.473"/>
    </inkml:context>
    <inkml:brush xml:id="br0">
      <inkml:brushProperty name="width" value="0.05" units="cm"/>
      <inkml:brushProperty name="height" value="0.05" units="cm"/>
    </inkml:brush>
  </inkml:definitions>
  <inkml:trace contextRef="#ctx0" brushRef="#br0">4 74 6913 0 0,'-3'-7'9442'0'0,"17"2"-9491"0"0,0-1-1 0 0,1 1 1 0 0,-1 2-1 0 0,30-5 0 0 0,67-1 46 0 0,-25 3 96 0 0,-58 4-172 0 0,1-1-338 0 0,0-1 0 0 0,31-9 1 0 0,-48 10-4907 0 0</inkml:trace>
</inkml:ink>
</file>

<file path=ppt/ink/ink4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7.881"/>
    </inkml:context>
    <inkml:brush xml:id="br0">
      <inkml:brushProperty name="width" value="0.05" units="cm"/>
      <inkml:brushProperty name="height" value="0.05" units="cm"/>
    </inkml:brush>
  </inkml:definitions>
  <inkml:trace contextRef="#ctx0" brushRef="#br0">16 1 10594 0 0,'0'0'819'0'0,"19"0"-2651"0"0,3 3 1725 0 0,1 1-1 0 0,-1 1 1 0 0,0 0 0 0 0,0 2 0 0 0,0 1 0 0 0,-2 1-1 0 0,1 0 1 0 0,-1 2 0 0 0,0 0 0 0 0,34 26 0 0 0,-49-33 151 0 0,0 0 0 0 0,-1 0 1 0 0,0 0-1 0 0,1 0 0 0 0,-2 2 1 0 0,1-2-1 0 0,-1 1 0 0 0,1 0 1 0 0,-1 1-1 0 0,0-1 0 0 0,2 7 1 0 0,-4-10-12 0 0,0 1 1 0 0,-1 1-1 0 0,0-2 1 0 0,0 1-1 0 0,1 0 1 0 0,-1 0-1 0 0,0 0 1 0 0,-1 0-1 0 0,1 0 1 0 0,0 0-1 0 0,0 0 1 0 0,-1 0-1 0 0,0 0 1 0 0,0-1-1 0 0,0 2 1 0 0,0-2-1 0 0,-1 1 1 0 0,1 0-1 0 0,0-1 1 0 0,-1 1-1 0 0,0-1 1 0 0,1 0-1 0 0,-2 1 1 0 0,-1 1-1 0 0,-4 4 327 0 0,-1 0 0 0 0,1-1 0 0 0,-2 0-1 0 0,0-1 1 0 0,1 1 0 0 0,-1-1 0 0 0,0-1-1 0 0,0-1 1 0 0,-1 1 0 0 0,0-1 0 0 0,0-1-1 0 0,0 0 1 0 0,-18 2 0 0 0,13-3-307 0 0,-1 0 0 0 0,1-2 0 0 0,-1 0 0 0 0,0-2 0 0 0,1 0 1 0 0,-1 0-1 0 0,1-1 0 0 0,-26-9 0 0 0,53 9 5412 0 0,15-2-6178 0 0,241-25-1389 0 0,-232 25-4320 0 0</inkml:trace>
</inkml:ink>
</file>

<file path=ppt/ink/ink4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8.461"/>
    </inkml:context>
    <inkml:brush xml:id="br0">
      <inkml:brushProperty name="width" value="0.05" units="cm"/>
      <inkml:brushProperty name="height" value="0.05" units="cm"/>
    </inkml:brush>
  </inkml:definitions>
  <inkml:trace contextRef="#ctx0" brushRef="#br0">1 29 11522 0 0,'0'0'1797'0'0,"11"0"2722"0"0,173-10-4857 0 0,-115 9 158 0 0,91-13 0 0 0,-142 11 180 0 0</inkml:trace>
</inkml:ink>
</file>

<file path=ppt/ink/ink4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8.865"/>
    </inkml:context>
    <inkml:brush xml:id="br0">
      <inkml:brushProperty name="width" value="0.05" units="cm"/>
      <inkml:brushProperty name="height" value="0.05" units="cm"/>
    </inkml:brush>
  </inkml:definitions>
  <inkml:trace contextRef="#ctx0" brushRef="#br0">69 7 6449 0 0,'47'-7'1003'0'0,"-30"7"-1063"0"0,-1 1 0 0 0,0 1 0 0 0,0-1-1 0 0,1 3 1 0 0,-1-1 0 0 0,-1 2 0 0 0,1 0 0 0 0,-1 0-1 0 0,0 2 1 0 0,0 0 0 0 0,0 0 0 0 0,-1 2 0 0 0,24 17-1 0 0,-35-24 54 0 0,0 1 0 0 0,-1-1 0 0 0,1 2 0 0 0,-1-2 0 0 0,0 1-1 0 0,1 1 1 0 0,-1-2 0 0 0,-1 2 0 0 0,1-1 0 0 0,0 1 0 0 0,-1-1 0 0 0,1 1-1 0 0,-2-1 1 0 0,1 0 0 0 0,0 1 0 0 0,1 5 0 0 0,-2-6 156 0 0,-1 1 0 0 0,1-1 0 0 0,0 1 0 0 0,-1-2 0 0 0,0 2 0 0 0,0-1 0 0 0,1 1 1 0 0,-2-2-1 0 0,1 2 0 0 0,-1-1 0 0 0,0 0 0 0 0,1-1 0 0 0,-1 2 0 0 0,0-2 0 0 0,1 1 0 0 0,-2 0 0 0 0,1-1 1 0 0,-4 3-1 0 0,-4 5 611 0 0,-1-1 0 0 0,-1-1 1 0 0,1 1-1 0 0,-24 10 0 0 0,20-11-922 0 0,-1-1 1 0 0,0-2-1 0 0,-26 7 0 0 0,17-7-585 0 0,1-1-1 0 0,0-2 1 0 0,-1-1-1 0 0,1-1 0 0 0,-47-4 1 0 0,82 3 8391 0 0,22-2-5987 0 0,17-3-2962 0 0,66-5-218 0 0,-82 7-3658 0 0</inkml:trace>
</inkml:ink>
</file>

<file path=ppt/ink/ink4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9.210"/>
    </inkml:context>
    <inkml:brush xml:id="br0">
      <inkml:brushProperty name="width" value="0.05" units="cm"/>
      <inkml:brushProperty name="height" value="0.05" units="cm"/>
    </inkml:brush>
  </inkml:definitions>
  <inkml:trace contextRef="#ctx0" brushRef="#br0">1 15 14283 0 0,'-1'-2'2588'0'0,"6"0"-1165"0"0,15-1-956 0 0,25-1-1233 0 0,277 1 325 0 0,-302 3 35 0 0</inkml:trace>
</inkml:ink>
</file>

<file path=ppt/ink/ink4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8:59.632"/>
    </inkml:context>
    <inkml:brush xml:id="br0">
      <inkml:brushProperty name="width" value="0.05" units="cm"/>
      <inkml:brushProperty name="height" value="0.05" units="cm"/>
    </inkml:brush>
  </inkml:definitions>
  <inkml:trace contextRef="#ctx0" brushRef="#br0">228 1 5065 0 0,'0'0'232'0'0,"15"1"-120"0"0,1 3-212 0 0,0 1 0 0 0,0 1 0 0 0,-1 1 1 0 0,0 0-1 0 0,28 19 0 0 0,-36-21 76 0 0,0 0 0 0 0,0 0 0 0 0,-1 1 1 0 0,1-1-1 0 0,-1 2 0 0 0,0-1 0 0 0,-1 1 1 0 0,0 0-1 0 0,0 0 0 0 0,0 1 0 0 0,-1-1 0 0 0,-1 1 1 0 0,5 10-1 0 0,-7-15 69 0 0,0-2 1 0 0,-1 2-1 0 0,1 0 1 0 0,-1-1-1 0 0,0 1 1 0 0,0-1-1 0 0,0 0 1 0 0,0 1-1 0 0,-1-1 1 0 0,1 1-1 0 0,-1 0 1 0 0,1-2-1 0 0,-1 2 1 0 0,0 0-1 0 0,-1 2 1 0 0,0-1 230 0 0,-1 0 1 0 0,1 0 0 0 0,-1-1 0 0 0,0 1 0 0 0,0-1 0 0 0,0 0 0 0 0,-7 6-1 0 0,-3 0 1011 0 0,0 0-1 0 0,-1-1 0 0 0,-26 10 0 0 0,18-9-1709 0 0,-49 13 0 0 0,47-16-800 0 0,0-1 0 0 0,0-3 0 0 0,-2 1 0 0 0,2-2 0 0 0,0-1 0 0 0,-1-1 0 0 0,-43-10 10182 0 0,67 10-8668 0 0,12-3 3710 0 0,31-4-4587 0 0,-33 7 767 0 0,286-26-979 0 0,-47 6-253 0 0,-215 17-3997 0 0</inkml:trace>
</inkml:ink>
</file>

<file path=ppt/ink/ink4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0.770"/>
    </inkml:context>
    <inkml:brush xml:id="br0">
      <inkml:brushProperty name="width" value="0.05" units="cm"/>
      <inkml:brushProperty name="height" value="0.05" units="cm"/>
    </inkml:brush>
  </inkml:definitions>
  <inkml:trace contextRef="#ctx0" brushRef="#br0">0 1 6913 0 0,'2'16'9028'0'0,"3"63"-9304"0"0,14 55 400 0 0,-12-98-162 0 0,-2-1 0 0 0,-1 1 0 0 0,-1 38 0 0 0,-4-60-348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5.992"/>
    </inkml:context>
    <inkml:brush xml:id="br0">
      <inkml:brushProperty name="width" value="0.05" units="cm"/>
      <inkml:brushProperty name="height" value="0.05" units="cm"/>
    </inkml:brush>
  </inkml:definitions>
  <inkml:trace contextRef="#ctx0" brushRef="#br0">613 1 11522 0 0,'-2'1'330'0'0,"-1"0"-1"0"0,0 0 0 0 0,0 0 0 0 0,1 1 0 0 0,-1-1 0 0 0,1 1 1 0 0,-1 0-1 0 0,1-1 0 0 0,0 1 0 0 0,-1 0 0 0 0,1 1 0 0 0,0-1 1 0 0,-2 4-1 0 0,-4 2 42 0 0,-60 66 696 0 0,-73 106 1 0 0,-54 59-69 0 0,106-138-850 0 0,24-26-142 0 0,54-63-147 0 0</inkml:trace>
</inkml:ink>
</file>

<file path=ppt/ink/ink4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1.129"/>
    </inkml:context>
    <inkml:brush xml:id="br0">
      <inkml:brushProperty name="width" value="0.05" units="cm"/>
      <inkml:brushProperty name="height" value="0.05" units="cm"/>
    </inkml:brush>
  </inkml:definitions>
  <inkml:trace contextRef="#ctx0" brushRef="#br0">249 1 8754 0 0,'-2'1'5389'0'0,"-8"4"-4383"0"0,-91 60 1524 0 0,-11 7-4266 0 0,89-57 884 0 0,52 9-1404 0 0,4-3 2277 0 0,0-2 0 0 0,1-1 1 0 0,1-1-1 0 0,1-2 0 0 0,0-2 1 0 0,47 11-1 0 0,-54-17-4683 0 0</inkml:trace>
</inkml:ink>
</file>

<file path=ppt/ink/ink4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3.718"/>
    </inkml:context>
    <inkml:brush xml:id="br0">
      <inkml:brushProperty name="width" value="0.05" units="cm"/>
      <inkml:brushProperty name="height" value="0.05" units="cm"/>
    </inkml:brush>
  </inkml:definitions>
  <inkml:trace contextRef="#ctx0" brushRef="#br0">50 258 1840 0 0,'-30'9'2733'0'0,"11"-6"2336"0"0,100-5-645 0 0,-47 0-4380 0 0,0-2 1 0 0,-1 0-1 0 0,62-19 0 0 0,26-21 177 0 0,-108 38-144 0 0,0-1-1 0 0,-1 0 1 0 0,1-1-1 0 0,-2 0 0 0 0,1 0 1 0 0,19-19-1 0 0,-30 25-217 0 0,1-1 0 0 0,0 2-1 0 0,0-2 1 0 0,-1 1-1 0 0,0 0 1 0 0,1-1 0 0 0,-1 1-1 0 0,0 0 1 0 0,0-1 0 0 0,0 1-1 0 0,0-1 1 0 0,0 0 0 0 0,-1 1-1 0 0,1-1 1 0 0,-1 1 0 0 0,1-2-1 0 0,-1 2 1 0 0,0-1 0 0 0,-1 0-1 0 0,1 1 1 0 0,-1-4 0 0 0,0 2-42 0 0,0 2 0 0 0,-1-2 1 0 0,2 1-1 0 0,-2-1 1 0 0,0 2-1 0 0,0-2 1 0 0,0 1-1 0 0,0 1 0 0 0,-1-1 1 0 0,2 1-1 0 0,-2-1 1 0 0,0 0-1 0 0,1 1 1 0 0,-1 0-1 0 0,0-1 0 0 0,-3 0 1 0 0,3 1 225 0 0,1 1 0 0 0,-1-1-1 0 0,0 1 1 0 0,1-1 0 0 0,-2 1 0 0 0,2 0 0 0 0,-2 1 0 0 0,2-1-1 0 0,-1 0 1 0 0,-1 1 0 0 0,2 0 0 0 0,-2-1 0 0 0,1 1-1 0 0,0 0 1 0 0,0 1 0 0 0,0-1 0 0 0,-5 2 0 0 0,5-2 98 0 0,-1 2 0 0 0,0 0 0 0 0,0 0 0 0 0,0 0 0 0 0,0 0 1 0 0,1 1-1 0 0,-1-1 0 0 0,1 1 0 0 0,0 0 0 0 0,0 0 0 0 0,-4 4 0 0 0,-1 4 208 0 0,0 0 0 0 0,1 1-1 0 0,0-1 1 0 0,0 1 0 0 0,2 1-1 0 0,-9 24 1 0 0,0 17-362 0 0,3 3-1 0 0,1-2 1 0 0,-1 78 0 0 0,0-6 274 0 0,10-120-191 0 0,1-5-60 0 0,0 1-1 0 0,0 0 1 0 0,-1-2-1 0 0,1 2 1 0 0,-1 0-1 0 0,0-1 1 0 0,1 1-1 0 0,-1-1 1 0 0,-2 5-1 0 0,0-15 2599 0 0,-1 1-2588 0 0,1-1 1 0 0,-1-1 0 0 0,1 1 0 0 0,0 0 0 0 0,1-1-1 0 0,0 1 1 0 0,1-1 0 0 0,-1 1 0 0 0,1-1 0 0 0,1 0-1 0 0,0 0 1 0 0,0 0 0 0 0,1 1 0 0 0,1-1 0 0 0,-1 0-1 0 0,1 0 1 0 0,0 2 0 0 0,1-2 0 0 0,0 0 0 0 0,7-13-1 0 0,-5 11-305 0 0,1 2 0 0 0,0-2 0 0 0,0 2 0 0 0,1-1 0 0 0,1 2 0 0 0,0-1 0 0 0,-1 0 0 0 0,2 1 0 0 0,0 1 0 0 0,0-1 0 0 0,0 1 0 0 0,1 1 0 0 0,0 0 0 0 0,0 0 0 0 0,18-7 0 0 0,-25 13 283 0 0,0-1 1 0 0,0 0-1 0 0,-1 0 0 0 0,2 1 1 0 0,-1-1-1 0 0,0 1 0 0 0,0 0 0 0 0,0 0 1 0 0,0 0-1 0 0,-1 0 0 0 0,2 1 1 0 0,-2-1-1 0 0,2 1 0 0 0,-2 0 1 0 0,1 0-1 0 0,0-1 0 0 0,0 1 0 0 0,0 1 1 0 0,-1-1-1 0 0,1 1 0 0 0,0-1 1 0 0,-1 1-1 0 0,0 0 0 0 0,0 0 1 0 0,1 0-1 0 0,-1 0 0 0 0,0 1 1 0 0,0-2-1 0 0,0 2 0 0 0,0 0 0 0 0,1 3 1 0 0,0-2 20 0 0,-2 0 1 0 0,2 1-1 0 0,-1-1 1 0 0,-1 0-1 0 0,0 1 0 0 0,0 0 1 0 0,1-1-1 0 0,-2 1 1 0 0,1 0-1 0 0,0-1 1 0 0,-1 1-1 0 0,0 0 1 0 0,-1-1-1 0 0,1 1 1 0 0,-1 0-1 0 0,0 0 0 0 0,0-1 1 0 0,-1 0-1 0 0,-2 9 1 0 0,-1-3-161 0 0,0 0 1 0 0,-1-1-1 0 0,-1 0 1 0 0,1-1-1 0 0,-2 1 1 0 0,0 0 0 0 0,0-1-1 0 0,0-1 1 0 0,0-1-1 0 0,-1 1 1 0 0,-18 11-1 0 0,18-13-416 0 0,0-1-1 0 0,-1 1 0 0 0,1-2 0 0 0,-2 1 0 0 0,2-2 1 0 0,-2 1-1 0 0,2-1 0 0 0,-2 0 0 0 0,1-1 1 0 0,0 0-1 0 0,-1-1 0 0 0,-18-2 0 0 0,27 2 594 0 0,1 0 0 0 0,0 0 0 0 0,0 0-1 0 0,0-1 1 0 0,1 1 0 0 0,-1 0 0 0 0,0-1 0 0 0,0 1 0 0 0,0 0-1 0 0,0 0 1 0 0,0 0 0 0 0,1-1 0 0 0,0 0 0 0 0,-3 0 0 0 0,4 0 73 0 0,-1 1 1 0 0,0 0-1 0 0,0 0 1 0 0,1-1 0 0 0,-1 1-1 0 0,0 0 1 0 0,0 0-1 0 0,1 0 1 0 0,-1-1 0 0 0,0 1-1 0 0,0 0 1 0 0,0 0-1 0 0,0 0 1 0 0,1 0 0 0 0,-1 0-1 0 0,0 0 1 0 0,1 0-1 0 0,-1 0 1 0 0,0-1 0 0 0,1 1-1 0 0,-1 0 1 0 0,0 0-1 0 0,1 1 1 0 0,-1-1 0 0 0,0 0-1 0 0,1 0 1 0 0,-1 0-1 0 0,0 0 1 0 0,1 0 0 0 0,-1 0-1 0 0,0 0 1 0 0,0 0-1 0 0,0 1 1 0 0,0-1 0 0 0,0 0-1 0 0,1 0 1 0 0,-1 1 0 0 0,1-1 92 0 0,4 0-296 0 0,26 4-169 0 0,-1 1 0 0 0,48 14 0 0 0,0 0-7 0 0,65 3 334 0 0,-122-21-64 0 0</inkml:trace>
</inkml:ink>
</file>

<file path=ppt/ink/ink4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4.529"/>
    </inkml:context>
    <inkml:brush xml:id="br0">
      <inkml:brushProperty name="width" value="0.05" units="cm"/>
      <inkml:brushProperty name="height" value="0.05" units="cm"/>
    </inkml:brush>
  </inkml:definitions>
  <inkml:trace contextRef="#ctx0" brushRef="#br0">21 1 9218 0 0,'1'3'4765'0'0,"-3"4"-2591"0"0,-4 27-1767 0 0,2-16-391 0 0,0-1 0 0 0,2 0 0 0 0,0 1 0 0 0,1-1 0 0 0,2 35 0 0 0,0-48-24 0 0,0-2 0 0 0,-1 2 0 0 0,1-2 0 0 0,0 1 1 0 0,1 0-1 0 0,-1-1 0 0 0,1 2 0 0 0,-1-2 0 0 0,1 0 1 0 0,0 1-1 0 0,-1-1 0 0 0,1 1 0 0 0,1-2 0 0 0,-1 2 1 0 0,4 2-1 0 0,-5-4 3 0 0,1 0 0 0 0,-1 0 0 0 0,1 0 0 0 0,-1-1 0 0 0,0 1 0 0 0,1-1 0 0 0,0 0 0 0 0,0 1 1 0 0,-2-1-1 0 0,2 0 0 0 0,0 1 0 0 0,0-1 0 0 0,-1 0 0 0 0,1 0 0 0 0,0 0 0 0 0,-1 0 0 0 0,0-1 0 0 0,1 1 0 0 0,0 0 0 0 0,0-1 0 0 0,-1 1 0 0 0,0 0 1 0 0,1-1-1 0 0,0 0 0 0 0,-1 0 0 0 0,0 0 0 0 0,1 0 0 0 0,-1 0 0 0 0,1 1 0 0 0,0-3 0 0 0,5-3-226 0 0,-1-2 0 0 0,0 1 0 0 0,0-1 0 0 0,1 0 0 0 0,-2 0 0 0 0,0 0 0 0 0,-1-1 0 0 0,1 1 0 0 0,-2-2 0 0 0,5-12 0 0 0,-6 10-917 0 0,1 2 1 0 0,0-1 0 0 0,-2 0-1 0 0,0 1 1 0 0,0-15-1 0 0,-2 7 417 0 0</inkml:trace>
</inkml:ink>
</file>

<file path=ppt/ink/ink4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4.894"/>
    </inkml:context>
    <inkml:brush xml:id="br0">
      <inkml:brushProperty name="width" value="0.05" units="cm"/>
      <inkml:brushProperty name="height" value="0.05" units="cm"/>
    </inkml:brush>
  </inkml:definitions>
  <inkml:trace contextRef="#ctx0" brushRef="#br0">6 10 9674 0 0,'-5'-3'4080'0'0,"5"3"-4052"0"0,0 0 0 0 0,0 0 1 0 0,0 0-1 0 0,0 0 0 0 0,0 0 0 0 0,0 0 0 0 0,0 0 1 0 0,0-1-1 0 0,0 1 0 0 0,0 0 0 0 0,0 0 1 0 0,0 0-1 0 0,0 0 0 0 0,0 0 0 0 0,0 0 1 0 0,0 0-1 0 0,0 0 0 0 0,0 0 0 0 0,0-1 0 0 0,0 1 1 0 0,0 0-1 0 0,0 0 0 0 0,0 0 0 0 0,0 0 1 0 0,0 0-1 0 0,0 0 0 0 0,0 0 0 0 0,0 0 0 0 0,0 0 1 0 0,0 0-1 0 0,0 0 0 0 0,1 0 0 0 0,-1 0 1 0 0,0-1-1 0 0,0 1 0 0 0,0 0 0 0 0,0 0 1 0 0,0 0-1 0 0,0 0 0 0 0,0 0 0 0 0,0 0 0 0 0,0 0 1 0 0,0 0-1 0 0,1 0 0 0 0,-1 0 0 0 0,0 0 1 0 0,0 0-1 0 0,0 0 0 0 0,0 0 0 0 0,0 0 0 0 0,0 0 1 0 0,0 0-1 0 0,0 0 0 0 0,0 0 0 0 0,1 0 1 0 0,-1 0-1 0 0,0 0 0 0 0,0 0 0 0 0,0 0 432 0 0,6 0-554 0 0,147-4-3378 0 0,-124 5 2657 0 0</inkml:trace>
</inkml:ink>
</file>

<file path=ppt/ink/ink4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5.233"/>
    </inkml:context>
    <inkml:brush xml:id="br0">
      <inkml:brushProperty name="width" value="0.05" units="cm"/>
      <inkml:brushProperty name="height" value="0.05" units="cm"/>
    </inkml:brush>
  </inkml:definitions>
  <inkml:trace contextRef="#ctx0" brushRef="#br0">177 181 6449 0 0,'0'0'4331'0'0,"6"18"-2811"0"0,-1 3-1547 0 0,0-1-1 0 0,-2 0 1 0 0,2 39 0 0 0,-5-49 403 0 0,0 0-1 0 0,0 2 1 0 0,-1-2 0 0 0,-1 1 0 0 0,0-1 0 0 0,0 0-1 0 0,-1 1 1 0 0,-1-2 0 0 0,-5 15 0 0 0,6-20-58 0 0,1 0 0 0 0,-2 1 1 0 0,1-2-1 0 0,-1 2 0 0 0,1-2 1 0 0,-1 1-1 0 0,0-1 0 0 0,1 0 1 0 0,-2 0-1 0 0,1 1 0 0 0,0-2 1 0 0,-2 1-1 0 0,2-2 0 0 0,-1 2 1 0 0,-8 1-1 0 0,8-2-415 0 0,-2 0 0 0 0,1-1 0 0 0,0 0 0 0 0,0-1 0 0 0,0 1 0 0 0,0-1 0 0 0,0 0 0 0 0,1-1 0 0 0,-1 1 0 0 0,0 0 0 0 0,0-1 0 0 0,0-1 0 0 0,-7-1 0 0 0,-4-5-7000 0 0</inkml:trace>
  <inkml:trace contextRef="#ctx0" brushRef="#br0" timeOffset="1">77 49 456 0 0,'1'-2'0'0'0,"-1"1"0"0"0,2 0 0 0 0,-1-1 0 0 0,0 2 968 0 0,0 0 153 0 0,3 0 31 0 0,0-3 8 0 0,7 0-928 0 0,2 0-232 0 0,8-1 0 0 0,3-3 0 0 0,3 1 0 0 0,4-1-104 0 0,3-3 8 0 0</inkml:trace>
</inkml:ink>
</file>

<file path=ppt/ink/ink4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6.922"/>
    </inkml:context>
    <inkml:brush xml:id="br0">
      <inkml:brushProperty name="width" value="0.05" units="cm"/>
      <inkml:brushProperty name="height" value="0.05" units="cm"/>
    </inkml:brush>
  </inkml:definitions>
  <inkml:trace contextRef="#ctx0" brushRef="#br0">211 4 13363 0 0,'0'0'1027'0'0,"0"-1"-592"0"0,0 1-357 0 0,0 0 1 0 0,0 0 0 0 0,0 0 0 0 0,0 0 0 0 0,0 0 0 0 0,0 0 0 0 0,0 0 0 0 0,0 0 0 0 0,0 0 0 0 0,0 0 0 0 0,0-1 0 0 0,0 1 0 0 0,-1-1 1422 0 0,1 1-1422 0 0,0-1 0 0 0,0 1 0 0 0,0 0 0 0 0,0 0-1 0 0,0 0 1 0 0,0 0 0 0 0,-1 0 0 0 0,1 0 0 0 0,0 0 0 0 0,0 0 0 0 0,0 0 0 0 0,0 0 0 0 0,0 0 0 0 0,0 0 0 0 0,0 0 0 0 0,-1 0 0 0 0,1 0 0 0 0,0 0 0 0 0,0 0 0 0 0,0 0 0 0 0,0 0 0 0 0,-7 5 2257 0 0,-4 8-1578 0 0,11-13-806 0 0,-25 36 140 0 0,2-1-1 0 0,2 3 0 0 0,1-1 0 0 0,1 2 0 0 0,-18 57 0 0 0,27-66-111 0 0,1 1 1 0 0,1 0-1 0 0,2 1 0 0 0,1-1 0 0 0,1 1 0 0 0,1 44 0 0 0,4-58 11 0 0,0 1-1 0 0,0-1 1 0 0,3 0 0 0 0,-1 1-1 0 0,2-1 1 0 0,0 0-1 0 0,1-1 1 0 0,1 1-1 0 0,1-1 1 0 0,0 0 0 0 0,0-1-1 0 0,17 21 1 0 0,-18-29-269 0 0,0 1 0 0 0,1 0 0 0 0,0-2 0 0 0,1 1 0 0 0,-1-1 0 0 0,2 0 0 0 0,-1-1 0 0 0,18 10 0 0 0,0-5-6918 0 0</inkml:trace>
</inkml:ink>
</file>

<file path=ppt/ink/ink4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7.558"/>
    </inkml:context>
    <inkml:brush xml:id="br0">
      <inkml:brushProperty name="width" value="0.05" units="cm"/>
      <inkml:brushProperty name="height" value="0.05" units="cm"/>
    </inkml:brush>
  </inkml:definitions>
  <inkml:trace contextRef="#ctx0" brushRef="#br0">9 84 8754 0 0,'-1'-1'174'0'0,"0"0"1"0"0,0-1 0 0 0,0 0-1 0 0,0 1 1 0 0,1 0-1 0 0,-1-1 1 0 0,1 0-1 0 0,-1 0 1 0 0,1 1 0 0 0,0-1-1 0 0,-1 0 1 0 0,1 0-1 0 0,0 2 1 0 0,0-2-1 0 0,0 0 1 0 0,0 0 0 0 0,0 1-1 0 0,1-1 1 0 0,-1 0-1 0 0,1 0 1 0 0,0-1-1 0 0,-1 0-45 0 0,1 1 0 0 0,0 0-1 0 0,0-1 1 0 0,0 2 0 0 0,0-2 0 0 0,0 1-1 0 0,0 1 1 0 0,0-1 0 0 0,1-1 0 0 0,0 2-1 0 0,-1-1 1 0 0,0 0 0 0 0,1 1-1 0 0,0-1 1 0 0,3-1 0 0 0,-2 1-49 0 0,0 1 0 0 0,1-1 0 0 0,-1 0 0 0 0,1 1 0 0 0,-1-1 0 0 0,0 2 0 0 0,1-1 0 0 0,-1 0 0 0 0,1 1 0 0 0,-1-1 0 0 0,2 1 0 0 0,-2 0 0 0 0,1 0 0 0 0,0 0 0 0 0,-1 1 0 0 0,1-1 0 0 0,-1 1 0 0 0,1 0 0 0 0,-1-1 0 0 0,2 2 0 0 0,-3-1 0 0 0,2 1 0 0 0,-1 0 0 0 0,6 2 0 0 0,5 5 227 0 0,-1 2 1 0 0,0 0-1 0 0,0 0 0 0 0,-1 2 0 0 0,12 14 0 0 0,51 75 478 0 0,-55-73-687 0 0,24 31-10 0 0,73 115 104 0 0,-115-172-428 0 0,0 1 0 0 0,0-1-1 0 0,-1 1 1 0 0,1 0 0 0 0,0-1-1 0 0,-1 2 1 0 0,0-2 0 0 0,-1 2-1 0 0,1-1 1 0 0,-1-1 0 0 0,1 2-1 0 0,-1-1 1 0 0,-1 6-1 0 0</inkml:trace>
</inkml:ink>
</file>

<file path=ppt/ink/ink4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07.901"/>
    </inkml:context>
    <inkml:brush xml:id="br0">
      <inkml:brushProperty name="width" value="0.05" units="cm"/>
      <inkml:brushProperty name="height" value="0.05" units="cm"/>
    </inkml:brush>
  </inkml:definitions>
  <inkml:trace contextRef="#ctx0" brushRef="#br0">417 3 17972 0 0,'-1'0'119'0'0,"0"0"-1"0"0,1 0 1 0 0,-1 0 0 0 0,0-1 0 0 0,1 1-1 0 0,-1 0 1 0 0,0-1 0 0 0,1 1 0 0 0,0 0-1 0 0,-1 0 1 0 0,0 0 0 0 0,1-1 0 0 0,-1 1-1 0 0,0 0 1 0 0,0 0 0 0 0,0 0 0 0 0,1 0-1 0 0,-1 0 1 0 0,1 1 0 0 0,-1-1 0 0 0,1 0-1 0 0,-1 0 1 0 0,0 0 0 0 0,0 1 0 0 0,1-1-1 0 0,-1 0 1 0 0,0 1 0 0 0,1-1 0 0 0,0 0-1 0 0,-2 1 1 0 0,-18 17 228 0 0,15-14-61 0 0,-34 39-92 0 0,0 0-1 0 0,3 2 0 0 0,-31 52 1 0 0,25-36-125 0 0,22-31-2 0 0,-55 81-62 0 0,66-96-34 0 0,1 1 1 0 0,1 0-1 0 0,0 1 0 0 0,1-1 1 0 0,-6 27-1 0 0,8-15 29 0 0</inkml:trace>
</inkml:ink>
</file>

<file path=ppt/ink/ink4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3.189"/>
    </inkml:context>
    <inkml:brush xml:id="br0">
      <inkml:brushProperty name="width" value="0.05" units="cm"/>
      <inkml:brushProperty name="height" value="0.05" units="cm"/>
    </inkml:brush>
  </inkml:definitions>
  <inkml:trace contextRef="#ctx0" brushRef="#br0">14 0 3225 0 0,'1'3'17910'0'0,"-8"67"-16593"0"0,3-44-1288 0 0,1 35 1 0 0,2-53-25 0 0,2-2-1 0 0,-1 1 1 0 0,1 1-1 0 0,0-1 1 0 0,1 0-1 0 0,0 0 1 0 0,0 0 0 0 0,0 0-1 0 0,6 9 1 0 0,-8-15-23 0 0,0 0-1 0 0,0 0 1 0 0,1-1 0 0 0,-1 1 0 0 0,1 0-1 0 0,-1 0 1 0 0,1-1 0 0 0,-1 1 0 0 0,1-1-1 0 0,-1 0 1 0 0,0 1 0 0 0,1 0 0 0 0,-1-1-1 0 0,1 1 1 0 0,0-1 0 0 0,-1 1 0 0 0,1-1-1 0 0,0 0 1 0 0,0 1 0 0 0,-1-1 0 0 0,1 0-1 0 0,-1 1 1 0 0,1-1 0 0 0,0 0 0 0 0,0 0-1 0 0,-1 0 1 0 0,1 0 0 0 0,0 0 0 0 0,0 0-1 0 0,-1 0 1 0 0,1 0 0 0 0,0 0 0 0 0,-1 0-1 0 0,1 0 1 0 0,0 0 0 0 0,0-1 0 0 0,0 1-1 0 0,0 0 1 0 0,-1-1 0 0 0,0 1 0 0 0,2-1-1 0 0,1-1-353 0 0,-1 0-1 0 0,1 0 0 0 0,0-1 0 0 0,-2 1 1 0 0,2-1-1 0 0,-1 0 0 0 0,-1 1 1 0 0,4-4-1 0 0,2-8-6348 0 0</inkml:trace>
</inkml:ink>
</file>

<file path=ppt/ink/ink4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3.518"/>
    </inkml:context>
    <inkml:brush xml:id="br0">
      <inkml:brushProperty name="width" value="0.05" units="cm"/>
      <inkml:brushProperty name="height" value="0.05" units="cm"/>
    </inkml:brush>
  </inkml:definitions>
  <inkml:trace contextRef="#ctx0" brushRef="#br0">1 4 19812 0 0,'-1'-2'275'0'0,"5"1"85"0"0,14 2 466 0 0,22 6 194 0 0,-22 0-1020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6.372"/>
    </inkml:context>
    <inkml:brush xml:id="br0">
      <inkml:brushProperty name="width" value="0.05" units="cm"/>
      <inkml:brushProperty name="height" value="0.05" units="cm"/>
    </inkml:brush>
  </inkml:definitions>
  <inkml:trace contextRef="#ctx0" brushRef="#br0">74 3 10594 0 0,'26'-2'-221'0'0,"-20"3"155"0"0,1 0 1 0 0,-1 1-1 0 0,0 0 1 0 0,0 0-1 0 0,0 1 0 0 0,0 0 1 0 0,0 0-1 0 0,9 7 1 0 0,-11-7 52 0 0,0 0 0 0 0,0 0 0 0 0,-1 0 0 0 0,1 0 0 0 0,-1 1 0 0 0,1 0 1 0 0,-1-1-1 0 0,-1 1 0 0 0,1 0 0 0 0,0 1 0 0 0,-1-1 0 0 0,3 6 0 0 0,-5-7 65 0 0,0 0-1 0 0,1-1 1 0 0,-1 1-1 0 0,-1-1 1 0 0,1 1-1 0 0,0 0 1 0 0,0-1-1 0 0,-1 1 0 0 0,0-1 1 0 0,1 1-1 0 0,-1-1 1 0 0,0 0-1 0 0,0 1 1 0 0,0-1-1 0 0,-1 0 1 0 0,1 1-1 0 0,0-1 1 0 0,-1 0-1 0 0,0 0 0 0 0,1 0 1 0 0,-1 0-1 0 0,-3 2 1 0 0,-3 4 576 0 0,-1 0 1 0 0,-1-1-1 0 0,-14 9 0 0 0,13-9-229 0 0,1-1 0 0 0,-1 0 1 0 0,-1-1-1 0 0,1 0 0 0 0,-1-1 0 0 0,0 0 0 0 0,0-1 0 0 0,0 0 1 0 0,-20 1-1 0 0,82-3-782 0 0,-17 0 164 0 0,-1-1 1 0 0,48-6-1 0 0,-47-1 205 0 0</inkml:trace>
</inkml:ink>
</file>

<file path=ppt/ink/ink4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4.210"/>
    </inkml:context>
    <inkml:brush xml:id="br0">
      <inkml:brushProperty name="width" value="0.05" units="cm"/>
      <inkml:brushProperty name="height" value="0.05" units="cm"/>
    </inkml:brush>
  </inkml:definitions>
  <inkml:trace contextRef="#ctx0" brushRef="#br0">41 45 3225 0 0,'-6'-8'8380'0'0,"5"2"-3561"0"0,2 5-4705 0 0,-1 1 0 0 0,0-1 0 0 0,1 1 0 0 0,-1-1 0 0 0,0 1 0 0 0,0-1-1 0 0,0 1 1 0 0,1-1 0 0 0,-1 1 0 0 0,1 0 0 0 0,0-1 0 0 0,-1 1 0 0 0,1 0 0 0 0,-1-1 0 0 0,1 1 0 0 0,-1 0 0 0 0,1 0 0 0 0,0 0 0 0 0,-1 0 0 0 0,1 0 0 0 0,21-1-1815 0 0,-11 2 3301 0 0,-10 0-1545 0 0,1-1 0 0 0,-1 0 0 0 0,0 1 0 0 0,-1-1 0 0 0,2 1 0 0 0,-1 0 1 0 0,0-1-1 0 0,0 1 0 0 0,0 0 0 0 0,0 0 0 0 0,0-1 0 0 0,0 1 0 0 0,-1 0 0 0 0,1 0 0 0 0,0 0 0 0 0,0 0 0 0 0,0 0 0 0 0,-1-1 0 0 0,0 1 1 0 0,1 1-1 0 0,-1-1 0 0 0,1 0 0 0 0,-1 1 0 0 0,1-2 0 0 0,-1 1 0 0 0,0 1 0 0 0,1-1 0 0 0,-1 0 0 0 0,0 0 0 0 0,0 0 0 0 0,0 1 0 0 0,0-1 1 0 0,0 0-1 0 0,-1 1 0 0 0,1-2 0 0 0,0 1 0 0 0,-1 1 0 0 0,1-1 0 0 0,0 0 0 0 0,-2 2 0 0 0,2-1-24 0 0,-1 0-1 0 0,0-1 1 0 0,-1 0-1 0 0,1 1 1 0 0,0-1-1 0 0,0 1 1 0 0,0-1-1 0 0,-1 0 1 0 0,0 0-1 0 0,1 0 1 0 0,0 0-1 0 0,-1 1 1 0 0,0-2-1 0 0,1 1 1 0 0,0-1-1 0 0,-1 1 1 0 0,0 0 0 0 0,0-1-1 0 0,1 1 1 0 0,-1-1-1 0 0,0 1 1 0 0,0-1-1 0 0,0 0 1 0 0,0 0-1 0 0,0 0 1 0 0,1 0-1 0 0,-4-1 1 0 0,3 1-171 0 0,-2-2 0 0 0,2 1 0 0 0,-2 0 0 0 0,2 0 0 0 0,-2-1 1 0 0,2 1-1 0 0,-1-1 0 0 0,0 0 0 0 0,1 0 0 0 0,-1 0 0 0 0,0 0 0 0 0,1-1 1 0 0,0 1-1 0 0,-3-4 0 0 0,5 5 84 0 0,-1 1-1 0 0,0-1 1 0 0,0 0 0 0 0,0-1 0 0 0,1 1-1 0 0,0 0 1 0 0,-1 0 0 0 0,1 0 0 0 0,0-1-1 0 0,-1 1 1 0 0,1-1 0 0 0,0 2 0 0 0,-1-1-1 0 0,1-1 1 0 0,0 1 0 0 0,0-1-1 0 0,0 1 1 0 0,1 0 0 0 0,-1 0 0 0 0,0-1-1 0 0,0 1 1 0 0,1 0 0 0 0,-1 0 0 0 0,1-1-1 0 0,-1 1 1 0 0,0 0 0 0 0,1-1 0 0 0,0 2-1 0 0,-1-1 1 0 0,1 0 0 0 0,0-1 0 0 0,0 1-1 0 0,0 0 1 0 0,0 0 0 0 0,-1 1 0 0 0,1-1-1 0 0,3-1 1 0 0,-3 0 67 0 0,0 1-1 0 0,1 1 1 0 0,-1-2-1 0 0,1 1 1 0 0,-1 0-1 0 0,1 0 1 0 0,-1 0-1 0 0,1 0 1 0 0,0 1-1 0 0,-1-1 1 0 0,1 1-1 0 0,0-1 1 0 0,0 1-1 0 0,0-1 1 0 0,0 1-1 0 0,0 0 0 0 0,-1 0 1 0 0,1 0-1 0 0,0 0 1 0 0,-1 0-1 0 0,2 0 1 0 0,-1 0-1 0 0,0 1 1 0 0,-1-1-1 0 0,1 1 1 0 0,0 0-1 0 0,-1-1 1 0 0,1 0-1 0 0,0 1 1 0 0,0 0-1 0 0,-1 1 1 0 0,0-1-1 0 0,1 0 1 0 0,-1 0-1 0 0,1 0 1 0 0,-1 0-1 0 0,2 3 1 0 0,-4-3 265 0 0,0-1 0 0 0,0 1 0 0 0,-1-1 0 0 0,1 1 1 0 0,-1-1-1 0 0,1 0 0 0 0,0 1 0 0 0,0-1 0 0 0,-1 0 0 0 0,0 0 1 0 0,1 0-1 0 0,0 0 0 0 0,-3-1 0 0 0,2 0-321 0 0,-10-4 86 0 0,5 0-2866 0 0</inkml:trace>
</inkml:ink>
</file>

<file path=ppt/ink/ink4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4.912"/>
    </inkml:context>
    <inkml:brush xml:id="br0">
      <inkml:brushProperty name="width" value="0.05" units="cm"/>
      <inkml:brushProperty name="height" value="0.05" units="cm"/>
    </inkml:brush>
  </inkml:definitions>
  <inkml:trace contextRef="#ctx0" brushRef="#br0">0 73 6449 0 0,'1'-3'237'0'0,"-1"1"0"0"0,1-1 0 0 0,0 1 0 0 0,-1-2 0 0 0,1 2 0 0 0,1-1 0 0 0,-1 0-1 0 0,0 2 1 0 0,1-2 0 0 0,-1 0 0 0 0,1 1 0 0 0,0 0 0 0 0,-1-1 0 0 0,1 2 0 0 0,1-1-1 0 0,-1 0 1 0 0,3-2 0 0 0,-1 0 96 0 0,0 1-1 0 0,1 0 1 0 0,0 1 0 0 0,-1-1-1 0 0,2 1 1 0 0,-2-1 0 0 0,1 1-1 0 0,7-1 1 0 0,-10 2-246 0 0,1 1 1 0 0,-2-1-1 0 0,1 1 1 0 0,1 0-1 0 0,-2 0 0 0 0,2 0 1 0 0,-1 0-1 0 0,0 0 1 0 0,0 0-1 0 0,1 1 0 0 0,-2-1 1 0 0,1 1-1 0 0,1-1 1 0 0,-2 1-1 0 0,1-1 0 0 0,1 1 1 0 0,-1 0-1 0 0,-1 1 1 0 0,1-1-1 0 0,0 0 0 0 0,0 0 1 0 0,-1 0-1 0 0,1 1 1 0 0,-1 0-1 0 0,1-1 0 0 0,-1 1 1 0 0,0 0-1 0 0,1 0 1 0 0,-1-1-1 0 0,0 1 0 0 0,0 0 1 0 0,-1 0-1 0 0,1-1 1 0 0,0 2-1 0 0,0-1 0 0 0,0 0 1 0 0,-1 0-1 0 0,1 3 1 0 0,-1-2 13 0 0,1 0 0 0 0,-1 0 0 0 0,0 0 0 0 0,0 1 0 0 0,0-2 1 0 0,-1 2-1 0 0,1-1 0 0 0,-1 0 0 0 0,0 0 0 0 0,0 0 0 0 0,0 0 1 0 0,0 0-1 0 0,0 0 0 0 0,0-1 0 0 0,-1 1 0 0 0,0 0 0 0 0,1-1 0 0 0,-1 1 1 0 0,0-1-1 0 0,0 1 0 0 0,0-1 0 0 0,-1 0 0 0 0,1 0 0 0 0,0 0 1 0 0,-1 0-1 0 0,-4 2 0 0 0,6-2-63 0 0,-1-1 0 0 0,-1-1 0 0 0,1 1 0 0 0,0-1 0 0 0,0 1 0 0 0,0 0 0 0 0,0-1-1 0 0,-1 1 1 0 0,1-1 0 0 0,0 0 0 0 0,-1 0 0 0 0,2 0 0 0 0,-2 0 0 0 0,1-1 0 0 0,0 1 0 0 0,-1-1 0 0 0,1 1 0 0 0,0-1 0 0 0,0 0 0 0 0,0 1 0 0 0,0-1 0 0 0,0 0 0 0 0,0-1 0 0 0,-1 1-1 0 0,-1-2 1 0 0,3 2-145 0 0,0-1 0 0 0,-1 0 0 0 0,0 1 0 0 0,1-1 0 0 0,-1 0 0 0 0,2 0 0 0 0,-2 1 0 0 0,1-1 0 0 0,0 0 0 0 0,0 0 0 0 0,0 0 0 0 0,1-1 0 0 0,-1 2 0 0 0,1-1 0 0 0,-1-1 0 0 0,1 1-1 0 0,-1 0 1 0 0,1-1 0 0 0,0 2 0 0 0,0-2 0 0 0,0 1 0 0 0,0 0 0 0 0,1 0 0 0 0,-1-1 0 0 0,1 1 0 0 0,0 0 0 0 0,-1 0 0 0 0,0 0 0 0 0,1 0 0 0 0,0 0 0 0 0,1 0 0 0 0,-1 0 0 0 0,0 0 0 0 0,0 0-1 0 0,0 1 1 0 0,1-1 0 0 0,0 0 0 0 0,2-2 0 0 0,0 1-167 0 0,0 1-1 0 0,0-1 1 0 0,0 0-1 0 0,0 1 1 0 0,0 0 0 0 0,1-1-1 0 0,0 2 1 0 0,-1 0-1 0 0,1-1 1 0 0,7-1-1 0 0,-11 3 296 0 0,0 0 0 0 0,0 0 0 0 0,1 0-1 0 0,-1 0 1 0 0,0 0 0 0 0,0 0-1 0 0,1 0 1 0 0,-1 0 0 0 0,1 0 0 0 0,-1 0-1 0 0,0 0 1 0 0,0 0 0 0 0,0 1 0 0 0,1-1-1 0 0,-1 1 1 0 0,0 0 0 0 0,0-1-1 0 0,0 1 1 0 0,0 0 0 0 0,1 0 0 0 0,-1-1-1 0 0,-1 1 1 0 0,1 0 0 0 0,0 0-1 0 0,0 0 1 0 0,0 0 0 0 0,0 0 0 0 0,0 0-1 0 0,0 0 1 0 0,-1 0 0 0 0,0 0-1 0 0,1 1 1 0 0,-1-1 0 0 0,1 0 0 0 0,-1 0-1 0 0,1 0 1 0 0,-1 1 0 0 0,0-1 0 0 0,0 0-1 0 0,0 0 1 0 0,1 1 0 0 0,-1-1-1 0 0,-1 2 1 0 0,1-1 111 0 0,0 0 0 0 0,0 0 0 0 0,0-1 0 0 0,-1 1 0 0 0,1 0 0 0 0,-1-1 0 0 0,1 0-1 0 0,-1 1 1 0 0,1 0 0 0 0,0 0 0 0 0,-1-2 0 0 0,0 2 0 0 0,0 0 0 0 0,0-1 0 0 0,-1 1 0 0 0,1-2 0 0 0,1 2 0 0 0,-2-1 0 0 0,1 0-1 0 0,0 1 1 0 0,-1-1 0 0 0,1-1 0 0 0,0 1 0 0 0,-1 0 0 0 0,0 0 0 0 0,1 0 0 0 0,0-1 0 0 0,-1 1 0 0 0,0 0 0 0 0,0-1 0 0 0,-2 0-1 0 0,2 1-130 0 0,-1-1 0 0 0,0 0 1 0 0,1 0-1 0 0,-1 0 0 0 0,1 0 0 0 0,0 0 0 0 0,-1-1 0 0 0,1 1 0 0 0,-4-1 0 0 0,4 0-310 0 0,0 0 0 0 0,-1 0 0 0 0,2 0-1 0 0,-1 0 1 0 0,0 0 0 0 0,0 0 0 0 0,1-1 0 0 0,-1 1 0 0 0,0-1 0 0 0,1 2 0 0 0,-3-5 0 0 0</inkml:trace>
</inkml:ink>
</file>

<file path=ppt/ink/ink4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5.864"/>
    </inkml:context>
    <inkml:brush xml:id="br0">
      <inkml:brushProperty name="width" value="0.05" units="cm"/>
      <inkml:brushProperty name="height" value="0.05" units="cm"/>
    </inkml:brush>
  </inkml:definitions>
  <inkml:trace contextRef="#ctx0" brushRef="#br0">9 57 1376 0 0,'-3'-1'-1537'0'0,"-3"-2"6778"0"0,18 0 2308 0 0,277-17-3286 0 0,-28 7-2754 0 0,-19 3-1629 0 0,-69 3-3264 0 0,-141 10 3042 0 0</inkml:trace>
</inkml:ink>
</file>

<file path=ppt/ink/ink4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6.530"/>
    </inkml:context>
    <inkml:brush xml:id="br0">
      <inkml:brushProperty name="width" value="0.05" units="cm"/>
      <inkml:brushProperty name="height" value="0.05" units="cm"/>
    </inkml:brush>
  </inkml:definitions>
  <inkml:trace contextRef="#ctx0" brushRef="#br0">77 2 5985 0 0,'26'-1'3398'0'0,"-18"1"-2942"0"0,-1-1 0 0 0,1 1 0 0 0,-1 1 0 0 0,1-1 0 0 0,-1 1 0 0 0,14 4 0 0 0,-12-2 439 0 0,1 0 1 0 0,13 8-1 0 0,-20-10-761 0 0,-2 0-1 0 0,1 0 1 0 0,0 1-1 0 0,0-1 0 0 0,-1 0 1 0 0,1 0-1 0 0,0 1 1 0 0,0 0-1 0 0,-1-1 0 0 0,0 1 1 0 0,1 0-1 0 0,-1 0 0 0 0,0-1 1 0 0,0 2-1 0 0,0-1 1 0 0,0-1-1 0 0,0 2 0 0 0,1 1 1 0 0,-2-3-96 0 0,0 0 1 0 0,0 1 0 0 0,-1-1 0 0 0,1-1-1 0 0,0 1 1 0 0,-1 0 0 0 0,1 0-1 0 0,-1 0 1 0 0,1 0 0 0 0,-1 0-1 0 0,0 0 1 0 0,1-1 0 0 0,-1 1-1 0 0,1 0 1 0 0,0 0 0 0 0,-1 0-1 0 0,0-1 1 0 0,0 1 0 0 0,0 0-1 0 0,0-1 1 0 0,0 1 0 0 0,1-1-1 0 0,-1 0 1 0 0,0 1 0 0 0,0-1-1 0 0,0 1 1 0 0,0-1 0 0 0,-2 1-1 0 0,-33 8 489 0 0,33-8-458 0 0,-19 2-296 0 0,-1-1-1 0 0,2-1 1 0 0,-39-2-1 0 0,6-1-1115 0 0,129 9 852 0 0,-15 0-387 0 0,6-4 185 0 0,-33-2 410 0 0</inkml:trace>
</inkml:ink>
</file>

<file path=ppt/ink/ink4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7.039"/>
    </inkml:context>
    <inkml:brush xml:id="br0">
      <inkml:brushProperty name="width" value="0.05" units="cm"/>
      <inkml:brushProperty name="height" value="0.05" units="cm"/>
    </inkml:brush>
  </inkml:definitions>
  <inkml:trace contextRef="#ctx0" brushRef="#br0">0 44 920 0 0,'2'-7'12974'0'0,"-2"7"-12710"0"0,17-6 3851 0 0,30-1-5727 0 0,-37 7 2896 0 0,176-13 335 0 0,-63 6-2710 0 0,-84 4-5499 0 0</inkml:trace>
</inkml:ink>
</file>

<file path=ppt/ink/ink4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8.391"/>
    </inkml:context>
    <inkml:brush xml:id="br0">
      <inkml:brushProperty name="width" value="0.05" units="cm"/>
      <inkml:brushProperty name="height" value="0.05" units="cm"/>
    </inkml:brush>
  </inkml:definitions>
  <inkml:trace contextRef="#ctx0" brushRef="#br0">11 48 6913 0 0,'-10'-8'7327'0'0,"172"8"-7125"0"0,-89 2 273 0 0,641-30 2607 0 0,-713 28-3082 0 0,152-11-75 0 0,-155 10-792 0 0,-3-1 618 0 0</inkml:trace>
</inkml:ink>
</file>

<file path=ppt/ink/ink4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9.029"/>
    </inkml:context>
    <inkml:brush xml:id="br0">
      <inkml:brushProperty name="width" value="0.05" units="cm"/>
      <inkml:brushProperty name="height" value="0.05" units="cm"/>
    </inkml:brush>
  </inkml:definitions>
  <inkml:trace contextRef="#ctx0" brushRef="#br0">1 0 456 0 0,'3'1'14896'0'0,"10"6"-12566"0"0,10 6-5241 0 0,-16-8 4167 0 0,263 201 469 0 0,-257-196-1827 0 0,-1 1-1 0 0,0 1 1 0 0,0 0 0 0 0,-1 1 0 0 0,17 24-1 0 0,-22-25-6025 0 0</inkml:trace>
</inkml:ink>
</file>

<file path=ppt/ink/ink4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29.372"/>
    </inkml:context>
    <inkml:brush xml:id="br0">
      <inkml:brushProperty name="width" value="0.05" units="cm"/>
      <inkml:brushProperty name="height" value="0.05" units="cm"/>
    </inkml:brush>
  </inkml:definitions>
  <inkml:trace contextRef="#ctx0" brushRef="#br0">398 13 14283 0 0,'-2'-2'356'0'0,"1"2"1"0"0,0-2-1 0 0,-1 1 0 0 0,1 0 0 0 0,0 0 1 0 0,-1-1-1 0 0,0 2 0 0 0,2-1 0 0 0,-5-1 1 0 0,4 2-180 0 0,0 0 0 0 0,0 0 0 0 0,0 0 0 0 0,0 0 0 0 0,0 0 0 0 0,0 0 0 0 0,0 1 0 0 0,0-1 0 0 0,0 0 0 0 0,0 1 0 0 0,0-1 0 0 0,0 1 0 0 0,0-1 1 0 0,0 0-1 0 0,1 0 0 0 0,-1 1 0 0 0,0 0 0 0 0,-1 1 0 0 0,-15 12 287 0 0,-1 1 0 0 0,3 1-1 0 0,-27 33 1 0 0,-3 2-444 0 0,35-41-48 0 0,-102 114 146 0 0,91-99-258 0 0,2 1 1 0 0,0 1-1 0 0,-15 33 1 0 0,25-41-441 0 0</inkml:trace>
</inkml:ink>
</file>

<file path=ppt/ink/ink4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0.416"/>
    </inkml:context>
    <inkml:brush xml:id="br0">
      <inkml:brushProperty name="width" value="0.05" units="cm"/>
      <inkml:brushProperty name="height" value="0.05" units="cm"/>
    </inkml:brush>
  </inkml:definitions>
  <inkml:trace contextRef="#ctx0" brushRef="#br0">15 68 3225 0 0,'7'-8'8770'0'0,"1"-1"-5036"0"0,6-1-5047 0 0,-14 10 1204 0 0,0 0-1 0 0,1-1 1 0 0,-1 1 0 0 0,1 0 0 0 0,-1 0-1 0 0,1 0 1 0 0,0 0 0 0 0,-1 0 0 0 0,1 0-1 0 0,-1 0 1 0 0,1 0 0 0 0,-1 0 0 0 0,0 0-1 0 0,1 0 1 0 0,-1 0 0 0 0,1 0 0 0 0,-1 0-1 0 0,1 0 1 0 0,-1 1 0 0 0,1-1 0 0 0,0 0-1 0 0,-1 0 1 0 0,1 1 0 0 0,-1-1 0 0 0,1 1-1 0 0,6 11 1130 0 0,-6-11-965 0 0,-1 0 0 0 0,1-1 1 0 0,-1 1-1 0 0,1 0 0 0 0,-1 1 0 0 0,0-1 1 0 0,0 0-1 0 0,1-1 0 0 0,-1 2 1 0 0,0-1-1 0 0,0 0 0 0 0,0 0 1 0 0,0 1-1 0 0,0-2 0 0 0,-1 1 0 0 0,1 1 1 0 0,0-1-1 0 0,-1 0 0 0 0,1 0 1 0 0,0 0-1 0 0,-1 0 0 0 0,1 0 0 0 0,-1 0 1 0 0,0 0-1 0 0,1 0 0 0 0,0 0 1 0 0,-1-1-1 0 0,0 1 0 0 0,0 0 1 0 0,0 0-1 0 0,0 0 0 0 0,0-1 0 0 0,1 1 1 0 0,-1 0-1 0 0,0-1 0 0 0,0 1 1 0 0,0-1-1 0 0,0 0 0 0 0,0 1 0 0 0,-1-1 1 0 0,0 1-104 0 0,0-1 1 0 0,1 0 0 0 0,0 1-1 0 0,-1-1 1 0 0,0 0 0 0 0,0 0-1 0 0,1 0 1 0 0,-1 0 0 0 0,0-1-1 0 0,1 1 1 0 0,0-1-1 0 0,-1 1 1 0 0,0-1 0 0 0,0 1-1 0 0,2 0 1 0 0,-2-1 0 0 0,0 0-1 0 0,1 0 1 0 0,-1 0-1 0 0,2 0 1 0 0,-2 0 0 0 0,1 0-1 0 0,-1 0 1 0 0,1 0 0 0 0,1 0-1 0 0,-1-1 1 0 0,0 1 0 0 0,-2-2-1 0 0,2 1-235 0 0,0 0 1 0 0,1 1-1 0 0,0-2 0 0 0,-1 1 0 0 0,0 1 1 0 0,1-2-1 0 0,-1 1 0 0 0,1 0 0 0 0,0 0 1 0 0,0 0-1 0 0,0 0 0 0 0,0 0 0 0 0,0-1 1 0 0,0 2-1 0 0,1-2 0 0 0,-1 1 0 0 0,1 0 0 0 0,0 0 1 0 0,-1 0-1 0 0,0 0 0 0 0,1 0 0 0 0,1 0 1 0 0,-1 0-1 0 0,0 1 0 0 0,1-1 0 0 0,-2 0 1 0 0,2 0-1 0 0,-1 1 0 0 0,4-3 0 0 0,-4 2 207 0 0,0 2-1 0 0,1-1 1 0 0,-1-1-1 0 0,0 1 1 0 0,1 0-1 0 0,-1 0 1 0 0,1 0-1 0 0,-1 1 1 0 0,1 0 0 0 0,-1-1-1 0 0,1 1 1 0 0,-1-1-1 0 0,1 1 1 0 0,0-1-1 0 0,0 1 1 0 0,-1 0-1 0 0,1 0 1 0 0,0 0-1 0 0,0 0 1 0 0,-1 0-1 0 0,1 0 1 0 0,-1 1-1 0 0,1-1 1 0 0,-1 1-1 0 0,1-1 1 0 0,0 1-1 0 0,0-1 1 0 0,-2 0-1 0 0,2 1 1 0 0,0 0-1 0 0,-1 0 1 0 0,1 0 0 0 0,-1 1-1 0 0,0-1 1 0 0,1-1-1 0 0,-1 1 1 0 0,1 3-1 0 0,-1-3 270 0 0,1 1-1 0 0,-1 0 1 0 0,0 1 0 0 0,0-2-1 0 0,-1 1 1 0 0,1 0 0 0 0,0 0-1 0 0,0 0 1 0 0,-1 1 0 0 0,1-2-1 0 0,-1 2 1 0 0,0-1 0 0 0,0 0-1 0 0,0 0 1 0 0,0 1 0 0 0,0-2-1 0 0,0 2 1 0 0,-1-1 0 0 0,1 0-1 0 0,-1 0 1 0 0,1 0 0 0 0,-1 0-1 0 0,0 0 1 0 0,1 0 0 0 0,-3 2-1 0 0,2-2-85 0 0,1-1 0 0 0,-1 1 0 0 0,0-1 0 0 0,1-1-1 0 0,-1 2 1 0 0,-1-1 0 0 0,1 0 0 0 0,0 0 0 0 0,0 0 0 0 0,0-1-1 0 0,0 1 1 0 0,0 0 0 0 0,-1 0 0 0 0,1 0 0 0 0,-1-1-1 0 0,2 1 1 0 0,-2 0 0 0 0,0-1 0 0 0,1 1 0 0 0,0-1 0 0 0,0 0-1 0 0,-1 0 1 0 0,0 0 0 0 0,1 0 0 0 0,0 0 0 0 0,-1 0 0 0 0,1 0-1 0 0,-1 0 1 0 0,1 0 0 0 0,0 0 0 0 0,-1-1 0 0 0,0 1 0 0 0,1-1-1 0 0,0 1 1 0 0,0-1 0 0 0,-1 0 0 0 0,-1-1 0 0 0,2 1-252 0 0,0 1-1 0 0,-1-1 1 0 0,1 0 0 0 0,0 0 0 0 0,0 0 0 0 0,0 0 0 0 0,0 0-1 0 0,0 0 1 0 0,0 0 0 0 0,0-1 0 0 0,0 1 0 0 0,1 0 0 0 0,-1 0-1 0 0,1 0 1 0 0,-1-1 0 0 0,1 1 0 0 0,-1-1 0 0 0,1 1 0 0 0,0 0-1 0 0,-1-1 1 0 0,1 1 0 0 0,0-1 0 0 0,0 1 0 0 0,0 0 0 0 0,0-1-1 0 0,0 0 1 0 0,1 1 0 0 0,-1 0 0 0 0,0-1 0 0 0,1 1 0 0 0,-1-1-1 0 0,1 2 1 0 0,-1-2 0 0 0,0 1 0 0 0,1-1 0 0 0,0 1 0 0 0,0 0-1 0 0,0 0 1 0 0,0 0 0 0 0,0-1 0 0 0,0 1 0 0 0,-1 0 0 0 0,1 1-1 0 0,0-1 1 0 0,1 0 0 0 0,-1 0 0 0 0,1 0 0 0 0,-2 0 0 0 0,1 1-1 0 0,1-1 1 0 0,-1 0 0 0 0,1 1 0 0 0,1 0 0 0 0,-2-1 200 0 0,0 1 0 0 0,0 0-1 0 0,0 0 1 0 0,-1 1 0 0 0,1-1 0 0 0,-1 0 0 0 0,1 0 0 0 0,0 0 0 0 0,0 0 0 0 0,0 0 0 0 0,0 0 0 0 0,-1 0-1 0 0,0 1 1 0 0,1-1 0 0 0,0 1 0 0 0,-1-1 0 0 0,1 1 0 0 0,0-1 0 0 0,-1 1 0 0 0,1-1 0 0 0,0 1 0 0 0,-1 0 0 0 0,1-1-1 0 0,-1 1 1 0 0,2 2-524 0 0</inkml:trace>
</inkml:ink>
</file>

<file path=ppt/ink/ink4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1.291"/>
    </inkml:context>
    <inkml:brush xml:id="br0">
      <inkml:brushProperty name="width" value="0.05" units="cm"/>
      <inkml:brushProperty name="height" value="0.05" units="cm"/>
    </inkml:brush>
  </inkml:definitions>
  <inkml:trace contextRef="#ctx0" brushRef="#br0">30 34 5065 0 0,'0'-1'202'0'0,"0"1"0"0"0,0-1-1 0 0,1 1 1 0 0,-1-1 0 0 0,0 1 0 0 0,0-1-1 0 0,1 1 1 0 0,-1 0 0 0 0,0 0-1 0 0,0-1 1 0 0,1 1 0 0 0,-1-1 0 0 0,1 1-1 0 0,-1-1 1 0 0,0 1 0 0 0,1-1 0 0 0,-1 1-1 0 0,1 0 1 0 0,-1-1 0 0 0,0 1 0 0 0,1 0-1 0 0,4-2 133 0 0,-1 0-1 0 0,0 0 0 0 0,1 1 0 0 0,-1-1 0 0 0,1 2 1 0 0,8-2-1 0 0,-12 2-226 0 0,0 0 1 0 0,0-1-1 0 0,0 1 1 0 0,0 0-1 0 0,-1 0 1 0 0,1 1-1 0 0,0-1 1 0 0,0 0 0 0 0,0 0-1 0 0,0 0 1 0 0,0 1-1 0 0,0-1 1 0 0,-1 0-1 0 0,1 1 1 0 0,0-1-1 0 0,0 0 1 0 0,0 0-1 0 0,0 1 1 0 0,0 0-1 0 0,-1-1 1 0 0,0 1 0 0 0,1 0-1 0 0,0-1 1 0 0,-1 1-1 0 0,1 0 1 0 0,-1 0-1 0 0,1-1 1 0 0,0 1-1 0 0,-1 0 1 0 0,0 0-1 0 0,1 0 1 0 0,-1 0-1 0 0,1 0 1 0 0,-1 0-1 0 0,0-1 1 0 0,0 1 0 0 0,0 0-1 0 0,0 0 1 0 0,0 0-1 0 0,0 0 1 0 0,0 0-1 0 0,0-1 1 0 0,0 1-1 0 0,0 0 1 0 0,0 0-1 0 0,0 0 1 0 0,-1 0-1 0 0,0 1 1 0 0,0 0-26 0 0,1 0-1 0 0,-1-1 1 0 0,0 0 0 0 0,0 1 0 0 0,0-1 0 0 0,1 1-1 0 0,-2 0 1 0 0,1-2 0 0 0,0 2 0 0 0,-1-1-1 0 0,2 0 1 0 0,-2 1 0 0 0,1-2 0 0 0,-1 1-1 0 0,0 0 1 0 0,2 0 0 0 0,-2 0 0 0 0,0 0-1 0 0,0-1 1 0 0,1 1 0 0 0,0 0 0 0 0,-1-1-1 0 0,0 0 1 0 0,1 0 0 0 0,-1 0 0 0 0,0 0-1 0 0,0 0 1 0 0,1 0 0 0 0,-5 0 0 0 0,3 0-157 0 0,0 0 1 0 0,0 0 0 0 0,0 0 0 0 0,0 0 0 0 0,0-1-1 0 0,0 0 1 0 0,0 0 0 0 0,0 0 0 0 0,0 0 0 0 0,0 0 0 0 0,0 0-1 0 0,0-1 1 0 0,1 1 0 0 0,-1-1 0 0 0,-4-3 0 0 0,7 4-30 0 0,-1 0 0 0 0,0 1 0 0 0,1-1 0 0 0,0 1 0 0 0,0 0 0 0 0,0-1 0 0 0,-1 0 0 0 0,1 0 0 0 0,0 0 0 0 0,-1 1 0 0 0,1-1 0 0 0,0 0 0 0 0,0 1 0 0 0,0-1 0 0 0,0 0 0 0 0,0 0 0 0 0,-1 1 0 0 0,2-1 1 0 0,-1 0-1 0 0,0 0 0 0 0,0 0 0 0 0,0 1 0 0 0,0-1 0 0 0,0 1 0 0 0,1-3 0 0 0,0 1-78 0 0,0 2 0 0 0,0-2 0 0 0,0 0 0 0 0,1 0 0 0 0,-1 1 0 0 0,0 0 0 0 0,0 0 0 0 0,1-1 0 0 0,0 1 0 0 0,1-1 0 0 0,1 0-133 0 0,0-1 0 0 0,0 2 1 0 0,0-1-1 0 0,-1 0 1 0 0,2 0-1 0 0,-1 1 1 0 0,0 0-1 0 0,8-1 0 0 0,-12 2 341 0 0,1 0-1 0 0,1 0 1 0 0,-1 0-1 0 0,1 0 1 0 0,-1 1-1 0 0,0-1 1 0 0,0 0-1 0 0,0 1 0 0 0,1-1 1 0 0,-1 1-1 0 0,0-1 1 0 0,0 0-1 0 0,0 1 1 0 0,0-1-1 0 0,0 1 1 0 0,0 0-1 0 0,0 0 1 0 0,-1 0-1 0 0,1 0 1 0 0,0 0-1 0 0,0-1 0 0 0,0 1 1 0 0,0 0-1 0 0,1 2 1 0 0,-2-1 68 0 0,1 0 0 0 0,-1 0 0 0 0,1 0 0 0 0,0 0 0 0 0,-1 0 0 0 0,0 1 0 0 0,1-2 0 0 0,-1 2 0 0 0,0-1 0 0 0,0 0 0 0 0,0 0 0 0 0,-1 1 0 0 0,0 1 0 0 0,0-1 5 0 0,1 0-1 0 0,-1 0 1 0 0,0-1-1 0 0,0 1 1 0 0,0-1-1 0 0,-1 1 1 0 0,1 0-1 0 0,0-2 1 0 0,-1 2-1 0 0,-2 2 1 0 0,3-4-102 0 0,0 0 0 0 0,0 0 0 0 0,0 0 0 0 0,-1-1 0 0 0,1 1 0 0 0,1 0 0 0 0,-2 0 0 0 0,1 0 0 0 0,0 0 0 0 0,-1-1 0 0 0,1 1 0 0 0,0-1 0 0 0,0 1 0 0 0,-1-1 0 0 0,0 0 0 0 0,2 0 0 0 0,-2 0 0 0 0,1 0 0 0 0,-1 0 0 0 0,-2 0 0 0 0,3 0-94 0 0,0-1-1 0 0,-1 1 0 0 0,2-1 1 0 0,-2 0-1 0 0,1 1 0 0 0,0-1 1 0 0,0 0-1 0 0,-1 0 0 0 0,2 0 1 0 0,-1 1-1 0 0,0-1 0 0 0,0-1 1 0 0,0 1-1 0 0,0 0 0 0 0,0 0 0 0 0,1 0 1 0 0,0 0-1 0 0,-1 0 0 0 0,1-1 1 0 0,-1 1-1 0 0,1 0 0 0 0,-1 0 1 0 0,1-1-1 0 0,0 1 0 0 0,-1-1 1 0 0,1 1-1 0 0,0 0 0 0 0,0-3 1 0 0,0 2-239 0 0,0 0 0 0 0,0-1 0 0 0,0 1 0 0 0,0-1 0 0 0,0 1 0 0 0,1 0 0 0 0,-1-1 0 0 0,1 1 0 0 0,0 0 0 0 0,0-1 0 0 0,-1 2 0 0 0,1-2 0 0 0,0 1 0 0 0,0 0 0 0 0,2-3 0 0 0,-1 3 126 0 0,0 1 0 0 0,1 0 0 0 0,-2-1 0 0 0,1 1 0 0 0,1 0 0 0 0,-2 0 0 0 0,2 0 0 0 0,-1 0 0 0 0,0 0 0 0 0,3 0 0 0 0,-6-1 193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9.367"/>
    </inkml:context>
    <inkml:brush xml:id="br0">
      <inkml:brushProperty name="width" value="0.05" units="cm"/>
      <inkml:brushProperty name="height" value="0.05" units="cm"/>
    </inkml:brush>
  </inkml:definitions>
  <inkml:trace contextRef="#ctx0" brushRef="#br0">0 76 11979 0 0,'0'0'1275'0'0,"23"-1"-1454"0"0,16-2-6 0 0,-1-2-1 0 0,-1-1 1 0 0,1-2 0 0 0,-1-2 0 0 0,52-20 0 0 0,-70 23 126 0 0,-4 2 45 0 0</inkml:trace>
</inkml:ink>
</file>

<file path=ppt/ink/ink4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1.902"/>
    </inkml:context>
    <inkml:brush xml:id="br0">
      <inkml:brushProperty name="width" value="0.05" units="cm"/>
      <inkml:brushProperty name="height" value="0.05" units="cm"/>
    </inkml:brush>
  </inkml:definitions>
  <inkml:trace contextRef="#ctx0" brushRef="#br0">29 63 6913 0 0,'0'0'177'0'0,"0"0"0"0"0,-1 0 0 0 0,1-1 0 0 0,0 1 0 0 0,0 0 0 0 0,0-1 0 0 0,-1 1 0 0 0,1 0 0 0 0,0-1 0 0 0,0 1 0 0 0,0 0 0 0 0,0 0 0 0 0,0-1 0 0 0,0 1 0 0 0,-1-1 0 0 0,1 1 0 0 0,0 0 0 0 0,0-1 0 0 0,0 1 0 0 0,0 0 0 0 0,0 0 0 0 0,0 0 0 0 0,1 0 0 0 0,-1-1 0 0 0,0 1 0 0 0,0 0 0 0 0,0-1 0 0 0,0 1 0 0 0,0 0 0 0 0,1-1 0 0 0,7-8 1666 0 0,14-2-1097 0 0,-18 9-469 0 0,1 1 1 0 0,-1 1-1 0 0,1-1 1 0 0,9-1-1 0 0,-13 2-242 0 0,0 0-1 0 0,0-1 0 0 0,0 1 1 0 0,-1 0-1 0 0,1 0 0 0 0,-1 0 1 0 0,1 0-1 0 0,0 0 0 0 0,0 1 1 0 0,0-1-1 0 0,0 0 0 0 0,0 0 1 0 0,-1 0-1 0 0,1 1 0 0 0,-1-1 1 0 0,1 1-1 0 0,0-1 0 0 0,-1 0 1 0 0,1 1-1 0 0,0-1 0 0 0,0 0 1 0 0,-1 1-1 0 0,1-1 0 0 0,0 1 1 0 0,-1 0-1 0 0,0-1 0 0 0,0 1 1 0 0,1 0-1 0 0,-1 0 0 0 0,1-1 1 0 0,-1 0-1 0 0,1 1 0 0 0,-1 0 1 0 0,0 0-1 0 0,0 0 0 0 0,1-1 1 0 0,-1 3-1 0 0,0-3-45 0 0,-1 1 1 0 0,1 0-1 0 0,-1 1 0 0 0,1-1 0 0 0,-1 0 1 0 0,1-1-1 0 0,-1 1 0 0 0,1 0 0 0 0,0 0 0 0 0,-1 0 1 0 0,0 0-1 0 0,0 0 0 0 0,0 0 0 0 0,0-1 1 0 0,0 0-1 0 0,0 1 0 0 0,1 0 0 0 0,-1-1 1 0 0,0 1-1 0 0,0-1 0 0 0,0 1 0 0 0,0-1 0 0 0,-1 1 1 0 0,2-1-1 0 0,-1 0 0 0 0,-2 1 0 0 0,-28 3-295 0 0,27-4 281 0 0,1-1 1 0 0,-1 0-1 0 0,0 1 1 0 0,1-2-1 0 0,-1 2 1 0 0,1-2-1 0 0,-1 1 1 0 0,1-1 0 0 0,0 1-1 0 0,-4-4 1 0 0,6 4 10 0 0,0 1 0 0 0,0-1 1 0 0,0 1-1 0 0,-1-1 1 0 0,1 0-1 0 0,0 0 1 0 0,1 0-1 0 0,-1 0 0 0 0,0 0 1 0 0,0 0-1 0 0,0 0 1 0 0,0 0-1 0 0,0 0 1 0 0,0-1-1 0 0,1 1 0 0 0,0 0 1 0 0,-1 0-1 0 0,1-1 1 0 0,-1 1-1 0 0,1 0 1 0 0,0 0-1 0 0,-1-1 0 0 0,1 1 1 0 0,0-1-1 0 0,0 1 1 0 0,0 0-1 0 0,0 0 1 0 0,0-1-1 0 0,1-2 1 0 0,0 3-52 0 0,-1 0 1 0 0,1 0 0 0 0,-1 0 0 0 0,1 0-1 0 0,0 1 1 0 0,0-1 0 0 0,-1 0 0 0 0,1 0-1 0 0,1 0 1 0 0,-1 0 0 0 0,-1 0 0 0 0,1 0 0 0 0,0 1-1 0 0,0 0 1 0 0,0 0 0 0 0,1-1 0 0 0,-2 1-1 0 0,1-1 1 0 0,1 1 0 0 0,-1-1 0 0 0,0 1 0 0 0,1 0-1 0 0,-2 0 1 0 0,1 0 0 0 0,1 0 0 0 0,-1 0-1 0 0,0 0 1 0 0,1 0 0 0 0,-2 0 0 0 0,1 1 0 0 0,1-1-1 0 0,1 1 1 0 0,-1 0-88 0 0,2-1-1 0 0,-2 1 1 0 0,1 0-1 0 0,-1 0 1 0 0,1 1 0 0 0,0 0-1 0 0,-1-2 1 0 0,1 2-1 0 0,-1 0 1 0 0,0 0-1 0 0,0-1 1 0 0,3 5 0 0 0,-4-6 280 0 0,0 1 0 0 0,0 1 1 0 0,0 0-1 0 0,0-1 0 0 0,-1 0 1 0 0,1 1-1 0 0,0-1 1 0 0,-1 1-1 0 0,1-1 0 0 0,0 1 1 0 0,-1 0-1 0 0,0 0 0 0 0,1-1 1 0 0,-1 0-1 0 0,0 1 0 0 0,0 0 1 0 0,0 3-1 0 0,-1-4-54 0 0,1 0 0 0 0,-1 0 0 0 0,0-1 0 0 0,1 1 0 0 0,-1 0 0 0 0,0 0 0 0 0,1 0 0 0 0,0-1 0 0 0,-1 1 0 0 0,0 0 0 0 0,0-1 0 0 0,0 0-1 0 0,0 1 1 0 0,0 0 0 0 0,0-1 0 0 0,1 1 0 0 0,-1-1 0 0 0,0 1 0 0 0,0-1 0 0 0,-1 0 0 0 0,1 1 0 0 0,0-1 0 0 0,1 0 0 0 0,-1 0 0 0 0,-1 0 0 0 0,1 0 0 0 0,0 0 0 0 0,0 0 0 0 0,-1 0 0 0 0,-3 0-459 0 0,5 0 265 0 0,-1 0 0 0 0,0 1 0 0 0,0-1 1 0 0,-1 0-1 0 0,1 0 0 0 0,1 0 1 0 0,-1-1-1 0 0,0 1 0 0 0,0 0 1 0 0,0 0-1 0 0,0 0 0 0 0,-1-1 1 0 0,2 1-1 0 0,-1-1 0 0 0,0 1 0 0 0,0-1 1 0 0,0 1-1 0 0,0-1 0 0 0,0 0 1 0 0,1 1-1 0 0,0 0 0 0 0,-2-2 1 0 0,-1-3 96 0 0</inkml:trace>
</inkml:ink>
</file>

<file path=ppt/ink/ink4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2.961"/>
    </inkml:context>
    <inkml:brush xml:id="br0">
      <inkml:brushProperty name="width" value="0.05" units="cm"/>
      <inkml:brushProperty name="height" value="0.05" units="cm"/>
    </inkml:brush>
  </inkml:definitions>
  <inkml:trace contextRef="#ctx0" brushRef="#br0">121 8 5985 0 0,'4'-7'13666'0'0,"2"10"-13570"0"0,0 2-1 0 0,-1-1 1 0 0,2 0 0 0 0,-2 2 0 0 0,0-1 0 0 0,-1 0-1 0 0,1 1 1 0 0,-1-1 0 0 0,0 1 0 0 0,7 13-1 0 0,0 4 72 0 0,-1 1 0 0 0,-1 0 0 0 0,-1 0 0 0 0,-1 0 0 0 0,6 47-1 0 0,-9-38-56 0 0,-1 0-1 0 0,-2-1 1 0 0,-2 1-1 0 0,-4 35 1 0 0,0-37-13 0 0,-1-2 0 0 0,-1 0 1 0 0,-1 0-1 0 0,-2 0 1 0 0,-26 54-1 0 0,28-68-441 0 0,-1 0 0 0 0,0 1 0 0 0,-1-3 0 0 0,-1 2 0 0 0,-1-2 0 0 0,0 0 0 0 0,0 0 0 0 0,-1-1 0 0 0,0 0 0 0 0,-2-2 0 0 0,-20 14 0 0 0,20-16-6514 0 0</inkml:trace>
</inkml:ink>
</file>

<file path=ppt/ink/ink4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3.367"/>
    </inkml:context>
    <inkml:brush xml:id="br0">
      <inkml:brushProperty name="width" value="0.05" units="cm"/>
      <inkml:brushProperty name="height" value="0.05" units="cm"/>
    </inkml:brush>
  </inkml:definitions>
  <inkml:trace contextRef="#ctx0" brushRef="#br0">56 1 9218 0 0,'0'0'707'0'0,"14"8"321"0"0,-11-6-1081 0 0,20 9 299 0 0,29 20 1 0 0,-46-27-120 0 0,-1-1 1 0 0,0 0-1 0 0,-1 2 1 0 0,2-1-1 0 0,-2 1 1 0 0,0-1-1 0 0,0 1 1 0 0,0 0-1 0 0,0 0 1 0 0,-1 1-1 0 0,4 8 1 0 0,-6-13-89 0 0,-1 1 0 0 0,0 0 0 0 0,0 0 0 0 0,0-1-1 0 0,0 1 1 0 0,-1 0 0 0 0,1-1 0 0 0,0 1 0 0 0,-1 0 0 0 0,1 0 0 0 0,-1-1 0 0 0,0 0 0 0 0,1 1 0 0 0,-1 0 0 0 0,0-1 0 0 0,0 0 0 0 0,0 1 0 0 0,0-1 0 0 0,0 1 0 0 0,0-1 0 0 0,0 0 0 0 0,0 0-1 0 0,-1 0 1 0 0,0 0 0 0 0,-1 2 0 0 0,-5 3 310 0 0,-1 0-1 0 0,-16 8 1 0 0,17-9-319 0 0,0-2 1 0 0,-1 1-1 0 0,0-1 0 0 0,1 0 1 0 0,-1-1-1 0 0,-1 1 1 0 0,2-1-1 0 0,-2-1 1 0 0,2-1-1 0 0,-2 1 1 0 0,0-1-1 0 0,2 0 1 0 0,-20-5 3883 0 0,41 3-3248 0 0,17 3-1483 0 0,55-1-1449 0 0,-57-1-3814 0 0</inkml:trace>
</inkml:ink>
</file>

<file path=ppt/ink/ink4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3.835"/>
    </inkml:context>
    <inkml:brush xml:id="br0">
      <inkml:brushProperty name="width" value="0.05" units="cm"/>
      <inkml:brushProperty name="height" value="0.05" units="cm"/>
    </inkml:brush>
  </inkml:definitions>
  <inkml:trace contextRef="#ctx0" brushRef="#br0">0 16 3225 0 0,'0'-6'16209'0'0,"90"-4"-16238"0"0,70 10 1163 0 0,-127 1-2218 0 0,-11 0-5864 0 0</inkml:trace>
</inkml:ink>
</file>

<file path=ppt/ink/ink4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49:34.176"/>
    </inkml:context>
    <inkml:brush xml:id="br0">
      <inkml:brushProperty name="width" value="0.05" units="cm"/>
      <inkml:brushProperty name="height" value="0.05" units="cm"/>
    </inkml:brush>
  </inkml:definitions>
  <inkml:trace contextRef="#ctx0" brushRef="#br0">1 7 20276 0 0,'38'5'2405'0'0,"5"1"-2931"0"0,-9-7-1238 0 0,48-6 0 0 0,-19 0-4004 0 0,-17 5 1119 0 0</inkml:trace>
</inkml:ink>
</file>

<file path=ppt/ink/ink4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5.683"/>
    </inkml:context>
    <inkml:brush xml:id="br0">
      <inkml:brushProperty name="width" value="0.05" units="cm"/>
      <inkml:brushProperty name="height" value="0.05" units="cm"/>
    </inkml:brush>
  </inkml:definitions>
  <inkml:trace contextRef="#ctx0" brushRef="#br0">163 131 1840 0 0,'-1'-3'4177'0'0,"1"-1"-22"0"0,0-2-4096 0 0,0 1 1 0 0,0 1-1 0 0,1-2 1 0 0,0 1-1 0 0,1 0 1 0 0,-1 0 0 0 0,1-1-1 0 0,-1 2 1 0 0,2-1-1 0 0,-1 1 1 0 0,0-2 0 0 0,1 2-1 0 0,0 0 1 0 0,0-1-1 0 0,0 2 1 0 0,1-1-1 0 0,-1 0 1 0 0,1 1 0 0 0,0-1-1 0 0,0 1 1 0 0,8-6-1 0 0,-8 6 23 0 0,0 1-1 0 0,1 0 1 0 0,-1-1 0 0 0,0 2-1 0 0,1-1 1 0 0,-1 0-1 0 0,1 0 1 0 0,0 2-1 0 0,0-1 1 0 0,-1 0 0 0 0,1 1-1 0 0,0-1 1 0 0,0 1-1 0 0,0 0 1 0 0,0 1-1 0 0,0-1 1 0 0,-1 1 0 0 0,1 0-1 0 0,0-1 1 0 0,0 2-1 0 0,-1 0 1 0 0,1 0-1 0 0,-1-1 1 0 0,6 5 0 0 0,-2-1 17 0 0,0 1 0 0 0,0 0 0 0 0,-1 1 0 0 0,0 0 0 0 0,0 0 0 0 0,-1 1 0 0 0,0-1 1 0 0,0 1-1 0 0,-1 0 0 0 0,0 1 0 0 0,0-1 0 0 0,-1 1 0 0 0,-1 1 0 0 0,1-2 0 0 0,-1 2 1 0 0,0-1-1 0 0,-1 1 0 0 0,1 9 0 0 0,-2-9 47 0 0,1 0 0 0 0,-2 0 0 0 0,0-1 0 0 0,0 1 1 0 0,-1-1-1 0 0,-1 2 0 0 0,1-2 0 0 0,-1 1 0 0 0,-1-2 0 0 0,0 2 0 0 0,0 0 0 0 0,-1-2 1 0 0,1 1-1 0 0,-2 0 0 0 0,0-1 0 0 0,0 0 0 0 0,0 1 0 0 0,-8 6 0 0 0,3-4-32 0 0,-1-2 0 0 0,1 0 0 0 0,-2 0 0 0 0,0-1 0 0 0,0-1 0 0 0,0 0 0 0 0,-1 0 0 0 0,0-1 0 0 0,0-1 0 0 0,0 1 0 0 0,-1-2 0 0 0,-14 2 0 0 0,13-2-147 0 0,-1-2-1 0 0,0 0 0 0 0,0-1 1 0 0,-1-1-1 0 0,2 0 1 0 0,-1-2-1 0 0,0 0 0 0 0,0 1 1 0 0,0-3-1 0 0,-22-7 0 0 0,36 11 121 0 0,1-1-1 0 0,-1 0 1 0 0,0 0 0 0 0,1 0-1 0 0,-1 0 1 0 0,0 1-1 0 0,0-1 1 0 0,-1-3-1 0 0,2-2 653 0 0,11-1-678 0 0,4 3-203 0 0,0 0-1 0 0,1 1 0 0 0,-1 0 1 0 0,18 0-1 0 0,61 1 35 0 0,-67 2 53 0 0,211 4-17 0 0,-218-4-5478 0 0</inkml:trace>
</inkml:ink>
</file>

<file path=ppt/ink/ink4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6.246"/>
    </inkml:context>
    <inkml:brush xml:id="br0">
      <inkml:brushProperty name="width" value="0.05" units="cm"/>
      <inkml:brushProperty name="height" value="0.05" units="cm"/>
    </inkml:brush>
  </inkml:definitions>
  <inkml:trace contextRef="#ctx0" brushRef="#br0">6 1 10138 0 0,'-5'-1'11397'0'0,"7"12"-11735"0"0,5 277 507 0 0,-7-137-170 0 0,1 136 17 0 0,1-271-2202 0 0</inkml:trace>
</inkml:ink>
</file>

<file path=ppt/ink/ink4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37.284"/>
    </inkml:context>
    <inkml:brush xml:id="br0">
      <inkml:brushProperty name="width" value="0.05" units="cm"/>
      <inkml:brushProperty name="height" value="0.05" units="cm"/>
    </inkml:brush>
  </inkml:definitions>
  <inkml:trace contextRef="#ctx0" brushRef="#br0">1 62 6913 0 0,'2'-5'10496'0'0,"12"-1"-10551"0"0,0 1 1 0 0,-1 1-1 0 0,2-1 0 0 0,0 2 0 0 0,21-3 1 0 0,85-3-113 0 0,-59 7 131 0 0,9-2 1 0 0,71-7-275 0 0,-135 10 84 0 0</inkml:trace>
</inkml:ink>
</file>

<file path=ppt/ink/ink4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1.437"/>
    </inkml:context>
    <inkml:brush xml:id="br0">
      <inkml:brushProperty name="width" value="0.05" units="cm"/>
      <inkml:brushProperty name="height" value="0.05" units="cm"/>
    </inkml:brush>
  </inkml:definitions>
  <inkml:trace contextRef="#ctx0" brushRef="#br0">418 2 4145 0 0,'0'0'319'0'0,"0"0"-210"0"0,0-1 78 0 0,-4 17 7769 0 0,-5 3-5002 0 0,-15 16-2895 0 0,16-23 1022 0 0,-33 44 26 0 0,-95 95-1 0 0,71-82-981 0 0,49-53-105 0 0,-23 21-1 0 0,33-33-267 0 0,1 0 0 0 0,-1 1 0 0 0,1-2 0 0 0,-1 1 0 0 0,0-2 0 0 0,0 2 0 0 0,0-2 0 0 0,-1 0 1 0 0,-8 2-1 0 0,15-4 192 0 0,0 0 1 0 0,-1 0 0 0 0,1 0-1 0 0,0 0 1 0 0,-1 0 0 0 0,1 0-1 0 0,0 0 1 0 0,-1 0 0 0 0,1 0-1 0 0,0 0 1 0 0,-1 0 0 0 0,1 0-1 0 0,0 0 1 0 0,-1 0 0 0 0,1 0-1 0 0,0-1 1 0 0,0 1 0 0 0,0 0-1 0 0,0 0 1 0 0,0 0 0 0 0,0 0 0 0 0,-1 0-1 0 0,1 0 1 0 0,0 0 0 0 0,0 0-1 0 0,0-1 1 0 0,-1 1 0 0 0,1 0 63 0 0,0 0 0 0 0,0 0 1 0 0,0-1-1 0 0,0 1 1 0 0,0 0-1 0 0,0 0 0 0 0,0 0 1 0 0,0 0-1 0 0,0 0 0 0 0,0 0 1 0 0,0 0-1 0 0,0 0 1 0 0,0 0-1 0 0,0 0 0 0 0,-1 0 1 0 0,1-1-1 0 0,0 1 1 0 0,0 0-1 0 0,0 0 0 0 0,0 0 1 0 0,0 0-1 0 0,0 0 0 0 0,0 0 1 0 0,0 0-1 0 0,1 0 1 0 0,-1 0-1 0 0,0 0 0 0 0,0 0 1 0 0,0-1-1 0 0,0 1 0 0 0,0 0 1 0 0,0 0-1 0 0,0 0 1 0 0,0 0-1 0 0,0 0 0 0 0,0 0 1 0 0,0 0-1 0 0,0 0 1 0 0,0 0-1 0 0,0 0 0 0 0,0 0 1 0 0,0 0-1 0 0,0 0 0 0 0,0 0 1 0 0,1 0-1 0 0,-1-1 1 0 0,0 1-1 0 0,0 0 0 0 0,0 0 1 0 0,0 0-1 0 0,0 0 1 0 0,0 0-1 0 0,0 0 0 0 0,0 0 1 0 0,0 0-1 0 0,0 0 0 0 0,1 0 1 0 0,-1 0-1 0 0,0 0 1 0 0,0 0-1 0 0,0 0 0 0 0,0 0 1 0 0,0 0-1 0 0,0 0 1 0 0,0 1-1 0 0,0-1 0 0 0,0 0 1 0 0,28 13 228 0 0,0 2 0 0 0,0 0 0 0 0,-1 2 0 0 0,28 25 0 0 0,51 30-91 0 0,-54-44-1283 0 0,-42-22-4544 0 0</inkml:trace>
</inkml:ink>
</file>

<file path=ppt/ink/ink4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2.789"/>
    </inkml:context>
    <inkml:brush xml:id="br0">
      <inkml:brushProperty name="width" value="0.05" units="cm"/>
      <inkml:brushProperty name="height" value="0.05" units="cm"/>
    </inkml:brush>
  </inkml:definitions>
  <inkml:trace contextRef="#ctx0" brushRef="#br0">230 1 5529 0 0,'0'0'423'0'0,"18"3"-48"0"0,-1 4-132 0 0,-1 1-1 0 0,2 0 1 0 0,-3 2 0 0 0,2-1 0 0 0,25 22 0 0 0,-36-25 166 0 0,2 1 0 0 0,-1-1 0 0 0,-1 1 1 0 0,1 1-1 0 0,-2 0 0 0 0,2 1 0 0 0,-2-1 0 0 0,0 0 0 0 0,-1 2 0 0 0,1-2 1 0 0,-2 2-1 0 0,5 14 0 0 0,-7-20-232 0 0,-1-1-1 0 0,1 1 1 0 0,-1-1 0 0 0,0 1 0 0 0,0-1 0 0 0,0 1-1 0 0,-1-1 1 0 0,1 1 0 0 0,-1-1 0 0 0,0 0 0 0 0,0 0 0 0 0,0 1-1 0 0,-2 3 1 0 0,-1-1 122 0 0,2 1 1 0 0,-3-2-1 0 0,2 1 0 0 0,-1-1 0 0 0,-1 0 0 0 0,-6 7 1 0 0,-1-1 52 0 0,-1-2 1 0 0,0 1 0 0 0,0-1-1 0 0,-30 14 1 0 0,20-13-582 0 0,-2 0 1 0 0,1-2-1 0 0,-49 9 0 0 0,-79 1-3601 0 0,135-18 3351 0 0,18-2 1328 0 0,9 0-400 0 0,258-10-1600 0 0,136 14 1795 0 0,-400-1-599 0 0,0-1 0 0 0,-1 0-1 0 0,2 0 1 0 0,-2-1 0 0 0,1 1-1 0 0,0 0 1 0 0,6-4 0 0 0,-13 3 469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49.714"/>
    </inkml:context>
    <inkml:brush xml:id="br0">
      <inkml:brushProperty name="width" value="0.05" units="cm"/>
      <inkml:brushProperty name="height" value="0.05" units="cm"/>
    </inkml:brush>
  </inkml:definitions>
  <inkml:trace contextRef="#ctx0" brushRef="#br0">26 0 9218 0 0,'-1'1'68'0'0,"1"0"0"0"0,-1 0 1 0 0,1 0-1 0 0,-1 0 0 0 0,0 0 0 0 0,1 0 0 0 0,0 0 1 0 0,-1 0-1 0 0,1 0 0 0 0,0 0 0 0 0,-1 0 0 0 0,1 1 1 0 0,0-1-1 0 0,0 0 0 0 0,0 2 0 0 0,0-1 56 0 0,-8 46-178 0 0,2-1 0 0 0,2 1 0 0 0,2 0 0 0 0,3 0 0 0 0,1 0 0 0 0,12 63 0 0 0,-12-104-3560 0 0</inkml:trace>
</inkml:ink>
</file>

<file path=ppt/ink/ink4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3.848"/>
    </inkml:context>
    <inkml:brush xml:id="br0">
      <inkml:brushProperty name="width" value="0.05" units="cm"/>
      <inkml:brushProperty name="height" value="0.05" units="cm"/>
    </inkml:brush>
  </inkml:definitions>
  <inkml:trace contextRef="#ctx0" brushRef="#br0">22 0 14139 0 0,'0'0'690'0'0,"-6"15"319"0"0,1 2-988 0 0,2 0 1 0 0,-1 2-1 0 0,3-2 0 0 0,-1 1 1 0 0,2 1-1 0 0,0-2 0 0 0,1 1 1 0 0,1-1-1 0 0,5 23 0 0 0,-5-34 83 0 0,0 1 1 0 0,0-1-1 0 0,2 0 0 0 0,-1 0 0 0 0,0-1 0 0 0,6 7 0 0 0,-8-10-68 0 0,-1 0 1 0 0,2 0-1 0 0,0 0 0 0 0,-1 0 0 0 0,1-1 1 0 0,-1 0-1 0 0,1 1 0 0 0,0 0 1 0 0,-1-1-1 0 0,1 0 0 0 0,1 0 0 0 0,-1 1 1 0 0,-1-1-1 0 0,2 0 0 0 0,-1 0 1 0 0,0-1-1 0 0,0 0 0 0 0,1 1 1 0 0,-2-1-1 0 0,2 1 0 0 0,2-1 0 0 0,-4 0-36 0 0,1 0-1 0 0,-1-1 1 0 0,-1 1-1 0 0,1-1 1 0 0,0 1-1 0 0,0 0 0 0 0,0-1 1 0 0,0 1-1 0 0,0-1 1 0 0,0 0-1 0 0,-1 0 0 0 0,1 1 1 0 0,0-1-1 0 0,0 0 1 0 0,0 0-1 0 0,-1 1 1 0 0,1-1-1 0 0,0 0 0 0 0,-1-1 1 0 0,0 0-1 0 0,7-13-4702 0 0,-3 1-822 0 0</inkml:trace>
</inkml:ink>
</file>

<file path=ppt/ink/ink4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4.186"/>
    </inkml:context>
    <inkml:brush xml:id="br0">
      <inkml:brushProperty name="width" value="0.05" units="cm"/>
      <inkml:brushProperty name="height" value="0.05" units="cm"/>
    </inkml:brush>
  </inkml:definitions>
  <inkml:trace contextRef="#ctx0" brushRef="#br0">0 15 16676 0 0,'11'-1'3591'0'0,"15"-3"-3029"0"0,13-3-1140 0 0,-19 5 555 0 0</inkml:trace>
</inkml:ink>
</file>

<file path=ppt/ink/ink4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4.887"/>
    </inkml:context>
    <inkml:brush xml:id="br0">
      <inkml:brushProperty name="width" value="0.05" units="cm"/>
      <inkml:brushProperty name="height" value="0.05" units="cm"/>
    </inkml:brush>
  </inkml:definitions>
  <inkml:trace contextRef="#ctx0" brushRef="#br0">1 70 10138 0 0,'0'0'1430'0'0,"5"-5"4026"0"0,26-4-5442 0 0,0 0 0 0 0,0 2 1 0 0,0 2-1 0 0,33-3 0 0 0,133 2-7 0 0,-96 5-9 0 0,-85 0-263 0 0,0 0 0 0 0,0 0 0 0 0,0-1 0 0 0,25-8 0 0 0,-29 6-5388 0 0</inkml:trace>
</inkml:ink>
</file>

<file path=ppt/ink/ink4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5.247"/>
    </inkml:context>
    <inkml:brush xml:id="br0">
      <inkml:brushProperty name="width" value="0.05" units="cm"/>
      <inkml:brushProperty name="height" value="0.05" units="cm"/>
    </inkml:brush>
  </inkml:definitions>
  <inkml:trace contextRef="#ctx0" brushRef="#br0">0 1 5529 0 0,'3'0'13211'0'0,"10"8"-13563"0"0,14 17 218 0 0,-1 1 1 0 0,26 34 0 0 0,-12-13 53 0 0,-20-26 80 0 0,19 22-4 0 0,-2 0-1 0 0,56 88 0 0 0,-81-105-1255 0 0,-9-13-4708 0 0</inkml:trace>
</inkml:ink>
</file>

<file path=ppt/ink/ink4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5.575"/>
    </inkml:context>
    <inkml:brush xml:id="br0">
      <inkml:brushProperty name="width" value="0.05" units="cm"/>
      <inkml:brushProperty name="height" value="0.05" units="cm"/>
    </inkml:brush>
  </inkml:definitions>
  <inkml:trace contextRef="#ctx0" brushRef="#br0">353 4 13363 0 0,'-1'-3'4164'0'0,"1"3"-3983"0"0,-1 0 0 0 0,1 0 0 0 0,0 0 0 0 0,0-1 0 0 0,-1 1 0 0 0,1 0 0 0 0,0 0 0 0 0,0 0 0 0 0,-1 0 0 0 0,1 0 0 0 0,0 0 0 0 0,0 0 0 0 0,0 0 0 0 0,-1 0 0 0 0,1 0 0 0 0,0 0 0 0 0,-2 2 1811 0 0,1-2-1811 0 0,0 1-66 0 0,-2 1 293 0 0,-20 22-65 0 0,0 0 0 0 0,-35 51 0 0 0,22-26-296 0 0,36-49-47 0 0,-48 60-5 0 0,4 2-1 0 0,-51 90 1 0 0,81-125-182 0 0</inkml:trace>
</inkml:ink>
</file>

<file path=ppt/ink/ink4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7.981"/>
    </inkml:context>
    <inkml:brush xml:id="br0">
      <inkml:brushProperty name="width" value="0.05" units="cm"/>
      <inkml:brushProperty name="height" value="0.05" units="cm"/>
    </inkml:brush>
  </inkml:definitions>
  <inkml:trace contextRef="#ctx0" brushRef="#br0">64 2 7834 0 0,'-5'-2'14651'0'0,"-2"12"-14643"0"0,0 0 1 0 0,1 0-1 0 0,0 1 1 0 0,1-1-1 0 0,0 1 1 0 0,0 1-1 0 0,1-1 1 0 0,0 1-1 0 0,1-1 1 0 0,1 2-1 0 0,0-1 0 0 0,1 0 1 0 0,0 0-1 0 0,0 0 1 0 0,1 0-1 0 0,3 14 1 0 0,-3-22-10 0 0,1-1 1 0 0,0 1-1 0 0,1 0 1 0 0,-1 0-1 0 0,1-1 1 0 0,-1 1-1 0 0,2-2 1 0 0,-1 2-1 0 0,0-1 1 0 0,0 0-1 0 0,1 0 1 0 0,-1 0-1 0 0,1-1 1 0 0,0 1-1 0 0,0 0 1 0 0,0-1-1 0 0,3 3 1 0 0,-3-5-45 0 0,-1 1 1 0 0,-1 0 0 0 0,1 0 0 0 0,1 0-1 0 0,-1 0 1 0 0,0-1 0 0 0,0 1-1 0 0,0-1 1 0 0,0 1 0 0 0,0-1 0 0 0,1 0-1 0 0,-2 0 1 0 0,2 0 0 0 0,-1-1 0 0 0,0 1-1 0 0,0 0 1 0 0,1-1 0 0 0,-2 0 0 0 0,1 1-1 0 0,1-1 1 0 0,-2 0 0 0 0,1 0 0 0 0,1 0-1 0 0,-2 0 1 0 0,1 0 0 0 0,0-1 0 0 0,0 1-1 0 0,-1 0 1 0 0,0 0 0 0 0,1-1-1 0 0,2-2 1 0 0,1-3-554 0 0,0 0 0 0 0,-1-1 1 0 0,0 1-1 0 0,0-1 0 0 0,0 0 0 0 0,-2 1 0 0 0,1-2 0 0 0,-1 1 0 0 0,3-14 1 0 0,-1-2 79 0 0</inkml:trace>
</inkml:ink>
</file>

<file path=ppt/ink/ink4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8.358"/>
    </inkml:context>
    <inkml:brush xml:id="br0">
      <inkml:brushProperty name="width" value="0.05" units="cm"/>
      <inkml:brushProperty name="height" value="0.05" units="cm"/>
    </inkml:brush>
  </inkml:definitions>
  <inkml:trace contextRef="#ctx0" brushRef="#br0">4 22 14283 0 0,'0'0'110'0'0,"0"0"1"0"0,0-1-1 0 0,0 1 0 0 0,0 0 0 0 0,0 0 0 0 0,-1 0 1 0 0,1-1-1 0 0,0 1 0 0 0,0 0 0 0 0,-1-1 1 0 0,1 1-1 0 0,0 0 0 0 0,0-1 0 0 0,0 1 1 0 0,0 0-1 0 0,-1-1 0 0 0,1 1 0 0 0,0 0 1 0 0,0 0-1 0 0,0 0 0 0 0,0 0 0 0 0,0-1 1 0 0,0 1-1 0 0,0-1 0 0 0,0 1 0 0 0,0 0 1 0 0,0-1-1 0 0,0 1 0 0 0,0 0 0 0 0,0-1 1 0 0,0 1-1 0 0,1 0 0 0 0,-1-1 0 0 0,0 1 0 0 0,0 0 1 0 0,0-1-1 0 0,0 1 0 0 0,1 0 0 0 0,-1 0 1 0 0,0 0-1 0 0,0 0 0 0 0,1 0 0 0 0,-1-1 1 0 0,0 1-1 0 0,0 0 0 0 0,0 0 0 0 0,0-1 1 0 0,0 1-1 0 0,1 0 0 0 0,-1 0 0 0 0,1 0 1 0 0,16-5 181 0 0,-15 4-660 0 0,3 0-775 0 0,-1 1-1 0 0,1-1 1 0 0,0 1 0 0 0,-1 0-1 0 0,6 1 1 0 0,-7-1 531 0 0,14 2-3878 0 0</inkml:trace>
</inkml:ink>
</file>

<file path=ppt/ink/ink4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8.730"/>
    </inkml:context>
    <inkml:brush xml:id="br0">
      <inkml:brushProperty name="width" value="0.05" units="cm"/>
      <inkml:brushProperty name="height" value="0.05" units="cm"/>
    </inkml:brush>
  </inkml:definitions>
  <inkml:trace contextRef="#ctx0" brushRef="#br0">1 48 2761 0 0,'3'-5'5039'0'0,"10"-17"-3582"0"0,-12 19-1278 0 0,1 2 0 0 0,0-1 0 0 0,0 0 0 0 0,0 1 0 0 0,0 0 0 0 0,1-1 0 0 0,-2 1 0 0 0,2-1 0 0 0,-1 1 0 0 0,1 0 0 0 0,-1 1 0 0 0,0-1 0 0 0,1 0 1 0 0,0 1-1 0 0,-1-1 0 0 0,1 1 0 0 0,-1 0 0 0 0,1 0 0 0 0,0 0 0 0 0,-1 0 0 0 0,1 0 0 0 0,-1 0 0 0 0,1 1 0 0 0,-1 0 0 0 0,0-1 0 0 0,1 1 0 0 0,0-1 0 0 0,-1 1 0 0 0,0 1 1 0 0,1-1-1 0 0,-1 1 0 0 0,0-1 0 0 0,0 0 0 0 0,0 1 0 0 0,0 0 0 0 0,0-1 0 0 0,-1 1 0 0 0,1 0 0 0 0,0 0 0 0 0,0 0 0 0 0,-1 0 0 0 0,0 0 0 0 0,1 0 0 0 0,-1 1 0 0 0,0-1 1 0 0,0 0-1 0 0,0 1 0 0 0,-1 0 0 0 0,1-1 0 0 0,0 1 0 0 0,-1-2 0 0 0,1 2 0 0 0,-1 0 0 0 0,0-1 0 0 0,0 6 0 0 0,-1-6-110 0 0,1 0-1 0 0,-1 0 1 0 0,1 0 0 0 0,-1 1-1 0 0,0-2 1 0 0,1 1 0 0 0,-1 0-1 0 0,0-1 1 0 0,0 1 0 0 0,-1 0-1 0 0,1 0 1 0 0,0-1 0 0 0,0 1-1 0 0,-1 0 1 0 0,0-1-1 0 0,1 0 1 0 0,0 0 0 0 0,-1 1-1 0 0,0-1 1 0 0,0 1 0 0 0,1-1-1 0 0,-1-1 1 0 0,-1 1 0 0 0,2 0-1 0 0,-1-1 1 0 0,0 1 0 0 0,0 0-1 0 0,0-1 1 0 0,0 0-1 0 0,0 1 1 0 0,0-1 0 0 0,-1 0-1 0 0,1 0 1 0 0,1 0 0 0 0,-2 0-1 0 0,1-1 1 0 0,1 1 0 0 0,-5-2-1 0 0,3 2-202 0 0,0-1-1 0 0,1 0 1 0 0,-1 1-1 0 0,1-1 1 0 0,-1 0-1 0 0,0 0 1 0 0,1 0-1 0 0,-1-1 0 0 0,1 1 1 0 0,0 0-1 0 0,-1-1 1 0 0,1 0-1 0 0,0 1 1 0 0,0-2-1 0 0,-1 1 1 0 0,2 0-1 0 0,-1 0 1 0 0,0 0-1 0 0,1 0 1 0 0,0-1-1 0 0,-1 0 1 0 0,1 2-1 0 0,-1-2 0 0 0,1 0 1 0 0,1 1-1 0 0,-1-1 1 0 0,0 0-1 0 0,0-5 1 0 0,1 6 122 0 0,0 1 0 0 0,0 0 0 0 0,0-1 0 0 0,0 1 0 0 0,0-1 1 0 0,1 0-1 0 0,-1 2 0 0 0,1-2 0 0 0,-1 1 0 0 0,1-1 0 0 0,-1 1 0 0 0,0 0 0 0 0,1 0 0 0 0,0-1 1 0 0,0 1-1 0 0,0 0 0 0 0,0 0 0 0 0,0 0 0 0 0,0 0 0 0 0,0 0 0 0 0,0 0 0 0 0,0 0 0 0 0,1 0 1 0 0,-1 0-1 0 0,0 1 0 0 0,0-1 0 0 0,0 0 0 0 0,1 1 0 0 0,0-1 0 0 0,-2 1 0 0 0,2-1 0 0 0,-1 1 1 0 0,1 0-1 0 0,0-1 0 0 0,-2 1 0 0 0,2 0 0 0 0,0 0 0 0 0,-1 0 0 0 0,0 0 0 0 0,1 1 1 0 0,-1-1-1 0 0,1 0 0 0 0,0 1 0 0 0,-2-1 0 0 0,2 1 0 0 0,-1-1 0 0 0,1 1 0 0 0,-1 0 0 0 0,0-1 1 0 0,0 1-1 0 0,1 0 0 0 0,-1 0 0 0 0,0 0 0 0 0,0 0 0 0 0,0 0 0 0 0,0 0 0 0 0,0 0 0 0 0,0 0 1 0 0,0 0-1 0 0,0 1 0 0 0,-1-1 0 0 0,0 0 0 0 0,1 0 0 0 0,0 1 0 0 0,-1-1 0 0 0,1 1 0 0 0,-1-2 1 0 0,1 4-1 0 0,-1-2 129 0 0,0-1 1 0 0,0 0-1 0 0,-1 1 1 0 0,1-1-1 0 0,0 1 0 0 0,-1-1 1 0 0,1 0-1 0 0,-1 1 1 0 0,1 0-1 0 0,-1-1 1 0 0,1 0-1 0 0,0 0 1 0 0,-1 1-1 0 0,0-1 1 0 0,0 0-1 0 0,-2 2 1 0 0,3-2-104 0 0,0-1 0 0 0,-1 1 0 0 0,1 0 0 0 0,-1 0 0 0 0,0-1 0 0 0,0 0 0 0 0,1 1 0 0 0,-1-1-1 0 0,0 1 1 0 0,0-1 0 0 0,1 1 0 0 0,-1-1 0 0 0,0 0 0 0 0,0 1 0 0 0,0-1 0 0 0,0 0 0 0 0,0 1 0 0 0,1-1 0 0 0,-1 0 0 0 0,0 0 0 0 0,0 0 0 0 0,0 0 0 0 0,0 0 0 0 0,0 0 0 0 0,0 0 0 0 0,1 0 0 0 0,-1-1 0 0 0,0 1 0 0 0,-1-1 0 0 0,0-1-1671 0 0</inkml:trace>
</inkml:ink>
</file>

<file path=ppt/ink/ink4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9.412"/>
    </inkml:context>
    <inkml:brush xml:id="br0">
      <inkml:brushProperty name="width" value="0.05" units="cm"/>
      <inkml:brushProperty name="height" value="0.05" units="cm"/>
    </inkml:brush>
  </inkml:definitions>
  <inkml:trace contextRef="#ctx0" brushRef="#br0">11 25 8754 0 0,'0'0'111'0'0,"0"0"0"0"0,0 0 0 0 0,0-1 0 0 0,0 1 0 0 0,0 0 1 0 0,0 0-1 0 0,0 0 0 0 0,0 0 0 0 0,0 0 0 0 0,0 0 0 0 0,-1 0 0 0 0,1-1 0 0 0,0 1 0 0 0,0 0 1 0 0,0 0-1 0 0,0-1 0 0 0,0 1 0 0 0,0 0 0 0 0,0 0 0 0 0,0-1 0 0 0,0 1 0 0 0,0 0 1 0 0,0 0-1 0 0,0 0 0 0 0,1-1 0 0 0,-1 1 0 0 0,0 0 0 0 0,0 0 0 0 0,0-1 0 0 0,0 1 0 0 0,0 0 1 0 0,0 0-1 0 0,0 0 0 0 0,0-1 0 0 0,0 1 0 0 0,0 0 0 0 0,0 0 0 0 0,0 0 0 0 0,1 0 1 0 0,-1-1-1 0 0,0 1 0 0 0,0 0 0 0 0,0 0 0 0 0,1 0 0 0 0,-1 0 0 0 0,0 0 0 0 0,4-2-111 0 0,0 0 0 0 0,-1 0 0 0 0,2 0 0 0 0,-2 0-1 0 0,2 1 1 0 0,-1-1 0 0 0,-1 2 0 0 0,2-1 0 0 0,-1 0 0 0 0,0 0 0 0 0,7 1-1 0 0,-9 0 99 0 0,-1 0-1 0 0,1 0 1 0 0,0 0-1 0 0,0 1 1 0 0,-2-1-1 0 0,2 1 1 0 0,0-1-1 0 0,0 1 1 0 0,-1-1-1 0 0,1 0 1 0 0,-1 1-1 0 0,1 0 1 0 0,-1 0-1 0 0,0 0 1 0 0,1 1-1 0 0,-1-1 1 0 0,1-1-1 0 0,-2 2 1 0 0,1-1-1 0 0,1 0 1 0 0,-1 1-1 0 0,0-1 1 0 0,0 0-1 0 0,0 1 1 0 0,-1 0-1 0 0,1-1 1 0 0,0 0-1 0 0,-1 1 0 0 0,1 0 1 0 0,-1 0-1 0 0,1-1 1 0 0,-1 1-1 0 0,0 0 1 0 0,1 2-1 0 0,-2-1 16 0 0,1 0 1 0 0,0 0-1 0 0,-1-1 0 0 0,1 1 0 0 0,-1 0 0 0 0,0 0 0 0 0,0 0 0 0 0,1-1 0 0 0,-2 1 0 0 0,1-1 0 0 0,-1 0 0 0 0,0 1 0 0 0,2-1 1 0 0,-2 1-1 0 0,0-1 0 0 0,0-1 0 0 0,0 2 0 0 0,0-1 0 0 0,-1 0 0 0 0,2-1 0 0 0,-2 1 0 0 0,1 0 0 0 0,-1-1 0 0 0,1 0 0 0 0,-3 2 1 0 0,3-2-179 0 0,0 0 0 0 0,1 0 0 0 0,-1-1 1 0 0,0 0-1 0 0,1 1 0 0 0,-2 0 0 0 0,1-1 1 0 0,0 1-1 0 0,1-1 0 0 0,-1 0 0 0 0,0 0 1 0 0,0 0-1 0 0,0 0 0 0 0,0 0 0 0 0,0 0 1 0 0,1 0-1 0 0,-2-1 0 0 0,1 1 1 0 0,1-1-1 0 0,-1 0 0 0 0,0 1 0 0 0,0 0 1 0 0,1-1-1 0 0,-1 0 0 0 0,0-1 0 0 0,0 1 1 0 0,2 0-1 0 0,-2 0 0 0 0,0 0 0 0 0,1-1 1 0 0,0 1-1 0 0,0-1 0 0 0,-1 1 0 0 0,1 0 1 0 0,0-1-1 0 0,0 0 0 0 0,0-1 0 0 0,0 0-155 0 0,0 1 0 0 0,0-1 0 0 0,1 0 0 0 0,0 0-1 0 0,0 0 1 0 0,0 1 0 0 0,0-1 0 0 0,0 1-1 0 0,0-1 1 0 0,1 0 0 0 0,-1 1 0 0 0,1-1 0 0 0,0 1-1 0 0,-1-1 1 0 0,4-4 0 0 0,-4 6 166 0 0,1-1 1 0 0,0 1-1 0 0,-1 0 0 0 0,1-1 1 0 0,-1 0-1 0 0,1 1 0 0 0,0 0 1 0 0,0 0-1 0 0,1 0 0 0 0,-1-1 1 0 0,-1 1-1 0 0,1 0 0 0 0,1 1 1 0 0,-1-1-1 0 0,1 0 0 0 0,-1 0 1 0 0,0 0-1 0 0,1 0 0 0 0,-1 0 1 0 0,1 1-1 0 0,-1 0 0 0 0,0-1 1 0 0,1 1-1 0 0,0 0 0 0 0,-1-1 1 0 0,1 1-1 0 0,-1 0 0 0 0,3 0 1 0 0,-2 1 175 0 0,0 0-1 0 0,0-1 1 0 0,0 1 0 0 0,1 0 0 0 0,-1 0 0 0 0,-1 1 0 0 0,2-1 0 0 0,-1 0-1 0 0,-1 0 1 0 0,1 1 0 0 0,0 0 0 0 0,0-1 0 0 0,0 3 0 0 0,-1-2 7 0 0,1-1 1 0 0,-1-1-1 0 0,0 2 1 0 0,-1-1-1 0 0,1 1 1 0 0,0-1-1 0 0,-1 0 1 0 0,1 1 0 0 0,0 0-1 0 0,-1-1 1 0 0,1 0-1 0 0,-1 1 1 0 0,1 0-1 0 0,-1-1 1 0 0,0 0-1 0 0,0 1 1 0 0,0 0 0 0 0,0 0-1 0 0,0 2 1 0 0,-1-3-68 0 0,1-1-1 0 0,-1 1 1 0 0,1 0 0 0 0,-1-1 0 0 0,1 0 0 0 0,-1 0 0 0 0,1 1 0 0 0,-1-1-1 0 0,1 1 1 0 0,-1-1 0 0 0,1 1 0 0 0,0-1 0 0 0,-1 0 0 0 0,0 1 0 0 0,1-1-1 0 0,-1 0 1 0 0,0 0 0 0 0,1 1 0 0 0,-1-1 0 0 0,0 0 0 0 0,0 0 0 0 0,1 0-1 0 0,-2 0 1 0 0,-16-1-1580 0 0,12-1 831 0 0</inkml:trace>
</inkml:ink>
</file>

<file path=ppt/ink/ink4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49.921"/>
    </inkml:context>
    <inkml:brush xml:id="br0">
      <inkml:brushProperty name="width" value="0.05" units="cm"/>
      <inkml:brushProperty name="height" value="0.05" units="cm"/>
    </inkml:brush>
  </inkml:definitions>
  <inkml:trace contextRef="#ctx0" brushRef="#br0">33 0 10594 0 0,'9'1'166'0'0,"-1"0"-1"0"0,1 0 1 0 0,0 0-1 0 0,0 1 1 0 0,-2 1-1 0 0,2-1 1 0 0,-1 1-1 0 0,9 5 1 0 0,-12-6 209 0 0,1 1 1 0 0,-2 0 0 0 0,1 0 0 0 0,-1 0 0 0 0,2 1 0 0 0,-2-1-1 0 0,0 2 1 0 0,0-1 0 0 0,0 0 0 0 0,0 1 0 0 0,-1-1-1 0 0,1 0 1 0 0,2 8 0 0 0,-5-11-261 0 0,-1 0 1 0 0,0 0-1 0 0,0 0 1 0 0,1 1-1 0 0,-1-1 1 0 0,0 0-1 0 0,0 0 0 0 0,0 0 1 0 0,1 0-1 0 0,-1 1 1 0 0,-1-1-1 0 0,1-1 0 0 0,0 2 1 0 0,0-1-1 0 0,0 0 1 0 0,-1 1-1 0 0,1-1 1 0 0,0-1-1 0 0,0 2 0 0 0,-1-1 1 0 0,-1 2-1 0 0,0-1-4 0 0,0 0 0 0 0,1 1 1 0 0,-1-2-1 0 0,-1 1 0 0 0,2 1 0 0 0,-2-2 0 0 0,1 1 0 0 0,-5 2 0 0 0,-3 1 39 0 0,0-1 1 0 0,1 0-1 0 0,-20 5 0 0 0,21-6-71 0 0,-1-1 1 0 0,0-1 0 0 0,0 1-1 0 0,0-1 1 0 0,0 0 0 0 0,1 0 0 0 0,-2-2-1 0 0,-14-1 1 0 0,22 0 451 0 0,18 0-290 0 0,149 0-1112 0 0,-136 2 309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0.064"/>
    </inkml:context>
    <inkml:brush xml:id="br0">
      <inkml:brushProperty name="width" value="0.05" units="cm"/>
      <inkml:brushProperty name="height" value="0.05" units="cm"/>
    </inkml:brush>
  </inkml:definitions>
  <inkml:trace contextRef="#ctx0" brushRef="#br0">238 2 10594 0 0,'-4'-1'6165'0'0,"-1"3"-3366"0"0,-12 10-3466 0 0,12-7 1540 0 0,-29 19-1046 0 0,-51 27 0 0 0,-1 1-137 0 0,85-51 299 0 0,1-1-31 0 0,23 17-508 0 0,3-3 451 0 0,1-1-1 0 0,1-1 0 0 0,0-1 1 0 0,0-1-1 0 0,1-2 0 0 0,35 6 1 0 0,-46-12-1105 0 0,1 0-4758 0 0</inkml:trace>
</inkml:ink>
</file>

<file path=ppt/ink/ink4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0.379"/>
    </inkml:context>
    <inkml:brush xml:id="br0">
      <inkml:brushProperty name="width" value="0.05" units="cm"/>
      <inkml:brushProperty name="height" value="0.05" units="cm"/>
    </inkml:brush>
  </inkml:definitions>
  <inkml:trace contextRef="#ctx0" brushRef="#br0">36 43 7834 0 0,'-36'-13'11178'0'0,"53"12"-7305"0"0,0-1-3904 0 0,60-1-6 0 0,258-17 25 0 0,-303 16 12 0 0</inkml:trace>
</inkml:ink>
</file>

<file path=ppt/ink/ink4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3.487"/>
    </inkml:context>
    <inkml:brush xml:id="br0">
      <inkml:brushProperty name="width" value="0.05" units="cm"/>
      <inkml:brushProperty name="height" value="0.05" units="cm"/>
    </inkml:brush>
  </inkml:definitions>
  <inkml:trace contextRef="#ctx0" brushRef="#br0">7 53 2761 0 0,'0'0'260'0'0,"-1"0"1"0"0,1-1-1 0 0,-1 1 1 0 0,1 0-1 0 0,-1-1 1 0 0,1 1-1 0 0,-1 0 1 0 0,1-1-1 0 0,0 1 1 0 0,0 0 0 0 0,0 0-1 0 0,0 0 1 0 0,-1-1-1 0 0,1 1 1 0 0,0-1-1 0 0,-1 1 1 0 0,1-1-1 0 0,0 1 1 0 0,0-1-1 0 0,0 1 1 0 0,-1-1-1 0 0,1 0 1 0 0,0 1 0 0 0,0 0-1 0 0,0 0 1 0 0,0-1-1 0 0,0 1 1 0 0,0-1-1 0 0,0 0 1 0 0,0 1-1 0 0,0-1 1 0 0,1-9 2587 0 0,1 3-3839 0 0,0 5 984 0 0,0 0 0 0 0,0 0 0 0 0,-1 1 1 0 0,1-1-1 0 0,0 1 0 0 0,0-1 0 0 0,-1 1 0 0 0,2 0 1 0 0,-1-1-1 0 0,-1 1 0 0 0,2 0 0 0 0,-1 0 0 0 0,0 1 1 0 0,1-1-1 0 0,-1 0 0 0 0,0 1 0 0 0,1-1 0 0 0,-1 1 1 0 0,5 0-1 0 0,-3 0 66 0 0,-1 1 0 0 0,2 0 0 0 0,-2 0 1 0 0,2-1-1 0 0,-2 2 0 0 0,1-1 0 0 0,0 1 1 0 0,-1 0-1 0 0,1-1 0 0 0,5 6 0 0 0,4 3 275 0 0,-1 0 0 0 0,0 1 0 0 0,-1 1-1 0 0,17 22 1 0 0,69 107 570 0 0,-2-1-167 0 0,65 71-721 0 0,-157-208 9 0 0,26 41 201 0 0,-27-40-240 0 0,0-1 1 0 0,0 2-1 0 0,-1-1 1 0 0,1 0-1 0 0,0 0 1 0 0,-1 0-1 0 0,0 1 1 0 0,0 0-1 0 0,0 4 1 0 0,-2-6-2431 0 0</inkml:trace>
</inkml:ink>
</file>

<file path=ppt/ink/ink4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3.834"/>
    </inkml:context>
    <inkml:brush xml:id="br0">
      <inkml:brushProperty name="width" value="0.05" units="cm"/>
      <inkml:brushProperty name="height" value="0.05" units="cm"/>
    </inkml:brush>
  </inkml:definitions>
  <inkml:trace contextRef="#ctx0" brushRef="#br0">372 7 17052 0 0,'-1'0'113'0'0,"1"-1"0"0"0,-1 1 1 0 0,1-1-1 0 0,0 1 1 0 0,-1-1-1 0 0,1 1 1 0 0,-1-1-1 0 0,1 1 0 0 0,-1 0 1 0 0,1 0-1 0 0,-1 0 1 0 0,1-1-1 0 0,0 1 1 0 0,-1 0-1 0 0,1-1 0 0 0,-1 1 1 0 0,0 0-1 0 0,1 0 1 0 0,-1 0-1 0 0,0-1 1 0 0,1 1-1 0 0,-1 0 0 0 0,0 0 1 0 0,1 0-1 0 0,0 0 1 0 0,-2 1-1 0 0,0-1 33 0 0,0 1-1 0 0,2-1 1 0 0,-2 1-1 0 0,0-1 1 0 0,0 1-1 0 0,1 0 1 0 0,0 0-1 0 0,-1 0 1 0 0,-1 2-1 0 0,-4 4 119 0 0,0 1-1 0 0,-11 14 1 0 0,12-14 98 0 0,-53 67-309 0 0,4 2-1 0 0,2 3 0 0 0,-45 94 1 0 0,80-136-3253 0 0,12-24 1 0 0,-6 12-3908 0 0</inkml:trace>
</inkml:ink>
</file>

<file path=ppt/ink/ink4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4.606"/>
    </inkml:context>
    <inkml:brush xml:id="br0">
      <inkml:brushProperty name="width" value="0.05" units="cm"/>
      <inkml:brushProperty name="height" value="0.05" units="cm"/>
    </inkml:brush>
  </inkml:definitions>
  <inkml:trace contextRef="#ctx0" brushRef="#br0">25 55 456 0 0,'4'-10'9626'0'0,"3"-1"-4139"0"0,-3 7-4992 0 0,-1 1-1 0 0,1 0 1 0 0,-1 0-1 0 0,9-4 1 0 0,-8 5-781 0 0,-1 0-1 0 0,2 0 1 0 0,-2 0 0 0 0,2 1 0 0 0,-2-1 0 0 0,1 2 0 0 0,1-1 0 0 0,-2 0 0 0 0,7 0-1 0 0,5 4 1503 0 0,-13-2-1167 0 0,-1 0 1 0 0,1 1 0 0 0,-1-1 0 0 0,0 0-1 0 0,1 0 1 0 0,-1 0 0 0 0,0 1 0 0 0,0 0-1 0 0,0-1 1 0 0,0 0 0 0 0,0 1 0 0 0,0 0-1 0 0,0-1 1 0 0,-1 0 0 0 0,1 1 0 0 0,0 0-1 0 0,-1 0 1 0 0,0-1 0 0 0,0 1 0 0 0,0 0-1 0 0,0 0 1 0 0,1-1 0 0 0,-1 2 0 0 0,-1-1-1 0 0,1-1 1 0 0,0 1 0 0 0,0 0 0 0 0,0 0-1 0 0,0-1 1 0 0,-2 4 0 0 0,0-1 80 0 0,1 0 0 0 0,0 2 0 0 0,-1-2 0 0 0,-1 0 0 0 0,1 1 0 0 0,0-1 0 0 0,-1-1 0 0 0,1 2 0 0 0,-2-1 0 0 0,-3 4 0 0 0,5-6-79 0 0,-1-1 1 0 0,0 1-1 0 0,1 0 0 0 0,-1 0 0 0 0,0-1 0 0 0,0 0 1 0 0,0 0-1 0 0,-1 1 0 0 0,2-1 0 0 0,-2-1 1 0 0,1 1-1 0 0,0-1 0 0 0,0 0 0 0 0,-1 0 0 0 0,1 0 1 0 0,0 0-1 0 0,0 0 0 0 0,-1 0 0 0 0,-3-1 1 0 0,5 0-126 0 0,0 1 0 0 0,-1-1 0 0 0,1 0 0 0 0,0 0 0 0 0,-1 0 0 0 0,2 0 0 0 0,-1 1 0 0 0,-1-2 0 0 0,1 1 0 0 0,1-1 0 0 0,-1 1 0 0 0,0 0 0 0 0,0-1 1 0 0,1 0-1 0 0,-1 0 0 0 0,0 1 0 0 0,1-1 0 0 0,0 0 0 0 0,0 0 0 0 0,-1 0 0 0 0,1 0 0 0 0,0 0 0 0 0,0 0 0 0 0,1-1 0 0 0,-1 1 0 0 0,1 0 1 0 0,-2-5-1 0 0,2 5-5 0 0,0 0 1 0 0,1 1-1 0 0,-1-1 1 0 0,0-1-1 0 0,1 2 1 0 0,-1-1-1 0 0,1 0 1 0 0,-1 0-1 0 0,1 1 1 0 0,0-1-1 0 0,0 0 1 0 0,0 1 0 0 0,0 0-1 0 0,0-1 1 0 0,0 0-1 0 0,0 1 1 0 0,0 0-1 0 0,1 0 1 0 0,0-1-1 0 0,-2 1 1 0 0,2-1-1 0 0,3 0 1 0 0,-5 2 30 0 0,1-1 1 0 0,0 0 0 0 0,1 0-1 0 0,-1 1 1 0 0,0-1 0 0 0,0 1-1 0 0,0-1 1 0 0,0 1 0 0 0,1 0-1 0 0,-1 0 1 0 0,0 0-1 0 0,0 0 1 0 0,0 0 0 0 0,1 0-1 0 0,-1 0 1 0 0,1 0 0 0 0,-2 0-1 0 0,2 0 1 0 0,-1 0-1 0 0,0 0 1 0 0,1 0 0 0 0,-2 1-1 0 0,2-1 1 0 0,-1 1 0 0 0,0 0-1 0 0,0-1 1 0 0,1 1-1 0 0,-2 0 1 0 0,1 0 0 0 0,0-1-1 0 0,0 1 1 0 0,0 0 0 0 0,1 2-1 0 0,1 1 245 0 0,0 0-1 0 0,-1 2 0 0 0,0-2 1 0 0,0 1-1 0 0,0 0 0 0 0,-1 1 1 0 0,2 8-1 0 0,-2-12-91 0 0,-1 1 0 0 0,0-2 0 0 0,0 1 0 0 0,0 0 0 0 0,0 1 0 0 0,0-2 0 0 0,-1 1 0 0 0,1 0 0 0 0,-1 0 0 0 0,-1 4 0 0 0,2-6-79 0 0,-1 1 0 0 0,1 0 0 0 0,0 0 0 0 0,0-1 0 0 0,-1 1 1 0 0,0 0-1 0 0,0 0 0 0 0,1-1 0 0 0,-1 1 0 0 0,0-1 1 0 0,0 0-1 0 0,0 1 0 0 0,1-1 0 0 0,0 1 0 0 0,-1-1 0 0 0,0 0 1 0 0,0 1-1 0 0,0-1 0 0 0,0 0 0 0 0,0 0 0 0 0,0 1 1 0 0,1-1-1 0 0,-1 0 0 0 0,0 0 0 0 0,-1 0 0 0 0,0 0 41 0 0,1 0 0 0 0,-1-1-1 0 0,0 1 1 0 0,0 0 0 0 0,1-1 0 0 0,-1 1-1 0 0,0-1 1 0 0,1 0 0 0 0,-1 1 0 0 0,1 0-1 0 0,-1-1 1 0 0,0 0 0 0 0,2 0-1 0 0,-2 0 1 0 0,0 0 0 0 0,1-1 0 0 0,0 2-1 0 0,0-1 1 0 0,0-1 0 0 0,-1 1 0 0 0,1-1-1 0 0,0 1 1 0 0,0 0 0 0 0,1-1-1 0 0,-1 0 1 0 0,0 1 0 0 0,1 0 0 0 0,-2-5-1 0 0,1 5-162 0 0,1-1 0 0 0,-1-1 0 0 0,1 2 0 0 0,0-1 0 0 0,0-1 1 0 0,0 2-1 0 0,0-1 0 0 0,0-1 0 0 0,0 2 0 0 0,1-1 0 0 0,-1-1 0 0 0,1 1 0 0 0,-1 1 0 0 0,1-1 0 0 0,0 0 0 0 0,0 0 0 0 0,0 0 0 0 0,-1 0 0 0 0,1 0 0 0 0,1 1 0 0 0,-1 0 0 0 0,1-1 0 0 0,1-2 0 0 0,-1 2-100 0 0,0 1 0 0 0,0 0 0 0 0,0 0 0 0 0,1 0 0 0 0,-2 0 0 0 0,1 0 0 0 0,1 0 0 0 0,-1 0 0 0 0,0 1 0 0 0,1-1 0 0 0,-2 1-1 0 0,2-1 1 0 0,-1 1 0 0 0,5 0 0 0 0,-7 0 171 0 0,1 0 0 0 0,0 0-1 0 0,0 0 1 0 0,0 1 0 0 0,0-1-1 0 0,0 0 1 0 0,0 0-1 0 0,-1 1 1 0 0,1-1 0 0 0,-1 1-1 0 0,1-1 1 0 0,0 1 0 0 0,0-1-1 0 0,0 1 1 0 0,-1-1-1 0 0,1 1 1 0 0,-1 0 0 0 0,1-1-1 0 0,-1 0 1 0 0,1 1 0 0 0,-1 0-1 0 0,1 0 1 0 0,-1-1 0 0 0,1 1-1 0 0,-1 0 1 0 0,1 0-1 0 0,-1-1 1 0 0,0 1 0 0 0,1 0-1 0 0,-1 0 1 0 0,0 0 0 0 0,0 0-1 0 0,0 0 1 0 0,0 0 0 0 0,0-1-1 0 0,0 1 1 0 0,0 0-1 0 0,0 0 1 0 0,0 0 0 0 0,0 0-1 0 0,-1-1 1 0 0,1 2 0 0 0,-1 0 200 0 0,0 0 0 0 0,1 0 1 0 0,-1-1-1 0 0,0 1 1 0 0,0 0-1 0 0,1 0 0 0 0,-2-1 1 0 0,1 1-1 0 0,0-1 1 0 0,-1 1-1 0 0,2-2 0 0 0,-2 2 1 0 0,0-1-1 0 0,1 1 1 0 0,-1-1-1 0 0,1 0 0 0 0,-1 0 1 0 0,0 0-1 0 0,-1 1 1 0 0,1-2-102 0 0,1 1 0 0 0,-1 0 0 0 0,1-1 0 0 0,0 0 0 0 0,-1 0 0 0 0,0 0 0 0 0,1 0 0 0 0,0 0 0 0 0,-1 0 0 0 0,0 0 0 0 0,1 0 0 0 0,0 0 0 0 0,-4 0 0 0 0,4 0-257 0 0,0-1-1 0 0,0 1 0 0 0,0-1 1 0 0,0 0-1 0 0,-1 1 1 0 0,2-1-1 0 0,-1 0 1 0 0,0 0-1 0 0,0 1 1 0 0,0-1-1 0 0,-2-1 0 0 0</inkml:trace>
</inkml:ink>
</file>

<file path=ppt/ink/ink4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5.427"/>
    </inkml:context>
    <inkml:brush xml:id="br0">
      <inkml:brushProperty name="width" value="0.05" units="cm"/>
      <inkml:brushProperty name="height" value="0.05" units="cm"/>
    </inkml:brush>
  </inkml:definitions>
  <inkml:trace contextRef="#ctx0" brushRef="#br0">35 69 5985 0 0,'0'0'464'0'0,"-1"0"-187"0"0,1-1-1 0 0,0 1 1 0 0,-1-1 0 0 0,1 0-1 0 0,0 1 1 0 0,0-1-1 0 0,-1 1 1 0 0,1-1-1 0 0,0 1 1 0 0,0-1-1 0 0,0 0 1 0 0,0 1-1 0 0,0 0 1 0 0,0 0-1 0 0,0-1 1 0 0,0 0 0 0 0,0 1-1 0 0,0-1 1 0 0,0 1-1 0 0,0-1 1 0 0,0 1-1 0 0,1-1 1 0 0,-1 0-1 0 0,0 1 1 0 0,0 0-1 0 0,1 0 1 0 0,0-2 0 0 0,3-11 284 0 0,-3 10-554 0 0,1 1 1 0 0,0-1 0 0 0,-1 0-1 0 0,1 1 1 0 0,0-1 0 0 0,-1 1-1 0 0,2 0 1 0 0,-1 0 0 0 0,0-1-1 0 0,0 2 1 0 0,1-1-1 0 0,-1 0 1 0 0,1 1 0 0 0,0 0-1 0 0,-1-1 1 0 0,1 1 0 0 0,0-1-1 0 0,0 1 1 0 0,-1 1 0 0 0,2-1-1 0 0,-1 1 1 0 0,0-1-1 0 0,0 1 1 0 0,-1-1 0 0 0,2 1-1 0 0,-2 0 1 0 0,2 0 0 0 0,3 1-1 0 0,-6 0 33 0 0,2-1-1 0 0,-1 0 0 0 0,0 1 1 0 0,0-1-1 0 0,0 0 1 0 0,0 1-1 0 0,0 0 1 0 0,0 0-1 0 0,1 0 0 0 0,-2 0 1 0 0,1 0-1 0 0,0 0 1 0 0,-1 0-1 0 0,1 1 0 0 0,0-1 1 0 0,0 1-1 0 0,-1-1 1 0 0,0 1-1 0 0,1 0 0 0 0,-1 0 1 0 0,1-1-1 0 0,-1 1 1 0 0,-1 0-1 0 0,1 0 1 0 0,0 0-1 0 0,0 0 0 0 0,0 0 1 0 0,0 0-1 0 0,-1 0 1 0 0,1 1-1 0 0,-1-2 0 0 0,0 2 1 0 0,0-1-1 0 0,0 0 1 0 0,0 0-1 0 0,0 1 0 0 0,-1 3 1 0 0,0-4 20 0 0,0 2 0 0 0,0-1 0 0 0,-1 0 0 0 0,1 0 0 0 0,0 0 0 0 0,-1 0 1 0 0,-1 0-1 0 0,2 0 0 0 0,-1-1 0 0 0,-1 1 0 0 0,1-1 0 0 0,0 1 0 0 0,-1-1 0 0 0,1 0 0 0 0,-2 0 0 0 0,2 0 0 0 0,-1-1 1 0 0,0 1-1 0 0,0 0 0 0 0,0-1 0 0 0,0 1 0 0 0,0-2 0 0 0,-1 1 0 0 0,1 0 0 0 0,0 0 0 0 0,-7 0 0 0 0,6 0-88 0 0,1-1-1 0 0,-1 1 1 0 0,1-1-1 0 0,-1 0 1 0 0,1 0-1 0 0,-1 0 1 0 0,1-1-1 0 0,-1 0 1 0 0,1 0-1 0 0,-1 0 1 0 0,1 0-1 0 0,0 0 0 0 0,0 0 1 0 0,-1 0-1 0 0,2-1 1 0 0,-2 0-1 0 0,2 1 1 0 0,-2-2-1 0 0,2 1 1 0 0,-1 0-1 0 0,0 0 1 0 0,1-1-1 0 0,-1 1 1 0 0,1-1-1 0 0,0 0 1 0 0,-2-3-1 0 0,3 4-51 0 0,1 0 0 0 0,-1 0 0 0 0,0 0 0 0 0,1 0 0 0 0,-1 0 0 0 0,1 0 0 0 0,0 0 0 0 0,0 0 0 0 0,0 0 0 0 0,0 0 0 0 0,0-1 0 0 0,0 2 0 0 0,1-1 0 0 0,-1-1 0 0 0,1 1 0 0 0,-1 1 0 0 0,1-2 0 0 0,-1 1 0 0 0,1 1 0 0 0,0-1 0 0 0,0 0 0 0 0,1 0 0 0 0,-1 1 0 0 0,0-1 0 0 0,0 0 0 0 0,0 1 0 0 0,1 0 0 0 0,0-1 0 0 0,-1 0 0 0 0,0 1 0 0 0,4-1 0 0 0,-4 0 74 0 0,2 0 0 0 0,0 0 1 0 0,-2 2-1 0 0,2-2 1 0 0,-1 1-1 0 0,1-1 0 0 0,0 1 1 0 0,-1 1-1 0 0,1-1 0 0 0,-1 0 1 0 0,2 1-1 0 0,-1-1 0 0 0,-1 1 1 0 0,1 0-1 0 0,-1 0 1 0 0,2 0-1 0 0,-2 0 0 0 0,1 0 1 0 0,0 1-1 0 0,0-1 0 0 0,0 1 1 0 0,3 1-1 0 0,-4-1 49 0 0,0 0 0 0 0,0 1 0 0 0,0-1 0 0 0,-1 0 0 0 0,1 1 0 0 0,0 0 0 0 0,0 0 0 0 0,-1-1 0 0 0,1 1 0 0 0,-1 1 1 0 0,1-2-1 0 0,-1 1 0 0 0,-1 1 0 0 0,2-2 0 0 0,-1 2 0 0 0,0-1 0 0 0,-1 0 0 0 0,1 1 0 0 0,0-1 0 0 0,-1 0 0 0 0,0 1 0 0 0,0-1 0 0 0,0 0 0 0 0,0 1 0 0 0,0-1 0 0 0,0 0 0 0 0,0 1 0 0 0,0-1 0 0 0,-1 0 0 0 0,1 1 0 0 0,-1-1 0 0 0,-2 4 0 0 0,2-4 39 0 0,1 0 0 0 0,0 0 0 0 0,-1-1 0 0 0,0 1 0 0 0,0 0 0 0 0,-1 0-1 0 0,1-2 1 0 0,0 2 0 0 0,0 0 0 0 0,0-1 0 0 0,-1 1 0 0 0,0-2 0 0 0,1 2 0 0 0,0-1-1 0 0,-1 0 1 0 0,0 1 0 0 0,1-2 0 0 0,-1 1 0 0 0,0-1 0 0 0,0 1 0 0 0,1 0 0 0 0,-1 0-1 0 0,0-1 1 0 0,0 1 0 0 0,0-1 0 0 0,0 0 0 0 0,0 0 0 0 0,1 0 0 0 0,-2 0 0 0 0,1 0-1 0 0,0 0 1 0 0,1 0 0 0 0,-2-1 0 0 0,1 1 0 0 0,1-1 0 0 0,-1 0 0 0 0,0 0 0 0 0,0 1-1 0 0,1-1 1 0 0,-4-1 0 0 0,5 1-167 0 0,-2 1-1 0 0,1-1 1 0 0,-1 0-1 0 0,1 0 1 0 0,0 1-1 0 0,0-1 1 0 0,0 0-1 0 0,0 0 1 0 0,0 0-1 0 0,0 0 1 0 0,0 0-1 0 0,0 0 1 0 0,0 0-1 0 0,1 0 1 0 0,-1 0-1 0 0,0-1 1 0 0,0 1-1 0 0,0 0 1 0 0,1 0-1 0 0,-1-1 1 0 0,1 1-1 0 0,0-1 1 0 0,0 2-1 0 0,0-2 1 0 0,0 0-1 0 0,0 1 1 0 0,0 0-1 0 0,0 0 1 0 0,0-1-1 0 0,0 0 1 0 0,0 1-1 0 0,0 0 1 0 0,0 0-1 0 0,0-1 1 0 0,1 1-1 0 0,-1-1 1 0 0,1 1-1 0 0,-1 0 1 0 0,1 0-1 0 0,0-1 1 0 0,0 1-1 0 0,1-1 1 0 0,0-2-25 0 0,1 2 1 0 0,-1-1-1 0 0,1 0 0 0 0,0 1 1 0 0,0-1-1 0 0,0 1 0 0 0,0 0 1 0 0,0-1-1 0 0,0 2 0 0 0,1-1 1 0 0,-1 0-1 0 0,1 1 0 0 0,-1-1 1 0 0,8 0-1 0 0,-11 2 61 0 0,0 0 1 0 0,1-1-1 0 0,-1 1 1 0 0,1 0-1 0 0,-1 0 1 0 0,1 0-1 0 0,0 0 1 0 0,-1 0-1 0 0,1 0 0 0 0,-1 0 1 0 0,1 0-1 0 0,-1 0 1 0 0,0 0-1 0 0,0 1 1 0 0,1-1-1 0 0,-1 0 1 0 0,0 0-1 0 0,1 0 0 0 0,-1 0 1 0 0,1 1-1 0 0,-1-1 1 0 0,1 0-1 0 0,-1 1 1 0 0,0-1-1 0 0,1 0 1 0 0,-1 0-1 0 0,1 0 0 0 0,-1 0 1 0 0,0 1-1 0 0,0-1 1 0 0,0 1-1 0 0,0-1 1 0 0,1 1-1 0 0,-1 0 5 0 0,0 0 1 0 0,0 1-1 0 0,0-2 1 0 0,0 1-1 0 0,0 0 0 0 0,0 0 1 0 0,0 0-1 0 0,-1 1 0 0 0,1-2 1 0 0,0 1-1 0 0,0 0 0 0 0,0 0 1 0 0,-1 1-1 0 0,-2 3-223 0 0</inkml:trace>
</inkml:ink>
</file>

<file path=ppt/ink/ink4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6.034"/>
    </inkml:context>
    <inkml:brush xml:id="br0">
      <inkml:brushProperty name="width" value="0.05" units="cm"/>
      <inkml:brushProperty name="height" value="0.05" units="cm"/>
    </inkml:brush>
  </inkml:definitions>
  <inkml:trace contextRef="#ctx0" brushRef="#br0">6 39 8290 0 0,'0'0'381'0'0,"15"-12"446"0"0,-9 8-751 0 0,1 0 0 0 0,-1 2 1 0 0,1-2-1 0 0,0 2 0 0 0,0-1 0 0 0,0 1 1 0 0,11-2-1 0 0,-16 4 16 0 0,0-1 1 0 0,-1 1-1 0 0,0 0 1 0 0,1 0 0 0 0,0 0-1 0 0,-2 0 1 0 0,2 0-1 0 0,0 0 1 0 0,0 1-1 0 0,-1-1 1 0 0,0 0-1 0 0,1 1 1 0 0,-1-1-1 0 0,1 1 1 0 0,-1-1-1 0 0,0 1 1 0 0,0-1-1 0 0,1 1 1 0 0,-1 0-1 0 0,0 0 1 0 0,0 1-1 0 0,0-1 1 0 0,1-1 0 0 0,-1 1-1 0 0,0 1 1 0 0,0-1-1 0 0,-1 0 1 0 0,1 0-1 0 0,0 0 1 0 0,0 1-1 0 0,-1-1 1 0 0,1 1-1 0 0,0-1 1 0 0,-1 0-1 0 0,0 1 1 0 0,1 0-1 0 0,-1-1 1 0 0,0 0-1 0 0,0 1 1 0 0,0-1-1 0 0,0 1 1 0 0,0-1-1 0 0,0 4 1 0 0,0-3 74 0 0,0 1 0 0 0,-1 0 0 0 0,1 0 0 0 0,-1 0 0 0 0,0-1 0 0 0,0 1 0 0 0,0-1 0 0 0,0 1 0 0 0,0 0 0 0 0,-1-1 0 0 0,1 1 0 0 0,-1 0-1 0 0,1-1 1 0 0,-1 0 0 0 0,0 0 0 0 0,0 0 0 0 0,0 1 0 0 0,0-1 0 0 0,-1-1 0 0 0,2 1 0 0 0,-2 0 0 0 0,0-1 0 0 0,1 0 0 0 0,-1 1 0 0 0,1-1 0 0 0,-1 0 0 0 0,0 0 0 0 0,1 0 0 0 0,-5 0 0 0 0,4 0-203 0 0,1 0 0 0 0,-1-1 0 0 0,0 0 0 0 0,1 1 0 0 0,-1-1 0 0 0,2 0-1 0 0,-2 0 1 0 0,0-1 0 0 0,1 1 0 0 0,-1-1 0 0 0,1 1 0 0 0,0-1 0 0 0,-1 0 0 0 0,1 1 0 0 0,-1-1 0 0 0,1 0 0 0 0,0-1 0 0 0,0 1 0 0 0,-1-1 0 0 0,2 2 0 0 0,-1-2 0 0 0,0 0 0 0 0,-1 0 0 0 0,2 1 0 0 0,0-1 0 0 0,-1-1 0 0 0,0 2 0 0 0,1-1 0 0 0,0-1 0 0 0,-1 2 0 0 0,1-2 0 0 0,0 1 0 0 0,-1-5 0 0 0,2 5-87 0 0,-1 1 0 0 0,1-1 0 0 0,-1 0 1 0 0,1 1-1 0 0,0-1 0 0 0,0 0 1 0 0,0 0-1 0 0,0 1 0 0 0,0-1 1 0 0,0 0-1 0 0,0 1 0 0 0,1 0 1 0 0,-1-1-1 0 0,1 0 0 0 0,0 0 1 0 0,-1 1-1 0 0,0-1 0 0 0,1 0 1 0 0,0 1-1 0 0,0 0 0 0 0,0-1 1 0 0,0 1-1 0 0,1-1 0 0 0,-2 1 1 0 0,1 0-1 0 0,1 0 0 0 0,-1 0 0 0 0,1 0 1 0 0,-1-1-1 0 0,0 1 0 0 0,1 0 1 0 0,0 1-1 0 0,-1-1 0 0 0,0 1 1 0 0,1-1-1 0 0,0 0 0 0 0,1 0 1 0 0,0 0 84 0 0,-1 1 1 0 0,1-1 0 0 0,0 1-1 0 0,-1 0 1 0 0,0 0 0 0 0,1 0-1 0 0,-1 0 1 0 0,1 0 0 0 0,-1 0 0 0 0,1 0-1 0 0,0 0 1 0 0,-1 1 0 0 0,1 0-1 0 0,-1 0 1 0 0,0 0 0 0 0,1 0-1 0 0,-1 0 1 0 0,0-1 0 0 0,1 2-1 0 0,-2-1 1 0 0,2 1 0 0 0,-1 0 0 0 0,0-1-1 0 0,0 1 1 0 0,2 2 0 0 0,-4-2 149 0 0,1 0 1 0 0,1 0 0 0 0,-1 0 0 0 0,0 1-1 0 0,0-1 1 0 0,0 0 0 0 0,-1 1 0 0 0,0-1 0 0 0,0 1-1 0 0,0-1 1 0 0,1 0 0 0 0,-1 1 0 0 0,0-1-1 0 0,-1 1 1 0 0,1 0 0 0 0,0-2 0 0 0,0 2-1 0 0,-1 0 1 0 0,0-1 0 0 0,1 0 0 0 0,-1 1 0 0 0,-1-2-1 0 0,1 2 1 0 0,0-1 0 0 0,0 0 0 0 0,0 0-1 0 0,-1 0 1 0 0,0 0 0 0 0,1 0 0 0 0,-1 0-1 0 0,0 0 1 0 0,0-2 0 0 0,1 2 0 0 0,-1 0 0 0 0,-1-1-1 0 0,2 1 1 0 0,-2-2 0 0 0,1 1 0 0 0,0 1-1 0 0,0-1 1 0 0,-1-1 0 0 0,1 1 0 0 0,0 0-1 0 0,-1-1 1 0 0,1 0 0 0 0,-1 0 0 0 0,1 0 0 0 0,0 0-1 0 0,-1 0 1 0 0,1 0 0 0 0,-4 0 0 0 0,5 0-151 0 0,-1-1 1 0 0,0 0 0 0 0,1 0-1 0 0,0 1 1 0 0,-1-1 0 0 0,0 0 0 0 0,1 0-1 0 0,0 0 1 0 0,0 0 0 0 0,-1 0-1 0 0,1-1 1 0 0,-1 1 0 0 0,1 0 0 0 0,-1-3-1 0 0,1 3-164 0 0,1 0 0 0 0,-1 0-1 0 0,1 1 1 0 0,0-1 0 0 0,-1 1-1 0 0,1-1 1 0 0,0 0 0 0 0,-1 0 0 0 0,1 0-1 0 0,0 0 1 0 0,0 1 0 0 0,0-1-1 0 0,0 0 1 0 0,0 0 0 0 0,0 0-1 0 0,0 0 1 0 0,0 0 0 0 0,0 0-1 0 0,1 1 1 0 0,-1-2 0 0 0</inkml:trace>
</inkml:ink>
</file>

<file path=ppt/ink/ink4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6.793"/>
    </inkml:context>
    <inkml:brush xml:id="br0">
      <inkml:brushProperty name="width" value="0.05" units="cm"/>
      <inkml:brushProperty name="height" value="0.05" units="cm"/>
    </inkml:brush>
  </inkml:definitions>
  <inkml:trace contextRef="#ctx0" brushRef="#br0">68 12 8290 0 0,'0'0'639'0'0,"20"-6"1013"0"0,-11 4-1662 0 0,1 1 1 0 0,0 0-1 0 0,0 0 1 0 0,0 0-1 0 0,0 2 1 0 0,0-1-1 0 0,0 2 1 0 0,13 2-1 0 0,-16-3 15 0 0,0 1 0 0 0,0 0 0 0 0,0 1 0 0 0,0-1 0 0 0,-1 1 0 0 0,1 0 0 0 0,-1 1 0 0 0,0 0 0 0 0,0 0 0 0 0,0 0 0 0 0,-1 1 0 0 0,7 7 0 0 0,-10-11 171 0 0,0 2 0 0 0,0-1 1 0 0,-1 0-1 0 0,1 0 1 0 0,0 1-1 0 0,-1-1 1 0 0,1 1-1 0 0,-2-1 0 0 0,1 1 1 0 0,0 0-1 0 0,0-1 1 0 0,0 1-1 0 0,0-1 1 0 0,-1 2-1 0 0,1-2 1 0 0,-1 1-1 0 0,0 0 0 0 0,0 0 1 0 0,0 0-1 0 0,0-1 1 0 0,-1 1-1 0 0,1 0 1 0 0,-2 3-1 0 0,0-2 38 0 0,1-1 0 0 0,-2 2-1 0 0,0-2 1 0 0,1 1 0 0 0,-1-1 0 0 0,0 1 0 0 0,1-1-1 0 0,-2 1 1 0 0,1-2 0 0 0,0 2 0 0 0,0-2 0 0 0,-1 1 0 0 0,0 0-1 0 0,-4 1 1 0 0,-4 2-280 0 0,-1-1-1 0 0,1-1 1 0 0,-1 1-1 0 0,0-1 1 0 0,-1-1-1 0 0,1-1 1 0 0,-1 0-1 0 0,1 0 1 0 0,-1-1-1 0 0,1-1 1 0 0,-1-1-1 0 0,0 0 1 0 0,1-1-1 0 0,-1 1 0 0 0,-13-6 1 0 0,26 7 61 0 0,-17-7 677 0 0,15 4 753 0 0,17 2 1236 0 0,139-7-3256 0 0,-119 5 232 0 0</inkml:trace>
</inkml:ink>
</file>

<file path=ppt/ink/ink4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7.531"/>
    </inkml:context>
    <inkml:brush xml:id="br0">
      <inkml:brushProperty name="width" value="0.05" units="cm"/>
      <inkml:brushProperty name="height" value="0.05" units="cm"/>
    </inkml:brush>
  </inkml:definitions>
  <inkml:trace contextRef="#ctx0" brushRef="#br0">845 2 4609 0 0,'-5'-1'19834'0'0,"2"4"-19415"0"0,-3 2-3392 0 0,3-3 4464 0 0,-131 162-1306 0 0,5-7-97 0 0,31-46-78 0 0,-181 226 44 0 0,213-251-88 0 0,-47 73-76 0 0,105-146-1029 0 0</inkml:trace>
</inkml:ink>
</file>

<file path=ppt/ink/ink4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071"/>
    </inkml:context>
    <inkml:brush xml:id="br0">
      <inkml:brushProperty name="width" value="0.05" units="cm"/>
      <inkml:brushProperty name="height" value="0.05" units="cm"/>
    </inkml:brush>
  </inkml:definitions>
  <inkml:trace contextRef="#ctx0" brushRef="#br0">408 1 10594 0 0,'-4'-1'7160'0'0,"-108"98"-3927"0"0,-1 0-2567 0 0,64-59-382 0 0,-71 73 0 0 0,111-97-546 0 0,9-13 234 0 0,0-1 0 0 0,0 0 1 0 0,0 0-1 0 0,0 1 0 0 0,0-1 0 0 0,0 1 0 0 0,0-1 1 0 0,0 1-1 0 0,0-1 0 0 0,0 1 0 0 0,1-1 0 0 0,-1 1 1 0 0,0-1-1 0 0,0 1 0 0 0,0-1 0 0 0,1 1 0 0 0,-1-1 0 0 0,0 0 1 0 0,1 0-1 0 0,-1 0 0 0 0,0 1 0 0 0,3 1-126 0 0,0 0 0 0 0,0 0 0 0 0,0-1 0 0 0,-1 0-1 0 0,2 1 1 0 0,-1-1 0 0 0,4 0 0 0 0,-4 0 107 0 0,18 5-369 0 0,0-1 0 0 0,0-1-1 0 0,1-1 1 0 0,33 0 0 0 0,-12-4 431 0 0,57-7 0 0 0,-72 3-432 0 0,-10-1-4278 0 0,-6 2-847 0 0</inkml:trace>
</inkml:ink>
</file>

<file path=ppt/ink/ink4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436"/>
    </inkml:context>
    <inkml:brush xml:id="br0">
      <inkml:brushProperty name="width" value="0.05" units="cm"/>
      <inkml:brushProperty name="height" value="0.05" units="cm"/>
    </inkml:brush>
  </inkml:definitions>
  <inkml:trace contextRef="#ctx0" brushRef="#br0">64 1 2304 0 0,'-2'31'9525'0'0,"-4"16"-8758"0"0,-1-2-883 0 0,-20 216 3703 0 0,23-223-3659 0 0,2-13-303 0 0,-1 0 1 0 0,-10 44-1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0.875"/>
    </inkml:context>
    <inkml:brush xml:id="br0">
      <inkml:brushProperty name="width" value="0.05" units="cm"/>
      <inkml:brushProperty name="height" value="0.05" units="cm"/>
    </inkml:brush>
  </inkml:definitions>
  <inkml:trace contextRef="#ctx0" brushRef="#br0">3 319 5985 0 0,'-2'-5'14947'0'0,"16"-24"-14650"0"0,1 1-1 0 0,2 0 0 0 0,1 2 0 0 0,1 0 0 0 0,23-24 0 0 0,-29 36-327 0 0,1 0 1 0 0,0 1 0 0 0,1 1-1 0 0,1 0 1 0 0,0 1-1 0 0,0 1 1 0 0,1 0 0 0 0,1 1-1 0 0,32-12 1 0 0,-47 21 23 0 0,-1 0 0 0 0,1-1 1 0 0,0 1-1 0 0,-1 0 0 0 0,1 0 0 0 0,0 1 1 0 0,-1-1-1 0 0,1 0 0 0 0,0 1 0 0 0,-1 0 0 0 0,1-1 1 0 0,-1 1-1 0 0,1 0 0 0 0,-1 0 0 0 0,1 1 1 0 0,-1-1-1 0 0,0 0 0 0 0,1 1 0 0 0,-1-1 1 0 0,0 1-1 0 0,0 0 0 0 0,3 3 0 0 0,5 6-40 0 0,0 0-1 0 0,15 24 1 0 0,-20-27 25 0 0,42 63 106 0 0,30 41-92 0 0,-62-93 29 0 0,1-1-1 0 0,1 0 1 0 0,32 26-1 0 0,-37-34-12 0 0,0-1 0 0 0,0 0-1 0 0,1-1 1 0 0,24 11-1 0 0,-34-18-11 0 0,1 0 0 0 0,-1 0-1 0 0,1 0 1 0 0,0 0 0 0 0,-1 0-1 0 0,1 0 1 0 0,0-1 0 0 0,-1 0-1 0 0,1 0 1 0 0,0 0 0 0 0,0 0-1 0 0,-1-1 1 0 0,1 1-1 0 0,0-1 1 0 0,-1 0 0 0 0,1 0-1 0 0,-1 0 1 0 0,1-1 0 0 0,-1 1-1 0 0,0-1 1 0 0,1 0 0 0 0,-1 0-1 0 0,0 0 1 0 0,5-5 0 0 0,4-5 4 0 0,-1 0 0 0 0,0-1 0 0 0,-1 0 0 0 0,0-1 0 0 0,15-29 0 0 0,29-78 0 0 0,-38 81-42 0 0,-1 1-164 0 0</inkml:trace>
</inkml:ink>
</file>

<file path=ppt/ink/ink4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8.818"/>
    </inkml:context>
    <inkml:brush xml:id="br0">
      <inkml:brushProperty name="width" value="0.05" units="cm"/>
      <inkml:brushProperty name="height" value="0.05" units="cm"/>
    </inkml:brush>
  </inkml:definitions>
  <inkml:trace contextRef="#ctx0" brushRef="#br0">4 1 11979 0 0,'0'0'1082'0'0,"0"14"-1092"0"0,-2 135 1361 0 0,2 113 382 0 0,2-217-1683 0 0,-5 49 0 0 0,3-87-50 0 0</inkml:trace>
</inkml:ink>
</file>

<file path=ppt/ink/ink4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0:59.177"/>
    </inkml:context>
    <inkml:brush xml:id="br0">
      <inkml:brushProperty name="width" value="0.05" units="cm"/>
      <inkml:brushProperty name="height" value="0.05" units="cm"/>
    </inkml:brush>
  </inkml:definitions>
  <inkml:trace contextRef="#ctx0" brushRef="#br0">320 0 5065 0 0,'-5'4'17665'0'0,"-42"28"-17444"0"0,-63 39-518 0 0,93-62-49 0 0,-1 0 0 0 0,0-1 0 0 0,0-1 0 0 0,-32 8 0 0 0,13-9-382 0 0,40-6 410 0 0,2 0 0 0 0,-2 1 0 0 0,1 0 0 0 0,-1 0 0 0 0,2 0 0 0 0,-2 1-1 0 0,1-1 1 0 0,5 4 0 0 0,31 21 49 0 0,-20-13 213 0 0,39 25-2 0 0,218 127 130 0 0,-246-150-18 0 0</inkml:trace>
</inkml:ink>
</file>

<file path=ppt/ink/ink4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26.666"/>
    </inkml:context>
    <inkml:brush xml:id="br0">
      <inkml:brushProperty name="width" value="0.05" units="cm"/>
      <inkml:brushProperty name="height" value="0.05" units="cm"/>
    </inkml:brush>
  </inkml:definitions>
  <inkml:trace contextRef="#ctx0" brushRef="#br0">36 66 456 0 0,'-2'0'449'0'0,"-2"-1"1"0"0,2-1-1 0 0,-1 1 0 0 0,0 1 1 0 0,0-2-1 0 0,0 0 1 0 0,-13-11 13890 0 0,18 12-13646 0 0,1 1 2783 0 0,113-21-2638 0 0,-26 5-974 0 0,-81 14 10 0 0,12-2-689 0 0,-7 3-2836 0 0</inkml:trace>
</inkml:ink>
</file>

<file path=ppt/ink/ink4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27.007"/>
    </inkml:context>
    <inkml:brush xml:id="br0">
      <inkml:brushProperty name="width" value="0.05" units="cm"/>
      <inkml:brushProperty name="height" value="0.05" units="cm"/>
    </inkml:brush>
  </inkml:definitions>
  <inkml:trace contextRef="#ctx0" brushRef="#br0">2 46 456 0 0,'-2'-4'14954'0'0,"4"4"-14342"0"0,2 0-244 0 0,29-1 544 0 0,0-2 0 0 0,56-11 0 0 0,-36 6-674 0 0,4-3-1531 0 0,-27 6-5176 0 0</inkml:trace>
</inkml:ink>
</file>

<file path=ppt/ink/ink4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0.681"/>
    </inkml:context>
    <inkml:brush xml:id="br0">
      <inkml:brushProperty name="width" value="0.05" units="cm"/>
      <inkml:brushProperty name="height" value="0.05" units="cm"/>
    </inkml:brush>
  </inkml:definitions>
  <inkml:trace contextRef="#ctx0" brushRef="#br0">123 84 5545 0 0,'-122'-2'12548'0'0,"132"-1"-7001"0"0,70-11-6102 0 0,-8 4 29 0 0,112-34 0 0 0,-177 42-132 0 0,0 0 1 0 0,0 0-1 0 0,0 1 1 0 0,1 0-1 0 0,-1 0 1 0 0,0 0-1 0 0,1 1 1 0 0,9 1-1 0 0,-9 0 658 0 0</inkml:trace>
</inkml:ink>
</file>

<file path=ppt/ink/ink4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1.226"/>
    </inkml:context>
    <inkml:brush xml:id="br0">
      <inkml:brushProperty name="width" value="0.05" units="cm"/>
      <inkml:brushProperty name="height" value="0.05" units="cm"/>
    </inkml:brush>
  </inkml:definitions>
  <inkml:trace contextRef="#ctx0" brushRef="#br0">142 3 7834 0 0,'-2'-3'9080'0'0,"16"4"-7704"0"0,24 6-2448 0 0,-15-1 1098 0 0,0 2-1 0 0,0 0 0 0 0,29 17 0 0 0,-44-22 13 0 0,-1 1-1 0 0,0 1 1 0 0,0 0 0 0 0,0 0-1 0 0,0 0 1 0 0,-1 2 0 0 0,0-2-1 0 0,-1 2 1 0 0,1-1 0 0 0,-1 1-1 0 0,0 0 1 0 0,-1 0 0 0 0,7 11-1 0 0,-10-15-28 0 0,-1 0-1 0 0,1 0 1 0 0,0 1-1 0 0,0-1 1 0 0,0 1-1 0 0,-1-1 1 0 0,0 1-1 0 0,0-1 1 0 0,0 1-1 0 0,0-1 1 0 0,0 1-1 0 0,-1-1 1 0 0,0 0-1 0 0,-1 6 1 0 0,-1-4-74 0 0,1 2 0 0 0,-1-2 0 0 0,0 0 0 0 0,0 0 0 0 0,-1 0-1 0 0,1 1 1 0 0,-8 6 0 0 0,-2-1-392 0 0,1 0 1 0 0,-1-1-1 0 0,0-1 0 0 0,0 1 0 0 0,-23 10 0 0 0,7-7-586 0 0,0-1-1 0 0,-43 12 1 0 0,57-18 867 0 0,-2-3 1 0 0,1 0 0 0 0,-1-1 0 0 0,0 0 0 0 0,0-1 0 0 0,-26-5 5711 0 0,60 3-4792 0 0,29-2-1870 0 0,82 0 1207 0 0,-27 3 810 0 0,136-19 0 0 0,-219 17-1312 0 0,-2-3 0 0 0,23-6 0 0 0,-28 7-5414 0 0</inkml:trace>
</inkml:ink>
</file>

<file path=ppt/ink/ink4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1.770"/>
    </inkml:context>
    <inkml:brush xml:id="br0">
      <inkml:brushProperty name="width" value="0.05" units="cm"/>
      <inkml:brushProperty name="height" value="0.05" units="cm"/>
    </inkml:brush>
  </inkml:definitions>
  <inkml:trace contextRef="#ctx0" brushRef="#br0">95 4 5985 0 0,'-1'-2'2522'0'0,"0"2"-2161"0"0,1 0-1 0 0,-1 0 0 0 0,1-1 0 0 0,0 1 1 0 0,-1 0-1 0 0,1 0 0 0 0,-1 0 0 0 0,1 0 1 0 0,-1 0-1 0 0,1 0 0 0 0,0 0 1 0 0,0 0-1 0 0,-1 0 0 0 0,1 0 0 0 0,-1 0 1 0 0,1 0-1 0 0,-1 0 0 0 0,0 0 1 0 0,-9 9 2726 0 0,-6 16-3365 0 0,14-22 832 0 0,-8 16-398 0 0,0 1 0 0 0,2-1 1 0 0,0 1-1 0 0,2 1 0 0 0,-6 21 0 0 0,11-35-77 0 0,0 1 1 0 0,1-1-1 0 0,-1 0 0 0 0,1 0 0 0 0,0 0 0 0 0,1 0 1 0 0,0 0-1 0 0,2 10 0 0 0,-1-13-64 0 0,-1 0 0 0 0,1 0 0 0 0,-1 0 0 0 0,2 1 1 0 0,-1-2-1 0 0,0 0 0 0 0,1 1 0 0 0,-1-1 0 0 0,1 1 0 0 0,0-1 0 0 0,0 0 0 0 0,1 0 0 0 0,-2 0 0 0 0,9 5 0 0 0,-9-7-51 0 0,0 0 0 0 0,1 0-1 0 0,-2 0 1 0 0,2 0-1 0 0,-1 0 1 0 0,0 0 0 0 0,1 0-1 0 0,-1-1 1 0 0,1 1 0 0 0,0-1-1 0 0,-1 0 1 0 0,0 0-1 0 0,1 0 1 0 0,-1 0 0 0 0,1 0-1 0 0,-1 0 1 0 0,1-1-1 0 0,-1 1 1 0 0,0-1 0 0 0,1 0-1 0 0,0 0 1 0 0,-2 0 0 0 0,2 0-1 0 0,2-1 1 0 0,0-2-298 0 0,1 0 0 0 0,-1 0 0 0 0,0 0 0 0 0,0 0 0 0 0,-1-1 0 0 0,1 0 0 0 0,-1 0 0 0 0,4-6 0 0 0,4-8-5741 0 0</inkml:trace>
</inkml:ink>
</file>

<file path=ppt/ink/ink4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111"/>
    </inkml:context>
    <inkml:brush xml:id="br0">
      <inkml:brushProperty name="width" value="0.05" units="cm"/>
      <inkml:brushProperty name="height" value="0.05" units="cm"/>
    </inkml:brush>
  </inkml:definitions>
  <inkml:trace contextRef="#ctx0" brushRef="#br0">14 36 6913 0 0,'-11'-12'1061'0'0,"10"12"-978"0"0,1 0 0 0 0,0 0 1 0 0,0-1-1 0 0,0 1 1 0 0,0 0-1 0 0,0 0 0 0 0,-1 0 1 0 0,1 0-1 0 0,0 0 1 0 0,0 0-1 0 0,0-1 1 0 0,0 1-1 0 0,0 0 0 0 0,0 0 1 0 0,0-1-1 0 0,0 1 1 0 0,0 0-1 0 0,0 0 0 0 0,0-1 1 0 0,0 1-1 0 0,0 0 1 0 0,0 0-1 0 0,0-1 0 0 0,0 1 1 0 0,0 0-1 0 0,0 0 1 0 0,0-1-1 0 0,1 1 0 0 0,-1-1 1 0 0,2 0 65 0 0,-1 1 1 0 0,2-1-1 0 0,-1 0 1 0 0,-1 0-1 0 0,2 0 1 0 0,-1 0-1 0 0,-1 1 1 0 0,2-1-1 0 0,3 1 1 0 0,24-4-999 0 0,37 0-1 0 0,-49 4 756 0 0,14-2 94 0 0</inkml:trace>
</inkml:ink>
</file>

<file path=ppt/ink/ink4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595"/>
    </inkml:context>
    <inkml:brush xml:id="br0">
      <inkml:brushProperty name="width" value="0.05" units="cm"/>
      <inkml:brushProperty name="height" value="0.05" units="cm"/>
    </inkml:brush>
  </inkml:definitions>
  <inkml:trace contextRef="#ctx0" brushRef="#br0">4 37 6449 0 0,'0'0'205'0'0,"-1"0"1"0"0,1-1-1 0 0,-1 0 0 0 0,1 0 0 0 0,0 0 0 0 0,0 0 0 0 0,-1 0 0 0 0,1 0 0 0 0,0 0 0 0 0,0 0 1 0 0,0 0-1 0 0,0 0 0 0 0,0 0 0 0 0,0 0 0 0 0,0 1 0 0 0,0-1 0 0 0,1 0 0 0 0,-1 0 0 0 0,0 0 1 0 0,1 0-1 0 0,-1 0 0 0 0,1 0 0 0 0,-1 1 0 0 0,0-1 0 0 0,0 0 0 0 0,1 0 0 0 0,-1 0 0 0 0,1 1 1 0 0,0-1-1 0 0,0 0 0 0 0,-1 1 0 0 0,1 0 0 0 0,1-2 0 0 0,-1 1-19 0 0,1 0-1 0 0,0 0 0 0 0,-1 0 1 0 0,1 0-1 0 0,1 1 1 0 0,-1-1-1 0 0,-1 0 1 0 0,1 1-1 0 0,0-1 1 0 0,0 1-1 0 0,0 0 1 0 0,0 0-1 0 0,3 0 0 0 0,5 1-38 0 0,1 1-1 0 0,-2 1 0 0 0,2 0 0 0 0,-2 0 0 0 0,1 1 0 0 0,0 1 0 0 0,-2-1 1 0 0,18 13-1 0 0,6 5 78 0 0,29 29-1 0 0,-38-31-127 0 0,12 10 9 0 0,44 48 0 0 0,-69-67-86 0 0,-1 1-1 0 0,1 1 1 0 0,-1-1 0 0 0,-2 1-1 0 0,0 0 1 0 0,0 0 0 0 0,-1 1-1 0 0,7 20 1 0 0,-12-29-63 0 0,0 0 0 0 0,0-1 1 0 0,-1 2-1 0 0,1-1 0 0 0,-1-1 1 0 0,0 1-1 0 0,-1 1 0 0 0,1-2 0 0 0,-1 1 1 0 0,0-1-1 0 0,-3 9 0 0 0,1-6-1560 0 0,1 0 0 0 0,-2 0 0 0 0,-7 12-1 0 0,4-9-3284 0 0</inkml:trace>
</inkml:ink>
</file>

<file path=ppt/ink/ink4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2.925"/>
    </inkml:context>
    <inkml:brush xml:id="br0">
      <inkml:brushProperty name="width" value="0.05" units="cm"/>
      <inkml:brushProperty name="height" value="0.05" units="cm"/>
    </inkml:brush>
  </inkml:definitions>
  <inkml:trace contextRef="#ctx0" brushRef="#br0">283 4 1376 0 0,'-23'-4'23503'0'0,"17"12"-21372"0"0,2-1-6080 0 0,-45 61 4114 0 0,3 4 1 0 0,-66 139-1 0 0,101-186-382 0 0,-13 51-1 0 0,16-43-291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4.837"/>
    </inkml:context>
    <inkml:brush xml:id="br0">
      <inkml:brushProperty name="width" value="0.05" units="cm"/>
      <inkml:brushProperty name="height" value="0.05" units="cm"/>
      <inkml:brushProperty name="color" value="#004F8B"/>
    </inkml:brush>
  </inkml:definitions>
  <inkml:trace contextRef="#ctx0" brushRef="#br0">198 10 4609 0 0,'-3'-9'13837'0'0,"-6"14"-11443"0"0,-8 20-3182 0 0,-14 39 847 0 0,3 2 0 0 0,2 0-1 0 0,4 2 1 0 0,2 1 0 0 0,-12 85-1 0 0,28-127-58 0 0,1 0 0 0 0,1 0-1 0 0,2 0 1 0 0,0 0-1 0 0,2 0 1 0 0,1 0 0 0 0,2 0-1 0 0,0-1 1 0 0,13 38-1 0 0,-13-50 1 0 0,0-1 0 0 0,1 0 0 0 0,0 0 0 0 0,1 0-1 0 0,1-1 1 0 0,0 0 0 0 0,0 0 0 0 0,1-1 0 0 0,1 0-1 0 0,0-1 1 0 0,0 0 0 0 0,1-1 0 0 0,1 0 0 0 0,-1 0-1 0 0,1-1 1 0 0,1-1 0 0 0,-1 0 0 0 0,1-1 0 0 0,17 6-1 0 0,-23-9-27 0 0,-1-2 1 0 0,1 1-1 0 0,0-1 0 0 0,0 0 0 0 0,0 0 0 0 0,-1-1 0 0 0,1 0 0 0 0,0 0 1 0 0,10-2-1 0 0,10-3-94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1.973"/>
    </inkml:context>
    <inkml:brush xml:id="br0">
      <inkml:brushProperty name="width" value="0.05" units="cm"/>
      <inkml:brushProperty name="height" value="0.05" units="cm"/>
    </inkml:brush>
  </inkml:definitions>
  <inkml:trace contextRef="#ctx0" brushRef="#br0">9 175 14283 0 0,'-1'-1'198'0'0,"0"-1"0"0"0,0 0 0 0 0,0-1 0 0 0,0 1 0 0 0,0 0 0 0 0,0 0 0 0 0,1 0 0 0 0,-1 0 0 0 0,1-1 0 0 0,0 1 0 0 0,-1 0 0 0 0,1 0 0 0 0,0-1 0 0 0,1-2 0 0 0,4-32 1965 0 0,-3 30-2106 0 0,0 1 0 0 0,1-1 0 0 0,0 1 0 0 0,0 0 0 0 0,1 0 0 0 0,0 0 0 0 0,0 0 0 0 0,0 1 0 0 0,1 0 0 0 0,0-1 0 0 0,0 2 0 0 0,0-1 0 0 0,8-5-1 0 0,-11 8-49 0 0,1 0 0 0 0,0 0 0 0 0,-1 1 0 0 0,1-1 0 0 0,0 1 0 0 0,0-1 0 0 0,0 1 0 0 0,0 0 0 0 0,0 0 0 0 0,0 1 0 0 0,0-1 0 0 0,0 1 0 0 0,0-1 0 0 0,0 1-1 0 0,1 0 1 0 0,-1 0 0 0 0,0 0 0 0 0,0 1 0 0 0,0-1 0 0 0,0 1 0 0 0,0-1 0 0 0,0 1 0 0 0,0 0 0 0 0,0 0 0 0 0,0 1 0 0 0,0-1 0 0 0,0 1 0 0 0,0-1 0 0 0,-1 1-1 0 0,5 4 1 0 0,1 2 12 0 0,0 1 0 0 0,-1 0 0 0 0,0 0 1 0 0,0 0-1 0 0,-1 1 0 0 0,7 14 0 0 0,25 69 127 0 0,-24-57-170 0 0,73 159 56 0 0,-66-156-21 0 0,1-2 0 0 0,52 65-1 0 0,23 6 22 0 0,-80-91-24 0 0,1-1 0 0 0,0-1 0 0 0,41 26 0 0 0,-57-40 2 0 0,-1 0-1 0 0,1 0 1 0 0,0 0-1 0 0,0 0 0 0 0,-1-1 1 0 0,1 1-1 0 0,0 0 0 0 0,0-1 1 0 0,0 0-1 0 0,0 1 0 0 0,0-1 1 0 0,4 0-1 0 0,-5 0-84 0 0,0-1-1 0 0,0 1 1 0 0,1-1-1 0 0,-1 1 1 0 0,0-1 0 0 0,0 1-1 0 0,0-1 1 0 0,0 0-1 0 0,0 0 1 0 0,0 0-1 0 0,0 0 1 0 0,0 1 0 0 0,0-1-1 0 0,0-1 1 0 0,0 1-1 0 0,0 0 1 0 0,-1 0-1 0 0,1 0 1 0 0,1-3-1 0 0,6-11-6858 0 0</inkml:trace>
</inkml:ink>
</file>

<file path=ppt/ink/ink4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3.396"/>
    </inkml:context>
    <inkml:brush xml:id="br0">
      <inkml:brushProperty name="width" value="0.05" units="cm"/>
      <inkml:brushProperty name="height" value="0.05" units="cm"/>
    </inkml:brush>
  </inkml:definitions>
  <inkml:trace contextRef="#ctx0" brushRef="#br0">34 150 5985 0 0,'-6'1'7920'0'0,"6"0"-7712"0"0,-7 8 2140 0 0,-2 13-1558 0 0,9-22-600 0 0,-2 9 172 0 0,-1 0 0 0 0,1-1 0 0 0,0 0-1 0 0,1 1 1 0 0,0-1 0 0 0,0 1 0 0 0,2 11 0 0 0,-1-16-420 0 0,0 1 1 0 0,1-2-1 0 0,-1 1 0 0 0,1 1 1 0 0,-1-2-1 0 0,2 2 1 0 0,-1-2-1 0 0,1 1 0 0 0,0 0 1 0 0,-1-1-1 0 0,1 1 0 0 0,1-1 1 0 0,-2 1-1 0 0,2-1 1 0 0,0 1-1 0 0,-1-2 0 0 0,7 6 1 0 0,-9-8-71 0 0,1 1 0 0 0,0-1 1 0 0,-1 0-1 0 0,0 0 0 0 0,1 0 0 0 0,-1 1 1 0 0,1-1-1 0 0,0 0 0 0 0,0 0 0 0 0,-1 0 1 0 0,1 0-1 0 0,0 0 0 0 0,0-1 0 0 0,-1 1 1 0 0,0 0-1 0 0,1 0 0 0 0,-1 0 0 0 0,1-1 1 0 0,0 1-1 0 0,-1 0 0 0 0,1-1 0 0 0,0 1 1 0 0,-1 0-1 0 0,1-1 0 0 0,-1 1 0 0 0,0 0 1 0 0,1-1-1 0 0,6-5-1007 0 0</inkml:trace>
  <inkml:trace contextRef="#ctx0" brushRef="#br0" timeOffset="1">41 19 13363 0 0,'-10'-7'1219'0'0,"0"-2"4363"0"0,11 6-4645 0 0,6 4-3345 0 0,-3 0 1061 0 0,13 2-12 0 0</inkml:trace>
</inkml:ink>
</file>

<file path=ppt/ink/ink4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4.110"/>
    </inkml:context>
    <inkml:brush xml:id="br0">
      <inkml:brushProperty name="width" value="0.05" units="cm"/>
      <inkml:brushProperty name="height" value="0.05" units="cm"/>
    </inkml:brush>
  </inkml:definitions>
  <inkml:trace contextRef="#ctx0" brushRef="#br0">102 0 6449 0 0,'7'6'8705'0'0,"-7"-3"-8611"0"0,1 0 0 0 0,0 0 0 0 0,0-1-1 0 0,0 1 1 0 0,-1 0 0 0 0,0 0 0 0 0,0 0 0 0 0,0-1 0 0 0,0 2 0 0 0,0-2 0 0 0,-1 1 0 0 0,1 0 0 0 0,-1 0-1 0 0,0 0 1 0 0,0-1 0 0 0,1 1 0 0 0,-1-1 0 0 0,-1 1 0 0 0,1 0 0 0 0,-1-1 0 0 0,1 1 0 0 0,-1-1-1 0 0,0 0 1 0 0,0 1 0 0 0,1-1 0 0 0,-1-1 0 0 0,-1 2 0 0 0,2-1 0 0 0,-2-1 0 0 0,0 1 0 0 0,1-1 0 0 0,0 1-1 0 0,0-1 1 0 0,-1 0 0 0 0,0 0 0 0 0,-5 2 0 0 0,6-3-135 0 0,0 1 1 0 0,0-1-1 0 0,0 0 1 0 0,0 0-1 0 0,0-1 1 0 0,0 1-1 0 0,0 0 0 0 0,0-1 1 0 0,0 1-1 0 0,0-1 1 0 0,0 0-1 0 0,0 0 1 0 0,1 0-1 0 0,-1 1 0 0 0,0-1 1 0 0,1 0-1 0 0,-1-1 1 0 0,0 1-1 0 0,0-1 1 0 0,1 2-1 0 0,0-2 0 0 0,-1 0 1 0 0,1 1-1 0 0,-1 0 1 0 0,1-1-1 0 0,1 0 1 0 0,-2 0-1 0 0,1 1 0 0 0,0-1 1 0 0,0 0-1 0 0,1-1 1 0 0,-1 2-1 0 0,1-1 1 0 0,0 0-1 0 0,-1 0 0 0 0,1 0 1 0 0,0 0-1 0 0,0 0 1 0 0,0 0-1 0 0,0 0 1 0 0,0 0-1 0 0,0 0 0 0 0,1 0 1 0 0,-1-1-1 0 0,0 2 1 0 0,1-1-1 0 0,-1 0 1 0 0,1 1-1 0 0,0-2 0 0 0,0 1 1 0 0,1 0-1 0 0,-2 1 1 0 0,1-1-1 0 0,1 1 1 0 0,-1-1-1 0 0,2-2 0 0 0,-1 3 50 0 0,-1 0-1 0 0,0 0 1 0 0,1 1-1 0 0,-1-1 1 0 0,0 0-1 0 0,0 0 1 0 0,1 0-1 0 0,0 0 1 0 0,-2 0-1 0 0,2 1 0 0 0,0-1 1 0 0,0 1-1 0 0,-1 0 1 0 0,0 0-1 0 0,1 0 1 0 0,0 0-1 0 0,-1 0 1 0 0,0 0-1 0 0,1 0 0 0 0,0 0 1 0 0,0 0-1 0 0,-1 0 1 0 0,0 0-1 0 0,1 0 1 0 0,0 1-1 0 0,-1-1 1 0 0,0 1-1 0 0,1 0 0 0 0,0 0 1 0 0,-1 0-1 0 0,0 0 1 0 0,0 0-1 0 0,1-1 1 0 0,-1 1-1 0 0,0 0 1 0 0,0 0-1 0 0,0 1 0 0 0,0-1 1 0 0,0 0-1 0 0,0 0 1 0 0,0 1-1 0 0,1 1 1 0 0,0 0 35 0 0,0 1 1 0 0,-1-2-1 0 0,0 1 0 0 0,0 0 1 0 0,1 1-1 0 0,-1-2 1 0 0,0 2-1 0 0,0-1 1 0 0,-1 0-1 0 0,0 0 0 0 0,0 1 1 0 0,0-1-1 0 0,0 0 1 0 0,0 0-1 0 0,0 1 1 0 0,0-1-1 0 0,0 0 0 0 0,-1 0 1 0 0,0 1-1 0 0,-3 4 1 0 0,4-5-31 0 0,-2-1 1 0 0,0 0 0 0 0,0 0-1 0 0,1 0 1 0 0,-1 0 0 0 0,0-1-1 0 0,0 1 1 0 0,0 0 0 0 0,-1 0-1 0 0,1-1 1 0 0,0 0-1 0 0,-1 1 1 0 0,1-1 0 0 0,0 0-1 0 0,-1 0 1 0 0,1-1 0 0 0,-1 1-1 0 0,0 0 1 0 0,1-1 0 0 0,-4 1-1 0 0,4-1-4 0 0,0 0-1 0 0,1 0 0 0 0,0 0 1 0 0,-1 0-1 0 0,0 0 1 0 0,1-1-1 0 0,-1 1 1 0 0,0-1-1 0 0,1 1 0 0 0,-1-1 1 0 0,1 1-1 0 0,-1 0 1 0 0,1-1-1 0 0,-1 0 1 0 0,1 0-1 0 0,0 0 0 0 0,0 0 1 0 0,-1 0-1 0 0,1 0 1 0 0,0 0-1 0 0,0 0 1 0 0,0-1-1 0 0,0 1 0 0 0,0 0 1 0 0,0 0-1 0 0,0-1 1 0 0,0 0-1 0 0,1 1 1 0 0,0 0-1 0 0,-1-1 0 0 0,0 0 1 0 0,1 1-1 0 0,0-1 1 0 0,-1-1-1 0 0,1 0-198 0 0,0 1 0 0 0,1-1-1 0 0,-1 1 1 0 0,1 0 0 0 0,0-1 0 0 0,-1 2-1 0 0,0-2 1 0 0,2 1 0 0 0,-1 0 0 0 0,0 0-1 0 0,0-1 1 0 0,1 1 0 0 0,-1 1 0 0 0,0-1-1 0 0,1 0 1 0 0,0 1 0 0 0,-1-1 0 0 0,1 0-1 0 0,0 0 1 0 0,0 1 0 0 0,0 0 0 0 0,3-2-1 0 0</inkml:trace>
</inkml:ink>
</file>

<file path=ppt/ink/ink4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4.951"/>
    </inkml:context>
    <inkml:brush xml:id="br0">
      <inkml:brushProperty name="width" value="0.05" units="cm"/>
      <inkml:brushProperty name="height" value="0.05" units="cm"/>
    </inkml:brush>
  </inkml:definitions>
  <inkml:trace contextRef="#ctx0" brushRef="#br0">45 40 7834 0 0,'-1'0'156'0'0,"1"0"0"0"0,0-1 0 0 0,0 1 0 0 0,0-1 1 0 0,0 1-1 0 0,0-1 0 0 0,-1 1 0 0 0,1-1 0 0 0,0 1 1 0 0,0 0-1 0 0,0 0 0 0 0,0 0 0 0 0,0-1 0 0 0,-1 0 1 0 0,1 1-1 0 0,0-1 0 0 0,0 1 0 0 0,0-1 0 0 0,0 1 1 0 0,0-1-1 0 0,0 1 0 0 0,1-1 0 0 0,-1 1 0 0 0,0 0 1 0 0,0 0-1 0 0,0-1 0 0 0,0 1 0 0 0,1 0 0 0 0,-1-1 0 0 0,0 1 1 0 0,0-1-1 0 0,0 1 0 0 0,0-1 0 0 0,0 1 0 0 0,1 0 1 0 0,-1-1-1 0 0,0 1 0 0 0,1 0 0 0 0,-1-1 0 0 0,1 1 1 0 0,-1 0-1 0 0,1 0 0 0 0,-1-1 0 0 0,0 1 0 0 0,1 0 1 0 0,-1 0-1 0 0,1 0 0 0 0,-1 0 0 0 0,1 0 0 0 0,2-1-60 0 0,0 0 0 0 0,-1-1 0 0 0,1 1 0 0 0,0 1 0 0 0,0-1 0 0 0,-1 0 0 0 0,5 1 1 0 0,-6 0-52 0 0,2 0 0 0 0,-1 0 0 0 0,0 0 0 0 0,0 0 0 0 0,1 0 0 0 0,-2 0 0 0 0,2 1 0 0 0,-1 0 0 0 0,0 0 0 0 0,0-1 0 0 0,0 1 0 0 0,-1 0 1 0 0,2 1-1 0 0,-1-2 0 0 0,0 1 0 0 0,-1 1 0 0 0,1-1 0 0 0,0 1 0 0 0,-1-1 0 0 0,0 0 0 0 0,1 1 0 0 0,0 0 0 0 0,-1-1 0 0 0,0 1 1 0 0,0 0-1 0 0,0 1 0 0 0,0-2 0 0 0,0 1 0 0 0,0 1 0 0 0,0-2 0 0 0,-1 1 0 0 0,0 1 0 0 0,1-2 0 0 0,-1 2 0 0 0,1-1 0 0 0,-1 0 0 0 0,0 0 1 0 0,0 1-1 0 0,0-2 0 0 0,0 2 0 0 0,-1-1 0 0 0,1 0 0 0 0,-1 0 0 0 0,1 0 0 0 0,0 0 0 0 0,-1 0 0 0 0,0 1 0 0 0,0-1 0 0 0,0-1 1 0 0,-1 1-1 0 0,2 0 0 0 0,-2-1 0 0 0,1 1 0 0 0,-1 0 0 0 0,1 0 0 0 0,0-1 0 0 0,-1 0 0 0 0,0 1 0 0 0,0 0 0 0 0,-3 0 0 0 0,3 0-54 0 0,-2 0 0 0 0,1 0-1 0 0,1-2 1 0 0,-2 2 0 0 0,2-1-1 0 0,-2 0 1 0 0,1 0-1 0 0,0 0 1 0 0,0-1 0 0 0,-1 1-1 0 0,1-1 1 0 0,0 0 0 0 0,0 0-1 0 0,-1 0 1 0 0,1-1 0 0 0,0 1-1 0 0,0-1 1 0 0,-1 0-1 0 0,2 0 1 0 0,-2 0 0 0 0,2 0-1 0 0,-7-3 1 0 0,7 3-54 0 0,0-1 1 0 0,0 2-1 0 0,0-2 0 0 0,0 0 0 0 0,1 0 1 0 0,-1 1-1 0 0,0-1 0 0 0,1 0 1 0 0,0 0-1 0 0,0 1 0 0 0,-1-2 1 0 0,1 1-1 0 0,0 1 0 0 0,0-2 0 0 0,0 1 1 0 0,1 0-1 0 0,-1-1 0 0 0,0 1 1 0 0,1 0-1 0 0,-1-1 0 0 0,1 1 1 0 0,0 0-1 0 0,0-1 0 0 0,0 1 1 0 0,0 0-1 0 0,0-1 0 0 0,1 1 0 0 0,-1 0 1 0 0,1-1-1 0 0,0 1 0 0 0,1-4 1 0 0,-1 3-51 0 0,1 0 1 0 0,-1 1-1 0 0,0-1 1 0 0,1 1-1 0 0,0-1 1 0 0,0 0 0 0 0,0 2-1 0 0,0-2 1 0 0,1 1-1 0 0,-2 0 1 0 0,2 0-1 0 0,0 0 1 0 0,-1 1 0 0 0,1 0-1 0 0,-1-1 1 0 0,1 1-1 0 0,0-1 1 0 0,-1 1-1 0 0,2 0 1 0 0,-2 1 0 0 0,1-1-1 0 0,0 0 1 0 0,0 1-1 0 0,0-1 1 0 0,0 1-1 0 0,6 0 1 0 0,-6 0 100 0 0,0 1 1 0 0,0-1 0 0 0,0 0-1 0 0,-1 1 1 0 0,2 0-1 0 0,-2-1 1 0 0,1 0-1 0 0,0 2 1 0 0,0-1-1 0 0,0 0 1 0 0,-1 1-1 0 0,1-1 1 0 0,0 0-1 0 0,-2 1 1 0 0,2 0 0 0 0,0-1-1 0 0,-2 2 1 0 0,2-1-1 0 0,-1 0 1 0 0,-1 0-1 0 0,1 1 1 0 0,0-1-1 0 0,0 1 1 0 0,-1 0-1 0 0,0-1 1 0 0,1 1-1 0 0,0 3 1 0 0,-2-4 147 0 0,0 1 0 0 0,1 0 0 0 0,-1-1 0 0 0,-1 0 0 0 0,1 1 0 0 0,0-1 0 0 0,0 1 0 0 0,0-1 0 0 0,-1 0 0 0 0,0 1 0 0 0,0-1-1 0 0,0 0 1 0 0,0 1 0 0 0,0-2 0 0 0,0 1 0 0 0,0 1 0 0 0,-1-1 0 0 0,1-1 0 0 0,-3 4 0 0 0,2-3-89 0 0,0 0 0 0 0,2 0 0 0 0,-2-1 0 0 0,0 0 0 0 0,0 1 0 0 0,1-1 0 0 0,-1 1-1 0 0,0-1 1 0 0,0-1 0 0 0,0 1 0 0 0,0 0 0 0 0,0 0 0 0 0,0 0 0 0 0,0 0 0 0 0,0-1 0 0 0,0 1 0 0 0,0-1 0 0 0,-1 0-1 0 0,2 0 1 0 0,-2 0 0 0 0,1 0 0 0 0,-3 0 0 0 0</inkml:trace>
</inkml:ink>
</file>

<file path=ppt/ink/ink4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35.440"/>
    </inkml:context>
    <inkml:brush xml:id="br0">
      <inkml:brushProperty name="width" value="0.05" units="cm"/>
      <inkml:brushProperty name="height" value="0.05" units="cm"/>
    </inkml:brush>
  </inkml:definitions>
  <inkml:trace contextRef="#ctx0" brushRef="#br0">22 0 10594 0 0,'10'1'393'0'0,"1"0"-1"0"0,1 0 1 0 0,-2 1 0 0 0,1 1-1 0 0,0-1 1 0 0,0 2 0 0 0,0-1-1 0 0,-2 2 1 0 0,1-1-1 0 0,0 1 1 0 0,0 1 0 0 0,-1 0-1 0 0,1 0 1 0 0,11 13 0 0 0,-20-19-346 0 0,0 1 1 0 0,-1-1-1 0 0,1 0 1 0 0,0 1-1 0 0,-1 0 1 0 0,1 0-1 0 0,-1-1 1 0 0,1 1-1 0 0,-1 0 1 0 0,0 0-1 0 0,0 0 1 0 0,0-1-1 0 0,1 0 1 0 0,-1 1-1 0 0,0 0 1 0 0,0 0-1 0 0,1 0 1 0 0,-1 0 0 0 0,0 0-1 0 0,0-1 1 0 0,0 1-1 0 0,0 0 1 0 0,0 0-1 0 0,-1 0 1 0 0,1 0-1 0 0,0 0 1 0 0,-1 0-1 0 0,1 0 39 0 0,-1 1-1 0 0,0 0 1 0 0,0-1-1 0 0,-1 0 0 0 0,1 1 1 0 0,0-1-1 0 0,0 1 1 0 0,-1-1-1 0 0,1 0 1 0 0,-1 0-1 0 0,-2 2 0 0 0,-5 1 200 0 0,1 0-1 0 0,-2 1 0 0 0,-14 3 0 0 0,13-5-214 0 0,0 1 0 0 0,-1-2 0 0 0,1 0-1 0 0,-1 0 1 0 0,0-2 0 0 0,1 1 0 0 0,0-1 0 0 0,-24-2-1 0 0,62 6-1256 0 0,0 0 0 0 0,42 1-1 0 0,-39-5-5028 0 0</inkml:trace>
</inkml:ink>
</file>

<file path=ppt/ink/ink4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2.210"/>
    </inkml:context>
    <inkml:brush xml:id="br0">
      <inkml:brushProperty name="width" value="0.05" units="cm"/>
      <inkml:brushProperty name="height" value="0.05" units="cm"/>
    </inkml:brush>
  </inkml:definitions>
  <inkml:trace contextRef="#ctx0" brushRef="#br0">1068 10 7834 0 0,'-11'-10'15264'0'0,"-10"28"-15115"0"0,0 0-1 0 0,1 2 0 0 0,-28 36 0 0 0,19-23-93 0 0,-234 296-41 0 0,19 15-17 0 0,107-159-66 0 0,-54 84-94 0 0,164-221 15 0 0,-28 38-2059 0 0</inkml:trace>
</inkml:ink>
</file>

<file path=ppt/ink/ink4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4.001"/>
    </inkml:context>
    <inkml:brush xml:id="br0">
      <inkml:brushProperty name="width" value="0.05" units="cm"/>
      <inkml:brushProperty name="height" value="0.05" units="cm"/>
    </inkml:brush>
  </inkml:definitions>
  <inkml:trace contextRef="#ctx0" brushRef="#br0">122 48 3225 0 0,'0'-1'117'0'0,"0"1"0"0"0,0 0-1 0 0,0 0 1 0 0,0 0 0 0 0,0 0 0 0 0,-1 0 0 0 0,1 0 0 0 0,0-1 0 0 0,0 1 0 0 0,-1 0 0 0 0,1 0 0 0 0,0 0 0 0 0,0-1-1 0 0,-1 1 1 0 0,1 0 0 0 0,0 0 0 0 0,0-1 0 0 0,0 1 0 0 0,0 0 0 0 0,0 0 0 0 0,-1 0 0 0 0,1 0 0 0 0,0 0 0 0 0,0-1-1 0 0,0 1 1 0 0,0 0 0 0 0,0 0 0 0 0,0-1 0 0 0,0 1 0 0 0,0 0 0 0 0,0-1 0 0 0,0 1 0 0 0,0 0 0 0 0,0-1 0 0 0,0 1 0 0 0,0 0-1 0 0,0 0 1 0 0,0-1 0 0 0,1 1 0 0 0,-1 0 0 0 0,0-1 0 0 0,0 1 0 0 0,12-11 2273 0 0,18-5-48 0 0,-20 14-1936 0 0,0-1-1 0 0,0 1 1 0 0,0 1-1 0 0,0 0 1 0 0,0 0-1 0 0,0 1 1 0 0,0 0-1 0 0,1 1 1 0 0,-2 0-1 0 0,2 0 1 0 0,-1 1-1 0 0,0 1 1 0 0,14 5-1 0 0,-14-5-240 0 0,0 1 0 0 0,-1 0 0 0 0,1 1 0 0 0,-1 0 0 0 0,0 1 0 0 0,0 0 0 0 0,-1 0 0 0 0,0 0 0 0 0,0 1 0 0 0,-1 1 0 0 0,0-1 0 0 0,0 1 0 0 0,7 10 0 0 0,-12-15-118 0 0,0 1-1 0 0,0 0 1 0 0,0-1-1 0 0,-1 2 1 0 0,0-2-1 0 0,1 1 1 0 0,-1 0-1 0 0,0 0 1 0 0,0 1-1 0 0,-1-2 1 0 0,1 1-1 0 0,-1 1 1 0 0,0-1-1 0 0,0 0 1 0 0,-1 0-1 0 0,0 5 1 0 0,-1-4-32 0 0,0 1 0 0 0,0-1 0 0 0,0 0 0 0 0,-1 0 0 0 0,1 1 0 0 0,-2-2 0 0 0,2 1 0 0 0,-2 0 0 0 0,1 0 0 0 0,-7 5 0 0 0,0 0-144 0 0,-1-2 0 0 0,0 1 1 0 0,0 0-1 0 0,0-2 0 0 0,-2 1 0 0 0,1-2 1 0 0,-1 0-1 0 0,-23 8 0 0 0,14-8-396 0 0,0-1-1 0 0,1-1 0 0 0,-2-1 1 0 0,1-1-1 0 0,-37-2 0 0 0,36 0 990 0 0,0-3 1 0 0,-43-8-1 0 0,58 6 973 0 0,6 1-590 0 0,17-5-383 0 0,26-3-638 0 0,20 2 124 0 0,81-4 0 0 0,-93 11-196 0 0,0-2 0 0 0,-2-2 0 0 0,65-17 1 0 0,-103 20-4734 0 0,0 1-1690 0 0</inkml:trace>
</inkml:ink>
</file>

<file path=ppt/ink/ink4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4.645"/>
    </inkml:context>
    <inkml:brush xml:id="br0">
      <inkml:brushProperty name="width" value="0.05" units="cm"/>
      <inkml:brushProperty name="height" value="0.05" units="cm"/>
    </inkml:brush>
  </inkml:definitions>
  <inkml:trace contextRef="#ctx0" brushRef="#br0">13 18 5529 0 0,'-3'-17'10647'0'0,"5"27"-9245"0"0,2 34-745 0 0,0 0 0 0 0,-3 0 0 0 0,-6 55 0 0 0,2-47-187 0 0,-1 99 725 0 0,-2 51-157 0 0,4-185-271 0 0,1-12-2880 0 0</inkml:trace>
</inkml:ink>
</file>

<file path=ppt/ink/ink4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5.017"/>
    </inkml:context>
    <inkml:brush xml:id="br0">
      <inkml:brushProperty name="width" value="0.05" units="cm"/>
      <inkml:brushProperty name="height" value="0.05" units="cm"/>
    </inkml:brush>
  </inkml:definitions>
  <inkml:trace contextRef="#ctx0" brushRef="#br0">325 1 13395 0 0,'-5'6'9250'0'0,"-11"13"-9258"0"0,-2-1 0 0 0,-1 1 0 0 0,0-3 0 0 0,-37 26 0 0 0,37-30-807 0 0,-1-1-1 0 0,0-1 1 0 0,0-1-1 0 0,-1 0 0 0 0,-41 11 1 0 0,32-17 1427 0 0,40 1 140 0 0,24 18-709 0 0,1 2 0 0 0,47 42 0 0 0,58 68 92 0 0,-135-129-135 0 0,11 11-1295 0 0,0-1-5180 0 0</inkml:trace>
</inkml:ink>
</file>

<file path=ppt/ink/ink4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6.089"/>
    </inkml:context>
    <inkml:brush xml:id="br0">
      <inkml:brushProperty name="width" value="0.05" units="cm"/>
      <inkml:brushProperty name="height" value="0.05" units="cm"/>
    </inkml:brush>
  </inkml:definitions>
  <inkml:trace contextRef="#ctx0" brushRef="#br0">50 56 3225 0 0,'-13'-4'625'0'0,"-9"-5"3526"0"0,8-4 9621 0 0,89 3-13848 0 0,112-2 0 0 0,-110 8 44 0 0,-11 2-5947 0 0,-35 0-741 0 0</inkml:trace>
</inkml:ink>
</file>

<file path=ppt/ink/ink4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0.689"/>
    </inkml:context>
    <inkml:brush xml:id="br0">
      <inkml:brushProperty name="width" value="0.05" units="cm"/>
      <inkml:brushProperty name="height" value="0.05" units="cm"/>
    </inkml:brush>
  </inkml:definitions>
  <inkml:trace contextRef="#ctx0" brushRef="#br0">90 8 6913 0 0,'0'0'529'0'0,"7"-3"4701"0"0,11-1-2816 0 0,-10 5-2073 0 0,-1 0-1 0 0,1 0 1 0 0,0 2 0 0 0,0-1-1 0 0,0 0 1 0 0,-1 2 0 0 0,-1-1-1 0 0,14 8 1 0 0,-16-9-252 0 0,-1 1 0 0 0,1-1 0 0 0,-2 0 0 0 0,2 2 0 0 0,-1-2 0 0 0,-1 1-1 0 0,1 0 1 0 0,-1 1 0 0 0,1-1 0 0 0,0 0 0 0 0,-2 0 0 0 0,1 2 0 0 0,0-2 0 0 0,-1 1 0 0 0,1 0 0 0 0,-1 0 0 0 0,1 0 0 0 0,0 6 0 0 0,-2-8-59 0 0,0 1 0 0 0,0-2 0 0 0,-1 1 0 0 0,1 0 0 0 0,-1 0 0 0 0,1-1 0 0 0,-1 1 0 0 0,0 0 0 0 0,0 0 0 0 0,0-1 0 0 0,0 1 0 0 0,1 0 0 0 0,-1 0 0 0 0,0-2 0 0 0,-1 2 0 0 0,1 0 0 0 0,0-1 0 0 0,0 0 0 0 0,-1 0 0 0 0,0 0 1 0 0,1 0-1 0 0,0 1 0 0 0,-1-1 0 0 0,0 0 0 0 0,-2 0 0 0 0,-3 3-252 0 0,-1-1 1 0 0,0 0-1 0 0,0-1 0 0 0,-11 3 1 0 0,10-3-242 0 0,-2-1 0 0 0,1 0 0 0 0,0-1 0 0 0,-1 0 0 0 0,-19-3 0 0 0,3-2-146 0 0,-27-9 0 0 0,65 15 5096 0 0,63 4-4579 0 0,-50-1-11 0 0,0-1 1 0 0,-1-2-1 0 0,2-1 1 0 0,-2-1-1 0 0,1 0 1 0 0,28-6-1 0 0,-31 0-97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2.308"/>
    </inkml:context>
    <inkml:brush xml:id="br0">
      <inkml:brushProperty name="width" value="0.05" units="cm"/>
      <inkml:brushProperty name="height" value="0.05" units="cm"/>
    </inkml:brush>
  </inkml:definitions>
  <inkml:trace contextRef="#ctx0" brushRef="#br0">440 1 16131 0 0,'-2'0'139'0'0,"0"1"0"0"0,-1-1 0 0 0,1 1-1 0 0,0-1 1 0 0,-1 1 0 0 0,1 0-1 0 0,0 0 1 0 0,0 0 0 0 0,0 1-1 0 0,0-1 1 0 0,0 0 0 0 0,0 1 0 0 0,0-1-1 0 0,-3 4 1 0 0,-25 31-149 0 0,20-24 187 0 0,-146 203 1078 0 0,-43 51 396 0 0,189-256-1851 0 0</inkml:trace>
</inkml:ink>
</file>

<file path=ppt/ink/ink4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7.382"/>
    </inkml:context>
    <inkml:brush xml:id="br0">
      <inkml:brushProperty name="width" value="0.05" units="cm"/>
      <inkml:brushProperty name="height" value="0.05" units="cm"/>
    </inkml:brush>
  </inkml:definitions>
  <inkml:trace contextRef="#ctx0" brushRef="#br0">10 81 1376 0 0,'-1'-1'506'0'0,"0"0"-1"0"0,0 0 1 0 0,0 0 0 0 0,0 1-1 0 0,0-2 1 0 0,0 1-1 0 0,1 0 1 0 0,0 0-1 0 0,0-1 1 0 0,-1 2 0 0 0,1-2-1 0 0,-1 1 1 0 0,1 0-1 0 0,0-1 1 0 0,-1 1-1 0 0,1 0 1 0 0,0 0 0 0 0,0-1-1 0 0,0 1 1 0 0,0 0-1 0 0,1-3 1 0 0,0 1-125 0 0,0 2 0 0 0,-1-2 1 0 0,1 1-1 0 0,0-1 0 0 0,1 0 0 0 0,-1 2 0 0 0,1-2 1 0 0,-1 1-1 0 0,1 0 0 0 0,2-4 0 0 0,-2 5-300 0 0,0-2 0 0 0,0 1-1 0 0,0 1 1 0 0,1-1 0 0 0,-1 0-1 0 0,0 0 1 0 0,1 1 0 0 0,-1 0-1 0 0,1-1 1 0 0,0 1-1 0 0,-1 0 1 0 0,1 0 0 0 0,-1 0-1 0 0,1 1 1 0 0,0-1 0 0 0,0 0-1 0 0,0 1 1 0 0,-1 0 0 0 0,1 0-1 0 0,0 0 1 0 0,3 0 0 0 0,0 3-57 0 0,0-1 1 0 0,-1 1-1 0 0,0-1 1 0 0,0 2-1 0 0,0-2 0 0 0,0 3 1 0 0,-1-2-1 0 0,1 1 1 0 0,-1 0-1 0 0,-1 0 1 0 0,8 9-1 0 0,3 7 84 0 0,17 31 0 0 0,-22-35-55 0 0,60 111 305 0 0,46 74-105 0 0,-95-169-209 0 0,13 23 10 0 0,4-1-1 0 0,50 58 0 0 0,-76-102-640 0 0,-8-8-106 0 0</inkml:trace>
</inkml:ink>
</file>

<file path=ppt/ink/ink4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2:47.810"/>
    </inkml:context>
    <inkml:brush xml:id="br0">
      <inkml:brushProperty name="width" value="0.05" units="cm"/>
      <inkml:brushProperty name="height" value="0.05" units="cm"/>
    </inkml:brush>
  </inkml:definitions>
  <inkml:trace contextRef="#ctx0" brushRef="#br0">567 7 8754 0 0,'-1'-1'331'0'0,"0"0"0"0"0,0 0 1 0 0,0 1-1 0 0,1 0 0 0 0,-1 0 1 0 0,0-1-1 0 0,0 1 0 0 0,0-1 1 0 0,0 1-1 0 0,0 0 0 0 0,1-1 1 0 0,-2 1-1 0 0,1 0 0 0 0,0 0 1 0 0,0 0-1 0 0,0 0 0 0 0,0 0 0 0 0,0 0 1 0 0,0 0-1 0 0,0 1 0 0 0,0-1 1 0 0,0 0-1 0 0,0 0 0 0 0,0 1 1 0 0,0-1-1 0 0,0 1 0 0 0,0-1 1 0 0,-2 1-1 0 0,-25 21 1695 0 0,23-18-1948 0 0,-29 29 761 0 0,2 1 0 0 0,-53 70-1 0 0,57-65-614 0 0,-17 18-117 0 0,-150 207 441 0 0,128-151-2327 0 0,50-77-6132 0 0</inkml:trace>
</inkml:ink>
</file>

<file path=ppt/ink/ink4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1.999"/>
    </inkml:context>
    <inkml:brush xml:id="br0">
      <inkml:brushProperty name="width" value="0.05" units="cm"/>
      <inkml:brushProperty name="height" value="0.05" units="cm"/>
    </inkml:brush>
  </inkml:definitions>
  <inkml:trace contextRef="#ctx0" brushRef="#br0">22 35 2761 0 0,'10'-7'12794'0'0,"-8"7"-12573"0"0,1-1-1 0 0,-2 1 1 0 0,2 0 0 0 0,0 0-1 0 0,-2 0 1 0 0,2 0-1 0 0,-1 0 1 0 0,0 0-1 0 0,0 1 1 0 0,4 1-1 0 0,-5-2-119 0 0,0 1-1 0 0,0-1 0 0 0,-1 0 0 0 0,0 0 1 0 0,1 1-1 0 0,0 0 0 0 0,-1 0 0 0 0,1-1 1 0 0,-1 1-1 0 0,1 0 0 0 0,0 0 0 0 0,-1-1 0 0 0,1 0 1 0 0,-1 1-1 0 0,0 0 0 0 0,1 0 0 0 0,-1 0 1 0 0,0 0-1 0 0,0 0 0 0 0,0 0 0 0 0,0-1 1 0 0,0 1-1 0 0,0 0 0 0 0,0 0 0 0 0,0 0 0 0 0,0 0 1 0 0,0 0-1 0 0,0-1 0 0 0,0 1 0 0 0,0 0 1 0 0,0 0-1 0 0,0 0 0 0 0,-1 0 0 0 0,1 0 1 0 0,-1-1-1 0 0,0 1 0 0 0,1 1-75 0 0,0-1 0 0 0,-1 1 0 0 0,1-1 0 0 0,-1-1 0 0 0,1 2 0 0 0,-1-1 0 0 0,0 0 0 0 0,1 0 0 0 0,0 1 0 0 0,-1-2 0 0 0,0 1 0 0 0,0 0 0 0 0,0 0 0 0 0,0 0 0 0 0,0 0 0 0 0,1 0 0 0 0,-1 0 0 0 0,-1-1 0 0 0,1 0 0 0 0,0 1 0 0 0,-1 0 0 0 0,2-1 0 0 0,-1 1 0 0 0,-1-1 0 0 0,1 1 0 0 0,-1-1 0 0 0,0 0-152 0 0,0 0 0 0 0,0 0 0 0 0,1 0 0 0 0,-1-1 1 0 0,0 1-1 0 0,1-1 0 0 0,0 1 0 0 0,-1-1 0 0 0,0 0 0 0 0,1 1 1 0 0,-1-1-1 0 0,1 0 0 0 0,0 0 0 0 0,-1 0 0 0 0,1 0 1 0 0,0 0-1 0 0,-2-2 0 0 0,2 2-73 0 0,-1-1 1 0 0,1 0 0 0 0,0 1-1 0 0,0-1 1 0 0,-1 0-1 0 0,1 1 1 0 0,0-2 0 0 0,0 1-1 0 0,1 0 1 0 0,-1 0-1 0 0,1 0 1 0 0,-1 0 0 0 0,1 0-1 0 0,-1-3 1 0 0,1 5 141 0 0,0-2 0 0 0,0 1 0 0 0,0-1 0 0 0,0 1 0 0 0,1 0 0 0 0,-1-1 0 0 0,0 1 0 0 0,1-1 0 0 0,-1 1 0 0 0,1 1 0 0 0,-1-2 0 0 0,0 1 0 0 0,1 0 0 0 0,0-1 0 0 0,0 1 0 0 0,0 1 0 0 0,0-1 0 0 0,0-1 0 0 0,0 1 0 0 0,-1 0 0 0 0,2 0 0 0 0,-1 1 0 0 0,0 0 0 0 0,2-2 0 0 0,0 0-21 0 0,0 1 1 0 0,-1-1 0 0 0,2 2-1 0 0,-2-1 1 0 0,1 1 0 0 0,0-1-1 0 0,0 0 1 0 0,0 1 0 0 0,0 0-1 0 0,0 0 1 0 0,0 0-1 0 0,1 0 1 0 0,-2 1 0 0 0,1-1-1 0 0,0 1 1 0 0,0 0 0 0 0,0-1-1 0 0,0 1 1 0 0,0 0 0 0 0,-1 1-1 0 0,6 1 1 0 0,-6-1 159 0 0,-1-1-1 0 0,0 0 1 0 0,1 0 0 0 0,0 0-1 0 0,-1 0 1 0 0,0 1 0 0 0,0-1-1 0 0,1 1 1 0 0,-1-1 0 0 0,0 1-1 0 0,0-1 1 0 0,-1 1 0 0 0,1 0-1 0 0,0-1 1 0 0,0 1 0 0 0,0 0-1 0 0,0-1 1 0 0,-1 1 0 0 0,1 0-1 0 0,-1 1 1 0 0,0-2 0 0 0,0 1-1 0 0,0 0 1 0 0,0-1 0 0 0,0 1-1 0 0,0 1 1 0 0,0-1 0 0 0,0-1-1 0 0,-1 1 1 0 0,0 0 0 0 0,1-1-1 0 0,-1 1 1 0 0,0 0 0 0 0,0 0-1 0 0,-1 3 1 0 0,1-3-1 0 0,-1-1 0 0 0,1 2 0 0 0,-1-1 0 0 0,1-1-1 0 0,0 1 1 0 0,-1 0 0 0 0,0 0 0 0 0,1-1 0 0 0,-2 1 0 0 0,1-1 0 0 0,1 1 0 0 0,-2-1 0 0 0,1 0 0 0 0,0 0 0 0 0,0 0 0 0 0,-1 0-1 0 0,2 0 1 0 0,-6 1 0 0 0,6-2-161 0 0,-1 0-1 0 0,-1 0 0 0 0,2 0 1 0 0,-1 0-1 0 0,0 0 1 0 0,0 0-1 0 0,1-1 1 0 0,-1 1-1 0 0,-1-1 0 0 0,2 1 1 0 0,-1-1-1 0 0,0 0 1 0 0,0 0-1 0 0,1 0 0 0 0,0 0 1 0 0,-1 1-1 0 0,0-1 1 0 0,1-1-1 0 0,0 1 0 0 0,-1-1 1 0 0,0 2-1 0 0,1-2 1 0 0,1 1-1 0 0,-4-3 0 0 0,4 3-39 0 0,-1-1-1 0 0,0 1 1 0 0,0-1-1 0 0,1 1 1 0 0,0 0-1 0 0,-1-1 1 0 0,1 0-1 0 0,0 1 1 0 0,-1 0-1 0 0,1-1 0 0 0,0 0 1 0 0,0 1-1 0 0,0 0 1 0 0,0-1-1 0 0,0 0 1 0 0,0 1-1 0 0,1 0 1 0 0,-1-1-1 0 0,1 1 0 0 0,-1-1 1 0 0,0 0-1 0 0,1 2 1 0 0,-1-2-1 0 0,1 1 1 0 0,0-1-1 0 0,0 1 1 0 0,0 0-1 0 0,0 0 1 0 0,0-1-1 0 0,-1 1 0 0 0,2 0 1 0 0,-1 0-1 0 0,0 1 1 0 0,1-1-1 0 0,1-2 1 0 0,-1 2 98 0 0,-1 0 0 0 0,0 0 0 0 0,1 0 0 0 0,0 0 1 0 0,0 0-1 0 0,-1 0 0 0 0,1 0 0 0 0,0 1 1 0 0,0-1-1 0 0,-1 1 0 0 0,1 0 0 0 0,0 0 0 0 0,0 0 1 0 0,-1-1-1 0 0,1 1 0 0 0,0 0 0 0 0,0 1 0 0 0,0-1 1 0 0,0 0-1 0 0,0 0 0 0 0,-1 0 0 0 0,1 1 0 0 0,0-1 1 0 0,0 1-1 0 0,-1 0 0 0 0,1 0 0 0 0,0 0 0 0 0,-1 0 1 0 0,0 0-1 0 0,3 1 0 0 0,-2 0 195 0 0,-1 0 1 0 0,0 0-1 0 0,1 1 0 0 0,0-1 1 0 0,-2 1-1 0 0,1-1 0 0 0,0 0 1 0 0,1 1-1 0 0,-2 0 1 0 0,1-1-1 0 0,0 2 0 0 0,-1-2 1 0 0,1 1-1 0 0,-1-1 0 0 0,0 1 1 0 0,0 0-1 0 0,0-1 0 0 0,-1 2 1 0 0,1-2-1 0 0,-1 1 0 0 0,1 0 1 0 0,-1-1-1 0 0,0 1 0 0 0,0-1 1 0 0,-1 1-1 0 0,2 0 0 0 0,-1-2 1 0 0,-1 2-1 0 0,0 0 0 0 0,1-2 1 0 0,-1 2-1 0 0,0-1 0 0 0,0-1 1 0 0,1 2-1 0 0,-1-1 0 0 0,-1-1 1 0 0,2 1-1 0 0,-6 2 1 0 0,6-4-156 0 0,0 0 1 0 0,0 0-1 0 0,0 0 1 0 0,0 0 0 0 0,0 0-1 0 0,0 0 1 0 0,1 0 0 0 0,-1 0-1 0 0,0 0 1 0 0,0 0 0 0 0,0 0-1 0 0,0 0 1 0 0,0 0 0 0 0,1 0-1 0 0,-1 0 1 0 0,0-1 0 0 0,0 1-1 0 0,0-1 1 0 0,0 1 0 0 0,1-1-1 0 0,-1 1 1 0 0,0-1 0 0 0,1 0-1 0 0,-1 1 1 0 0,1-1 0 0 0,-2 0-1 0 0,-7-14-5947 0 0,8 8 551 0 0</inkml:trace>
</inkml:ink>
</file>

<file path=ppt/ink/ink4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2.951"/>
    </inkml:context>
    <inkml:brush xml:id="br0">
      <inkml:brushProperty name="width" value="0.05" units="cm"/>
      <inkml:brushProperty name="height" value="0.05" units="cm"/>
    </inkml:brush>
  </inkml:definitions>
  <inkml:trace contextRef="#ctx0" brushRef="#br0">34 38 3225 0 0,'18'-4'2600'0'0,"-14"3"-2090"0"0,2 1 0 0 0,-2 0 0 0 0,1 1-1 0 0,0-1 1 0 0,-1 1 0 0 0,1 0 0 0 0,-1 0 0 0 0,1 0-1 0 0,5 3 1 0 0,-9-4-348 0 0,0 1 0 0 0,0-1-1 0 0,0 1 1 0 0,0-1 0 0 0,-1 0 0 0 0,1 1-1 0 0,0 0 1 0 0,0 0 0 0 0,-1-1-1 0 0,1 1 1 0 0,0 0 0 0 0,0 0 0 0 0,-1-1-1 0 0,0 1 1 0 0,0 0 0 0 0,1 0-1 0 0,-1 0 1 0 0,1 0 0 0 0,0 1-1 0 0,-1-1-4 0 0,0 1-1 0 0,0 0 0 0 0,-1-1 0 0 0,1 0 0 0 0,0 1 1 0 0,-1-1-1 0 0,1 1 0 0 0,-1-1 0 0 0,1 0 0 0 0,0 0 1 0 0,-1 1-1 0 0,1-1 0 0 0,-1 1 0 0 0,0-2 0 0 0,0 1 0 0 0,0 1 1 0 0,0-1-1 0 0,0 1 0 0 0,-3 0-59 0 0,2 1 1 0 0,-1-1-1 0 0,-1 0 0 0 0,2 0 1 0 0,-2 0-1 0 0,1-1 0 0 0,-1 1 0 0 0,1 0 1 0 0,0-1-1 0 0,-1 0 0 0 0,1 0 1 0 0,-1 0-1 0 0,0-1 0 0 0,0 1 1 0 0,1-1-1 0 0,-1 1 0 0 0,-3-2 0 0 0,5 1-209 0 0,0 1-1 0 0,0-1 0 0 0,1-1 0 0 0,-1 1 0 0 0,0 0 0 0 0,0 0 0 0 0,1-1 0 0 0,0 1 0 0 0,-1-1 1 0 0,0 0-1 0 0,1 1 0 0 0,-1 0 0 0 0,1-1 0 0 0,-1 0 0 0 0,0 0 0 0 0,2 0 0 0 0,-2-1 0 0 0,1 1 1 0 0,-1 1-1 0 0,1-2 0 0 0,1 1 0 0 0,-1 0 0 0 0,-1-1 0 0 0,1 1 0 0 0,0 0 0 0 0,0-1 0 0 0,1 0 1 0 0,-1 1-1 0 0,1 0 0 0 0,-1-1 0 0 0,1 0 0 0 0,-1 1 0 0 0,1-1 0 0 0,0 0 0 0 0,-1 1 0 0 0,1-1 1 0 0,0 1-1 0 0,0-4 0 0 0,1 2-124 0 0,0-1 0 0 0,0 2 0 0 0,-1-2 1 0 0,1 2-1 0 0,1-2 0 0 0,-1 2 0 0 0,1-1 1 0 0,-1 0-1 0 0,1 1 0 0 0,0-1 0 0 0,0 1 1 0 0,0-1-1 0 0,0 0 0 0 0,1 2 0 0 0,-2-2 1 0 0,2 1-1 0 0,0 1 0 0 0,-1-1 0 0 0,1 0 1 0 0,-1 0-1 0 0,2 1 0 0 0,-2 0 0 0 0,4-2 0 0 0,-3 2 277 0 0,-1 0-1 0 0,0 1 0 0 0,0-1 0 0 0,1 0 0 0 0,-2 1 0 0 0,2-1 1 0 0,-1 1-1 0 0,0 0 0 0 0,1 0 0 0 0,-1 0 0 0 0,0 0 0 0 0,1 0 0 0 0,-1 0 1 0 0,0 1-1 0 0,0-1 0 0 0,1 1 0 0 0,-2 0 0 0 0,2-1 0 0 0,-1 1 1 0 0,0 0-1 0 0,0 0 0 0 0,0 0 0 0 0,0 1 0 0 0,0-1 0 0 0,0 0 0 0 0,0 1 1 0 0,-1-1-1 0 0,1 1 0 0 0,-1-1 0 0 0,1 1 0 0 0,-1 0 0 0 0,2 2 0 0 0,-2-1 186 0 0,1-1-1 0 0,-1 1 0 0 0,-1 0 0 0 0,1-1 1 0 0,0 1-1 0 0,-1 0 0 0 0,1 0 0 0 0,-1-1 0 0 0,0 1 1 0 0,0 1-1 0 0,0-2 0 0 0,0 1 0 0 0,0 0 0 0 0,-1 0 1 0 0,1-1-1 0 0,-1 1 0 0 0,0 0 0 0 0,1-1 0 0 0,-1 1 1 0 0,-3 4-1 0 0,3-6-228 0 0,0 0 0 0 0,1 1 0 0 0,-1-1 0 0 0,0 1 1 0 0,0-1-1 0 0,-1 0 0 0 0,1 0 0 0 0,0 1 0 0 0,0-1 0 0 0,-1 0 1 0 0,0 0-1 0 0,1-1 0 0 0,0 1 0 0 0,-1 0 0 0 0,0 0 1 0 0,1-1-1 0 0,0 1 0 0 0,-1 0 0 0 0,0-1 0 0 0,0 0 0 0 0,1 1 1 0 0,-1-1-1 0 0,0 0 0 0 0,0 0 0 0 0,1 0 0 0 0,-1 0 0 0 0,0 0 1 0 0,1-1-1 0 0,-1 1 0 0 0,0 0 0 0 0,0-1 0 0 0,1 0 0 0 0,0 1 1 0 0,-5-3-1 0 0,6 3-76 0 0,-1 0-1 0 0,-1-1 1 0 0,1 1 0 0 0,-1-1 0 0 0,2 0 0 0 0,-1 0 0 0 0,0 0-1 0 0,-1 0 1 0 0,1 0 0 0 0,0 1 0 0 0,0-1 0 0 0,1 0 0 0 0,-1-1-1 0 0,0 1 1 0 0,0 0 0 0 0,1 0 0 0 0,-1 0 0 0 0,0 0 0 0 0,0-1-1 0 0,1 1 1 0 0,0 0 0 0 0,0 0 0 0 0,0-1 0 0 0,-1 1 0 0 0,1-1-1 0 0,0 2 1 0 0,0-2 0 0 0,0 0 0 0 0,0 1 0 0 0,0-1 0 0 0,0 2-1 0 0,1-2 1 0 0,-1 1 0 0 0,0-1 0 0 0,0 1 0 0 0,0 0 0 0 0,1 0-1 0 0,0-1 1 0 0,-1 1 0 0 0,2-1 0 0 0,0-3-71 0 0,1 2 1 0 0,-1-2-1 0 0,1 2 0 0 0,0-1 1 0 0,-1 1-1 0 0,2 0 1 0 0,-1-1-1 0 0,1 1 0 0 0,-1 0 1 0 0,8-4-1 0 0,-9 6 53 0 0,1 0 1 0 0,0 0-1 0 0,-1 0 1 0 0,1 0-1 0 0,0 0 0 0 0,0 1 1 0 0,0-1-1 0 0,0 1 0 0 0,0 0 1 0 0,-1 0-1 0 0,2 0 0 0 0,-2 0 1 0 0,4 1-1 0 0,-5-1 199 0 0,1 0 0 0 0,-1 1 0 0 0,0-1 0 0 0,0 0-1 0 0,-1 1 1 0 0,2-1 0 0 0,-1 1 0 0 0,0-1 0 0 0,0 0 0 0 0,0 1-1 0 0,-1 0 1 0 0,1-1 0 0 0,0 1 0 0 0,0 0 0 0 0,-1 0 0 0 0,1 0-1 0 0,0-1 1 0 0,0 1 0 0 0,-1 0 0 0 0,1 0 0 0 0,-1 0 0 0 0,0 0 0 0 0,1 1-1 0 0,-1-2 1 0 0,0 1 0 0 0,1 0 0 0 0,-1 0 0 0 0,0 1 0 0 0,0-1-1 0 0,0 0 1 0 0,0-1 0 0 0,0 1 0 0 0,0 1 0 0 0,0-1 0 0 0,0 0-1 0 0,0 0 1 0 0,0 0 0 0 0,-1 2 0 0 0,0-1 148 0 0,1-1 1 0 0,0 0-1 0 0,-1 1 1 0 0,0-1-1 0 0,0 1 1 0 0,0-2-1 0 0,-1 2 1 0 0,1-1-1 0 0,1 1 0 0 0,-1-1 1 0 0,-1 0-1 0 0,1 0 1 0 0,-1 0-1 0 0,2 0 1 0 0,-2 0-1 0 0,0 0 1 0 0,1 0-1 0 0,-2-1 1 0 0,2 1-361 0 0,0-1 1 0 0,-1 1-1 0 0,1-1 1 0 0,1 1 0 0 0,-1-1-1 0 0,0 0 1 0 0,-1 0-1 0 0,1 0 1 0 0,0 0 0 0 0,0 0-1 0 0,0 0 1 0 0,0 0-1 0 0,0 0 1 0 0,-1 0 0 0 0,1 0-1 0 0,1-1 1 0 0,-3 0 0 0 0</inkml:trace>
</inkml:ink>
</file>

<file path=ppt/ink/ink4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3.787"/>
    </inkml:context>
    <inkml:brush xml:id="br0">
      <inkml:brushProperty name="width" value="0.05" units="cm"/>
      <inkml:brushProperty name="height" value="0.05" units="cm"/>
    </inkml:brush>
  </inkml:definitions>
  <inkml:trace contextRef="#ctx0" brushRef="#br0">17 36 7370 0 0,'0'-1'87'0'0,"0"-1"0"0"0,1 1 1 0 0,-1-1-1 0 0,1 2 1 0 0,0-1-1 0 0,-1-1 0 0 0,1 1 1 0 0,0 0-1 0 0,0 0 1 0 0,-1 0-1 0 0,1 0 0 0 0,0 0 1 0 0,0 0-1 0 0,0 0 1 0 0,0 0-1 0 0,0 0 0 0 0,0 0 1 0 0,-1 1-1 0 0,2 0 1 0 0,-1-1-1 0 0,2 0 0 0 0,24-10 476 0 0,-21 10-275 0 0,1 0 0 0 0,-1 0 0 0 0,0 1 0 0 0,10 0 0 0 0,-13 0-154 0 0,-1 0 1 0 0,0 1-1 0 0,0-1 1 0 0,0 1-1 0 0,1-1 1 0 0,-1 1-1 0 0,0-1 1 0 0,0 1-1 0 0,1 0 1 0 0,-2 0-1 0 0,1 0 1 0 0,1 1-1 0 0,-1-1 1 0 0,-1 0-1 0 0,4 3 1 0 0,-5-3-42 0 0,1 0 0 0 0,0 0 0 0 0,-1 1 0 0 0,1-1 1 0 0,0 0-1 0 0,-1 0 0 0 0,0 0 0 0 0,1 1 0 0 0,-1-1 0 0 0,0 0 0 0 0,1 1 1 0 0,-1-2-1 0 0,0 2 0 0 0,0-1 0 0 0,0 1 0 0 0,0-1 0 0 0,-1 0 0 0 0,1 0 1 0 0,0 1-1 0 0,0-1 0 0 0,-1 1 0 0 0,1-2 0 0 0,-1 2 0 0 0,0-1 0 0 0,1 0 1 0 0,-1 0-1 0 0,0 0 0 0 0,1 0 0 0 0,-1 0 0 0 0,0 0 0 0 0,0 0 0 0 0,0 0 1 0 0,0 1-1 0 0,-1-1 0 0 0,-2 3 23 0 0,1-2-1 0 0,-1 1 1 0 0,1 0 0 0 0,-1-1-1 0 0,0 1 1 0 0,1-1-1 0 0,-2 0 1 0 0,-6 2 0 0 0,7-3-264 0 0,-1 0 1 0 0,0 0 0 0 0,1-1-1 0 0,-1 0 1 0 0,1 0-1 0 0,0 0 1 0 0,-1 0 0 0 0,0-1-1 0 0,1 0 1 0 0,-8-1-1 0 0,10 1 9 0 0,0 0 0 0 0,0 0 0 0 0,1 0 0 0 0,-2 0 0 0 0,1 1-1 0 0,1-1 1 0 0,-1 0 0 0 0,0-1 0 0 0,0 1 0 0 0,1-1 0 0 0,0 2-1 0 0,-1-2 1 0 0,1 0 0 0 0,-1 0 0 0 0,2 1 0 0 0,-2 0 0 0 0,1-2-1 0 0,0 1 1 0 0,0 1 0 0 0,0-1 0 0 0,0 0 0 0 0,1 0 0 0 0,-1 0-1 0 0,1 0 1 0 0,-1-3 0 0 0,0 4 93 0 0,1-1 0 0 0,0 1 1 0 0,0 0-1 0 0,1-1 0 0 0,-1 0 0 0 0,0 1 0 0 0,1 0 1 0 0,-1-1-1 0 0,1 0 0 0 0,-1 1 0 0 0,0 0 1 0 0,1 0-1 0 0,-1-1 0 0 0,1 1 0 0 0,0-1 0 0 0,0 1 1 0 0,0 0-1 0 0,0 0 0 0 0,0 0 0 0 0,0 0 0 0 0,0-1 1 0 0,0 2-1 0 0,1-1 0 0 0,-1 0 0 0 0,0 0 1 0 0,0 1-1 0 0,1-1 0 0 0,-1 0 0 0 0,1 0 0 0 0,-1 1 1 0 0,3-1-1 0 0,-2 1 121 0 0,2-1 1 0 0,-2 0 0 0 0,1 1-1 0 0,1-1 1 0 0,-2 1 0 0 0,2 0-1 0 0,-2 0 1 0 0,1 0 0 0 0,0 1-1 0 0,0-1 1 0 0,-1 1 0 0 0,2 0-1 0 0,-1-1 1 0 0,-1 1 0 0 0,4 1-1 0 0,-4 0 74 0 0,0-1 0 0 0,0 0 0 0 0,0 0 0 0 0,0 1 0 0 0,0 0 0 0 0,-1-1 1 0 0,1 0-1 0 0,-1 1 0 0 0,1 0 0 0 0,-1 0 0 0 0,0 0 0 0 0,1 0 0 0 0,-1 0 0 0 0,0 0 0 0 0,0 0 0 0 0,-1 1 0 0 0,1-2 0 0 0,0 2 0 0 0,0-1 0 0 0,-1 0 0 0 0,1 4 0 0 0,-1-4-68 0 0,0 1 0 0 0,0-2 0 0 0,-1 1 0 0 0,1 0 0 0 0,-1 0 1 0 0,1-1-1 0 0,-1 1 0 0 0,0 0 0 0 0,1 0 0 0 0,-1-1 0 0 0,0 0 0 0 0,0 1 0 0 0,0 0 0 0 0,0-1 0 0 0,-1 0 1 0 0,2 1-1 0 0,-2-1 0 0 0,1 1 0 0 0,-1-2 0 0 0,1 1 0 0 0,0 1 0 0 0,-1-1 0 0 0,0 0 0 0 0,1 0 0 0 0,0 0 1 0 0,-1-1-1 0 0,0 0 0 0 0,-2 2 0 0 0,3-2-186 0 0,0 1 0 0 0,-1-1 1 0 0,1 0-1 0 0,1 0 0 0 0,-1 1 1 0 0,0-1-1 0 0,0 0 0 0 0,-1 0 0 0 0,1 0 1 0 0,0 0-1 0 0,1 0 0 0 0,-1 0 1 0 0,-1-1-1 0 0,1 1 0 0 0,0 0 1 0 0,0-1-1 0 0,1 1 0 0 0,-1-1 0 0 0,0 1 1 0 0,0-1-1 0 0,0 1 0 0 0,0 0 1 0 0,0-1-1 0 0,0 1 0 0 0,1-1 1 0 0,-1 0-1 0 0,0 0 0 0 0,0 0 0 0 0,1 0 1 0 0,-1 0-1 0 0,0 1 0 0 0,1-1 1 0 0,-1 0-1 0 0,1 0 0 0 0,0 0 1 0 0,-1 0-1 0 0,1 0 0 0 0,0 1 0 0 0,-1-1 1 0 0,1 0-1 0 0,0-1 0 0 0,0-1 1 0 0,-1 2-150 0 0,1-1 0 0 0,0-1 1 0 0,0 2-1 0 0,0-1 0 0 0,0 0 1 0 0,0 0-1 0 0,0 0 0 0 0,1 0 0 0 0,-1 0 1 0 0,1 0-1 0 0,-1 0 0 0 0,1 0 1 0 0,-1 1-1 0 0,1-1 0 0 0,0 0 1 0 0,0 0-1 0 0,0 1 0 0 0,0-1 1 0 0,0 0-1 0 0,0 1 0 0 0,1 0 1 0 0,2-3-1 0 0,-3 2 74 0 0,2 1 0 0 0,-1 1 0 0 0,0-1 0 0 0,1 0 0 0 0,-1 0 1 0 0,0 0-1 0 0,4 0 0 0 0,-5 1 340 0 0,0-1 1 0 0,0 1-1 0 0,0 0 1 0 0,0 0-1 0 0,-1 0 0 0 0,0 0 1 0 0,1 0-1 0 0,0 0 1 0 0,0 0-1 0 0,0 1 0 0 0,0-1 1 0 0,0 0-1 0 0,0 0 1 0 0,-1 1-1 0 0,0-1 1 0 0,1 0-1 0 0,0 1 0 0 0,0-1 1 0 0,0 1-1 0 0,-1-1 1 0 0,1 1-1 0 0,0 0 0 0 0,-1-1 1 0 0,0 0-1 0 0,1 0 1 0 0,-1 1-1 0 0,1 1 1 0 0,0 1 1848 0 0</inkml:trace>
</inkml:ink>
</file>

<file path=ppt/ink/ink4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5.370"/>
    </inkml:context>
    <inkml:brush xml:id="br0">
      <inkml:brushProperty name="width" value="0.05" units="cm"/>
      <inkml:brushProperty name="height" value="0.05" units="cm"/>
    </inkml:brush>
  </inkml:definitions>
  <inkml:trace contextRef="#ctx0" brushRef="#br0">767 0 5985 0 0,'-5'5'12346'0'0,"-198"275"-8539"0"0,-189 219-2127 0 0,368-471-1654 0 0,-4 7 16 0 0,1 2 0 0 0,1-1 1 0 0,-24 47-1 0 0,49-80-43 0 0,-1 0 0 0 0,0 1 0 0 0,1 0 0 0 0,-1 0 0 0 0,2-1 0 0 0,-1 2 0 0 0,0-2 0 0 0,0 1 0 0 0,1 0 0 0 0,0-1 0 0 0,0 2 0 0 0,0-2 0 0 0,0 1 0 0 0,0 0 0 0 0,2 6 0 0 0,-1-10-81 0 0,-1 0-1 0 0,0 0 1 0 0,0 0-1 0 0,0 1 1 0 0,1-1-1 0 0,-1 0 1 0 0,0 0-1 0 0,1 0 1 0 0,-1 1-1 0 0,1-1 0 0 0,-1 0 1 0 0,0 0-1 0 0,1 0 1 0 0,-1 0-1 0 0,1 0 1 0 0,-1 0-1 0 0,1 0 1 0 0,-1 0-1 0 0,1 0 1 0 0,-1 0-1 0 0,0 0 1 0 0,0 0-1 0 0,0 0 1 0 0,1 0-1 0 0,-1 0 1 0 0,1 0-1 0 0,-1 0 1 0 0,1-1-1 0 0,-1 1 1 0 0,1 0-1 0 0</inkml:trace>
</inkml:ink>
</file>

<file path=ppt/ink/ink4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6.799"/>
    </inkml:context>
    <inkml:brush xml:id="br0">
      <inkml:brushProperty name="width" value="0.05" units="cm"/>
      <inkml:brushProperty name="height" value="0.05" units="cm"/>
    </inkml:brush>
  </inkml:definitions>
  <inkml:trace contextRef="#ctx0" brushRef="#br0">368 1 3681 0 0,'-2'1'16191'0'0,"-10"9"-16051"0"0,-28 33 200 0 0,-2-2-1 0 0,-2-2 1 0 0,-55 35-1 0 0,36-27-200 0 0,50-36-108 0 0,7-7 24 0 0,0 0 0 0 0,0 1 0 0 0,0 1 0 0 0,0-1 0 0 0,0 1 0 0 0,-7 10 0 0 0,13-16-71 0 0,0 1 0 0 0,-1 0 0 0 0,1-1-1 0 0,-1 1 1 0 0,1 0 0 0 0,0-1 0 0 0,0 1 0 0 0,-1 0 0 0 0,1 0 0 0 0,0-1 0 0 0,0 0 0 0 0,0 1 0 0 0,0 0 0 0 0,0-1 0 0 0,0 1 0 0 0,0 0 0 0 0,0 0 0 0 0,0-1 0 0 0,0 1-1 0 0,0 0 1 0 0,0-1 0 0 0,1 0 0 0 0,-1 1 0 0 0,0 0 0 0 0,1 0 0 0 0,-1 0 0 0 0,1 0-12 0 0,0 0 0 0 0,0 0 0 0 0,0 0 1 0 0,0 0-1 0 0,1 0 0 0 0,-1 0 0 0 0,0 0 0 0 0,0-1 0 0 0,1 1 0 0 0,-1-1 0 0 0,2 1 0 0 0,6 2-141 0 0,0-1-1 0 0,-1-1 0 0 0,11 2 0 0 0,-15-2 61 0 0,57 1-74 0 0,0-1 0 0 0,0-2 0 0 0,63-12 0 0 0,-74 5-408 0 0,-16 1-2931 0 0,-28 5-2207 0 0</inkml:trace>
</inkml:ink>
</file>

<file path=ppt/ink/ink4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7.144"/>
    </inkml:context>
    <inkml:brush xml:id="br0">
      <inkml:brushProperty name="width" value="0.05" units="cm"/>
      <inkml:brushProperty name="height" value="0.05" units="cm"/>
    </inkml:brush>
  </inkml:definitions>
  <inkml:trace contextRef="#ctx0" brushRef="#br0">15 1 3681 0 0,'0'2'9183'0'0,"0"11"-7687"0"0,-6 265 5402 0 0,0-173-6623 0 0,6-92-628 0 0,-1 7 659 0 0,-1-6-6243 0 0</inkml:trace>
</inkml:ink>
</file>

<file path=ppt/ink/ink4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7.824"/>
    </inkml:context>
    <inkml:brush xml:id="br0">
      <inkml:brushProperty name="width" value="0.05" units="cm"/>
      <inkml:brushProperty name="height" value="0.05" units="cm"/>
    </inkml:brush>
  </inkml:definitions>
  <inkml:trace contextRef="#ctx0" brushRef="#br0">11 1 6913 0 0,'1'5'8760'0'0,"-7"195"-4836"0"0,0 71-2060 0 0,9-118-2795 0 0,-3-154-799 0 0</inkml:trace>
</inkml:ink>
</file>

<file path=ppt/ink/ink4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08.280"/>
    </inkml:context>
    <inkml:brush xml:id="br0">
      <inkml:brushProperty name="width" value="0.05" units="cm"/>
      <inkml:brushProperty name="height" value="0.05" units="cm"/>
    </inkml:brush>
  </inkml:definitions>
  <inkml:trace contextRef="#ctx0" brushRef="#br0">308 1 4145 0 0,'-5'7'11780'0'0,"-10"11"-10990"0"0,0-1 1 0 0,-1-1 0 0 0,-1 0-1 0 0,-1-1 1 0 0,-22 15 0 0 0,7-8-2122 0 0,-2-3 1 0 0,-45 21 0 0 0,76-39 708 0 0,0 1-1 0 0,0-1 1 0 0,-1 1 0 0 0,2-1-1 0 0,-1-1 1 0 0,-5 2-1 0 0,14-5-4195 0 0,0 1 4934 0 0,1 0 0 0 0,0 1 0 0 0,-1 0-1 0 0,1 1 1 0 0,-1-1 0 0 0,1 1 0 0 0,-1 0 0 0 0,1 0 0 0 0,0 0 0 0 0,-1 1 0 0 0,1 0-1 0 0,-1 0 1 0 0,0 0 0 0 0,1 1 0 0 0,-1 0 0 0 0,0 0 0 0 0,10 5 0 0 0,58 32 1682 0 0,-1 4 1 0 0,72 56 0 0 0,-135-93-1789 0 0,0 1 1 0 0,0 0 0 0 0,-1 0 0 0 0,-1 0 0 0 0,1 1 0 0 0,-1 1 0 0 0,0-1 0 0 0,6 11 0 0 0,-13-16-1075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2.737"/>
    </inkml:context>
    <inkml:brush xml:id="br0">
      <inkml:brushProperty name="width" value="0.05" units="cm"/>
      <inkml:brushProperty name="height" value="0.05" units="cm"/>
    </inkml:brush>
  </inkml:definitions>
  <inkml:trace contextRef="#ctx0" brushRef="#br0">8 6 3225 0 0,'4'-1'71'0'0,"0"0"1"0"0,-1 0-1 0 0,1 0 1 0 0,0 1-1 0 0,0-1 1 0 0,0 1-1 0 0,-1 0 1 0 0,1 0-1 0 0,0 0 1 0 0,0 1 0 0 0,0-1-1 0 0,-1 1 1 0 0,1 0-1 0 0,7 3 1 0 0,0 0 132 0 0,-1 0-1 0 0,1 1 1 0 0,16 10 0 0 0,-25-14-132 0 0,-1 0 1 0 0,1 0-1 0 0,-1 0 0 0 0,1 0 1 0 0,-1 0-1 0 0,1 1 0 0 0,-1-1 1 0 0,0 0-1 0 0,0 1 0 0 0,0-1 0 0 0,1 1 1 0 0,-1 0-1 0 0,-1-1 0 0 0,1 1 1 0 0,0 0-1 0 0,0-1 0 0 0,-1 1 1 0 0,1 0-1 0 0,-1 0 0 0 0,1 0 1 0 0,-1 0-1 0 0,0 0 0 0 0,0-1 0 0 0,0 1 1 0 0,0 0-1 0 0,0 0 0 0 0,0 0 1 0 0,0 0-1 0 0,-1 0 0 0 0,1 0 1 0 0,-1-1-1 0 0,1 1 0 0 0,-1 0 0 0 0,0 0 1 0 0,1-1-1 0 0,-1 1 0 0 0,0 0 1 0 0,0-1-1 0 0,-3 3 0 0 0,-4 7 791 0 0,0-1-1 0 0,-1-1 1 0 0,0 1-1 0 0,-16 12 1 0 0,20-18-481 0 0,-74 52 3344 0 0,125-51-4462 0 0,-21-7 627 0 0,1 0 0 0 0,46-11 0 0 0,-36 5 181 0 0</inkml:trace>
</inkml:ink>
</file>

<file path=ppt/ink/ink4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3.490"/>
    </inkml:context>
    <inkml:brush xml:id="br0">
      <inkml:brushProperty name="width" value="0.05" units="cm"/>
      <inkml:brushProperty name="height" value="0.05" units="cm"/>
    </inkml:brush>
  </inkml:definitions>
  <inkml:trace contextRef="#ctx0" brushRef="#br0">12 1 3841 0 0,'-1'4'344'0'0,"0"-3"-280"0"0,0 1-64 0 0,0-1 0 0 0,1-2 0 0 0,-2 2 0 0 0,1-1 0 0 0,-1 2 0 0 0,2-2 0 0 0,-3 0 0 0 0</inkml:trace>
</inkml:ink>
</file>

<file path=ppt/ink/ink4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
    </inkml:context>
    <inkml:brush xml:id="br0">
      <inkml:brushProperty name="width" value="0.05" units="cm"/>
      <inkml:brushProperty name="height" value="0.05" units="cm"/>
    </inkml:brush>
  </inkml:definitions>
  <inkml:trace contextRef="#ctx0" brushRef="#br0">258 23 456 0 0,'13'-21'21521'0'0,"-22"20"-21653"0"0,0 0 1 0 0,-1 1 0 0 0,1 1-1 0 0,0 0 1 0 0,-1 0 0 0 0,1 0-1 0 0,0 1 1 0 0,0 1 0 0 0,0-1-1 0 0,0 2 1 0 0,1-1 0 0 0,-1 1-1 0 0,0 0 1 0 0,1 1 0 0 0,1 0-1 0 0,-1 0 1 0 0,0 1 0 0 0,1 0-1 0 0,0 0 1 0 0,-10 13 0 0 0,15-18 58 0 0,1 1 0 0 0,0-1 0 0 0,0 1 1 0 0,1 0-1 0 0,-1 0 0 0 0,0-1 0 0 0,1 1 1 0 0,-1 0-1 0 0,0 0 0 0 0,1-1 0 0 0,0 1 0 0 0,-1 0 1 0 0,1 0-1 0 0,0-1 0 0 0,0 1 0 0 0,0 1 1 0 0,1 0-1 0 0,0 1-119 0 0,0 0 0 0 0,0 0 1 0 0,0 0-1 0 0,1 0 1 0 0,0 0-1 0 0,0-1 0 0 0,3 6 1 0 0,4 4-265 0 0,1-1-1 0 0,0-1 1 0 0,14 13 0 0 0,-20-21 473 0 0,44 38-206 0 0,-35-32 147 0 0,-1 2 0 0 0,0-1 0 0 0,0 2 0 0 0,0 0 0 0 0,13 19 0 0 0,-24-29 38 0 0,0 0-1 0 0,0 0 1 0 0,1 0-1 0 0,-1 0 1 0 0,0 0 0 0 0,-1 0-1 0 0,1 0 1 0 0,-1 0 0 0 0,0 1-1 0 0,1-2 1 0 0,-1 2-1 0 0,0-1 1 0 0,0 0 0 0 0,0 1-1 0 0,0-1 1 0 0,0 0-1 0 0,-1 0 1 0 0,1 1 0 0 0,0 1-1 0 0,-2 0 66 0 0,0-1-1 0 0,0 0 1 0 0,1 0 0 0 0,-1 0-1 0 0,-1 0 1 0 0,2 0-1 0 0,-2-1 1 0 0,0 1 0 0 0,1 0-1 0 0,-6 4 1 0 0,-3 0 237 0 0,-2 1 0 0 0,1-1 0 0 0,-1 0 0 0 0,-23 9-1 0 0,34-15-342 0 0,-79 25 1134 0 0,38-19-1821 0 0,38-6-203 0 0,-1-1-1 0 0,0 0 1 0 0,0-1 0 0 0,-11-1 0 0 0,11 0-4151 0 0</inkml:trace>
</inkml:ink>
</file>

<file path=ppt/ink/ink4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409"/>
    </inkml:context>
    <inkml:brush xml:id="br0">
      <inkml:brushProperty name="width" value="0.05" units="cm"/>
      <inkml:brushProperty name="height" value="0.05" units="cm"/>
    </inkml:brush>
  </inkml:definitions>
  <inkml:trace contextRef="#ctx0" brushRef="#br0">344 43 11258 0 0,'-1'-2'277'0'0,"1"0"-1"0"0,-1 0 0 0 0,1 1 1 0 0,-1-1-1 0 0,0 0 0 0 0,1 1 1 0 0,-1 0-1 0 0,0-1 0 0 0,0 0 0 0 0,0 1 1 0 0,-1 0-1 0 0,1-1 0 0 0,0 1 1 0 0,0 0-1 0 0,-1-1 0 0 0,1 1 1 0 0,-3-1-1 0 0,1 0 211 0 0,1 0-1 0 0,-1 1 1 0 0,0-1 0 0 0,1 1 0 0 0,-1-1-1 0 0,1 1 1 0 0,-2 1 0 0 0,2-2-1 0 0,-6 1 1 0 0,1 1-409 0 0,-1 0-1 0 0,1 1 0 0 0,0 0 1 0 0,0 0-1 0 0,0 1 1 0 0,0 0-1 0 0,0 1 0 0 0,0-1 1 0 0,0 1-1 0 0,1 0 1 0 0,-12 8-1 0 0,9-5-235 0 0,1 0 0 0 0,0 0 1 0 0,0 0-1 0 0,1 1 0 0 0,-1 1 0 0 0,2-1 1 0 0,-12 17-1 0 0,16-21-44 0 0,1-1 1 0 0,0 1 0 0 0,0 0 0 0 0,0 0-1 0 0,0-1 1 0 0,0 2 0 0 0,0-1 0 0 0,1 0-1 0 0,0 0 1 0 0,0-1 0 0 0,0 2-1 0 0,0-2 1 0 0,0 2 0 0 0,0-2 0 0 0,1 2-1 0 0,-1-2 1 0 0,1 2 0 0 0,0-1-1 0 0,0-1 1 0 0,1 1 0 0 0,-1 0 0 0 0,0 0-1 0 0,0-1 1 0 0,1 1 0 0 0,0-1-1 0 0,-1 0 1 0 0,1 1 0 0 0,2 1 0 0 0,8 8-993 0 0,-1 0 1 0 0,0-2 0 0 0,27 19 0 0 0,-37-27 1211 0 0,46 27-970 0 0,17 15 492 0 0,-57-39 437 0 0,-1 0-1 0 0,0 0 0 0 0,0 1 0 0 0,-1 0 1 0 0,0 0-1 0 0,-1 0 0 0 0,7 11 1 0 0,-10-15 64 0 0,0-1 1 0 0,0 2 0 0 0,-1-1 0 0 0,0 0-1 0 0,1 0 1 0 0,-1 1 0 0 0,1-2 0 0 0,-1 2 0 0 0,0-1-1 0 0,0 0 1 0 0,0 0 0 0 0,0 1 0 0 0,0-2-1 0 0,-1 2 1 0 0,1-1 0 0 0,-1 0 0 0 0,1 0 0 0 0,-1 1-1 0 0,1-2 1 0 0,-2 1 0 0 0,1 1 0 0 0,0-2-1 0 0,0 1 1 0 0,0 0 0 0 0,0 0 0 0 0,-1-1 0 0 0,0 1-1 0 0,1 0 1 0 0,0 0 0 0 0,-1-2 0 0 0,0 2 0 0 0,-2 1-1 0 0,-6 4 917 0 0,0 0 1 0 0,0-1-1 0 0,-1 0 0 0 0,-18 6 0 0 0,8-3-229 0 0,-3-2 1 0 0,2 0-1 0 0,-2 0 0 0 0,-37 2 1 0 0,41-7-2082 0 0,0-1 1 0 0,0-1-1 0 0,-25-3 1 0 0,22 0-4222 0 0</inkml:trace>
</inkml:ink>
</file>

<file path=ppt/ink/ink4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4.927"/>
    </inkml:context>
    <inkml:brush xml:id="br0">
      <inkml:brushProperty name="width" value="0.05" units="cm"/>
      <inkml:brushProperty name="height" value="0.05" units="cm"/>
    </inkml:brush>
  </inkml:definitions>
  <inkml:trace contextRef="#ctx0" brushRef="#br0">17 0 9218 0 0,'-2'94'6616'0'0,"-3"6"-4768"0"0,-2 176-1766 0 0,7-184-18 0 0,-3-101-1914 0 0</inkml:trace>
</inkml:ink>
</file>

<file path=ppt/ink/ink4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5.456"/>
    </inkml:context>
    <inkml:brush xml:id="br0">
      <inkml:brushProperty name="width" value="0.05" units="cm"/>
      <inkml:brushProperty name="height" value="0.05" units="cm"/>
    </inkml:brush>
  </inkml:definitions>
  <inkml:trace contextRef="#ctx0" brushRef="#br0">44 63 10594 0 0,'0'-1'78'0'0,"1"-1"0"0"0,-1 0-1 0 0,1 1 1 0 0,0 0 0 0 0,0-1-1 0 0,0 0 1 0 0,0 0 0 0 0,-1 1 0 0 0,1 0-1 0 0,0-1 1 0 0,1 0 0 0 0,-1 2-1 0 0,0-2 1 0 0,0 1 0 0 0,1 0-1 0 0,2-2 1 0 0,25-16 1143 0 0,-20 16-1045 0 0,-1-1 0 0 0,1 2 0 0 0,0 0 0 0 0,0-1 1 0 0,-1 3-1 0 0,2-2 0 0 0,-2 1 0 0 0,1 1 0 0 0,1 0 0 0 0,-2 0 0 0 0,1 1 0 0 0,1 0 0 0 0,-2 0 0 0 0,1 1 0 0 0,0 1 0 0 0,10 4 0 0 0,-13-6-135 0 0,0 1-1 0 0,-1 1 0 0 0,1 0 0 0 0,-1 0 0 0 0,1 0 0 0 0,-1 1 1 0 0,0-1-1 0 0,0 1 0 0 0,0 0 0 0 0,0 0 0 0 0,-1 1 0 0 0,0 0 0 0 0,0-1 1 0 0,-1 2-1 0 0,1-1 0 0 0,-1 0 0 0 0,1 1 0 0 0,-2-1 0 0 0,1 1 0 0 0,-1 0 1 0 0,0 0-1 0 0,0 0 0 0 0,2 13 0 0 0,-4-15-64 0 0,0 1 1 0 0,-1 1-1 0 0,1-1 1 0 0,-1 0-1 0 0,-1-1 0 0 0,1 2 1 0 0,-1-1-1 0 0,1-1 0 0 0,-1 1 1 0 0,-1 0-1 0 0,2-1 1 0 0,-2 0-1 0 0,0 1 0 0 0,0-1 1 0 0,0 0-1 0 0,0 0 0 0 0,-1-1 1 0 0,1 2-1 0 0,-1-3 1 0 0,0 2-1 0 0,-5 3 0 0 0,-2 0 181 0 0,0 1 0 0 0,0-1 0 0 0,-2-1-1 0 0,1 0 1 0 0,0 0 0 0 0,-23 6-1 0 0,-23 1 23 0 0,54-12-105 0 0,0-1-1 0 0,-1 0 1 0 0,0 0-1 0 0,1 0 1 0 0,-1 0 0 0 0,1-1-1 0 0,0 1 1 0 0,-1-1-1 0 0,1-1 1 0 0,-9-2 0 0 0,52 0-3154 0 0,-17 8 2962 0 0,-1 0 0 0 0,1 1-1 0 0,0 1 1 0 0,-1 1 0 0 0,0 2-1 0 0,29 14 1 0 0,-41-17 112 0 0,1-1 1 0 0,-1 1-1 0 0,-1 1 0 0 0,1 0 1 0 0,0 0-1 0 0,-2 1 0 0 0,1-1 0 0 0,11 17 1 0 0,-17-22 66 0 0,1 2 1 0 0,-2-1 0 0 0,1 0 0 0 0,0 0 0 0 0,-1 1-1 0 0,1-1 1 0 0,-2 2 0 0 0,1-2 0 0 0,0 1 0 0 0,0-1-1 0 0,0 2 1 0 0,-1-2 0 0 0,0 0 0 0 0,1 2-1 0 0,-2-2 1 0 0,1 1 0 0 0,-1 0 0 0 0,1 0 0 0 0,-1-1-1 0 0,0 0 1 0 0,0 2 0 0 0,0-2 0 0 0,-1 1 0 0 0,1-1-1 0 0,-1 0 1 0 0,1 0 0 0 0,-2 1 0 0 0,-2 4 0 0 0,-4 1 522 0 0,0 1 1 0 0,0-2 0 0 0,-1 2-1 0 0,1-2 1 0 0,-2 0-1 0 0,1-1 1 0 0,-15 8 0 0 0,0-3-19 0 0,2 0 0 0 0,-39 12 1 0 0,50-21-510 0 0,0 1 1 0 0,1-2 0 0 0,0 0-1 0 0,-2 0 1 0 0,-19 0 0 0 0,27-2-83 0 0,1 0 1 0 0,-1-1-1 0 0,0 1 1 0 0,1-1-1 0 0,-1-1 0 0 0,0 1 1 0 0,1 0-1 0 0,-1-1 1 0 0,0 0-1 0 0,1 0 1 0 0,1 0-1 0 0,-2 0 0 0 0,1-1 1 0 0,0 1-1 0 0,0-2 1 0 0,1 2-1 0 0,-4-6 1 0 0,-2-3-511 0 0</inkml:trace>
</inkml:ink>
</file>

<file path=ppt/ink/ink4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6.399"/>
    </inkml:context>
    <inkml:brush xml:id="br0">
      <inkml:brushProperty name="width" value="0.05" units="cm"/>
      <inkml:brushProperty name="height" value="0.05" units="cm"/>
    </inkml:brush>
  </inkml:definitions>
  <inkml:trace contextRef="#ctx0" brushRef="#br0">3 48 3225 0 0,'-3'-9'8344'0'0,"19"3"-7416"0"0,1 0 0 0 0,-1 2-1 0 0,1-1 1 0 0,30-2 0 0 0,76 0 495 0 0,-87 6-1498 0 0,-14-1-1172 0 0,-13 2-4604 0 0</inkml:trace>
</inkml:ink>
</file>

<file path=ppt/ink/ink4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6.765"/>
    </inkml:context>
    <inkml:brush xml:id="br0">
      <inkml:brushProperty name="width" value="0.05" units="cm"/>
      <inkml:brushProperty name="height" value="0.05" units="cm"/>
    </inkml:brush>
  </inkml:definitions>
  <inkml:trace contextRef="#ctx0" brushRef="#br0">1 51 6449 0 0,'10'3'5304'0'0,"11"-3"-4900"0"0,-14-1-230 0 0,47-3-526 0 0,-1-2-1 0 0,99-27 1 0 0,-120 24-96 0 0</inkml:trace>
</inkml:ink>
</file>

<file path=ppt/ink/ink4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8.768"/>
    </inkml:context>
    <inkml:brush xml:id="br0">
      <inkml:brushProperty name="width" value="0.05" units="cm"/>
      <inkml:brushProperty name="height" value="0.05" units="cm"/>
    </inkml:brush>
  </inkml:definitions>
  <inkml:trace contextRef="#ctx0" brushRef="#br0">0 55 10138 0 0,'3'-5'10757'0'0,"50"-4"-10053"0"0,0 3 0 0 0,84 2-1 0 0,-10-1-585 0 0,-109 4-80 0 0,-4 1-74 0 0,1-1 0 0 0,0 0 0 0 0,0-2 0 0 0,-1 0-1 0 0,0 0 1 0 0,27-10 0 0 0</inkml:trace>
</inkml:ink>
</file>

<file path=ppt/ink/ink4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19.322"/>
    </inkml:context>
    <inkml:brush xml:id="br0">
      <inkml:brushProperty name="width" value="0.05" units="cm"/>
      <inkml:brushProperty name="height" value="0.05" units="cm"/>
    </inkml:brush>
  </inkml:definitions>
  <inkml:trace contextRef="#ctx0" brushRef="#br0">114 10 6913 0 0,'-6'-10'13545'0'0,"14"10"-13369"0"0,2 1 1 0 0,-1-1 0 0 0,-1 2-1 0 0,1-1 1 0 0,-1 1 0 0 0,1 1-1 0 0,-1-1 1 0 0,0 1 0 0 0,1 0-1 0 0,-1 1 1 0 0,-1 0 0 0 0,14 10-1 0 0,-7-4-115 0 0,0-1-1 0 0,-1 2 1 0 0,0 1 0 0 0,-1-1-1 0 0,-1 1 1 0 0,12 15-1 0 0,-19-20-50 0 0,2 0 0 0 0,-2 0 0 0 0,-1 0 1 0 0,1 0-1 0 0,-1 1 0 0 0,1-1 0 0 0,-2 0 0 0 0,3 12 0 0 0,-4-16-22 0 0,-1 1 1 0 0,0-1 0 0 0,0 0-1 0 0,0 2 1 0 0,0-2-1 0 0,0 1 1 0 0,0-1-1 0 0,-1 2 1 0 0,0-2 0 0 0,0 1-1 0 0,0-1 1 0 0,-1 0-1 0 0,1 1 1 0 0,0-1-1 0 0,-1 0 1 0 0,0 0 0 0 0,0 1-1 0 0,0-1 1 0 0,-1-1-1 0 0,-2 5 1 0 0,-4 2-85 0 0,1-1-1 0 0,-1-1 1 0 0,0 0 0 0 0,-1 0 0 0 0,0-1 0 0 0,0 0-1 0 0,0 1 1 0 0,-2-2 0 0 0,2-1 0 0 0,-1 0 0 0 0,-13 3-1 0 0,9-3-166 0 0,0-2-1 0 0,-1 0 0 0 0,1 0 0 0 0,-1-2 1 0 0,0 0-1 0 0,1 0 0 0 0,-30-6 0 0 0,31 4 294 0 0,10 2 148 0 0,1 0 0 0 0,-1-1 1 0 0,1 1-1 0 0,-1-1 0 0 0,1 0 1 0 0,-1 1-1 0 0,1-1 0 0 0,-1 0 1 0 0,1-1-1 0 0,-4-1 386 0 0,15 1 476 0 0,207-8-958 0 0,-139 10-992 0 0,115-17 0 0 0,-171 13-6770 0 0</inkml:trace>
</inkml:ink>
</file>

<file path=ppt/ink/ink4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1.021"/>
    </inkml:context>
    <inkml:brush xml:id="br0">
      <inkml:brushProperty name="width" value="0.05" units="cm"/>
      <inkml:brushProperty name="height" value="0.05" units="cm"/>
    </inkml:brush>
  </inkml:definitions>
  <inkml:trace contextRef="#ctx0" brushRef="#br0">47 22 1376 0 0,'-30'-7'4763'0'0,"14"2"11604"0"0,196 1-16157 0 0,-127 0-360 0 0,0 2 1 0 0,90 9-1 0 0,-136-6-1521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3.327"/>
    </inkml:context>
    <inkml:brush xml:id="br0">
      <inkml:brushProperty name="width" value="0.05" units="cm"/>
      <inkml:brushProperty name="height" value="0.05" units="cm"/>
    </inkml:brush>
  </inkml:definitions>
  <inkml:trace contextRef="#ctx0" brushRef="#br0">16 2 10594 0 0,'0'-1'2153'0'0,"-1"43"1757"0"0,-5 24-3110 0 0,-1 19-1029 0 0,5-17 183 0 0,3-1 1 0 0,12 75 0 0 0,-12-134 45 0 0</inkml:trace>
</inkml:ink>
</file>

<file path=ppt/ink/ink4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1.523"/>
    </inkml:context>
    <inkml:brush xml:id="br0">
      <inkml:brushProperty name="width" value="0.05" units="cm"/>
      <inkml:brushProperty name="height" value="0.05" units="cm"/>
    </inkml:brush>
  </inkml:definitions>
  <inkml:trace contextRef="#ctx0" brushRef="#br0">118 0 5985 0 0,'14'1'800'0'0,"1"1"-1"0"0,-1-1 1 0 0,0 3-1 0 0,-1-2 1 0 0,1 3-1 0 0,-1-1 1 0 0,1 1-1 0 0,20 12 1 0 0,-23-12-267 0 0,-2 0 0 0 0,1 1-1 0 0,-1 1 1 0 0,0 0 0 0 0,0 0 0 0 0,-1 1 0 0 0,0 0 0 0 0,0 0 0 0 0,0 0 0 0 0,-1 2 0 0 0,-1-2-1 0 0,7 14 1 0 0,-12-17-556 0 0,1-2 1 0 0,0 1-1 0 0,0 1 0 0 0,-1-1 0 0 0,-1-1 0 0 0,1 2 0 0 0,0-1 1 0 0,-1 0-1 0 0,1 1 0 0 0,-1-1 0 0 0,0 1 0 0 0,-1-1 0 0 0,1 0 0 0 0,-1 1 1 0 0,-1 5-1 0 0,0-5-53 0 0,-1 0 1 0 0,2 1-1 0 0,-2-1 1 0 0,0 0-1 0 0,0-1 0 0 0,-1 2 1 0 0,1-2-1 0 0,-1 0 1 0 0,0 1-1 0 0,-6 5 1 0 0,1-3-59 0 0,0 0 1 0 0,-1 0 0 0 0,0-1-1 0 0,0-1 1 0 0,0 1 0 0 0,-2-2-1 0 0,2 1 1 0 0,-1-2 0 0 0,-1 1-1 0 0,-21 3 1 0 0,12-6-177 0 0,0-1 0 0 0,0 0 0 0 0,0-2 0 0 0,-1-1 0 0 0,-30-7-1 0 0,2 0 2694 0 0,59 10 1708 0 0,10-3-3205 0 0,10-1-1336 0 0,142 3 376 0 0,21 0-191 0 0,-173-2-1360 0 0,0 0-5742 0 0</inkml:trace>
</inkml:ink>
</file>

<file path=ppt/ink/ink4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2.612"/>
    </inkml:context>
    <inkml:brush xml:id="br0">
      <inkml:brushProperty name="width" value="0.05" units="cm"/>
      <inkml:brushProperty name="height" value="0.05" units="cm"/>
    </inkml:brush>
  </inkml:definitions>
  <inkml:trace contextRef="#ctx0" brushRef="#br0">0 4 2304 0 0,'2'1'15370'0'0,"12"1"-12875"0"0,12 0-4991 0 0,-13-1 4044 0 0,8-1-1096 0 0,284-5 1785 0 0,-268 2-4277 0 0,-28 2-5107 0 0</inkml:trace>
</inkml:ink>
</file>

<file path=ppt/ink/ink4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3.067"/>
    </inkml:context>
    <inkml:brush xml:id="br0">
      <inkml:brushProperty name="width" value="0.05" units="cm"/>
      <inkml:brushProperty name="height" value="0.05" units="cm"/>
    </inkml:brush>
  </inkml:definitions>
  <inkml:trace contextRef="#ctx0" brushRef="#br0">120 0 12899 0 0,'8'1'134'0'0,"2"0"1"0"0,0 0-1 0 0,-2 1 1 0 0,1 0-1 0 0,17 7 1 0 0,-6-1 85 0 0,27 16 1 0 0,-36-18 16 0 0,0 1 0 0 0,0 0 0 0 0,-1 1 0 0 0,1 0 0 0 0,-2 1 0 0 0,1 0 0 0 0,12 17 0 0 0,-19-24-246 0 0,-1 2 0 0 0,0-1 0 0 0,0 1 0 0 0,0-1 0 0 0,-1 1-1 0 0,1-1 1 0 0,0 1 0 0 0,-1-1 0 0 0,0 1 0 0 0,0 0 0 0 0,-1-1 0 0 0,1 2-1 0 0,-1-2 1 0 0,1 1 0 0 0,-1 0 0 0 0,0 0 0 0 0,-1 0 0 0 0,1 0-1 0 0,-1 0 1 0 0,1 0 0 0 0,-1-1 0 0 0,0 1 0 0 0,0 0 0 0 0,-1 0-1 0 0,0-1 1 0 0,1 1 0 0 0,-1-1 0 0 0,0 0 0 0 0,-3 4 0 0 0,-2 1-366 0 0,0 0 1 0 0,0-1-1 0 0,-1 0 1 0 0,1-1-1 0 0,-1 0 1 0 0,0 0-1 0 0,-1-1 1 0 0,1 1-1 0 0,-2-1 0 0 0,1-1 1 0 0,0 0-1 0 0,-1-1 1 0 0,-16 4-1 0 0,-10 1-940 0 0,0-2-1 0 0,-51 2 0 0 0,80-8 1293 0 0,-2 1 97 0 0,-23 0 1363 0 0,17-6 9073 0 0,24 3-8729 0 0,7-1-1559 0 0,161-17-446 0 0,66-6 282 0 0,-80 16-3537 0 0,-142 10 3133 0 0</inkml:trace>
</inkml:ink>
</file>

<file path=ppt/ink/ink4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4.155"/>
    </inkml:context>
    <inkml:brush xml:id="br0">
      <inkml:brushProperty name="width" value="0.05" units="cm"/>
      <inkml:brushProperty name="height" value="0.05" units="cm"/>
    </inkml:brush>
  </inkml:definitions>
  <inkml:trace contextRef="#ctx0" brushRef="#br0">1 202 14283 0 0,'16'1'992'0'0,"17"0"-736"0"0,1-3 1 0 0,45-6-1 0 0,-44 3 508 0 0,-17 3-318 0 0,108-17 1357 0 0,-106 16-1707 0 0,-1-2 0 0 0,0 0-1 0 0,0-2 1 0 0,24-13 0 0 0,-40 20-193 0 0,0-2-1 0 0,0 0 0 0 0,-1 0 1 0 0,2 1-1 0 0,-2-2 1 0 0,1 1-1 0 0,-1 0 1 0 0,0-1-1 0 0,1 1 0 0 0,-1 0 1 0 0,3-6-1 0 0,-4 7-111 0 0,-1-1 0 0 0,0 1 0 0 0,0 0-1 0 0,1-1 1 0 0,-1 1 0 0 0,0-1 0 0 0,1 1-1 0 0,-1 0 1 0 0,0-1 0 0 0,0 0 0 0 0,0 1-1 0 0,-1 0 1 0 0,1-1 0 0 0,0 1 0 0 0,0-1 0 0 0,-1 1-1 0 0,1 0 1 0 0,0-1 0 0 0,-1 1 0 0 0,1-1-1 0 0,-1 2 1 0 0,0-2 0 0 0,0 1 0 0 0,0-1-1 0 0,0 1 1 0 0,1 0 0 0 0,-3-1 0 0 0,-3-5 70 0 0,-1 1 1 0 0,0 0 0 0 0,0 1-1 0 0,0-1 1 0 0,-1 1 0 0 0,0 0 0 0 0,-8-4-1 0 0,13 8 428 0 0,-1-1 1 0 0,1 1-1 0 0,-1-1 0 0 0,1 1 0 0 0,-2 0 0 0 0,2 1 0 0 0,-1-1 1 0 0,1 0-1 0 0,-1 1 0 0 0,0 0 0 0 0,1-1 0 0 0,-2 2 0 0 0,2-1 1 0 0,-1 0-1 0 0,0 1 0 0 0,0 0 0 0 0,1-1 0 0 0,0 1 1 0 0,-6 3-1 0 0,7-2-187 0 0,0-2 1 0 0,1 2 0 0 0,-1 0-1 0 0,0 0 1 0 0,0-1-1 0 0,2 1 1 0 0,-2 0 0 0 0,0 0-1 0 0,1 0 1 0 0,0 0 0 0 0,1 0-1 0 0,-1 0 1 0 0,0 0-1 0 0,-2 4 1 0 0,-5 36 414 0 0,7-29-320 0 0,-11 73 466 0 0,2 91 0 0 0,7-103-243 0 0,2 15-319 0 0,-5 53 14 0 0,6-142-116 0 0,0 0 0 0 0,0 0-1 0 0,0 0 1 0 0,0 0 0 0 0,0 0 0 0 0,0 0-1 0 0,0-1 1 0 0,0 1 0 0 0,0 0 0 0 0,0 0-1 0 0,0 0 1 0 0,0 0 0 0 0,0 0 0 0 0,-1 0-1 0 0,1 0 1 0 0,0 0 0 0 0,0 0 0 0 0,0 0-1 0 0,0 0 1 0 0,0 0 0 0 0,0 0 0 0 0,0 0-1 0 0,0 0 1 0 0,0 0 0 0 0,0 0 0 0 0,0 0-1 0 0,0 0 1 0 0,0 0 0 0 0,0 0 0 0 0,0 0-1 0 0,0 0 1 0 0,0 0 0 0 0,0 0 0 0 0,0 0-1 0 0,0 0 1 0 0,0 0 0 0 0,-1 0 0 0 0,1 0-1 0 0,0 0 1 0 0,0 0 0 0 0,0 0 0 0 0,0 0-1 0 0,0 0 1 0 0,0 0 0 0 0,0 0 0 0 0,0 0-1 0 0,-1 0 1 0 0,1 0 0 0 0,0 0 0 0 0,0 0-1 0 0,0 0 1 0 0,0 0 0 0 0,0 0 0 0 0,0 0-1 0 0,0 0 1 0 0,0 0 0 0 0,0 0 0 0 0,0 0-1 0 0,-1 0 1 0 0,1 0 0 0 0,0 0 0 0 0,0 0-1 0 0,-8-14-437 0 0,-5-22-418 0 0,7 14 545 0 0,2 1-1 0 0,0-1 1 0 0,2 0-1 0 0,-1 0 1 0 0,3 0-1 0 0,0-1 1 0 0,1 2-1 0 0,7-36 1 0 0,-6 47 117 0 0,2-1 1 0 0,0 2-1 0 0,1-1 1 0 0,-1 0-1 0 0,1 0 1 0 0,1 1 0 0 0,0 0-1 0 0,0 0 1 0 0,1 1-1 0 0,12-13 1 0 0,-13 17 153 0 0,-2-1 1 0 0,1 1-1 0 0,0 1 1 0 0,1-1 0 0 0,0 1-1 0 0,-1 0 1 0 0,1 0-1 0 0,10-3 1 0 0,-12 5 201 0 0,-1 0 0 0 0,2 1-1 0 0,-1-1 1 0 0,-1 0 0 0 0,2 1 0 0 0,-1 0 0 0 0,0 0-1 0 0,0 1 1 0 0,0-1 0 0 0,0 1 0 0 0,0 0 0 0 0,0-1-1 0 0,0 2 1 0 0,5 2 0 0 0,-7-4-96 0 0,0 1 1 0 0,0 0-1 0 0,-1 1 1 0 0,0-1-1 0 0,1 1 1 0 0,0-2-1 0 0,-1 2 1 0 0,0-1-1 0 0,0 1 1 0 0,0 0-1 0 0,1-1 1 0 0,-1 1-1 0 0,0 0 1 0 0,-1-1-1 0 0,1 1 1 0 0,0 0-1 0 0,-1 0 1 0 0,1-1-1 0 0,0 2 1 0 0,-1-1-1 0 0,0-1 1 0 0,1 1-1 0 0,-1 1 0 0 0,0-1 1 0 0,0-1-1 0 0,-1 4 1 0 0,1 2-106 0 0,-1-1 0 0 0,0-1 0 0 0,-1 1 0 0 0,1 0 0 0 0,-1-1 0 0 0,0 1 0 0 0,-4 7 0 0 0,4-8-173 0 0,0-2 0 0 0,-1 1 0 0 0,1 0 0 0 0,-1-1 0 0 0,0 1 0 0 0,1-1 0 0 0,-2 1 0 0 0,1-2 0 0 0,0 1 0 0 0,0 1 1 0 0,-2-2-1 0 0,2 0 0 0 0,-1 0 0 0 0,0 0 0 0 0,-6 3 0 0 0,4-3 130 0 0,-1 0 1 0 0,0-1-1 0 0,0 0 1 0 0,0-1 0 0 0,1 1-1 0 0,-1-1 1 0 0,0 0 0 0 0,0-1-1 0 0,-10-1 1 0 0,-2 0 145 0 0,10 3 4795 0 0,132 59-5520 0 0,-68-35 731 0 0,-1 2 1 0 0,-2 2-1 0 0,49 37 1 0 0,-79-49-1705 0 0,-14-10-4571 0 0</inkml:trace>
</inkml:ink>
</file>

<file path=ppt/ink/ink4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4.922"/>
    </inkml:context>
    <inkml:brush xml:id="br0">
      <inkml:brushProperty name="width" value="0.05" units="cm"/>
      <inkml:brushProperty name="height" value="0.05" units="cm"/>
    </inkml:brush>
  </inkml:definitions>
  <inkml:trace contextRef="#ctx0" brushRef="#br0">17 1 13363 0 0,'0'0'1896'0'0,"-3"10"3100"0"0,-10 321-3894 0 0,13-315-965 0 0,0 22 53 0 0,1-1 0 0 0,13 71 1 0 0,-11-101-1273 0 0,-2-6-57 0 0</inkml:trace>
</inkml:ink>
</file>

<file path=ppt/ink/ink4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5.275"/>
    </inkml:context>
    <inkml:brush xml:id="br0">
      <inkml:brushProperty name="width" value="0.05" units="cm"/>
      <inkml:brushProperty name="height" value="0.05" units="cm"/>
    </inkml:brush>
  </inkml:definitions>
  <inkml:trace contextRef="#ctx0" brushRef="#br0">238 0 5985 0 0,'-4'0'15188'0'0,"-205"171"-18376"0"0,205-168 3132 0 0,2-2 60 0 0,-1 1 0 0 0,1 0 0 0 0,0 0 0 0 0,0 0 0 0 0,1 0 0 0 0,-2 0 0 0 0,1 0 0 0 0,-1 3 0 0 0,3-4-29 0 0,0 0-1 0 0,0 1 1 0 0,-1-1 0 0 0,1 0 0 0 0,0 0-1 0 0,0-1 1 0 0,0 1 0 0 0,0 1-1 0 0,0-1 1 0 0,0 0 0 0 0,1 0 0 0 0,-1-1-1 0 0,0 1 1 0 0,1 0 0 0 0,-1 1-1 0 0,1-1 1 0 0,-1 0 0 0 0,0 0 0 0 0,0-1-1 0 0,1 1 1 0 0,0 0 0 0 0,-1 0-1 0 0,1-1 1 0 0,0 1 0 0 0,0 0 0 0 0,1 0-1 0 0,8 11-213 0 0,1-2 0 0 0,1 0 0 0 0,0-1 0 0 0,18 12 0 0 0,58 27 370 0 0,-38-22-142 0 0,92 53-866 0 0,-124-69 150 0 0</inkml:trace>
</inkml:ink>
</file>

<file path=ppt/ink/ink4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085"/>
    </inkml:context>
    <inkml:brush xml:id="br0">
      <inkml:brushProperty name="width" value="0.05" units="cm"/>
      <inkml:brushProperty name="height" value="0.05" units="cm"/>
    </inkml:brush>
  </inkml:definitions>
  <inkml:trace contextRef="#ctx0" brushRef="#br0">32 0 10594 0 0,'-2'3'930'0'0,"1"-1"-1"0"0,-2 1 0 0 0,1-1 1 0 0,1 1-1 0 0,0 0 1 0 0,-1 0-1 0 0,-1 4 0 0 0,-6 30 375 0 0,5-18-1489 0 0,3 0 0 0 0,-2 18-1 0 0,4-27 270 0 0,0 1-1 0 0,0-1 1 0 0,0 1 0 0 0,1-2-1 0 0,7 20 1 0 0,-8-26-62 0 0,0 1 0 0 0,0-1 1 0 0,1 1-1 0 0,0-1 0 0 0,-1 1 1 0 0,1-2-1 0 0,1 2 0 0 0,-1-2 1 0 0,0 1-1 0 0,1 0 0 0 0,-1 0 1 0 0,1 0-1 0 0,0-2 0 0 0,-1 2 1 0 0,2-1-1 0 0,-2 0 1 0 0,2 0-1 0 0,-1 0 0 0 0,6 2 1 0 0,-7-4-100 0 0,-1 0 0 0 0,0 0 1 0 0,1 0-1 0 0,-1 0 1 0 0,1 0-1 0 0,-1 0 0 0 0,0-1 1 0 0,1 1-1 0 0,-1-1 1 0 0,0 1-1 0 0,0 0 0 0 0,1 0 1 0 0,-1-1-1 0 0,1 0 1 0 0,-1 1-1 0 0,-1-1 0 0 0,2 0 1 0 0,-1 0-1 0 0,2-1 1 0 0,11-13-5263 0 0,-7 2-202 0 0</inkml:trace>
</inkml:ink>
</file>

<file path=ppt/ink/ink4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481"/>
    </inkml:context>
    <inkml:brush xml:id="br0">
      <inkml:brushProperty name="width" value="0.05" units="cm"/>
      <inkml:brushProperty name="height" value="0.05" units="cm"/>
    </inkml:brush>
  </inkml:definitions>
  <inkml:trace contextRef="#ctx0" brushRef="#br0">15 31 6913 0 0,'-1'0'445'0'0,"0"-1"0"0"0,0 1 0 0 0,0 0 0 0 0,1-1 0 0 0,-1 0 0 0 0,0 1-1 0 0,0-1 1 0 0,0 0 0 0 0,0 1 0 0 0,0-1 0 0 0,0 0 0 0 0,1 1 0 0 0,0-1-1 0 0,-1 1 1 0 0,0-1 0 0 0,0-2 0 0 0,1 3-352 0 0,0-1-1 0 0,0 1 1 0 0,0-1 0 0 0,0 1-1 0 0,1 0 1 0 0,-1 0-1 0 0,0 0 1 0 0,0-1 0 0 0,0 1-1 0 0,1 0 1 0 0,-1-1 0 0 0,0 1-1 0 0,0 0 1 0 0,1-1-1 0 0,-1 1 1 0 0,0 0 0 0 0,0 0-1 0 0,0-1 1 0 0,0 1-1 0 0,1 0 1 0 0,-1 0 0 0 0,0-1-1 0 0,1 1 1 0 0,-1 0 0 0 0,1 0-1 0 0,-1 0 1 0 0,0 0-1 0 0,1 0 1 0 0,36-7-858 0 0,-32 7 771 0 0,32-4-4873 0 0,-15 4-108 0 0</inkml:trace>
</inkml:ink>
</file>

<file path=ppt/ink/ink4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6.862"/>
    </inkml:context>
    <inkml:brush xml:id="br0">
      <inkml:brushProperty name="width" value="0.05" units="cm"/>
      <inkml:brushProperty name="height" value="0.05" units="cm"/>
    </inkml:brush>
  </inkml:definitions>
  <inkml:trace contextRef="#ctx0" brushRef="#br0">162 142 14283 0 0,'0'29'1435'0'0,"1"12"-703"0"0,-2 1-1 0 0,-1-2 1 0 0,-3 2 0 0 0,-1-1 0 0 0,-13 41-1 0 0,18-77-633 0 0,-3 10 157 0 0,-1 1 0 0 0,-8 15-1 0 0,12-28-195 0 0,-1 0 0 0 0,1 0 0 0 0,0-1-1 0 0,-1 1 1 0 0,0 0 0 0 0,-1-1-1 0 0,2 1 1 0 0,-1-1 0 0 0,-1 1 0 0 0,1-1-1 0 0,0 0 1 0 0,-1 0 0 0 0,1 0 0 0 0,-2 0-1 0 0,2-1 1 0 0,-1 1 0 0 0,-4 1-1 0 0,5-3-45 0 0,1 1-1 0 0,-1-1 0 0 0,0 0 0 0 0,1-1 0 0 0,-1 1 0 0 0,0 0 1 0 0,0-1-1 0 0,1 1 0 0 0,-1-1 0 0 0,0 1 0 0 0,0-1 1 0 0,1 0-1 0 0,-1 0 0 0 0,1 0 0 0 0,-1 1 0 0 0,-1-3 1 0 0,-11-8-1602 0 0,4 0-3460 0 0,0-2-1658 0 0</inkml:trace>
  <inkml:trace contextRef="#ctx0" brushRef="#br0" timeOffset="1">157 1 13363 0 0,'2'0'1304'0'0,"0"0"-1160"0"0,-2 0-144 0 0,1 1 0 0 0,1-1 0 0 0,1 1-416 0 0,0 0-120 0 0,4 1-16 0 0,3 3-8 0 0,2-1 560 0 0,3 1 0 0 0,0-1 136 0 0,4-1-24 0 0,4 0-112 0 0</inkml:trace>
</inkml:ink>
</file>

<file path=ppt/ink/ink4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28.035"/>
    </inkml:context>
    <inkml:brush xml:id="br0">
      <inkml:brushProperty name="width" value="0.05" units="cm"/>
      <inkml:brushProperty name="height" value="0.05" units="cm"/>
    </inkml:brush>
  </inkml:definitions>
  <inkml:trace contextRef="#ctx0" brushRef="#br0">144 12 2304 0 0,'-4'-12'15917'0'0,"4"12"-15780"0"0,-1 0 0 0 0,0 0 1 0 0,1 0-1 0 0,-1 0 0 0 0,1 1 0 0 0,-1-1 0 0 0,1 0 1 0 0,-1 0-1 0 0,1 0 0 0 0,0 1 0 0 0,-1-1 0 0 0,1 0 1 0 0,-1 0-1 0 0,1 1 0 0 0,-1-1 0 0 0,1 0 0 0 0,-1 0 0 0 0,1 0 1 0 0,-1 1-1 0 0,-13 15-2496 0 0,8-6 4029 0 0,-8 14-1425 0 0,1 1-1 0 0,2 0 0 0 0,-15 50 1 0 0,13-27 90 0 0,-9 63 1 0 0,17-74-96 0 0,1 1-1 0 0,2-1 1 0 0,5 62 0 0 0,-3-84-223 0 0,3 1 0 0 0,0-1-1 0 0,0 0 1 0 0,1 0 0 0 0,0 0 0 0 0,1-1-1 0 0,1 1 1 0 0,1-1 0 0 0,0 0-1 0 0,1-1 1 0 0,14 19 0 0 0,-17-25-282 0 0,1-1-1 0 0,-1 0 1 0 0,2 0 0 0 0,-1 0 0 0 0,1-1-1 0 0,0 0 1 0 0,0-1 0 0 0,10 6 0 0 0,3-2-7190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3.723"/>
    </inkml:context>
    <inkml:brush xml:id="br0">
      <inkml:brushProperty name="width" value="0.05" units="cm"/>
      <inkml:brushProperty name="height" value="0.05" units="cm"/>
    </inkml:brush>
  </inkml:definitions>
  <inkml:trace contextRef="#ctx0" brushRef="#br0">197 1 10594 0 0,'-4'2'3968'0'0,"-12"7"-2631"0"0,-110 78-723 0 0,88-62-651 0 0,37-24 53 0 0,0-1-13 0 0,0 0-1 0 0,1 0 1 0 0,-1 1-1 0 0,0-1 1 0 0,1 0-1 0 0,-1 1 1 0 0,0-1-1 0 0,1 1 1 0 0,-1-1-1 0 0,1 1 1 0 0,-1-1-1 0 0,1 1 1 0 0,-1 0-1 0 0,1-1 1 0 0,-1 1-1 0 0,1 0 1 0 0,-1-1-1 0 0,1 2 1 0 0,7 4-681 0 0,2-2 658 0 0,0 0-1 0 0,0 0 1 0 0,0 0-1 0 0,0-1 1 0 0,1-1 0 0 0,0 0-1 0 0,-1 0 1 0 0,1-1-1 0 0,19 0 1 0 0,-9-1-9 0 0,1-1 1 0 0,-1-2-1 0 0,0 0 1 0 0,21-6-1 0 0,-8 0-67 0 0</inkml:trace>
</inkml:ink>
</file>

<file path=ppt/ink/ink4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0.267"/>
    </inkml:context>
    <inkml:brush xml:id="br0">
      <inkml:brushProperty name="width" value="0.05" units="cm"/>
      <inkml:brushProperty name="height" value="0.05" units="cm"/>
    </inkml:brush>
  </inkml:definitions>
  <inkml:trace contextRef="#ctx0" brushRef="#br0">23 59 4609 0 0,'-23'-8'15883'0'0,"24"8"-15651"0"0,2 0-9 0 0,314 5 400 0 0,-121-5 116 0 0,-98 1-701 0 0,-2-6 1 0 0,-1-3 0 0 0,119-25-1 0 0,-168 24-104 0 0,-45 8 66 0 0,-2 1 0 0 0,0 0 0 0 0,1 1-16 0 0,0-1-60 0 0</inkml:trace>
</inkml:ink>
</file>

<file path=ppt/ink/ink4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1.137"/>
    </inkml:context>
    <inkml:brush xml:id="br0">
      <inkml:brushProperty name="width" value="0.05" units="cm"/>
      <inkml:brushProperty name="height" value="0.05" units="cm"/>
    </inkml:brush>
  </inkml:definitions>
  <inkml:trace contextRef="#ctx0" brushRef="#br0">0 0 11979 0 0,'4'1'352'0'0,"1"1"0"0"0,-2-2 1 0 0,1 2-1 0 0,0 0 1 0 0,-1 0-1 0 0,1-1 1 0 0,-1 2-1 0 0,6 3 0 0 0,-4-3-27 0 0,27 20 969 0 0,0 1 0 0 0,46 47 1 0 0,45 67 99 0 0,-117-131-1466 0 0,11 14 354 0 0,26 41-1 0 0,-39-56-451 0 0,0 0 0 0 0,-2 1 0 0 0,2-1 0 0 0,-2 1-1 0 0,0 0 1 0 0,0 0 0 0 0,0 0 0 0 0,-1 0 0 0 0,0 0-1 0 0,0 0 1 0 0,0 0 0 0 0,-1 8 0 0 0,-2-10-1847 0 0</inkml:trace>
</inkml:ink>
</file>

<file path=ppt/ink/ink4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1.497"/>
    </inkml:context>
    <inkml:brush xml:id="br0">
      <inkml:brushProperty name="width" value="0.05" units="cm"/>
      <inkml:brushProperty name="height" value="0.05" units="cm"/>
    </inkml:brush>
  </inkml:definitions>
  <inkml:trace contextRef="#ctx0" brushRef="#br0">418 3 17972 0 0,'-1'-1'291'0'0,"0"1"0"0"0,0-1 0 0 0,0 1 0 0 0,0 0-1 0 0,0 0 1 0 0,0-1 0 0 0,1 1 0 0 0,-1 0 0 0 0,0 0 0 0 0,0 0 0 0 0,0 0 0 0 0,0 0 0 0 0,0 1 0 0 0,0-1 0 0 0,1 0-1 0 0,-1 0 1 0 0,-1 1 0 0 0,-15 10 1235 0 0,-15 25-2347 0 0,25-27 1387 0 0,-59 70-322 0 0,-168 225 437 0 0,225-290-839 0 0,1 0 1 0 0,-10 25-1 0 0,16-36 43 0 0,0 1 0 0 0,1-1-1 0 0,-1 1 1 0 0,2 0 0 0 0,-1-1 0 0 0,0 2-1 0 0,1-2 1 0 0,-1 1 0 0 0,1 0 0 0 0,0 0-1 0 0,0 0 1 0 0,1-1 0 0 0,-1 2-1 0 0,1-2 1 0 0,0 2 0 0 0,2 5 0 0 0,4 0-468 0 0</inkml:trace>
</inkml:ink>
</file>

<file path=ppt/ink/ink4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3.988"/>
    </inkml:context>
    <inkml:brush xml:id="br0">
      <inkml:brushProperty name="width" value="0.05" units="cm"/>
      <inkml:brushProperty name="height" value="0.05" units="cm"/>
    </inkml:brush>
  </inkml:definitions>
  <inkml:trace contextRef="#ctx0" brushRef="#br0">41 32 5529 0 0,'2'-2'7720'0'0,"5"3"-5302"0"0,-6-1-2450 0 0,0 1-1 0 0,0-1 1 0 0,-1 1-1 0 0,1-1 0 0 0,0 1 1 0 0,0 0-1 0 0,-1-1 1 0 0,1 1-1 0 0,0-1 1 0 0,-1 1-1 0 0,1-1 0 0 0,0 1 1 0 0,1 2-1 0 0,-2-1 127 0 0,1 2-1 0 0,-1-1 1 0 0,1 1-1 0 0,0-1 1 0 0,-1 1-1 0 0,0-1 1 0 0,0 1-1 0 0,0-1 1 0 0,-1 1-1 0 0,-1 5 0 0 0,2-8-71 0 0,0 0-1 0 0,0 1 0 0 0,0-1 1 0 0,0-1-1 0 0,0 1 0 0 0,0 0 1 0 0,-1 0-1 0 0,1 0 0 0 0,-1 0 1 0 0,1 0-1 0 0,-1-1 0 0 0,1 1 0 0 0,-1 0 1 0 0,0 0-1 0 0,1-1 0 0 0,-1 1 1 0 0,1 0-1 0 0,-1 0 0 0 0,0-1 1 0 0,1 1-1 0 0,-1-1 0 0 0,0 0 1 0 0,0 1-1 0 0,0-1 0 0 0,0 1 0 0 0,1-1 1 0 0,-1 1-1 0 0,0-1 0 0 0,0 0 1 0 0,-1 1-1 0 0,1-1 0 0 0,1 0 1 0 0,-1 0-1 0 0,0 0 0 0 0,0 0 0 0 0,0 0 1 0 0,0 0-1 0 0,0 0 0 0 0,0-1 1 0 0,0 1-1 0 0,0 0 0 0 0,-2-1 1 0 0,2 0-139 0 0,-1 0 0 0 0,0 1 1 0 0,0-1-1 0 0,1 0 1 0 0,-1-1-1 0 0,0 1 1 0 0,0 0-1 0 0,1 0 0 0 0,0 0 1 0 0,-1-1-1 0 0,0 0 1 0 0,1 1-1 0 0,1-1 0 0 0,-2 0 1 0 0,1 0-1 0 0,0 1 1 0 0,0-1-1 0 0,0 0 0 0 0,0 0 1 0 0,1 1-1 0 0,-1-1 1 0 0,1-1-1 0 0,-1 2 0 0 0,1-1 1 0 0,0-1-1 0 0,0 1 1 0 0,-1 1-1 0 0,1-2 1 0 0,1-1-1 0 0,-1 0-44 0 0,1 2 0 0 0,0-1 0 0 0,-1 1 0 0 0,0-1 0 0 0,1 0 1 0 0,1 2-1 0 0,-1-2 0 0 0,0 0 0 0 0,1 1 0 0 0,-1 0 0 0 0,0-1 0 0 0,1 2 0 0 0,0-2 0 0 0,-1 1 0 0 0,2 1 1 0 0,-1-1-1 0 0,-1 0 0 0 0,2 0 0 0 0,-1 1 0 0 0,0-1 0 0 0,4-1 0 0 0,-4 2 154 0 0,1 1 1 0 0,-1-1-1 0 0,1 1 0 0 0,0-1 0 0 0,-1 1 0 0 0,1-1 1 0 0,0 1-1 0 0,0 0 0 0 0,-1 0 0 0 0,1 1 1 0 0,0-1-1 0 0,-1 1 0 0 0,1-1 0 0 0,0 1 0 0 0,-1-1 1 0 0,1 1-1 0 0,-2 0 0 0 0,2 1 0 0 0,0-1 0 0 0,-2 1 1 0 0,2-2-1 0 0,0 2 0 0 0,-2 0 0 0 0,4 2 1 0 0,-4-3 51 0 0,0 0 1 0 0,0 0-1 0 0,0 1 0 0 0,0-2 1 0 0,1 2-1 0 0,-2-1 1 0 0,1 1-1 0 0,-1-1 1 0 0,1 0-1 0 0,0 1 1 0 0,0 0-1 0 0,-1-1 1 0 0,1 0-1 0 0,-1 1 1 0 0,1 0-1 0 0,-1 0 1 0 0,0-1-1 0 0,0 0 1 0 0,0 1-1 0 0,0 0 1 0 0,0-1-1 0 0,0 1 1 0 0,0-1-1 0 0,-1 1 1 0 0,1 0-1 0 0,0-1 1 0 0,-1 1-1 0 0,0-1 1 0 0,1 1-1 0 0,-1-1 1 0 0,0 0-1 0 0,0 1 0 0 0,1 0 1 0 0,-1-1-1 0 0,0-1 1 0 0,-1 2-1 0 0,1-1 1 0 0,0 1-1 0 0,-2 0 1 0 0,0 0 10 0 0,2 0 0 0 0,-2 0 1 0 0,1-1-1 0 0,0 0 0 0 0,-1 1 0 0 0,1-1 1 0 0,0 0-1 0 0,-1 0 0 0 0,1 0 0 0 0,-1-1 1 0 0,0 1-1 0 0,1 0 0 0 0,-1-1 0 0 0,0 1 1 0 0,1-1-1 0 0,-2 0 0 0 0,2 0 0 0 0,-4-1 1 0 0,4 1-101 0 0,0-1 0 0 0,1 1 0 0 0,-1-1 0 0 0,0 0 0 0 0,0 1 0 0 0,1-1 0 0 0,-1 0 0 0 0,0 0 0 0 0,1 0 0 0 0,0 0 0 0 0,-1-1 0 0 0,1 2 0 0 0,-1-2 0 0 0,1 1 1 0 0,0-1-1 0 0,0 1 0 0 0,0 0 0 0 0,0-1 0 0 0,0 0 0 0 0,0 0 0 0 0,0 1 0 0 0,0-1 0 0 0,1 0 0 0 0,0 0 0 0 0,-1 1 0 0 0,1-1 0 0 0,-1 0 0 0 0,1-2 0 0 0,0 3-6 0 0,0-1-1 0 0,0 1 1 0 0,0 0-1 0 0,0 0 1 0 0,0-1-1 0 0,0 1 1 0 0,1 0-1 0 0,-1-1 1 0 0,1 1-1 0 0,-1 0 1 0 0,0-1-1 0 0,1 1 1 0 0,-1 0-1 0 0,1 0 1 0 0,0 0-1 0 0,0-1 1 0 0,0 1-1 0 0,0 1 1 0 0,0-1-1 0 0,-1 0 1 0 0,2 0-1 0 0,-1 0 1 0 0,0 0-1 0 0,0 0 1 0 0,1 0-1 0 0,-2 1 1 0 0,4-1-1 0 0,-2 0-24 0 0,-1 0-1 0 0,1 0 1 0 0,1 0-1 0 0,-2 0 1 0 0,2 1 0 0 0,-1-1-1 0 0,0 1 1 0 0,0 0-1 0 0,1 0 1 0 0,-2 0-1 0 0,2 0 1 0 0,0 0 0 0 0,-2 0-1 0 0,2 0 1 0 0,-1 0-1 0 0,2 2 1 0 0,0-1 163 0 0,-2 1-1 0 0,1 0 1 0 0,-1-2 0 0 0,1 2-1 0 0,0 1 1 0 0,-1-1 0 0 0,0-1-1 0 0,5 6 1 0 0,-6-6-57 0 0,-1 0-1 0 0,1 0 1 0 0,-1 0-1 0 0,1 0 1 0 0,-1-1 0 0 0,1 2-1 0 0,0-1 1 0 0,-1 0-1 0 0,1 0 1 0 0,-1 0 0 0 0,0 0-1 0 0,1 0 1 0 0,-1 0-1 0 0,0 1 1 0 0,0-1 0 0 0,0 0-1 0 0,0-1 1 0 0,0 2-1 0 0,0-1 1 0 0,0 0 0 0 0,0 1-1 0 0,0-2 1 0 0,0 1-1 0 0,-1 0 1 0 0,1 1-1 0 0,-1-1 1 0 0,1 0 0 0 0,-2 1-1 0 0,1-1 87 0 0,1 0 0 0 0,0 0 0 0 0,-1 0 0 0 0,0 0 0 0 0,-1 0 0 0 0,1-1 0 0 0,0 0 0 0 0,0 1 0 0 0,1-1 0 0 0,-1 1 0 0 0,-1 0 0 0 0,1-1 0 0 0,0 0 0 0 0,0 1 0 0 0,0-1 0 0 0,0 0 0 0 0,-1 1 0 0 0,1-1-1 0 0,0 0 1 0 0,0 0 0 0 0,0 0 0 0 0,-1 0 0 0 0,1-1 0 0 0,0 1 0 0 0,0 0 0 0 0,0 0 0 0 0,0-1 0 0 0,-2 0 0 0 0,-1 0 60 0 0,0 0 0 0 0,0-1-1 0 0,1 0 1 0 0,-1 0 0 0 0,1 0-1 0 0,-6-4 1 0 0,8 6-260 0 0,1 0 0 0 0,-1 0 1 0 0,0 0-1 0 0,1-1 0 0 0,-1 1 0 0 0,1 0 0 0 0,0-1 0 0 0,0 1 0 0 0,-1 0 0 0 0,1-1 1 0 0,-1 1-1 0 0,1-1 0 0 0,0 1 0 0 0,-1 0 0 0 0,1-1 0 0 0,0 1 0 0 0,-1-1 0 0 0,1 1 1 0 0,0 0-1 0 0,-1-1 0 0 0,1 1 0 0 0,0-1 0 0 0,0 1 0 0 0,0-1 0 0 0,0 1 0 0 0,-1-1 0 0 0,1 0 1 0 0,0 1-1 0 0,0-1 0 0 0,0 1 0 0 0,0-1 0 0 0,0 1 0 0 0,0 0 0 0 0,1-1 0 0 0,-1 1 1 0 0,0-1-1 0 0,0 0 0 0 0,0 1 0 0 0,1-1 0 0 0,-1 0 0 0 0</inkml:trace>
</inkml:ink>
</file>

<file path=ppt/ink/ink4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4.523"/>
    </inkml:context>
    <inkml:brush xml:id="br0">
      <inkml:brushProperty name="width" value="0.05" units="cm"/>
      <inkml:brushProperty name="height" value="0.05" units="cm"/>
    </inkml:brush>
  </inkml:definitions>
  <inkml:trace contextRef="#ctx0" brushRef="#br0">129 1 6913 0 0,'0'0'1866'0'0,"0"9"3075"0"0,6 23-3749 0 0,-2 0 0 0 0,-1 0-1 0 0,-1 0 1 0 0,-4 37 0 0 0,-1-27-628 0 0,-1 1 1 0 0,-20 70 0 0 0,24-112-558 0 0,-1 5 10 0 0,0 0 0 0 0,0-1-1 0 0,-1 0 1 0 0,-1 0 0 0 0,2 0-1 0 0,-2 1 1 0 0,0-2 0 0 0,1 1 0 0 0,-2 0-1 0 0,2-1 1 0 0,-6 5 0 0 0,7-9-30 0 0,0 0-1 0 0,1 0 1 0 0,-1 0 0 0 0,1 0 0 0 0,-1 0 0 0 0,0 0 0 0 0,0 0 0 0 0,0 0 0 0 0,0 0 0 0 0,0 0 0 0 0,0 0 0 0 0,1 0 0 0 0,-1 0 0 0 0,0 0 0 0 0,0-1 0 0 0,0 1 0 0 0,1-1 0 0 0,-1 1 0 0 0,0-1-1 0 0,0 1 1 0 0,1-1 0 0 0,0 0 0 0 0,-1 1 0 0 0,0-1 0 0 0,0 0 0 0 0,-18-18-1049 0 0,17 17 966 0 0,-2-3-399 0 0,0-1-1 0 0,0 0 1 0 0,1 0 0 0 0,-1 0-1 0 0,1 0 1 0 0,0 0 0 0 0,0-1 0 0 0,2 1-1 0 0,-3-8 1 0 0,-1-9-1064 0 0</inkml:trace>
</inkml:ink>
</file>

<file path=ppt/ink/ink4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4.995"/>
    </inkml:context>
    <inkml:brush xml:id="br0">
      <inkml:brushProperty name="width" value="0.05" units="cm"/>
      <inkml:brushProperty name="height" value="0.05" units="cm"/>
    </inkml:brush>
  </inkml:definitions>
  <inkml:trace contextRef="#ctx0" brushRef="#br0">1 0 3209 0 0,'5'1'10179'0'0,"2"-1"-5082"0"0,-5 1-5027 0 0,0-1 0 0 0,-2 0-1 0 0,2 1 1 0 0,0-1 0 0 0,-1 0 0 0 0,1 1 0 0 0,-1 0-1 0 0,0-1 1 0 0,1 1 0 0 0,-1 0 0 0 0,1 0-1 0 0,-2 0 1 0 0,2 0 0 0 0,-1 0 0 0 0,0 0 0 0 0,1 1-1 0 0,-2-1 1 0 0,1 0 0 0 0,0 0 0 0 0,0 0-1 0 0,1 3 1 0 0,0-2 39 0 0,-2-1-97 0 0,0-1-1 0 0,1 1 1 0 0,-1-1-1 0 0,1 1 1 0 0,-1 0 0 0 0,1-1-1 0 0,-1 1 1 0 0,0 0-1 0 0,1-1 1 0 0,-1 0-1 0 0,0 1 1 0 0,1 0-1 0 0,-1 0 1 0 0,0-1-1 0 0,0 1 1 0 0,0 0-1 0 0,0 0 1 0 0,0-1-1 0 0,0 0 1 0 0,0 1 0 0 0,0 0-1 0 0,0 0 1 0 0,0 0-1 0 0,0 0 1 0 0,-7-2-370 0 0,7 1 351 0 0,-21-10-411 0 0,20 10 336 0 0,0 0 0 0 0,0-1 1 0 0,0 1-1 0 0,1-1 0 0 0,0 1 1 0 0,-1-1-1 0 0,0 1 0 0 0,1-1 1 0 0,-1 0-1 0 0,0 1 0 0 0,1-1 0 0 0,-1 0 1 0 0,0 1-1 0 0,1 0 0 0 0,0-1 1 0 0,0 0-1 0 0,-1 0 0 0 0,1 0 1 0 0,0 0-1 0 0,-1 1 0 0 0,1-1 1 0 0,0 0-1 0 0,0 1 0 0 0,-1-1 0 0 0,1 0 1 0 0,0-2-1 0 0,0 3 22 0 0,1-1 0 0 0,-1 1 0 0 0,0 0 0 0 0,1 0 0 0 0,-1-1 0 0 0,1 1 1 0 0,-1-1-1 0 0,0 1 0 0 0,0 0 0 0 0,1-1 0 0 0,-1 1 0 0 0,1-1 0 0 0,-1 1 0 0 0,1 0 0 0 0,-1 0 0 0 0,1-1 0 0 0,-1 1 0 0 0,1 0 0 0 0,-1 0 0 0 0,1 0 0 0 0,-1 0 0 0 0,0 0 1 0 0,1 0-1 0 0,-1 0 0 0 0,1 0 0 0 0,0 0 0 0 0,-1 0 0 0 0,1 0 0 0 0,0 0 0 0 0,-1 0 0 0 0,1 0 0 0 0,-1 0 0 0 0,1 1 0 0 0,-1-1 0 0 0,0 0 0 0 0,1 1 0 0 0,19 10 670 0 0,-20-11-476 0 0,0 1 122 0 0</inkml:trace>
</inkml:ink>
</file>

<file path=ppt/ink/ink4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5.691"/>
    </inkml:context>
    <inkml:brush xml:id="br0">
      <inkml:brushProperty name="width" value="0.05" units="cm"/>
      <inkml:brushProperty name="height" value="0.05" units="cm"/>
    </inkml:brush>
  </inkml:definitions>
  <inkml:trace contextRef="#ctx0" brushRef="#br0">13 37 12443 0 0,'0'0'149'0'0,"-1"-1"1"0"0,0 1-1 0 0,1 0 0 0 0,0 0 1 0 0,-1 0-1 0 0,0 0 1 0 0,0-1-1 0 0,1 1 0 0 0,-1-1 1 0 0,0 1-1 0 0,1-1 1 0 0,-1 1-1 0 0,1-1 1 0 0,-1 0-1 0 0,1 1 0 0 0,0-1 1 0 0,0 1-1 0 0,-1 0 1 0 0,1-1-1 0 0,-1 0 1 0 0,1 0-1 0 0,0 1 0 0 0,0-1 1 0 0,-1 0-1 0 0,1-1 1 0 0,0 2-64 0 0,1-1 1 0 0,-1 1-1 0 0,0-1 1 0 0,1 0 0 0 0,-1 0-1 0 0,1 0 1 0 0,-1 1-1 0 0,0-1 1 0 0,0 0-1 0 0,1 1 1 0 0,0 0 0 0 0,-1-1-1 0 0,1 1 1 0 0,0-1-1 0 0,0 1 1 0 0,-1-1-1 0 0,1 1 1 0 0,0-1 0 0 0,4-1-98 0 0,-1 0 1 0 0,0 0-1 0 0,2 0 1 0 0,-2 1 0 0 0,0 0-1 0 0,7-1 1 0 0,-7 2 6 0 0,1 0 0 0 0,0 1 0 0 0,0 0-1 0 0,-1 0 1 0 0,1-1 0 0 0,-1 1 0 0 0,1 1 0 0 0,-1 0 0 0 0,1 0 0 0 0,-1-1 0 0 0,8 6 0 0 0,-9-5 2 0 0,0 1 1 0 0,0-2-1 0 0,0 2 1 0 0,0 0-1 0 0,0-1 1 0 0,-1 1-1 0 0,1-1 1 0 0,-1 1-1 0 0,0 0 1 0 0,0 0-1 0 0,0 0 1 0 0,-1 0-1 0 0,1 1 1 0 0,0-1-1 0 0,-1 0 1 0 0,1 4-1 0 0,-2-5-55 0 0,1-1 0 0 0,-1 1 1 0 0,0 0-1 0 0,0-2 0 0 0,1 2 0 0 0,-1-1 0 0 0,0 1 0 0 0,-1-1 0 0 0,1 0 0 0 0,0 1 1 0 0,0-1-1 0 0,-1 1 0 0 0,1-1 0 0 0,-1 0 0 0 0,1 1 0 0 0,0-1 0 0 0,-1 1 1 0 0,1-2-1 0 0,-1 1 0 0 0,0 1 0 0 0,0-1 0 0 0,-1 2 0 0 0,1-3 17 0 0,-1 2 0 0 0,0-1 0 0 0,0 0 0 0 0,1 0-1 0 0,-2 0 1 0 0,1-1 0 0 0,1 1 0 0 0,-1 0 0 0 0,0-1-1 0 0,0 1 1 0 0,0-1 0 0 0,0 1 0 0 0,-4-1 0 0 0,0 0 64 0 0,0 0 0 0 0,1-1 0 0 0,-1 1 0 0 0,-1-2 0 0 0,1 1 0 0 0,0 0 0 0 0,1-1 0 0 0,-1 0 0 0 0,-8-4 0 0 0,12 5-14 0 0,1 0-1 0 0,-1 1 0 0 0,1-1 1 0 0,-1 0-1 0 0,1 0 0 0 0,0-1 0 0 0,-1 1 1 0 0,1 1-1 0 0,0-2 0 0 0,0 0 0 0 0,0 1 1 0 0,0-1-1 0 0,0 2 0 0 0,0-2 0 0 0,0 0 1 0 0,0 0-1 0 0,0 1 0 0 0,1-1 1 0 0,0 0-1 0 0,-1 0 0 0 0,1 1 0 0 0,-1-1 1 0 0,1 0-1 0 0,0 0 0 0 0,0 1 0 0 0,0-3 1 0 0,1 3-111 0 0,-1-1 1 0 0,1 0 0 0 0,-1 0-1 0 0,1 1 1 0 0,0 0-1 0 0,0 0 1 0 0,0-1 0 0 0,0 1-1 0 0,0 0 1 0 0,0 0 0 0 0,0-1-1 0 0,1 1 1 0 0,-1 0-1 0 0,1 0 1 0 0,-2 0 0 0 0,2 1-1 0 0,-1-1 1 0 0,1 0 0 0 0,0 0-1 0 0,-1 0 1 0 0,0 1 0 0 0,1-1-1 0 0,0 1 1 0 0,-1-1-1 0 0,1 1 1 0 0,0 0 0 0 0,0 0-1 0 0,1 0 1 0 0,1 0-21 0 0,0 0 0 0 0,-1 0 0 0 0,1 0 0 0 0,-1 0 0 0 0,1 0 1 0 0,-1 1-1 0 0,1 0 0 0 0,-1 0 0 0 0,1 0 0 0 0,-1 1 0 0 0,1-2 0 0 0,-2 2 0 0 0,2 0 0 0 0,-1 0 0 0 0,0-1 1 0 0,0 1-1 0 0,0 1 0 0 0,-1-1 0 0 0,1 0 0 0 0,0 1 0 0 0,-1-1 0 0 0,3 4 0 0 0,-5-5 142 0 0,0-1 0 0 0,0 0 0 0 0,0 0 0 0 0,0 1 0 0 0,0-1 0 0 0,0 0 0 0 0,0 1 0 0 0,0-1-1 0 0,0 0 1 0 0,0 1 0 0 0,0-1 0 0 0,0 0 0 0 0,0 0 0 0 0,0 1 0 0 0,0-1 0 0 0,0 0 0 0 0,0 1 0 0 0,0-1 0 0 0,0 0-1 0 0,0 0 1 0 0,0 0 0 0 0,0 0 0 0 0,0 0 0 0 0,0 1 0 0 0,0-1 0 0 0,0 0 0 0 0,0 0 0 0 0,0 1 0 0 0,-1-1 0 0 0,1 0-1 0 0,0 0 1 0 0,0 1 0 0 0,-1-1 0 0 0,1 0 0 0 0,0 0 0 0 0,-1 0 0 0 0,-12 4 1727 0 0,-16-2 706 0 0,24-3-2016 0 0,-1 1 0 0 0,1-1 0 0 0,-1 0 1 0 0,0 0-1 0 0,1-1 0 0 0,-1 0 0 0 0,1 0 0 0 0,0 0 0 0 0,0-1 1 0 0,-6-4-1 0 0,16 1-484 0 0</inkml:trace>
</inkml:ink>
</file>

<file path=ppt/ink/ink4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7.439"/>
    </inkml:context>
    <inkml:brush xml:id="br0">
      <inkml:brushProperty name="width" value="0.05" units="cm"/>
      <inkml:brushProperty name="height" value="0.05" units="cm"/>
    </inkml:brush>
  </inkml:definitions>
  <inkml:trace contextRef="#ctx0" brushRef="#br0">40 27 9386 0 0,'-2'0'204'0'0,"0"-1"1"0"0,0 1-1 0 0,-1-1 0 0 0,2 1 1 0 0,-1-1-1 0 0,-1 1 0 0 0,1-1 1 0 0,-2-2-1 0 0,-14-3 10254 0 0,17 7-10108 0 0,6-1 695 0 0,-1 0-822 0 0,481-13-90 0 0,-449 12-714 0 0,-38 2-498 0 0</inkml:trace>
</inkml:ink>
</file>

<file path=ppt/ink/ink4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8.658"/>
    </inkml:context>
    <inkml:brush xml:id="br0">
      <inkml:brushProperty name="width" value="0.05" units="cm"/>
      <inkml:brushProperty name="height" value="0.05" units="cm"/>
    </inkml:brush>
  </inkml:definitions>
  <inkml:trace contextRef="#ctx0" brushRef="#br0">1 3 10138 0 0,'202'0'9331'0'0,"290"7"-8188"0"0,-471-7-1155 0 0,26 1 50 0 0,62-6 0 0 0,-102 3-345 0 0,-10 1 1263 0 0,-1-2-2194 0 0</inkml:trace>
</inkml:ink>
</file>

<file path=ppt/ink/ink4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9.313"/>
    </inkml:context>
    <inkml:brush xml:id="br0">
      <inkml:brushProperty name="width" value="0.05" units="cm"/>
      <inkml:brushProperty name="height" value="0.05" units="cm"/>
    </inkml:brush>
  </inkml:definitions>
  <inkml:trace contextRef="#ctx0" brushRef="#br0">1 4 10594 0 0,'0'0'148'0'0,"0"0"0"0"0,0-1 0 0 0,0 1 0 0 0,0 0 1 0 0,0 0-1 0 0,0 0 0 0 0,0 0 0 0 0,0 0 0 0 0,0 0 0 0 0,2-2 1480 0 0,-2 2-1479 0 0,0 0-1 0 0,0 0 0 0 0,0 0 0 0 0,1 0 0 0 0,-1-1 0 0 0,0 1 0 0 0,0 0 0 0 0,0 0 0 0 0,0 0 0 0 0,0 0 0 0 0,0 0 0 0 0,0 0 0 0 0,1 0 0 0 0,-1 0 0 0 0,0 0 0 0 0,0 0 0 0 0,0 0 0 0 0,1 0 1 0 0,-1 0-1 0 0,0 0 0 0 0,0 0 0 0 0,1 0 0 0 0,-1 0 0 0 0,0 0 0 0 0,0 1 0 0 0,0-1 0 0 0,1 0 0 0 0,-1 0 0 0 0,0 0 0 0 0,0 0 0 0 0,0 0 0 0 0,11 2 55 0 0,1 1-1 0 0,-1 1 1 0 0,0-1 0 0 0,-1 1-1 0 0,1 2 1 0 0,-1-1-1 0 0,1 0 1 0 0,-2 1-1 0 0,1 0 1 0 0,-1 1-1 0 0,1 1 1 0 0,13 14 0 0 0,2 4 215 0 0,-2 1 1 0 0,40 56-1 0 0,-51-65-395 0 0,54 90 222 0 0,-60-96-224 0 0,0-1 0 0 0,-2 1 0 0 0,1 0 0 0 0,-1 1-1 0 0,-1 0 1 0 0,0 0 0 0 0,1 18 0 0 0,-3-28-328 0 0,-1-1 0 0 0,0 0 0 0 0,0 0 0 0 0,0 0 0 0 0,0 1 0 0 0,-1-1 0 0 0,1 0 0 0 0,-1 1 0 0 0,1-2 1 0 0,0 2-1 0 0,-1-1 0 0 0,0 0 0 0 0,0 0 0 0 0,0 1 0 0 0,-1-2 0 0 0,2 1 0 0 0,-2 0 0 0 0,1 0 0 0 0,-3 2 0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4.105"/>
    </inkml:context>
    <inkml:brush xml:id="br0">
      <inkml:brushProperty name="width" value="0.05" units="cm"/>
      <inkml:brushProperty name="height" value="0.05" units="cm"/>
    </inkml:brush>
  </inkml:definitions>
  <inkml:trace contextRef="#ctx0" brushRef="#br0">1 197 16131 0 0,'74'5'1421'0'0,"-53"-5"-2993"0"0,-1-1 0 0 0,38-6 0 0 0,-38 4-674 0 0,12-1-1575 0 0</inkml:trace>
  <inkml:trace contextRef="#ctx0" brushRef="#br0" timeOffset="1">378 0 5065 0 0,'-6'5'9542'0'0,"2"6"-6726"0"0,1 16-4367 0 0,2-22 2540 0 0,-4 43-443 0 0,2 1 0 0 0,2-1 0 0 0,2 0 0 0 0,2 0 1 0 0,16 78-1 0 0,-9-63-2003 0 0,-7-48-5237 0 0</inkml:trace>
</inkml:ink>
</file>

<file path=ppt/ink/ink4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39.655"/>
    </inkml:context>
    <inkml:brush xml:id="br0">
      <inkml:brushProperty name="width" value="0.05" units="cm"/>
      <inkml:brushProperty name="height" value="0.05" units="cm"/>
    </inkml:brush>
  </inkml:definitions>
  <inkml:trace contextRef="#ctx0" brushRef="#br0">413 4 3225 0 0,'-8'-4'10459'0'0,"1"4"-3939"0"0,-12 10-2058 0 0,13-2-5369 0 0,-1 0 1 0 0,-10 13 0 0 0,12-14 2460 0 0,-84 105-1298 0 0,-77 102 218 0 0,158-203-583 0 0,-41 62 388 0 0,44-65-622 0 0,1 1 0 0 0,-1 0 0 0 0,2 0 0 0 0,-1 1 0 0 0,1-1-1 0 0,-2 17 1 0 0,3-8-7565 0 0</inkml:trace>
</inkml:ink>
</file>

<file path=ppt/ink/ink4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0.337"/>
    </inkml:context>
    <inkml:brush xml:id="br0">
      <inkml:brushProperty name="width" value="0.05" units="cm"/>
      <inkml:brushProperty name="height" value="0.05" units="cm"/>
    </inkml:brush>
  </inkml:definitions>
  <inkml:trace contextRef="#ctx0" brushRef="#br0">23 31 9218 0 0,'6'-14'2994'0'0,"-6"13"-2796"0"0,1 0 1 0 0,-1 0-1 0 0,0-1 1 0 0,1 1-1 0 0,0 1 1 0 0,0-1-1 0 0,0 0 0 0 0,0 0 1 0 0,0 0-1 0 0,-1 0 1 0 0,1 0-1 0 0,0 0 1 0 0,0 1-1 0 0,1-1 1 0 0,-1 1-1 0 0,0-1 0 0 0,1 0 1 0 0,-1 1-122 0 0,0 0 0 0 0,0 0 0 0 0,-1 0 0 0 0,1 0 0 0 0,-1 0 0 0 0,1 0 0 0 0,-1 0 0 0 0,1 0 0 0 0,0 1 0 0 0,0-1 0 0 0,-1 0 0 0 0,1 0 0 0 0,0 1 0 0 0,-1-1 0 0 0,1 1 0 0 0,-1-1 0 0 0,0 0-1 0 0,1 0 1 0 0,-1 1 0 0 0,1-1 0 0 0,0 1 0 0 0,-1-1 0 0 0,1 2 0 0 0,1 1-33 0 0,-1-1 0 0 0,1 1-1 0 0,-1-1 1 0 0,1 2 0 0 0,-1-2 0 0 0,0 2-1 0 0,0-1 1 0 0,0 0 0 0 0,-1 0-1 0 0,1 0 1 0 0,0 7 0 0 0,-1-9-48 0 0,0 1 0 0 0,0 0 0 0 0,-1-1 1 0 0,1 0-1 0 0,0 1 0 0 0,-1 0 0 0 0,1 0 0 0 0,-1-1 0 0 0,1 0 0 0 0,-1 1 1 0 0,0 0-1 0 0,1-1 0 0 0,-1 0 0 0 0,0 1 0 0 0,0-1 0 0 0,0 1 1 0 0,0-1-1 0 0,-1-1 0 0 0,2 2 0 0 0,-1-1 0 0 0,-1 0 0 0 0,1 0 0 0 0,-1 0 1 0 0,2-1-1 0 0,-2 1 0 0 0,0 0 0 0 0,-1 1 0 0 0,1-2-24 0 0,0 1 0 0 0,1-1 0 0 0,0 0 0 0 0,-1 0 0 0 0,1 0 0 0 0,-1 0 0 0 0,0 0 0 0 0,2 0 0 0 0,-2 0 0 0 0,0-1 0 0 0,1 1 0 0 0,0-1-1 0 0,0 1 1 0 0,-1-1 0 0 0,1 1 0 0 0,-1-1 0 0 0,1 0 0 0 0,0 1 0 0 0,0-1 0 0 0,0 0 0 0 0,-1 0 0 0 0,1 0 0 0 0,0 0 0 0 0,1 0 0 0 0,-1 1 0 0 0,0-2 0 0 0,0 1 0 0 0,0 0 0 0 0,0-1-1 0 0,0 1 1 0 0,0-2 0 0 0,1 2-55 0 0,-1 0 1 0 0,1 0-1 0 0,0 1 0 0 0,-1-1 0 0 0,1 1 0 0 0,0-1 0 0 0,-1 1 1 0 0,1-1-1 0 0,0 0 0 0 0,0 0 0 0 0,0 0 0 0 0,0 1 0 0 0,0-1 0 0 0,0 1 1 0 0,0-1-1 0 0,0 0 0 0 0,0 1 0 0 0,0-1 0 0 0,0 0 0 0 0,1 0 0 0 0,-1 0 1 0 0,0 1-1 0 0,1-1 0 0 0,-1 1 0 0 0,0-1 0 0 0,1 1 0 0 0,-1-1 0 0 0,1 0 1 0 0,-1 1-1 0 0,0-1 0 0 0,0 1 0 0 0,1-1 0 0 0,-1 0 0 0 0,1 1 0 0 0,0 0 1 0 0,-1 0-1 0 0,1 0 0 0 0,0-1 0 0 0,0 1 0 0 0,-1-1 0 0 0,0 1 1 0 0,1 0-1 0 0,0 0 0 0 0,-1-1 0 0 0,1 1 0 0 0,1 0 0 0 0,0-1 114 0 0,0 1-1 0 0,1 0 0 0 0,-1-1 0 0 0,0 1 1 0 0,1 0-1 0 0,-2 0 0 0 0,2 0 1 0 0,0 1-1 0 0,-2-1 0 0 0,2 1 0 0 0,-1-1 1 0 0,0 1-1 0 0,4 1 0 0 0,-6-2 60 0 0,2 1-1 0 0,0 0 1 0 0,-1 0-1 0 0,0 1 1 0 0,0-1-1 0 0,0-1 1 0 0,0 2-1 0 0,1-1 0 0 0,-1 1 1 0 0,0-1-1 0 0,-1 0 1 0 0,1 1-1 0 0,0-1 1 0 0,0 1-1 0 0,-1-1 1 0 0,1 1-1 0 0,-1-1 1 0 0,1 1-1 0 0,-1 0 1 0 0,1-1-1 0 0,-1 1 1 0 0,0 2-1 0 0,0-4-14 0 0,0 1 0 0 0,0-1 0 0 0,0 1 0 0 0,0 0 0 0 0,-1 0 0 0 0,1 0 0 0 0,0-1 0 0 0,0 1 0 0 0,-1-1-1 0 0,1 1 1 0 0,-1-1 0 0 0,1 1 0 0 0,-1 0 0 0 0,1 0 0 0 0,-1-1 0 0 0,1 1 0 0 0,-1-1 0 0 0,1 1 0 0 0,0-1 0 0 0,-2 1 0 0 0,1-1 14 0 0,0 1 0 0 0,0-1 0 0 0,-1 1 0 0 0,2-1 1 0 0,-2 0-1 0 0,1 1 0 0 0,0-1 0 0 0,-1 0 0 0 0,2 0 1 0 0,-2 0-1 0 0,1 0 0 0 0,-1 0 0 0 0,1 0 0 0 0,0 0 0 0 0,-2-1 1 0 0,-1 0-29 0 0,0 0 0 0 0,1 0 1 0 0,-1 0-1 0 0,1-1 0 0 0,0 0 1 0 0,0 1-1 0 0,-6-5 0 0 0,-2-8-1256 0 0,11 14 831 0 0,-1-1 1 0 0,1-1-1 0 0,0 1 1 0 0,0 0-1 0 0,-1 0 0 0 0,1 1 1 0 0,0-1-1 0 0,0-1 0 0 0,0 1 1 0 0,0 0-1 0 0,0 0 0 0 0,0 0 1 0 0,1 1-1 0 0,-1-1 1 0 0,1-2-1 0 0</inkml:trace>
</inkml:ink>
</file>

<file path=ppt/ink/ink4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1.058"/>
    </inkml:context>
    <inkml:brush xml:id="br0">
      <inkml:brushProperty name="width" value="0.05" units="cm"/>
      <inkml:brushProperty name="height" value="0.05" units="cm"/>
    </inkml:brush>
  </inkml:definitions>
  <inkml:trace contextRef="#ctx0" brushRef="#br0">22 77 5985 0 0,'-1'0'23'0'0,"1"-1"0"0"0,0 1-1 0 0,0 0 1 0 0,0-1-1 0 0,-1 1 1 0 0,1 0 0 0 0,0-1-1 0 0,0 1 1 0 0,0 0-1 0 0,0-1 1 0 0,0 1 0 0 0,0-1-1 0 0,-1 1 1 0 0,1 0 0 0 0,0-1-1 0 0,0 1 1 0 0,0-1-1 0 0,0 1 1 0 0,0 0 0 0 0,1 0-1 0 0,-1 0 1 0 0,0 0 0 0 0,0-1-1 0 0,0 1 1 0 0,0-1-1 0 0,0 1 1 0 0,0 0 0 0 0,1-1-1 0 0,-1 1 1 0 0,10-12 906 0 0,14-4 1671 0 0,-23 16-2516 0 0,-1-1 0 0 0,2 1 0 0 0,-1 0 0 0 0,0-1 0 0 0,0 1 0 0 0,0 0 0 0 0,-1 0 0 0 0,1 0 0 0 0,0 0 0 0 0,0 0-1 0 0,0 0 1 0 0,0 0 0 0 0,0 0 0 0 0,0 0 0 0 0,0 0 0 0 0,0 0 0 0 0,0 1 0 0 0,0-1 0 0 0,0 1 0 0 0,0-1 0 0 0,0 0 0 0 0,-1 1 0 0 0,1 0 0 0 0,-1-1 0 0 0,1 1 0 0 0,0 0 0 0 0,0-1 0 0 0,0 1 0 0 0,-1-1 0 0 0,1 1 0 0 0,-1 0 0 0 0,1-1 0 0 0,-1 1 0 0 0,1 0 0 0 0,-1 0 0 0 0,1 0 0 0 0,-1-1 0 0 0,0 1 0 0 0,1 0 0 0 0,-1 0-1 0 0,0 0 1 0 0,1 0 0 0 0,-1 1 0 0 0,0-2 0 0 0,0 1 0 0 0,0 0 0 0 0,0 0 0 0 0,0 0 0 0 0,0 0 0 0 0,-1 0 0 0 0,1-1 0 0 0,0 3 0 0 0,-1-2-27 0 0,1 1 0 0 0,0-1-1 0 0,0 0 1 0 0,0 0 0 0 0,-1 1 0 0 0,1-1 0 0 0,-1 1-1 0 0,1-2 1 0 0,-1 1 0 0 0,1 1 0 0 0,0-1 0 0 0,-1 0-1 0 0,0 0 1 0 0,0 0 0 0 0,0 0 0 0 0,0 0 0 0 0,0 0-1 0 0,1 0 1 0 0,-1 0 0 0 0,-1 0 0 0 0,1-1 0 0 0,0 1-1 0 0,0 0 1 0 0,0 0 0 0 0,0-1 0 0 0,-1 1 0 0 0,1-1-1 0 0,-1 1 1 0 0,1-1 0 0 0,0 1 0 0 0,0-1-1 0 0,-1 0 1 0 0,1 0 0 0 0,0 0 0 0 0,0 0 0 0 0,-1 0-1 0 0,1 0 1 0 0,-1 0 0 0 0,1 0 0 0 0,-3-2 0 0 0,2 2 15 0 0,-1-1 1 0 0,0-1 0 0 0,1 1-1 0 0,-1 1 1 0 0,1-2-1 0 0,-1 1 1 0 0,1-1 0 0 0,0 0-1 0 0,-1 1 1 0 0,1-1 0 0 0,0-1-1 0 0,0 2 1 0 0,0-1 0 0 0,0-1-1 0 0,1 2 1 0 0,-1-2-1 0 0,0 0 1 0 0,-1-4 0 0 0,3 6-122 0 0,-1-1 1 0 0,1 0 0 0 0,-1 0 0 0 0,1 1 0 0 0,0-1-1 0 0,0 0 1 0 0,0 1 0 0 0,0-1 0 0 0,0 0 0 0 0,1 0-1 0 0,-1 1 1 0 0,1-1 0 0 0,-1 0 0 0 0,1 1 0 0 0,-1 0-1 0 0,0-1 1 0 0,1 0 0 0 0,0 0 0 0 0,0 1-1 0 0,0 0 1 0 0,1 0 0 0 0,-1-1 0 0 0,-1 1 0 0 0,1-1-1 0 0,1 2 1 0 0,-1-2 0 0 0,1 1 0 0 0,-2 0 0 0 0,2 0-1 0 0,0 0 1 0 0,2-1 0 0 0,-1 1-91 0 0,-1 0 1 0 0,0-1 0 0 0,1 1-1 0 0,-1 1 1 0 0,0-1-1 0 0,1 0 1 0 0,-1 1-1 0 0,1-1 1 0 0,0 1 0 0 0,-1 0-1 0 0,1 0 1 0 0,-1 0-1 0 0,1 0 1 0 0,0 0-1 0 0,-1 0 1 0 0,1 1-1 0 0,-1 0 1 0 0,1-1 0 0 0,0 1-1 0 0,-1-1 1 0 0,0 2-1 0 0,1-1 1 0 0,-1 0-1 0 0,3 2 1 0 0,-2-1 168 0 0,0 1 0 0 0,0-2 0 0 0,0 2 0 0 0,-1 0 0 0 0,1-1 0 0 0,-1 1 1 0 0,0 0-1 0 0,0 0 0 0 0,1 0 0 0 0,-2 0 0 0 0,1 1 0 0 0,0-1 0 0 0,-1 0 0 0 0,0 0 0 0 0,0 1 0 0 0,0-1 1 0 0,1 5-1 0 0,-2-7 56 0 0,0 0 1 0 0,0-1 0 0 0,0 1-1 0 0,0 0 1 0 0,0 0-1 0 0,-1 0 1 0 0,1 0 0 0 0,0 0-1 0 0,-1 0 1 0 0,1-1 0 0 0,-1 1-1 0 0,1 0 1 0 0,-1 0-1 0 0,1 0 1 0 0,0 0 0 0 0,0-1-1 0 0,-1 1 1 0 0,0-1 0 0 0,1 1-1 0 0,-1-1 1 0 0,0 1 0 0 0,0 0-1 0 0,0-1 1 0 0,0 1-1 0 0,1-1 1 0 0,0 1 0 0 0,-1-1-1 0 0,0 1 1 0 0,0-1 0 0 0,0 0-1 0 0,0 1 1 0 0,0-1 0 0 0,0 0-1 0 0,1 0 1 0 0,-1 0-1 0 0,0 0 1 0 0,-2 0 0 0 0,0 0 304 0 0,-2 0 1 0 0,2 0 0 0 0,0 0-1 0 0,-2 0 1 0 0,2 0 0 0 0,-1 0-1 0 0,-6-3 1 0 0,6 1-327 0 0,1 1 0 0 0,-1 0-1 0 0,1-2 1 0 0,0 1 0 0 0,-5-4 0 0 0,0-3-3012 0 0</inkml:trace>
</inkml:ink>
</file>

<file path=ppt/ink/ink4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1.659"/>
    </inkml:context>
    <inkml:brush xml:id="br0">
      <inkml:brushProperty name="width" value="0.05" units="cm"/>
      <inkml:brushProperty name="height" value="0.05" units="cm"/>
    </inkml:brush>
  </inkml:definitions>
  <inkml:trace contextRef="#ctx0" brushRef="#br0">32 70 9674 0 0,'-1'-1'260'0'0,"-1"1"-1"0"0,0 0 1 0 0,0 0-1 0 0,1-1 1 0 0,0 1-1 0 0,-1-1 1 0 0,0 0-1 0 0,1 0 1 0 0,0 0-1 0 0,-1 0 1 0 0,1 0-1 0 0,-1 1 1 0 0,1-1-1 0 0,1 0 1 0 0,-2-1-1 0 0,1 1 1 0 0,0 0-1 0 0,0 0 1 0 0,0-1-1 0 0,0 1 1 0 0,1-1-1 0 0,-1 1 1 0 0,-1-4-1 0 0,2 4-162 0 0,0 0 0 0 0,0-1 0 0 0,0 1 0 0 0,0-1 0 0 0,0 1 0 0 0,1-1 0 0 0,-1 1 0 0 0,1-1 0 0 0,-1 1-1 0 0,1 0 1 0 0,-1-1 0 0 0,0 1 0 0 0,1-1 0 0 0,0 1 0 0 0,0 0 0 0 0,0 0 0 0 0,0 0 0 0 0,0-1 0 0 0,0 1 0 0 0,0 0 0 0 0,0 1 0 0 0,0-1 0 0 0,1 0 0 0 0,-1 0 0 0 0,2-1 0 0 0,0 1-201 0 0,0-1-1 0 0,0 0 1 0 0,-1 1 0 0 0,2 0 0 0 0,-1 0 0 0 0,0 1 0 0 0,0-1 0 0 0,1 0 0 0 0,-2 1 0 0 0,2-1 0 0 0,-1 1 0 0 0,1 0-1 0 0,-2 0 1 0 0,2 1 0 0 0,-1-1 0 0 0,1 1 0 0 0,4 0 0 0 0,-7 0 40 0 0,1 0 1 0 0,0-1-1 0 0,0 1 1 0 0,-1 0-1 0 0,0 0 1 0 0,1 0-1 0 0,-1 0 1 0 0,1-1-1 0 0,-1 1 1 0 0,0 1-1 0 0,1-1 1 0 0,-1 0-1 0 0,0 0 1 0 0,0 0-1 0 0,0 1 1 0 0,0 0-1 0 0,0-1 1 0 0,0 0-1 0 0,0 1 1 0 0,-1 0-1 0 0,1-1 1 0 0,-1 1-1 0 0,0-1 0 0 0,1 1 1 0 0,-1 0-1 0 0,1-1 1 0 0,-1 1-1 0 0,0 0 1 0 0,0 0-1 0 0,0-1 1 0 0,0 1-1 0 0,0 0 1 0 0,-1 0-1 0 0,0 2 1 0 0,1-2 84 0 0,0 0 0 0 0,-1 0 1 0 0,0 0-1 0 0,-1-1 0 0 0,1 0 1 0 0,0 1-1 0 0,1 0 1 0 0,-2 0-1 0 0,1-2 0 0 0,-1 2 1 0 0,0-1-1 0 0,2 1 0 0 0,-2-1 1 0 0,0 0-1 0 0,0 0 0 0 0,1 0 1 0 0,-1 0-1 0 0,0 0 0 0 0,0 0 1 0 0,1-1-1 0 0,-1 1 0 0 0,0-1 1 0 0,1 0-1 0 0,-2 0 0 0 0,1 1 1 0 0,0-1-1 0 0,1 0 1 0 0,-4 0-1 0 0,4 0 15 0 0,-1 0-1 0 0,1 0 1 0 0,-1 0 0 0 0,1 0-1 0 0,-1 0 1 0 0,1 0 0 0 0,-1-1-1 0 0,0 1 1 0 0,2 0 0 0 0,-2 0-1 0 0,0-1 1 0 0,1 1 0 0 0,0-1-1 0 0,0 0 1 0 0,-1 0 0 0 0,1 0-1 0 0,-1 0 1 0 0,1 1 0 0 0,1-1-1 0 0,-2 0 1 0 0,1 0 0 0 0,0-1-1 0 0,0 1 1 0 0,0 0 0 0 0,1 0-1 0 0,-1 0 1 0 0,0-1 0 0 0,1 1-1 0 0,-1-1 1 0 0,0 2 0 0 0,1-2-1 0 0,-1 0 1 0 0,1 1 0 0 0,-1 0-1 0 0,1-1 1 0 0,0-1 0 0 0,0 2-169 0 0,0 0 0 0 0,0 1 1 0 0,0-1-1 0 0,0-1 0 0 0,1 1 1 0 0,-1 0-1 0 0,0 0 0 0 0,1 1 1 0 0,-1-1-1 0 0,1 0 0 0 0,-1 0 1 0 0,1 1-1 0 0,0-1 0 0 0,-1 0 1 0 0,1 0-1 0 0,-1 0 0 0 0,1 1 1 0 0,-1 0-1 0 0,1-1 0 0 0,0 0 0 0 0,0 1 1 0 0,0-1-1 0 0,0 1 0 0 0,-1-1 1 0 0,1 1-1 0 0,0-1 0 0 0,2 0 1 0 0,-2 1 134 0 0,-1 0-1 0 0,1 0 1 0 0,-1 0 0 0 0,0 0 0 0 0,1 0 0 0 0,0 0 0 0 0,-1 0-1 0 0,1 0 1 0 0,0 0 0 0 0,-1 0 0 0 0,1 0 0 0 0,0 1 0 0 0,-1-1 0 0 0,0 0-1 0 0,1 0 1 0 0,-1 1 0 0 0,1-1 0 0 0,-1 0 0 0 0,1 1 0 0 0,-1-1-1 0 0,1 1 1 0 0,-1-1 0 0 0,1 1 0 0 0,-1-1 0 0 0,1 1 0 0 0,-1-1 0 0 0,1 0-1 0 0,-1 0 1 0 0,0 1 0 0 0,0-1 0 0 0,0 1 0 0 0,0 0 0 0 0,1-1 0 0 0,-1 1-1 0 0,0 0 1 0 0,0-1 0 0 0,0 1 0 0 0,0 0 0 0 0,0-1 0 0 0,0 0-1 0 0,0 1 1 0 0,0-1 0 0 0,0 1 0 0 0,0 0 0 0 0,0 0 0 0 0,0 1-22 0 0,0-2 0 0 0,0 2 1 0 0,0-1-1 0 0,0 1 1 0 0,0-1-1 0 0,-1 0 0 0 0,1 0 1 0 0,0 0-1 0 0,0 1 1 0 0,0-1-1 0 0,-1 0 0 0 0,0 0 1 0 0,1 0-1 0 0,-1 0 1 0 0,0 0-1 0 0,0 0 0 0 0,0 1 1 0 0,0-2-1 0 0,0 2 1 0 0</inkml:trace>
</inkml:ink>
</file>

<file path=ppt/ink/ink4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2.709"/>
    </inkml:context>
    <inkml:brush xml:id="br0">
      <inkml:brushProperty name="width" value="0.05" units="cm"/>
      <inkml:brushProperty name="height" value="0.05" units="cm"/>
    </inkml:brush>
  </inkml:definitions>
  <inkml:trace contextRef="#ctx0" brushRef="#br0">95 3 6449 0 0,'0'0'499'0'0,"0"0"-387"0"0,0 0 0 0 0,0 0 0 0 0,0 0 0 0 0,0 0-1 0 0,0 0 1 0 0,0 1 0 0 0,0-1 0 0 0,1 0 0 0 0,-1 0 0 0 0,0 0 0 0 0,0 0-1 0 0,0 1 1 0 0,0-1 0 0 0,1 0 0 0 0,-1 0 0 0 0,0 0 0 0 0,0 0 0 0 0,0 0-1 0 0,1 0 1 0 0,-1 0 0 0 0,0 0 0 0 0,0 1 0 0 0,1-1 0 0 0,-1 0 0 0 0,0 0-1 0 0,0 0 1 0 0,0 0 0 0 0,1 0 0 0 0,-1 0 0 0 0,0 0 0 0 0,0 0-1 0 0,1 0 1 0 0,-1-1 0 0 0,0 1 0 0 0,0 0 0 0 0,0 0 0 0 0,1 0 0 0 0,-1 0-1 0 0,0 0 1 0 0,0 0 0 0 0,0 0 0 0 0,0 0 0 0 0,0-1 0 0 0,0 1 0 0 0,0 0-1 0 0,0 0 1 0 0,1 0 0 0 0,-1 0 0 0 0,0-1 0 0 0,0 1 0 0 0,0 0 0 0 0,0 0-1 0 0,0 0 1 0 0,0 0 0 0 0,0 0 0 0 0,1 0 0 0 0,-1 0 0 0 0,0 0 0 0 0,0-1-1 0 0,0 1 1 0 0,0 0 0 0 0,0 0 0 0 0,0-1 0 0 0,0 1 0 0 0,0 0 0 0 0,0 0-1 0 0,0-1 1 0 0,6 8 2712 0 0,-3-4-3736 0 0,2 5 1178 0 0,0 1 1 0 0,0 0-1 0 0,-1-1 0 0 0,-1 1 0 0 0,6 17 1 0 0,7 49 543 0 0,-11-47-416 0 0,2 18-68 0 0,-2 0 0 0 0,-2 1 0 0 0,-2 0 0 0 0,-2-1 0 0 0,-2 1 0 0 0,-2-1 0 0 0,-2 0 0 0 0,-16 52 0 0 0,16-75-170 0 0,0 1-1 0 0,-12 23 1 0 0,15-39-153 0 0,1-1 0 0 0,-2 0 0 0 0,1 1 0 0 0,-1-1 0 0 0,0-1-1 0 0,-1 1 1 0 0,1-1 0 0 0,-1 0 0 0 0,-12 9 0 0 0,16-13-159 0 0,0-1-1 0 0,1-1 0 0 0,-1 2 1 0 0,0-1-1 0 0,-1 0 0 0 0,2-1 1 0 0,-2 1-1 0 0,1 0 0 0 0,1-1 1 0 0,-2 1-1 0 0,1-1 0 0 0,0 0 1 0 0,0 0-1 0 0,-1 0 0 0 0,2 0 1 0 0,-5 0-1 0 0,-4-3-7099 0 0</inkml:trace>
</inkml:ink>
</file>

<file path=ppt/ink/ink4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43.235"/>
    </inkml:context>
    <inkml:brush xml:id="br0">
      <inkml:brushProperty name="width" value="0.05" units="cm"/>
      <inkml:brushProperty name="height" value="0.05" units="cm"/>
    </inkml:brush>
  </inkml:definitions>
  <inkml:trace contextRef="#ctx0" brushRef="#br0">92 9 10594 0 0,'2'-1'51'0'0,"-1"-1"-1"0"0,2 1 0 0 0,-1 0 0 0 0,0 0 1 0 0,0 1-1 0 0,0 0 0 0 0,1-1 1 0 0,-2 0-1 0 0,2 1 0 0 0,-1 0 0 0 0,0-1 1 0 0,1 1-1 0 0,-1 0 0 0 0,0 1 1 0 0,0-1-1 0 0,3 1 0 0 0,-1-1 273 0 0,2 1 1 0 0,-1-1-1 0 0,-1 1 0 0 0,1 1 1 0 0,0 0-1 0 0,6 2 0 0 0,-8-2-233 0 0,0 0 0 0 0,0-1 0 0 0,-1 1 1 0 0,1 0-1 0 0,-1 0 0 0 0,0 0 0 0 0,1 1 0 0 0,-1-1 0 0 0,0 0 0 0 0,0 1 0 0 0,0-1 0 0 0,-1 1 0 0 0,1 0 0 0 0,-1 0 0 0 0,1 0 0 0 0,-1 0 1 0 0,0 0-1 0 0,0 0 0 0 0,0 0 0 0 0,-1 0 0 0 0,1 0 0 0 0,-1 0 0 0 0,1 1 0 0 0,-1-2 0 0 0,0 2 0 0 0,0-1 0 0 0,-1 0 0 0 0,1 0 0 0 0,-1 1 1 0 0,0-2-1 0 0,0 2 0 0 0,0-1 0 0 0,1 0 0 0 0,-1 0 0 0 0,-1-1 0 0 0,0 2 0 0 0,1-2 0 0 0,-1 1 0 0 0,0 0 0 0 0,0-1 0 0 0,1 1 0 0 0,-2-2 1 0 0,1 2-1 0 0,0-1 0 0 0,-1 0 0 0 0,0 0 0 0 0,-3 2 0 0 0,-5 3 7 0 0,0 0 1 0 0,-1-1 0 0 0,-1-1-1 0 0,0 0 1 0 0,1-1 0 0 0,-1 0-1 0 0,-15 2 1 0 0,-21 7 65 0 0,38-9-88 0 0,9-2 106 0 0,18-1 234 0 0,5 0-331 0 0,28 2-771 0 0,37 6-2183 0 0,-60-6-3018 0 0</inkml:trace>
</inkml:ink>
</file>

<file path=ppt/ink/ink4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7.770"/>
    </inkml:context>
    <inkml:brush xml:id="br0">
      <inkml:brushProperty name="width" value="0.05" units="cm"/>
      <inkml:brushProperty name="height" value="0.05" units="cm"/>
    </inkml:brush>
  </inkml:definitions>
  <inkml:trace contextRef="#ctx0" brushRef="#br0">0 21 8754 0 0,'2'-3'12169'0'0,"42"1"-12006"0"0,59 5 0 0 0,21 1 43 0 0,-105-5-1414 0 0,0-1 0 0 0,0 0 0 0 0,0-1 0 0 0,24-8 0 0 0,-30 7-5421 0 0</inkml:trace>
</inkml:ink>
</file>

<file path=ppt/ink/ink4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8.366"/>
    </inkml:context>
    <inkml:brush xml:id="br0">
      <inkml:brushProperty name="width" value="0.05" units="cm"/>
      <inkml:brushProperty name="height" value="0.05" units="cm"/>
    </inkml:brush>
  </inkml:definitions>
  <inkml:trace contextRef="#ctx0" brushRef="#br0">194 1 12443 0 0,'0'0'1499'0'0,"10"2"1605"0"0,30 6-3450 0 0,-20 0 302 0 0,-1 0 1 0 0,1 2 0 0 0,29 17-1 0 0,-43-23 77 0 0,0 0 0 0 0,-1 0 0 0 0,0 0 0 0 0,-1 0 0 0 0,2 1 1 0 0,-2-1-1 0 0,0 1 0 0 0,0 0 0 0 0,0 1 0 0 0,0-1 0 0 0,-2 1 0 0 0,2-1 0 0 0,-2 1 0 0 0,1 0 0 0 0,0 0 0 0 0,1 11 0 0 0,-3-14-35 0 0,-1 1 1 0 0,1 0-1 0 0,-1 0 1 0 0,0-1 0 0 0,-1 1-1 0 0,1 0 1 0 0,-1-1-1 0 0,0 1 1 0 0,0-1 0 0 0,0 1-1 0 0,0-1 1 0 0,0 1-1 0 0,-1-1 1 0 0,-2 6 0 0 0,0-4-119 0 0,0 0 1 0 0,-1 0-1 0 0,1 0 1 0 0,0-1-1 0 0,-1 1 1 0 0,0-1-1 0 0,-10 7 1 0 0,0-2-139 0 0,-1-1 0 0 0,0 0 0 0 0,-1-1 0 0 0,1-1 0 0 0,-20 5 0 0 0,1-3-641 0 0,-2-2 0 0 0,-46 2 1 0 0,-7 1 1396 0 0,86-8 1407 0 0,9-1 1491 0 0,-1 0-3862 0 0,590 0 806 0 0,-578 0-285 0 0,-9 1-53 0 0,0-1 0 0 0,0 0 0 0 0,-1 0 0 0 0,1-1 0 0 0,0 0 1 0 0,0 0-1 0 0,11-4 0 0 0,-22 3-2603 0 0</inkml:trace>
</inkml:ink>
</file>

<file path=ppt/ink/ink4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3:59.587"/>
    </inkml:context>
    <inkml:brush xml:id="br0">
      <inkml:brushProperty name="width" value="0.05" units="cm"/>
      <inkml:brushProperty name="height" value="0.05" units="cm"/>
    </inkml:brush>
  </inkml:definitions>
  <inkml:trace contextRef="#ctx0" brushRef="#br0">153 0 5529 0 0,'3'19'4239'0'0,"4"10"-3264"0"0,2 7-580 0 0,-6-12 311 0 0,0-1-1 0 0,-2 1 1 0 0,-1 0 0 0 0,0 0-1 0 0,-6 29 1 0 0,4-43-341 0 0,0-2 1 0 0,0 1-1 0 0,-1 0 0 0 0,0-1 1 0 0,-1 1-1 0 0,1-1 1 0 0,-2 0-1 0 0,0-1 1 0 0,1 1-1 0 0,-1 0 1 0 0,-1-1-1 0 0,0 0 1 0 0,-1 0-1 0 0,1-1 1 0 0,-1 0-1 0 0,-13 10 1 0 0,19-15-475 0 0,-1 0-1 0 0,0 0 1 0 0,1 0 0 0 0,-1 0 0 0 0,0 0 0 0 0,-1 0 0 0 0,2-1 0 0 0,-1 1 0 0 0,-1-1 0 0 0,2 1 0 0 0,-2-1 0 0 0,1 0 0 0 0,1 0 0 0 0,-2 0 0 0 0,1 0 0 0 0,0 0 0 0 0,0 0 0 0 0,-1 0-1 0 0,2-1 1 0 0,-2 1 0 0 0,1-1 0 0 0,0 1 0 0 0,0-1 0 0 0,-3-2 0 0 0,2 1-180 0 0,1 1 0 0 0,1 0 0 0 0,-2-2-1 0 0,1 1 1 0 0,0 1 0 0 0,1-1 0 0 0,-1-1 0 0 0,0 2 0 0 0,1-2-1 0 0,0 1 1 0 0,0 0 0 0 0,-1-1 0 0 0,1 1 0 0 0,0-1 0 0 0,0 1-1 0 0,1 0 1 0 0,-1-1 0 0 0,1 0 0 0 0,-1-3 0 0 0,0-12-193 0 0,1-1 348 0 0</inkml:trace>
</inkml:ink>
</file>

<file path=ppt/ink/ink4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0.554"/>
    </inkml:context>
    <inkml:brush xml:id="br0">
      <inkml:brushProperty name="width" value="0.05" units="cm"/>
      <inkml:brushProperty name="height" value="0.05" units="cm"/>
    </inkml:brush>
  </inkml:definitions>
  <inkml:trace contextRef="#ctx0" brushRef="#br0">1 4 4145 0 0,'0'-3'7454'0'0,"0"3"-7316"0"0,7 0 991 0 0,-5 0-1072 0 0,-1 0 1 0 0,1 1-1 0 0,0-1 0 0 0,0 1 0 0 0,-1-1 0 0 0,1 1 0 0 0,0-1 0 0 0,-1 1 0 0 0,2 1 1 0 0,-1 0 164 0 0,1 0 1 0 0,-2-1-1 0 0,1 2 0 0 0,0-1 1 0 0,-1 0-1 0 0,0 0 1 0 0,3 4-1 0 0,-4-5-217 0 0,0-1-1 0 0,0 0 0 0 0,1 1 0 0 0,-1-1 0 0 0,0 0 1 0 0,0 1-1 0 0,1-1 0 0 0,-1 1 0 0 0,0-1 0 0 0,0 0 1 0 0,0 0-1 0 0,0 0 0 0 0,0 1 0 0 0,0-1 0 0 0,0 1 1 0 0,0-1-1 0 0,0 0 0 0 0,0 1 0 0 0,0-1 0 0 0,0 1 1 0 0,0-1-1 0 0,0 1 0 0 0,0-1 0 0 0,0 0 0 0 0,0 1 1 0 0,0-1-1 0 0,-1 0 0 0 0,1 0 0 0 0,0 0 0 0 0,0 1 1 0 0,-1-1-1 0 0,1 0 0 0 0,0 1 0 0 0,0-1 0 0 0,-1 0 1 0 0,1 1-1 0 0,0-1 0 0 0,-1 0 0 0 0,1 1 0 0 0,0-1 1 0 0,-1 0-1 0 0,1 0 0 0 0,-1 0 0 0 0,1 1 0 0 0,0-1 1 0 0,-1 0-1 0 0,1 0 0 0 0,0 0 0 0 0,0 0 0 0 0,-1 0 1 0 0,1 0-1 0 0,0 0 0 0 0,-1 0 0 0 0,1 0 0 0 0,-1 0 1 0 0,0 0-100 0 0,1-1-725 0 0,-1 0 804 0 0,1 1 0 0 0,0 0 0 0 0,-1-1 0 0 0,1 1 0 0 0,0-1 0 0 0,0 1 0 0 0,0 0 0 0 0,0 0 0 0 0,-1-1 0 0 0,1 1 0 0 0,-1 0 0 0 0,1 0 1 0 0,-1 0-1 0 0,1 0 0 0 0,-1 0 0 0 0,1 0 0 0 0,-1 0 0 0 0,1 0 0 0 0,-1-1 0 0 0,0 1 0 0 0,1 0-29 0 0,0 0 0 0 0,-1 0 1 0 0,1 0-1 0 0,-1 0 0 0 0,1 0 1 0 0,-1-1-1 0 0,1 1 0 0 0,-1 0 0 0 0,1 0 1 0 0,-1-1-1 0 0,0 1 0 0 0,1 0 0 0 0,0-1 1 0 0,-1 1-1 0 0,1 0 0 0 0,0-1 1 0 0,0 1-1 0 0,-1-1 0 0 0,1 1 0 0 0,0 0 1 0 0,-1 0-1 0 0,1-1 0 0 0,-1 0 0 0 0,1 0-30 0 0,0 1 0 0 0,0 0 0 0 0,0-1 0 0 0,1 1 0 0 0,-1-1 0 0 0,0 1-1 0 0,0 0 1 0 0,0-1 0 0 0,0 1 0 0 0,0-1 0 0 0,1 1 0 0 0,-1 0 0 0 0,0 0 0 0 0,0 0-1 0 0,0 0 1 0 0,1-1 0 0 0,-1 1 0 0 0,0 0 0 0 0,0 0 0 0 0,0-1 0 0 0,0 1-1 0 0,0 0 1 0 0,1 0 0 0 0,-1-1 0 0 0,1 1 0 0 0,-1 0 0 0 0,0 0 0 0 0,1 0-1 0 0,-1 0 1 0 0,0 0 0 0 0,1-1 0 0 0,-1 1 0 0 0,1 0 0 0 0,-1 0 0 0 0,0 0-1 0 0,1 0 1 0 0,-1 0 0 0 0,1 0 0 0 0,-1 0 0 0 0,0 0 0 0 0,0 1 0 0 0,0-1-1 0 0,1 0 1 0 0,1 0 81 0 0,-1 0 0 0 0,1 0 0 0 0,-1 0 0 0 0,0 0 0 0 0,1 0 0 0 0,-1 0 0 0 0,1 0 0 0 0,-2 1 0 0 0,2-1 0 0 0,-1 1 0 0 0,3 0 0 0 0,-5 1 1923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9.142"/>
    </inkml:context>
    <inkml:brush xml:id="br0">
      <inkml:brushProperty name="width" value="0.05" units="cm"/>
      <inkml:brushProperty name="height" value="0.05" units="cm"/>
    </inkml:brush>
  </inkml:definitions>
  <inkml:trace contextRef="#ctx0" brushRef="#br0">244 423 5985 0 0,'6'-15'5268'0'0,"16"-11"-5141"0"0,-13 17 369 0 0,12-15 473 0 0,-2-1 1 0 0,0-1-1 0 0,-2-1 1 0 0,-1 0 0 0 0,-1-1-1 0 0,15-41 1 0 0,-28 64-852 0 0,-1-1 0 0 0,0 0 0 0 0,0 0 1 0 0,0 1-1 0 0,0-1 0 0 0,-1 0 0 0 0,0 0 0 0 0,0 0 1 0 0,-1 0-1 0 0,0 0 0 0 0,0 1 0 0 0,0-1 1 0 0,-1 0-1 0 0,1 1 0 0 0,-5-8 0 0 0,5 10-59 0 0,-1-1-1 0 0,0 1 1 0 0,0 0-1 0 0,0 0 1 0 0,-1 0-1 0 0,1 1 0 0 0,-1-1 1 0 0,1 1-1 0 0,-1-1 1 0 0,0 1-1 0 0,0 0 1 0 0,0 0-1 0 0,0 0 1 0 0,-1 0-1 0 0,1 1 1 0 0,0-1-1 0 0,-1 1 0 0 0,1 0 1 0 0,-1 0-1 0 0,1 0 1 0 0,-1 0-1 0 0,0 1 1 0 0,1 0-1 0 0,-1-1 1 0 0,-5 2-1 0 0,0 0-41 0 0,0 0 1 0 0,0 1-1 0 0,1 0 1 0 0,-1 0-1 0 0,0 1 0 0 0,1 1 1 0 0,-1-1-1 0 0,1 1 1 0 0,0 1-1 0 0,0 0 0 0 0,-9 7 1 0 0,-8 7-414 0 0,-42 44 0 0 0,55-50 130 0 0,-1 1-1 0 0,1 1 1 0 0,1 0 0 0 0,1 1-1 0 0,0 0 1 0 0,1 0-1 0 0,1 1 1 0 0,1 0-1 0 0,-11 35 1 0 0,15-39 231 0 0,0 0 1 0 0,1 0-1 0 0,1 0 0 0 0,0 0 0 0 0,0 0 1 0 0,2 0-1 0 0,-1 0 0 0 0,2 1 1 0 0,0-1-1 0 0,0-1 0 0 0,1 1 1 0 0,1 0-1 0 0,0-1 0 0 0,10 22 1 0 0,1-11-4 0 0,0 0 1 0 0,1-1-1 0 0,1-1 1 0 0,1 0-1 0 0,36 31 1 0 0,26 30-41 0 0,-77-79 81 0 0,-1 0 0 0 0,1 1 1 0 0,0-1-1 0 0,-1 1 0 0 0,0-1 1 0 0,0 1-1 0 0,0 0 0 0 0,0 0 1 0 0,-1 0-1 0 0,1 0 0 0 0,-1 0 1 0 0,0 0-1 0 0,1 8 0 0 0,-3-9 2 0 0,1 0-1 0 0,0 0 0 0 0,-1 0 1 0 0,0 0-1 0 0,0 0 1 0 0,0 0-1 0 0,0 0 1 0 0,0 0-1 0 0,-1 0 0 0 0,1-1 1 0 0,-1 1-1 0 0,1 0 1 0 0,-1-1-1 0 0,0 1 0 0 0,0-1 1 0 0,-1 0-1 0 0,1 1 1 0 0,0-1-1 0 0,-4 2 1 0 0,-3 2 154 0 0,1 0 1 0 0,-1-1 0 0 0,0 0 0 0 0,-1-1-1 0 0,1 0 1 0 0,-1 0 0 0 0,0-1 0 0 0,0 0 0 0 0,0-1-1 0 0,0 0 1 0 0,0-1 0 0 0,0 0 0 0 0,-1 0 0 0 0,1-1-1 0 0,0-1 1 0 0,-1 1 0 0 0,1-2 0 0 0,0 1 0 0 0,0-2-1 0 0,0 1 1 0 0,-12-5 0 0 0,2-4-962 0 0</inkml:trace>
</inkml:ink>
</file>

<file path=ppt/ink/ink4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2.233"/>
    </inkml:context>
    <inkml:brush xml:id="br0">
      <inkml:brushProperty name="width" value="0.05" units="cm"/>
      <inkml:brushProperty name="height" value="0.05" units="cm"/>
    </inkml:brush>
  </inkml:definitions>
  <inkml:trace contextRef="#ctx0" brushRef="#br0">8 46 8754 0 0,'-1'0'386'0'0,"0"-1"0"0"0,1 0 0 0 0,-1 1-1 0 0,0-1 1 0 0,0 0 0 0 0,1 0 0 0 0,0 1 0 0 0,0-1 0 0 0,-1 0 0 0 0,1 0 0 0 0,-1 0 0 0 0,1 0 0 0 0,0 0 0 0 0,0 0-1 0 0,-1 0 1 0 0,1 0 0 0 0,0 0 0 0 0,0 1 0 0 0,0-1 0 0 0,0 0 0 0 0,0-2 0 0 0,1 2-340 0 0,-1 0 0 0 0,1 1 1 0 0,-1-1-1 0 0,1 0 0 0 0,-1 0 1 0 0,0 0-1 0 0,1 0 0 0 0,0 0 1 0 0,-1 0-1 0 0,1 1 0 0 0,0-1 1 0 0,0 0-1 0 0,0 1 0 0 0,0-1 0 0 0,-1 0 1 0 0,1 1-1 0 0,0-1 0 0 0,0 1 1 0 0,0-1-1 0 0,0 1 0 0 0,1 0 1 0 0,4-3-3 0 0,1 1 1 0 0,-1 0 0 0 0,1 2-1 0 0,-1-2 1 0 0,0 2 0 0 0,1-1-1 0 0,-1 1 1 0 0,0 0 0 0 0,1 0-1 0 0,-1 1 1 0 0,0 0 0 0 0,9 1-1 0 0,-8 1-43 0 0,2 0 0 0 0,-1 1 0 0 0,0-1 0 0 0,0 1 0 0 0,-1 1 0 0 0,1-1-1 0 0,-1 2 1 0 0,7 4 0 0 0,5 9-97 0 0,-1 0 1 0 0,0 1-1 0 0,-2 0 0 0 0,27 43 0 0 0,17 21 91 0 0,-7-13-133 0 0,-50-61-310 0 0,3 3-1157 0 0</inkml:trace>
</inkml:ink>
</file>

<file path=ppt/ink/ink4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2.587"/>
    </inkml:context>
    <inkml:brush xml:id="br0">
      <inkml:brushProperty name="width" value="0.05" units="cm"/>
      <inkml:brushProperty name="height" value="0.05" units="cm"/>
    </inkml:brush>
  </inkml:definitions>
  <inkml:trace contextRef="#ctx0" brushRef="#br0">354 4 1368 0 0,'-1'-1'949'0'0,"0"1"-1"0"0,0 0 1 0 0,0 0 0 0 0,0-1-1 0 0,-1 1 1 0 0,1-1-1 0 0,0 1 1 0 0,0 0-1 0 0,0-1 1 0 0,0 1-1 0 0,-1 0 1 0 0,1 0 0 0 0,1 0-1 0 0,-2 0 1 0 0,1 0-1 0 0,0 0 1 0 0,-1 1-1 0 0,-1 0 1 0 0,-7 6 5103 0 0,0 5-7947 0 0,-56 80 1975 0 0,3 2 1 0 0,-77 160-1 0 0,130-233-959 0 0,2 0 0 0 0,-10 34 1 0 0,13-31-6760 0 0</inkml:trace>
</inkml:ink>
</file>

<file path=ppt/ink/ink4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6.991"/>
    </inkml:context>
    <inkml:brush xml:id="br0">
      <inkml:brushProperty name="width" value="0.05" units="cm"/>
      <inkml:brushProperty name="height" value="0.05" units="cm"/>
    </inkml:brush>
  </inkml:definitions>
  <inkml:trace contextRef="#ctx0" brushRef="#br0">64 78 5985 0 0,'0'0'464'0'0,"1"-11"10475"0"0,0 11-10959 0 0,-1 0 0 0 0,1-1 0 0 0,0 1 1 0 0,-1 0-1 0 0,1-1 0 0 0,-1 1 0 0 0,1 0 1 0 0,-1 0-1 0 0,0 0 0 0 0,1 0 0 0 0,0-1 1 0 0,-1 1-1 0 0,1 0 0 0 0,0 0 0 0 0,-1 0 0 0 0,1 0 1 0 0,0 0-1 0 0,-1 1 0 0 0,1-1 0 0 0,-1 0 1 0 0,0 0-1 0 0,1 0 0 0 0,-1 1 0 0 0,1-1 1 0 0,0 0-1 0 0,-1 0 0 0 0,1 1 0 0 0,-1-1 1 0 0,1 1-1 0 0,-1-1 0 0 0,1 0 0 0 0,-1 1 0 0 0,0-1 1 0 0,1 1-11 0 0,0 1 1 0 0,0 0 0 0 0,0-1 0 0 0,-1 0-1 0 0,1 1 1 0 0,-1-1 0 0 0,1 1 0 0 0,-1-1-1 0 0,0 0 1 0 0,0 1 0 0 0,0 0-1 0 0,0 0 1 0 0,0-2 0 0 0,0 2 0 0 0,0 0-1 0 0,-1 1 1 0 0,1-2 22 0 0,0 1-1 0 0,0-1 0 0 0,0 0 1 0 0,0 0-1 0 0,-1 0 1 0 0,1 0-1 0 0,0 0 0 0 0,-1 0 1 0 0,1 0-1 0 0,-1 0 1 0 0,1 0-1 0 0,-1-1 1 0 0,1 2-1 0 0,-1-1 0 0 0,1 0 1 0 0,-1 0-1 0 0,1-1 1 0 0,-1 1-1 0 0,0-1 0 0 0,0 1 1 0 0,0 0-1 0 0,0-1 1 0 0,1 1-1 0 0,-1 0 0 0 0,0-1 1 0 0,0 1-1 0 0,0-1 1 0 0,-1 1-1 0 0,1-1 1 0 0,1 1-1 0 0,-1-1 0 0 0,0 0 1 0 0,-1 0-1 0 0,1 0 1 0 0,0 0-1 0 0,0 0 0 0 0,1 0 1 0 0,-2 0-1 0 0,1 0 1 0 0,-2 0-1 0 0,0-2-155 0 0,-1 1 1 0 0,1 0-1 0 0,0-1 0 0 0,0 1 1 0 0,-1-1-1 0 0,2 0 0 0 0,-2 0 1 0 0,2 1-1 0 0,-1-2 0 0 0,1 0 1 0 0,-4-2-1 0 0,5 4 57 0 0,-1 0 0 0 0,1-1 1 0 0,-1 0-1 0 0,1 0 0 0 0,0 1 0 0 0,0-2 1 0 0,0 1-1 0 0,-1 1 0 0 0,1-2 0 0 0,1 1 1 0 0,-1 1-1 0 0,1-2 0 0 0,-1 1 0 0 0,1 0 1 0 0,0 0-1 0 0,-1-1 0 0 0,1 1 0 0 0,0 0 1 0 0,0-1-1 0 0,0 2 0 0 0,1-2 0 0 0,-1 1 1 0 0,1 0-1 0 0,-1 0 0 0 0,0-1 0 0 0,1 2 0 0 0,0-2 1 0 0,0 1-1 0 0,0 0 0 0 0,0 1 0 0 0,0-2 1 0 0,0 1-1 0 0,0 1 0 0 0,1-1 0 0 0,0 0 1 0 0,-1 0-1 0 0,4-1 0 0 0,-3 0-42 0 0,1 2 0 0 0,0-1 0 0 0,-1 0 0 0 0,1 0 0 0 0,0 1 0 0 0,0-1 0 0 0,0 1 0 0 0,0-1 1 0 0,0 1-1 0 0,0 1 0 0 0,1-1 0 0 0,-1 0 0 0 0,0 1 0 0 0,0-1 0 0 0,1 1 0 0 0,-1 0 0 0 0,1 0 0 0 0,-1 0 0 0 0,0 1 0 0 0,0 0 0 0 0,1-1 0 0 0,-1 1 0 0 0,0-1 0 0 0,0 2 0 0 0,4 1 0 0 0,-4-1 269 0 0,-1-1 0 0 0,0 1 0 0 0,1 0 0 0 0,-2 0 0 0 0,1 0 0 0 0,0 1 0 0 0,0-2 0 0 0,-1 2 0 0 0,1 0 0 0 0,0-1 0 0 0,-1 1 0 0 0,0-1 0 0 0,0 1-1 0 0,0 0 1 0 0,0-1 0 0 0,0 1 0 0 0,0 0 0 0 0,-1 0 0 0 0,1 0 0 0 0,-1 0 0 0 0,0 0 0 0 0,0-1 0 0 0,0 2 0 0 0,0-2 0 0 0,-1 1 0 0 0,1 0 0 0 0,-1 0 0 0 0,0 0 0 0 0,0-1-1 0 0,-2 3 1 0 0,3-2-21 0 0,0 0-1 0 0,-1-2 0 0 0,0 2 1 0 0,0-1-1 0 0,0 0 0 0 0,-1 0 1 0 0,2 1-1 0 0,-2-2 0 0 0,1 1 1 0 0,-1 0-1 0 0,0 0 0 0 0,1-1 1 0 0,-1 1-1 0 0,0 0 0 0 0,1 0 1 0 0,-1-2-1 0 0,-1 2 0 0 0,1-1 1 0 0,0 0-1 0 0,0 1 0 0 0,-1-2 1 0 0,2 1-1 0 0,-2 0 0 0 0,1-1 1 0 0,0 1-1 0 0,-1-1 0 0 0,1 1 1 0 0,0-1-1 0 0,-1 0 0 0 0,1 0 1 0 0,-1 0-1 0 0,1 0 0 0 0,0 0 1 0 0,-1-1-1 0 0,0 1 0 0 0,-3-2 1 0 0,2 1-260 0 0,0-2 0 0 0,-1 1 1 0 0,0 0-1 0 0,1 0 1 0 0,0-1-1 0 0,-1 0 0 0 0,2 0 1 0 0,-2 0-1 0 0,-4-7 1 0 0,8 9 46 0 0,0 0 1 0 0,0 0 0 0 0,0 0-1 0 0,0-1 1 0 0,1 1 0 0 0,0 0-1 0 0,-1 0 1 0 0,1-1 0 0 0,-1 0-1 0 0,1 1 1 0 0,-1 0 0 0 0,1-1-1 0 0,0 1 1 0 0,0-1 0 0 0,0 1-1 0 0,0-1 1 0 0,0 1 0 0 0,0-1-1 0 0,0 0 1 0 0,0 1 0 0 0,1 0-1 0 0,-1-1 1 0 0,1 0 0 0 0,-1 1 0 0 0,1 0-1 0 0,-1 0 1 0 0,0-1 0 0 0,1 1-1 0 0,0 0 1 0 0,0 0 0 0 0,0-1-1 0 0,0 1 1 0 0,1 0 0 0 0,-2 0-1 0 0,1 0 1 0 0,2-1 0 0 0,-1 0 63 0 0,1 0 0 0 0,0 0 0 0 0,-1 0 0 0 0,2 0 1 0 0,-2 1-1 0 0,1-1 0 0 0,0 1 0 0 0,1-1 0 0 0,-1 1 1 0 0,0 1-1 0 0,0-1 0 0 0,1 0 0 0 0,-1 1 0 0 0,4-1 1 0 0,-5 1 84 0 0,0 0 0 0 0,0 0 0 0 0,-1 0 0 0 0,1 0 0 0 0,0 0 0 0 0,0 1 0 0 0,-1-1 0 0 0,0 0 0 0 0,1 1 0 0 0,0 0 0 0 0,-1-1 0 0 0,1 0 0 0 0,-1 1 0 0 0,1 0 0 0 0,-1 0 0 0 0,0 0 0 0 0,1 0 0 0 0,-1 0 0 0 0,1 0 0 0 0,-2 0 0 0 0,2 1 0 0 0,-1-1 0 0 0,0 1 0 0 0,0-2 0 0 0,0 2 0 0 0,0 0 0 0 0,-1-1 0 0 0,1 0 0 0 0,0 1 0 0 0,0 2 0 0 0,-1-3 116 0 0,1 1 0 0 0,-1-1 0 0 0,0 1 0 0 0,0-1 0 0 0,0 1 0 0 0,0 0 0 0 0,0 0 0 0 0,-1-1 0 0 0,1 0 1 0 0,0 1-1 0 0,-1 0 0 0 0,1 0 0 0 0,-1-2 0 0 0,0 2 0 0 0,1 0 0 0 0,-1-1 0 0 0,1 0 0 0 0,-2 1 0 0 0,1-1 0 0 0,0 1 0 0 0,0-1 1 0 0,0 0-1 0 0,0 0 0 0 0,0 0 0 0 0,0 0 0 0 0,-1 0 0 0 0,-1 1 0 0 0,2-1-95 0 0,-1-1-1 0 0,1 1 1 0 0,0 0 0 0 0,0-1-1 0 0,0 1 1 0 0,0-1 0 0 0,-1 1-1 0 0,1-1 1 0 0,0 0 0 0 0,0 1-1 0 0,-1-1 1 0 0,1 0 0 0 0,-1 0 0 0 0,2 0-1 0 0,-1 0 1 0 0,-1 0 0 0 0,1-1-1 0 0,-1 1 1 0 0,1 0 0 0 0,0-1-1 0 0,0 1 1 0 0,0-1 0 0 0,-1 1-1 0 0,1-1 1 0 0,1 0 0 0 0,-2 1-1 0 0,1-1 1 0 0,0 1 0 0 0,0-1-1 0 0,0 0 1 0 0,0 0 0 0 0,1 0-1 0 0,-1 0 1 0 0,0 0 0 0 0,-1-1-1 0 0,1 1-133 0 0,0 0 0 0 0,1 0 0 0 0,0-1 0 0 0,-1 2-1 0 0,1-1 1 0 0,-1 0 0 0 0,1-1 0 0 0,-1 1 0 0 0,1 0 0 0 0,0 0-1 0 0,0 0 1 0 0,-1 0 0 0 0,1-1 0 0 0,0 1 0 0 0,0 0-1 0 0,0 0 1 0 0,1 0 0 0 0,-1-1 0 0 0,0 1 0 0 0,0 0-1 0 0,1 0 1 0 0,-1 0 0 0 0,1 0 0 0 0,-1 0 0 0 0,1-1-1 0 0,-1 1 1 0 0,0 1 0 0 0,1-1 0 0 0,0 0 0 0 0,0 0-1 0 0,0 0 1 0 0,0 0 0 0 0,0 0 0 0 0,-1 0 0 0 0,1 1 0 0 0,0-1-1 0 0,0 1 1 0 0,0-1 0 0 0,0 0 0 0 0,1 1 0 0 0,-2-1-1 0 0,1 1 1 0 0,0-1 0 0 0,1 1 0 0 0,-1-1 0 0 0,0 1-1 0 0,0 0 1 0 0,0 0 0 0 0,1 0 0 0 0,-1 0 0 0 0,0 0-1 0 0,0 0 1 0 0,0 0 0 0 0,0 0 0 0 0,1 0 0 0 0,-1 1 0 0 0,0-1-1 0 0,0 1 1 0 0,0-1 0 0 0,0 1 0 0 0,0-1 0 0 0,1 1-1 0 0,-1 0 1 0 0,-1-1 0 0 0,1 1 0 0 0,2 1 0 0 0,-3-2 121 0 0,1 1 1 0 0,0-1-1 0 0,0 1 1 0 0,-1 0-1 0 0,0-1 1 0 0,1 1-1 0 0,-1 0 1 0 0,1-1-1 0 0,0 0 0 0 0,-1 1 1 0 0,1 0-1 0 0,-1 0 1 0 0,0 0-1 0 0,1 0 1 0 0,-1 0-1 0 0,0-1 1 0 0,1 2-1 0 0,-1-1 96 0 0,0-1 0 0 0,0 1 0 0 0,0-1-1 0 0,0 1 1 0 0,-1-1 0 0 0,1 1 0 0 0,0-1-1 0 0,0 1 1 0 0,0-1 0 0 0,-1 0 0 0 0,1 0-1 0 0,0 1 1 0 0,0-1 0 0 0,-1 1 0 0 0,1-1-1 0 0,0 1 1 0 0,-1-1 0 0 0,1 0 0 0 0,-1 1-1 0 0,1-1 1 0 0,0 0 0 0 0,-1 1 0 0 0,0 0 49 0 0,0-1 1 0 0,0 1 0 0 0,0-1-1 0 0,0 0 1 0 0,-1 0 0 0 0,2 0-1 0 0,-1 0 1 0 0,0 1 0 0 0,0-1 0 0 0,-1 0-1 0 0,1 0 1 0 0,1 0 0 0 0,-1 0-1 0 0,-2-1 1 0 0,-10-4-1292 0 0,11 3 769 0 0,1 1 0 0 0,0-1 0 0 0,0 0 0 0 0,0 0 0 0 0,-1 0-1 0 0,1 0 1 0 0,0 0 0 0 0,1 1 0 0 0,-1-2 0 0 0,1 1 0 0 0,-1 0 0 0 0,1 0 0 0 0,-1-4-1 0 0,0 5 223 0 0,1 0 0 0 0,0 0 0 0 0,0 0 0 0 0,0 1 0 0 0,0-1-1 0 0,0 0 1 0 0,0 0 0 0 0,0 0 0 0 0,0 0 0 0 0,0 1 0 0 0,0-1-1 0 0,0 1 1 0 0,1-1 0 0 0,-1 0 0 0 0,0 0 0 0 0,1 0-1 0 0,-1 1 1 0 0,1-1 0 0 0,-1 0 0 0 0,1 0 0 0 0,-1 1 0 0 0,0 0-1 0 0,0-1 1 0 0,1 0 0 0 0,0 1 0 0 0,-1-1 0 0 0,1 1 0 0 0,0-1-1 0 0,0 1 1 0 0,-1-1 0 0 0,1 1 0 0 0,0-1 0 0 0,-1 1-1 0 0,1 0 1 0 0,0-1 0 0 0,-1 1 0 0 0,1 0 0 0 0,0 0 0 0 0,0 0-1 0 0,0 0 1 0 0,2 0 196 0 0,-1 1-1 0 0,0-1 1 0 0,-1 1-1 0 0,2 0 0 0 0,-1 0 1 0 0,-1 0-1 0 0,1 0 1 0 0,0 0-1 0 0,2 2 1 0 0,-4-3-21 0 0,1 1 0 0 0,-1-1 0 0 0,1 0 0 0 0,-1 1-1 0 0,1-1 1 0 0,0 0 0 0 0,-1 1 0 0 0,1-1 0 0 0,-1 1 0 0 0,0-1 0 0 0,0 0 0 0 0,0 0 0 0 0,1 1 0 0 0,-1-1 0 0 0,0 1 0 0 0,1-1 0 0 0,-1 1 0 0 0,0-1 0 0 0,1 1 0 0 0,-1 0 0 0 0,0-1 0 0 0,0 1 0 0 0,0-1 0 0 0,0 0 0 0 0,1 1 0 0 0,-1 0 0 0 0,0-1 0 0 0,0 1 0 0 0,0-1 0 0 0,0 1 0 0 0,-1 0 0 0 0,1-1 0 0 0,0 1 0 0 0,0 0 0 0 0,0-1 0 0 0,-3 1 555 0 0,2 0 0 0 0,-1 1 0 0 0,0-2 0 0 0,0 1 0 0 0,0 0 0 0 0,0-1 0 0 0,0 0 0 0 0,0 1 0 0 0,-1-1 0 0 0,-1 1 0 0 0,2-1-1072 0 0,0 0 352 0 0,1 1-1 0 0,-1-1 1 0 0,0 0 0 0 0,0 0 0 0 0,1 0 0 0 0,-1 0 0 0 0,0 0 0 0 0,1-1 0 0 0,0 1 0 0 0,-1-1 0 0 0,0 1 0 0 0,0-1 0 0 0,1 1-1 0 0,0 0 1 0 0,-1-1 0 0 0,0 0 0 0 0,1 0 0 0 0,0 0 0 0 0,0 0 0 0 0,-1 0 0 0 0,1 0 0 0 0,0 0 0 0 0,0 0 0 0 0,0-1 0 0 0,-1 1 0 0 0,1 0-1 0 0,0 0 1 0 0,0-4 0 0 0,-2-2 155 0 0</inkml:trace>
</inkml:ink>
</file>

<file path=ppt/ink/ink4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7.464"/>
    </inkml:context>
    <inkml:brush xml:id="br0">
      <inkml:brushProperty name="width" value="0.05" units="cm"/>
      <inkml:brushProperty name="height" value="0.05" units="cm"/>
    </inkml:brush>
  </inkml:definitions>
  <inkml:trace contextRef="#ctx0" brushRef="#br0">33 2 6913 0 0,'-6'-1'13907'0'0,"1"12"-13931"0"0,0 1-1 0 0,1 1 0 0 0,1-1 1 0 0,0 1-1 0 0,-1 14 0 0 0,3-20 5 0 0,0 2 0 0 0,1-1-1 0 0,0 0 1 0 0,0 0-1 0 0,1 0 1 0 0,0 0 0 0 0,0 0-1 0 0,1 0 1 0 0,5 14-1 0 0,-6-21-81 0 0,-1 1 0 0 0,1-1 0 0 0,0 0 0 0 0,0 0 0 0 0,-1 1 0 0 0,1-1 0 0 0,0 1 0 0 0,0-1 0 0 0,0-1 0 0 0,1 1 0 0 0,-1 0 1 0 0,-1 1-1 0 0,2-1 0 0 0,-1 0 0 0 0,0-1 0 0 0,1 1 0 0 0,-1-1 0 0 0,0 1 0 0 0,1-1 0 0 0,-1 1 0 0 0,1-1 0 0 0,-1 1 0 0 0,0-1 0 0 0,1 0 0 0 0,0 1 0 0 0,-1-1 0 0 0,0 0 0 0 0,1 0 0 0 0,0 0 0 0 0,0-1 0 0 0,2 0-179 0 0,-1 0 1 0 0,1 0 0 0 0,-1 1-1 0 0,1-2 1 0 0,-1 0 0 0 0,0 0 0 0 0,0 1-1 0 0,0-1 1 0 0,0 0 0 0 0,0-1-1 0 0,5-3 1 0 0,-1-2-100 0 0</inkml:trace>
</inkml:ink>
</file>

<file path=ppt/ink/ink4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7.791"/>
    </inkml:context>
    <inkml:brush xml:id="br0">
      <inkml:brushProperty name="width" value="0.05" units="cm"/>
      <inkml:brushProperty name="height" value="0.05" units="cm"/>
    </inkml:brush>
  </inkml:definitions>
  <inkml:trace contextRef="#ctx0" brushRef="#br0">1 11 10594 0 0,'5'-1'6446'0'0,"1"-1"-4830"0"0,17-4-2755 0 0,-13 5 936 0 0,1 0 0 0 0,-1 1 0 0 0,1 1 0 0 0,-2 0 0 0 0,21 4 0 0 0,-13-1 203 0 0</inkml:trace>
</inkml:ink>
</file>

<file path=ppt/ink/ink4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8.898"/>
    </inkml:context>
    <inkml:brush xml:id="br0">
      <inkml:brushProperty name="width" value="0.05" units="cm"/>
      <inkml:brushProperty name="height" value="0.05" units="cm"/>
    </inkml:brush>
  </inkml:definitions>
  <inkml:trace contextRef="#ctx0" brushRef="#br0">52 1 10138 0 0,'0'0'919'0'0,"9"4"411"0"0,-6-1-1186 0 0,1 0 0 0 0,-2 0 0 0 0,2 0 0 0 0,-1 0 1 0 0,0 1-1 0 0,-1-1 0 0 0,1 1 0 0 0,0 0 0 0 0,-1-1 1 0 0,0 2-1 0 0,0-2 0 0 0,-1 1 0 0 0,1 1 1 0 0,0-1-1 0 0,-1 0 0 0 0,0 1 0 0 0,0-1 0 0 0,-1 1 1 0 0,1-1-1 0 0,-1 0 0 0 0,0 1 0 0 0,-1 7 0 0 0,1-11-42 0 0,0 0 0 0 0,0 1-1 0 0,-1 0 1 0 0,0 0 0 0 0,0-2-1 0 0,1 2 1 0 0,-1 0 0 0 0,0-1-1 0 0,0 0 1 0 0,0 0 0 0 0,0 1-1 0 0,0-1 1 0 0,0 0 0 0 0,-1 1-1 0 0,1-2 1 0 0,0 1 0 0 0,0 0-1 0 0,-1 0 1 0 0,1 0 0 0 0,-1 0-1 0 0,1 0 1 0 0,0-1 0 0 0,-1 0-1 0 0,0 1 1 0 0,1-1 0 0 0,-1 1-1 0 0,1-1 1 0 0,-1 0 0 0 0,1 0-1 0 0,-1 1 1 0 0,-2-2 0 0 0,2 1-155 0 0,-1 0 1 0 0,1 0-1 0 0,-1-1 0 0 0,0 1 1 0 0,0-1-1 0 0,0 1 1 0 0,2-1-1 0 0,-2 0 1 0 0,0 0-1 0 0,1-1 0 0 0,-1 1 1 0 0,1 0-1 0 0,0 0 1 0 0,-1-1-1 0 0,1 0 1 0 0,1 1-1 0 0,-5-5 1 0 0,4 3-91 0 0,0-1 0 0 0,0 1 0 0 0,1-1 1 0 0,-1 1-1 0 0,0 0 0 0 0,1-1 0 0 0,0 1 1 0 0,1-1-1 0 0,-1 0 0 0 0,0 0 0 0 0,1 1 1 0 0,-1-8-1 0 0,1 10 52 0 0,0-1 0 0 0,0 0 1 0 0,1 0-1 0 0,-1 1 0 0 0,0 0 1 0 0,1-1-1 0 0,-1 0 0 0 0,1 1 1 0 0,-1-1-1 0 0,0 1 0 0 0,1-1 1 0 0,0 1-1 0 0,0 0 0 0 0,0-1 1 0 0,0 1-1 0 0,0-1 0 0 0,0 2 1 0 0,-1-2-1 0 0,2 1 0 0 0,-1 0 1 0 0,0-1-1 0 0,1 1 0 0 0,-2 1 1 0 0,2-1-1 0 0,0 0 0 0 0,-1 0 1 0 0,1 1-1 0 0,-1-1 0 0 0,0 0 1 0 0,1 1-1 0 0,0-1 0 0 0,2 0 1 0 0,-1 1 59 0 0,0 0 0 0 0,0 0 1 0 0,-1 0-1 0 0,2 1 0 0 0,-2-1 0 0 0,2 1 1 0 0,-2 0-1 0 0,1 0 0 0 0,0 0 1 0 0,-1 0-1 0 0,2 0 0 0 0,-2 0 0 0 0,1 0 1 0 0,-1 1-1 0 0,0 0 0 0 0,1-1 0 0 0,-1 1 1 0 0,0 0-1 0 0,1 0 0 0 0,-1 0 1 0 0,-1 1-1 0 0,1-1 0 0 0,0 0 0 0 0,2 4 1 0 0,-5-5 53 0 0,1-1 0 0 0,0 1 1 0 0,0-1-1 0 0,-1 0 1 0 0,1 1-1 0 0,0-1 0 0 0,0 1 1 0 0,-1-1-1 0 0,1 0 1 0 0,0 1-1 0 0,0-1 0 0 0,0 0 1 0 0,-1 0-1 0 0,1 0 1 0 0,-1 0-1 0 0,1 0 0 0 0,-1 0 1 0 0,1 1-1 0 0,0-1 1 0 0,-1 0-1 0 0,1 0 1 0 0,-1 0-1 0 0,1 0 0 0 0,-1 0 1 0 0,1 0-1 0 0,0 0 1 0 0,0 0-1 0 0,-1 0 0 0 0,1 0 1 0 0,-1 0-1 0 0,-17 2 599 0 0,14-2-817 0 0,1 0 1 0 0,0-1-1 0 0,0 1 1 0 0,0-1-1 0 0,-1 1 0 0 0,2-1 1 0 0,-2 1-1 0 0,2-1 1 0 0,-1 0-1 0 0,0-1 1 0 0,0 1-1 0 0,1-1 1 0 0,-5-1-1 0 0,7 2 75 0 0,5-3-2582 0 0,-3 1 2399 0 0,2 0-1 0 0,0 1 0 0 0,0-1 1 0 0,-1 1-1 0 0,1 0 0 0 0,0 0 0 0 0,5-1 1 0 0,-9 3 289 0 0,1-1 0 0 0,1 1 0 0 0,-1 0 0 0 0,0 0 0 0 0,0-1 0 0 0,0 1 0 0 0,-1 0 0 0 0,1 0 1 0 0,1 0-1 0 0,-1 1 0 0 0,0-1 0 0 0,0 0 0 0 0,0 0 0 0 0,-1 0 0 0 0,1 1 0 0 0,1-1 0 0 0,-1 1 0 0 0,0-1 1 0 0,0 1-1 0 0,-1-1 0 0 0,1 0 0 0 0,0 1 0 0 0,0-1 0 0 0,-1 1 0 0 0,1 0 0 0 0,0 0 0 0 0,0 0 1 0 0,0 0-1 0 0,-1 0 0 0 0,0-1 0 0 0,1 1 0 0 0,-1 0 0 0 0,1 0 0 0 0,-1 0 0 0 0,1 0 0 0 0,-1 0 0 0 0,0-1 1 0 0,1 1-1 0 0,-1 0 0 0 0,0 0 0 0 0,0 1 0 0 0,0 0 0 0 0,1 1 262 0 0,0 0 0 0 0,-1-1 0 0 0,0 1 0 0 0,0-1 0 0 0,0 1 0 0 0,0 0 0 0 0,0 0 0 0 0,0 0 0 0 0,-1-1 0 0 0,1 1 0 0 0,-1 0 0 0 0,0-1 0 0 0,0 1 0 0 0,0-1 0 0 0,0 1 1 0 0,0-1-1 0 0,-1 0 0 0 0,-2 5 0 0 0,3-6-61 0 0,0 0 0 0 0,-1 0 1 0 0,1 1-1 0 0,0-2 0 0 0,0 1 1 0 0,-1 0-1 0 0,1-1 0 0 0,-1 1 1 0 0,1 0-1 0 0,0 0 1 0 0,-1-1-1 0 0,1 1 0 0 0,-1-1 1 0 0,1 1-1 0 0,-1-1 0 0 0,1 0 1 0 0,-3 0-1 0 0,1 0-271 0 0,0 0 0 0 0,1-1 0 0 0,-1 1 0 0 0,2-1 0 0 0,-2 1 0 0 0,0-1 1 0 0,2 0-1 0 0,-5-2 0 0 0,5 3-100 0 0,-1-1 0 0 0,1 0 0 0 0,0 0 0 0 0,0 0 0 0 0,0 0 0 0 0,0 0 0 0 0,0 0 0 0 0,0 1 0 0 0,0-2 0 0 0,1 1 0 0 0,-1 0 0 0 0,0-1 0 0 0,0 2 0 0 0,1-1 0 0 0,0-1 0 0 0,-1 1 0 0 0,1-1 0 0 0,0 1 0 0 0,-1 0 0 0 0,1 0 1 0 0,0-1-1 0 0,0 1 0 0 0,0 0 0 0 0,0-1 0 0 0,0 1 0 0 0,0-1 0 0 0,0 1 0 0 0,0 0 0 0 0,1 0 0 0 0,-1-1 0 0 0,1 1 0 0 0,-1-1 0 0 0,0 1 0 0 0,1-1 0 0 0,0 0 77 0 0,0 1-1 0 0,-1 0 0 0 0,1 1 1 0 0,0-1-1 0 0,-1 0 1 0 0,1 0-1 0 0,0 0 1 0 0,-1 0-1 0 0,1 0 1 0 0,0 0-1 0 0,0 1 1 0 0,0-1-1 0 0,0 1 1 0 0,0-1-1 0 0,0 0 1 0 0,2 0-1 0 0,-2 1 237 0 0,0-1-1 0 0,0 1 1 0 0,-1 0-1 0 0,1 0 1 0 0,0 0-1 0 0,1 0 1 0 0,-1 0-1 0 0,0 1 1 0 0,0-1-1 0 0,-1 0 1 0 0,1 0-1 0 0,0 1 1 0 0,0-1-1 0 0,0 0 1 0 0,0 1-1 0 0,0-1 1 0 0,-1 1-1 0 0,1 0 1 0 0,-1-1-1 0 0,1 0 1 0 0,0 1-1 0 0,0-1 1 0 0,1 2-1 0 0,2 8 4362 0 0,-24-15-4000 0 0,17 2-2361 0 0</inkml:trace>
</inkml:ink>
</file>

<file path=ppt/ink/ink4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09.705"/>
    </inkml:context>
    <inkml:brush xml:id="br0">
      <inkml:brushProperty name="width" value="0.05" units="cm"/>
      <inkml:brushProperty name="height" value="0.05" units="cm"/>
    </inkml:brush>
  </inkml:definitions>
  <inkml:trace contextRef="#ctx0" brushRef="#br0">133 1 10594 0 0,'0'0'1115'0'0,"-1"10"2390"0"0,-15 358-779 0 0,11-328-2506 0 0,-4 36 130 0 0,7-67-326 0 0,-1 0 0 0 0,1 0 0 0 0,-1 0-1 0 0,0 0 1 0 0,-9 15 0 0 0,12-23 12 0 0,-1 0 0 0 0,1-1 0 0 0,0 1 0 0 0,-1 0-1 0 0,0 0 1 0 0,1-1 0 0 0,-1 1 0 0 0,1-1 0 0 0,-1 0-1 0 0,0 1 1 0 0,1-1 0 0 0,-1 1 0 0 0,1 0 0 0 0,-1-1-1 0 0,1 0 1 0 0,-1 1 0 0 0,0-1 0 0 0,0 1 0 0 0,0-1-1 0 0,0 0 1 0 0,1 0 0 0 0,-1 0 0 0 0,1 1 0 0 0,-1-1-1 0 0,0 0 1 0 0,0 0 0 0 0,-1 0 0 0 0,1-1-29 0 0,0 1-1 0 0,-1-1 1 0 0,0 0 0 0 0,0 0 0 0 0,2 0 0 0 0,-2 1 0 0 0,1-1 0 0 0,-1 0-1 0 0,1 0 1 0 0,0 0 0 0 0,0 0 0 0 0,-2-2 0 0 0,-1-3-109 0 0,0 0 0 0 0,-1 0-1 0 0,2 0 1 0 0,-1 0 0 0 0,-3-9 0 0 0,4 8-62 0 0,1-2-1 0 0,0 1 1 0 0,1-1-1 0 0,-1 1 1 0 0,1-1 0 0 0,1 1-1 0 0,0-1 1 0 0,0 1-1 0 0,1-1 1 0 0,0 0-1 0 0,0 2 1 0 0,0-2 0 0 0,2 1-1 0 0,-1-1 1 0 0,1 2-1 0 0,0-1 1 0 0,0 0-1 0 0,8-11 1 0 0,-1 2-501 0 0,2-1 0 0 0,0 2 0 0 0,1-1 0 0 0,0 2 0 0 0,2 0 0 0 0,25-21 0 0 0,0 8-1734 0 0,-37 27 2246 0 0,-1-1 0 0 0,2 0-1 0 0,-2 1 1 0 0,2 0 0 0 0,-2 0 0 0 0,2 0-1 0 0,-2 0 1 0 0,2 0 0 0 0,-1 1-1 0 0,1-1 1 0 0,-2 1 0 0 0,7 0-1 0 0,-7 0 92 0 0,-1 1-1 0 0,0-1 0 0 0,-1 1 0 0 0,1-1 0 0 0,0 1 0 0 0,0-1 0 0 0,0 1 1 0 0,0-1-1 0 0,0 1 0 0 0,0 0 0 0 0,-1-1 0 0 0,0 1 0 0 0,3 1 0 0 0,-2 1-225 0 0</inkml:trace>
</inkml:ink>
</file>

<file path=ppt/ink/ink4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1.424"/>
    </inkml:context>
    <inkml:brush xml:id="br0">
      <inkml:brushProperty name="width" value="0.05" units="cm"/>
      <inkml:brushProperty name="height" value="0.05" units="cm"/>
    </inkml:brush>
  </inkml:definitions>
  <inkml:trace contextRef="#ctx0" brushRef="#br0">19 2 5065 0 0,'16'0'6473'0'0,"-9"-1"-6044"0"0,0 1 0 0 0,0 0 0 0 0,1 0 0 0 0,-1 1 0 0 0,1 1 0 0 0,7 0-1 0 0,-7 2 4 0 0,0-2 0 0 0,1 2 0 0 0,-1 0 0 0 0,0 0-1 0 0,9 7 1 0 0,-14-9-337 0 0,-1 0 0 0 0,1 0 0 0 0,-1 1 0 0 0,1-2 1 0 0,-1 2-1 0 0,0-1 0 0 0,0 1 0 0 0,1 0 0 0 0,-2 0 0 0 0,1 0 0 0 0,0-1 0 0 0,-1 2 0 0 0,0-2 0 0 0,0 2 0 0 0,1-1 1 0 0,-1 0-1 0 0,0 4 0 0 0,-1-5-96 0 0,0 0 1 0 0,-1 0 0 0 0,1 0-1 0 0,-1-1 1 0 0,1 2-1 0 0,-1-1 1 0 0,0 0 0 0 0,0-1-1 0 0,1 1 1 0 0,-1 0-1 0 0,0 0 1 0 0,0-1 0 0 0,-1 1-1 0 0,1-1 1 0 0,0 1 0 0 0,0-1-1 0 0,-1 0 1 0 0,0 1-1 0 0,1-1 1 0 0,0 1 0 0 0,-1-2-1 0 0,0 1 1 0 0,-3 2-1 0 0,-2 0-226 0 0,1 1-1 0 0,-1-2 1 0 0,0 1-1 0 0,0 0 0 0 0,-8 1 1 0 0,3-1-322 0 0,0-2 0 0 0,0 0 1 0 0,0 0-1 0 0,0-1 0 0 0,-1-1 1 0 0,-23-3-1 0 0,98 6-117 0 0,37 1-1578 0 0,-68-3-1640 0 0</inkml:trace>
</inkml:ink>
</file>

<file path=ppt/ink/ink4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2.140"/>
    </inkml:context>
    <inkml:brush xml:id="br0">
      <inkml:brushProperty name="width" value="0.05" units="cm"/>
      <inkml:brushProperty name="height" value="0.05" units="cm"/>
    </inkml:brush>
  </inkml:definitions>
  <inkml:trace contextRef="#ctx0" brushRef="#br0">915 4 4609 0 0,'-8'-3'17882'0'0,"0"6"-17816"0"0,1 0-1 0 0,0 1 0 0 0,1 0 0 0 0,-1 0 1 0 0,1 1-1 0 0,-11 9 0 0 0,-38 41 407 0 0,40-38-431 0 0,-157 182 65 0 0,43-46-4 0 0,98-118-80 0 0,-132 153 293 0 0,15 14-84 0 0,135-180-230 0 0,-55 93-424 0 0,56-94-225 0 0,1 1 1 0 0,3 0-1 0 0,-12 34 1 0 0,17-40-7015 0 0</inkml:trace>
</inkml:ink>
</file>

<file path=ppt/ink/ink4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7.929"/>
    </inkml:context>
    <inkml:brush xml:id="br0">
      <inkml:brushProperty name="width" value="0.05" units="cm"/>
      <inkml:brushProperty name="height" value="0.05" units="cm"/>
    </inkml:brush>
  </inkml:definitions>
  <inkml:trace contextRef="#ctx0" brushRef="#br0">1 30 2761 0 0,'2'-8'14619'0'0,"6"5"-14249"0"0,-1 1 0 0 0,1 1 0 0 0,0-1 0 0 0,0 1 0 0 0,0 0 0 0 0,-1 1 0 0 0,16 1 0 0 0,218-11 917 0 0,-232 9-1299 0 0,12 1 165 0 0,3 0-678 0 0,-15-2-6140 0 0,-10 4 5090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59:59.543"/>
    </inkml:context>
    <inkml:brush xml:id="br0">
      <inkml:brushProperty name="width" value="0.05" units="cm"/>
      <inkml:brushProperty name="height" value="0.05" units="cm"/>
    </inkml:brush>
  </inkml:definitions>
  <inkml:trace contextRef="#ctx0" brushRef="#br0">56 1 456 0 0,'-1'7'680'0'0,"0"1"1"0"0,-1-1-1 0 0,0 1 1 0 0,0-1-1 0 0,-1 0 0 0 0,-3 8 1 0 0,-6 15 1112 0 0,6-10-1290 0 0,0 0 0 0 0,1 1 0 0 0,1 0-1 0 0,2-1 1 0 0,0 1 0 0 0,0 23 0 0 0,2-39-504 0 0,1 1 0 0 0,-1-1-1 0 0,1 0 1 0 0,0 1 0 0 0,0-1 0 0 0,1 0 0 0 0,0 0 0 0 0,-1 0 0 0 0,2 0 0 0 0,-1 0-1 0 0,1 0 1 0 0,-1-1 0 0 0,1 1 0 0 0,0-1 0 0 0,1 0 0 0 0,-1 0 0 0 0,1 0 0 0 0,0 0 0 0 0,0-1-1 0 0,0 1 1 0 0,0-1 0 0 0,1 0 0 0 0,-1 0 0 0 0,1-1 0 0 0,0 1 0 0 0,0-1 0 0 0,0 0-1 0 0,0 0 1 0 0,7 1 0 0 0,-7-2 39 0 0,0 0 0 0 0,0 0 0 0 0,1-1 0 0 0,-1 0 0 0 0,0 0-1 0 0,0 0 1 0 0,1 0 0 0 0,-1-1 0 0 0,0 0 0 0 0,0 0 0 0 0,0 0 0 0 0,0-1 0 0 0,0 1-1 0 0,0-1 1 0 0,0-1 0 0 0,-1 1 0 0 0,1-1 0 0 0,-1 1 0 0 0,1-1 0 0 0,-1-1-1 0 0,0 1 1 0 0,0 0 0 0 0,-1-1 0 0 0,1 0 0 0 0,-1 0 0 0 0,0 0 0 0 0,0 0 0 0 0,0-1-1 0 0,0 1 1 0 0,2-6 0 0 0,-2 4 257 0 0,0-1-1 0 0,0 0 1 0 0,0 0-1 0 0,-1 0 0 0 0,0 0 1 0 0,0-1-1 0 0,-1 1 1 0 0,0 0-1 0 0,0-1 1 0 0,-1 1-1 0 0,0-1 1 0 0,0 1-1 0 0,-1-1 1 0 0,0 1-1 0 0,0-1 1 0 0,0 1-1 0 0,-1 0 0 0 0,0 0 1 0 0,-1 0-1 0 0,-6-12 1 0 0,3 9 161 0 0,-1 0-1 0 0,0 1 1 0 0,0 1 0 0 0,-1-1-1 0 0,0 1 1 0 0,-1 0 0 0 0,0 1-1 0 0,0 0 1 0 0,-15-8 0 0 0,15 9-592 0 0</inkml:trace>
</inkml:ink>
</file>

<file path=ppt/ink/ink4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18.308"/>
    </inkml:context>
    <inkml:brush xml:id="br0">
      <inkml:brushProperty name="width" value="0.05" units="cm"/>
      <inkml:brushProperty name="height" value="0.05" units="cm"/>
    </inkml:brush>
  </inkml:definitions>
  <inkml:trace contextRef="#ctx0" brushRef="#br0">0 0 10594 0 0,'0'0'2941'0'0,"18"2"-178"0"0,135 8-1148 0 0,-110-9-1652 0 0,-17 1-107 0 0</inkml:trace>
</inkml:ink>
</file>

<file path=ppt/ink/ink4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0.224"/>
    </inkml:context>
    <inkml:brush xml:id="br0">
      <inkml:brushProperty name="width" value="0.05" units="cm"/>
      <inkml:brushProperty name="height" value="0.05" units="cm"/>
    </inkml:brush>
  </inkml:definitions>
  <inkml:trace contextRef="#ctx0" brushRef="#br0">162 115 2304 0 0,'-1'0'449'0'0,"0"-2"-1"0"0,-1 1 1 0 0,1-1-1 0 0,-1 0 0 0 0,2 2 1 0 0,-1-2-1 0 0,0 0 0 0 0,0 0 1 0 0,0 1-1 0 0,0-1 0 0 0,0 0 1 0 0,0 0-1 0 0,1 1 0 0 0,0-1 1 0 0,-1 0-1 0 0,1 1 0 0 0,0-1 1 0 0,0-1-1 0 0,0 1 0 0 0,0 1 1 0 0,0-4-1 0 0,1 2-113 0 0,-1 0 0 0 0,1 1 0 0 0,0-1-1 0 0,1 1 1 0 0,-1 0 0 0 0,1-1 0 0 0,-1 1 0 0 0,1 0 0 0 0,0 0-1 0 0,-1-1 1 0 0,1 2 0 0 0,0-1 0 0 0,3-2 0 0 0,4-2-38 0 0,-1 0 1 0 0,0 1-1 0 0,1 1 1 0 0,1-1 0 0 0,-1 1-1 0 0,20-5 1 0 0,-23 8-244 0 0,1 0 0 0 0,0 0-1 0 0,0 1 1 0 0,0 0 0 0 0,0 1 0 0 0,-1-1 0 0 0,1 1 0 0 0,0 0 0 0 0,-1 1 0 0 0,1 0 0 0 0,-1 0 0 0 0,1 0 0 0 0,-1 1 0 0 0,1 0-1 0 0,-1 0 1 0 0,8 7 0 0 0,-10-9-57 0 0,0 3 0 0 0,0-2-1 0 0,-1 1 1 0 0,1 0 0 0 0,0 1-1 0 0,-1-1 1 0 0,0 1 0 0 0,0-1-1 0 0,0 2 1 0 0,0-2 0 0 0,-1 1-1 0 0,0 1 1 0 0,1-1 0 0 0,-2 0-1 0 0,1 1 1 0 0,0-1 0 0 0,-1 1-1 0 0,0 0 1 0 0,0-1 0 0 0,0 1 0 0 0,-1 0-1 0 0,1 0 1 0 0,-1-1 0 0 0,-1 7-1 0 0,0-5-86 0 0,0-1 0 0 0,-1 0 0 0 0,0 0-1 0 0,0 0 1 0 0,-1 1 0 0 0,0-2 0 0 0,1 1 0 0 0,-2 0-1 0 0,2 0 1 0 0,-6 3 0 0 0,-3 5-591 0 0,0-2 0 0 0,-16 13 0 0 0,12-13-155 0 0,-2 1 0 0 0,1-2 0 0 0,-1 0 0 0 0,0-1 0 0 0,-1-1 0 0 0,0 0 1 0 0,0-2-1 0 0,0 0 0 0 0,-1-1 0 0 0,0 0 0 0 0,-24 1 0 0 0,25-5 1122 0 0,0-1-1 0 0,0 0 1 0 0,0 0-1 0 0,-22-7 7727 0 0,40 7-7893 0 0,11-6 1274 0 0,19-1-2488 0 0,-30 7 1302 0 0,60-11-169 0 0,0 2 0 0 0,92 1 0 0 0,-105 5 272 0 0,-35 3-638 0 0,0-2 0 0 0,16-2 1 0 0,-21 2-5388 0 0</inkml:trace>
</inkml:ink>
</file>

<file path=ppt/ink/ink4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0.691"/>
    </inkml:context>
    <inkml:brush xml:id="br0">
      <inkml:brushProperty name="width" value="0.05" units="cm"/>
      <inkml:brushProperty name="height" value="0.05" units="cm"/>
    </inkml:brush>
  </inkml:definitions>
  <inkml:trace contextRef="#ctx0" brushRef="#br0">3 1 5985 0 0,'-1'2'12986'0'0,"12"244"-11868"0"0,-9-135-1083 0 0,-2-98-45 0 0,1 9-16 0 0,-1 1 0 0 0,0-2 0 0 0,-2 2 0 0 0,-5 23 0 0 0,0-30-3824 0 0</inkml:trace>
</inkml:ink>
</file>

<file path=ppt/ink/ink4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1.273"/>
    </inkml:context>
    <inkml:brush xml:id="br0">
      <inkml:brushProperty name="width" value="0.05" units="cm"/>
      <inkml:brushProperty name="height" value="0.05" units="cm"/>
    </inkml:brush>
  </inkml:definitions>
  <inkml:trace contextRef="#ctx0" brushRef="#br0">310 1 17972 0 0,'-2'-1'1619'0'0,"-3"4"423"0"0,-118 83-3140 0 0,106-75 393 0 0,0-2 1 0 0,0-2-1 0 0,-2 1 1 0 0,1-1-1 0 0,-37 8 0 0 0,19-9 5797 0 0,58 12-5148 0 0,-1 0 0 0 0,27 31-1 0 0,-6-6 205 0 0,1-3-229 0 0,91 62-1 0 0,-115-88-209 0 0</inkml:trace>
</inkml:ink>
</file>

<file path=ppt/ink/ink4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2.704"/>
    </inkml:context>
    <inkml:brush xml:id="br0">
      <inkml:brushProperty name="width" value="0.05" units="cm"/>
      <inkml:brushProperty name="height" value="0.05" units="cm"/>
    </inkml:brush>
  </inkml:definitions>
  <inkml:trace contextRef="#ctx0" brushRef="#br0">1 28 10594 0 0,'5'-1'9022'0'0,"7"-3"-6803"0"0,11-1-2932 0 0,19-3 1133 0 0,78-1 1 0 0,44 9 254 0 0,11 0-1396 0 0,-147-1 417 0 0</inkml:trace>
</inkml:ink>
</file>

<file path=ppt/ink/ink4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3.967"/>
    </inkml:context>
    <inkml:brush xml:id="br0">
      <inkml:brushProperty name="width" value="0.05" units="cm"/>
      <inkml:brushProperty name="height" value="0.05" units="cm"/>
    </inkml:brush>
  </inkml:definitions>
  <inkml:trace contextRef="#ctx0" brushRef="#br0">1 62 5065 0 0,'-1'-3'231'0'0,"1"1"1"0"0,0 0-1 0 0,1-1 0 0 0,-1 1 1 0 0,0-1-1 0 0,1 1 0 0 0,-1 0 1 0 0,1-1-1 0 0,-1 1 0 0 0,1 0 1 0 0,0-1-1 0 0,0 1 0 0 0,1 0 1 0 0,-1 0-1 0 0,0 0 0 0 0,0 0 1 0 0,1 0-1 0 0,0 0 0 0 0,-1 0 1 0 0,1 1-1 0 0,0-1 0 0 0,0 1 0 0 0,-1-1 1 0 0,1 1-1 0 0,1 0 0 0 0,-1 0 1 0 0,0-1-1 0 0,0 1 0 0 0,0 0 1 0 0,5 0-1 0 0,-3 0-69 0 0,0 0 0 0 0,1 1 0 0 0,-2 0 0 0 0,1 0 0 0 0,0 0 0 0 0,0 0 0 0 0,0 1 1 0 0,0 0-1 0 0,0 0 0 0 0,0-1 0 0 0,-1 1 0 0 0,2 1 0 0 0,-2 0 0 0 0,1 0 0 0 0,-1-1 0 0 0,1 1 0 0 0,-1 1 0 0 0,4 1 0 0 0,11 12 146 0 0,0 0-1 0 0,-1 1 0 0 0,18 24 1 0 0,39 63 235 0 0,8 21-377 0 0,32 47 184 0 0,-104-156-561 0 0,34 52 576 0 0,-39-61-1016 0 0,-1 1 0 0 0,-1 1 0 0 0,5 14 0 0 0,-7-17-236 0 0</inkml:trace>
</inkml:ink>
</file>

<file path=ppt/ink/ink4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4.293"/>
    </inkml:context>
    <inkml:brush xml:id="br0">
      <inkml:brushProperty name="width" value="0.05" units="cm"/>
      <inkml:brushProperty name="height" value="0.05" units="cm"/>
    </inkml:brush>
  </inkml:definitions>
  <inkml:trace contextRef="#ctx0" brushRef="#br0">573 14 17972 0 0,'-2'-2'160'0'0,"1"1"0"0"0,0 1 1 0 0,-1-2-1 0 0,1 1 0 0 0,-1 0 0 0 0,1 0 0 0 0,-1 0 1 0 0,0 0-1 0 0,0 1 0 0 0,1-1 0 0 0,-1 1 1 0 0,-1-1-1 0 0,2 1 0 0 0,-1-1 0 0 0,0 1 0 0 0,0 0 1 0 0,1 0-1 0 0,-2 0 0 0 0,1 0 0 0 0,1 0 1 0 0,-1 1-1 0 0,0-1 0 0 0,-1 1 0 0 0,2-1 0 0 0,-1 1 1 0 0,0-1-1 0 0,1 0 0 0 0,-1 1 0 0 0,0 0 1 0 0,0 1-1 0 0,1-1 0 0 0,-4 2 0 0 0,-4 4-126 0 0,0 2 0 0 0,-1-1-1 0 0,2 0 1 0 0,-9 12-1 0 0,8-9 94 0 0,-73 84 47 0 0,-96 103 399 0 0,140-161-1158 0 0,2 2 0 0 0,-58 79 0 0 0,73-84-7486 0 0</inkml:trace>
</inkml:ink>
</file>

<file path=ppt/ink/ink4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6.088"/>
    </inkml:context>
    <inkml:brush xml:id="br0">
      <inkml:brushProperty name="width" value="0.05" units="cm"/>
      <inkml:brushProperty name="height" value="0.05" units="cm"/>
    </inkml:brush>
  </inkml:definitions>
  <inkml:trace contextRef="#ctx0" brushRef="#br0">74 35 920 0 0,'-4'-6'6910'0'0,"4"6"-6379"0"0,0-1 1 0 0,0 0-1 0 0,0 1 1 0 0,0-1-1 0 0,0-1 1 0 0,0 1-294 0 0,0 1 1 0 0,0-1-1 0 0,1 0 0 0 0,-1 0 1 0 0,1 0-1 0 0,-1 0 0 0 0,1 0 1 0 0,-1 0-1 0 0,1 1 0 0 0,0-1 1 0 0,-1 0-1 0 0,1 0 0 0 0,0 0 1 0 0,-1 0-1 0 0,3 0 0 0 0,15-8-713 0 0,-6 8 2948 0 0,-11 2-2394 0 0,0 0 1 0 0,0-1-1 0 0,0 1 0 0 0,0-1 0 0 0,0 1 0 0 0,-1 0 1 0 0,1 0-1 0 0,0 0 0 0 0,-1 0 0 0 0,1 0 0 0 0,0 0 0 0 0,0-1 1 0 0,-1 2-1 0 0,1-1 0 0 0,-1 0 0 0 0,1 0 0 0 0,-1 0 0 0 0,0 0 1 0 0,0 0-1 0 0,0 0 0 0 0,0 1 0 0 0,0-1 0 0 0,0 0 1 0 0,0 0-1 0 0,0 0 0 0 0,0 0 0 0 0,0 3 0 0 0,0 0 23 0 0,0 1 1 0 0,-1-1-1 0 0,0 1 0 0 0,0-1 0 0 0,-3 9 0 0 0,2-9-86 0 0,-1 0 0 0 0,1-1 0 0 0,-2 1 0 0 0,2-1 0 0 0,-2 1 0 0 0,1-2 0 0 0,0 2 1 0 0,0-2-1 0 0,-2 1 0 0 0,2 0 0 0 0,-1-2 0 0 0,0 2 0 0 0,0-1 0 0 0,-8 3 0 0 0,11-5-102 0 0,-1 1 0 0 0,0 0-1 0 0,0-1 1 0 0,1 1 0 0 0,0-1 0 0 0,-1 0 0 0 0,0 0 0 0 0,1 0 0 0 0,-1 1 0 0 0,0-1-1 0 0,0 0 1 0 0,1-1 0 0 0,-1 1 0 0 0,0 0 0 0 0,0 0 0 0 0,2 0 0 0 0,-2-1-1 0 0,0 1 1 0 0,0-1 0 0 0,1 0 0 0 0,-1 0 0 0 0,1 1 0 0 0,-1-1 0 0 0,0-1 0 0 0,2 2-1 0 0,-2-1 1 0 0,1 0 0 0 0,0-1 0 0 0,-1 1 0 0 0,2 0 0 0 0,-1 0 0 0 0,0 0 0 0 0,-1-1-1 0 0,1 0 1 0 0,1 1 0 0 0,-1 0 0 0 0,0-1 0 0 0,1 0 0 0 0,0 1 0 0 0,-1-1 0 0 0,0-3-1 0 0,0 4 43 0 0,1-2-1 0 0,0 1 0 0 0,0 0 0 0 0,0-1 1 0 0,0 1-1 0 0,0 0 0 0 0,0-1 0 0 0,1 1 1 0 0,-1 0-1 0 0,1 0 0 0 0,0 0 0 0 0,-1 0 1 0 0,1-1-1 0 0,0 1 0 0 0,0 1 0 0 0,0-2 1 0 0,1 1-1 0 0,-1 1 0 0 0,0-1 0 0 0,0 0 1 0 0,1 0-1 0 0,0 1 0 0 0,-1-1 0 0 0,1 1 1 0 0,0-1-1 0 0,0 2 0 0 0,-1-2 0 0 0,2 1 1 0 0,-1 0-1 0 0,-1-1 0 0 0,2 1 0 0 0,-1 1 1 0 0,4-1-1 0 0,-3-1 68 0 0,2 1 0 0 0,-2-1 0 0 0,1 1 0 0 0,1 1 0 0 0,-2 0 0 0 0,2 0 1 0 0,-1-1-1 0 0,0 1 0 0 0,1 1 0 0 0,-2-1 0 0 0,1 0 0 0 0,1 0 0 0 0,-1 2 0 0 0,0-1 1 0 0,0 0-1 0 0,-1 1 0 0 0,8 2 0 0 0,-9-3 30 0 0,-2 1 0 0 0,2-1-1 0 0,-1-1 1 0 0,1 1 0 0 0,-1 0 0 0 0,-1 1 0 0 0,1-1 0 0 0,1 0-1 0 0,-1 0 1 0 0,0 1 0 0 0,0-1 0 0 0,-1 1 0 0 0,1-1 0 0 0,-1 0-1 0 0,0 1 1 0 0,1 0 0 0 0,0-1 0 0 0,-1 0 0 0 0,0 1 0 0 0,0 0-1 0 0,1 0 1 0 0,-1-1 0 0 0,0 0 0 0 0,0 1 0 0 0,0 0 0 0 0,-1-1-1 0 0,1 1 1 0 0,0 0 0 0 0,-1-1 0 0 0,1 0 0 0 0,-1 1 0 0 0,1 0-1 0 0,-2 1 1 0 0,1-2-8 0 0,0 1-1 0 0,0 0 1 0 0,0-1-1 0 0,0 1 1 0 0,0-1-1 0 0,-1 1 1 0 0,1 0 0 0 0,-1-2-1 0 0,1 2 1 0 0,-1-1-1 0 0,1 0 1 0 0,-1 0-1 0 0,1 0 1 0 0,-1 0-1 0 0,0 0 1 0 0,0-1-1 0 0,0 1 1 0 0,0 0-1 0 0,0-1 1 0 0,1 1-1 0 0,-1-1 1 0 0,-1 1 0 0 0,1-1-1 0 0,1 0 1 0 0,-1 0-1 0 0,-1 0 1 0 0,-1-1-1 0 0,0 0-131 0 0,0 0 0 0 0,0-1 0 0 0,0 1 0 0 0,1 0-1 0 0,-1-1 1 0 0,0 0 0 0 0,1 0 0 0 0,-1 0 0 0 0,1-1 0 0 0,0 1 0 0 0,0-1-1 0 0,-3-2 1 0 0,5 4-4 0 0,0-1 0 0 0,0 1-1 0 0,0 1 1 0 0,0-1 0 0 0,0 0-1 0 0,1-1 1 0 0,0 1 0 0 0,-1 0-1 0 0,1 0 1 0 0,-1 0 0 0 0,1-1-1 0 0,-1 1 1 0 0,1-1 0 0 0,-1 2-1 0 0,1-2 1 0 0,0 1 0 0 0,0-1-1 0 0,0 1 1 0 0,0 0 0 0 0,0 0-1 0 0,0-1 1 0 0,1 1 0 0 0,-1-1-1 0 0,0 2 1 0 0,1-2 0 0 0,-1 1-1 0 0,1-1 1 0 0,-1 1 0 0 0,1 0-1 0 0,-1 0 1 0 0,0 0 0 0 0,1 0-1 0 0,0-1 1 0 0,0 1 0 0 0,0 1-1 0 0,0-1 1 0 0,0 0 0 0 0,0 0-1 0 0,1-1 1 0 0,1 0-31 0 0,-1 0-1 0 0,1 0 1 0 0,-1 0 0 0 0,1 1 0 0 0,0 0 0 0 0,-1-1-1 0 0,2 1 1 0 0,-2-1 0 0 0,1 2 0 0 0,0-1 0 0 0,0 0 0 0 0,1 1-1 0 0,-1-1 1 0 0,0 1 0 0 0,0 0 0 0 0,0-1 0 0 0,0 2-1 0 0,1-1 1 0 0,2 1 0 0 0,-5-1 213 0 0,1 1 0 0 0,1 0 1 0 0,-1-1-1 0 0,-1 1 0 0 0,1 0 0 0 0,0 0 1 0 0,-1 0-1 0 0,1 0 0 0 0,-1 0 0 0 0,1 0 1 0 0,0 1-1 0 0,-1-1 0 0 0,0 1 0 0 0,1-1 1 0 0,-1 0-1 0 0,0 1 0 0 0,0 0 0 0 0,0 0 1 0 0,0-1-1 0 0,0 1 0 0 0,0 0 0 0 0,-1-1 1 0 0,1 2-1 0 0,0-1 0 0 0,-1 0 0 0 0,0-1 1 0 0,0 2-1 0 0,0-1 0 0 0,0-1 0 0 0,0 1 1 0 0,0 2-1 0 0,0-2-23 0 0,0-1 1 0 0,0 0-1 0 0,0 1 0 0 0,0-2 1 0 0,0 2-1 0 0,0-1 0 0 0,0 1 1 0 0,-1-1-1 0 0,1 0 0 0 0,-1 0 1 0 0,0 0-1 0 0,1 0 0 0 0,-1 0 1 0 0,0 1-1 0 0,0-1 0 0 0,0-1 1 0 0,1 1-1 0 0,0 0 0 0 0,-2 0 1 0 0,1 0-1 0 0,-1 1 0 0 0,0-2 57 0 0,0 2-1 0 0,-1-1 0 0 0,2 0 0 0 0,-2 0 0 0 0,0 0 0 0 0,1 0 0 0 0,-1-1 0 0 0,1 0 0 0 0,0 0 0 0 0,-4 1 0 0 0,1-1 3 0 0,-1 0 1 0 0,1 0-1 0 0,0-1 0 0 0,0 1 0 0 0,-1-1 1 0 0,1 0-1 0 0,0-1 0 0 0,0 0 1 0 0,-8-3-1 0 0,11 4-166 0 0,1 0 1 0 0,0 1 0 0 0,0 0-1 0 0,-1-1 1 0 0,1 0 0 0 0,0 0-1 0 0,-1 0 1 0 0,2-1 0 0 0,-1 1-1 0 0,0 1 1 0 0,0-2-1 0 0,-1 1 1 0 0,2 0 0 0 0,-1-1-1 0 0,0 1 1 0 0,1 0 0 0 0,-1 0-1 0 0,1-1 1 0 0,-1 0 0 0 0,1 2-1 0 0,-1-2 1 0 0,1 0-1 0 0,0 1 1 0 0,-1-1 0 0 0,1 1-1 0 0,0 0 1 0 0,0-3 0 0 0,1 1-73 0 0,0 1-1 0 0,0 0 1 0 0,0 1 0 0 0,-1-1 0 0 0,1 0 0 0 0,1 1 0 0 0,-1-1 0 0 0,1 0 0 0 0,-1 0-1 0 0,0 1 1 0 0,1-1 0 0 0,-1 1 0 0 0,1-1 0 0 0,-1 1 0 0 0,1 0 0 0 0,0 0 0 0 0,0 0-1 0 0,0 0 1 0 0,3-2 0 0 0,-3 3 47 0 0,0-1-1 0 0,0 0 1 0 0,1 0-1 0 0,-1 0 0 0 0,0 0 1 0 0,1 1-1 0 0,-1-1 1 0 0,0 1-1 0 0,1 0 1 0 0,0 0-1 0 0,-1 0 1 0 0,1 0-1 0 0,-1 0 0 0 0,0 0 1 0 0,1 1-1 0 0,-1 0 1 0 0,0-1-1 0 0,4 3 1 0 0,-4-2 120 0 0,-1-1 1 0 0,0 1-1 0 0,1 1 0 0 0,-1-1 1 0 0,1 1-1 0 0,-1-2 1 0 0,0 2-1 0 0,0 0 1 0 0,0 0-1 0 0,1-1 1 0 0,-1 0-1 0 0,0 1 0 0 0,0 0 1 0 0,-1 0-1 0 0,0-1 1 0 0,1 2-1 0 0,-1-1 1 0 0,1-1-1 0 0,-1 1 0 0 0,0 0 1 0 0,1 0-1 0 0,-1 0 1 0 0,-1 3-1 0 0,2-3 32 0 0,-1 0-1 0 0,0 0 1 0 0,0-1-1 0 0,-1 1 1 0 0,1 0 0 0 0,0-1-1 0 0,-1 1 1 0 0,1 0-1 0 0,-1 0 1 0 0,1-1-1 0 0,0 1 1 0 0,-1 0 0 0 0,0 0-1 0 0,0-1 1 0 0,0 0-1 0 0,-1 1 1 0 0,1 0-1 0 0,1-1 1 0 0,-2 0 0 0 0,1 0-1 0 0,-1 0 1 0 0,1 1-1 0 0,-3 0 1 0 0,2-1 39 0 0,1 0 0 0 0,-2-1 0 0 0,1 1 0 0 0,0-1 0 0 0,1 1 0 0 0,-2-1 0 0 0,1 0 0 0 0,1 0 0 0 0,-1 0 0 0 0,-1 0 1 0 0,2 0-1 0 0,-1-1 0 0 0,-1 1 0 0 0,1-1 0 0 0,1 1 0 0 0,-1-1 0 0 0,0 0 0 0 0,1 1 0 0 0,-1-1 0 0 0,-1 0 0 0 0,0-2 0 0 0,-22-16 422 0 0,24 18-655 0 0,-1 0 0 0 0,1 0 1 0 0,0 0-1 0 0,0 0 1 0 0,0 0-1 0 0,1 0 0 0 0,-1-1 1 0 0,0 2-1 0 0,0-1 0 0 0,1-1 1 0 0,-1 1-1 0 0,0-1 0 0 0,1 1 1 0 0,-1 0-1 0 0,1 0 0 0 0,0-1 1 0 0,0 0-1 0 0,0 2 1 0 0,0-5-1 0 0,1 3-1601 0 0</inkml:trace>
</inkml:ink>
</file>

<file path=ppt/ink/ink4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7.154"/>
    </inkml:context>
    <inkml:brush xml:id="br0">
      <inkml:brushProperty name="width" value="0.05" units="cm"/>
      <inkml:brushProperty name="height" value="0.05" units="cm"/>
    </inkml:brush>
  </inkml:definitions>
  <inkml:trace contextRef="#ctx0" brushRef="#br0">59 26 3225 0 0,'3'0'446'0'0,"-2"-1"1"0"0,2 0-1 0 0,-1 0 1 0 0,0 1-1 0 0,1 0 1 0 0,0 0-1 0 0,-2 0 1 0 0,2 0-1 0 0,2 0 1 0 0,-2 0-308 0 0,-2 0 1 0 0,1 0 0 0 0,0 1 0 0 0,0-1-1 0 0,-1 1 1 0 0,2-1 0 0 0,-1 1 0 0 0,-1 0-1 0 0,1 0 1 0 0,-1 0 0 0 0,1 0 0 0 0,0-1 0 0 0,-1 1-1 0 0,1 1 1 0 0,-1-1 0 0 0,1 1 0 0 0,-1-2-1 0 0,0 2 1 0 0,0 0 0 0 0,1-1 0 0 0,-1 1-1 0 0,0-1 1 0 0,-1 1 0 0 0,1 0 0 0 0,0-1-1 0 0,0 1 1 0 0,0 0 0 0 0,-1 0 0 0 0,1-1-1 0 0,-1 1 1 0 0,1 0 0 0 0,-1 0 0 0 0,0 0-1 0 0,0 2 1 0 0,0 0-2 0 0,0 0 0 0 0,0 0 0 0 0,-1-1 0 0 0,0 2 0 0 0,0-2-1 0 0,0 1 1 0 0,0 0 0 0 0,0-1 0 0 0,-1 1 0 0 0,1-1 0 0 0,-2 1 0 0 0,2-1 0 0 0,-1 1-1 0 0,-1-2 1 0 0,-4 7 0 0 0,6-7-63 0 0,-1 0-1 0 0,-1 0 0 0 0,1 0 1 0 0,0 0-1 0 0,-1-1 0 0 0,1 0 1 0 0,-1 1-1 0 0,0-1 0 0 0,1 1 1 0 0,-1-2-1 0 0,1 1 0 0 0,-1 0 1 0 0,0 0-1 0 0,1-1 0 0 0,-2 1 1 0 0,2-1-1 0 0,-1 0 0 0 0,1 1 1 0 0,-2-2-1 0 0,1 1 0 0 0,1 0 1 0 0,-6-2-1 0 0,5 1-99 0 0,2 0 1 0 0,-2 1-1 0 0,1-1 1 0 0,0-1-1 0 0,0 1 1 0 0,-1-1-1 0 0,2 1 1 0 0,-1 0-1 0 0,0-1 1 0 0,0 0-1 0 0,1 1 1 0 0,-1-1-1 0 0,0 0 1 0 0,1-1-1 0 0,0 2 1 0 0,0-1-1 0 0,-1-1 1 0 0,1 2-1 0 0,0-2 1 0 0,0 0-1 0 0,1 2 1 0 0,-1-2-1 0 0,1 1 1 0 0,-1-1-1 0 0,1 1 1 0 0,-1-5-1 0 0,1 4-63 0 0,0-2 0 0 0,1 2 0 0 0,-1-1 0 0 0,1 1 0 0 0,0-1 0 0 0,-1 0 0 0 0,1 1 0 0 0,0-1 0 0 0,1 1 0 0 0,0-1 0 0 0,-1 1 0 0 0,1 0 0 0 0,0 0 0 0 0,0-1 0 0 0,0 2 0 0 0,1-1 0 0 0,-1 0 0 0 0,0 0 0 0 0,2 0 0 0 0,-2 2 0 0 0,1-2 0 0 0,6-3 0 0 0,-4 3 19 0 0,-1 1 0 0 0,0-1 1 0 0,1 1-1 0 0,0 0 0 0 0,-1 0 0 0 0,2 1 1 0 0,-1-1-1 0 0,0 2 0 0 0,0-1 1 0 0,-1 0-1 0 0,2 0 0 0 0,-1 1 1 0 0,0 0-1 0 0,0 0 0 0 0,1 1 0 0 0,5 1 1 0 0,-9-2 122 0 0,-1 0 1 0 0,1 0 0 0 0,0 1-1 0 0,-1 0 1 0 0,1-1 0 0 0,-1 1-1 0 0,1 0 1 0 0,0 0 0 0 0,-2 0-1 0 0,2 0 1 0 0,0 0-1 0 0,-1 0 1 0 0,0 0 0 0 0,0 1-1 0 0,0-1 1 0 0,0 0 0 0 0,1 0-1 0 0,-1 1 1 0 0,0-1 0 0 0,-1 1-1 0 0,1-1 1 0 0,-1 1 0 0 0,1 0-1 0 0,0-1 1 0 0,-1 0 0 0 0,1 1-1 0 0,-1 0 1 0 0,0 0 0 0 0,1-1-1 0 0,-1 1 1 0 0,0 0-1 0 0,0 0 1 0 0,0-1 0 0 0,0 1-1 0 0,-1 0 1 0 0,1-1 0 0 0,-2 4-1 0 0,1-2 59 0 0,0 2 0 0 0,0-2 0 0 0,-1 1-1 0 0,1 0 1 0 0,-1-1 0 0 0,0 1-1 0 0,0-1 1 0 0,-1 1 0 0 0,1-1 0 0 0,-1 0-1 0 0,1 0 1 0 0,-1 0 0 0 0,0 0-1 0 0,-7 4 1 0 0,7-5-103 0 0,-1 0-1 0 0,0 0 1 0 0,0-2-1 0 0,1 2 1 0 0,-2-1-1 0 0,1 0 1 0 0,1-1-1 0 0,-2 1 0 0 0,1-1 1 0 0,0 0-1 0 0,0 0 1 0 0,1 0-1 0 0,-2-1 1 0 0,1 1-1 0 0,0-1 1 0 0,0 0-1 0 0,1-1 1 0 0,-2 2-1 0 0,2-2 1 0 0,-1 0-1 0 0,0 0 1 0 0,1 1-1 0 0,-1-1 1 0 0,1-1-1 0 0,0 1 1 0 0,0-1-1 0 0,-5-4 1 0 0,8 7-80 0 0,0-1 0 0 0,-1 1 0 0 0,1-1 0 0 0,0 1 0 0 0,-1 0 0 0 0,1 0 0 0 0,0-1 0 0 0,0 1 0 0 0,0-1 0 0 0,-1 1 0 0 0,1-1 0 0 0,0 1 0 0 0,0-1 0 0 0,0 0 0 0 0,0 1 0 0 0,0-1 0 0 0,0 1 0 0 0,0-1 0 0 0,0 1 0 0 0,0 0 0 0 0,1 0 0 0 0,-1-1 0 0 0,0 0 0 0 0,0 1 0 0 0,0-1 0 0 0,1 1 0 0 0,-1-1 0 0 0,0 1 0 0 0,1-1 0 0 0,13-12-1513 0 0,-8 10 1105 0 0,0 0 0 0 0,0 0 1 0 0,11-3-1 0 0,-12 5 410 0 0,-1 0-1 0 0,0 1 0 0 0,1 0 0 0 0,0 0 0 0 0,-1 0 1 0 0,0 0-1 0 0,2 1 0 0 0,-2 0 0 0 0,0-1 0 0 0,6 4 1 0 0,-8-4 144 0 0,-1 0-1 0 0,-1 1 1 0 0,2-1 0 0 0,-1 0 0 0 0,1 1 0 0 0,-1 0 0 0 0,-1-1-1 0 0,1 0 1 0 0,1 1 0 0 0,-1 0 0 0 0,0-1 0 0 0,0 1 0 0 0,0 0-1 0 0,-1 0 1 0 0,1 0 0 0 0,0-1 0 0 0,0 2 0 0 0,0-1 0 0 0,-1 0 0 0 0,1 0-1 0 0,0 1 1 0 0,-1-2 0 0 0,0 1 0 0 0,0 0 0 0 0,1 1 0 0 0,-1-1-1 0 0,0 1 1 0 0,1-2 0 0 0,-1 1 0 0 0,0 1 0 0 0,0-1 0 0 0,0 1-1 0 0,0-2 1 0 0,0 2 0 0 0,0-1 0 0 0,-1 0 0 0 0,1 1 0 0 0,0-1 0 0 0,-1-1-1 0 0,1 2 1 0 0,0-1 0 0 0,-1 2 0 0 0,-1-1 62 0 0,0 1 1 0 0,1-1-1 0 0,-1 0 1 0 0,0 0-1 0 0,0 0 0 0 0,0-1 1 0 0,0 1-1 0 0,-1 0 1 0 0,2 0-1 0 0,-2-1 1 0 0,0 0-1 0 0,2 1 0 0 0,-2-1 1 0 0,1 0-1 0 0,-1 0 1 0 0,0 0-1 0 0,1-1 0 0 0,-1 1 1 0 0,0 0-1 0 0,0-1 1 0 0,0 0-1 0 0,1 0 1 0 0,-1 0-1 0 0,-4 0 0 0 0,4 0-137 0 0,0-1-1 0 0,1 1 1 0 0,-2 0-1 0 0,1-1 1 0 0,1 0-1 0 0,-2 1 1 0 0,2-1-1 0 0,-1 0 1 0 0,1-1-1 0 0,-1 1 1 0 0,0-1-1 0 0,1 2 1 0 0,-1-2-1 0 0,1 0 1 0 0,0 0-1 0 0,-1 0 0 0 0,2 0 1 0 0,-2-1-1 0 0,1 2 1 0 0,0-2-1 0 0,1 0 1 0 0,-4-3-1 0 0,4-2-1082 0 0,1 2-3129 0 0,1 0-857 0 0</inkml:trace>
</inkml:ink>
</file>

<file path=ppt/ink/ink4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8.370"/>
    </inkml:context>
    <inkml:brush xml:id="br0">
      <inkml:brushProperty name="width" value="0.05" units="cm"/>
      <inkml:brushProperty name="height" value="0.05" units="cm"/>
    </inkml:brush>
  </inkml:definitions>
  <inkml:trace contextRef="#ctx0" brushRef="#br0">114 115 1840 0 0,'-2'0'18621'0'0,"-12"-1"-18490"0"0,10 1 7 0 0,0 0 1 0 0,0-1-1 0 0,0 1 0 0 0,1-1 0 0 0,-1-1 0 0 0,0 1 0 0 0,1 0 0 0 0,-1 0 0 0 0,-6-4 0 0 0,7 3-101 0 0,1 1 1 0 0,0-1-1 0 0,0 0 0 0 0,0 2 1 0 0,1-2-1 0 0,-1 0 0 0 0,0 0 1 0 0,0 0-1 0 0,1 0 0 0 0,-1 0 0 0 0,1 1 1 0 0,-1-2-1 0 0,2 1 0 0 0,-1 0 1 0 0,-2-4-1 0 0,3 3-112 0 0,-1 1 1 0 0,1 0-1 0 0,0-1 0 0 0,0 1 0 0 0,1 0 1 0 0,-1-1-1 0 0,0 1 0 0 0,1 0 0 0 0,-1-1 1 0 0,1 1-1 0 0,0 0 0 0 0,0 0 0 0 0,-1-1 1 0 0,1 2-1 0 0,1-1 0 0 0,-1-1 0 0 0,1 2 1 0 0,-2-1-1 0 0,2 0 0 0 0,0 0 0 0 0,0 1 1 0 0,-1-1-1 0 0,0 0 0 0 0,2 1 0 0 0,-1 0 1 0 0,-1 0-1 0 0,1-1 0 0 0,1 1 0 0 0,-2 0 1 0 0,2 0-1 0 0,3-1 0 0 0,-3 1-90 0 0,0-1-1 0 0,1 1 1 0 0,-2 0 0 0 0,2 1-1 0 0,-1-1 1 0 0,1 0-1 0 0,-2 1 1 0 0,2 0 0 0 0,-1-1-1 0 0,1 1 1 0 0,-1 1-1 0 0,1-1 1 0 0,-2 0 0 0 0,2 1-1 0 0,-1 0 1 0 0,1-1 0 0 0,-2 1-1 0 0,2 1 1 0 0,-2-1-1 0 0,2 1 1 0 0,4 2 0 0 0,-6-2 140 0 0,0-1 0 0 0,0 2 0 0 0,-1-1 1 0 0,0 0-1 0 0,1 0 0 0 0,0 0 0 0 0,-1 1 1 0 0,0-1-1 0 0,0 0 0 0 0,0 0 0 0 0,0 1 1 0 0,0 0-1 0 0,0-1 0 0 0,-1 1 0 0 0,1-1 1 0 0,-1 1-1 0 0,0 0 0 0 0,0-1 0 0 0,0 1 1 0 0,0-1-1 0 0,0 1 0 0 0,-1 0 0 0 0,1-1 1 0 0,-2 4-1 0 0,1-2 108 0 0,-1-2 0 0 0,2 2 1 0 0,-2-1-1 0 0,1 0 0 0 0,-1 0 1 0 0,0-1-1 0 0,0 1 0 0 0,0-1 0 0 0,0 1 1 0 0,0 0-1 0 0,-1-1 0 0 0,1 0 1 0 0,0 1-1 0 0,-1-2 0 0 0,1 1 0 0 0,-2 0 1 0 0,2 0-1 0 0,-1-1 0 0 0,-4 3 0 0 0,-1-2 52 0 0,0 0 0 0 0,1 0-1 0 0,-1 0 1 0 0,0-2-1 0 0,-1 1 1 0 0,-7 0-1 0 0,14-1-131 0 0,0 0-1 0 0,1 0 1 0 0,-1 0-1 0 0,-1 0 0 0 0,1 0 1 0 0,1 0-1 0 0,-1-1 1 0 0,0 1-1 0 0,1-1 0 0 0,-1 1 1 0 0,0 0-1 0 0,0-1 0 0 0,1 0 1 0 0,-1 0-1 0 0,1 0 1 0 0,-1-1-1 0 0,0 1 0 0 0,1 1 1 0 0,0-2-1 0 0,-1 1 0 0 0,1-1 1 0 0,0 1-1 0 0,0 0 1 0 0,0-1-1 0 0,0 1 0 0 0,0-1 1 0 0,0 1-1 0 0,0-1 0 0 0,0 0 1 0 0,1 0-1 0 0,-1 1 1 0 0,1-1-1 0 0,-1-2 0 0 0,1 2-106 0 0,-1 0-1 0 0,1-1 1 0 0,0 1-1 0 0,1 0 1 0 0,-1 0-1 0 0,0 0 1 0 0,1-1-1 0 0,0 1 1 0 0,-1 0-1 0 0,0 0 1 0 0,1 0-1 0 0,0 0 0 0 0,0 0 1 0 0,1 0-1 0 0,-1 1 1 0 0,0-1-1 0 0,0 0 1 0 0,1 0-1 0 0,-1 1 1 0 0,1-1-1 0 0,-1 0 1 0 0,1 1-1 0 0,0 0 1 0 0,0-1-1 0 0,-1 1 1 0 0,1 0-1 0 0,1 0 1 0 0,-2 0-1 0 0,5-1 1 0 0,-4 1 7 0 0,2-1 1 0 0,-1 1 0 0 0,1 0 0 0 0,-1 1 0 0 0,0 0-1 0 0,0-1 1 0 0,1 1 0 0 0,-1 0 0 0 0,1 0-1 0 0,-1 0 1 0 0,1 1 0 0 0,-1-1 0 0 0,0 0 0 0 0,1 1-1 0 0,-1 0 1 0 0,0 0 0 0 0,0 0 0 0 0,4 2 0 0 0,-5-2 158 0 0,0 0 0 0 0,0 1 0 0 0,-1-1 0 0 0,1 0 0 0 0,0 0 0 0 0,-1 1 0 0 0,0-1 0 0 0,1 1 0 0 0,-1-1 0 0 0,0 1 0 0 0,1 0 0 0 0,-1 0 0 0 0,-1-1 0 0 0,1 1 0 0 0,0 0 0 0 0,0 0 0 0 0,0 0 0 0 0,-1 0 0 0 0,1 0 0 0 0,-1 0-1 0 0,1 0 1 0 0,-1 0 0 0 0,0 0 0 0 0,0 0 0 0 0,0 4 0 0 0,-1-4 50 0 0,1 0-1 0 0,-1-1 0 0 0,0 1 0 0 0,0 0 1 0 0,1-1-1 0 0,-1 0 0 0 0,0 1 0 0 0,0 0 1 0 0,0 0-1 0 0,0-2 0 0 0,0 2 0 0 0,-1-1 1 0 0,1 1-1 0 0,0-1 0 0 0,-1 0 0 0 0,1 0 1 0 0,-1 0-1 0 0,1 0 0 0 0,-1 0 0 0 0,1 0 1 0 0,-1 0-1 0 0,1-1 0 0 0,-1 0 0 0 0,0 1 0 0 0,0-1 1 0 0,1 1-1 0 0,-1-1 0 0 0,0 0 0 0 0,-2 1 1 0 0,0-1-112 0 0,1 0 1 0 0,-1 0 0 0 0,1 0 0 0 0,-1 0-1 0 0,1 0 1 0 0,-1-1 0 0 0,1 0 0 0 0,0 0 0 0 0,0 1-1 0 0,-1-1 1 0 0,-3-3 0 0 0,6 4-91 0 0,0-1 0 0 0,0 1 1 0 0,-1-1-1 0 0,1 0 0 0 0,1 0 0 0 0,-1 0 1 0 0,0 0-1 0 0,0-1 0 0 0,0 2 0 0 0,1-1 1 0 0,-1 0-1 0 0,0-1 0 0 0,1 1 0 0 0,0 0 1 0 0,-1 0-1 0 0,1 0 0 0 0,-1-1 0 0 0,1 1 1 0 0,0-1-1 0 0,0 2 0 0 0,-1-2 0 0 0,1 1 1 0 0,0-1-1 0 0,0 1 0 0 0,0 0 0 0 0,1 0 1 0 0,-1-1-1 0 0,0 1 0 0 0,1-1 0 0 0,-1 2 1 0 0,1-1-1 0 0,-1-3 0 0 0,2 0-412 0 0,1-1 0 0 0,-2 0 0 0 0,2 1 0 0 0,0 0 0 0 0,-1 0 0 0 0,1 0 0 0 0,0 0 0 0 0,5-3-1 0 0,-6 4 412 0 0,0 1-1 0 0,-1 0 0 0 0,1 2 1 0 0,0-2-1 0 0,0 0 1 0 0,0 1-1 0 0,0 0 0 0 0,1 0 1 0 0,-1 0-1 0 0,0 0 0 0 0,0 0 1 0 0,1 0-1 0 0,-1 0 0 0 0,0 1 1 0 0,1-1-1 0 0,0 1 0 0 0,-1 0 1 0 0,3 0-1 0 0,-3 0 188 0 0,0 0-1 0 0,-1 0 1 0 0,0 1 0 0 0,1-1-1 0 0,0 1 1 0 0,-1 0 0 0 0,1-1 0 0 0,-2 1-1 0 0,2 0 1 0 0,-1 0 0 0 0,1 0-1 0 0,-1-1 1 0 0,0 1 0 0 0,0 0-1 0 0,0 1 1 0 0,0-1 0 0 0,0 0 0 0 0,0 0-1 0 0,0 0 1 0 0,-1 1 0 0 0,1-1-1 0 0,0 1 1 0 0,0-2 0 0 0,-1 2-1 0 0,1 0 1 0 0,0-1 0 0 0,-1 0-1 0 0,0 1 1 0 0,1-1 0 0 0,-1 1 0 0 0,0 0-1 0 0,0-1 1 0 0,0 0 0 0 0,0 1-1 0 0,0 0 1 0 0,0-1 0 0 0,-1 0-1 0 0,1 1 1 0 0,0 0 0 0 0,-1-1-1 0 0,0 0 1 0 0,1 1 0 0 0,-1-1 0 0 0,-1 2-1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0.381"/>
    </inkml:context>
    <inkml:brush xml:id="br0">
      <inkml:brushProperty name="width" value="0.05" units="cm"/>
      <inkml:brushProperty name="height" value="0.05" units="cm"/>
    </inkml:brush>
  </inkml:definitions>
  <inkml:trace contextRef="#ctx0" brushRef="#br0">24 12 9674 0 0,'0'0'206'0'0,"0"0"-1"0"0,-1 0 1 0 0,1 0 0 0 0,-1 0-1 0 0,1 0 1 0 0,0 1-1 0 0,-1-1 1 0 0,1 0 0 0 0,0 0-1 0 0,-1 1 1 0 0,1-1 0 0 0,0 0-1 0 0,-1 0 1 0 0,1 1 0 0 0,0-1-1 0 0,0 0 1 0 0,0 1-1 0 0,-1-1 1 0 0,1 1 0 0 0,0-1-1 0 0,0 0 1 0 0,0 1 0 0 0,-1 0-1 0 0,-4 19 130 0 0,4-16 58 0 0,-3 15-343 0 0,1 0 1 0 0,1 0 0 0 0,1-1 0 0 0,1 26 0 0 0,0-33-110 0 0,1-1 1 0 0,1 1-1 0 0,-1-1 1 0 0,2 1-1 0 0,0-1 1 0 0,0 0-1 0 0,0 0 1 0 0,1-1-1 0 0,8 14 1 0 0,-11-21 49 0 0,0 0 1 0 0,0 0-1 0 0,1 0 1 0 0,-1 0 0 0 0,0-1-1 0 0,1 1 1 0 0,0 0-1 0 0,-1-1 1 0 0,1 1-1 0 0,0-1 1 0 0,0 1-1 0 0,0-1 1 0 0,0 0-1 0 0,0 0 1 0 0,0 0-1 0 0,0 0 1 0 0,0 0-1 0 0,1 0 1 0 0,-1-1-1 0 0,5 1 1 0 0,-5-1 4 0 0,1 0 1 0 0,-1-1-1 0 0,1 1 0 0 0,-1-1 1 0 0,0 0-1 0 0,1 0 0 0 0,-1 1 1 0 0,0-2-1 0 0,1 1 1 0 0,-1 0-1 0 0,0 0 0 0 0,0-1 1 0 0,0 1-1 0 0,0-1 0 0 0,0 0 1 0 0,-1 1-1 0 0,1-1 0 0 0,0 0 1 0 0,1-3-1 0 0,11-14-386 0 0,-1-1 1 0 0,-1 0-1 0 0,-1-1 0 0 0,17-43 0 0 0,-19 39-1190 0 0,-1-1 0 0 0,4-27 0 0 0,-10 36-265 0 0,-4 8 8471 0 0,2 9-6537 0 0,-3 17 4244 0 0,1 1-3941 0 0,0-1 0 0 0,2 1 0 0 0,0 0 0 0 0,5 33 0 0 0,-5-47-411 0 0,1 1-1 0 0,0-1 1 0 0,0 1 0 0 0,1-1-1 0 0,-1 1 1 0 0,1-1-1 0 0,0 0 1 0 0,0 0 0 0 0,1 0-1 0 0,-1 0 1 0 0,1 0 0 0 0,0 0-1 0 0,0-1 1 0 0,0 1-1 0 0,0-1 1 0 0,1 0 0 0 0,-1 0-1 0 0,1 0 1 0 0,0 0 0 0 0,0-1-1 0 0,0 0 1 0 0,0 1-1 0 0,9 2 1 0 0,-11-5 18 0 0,1 1-1 0 0,-1-1 0 0 0,1 0 1 0 0,0 0-1 0 0,-1 0 1 0 0,1 0-1 0 0,-1 0 1 0 0,1 0-1 0 0,-1-1 1 0 0,1 1-1 0 0,-1-1 1 0 0,1 0-1 0 0,-1 1 1 0 0,1-1-1 0 0,-1-1 1 0 0,0 1-1 0 0,0 0 1 0 0,1 0-1 0 0,-1-1 1 0 0,0 1-1 0 0,0-1 1 0 0,0 0-1 0 0,0 0 1 0 0,-1 1-1 0 0,1-1 1 0 0,1-3-1 0 0,5-5 59 0 0,0-1 0 0 0,-1-1-1 0 0,9-19 1 0 0,-14 27-36 0 0,50-116-1492 0 0,-44 100-4811 0 0</inkml:trace>
</inkml:ink>
</file>

<file path=ppt/ink/ink4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29.224"/>
    </inkml:context>
    <inkml:brush xml:id="br0">
      <inkml:brushProperty name="width" value="0.05" units="cm"/>
      <inkml:brushProperty name="height" value="0.05" units="cm"/>
    </inkml:brush>
  </inkml:definitions>
  <inkml:trace contextRef="#ctx0" brushRef="#br0">36 7 5065 0 0,'-1'-3'2411'0'0,"8"0"2261"0"0,-1 3-4346 0 0,-1 1-1 0 0,0 0 1 0 0,0 0 0 0 0,1 1-1 0 0,-1 0 1 0 0,0 0 0 0 0,-1-1-1 0 0,2 2 1 0 0,-2 0 0 0 0,1-1 0 0 0,0 1-1 0 0,-1 0 1 0 0,5 4 0 0 0,-1 1 342 0 0,1 1-1 0 0,13 15 1 0 0,-20-20-574 0 0,1 0-1 0 0,-1 0 0 0 0,1 1 1 0 0,0-1-1 0 0,-2 0 0 0 0,1 1 0 0 0,0-1 1 0 0,0 0-1 0 0,0 9 0 0 0,-2-11-71 0 0,0 0-1 0 0,0-1 1 0 0,0 0-1 0 0,-1 1 1 0 0,1-1-1 0 0,-1 1 1 0 0,1-1 0 0 0,0 0-1 0 0,-1 0 1 0 0,1 1-1 0 0,-1-1 1 0 0,0 0-1 0 0,0 0 1 0 0,0 0-1 0 0,0 0 1 0 0,1 1-1 0 0,-2-1 1 0 0,1 0 0 0 0,0-1-1 0 0,0 1 1 0 0,-1 0-1 0 0,2 0 1 0 0,-2 0-1 0 0,1-1 1 0 0,0 1-1 0 0,-1 0 1 0 0,1-1-1 0 0,-2 1 1 0 0,-3 1-49 0 0,-1 0 0 0 0,1 0 0 0 0,0-1 0 0 0,-11 2 0 0 0,2-2-38 0 0,-1-2-1 0 0,1 0 1 0 0,1-2 0 0 0,-1 2 0 0 0,-19-8 0 0 0,46 10 38 0 0,0 0 1 0 0,23-3-1 0 0,-12 1-541 0 0,64 1-2236 0 0,-48 0-3133 0 0</inkml:trace>
</inkml:ink>
</file>

<file path=ppt/ink/ink4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0.320"/>
    </inkml:context>
    <inkml:brush xml:id="br0">
      <inkml:brushProperty name="width" value="0.05" units="cm"/>
      <inkml:brushProperty name="height" value="0.05" units="cm"/>
    </inkml:brush>
  </inkml:definitions>
  <inkml:trace contextRef="#ctx0" brushRef="#br0">717 45 456 0 0,'2'-9'510'0'0,"4"-5"4753"0"0,-5 12-4052 0 0,0 0-1 0 0,0 0 1 0 0,-1 0 0 0 0,1-1 0 0 0,0 2 0 0 0,-3-9 7125 0 0,-5 15-7043 0 0,-6 7-1364 0 0,-52 63 234 0 0,-74 112 1 0 0,13-16-74 0 0,42-67-38 0 0,-73 94-338 0 0,126-156-447 0 0,3 2-1 0 0,-40 85 1 0 0,59-109-6859 0 0</inkml:trace>
</inkml:ink>
</file>

<file path=ppt/ink/ink4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0.765"/>
    </inkml:context>
    <inkml:brush xml:id="br0">
      <inkml:brushProperty name="width" value="0.05" units="cm"/>
      <inkml:brushProperty name="height" value="0.05" units="cm"/>
    </inkml:brush>
  </inkml:definitions>
  <inkml:trace contextRef="#ctx0" brushRef="#br0">399 1 9218 0 0,'-1'1'298'0'0,"-1"0"-1"0"0,0 0 1 0 0,1-1-1 0 0,-1 1 1 0 0,1 0-1 0 0,0 0 1 0 0,-1 1-1 0 0,1-1 1 0 0,0 0-1 0 0,-2 3 1 0 0,-1 0 124 0 0,-69 70 3220 0 0,38-38-2255 0 0,-42 37 0 0 0,43-47-870 0 0,-2 1 447 0 0,2 2-1 0 0,-45 50 1 0 0,78-78-967 0 0,0-1-1 0 0,1 1 1 0 0,-1 0 0 0 0,0-1 0 0 0,0 1 0 0 0,0 0-1 0 0,1 0 1 0 0,-1 0 0 0 0,1 0 0 0 0,0 1 0 0 0,-1-2-1 0 0,1 1 1 0 0,0 0 0 0 0,-1 0 0 0 0,1 1-1 0 0,0-1 1 0 0,0-1 0 0 0,0 1 0 0 0,-1 1 0 0 0,1-1-1 0 0,1 0 1 0 0,-1 0 0 0 0,0 0 0 0 0,0 0 0 0 0,0 0-1 0 0,1 0 1 0 0,-1 1 0 0 0,0-1 0 0 0,1-1 0 0 0,-1 1-1 0 0,1 2 1 0 0,2 0-81 0 0,-1-2-1 0 0,0 1 0 0 0,1 1 1 0 0,-1-2-1 0 0,0 0 1 0 0,1 1-1 0 0,-1 0 1 0 0,1-1-1 0 0,1 0 0 0 0,-2 0 1 0 0,4 1-1 0 0,7 1-298 0 0,0 1 1 0 0,1-2-1 0 0,0 0 0 0 0,22 1 0 0 0,57-6-1176 0 0,-54 1 889 0 0,86-5-3622 0 0,-96 5-626 0 0</inkml:trace>
</inkml:ink>
</file>

<file path=ppt/ink/ink4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107"/>
    </inkml:context>
    <inkml:brush xml:id="br0">
      <inkml:brushProperty name="width" value="0.05" units="cm"/>
      <inkml:brushProperty name="height" value="0.05" units="cm"/>
    </inkml:brush>
  </inkml:definitions>
  <inkml:trace contextRef="#ctx0" brushRef="#br0">113 0 8754 0 0,'-5'0'6947'0'0,"5"1"-6782"0"0,-5 8 1982 0 0,0 9-1961 0 0,5-17-74 0 0,-26 110 151 0 0,4-18 1013 0 0,-14 127 0 0 0,31-170-1211 0 0,-1 4-694 0 0,4-17-5630 0 0</inkml:trace>
</inkml:ink>
</file>

<file path=ppt/ink/ink4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449"/>
    </inkml:context>
    <inkml:brush xml:id="br0">
      <inkml:brushProperty name="width" value="0.05" units="cm"/>
      <inkml:brushProperty name="height" value="0.05" units="cm"/>
    </inkml:brush>
  </inkml:definitions>
  <inkml:trace contextRef="#ctx0" brushRef="#br0">57 0 12899 0 0,'0'0'1172'0'0,"-1"20"-820"0"0,-28 259 3339 0 0,3-46-3720 0 0,25-217-4366 0 0,2-2-1493 0 0</inkml:trace>
</inkml:ink>
</file>

<file path=ppt/ink/ink4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3:54:31.810"/>
    </inkml:context>
    <inkml:brush xml:id="br0">
      <inkml:brushProperty name="width" value="0.05" units="cm"/>
      <inkml:brushProperty name="height" value="0.05" units="cm"/>
    </inkml:brush>
  </inkml:definitions>
  <inkml:trace contextRef="#ctx0" brushRef="#br0">352 15 10594 0 0,'0'-1'361'0'0,"0"0"-1"0"0,0 1 1 0 0,-1-1-1 0 0,1 0 1 0 0,0 1-1 0 0,-1 0 1 0 0,1-1-1 0 0,-1 0 1 0 0,1 0 0 0 0,-1 1-1 0 0,1-1 1 0 0,-1 1-1 0 0,1-1 1 0 0,-1 0-1 0 0,0 1 1 0 0,1-1-1 0 0,0 1 1 0 0,-1 0-1 0 0,-1-1 1 0 0,-15-1 2922 0 0,8 3-3083 0 0,1 1-1 0 0,0-1 0 0 0,-8 5 0 0 0,5-4 9 0 0,-246 69-768 0 0,257-70 568 0 0,-1-1-17 0 0,0 0 1 0 0,-1 0 0 0 0,1 1 0 0 0,0-1 0 0 0,0 1 0 0 0,0-1 0 0 0,0 1 0 0 0,0-1 0 0 0,-1 1 0 0 0,1 0 0 0 0,1-1 0 0 0,-3 1 0 0 0,3 0-55 0 0,1 0 0 0 0,-1 0 0 0 0,0 0 0 0 0,0 0 0 0 0,0-1 0 0 0,1 1 0 0 0,-1 0 0 0 0,1 0 0 0 0,-1 0 0 0 0,0 0 0 0 0,0 0 0 0 0,1 0-1 0 0,-1-1 1 0 0,1 0 0 0 0,0 1 0 0 0,0 0 0 0 0,14 19-469 0 0,0-2-1 0 0,2 1 1 0 0,36 30-1 0 0,65 39-425 0 0,-107-80 700 0 0,104 68-3623 0 0,-94-64-974 0 0</inkml:trace>
</inkml:ink>
</file>

<file path=ppt/ink/ink4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1.771"/>
    </inkml:context>
    <inkml:brush xml:id="br0">
      <inkml:brushProperty name="width" value="0.05" units="cm"/>
      <inkml:brushProperty name="height" value="0.05" units="cm"/>
    </inkml:brush>
  </inkml:definitions>
  <inkml:trace contextRef="#ctx0" brushRef="#br0">269 43 920 0 0,'11'-12'17876'0'0,"-11"12"-17799"0"0,-1-2 1 0 0,1 1-1 0 0,-1-1 1 0 0,0 1-1 0 0,0 0 1 0 0,0 0-1 0 0,0 0 0 0 0,1-1 1 0 0,-1 1-1 0 0,0 0 1 0 0,0 0-1 0 0,-1 0 1 0 0,1 0-1 0 0,0 0 0 0 0,0 0 1 0 0,-3-1-1 0 0,0 1 12 0 0,0-1 0 0 0,-1 0-1 0 0,1 1 1 0 0,0 0 0 0 0,-8 0-1 0 0,4 0-168 0 0,0 0 1 0 0,0 1-1 0 0,-1 0 0 0 0,1 0 0 0 0,0 1 0 0 0,0 0 0 0 0,0 0 0 0 0,0 1 0 0 0,0 1 0 0 0,0-1 0 0 0,0 1 0 0 0,1 0 0 0 0,-1 1 1 0 0,-6 4-1 0 0,10-6 54 0 0,0 1-1 0 0,0 0 1 0 0,1 0 0 0 0,-1 1 0 0 0,1-2 0 0 0,0 2 0 0 0,0-1 0 0 0,0 1-1 0 0,1 0 1 0 0,-1 0 0 0 0,0 0 0 0 0,2 0 0 0 0,-1 0 0 0 0,0 1 0 0 0,0-1-1 0 0,1 0 1 0 0,0 1 0 0 0,0-1 0 0 0,0 1 0 0 0,0 0 0 0 0,1-1 0 0 0,-1 1 0 0 0,1 0-1 0 0,1-1 1 0 0,-1 1 0 0 0,2 5 0 0 0,0-2-163 0 0,0 1-1 0 0,1 0 1 0 0,0-1 0 0 0,1 1 0 0 0,-1-1-1 0 0,2 0 1 0 0,8 12 0 0 0,43 51-2081 0 0,-3-7 2453 0 0,-44-52-156 0 0,-4-5-18 0 0,-1 0 0 0 0,1 1 0 0 0,0-1 0 0 0,3 13 0 0 0,-8-18 48 0 0,-1-1-1 0 0,-1 0 0 0 0,1 1 0 0 0,-1-1 1 0 0,2 0-1 0 0,-2 0 0 0 0,0 0 0 0 0,1 0 1 0 0,-1 0-1 0 0,1 0 0 0 0,-1 0 0 0 0,-1 0 1 0 0,0 0 123 0 0,-10 5 683 0 0,-1 0 0 0 0,0 0 0 0 0,-1-1-1 0 0,1-2 1 0 0,-29 6 0 0 0,3-6-1918 0 0,1-4-4064 0 0,20-1-1381 0 0</inkml:trace>
</inkml:ink>
</file>

<file path=ppt/ink/ink4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2.256"/>
    </inkml:context>
    <inkml:brush xml:id="br0">
      <inkml:brushProperty name="width" value="0.05" units="cm"/>
      <inkml:brushProperty name="height" value="0.05" units="cm"/>
    </inkml:brush>
  </inkml:definitions>
  <inkml:trace contextRef="#ctx0" brushRef="#br0">244 27 3225 0 0,'-5'-7'16950'0'0,"1"4"-16807"0"0,1 1 1 0 0,-1 0-1 0 0,1 0 1 0 0,-1 1-1 0 0,0-1 1 0 0,1 0-1 0 0,-1 0 1 0 0,0 1-1 0 0,0 1 0 0 0,0-1 1 0 0,0 0-1 0 0,0 1 1 0 0,0-1-1 0 0,0 1 1 0 0,-6 1-1 0 0,-2 1-193 0 0,0 0 0 0 0,-1 1 0 0 0,2 0 0 0 0,0 2 0 0 0,0-1 0 0 0,-1 1 0 0 0,-10 7 0 0 0,16-9-35 0 0,1 0 0 0 0,0 0-1 0 0,1 0 1 0 0,-1 2 0 0 0,1-2 0 0 0,0 2-1 0 0,-1-1 1 0 0,2 0 0 0 0,-1 1-1 0 0,1 0 1 0 0,-1 0 0 0 0,2-1 0 0 0,-1 2-1 0 0,1-1 1 0 0,-1 1 0 0 0,-2 9-1 0 0,5-11-81 0 0,-1 0 0 0 0,1 1 0 0 0,0 0 0 0 0,1-1 0 0 0,-1 1 0 0 0,1-1 0 0 0,0 0-1 0 0,-1 1 1 0 0,2-1 0 0 0,-1-1 0 0 0,1 2 0 0 0,0-1 0 0 0,-1 0 0 0 0,2 0 0 0 0,2 4 0 0 0,4 5-865 0 0,0 0 0 0 0,20 20 0 0 0,-6-11-235 0 0,32 25 0 0 0,-34-31 682 0 0,-2 1-1 0 0,34 36 1 0 0,-51-51 599 0 0,-1 0 1 0 0,0-1-1 0 0,1 1 1 0 0,-1 0-1 0 0,1 0 0 0 0,-1 0 1 0 0,-1 0-1 0 0,1 0 1 0 0,0 0-1 0 0,0 1 1 0 0,0-1-1 0 0,-1 0 0 0 0,1 1 1 0 0,-1-2-1 0 0,1 2 1 0 0,-1 0-1 0 0,0-2 0 0 0,0 2 1 0 0,-1 0-1 0 0,1-2 1 0 0,0 2-1 0 0,-1 0 1 0 0,0-2-1 0 0,1 2 0 0 0,-2 1 1 0 0,0 1 15 0 0,-1-2 0 0 0,0 1 0 0 0,1-1 0 0 0,-1 0-1 0 0,0 1 1 0 0,0-1 0 0 0,0 1 0 0 0,-1-2 0 0 0,1 1 0 0 0,-2 0 0 0 0,2-1 0 0 0,-6 3 0 0 0,2-2 57 0 0,0 1-1 0 0,0-2 1 0 0,0 1 0 0 0,1-1 0 0 0,-1 0-1 0 0,-1 0 1 0 0,1-1 0 0 0,-13 0-1 0 0,2-1-300 0 0</inkml:trace>
</inkml:ink>
</file>

<file path=ppt/ink/ink4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2.885"/>
    </inkml:context>
    <inkml:brush xml:id="br0">
      <inkml:brushProperty name="width" value="0.05" units="cm"/>
      <inkml:brushProperty name="height" value="0.05" units="cm"/>
    </inkml:brush>
  </inkml:definitions>
  <inkml:trace contextRef="#ctx0" brushRef="#br0">1 431 9674 0 0,'0'-3'2079'0'0,"3"-1"1605"0"0,22-29-3300 0 0,-2-2-1 0 0,0 0 1 0 0,-2-1 0 0 0,-1-2 0 0 0,-3-1 0 0 0,-1 1 0 0 0,-3-2 0 0 0,18-73 0 0 0,-30 96-285 0 0,-5 18 470 0 0,0 9 254 0 0,-5 20-617 0 0,2 0 0 0 0,1 0 0 0 0,-2 30 0 0 0,8-44-240 0 0,-1 1 0 0 0,1-2 0 0 0,1 1 0 0 0,0 0 0 0 0,1 0 0 0 0,1 0 0 0 0,8 23 0 0 0,-9-31 13 0 0,2-1 0 0 0,-1 0 0 0 0,1 0-1 0 0,0 0 1 0 0,1 0 0 0 0,0-1 0 0 0,-1 1 0 0 0,1-1 0 0 0,1-1-1 0 0,0 1 1 0 0,0 0 0 0 0,0-1 0 0 0,1-1 0 0 0,0 0 0 0 0,8 6-1 0 0,-14-10-69 0 0,1 1 0 0 0,-1-1 0 0 0,0 0 0 0 0,0 0 0 0 0,1 0 0 0 0,0 0 0 0 0,-1 0-1 0 0,0 0 1 0 0,0 0 0 0 0,1 0 0 0 0,-1 0 0 0 0,1-1 0 0 0,-2 1 0 0 0,2-1 0 0 0,-1 1-1 0 0,1-1 1 0 0,-1 0 0 0 0,0 1 0 0 0,0 0 0 0 0,0-1 0 0 0,0 0 0 0 0,1 0 0 0 0,-1 0-1 0 0,0 0 1 0 0,-1 0 0 0 0,1 0 0 0 0,0 0 0 0 0,0 0 0 0 0,0 0 0 0 0,0-1 0 0 0,-1 1-1 0 0,1-2 1 0 0,4-5-569 0 0,-1-1 1 0 0,0 1-1 0 0,3-13 0 0 0,-1 3-1185 0 0,-4-1-3050 0 0</inkml:trace>
</inkml:ink>
</file>

<file path=ppt/ink/ink4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3.256"/>
    </inkml:context>
    <inkml:brush xml:id="br0">
      <inkml:brushProperty name="width" value="0.05" units="cm"/>
      <inkml:brushProperty name="height" value="0.05" units="cm"/>
    </inkml:brush>
  </inkml:definitions>
  <inkml:trace contextRef="#ctx0" brushRef="#br0">3 18 10594 0 0,'-3'0'4457'0'0,"6"0"-3937"0"0,25 3-615 0 0,0-2 0 0 0,1-1 0 0 0,-2-2-1 0 0,51-8 1 0 0,-35 0-5326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0.753"/>
    </inkml:context>
    <inkml:brush xml:id="br0">
      <inkml:brushProperty name="width" value="0.05" units="cm"/>
      <inkml:brushProperty name="height" value="0.05" units="cm"/>
    </inkml:brush>
  </inkml:definitions>
  <inkml:trace contextRef="#ctx0" brushRef="#br0">0 226 7226 0 0,'14'-1'449'0'0,"0"0"1"0"0,0-1 0 0 0,-1-1-1 0 0,1 0 1 0 0,-1-1 0 0 0,1 0-1 0 0,-1-1 1 0 0,0-1 0 0 0,-1 0-1 0 0,14-8 1 0 0,-20 9 68 0 0,-1 1-1 0 0,1-1 1 0 0,-1-1-1 0 0,0 1 1 0 0,0-1 0 0 0,0 0-1 0 0,-1 0 1 0 0,0 0 0 0 0,0 0-1 0 0,-1-1 1 0 0,5-10-1 0 0,-7 14-284 0 0,0 0 1 0 0,0 0-1 0 0,0 0 0 0 0,0 0 0 0 0,0 0 0 0 0,-1-1 0 0 0,1 1 0 0 0,-1 0 0 0 0,0-1 1 0 0,0 1-1 0 0,0 0 0 0 0,0-1 0 0 0,-1 1 0 0 0,1 0 0 0 0,-1 0 0 0 0,0 0 0 0 0,0-1 0 0 0,0 1 1 0 0,0 0-1 0 0,-1 0 0 0 0,1 0 0 0 0,-1 0 0 0 0,0 1 0 0 0,0-1 0 0 0,0 0 0 0 0,0 1 1 0 0,-4-5-1 0 0,4 6-194 0 0,0 0 1 0 0,0 0 0 0 0,0 0 0 0 0,0 1-1 0 0,0-1 1 0 0,0 0 0 0 0,0 1-1 0 0,-1-1 1 0 0,1 1 0 0 0,0 0-1 0 0,0 0 1 0 0,0 0 0 0 0,-1 0 0 0 0,1 0-1 0 0,0 0 1 0 0,0 0 0 0 0,0 1-1 0 0,-1-1 1 0 0,1 1 0 0 0,0 0 0 0 0,0 0-1 0 0,0-1 1 0 0,0 1 0 0 0,0 1-1 0 0,-3 1 1 0 0,-5 3-8 0 0,1 0 0 0 0,0 1 0 0 0,-13 12 0 0 0,14-11-72 0 0,2 0 1 0 0,-1 0-1 0 0,1 0 0 0 0,0 1 1 0 0,1 0-1 0 0,0 0 0 0 0,0 0 0 0 0,1 1 1 0 0,1-1-1 0 0,-1 1 0 0 0,1 0 1 0 0,1 0-1 0 0,0 0 0 0 0,1 1 1 0 0,-1 15-1 0 0,2-20-84 0 0,0-1 0 0 0,0 1 0 0 0,1-1-1 0 0,0 1 1 0 0,0-1 0 0 0,0 0 0 0 0,1 1 0 0 0,0-1-1 0 0,0 0 1 0 0,0 0 0 0 0,1 0 0 0 0,-1 0 0 0 0,5 5 0 0 0,-3-6-285 0 0,-1-1 1 0 0,1 1 0 0 0,-1-1-1 0 0,1 0 1 0 0,0 0 0 0 0,0 0 0 0 0,1-1-1 0 0,-1 1 1 0 0,0-1 0 0 0,1 0 0 0 0,0 0-1 0 0,-1-1 1 0 0,1 1 0 0 0,0-1-1 0 0,0 0 1 0 0,9 0 0 0 0,6 0-6795 0 0</inkml:trace>
</inkml:ink>
</file>

<file path=ppt/ink/ink4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4.831"/>
    </inkml:context>
    <inkml:brush xml:id="br0">
      <inkml:brushProperty name="width" value="0.05" units="cm"/>
      <inkml:brushProperty name="height" value="0.05" units="cm"/>
    </inkml:brush>
  </inkml:definitions>
  <inkml:trace contextRef="#ctx0" brushRef="#br0">1 46 4145 0 0,'3'-2'15490'0'0,"48"-4"-15677"0"0,-6 2 56 0 0,0-2 0 0 0,57-17 0 0 0,-98 21 117 0 0,15-1-1737 0 0,-15 5 1129 0 0</inkml:trace>
</inkml:ink>
</file>

<file path=ppt/ink/ink4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5.227"/>
    </inkml:context>
    <inkml:brush xml:id="br0">
      <inkml:brushProperty name="width" value="0.05" units="cm"/>
      <inkml:brushProperty name="height" value="0.05" units="cm"/>
    </inkml:brush>
  </inkml:definitions>
  <inkml:trace contextRef="#ctx0" brushRef="#br0">1 5 15203 0 0,'4'-1'5128'0'0,"28"3"-5827"0"0,47-5 0 0 0,-51 0-6079 0 0</inkml:trace>
</inkml:ink>
</file>

<file path=ppt/ink/ink4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6.629"/>
    </inkml:context>
    <inkml:brush xml:id="br0">
      <inkml:brushProperty name="width" value="0.05" units="cm"/>
      <inkml:brushProperty name="height" value="0.05" units="cm"/>
    </inkml:brush>
  </inkml:definitions>
  <inkml:trace contextRef="#ctx0" brushRef="#br0">1 67 3225 0 0,'6'-8'9994'0'0,"-4"7"-9540"0"0,17-5 2432 0 0,30-2-5170 0 0,-36 7 3364 0 0,48-9-1241 0 0,161-20-214 0 0,-209 29-3771 0 0,-7-1-446 0 0</inkml:trace>
</inkml:ink>
</file>

<file path=ppt/ink/ink4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7.141"/>
    </inkml:context>
    <inkml:brush xml:id="br0">
      <inkml:brushProperty name="width" value="0.05" units="cm"/>
      <inkml:brushProperty name="height" value="0.05" units="cm"/>
    </inkml:brush>
  </inkml:definitions>
  <inkml:trace contextRef="#ctx0" brushRef="#br0">81 0 8754 0 0,'35'3'5494'0'0,"-18"2"-5858"0"0,-1-1 0 0 0,1 1 1 0 0,-1 1-1 0 0,17 8 0 0 0,-18-6 400 0 0,2 2-1 0 0,-3-1 0 0 0,2 2 1 0 0,14 13-1 0 0,-24-18-15 0 0,1 0 0 0 0,-1 0 0 0 0,0 1 0 0 0,-1 0 0 0 0,0 0 0 0 0,-1 0 0 0 0,2 1 1 0 0,-3-1-1 0 0,1 1 0 0 0,5 14 0 0 0,-8-19-11 0 0,-1-1 1 0 0,1 1-1 0 0,-1 0 1 0 0,0-1-1 0 0,0 0 1 0 0,0 0-1 0 0,0 1 1 0 0,0 0-1 0 0,-1-1 0 0 0,1 1 1 0 0,-1-1-1 0 0,0 1 1 0 0,0 0-1 0 0,1-2 1 0 0,-3 5-1 0 0,0-1 40 0 0,1-1 1 0 0,-1 1-1 0 0,0-1 0 0 0,-1 0 0 0 0,1 0 1 0 0,-9 7-1 0 0,0-2 72 0 0,0-1 1 0 0,-1 1 0 0 0,0-2-1 0 0,-17 9 1 0 0,4-6 316 0 0,0-1 0 0 0,-1-2 0 0 0,0 0 0 0 0,0-1 0 0 0,-1-2 1 0 0,1-1-1 0 0,-37 0 0 0 0,185-9 2073 0 0,69-22-4105 0 0,-168 24-4980 0 0</inkml:trace>
</inkml:ink>
</file>

<file path=ppt/ink/ink4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7.625"/>
    </inkml:context>
    <inkml:brush xml:id="br0">
      <inkml:brushProperty name="width" value="0.05" units="cm"/>
      <inkml:brushProperty name="height" value="0.05" units="cm"/>
    </inkml:brush>
  </inkml:definitions>
  <inkml:trace contextRef="#ctx0" brushRef="#br0">1 27 9674 0 0,'23'-10'1528'0'0,"15"4"-1268"0"0,0 3 0 0 0,0 0 0 0 0,47 5-1 0 0,5-1 31 0 0,-36-1-21 0 0,-29 1 46 0 0,-1-1 0 0 0,47-7 1 0 0,-66 5-371 0 0</inkml:trace>
</inkml:ink>
</file>

<file path=ppt/ink/ink4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048"/>
    </inkml:context>
    <inkml:brush xml:id="br0">
      <inkml:brushProperty name="width" value="0.05" units="cm"/>
      <inkml:brushProperty name="height" value="0.05" units="cm"/>
    </inkml:brush>
  </inkml:definitions>
  <inkml:trace contextRef="#ctx0" brushRef="#br0">105 1 3225 0 0,'1'0'4552'0'0,"2"0"-4295"0"0,3-1-284 0 0,1 1 1 0 0,-1 0 0 0 0,1 1 0 0 0,-1-1-1 0 0,1 2 1 0 0,-1-2 0 0 0,0 2-1 0 0,0 0 1 0 0,0 0 0 0 0,0 0 0 0 0,0 1-1 0 0,0-1 1 0 0,9 7 0 0 0,-7-4-3 0 0,-1 1 0 0 0,1 0 0 0 0,-1 0 0 0 0,0 0 1 0 0,0 1-1 0 0,0 0 0 0 0,-1 0 0 0 0,-1 0 0 0 0,1 1 1 0 0,0 0-1 0 0,-2 0 0 0 0,6 14 0 0 0,-7-17 48 0 0,-1 0-1 0 0,-1-1 1 0 0,0 2-1 0 0,1-1 1 0 0,-1 0-1 0 0,0 0 1 0 0,-1 0 0 0 0,1 1-1 0 0,-1-1 1 0 0,0 0-1 0 0,-1 0 1 0 0,0 0-1 0 0,0 1 1 0 0,0-1-1 0 0,0-1 1 0 0,0 1 0 0 0,-1 1-1 0 0,0-2 1 0 0,0 1-1 0 0,0-1 1 0 0,-1 1-1 0 0,1 0 1 0 0,-2-1-1 0 0,-3 5 1 0 0,1-2 211 0 0,-1 0 0 0 0,-1 0 0 0 0,1-1 0 0 0,-1 0 0 0 0,0-1 0 0 0,0 0 0 0 0,-1 1 0 0 0,1-2 0 0 0,-2 0 0 0 0,1 0 0 0 0,-10 3 0 0 0,-9 0-312 0 0,-2-1-1 0 0,-37 2 1 0 0,28-3-239 0 0,35-5 3014 0 0,8-1-757 0 0,8-1-1134 0 0,-11 2-735 0 0,5 0-198 0 0,57-6-885 0 0,89-18 0 0 0,-123 17-3712 0 0</inkml:trace>
</inkml:ink>
</file>

<file path=ppt/ink/ink4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423"/>
    </inkml:context>
    <inkml:brush xml:id="br0">
      <inkml:brushProperty name="width" value="0.05" units="cm"/>
      <inkml:brushProperty name="height" value="0.05" units="cm"/>
    </inkml:brush>
  </inkml:definitions>
  <inkml:trace contextRef="#ctx0" brushRef="#br0">1 24 10594 0 0,'82'-1'1138'0'0,"138"-18"-1"0"0,-199 16-1147 0 0</inkml:trace>
</inkml:ink>
</file>

<file path=ppt/ink/ink4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8.875"/>
    </inkml:context>
    <inkml:brush xml:id="br0">
      <inkml:brushProperty name="width" value="0.05" units="cm"/>
      <inkml:brushProperty name="height" value="0.05" units="cm"/>
    </inkml:brush>
  </inkml:definitions>
  <inkml:trace contextRef="#ctx0" brushRef="#br0">141 1 8754 0 0,'-4'-1'1011'0'0,"12"7"693"0"0,5 1-1664 0 0,83 48-132 0 0,-86-48 58 0 0,-1 0 0 0 0,1 0-1 0 0,0 0 1 0 0,-2 2 0 0 0,0 0 0 0 0,0-1 0 0 0,9 15 0 0 0,-15-20 36 0 0,0-1 1 0 0,-1 2-1 0 0,0-2 1 0 0,0 1-1 0 0,0-1 1 0 0,0 2-1 0 0,0-1 1 0 0,0 0-1 0 0,-1 0 1 0 0,0 0-1 0 0,0 0 0 0 0,0 0 1 0 0,0 0-1 0 0,0 0 1 0 0,0 0-1 0 0,-1 0 1 0 0,1 0-1 0 0,-1 0 1 0 0,0 0-1 0 0,0 0 1 0 0,-1 0-1 0 0,2 0 1 0 0,-2-1-1 0 0,1 1 1 0 0,-1-1-1 0 0,0 1 1 0 0,1 0-1 0 0,-5 4 1 0 0,-6 4 132 0 0,1-1 0 0 0,0 1 1 0 0,-1-1-1 0 0,-19 11 1 0 0,29-19-88 0 0,-15 8-192 0 0,1-1 0 0 0,-1 0 0 0 0,0-2 1 0 0,-1 1-1 0 0,0-2 0 0 0,0-1 0 0 0,-32 7 0 0 0,30-10 2058 0 0,-35 2 1 0 0,196-10-1573 0 0,-1 0-244 0 0,87 9-151 0 0,-188-2 42 0 0</inkml:trace>
</inkml:ink>
</file>

<file path=ppt/ink/ink4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29.852"/>
    </inkml:context>
    <inkml:brush xml:id="br0">
      <inkml:brushProperty name="width" value="0.05" units="cm"/>
      <inkml:brushProperty name="height" value="0.05" units="cm"/>
    </inkml:brush>
  </inkml:definitions>
  <inkml:trace contextRef="#ctx0" brushRef="#br0">35 1 7834 0 0,'-13'-1'12248'0'0,"8"9"-12264"0"0,2 0 1 0 0,0 0-1 0 0,1 1 1 0 0,-1-1 0 0 0,1 0-1 0 0,2 1 1 0 0,-2 0-1 0 0,1 13 1 0 0,1-17 0 0 0,0-1 0 0 0,1 1 0 0 0,-1 0 0 0 0,1 0 1 0 0,0-1-1 0 0,0 1 0 0 0,1 0 0 0 0,0 0 0 0 0,0-1 0 0 0,4 8 0 0 0,-6-11-9 0 0,1 0-1 0 0,0 1 0 0 0,0-1 1 0 0,0 0-1 0 0,0 0 0 0 0,1 0 0 0 0,-2 0 1 0 0,1 0-1 0 0,1 0 0 0 0,-1 0 1 0 0,1 0-1 0 0,-1-1 0 0 0,0 0 0 0 0,0 1 1 0 0,1-1-1 0 0,0 1 0 0 0,-2-1 0 0 0,2 1 1 0 0,0-1-1 0 0,0 0 0 0 0,-1 0 1 0 0,0 0-1 0 0,1 0 0 0 0,-1 0 0 0 0,1 0 1 0 0,-1 0-1 0 0,1 0 0 0 0,-1-1 1 0 0,1 1-1 0 0,-1-1 0 0 0,0 1 0 0 0,1-1 1 0 0,-1 1-1 0 0,1-1 0 0 0,-2 1 0 0 0,2-1 1 0 0,2-2-1 0 0,-2 1-211 0 0,2 0-1 0 0,-2-1 1 0 0,1 1 0 0 0,0-1-1 0 0,-1 0 1 0 0,1 0 0 0 0,-1 0-1 0 0,0 0 1 0 0,3-6 0 0 0,0 0-934 0 0</inkml:trace>
</inkml:ink>
</file>

<file path=ppt/ink/ink4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0.228"/>
    </inkml:context>
    <inkml:brush xml:id="br0">
      <inkml:brushProperty name="width" value="0.05" units="cm"/>
      <inkml:brushProperty name="height" value="0.05" units="cm"/>
    </inkml:brush>
  </inkml:definitions>
  <inkml:trace contextRef="#ctx0" brushRef="#br0">1 30 6537 0 0,'1'0'136'0'0,"1"0"32"0"0,-2 0 8 0 0,3-1 17 0 0,-2 1-193 0 0,2-1 0 0 0,0 1 0 0 0,5-3 0 0 0,2 1-120 0 0,6 0-65 0 0,6-3-7 0 0,0 1-8 0 0,5 1 200 0 0,-1-1 128 0 0,3 0-24 0 0,0 3 0 0 0,0 2-104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6.667"/>
    </inkml:context>
    <inkml:brush xml:id="br0">
      <inkml:brushProperty name="width" value="0.05" units="cm"/>
      <inkml:brushProperty name="height" value="0.05" units="cm"/>
      <inkml:brushProperty name="color" value="#004F8B"/>
    </inkml:brush>
  </inkml:definitions>
  <inkml:trace contextRef="#ctx0" brushRef="#br0">7 28 6449 0 0,'-1'-1'486'0'0,"1"1"-364"0"0,0 0 0 0 0,-1 0-1 0 0,1 0 1 0 0,0 0 0 0 0,0 0 0 0 0,0 0-1 0 0,0 0 1 0 0,-1 0 0 0 0,1 0 0 0 0,0 0 0 0 0,0 0-1 0 0,0 0 1 0 0,-1 0 0 0 0,1 0 0 0 0,0 0-1 0 0,0 0 1 0 0,0 0 0 0 0,0 0 0 0 0,-1-1-1 0 0,1 1 1 0 0,0 0 244 0 0,0 0-245 0 0,0 0 1 0 0,-1-1 0 0 0,1 1 0 0 0,0 0-1 0 0,0 0 1 0 0,0 0 0 0 0,0 0 0 0 0,0-1 0 0 0,0 1-1 0 0,0 0 1 0 0,0 0 0 0 0,0 0 0 0 0,0 0-1 0 0,0-1 1 0 0,0 1 0 0 0,0 0 0 0 0,0 0-1 0 0,0 0 1 0 0,0-1 0 0 0,0 1 0 0 0,0 0 0 0 0,0 0-1 0 0,0 0 1 0 0,0-1 0 0 0,0 1 0 0 0,0 0-1 0 0,0 0 1 0 0,0 0 0 0 0,0 0 0 0 0,0-1-1 0 0,1 1 1 0 0,-1 0 0 0 0,0 0 243 0 0,0-1-243 0 0,21-4-150 0 0,-1 0 1 0 0,1 2-1 0 0,-1 0 0 0 0,22 0 0 0 0,91 5-61 0 0,-46 0 304 0 0,156-5-194 0 0,-241 5-478 0 0,-7 1-78 0 0,-5-2 199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1.715"/>
    </inkml:context>
    <inkml:brush xml:id="br0">
      <inkml:brushProperty name="width" value="0.05" units="cm"/>
      <inkml:brushProperty name="height" value="0.05" units="cm"/>
    </inkml:brush>
  </inkml:definitions>
  <inkml:trace contextRef="#ctx0" brushRef="#br0">231 137 1376 0 0,'3'-4'621'0'0,"-1"1"-1"0"0,1-1 0 0 0,-1 0 1 0 0,0 0-1 0 0,0 0 0 0 0,-1 0 1 0 0,1 0-1 0 0,-1 0 0 0 0,0 0 1 0 0,0-1-1 0 0,0 1 0 0 0,-1 0 1 0 0,1-1-1 0 0,-1 1 0 0 0,0-1 1 0 0,0 1-1 0 0,-1 0 0 0 0,1-1 1 0 0,-1 1-1 0 0,0 0 0 0 0,0 0 1 0 0,0-1-1 0 0,-1 1 0 0 0,0 0 1 0 0,-3-6-1 0 0,3 8-444 0 0,0 0 0 0 0,0 0 0 0 0,0 0 0 0 0,-1 0 0 0 0,1 1 0 0 0,-1-1 0 0 0,1 1 0 0 0,-1-1 0 0 0,1 1 0 0 0,-1 0 0 0 0,0 0 0 0 0,0 0 0 0 0,0 0 0 0 0,1 1 0 0 0,-1-1 0 0 0,0 1 0 0 0,0-1 0 0 0,0 1 0 0 0,0 0 0 0 0,0 0 0 0 0,0 1 0 0 0,0-1 0 0 0,0 1 0 0 0,0-1 0 0 0,0 1 0 0 0,0 0 0 0 0,1 0 0 0 0,-1 0 0 0 0,-4 2 0 0 0,-1 2-152 0 0,-1-1-1 0 0,1 1 1 0 0,0 1 0 0 0,0-1-1 0 0,0 1 1 0 0,1 1 0 0 0,-11 11-1 0 0,8-6-39 0 0,0 1 0 0 0,2 0 0 0 0,-1 0 0 0 0,2 1 0 0 0,0 0 0 0 0,0 0 0 0 0,1 1 0 0 0,-5 19 0 0 0,10-28-17 0 0,0 0-1 0 0,0 1 1 0 0,0-1 0 0 0,1 0-1 0 0,-1 1 1 0 0,2-1-1 0 0,-1 0 1 0 0,1 0 0 0 0,0 1-1 0 0,2 7 1 0 0,-2-10-69 0 0,1-1 0 0 0,0 1 0 0 0,-1 0-1 0 0,1 0 1 0 0,1-1 0 0 0,-1 1 0 0 0,1-1 0 0 0,-1 0 0 0 0,1 0 0 0 0,0 0 0 0 0,0 0 0 0 0,0 0 0 0 0,1-1-1 0 0,-1 1 1 0 0,0-1 0 0 0,8 4 0 0 0,-4-3-235 0 0,1-1-1 0 0,-1 0 0 0 0,1 0 1 0 0,-1-1-1 0 0,1 1 1 0 0,-1-2-1 0 0,1 1 1 0 0,0-1-1 0 0,0 0 1 0 0,-1-1-1 0 0,1 0 1 0 0,0 0-1 0 0,-1-1 0 0 0,1 1 1 0 0,-1-2-1 0 0,0 1 1 0 0,0-1-1 0 0,10-5 1 0 0,11-6-4975 0 0</inkml:trace>
</inkml:ink>
</file>

<file path=ppt/ink/ink4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0.573"/>
    </inkml:context>
    <inkml:brush xml:id="br0">
      <inkml:brushProperty name="width" value="0.05" units="cm"/>
      <inkml:brushProperty name="height" value="0.05" units="cm"/>
    </inkml:brush>
  </inkml:definitions>
  <inkml:trace contextRef="#ctx0" brushRef="#br0">155 65 14283 0 0,'-2'18'441'0'0,"7"25"-794"0"0,-2-1 0 0 0,-2 52 0 0 0,-1-79 643 0 0,-1-1-1 0 0,-1 0 1 0 0,-1 0 0 0 0,0 0 0 0 0,-1-1 0 0 0,0 1 0 0 0,-1 0-1 0 0,0-1 1 0 0,-2 0 0 0 0,-11 18 0 0 0,17-30-165 0 0,0 2 0 0 0,-1-1 0 0 0,-1 0 0 0 0,2 0 1 0 0,-1 0-1 0 0,0-1 0 0 0,-1 1 0 0 0,1 0 0 0 0,0-1 0 0 0,0 0 0 0 0,-1 0 0 0 0,1 1 1 0 0,0-1-1 0 0,-1 0 0 0 0,0 0 0 0 0,1 0 0 0 0,-1-1 0 0 0,1 0 0 0 0,-2 0 0 0 0,1 0 1 0 0,1 1-1 0 0,-1-1 0 0 0,1-1 0 0 0,-4 1 0 0 0,3 0-235 0 0,0-1 0 0 0,1 0 0 0 0,-1 0 0 0 0,1 0 0 0 0,0 0 0 0 0,-1 0 0 0 0,1 0 0 0 0,0 0 0 0 0,-1-1 1 0 0,2 0-1 0 0,-2 1 0 0 0,1-1 0 0 0,0 0 0 0 0,1 0 0 0 0,-1 0 0 0 0,-2-3 0 0 0,-5-11-6400 0 0</inkml:trace>
  <inkml:trace contextRef="#ctx0" brushRef="#br0" timeOffset="1">130 0 6449 0 0,'1'2'633'0'0,"0"-2"-569"0"0,1 0-64 0 0,-1 0 0 0 0,0 0 0 0 0,1 0-649 0 0,4 0-151 0 0,5 0-24 0 0,5 1-8 0 0,6 0 688 0 0</inkml:trace>
</inkml:ink>
</file>

<file path=ppt/ink/ink4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1.427"/>
    </inkml:context>
    <inkml:brush xml:id="br0">
      <inkml:brushProperty name="width" value="0.05" units="cm"/>
      <inkml:brushProperty name="height" value="0.05" units="cm"/>
    </inkml:brush>
  </inkml:definitions>
  <inkml:trace contextRef="#ctx0" brushRef="#br0">1 207 3225 0 0,'76'0'5656'0'0,"-45"0"-5639"0"0,-1-3 1 0 0,1 0 0 0 0,49-13-1 0 0,-62 11 80 0 0,1-1 0 0 0,-1-1 0 0 0,18-10-1 0 0,-30 14-69 0 0,1-2 1 0 0,-1 2-1 0 0,1-1 0 0 0,0-2 0 0 0,-2 2 0 0 0,1-1 0 0 0,-1 0 0 0 0,0-1 0 0 0,0 0 1 0 0,7-10-1 0 0,-11 14-61 0 0,-1 0 0 0 0,0 1 0 0 0,1-2 0 0 0,-1 1 0 0 0,1 1 0 0 0,-1-1 1 0 0,0-1-1 0 0,0 1 0 0 0,0 1 0 0 0,0-2 0 0 0,0 1 0 0 0,0 1 0 0 0,0-1 0 0 0,-1-1 1 0 0,0 2-1 0 0,1-1 0 0 0,0 0 0 0 0,-1 0 0 0 0,0 1 0 0 0,0-1 0 0 0,0 0 0 0 0,0 0 0 0 0,-1 1 1 0 0,2-1-1 0 0,-1 0 0 0 0,-1 1 0 0 0,0 0 0 0 0,-1-3 0 0 0,-1 1 516 0 0,1-1 1 0 0,-1 1-1 0 0,-1-1 0 0 0,1 2 0 0 0,0-2 0 0 0,-1 2 1 0 0,0-1-1 0 0,1 1 0 0 0,-10-3 0 0 0,13 5-336 0 0,0 0-1 0 0,0 0 1 0 0,0 0 0 0 0,0 1-1 0 0,0-1 1 0 0,0 0-1 0 0,0 0 1 0 0,0 1-1 0 0,0-1 1 0 0,0 1 0 0 0,0-1-1 0 0,1 0 1 0 0,-1 0-1 0 0,0 1 1 0 0,0 0-1 0 0,0-1 1 0 0,0 1 0 0 0,1 0-1 0 0,-1 0 1 0 0,1 0-1 0 0,-1 0 1 0 0,1-1-1 0 0,-1 1 1 0 0,1 0 0 0 0,-1 0-1 0 0,1 0 1 0 0,-1 0-1 0 0,0 1 1 0 0,-11 32-963 0 0,11-29 1012 0 0,-96 434-947 0 0,95-433 751 0 0,-1 15 1 0 0,2-12 0 0 0,0 0 0 0 0,-1 0 0 0 0,0-1 0 0 0,-7 17 0 0 0,9-25 11 0 0,0-29 724 0 0,-1 7-856 0 0,1 0 0 0 0,2 0 0 0 0,3-25 0 0 0,-1 31 90 0 0,0 2 0 0 0,0-2 0 0 0,1 2 0 0 0,1-1 1 0 0,1 2-1 0 0,0-1 0 0 0,18-26 0 0 0,-22 35 32 0 0,1 1 1 0 0,-1 0-1 0 0,1-1 0 0 0,1 1 1 0 0,-1 1-1 0 0,0-2 0 0 0,1 2 1 0 0,-1 0-1 0 0,1 0 0 0 0,1 0 1 0 0,-1 0-1 0 0,0 1 0 0 0,0 0 1 0 0,0 0-1 0 0,1 1 0 0 0,0-1 1 0 0,-1 0-1 0 0,1 1 0 0 0,0 1 1 0 0,-1-1-1 0 0,1 1 0 0 0,0 0 1 0 0,0 0-1 0 0,10 3 0 0 0,-13-3 3 0 0,-1 1-1 0 0,1 0 0 0 0,-1 0 0 0 0,1 0 0 0 0,0-1 1 0 0,-1 1-1 0 0,0 1 0 0 0,1 0 0 0 0,-1-1 0 0 0,0 0 0 0 0,1 1 1 0 0,-2 0-1 0 0,1 0 0 0 0,0-1 0 0 0,0 1 0 0 0,-1 1 0 0 0,1-2 1 0 0,0 2-1 0 0,-1-1 0 0 0,0 0 0 0 0,1 1 0 0 0,-1-1 0 0 0,0 1 1 0 0,0 0-1 0 0,0-2 0 0 0,-1 2 0 0 0,0 0 0 0 0,1 0 0 0 0,-1 0 1 0 0,1-1-1 0 0,-1 1 0 0 0,0 0 0 0 0,-1-1 0 0 0,1 1 0 0 0,0-1 1 0 0,-1 1-1 0 0,1 0 0 0 0,0-1 0 0 0,-1 1 0 0 0,0-1 0 0 0,-1 1 1 0 0,1 0-1 0 0,0-2 0 0 0,0 2 0 0 0,-1 0 0 0 0,1-2 0 0 0,-3 4 1 0 0,-1 0 37 0 0,1-1 1 0 0,-1 0-1 0 0,0 1 1 0 0,-1-1-1 0 0,1 1 1 0 0,-1-2-1 0 0,1 0 1 0 0,-1 0-1 0 0,0 0 1 0 0,0-1-1 0 0,0 1 1 0 0,-1-1-1 0 0,1-1 1 0 0,-1 1 0 0 0,1-1-1 0 0,-1 0 1 0 0,1 0-1 0 0,-1-1 1 0 0,0 0-1 0 0,-12-2 1 0 0,84 25 1803 0 0,1-1-3525 0 0,-38-13-4615 0 0</inkml:trace>
</inkml:ink>
</file>

<file path=ppt/ink/ink4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2.663"/>
    </inkml:context>
    <inkml:brush xml:id="br0">
      <inkml:brushProperty name="width" value="0.05" units="cm"/>
      <inkml:brushProperty name="height" value="0.05" units="cm"/>
    </inkml:brush>
  </inkml:definitions>
  <inkml:trace contextRef="#ctx0" brushRef="#br0">132 1 10594 0 0,'-12'11'10879'0'0,"7"-5"-11732"0"0,-7 14 929 0 0,2 1-1 0 0,0 0 1 0 0,-7 23-1 0 0,10-24-65 0 0,-6 16-70 0 0,2 0-1 0 0,0 2 0 0 0,3-1 1 0 0,-4 50-1 0 0,10-70 34 0 0,1 1 0 0 0,1 1 0 0 0,1-1 0 0 0,0-1 0 0 0,1 1 0 0 0,1 0 0 0 0,1 0 0 0 0,1-1 1 0 0,0 1-1 0 0,1-2 0 0 0,10 21 0 0 0,-11-29-126 0 0,-1-2 0 0 0,0 1-1 0 0,2 0 1 0 0,-1-1 0 0 0,0 0 0 0 0,0 0 0 0 0,1 0 0 0 0,0-1 0 0 0,0 0 0 0 0,12 6 0 0 0,-12-7-427 0 0,0-2 1 0 0,0 2-1 0 0,0-2 1 0 0,0 0-1 0 0,1 0 1 0 0,-1 0-1 0 0,1-1 0 0 0,-1 0 1 0 0,1 0-1 0 0,0-1 1 0 0,-1 0-1 0 0,14-1 1 0 0,4-3-1739 0 0</inkml:trace>
</inkml:ink>
</file>

<file path=ppt/ink/ink4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4.562"/>
    </inkml:context>
    <inkml:brush xml:id="br0">
      <inkml:brushProperty name="width" value="0.05" units="cm"/>
      <inkml:brushProperty name="height" value="0.05" units="cm"/>
    </inkml:brush>
  </inkml:definitions>
  <inkml:trace contextRef="#ctx0" brushRef="#br0">49 38 6921 0 0,'0'0'710'0'0,"-5"-4"-559"0"0,-2 2 19 0 0,-13-6 2788 0 0,4-1 8166 0 0,20 9-11181 0 0,324-8-351 0 0,-209 2 396 0 0,33 6 1 0 0,-151 1 24 0 0</inkml:trace>
</inkml:ink>
</file>

<file path=ppt/ink/ink4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5.391"/>
    </inkml:context>
    <inkml:brush xml:id="br0">
      <inkml:brushProperty name="width" value="0.05" units="cm"/>
      <inkml:brushProperty name="height" value="0.05" units="cm"/>
    </inkml:brush>
  </inkml:definitions>
  <inkml:trace contextRef="#ctx0" brushRef="#br0">2 25 5529 0 0,'-2'-5'4577'0'0,"10"-4"-2507"0"0,12-1-602 0 0,-16 10-1212 0 0,0 0-1 0 0,1 0 0 0 0,-2 1 1 0 0,2-1-1 0 0,-1 1 0 0 0,0 0 0 0 0,0 0 1 0 0,0 0-1 0 0,0 1 0 0 0,0 0 1 0 0,-1-1-1 0 0,7 5 0 0 0,5 4 191 0 0,20 18-1 0 0,-32-26-374 0 0,20 18 25 0 0,0 2-1 0 0,-1 1 0 0 0,-2 0 1 0 0,0 1-1 0 0,-2 1 1 0 0,-1 1-1 0 0,-1 1 0 0 0,-2 0 1 0 0,0 0-1 0 0,11 31 1 0 0,-24-55-118 0 0,-1-2-12 0 0,1 1 1 0 0,-1-1-1 0 0,1 1 0 0 0,0-1 1 0 0,-1 1-1 0 0,0 0 0 0 0,1-1 1 0 0,-1 0-1 0 0,0 1 0 0 0,0 0 1 0 0,0-1-1 0 0,0 1 0 0 0,0 0 1 0 0,-1 1-1 0 0</inkml:trace>
</inkml:ink>
</file>

<file path=ppt/ink/ink4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5.732"/>
    </inkml:context>
    <inkml:brush xml:id="br0">
      <inkml:brushProperty name="width" value="0.05" units="cm"/>
      <inkml:brushProperty name="height" value="0.05" units="cm"/>
    </inkml:brush>
  </inkml:definitions>
  <inkml:trace contextRef="#ctx0" brushRef="#br0">355 0 10138 0 0,'-21'5'6531'0'0,"1"7"-3778"0"0,-15 21-2278 0 0,24-21-21 0 0,-59 63-295 0 0,-73 100-1 0 0,132-160-103 0 0,-15 27 0 0 0,24-38-240 0 0,-1 1 1 0 0,1 1-1 0 0,0-1 1 0 0,0 0-1 0 0,0 0 1 0 0,1 0 0 0 0,0 1-1 0 0,0-1 1 0 0,0 11-1 0 0,3-6-6601 0 0</inkml:trace>
</inkml:ink>
</file>

<file path=ppt/ink/ink4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111"/>
    </inkml:context>
    <inkml:brush xml:id="br0">
      <inkml:brushProperty name="width" value="0.05" units="cm"/>
      <inkml:brushProperty name="height" value="0.05" units="cm"/>
    </inkml:brush>
  </inkml:definitions>
  <inkml:trace contextRef="#ctx0" brushRef="#br0">48 111 10594 0 0,'-5'3'125'0'0,"2"-1"-1"0"0,-1 2 1 0 0,1-1-1 0 0,0 0 1 0 0,0 0-1 0 0,0 1 1 0 0,0-1-1 0 0,0 1 1 0 0,1-1-1 0 0,0 2 1 0 0,-1-2-1 0 0,2 2 1 0 0,-1-1-1 0 0,0 0 1 0 0,1 1-1 0 0,-1-1 1 0 0,2 0 0 0 0,-1 1-1 0 0,0-1 1 0 0,1 0-1 0 0,-1 9 1 0 0,2-9 8 0 0,-1 0 1 0 0,0 0-1 0 0,1-1 1 0 0,-1 1-1 0 0,1 0 1 0 0,0-1-1 0 0,0 1 1 0 0,0-1-1 0 0,1 1 1 0 0,0-1-1 0 0,-1 1 1 0 0,1-2-1 0 0,0 2 1 0 0,0-1-1 0 0,0 0 1 0 0,1-1-1 0 0,-1 1 1 0 0,1 0-1 0 0,0-1 1 0 0,0 1-1 0 0,0-1 1 0 0,0 0-1 0 0,0 0 1 0 0,0 0-1 0 0,1 0 1 0 0,5 2-1 0 0,-8-3-141 0 0,1-1 0 0 0,-1 0 0 0 0,-1 0 0 0 0,2 0 0 0 0,-1 0 0 0 0,0 0 0 0 0,1 0-1 0 0,-1 0 1 0 0,-1 0 0 0 0,2 0 0 0 0,-1 0 0 0 0,0 0 0 0 0,1 0 0 0 0,-1 0 0 0 0,-1-1 0 0 0,2 1-1 0 0,-1-1 1 0 0,0 0 0 0 0,0 1 0 0 0,0-1 0 0 0,0 0 0 0 0,0 1 0 0 0,1-2 0 0 0,7-8-4584 0 0,-3 1-631 0 0</inkml:trace>
  <inkml:trace contextRef="#ctx0" brushRef="#br0" timeOffset="1">42 20 6913 0 0,'1'-3'9274'0'0,"67"-9"-11507"0"0,-47 8 1490 0 0</inkml:trace>
</inkml:ink>
</file>

<file path=ppt/ink/ink4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448"/>
    </inkml:context>
    <inkml:brush xml:id="br0">
      <inkml:brushProperty name="width" value="0.05" units="cm"/>
      <inkml:brushProperty name="height" value="0.05" units="cm"/>
    </inkml:brush>
  </inkml:definitions>
  <inkml:trace contextRef="#ctx0" brushRef="#br0">234 0 3209 0 0,'0'3'239'0'0,"-1"-2"0"0"0,0 1 0 0 0,1 1 0 0 0,-1-2 0 0 0,1 2 0 0 0,0-1 0 0 0,0 0 0 0 0,0 0 0 0 0,0 1 0 0 0,1 2 1 0 0,-1-1 184 0 0,2 87 2685 0 0,2 24-1873 0 0,-5-94-686 0 0,-1 0 0 0 0,0-1 0 0 0,-8 31 0 0 0,8-45-317 0 0,1 0 0 0 0,-1 0 1 0 0,-1 0-1 0 0,1-1 0 0 0,-1 1 0 0 0,0 0 0 0 0,-1-1 0 0 0,1 0 1 0 0,-1-1-1 0 0,-7 9 0 0 0,9-11-7 0 0,0 1 0 0 0,-1-2 1 0 0,0 1-1 0 0,1 0 0 0 0,-2 0 1 0 0,2-1-1 0 0,-1 0 0 0 0,0 0 1 0 0,0 0-1 0 0,0 0 0 0 0,0 0 0 0 0,0 0 1 0 0,0-1-1 0 0,-1 0 0 0 0,1 0 1 0 0,0 0-1 0 0,0 0 0 0 0,-1 0 1 0 0,2 0-1 0 0,-2 0 0 0 0,1 0 0 0 0,-5-3 1 0 0,1 0-19 0 0,-1 1 0 0 0,1-1 0 0 0,0 0 1 0 0,0-2-1 0 0,0 2 0 0 0,-12-10 0 0 0,-14-19-2356 0 0,17 14-5032 0 0</inkml:trace>
</inkml:ink>
</file>

<file path=ppt/ink/ink4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6.773"/>
    </inkml:context>
    <inkml:brush xml:id="br0">
      <inkml:brushProperty name="width" value="0.05" units="cm"/>
      <inkml:brushProperty name="height" value="0.05" units="cm"/>
    </inkml:brush>
  </inkml:definitions>
  <inkml:trace contextRef="#ctx0" brushRef="#br0">1 17 10594 0 0,'0'2'1153'0'0,"1"-2"-1153"0"0,1 0 0 0 0,0 0-73 0 0,2 0 73 0 0,2-1-184 0 0,1 0 16 0 0,2-1 0 0 0,1-1 0 0 0,2 0 168 0 0,-2-3 0 0 0,-1 3-72 0 0</inkml:trace>
</inkml:ink>
</file>

<file path=ppt/ink/ink4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7.134"/>
    </inkml:context>
    <inkml:brush xml:id="br0">
      <inkml:brushProperty name="width" value="0.05" units="cm"/>
      <inkml:brushProperty name="height" value="0.05" units="cm"/>
    </inkml:brush>
  </inkml:definitions>
  <inkml:trace contextRef="#ctx0" brushRef="#br0">16 10 2761 0 0,'2'-2'363'0'0,"2"1"0"0"0,-1-1 1 0 0,1 1-1 0 0,-1 1 1 0 0,1-1-1 0 0,-1 0 0 0 0,1 0 1 0 0,-1 1-1 0 0,1 0 1 0 0,-1 0-1 0 0,1 0 0 0 0,-1 0 1 0 0,7 2-1 0 0,-9-2-219 0 0,0 1-1 0 0,1-1 0 0 0,-1 0 1 0 0,1 1-1 0 0,-1-1 0 0 0,0 1 1 0 0,1 0-1 0 0,-1 0 0 0 0,0 0 1 0 0,0 0-1 0 0,0 0 0 0 0,0 0 1 0 0,0 0-1 0 0,1 0 0 0 0,-1 1 1 0 0,-1-1-1 0 0,1 0 0 0 0,0 0 1 0 0,-1 1-1 0 0,1-1 1 0 0,0 1-1 0 0,-1-1 0 0 0,1 0 1 0 0,-1 1-1 0 0,1 0 0 0 0,-1-1 1 0 0,0 0-1 0 0,0 1 0 0 0,0 0 1 0 0,0-1-1 0 0,0 0 0 0 0,0 1 1 0 0,0 0-1 0 0,-1 0 0 0 0,1 0-61 0 0,0 0 0 0 0,-1 0 0 0 0,1-1 0 0 0,0 1 0 0 0,-1 0 0 0 0,0 0 0 0 0,1-1 0 0 0,-1 0 0 0 0,0 1 0 0 0,1 0 0 0 0,-1-1 0 0 0,0 0 0 0 0,-1 1 0 0 0,1-1 0 0 0,0 1 0 0 0,0-2 0 0 0,0 1 0 0 0,0 1 0 0 0,-1-1 0 0 0,0 0 0 0 0,2 0 0 0 0,-2 0 0 0 0,0-1 0 0 0,0 1 0 0 0,1 0 0 0 0,0-1 0 0 0,-1 1 0 0 0,0-1 0 0 0,0 1 0 0 0,1-1 0 0 0,-1 0 0 0 0,-2 1 0 0 0,1-1 25 0 0,0 0 0 0 0,-1 0 0 0 0,2-1 0 0 0,-2 1-1 0 0,1-1 1 0 0,0 0 0 0 0,0 0 0 0 0,0 0 0 0 0,-1 1 0 0 0,2-1 0 0 0,-2-1-1 0 0,2 0 1 0 0,-1 0 0 0 0,1 1 0 0 0,-1-1 0 0 0,-4-3 0 0 0,7 4-27 0 0,1 0-1235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2.432"/>
    </inkml:context>
    <inkml:brush xml:id="br0">
      <inkml:brushProperty name="width" value="0.05" units="cm"/>
      <inkml:brushProperty name="height" value="0.05" units="cm"/>
    </inkml:brush>
  </inkml:definitions>
  <inkml:trace contextRef="#ctx0" brushRef="#br0">204 76 14427 0 0,'0'0'331'0'0,"-10"-11"3682"0"0,8 9-3800 0 0,1 1 0 0 0,-1 0 0 0 0,1 0 0 0 0,-1 0 1 0 0,1 0-1 0 0,-1 0 0 0 0,0 0 0 0 0,0 1 0 0 0,1-1 1 0 0,-1 0-1 0 0,0 1 0 0 0,0-1 0 0 0,0 1 0 0 0,0 0 1 0 0,0 0-1 0 0,1 0 0 0 0,-1 0 0 0 0,0 0 0 0 0,-3 0 1 0 0,2 1-111 0 0,0 0 0 0 0,-1 0 0 0 0,1 0 0 0 0,0 1 0 0 0,0-1 0 0 0,0 1 0 0 0,0 0 0 0 0,0 0 0 0 0,-5 4 0 0 0,-4 5-269 0 0,2 1-1 0 0,-1-1 1 0 0,-14 24 0 0 0,20-28 371 0 0,2-2-228 0 0,-34 51-7 0 0,35-51 13 0 0,-1-1 0 0 0,1 1 0 0 0,0 0 0 0 0,1-1 0 0 0,-1 1 0 0 0,1 0 0 0 0,0 0 0 0 0,0 0 0 0 0,0 0 0 0 0,1 9 0 0 0,0-13-2 0 0,0 0 0 0 0,0 0-1 0 0,0 0 1 0 0,1 0 0 0 0,-1 0 0 0 0,1 0 0 0 0,-1 0-1 0 0,1 0 1 0 0,-1 0 0 0 0,1 0 0 0 0,-1 0-1 0 0,1 0 1 0 0,0-1 0 0 0,-1 1 0 0 0,1 0 0 0 0,0 0-1 0 0,0-1 1 0 0,0 1 0 0 0,-1-1 0 0 0,1 1 0 0 0,0 0-1 0 0,0-1 1 0 0,0 0 0 0 0,0 1 0 0 0,0-1 0 0 0,0 0-1 0 0,0 1 1 0 0,0-1 0 0 0,0 0 0 0 0,0 0-1 0 0,0 0 1 0 0,0 0 0 0 0,0 0 0 0 0,0 0 0 0 0,0 0-1 0 0,0 0 1 0 0,0 0 0 0 0,0-1 0 0 0,2 1 0 0 0,3-2-223 0 0,1 1 1 0 0,-1-1 0 0 0,0 0-1 0 0,0 0 1 0 0,6-4 0 0 0,-1-1-139 0 0,0 0 0 0 0,-1 0 0 0 0,0-1 0 0 0,0-1 0 0 0,-1 0 0 0 0,0 0 0 0 0,15-21 0 0 0,-8 8-321 0 0,-1-1 1 0 0,20-42-1 0 0,-32 58 274 0 0,0 1-1 0 0,0-1 1 0 0,-1 0-1 0 0,0 0 0 0 0,0 0 1 0 0,0 0-1 0 0,0-11 1 0 0,-15 84 5915 0 0,10-40-5307 0 0,-1 36 1 0 0,4-55-181 0 0,0-1 1 0 0,1 1-1 0 0,-1 0 0 0 0,1-1 0 0 0,1 1 0 0 0,-1-1 0 0 0,1 1 0 0 0,0-1 1 0 0,1 0-1 0 0,0 0 0 0 0,3 7 0 0 0,-5-12-9 0 0,-1 0-1 0 0,1-1 1 0 0,-1 1 0 0 0,1-1 0 0 0,-1 1-1 0 0,1-1 1 0 0,-1 1 0 0 0,1-1-1 0 0,0 1 1 0 0,-1-1 0 0 0,1 1 0 0 0,0-1-1 0 0,-1 0 1 0 0,1 1 0 0 0,0-1-1 0 0,-1 0 1 0 0,1 0 0 0 0,0 0-1 0 0,0 1 1 0 0,-1-1 0 0 0,1 0 0 0 0,0 0-1 0 0,0 0 1 0 0,-1 0 0 0 0,2 0-1 0 0,0-1-43 0 0,0 0 0 0 0,0 1-1 0 0,0-1 1 0 0,0 0-1 0 0,0 0 1 0 0,-1 0 0 0 0,1 0-1 0 0,0 0 1 0 0,2-3-1 0 0,4-3-360 0 0,-1 0 0 0 0,13-17 0 0 0,-17 20 269 0 0,72-102-6500 0 0,-30 39 5335 0 0,-42 73 2504 0 0,-3 13 259 0 0,-1 23 971 0 0,-3-15-1718 0 0,-1 8 205 0 0,-1 42 1 0 0,9-83-905 0 0,0-1 0 0 0,0 0 0 0 0,0 1 0 0 0,5-7 0 0 0,-1 1-208 0 0,6-11-404 0 0,2 1 0 0 0,0 0 0 0 0,1 1 0 0 0,1 1-1 0 0,1 0 1 0 0,24-19 0 0 0,-39 36 411 0 0,-1 1 0 0 0,1 0-1 0 0,0-1 1 0 0,0 1 0 0 0,1 1 0 0 0,-1-1-1 0 0,0 0 1 0 0,1 1 0 0 0,-1 0 0 0 0,7-2-1 0 0,-9 3 194 0 0,0 0-1 0 0,0 0 0 0 0,1 0 1 0 0,-1 1-1 0 0,0-1 1 0 0,0 0-1 0 0,0 1 0 0 0,0-1 1 0 0,1 0-1 0 0,-1 1 0 0 0,0-1 1 0 0,0 1-1 0 0,0 0 1 0 0,0-1-1 0 0,0 1 0 0 0,0 0 1 0 0,0 0-1 0 0,-1 0 0 0 0,1-1 1 0 0,0 1-1 0 0,0 0 0 0 0,0 0 1 0 0,-1 0-1 0 0,1 0 1 0 0,-1 0-1 0 0,1 0 0 0 0,-1 1 1 0 0,1-1-1 0 0,-1 0 0 0 0,0 0 1 0 0,1 0-1 0 0,-1 0 1 0 0,0 1-1 0 0,0-1 0 0 0,0 1 1 0 0,3 15 1201 0 0,1 32 1 0 0,-4-39-879 0 0,0-1 0 0 0,0 1-1 0 0,1-1 1 0 0,1 1 0 0 0,-1-1 0 0 0,1 0 0 0 0,1 0 0 0 0,0 0 0 0 0,0 0-1 0 0,9 16 1 0 0,-11-24-354 0 0,0 0-1 0 0,-1 0 0 0 0,1-1 1 0 0,0 1-1 0 0,0 0 0 0 0,0 0 1 0 0,0-1-1 0 0,0 1 0 0 0,0-1 0 0 0,0 1 1 0 0,0-1-1 0 0,0 1 0 0 0,0-1 1 0 0,0 1-1 0 0,1-1 0 0 0,-1 0 1 0 0,0 0-1 0 0,0 1 0 0 0,0-1 1 0 0,1 0-1 0 0,-1 0 0 0 0,0 0 1 0 0,0-1-1 0 0,0 1 0 0 0,0 0 1 0 0,1 0-1 0 0,-1-1 0 0 0,0 1 0 0 0,0 0 1 0 0,0-1-1 0 0,0 1 0 0 0,0-1 1 0 0,0 1-1 0 0,0-1 0 0 0,0 0 1 0 0,1-1-1 0 0,12-6-344 0 0</inkml:trace>
</inkml:ink>
</file>

<file path=ppt/ink/ink4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7.733"/>
    </inkml:context>
    <inkml:brush xml:id="br0">
      <inkml:brushProperty name="width" value="0.05" units="cm"/>
      <inkml:brushProperty name="height" value="0.05" units="cm"/>
    </inkml:brush>
  </inkml:definitions>
  <inkml:trace contextRef="#ctx0" brushRef="#br0">0 21 16131 0 0,'0'0'3154'0'0,"7"-3"459"0"0,64-5-4649 0 0,143-2 0 0 0,-183 10-6419 0 0</inkml:trace>
</inkml:ink>
</file>

<file path=ppt/ink/ink4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8.302"/>
    </inkml:context>
    <inkml:brush xml:id="br0">
      <inkml:brushProperty name="width" value="0.05" units="cm"/>
      <inkml:brushProperty name="height" value="0.05" units="cm"/>
    </inkml:brush>
  </inkml:definitions>
  <inkml:trace contextRef="#ctx0" brushRef="#br0">16 83 3225 0 0,'-1'0'597'0'0,"0"0"0"0"0,-1-1 0 0 0,1 1 0 0 0,0-1 0 0 0,1 0 0 0 0,-2 0 0 0 0,1 0 0 0 0,0 0 0 0 0,0 1 0 0 0,0-1 0 0 0,0 0 0 0 0,1-1 0 0 0,-2 0 0 0 0,2 1-423 0 0,0 1-1 0 0,0 0 1 0 0,0 0-1 0 0,-1-1 0 0 0,1 1 1 0 0,0-1-1 0 0,0 1 1 0 0,0-1-1 0 0,0 1 0 0 0,0-1 1 0 0,0 1-1 0 0,1-1 1 0 0,-1 1-1 0 0,0-1 0 0 0,0 1 1 0 0,0-1-1 0 0,0 1 1 0 0,0 0-1 0 0,1 0 1 0 0,-1 0-1 0 0,0-1 0 0 0,0 1 1 0 0,1-1-1 0 0,-1 1 1 0 0,0 0-1 0 0,0-1 0 0 0,4-2 44 0 0,-1 2-1 0 0,0-2 1 0 0,0 1-1 0 0,1 1 1 0 0,-1-1-1 0 0,1 0 1 0 0,5-1-1 0 0,17-4-354 0 0,-1 0 0 0 0,0 2-1 0 0,42-4 1 0 0,80 4 45 0 0,-108 4 106 0 0,-15 1-114 0 0,124-6-1036 0 0,-127 4-4651 0 0</inkml:trace>
</inkml:ink>
</file>

<file path=ppt/ink/ink4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8.647"/>
    </inkml:context>
    <inkml:brush xml:id="br0">
      <inkml:brushProperty name="width" value="0.05" units="cm"/>
      <inkml:brushProperty name="height" value="0.05" units="cm"/>
    </inkml:brush>
  </inkml:definitions>
  <inkml:trace contextRef="#ctx0" brushRef="#br0">1 0 9218 0 0,'0'0'831'0'0,"16"10"-1065"0"0,18 20 786 0 0,-1 1 0 0 0,32 39 0 0 0,-48-48-209 0 0,0 1 0 0 0,-1 1 1 0 0,-1 0-1 0 0,17 41 0 0 0,-30-60-346 0 0,6 13-162 0 0,0 0 1 0 0,7 32-1 0 0,-14-45 122 0 0,0-1 0 0 0,-1 1 0 0 0,1 1 0 0 0,0-1 0 0 0,-1 0 0 0 0,0-1 0 0 0,-1 2 0 0 0,1-1 0 0 0,-1 0-1 0 0,0 0 1 0 0,0 0 0 0 0,0 0 0 0 0,-1-1 0 0 0,0 1 0 0 0,-4 7 0 0 0,-1-2-444 0 0</inkml:trace>
</inkml:ink>
</file>

<file path=ppt/ink/ink4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040"/>
    </inkml:context>
    <inkml:brush xml:id="br0">
      <inkml:brushProperty name="width" value="0.05" units="cm"/>
      <inkml:brushProperty name="height" value="0.05" units="cm"/>
    </inkml:brush>
  </inkml:definitions>
  <inkml:trace contextRef="#ctx0" brushRef="#br0">358 4 14747 0 0,'-1'0'155'0'0,"0"-1"1"0"0,0 1-1 0 0,0-1 0 0 0,0 1 0 0 0,1 0 1 0 0,-1-1-1 0 0,-1 1 0 0 0,1 0 0 0 0,0 0 0 0 0,0 0 1 0 0,0 0-1 0 0,1 0 0 0 0,-1 0 0 0 0,0 0 1 0 0,-1 0-1 0 0,1 0 0 0 0,0 1 0 0 0,1-1 1 0 0,-1 0-1 0 0,0 1 0 0 0,0-1 0 0 0,0 1 0 0 0,0-1 1 0 0,-1 1-1 0 0,-24 16 861 0 0,22-15-800 0 0,-47 37 180 0 0,1 2 0 0 0,3 3 0 0 0,-45 50 1 0 0,86-88-402 0 0,-5 7-80 0 0,2-2 1 0 0,-19 26-1 0 0,20-21-105 0 0</inkml:trace>
</inkml:ink>
</file>

<file path=ppt/ink/ink4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404"/>
    </inkml:context>
    <inkml:brush xml:id="br0">
      <inkml:brushProperty name="width" value="0.05" units="cm"/>
      <inkml:brushProperty name="height" value="0.05" units="cm"/>
    </inkml:brush>
  </inkml:definitions>
  <inkml:trace contextRef="#ctx0" brushRef="#br0">55 11 6449 0 0,'2'2'64'0'0,"0"0"-1"0"0,0 0 1 0 0,0 0-1 0 0,0 1 1 0 0,0-1-1 0 0,0 0 1 0 0,1 5-1 0 0,-3-6-61 0 0,0-1 0 0 0,0 0 0 0 0,0 0 0 0 0,0 1 0 0 0,0-1 0 0 0,0 0 0 0 0,0 1 0 0 0,0-1 1 0 0,0 0-1 0 0,0 0 0 0 0,0 0 0 0 0,0 0 0 0 0,0 0 0 0 0,0 1 0 0 0,0-1 0 0 0,0 0 0 0 0,0 1 0 0 0,0-1 0 0 0,-1 0 0 0 0,1 0 0 0 0,0 1 0 0 0,0-1 0 0 0,0 0 0 0 0,-1 0 0 0 0,1 1 0 0 0,0-1 0 0 0,0 0 0 0 0,0 0 0 0 0,0 0 0 0 0,0 1 0 0 0,-16 1 1400 0 0,12-2-1066 0 0,0 0 0 0 0,0 0 0 0 0,0-1 0 0 0,0 0 0 0 0,1 0 0 0 0,-5-2 0 0 0,6 3-351 0 0,1-1 1 0 0,-1 1-1 0 0,1 0 1 0 0,0-1-1 0 0,0 0 0 0 0,0 1 1 0 0,-1-1-1 0 0,1 0 1 0 0,1 0-1 0 0,-2 0 1 0 0,1 0-1 0 0,0 0 0 0 0,0 0 1 0 0,0-1-1 0 0,0 1 1 0 0,1 0-1 0 0,-1 0 0 0 0,1 0 1 0 0,-2-3-1 0 0,2 3-68 0 0,0 1-1 0 0,0-1 1 0 0,0 0-1 0 0,0 1 0 0 0,0-1 1 0 0,1 0-1 0 0,-1 0 1 0 0,0 1-1 0 0,1-1 1 0 0,-1 1-1 0 0,0-1 1 0 0,1 1-1 0 0,-1-1 0 0 0,0 0 1 0 0,0 1-1 0 0,1-1 1 0 0,-1 1-1 0 0,1-1 1 0 0,-1 1-1 0 0,1-1 0 0 0,0 1 1 0 0,-1-1-1 0 0,1 1 1 0 0,0 0-1 0 0,-1 0 1 0 0,1 0-1 0 0,-1-1 1 0 0,1 1-1 0 0,-1 0 0 0 0,1 0 1 0 0,0 0-1 0 0,0-1 1 0 0,-1 1-1 0 0,2 0 1 0 0,24-1 3911 0 0</inkml:trace>
</inkml:ink>
</file>

<file path=ppt/ink/ink4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39.957"/>
    </inkml:context>
    <inkml:brush xml:id="br0">
      <inkml:brushProperty name="width" value="0.05" units="cm"/>
      <inkml:brushProperty name="height" value="0.05" units="cm"/>
    </inkml:brush>
  </inkml:definitions>
  <inkml:trace contextRef="#ctx0" brushRef="#br0">9 10 9674 0 0,'0'-1'1434'0'0,"0"1"-1393"0"0,0 0 0 0 0,0-1 1 0 0,0 1-1 0 0,0 0 0 0 0,0 0 0 0 0,0-1 1 0 0,0 1-1 0 0,0 0 0 0 0,1 0 0 0 0,-1-1 1 0 0,0 1-1 0 0,0 0 0 0 0,0 0 0 0 0,0-1 1 0 0,0 1-1 0 0,0 0 0 0 0,0 0 0 0 0,0 0 0 0 0,0 0 1 0 0,1-1-1 0 0,-1 1 0 0 0,0 0 0 0 0,0 0 1 0 0,1 0-1 0 0,-1 0 0 0 0,0 0 0 0 0,0 0 1 0 0,1 0-1 0 0,-1-1 0 0 0,0 1 0 0 0,0 0 1 0 0,1 0-1 0 0,-1 0 0 0 0,0 0 0 0 0,1 0 1 0 0,-1 0-1 0 0,0 0 0 0 0,0 0 0 0 0,1 1 1 0 0,-1-1-1 0 0,2-1-72 0 0,0 1 1 0 0,0 0-1 0 0,0-1 0 0 0,0 1 1 0 0,1 0-1 0 0,-2-1 1 0 0,1 1-1 0 0,1 0 1 0 0,-2 0-1 0 0,2 1 1 0 0,-1-1-1 0 0,0 1 0 0 0,0-1 1 0 0,0 0-1 0 0,0 1 1 0 0,0-1-1 0 0,0 1 1 0 0,0 0-1 0 0,-1 1 0 0 0,1-1 1 0 0,0 0-1 0 0,0 0 1 0 0,-1 0-1 0 0,4 3 1 0 0,-6-4 151 0 0,1 0 1 0 0,0 0 0 0 0,0 0 0 0 0,0 1 0 0 0,-1-1 0 0 0,1 0 0 0 0,0 0 0 0 0,-1 1 0 0 0,1-1 0 0 0,0 0 0 0 0,-1 0 0 0 0,1 1-1 0 0,0-1 1 0 0,-1 0 0 0 0,1 0 0 0 0,0 0 0 0 0,-1 0 0 0 0,1 0 0 0 0,0 0 0 0 0,0 0 0 0 0,0 1 0 0 0,-1-1 0 0 0,1 0 0 0 0,0 0 0 0 0,-1 0-1 0 0,1-1 1 0 0,0 1 0 0 0,-1 0 0 0 0,1 0 0 0 0,-1 0 0 0 0,-13 0 1513 0 0,10-1-1384 0 0,-1 0 0 0 0,0 0 0 0 0,0-1 0 0 0,1 0 0 0 0,-10-4 0 0 0,8 3-231 0 0,5 3 33 0 0,10 0-3352 0 0,-2-1 3188 0 0,-2 1-208 0 0,7-2-249 0 0</inkml:trace>
</inkml:ink>
</file>

<file path=ppt/ink/ink4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0.433"/>
    </inkml:context>
    <inkml:brush xml:id="br0">
      <inkml:brushProperty name="width" value="0.05" units="cm"/>
      <inkml:brushProperty name="height" value="0.05" units="cm"/>
    </inkml:brush>
  </inkml:definitions>
  <inkml:trace contextRef="#ctx0" brushRef="#br0">18 38 6449 0 0,'0'-1'89'0'0,"-1"1"-1"0"0,1-1 0 0 0,0 1 1 0 0,-1 0-1 0 0,1 0 0 0 0,0-1 0 0 0,-1 1 1 0 0,1-1-1 0 0,-1 0 0 0 0,1 1 1 0 0,0-1-1 0 0,-1 1 0 0 0,1-1 1 0 0,0 0-1 0 0,0 1 0 0 0,0 0 0 0 0,-1-1 1 0 0,1 1-1 0 0,0-1 0 0 0,0 0 1 0 0,0 0-1 0 0,0 1 0 0 0,0-1 1 0 0,0 0-1 0 0,0 1 0 0 0,1-1 0 0 0,-1 1 1 0 0,0-2-1 0 0,1 1 22 0 0,0 0 0 0 0,0 0 0 0 0,0 0 0 0 0,-1 0-1 0 0,1 1 1 0 0,0-1 0 0 0,1 0 0 0 0,-1 0 0 0 0,0 0 0 0 0,0 0 0 0 0,0 1 0 0 0,2-1 0 0 0,2-1 110 0 0,0 0 1 0 0,0 0 0 0 0,0 1-1 0 0,0 1 1 0 0,8-2 0 0 0,-12 1-131 0 0,1 1 1 0 0,-1 0 0 0 0,-1 0 0 0 0,1 0 0 0 0,0 0 0 0 0,0 0 0 0 0,0 0 0 0 0,1 1 0 0 0,-1-1 0 0 0,-1 0 0 0 0,1 1 0 0 0,0-1 0 0 0,0 0 0 0 0,0 1-1 0 0,0-1 1 0 0,0 0 0 0 0,-1 1 0 0 0,1-1 0 0 0,0 1 0 0 0,0 0 0 0 0,0 0 0 0 0,0-1 0 0 0,-1 1 0 0 0,1 0 0 0 0,0 0 0 0 0,-1-1 0 0 0,0 1 0 0 0,1 0 0 0 0,-1 0-1 0 0,1 0 1 0 0,-1 0 0 0 0,0 0 0 0 0,1-1 0 0 0,-1 1 0 0 0,0 2 0 0 0,0-2-4 0 0,0 0 0 0 0,0 0 0 0 0,-1-1 0 0 0,1 1 1 0 0,0 0-1 0 0,-1 0 0 0 0,1 0 0 0 0,-1 0 0 0 0,1 0 0 0 0,0 0 0 0 0,-1-1 0 0 0,0 1 0 0 0,1 0 1 0 0,-1 0-1 0 0,0 0 0 0 0,0-1 0 0 0,0 1 0 0 0,0 0 0 0 0,1-1 0 0 0,-1 0 0 0 0,0 1 0 0 0,0-1 1 0 0,0 1-1 0 0,0-1 0 0 0,0 0 0 0 0,1 1 0 0 0,-1-1 0 0 0,0 0 0 0 0,0 0 0 0 0,-1 0 0 0 0,1 0 0 0 0,0 0 1 0 0,1 0-1 0 0,-1 0 0 0 0,-2 0 0 0 0,0 0-84 0 0,-2-1 0 0 0,2 0 0 0 0,-2 0 0 0 0,2 1 0 0 0,0-2 1 0 0,-1 1-1 0 0,0-1 0 0 0,0 1 0 0 0,1-1 0 0 0,-1 0 0 0 0,2-1 0 0 0,-2 2 0 0 0,1-2 0 0 0,0 0 1 0 0,0 1-1 0 0,0-1 0 0 0,-3-5 0 0 0</inkml:trace>
</inkml:ink>
</file>

<file path=ppt/ink/ink4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0.888"/>
    </inkml:context>
    <inkml:brush xml:id="br0">
      <inkml:brushProperty name="width" value="0.05" units="cm"/>
      <inkml:brushProperty name="height" value="0.05" units="cm"/>
    </inkml:brush>
  </inkml:definitions>
  <inkml:trace contextRef="#ctx0" brushRef="#br0">118 0 5985 0 0,'4'4'578'0'0,"-1"1"0"0"0,0 0 0 0 0,1 0 0 0 0,-1-1 0 0 0,-1 2 0 0 0,1-1 0 0 0,-1 1 0 0 0,3 10 0 0 0,9 49 1636 0 0,-13-57-1869 0 0,5 26 411 0 0,-2 1 0 0 0,-2-1 1 0 0,-2 0-1 0 0,-3 42 1 0 0,0-49-608 0 0,-1-1 0 0 0,-1 0 0 0 0,-1 0 0 0 0,-2-1 1 0 0,-1 0-1 0 0,-12 26 0 0 0,17-41-264 0 0,-1 1 1 0 0,-1-2 0 0 0,0 1-1 0 0,-1-1 1 0 0,0 0-1 0 0,0 0 1 0 0,-1-1-1 0 0,0 0 1 0 0,0 0-1 0 0,-1-1 1 0 0,-17 11-1 0 0,12-12-6049 0 0</inkml:trace>
</inkml:ink>
</file>

<file path=ppt/ink/ink4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1.283"/>
    </inkml:context>
    <inkml:brush xml:id="br0">
      <inkml:brushProperty name="width" value="0.05" units="cm"/>
      <inkml:brushProperty name="height" value="0.05" units="cm"/>
    </inkml:brush>
  </inkml:definitions>
  <inkml:trace contextRef="#ctx0" brushRef="#br0">67 5 4145 0 0,'3'-1'55'0'0,"-2"0"0"0"0,2 1 1 0 0,0-1-1 0 0,-2 1 0 0 0,2-1 0 0 0,-1 1 0 0 0,1-1 1 0 0,0 1-1 0 0,-1 0 0 0 0,0 0 0 0 0,1 0 1 0 0,-1 0-1 0 0,1 1 0 0 0,-1-1 0 0 0,1 1 1 0 0,-1 0-1 0 0,0-1 0 0 0,1 1 0 0 0,-1 0 0 0 0,4 3 1 0 0,-1-3 184 0 0,-1 2 0 0 0,0 0 0 0 0,0-1 0 0 0,0 1 0 0 0,0-1 0 0 0,0 2 0 0 0,0-1 0 0 0,-1 1 1 0 0,5 5-1 0 0,-7-7-10 0 0,0 0 0 0 0,0-1 1 0 0,0 0-1 0 0,-1 1 1 0 0,0-1-1 0 0,1 1 1 0 0,0 0-1 0 0,-1-1 0 0 0,0 1 1 0 0,1 0-1 0 0,-1-1 1 0 0,0 0-1 0 0,0 1 0 0 0,0 0 1 0 0,0 0-1 0 0,0-1 1 0 0,-1 1-1 0 0,1 0 0 0 0,-2 2 1 0 0,2-1 129 0 0,-2 0 0 0 0,0 0 1 0 0,0-1-1 0 0,1 1 0 0 0,-1 0 0 0 0,0-1 1 0 0,0 1-1 0 0,0-1 0 0 0,-4 4 0 0 0,-3 1 270 0 0,-1-1 0 0 0,1 0 0 0 0,-1-1 0 0 0,-18 9-1 0 0,18-10-549 0 0,1 0 0 0 0,-1-1-1 0 0,0 1 1 0 0,0-2 0 0 0,1 0-1 0 0,-14 1 1 0 0,49-5-1303 0 0,1-1 1 0 0,37-9-1 0 0,-20 3 169 0 0,-17 5-4301 0 0</inkml:trace>
</inkml:ink>
</file>

<file path=ppt/ink/ink4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1.681"/>
    </inkml:context>
    <inkml:brush xml:id="br0">
      <inkml:brushProperty name="width" value="0.05" units="cm"/>
      <inkml:brushProperty name="height" value="0.05" units="cm"/>
    </inkml:brush>
  </inkml:definitions>
  <inkml:trace contextRef="#ctx0" brushRef="#br0">0 9 10594 0 0,'0'0'819'0'0,"20"-4"1894"0"0,37 0-3051 0 0,100 5 1 0 0,-132 0 121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8.823"/>
    </inkml:context>
    <inkml:brush xml:id="br0">
      <inkml:brushProperty name="width" value="0.05" units="cm"/>
      <inkml:brushProperty name="height" value="0.05" units="cm"/>
    </inkml:brush>
  </inkml:definitions>
  <inkml:trace contextRef="#ctx0" brushRef="#br0">229 86 1376 0 0,'0'0'752'0'0,"5"-8"2963"0"0,-3 5-3054 0 0,1-1 0 0 0,-1 0 1 0 0,0 0-1 0 0,0 0 0 0 0,0 0 1 0 0,-1 0-1 0 0,3-9 1 0 0,-4 12-491 0 0,0 0 0 0 0,0 0 1 0 0,0-1-1 0 0,0 1 1 0 0,0 0-1 0 0,0-1 0 0 0,-1 1 1 0 0,1 0-1 0 0,0 0 0 0 0,-1-1 1 0 0,1 1-1 0 0,-1 0 0 0 0,1 0 1 0 0,-1 0-1 0 0,1 0 1 0 0,-1 0-1 0 0,0-1 0 0 0,0 1 1 0 0,1 0-1 0 0,-1 1 0 0 0,0-1 1 0 0,0 0-1 0 0,0 0 1 0 0,0 0-1 0 0,0 0 0 0 0,0 1 1 0 0,0-1-1 0 0,-1 1 0 0 0,1-1 1 0 0,0 0-1 0 0,0 1 1 0 0,0 0-1 0 0,-1-1 0 0 0,-2 1 1 0 0,0-2-124 0 0,-1 1 0 0 0,0 0 0 0 0,0 1 1 0 0,0-1-1 0 0,0 1 0 0 0,0 0 0 0 0,-1 0 0 0 0,1 1 1 0 0,0-1-1 0 0,0 1 0 0 0,1 0 0 0 0,-1 1 1 0 0,-8 2-1 0 0,6-1-34 0 0,0 1 1 0 0,0 0-1 0 0,1 0 1 0 0,-1 0-1 0 0,1 1 0 0 0,0 0 1 0 0,0 1-1 0 0,-5 5 1 0 0,1 1-74 0 0,1 0 0 0 0,0 0 0 0 0,1 1 1 0 0,1 0-1 0 0,0 0 0 0 0,0 1 0 0 0,1-1 1 0 0,-6 26-1 0 0,9-27 39 0 0,1 0 0 0 0,0 0 0 0 0,1 0 0 0 0,0 0 0 0 0,1 0 0 0 0,0 0 1 0 0,2 12-1 0 0,-1-19 13 0 0,0 0 1 0 0,0-1-1 0 0,0 0 1 0 0,0 1 0 0 0,1-1-1 0 0,-1 0 1 0 0,1 1-1 0 0,0-1 1 0 0,0 0 0 0 0,1-1-1 0 0,-1 1 1 0 0,1 0-1 0 0,0-1 1 0 0,0 1 0 0 0,0-1-1 0 0,0 0 1 0 0,1 0-1 0 0,0 0 1 0 0,-1 0-1 0 0,1-1 1 0 0,7 4 0 0 0,-8-5 2 0 0,-1 0 1 0 0,1-1 0 0 0,-1 1-1 0 0,1-1 1 0 0,-1 0-1 0 0,1 0 1 0 0,0 0 0 0 0,-1 0-1 0 0,1 0 1 0 0,-1 0 0 0 0,1-1-1 0 0,-1 1 1 0 0,1-1 0 0 0,-1 0-1 0 0,1 1 1 0 0,-1-1-1 0 0,0-1 1 0 0,1 1 0 0 0,1-1-1 0 0,7-5-29 0 0,-1 0-1 0 0,16-14 1 0 0,-16 12 19 0 0,161-147-1594 0 0,-169 154 1603 0 0,1-1-16 0 0,0 0-1 0 0,0 0 1 0 0,0 0 0 0 0,-1-1-1 0 0,0 1 1 0 0,3-5-1 0 0,-17 19 233 0 0,11-10-170 0 0,-10 18 468 0 0,1-1 1 0 0,-12 34 0 0 0,20-48-503 0 0,0 1 0 0 0,1-1 0 0 0,0 0 0 0 0,0 1 0 0 0,0-1 0 0 0,0 0 0 0 0,1 1 1 0 0,0-1-1 0 0,0 1 0 0 0,0-1 0 0 0,0 1 0 0 0,1-1 0 0 0,-1 1 0 0 0,1-1 1 0 0,1 0-1 0 0,-1 1 0 0 0,0-1 0 0 0,1 0 0 0 0,3 7 0 0 0,-3-9-8 0 0,0 0 0 0 0,-1-1 0 0 0,1 1 0 0 0,0 0-1 0 0,0 0 1 0 0,0-1 0 0 0,0 1 0 0 0,0-1 0 0 0,0 0-1 0 0,1 0 1 0 0,-1 0 0 0 0,0 0 0 0 0,1 0 0 0 0,-1 0-1 0 0,0 0 1 0 0,1-1 0 0 0,-1 1 0 0 0,1-1 0 0 0,0 0-1 0 0,-1 0 1 0 0,1 0 0 0 0,-1 0 0 0 0,1 0 0 0 0,-1 0-1 0 0,1-1 1 0 0,-1 1 0 0 0,1-1 0 0 0,-1 0 0 0 0,0 0-1 0 0,1 0 1 0 0,3-2 0 0 0,3-2-2 0 0,0 1-1 0 0,-1-2 1 0 0,1 1-1 0 0,-1-1 1 0 0,-1 0-1 0 0,13-13 1 0 0,-9 6 62 0 0,-1 1 0 0 0,0-2 0 0 0,-1 1 0 0 0,0-1 0 0 0,6-16 0 0 0,-11 21-41 0 0,0 0 0 0 0,0 0 0 0 0,-1-1 0 0 0,0 1 0 0 0,-1-1 0 0 0,0 0 0 0 0,-1 0 0 0 0,0 0 0 0 0,0-14 0 0 0,-2 20 46 0 0,1 1 0 0 0,-1-1-1 0 0,0 1 1 0 0,0 0-1 0 0,0-1 1 0 0,0 1 0 0 0,-1 0-1 0 0,1 0 1 0 0,-1 0-1 0 0,0 0 1 0 0,0 0 0 0 0,0 0-1 0 0,0 0 1 0 0,0 0-1 0 0,-1 1 1 0 0,1-1 0 0 0,-1 1-1 0 0,0 0 1 0 0,0 0-1 0 0,1 0 1 0 0,-1 0-1 0 0,-1 0 1 0 0,1 1 0 0 0,0-1-1 0 0,0 1 1 0 0,0 0-1 0 0,-1 0 1 0 0,-6-1 0 0 0,6 1 15 0 0,0 1-1 0 0,-1-1 1 0 0,1 1 0 0 0,0 0 0 0 0,-1 0 0 0 0,1 0 0 0 0,-1 0 0 0 0,1 1 0 0 0,0 0 0 0 0,0 0 0 0 0,-1 0 0 0 0,1 1 0 0 0,0-1 0 0 0,0 1-1 0 0,0 0 1 0 0,0 0 0 0 0,1 0 0 0 0,-1 1 0 0 0,0-1 0 0 0,1 1 0 0 0,0 0 0 0 0,-6 6 0 0 0,1 7-1925 0 0</inkml:trace>
</inkml:ink>
</file>

<file path=ppt/ink/ink4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42.045"/>
    </inkml:context>
    <inkml:brush xml:id="br0">
      <inkml:brushProperty name="width" value="0.05" units="cm"/>
      <inkml:brushProperty name="height" value="0.05" units="cm"/>
    </inkml:brush>
  </inkml:definitions>
  <inkml:trace contextRef="#ctx0" brushRef="#br0">0 1 10594 0 0,'0'0'1137'0'0,"1"0"-1137"0"0,1 1 240 0 0,0-1 16 0 0,2 1 0 0 0,3 0 0 0 0,6 0-256 0 0,4 2-168 0 0,6-3 24 0 0,2 0 8 0 0,5-2-489 0 0,1 0-95 0 0,4 0-16 0 0</inkml:trace>
</inkml:ink>
</file>

<file path=ppt/ink/ink4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9.199"/>
    </inkml:context>
    <inkml:brush xml:id="br0">
      <inkml:brushProperty name="width" value="0.05" units="cm"/>
      <inkml:brushProperty name="height" value="0.05" units="cm"/>
    </inkml:brush>
  </inkml:definitions>
  <inkml:trace contextRef="#ctx0" brushRef="#br0">32 1 9218 0 0,'0'0'950'0'0,"1"0"-838"0"0,15 0 1280 0 0,3-1-565 0 0,34 5 1 0 0,-48-4-790 0 0,-1 1 1 0 0,1 0-1 0 0,0 1 1 0 0,0-1-1 0 0,-1 0 1 0 0,1 1-1 0 0,-1 1 1 0 0,0-2-1 0 0,1 2 1 0 0,-1 0-1 0 0,-1-1 0 0 0,7 6 1 0 0,-10-8 18 0 0,0 0 1 0 0,0 0-1 0 0,0 1 0 0 0,1-1 0 0 0,-1 0 1 0 0,0 0-1 0 0,0 0 0 0 0,0 1 1 0 0,0-1-1 0 0,0 0 0 0 0,1 1 1 0 0,-1-1-1 0 0,0 0 0 0 0,0 0 0 0 0,0 1 1 0 0,0-1-1 0 0,0 0 0 0 0,0 0 1 0 0,0 0-1 0 0,0 0 0 0 0,0 0 1 0 0,0 1-1 0 0,0-1 0 0 0,0 0 0 0 0,0 1 1 0 0,0-1-1 0 0,0 0 0 0 0,0 0 1 0 0,-1 1-1 0 0,1-1 0 0 0,0 0 1 0 0,0 1-1 0 0,0-1 0 0 0,-11 8 1518 0 0,-16 4 360 0 0,21-10-1704 0 0,-12 4 84 0 0,0-1 0 0 0,0-2 0 0 0,-23 4 0 0 0,-5 1 2 0 0,79 5-384 0 0,-19-10 26 0 0,0-1 0 0 0,0-2-1 0 0,0 0 1 0 0,-1 0 0 0 0,17-1 0 0 0,71-16-227 0 0,-93 15 199 0 0,30-5-217 0 0</inkml:trace>
</inkml:ink>
</file>

<file path=ppt/ink/ink4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8.538"/>
    </inkml:context>
    <inkml:brush xml:id="br0">
      <inkml:brushProperty name="width" value="0.05" units="cm"/>
      <inkml:brushProperty name="height" value="0.05" units="cm"/>
    </inkml:brush>
  </inkml:definitions>
  <inkml:trace contextRef="#ctx0" brushRef="#br0">1 6 4145 0 0,'3'-2'13904'0'0,"17"1"-13500"0"0,1-1 0 0 0,1 2-1 0 0,-1 0 1 0 0,0 2 0 0 0,29 6-1 0 0,45 1-82 0 0,-59-8-736 0 0,0-2 0 0 0,0-2-1 0 0,61-11 1 0 0,-88 13-2711 0 0</inkml:trace>
</inkml:ink>
</file>

<file path=ppt/ink/ink4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9.209"/>
    </inkml:context>
    <inkml:brush xml:id="br0">
      <inkml:brushProperty name="width" value="0.05" units="cm"/>
      <inkml:brushProperty name="height" value="0.05" units="cm"/>
    </inkml:brush>
  </inkml:definitions>
  <inkml:trace contextRef="#ctx0" brushRef="#br0">124 0 5065 0 0,'5'1'910'0'0,"-2"-1"0"0"0,1 1 0 0 0,0-1-1 0 0,0 1 1 0 0,0 0 0 0 0,-1 0 0 0 0,2 1 0 0 0,-2-1 0 0 0,0 1-1 0 0,6 3 1 0 0,-2 0-460 0 0,0 0 0 0 0,0 0 0 0 0,-1 1-1 0 0,10 9 1 0 0,-6-1-443 0 0,0-1-1 0 0,1 2 0 0 0,-2-1 1 0 0,11 24-1 0 0,-18-33 17 0 0,2 1 1 0 0,-2 1-1 0 0,0-1 0 0 0,1 0 0 0 0,-3 1 0 0 0,2-1 0 0 0,-1 1 0 0 0,0 0 0 0 0,0 0 0 0 0,-1-1 0 0 0,0 1 0 0 0,0 0 0 0 0,-1 0 0 0 0,0-1 0 0 0,0 1 0 0 0,-1 0 0 0 0,1-1 0 0 0,-1 0 1 0 0,-1 1-1 0 0,1-1 0 0 0,-1 0 0 0 0,0 0 0 0 0,-8 11 0 0 0,4-8-2 0 0,0 1 1 0 0,-1 0-1 0 0,0-2 0 0 0,-1 1 1 0 0,0 0-1 0 0,-1-2 1 0 0,1 0-1 0 0,-2 0 0 0 0,-19 11 1 0 0,25-16 52 0 0,-1 1 1 0 0,1-1 0 0 0,0-1 0 0 0,-1 1 0 0 0,1 0-1 0 0,-1-1 1 0 0,0 0 0 0 0,1-1 0 0 0,-1 0-1 0 0,0 0 1 0 0,1 0 0 0 0,-1 0 0 0 0,1 0 0 0 0,-2-1-1 0 0,2-1 1 0 0,0 1 0 0 0,-1-1 0 0 0,1 1-1 0 0,0-2 1 0 0,-1 1 0 0 0,1 0 0 0 0,0-2 0 0 0,-6-2-1 0 0,-5-9 1447 0 0,19 14-1292 0 0,5-4-248 0 0,0 1 0 0 0,1 0 0 0 0,-1 1 0 0 0,0 0 0 0 0,1 1 0 0 0,0 0 0 0 0,-1 0 0 0 0,12 0 0 0 0,79-2-208 0 0,-61 3 196 0 0,8 1 165 0 0,-8 0-1044 0 0,65-8 1 0 0,-89 4-6096 0 0</inkml:trace>
</inkml:ink>
</file>

<file path=ppt/ink/ink4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3:59.886"/>
    </inkml:context>
    <inkml:brush xml:id="br0">
      <inkml:brushProperty name="width" value="0.05" units="cm"/>
      <inkml:brushProperty name="height" value="0.05" units="cm"/>
    </inkml:brush>
  </inkml:definitions>
  <inkml:trace contextRef="#ctx0" brushRef="#br0">1 6 7370 0 0,'0'-2'4093'0'0,"9"1"-1668"0"0,51-1-568 0 0,92 9 0 0 0,3 1-836 0 0,-143-9-1734 0 0,0 1-3763 0 0,-1 0-1292 0 0</inkml:trace>
</inkml:ink>
</file>

<file path=ppt/ink/ink4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0.429"/>
    </inkml:context>
    <inkml:brush xml:id="br0">
      <inkml:brushProperty name="width" value="0.05" units="cm"/>
      <inkml:brushProperty name="height" value="0.05" units="cm"/>
    </inkml:brush>
  </inkml:definitions>
  <inkml:trace contextRef="#ctx0" brushRef="#br0">130 8 6913 0 0,'28'-4'2789'0'0,"-20"3"-2117"0"0,0 0-1 0 0,-1 0 1 0 0,1 0 0 0 0,9 2-1 0 0,-9 0-335 0 0,-1 0 0 0 0,1 1 0 0 0,0 1 0 0 0,0-1 0 0 0,0 1 0 0 0,-1 0 0 0 0,-1 1 0 0 0,2-1 0 0 0,-2 2 0 0 0,1-1 0 0 0,0 1 0 0 0,-1 1 0 0 0,0-1 0 0 0,6 6 0 0 0,-7-6-300 0 0,-1 1 0 0 0,1 0 0 0 0,-1 0 0 0 0,0 0 0 0 0,0 0-1 0 0,-1 0 1 0 0,1 0 0 0 0,-2 1 0 0 0,1 0 0 0 0,-1 0 0 0 0,0-1 0 0 0,-1 2 0 0 0,1-1 0 0 0,-1 0 0 0 0,0-1 0 0 0,-1 10 0 0 0,0-12-33 0 0,0 2 1 0 0,-1-2-1 0 0,0 0 1 0 0,-1 1-1 0 0,1-1 1 0 0,-1 0 0 0 0,1 1-1 0 0,-1-1 1 0 0,0 0-1 0 0,0 1 1 0 0,-1-2-1 0 0,-4 8 1 0 0,2-5-67 0 0,0-1 0 0 0,-1 0 0 0 0,0 0 0 0 0,0 0 0 0 0,0-1 0 0 0,-1 0-1 0 0,-7 5 1 0 0,0-2-225 0 0,-2-1 0 0 0,0 0 0 0 0,0-1 0 0 0,0 0 0 0 0,0-1 0 0 0,-23 1-1 0 0,16-2 409 0 0,1-2-1 0 0,-1-1 0 0 0,0-1 0 0 0,-39-8 1 0 0,76 3 3567 0 0,10 0-4268 0 0,56-10 255 0 0,95-5 1 0 0,18-3-1592 0 0,-170 21-4323 0 0</inkml:trace>
</inkml:ink>
</file>

<file path=ppt/ink/ink4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159"/>
    </inkml:context>
    <inkml:brush xml:id="br0">
      <inkml:brushProperty name="width" value="0.05" units="cm"/>
      <inkml:brushProperty name="height" value="0.05" units="cm"/>
    </inkml:brush>
  </inkml:definitions>
  <inkml:trace contextRef="#ctx0" brushRef="#br0">84 0 6449 0 0,'-3'5'10137'0'0,"-10"13"-9832"0"0,1 2 0 0 0,-16 32 0 0 0,23-42-298 0 0,0 0-1 0 0,2 2 1 0 0,-1-2 0 0 0,1 1 0 0 0,1 1 0 0 0,0-1 0 0 0,-1 18 0 0 0,3-27-10 0 0,0 2-1 0 0,0-2 1 0 0,1 1 0 0 0,-1 0 0 0 0,1 0-1 0 0,0 0 1 0 0,-1-1 0 0 0,1 1 0 0 0,0-1-1 0 0,0 1 1 0 0,1 0 0 0 0,-1-1 0 0 0,0 1-1 0 0,1-1 1 0 0,0 0 0 0 0,0 0 0 0 0,-1 1-1 0 0,1-2 1 0 0,1 1 0 0 0,-2 0 0 0 0,6 3-1 0 0,-6-4-23 0 0,2 0-1 0 0,-1 0 0 0 0,0-1 0 0 0,0 1 1 0 0,0-1-1 0 0,0 1 0 0 0,0-1 1 0 0,1 1-1 0 0,-2-1 0 0 0,2 0 1 0 0,0 0-1 0 0,-2 0 0 0 0,2 0 0 0 0,-1-1 1 0 0,0 1-1 0 0,0 0 0 0 0,1-1 1 0 0,-2 0-1 0 0,1 1 0 0 0,1-1 1 0 0,-2 0-1 0 0,1 0 0 0 0,1 0 0 0 0,-2 0 1 0 0,1-1-1 0 0,0 2 0 0 0,0-2 1 0 0,1-2-1 0 0,19-18-2419 0 0,-13 9-2801 0 0</inkml:trace>
</inkml:ink>
</file>

<file path=ppt/ink/ink4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582"/>
    </inkml:context>
    <inkml:brush xml:id="br0">
      <inkml:brushProperty name="width" value="0.05" units="cm"/>
      <inkml:brushProperty name="height" value="0.05" units="cm"/>
    </inkml:brush>
  </inkml:definitions>
  <inkml:trace contextRef="#ctx0" brushRef="#br0">29 51 3225 0 0,'-4'-2'1606'0'0,"2"0"1"0"0,-2 0-1 0 0,2 0 0 0 0,-1-1 1 0 0,0 0-1 0 0,1 1 1 0 0,-1-1-1 0 0,-2-4 0 0 0,5 7-1536 0 0,1-1 0 0 0,-1 0-1 0 0,0 1 1 0 0,1 0-1 0 0,-1 0 1 0 0,0-1-1 0 0,1 1 1 0 0,-1-1 0 0 0,0 1-1 0 0,0-1 1 0 0,1 1-1 0 0,-1-1 1 0 0,1 1-1 0 0,0 0 1 0 0,-1-1 0 0 0,1 1-1 0 0,-1 0 1 0 0,1 0-1 0 0,0-1 1 0 0,-1 1-1 0 0,1 0 1 0 0,-1 0 0 0 0,0 0-1 0 0,2 0 1 0 0,18-5-420 0 0,-18 4 417 0 0,53-7-2402 0 0,-29 5-3755 0 0</inkml:trace>
</inkml:ink>
</file>

<file path=ppt/ink/ink4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1.955"/>
    </inkml:context>
    <inkml:brush xml:id="br0">
      <inkml:brushProperty name="width" value="0.05" units="cm"/>
      <inkml:brushProperty name="height" value="0.05" units="cm"/>
    </inkml:brush>
  </inkml:definitions>
  <inkml:trace contextRef="#ctx0" brushRef="#br0">146 162 7370 0 0,'-1'1'68'0'0,"1"-1"1"0"0,-1 1 0 0 0,1 0-1 0 0,0-1 1 0 0,-1 1 0 0 0,1 0 0 0 0,0-1-1 0 0,0 1 1 0 0,-1-1 0 0 0,1 0-1 0 0,0 1 1 0 0,0 0 0 0 0,0 0 0 0 0,0-1-1 0 0,0 1 1 0 0,0 0 0 0 0,0 0-1 0 0,0-1 1 0 0,0 0 0 0 0,0 1 0 0 0,0-1-1 0 0,1 2 1 0 0,1 24 32 0 0,-1-22 42 0 0,1 42 2557 0 0,-2 59 1 0 0,-1-81-1977 0 0,-2 1 0 0 0,0-1 1 0 0,-16 49-1 0 0,19-69-584 0 0,-1-2 1 0 0,0 1 0 0 0,-1 0-1 0 0,1 0 1 0 0,-1 0-1 0 0,1-1 1 0 0,0 1 0 0 0,-2-1-1 0 0,1 1 1 0 0,1 0 0 0 0,-1-1-1 0 0,-1 0 1 0 0,1 0-1 0 0,0 0 1 0 0,-1 0 0 0 0,1 0-1 0 0,-1 0 1 0 0,1-1 0 0 0,-5 2-1 0 0,4-2-145 0 0,1 0 0 0 0,-1 0 0 0 0,-1-1-1 0 0,2 0 1 0 0,-1 0 0 0 0,0 0 0 0 0,0 0 0 0 0,1 0-1 0 0,-2 0 1 0 0,-4-1 0 0 0,-20-10-4843 0 0,12 3-1765 0 0</inkml:trace>
  <inkml:trace contextRef="#ctx0" brushRef="#br0" timeOffset="1">27 3 3225 0 0,'5'-2'136'0'0,"-1"1"40"0"0,1 1-176 0 0,-2 0 0 0 0,1 0 0 0 0,-2 0 0 0 0,4 0 400 0 0,1 1 48 0 0,7 1 0 0 0,5 2 8 0 0,6 2-224 0 0,2 0-40 0 0,3 2-16 0 0,4-3 0 0 0,0 1-176 0 0</inkml:trace>
</inkml:ink>
</file>

<file path=ppt/ink/ink4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2.475"/>
    </inkml:context>
    <inkml:brush xml:id="br0">
      <inkml:brushProperty name="width" value="0.05" units="cm"/>
      <inkml:brushProperty name="height" value="0.05" units="cm"/>
    </inkml:brush>
  </inkml:definitions>
  <inkml:trace contextRef="#ctx0" brushRef="#br0">1 56 10594 0 0,'0'-3'56'0'0,"0"1"0"0"0,1 0 0 0 0,0 0 0 0 0,-1 0 0 0 0,1 0 0 0 0,-1 1 0 0 0,1-2 0 0 0,0 1 0 0 0,0 1 0 0 0,0-1 0 0 0,1 0-1 0 0,-1 0 1 0 0,0 1 0 0 0,0 0 0 0 0,1-1 0 0 0,0 0 0 0 0,-1 1 0 0 0,1 0 0 0 0,-1 0 0 0 0,1-1 0 0 0,3-1 0 0 0,0 1 16 0 0,0-1 1 0 0,1 2 0 0 0,-1-2-1 0 0,0 1 1 0 0,0 0 0 0 0,10-1-1 0 0,-8 3 129 0 0,-1 0-1 0 0,0 0 0 0 0,1 1 1 0 0,-1 0-1 0 0,0 0 1 0 0,0 0-1 0 0,0 1 0 0 0,0 0 1 0 0,0 0-1 0 0,0 0 0 0 0,0 2 1 0 0,0-2-1 0 0,-1 2 1 0 0,0-1-1 0 0,0 1 0 0 0,7 5 1 0 0,5 6 177 0 0,0 1 0 0 0,-1 0 0 0 0,16 22 0 0 0,-10-8-218 0 0,0 0 0 0 0,-3 1 0 0 0,-1 2 0 0 0,-1-1 0 0 0,-2 1 0 0 0,16 50 0 0 0,-28-74-147 0 0,-1 0-1 0 0,0 0 1 0 0,-1 0 0 0 0,2 14 0 0 0,-3-20-63 0 0,0 1 1 0 0,0-1 0 0 0,-1 1-1 0 0,0-1 1 0 0,1 1 0 0 0,-1-2-1 0 0,0 2 1 0 0,-1-1 0 0 0,2 1-1 0 0,-2-2 1 0 0,0 2 0 0 0,0-2-1 0 0,1 2 1 0 0,-1-1 0 0 0,-2 3-1 0 0,-3-1-648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09.554"/>
    </inkml:context>
    <inkml:brush xml:id="br0">
      <inkml:brushProperty name="width" value="0.05" units="cm"/>
      <inkml:brushProperty name="height" value="0.05" units="cm"/>
    </inkml:brush>
  </inkml:definitions>
  <inkml:trace contextRef="#ctx0" brushRef="#br0">152 0 3225 0 0,'0'4'2999'0'0,"-2"19"-2278"0"0,-5 22 139 0 0,-2 0-1 0 0,-2-1 0 0 0,-2 0 0 0 0,-2-1 0 0 0,-22 47 0 0 0,33-82-674 0 0,0 0-1 0 0,0 0 1 0 0,-1-1 0 0 0,0 1-1 0 0,0-1 1 0 0,-1-1 0 0 0,-9 10 0 0 0,15-16-154 0 0,0 1 1 0 0,0-1 0 0 0,0 0 0 0 0,0 0 0 0 0,-1 0 0 0 0,1 0 0 0 0,0 0 0 0 0,0 1 0 0 0,0-1 0 0 0,0 0 0 0 0,-1 0 0 0 0,1 0-1 0 0,0 0 1 0 0,0 0 0 0 0,0 0 0 0 0,-1 0 0 0 0,1 0 0 0 0,0 0 0 0 0,0 0 0 0 0,-1 1 0 0 0,1-1 0 0 0,0 0 0 0 0,0 0 0 0 0,0 0-1 0 0,-1 0 1 0 0,1-1 0 0 0,0 1 0 0 0,0 0 0 0 0,-1 0 0 0 0,1 0 0 0 0,0 0 0 0 0,0 0 0 0 0,0 0 0 0 0,-1 0 0 0 0,1 0-1 0 0,0 0 1 0 0,0 0 0 0 0,0-1 0 0 0,0 1 0 0 0,-1 0 0 0 0,1 0 0 0 0,0 0 0 0 0,0 0 0 0 0,0-1 0 0 0,0 1 0 0 0,-1-14 519 0 0,7-16-99 0 0,-3 21-319 0 0,1 0 1 0 0,1 0-1 0 0,0 1 0 0 0,0-1 1 0 0,0 1-1 0 0,9-10 1 0 0,45-44-442 0 0,-23 26-12 0 0,-28 27 212 0 0,1-2 78 0 0,1 1 0 0 0,0 0 0 0 0,0 0 0 0 0,1 1 0 0 0,0 0 0 0 0,1 1 0 0 0,13-7 0 0 0,-25 15 31 0 0,0 0 0 0 0,0 0-1 0 0,0 0 1 0 0,0 0 0 0 0,1 0 0 0 0,-1 0-1 0 0,0 0 1 0 0,0 0 0 0 0,0 0-1 0 0,1 0 1 0 0,-1 0 0 0 0,0 0-1 0 0,0 0 1 0 0,0 0 0 0 0,1 0-1 0 0,-1 0 1 0 0,0 0 0 0 0,0 0-1 0 0,0 0 1 0 0,0 0 0 0 0,1 0-1 0 0,-1 0 1 0 0,0 0 0 0 0,0 0-1 0 0,0 0 1 0 0,0 1 0 0 0,1-1 0 0 0,-1 0-1 0 0,0 0 1 0 0,0 0 0 0 0,0 0-1 0 0,0 0 1 0 0,0 1 0 0 0,0-1-1 0 0,1 0 1 0 0,-1 0 0 0 0,0 0-1 0 0,0 0 1 0 0,0 1 0 0 0,0-1-1 0 0,0 0 1 0 0,0 0 0 0 0,1 13-10 0 0,-4 14-127 0 0,3-26 121 0 0,-11 47-67 0 0,-5 27 87 0 0,15-67-15 0 0,0 0 0 0 0,1 0 0 0 0,0 0 0 0 0,0 0 0 0 0,1 0 0 0 0,0 0 1 0 0,2 9-1 0 0,-2-15 4 0 0,-1 1 0 0 0,1-1 0 0 0,0 1 1 0 0,0-1-1 0 0,0 0 0 0 0,0 1 0 0 0,0-1 1 0 0,0 0-1 0 0,1 0 0 0 0,-1 0 0 0 0,1 0 1 0 0,0 0-1 0 0,-1 0 0 0 0,1 0 0 0 0,0 0 0 0 0,0-1 1 0 0,0 1-1 0 0,0-1 0 0 0,1 1 0 0 0,1 0 1 0 0,-1-1 1 0 0,0 0 0 0 0,0-1 1 0 0,1 1-1 0 0,-1-1 0 0 0,0 0 1 0 0,0 0-1 0 0,0 0 1 0 0,0 0-1 0 0,0 0 0 0 0,1-1 1 0 0,-1 0-1 0 0,0 1 0 0 0,0-1 1 0 0,3-1-1 0 0,6-4 5 0 0,1 0-1 0 0,-1-1 1 0 0,0 0 0 0 0,-1-1 0 0 0,1 0-1 0 0,10-10 1 0 0,30-32 52 0 0,-24 23-53 0 0</inkml:trace>
</inkml:ink>
</file>

<file path=ppt/ink/ink4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2.840"/>
    </inkml:context>
    <inkml:brush xml:id="br0">
      <inkml:brushProperty name="width" value="0.05" units="cm"/>
      <inkml:brushProperty name="height" value="0.05" units="cm"/>
    </inkml:brush>
  </inkml:definitions>
  <inkml:trace contextRef="#ctx0" brushRef="#br0">340 5 7834 0 0,'0'0'269'0'0,"0"0"-1"0"0,0-1 1 0 0,-1 1 0 0 0,1 0 0 0 0,0-1 0 0 0,-1 1 0 0 0,1 0 0 0 0,0 0-1 0 0,0 0 1 0 0,-1 0 0 0 0,1-1 0 0 0,-1 1 0 0 0,1 0 0 0 0,0 0 0 0 0,-1-1-1 0 0,1 1 1 0 0,0 0 0 0 0,-1 0 0 0 0,1 0 0 0 0,-1 0 0 0 0,1 0-1 0 0,0-1 1 0 0,0 1 0 0 0,0 0 0 0 0,-1 0 0 0 0,1 0 0 0 0,-1 0 0 0 0,0 0-1 0 0,-13 6 2947 0 0,-10 15-2073 0 0,22-19-781 0 0,-24 26 14 0 0,1 2-1 0 0,-39 61 1 0 0,26-37-202 0 0,14-21-204 0 0,-39 61-271 0 0,54-80 219 0 0,1 1 0 0 0,0 0 0 0 0,2 0 0 0 0,-9 28-1 0 0,12-24-1192 0 0,3-1-3590 0 0,1 0-1486 0 0</inkml:trace>
</inkml:ink>
</file>

<file path=ppt/ink/ink4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192"/>
    </inkml:context>
    <inkml:brush xml:id="br0">
      <inkml:brushProperty name="width" value="0.05" units="cm"/>
      <inkml:brushProperty name="height" value="0.05" units="cm"/>
    </inkml:brush>
  </inkml:definitions>
  <inkml:trace contextRef="#ctx0" brushRef="#br0">14 157 12899 0 0,'0'0'1172'0'0,"0"-1"-1040"0"0,0 1 0 0 0,0 0 0 0 0,-1 0 0 0 0,1 0 0 0 0,0 0 0 0 0,0 0 0 0 0,0 0 0 0 0,-1 0 0 0 0,1 0 0 0 0,0 0 0 0 0,0 0 0 0 0,-1 0 0 0 0,1 0 0 0 0,0 0 0 0 0,0 1 0 0 0,0-1 0 0 0,-1 0 1 0 0,1 0-1 0 0,0 0 0 0 0,0 0 0 0 0,0 0 0 0 0,0 0 0 0 0,0 0 0 0 0,0 1 0 0 0,0-1 0 0 0,0 0 0 0 0,0 0 0 0 0,0 0 0 0 0,-1 0 0 0 0,1 1 0 0 0,0-1 0 0 0,0 0 0 0 0,0 0 0 0 0,0 0 0 0 0,0 1 0 0 0,0-1 0 0 0,0 0 0 0 0,0 0 0 0 0,0 0 0 0 0,0 1 0 0 0,0-1 0 0 0,0 0 0 0 0,0 0 0 0 0,-3 8-135 0 0,1 0-1 0 0,1 1 1 0 0,0-1 0 0 0,0 0-1 0 0,0 11 1 0 0,1-15-26 0 0,0 0-1 0 0,1 0 1 0 0,-1-1 0 0 0,1 1-1 0 0,0 0 1 0 0,-1-1 0 0 0,1 1-1 0 0,1-1 1 0 0,-1 1 0 0 0,1-1-1 0 0,-1 1 1 0 0,1-1 0 0 0,1 1-1 0 0,3 4 1 0 0,-5-7-2 0 0,0-1-1 0 0,-1 1 1 0 0,0-1-1 0 0,1 0 1 0 0,-1 1-1 0 0,1-1 1 0 0,0 1-1 0 0,0-1 1 0 0,-1 0-1 0 0,1 0 1 0 0,0 1-1 0 0,0-1 1 0 0,-1 0-1 0 0,0 0 1 0 0,1 0-1 0 0,0 0 0 0 0,0 0 1 0 0,0 0-1 0 0,-1 0 1 0 0,1 0-1 0 0,0 0 1 0 0,-1-1-1 0 0,1 1 1 0 0,-1 0-1 0 0,1 0 1 0 0,0-1-1 0 0,0 1 1 0 0,-1-1-1 0 0,1 1 1 0 0,0 0-1 0 0,-1-1 1 0 0,1 1-1 0 0,-1-1 1 0 0,1 0-1 0 0,17-19-5357 0 0,-17 19 4764 0 0,8-11-4685 0 0</inkml:trace>
  <inkml:trace contextRef="#ctx0" brushRef="#br0" timeOffset="1">62 49 4145 0 0,'-26'-25'1209'0'0,"10"9"5133"0"0,9 9-1480 0 0,13 6-3396 0 0,7 1-3391 0 0,-3 2-3892 0 0</inkml:trace>
</inkml:ink>
</file>

<file path=ppt/ink/ink4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597"/>
    </inkml:context>
    <inkml:brush xml:id="br0">
      <inkml:brushProperty name="width" value="0.05" units="cm"/>
      <inkml:brushProperty name="height" value="0.05" units="cm"/>
    </inkml:brush>
  </inkml:definitions>
  <inkml:trace contextRef="#ctx0" brushRef="#br0">111 4 1376 0 0,'-8'-4'4245'0'0,"14"15"2929"0"0,-3-3-4718 0 0,1 9-2229 0 0,0 2-1 0 0,-2-1 0 0 0,0-1 1 0 0,-1 2-1 0 0,-1-1 0 0 0,-3 29 1 0 0,2-21-75 0 0,0-12 45 0 0,-8 82 328 0 0,7-87-389 0 0,1 1 0 0 0,-2 0-1 0 0,0-2 1 0 0,1 2 0 0 0,-3-2 0 0 0,2 1-1 0 0,-11 15 1 0 0,13-22-7 0 0,0-1 0 0 0,1 1 0 0 0,-2-1 0 0 0,1 0 0 0 0,-1 0 0 0 0,1 1 0 0 0,0-1 0 0 0,0 0 0 0 0,-1 0 0 0 0,0 0 0 0 0,0 0 0 0 0,1 0 0 0 0,0 0 0 0 0,-1-1 1 0 0,0 1-1 0 0,1 0 0 0 0,-1-1 0 0 0,0 1 0 0 0,-2-1 0 0 0,-13-2-342 0 0,-2-4-5242 0 0,8 0-1284 0 0</inkml:trace>
</inkml:ink>
</file>

<file path=ppt/ink/ink4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3.939"/>
    </inkml:context>
    <inkml:brush xml:id="br0">
      <inkml:brushProperty name="width" value="0.05" units="cm"/>
      <inkml:brushProperty name="height" value="0.05" units="cm"/>
    </inkml:brush>
  </inkml:definitions>
  <inkml:trace contextRef="#ctx0" brushRef="#br0">1 0 920 0 0,'3'0'80'0'0,"-1"0"-80"0"0,3 0 0 0 0,-2 0 0 0 0,0 0 136 0 0,0 0 16 0 0,1 2 0 0 0,6-1 0 0 0,7 0-152 0 0,6 0 80 0 0,5 0-80 0 0</inkml:trace>
</inkml:ink>
</file>

<file path=ppt/ink/ink4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04.289"/>
    </inkml:context>
    <inkml:brush xml:id="br0">
      <inkml:brushProperty name="width" value="0.05" units="cm"/>
      <inkml:brushProperty name="height" value="0.05" units="cm"/>
    </inkml:brush>
  </inkml:definitions>
  <inkml:trace contextRef="#ctx0" brushRef="#br0">27 25 7834 0 0,'0'0'93'0'0,"0"0"0"0"0,-1 0 1 0 0,1-1-1 0 0,0 1 0 0 0,0 0 0 0 0,0-1 1 0 0,-1 1-1 0 0,1 0 0 0 0,0 0 1 0 0,0 0-1 0 0,0 0 0 0 0,0 0 0 0 0,-1-1 1 0 0,1 1-1 0 0,0 0 0 0 0,0-1 1 0 0,0 1-1 0 0,0 0 0 0 0,0-1 0 0 0,0 1 1 0 0,0 0-1 0 0,0-1 0 0 0,0 1 1 0 0,0 0-1 0 0,0-1 0 0 0,0 1 0 0 0,0 0 1 0 0,0-1-1 0 0,1 1 0 0 0,-1 0 1 0 0,0-1-1 0 0,0 1 0 0 0,0 0 0 0 0,0 0 1 0 0,0 0-1 0 0,1 0 0 0 0,-1 0 1 0 0,0-1-1 0 0,0 1 0 0 0,1 0 0 0 0,-1-1 1 0 0,12-1 3209 0 0,-8 1-4227 0 0,-2 1 1077 0 0,2 1 0 0 0,-2-1 0 0 0,1 1 0 0 0,0 0-1 0 0,0-1 1 0 0,0 1 0 0 0,-1 0 0 0 0,1 0 0 0 0,-1 0 0 0 0,1 1 0 0 0,0 0 0 0 0,-1-1 0 0 0,0 0-1 0 0,1 1 1 0 0,-2 1 0 0 0,2-2 0 0 0,-1 1 0 0 0,-1 1 0 0 0,2-2 0 0 0,-1 2 0 0 0,-1 0 0 0 0,0-1-1 0 0,1 0 1 0 0,1 4 0 0 0,-3-6-128 0 0,0 1-1 0 0,-1 0 1 0 0,1-1-1 0 0,0 1 1 0 0,0-1-1 0 0,-1 1 1 0 0,1-1-1 0 0,0 0 0 0 0,-1 1 1 0 0,1-1-1 0 0,-1 1 1 0 0,1-1-1 0 0,-1 1 1 0 0,1-1-1 0 0,-1 1 1 0 0,1-1-1 0 0,0 0 1 0 0,0 1-1 0 0,-1-1 1 0 0,1 1-1 0 0,-1-1 1 0 0,0 0-1 0 0,1 0 1 0 0,-1 0-1 0 0,0 0 1 0 0,1 0-1 0 0,-1 0 1 0 0,1 0-1 0 0,0 0 1 0 0,-1 0-1 0 0,1 0 1 0 0,-2 0-1 0 0,-21 1 1181 0 0,17-2-1087 0 0,0 1 1 0 0,0-2-1 0 0,1 0 1 0 0,-1 0-1 0 0,-9-5 1 0 0,13 7-188 0 0,1-1 1 0 0,0 0-1 0 0,-1 0 1 0 0,0-1-1 0 0,1 1 1 0 0,0 0 0 0 0,0 0-1 0 0,-1-1 1 0 0,1 1-1 0 0,-1-3 1 0 0,1 4-38 0 0,1-1 0 0 0,-1 0-1 0 0,1 0 1 0 0,0 0 0 0 0,0 1 0 0 0,-1-1 0 0 0,1 0-1 0 0,0 0 1 0 0,0 0 0 0 0,0 0 0 0 0,0 0 0 0 0,0 0 0 0 0,0 1-1 0 0,0-1 1 0 0,0 0 0 0 0,1 0 0 0 0,-1 0 0 0 0,0 0 0 0 0,1 0-1 0 0,-1 0 1 0 0,0 1 0 0 0,1 0 0 0 0,-1-2 0 0 0,1 0-3 0 0,0 1 1 0 0,-1 0 0 0 0,1 1-1 0 0,0-1 1 0 0,0 0 0 0 0,0 0-1 0 0,0 0 1 0 0,-1 1 0 0 0,1-1-1 0 0,0 0 1 0 0,1 0 0 0 0,-1 1-1 0 0,0 0 1 0 0,-1 0 0 0 0,1-1-1 0 0,1 1 1 0 0,-1-1-1 0 0,0 1 1 0 0,1 0 0 0 0,-2-1-1 0 0,1 1 1 0 0,1 0 0 0 0,-1 0-1 0 0,0 0 1 0 0,1 0 0 0 0,-2 1-1 0 0,1-1 1 0 0,1 0 0 0 0,-1 0-1 0 0,0 1 1 0 0,0-1 0 0 0,0 1-1 0 0,0-1 1 0 0,2 1 0 0 0,-1 0 154 0 0,-2-1 1 0 0,1 1 0 0 0,0 0-1 0 0,0 0 1 0 0,0 0-1 0 0,0 0 1 0 0,0-1 0 0 0,-1 1-1 0 0,1 0 1 0 0,-1 0 0 0 0,1 0-1 0 0,0 0 1 0 0,-1 0 0 0 0,1 0-1 0 0,-1 0 1 0 0,1 0 0 0 0,-1 1-1 0 0,1-1 1 0 0,-1 0 0 0 0,0 0-1 0 0,0 0 1 0 0,0 2-1 0 0,4 9-342 0 0,-2-9 243 0 0</inkml:trace>
</inkml:ink>
</file>

<file path=ppt/ink/ink4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15.180"/>
    </inkml:context>
    <inkml:brush xml:id="br0">
      <inkml:brushProperty name="width" value="0.05" units="cm"/>
      <inkml:brushProperty name="height" value="0.05" units="cm"/>
    </inkml:brush>
  </inkml:definitions>
  <inkml:trace contextRef="#ctx0" brushRef="#br0">858 0 4145 0 0,'-1'1'13257'0'0,"-441"494"-10756"0"0,315-357-1776 0 0,-159 227-244 0 0,284-357-407 0 0,2-6-268 0 0,1-3-808 0 0</inkml:trace>
</inkml:ink>
</file>

<file path=ppt/ink/ink4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0.687"/>
    </inkml:context>
    <inkml:brush xml:id="br0">
      <inkml:brushProperty name="width" value="0.05" units="cm"/>
      <inkml:brushProperty name="height" value="0.05" units="cm"/>
    </inkml:brush>
  </inkml:definitions>
  <inkml:trace contextRef="#ctx0" brushRef="#br0">43 1 4145 0 0,'0'28'12558'0'0,"2"4"-7591"0"0,1 11-5460 0 0,-4 48 0 0 0,-20 86 493 0 0,13-119 0 0 0,-10 35-654 0 0,18-86-1931 0 0</inkml:trace>
</inkml:ink>
</file>

<file path=ppt/ink/ink4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1.156"/>
    </inkml:context>
    <inkml:brush xml:id="br0">
      <inkml:brushProperty name="width" value="0.05" units="cm"/>
      <inkml:brushProperty name="height" value="0.05" units="cm"/>
    </inkml:brush>
  </inkml:definitions>
  <inkml:trace contextRef="#ctx0" brushRef="#br0">340 1 6913 0 0,'-2'1'10984'0'0,"-1"3"-7373"0"0,-8 8-4508 0 0,-10 18 1014 0 0,-35 39 0 0 0,43-55-257 0 0,-2-1 0 0 0,1 0 0 0 0,-2-1 1 0 0,-22 14-1 0 0,22-15-24 0 0,-1-2 1 0 0,0 0 0 0 0,-1 0 0 0 0,0-1-1 0 0,-1-1 1 0 0,-22 4 0 0 0,37-13 236 0 0,9 2-3450 0 0,27 16 3160 0 0,0 0 0 0 0,54 38 0 0 0,-2 0 196 0 0,51 26 21 0 0,-118-69 0 0 0</inkml:trace>
</inkml:ink>
</file>

<file path=ppt/ink/ink4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1.778"/>
    </inkml:context>
    <inkml:brush xml:id="br0">
      <inkml:brushProperty name="width" value="0.05" units="cm"/>
      <inkml:brushProperty name="height" value="0.05" units="cm"/>
    </inkml:brush>
  </inkml:definitions>
  <inkml:trace contextRef="#ctx0" brushRef="#br0">4 41 10138 0 0,'-2'-3'2435'0'0,"2"3"-2192"0"0,0 0 1 0 0,-1-1-1 0 0,1 1 1 0 0,0 0-1 0 0,0 0 1 0 0,0 0-1 0 0,0 0 1 0 0,0-1-1 0 0,0 1 1 0 0,0 0-1 0 0,-1-1 1 0 0,1 1-1 0 0,0 0 1 0 0,0-1-1 0 0,0 1 1 0 0,0 0-1 0 0,0-1 1 0 0,1 1-1 0 0,-1 0 1 0 0,0-1-1 0 0,0 1 1 0 0,0 0-1 0 0,0-1 1 0 0,0 1-1 0 0,0 0 1 0 0,1 0-1 0 0,-1 0 0 0 0,0 0 1 0 0,0 0-1 0 0,1-1 1 0 0,14-5 1909 0 0,29 1-4378 0 0,-37 5 3058 0 0,92-4-955 0 0,91-7-16 0 0,-146 8-16 0 0</inkml:trace>
</inkml:ink>
</file>

<file path=ppt/ink/ink4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5.238"/>
    </inkml:context>
    <inkml:brush xml:id="br0">
      <inkml:brushProperty name="width" value="0.05" units="cm"/>
      <inkml:brushProperty name="height" value="0.05" units="cm"/>
    </inkml:brush>
  </inkml:definitions>
  <inkml:trace contextRef="#ctx0" brushRef="#br0">2 39 1376 0 0,'-1'-3'7205'0'0,"5"-4"-4842"0"0,9-6-2275 0 0,-8 10 0 0 0,-2 1 1 0 0,2 1-1 0 0,-2-1 1 0 0,1 0-1 0 0,1 0 1 0 0,-1 1-1 0 0,0 1 1 0 0,1-1-1 0 0,-1 0 0 0 0,0 1 1 0 0,1-1-1 0 0,-1 1 1 0 0,0 1-1 0 0,1-1 1 0 0,-1 1-1 0 0,0 0 1 0 0,1-1-1 0 0,-1 1 1 0 0,0 0-1 0 0,1 1 1 0 0,-2 0-1 0 0,2-1 1 0 0,4 5-1 0 0,0 0 222 0 0,-1 0-1 0 0,0 1 0 0 0,0 0 1 0 0,-1 0-1 0 0,1 0 0 0 0,-2 1 1 0 0,1 0-1 0 0,9 17 0 0 0,77 140 1374 0 0,18 30-1317 0 0,-105-188-355 0 0,33 54 21 0 0,40 82 1 0 0,-77-137-1255 0 0,0 1-4826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0.411"/>
    </inkml:context>
    <inkml:brush xml:id="br0">
      <inkml:brushProperty name="width" value="0.05" units="cm"/>
      <inkml:brushProperty name="height" value="0.05" units="cm"/>
    </inkml:brush>
  </inkml:definitions>
  <inkml:trace contextRef="#ctx0" brushRef="#br0">336 102 3681 0 0,'2'-3'588'0'0,"-1"0"0"0"0,0 0 0 0 0,0-1 0 0 0,0 1 1 0 0,0 0-1 0 0,-1-1 0 0 0,1 1 0 0 0,-1 0 0 0 0,0-1 0 0 0,0 1 1 0 0,0 0-1 0 0,0-1 0 0 0,-1 1 0 0 0,1-1 0 0 0,-1 1 0 0 0,0 0 1 0 0,0 0-1 0 0,0-1 0 0 0,-2-2 0 0 0,2 4-401 0 0,-1-1-1 0 0,1 1 1 0 0,0 0 0 0 0,-1 0-1 0 0,1 0 1 0 0,-1 0 0 0 0,0 1 0 0 0,0-1-1 0 0,0 0 1 0 0,0 1 0 0 0,0-1-1 0 0,0 1 1 0 0,0 0 0 0 0,0-1-1 0 0,0 1 1 0 0,-1 0 0 0 0,1 1-1 0 0,0-1 1 0 0,-1 0 0 0 0,1 1-1 0 0,-1-1 1 0 0,1 1 0 0 0,-1 0-1 0 0,1-1 1 0 0,-1 1 0 0 0,-3 1-1 0 0,-4 0-63 0 0,0 1-1 0 0,1 0 0 0 0,-1 1 0 0 0,0 0 1 0 0,1 1-1 0 0,0 0 0 0 0,-15 8 0 0 0,17-8-255 0 0,1 0 0 0 0,0 0 0 0 0,0 1 0 0 0,0 0 0 0 0,0 0 0 0 0,1 0 0 0 0,0 1 0 0 0,0 0 0 0 0,0 0 0 0 0,-6 12 0 0 0,9-14 99 0 0,1 0-1 0 0,0 0 1 0 0,0 0 0 0 0,1 0-1 0 0,-1 0 1 0 0,1 0 0 0 0,0 0-1 0 0,0 0 1 0 0,0 0 0 0 0,1 1-1 0 0,-1-1 1 0 0,1 0 0 0 0,0 0 0 0 0,0 0-1 0 0,4 7 1 0 0,3 8-43 0 0,18 33-1 0 0,-22-45 14 0 0,4 7 50 0 0,-1 0 0 0 0,-1 0-1 0 0,0 0 1 0 0,-1 0 0 0 0,0 1 0 0 0,4 30 0 0 0,-8-41 24 0 0,-1 0 0 0 0,1 0 0 0 0,-1 0 1 0 0,0 0-1 0 0,0 0 0 0 0,-1-1 0 0 0,1 1 0 0 0,-1 0 1 0 0,0 0-1 0 0,0 0 0 0 0,0 0 0 0 0,-1-1 0 0 0,1 1 1 0 0,-1 0-1 0 0,0-1 0 0 0,0 1 0 0 0,0-1 0 0 0,0 0 0 0 0,-1 0 1 0 0,1 0-1 0 0,-1 0 0 0 0,0 0 0 0 0,0 0 0 0 0,0-1 1 0 0,0 1-1 0 0,0-1 0 0 0,-1 0 0 0 0,1 0 0 0 0,-1 0 1 0 0,1-1-1 0 0,-1 1 0 0 0,-4 0 0 0 0,4 0 28 0 0,-1-1 0 0 0,1-1 0 0 0,0 1 0 0 0,-1-1 0 0 0,1 1 0 0 0,0-1 0 0 0,-1-1 0 0 0,1 1-1 0 0,0 0 1 0 0,-1-1 0 0 0,1 0 0 0 0,0 0 0 0 0,0-1 0 0 0,-1 1 0 0 0,1-1 0 0 0,0 0 0 0 0,1 0 0 0 0,-1 0 0 0 0,-4-3 0 0 0,4 3-142 0 0,0-2 0 0 0,0 1 0 0 0,0 0 1 0 0,1-1-1 0 0,-1 0 0 0 0,1 1 0 0 0,0-1 0 0 0,0-1 1 0 0,0 1-1 0 0,0 0 0 0 0,1-1 0 0 0,0 1 1 0 0,0-1-1 0 0,0 0 0 0 0,0 0 0 0 0,0-5 1 0 0,0-4-6541 0 0</inkml:trace>
</inkml:ink>
</file>

<file path=ppt/ink/ink4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5.617"/>
    </inkml:context>
    <inkml:brush xml:id="br0">
      <inkml:brushProperty name="width" value="0.05" units="cm"/>
      <inkml:brushProperty name="height" value="0.05" units="cm"/>
    </inkml:brush>
  </inkml:definitions>
  <inkml:trace contextRef="#ctx0" brushRef="#br0">549 11 12899 0 0,'-1'-1'371'0'0,"0"0"0"0"0,0 0 0 0 0,0 0 0 0 0,0 0 1 0 0,0 0-1 0 0,0 0 0 0 0,-1 1 0 0 0,1 0 0 0 0,0-1 1 0 0,0 1-1 0 0,0-1 0 0 0,-1 1 0 0 0,1 0 0 0 0,-1-1 0 0 0,1 1 1 0 0,0 0-1 0 0,-1 0 0 0 0,1 0 0 0 0,-2 0 0 0 0,0 1-101 0 0,0-1-1 0 0,0 1 1 0 0,0 0 0 0 0,1-1-1 0 0,-1 2 1 0 0,1-1-1 0 0,-1 1 1 0 0,-4 2-1 0 0,-3 4-179 0 0,1 0-1 0 0,0 0 0 0 0,-12 14 0 0 0,20-20 91 0 0,-177 217-187 0 0,68-80-74 0 0,97-125 106 0 0,-20 25-591 0 0,2 2 1 0 0,-38 66 0 0 0,60-90-7142 0 0</inkml:trace>
</inkml:ink>
</file>

<file path=ppt/ink/ink4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6.725"/>
    </inkml:context>
    <inkml:brush xml:id="br0">
      <inkml:brushProperty name="width" value="0.05" units="cm"/>
      <inkml:brushProperty name="height" value="0.05" units="cm"/>
    </inkml:brush>
  </inkml:definitions>
  <inkml:trace contextRef="#ctx0" brushRef="#br0">184 2 6913 0 0,'0'0'529'0'0,"0"0"-343"0"0,20-1 184 0 0,-17 1-327 0 0,1-1 0 0 0,-1 1 0 0 0,1 0 0 0 0,-1 0 0 0 0,1 1 0 0 0,-1-1 0 0 0,1 1 0 0 0,-1 0 0 0 0,5 0 0 0 0,-4 1 62 0 0,1 1 0 0 0,-1-2 0 0 0,0 1 0 0 0,1 1 0 0 0,-1-1 0 0 0,0 2 0 0 0,0-2-1 0 0,-1 2 1 0 0,1-1 0 0 0,-1 0 0 0 0,1 0 0 0 0,-1 2 0 0 0,4 4 0 0 0,-6-6 45 0 0,0-1-1 0 0,1-1 1 0 0,-1 2 0 0 0,-1-1 0 0 0,0 0 0 0 0,1 0 0 0 0,0 1 0 0 0,-1-1-1 0 0,1 0 1 0 0,-1 1 0 0 0,0-1 0 0 0,0 0 0 0 0,0 1 0 0 0,0-1 0 0 0,-1 0-1 0 0,1 1 1 0 0,-1-2 0 0 0,1 2 0 0 0,-1-1 0 0 0,1 0 0 0 0,-1 1 0 0 0,0-1-1 0 0,0-1 1 0 0,-1 2 0 0 0,1-1 0 0 0,0-1 0 0 0,0 1 0 0 0,-1 0 0 0 0,-2 2-1 0 0,-2 3-121 0 0,-1-2-1 0 0,1 1 1 0 0,-1 0-1 0 0,0-1 1 0 0,-1-1-1 0 0,0 1 1 0 0,0-2-1 0 0,0 1 1 0 0,1-1-1 0 0,-2 0 1 0 0,1 0-1 0 0,-1-1 1 0 0,-9 1-1 0 0,-10 1-1238 0 0,-1-2 0 0 0,-46-2 0 0 0,31-1 1260 0 0,60 1 6012 0 0,3-2-4459 0 0,32-2-2282 0 0,-28 4 613 0 0,178-6-1 0 0,-175 4 15 0 0</inkml:trace>
</inkml:ink>
</file>

<file path=ppt/ink/ink4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7.593"/>
    </inkml:context>
    <inkml:brush xml:id="br0">
      <inkml:brushProperty name="width" value="0.05" units="cm"/>
      <inkml:brushProperty name="height" value="0.05" units="cm"/>
    </inkml:brush>
  </inkml:definitions>
  <inkml:trace contextRef="#ctx0" brushRef="#br0">0 33 6913 0 0,'21'-16'-866'0'0,"-18"14"1197"0"0,1 0 0 0 0,-1 0 0 0 0,2 1-1 0 0,-2-1 1 0 0,1 0 0 0 0,1 0 0 0 0,-2 2 0 0 0,2-1 0 0 0,-1 0 0 0 0,0 0 0 0 0,0 1 0 0 0,0 0 0 0 0,0 0 0 0 0,1 0 0 0 0,7 1 0 0 0,-10 0-143 0 0,0 0 0 0 0,0-1 0 0 0,1 1 0 0 0,-2 0 0 0 0,1 0 0 0 0,0 1 0 0 0,0-1-1 0 0,0 0 1 0 0,0 0 0 0 0,0 1 0 0 0,-1 0 0 0 0,0-1 0 0 0,1 0 0 0 0,0 1 0 0 0,-1 0 0 0 0,0 0 0 0 0,0 0 0 0 0,0 0 0 0 0,0 0 0 0 0,0 0 0 0 0,0 0-1 0 0,-1 1 1 0 0,1-2 0 0 0,0 2 0 0 0,-1-1 0 0 0,1 0 0 0 0,-1 0 0 0 0,0 1 0 0 0,0-2 0 0 0,0 2 0 0 0,0 1 0 0 0,0-2-151 0 0,0 0 0 0 0,0-1 0 0 0,0 1 0 0 0,0-1 0 0 0,0 1 0 0 0,-1 0 0 0 0,1-1 0 0 0,0 1 0 0 0,-1-1 0 0 0,0 1 0 0 0,1-1 0 0 0,0 0 0 0 0,-1 1 0 0 0,0 0 0 0 0,0-1 0 0 0,0 0 0 0 0,0 0 0 0 0,0 1 0 0 0,1-1 0 0 0,-1 0 0 0 0,-1 0 0 0 0,1 0 0 0 0,0 0 1 0 0,-1 0-1 0 0,2 0 0 0 0,-2 0 0 0 0,1 0 0 0 0,-1-1 0 0 0,1 0 0 0 0,0 1 0 0 0,-1 0 0 0 0,0-1 0 0 0,0 1 0 0 0,2-1 0 0 0,-2 0 0 0 0,-2 0 0 0 0,1 1 40 0 0,-1-2 0 0 0,0 1 1 0 0,1 0-1 0 0,-1-1 0 0 0,1 0 0 0 0,-1 0 1 0 0,1 1-1 0 0,-1-1 0 0 0,1-1 0 0 0,-1 1 0 0 0,1-1 1 0 0,0 1-1 0 0,0-1 0 0 0,-5-4 0 0 0,4 3-151 0 0,1 0-1 0 0,0-1 0 0 0,-1 1 1 0 0,1-1-1 0 0,0 1 0 0 0,-4-8 1 0 0,6 11 61 0 0,1 0 1 0 0,-1-1 0 0 0,1 0-1 0 0,0 0 1 0 0,-1 0 0 0 0,1 0-1 0 0,0 0 1 0 0,0 1 0 0 0,0-1-1 0 0,0 0 1 0 0,0 0-1 0 0,0 0 1 0 0,0 0 0 0 0,0 0-1 0 0,0 1 1 0 0,0-1 0 0 0,0 1-1 0 0,0-1 1 0 0,0 0 0 0 0,1 0-1 0 0,-1 0 1 0 0,0 0-1 0 0,1 0 1 0 0,-1 1 0 0 0,1 0-1 0 0,-1-1 1 0 0,1 0 0 0 0,-1 0-1 0 0,1 0 1 0 0,0 1-1 0 0,-1-1 1 0 0,0 0 0 0 0,1 1-1 0 0,-1-1 1 0 0,1 1 0 0 0,0 0-1 0 0,0 0 1 0 0,0-1 0 0 0,0 1-1 0 0,0 0 1 0 0,-1-1-1 0 0,0 1 1 0 0,1 0 0 0 0,2-1-1 0 0,0 0-23 0 0,2 0 0 0 0,-2 0 0 0 0,2 0 1 0 0,-1 1-1 0 0,-1 0 0 0 0,2 0 0 0 0,-1 0 0 0 0,6 0 0 0 0,-10 0 32 0 0,2 0 1 0 0,0 0-1 0 0,-1 1 0 0 0,1-1 1 0 0,-1 0-1 0 0,0 1 1 0 0,1-1-1 0 0,-1 1 1 0 0,0 0-1 0 0,0-1 0 0 0,1 1 1 0 0,-1 0-1 0 0,0 0 1 0 0,1-1-1 0 0,-2 1 1 0 0,1 0-1 0 0,1 0 0 0 0,-1 0 1 0 0,0 0-1 0 0,0 1 1 0 0,-1-2-1 0 0,1 1 1 0 0,0 1-1 0 0,-1-1 0 0 0,1 1 1 0 0,1 1-1 0 0,-2-2 29 0 0,0 1 0 0 0,-1-1 0 0 0,1-1 0 0 0,0 2 1 0 0,0-1-1 0 0,-1 0 0 0 0,1 1 0 0 0,-1-2 0 0 0,1 1 0 0 0,-1 0 0 0 0,0 0 0 0 0,1 0 0 0 0,0 1 0 0 0,-1-1 0 0 0,0-1 0 0 0,0 1 0 0 0,0 0 0 0 0,0 0 0 0 0,0-1 0 0 0,1 1 0 0 0,-1 0 0 0 0,0 0 0 0 0,0-1 1 0 0,-1 0-1 0 0,0 1 0 0 0,-3 2 188 0 0,1 0 1 0 0,0-2 0 0 0,-2 1 0 0 0,-6 2 0 0 0,10-4-187 0 0,-1 0 0 0 0,0 0 1 0 0,2 0-1 0 0,-2 0 0 0 0,0 0 1 0 0,2 0-1 0 0,-2 0 0 0 0,1-1 1 0 0,0 1-1 0 0,-1-1 0 0 0,1 0 1 0 0,0 0-1 0 0,-4-2 0 0 0,-6-7-6576 0 0</inkml:trace>
</inkml:ink>
</file>

<file path=ppt/ink/ink4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8.362"/>
    </inkml:context>
    <inkml:brush xml:id="br0">
      <inkml:brushProperty name="width" value="0.05" units="cm"/>
      <inkml:brushProperty name="height" value="0.05" units="cm"/>
    </inkml:brush>
  </inkml:definitions>
  <inkml:trace contextRef="#ctx0" brushRef="#br0">28 72 7834 0 0,'-10'-9'2050'0'0,"8"9"-1533"0"0,0-2 0 0 0,0 0 0 0 0,0 0 0 0 0,1 1 0 0 0,-1-1 0 0 0,0 0 0 0 0,1 0 0 0 0,-2-3 0 0 0,3 4-419 0 0,0 0-1 0 0,-1 0 1 0 0,1 0-1 0 0,0 0 1 0 0,0 0-1 0 0,0 0 1 0 0,0 0 0 0 0,0 1-1 0 0,0-1 1 0 0,1-1-1 0 0,-1 1 1 0 0,0 0-1 0 0,0 0 1 0 0,1 1-1 0 0,-1-1 1 0 0,1 0-1 0 0,-1 0 1 0 0,0 0-1 0 0,0 0 1 0 0,1 0-1 0 0,-1 0 1 0 0,1 1-1 0 0,0 0 1 0 0,0-1-1 0 0,-1 0 1 0 0,1 0-1 0 0,1 0 1 0 0,0-1-118 0 0,1 0 0 0 0,-1 0 1 0 0,1 0-1 0 0,0 1 1 0 0,0-1-1 0 0,0 1 0 0 0,0-1 1 0 0,0 1-1 0 0,0 0 1 0 0,0 1-1 0 0,0-1 0 0 0,1 0 1 0 0,-1 1-1 0 0,0-1 1 0 0,0 1-1 0 0,1 0 0 0 0,-1 0 1 0 0,0 0-1 0 0,0 1 1 0 0,1-1-1 0 0,3 2 0 0 0,-6-2 45 0 0,1 0 1 0 0,1 1-1 0 0,-1 0 0 0 0,-1 0 0 0 0,1 0 0 0 0,0 0 0 0 0,-1 0 0 0 0,1 0 0 0 0,0 0 0 0 0,-1 0 0 0 0,1 0 0 0 0,-1 1 1 0 0,0-1-1 0 0,1 0 0 0 0,-1 1 0 0 0,1 0 0 0 0,-2 0 0 0 0,1-1 0 0 0,0 1 0 0 0,0 0 0 0 0,0 0 0 0 0,0-1 1 0 0,0 1-1 0 0,-1 0 0 0 0,0-1 0 0 0,1 2 0 0 0,-1-1 0 0 0,0 0 0 0 0,0-1 0 0 0,0 2 0 0 0,0-1 0 0 0,0-1 0 0 0,0 1 1 0 0,0 1-1 0 0,-1 2 0 0 0,1-3 14 0 0,-1 0 1 0 0,0 0 0 0 0,0 0-1 0 0,0-1 1 0 0,0 1 0 0 0,0 0-1 0 0,0-1 1 0 0,0 1-1 0 0,0-1 1 0 0,-1 1 0 0 0,1-1-1 0 0,0 1 1 0 0,-1-2 0 0 0,0 2-1 0 0,1-1 1 0 0,-1 0-1 0 0,1 0 1 0 0,-1 1 0 0 0,0-2-1 0 0,1 0 1 0 0,-2 1 0 0 0,1 0-1 0 0,0 0 1 0 0,1-1-1 0 0,-1 0 1 0 0,-1 1 0 0 0,2-1-1 0 0,-1 0 1 0 0,-2 0 0 0 0,2 0-66 0 0,0 0 0 0 0,0 0 0 0 0,1 0 1 0 0,-1 0-1 0 0,0 0 0 0 0,0-1 0 0 0,1 1 1 0 0,-1-1-1 0 0,0 1 0 0 0,0-1 1 0 0,1 0-1 0 0,0 1 0 0 0,-1-1 0 0 0,0 0 1 0 0,1 0-1 0 0,0 0 0 0 0,-1 0 0 0 0,1-1 1 0 0,-1 2-1 0 0,2-2 0 0 0,-2 1 0 0 0,1-1 1 0 0,0 1-1 0 0,0 0 0 0 0,0-1 1 0 0,1 0-1 0 0,-1 1 0 0 0,0 0 0 0 0,0-1 1 0 0,1 0-1 0 0,-2-3 0 0 0,2 3-36 0 0,0 0 1 0 0,0 1-1 0 0,0-1 0 0 0,1 0 0 0 0,-1 0 1 0 0,1 1-1 0 0,-1-2 0 0 0,1 1 0 0 0,0 1 1 0 0,-1 0-1 0 0,1-1 0 0 0,-1 0 0 0 0,1 1 1 0 0,1-1-1 0 0,-1 0 0 0 0,0 1 0 0 0,0 0 0 0 0,0 0 1 0 0,1-1-1 0 0,-1 1 0 0 0,1-1 0 0 0,-1 1 1 0 0,0 1-1 0 0,1-1 0 0 0,0 0 0 0 0,-1 0 1 0 0,3-1-1 0 0,-2 1 8 0 0,-1 0 1 0 0,1 1-1 0 0,1-1 1 0 0,-2 1 0 0 0,1-1-1 0 0,0 0 1 0 0,1 1-1 0 0,-2 0 1 0 0,1 0-1 0 0,0-1 1 0 0,0 1-1 0 0,0 0 1 0 0,0 1-1 0 0,0-1 1 0 0,0 0-1 0 0,0 1 1 0 0,0-1 0 0 0,-1 1-1 0 0,2 0 1 0 0,-1-1-1 0 0,-1 1 1 0 0,1 0-1 0 0,0 0 1 0 0,0 0-1 0 0,1 2 1 0 0,-2-3 82 0 0,-1 1 1 0 0,1-1-1 0 0,0 1 0 0 0,-1-1 1 0 0,1 1-1 0 0,-1 0 0 0 0,0-1 1 0 0,1 1-1 0 0,-1 0 0 0 0,0-1 1 0 0,0 1-1 0 0,0-1 0 0 0,0 1 1 0 0,0-1-1 0 0,1 1 0 0 0,-1 0 1 0 0,0 0-1 0 0,0-1 0 0 0,0 1 1 0 0,0 0-1 0 0,0-1 0 0 0,0 1 1 0 0,0-1-1 0 0,0 1 0 0 0,-1 0 1 0 0,1 0-1 0 0,0-1 0 0 0,0 1 1 0 0,0 0-1 0 0,0-1 0 0 0,0 1 1 0 0,-1-1-1 0 0,1 0 0 0 0,-1 1 1 0 0,1 0-1 0 0,-1-1 0 0 0,1 1 1 0 0,-1-1-1 0 0,0 2 0 0 0,0-2 24 0 0,0 1 0 0 0,1-1-1 0 0,-1 1 1 0 0,0-1-1 0 0,-1 1 1 0 0,1 0 0 0 0,0-1-1 0 0,0 1 1 0 0,0-1 0 0 0,0 0-1 0 0,0 1 1 0 0,-2-1 0 0 0,-8-2-3708 0 0</inkml:trace>
</inkml:ink>
</file>

<file path=ppt/ink/ink4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9.113"/>
    </inkml:context>
    <inkml:brush xml:id="br0">
      <inkml:brushProperty name="width" value="0.05" units="cm"/>
      <inkml:brushProperty name="height" value="0.05" units="cm"/>
    </inkml:brush>
  </inkml:definitions>
  <inkml:trace contextRef="#ctx0" brushRef="#br0">71 12 456 0 0,'4'5'6097'0'0,"-3"-4"-5226"0"0,-1 0 1 0 0,0 0-1 0 0,0 0 0 0 0,1 0 0 0 0,-1 0 0 0 0,0-1 0 0 0,0 3 0 0 0,-2 12 2772 0 0,0-13-3536 0 0,1-1-1 0 0,0 1 1 0 0,-1 0-1 0 0,2-1 1 0 0,-2 0 0 0 0,1 0-1 0 0,-1 1 1 0 0,0-1 0 0 0,2 1-1 0 0,-2-2 1 0 0,0 1-1 0 0,0 0 1 0 0,1 0 0 0 0,-1 0-1 0 0,0 0 1 0 0,0 0-1 0 0,-3-1 1 0 0,4 0-80 0 0,0 1-1 0 0,-1-1 1 0 0,0 0-1 0 0,0 0 1 0 0,2 1-1 0 0,-2-1 1 0 0,0-1-1 0 0,0 1 1 0 0,1 0 0 0 0,-1 0-1 0 0,1-1 1 0 0,-1 1-1 0 0,1 0 1 0 0,-1 0-1 0 0,1-1 1 0 0,-1 0-1 0 0,0 0 1 0 0,2 0-1 0 0,-2 0 1 0 0,1 0 0 0 0,-1 1-1 0 0,1-1 1 0 0,0 0-1 0 0,0 0 1 0 0,0-1-1 0 0,0 1 1 0 0,0 0-1 0 0,-1-3 1 0 0,1 3-99 0 0,1 0 0 0 0,0 0 0 0 0,-1 0 1 0 0,1-1-1 0 0,0 1 0 0 0,0 0 0 0 0,-1 0 0 0 0,1 0 1 0 0,0-1-1 0 0,1 1 0 0 0,-1 0 0 0 0,0 0 0 0 0,0 0 1 0 0,1-1-1 0 0,-1 1 0 0 0,0 0 0 0 0,1 0 0 0 0,-1 0 0 0 0,0 0 1 0 0,1 0-1 0 0,-1 0 0 0 0,1-1 0 0 0,0 1 0 0 0,0 0 1 0 0,0 1-1 0 0,0-1 0 0 0,0 0 0 0 0,-1 0 0 0 0,1 0 1 0 0,0 1-1 0 0,0-1 0 0 0,0 0 0 0 0,1 1 0 0 0,-2 0 0 0 0,1-1 1 0 0,1 1-1 0 0,1-1 0 0 0,0-1 29 0 0,1 1 1 0 0,-2-1-1 0 0,2 2 0 0 0,-1-1 1 0 0,1 0-1 0 0,-1 1 0 0 0,1-1 1 0 0,-1 1-1 0 0,1 0 0 0 0,-1 0 0 0 0,0 0 1 0 0,1 1-1 0 0,-1 0 0 0 0,1-1 1 0 0,-1 1-1 0 0,1-1 0 0 0,-1 2 1 0 0,4 1-1 0 0,-5-2 33 0 0,1 0 0 0 0,-2 0 1 0 0,1 1-1 0 0,0 0 0 0 0,0-1 0 0 0,-1 0 0 0 0,1 1 1 0 0,0 0-1 0 0,-1 0 0 0 0,0-1 0 0 0,0 2 0 0 0,1-1 1 0 0,-1-1-1 0 0,0 2 0 0 0,0-1 0 0 0,-1 0 1 0 0,1 0-1 0 0,0 1 0 0 0,0-2 0 0 0,-1 2 0 0 0,1 0 1 0 0,-1-2-1 0 0,0 2 0 0 0,0 0 0 0 0,0-2 0 0 0,0 2 1 0 0,0-1-1 0 0,-1 4 0 0 0,0-5 84 0 0,1 2-1 0 0,-1 0 1 0 0,1-1 0 0 0,-1 0-1 0 0,1 1 1 0 0,-1-1 0 0 0,0 0 0 0 0,0 1-1 0 0,-1-2 1 0 0,1 2 0 0 0,0-1-1 0 0,0-1 1 0 0,-1 1 0 0 0,0 1-1 0 0,-1 0 1 0 0,2-2 39 0 0,-1-1 0 0 0,1 1 1 0 0,0 0-1 0 0,0 0 0 0 0,-1-1 0 0 0,0 1 1 0 0,1-1-1 0 0,0 0 0 0 0,-1 0 1 0 0,1 0-1 0 0,-1 0 0 0 0,1 0 0 0 0,0 0 1 0 0,-1 0-1 0 0,0 0 0 0 0,1 0 0 0 0,0 0 1 0 0,-1 0-1 0 0,0 0 0 0 0,1-1 0 0 0,0 0 1 0 0,0 1-1 0 0,-1-1 0 0 0,1 0 0 0 0,-3-2 1 0 0,1 3 13 0 0,1-2-1 0 0,0 0 1 0 0,-1 0 0 0 0,1 1 0 0 0,0-1 0 0 0,0 0 0 0 0,0 0 0 0 0,0 0 0 0 0,0-1-1 0 0,0 1 1 0 0,1 0 0 0 0,-1-1 0 0 0,1 1 0 0 0,-1-1 0 0 0,1 0 0 0 0,-1-3 0 0 0,2 4-199 0 0,-1 0 1 0 0,1 0-1 0 0,0 1 0 0 0,0-1 1 0 0,0-1-1 0 0,0 1 1 0 0,0 1-1 0 0,0-1 1 0 0,0 0-1 0 0,2-4 1 0 0,-1 4-486 0 0,-1 1 1 0 0,1-2-1 0 0,0 1 1 0 0,0 1-1 0 0,1-1 1 0 0,-1-1-1 0 0,0 2 1 0 0,0 0-1 0 0,1-1 0 0 0,2-2 1 0 0</inkml:trace>
</inkml:ink>
</file>

<file path=ppt/ink/ink4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29.889"/>
    </inkml:context>
    <inkml:brush xml:id="br0">
      <inkml:brushProperty name="width" value="0.05" units="cm"/>
      <inkml:brushProperty name="height" value="0.05" units="cm"/>
    </inkml:brush>
  </inkml:definitions>
  <inkml:trace contextRef="#ctx0" brushRef="#br0">686 0 9218 0 0,'-6'5'6353'0'0,"-6"12"-5106"0"0,10-16-772 0 0,-133 187 1575 0 0,-58 78 196 0 0,-88 126-734 0 0,272-378-1496 0 0,0 0 0 0 0,1 0-1 0 0,1 1 1 0 0,1 0 0 0 0,0 1 0 0 0,-5 20 0 0 0,11-36-45 0 0,0 1 0 0 0,0-1 0 0 0,0 0 0 0 0,0 0 0 0 0,0 0 0 0 0,0 0 0 0 0,0 0 0 0 0,0 0 0 0 0,0 0 1 0 0,0 0-1 0 0,0 0 0 0 0,0 1 0 0 0,0-1 0 0 0,0 0 0 0 0,0 0 0 0 0,0 0 0 0 0,0 0 0 0 0,0 0 0 0 0,0 0 0 0 0,0 0 1 0 0,0 1-1 0 0,0-1 0 0 0,0 0 0 0 0,0 0 0 0 0,0 0 0 0 0,0 0 0 0 0,0 0 0 0 0,0 0 0 0 0,0 0 0 0 0,0 0 1 0 0,0 0-1 0 0,0 0 0 0 0,0 0 0 0 0,0 0 0 0 0,0 0 0 0 0,0 0 0 0 0,0 0 0 0 0,0 0 0 0 0,1 0 0 0 0,-1 0 0 0 0,0 0 1 0 0,0 0-1 0 0,0 0 0 0 0,0 0 0 0 0,0 1 0 0 0,0-1 0 0 0,0 0 0 0 0,0 0 0 0 0,0 0 0 0 0,1 0 0 0 0,-1 0 0 0 0,0 0 1 0 0,0 0-1 0 0,0 0 0 0 0,0 0 0 0 0,0 0 0 0 0,0 0 0 0 0,0 0 0 0 0,1 0 0 0 0,-1 0 0 0 0,0 0 0 0 0,0 0 0 0 0,0 0 1 0 0,0 0-1 0 0,0 0 0 0 0,0-1 0 0 0,0 1 0 0 0</inkml:trace>
</inkml:ink>
</file>

<file path=ppt/ink/ink4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0.384"/>
    </inkml:context>
    <inkml:brush xml:id="br0">
      <inkml:brushProperty name="width" value="0.05" units="cm"/>
      <inkml:brushProperty name="height" value="0.05" units="cm"/>
    </inkml:brush>
  </inkml:definitions>
  <inkml:trace contextRef="#ctx0" brushRef="#br0">428 0 11979 0 0,'-3'0'336'0'0,"0"0"1"0"0,0 0 0 0 0,0 0 0 0 0,0 1-1 0 0,1-1 1 0 0,-2 1 0 0 0,1 0-1 0 0,1-1 1 0 0,-1 1 0 0 0,1 0 0 0 0,-1 1-1 0 0,0-1 1 0 0,-3 2 0 0 0,-17 12 240 0 0,-35 28 0 0 0,11-7-498 0 0,14-13-158 0 0,-143 109 2052 0 0,170-126-1901 0 0,1-4-38 0 0,2 1 0 0 0,-1 0 0 0 0,1 1 0 0 0,-1-1-1 0 0,1 1 1 0 0,0-1 0 0 0,0 1 0 0 0,0 0 0 0 0,1-1 0 0 0,-1 2 0 0 0,1-1-1 0 0,-2 5 1 0 0,4-7-47 0 0,0-2-1 0 0,1 1 1 0 0,-1 0 0 0 0,0 0-1 0 0,1 1 1 0 0,-1-1-1 0 0,1 0 1 0 0,-1-1-1 0 0,0 1 1 0 0,1 0-1 0 0,-1 0 1 0 0,1 0-1 0 0,0 0 1 0 0,0 0 0 0 0,-1-1-1 0 0,1 0 1 0 0,0 1-1 0 0,0 0 1 0 0,-1 0-1 0 0,1-1 1 0 0,0 1-1 0 0,0 0 1 0 0,0-1 0 0 0,1 1-1 0 0,-1-1 1 0 0,26 11-263 0 0,13-2 16 0 0,1-2 1 0 0,-1 0-1 0 0,1-4 1 0 0,44 0-1 0 0,-51-3 24 0 0,47-6-1 0 0,-23-4-1587 0 0,-45 6-281 0 0,0-1 0 0 0,13-5 0 0 0,-17 5-2139 0 0</inkml:trace>
</inkml:ink>
</file>

<file path=ppt/ink/ink4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0.764"/>
    </inkml:context>
    <inkml:brush xml:id="br0">
      <inkml:brushProperty name="width" value="0.05" units="cm"/>
      <inkml:brushProperty name="height" value="0.05" units="cm"/>
    </inkml:brush>
  </inkml:definitions>
  <inkml:trace contextRef="#ctx0" brushRef="#br0">132 3 4609 0 0,'-6'-3'7682'0'0,"5"3"-7386"0"0,-4 6 2985 0 0,-1 11-2935 0 0,5-16-78 0 0,-17 54 245 0 0,-13 60-1 0 0,13-41 702 0 0,4-19-855 0 0,4 0 0 0 0,1 0 0 0 0,-3 111-1 0 0,12-166-454 0 0,0 0 0 0 0,0 1 0 0 0,0-1 1 0 0,0 0-1 0 0,0 0 0 0 0,0 1 0 0 0,0-1 0 0 0,0 0 0 0 0,0 1 0 0 0,0-1 0 0 0,0 0 0 0 0,0 0 0 0 0,0 0 0 0 0,0 0 0 0 0,0 0 0 0 0,0 0 0 0 0,0 1 0 0 0,0-1 0 0 0,0 0 0 0 0,0 0 1 0 0,0 1-1 0 0,1-1 0 0 0,-1 0 0 0 0,0 0 0 0 0,0 1 0 0 0,0-1 0 0 0,0 0 0 0 0,1 0 0 0 0,-1 0 0 0 0,0 1 0 0 0,0-1 0 0 0,0 0 0 0 0,1 0 0 0 0,-1 0 0 0 0,0 0 0 0 0,0 1 1 0 0,0-1-1 0 0,0 0 0 0 0,0 0 0 0 0,0 0 0 0 0,1 0 0 0 0,-1 0 0 0 0,0 0 0 0 0,0 0 0 0 0,1 0 0 0 0,-1 0 0 0 0,1 0 0 0 0,9-7-6096 0 0,-8 6 6243 0 0,7-6-947 0 0</inkml:trace>
</inkml:ink>
</file>

<file path=ppt/ink/ink4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1.100"/>
    </inkml:context>
    <inkml:brush xml:id="br0">
      <inkml:brushProperty name="width" value="0.05" units="cm"/>
      <inkml:brushProperty name="height" value="0.05" units="cm"/>
    </inkml:brush>
  </inkml:definitions>
  <inkml:trace contextRef="#ctx0" brushRef="#br0">101 1 10594 0 0,'-2'36'2460'0'0,"-1"-1"0"0"0,-8 41 0 0 0,-22 72-840 0 0,18-83-1016 0 0,-21 130-642 0 0,36-190-312 0 0,0 0-96 0 0</inkml:trace>
</inkml:ink>
</file>

<file path=ppt/ink/ink4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4:31.471"/>
    </inkml:context>
    <inkml:brush xml:id="br0">
      <inkml:brushProperty name="width" value="0.05" units="cm"/>
      <inkml:brushProperty name="height" value="0.05" units="cm"/>
    </inkml:brush>
  </inkml:definitions>
  <inkml:trace contextRef="#ctx0" brushRef="#br0">314 0 10138 0 0,'1'0'9666'0'0,"-4"3"-9047"0"0,-18 17-104 0 0,-2-1 0 0 0,0-1-1 0 0,-42 24 1 0 0,-87 39-684 0 0,133-71 239 0 0,14-9-92 0 0,1 0 49 0 0,13 6-393 0 0,241 144-14 0 0,-162-98-1499 0 0,-73-43 960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1.362"/>
    </inkml:context>
    <inkml:brush xml:id="br0">
      <inkml:brushProperty name="width" value="0.05" units="cm"/>
      <inkml:brushProperty name="height" value="0.05" units="cm"/>
    </inkml:brush>
  </inkml:definitions>
  <inkml:trace contextRef="#ctx0" brushRef="#br0">0 501 3225 0 0,'0'0'240'0'0,"2"1"-189"0"0,-1 0 0 0 0,1 0 1 0 0,-1 0-1 0 0,1-1 0 0 0,-1 1 1 0 0,1 0-1 0 0,0-1 0 0 0,-1 1 1 0 0,1-1-1 0 0,0 0 0 0 0,-1 1 0 0 0,1-1 1 0 0,0 0-1 0 0,-1 0 0 0 0,1 0 1 0 0,0 0-1 0 0,-1-1 0 0 0,1 1 1 0 0,0 0-1 0 0,-1-1 0 0 0,3 0 1 0 0,33-13 1747 0 0,-16 1-642 0 0,-1 0-1 0 0,0 0 1 0 0,0-2-1 0 0,26-26 1 0 0,-12 7-372 0 0,37-51 1 0 0,-52 62-719 0 0,-2-1 0 0 0,-1-1 0 0 0,-1 0 0 0 0,-1-2 0 0 0,-1 1 0 0 0,-2-1 0 0 0,11-37 0 0 0,-21 62-6 0 0,-1 0 0 0 0,1 0 0 0 0,-1 0-1 0 0,0 0 1 0 0,1 0 0 0 0,-1 0 0 0 0,0-1 0 0 0,-1 1-1 0 0,1 0 1 0 0,0 0 0 0 0,0 0 0 0 0,-1 0 0 0 0,-1-4 0 0 0,2 5 18 0 0,0 1 0 0 0,0 0 1 0 0,-1 0-1 0 0,1-1 0 0 0,0 1 1 0 0,0 0-1 0 0,-1 0 0 0 0,1 0 1 0 0,0-1-1 0 0,0 1 1 0 0,-1 0-1 0 0,1 0 0 0 0,0 0 1 0 0,-1 0-1 0 0,1-1 0 0 0,0 1 1 0 0,-1 0-1 0 0,1 0 0 0 0,0 0 1 0 0,0 0-1 0 0,-1 0 1 0 0,1 0-1 0 0,0 0 0 0 0,-1 0 1 0 0,1 0-1 0 0,0 0 0 0 0,-1 0 1 0 0,1 0-1 0 0,0 0 0 0 0,-1 1 1 0 0,-15 12 2753 0 0,7-2-2703 0 0,2 0-1 0 0,-1 0 0 0 0,2 1 0 0 0,-1 0 1 0 0,2 1-1 0 0,0-1 0 0 0,-4 15 1 0 0,1 1-231 0 0,1 0 1 0 0,-3 37 0 0 0,8-51 81 0 0,2-1 1 0 0,-1 1 0 0 0,2-1-1 0 0,0 1 1 0 0,0-1-1 0 0,4 15 1 0 0,-4-24 16 0 0,0 0 0 0 0,0 0 0 0 0,0 0-1 0 0,1 0 1 0 0,-1-1 0 0 0,1 1 0 0 0,0 0 0 0 0,0-1 0 0 0,0 1 0 0 0,1-1 0 0 0,-1 0 0 0 0,1 0 0 0 0,0 0 0 0 0,-1 0-1 0 0,2 0 1 0 0,-1 0 0 0 0,0-1 0 0 0,0 0 0 0 0,1 1 0 0 0,-1-1 0 0 0,1 0 0 0 0,0-1 0 0 0,-1 1 0 0 0,7 1-1 0 0,-8-3 3 0 0,0 1-1 0 0,1-1 1 0 0,-1 0-1 0 0,0 1 1 0 0,0-1-1 0 0,1 0 1 0 0,-1 0-1 0 0,0-1 1 0 0,1 1-1 0 0,-1 0 1 0 0,0-1-1 0 0,0 0 1 0 0,1 1-1 0 0,-1-1 1 0 0,0 0-1 0 0,0 0 1 0 0,0 0-1 0 0,0 0 1 0 0,2-2-1 0 0,-1 0 14 0 0,-1 1 0 0 0,0-1-1 0 0,0 1 1 0 0,0-1 0 0 0,0 1 0 0 0,0-1-1 0 0,0 0 1 0 0,-1 0 0 0 0,1 0 0 0 0,-1 0-1 0 0,0 0 1 0 0,1-5 0 0 0,-1 2-42 0 0,1 0 0 0 0,-1-1 0 0 0,-1 1 1 0 0,1-1-1 0 0,-1 1 0 0 0,0-1 0 0 0,-1 1 0 0 0,0-1 0 0 0,0 1 1 0 0,0-1-1 0 0,-1 1 0 0 0,1 0 0 0 0,-5-8 0 0 0,3 9-489 0 0,0-1-1 0 0,-1 1 0 0 0,0 0 1 0 0,0 0-1 0 0,0 1 0 0 0,-1-1 0 0 0,0 1 1 0 0,0 0-1 0 0,0 0 0 0 0,0 1 0 0 0,0 0 1 0 0,-1-1-1 0 0,1 2 0 0 0,-1-1 1 0 0,0 1-1 0 0,0 0 0 0 0,0 0 0 0 0,0 0 1 0 0,-8 0-1 0 0,-5-1-1935 0 0,0 0 0 0 0,-29 2 0 0 0,-9 2 417 0 0,8 0 3888 0 0,30 0 4369 0 0,29 0-4442 0 0,42-5-929 0 0,0-2 1 0 0,0-2-1 0 0,61-18 1 0 0,-90 21-888 0 0,2-1 57 0 0,38-15-1 0 0,-54 17 20 0 0,0 0 1 0 0,0-1 0 0 0,0 0 0 0 0,0 0 0 0 0,-1-1-1 0 0,0 0 1 0 0,9-9 0 0 0,-18 16-52 0 0,2 39-57 0 0,-5 104-359 0 0,3-137 430 0 0,-9 75 130 0 0,8-71-106 0 0,0-1-1 0 0,-1 1 1 0 0,0-1 0 0 0,-1 0-1 0 0,-7 15 1 0 0,11-24 78 0 0,-1 1 0 0 0,0-1 0 0 0,1 0 0 0 0,-1 0-1 0 0,1 0 1 0 0,-1 0 0 0 0,0 0 0 0 0,0 0 0 0 0,0 0 0 0 0,0 0 0 0 0,0 0 0 0 0,0-1-1 0 0,0 1 1 0 0,0 0 0 0 0,0 0 0 0 0,0-1 0 0 0,0 1 0 0 0,0-1 0 0 0,-3 2 0 0 0,4-3 54 0 0,-1 1 1 0 0,0 0-1 0 0,0 0 1 0 0,1 0 0 0 0,-1-1-1 0 0,0 1 1 0 0,1 0-1 0 0,-1-1 1 0 0,0 1 0 0 0,1-1-1 0 0,-1 1 1 0 0,0-1-1 0 0,1 1 1 0 0,-1-1 0 0 0,1 1-1 0 0,-1-1 1 0 0,1 1-1 0 0,-1-1 1 0 0,1 0 0 0 0,-1 1-1 0 0,1-1 1 0 0,0 0-1 0 0,-1 0 1 0 0,-1-5 267 0 0,-1 0 1 0 0,2 0-1 0 0,-1 0 0 0 0,0 0 0 0 0,1 0 0 0 0,0-10 1 0 0,0 7-401 0 0,2 1 0 0 0,-1-1 1 0 0,1 1-1 0 0,0-1 0 0 0,1 1 0 0 0,0 0 1 0 0,1-1-1 0 0,-1 1 0 0 0,1 0 1 0 0,1 0-1 0 0,0 1 0 0 0,0-1 1 0 0,0 1-1 0 0,1 0 0 0 0,9-11 0 0 0,-6 9-50 0 0,1 1-1 0 0,0 0 0 0 0,0 0 0 0 0,1 1 1 0 0,0 0-1 0 0,0 1 0 0 0,0 0 0 0 0,1 1 1 0 0,0 0-1 0 0,18-6 0 0 0,101-20-4195 0 0,-84 21 3769 0 0,-33 7 532 0 0</inkml:trace>
</inkml:ink>
</file>

<file path=ppt/ink/ink4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2.692"/>
    </inkml:context>
    <inkml:brush xml:id="br0">
      <inkml:brushProperty name="width" value="0.05" units="cm"/>
      <inkml:brushProperty name="height" value="0.05" units="cm"/>
    </inkml:brush>
  </inkml:definitions>
  <inkml:trace contextRef="#ctx0" brushRef="#br0">357 3 11058 0 0,'0'-2'3721'0'0,"-7"1"2540"0"0,0 2-6185 0 0,0 1 0 0 0,0-1-1 0 0,-1 1 1 0 0,1 0 0 0 0,0 0-1 0 0,1 1 1 0 0,-1 0-1 0 0,0 1 1 0 0,-6 5 0 0 0,-36 20-253 0 0,-73 50-276 0 0,110-69 417 0 0,1-1-1 0 0,0 2 0 0 0,0 0 1 0 0,1 0-1 0 0,-1 1 0 0 0,3 0 0 0 0,-12 18 1 0 0,19-27-1 0 0,-1-2 1 0 0,1 2 0 0 0,0 0-1 0 0,1-1 1 0 0,-1 1-1 0 0,0-1 1 0 0,1 1 0 0 0,-1 0-1 0 0,1-1 1 0 0,0 2 0 0 0,0-2-1 0 0,0 1 1 0 0,0-1-1 0 0,0 1 1 0 0,1 0 0 0 0,-1-1-1 0 0,1 1 1 0 0,0 0 0 0 0,-1-1-1 0 0,1 1 1 0 0,0-1-1 0 0,1 1 1 0 0,-1-1 0 0 0,1 0-1 0 0,-1 1 1 0 0,0-1-1 0 0,4 3 1 0 0,4 4-367 0 0,1 1 1 0 0,-1-1-1 0 0,2-1 0 0 0,16 11 0 0 0,-6-5-8 0 0,81 56-455 0 0,-99-67 900 0 0,2 0 1 0 0,-2 0 0 0 0,0 0 0 0 0,1 0 0 0 0,-1 2 0 0 0,0-2 0 0 0,0 1-1 0 0,4 8 1 0 0,-6-11-15 0 0,-1 1 0 0 0,1-1 0 0 0,-1 1-1 0 0,0 0 1 0 0,1-2 0 0 0,-1 2-1 0 0,0 0 1 0 0,0 0 0 0 0,0-1 0 0 0,0 0-1 0 0,0 1 1 0 0,-1-1 0 0 0,1 1 0 0 0,0-1-1 0 0,-1 1 1 0 0,1-1 0 0 0,-1 1 0 0 0,1-1-1 0 0,0 0 1 0 0,-1 1 0 0 0,0-1 0 0 0,0 0-1 0 0,0 0 1 0 0,0 0 0 0 0,0 1 0 0 0,0-1-1 0 0,0 0 1 0 0,0 0 0 0 0,0 0 0 0 0,-1-1-1 0 0,-1 3 1 0 0,-8 4 470 0 0,-1 0 0 0 0,0 0 0 0 0,0-1-1 0 0,0-1 1 0 0,0-1 0 0 0,-24 7 0 0 0,14-6-1785 0 0,-32 4 0 0 0,35-9-5379 0 0</inkml:trace>
</inkml:ink>
</file>

<file path=ppt/ink/ink4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3.077"/>
    </inkml:context>
    <inkml:brush xml:id="br0">
      <inkml:brushProperty name="width" value="0.05" units="cm"/>
      <inkml:brushProperty name="height" value="0.05" units="cm"/>
    </inkml:brush>
  </inkml:definitions>
  <inkml:trace contextRef="#ctx0" brushRef="#br0">435 1 3681 0 0,'-4'0'6473'0'0,"-5"-1"-4091"0"0,-2 3-1218 0 0,-1-1 0 0 0,2 1 0 0 0,-14 5 0 0 0,-31 16 54 0 0,-48 36-1320 0 0,89-50 40 0 0,-77 52-372 0 0,76-49 146 0 0,0 0 0 0 0,0 1 0 0 0,-19 23 0 0 0,32-33 225 0 0,-1 0 0 0 0,1 1 0 0 0,0-1 1 0 0,0 0-1 0 0,0 1 0 0 0,0 0 1 0 0,1 0-1 0 0,-1-1 0 0 0,1 2 0 0 0,0-1 1 0 0,0-1-1 0 0,0 2 0 0 0,1-2 1 0 0,-1 2-1 0 0,1-1 0 0 0,0 0 0 0 0,0 0 1 0 0,1 0-1 0 0,0 0 0 0 0,-1 0 0 0 0,1 0 1 0 0,0 1-1 0 0,3 4 0 0 0,0 1-202 0 0,1 0 0 0 0,1 0 0 0 0,0-1 1 0 0,0 0-1 0 0,1-1 0 0 0,0 1 0 0 0,11 10 0 0 0,17 13-1049 0 0,-26-25 1283 0 0,0 0 0 0 0,-1 0-1 0 0,-1 1 1 0 0,0 0 0 0 0,0 0 0 0 0,0 1-1 0 0,-1 0 1 0 0,8 14 0 0 0,-13-22 68 0 0,0 1-1 0 0,-1 0 1 0 0,1-1 0 0 0,-1 0 0 0 0,1 1-1 0 0,-1-1 1 0 0,0 1 0 0 0,0-1 0 0 0,0 0 0 0 0,0 1-1 0 0,0 0 1 0 0,0-1 0 0 0,0 0 0 0 0,0 1-1 0 0,-1 0 1 0 0,1-1 0 0 0,-1 0 0 0 0,1 1 0 0 0,-1-1-1 0 0,0 1 1 0 0,1-1 0 0 0,-2 2 0 0 0,0-1 185 0 0,0 0 0 0 0,0 0 0 0 0,0 1 0 0 0,-1-2 0 0 0,1 1 0 0 0,-1 0 1 0 0,0 0-1 0 0,1-1 0 0 0,-1 1 0 0 0,-4 1 0 0 0,-5 1-104 0 0,-1 0 0 0 0,0-1 1 0 0,-25 4-1 0 0,14-4-5542 0 0</inkml:trace>
</inkml:ink>
</file>

<file path=ppt/ink/ink4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3.876"/>
    </inkml:context>
    <inkml:brush xml:id="br0">
      <inkml:brushProperty name="width" value="0.05" units="cm"/>
      <inkml:brushProperty name="height" value="0.05" units="cm"/>
    </inkml:brush>
  </inkml:definitions>
  <inkml:trace contextRef="#ctx0" brushRef="#br0">293 0 10138 0 0,'0'0'778'0'0,"-10"3"4456"0"0,4 2-4461 0 0,1 1 0 0 0,-1 0 0 0 0,-8 13-1 0 0,-23 49-676 0 0,28-51 155 0 0,-59 119-307 0 0,-59 175 0 0 0,125-305 53 0 0,0-1-2 0 0,0-2 0 0 0,1 1-1 0 0,0 1 1 0 0,0-1 0 0 0,0 6-1 0 0,2-16-1148 0 0,0 1-1 0 0,0 0 0 0 0,0 0 1 0 0,1 0-1 0 0,5-9 0 0 0,2-7-565 0 0,31-121-2409 0 0,2-7 726 0 0,-33 124 3352 0 0,1 1 0 0 0,1-1 0 0 0,25-40 0 0 0,-19 43 1531 0 0,-17 22-1160 0 0,1-1-1 0 0,0 0 1 0 0,0 0-1 0 0,0 1 1 0 0,0-1-1 0 0,-1 0 1 0 0,1 1 0 0 0,0-1-1 0 0,-1 1 1 0 0,1 0-1 0 0,0-1 1 0 0,0 1 0 0 0,3-1-1 0 0,1 6 3345 0 0,3 11-2364 0 0,-6-11-688 0 0,9 15-147 0 0,-2 2-1 0 0,0-1 1 0 0,-2 1-1 0 0,0 0 1 0 0,3 24-1 0 0,12 115 284 0 0,-21-155-709 0 0,1 19 36 0 0,0 0 0 0 0,-1 1 0 0 0,-2-1 0 0 0,-7 46 0 0 0,6-61-203 0 0,1-1 1 0 0,-2 0 0 0 0,0 0 0 0 0,0 0-1 0 0,0 0 1 0 0,-2-1 0 0 0,1 1 0 0 0,-1 0-1 0 0,-1-1 1 0 0,1-1 0 0 0,-1 1 0 0 0,0-1-1 0 0,-1 1 1 0 0,0-2 0 0 0,-13 11 0 0 0,4-6-506 0 0</inkml:trace>
</inkml:ink>
</file>

<file path=ppt/ink/ink4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247"/>
    </inkml:context>
    <inkml:brush xml:id="br0">
      <inkml:brushProperty name="width" value="0.05" units="cm"/>
      <inkml:brushProperty name="height" value="0.05" units="cm"/>
    </inkml:brush>
  </inkml:definitions>
  <inkml:trace contextRef="#ctx0" brushRef="#br0">0 86 3225 0 0,'4'0'129'0'0,"0"0"0"0"0,-1-1 0 0 0,1 0 1 0 0,-1 1-1 0 0,1-1 0 0 0,-1 0 1 0 0,1 0-1 0 0,-1-1 0 0 0,5-1 0 0 0,8-4 262 0 0,45-11 2636 0 0,82-11 0 0 0,-3 11-2581 0 0,-109 15-4500 0 0</inkml:trace>
</inkml:ink>
</file>

<file path=ppt/ink/ink4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601"/>
    </inkml:context>
    <inkml:brush xml:id="br0">
      <inkml:brushProperty name="width" value="0.05" units="cm"/>
      <inkml:brushProperty name="height" value="0.05" units="cm"/>
    </inkml:brush>
  </inkml:definitions>
  <inkml:trace contextRef="#ctx0" brushRef="#br0">86 37 6913 0 0,'-4'-12'1017'0'0,"4"10"35"0"0,-1-1 1 0 0,0 0 0 0 0,0 1 0 0 0,0-1 0 0 0,-1 1 0 0 0,2-1 0 0 0,-5-4 883 0 0,4 23 528 0 0,-33 352-1733 0 0,28-240-633 0 0,0 8 47 0 0,6-136-144 0 0,0 0-1 0 0,0 0 1 0 0,0 0 0 0 0,0 0 0 0 0,0 0-1 0 0,-1 0 1 0 0,1 0 0 0 0,0 0 0 0 0,0 0 0 0 0,0 0-1 0 0,0 0 1 0 0,0 0 0 0 0,0 0 0 0 0,0 0 0 0 0,0 0-1 0 0,0 0 1 0 0,0 0 0 0 0,0 0 0 0 0,0 0-1 0 0,0 0 1 0 0,0 0 0 0 0,0 0 0 0 0,0 0 0 0 0,0 0-1 0 0,0 0 1 0 0,0 0 0 0 0,0 0 0 0 0,0 0-1 0 0,0 0 1 0 0,0 0 0 0 0,0 0 0 0 0,-1 0 0 0 0,1 0-1 0 0,0 0 1 0 0,0 0 0 0 0,0 0 0 0 0,0 0 0 0 0,0 0-1 0 0,0 0 1 0 0,0 0 0 0 0,0 0 0 0 0,0 0-1 0 0,0 0 1 0 0,0 0 0 0 0,0 1 0 0 0,0-1 0 0 0,0 0-1 0 0,0 0 1 0 0,0 0 0 0 0,0 0 0 0 0,0 0-1 0 0,-1 0 1 0 0,1 0 0 0 0,0 0 0 0 0,0 0 0 0 0,0 0-1 0 0,0 0 1 0 0,0 1 0 0 0,0-1 0 0 0,0 0 0 0 0,0 0-1 0 0,0 0 1 0 0,0 0 0 0 0,1 0 0 0 0,-1 0-1 0 0,0 0 1 0 0,-6-9-337 0 0,-2-13-822 0 0,4 3 337 0 0,0-4-10 0 0</inkml:trace>
</inkml:ink>
</file>

<file path=ppt/ink/ink4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4.960"/>
    </inkml:context>
    <inkml:brush xml:id="br0">
      <inkml:brushProperty name="width" value="0.05" units="cm"/>
      <inkml:brushProperty name="height" value="0.05" units="cm"/>
    </inkml:brush>
  </inkml:definitions>
  <inkml:trace contextRef="#ctx0" brushRef="#br0">1 123 3225 0 0,'1'-6'325'0'0,"0"1"0"0"0,0 0 0 0 0,0 0 0 0 0,0-1 0 0 0,1 1 0 0 0,1 0 1 0 0,-2 0-1 0 0,2 0 0 0 0,-1 0 0 0 0,2 0 0 0 0,-1 1 0 0 0,0-1 0 0 0,1 1 0 0 0,-1 0 1 0 0,7-6-1 0 0,-4 6 31 0 0,0-1 0 0 0,0 2 0 0 0,0-1-1 0 0,1 0 1 0 0,-1 1 0 0 0,1 1 0 0 0,-1-1 0 0 0,1 1 0 0 0,0 0 0 0 0,0 0 0 0 0,7 0 0 0 0,-5 1-161 0 0,-1 0-1 0 0,0 1 1 0 0,0-1-1 0 0,0 2 1 0 0,0-1 0 0 0,0 2-1 0 0,0-2 1 0 0,0 2 0 0 0,-1 0-1 0 0,1 1 1 0 0,0-1-1 0 0,-1 1 1 0 0,1 0 0 0 0,-1 1-1 0 0,0 0 1 0 0,0 0 0 0 0,-1 1-1 0 0,1 0 1 0 0,-1 0-1 0 0,0 0 1 0 0,10 13 0 0 0,-12-13-177 0 0,0-1 0 0 0,-1 1 1 0 0,0 1-1 0 0,0-1 0 0 0,-1 1 0 0 0,1-1 1 0 0,-1 1-1 0 0,-1-1 0 0 0,1 2 1 0 0,0-1-1 0 0,-1 0 0 0 0,0 0 0 0 0,-1 0 1 0 0,0 0-1 0 0,0 0 0 0 0,0 0 1 0 0,0 0-1 0 0,-1 0 0 0 0,0 0 0 0 0,0 0 1 0 0,-1 0-1 0 0,1 0 0 0 0,-2 0 1 0 0,1-1-1 0 0,0 0 0 0 0,-1 1 0 0 0,-1-1 1 0 0,2 1-1 0 0,-2-2 0 0 0,0 1 1 0 0,1 0-1 0 0,-2 0 0 0 0,1-1 1 0 0,-7 6-1 0 0,-7 3 276 0 0,1-1 1 0 0,0-1-1 0 0,-38 18 0 0 0,43-23-237 0 0,0-2 0 0 0,-1 0 0 0 0,0 0 0 0 0,1-1 0 0 0,-1 0-1 0 0,0-1 1 0 0,-19 0 0 0 0,31-1-87 0 0,0-1 0 0 0,0 0 0 0 0,1 0 0 0 0,-2-1 0 0 0,1 1 0 0 0,0 0 0 0 0,0 0 1 0 0,0 0-1 0 0,1-1 0 0 0,-1 1 0 0 0,0 0 0 0 0,0 0 0 0 0,0 0 0 0 0,-1-2 0 0 0,4 0-1275 0 0,8 3-199 0 0,3 2-122 0 0,1-1-1 0 0,22 10 1 0 0,-18-3 1035 0 0,24 13 0 0 0,-10-2 941 0 0,44 36 0 0 0,-67-48-234 0 0,0 0-1 0 0,-1 0 1 0 0,-1 1 0 0 0,12 15-1 0 0,-15-17-11 0 0,-1-2 0 0 0,1 1 1 0 0,-1 1-1 0 0,0-1 0 0 0,0 0 0 0 0,-1 1 0 0 0,0-1 0 0 0,0 1 0 0 0,0 7 0 0 0,-2-11 36 0 0,0 1 0 0 0,0-2 0 0 0,-1 2 1 0 0,1-2-1 0 0,-1 2 0 0 0,1-2 0 0 0,-1 2 0 0 0,0-1 0 0 0,-1 0 1 0 0,1 0-1 0 0,0-1 0 0 0,-1 1 0 0 0,0-1 0 0 0,0 1 0 0 0,1 0 1 0 0,-1-1-1 0 0,0 1 0 0 0,0-1 0 0 0,-1 0 0 0 0,1 0 0 0 0,0 0 1 0 0,-1-1-1 0 0,0 1 0 0 0,1 0 0 0 0,-2 0 0 0 0,-2 0 0 0 0,-9 5 1018 0 0,0-1 0 0 0,-1-1 0 0 0,-25 7 0 0 0,35-11-827 0 0,-9 3 108 0 0,-1-1-1 0 0,0 0 1 0 0,1-1-1 0 0,-22-1 1 0 0,27-2-617 0 0,0 0 1 0 0,0 0-1 0 0,-9-3 1 0 0,10 1-1016 0 0,1 0 0 0 0,1 1 0 0 0,-1-2 0 0 0,-7-3 0 0 0,-2-4-5906 0 0</inkml:trace>
</inkml:ink>
</file>

<file path=ppt/ink/ink4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5.602"/>
    </inkml:context>
    <inkml:brush xml:id="br0">
      <inkml:brushProperty name="width" value="0.05" units="cm"/>
      <inkml:brushProperty name="height" value="0.05" units="cm"/>
    </inkml:brush>
  </inkml:definitions>
  <inkml:trace contextRef="#ctx0" brushRef="#br0">1 61 6913 0 0,'6'-3'10021'0'0,"193"-28"-6760"0"0,-62 12-3132 0 0,-122 15-461 0 0,-6 1-2767 0 0</inkml:trace>
</inkml:ink>
</file>

<file path=ppt/ink/ink4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06.008"/>
    </inkml:context>
    <inkml:brush xml:id="br0">
      <inkml:brushProperty name="width" value="0.05" units="cm"/>
      <inkml:brushProperty name="height" value="0.05" units="cm"/>
    </inkml:brush>
  </inkml:definitions>
  <inkml:trace contextRef="#ctx0" brushRef="#br0">0 5 10594 0 0,'0'0'819'0'0,"16"5"-822"0"0,37-2 673 0 0,1-1-1 0 0,90-9 0 0 0,-79 3-1527 0 0,-23 1-3636 0 0</inkml:trace>
</inkml:ink>
</file>

<file path=ppt/ink/ink4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012"/>
    </inkml:context>
    <inkml:brush xml:id="br0">
      <inkml:brushProperty name="width" value="0.05" units="cm"/>
      <inkml:brushProperty name="height" value="0.05" units="cm"/>
    </inkml:brush>
  </inkml:definitions>
  <inkml:trace contextRef="#ctx0" brushRef="#br0">344 35 10594 0 0,'-4'-4'275'0'0,"1"2"-1"0"0,-2-1 0 0 0,2 1 1 0 0,-1-1-1 0 0,-1 1 0 0 0,1 0 0 0 0,0 1 1 0 0,-9-4-1 0 0,0 3 586 0 0,1-1 0 0 0,-15-1 0 0 0,14 3-781 0 0,1 1-1 0 0,-1 0 0 0 0,0 1 0 0 0,0 1 0 0 0,1-1 0 0 0,-1 2 1 0 0,1 0-1 0 0,0 0 0 0 0,0 1 0 0 0,-1 1 0 0 0,1 0 1 0 0,1 1-1 0 0,0 0 0 0 0,0 1 0 0 0,-17 13 0 0 0,24-17-48 0 0,2-1 1 0 0,-1 1-1 0 0,1 0 0 0 0,0 0 0 0 0,-1 0 0 0 0,1 0 1 0 0,0 0-1 0 0,1 1 0 0 0,-1-1 0 0 0,0 1 0 0 0,1-1 0 0 0,1 1 1 0 0,-2-1-1 0 0,0 6 0 0 0,2-4-52 0 0,0 1 1 0 0,0-1-1 0 0,0 1 0 0 0,1-1 0 0 0,-1 0 1 0 0,2 0-1 0 0,-1 0 0 0 0,0 1 1 0 0,3 5-1 0 0,4 7-384 0 0,1 0 0 0 0,2 1 0 0 0,-1-2 0 0 0,17 19 0 0 0,-14-18-195 0 0,-1-2 78 0 0,4 7 344 0 0,23 39 1 0 0,-36-55 184 0 0,1-1 0 0 0,-2 0 1 0 0,1 1-1 0 0,-1 0 0 0 0,-1 0 1 0 0,1 0-1 0 0,0 0 0 0 0,-1 0 1 0 0,0 0-1 0 0,-1 0 1 0 0,0 13-1 0 0,-1-17 148 0 0,0 0 0 0 0,0 1 0 0 0,0-1 0 0 0,0 0 0 0 0,-1 1 1 0 0,1-1-1 0 0,0 0 0 0 0,-1 0 0 0 0,0 0 0 0 0,0 0 0 0 0,0-1 0 0 0,-1 1 0 0 0,2 0 0 0 0,-2-1 1 0 0,1 1-1 0 0,-1-2 0 0 0,0 2 0 0 0,1-1 0 0 0,-2 0 0 0 0,2-1 0 0 0,-2 1 0 0 0,2 0 0 0 0,-2-1 1 0 0,1 0-1 0 0,0 0 0 0 0,0 0 0 0 0,-1 0 0 0 0,-5 0 0 0 0,3 0-80 0 0,0 0 0 0 0,1-1 0 0 0,0 0-1 0 0,0 0 1 0 0,-1-1 0 0 0,1 0 0 0 0,0 0 0 0 0,-6-2-1 0 0,6 2-356 0 0,1-1-1 0 0,1 1 0 0 0,-2-2 0 0 0,2 2 1 0 0,-1-1-1 0 0,0-1 0 0 0,0 1 1 0 0,1-1-1 0 0,0 1 0 0 0,-4-5 0 0 0,-3-6-5461 0 0</inkml:trace>
</inkml:ink>
</file>

<file path=ppt/ink/ink4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444"/>
    </inkml:context>
    <inkml:brush xml:id="br0">
      <inkml:brushProperty name="width" value="0.05" units="cm"/>
      <inkml:brushProperty name="height" value="0.05" units="cm"/>
    </inkml:brush>
  </inkml:definitions>
  <inkml:trace contextRef="#ctx0" brushRef="#br0">415 6 10594 0 0,'-2'-2'2042'0'0,"1"2"-1532"0"0,0-1 1 0 0,1 1-1 0 0,0 0 1 0 0,-1 0-1 0 0,1-1 1 0 0,-1 1-1 0 0,0 0 0 0 0,1-1 1 0 0,-1 1-1 0 0,0 0 1 0 0,0 0-1 0 0,1 0 1 0 0,-1-1-1 0 0,1 1 0 0 0,-1 0 1 0 0,-1 0-1 0 0,-21 2 1337 0 0,-23 9-3029 0 0,4 3-455 0 0,1 2 0 0 0,-56 30 1 0 0,94-44 1519 0 0,2-1 0 0 0,-1 1 0 0 0,0-1 0 0 0,-1 0 0 0 0,2 1 0 0 0,-1 0 0 0 0,1 0 1 0 0,-1-1-1 0 0,1 1 0 0 0,0 0 0 0 0,-1 0 0 0 0,1 0 0 0 0,-1 0 0 0 0,2 0 0 0 0,-1 1 1 0 0,0-1-1 0 0,0 0 0 0 0,1 0 0 0 0,-1 1 0 0 0,1-1 0 0 0,-1 0 0 0 0,1 1 0 0 0,0-1 1 0 0,0 1-1 0 0,0-1 0 0 0,0 0 0 0 0,0 1 0 0 0,1-1 0 0 0,1 5 0 0 0,0-1-591 0 0,-1-1-1 0 0,1-1 0 0 0,0 1 0 0 0,0 1 1 0 0,1-2-1 0 0,0 1 0 0 0,0-1 0 0 0,1 1 1 0 0,-1-1-1 0 0,1 0 0 0 0,-1 0 0 0 0,7 5 1 0 0,29 21 88 0 0,32 25 201 0 0,-63-48 417 0 0,1 1-1 0 0,-1 1 1 0 0,0 0 0 0 0,-1 0 0 0 0,8 15-1 0 0,-14-23 56 0 0,0 0-1 0 0,0 1 0 0 0,0-1 0 0 0,0 1 0 0 0,0-1 1 0 0,-1 1-1 0 0,0 0 0 0 0,0 0 0 0 0,1-2 0 0 0,-1 2 0 0 0,0 0 1 0 0,0 0-1 0 0,0-1 0 0 0,0 1 0 0 0,0 0 0 0 0,0 0 1 0 0,0-1-1 0 0,0 1 0 0 0,-1-1 0 0 0,1 1 0 0 0,0-1 1 0 0,-2 3-1 0 0,1-2 208 0 0,-1 0 0 0 0,0 1 1 0 0,1-1-1 0 0,-1-1 0 0 0,0 1 0 0 0,0 0 1 0 0,0-1-1 0 0,-1 1 0 0 0,2-1 1 0 0,-2 1-1 0 0,1-1 0 0 0,-5 2 0 0 0,-5 1 1231 0 0,1-1-1 0 0,-1 1 1 0 0,0-2-1 0 0,-25 2 0 0 0,22-4-1056 0 0,0 0 1 0 0,-1 0-1 0 0,1-1 0 0 0,0-1 0 0 0,-17-4 0 0 0,23 3-493 0 0,-1 1-1 0 0,2-2 1 0 0,-1 1 0 0 0,0-1-1 0 0,1 0 1 0 0,0 0 0 0 0,-1-2-1 0 0,1 1 1 0 0,-11-10-1 0 0,17 13-90 0 0,1 0 0 0 0,-1 0-1 0 0,0 0 1 0 0,1-1-1 0 0,0 1 1 0 0,-1 0-1 0 0,1-1 1 0 0,0 1 0 0 0,-1-1-1 0 0,2 0 1 0 0,0 1-1 0 0,-1-1 1 0 0,0 1 0 0 0,1-1-1 0 0,-1 0 1 0 0,1 1-1 0 0,0-1 1 0 0,0 0 0 0 0,1 0-1 0 0,-1 1 1 0 0,0-1-1 0 0,1 0 1 0 0,0 1-1 0 0,-1-1 1 0 0,1 1 0 0 0,0-1-1 0 0,3-4 1 0 0,3-5 134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1.763"/>
    </inkml:context>
    <inkml:brush xml:id="br0">
      <inkml:brushProperty name="width" value="0.05" units="cm"/>
      <inkml:brushProperty name="height" value="0.05" units="cm"/>
    </inkml:brush>
  </inkml:definitions>
  <inkml:trace contextRef="#ctx0" brushRef="#br0">58 29 8354 0 0,'-10'25'886'0'0,"3"-10"-908"0"0,2-1 14 0 0,-5 16-52 0 0,-11 45 0 0 0,20-66 98 0 0,-1-1 1 0 0,1 0 0 0 0,1 1-1 0 0,-1-1 1 0 0,1 0-1 0 0,1 1 1 0 0,0-1-1 0 0,0 1 1 0 0,0-1-1 0 0,6 15 1 0 0,-7-21 7 0 0,1 0 0 0 0,0 0 0 0 0,-1-1 0 0 0,1 1 0 0 0,0 0 0 0 0,0 0 0 0 0,0 0 0 0 0,1-1 0 0 0,-1 1 0 0 0,0 0 0 0 0,1-1 0 0 0,-1 0 0 0 0,1 1 0 0 0,-1-1 0 0 0,1 0 0 0 0,0 1 0 0 0,-1-1 0 0 0,1 0 0 0 0,0 0 0 0 0,0-1 0 0 0,0 1 0 0 0,0 0 0 0 0,0 0 0 0 0,0-1 0 0 0,0 0 0 0 0,0 1 0 0 0,0-1 0 0 0,0 0 0 0 0,0 0 0 0 0,2 0 0 0 0,0-1 220 0 0,0 0 1 0 0,0 0-1 0 0,-1 0 0 0 0,1 0 0 0 0,0-1 1 0 0,-1 0-1 0 0,1 1 0 0 0,-1-1 0 0 0,0-1 1 0 0,1 1-1 0 0,-1 0 0 0 0,0-1 0 0 0,0 0 1 0 0,4-5-1 0 0,12-17 340 0 0,-1-1 0 0 0,-2-1 0 0 0,25-53 1 0 0,-25 47-614 0 0,1 0 1 0 0,29-40 0 0 0,-53 91-90 0 0,1-1 1 0 0,1 1 0 0 0,1 0 0 0 0,-3 19-1 0 0,-1 3 39 0 0,4-24-12 0 0,-2 9 70 0 0,-4 37-1 0 0,10-56-8 0 0,-1 1 0 0 0,1-1 0 0 0,0 1-1 0 0,1-1 1 0 0,0 0 0 0 0,0 1 0 0 0,0-1 0 0 0,1 0-1 0 0,-1 1 1 0 0,1-1 0 0 0,4 6 0 0 0,-6-11 9 0 0,0-1 0 0 0,1 1 0 0 0,-1 0 0 0 0,0-1 0 0 0,0 1 0 0 0,1-1 0 0 0,-1 1 0 0 0,1-1 0 0 0,-1 1 1 0 0,0-1-1 0 0,1 0 0 0 0,-1 1 0 0 0,1-1 0 0 0,-1 1 0 0 0,1-1 0 0 0,-1 0 0 0 0,1 1 0 0 0,-1-1 0 0 0,1 0 1 0 0,0 0-1 0 0,-1 0 0 0 0,1 1 0 0 0,-1-1 0 0 0,1 0 0 0 0,0 0 0 0 0,-1 0 0 0 0,1 0 0 0 0,-1 0 0 0 0,1 0 1 0 0,0 0-1 0 0,-1 0 0 0 0,1 0 0 0 0,-1 0 0 0 0,1 0 0 0 0,0-1 0 0 0,-1 1 0 0 0,1 0 0 0 0,19-16-793 0 0,-17 13 328 0 0,11-10-5071 0 0</inkml:trace>
</inkml:ink>
</file>

<file path=ppt/ink/ink4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0.975"/>
    </inkml:context>
    <inkml:brush xml:id="br0">
      <inkml:brushProperty name="width" value="0.05" units="cm"/>
      <inkml:brushProperty name="height" value="0.05" units="cm"/>
    </inkml:brush>
  </inkml:definitions>
  <inkml:trace contextRef="#ctx0" brushRef="#br0">0 478 13363 0 0,'0'0'1209'0'0,"7"-9"-844"0"0,21-22 24 0 0,110-131 552 0 0,-119 136-950 0 0,-1 0 0 0 0,-1-2 0 0 0,-2 0 0 0 0,20-48 0 0 0,-33 71-11 0 0,12-35-379 0 0,-14 37 368 0 0,1 0 1 0 0,0-1 0 0 0,-1 1-1 0 0,1 0 1 0 0,-1-1 0 0 0,0 1-1 0 0,0-1 1 0 0,0 1 0 0 0,-1-5-1 0 0,1 7 44 0 0,0 1 0 0 0,-1-1-1 0 0,1 1 1 0 0,0 0 0 0 0,0-1-1 0 0,0 1 1 0 0,0-1 0 0 0,0 1-1 0 0,-1 0 1 0 0,1-1 0 0 0,0 1-1 0 0,0 0 1 0 0,0 0 0 0 0,0 0-1 0 0,0-1 1 0 0,-1 1 0 0 0,1 0-1 0 0,0 0 1 0 0,-1-1 0 0 0,1 1-1 0 0,0 0 1 0 0,-1 0 0 0 0,1-1-1 0 0,-1 1 1 0 0,1 0 0 0 0,0 0-1 0 0,-1 0 1 0 0,1 0 0 0 0,-1 0-1 0 0,0 0 1 0 0,-11 5 864 0 0,-8 16 522 0 0,13-11-1368 0 0,0 1 0 0 0,0 0 0 0 0,1 0 1 0 0,-1 1-1 0 0,-3 16 0 0 0,1 0-383 0 0,-8 35-1 0 0,16-56 208 0 0,1-1 0 0 0,-1 1 0 0 0,1-1 0 0 0,1 1 0 0 0,-1 0 0 0 0,1-1-1 0 0,1 1 1 0 0,-1-1 0 0 0,0 0 0 0 0,2 1 0 0 0,-1-1 0 0 0,6 11-1 0 0,-4-9 17 0 0,1 1-1 0 0,-1-2 0 0 0,2 1 0 0 0,0 0 0 0 0,0 0 1 0 0,0-1-1 0 0,1 0 0 0 0,9 7 0 0 0,-15-13 8 0 0,1 0 0 0 0,0 1-1 0 0,-1-1 1 0 0,1 1 0 0 0,0-2-1 0 0,0 1 1 0 0,-1 0 0 0 0,1 0 0 0 0,0 0-1 0 0,-1 0 1 0 0,1-1 0 0 0,1 1-1 0 0,-1-1 1 0 0,-1 1 0 0 0,2-1 0 0 0,-1 0-1 0 0,-1 0 1 0 0,1 0 0 0 0,1 0-1 0 0,-2 0 1 0 0,1 0 0 0 0,4-2 0 0 0,5-4-4219 0 0</inkml:trace>
</inkml:ink>
</file>

<file path=ppt/ink/ink4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1.316"/>
    </inkml:context>
    <inkml:brush xml:id="br0">
      <inkml:brushProperty name="width" value="0.05" units="cm"/>
      <inkml:brushProperty name="height" value="0.05" units="cm"/>
    </inkml:brush>
  </inkml:definitions>
  <inkml:trace contextRef="#ctx0" brushRef="#br0">0 22 6913 0 0,'3'1'7052'0'0,"16"0"-6710"0"0,25 2 79 0 0,0-3 0 0 0,0-2 0 0 0,71-11 1 0 0,-63 6-1145 0 0,-14 2-4704 0 0</inkml:trace>
</inkml:ink>
</file>

<file path=ppt/ink/ink4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1.661"/>
    </inkml:context>
    <inkml:brush xml:id="br0">
      <inkml:brushProperty name="width" value="0.05" units="cm"/>
      <inkml:brushProperty name="height" value="0.05" units="cm"/>
    </inkml:brush>
  </inkml:definitions>
  <inkml:trace contextRef="#ctx0" brushRef="#br0">0 18 16131 0 0,'65'-8'1667'0'0,"121"-1"-2392"0"0,-62 8-5724 0 0,-76 3 2610 0 0</inkml:trace>
</inkml:ink>
</file>

<file path=ppt/ink/ink4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2.673"/>
    </inkml:context>
    <inkml:brush xml:id="br0">
      <inkml:brushProperty name="width" value="0.05" units="cm"/>
      <inkml:brushProperty name="height" value="0.05" units="cm"/>
    </inkml:brush>
  </inkml:definitions>
  <inkml:trace contextRef="#ctx0" brushRef="#br0">315 92 10594 0 0,'0'-3'353'0'0,"-1"-1"-1"0"0,1 0 1 0 0,-1 0 0 0 0,0 1-1 0 0,1-1 1 0 0,-2 1-1 0 0,1-1 1 0 0,-1 1 0 0 0,1 0-1 0 0,-1 0 1 0 0,0-1 0 0 0,-1 2-1 0 0,2-2 1 0 0,-2 2-1 0 0,1-1 1 0 0,-1 1 0 0 0,0-1-1 0 0,1 0 1 0 0,-5-2-1 0 0,2 2-74 0 0,0 0 0 0 0,1 0-1 0 0,-1 0 1 0 0,0 1 0 0 0,0 0 0 0 0,0 0-1 0 0,0 0 1 0 0,-1 0 0 0 0,1 2-1 0 0,-1-1 1 0 0,1 0 0 0 0,-11 0 0 0 0,1 2-208 0 0,0 1 0 0 0,-1-1 0 0 0,2 2 0 0 0,-25 7 0 0 0,33-7-139 0 0,0-1 1 0 0,-1 0 0 0 0,2 2 0 0 0,-1-2-1 0 0,0 2 1 0 0,1-1 0 0 0,-1 2 0 0 0,0-2-1 0 0,1 1 1 0 0,1 1 0 0 0,-1 0 0 0 0,0-1-1 0 0,-3 8 1 0 0,7-10-212 0 0,-1 2 1 0 0,1-2-1 0 0,0 2 0 0 0,0-2 0 0 0,1 2 0 0 0,-1-1 1 0 0,0 1-1 0 0,1-2 0 0 0,0 2 0 0 0,0-1 0 0 0,0 1 1 0 0,0-2-1 0 0,0 2 0 0 0,1-1 0 0 0,0 1 0 0 0,-1-2 1 0 0,1 2-1 0 0,0-1 0 0 0,0 0 0 0 0,1 0 0 0 0,-1 0 1 0 0,0 0-1 0 0,1-1 0 0 0,3 4 0 0 0,1 5-745 0 0,2-1 0 0 0,1 1-1 0 0,-1-1 1 0 0,17 13 0 0 0,24 18-126 0 0,-33-29 884 0 0,-1 0 0 0 0,0 0-1 0 0,-2 1 1 0 0,0 1 0 0 0,0 0-1 0 0,15 23 1 0 0,-26-34 269 0 0,0-2-1 0 0,-1 2 1 0 0,0 0 0 0 0,0-1-1 0 0,0 1 1 0 0,0-1 0 0 0,0 1 0 0 0,0 0-1 0 0,-1-1 1 0 0,1 2 0 0 0,-1-2-1 0 0,0 1 1 0 0,0-1 0 0 0,0 2 0 0 0,0-1-1 0 0,0-1 1 0 0,-1 1 0 0 0,-1 5 0 0 0,1-6 123 0 0,-1 2 0 0 0,1-2 0 0 0,-1 1 0 0 0,-1-1 0 0 0,2 1 0 0 0,-2 0 1 0 0,1-1-1 0 0,0 1 0 0 0,-1-1 0 0 0,0 0 0 0 0,1 0 0 0 0,-1 1 0 0 0,0-2 1 0 0,0 0-1 0 0,-4 3 0 0 0,-4 1 706 0 0,-1-1 0 0 0,0 0 0 0 0,0 0 0 0 0,0-1 0 0 0,-1 0 0 0 0,1-1 0 0 0,0-1 0 0 0,-15 0 0 0 0,17-1-1316 0 0,0 0 0 0 0,0-1 0 0 0,1 0 0 0 0,-1-1 1 0 0,0 0-1 0 0,-13-5 0 0 0,12 2-4502 0 0</inkml:trace>
</inkml:ink>
</file>

<file path=ppt/ink/ink4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116"/>
    </inkml:context>
    <inkml:brush xml:id="br0">
      <inkml:brushProperty name="width" value="0.05" units="cm"/>
      <inkml:brushProperty name="height" value="0.05" units="cm"/>
    </inkml:brush>
  </inkml:definitions>
  <inkml:trace contextRef="#ctx0" brushRef="#br0">424 31 6449 0 0,'-4'-3'800'0'0,"0"-1"1"0"0,-1 1-1 0 0,0 0 0 0 0,1 1 0 0 0,-1-1 0 0 0,0 1 0 0 0,0 0 0 0 0,0 0 0 0 0,0 0 0 0 0,0 1 0 0 0,-1 0 1 0 0,0 0-1 0 0,-8 0 0 0 0,-1 0-138 0 0,0 1 0 0 0,0 1 0 0 0,-26 4 0 0 0,22-1-657 0 0,1 2 1 0 0,0-1-1 0 0,1 2 1 0 0,-1 0-1 0 0,1 1 1 0 0,0 1-1 0 0,1 1 1 0 0,-26 19-1 0 0,40-27-105 0 0,-1 0 0 0 0,0 0-1 0 0,1 1 1 0 0,0-1-1 0 0,-1 1 1 0 0,2 0 0 0 0,-2-1-1 0 0,1 1 1 0 0,1 0-1 0 0,-1 0 1 0 0,1 0 0 0 0,-1 0-1 0 0,1 0 1 0 0,1 0-1 0 0,-1 1 1 0 0,0-1 0 0 0,0 0-1 0 0,0 1 1 0 0,1-1-1 0 0,0 0 1 0 0,0 1 0 0 0,0-1-1 0 0,0 0 1 0 0,1 1-1 0 0,-1-1 1 0 0,1 1 0 0 0,0-2-1 0 0,0 2 1 0 0,-1-1-1 0 0,2 1 1 0 0,2 2 0 0 0,3 10-1019 0 0,2-2 0 0 0,1 0 0 0 0,-1 0 0 0 0,23 24 0 0 0,-23-27 838 0 0,27 25-203 0 0,-29-30 389 0 0,1 2 0 0 0,-1-1 0 0 0,1 1 0 0 0,-2 0 0 0 0,1 0 0 0 0,-2 1 0 0 0,1 0 0 0 0,0-1 0 0 0,3 13 0 0 0,-8-19 161 0 0,-1 0-1 0 0,1-1 0 0 0,-1 1 1 0 0,0 0-1 0 0,0 0 1 0 0,0-1-1 0 0,0 1 0 0 0,0 0 1 0 0,0 0-1 0 0,-1-1 1 0 0,1 1-1 0 0,0 0 1 0 0,-1-1-1 0 0,0 1 0 0 0,1-1 1 0 0,-1 1-1 0 0,0 0 1 0 0,1-1-1 0 0,-1 0 1 0 0,0 1-1 0 0,0 0 0 0 0,-1-1 1 0 0,1 0-1 0 0,1 0 1 0 0,-2 0-1 0 0,1 1 1 0 0,-1-1-1 0 0,0-1 0 0 0,2 1 1 0 0,-2 0-1 0 0,0 0 1 0 0,-1 1-1 0 0,-7 2 555 0 0,1 0-1 0 0,-2 0 0 0 0,2-1 1 0 0,-13 3-1 0 0,15-5-399 0 0,-10 4 967 0 0,-1-2 0 0 0,-23 2 0 0 0,28-5-2980 0 0,1 0-1 0 0,-15-1 1 0 0,10-2-3992 0 0</inkml:trace>
</inkml:ink>
</file>

<file path=ppt/ink/ink4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624"/>
    </inkml:context>
    <inkml:brush xml:id="br0">
      <inkml:brushProperty name="width" value="0.05" units="cm"/>
      <inkml:brushProperty name="height" value="0.05" units="cm"/>
    </inkml:brush>
  </inkml:definitions>
  <inkml:trace contextRef="#ctx0" brushRef="#br0">3 622 5529 0 0,'-2'-1'6190'0'0,"2"-4"-3601"0"0,3-5-1848 0 0,-3 9-276 0 0,16-42 1471 0 0,40-76-1 0 0,-28 62-1991 0 0,-24 50 29 0 0,135-274-2823 0 0,-133 270 2539 0 0,22-38-1119 0 0,-25 45 1170 0 0,0 0 1 0 0,0 0-1 0 0,0 1 0 0 0,0-1 1 0 0,1 1-1 0 0,-1-1 0 0 0,1 2 1 0 0,0-1-1 0 0,5-3 1 0 0,-5 38 979 0 0,17 185 1527 0 0,-11-83-1824 0 0,-3-72-381 0 0,-1-13 33 0 0,-2 0 0 0 0,-3 71-1 0 0,-1-118-66 0 0,0 0-107 0 0,0-1 0 0 0,-1 1-1 0 0,1 0 1 0 0,0 0 0 0 0,-1 0 0 0 0,1 0 0 0 0,-1 0 0 0 0,0-1 0 0 0,0 1 0 0 0,0 0 0 0 0,-1 3 0 0 0</inkml:trace>
</inkml:ink>
</file>

<file path=ppt/ink/ink4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3.996"/>
    </inkml:context>
    <inkml:brush xml:id="br0">
      <inkml:brushProperty name="width" value="0.05" units="cm"/>
      <inkml:brushProperty name="height" value="0.05" units="cm"/>
    </inkml:brush>
  </inkml:definitions>
  <inkml:trace contextRef="#ctx0" brushRef="#br0">0 36 12443 0 0,'3'0'5302'0'0,"8"-1"-4615"0"0,51-2-794 0 0,65-11 0 0 0,40-3-107 0 0,-126 16 214 0 0</inkml:trace>
</inkml:ink>
</file>

<file path=ppt/ink/ink4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4.372"/>
    </inkml:context>
    <inkml:brush xml:id="br0">
      <inkml:brushProperty name="width" value="0.05" units="cm"/>
      <inkml:brushProperty name="height" value="0.05" units="cm"/>
    </inkml:brush>
  </inkml:definitions>
  <inkml:trace contextRef="#ctx0" brushRef="#br0">1 43 10594 0 0,'0'-5'7566'0'0,"0"5"-7454"0"0,15-4 2544 0 0,34-1-3997 0 0,-24 2 1882 0 0,183-11-714 0 0,-54 7-1670 0 0,-104 2-4667 0 0</inkml:trace>
</inkml:ink>
</file>

<file path=ppt/ink/ink4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4.703"/>
    </inkml:context>
    <inkml:brush xml:id="br0">
      <inkml:brushProperty name="width" value="0.05" units="cm"/>
      <inkml:brushProperty name="height" value="0.05" units="cm"/>
    </inkml:brush>
  </inkml:definitions>
  <inkml:trace contextRef="#ctx0" brushRef="#br0">432 93 14283 0 0,'-3'-4'192'0'0,"0"-1"0"0"0,1 1 0 0 0,-1 0 1 0 0,0 0-1 0 0,-1 0 0 0 0,1 0 0 0 0,-1 1 0 0 0,-4-5 0 0 0,-4-3 378 0 0,8 6-413 0 0,-1 1 0 0 0,0 1 0 0 0,0-1-1 0 0,0 1 1 0 0,0-1 0 0 0,0 1 0 0 0,-2 1-1 0 0,2-1 1 0 0,-1 1 0 0 0,0 0 0 0 0,1 0 0 0 0,-1 0-1 0 0,0 2 1 0 0,0-1 0 0 0,0 0 0 0 0,0 1-1 0 0,-1-1 1 0 0,-6 2 0 0 0,3 0-173 0 0,0 0 1 0 0,0 1-1 0 0,0 0 0 0 0,0 1 0 0 0,1-1 1 0 0,-1 2-1 0 0,1 0 0 0 0,0 0 1 0 0,0 1-1 0 0,-13 8 0 0 0,21-12-73 0 0,-1 0 0 0 0,0 1 0 0 0,0 0 0 0 0,1-1 0 0 0,-1 1 0 0 0,0 0 0 0 0,0 0-1 0 0,2-1 1 0 0,-2 1 0 0 0,1 1 0 0 0,-1-2 0 0 0,1 2 0 0 0,1-1 0 0 0,-1 0 0 0 0,0 0 0 0 0,0 1 0 0 0,1-1 0 0 0,-1 4 0 0 0,0-2-208 0 0,2-1 0 0 0,-1 2 0 0 0,0-2 1 0 0,1 1-1 0 0,0 0 0 0 0,0 0 1 0 0,0-1-1 0 0,-1 1 0 0 0,2 0 1 0 0,2 4-1 0 0,3 5-584 0 0,1 0 0 0 0,1 0 0 0 0,0-1 0 0 0,17 16 0 0 0,15 12-375 0 0,-20-21 564 0 0,24 31 0 0 0,-40-45 676 0 0,-1 1 0 0 0,0 0 1 0 0,1 1-1 0 0,-2-1 1 0 0,1 1-1 0 0,-1 0 0 0 0,0 0 1 0 0,-1 0-1 0 0,0 0 0 0 0,1 8 1 0 0,-3-13 38 0 0,1 2 0 0 0,-1-2 1 0 0,0 1-1 0 0,0 0 0 0 0,0-1 1 0 0,-1 2-1 0 0,1-2 0 0 0,0 1 1 0 0,-1 0-1 0 0,0-1 0 0 0,0 1 1 0 0,0-1-1 0 0,0 1 0 0 0,0 0 0 0 0,-2 2 1 0 0,-1-1 191 0 0,2 0 0 0 0,-2-1 0 0 0,2 1 0 0 0,-2-2 0 0 0,1 2 0 0 0,-1-2 1 0 0,0 1-1 0 0,-6 3 0 0 0,-3 1 545 0 0,0-2-1 0 0,0 1 1 0 0,-1-2 0 0 0,-26 7 0 0 0,26-8-566 0 0,0-2 1 0 0,1 1-1 0 0,-1-1 0 0 0,0-1 1 0 0,0 0-1 0 0,0-1 0 0 0,0-1 1 0 0,1 1-1 0 0,0-3 1 0 0,-1 1-1 0 0,-18-8 0 0 0,19 4-1429 0 0,3-2-3967 0 0</inkml:trace>
</inkml:ink>
</file>

<file path=ppt/ink/ink4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105"/>
    </inkml:context>
    <inkml:brush xml:id="br0">
      <inkml:brushProperty name="width" value="0.05" units="cm"/>
      <inkml:brushProperty name="height" value="0.05" units="cm"/>
    </inkml:brush>
  </inkml:definitions>
  <inkml:trace contextRef="#ctx0" brushRef="#br0">414 41 3209 0 0,'-1'-2'393'0'0,"0"0"0"0"0,0 1 0 0 0,0-1 0 0 0,-1 0 0 0 0,1 1 0 0 0,-1 0 0 0 0,1-1 0 0 0,-1 0 0 0 0,1 1 0 0 0,-1 0 0 0 0,1 0 0 0 0,-1 0 0 0 0,-1 0 0 0 0,2 0 0 0 0,-1 0 0 0 0,0 0 1 0 0,-4 0-1 0 0,-36-8 8004 0 0,40 8-8054 0 0,-19-2 258 0 0,1 1 1 0 0,0 1-1 0 0,-29 2 1 0 0,39-1-474 0 0,0 2-1 0 0,0-2 1 0 0,0 3 0 0 0,1-1 0 0 0,-1 0 0 0 0,2 2 0 0 0,-2-1 0 0 0,1 2 0 0 0,-10 4 0 0 0,19-8-180 0 0,-2 0 1 0 0,1 0-1 0 0,-1 0 1 0 0,1 0-1 0 0,0 0 1 0 0,0 0-1 0 0,0 0 0 0 0,-1 1 1 0 0,1-1-1 0 0,0 0 1 0 0,1 0-1 0 0,-1 1 1 0 0,0 0-1 0 0,0-1 1 0 0,1 0-1 0 0,-1 1 1 0 0,0 0-1 0 0,1 0 0 0 0,-1-1 1 0 0,1 2-1 0 0,0 0-153 0 0,0 0-1 0 0,0 0 1 0 0,1-1-1 0 0,-1 1 0 0 0,1-1 1 0 0,0 1-1 0 0,0 0 1 0 0,0-1-1 0 0,0 1 1 0 0,-1-1-1 0 0,4 4 0 0 0,3 4-674 0 0,1 1-1 0 0,0-1 0 0 0,1 0 1 0 0,10 9-1 0 0,-14-13 731 0 0,37 34-205 0 0,30 32-595 0 0,-64-63 875 0 0,-1 0-1 0 0,0 0 0 0 0,-1 1 0 0 0,0 0 0 0 0,-1 1 1 0 0,7 18-1 0 0,-11-27 98 0 0,0 1 0 0 0,0-2 0 0 0,0 1 0 0 0,-1 1 1 0 0,0-2-1 0 0,1 2 0 0 0,-1-1 0 0 0,0 0 0 0 0,0 0 0 0 0,0 1 1 0 0,0-2-1 0 0,-1 2 0 0 0,1-1 0 0 0,-1-1 0 0 0,0 2 1 0 0,1-1-1 0 0,-1 0 0 0 0,0 0 0 0 0,0 0 0 0 0,-1 3 0 0 0,-1-3 67 0 0,1 0 0 0 0,0 1 0 0 0,-1 0 1 0 0,1-2-1 0 0,-1 2 0 0 0,-1-1 0 0 0,2-1 0 0 0,-1 1 0 0 0,0 0 0 0 0,0-1 0 0 0,-6 2 0 0 0,-4 1 239 0 0,0-1 1 0 0,0-1 0 0 0,-1 0-1 0 0,1-1 1 0 0,-21-1 0 0 0,21 0-74 0 0,0 0 1 0 0,0-2 0 0 0,0-1-1 0 0,1 1 1 0 0,-1-1-1 0 0,0-1 1 0 0,-13-6-1 0 0,18 6-1189 0 0,-2-1-1 0 0,1 0 0 0 0,1-1 1 0 0,-1 0-1 0 0,-13-11 0 0 0,12 5-4536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2.466"/>
    </inkml:context>
    <inkml:brush xml:id="br0">
      <inkml:brushProperty name="width" value="0.05" units="cm"/>
      <inkml:brushProperty name="height" value="0.05" units="cm"/>
    </inkml:brush>
  </inkml:definitions>
  <inkml:trace contextRef="#ctx0" brushRef="#br0">246 230 4145 0 0,'9'-25'4375'0'0,"-4"9"-2210"0"0,0 0 0 0 0,3-24 0 0 0,-8 35-1883 0 0,1 0-1 0 0,-1 0 1 0 0,1 0 0 0 0,-1 0 0 0 0,-1 0-1 0 0,1 0 1 0 0,-1 1 0 0 0,0-1-1 0 0,0 0 1 0 0,0 0 0 0 0,-1 0 0 0 0,-3-8-1 0 0,4 12-210 0 0,0 0 0 0 0,0 0 0 0 0,0-1 0 0 0,0 1 1 0 0,0 0-1 0 0,0 0 0 0 0,0 0 0 0 0,0 0 0 0 0,0 1 0 0 0,0-1 0 0 0,0 0 0 0 0,0 0 0 0 0,-1 1 0 0 0,1-1 0 0 0,0 1 0 0 0,-1-1 0 0 0,1 1 0 0 0,0-1 0 0 0,-1 1 0 0 0,1 0 0 0 0,-3-1 0 0 0,1 2 45 0 0,-1-1-1 0 0,1 0 1 0 0,0 1-1 0 0,0 0 1 0 0,-1-1-1 0 0,1 1 1 0 0,0 0 0 0 0,0 1-1 0 0,-3 1 1 0 0,-6 4 136 0 0,1 0 0 0 0,1 0-1 0 0,-18 16 1 0 0,14-9-275 0 0,0 1-1 0 0,1 0 1 0 0,0 1-1 0 0,1 1 1 0 0,1 0-1 0 0,1 0 1 0 0,0 1-1 0 0,1 0 0 0 0,1 1 1 0 0,1 0-1 0 0,-8 32 1 0 0,14-46 19 0 0,1-1-1 0 0,-1 1 1 0 0,1 0 0 0 0,-1-1 0 0 0,1 1-1 0 0,1-1 1 0 0,-1 1 0 0 0,1 0 0 0 0,-1-1 0 0 0,1 1-1 0 0,1-1 1 0 0,-1 1 0 0 0,0-1 0 0 0,1 0-1 0 0,0 0 1 0 0,0 1 0 0 0,1-1 0 0 0,4 6 0 0 0,-5-7-1 0 0,0-1 1 0 0,1 0 0 0 0,-1 0-1 0 0,1 0 1 0 0,0 0 0 0 0,-1 0-1 0 0,1 0 1 0 0,0-1 0 0 0,0 1-1 0 0,0-1 1 0 0,0 0 0 0 0,0 0-1 0 0,0 0 1 0 0,1 0 0 0 0,-1-1-1 0 0,0 1 1 0 0,0-1 0 0 0,1 0-1 0 0,-1 0 1 0 0,0 0 0 0 0,0 0-1 0 0,1 0 1 0 0,-1-1 0 0 0,0 0-1 0 0,0 0 1 0 0,0 1 0 0 0,4-3-1 0 0,7-3-30 0 0,-1 0 0 0 0,0-1 0 0 0,0 0 0 0 0,22-18 0 0 0,46-43-536 0 0,-62 50 256 0 0,128-121-2292 0 0,-129 119 2208 0 0,0-1 1 0 0,-2 0-1 0 0,0-1 0 0 0,-1-1 1 0 0,16-35-1 0 0,-31 58 404 0 0,-1 0 0 0 0,1 0 0 0 0,0 0 0 0 0,0 0 0 0 0,0 0 0 0 0,0 0 0 0 0,0 0 0 0 0,0 0 0 0 0,0 0 0 0 0,0 0-1 0 0,0 0 1 0 0,0 0 0 0 0,0 0 0 0 0,0 0 0 0 0,-1 0 0 0 0,1 0 0 0 0,0 0 0 0 0,0 0 0 0 0,0 0 0 0 0,0 0 0 0 0,0 0 0 0 0,0 0 0 0 0,0 0-1 0 0,0-1 1 0 0,0 1 0 0 0,0 0 0 0 0,0 0 0 0 0,0 0 0 0 0,0 0 0 0 0,0 0 0 0 0,0 0 0 0 0,0 0 0 0 0,0 0 0 0 0,0 0 0 0 0,0 0-1 0 0,0 0 1 0 0,0 0 0 0 0,0-1 0 0 0,0 1 0 0 0,0 0 0 0 0,0 0 0 0 0,0 0 0 0 0,0 0 0 0 0,0 0 0 0 0,0 0 0 0 0,0 0 0 0 0,0 0-1 0 0,0 0 1 0 0,0 0 0 0 0,0 0 0 0 0,0 0 0 0 0,0-1 0 0 0,0 1 0 0 0,0 0 0 0 0,0 0 0 0 0,0 0 0 0 0,0 0 0 0 0,0 0 0 0 0,0 0 0 0 0,0 0-1 0 0,0 0 1 0 0,1 0 0 0 0,-10 6 718 0 0,-7 11 722 0 0,5 0-466 0 0,1 0 1 0 0,-11 27-1 0 0,13-27-982 0 0,2 1 0 0 0,0 0 0 0 0,1 1 0 0 0,1-1 0 0 0,0 1 0 0 0,2 0 1 0 0,0 0-1 0 0,1 0 0 0 0,2 22 0 0 0,0-35 16 0 0,-1-1 0 0 0,2 1 1 0 0,-1-1-1 0 0,0 0 0 0 0,1 1 0 0 0,0-1 1 0 0,0 0-1 0 0,1 0 0 0 0,3 5 1 0 0,-5-9-22 0 0,-1 0 1 0 0,1 0 0 0 0,0 0 0 0 0,0 0 0 0 0,0 0 0 0 0,0 0-1 0 0,0 0 1 0 0,0 0 0 0 0,0-1 0 0 0,1 1 0 0 0,-1 0 0 0 0,0-1-1 0 0,0 1 1 0 0,1-1 0 0 0,-1 1 0 0 0,0-1 0 0 0,0 1-1 0 0,1-1 1 0 0,-1 0 0 0 0,1 0 0 0 0,-1 0 0 0 0,0 0 0 0 0,1 0-1 0 0,-1 0 1 0 0,0 0 0 0 0,1 0 0 0 0,-1 0 0 0 0,0-1 0 0 0,1 1-1 0 0,-1 0 1 0 0,0-1 0 0 0,1 0 0 0 0,-1 1 0 0 0,0-1 0 0 0,0 1-1 0 0,0-1 1 0 0,1 0 0 0 0,-1 0 0 0 0,0 0 0 0 0,1-2 0 0 0,4-2 12 0 0,0 0 0 0 0,0 0 0 0 0,-1-1 1 0 0,0 0-1 0 0,0 0 0 0 0,-1 0 1 0 0,8-14-1 0 0,0-11-6062 0 0,-8 16-419 0 0</inkml:trace>
</inkml:ink>
</file>

<file path=ppt/ink/ink4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478"/>
    </inkml:context>
    <inkml:brush xml:id="br0">
      <inkml:brushProperty name="width" value="0.05" units="cm"/>
      <inkml:brushProperty name="height" value="0.05" units="cm"/>
    </inkml:brush>
  </inkml:definitions>
  <inkml:trace contextRef="#ctx0" brushRef="#br0">49 0 11234 0 0,'-5'96'5732'0'0,"-8"8"-4139"0"0,4-31-1331 0 0,-1 98 1 0 0,12-140-245 0 0,-1-18-43 0 0,0 0 1 0 0,-1 0 0 0 0,0 0-1 0 0,-5 22 1 0 0,4-34-17 0 0,1-1 0 0 0,0 0 0 0 0,0 1 0 0 0,0-1 0 0 0,0 0 0 0 0,0 1-1 0 0,0-1 1 0 0,0 0 0 0 0,0 1 0 0 0,0-1 0 0 0,0 0 0 0 0,-1 0 0 0 0,1 1 0 0 0,0-1 0 0 0,0 0 0 0 0,-1 0-1 0 0,1 1 1 0 0,0-1 0 0 0,0 0 0 0 0,-1 0 0 0 0,1 0 0 0 0,0 0 0 0 0,-1 1 0 0 0,1-1 0 0 0,0 0 0 0 0,-1 0 0 0 0,1 0-1 0 0,-1 0 1 0 0,1 0 0 0 0,0 0 0 0 0,-1 0 0 0 0,-2-1-1236 0 0</inkml:trace>
</inkml:ink>
</file>

<file path=ppt/ink/ink4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15.956"/>
    </inkml:context>
    <inkml:brush xml:id="br0">
      <inkml:brushProperty name="width" value="0.05" units="cm"/>
      <inkml:brushProperty name="height" value="0.05" units="cm"/>
    </inkml:brush>
  </inkml:definitions>
  <inkml:trace contextRef="#ctx0" brushRef="#br0">1 142 6913 0 0,'6'-10'459'0'0,"0"0"-1"0"0,1-1 0 0 0,1 2 1 0 0,0-1-1 0 0,0 1 0 0 0,0 1 1 0 0,1-1-1 0 0,0 1 0 0 0,1 1 1 0 0,0 0-1 0 0,0 0 0 0 0,0 1 1 0 0,2 0-1 0 0,-2 1 0 0 0,1 1 1 0 0,1-1-1 0 0,16-2 0 0 0,-17 5-261 0 0,-1 1-1 0 0,1 1 0 0 0,-1 0 1 0 0,0 1-1 0 0,1 0 0 0 0,-1 0 1 0 0,0 1-1 0 0,0 1 0 0 0,0-1 1 0 0,0 2-1 0 0,0-1 0 0 0,10 7 1 0 0,-15-7-43 0 0,0-1 1 0 0,0 2-1 0 0,0-1 1 0 0,0 1-1 0 0,-1 0 1 0 0,0 0-1 0 0,1 1 1 0 0,-2-1-1 0 0,8 10 1 0 0,-9-11-110 0 0,0 1 1 0 0,0 0 0 0 0,0 0 0 0 0,-1 0 0 0 0,1 0 0 0 0,-1 1 0 0 0,0-1-1 0 0,0 0 1 0 0,-1 1 0 0 0,0-1 0 0 0,0 0 0 0 0,0 1 0 0 0,0-1-1 0 0,0 7 1 0 0,-2-5-11 0 0,0 0 0 0 0,0 0 0 0 0,1-1 0 0 0,-2 0 0 0 0,0 0 0 0 0,1 0 0 0 0,-2 1 0 0 0,1-2 0 0 0,0 1 0 0 0,-1 0 0 0 0,0-1 0 0 0,0 0 0 0 0,0 1 0 0 0,-1-2 0 0 0,1 0 0 0 0,0 1 0 0 0,-1-1 0 0 0,-1 0 0 0 0,1 0 0 0 0,-7 3 0 0 0,-8 2 128 0 0,0 0 0 0 0,-1-1 1 0 0,0-2-1 0 0,-23 5 0 0 0,26-7-92 0 0,-29 2-1 0 0,42-5-67 0 0,1 1 0 0 0,-2-2 0 0 0,2 1-1 0 0,-1-1 1 0 0,0 1 0 0 0,1-2 0 0 0,-1 1 0 0 0,1 0-1 0 0,-1 0 1 0 0,1-1 0 0 0,-7-4 0 0 0,11 6-37 0 0,0 0 0 0 0,0 0 0 0 0,0 0 0 0 0,0 0 0 0 0,0 0 0 0 0,0 0 0 0 0,0 0 0 0 0,0 0 0 0 0,0 0 0 0 0,0 0 0 0 0,0 0 0 0 0,0 0 0 0 0,0 0-1 0 0,0 0 1 0 0,0 0 0 0 0,0 0 0 0 0,0 0 0 0 0,0 0 0 0 0,0 0 0 0 0,0 0 0 0 0,0 0 0 0 0,0 0 0 0 0,0 0 0 0 0,0 0 0 0 0,0 0 0 0 0,0 0 0 0 0,0 0 0 0 0,0 0 0 0 0,1 0 0 0 0,-1 0 0 0 0,0-1 0 0 0,0 1 0 0 0,0 0 0 0 0,0 0 0 0 0,0 0 0 0 0,0 0 0 0 0,0 0 0 0 0,0 0 0 0 0,0 0 0 0 0,0 0 0 0 0,0 0 0 0 0,0 0-1 0 0,0 0 1 0 0,0 0 0 0 0,0 0 0 0 0,0 0 0 0 0,0-1 0 0 0,0 1 0 0 0,0 0 0 0 0,0 0 0 0 0,0 0 0 0 0,-1 0 0 0 0,1 0 0 0 0,0 0 0 0 0,0 0 0 0 0,0 0 0 0 0,0 0 0 0 0,0 0 0 0 0,0 0 0 0 0,0 0 0 0 0,0 0 0 0 0,0 0 0 0 0,0 0 0 0 0,0 0 0 0 0,0 0 0 0 0,0 0 0 0 0,0-1 0 0 0,0 1 0 0 0,0 0 0 0 0,8-1-1602 0 0,10 1-1045 0 0,2 3 1190 0 0,1 0-1 0 0,-1 2 0 0 0,38 13 1 0 0,-39-10 1554 0 0,-1 0 1 0 0,0 1-1 0 0,0 2 1 0 0,0-1-1 0 0,-2 2 1 0 0,1 0-1 0 0,14 15 1 0 0,-27-23 79 0 0,0-1 1 0 0,-1 1 0 0 0,1 0 0 0 0,-2 0 0 0 0,2 1-1 0 0,-2-1 1 0 0,1 0 0 0 0,-1 1 0 0 0,0 0 0 0 0,0-1-1 0 0,0 1 1 0 0,-1 1 0 0 0,0-2 0 0 0,2 6-1 0 0,-3-5 9 0 0,0-2 0 0 0,0 1 0 0 0,0-1 0 0 0,-1 1 0 0 0,1-1-1 0 0,-1 1 1 0 0,0 0 0 0 0,0-1 0 0 0,1 1 0 0 0,-2-1 0 0 0,1 0-1 0 0,-1 0 1 0 0,1 1 0 0 0,-1-2 0 0 0,-1 2 0 0 0,1-1 0 0 0,0 0-1 0 0,0 0 1 0 0,0-1 0 0 0,-6 5 0 0 0,-8 5 1010 0 0,0 0 0 0 0,-1 0 0 0 0,0-1 0 0 0,-2-1 0 0 0,-27 11 0 0 0,17-10-813 0 0,0-2 0 0 0,1-1-1 0 0,-34 5 1 0 0,15-9-449 0 0,35-5 16 0 0</inkml:trace>
</inkml:ink>
</file>

<file path=ppt/ink/ink4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0T14:15:21.710"/>
    </inkml:context>
    <inkml:brush xml:id="br0">
      <inkml:brushProperty name="width" value="0.05" units="cm"/>
      <inkml:brushProperty name="height" value="0.05" units="cm"/>
    </inkml:brush>
  </inkml:definitions>
  <inkml:trace contextRef="#ctx0" brushRef="#br0">70 0 12443 0 0,'0'0'1976'0'0,"0"7"1704"0"0,0 2-3515 0 0,0-1 1 0 0,-2 1-1 0 0,0-1 1 0 0,0 0-1 0 0,0 1 1 0 0,-1-1-1 0 0,-6 13 1 0 0,-3 3 190 0 0,-15 25 0 0 0,17-34-255 0 0</inkml:trace>
</inkml:ink>
</file>

<file path=ppt/ink/ink4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17.921"/>
    </inkml:context>
    <inkml:brush xml:id="br0">
      <inkml:brushProperty name="width" value="0.05" units="cm"/>
      <inkml:brushProperty name="height" value="0.05" units="cm"/>
      <inkml:brushProperty name="color" value="#008C3A"/>
    </inkml:brush>
  </inkml:definitions>
  <inkml:trace contextRef="#ctx0" brushRef="#br0">444 39 6449 0 0,'3'-2'1037'0'0,"-1"-1"0"0"0,1 0-1 0 0,-1 0 1 0 0,0 0-1 0 0,0-1 1 0 0,-1 1-1 0 0,1 0 1 0 0,-1-1 0 0 0,1 1-1 0 0,0-5 630 0 0,-15 9-1012 0 0,1 0-1 0 0,-1 0 0 0 0,-22 6 1 0 0,16-1-959 0 0,0 0 1 0 0,1 2-1 0 0,-31 16 1 0 0,9 0-1065 0 0,1 2 0 0 0,-37 33 0 0 0,60-46 1143 0 0,0 1 0 0 0,1 0 0 0 0,1 1 1 0 0,0 0-1 0 0,1 1 0 0 0,1 1 0 0 0,-16 27 0 0 0,27-42 85 0 0,1 0 0 0 0,-1 0 0 0 0,0 0 0 0 0,1 0 0 0 0,0-1 0 0 0,-1 1 0 0 0,1 0 0 0 0,0 0 0 0 0,0 0 0 0 0,0 0 0 0 0,0 0 0 0 0,0 0 0 0 0,0 0 0 0 0,1 0 0 0 0,-1 0 0 0 0,1 0 0 0 0,-1 0 0 0 0,1 0 0 0 0,0 0 0 0 0,0-1 0 0 0,0 1 0 0 0,0 0 0 0 0,0-1 0 0 0,0 1 0 0 0,0 0 0 0 0,0-1 0 0 0,1 1 0 0 0,-1-1 0 0 0,1 0 0 0 0,-1 1 0 0 0,1-1 0 0 0,-1 0 0 0 0,4 2 0 0 0,6 3-267 0 0,0-1 0 0 0,0 1-1 0 0,0-2 1 0 0,16 5 0 0 0,-15-5 450 0 0,46 15-204 0 0,-33-12 194 0 0,1 1 0 0 0,-2 1 1 0 0,1 1-1 0 0,-1 2 0 0 0,38 23 1 0 0,-61-34 12 0 0,0 0 1 0 0,-1 0-1 0 0,1 0 1 0 0,0 0 0 0 0,0 0-1 0 0,-1 0 1 0 0,1 0-1 0 0,-1 0 1 0 0,1 0-1 0 0,-1 0 1 0 0,1 0 0 0 0,-1 0-1 0 0,1 1 1 0 0,-1-1-1 0 0,0 0 1 0 0,0 0 0 0 0,0 0-1 0 0,0 1 1 0 0,0-1-1 0 0,0 0 1 0 0,0 0 0 0 0,0 1-1 0 0,0-1 1 0 0,-1 0-1 0 0,1 0 1 0 0,0 0 0 0 0,-1 0-1 0 0,1 1 1 0 0,-1-1-1 0 0,1 0 1 0 0,-1 0-1 0 0,1 0 1 0 0,-1 0 0 0 0,0 0-1 0 0,0 0 1 0 0,-1 1-1 0 0,-4 7 839 0 0,-1-1-1 0 0,-1 0 0 0 0,-9 8 1 0 0,9-8 73 0 0,-24 22 647 0 0,0-2 0 0 0,-53 34 0 0 0,30-27-3567 0 0,1-4-3297 0 0,40-23 517 0 0</inkml:trace>
</inkml:ink>
</file>

<file path=ppt/ink/ink4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18.416"/>
    </inkml:context>
    <inkml:brush xml:id="br0">
      <inkml:brushProperty name="width" value="0.05" units="cm"/>
      <inkml:brushProperty name="height" value="0.05" units="cm"/>
      <inkml:brushProperty name="color" value="#008C3A"/>
    </inkml:brush>
  </inkml:definitions>
  <inkml:trace contextRef="#ctx0" brushRef="#br0">482 42 9674 0 0,'-4'-6'1595'0'0,"3"3"-537"0"0,-1 0 0 0 0,0 0-1 0 0,0 1 1 0 0,0-1 0 0 0,0 1 0 0 0,0-1 0 0 0,0 1 0 0 0,-1 0 0 0 0,-3-3 0 0 0,3 4-941 0 0,0 0 0 0 0,1 0 0 0 0,-1 0 0 0 0,0 0 0 0 0,0 0 1 0 0,0 1-1 0 0,-4-1 0 0 0,-8 0-55 0 0,1 1 0 0 0,0 1 0 0 0,0 0 0 0 0,-1 1 1 0 0,1 0-1 0 0,0 1 0 0 0,0 1 0 0 0,-13 5 0 0 0,4-1-117 0 0,0 2 1 0 0,0 1-1 0 0,-37 25 0 0 0,47-28 24 0 0,1 1 0 0 0,0 1 0 0 0,0 0 0 0 0,1 0 1 0 0,0 1-1 0 0,-14 20 0 0 0,23-28-97 0 0,-1 1-1 0 0,1-1 1 0 0,0 1 0 0 0,1 0 0 0 0,-1 0-1 0 0,1 0 1 0 0,0 0 0 0 0,0 0 0 0 0,0 0 0 0 0,0 0-1 0 0,1 0 1 0 0,-1 6 0 0 0,2-6-178 0 0,-1-1 0 0 0,1 1 1 0 0,0 0-1 0 0,0-1 0 0 0,0 1 1 0 0,1-1-1 0 0,-1 1 0 0 0,1-1 0 0 0,0 0 1 0 0,0 1-1 0 0,0-1 0 0 0,0 0 1 0 0,0 0-1 0 0,1-1 0 0 0,-1 1 0 0 0,4 2 1 0 0,7 6-608 0 0,0-1 1 0 0,1 0-1 0 0,29 15 1 0 0,51 18-682 0 0,-69-32 1239 0 0,4 1 132 0 0,-10-4 101 0 0,-1 0 1 0 0,19 11-1 0 0,-37-18 137 0 0,1-1 0 0 0,-1 0 0 0 0,0 0 0 0 0,1 0 0 0 0,-1 1 0 0 0,1-1 0 0 0,-1 0 0 0 0,0 0 0 0 0,0 1 0 0 0,1-1 0 0 0,-1 0 0 0 0,0 1 0 0 0,1-1 0 0 0,-1 0 0 0 0,0 1 1 0 0,0-1-1 0 0,0 0 0 0 0,1 1 0 0 0,-1-1 0 0 0,0 1 0 0 0,0-1 0 0 0,0 0 0 0 0,0 1 0 0 0,0-1 0 0 0,0 1 0 0 0,0-1 0 0 0,0 0 0 0 0,0 1 0 0 0,0-1 0 0 0,0 1 0 0 0,0-1 0 0 0,0 1 0 0 0,0-1 0 0 0,0 0 0 0 0,0 1 0 0 0,0-1 0 0 0,0 1 0 0 0,-1-1 0 0 0,1 0 0 0 0,0 1 0 0 0,0-1 0 0 0,0 1 0 0 0,-1-1 0 0 0,1 0 0 0 0,0 0 0 0 0,-1 1 0 0 0,1-1 0 0 0,0 0 0 0 0,-1 1 0 0 0,1-1 0 0 0,0 0 0 0 0,-1 0 0 0 0,1 0 1 0 0,0 1-1 0 0,-1-1 0 0 0,1 0 0 0 0,-1 0 0 0 0,0 0 0 0 0,-33 14 1846 0 0,23-10-1558 0 0,-166 71 6319 0 0,119-48-7619 0 0,1 4-3654 0 0,18-10-1318 0 0</inkml:trace>
</inkml:ink>
</file>

<file path=ppt/ink/ink4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19.465"/>
    </inkml:context>
    <inkml:brush xml:id="br0">
      <inkml:brushProperty name="width" value="0.05" units="cm"/>
      <inkml:brushProperty name="height" value="0.05" units="cm"/>
      <inkml:brushProperty name="color" value="#008C3A"/>
    </inkml:brush>
  </inkml:definitions>
  <inkml:trace contextRef="#ctx0" brushRef="#br0">114 0 6913 0 0,'-2'85'10401'0'0,"-9"60"-9549"0"0,2-18-510 0 0,-1-18 11 0 0,-4-2 0 0 0,-34 128 0 0 0,45-214-188 0 0,3-17-160 0 0,0 0 0 0 0,-1-1-1 0 0,1 1 1 0 0,-1 0 0 0 0,0 0 0 0 0,0-1-1 0 0,-1 1 1 0 0,-2 4 0 0 0,3-6 52 0 0,1-2-107 0 0,0 0 1 0 0,-1 0-1 0 0,1 0 0 0 0,0 0 0 0 0,0 0 0 0 0,0 0 0 0 0,-1 0 1 0 0,1 0-1 0 0,0 0 0 0 0,0 0 0 0 0,-1 0 0 0 0,1 0 1 0 0,0 0-1 0 0,0-1 0 0 0,0 1 0 0 0,-1 0 0 0 0,1 0 0 0 0,0 0 1 0 0,0 0-1 0 0,0 0 0 0 0,0 0 0 0 0,-1-1 0 0 0,1 1 1 0 0,0 0-1 0 0,0 0 0 0 0,0 0 0 0 0,0-1 0 0 0,0 1 0 0 0,0 0 1 0 0,0 0-1 0 0,-1 0 0 0 0,1-1 0 0 0,0 1 0 0 0,0 0 1 0 0,0 0-1 0 0,0 0 0 0 0,0-1 0 0 0,0 1 0 0 0,0 0 0 0 0,0 0 1 0 0,0-1-1 0 0</inkml:trace>
</inkml:ink>
</file>

<file path=ppt/ink/ink4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20.090"/>
    </inkml:context>
    <inkml:brush xml:id="br0">
      <inkml:brushProperty name="width" value="0.05" units="cm"/>
      <inkml:brushProperty name="height" value="0.05" units="cm"/>
      <inkml:brushProperty name="color" value="#008C3A"/>
    </inkml:brush>
  </inkml:definitions>
  <inkml:trace contextRef="#ctx0" brushRef="#br0">11 87 6913 0 0,'2'-3'53'0'0,"0"1"0"0"0,0 0 0 0 0,0-1 0 0 0,0 1 0 0 0,0 0 0 0 0,0 1-1 0 0,1-1 1 0 0,-1 0 0 0 0,1 1 0 0 0,3-3 0 0 0,14-6 302 0 0,0 1-1 0 0,1 0 1 0 0,-1 2 0 0 0,1 0 0 0 0,1 1-1 0 0,-1 2 1 0 0,1 0 0 0 0,27-1 0 0 0,-36 4-165 0 0,1 1 1 0 0,-1 0-1 0 0,1 1 1 0 0,-1 1-1 0 0,1 0 1 0 0,-1 1-1 0 0,0 0 1 0 0,0 1-1 0 0,0 0 1 0 0,-1 1-1 0 0,1 1 1 0 0,-1 0 0 0 0,-1 0-1 0 0,20 15 1 0 0,-26-16-160 0 0,1 0 0 0 0,-1 0 1 0 0,0 1-1 0 0,-1 0 0 0 0,0 0 1 0 0,0 0-1 0 0,0 1 0 0 0,-1-1 1 0 0,1 1-1 0 0,-2 0 1 0 0,1 0-1 0 0,-1 0 0 0 0,0 0 1 0 0,0 0-1 0 0,-1 1 0 0 0,0-1 1 0 0,0 0-1 0 0,-1 1 1 0 0,0-1-1 0 0,0 1 0 0 0,-1-1 1 0 0,-2 11-1 0 0,1-3 115 0 0,-2 0 0 0 0,0 0 0 0 0,-1 0 0 0 0,0-1 0 0 0,-1 0 0 0 0,0 0 0 0 0,-2 0 0 0 0,1-1 0 0 0,-19 23 0 0 0,10-17-4 0 0,-1 0 0 0 0,-1-2 0 0 0,0 0 0 0 0,-2-1 1 0 0,0-1-1 0 0,0-1 0 0 0,-2 0 0 0 0,1-2 0 0 0,-2 0 0 0 0,0-2 0 0 0,0-1 0 0 0,0 0 0 0 0,-50 10 0 0 0,65-18-262 0 0,1 0 0 0 0,-1-1 0 0 0,0 1 1 0 0,1-1-1 0 0,-1-1 0 0 0,-9-1 0 0 0,14 2 114 0 0,1-1 0 0 0,0 1 0 0 0,0-1 0 0 0,-1 1-1 0 0,1-1 1 0 0,0 0 0 0 0,0 0 0 0 0,0 0 0 0 0,-1 0 0 0 0,1 0 0 0 0,1 0-1 0 0,-1-1 1 0 0,0 1 0 0 0,0-1 0 0 0,0 1 0 0 0,1-1 0 0 0,-1 0 0 0 0,1 0-1 0 0,-1 1 1 0 0,1-1 0 0 0,0 0 0 0 0,-1 0 0 0 0,1-1 0 0 0,-1-2 0 0 0,2 5 34 0 0,0-1 0 0 0,0 1 1 0 0,0-1-1 0 0,0 1 1 0 0,0-1-1 0 0,-1 1 1 0 0,1-1-1 0 0,0 1 0 0 0,0-1 1 0 0,1 1-1 0 0,-1 0 1 0 0,0-1-1 0 0,0 1 1 0 0,0-1-1 0 0,0 1 0 0 0,0-1 1 0 0,0 1-1 0 0,1-1 1 0 0,-1 1-1 0 0,0 0 1 0 0,0-1-1 0 0,1 1 0 0 0,-1-1 1 0 0,0 1-1 0 0,0 0 1 0 0,1-1-1 0 0,-1 1 1 0 0,0 0-1 0 0,1-1 0 0 0,-1 1 1 0 0,1 0-1 0 0,-1 0 1 0 0,0-1-1 0 0,1 1 1 0 0,-1 0-1 0 0,1 0 0 0 0,-1 0 1 0 0,1 0-1 0 0,-1 0 1 0 0,1 0-1 0 0,-1-1 1 0 0,1 1-1 0 0,-1 0 0 0 0,0 0 1 0 0,1 0-1 0 0,-1 0 1 0 0,1 1-1 0 0,-1-1 1 0 0,1 0-1 0 0,-1 0 0 0 0,1 0 1 0 0,-1 0-1 0 0,1 0 1 0 0,-1 0-1 0 0,0 1 0 0 0,1-1 1 0 0,3 1-29 0 0,-1 0 1 0 0,0 0 0 0 0,0 0-1 0 0,1 1 1 0 0,-1-1-1 0 0,5 4 1 0 0,116 108 887 0 0,-2-2-634 0 0,-48-54-232 0 0,-37-29-9 0 0,-1 1 0 0 0,-1 2 0 0 0,43 49 0 0 0,-73-74-192 0 0,0 1 0 0 0,0-1-1 0 0,-1 1 1 0 0,0 0 0 0 0,-1 0 0 0 0,6 15-1 0 0,-6-12-6350 0 0</inkml:trace>
</inkml:ink>
</file>

<file path=ppt/ink/ink4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0.899"/>
    </inkml:context>
    <inkml:brush xml:id="br0">
      <inkml:brushProperty name="width" value="0.05" units="cm"/>
      <inkml:brushProperty name="height" value="0.05" units="cm"/>
      <inkml:brushProperty name="color" value="#008C3A"/>
    </inkml:brush>
  </inkml:definitions>
  <inkml:trace contextRef="#ctx0" brushRef="#br0">1 41 5065 0 0,'4'-1'14158'0'0,"15"-3"-13887"0"0,-1 1 1 0 0,1 1-1 0 0,22-1 0 0 0,-13 2-199 0 0,28-5 0 0 0,-27 0-573 0 0,62-9 1440 0 0,-46 15-2657 0 0,-38 1 289 0 0,0 0 1 0 0,1 0-1 0 0,12 4 1 0 0,-19-4 1281 0 0,0-1 0 0 0,0 1 1 0 0,0-1-1 0 0,0 1 1 0 0,0-1-1 0 0,0 1 1 0 0,0-1-1 0 0,0 1 1 0 0,0 0-1 0 0,-1-1 0 0 0,1 1 1 0 0,0 0-1 0 0,0 0 1 0 0,-1 0-1 0 0,1-1 1 0 0,-1 1-1 0 0,1 0 1 0 0,0 2-1 0 0,1 7-44 0 0</inkml:trace>
</inkml:ink>
</file>

<file path=ppt/ink/ink4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1.246"/>
    </inkml:context>
    <inkml:brush xml:id="br0">
      <inkml:brushProperty name="width" value="0.05" units="cm"/>
      <inkml:brushProperty name="height" value="0.05" units="cm"/>
      <inkml:brushProperty name="color" value="#008C3A"/>
    </inkml:brush>
  </inkml:definitions>
  <inkml:trace contextRef="#ctx0" brushRef="#br0">6 31 12899 0 0,'-5'-2'1240'0'0,"22"6"-1144"0"0,12 0 23 0 0,0 0-1 0 0,0-2 1 0 0,0-2-1 0 0,45-4 1 0 0,26-8-991 0 0,-6-3-3330 0 0,-85 13 3481 0 0,47-8-2527 0 0</inkml:trace>
</inkml:ink>
</file>

<file path=ppt/ink/ink4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2.793"/>
    </inkml:context>
    <inkml:brush xml:id="br0">
      <inkml:brushProperty name="width" value="0.05" units="cm"/>
      <inkml:brushProperty name="height" value="0.05" units="cm"/>
      <inkml:brushProperty name="color" value="#008C3A"/>
    </inkml:brush>
  </inkml:definitions>
  <inkml:trace contextRef="#ctx0" brushRef="#br0">5 95 3225 0 0,'0'0'88'0'0,"0"0"0"0"0,-1 0 0 0 0,1-1 0 0 0,0 1 0 0 0,0 0 0 0 0,0 0 0 0 0,-1 0 0 0 0,1 0 0 0 0,0 0 0 0 0,0 0 0 0 0,0-1 0 0 0,-1 1 1 0 0,1 0-1 0 0,0 0 0 0 0,0 0 0 0 0,0-1 0 0 0,0 1 0 0 0,0 0 0 0 0,-1 0 0 0 0,1 0 0 0 0,0-1 0 0 0,0 1 0 0 0,0 0 0 0 0,0 0 0 0 0,0-1 0 0 0,0 1 0 0 0,0 0 0 0 0,0 0 1 0 0,0 0-1 0 0,0-1 0 0 0,0 1 0 0 0,0 0 0 0 0,0 0 0 0 0,0-1 0 0 0,0 1 0 0 0,0 0 0 0 0,0 0 0 0 0,0-1 0 0 0,0 1 0 0 0,0 0 0 0 0,1 0 0 0 0,-1 0 0 0 0,0-1 0 0 0,0 1 1 0 0,0 0-1 0 0,0 0 0 0 0,0 0 0 0 0,1-1 0 0 0,-1 1 0 0 0,0 0 0 0 0,0 0 0 0 0,0 0 0 0 0,1 0 0 0 0,-1 0 0 0 0,0-1 0 0 0,0 1 0 0 0,0 0 0 0 0,1 0 0 0 0,-1 0 1 0 0,0 0-1 0 0,0 0 0 0 0,1 0 0 0 0,-1 0 0 0 0,0 0 0 0 0,1 0 0 0 0,15-7 1477 0 0,-15 7-1791 0 0,23-7 1173 0 0,1 1 1 0 0,0 1 0 0 0,0 1-1 0 0,30 0 1 0 0,0-1 221 0 0,23-5 197 0 0,279-25 585 0 0,-336 35-1612 0 0,-21 0-466 0 0,1 0 0 0 0,-1 0 0 0 0,1-1 1 0 0,-1 1-1 0 0,1 0 0 0 0,-1 0 1 0 0,1 0-1 0 0,0 0 0 0 0,-1 0 0 0 0,1 0 1 0 0,-1 1-1 0 0,1-1 0 0 0,-1 0 0 0 0,1 0 1 0 0,-1 0-1 0 0,1 0 0 0 0,-1 1 0 0 0,1-1 1 0 0,-1 0-1 0 0,1 0 0 0 0,-1 1 1 0 0,0-1-1 0 0,1 0 0 0 0,-1 1 0 0 0,1-1 1 0 0,-1 0-1 0 0,1 2 0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2.814"/>
    </inkml:context>
    <inkml:brush xml:id="br0">
      <inkml:brushProperty name="width" value="0.05" units="cm"/>
      <inkml:brushProperty name="height" value="0.05" units="cm"/>
    </inkml:brush>
  </inkml:definitions>
  <inkml:trace contextRef="#ctx0" brushRef="#br0">0 79 9218 0 0,'26'3'992'0'0,"21"-3"-850"0"0,0-1-1 0 0,92-16 0 0 0,88-36 283 0 0,-192 43-424 0 0</inkml:trace>
</inkml:ink>
</file>

<file path=ppt/ink/ink4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3.387"/>
    </inkml:context>
    <inkml:brush xml:id="br0">
      <inkml:brushProperty name="width" value="0.05" units="cm"/>
      <inkml:brushProperty name="height" value="0.05" units="cm"/>
      <inkml:brushProperty name="color" value="#008C3A"/>
    </inkml:brush>
  </inkml:definitions>
  <inkml:trace contextRef="#ctx0" brushRef="#br0">165 7 4233 0 0,'-8'-5'1506'0'0,"15"4"1916"0"0,7 1-601 0 0,-5 2-3887 0 0,0 1 1112 0 0,0 1 1 0 0,0 1 0 0 0,0 0-1 0 0,0 0 1 0 0,-1 1 0 0 0,0 0-1 0 0,0 0 1 0 0,-1 1-1 0 0,9 10 1 0 0,-11-12-17 0 0,0 1 0 0 0,0 0 0 0 0,0 0 0 0 0,-1 1-1 0 0,0 0 1 0 0,-1-1 0 0 0,1 1 0 0 0,-1 1 0 0 0,0-1 0 0 0,-1 0 0 0 0,0 1 0 0 0,2 12 0 0 0,-4-13 73 0 0,-1-1 1 0 0,0 1-1 0 0,0 0 1 0 0,0-1-1 0 0,-1 1 1 0 0,0-1-1 0 0,0 0 1 0 0,-1 1-1 0 0,1-1 1 0 0,-2 0-1 0 0,1-1 1 0 0,0 1 0 0 0,-1 0-1 0 0,0-1 1 0 0,-1 0-1 0 0,1 0 1 0 0,-7 5-1 0 0,-11 11 585 0 0,-1-2 0 0 0,-35 24 1 0 0,53-40-675 0 0,-6 5-186 0 0,0 0 1 0 0,-1-1 0 0 0,0-1 0 0 0,0 0-1 0 0,0 0 1 0 0,0-1 0 0 0,-1-1 0 0 0,0 0-1 0 0,0-1 1 0 0,0 0 0 0 0,-20 1 0 0 0,213-8 4691 0 0,-95-3-4889 0 0,102-19 1 0 0,-169 23-5847 0 0</inkml:trace>
</inkml:ink>
</file>

<file path=ppt/ink/ink4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4.028"/>
    </inkml:context>
    <inkml:brush xml:id="br0">
      <inkml:brushProperty name="width" value="0.05" units="cm"/>
      <inkml:brushProperty name="height" value="0.05" units="cm"/>
      <inkml:brushProperty name="color" value="#008C3A"/>
    </inkml:brush>
  </inkml:definitions>
  <inkml:trace contextRef="#ctx0" brushRef="#br0">1 82 5065 0 0,'-1'-6'5420'0'0,"8"1"-3306"0"0,11-2-1977 0 0,-16 7 55 0 0,42-12 795 0 0,1 1 0 0 0,0 3 0 0 0,75-5 0 0 0,-40 5 228 0 0,-79 8-1209 0 0,147-11 364 0 0,-142 12-2177 0 0</inkml:trace>
</inkml:ink>
</file>

<file path=ppt/ink/ink4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4.451"/>
    </inkml:context>
    <inkml:brush xml:id="br0">
      <inkml:brushProperty name="width" value="0.05" units="cm"/>
      <inkml:brushProperty name="height" value="0.05" units="cm"/>
      <inkml:brushProperty name="color" value="#008C3A"/>
    </inkml:brush>
  </inkml:definitions>
  <inkml:trace contextRef="#ctx0" brushRef="#br0">266 3 5985 0 0,'-6'-3'1298'0'0,"14"4"-338"0"0,-7 0-811 0 0,3 0-11 0 0,10 4-87 0 0,0 0 0 0 0,0 1 1 0 0,0 1-1 0 0,-1 0 0 0 0,0 0 1 0 0,-1 2-1 0 0,16 12 0 0 0,-25-18-45 0 0,1 0-1 0 0,-1 0 0 0 0,0 1 1 0 0,0-1-1 0 0,0 0 1 0 0,-1 1-1 0 0,1 0 1 0 0,-1-1-1 0 0,0 1 0 0 0,0 0 1 0 0,-1 0-1 0 0,1 0 1 0 0,-1 1-1 0 0,1-1 1 0 0,-1 0-1 0 0,-1 1 1 0 0,1-1-1 0 0,-1 0 0 0 0,1 1 1 0 0,-1-1-1 0 0,0 1 1 0 0,-1-1-1 0 0,1 0 1 0 0,-1 1-1 0 0,0-1 0 0 0,0 0 1 0 0,0 0-1 0 0,-1 1 1 0 0,1-1-1 0 0,-3 4 1 0 0,-3 3 243 0 0,0 0 1 0 0,0-1 0 0 0,-1 0-1 0 0,0 0 1 0 0,-1-1-1 0 0,0 0 1 0 0,0-1 0 0 0,-21 15-1 0 0,-1-3-203 0 0,-59 29-1 0 0,58-35-951 0 0,0-1-1 0 0,-1-2 0 0 0,-55 12 0 0 0,67-21 5285 0 0,32-3-2125 0 0,280-25-1665 0 0,-262 24-775 0 0</inkml:trace>
</inkml:ink>
</file>

<file path=ppt/ink/ink4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4.905"/>
    </inkml:context>
    <inkml:brush xml:id="br0">
      <inkml:brushProperty name="width" value="0.05" units="cm"/>
      <inkml:brushProperty name="height" value="0.05" units="cm"/>
      <inkml:brushProperty name="color" value="#008C3A"/>
    </inkml:brush>
  </inkml:definitions>
  <inkml:trace contextRef="#ctx0" brushRef="#br0">0 99 7834 0 0,'0'0'602'0'0,"2"-2"-383"0"0,0 1-1 0 0,0-1 1 0 0,-1 1-1 0 0,2 0 1 0 0,-1 0-1 0 0,0-1 0 0 0,0 2 1 0 0,0-1-1 0 0,0 0 1 0 0,1 0-1 0 0,3 0 1 0 0,-1-1 59 0 0,23-8 532 0 0,0 1 0 0 0,1 1 0 0 0,33-4 1 0 0,92-6 1026 0 0,-78 10-1410 0 0,44-9-915 0 0,-112 17-206 0 0</inkml:trace>
</inkml:ink>
</file>

<file path=ppt/ink/ink4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5.408"/>
    </inkml:context>
    <inkml:brush xml:id="br0">
      <inkml:brushProperty name="width" value="0.05" units="cm"/>
      <inkml:brushProperty name="height" value="0.05" units="cm"/>
      <inkml:brushProperty name="color" value="#008C3A"/>
    </inkml:brush>
  </inkml:definitions>
  <inkml:trace contextRef="#ctx0" brushRef="#br0">208 1 6913 0 0,'18'0'-1193'0'0,"0"2"1339"0"0,-1 1 0 0 0,0 0-1 0 0,0 1 1 0 0,0 1 0 0 0,25 11 0 0 0,-36-14 13 0 0,0 1-1 0 0,-1 0 1 0 0,1 0 0 0 0,0 0-1 0 0,-1 1 1 0 0,0 0 0 0 0,0 0-1 0 0,0 0 1 0 0,-1 1 0 0 0,1-1 0 0 0,-1 1-1 0 0,0 0 1 0 0,0 0 0 0 0,-1 1-1 0 0,0-1 1 0 0,0 1 0 0 0,0-1-1 0 0,3 10 1 0 0,-5-10-80 0 0,-1-1 1 0 0,1 1-1 0 0,-1-1 1 0 0,0 1-1 0 0,0 0 0 0 0,-1-1 1 0 0,1 1-1 0 0,-1-1 0 0 0,0 1 1 0 0,0-1-1 0 0,-1 0 1 0 0,1 1-1 0 0,-1-1 0 0 0,0 0 1 0 0,0 0-1 0 0,0 0 0 0 0,-1 0 1 0 0,1 0-1 0 0,-1-1 1 0 0,0 1-1 0 0,0-1 0 0 0,0 0 1 0 0,-7 5-1 0 0,-7 6 218 0 0,-1 0 0 0 0,-1-1 0 0 0,-30 15 0 0 0,29-18-457 0 0,-25 13-1489 0 0,-1-3 1 0 0,-1-2-1 0 0,-76 19 1 0 0,106-29 5524 0 0,16-8-3791 0 0,16 2 1155 0 0,20 1-1196 0 0,331-35 4651 0 0,-307 25-3748 0 0,-14 1-944 0 0,-1-2 1 0 0,0-2 0 0 0,46-17-1 0 0,-83 24-6043 0 0</inkml:trace>
</inkml:ink>
</file>

<file path=ppt/ink/ink4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6.159"/>
    </inkml:context>
    <inkml:brush xml:id="br0">
      <inkml:brushProperty name="width" value="0.05" units="cm"/>
      <inkml:brushProperty name="height" value="0.05" units="cm"/>
      <inkml:brushProperty name="color" value="#008C3A"/>
    </inkml:brush>
  </inkml:definitions>
  <inkml:trace contextRef="#ctx0" brushRef="#br0">63 1 4609 0 0,'-4'1'12260'0'0,"-5"18"-10242"0"0,-9 26-3052 0 0,18-45 1034 0 0,-8 19-47 0 0,2 0 0 0 0,0 1-1 0 0,-3 26 1 0 0,8-42 37 0 0,0 1-1 0 0,1-1 1 0 0,-1 0-1 0 0,1 0 1 0 0,0 0-1 0 0,0 1 1 0 0,1-1-1 0 0,-1 0 1 0 0,1 0-1 0 0,0 0 1 0 0,0 0-1 0 0,1 0 0 0 0,-1 0 1 0 0,1 0-1 0 0,0 0 1 0 0,0 0-1 0 0,0-1 1 0 0,0 1-1 0 0,1-1 1 0 0,-1 0-1 0 0,1 1 1 0 0,0-1-1 0 0,4 3 1 0 0,-6-5-12 0 0,0 0 1 0 0,1-1-1 0 0,-1 1 1 0 0,1 0-1 0 0,-1-1 1 0 0,0 1-1 0 0,1-1 1 0 0,-1 0 0 0 0,1 1-1 0 0,-1-1 1 0 0,1 0-1 0 0,-1 0 1 0 0,1 0-1 0 0,0 0 1 0 0,-1 0-1 0 0,1-1 1 0 0,-1 1-1 0 0,1 0 1 0 0,-1-1-1 0 0,0 1 1 0 0,1-1-1 0 0,-1 1 1 0 0,1-1 0 0 0,-1 0-1 0 0,0 1 1 0 0,1-1-1 0 0,-1 0 1 0 0,0 0-1 0 0,0 0 1 0 0,0 0-1 0 0,0 0 1 0 0,1-2-1 0 0,4-3-692 0 0,0-1 0 0 0,0 0 0 0 0,-1 0 0 0 0,5-9 0 0 0,0-2-4161 0 0</inkml:trace>
</inkml:ink>
</file>

<file path=ppt/ink/ink4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6.501"/>
    </inkml:context>
    <inkml:brush xml:id="br0">
      <inkml:brushProperty name="width" value="0.05" units="cm"/>
      <inkml:brushProperty name="height" value="0.05" units="cm"/>
      <inkml:brushProperty name="color" value="#008C3A"/>
    </inkml:brush>
  </inkml:definitions>
  <inkml:trace contextRef="#ctx0" brushRef="#br0">1 2 4145 0 0,'0'0'817'0'0,"16"-1"273"0"0,21 3-1406 0 0,70 13-1 0 0,-16-1 150 0 0,-65-12 260 0 0</inkml:trace>
</inkml:ink>
</file>

<file path=ppt/ink/ink4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7"/>
    </inkml:context>
    <inkml:brush xml:id="br0">
      <inkml:brushProperty name="width" value="0.05" units="cm"/>
      <inkml:brushProperty name="height" value="0.05" units="cm"/>
      <inkml:brushProperty name="color" value="#008C3A"/>
    </inkml:brush>
  </inkml:definitions>
  <inkml:trace contextRef="#ctx0" brushRef="#br0">229 1 6913 0 0,'-2'0'997'0'0,"0"0"-70"0"0,1 9 378 0 0,2 43-260 0 0,-3 0-1 0 0,-10 55 0 0 0,10-90-605 0 0,-2-1-1 0 0,0 0 1 0 0,-1 0-1 0 0,0-1 0 0 0,-2 1 1 0 0,1-1-1 0 0,-2-1 0 0 0,0 1 1 0 0,-1-1-1 0 0,0-1 1 0 0,-13 15-1 0 0,18-24-299 0 0,0 0 1 0 0,0 1-1 0 0,-1-2 0 0 0,1 1 1 0 0,-1 0-1 0 0,0-1 0 0 0,0 0 1 0 0,-11 5-1 0 0,14-8-167 0 0,0 1-1 0 0,0-1 1 0 0,0 1 0 0 0,0-1-1 0 0,0 0 1 0 0,0 0 0 0 0,0 0-1 0 0,0 0 1 0 0,0 0 0 0 0,0 0 0 0 0,-1-1-1 0 0,1 1 1 0 0,0 0 0 0 0,0-1-1 0 0,0 0 1 0 0,0 0 0 0 0,1 1 0 0 0,-1-1-1 0 0,0 0 1 0 0,0 0 0 0 0,0-1-1 0 0,1 1 1 0 0,-1 0 0 0 0,1-1 0 0 0,-1 1-1 0 0,1-1 1 0 0,-1 1 0 0 0,-1-4-1 0 0,-4-7-489 0 0,1-2-9 0 0</inkml:trace>
</inkml:ink>
</file>

<file path=ppt/ink/ink4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7.357"/>
    </inkml:context>
    <inkml:brush xml:id="br0">
      <inkml:brushProperty name="width" value="0.05" units="cm"/>
      <inkml:brushProperty name="height" value="0.05" units="cm"/>
      <inkml:brushProperty name="color" value="#008C3A"/>
    </inkml:brush>
  </inkml:definitions>
  <inkml:trace contextRef="#ctx0" brushRef="#br0">0 4 3681 0 0,'2'-2'328'0'0,"-1"1"-264"0"0,2 1-64 0 0,-1 0 0 0 0,1 0 312 0 0,-1 0 40 0 0,3 0 16 0 0,3 0 0 0 0,4 1-96 0 0,4 1-16 0 0,3 2-8 0 0,1 0 0 0 0,0 2-856 0 0,3 0-176 0 0,0 3-32 0 0,1-5-8 0 0,-9 0 648 0 0</inkml:trace>
</inkml:ink>
</file>

<file path=ppt/ink/ink4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38.564"/>
    </inkml:context>
    <inkml:brush xml:id="br0">
      <inkml:brushProperty name="width" value="0.05" units="cm"/>
      <inkml:brushProperty name="height" value="0.05" units="cm"/>
      <inkml:brushProperty name="color" value="#008C3A"/>
    </inkml:brush>
  </inkml:definitions>
  <inkml:trace contextRef="#ctx0" brushRef="#br0">1 266 3681 0 0,'49'-4'5577'0'0,"78"-24"-3506"0"0,-118 26-1645 0 0,-3 0-404 0 0,127-37 1534 0 0,-118 33-1377 0 0,0 0 0 0 0,0-1 0 0 0,-1-1 0 0 0,0 0 1 0 0,0-1-1 0 0,18-16 0 0 0,-30 23-253 0 0,0 0-1 0 0,-1 1 1 0 0,1-1-1 0 0,-1 0 1 0 0,1 0-1 0 0,-1 0 1 0 0,0 0 0 0 0,0 0-1 0 0,1 0 1 0 0,-2 0-1 0 0,1-1 1 0 0,0 1-1 0 0,0 0 1 0 0,-1-1 0 0 0,1 1-1 0 0,-1 0 1 0 0,0-1-1 0 0,0 1 1 0 0,0 0-1 0 0,0-1 1 0 0,0 1-1 0 0,0-1 1 0 0,-1 1 0 0 0,1 0-1 0 0,-1-1 1 0 0,0 1-1 0 0,1 0 1 0 0,-1 0-1 0 0,0 0 1 0 0,0-1 0 0 0,0 1-1 0 0,-1 0 1 0 0,1 0-1 0 0,-1 0 1 0 0,1 1-1 0 0,-1-1 1 0 0,-2-2 0 0 0,1 0-75 0 0,0 1 0 0 0,-1-1 0 0 0,0 1 0 0 0,0 0 0 0 0,1 0 0 0 0,-2 1 0 0 0,1-1 1 0 0,0 1-1 0 0,0 0 0 0 0,-1 0 0 0 0,1 0 0 0 0,-1 1 0 0 0,0 0 0 0 0,1-1 0 0 0,-1 2 1 0 0,0-1-1 0 0,0 0 0 0 0,-5 1 0 0 0,6 1 143 0 0,-1 0 0 0 0,1 1 0 0 0,0-1 0 0 0,0 1 0 0 0,0 0 0 0 0,0 0 0 0 0,0 0 0 0 0,0 0-1 0 0,0 1 1 0 0,1 0 0 0 0,-1-1 0 0 0,1 1 0 0 0,0 1 0 0 0,0-1 0 0 0,0 0 0 0 0,0 1 0 0 0,0 0 0 0 0,1-1 0 0 0,0 1 0 0 0,0 0 0 0 0,-3 8 0 0 0,-4 9 257 0 0,2 0 0 0 0,0 0 0 0 0,-4 24 0 0 0,9-36-17 0 0,-39 260 2871 0 0,39-237-2945 0 0,-2 0-1 0 0,-1-1 0 0 0,-1 1 1 0 0,-2-1-1 0 0,-13 32 0 0 0,12-48-112 0 0,9-14-39 0 0,0-1-1 0 0,0 0 1 0 0,0 0-1 0 0,-1 0 1 0 0,1 1 0 0 0,0-1-1 0 0,0 0 1 0 0,0 0 0 0 0,-1 0-1 0 0,1 0 1 0 0,0 0 0 0 0,0 0-1 0 0,-1 0 1 0 0,1 1-1 0 0,0-1 1 0 0,-1 0 0 0 0,1 0-1 0 0,0 0 1 0 0,0 0 0 0 0,-1 0-1 0 0,1 0 1 0 0,0 0-1 0 0,0 0 1 0 0,-1 0 0 0 0,1 0-1 0 0,0-1 1 0 0,0 1 0 0 0,-1 0-1 0 0,1 0 1 0 0,0 0 0 0 0,0 0-1 0 0,-1 0 1 0 0,1 0-1 0 0,0 0 1 0 0,0-1 0 0 0,0 1-1 0 0,-1 0 1 0 0,1 0 0 0 0,0 0-1 0 0,0-1 1 0 0,0 1 0 0 0,0 0-1 0 0,-1 0 1 0 0,1 0-1 0 0,0-1 1 0 0,0 1 0 0 0,0 0-1 0 0,0 0 1 0 0,0-1 0 0 0,0 1-1 0 0,0 0 1 0 0,0 0-1 0 0,-1-1 1 0 0,1 0 111 0 0,-1-3 161 0 0,-4-14-406 0 0,1-1-1 0 0,1 1 1 0 0,0-1 0 0 0,1 0-1 0 0,2 0 1 0 0,0 0 0 0 0,0 0-1 0 0,2 1 1 0 0,0-1 0 0 0,7-22-1 0 0,-7 33 71 0 0,1 0 0 0 0,1 1 0 0 0,-1-1-1 0 0,1 1 1 0 0,1 0 0 0 0,-1 0 0 0 0,1 0-1 0 0,0 1 1 0 0,1-1 0 0 0,0 1 0 0 0,0 1 0 0 0,11-10-1 0 0,-9 9 50 0 0,0 1 0 0 0,0-1 0 0 0,1 1 0 0 0,-1 1 0 0 0,1 0-1 0 0,0 0 1 0 0,0 0 0 0 0,0 1 0 0 0,1 1 0 0 0,14-3 0 0 0,-22 5 26 0 0,0 0 0 0 0,0 0 0 0 0,0 0 0 0 0,-1 0 0 0 0,1 0 0 0 0,0 0 1 0 0,0 0-1 0 0,0 1 0 0 0,-1-1 0 0 0,1 1 0 0 0,0-1 0 0 0,-1 1 0 0 0,1 0 0 0 0,0 0 0 0 0,-1 0 1 0 0,1 0-1 0 0,-1 0 0 0 0,1 0 0 0 0,-1 0 0 0 0,0 0 0 0 0,2 2 0 0 0,-1 0 40 0 0,0-1-1 0 0,-1 1 1 0 0,1 0-1 0 0,-1 0 0 0 0,0-1 1 0 0,0 1-1 0 0,0 0 1 0 0,0 0-1 0 0,0 0 1 0 0,-1 0-1 0 0,1 6 1 0 0,0-3 15 0 0,-1-1 0 0 0,0 1 0 0 0,-1-1 0 0 0,1 1 1 0 0,-1 0-1 0 0,0-1 0 0 0,0 1 0 0 0,-1-1 0 0 0,0 0 0 0 0,0 1 1 0 0,0-1-1 0 0,0 0 0 0 0,-6 9 0 0 0,-1-5-15 0 0,0 1-1 0 0,0-1 1 0 0,-1-1 0 0 0,0 0-1 0 0,0 0 1 0 0,-14 7-1 0 0,18-11-321 0 0,0-1-1 0 0,0-1 1 0 0,-1 1 0 0 0,1-1-1 0 0,-1 0 1 0 0,1 0-1 0 0,-1-1 1 0 0,0 1-1 0 0,0-2 1 0 0,0 1-1 0 0,1-1 1 0 0,-1 0 0 0 0,-9-1-1 0 0,6-4 681 0 0,11 4-283 0 0,-1 1 0 0 0,1 0 0 0 0,0 0 0 0 0,-1-1-1 0 0,1 1 1 0 0,0 0 0 0 0,-1 0 0 0 0,1 0 0 0 0,0 0 0 0 0,0 0 0 0 0,-1 0 0 0 0,1 0 0 0 0,0 0 0 0 0,-1 0 0 0 0,1 0 0 0 0,0 0-1 0 0,0 0 1 0 0,-1 0 0 0 0,1 1 0 0 0,0-1 0 0 0,-1 0 0 0 0,2 1 0 0 0,51 15-110 0 0,81 34 0 0 0,-60-20 976 0 0,-70-29-907 0 0,11 4 134 0 0,0 1 0 0 0,-1 0 0 0 0,0 1 0 0 0,0 0 0 0 0,0 1 1 0 0,-1 1-1 0 0,13 11 0 0 0,-25-13-462 0 0,-2-7-106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3.960"/>
    </inkml:context>
    <inkml:brush xml:id="br0">
      <inkml:brushProperty name="width" value="0.05" units="cm"/>
      <inkml:brushProperty name="height" value="0.05" units="cm"/>
    </inkml:brush>
  </inkml:definitions>
  <inkml:trace contextRef="#ctx0" brushRef="#br0">0 494 6913 0 0,'0'0'699'0'0,"12"-10"-475"0"0,9-12 763 0 0,0 0-1 0 0,-1-2 1 0 0,-1 0-1 0 0,17-31 1 0 0,-6 5-176 0 0,27-68 0 0 0,-53 111-790 0 0,27-72 53 0 0,-27 68-50 0 0,-1 0 1 0 0,0 0 0 0 0,-1 0 0 0 0,0 0 0 0 0,0-15 0 0 0,-2 26-7 0 0,0 0-1 0 0,0 0 1 0 0,0 0-1 0 0,0-1 0 0 0,0 1 1 0 0,0 0-1 0 0,0 0 1 0 0,0 0-1 0 0,0 0 1 0 0,0 0-1 0 0,0 0 1 0 0,0 0-1 0 0,0 0 1 0 0,0 0-1 0 0,-1 0 1 0 0,1 0-1 0 0,0 0 0 0 0,0-1 1 0 0,0 1-1 0 0,0 0 1 0 0,0 0-1 0 0,0 0 1 0 0,0 0-1 0 0,0 0 1 0 0,0 0-1 0 0,0 0 1 0 0,0 0-1 0 0,0 0 0 0 0,-1 0 1 0 0,1 0-1 0 0,0 0 1 0 0,0 0-1 0 0,0 0 1 0 0,0 0-1 0 0,0 0 1 0 0,0 0-1 0 0,0 0 1 0 0,0 0-1 0 0,0 0 1 0 0,0 0-1 0 0,-1 0 0 0 0,1 0 1 0 0,0 0-1 0 0,0 0 1 0 0,0 0-1 0 0,0 0 1 0 0,0 0-1 0 0,0 0 1 0 0,0 0-1 0 0,0 1 1 0 0,0-1-1 0 0,0 0 1 0 0,0 0-1 0 0,0 0 0 0 0,0 0 1 0 0,-1 0-1 0 0,1 0 1 0 0,0 0-1 0 0,0 0 1 0 0,-8 7 839 0 0,-8 10 611 0 0,2 6-784 0 0,0 1-1 0 0,2-1 1 0 0,-15 41 0 0 0,16-31-879 0 0,1 1 1 0 0,1 0-1 0 0,2 0 0 0 0,-3 52 1 0 0,9-75 281 0 0,1 0 1 0 0,1 0-1 0 0,0-1 1 0 0,0 1-1 0 0,1 0 1 0 0,4 11 0 0 0,-5-19-87 0 0,0 1 1 0 0,0 0 0 0 0,0-1 0 0 0,1 1 0 0 0,0-1-1 0 0,-1 1 1 0 0,1-1 0 0 0,1 0 0 0 0,-1 1 0 0 0,0-1-1 0 0,1 0 1 0 0,-1-1 0 0 0,1 1 0 0 0,0 0 0 0 0,0-1-1 0 0,0 0 1 0 0,0 0 0 0 0,1 0 0 0 0,-1 0 0 0 0,5 2-1 0 0,-5-4 3 0 0,-1 1-1 0 0,0-1 0 0 0,1 0 1 0 0,-1 0-1 0 0,1-1 0 0 0,-1 1 1 0 0,0 0-1 0 0,1-1 0 0 0,-1 1 1 0 0,0-1-1 0 0,1 0 0 0 0,-1 0 1 0 0,0 0-1 0 0,0 0 0 0 0,0 0 1 0 0,0-1-1 0 0,0 1 0 0 0,0 0 1 0 0,0-1-1 0 0,0 0 0 0 0,-1 1 1 0 0,1-1-1 0 0,0 0 0 0 0,-1 0 1 0 0,0 0-1 0 0,3-3 0 0 0,2-5 50 0 0,1-1 1 0 0,-1 1-1 0 0,8-22 0 0 0,-9 17-73 0 0,0-1 0 0 0,0 0 0 0 0,2-21-1 0 0,-6 25-1022 0 0,0 0-1 0 0,-1-22 1 0 0,-3 11-5379 0 0</inkml:trace>
</inkml:ink>
</file>

<file path=ppt/ink/ink4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40.086"/>
    </inkml:context>
    <inkml:brush xml:id="br0">
      <inkml:brushProperty name="width" value="0.05" units="cm"/>
      <inkml:brushProperty name="height" value="0.05" units="cm"/>
      <inkml:brushProperty name="color" value="#008C3A"/>
    </inkml:brush>
  </inkml:definitions>
  <inkml:trace contextRef="#ctx0" brushRef="#br0">10 0 2304 0 0,'-1'1'8536'0'0,"-2"16"-8591"0"0,-2 84 1821 0 0,7 102 1 0 0,1 16 535 0 0,-5-213-2921 0 0</inkml:trace>
</inkml:ink>
</file>

<file path=ppt/ink/ink4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01:40.613"/>
    </inkml:context>
    <inkml:brush xml:id="br0">
      <inkml:brushProperty name="width" value="0.05" units="cm"/>
      <inkml:brushProperty name="height" value="0.05" units="cm"/>
      <inkml:brushProperty name="color" value="#008C3A"/>
    </inkml:brush>
  </inkml:definitions>
  <inkml:trace contextRef="#ctx0" brushRef="#br0">286 7 4609 0 0,'0'0'115'0'0,"0"0"-1"0"0,0-1 1 0 0,0 1-1 0 0,0 0 1 0 0,0 0-1 0 0,0-1 1 0 0,0 1 0 0 0,0 0-1 0 0,0 0 1 0 0,0-1-1 0 0,0 1 1 0 0,0 0-1 0 0,0 0 1 0 0,-1 0 0 0 0,1-1-1 0 0,0 1 1 0 0,0 0-1 0 0,0 0 1 0 0,0 0-1 0 0,0-1 1 0 0,-1 1 0 0 0,1 0-1 0 0,0 0 1 0 0,0 0-1 0 0,0 0 1 0 0,-1 0 0 0 0,1-1-1 0 0,0 1 1 0 0,0 0-1 0 0,0 0 1 0 0,-1 0-1 0 0,1 0 1 0 0,0 0 0 0 0,0 0-1 0 0,-1 0 1 0 0,1 0-1 0 0,0 0 1 0 0,0 0-1 0 0,-1 0 1 0 0,1 0 0 0 0,0 0-1 0 0,0 0 1 0 0,-1 0-1 0 0,1 0 1 0 0,0 0-1 0 0,0 0 1 0 0,0 0 0 0 0,-1 1-1 0 0,1-1 1 0 0,0 0-1 0 0,0 0 1 0 0,-1 0-1 0 0,1 0 1 0 0,0 0 0 0 0,0 1-1 0 0,-14 7 1436 0 0,13-7-1780 0 0,-50 32 503 0 0,-2-3-1 0 0,-72 30 1 0 0,123-59-274 0 0,0 0-3 0 0,0-1 0 0 0,0 1 0 0 0,0 0 0 0 0,-1 0 0 0 0,1 0 0 0 0,0 0 0 0 0,0 1 0 0 0,1-1 1 0 0,-1 0-1 0 0,0 1 0 0 0,0-1 0 0 0,1 1 0 0 0,-1 0 0 0 0,-2 3 0 0 0,13-3 148 0 0,45 25 836 0 0,-1 1 0 0 0,57 42 0 0 0,-9-6 517 0 0,-71-46-1206 0 0,-1 1 0 0 0,-1 1 0 0 0,42 38 0 0 0,-82-49-1431 0 0,5-1-5182 0 0</inkml:trace>
</inkml:ink>
</file>

<file path=ppt/ink/ink4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28.827"/>
    </inkml:context>
    <inkml:brush xml:id="br0">
      <inkml:brushProperty name="width" value="0.05" units="cm"/>
      <inkml:brushProperty name="height" value="0.05" units="cm"/>
      <inkml:brushProperty name="color" value="#008C3A"/>
    </inkml:brush>
  </inkml:definitions>
  <inkml:trace contextRef="#ctx0" brushRef="#br0">167 0 3225 0 0,'-11'1'14154'0'0,"-1"15"-11546"0"0,-8 22-3913 0 0,20-37 1624 0 0,-24 55-361 0 0,2 2-1 0 0,3 0 0 0 0,2 1 1 0 0,3 1-1 0 0,-8 78 0 0 0,19-107 8 0 0,1-1 0 0 0,2 1 0 0 0,0 0 0 0 0,3-1 0 0 0,0 0 0 0 0,2 1 0 0 0,1-1-1 0 0,2-1 1 0 0,0 1 0 0 0,2-1 0 0 0,26 51 0 0 0,-29-67-411 0 0,-2-1 667 0 0,1-1-1 0 0,13 19 1 0 0,-16-26-991 0 0,0-1 0 0 0,0 1 0 0 0,0-1 0 0 0,1 0 1 0 0,-1 0-1 0 0,8 4 0 0 0,-2-2-4883 0 0</inkml:trace>
</inkml:ink>
</file>

<file path=ppt/ink/ink4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29.518"/>
    </inkml:context>
    <inkml:brush xml:id="br0">
      <inkml:brushProperty name="width" value="0.05" units="cm"/>
      <inkml:brushProperty name="height" value="0.05" units="cm"/>
      <inkml:brushProperty name="color" value="#008C3A"/>
    </inkml:brush>
  </inkml:definitions>
  <inkml:trace contextRef="#ctx0" brushRef="#br0">14 21 920 0 0,'-12'-11'2217'0'0,"11"11"-2071"0"0,1-1-1 0 0,0 1 0 0 0,0 0 1 0 0,0 0-1 0 0,0-1 0 0 0,0 1 1 0 0,0 0-1 0 0,-1 0 0 0 0,1-1 1 0 0,0 1-1 0 0,0 0 0 0 0,0 0 1 0 0,0-1-1 0 0,0 1 0 0 0,0 0 1 0 0,0 0-1 0 0,0-1 0 0 0,0 1 1 0 0,0 0-1 0 0,0 0 1 0 0,0-1-1 0 0,1 1 0 0 0,-1 0 1 0 0,0 0-1 0 0,0-1 0 0 0,0 1 1 0 0,0 0-1 0 0,0 0 0 0 0,0 0 1 0 0,1-1-1 0 0,-1 1 29 0 0,1 0 1 0 0,-1-1-1 0 0,1 1 1 0 0,-1 0-1 0 0,1 0 1 0 0,0 0-1 0 0,-1-1 0 0 0,1 1 1 0 0,-1 0-1 0 0,1 0 1 0 0,0 0-1 0 0,-1 0 1 0 0,1 0-1 0 0,-1 0 1 0 0,1 0-1 0 0,-1 0 1 0 0,1 1-1 0 0,0-1 0 0 0,0 0 1 0 0,12 6-1817 0 0,-3 1 1564 0 0,0 1 0 0 0,-1 0 0 0 0,0 1 0 0 0,0-1 0 0 0,-1 2 0 0 0,12 15 0 0 0,37 67 21 0 0,-46-73 71 0 0,23 39 104 0 0,-3 0 0 0 0,-2 2 0 0 0,36 107 0 0 0,-60-146-58 0 0,-1 0 0 0 0,-1 0 1 0 0,-1 1-1 0 0,0 25 0 0 0,-4-42 123 0 0,1-6-326 0 0</inkml:trace>
</inkml:ink>
</file>

<file path=ppt/ink/ink4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29.892"/>
    </inkml:context>
    <inkml:brush xml:id="br0">
      <inkml:brushProperty name="width" value="0.05" units="cm"/>
      <inkml:brushProperty name="height" value="0.05" units="cm"/>
      <inkml:brushProperty name="color" value="#008C3A"/>
    </inkml:brush>
  </inkml:definitions>
  <inkml:trace contextRef="#ctx0" brushRef="#br0">423 11 10594 0 0,'0'0'81'0'0,"0"-1"0"0"0,0 1 0 0 0,-1 0 1 0 0,1-1-1 0 0,0 1 0 0 0,0-1 0 0 0,0 1 0 0 0,0-1 0 0 0,0 1 0 0 0,-1 0 0 0 0,1-1 0 0 0,0 1 0 0 0,0-1 0 0 0,-1 1 0 0 0,1 0 0 0 0,0-1 0 0 0,-1 1 0 0 0,1 0 1 0 0,0-1-1 0 0,-1 1 0 0 0,1 0 0 0 0,0 0 0 0 0,-1-1 0 0 0,1 1 0 0 0,-1 0 0 0 0,1 0 0 0 0,0 0 0 0 0,-1-1 0 0 0,1 1 0 0 0,-1 0 0 0 0,1 0 0 0 0,-1 0 0 0 0,1 0 1 0 0,-1 0-1 0 0,1 0 0 0 0,-1 0 0 0 0,1 0 0 0 0,0 0 0 0 0,-1 0 0 0 0,1 0 0 0 0,-1 0 0 0 0,1 1 0 0 0,-1-1 0 0 0,1 0 0 0 0,-1 0 0 0 0,1 0 0 0 0,0 0 0 0 0,-1 1 1 0 0,1-1-1 0 0,0 0 0 0 0,-1 1 0 0 0,1-1 0 0 0,-1 0 0 0 0,1 1 0 0 0,0-1 0 0 0,0 0 0 0 0,-1 1 0 0 0,1-1 0 0 0,0 1 0 0 0,-22 29 2083 0 0,18-24-2380 0 0,-48 75 909 0 0,-208 362-569 0 0,249-420-161 0 0,1 0 0 0 0,1 0 1 0 0,0 1-1 0 0,2 0 0 0 0,1 0 1 0 0,2 1-1 0 0,-4 38 0 0 0,8-37-64 0 0</inkml:trace>
</inkml:ink>
</file>

<file path=ppt/ink/ink4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30.986"/>
    </inkml:context>
    <inkml:brush xml:id="br0">
      <inkml:brushProperty name="width" value="0.05" units="cm"/>
      <inkml:brushProperty name="height" value="0.05" units="cm"/>
      <inkml:brushProperty name="color" value="#008C3A"/>
    </inkml:brush>
  </inkml:definitions>
  <inkml:trace contextRef="#ctx0" brushRef="#br0">54 0 2216 0 0,'4'5'9370'0'0,"0"-1"-9425"0"0,0 1 0 0 0,0 0 0 0 0,-1 0 0 0 0,0 0 0 0 0,0 0 0 0 0,0 1 0 0 0,3 9 0 0 0,-5-14 121 0 0,0 1-1 0 0,-1-1 0 0 0,1 0 1 0 0,-1 1-1 0 0,1-1 1 0 0,-1 1-1 0 0,0-1 1 0 0,0 1-1 0 0,0-1 0 0 0,0 1 1 0 0,0-1-1 0 0,0 1 1 0 0,0-1-1 0 0,0 1 1 0 0,-1-1-1 0 0,1 1 0 0 0,0-1 1 0 0,-1 1-1 0 0,1-1 1 0 0,-1 1-1 0 0,0-1 0 0 0,0 0 1 0 0,1 1-1 0 0,-1-1 1 0 0,0 0-1 0 0,0 0 1 0 0,0 0-1 0 0,0 1 0 0 0,0-1 1 0 0,0 0-1 0 0,-1 0 1 0 0,1-1-1 0 0,0 1 1 0 0,0 0-1 0 0,-1 0 0 0 0,1-1 1 0 0,-1 1-1 0 0,-1 0 1 0 0,0 0 106 0 0,0-1 0 0 0,0 0 0 0 0,0 0 0 0 0,0 0 1 0 0,0 0-1 0 0,0-1 0 0 0,1 1 0 0 0,-1-1 0 0 0,0 0 1 0 0,0 1-1 0 0,0-1 0 0 0,1-1 0 0 0,-1 1 0 0 0,1 0 1 0 0,-1-1-1 0 0,1 1 0 0 0,-1-1 0 0 0,1 0 0 0 0,0 1 1 0 0,0-1-1 0 0,0 0 0 0 0,0 0 0 0 0,0-1 0 0 0,-3-3 1 0 0,6 5-150 0 0,-1 0 1 0 0,0 0-1 0 0,1 0 1 0 0,-1 0-1 0 0,1 0 1 0 0,0 0-1 0 0,-1 0 1 0 0,1 0-1 0 0,0 0 1 0 0,-1 0 0 0 0,1 0-1 0 0,0 1 1 0 0,0-1-1 0 0,0 0 1 0 0,0 1-1 0 0,0-1 1 0 0,0 0-1 0 0,0 1 1 0 0,0-1-1 0 0,0 1 1 0 0,0 0 0 0 0,0-1-1 0 0,0 1 1 0 0,0 0-1 0 0,0-1 1 0 0,0 1-1 0 0,0 0 1 0 0,0 0-1 0 0,0 0 1 0 0,1 0-1 0 0,0 0 1 0 0,0 1-39 0 0,-1-1-1 0 0,0 1 1 0 0,0-1 0 0 0,0 1-1 0 0,1 0 1 0 0,-1 0-1 0 0,0-1 1 0 0,0 1 0 0 0,0 0-1 0 0,0 0 1 0 0,0 0 0 0 0,0 0-1 0 0,0 0 1 0 0,-1 0 0 0 0,1 0-1 0 0,0 0 1 0 0,-1 1-1 0 0,1-1 1 0 0,0 0 0 0 0,-1 0-1 0 0,1 1 1 0 0,-1-1 0 0 0,0 0-1 0 0,1 2 1683 0 0,-5-4-1541 0 0,-1 1-117 0 0,3 0-9 0 0,1-1 0 0 0,-1 1 0 0 0,1 0 0 0 0,-1-1-1 0 0,1 1 1 0 0,-1-1 0 0 0,1 1 0 0 0,-1-1 0 0 0,1 1-1 0 0,-1-1 1 0 0,-1-2 0 0 0,-3-1-335 0 0</inkml:trace>
</inkml:ink>
</file>

<file path=ppt/ink/ink4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32.194"/>
    </inkml:context>
    <inkml:brush xml:id="br0">
      <inkml:brushProperty name="width" value="0.05" units="cm"/>
      <inkml:brushProperty name="height" value="0.05" units="cm"/>
      <inkml:brushProperty name="color" value="#008C3A"/>
    </inkml:brush>
  </inkml:definitions>
  <inkml:trace contextRef="#ctx0" brushRef="#br0">58 4 4145 0 0,'0'0'439'0'0,"8"1"-766"0"0,-7 0 412 0 0,18 7-311 0 0,-18-8 296 0 0,0 1 1 0 0,0-1 0 0 0,0 1-1 0 0,-1-1 1 0 0,1 1-1 0 0,0 0 1 0 0,0-1 0 0 0,0 1-1 0 0,-1 0 1 0 0,1-1-1 0 0,0 1 1 0 0,-1 0 0 0 0,1 0-1 0 0,0 0 1 0 0,1 5 4741 0 0,-5-4-3893 0 0,0 1-691 0 0,0-1-1 0 0,0 0 1 0 0,-1 0-1 0 0,1 0 1 0 0,0 0-1 0 0,-1-1 1 0 0,1 1 0 0 0,-1-1-1 0 0,1 0 1 0 0,-1 0-1 0 0,0 0 1 0 0,0 0-1 0 0,1-1 1 0 0,-1 0-1 0 0,0 0 1 0 0,0 0-1 0 0,0 0 1 0 0,1 0-1 0 0,-1-1 1 0 0,0 1-1 0 0,0-1 1 0 0,-3-2-1 0 0,6 3-244 0 0,1 0-1 0 0,0 0 1 0 0,0 0-1 0 0,0 0 1 0 0,-1 0-1 0 0,1 0 1 0 0,0 0-1 0 0,0 0 0 0 0,-1 0 1 0 0,1 0-1 0 0,0-1 1 0 0,0 1-1 0 0,0 0 1 0 0,0 0-1 0 0,-1 0 0 0 0,1 0 1 0 0,0 0-1 0 0,0-1 1 0 0,0 1-1 0 0,0 0 1 0 0,0 0-1 0 0,0 0 1 0 0,-1 0-1 0 0,1-1 0 0 0,0 1 1 0 0,0 0-1 0 0,0 0 1 0 0,0-1-1 0 0,0 1 1 0 0,0 0-1 0 0,0 0 1 0 0,0 0-1 0 0,0-1 0 0 0,0 1 1 0 0,0 0-1 0 0,0-1 1 0 0,8-3-891 0 0,16 3 401 0 0,-19 2 491 0 0,-1 0 0 0 0,0 0 0 0 0,0 1 0 0 0,0 0 1 0 0,0-1-1 0 0,0 2 0 0 0,0-1 0 0 0,0 0 0 0 0,-1 1 0 0 0,1-1 0 0 0,5 7 0 0 0,-9-9 26 0 0,0 0 0 0 0,0 0 0 0 0,0 0 0 0 0,1 0 0 0 0,-1 0 0 0 0,0 0 0 0 0,0 0 0 0 0,0 1 0 0 0,0-1 0 0 0,0 0 0 0 0,0 0 0 0 0,0 0 0 0 0,0 0 0 0 0,0 0 0 0 0,0 0 0 0 0,1 1 0 0 0,-1-1 0 0 0,0 0 0 0 0,0 0 0 0 0,0 0-1 0 0,0 0 1 0 0,0 0 0 0 0,0 0 0 0 0,0 1 0 0 0,0-1 0 0 0,0 0 0 0 0,0 0 0 0 0,0 0 0 0 0,0 0 0 0 0,0 0 0 0 0,-1 1 0 0 0,1-1 0 0 0,0 0 0 0 0,0 0 0 0 0,0 0 0 0 0,0 0 0 0 0,0 0 0 0 0,0 0 0 0 0,0 1 0 0 0,0-1 0 0 0,0 0 0 0 0,0 0 0 0 0,0 0 0 0 0,-1 0 0 0 0,1 0-1 0 0,0 0 1 0 0,-9 3 1249 0 0,-7-1-372 0 0,13-2-760 0 0,0 0 0 0 0,-1-1 0 0 0,1 1 0 0 0,0-1 0 0 0,0 0 0 0 0,0 0 0 0 0,0 0 0 0 0,0 0 0 0 0,0-1 1 0 0,0 1-1 0 0,1-1 0 0 0,-1 0 0 0 0,0 1 0 0 0,1-1 0 0 0,-1-1 0 0 0,1 1 0 0 0,-3-3 0 0 0,4 4-183 0 0,0 0 0 0 0,0 0 0 0 0,0 0 0 0 0,0 0 0 0 0,0 0 0 0 0,0-1 0 0 0,1 1-1 0 0,-1 0 1 0 0,0-1 0 0 0,1 1 0 0 0,-1 0 0 0 0,1-1 0 0 0,-1 1 0 0 0,1-1 0 0 0,0 1 0 0 0,-1-1 0 0 0,1 1 0 0 0,0-1 0 0 0,0 1 0 0 0,0-1 0 0 0,0 1 0 0 0,0-1 0 0 0,1 1 0 0 0,-1-1 0 0 0,0 1 0 0 0,1-1 0 0 0,-1 1 0 0 0,1 0 0 0 0,-1-1 0 0 0,1 1 0 0 0,0 0 0 0 0,-1-1 0 0 0,1 1 0 0 0,2-2 0 0 0,-3 3-27 0 0,0 0-50 0 0,1 0 106 0 0,0 0-50 0 0</inkml:trace>
</inkml:ink>
</file>

<file path=ppt/ink/ink4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34.509"/>
    </inkml:context>
    <inkml:brush xml:id="br0">
      <inkml:brushProperty name="width" value="0.05" units="cm"/>
      <inkml:brushProperty name="height" value="0.05" units="cm"/>
      <inkml:brushProperty name="color" value="#008C3A"/>
    </inkml:brush>
  </inkml:definitions>
  <inkml:trace contextRef="#ctx0" brushRef="#br0">0 337 5065 0 0,'4'-4'6545'0'0,"18"-12"-6318"0"0,1 2 0 0 0,0 1-1 0 0,30-12 1 0 0,-29 14 1 0 0,0 0 1 0 0,0-2 0 0 0,-2-1 0 0 0,23-17-1 0 0,-26 15 123 0 0,34-31 761 0 0,-48 42-1083 0 0,0 0 1 0 0,0-1-1 0 0,-1 1 0 0 0,0-1 1 0 0,0-1-1 0 0,0 1 1 0 0,3-10-1 0 0,-6 15-60 0 0,0-1-1 0 0,-1 0 1 0 0,0 0 0 0 0,1 0 0 0 0,-1 0-1 0 0,0 0 1 0 0,0 0 0 0 0,0 0 0 0 0,0 0-1 0 0,0 0 1 0 0,-1 0 0 0 0,1 0 0 0 0,0 0-1 0 0,-1 0 1 0 0,0 1 0 0 0,1-1 0 0 0,-1 0-1 0 0,0 0 1 0 0,0 0 0 0 0,0 1 0 0 0,0-1-1 0 0,0 0 1 0 0,0 1 0 0 0,-1-1 0 0 0,1 1-1 0 0,0 0 1 0 0,-1-1 0 0 0,1 1 0 0 0,-1 0-1 0 0,0 0 1 0 0,1 0 0 0 0,-1 0 0 0 0,0 0-1 0 0,0 0 1 0 0,0 1 0 0 0,1-1 0 0 0,-5 0-1 0 0,3-1-190 0 0,0 1 0 0 0,-1 0-1 0 0,1 0 1 0 0,-1 1 0 0 0,1-1-1 0 0,-1 1 1 0 0,1 0-1 0 0,-1 0 1 0 0,1 0 0 0 0,-1 0-1 0 0,1 0 1 0 0,-1 1 0 0 0,1 0-1 0 0,-1-1 1 0 0,1 1 0 0 0,0 1-1 0 0,-1-1 1 0 0,1 0-1 0 0,0 1 1 0 0,-5 3 0 0 0,-1 3 139 0 0,2 1 1 0 0,-1 1-1 0 0,1-1 1 0 0,1 1-1 0 0,-1 0 1 0 0,2 0-1 0 0,-1 1 1 0 0,2 0-1 0 0,-6 17 1 0 0,0 4 76 0 0,2 0 0 0 0,-4 38 0 0 0,-29 400 6 0 0,37-408-196 0 0,1-37 525 0 0,1-20 432 0 0,0-7 583 0 0,-3-17 255 0 0,-5-37 1 0 0,3-62-2709 0 0,6 90 1087 0 0,-1-9-187 0 0,0-72-770 0 0,3 92 858 0 0,0 0 0 0 0,1 1 0 0 0,1-1 0 0 0,7-23-1 0 0,-6 33 138 0 0,-1-1 0 0 0,1 1 1 0 0,0 0-1 0 0,1 0 0 0 0,0 1 0 0 0,0-1 0 0 0,0 1 0 0 0,1 0 0 0 0,-1 1 0 0 0,2-1 0 0 0,-1 1 0 0 0,0 0 0 0 0,1 1 0 0 0,8-5 0 0 0,-8 5 109 0 0,0 0-1 0 0,1 1 1 0 0,-1-1 0 0 0,1 2-1 0 0,0-1 1 0 0,-1 1 0 0 0,1 0-1 0 0,0 0 1 0 0,1 1 0 0 0,-1 0-1 0 0,0 1 1 0 0,0 0-1 0 0,16 2 1 0 0,-19-1-81 0 0,-1 0-1 0 0,0 0 0 0 0,1 1 1 0 0,-1 0-1 0 0,0 0 1 0 0,0 0-1 0 0,0 0 0 0 0,0 1 1 0 0,0-1-1 0 0,-1 1 1 0 0,1 0-1 0 0,-1 0 0 0 0,0 0 1 0 0,1 1-1 0 0,-1-1 1 0 0,-1 1-1 0 0,1 0 0 0 0,-1-1 1 0 0,1 1-1 0 0,-1 1 1 0 0,0-1-1 0 0,-1 0 0 0 0,1 0 1 0 0,-1 1-1 0 0,1-1 1 0 0,-2 1-1 0 0,1-1 0 0 0,0 7 1 0 0,0-4 15 0 0,-1 0-1 0 0,0 0 1 0 0,0 0 0 0 0,-1 0 0 0 0,0 0-1 0 0,0 0 1 0 0,-1 0 0 0 0,0-1 0 0 0,0 1-1 0 0,0 0 1 0 0,-1-1 0 0 0,0 0 0 0 0,0 0-1 0 0,-1 0 1 0 0,1 0 0 0 0,-1 0 0 0 0,-1-1 0 0 0,-5 7-1 0 0,4-7-136 0 0,0 1-1 0 0,-1-1 0 0 0,0-1 0 0 0,0 1 0 0 0,0-1 0 0 0,0 0 1 0 0,0-1-1 0 0,-1 0 0 0 0,0 0 0 0 0,0 0 0 0 0,0-1 1 0 0,0 0-1 0 0,0-1 0 0 0,0 0 0 0 0,0 0 0 0 0,-1-1 1 0 0,1 0-1 0 0,0 0 0 0 0,0-1 0 0 0,-1 0 0 0 0,-11-3 1 0 0,-25-1-635 0 0,34 4 687 0 0,1 1 0 0 0,-1-2 1 0 0,0 0-1 0 0,-18-5 0 0 0,43 13 4744 0 0,44 21-5318 0 0,123 76 548 0 0,-138-76 54 0 0,-2 2 0 0 0,42 39 0 0 0,-66-50-25 0 0,8 7-18 0 0,-22-24 41 0 0</inkml:trace>
</inkml:ink>
</file>

<file path=ppt/ink/ink4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0.648"/>
    </inkml:context>
    <inkml:brush xml:id="br0">
      <inkml:brushProperty name="width" value="0.05" units="cm"/>
      <inkml:brushProperty name="height" value="0.05" units="cm"/>
      <inkml:brushProperty name="color" value="#008C3A"/>
    </inkml:brush>
  </inkml:definitions>
  <inkml:trace contextRef="#ctx0" brushRef="#br0">1 38 4145 0 0,'0'0'993'0'0,"12"-4"806"0"0,35-6-3 0 0,0 3 0 0 0,1 1 0 0 0,86 1-1 0 0,296 2-2193 0 0,-387 0-4530 0 0</inkml:trace>
</inkml:ink>
</file>

<file path=ppt/ink/ink4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1.915"/>
    </inkml:context>
    <inkml:brush xml:id="br0">
      <inkml:brushProperty name="width" value="0.05" units="cm"/>
      <inkml:brushProperty name="height" value="0.05" units="cm"/>
      <inkml:brushProperty name="color" value="#008C3A"/>
    </inkml:brush>
  </inkml:definitions>
  <inkml:trace contextRef="#ctx0" brushRef="#br0">5 25 5529 0 0,'-4'-5'6090'0'0,"9"0"-4231"0"0,10 0-2123 0 0,-15 5 444 0 0,14-3-111 0 0,0 0 1 0 0,0 1-1 0 0,-1 1 1 0 0,1 0-1 0 0,0 1 1 0 0,0 1-1 0 0,0 0 1 0 0,24 5-1 0 0,-12-2 124 0 0,223 19-1254 0 0,-201-21-3608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7.173"/>
    </inkml:context>
    <inkml:brush xml:id="br0">
      <inkml:brushProperty name="width" value="0.05" units="cm"/>
      <inkml:brushProperty name="height" value="0.05" units="cm"/>
      <inkml:brushProperty name="color" value="#004F8B"/>
    </inkml:brush>
  </inkml:definitions>
  <inkml:trace contextRef="#ctx0" brushRef="#br0">0 1 10594 0 0,'12'1'787'0'0,"14"17"-893"0"0,-1 0 1 0 0,-1 1-1 0 0,33 35 0 0 0,15 11 14 0 0,0-7 16 0 0,78 70-72 0 0,-148-127 148 0 0,0 1 0 0 0,-1 0 0 0 0,1-1 0 0 0,0 1 0 0 0,-1 0 0 0 0,1 0 0 0 0,-1 0 0 0 0,1 0 0 0 0,-1 0 0 0 0,0 0 0 0 0,0 1 0 0 0,0-1 0 0 0,0 0 0 0 0,0 1 0 0 0,-1-1 0 0 0,1 0 0 0 0,-1 1 0 0 0,0-1 0 0 0,1 1 0 0 0,-1-1 0 0 0,0 4 0 0 0,-3 0 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4.328"/>
    </inkml:context>
    <inkml:brush xml:id="br0">
      <inkml:brushProperty name="width" value="0.05" units="cm"/>
      <inkml:brushProperty name="height" value="0.05" units="cm"/>
    </inkml:brush>
  </inkml:definitions>
  <inkml:trace contextRef="#ctx0" brushRef="#br0">10 44 4609 0 0,'-10'3'1490'0'0,"11"0"-557"0"0,9 0-147 0 0,18 1-372 0 0,-1-3 1 0 0,1 0-1 0 0,0-1 1 0 0,0-2-1 0 0,0-1 1 0 0,-1-1-1 0 0,1-1 1 0 0,-1-2-1 0 0,49-18 1 0 0,-49 13-415 0 0</inkml:trace>
</inkml:ink>
</file>

<file path=ppt/ink/ink4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3.640"/>
    </inkml:context>
    <inkml:brush xml:id="br0">
      <inkml:brushProperty name="width" value="0.05" units="cm"/>
      <inkml:brushProperty name="height" value="0.05" units="cm"/>
      <inkml:brushProperty name="color" value="#008C3A"/>
    </inkml:brush>
  </inkml:definitions>
  <inkml:trace contextRef="#ctx0" brushRef="#br0">1 41 6913 0 0,'0'0'1163'0'0,"10"-4"2370"0"0,53-1-2956 0 0,73 5 0 0 0,11 0-340 0 0,4-5-83 0 0,164-11 207 0 0,-239 6 255 0 0,-70 10-744 0 0</inkml:trace>
</inkml:ink>
</file>

<file path=ppt/ink/ink4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4.230"/>
    </inkml:context>
    <inkml:brush xml:id="br0">
      <inkml:brushProperty name="width" value="0.05" units="cm"/>
      <inkml:brushProperty name="height" value="0.05" units="cm"/>
      <inkml:brushProperty name="color" value="#008C3A"/>
    </inkml:brush>
  </inkml:definitions>
  <inkml:trace contextRef="#ctx0" brushRef="#br0">1 1 6913 0 0,'0'0'529'0'0,"20"11"-633"0"0,34 24 379 0 0,91 79 1 0 0,-124-95 129 0 0,-2 0 0 0 0,0 1 0 0 0,-1 1 0 0 0,-1 1 0 0 0,-1 1 0 0 0,-1 0 0 0 0,12 26 0 0 0,-21-34-463 0 0,0 0-1 0 0,-1 1 1 0 0,0-1 0 0 0,3 22-1 0 0,-7-29-21 0 0,0 0 0 0 0,0 1 0 0 0,-1-1 0 0 0,0 0 0 0 0,0 1 0 0 0,-1-1 0 0 0,-1 0 0 0 0,1 1 0 0 0,-1-1 0 0 0,-3 8 0 0 0,2-9-3468 0 0</inkml:trace>
</inkml:ink>
</file>

<file path=ppt/ink/ink4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4.601"/>
    </inkml:context>
    <inkml:brush xml:id="br0">
      <inkml:brushProperty name="width" value="0.05" units="cm"/>
      <inkml:brushProperty name="height" value="0.05" units="cm"/>
      <inkml:brushProperty name="color" value="#008C3A"/>
    </inkml:brush>
  </inkml:definitions>
  <inkml:trace contextRef="#ctx0" brushRef="#br0">545 2 29030 0 0,'-8'-2'-8864'0'0,"-3"7"4968"0"0,-9 10 3546 0 0,18-13 444 0 0,-67 64 447 0 0,-89 111-1 0 0,46-48-509 0 0,100-116-15 0 0,-24 26-28 0 0,2 0 0 0 0,-38 59 0 0 0,61-81-2 0 0</inkml:trace>
</inkml:ink>
</file>

<file path=ppt/ink/ink4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5.283"/>
    </inkml:context>
    <inkml:brush xml:id="br0">
      <inkml:brushProperty name="width" value="0.05" units="cm"/>
      <inkml:brushProperty name="height" value="0.05" units="cm"/>
      <inkml:brushProperty name="color" value="#008C3A"/>
    </inkml:brush>
  </inkml:definitions>
  <inkml:trace contextRef="#ctx0" brushRef="#br0">1 17 3225 0 0,'25'-4'-538'0'0,"-22"4"552"0"0,1 0 0 0 0,-1 0-1 0 0,0 0 1 0 0,1 0 0 0 0,-1 1-1 0 0,1 0 1 0 0,-1 0 0 0 0,0 0-1 0 0,1 0 1 0 0,-1 0 0 0 0,0 1-1 0 0,0-1 1 0 0,0 1 0 0 0,0 0-1 0 0,0 0 1 0 0,3 3 0 0 0,-4-4 126 0 0,-1 1 1 0 0,1-1 0 0 0,-1 1-1 0 0,0 0 1 0 0,1 0-1 0 0,-1 0 1 0 0,0 0 0 0 0,0 0-1 0 0,0 0 1 0 0,0 0-1 0 0,0 0 1 0 0,-1 0 0 0 0,1 0-1 0 0,-1 0 1 0 0,1 0-1 0 0,-1 1 1 0 0,0-1 0 0 0,0 0-1 0 0,0 0 1 0 0,0 1-1 0 0,0-1 1 0 0,0 0 0 0 0,-1 0-1 0 0,1 0 1 0 0,-1 1-1 0 0,-1 2 1 0 0,2-3 54 0 0,0-1 1 0 0,-1 1-1 0 0,0 0 1 0 0,1-1-1 0 0,-1 1 0 0 0,0-1 1 0 0,0 1-1 0 0,0-1 1 0 0,0 1-1 0 0,0-1 0 0 0,0 0 1 0 0,0 1-1 0 0,0-1 1 0 0,0 0-1 0 0,-1 0 0 0 0,1 0 1 0 0,-1 0-1 0 0,1 0 1 0 0,-1 0-1 0 0,1 0 0 0 0,-1 0 1 0 0,1-1-1 0 0,-1 1 1 0 0,0-1-1 0 0,1 1 0 0 0,-1-1 1 0 0,0 1-1 0 0,1-1 1 0 0,-1 0-1 0 0,0 0 0 0 0,-2 0 1 0 0,1-1-81 0 0,0 0 0 0 0,1 0 1 0 0,-1 0-1 0 0,1 0 0 0 0,-1 0 1 0 0,1 0-1 0 0,-1-1 0 0 0,1 0 1 0 0,0 1-1 0 0,0-1 0 0 0,0 0 1 0 0,0 0-1 0 0,0 0 0 0 0,0 0 1 0 0,0 0-1 0 0,1 0 0 0 0,-1-1 1 0 0,1 1-1 0 0,-2-3 0 0 0,2 3-156 0 0,0 0 1 0 0,0 0-1 0 0,0 0 0 0 0,0 0 0 0 0,0 0 1 0 0,1 0-1 0 0,-1 0 0 0 0,1 0 0 0 0,-1 0 1 0 0,1-1-1 0 0,0 1 0 0 0,0 0 0 0 0,0 0 0 0 0,0 0 1 0 0,0 0-1 0 0,0 0 0 0 0,1-1 0 0 0,-1 1 1 0 0,1 0-1 0 0,0-2 0 0 0,1 1-30 0 0,0 1 0 0 0,0 0 0 0 0,0-1 1 0 0,0 1-1 0 0,0 0 0 0 0,0 0 0 0 0,1 0 0 0 0,-1 1 0 0 0,1-1 0 0 0,-1 1 0 0 0,1-1 1 0 0,0 1-1 0 0,5-2 0 0 0,27-8-8 0 0,-34 11 74 0 0,1 0 1 0 0,-1-1-1 0 0,0 1 1 0 0,1 0-1 0 0,-1 0 1 0 0,1-1-1 0 0,-1 1 1 0 0,0 0-1 0 0,1 1 1 0 0,-1-1-1 0 0,1 0 1 0 0,-1 0-1 0 0,0 0 1 0 0,1 1-1 0 0,-1-1 1 0 0,1 1-1 0 0,-1-1 1 0 0,0 1 0 0 0,0 0-1 0 0,1-1 1 0 0,-1 1-1 0 0,0 0 1 0 0,1 1-1 0 0,-1-1 30 0 0,-1 0 0 0 0,0 0 0 0 0,1 0 0 0 0,-1 0 0 0 0,0 0 0 0 0,0 0 1 0 0,0 0-1 0 0,0 0 0 0 0,0 0 0 0 0,0 0 0 0 0,0 0 0 0 0,0 0 0 0 0,0 0 0 0 0,0 0 0 0 0,0 0 0 0 0,-1 0 0 0 0,1 0 0 0 0,0 0 0 0 0,-1 0 0 0 0,1 0 0 0 0,-1-1 0 0 0,1 1 0 0 0,-1 0 0 0 0,1 0 0 0 0,-1 0 0 0 0,0 0 1 0 0,1-1-1 0 0,-1 1 0 0 0,0 0 0 0 0,0-1 0 0 0,1 1 0 0 0,-1 0 0 0 0,0-1 0 0 0,-1 1 0 0 0,-1 1 213 0 0,1 0 1 0 0,-1-1-1 0 0,1 1 1 0 0,-1-1-1 0 0,0 1 0 0 0,0-1 1 0 0,1 0-1 0 0,-1 0 1 0 0,0-1-1 0 0,-5 2 1 0 0,5-2-244 0 0,1 0 0 0 0,-1 0 0 0 0,0 0 0 0 0,1-1 0 0 0,-1 1 0 0 0,1 0 0 0 0,-1-1 0 0 0,1 0 0 0 0,-1 0 0 0 0,1 0 0 0 0,0 0 0 0 0,-1 0 0 0 0,1 0 0 0 0,0 0 0 0 0,0-1 0 0 0,0 1 1 0 0,0-1-1 0 0,0 0 0 0 0,0 0 0 0 0,0 1 0 0 0,1-1 0 0 0,-1 0 0 0 0,-1-3 0 0 0</inkml:trace>
</inkml:ink>
</file>

<file path=ppt/ink/ink4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6.164"/>
    </inkml:context>
    <inkml:brush xml:id="br0">
      <inkml:brushProperty name="width" value="0.05" units="cm"/>
      <inkml:brushProperty name="height" value="0.05" units="cm"/>
      <inkml:brushProperty name="color" value="#008C3A"/>
    </inkml:brush>
  </inkml:definitions>
  <inkml:trace contextRef="#ctx0" brushRef="#br0">6 61 6225 0 0,'0'0'479'0'0,"0"-1"-286"0"0,0 0 75 0 0,0 0 0 0 0,0 0-1 0 0,0 0 1 0 0,0 0-1 0 0,1 0 1 0 0,-1 0-1 0 0,0 0 1 0 0,1 0 0 0 0,-1 0-1 0 0,0 0 1 0 0,1 0-1 0 0,-1 0 1 0 0,1 0-1 0 0,-1 1 1 0 0,1-1 0 0 0,1-1-1 0 0,0 0-157 0 0,-1 1 0 0 0,1 0 0 0 0,0-1 0 0 0,0 1-1 0 0,1 0 1 0 0,-1 0 0 0 0,0 0 0 0 0,0 0 0 0 0,0 1 0 0 0,1-1-1 0 0,2 0 1 0 0,2 0-194 0 0,0 0 0 0 0,0 1-1 0 0,0-1 1 0 0,0 2 0 0 0,11 0 0 0 0,-17-1 116 0 0,0 0 0 0 0,-1 0 0 0 0,1 0 0 0 0,0 0 0 0 0,-1 0 1 0 0,1 1-1 0 0,0-1 0 0 0,0 0 0 0 0,-1 0 0 0 0,1 1 0 0 0,0-1 1 0 0,-1 0-1 0 0,1 1 0 0 0,0-1 0 0 0,-1 0 0 0 0,1 1 0 0 0,-1-1 1 0 0,1 1-1 0 0,-1-1 0 0 0,1 1 0 0 0,-1-1 0 0 0,1 1 0 0 0,-1 0 1 0 0,1-1-1 0 0,-1 1 0 0 0,0-1 0 0 0,1 1 0 0 0,-1 0 0 0 0,0-1 1 0 0,1 1-1 0 0,-1 0 0 0 0,0 0 0 0 0,0-1 0 0 0,0 1 0 0 0,0 0 0 0 0,0-1 1 0 0,0 1-1 0 0,0 0 0 0 0,0 0 0 0 0,0-1 0 0 0,0 1 0 0 0,0 0 1 0 0,0 0-1 0 0,-1-1 0 0 0,1 1 0 0 0,0 0 0 0 0,0-1 0 0 0,-1 1 1 0 0,1 0-1 0 0,0-1 0 0 0,-1 1 0 0 0,1-1 0 0 0,-1 1 0 0 0,0 0 1 0 0,-2 4 384 0 0,0-1-1 0 0,0 0 1 0 0,0 0 0 0 0,-1-1 0 0 0,0 1 0 0 0,-5 3 0 0 0,6-4-318 0 0,0-1 0 0 0,-1 0 0 0 0,1 0 0 0 0,0-1-1 0 0,-1 1 1 0 0,0-1 0 0 0,1 0 0 0 0,-1 1 0 0 0,0-2 0 0 0,0 1-1 0 0,-6 0 1 0 0,9-1-94 0 0,0 0 0 0 0,-1 0-1 0 0,1 0 1 0 0,0-1 0 0 0,0 1-1 0 0,-1-1 1 0 0,1 1-1 0 0,0-1 1 0 0,0 1 0 0 0,0-1-1 0 0,-1 1 1 0 0,1-1 0 0 0,0 0-1 0 0,0 0 1 0 0,0 0 0 0 0,0 0-1 0 0,1 1 1 0 0,-1-1-1 0 0,0 0 1 0 0,0 0 0 0 0,0-1-1 0 0,1 1 1 0 0,-1 0 0 0 0,1 0-1 0 0,-1 0 1 0 0,1 0 0 0 0,-1-1-1 0 0,1 1 1 0 0,-1 0 0 0 0,1 0-1 0 0,0-1 1 0 0,0 1-1 0 0,0 0 1 0 0,0-1 0 0 0,0 1-1 0 0,0 0 1 0 0,0 0 0 0 0,1-2-1 0 0,-1 0-51 0 0,0 0 0 0 0,1-1 1 0 0,0 1-1 0 0,0 1 0 0 0,0-1 0 0 0,0 0 0 0 0,0 0 0 0 0,1 0 0 0 0,-1 0 0 0 0,1 1 0 0 0,0-1 0 0 0,0 1 0 0 0,0-1 0 0 0,0 1 1 0 0,0 0-1 0 0,0 0 0 0 0,1 0 0 0 0,-1 0 0 0 0,5-3 0 0 0,-4 3 47 0 0,0 0 0 0 0,0 0-1 0 0,0 1 1 0 0,1-1 0 0 0,-1 1 0 0 0,1 0 0 0 0,-1-1-1 0 0,1 2 1 0 0,-1-1 0 0 0,1 0 0 0 0,-1 1 0 0 0,1-1-1 0 0,0 1 1 0 0,-1 0 0 0 0,1 0 0 0 0,6 2 0 0 0,-9-2-8 0 0,0 0 0 0 0,0 0 0 0 0,0 1 0 0 0,0-1 0 0 0,0 0 0 0 0,0 1 0 0 0,0-1 0 0 0,0 1-1 0 0,0-1 1 0 0,-1 1 0 0 0,1 0 0 0 0,0-1 0 0 0,0 1 0 0 0,-1 0 0 0 0,1-1 0 0 0,0 1 0 0 0,-1 0 0 0 0,1 0 0 0 0,-1 0 0 0 0,1-1 0 0 0,-1 1 0 0 0,0 0 0 0 0,1 0 0 0 0,-1 0 0 0 0,0 0 0 0 0,1 0 0 0 0,-1 0 0 0 0,0 0 0 0 0,0 0 0 0 0,0 0 0 0 0,0 0 0 0 0,0 0 0 0 0,0 0 0 0 0,0 0 0 0 0,0 0 0 0 0,0 0 0 0 0,-1 0 0 0 0,1 0 0 0 0,0 0 0 0 0,-1 1 0 0 0,0 0 62 0 0,1-1 1 0 0,-1 1-1 0 0,0 0 1 0 0,0 0-1 0 0,0-1 1 0 0,0 1-1 0 0,-1-1 1 0 0,1 1-1 0 0,0-1 1 0 0,-1 1-1 0 0,1-1 1 0 0,-1 0 0 0 0,1 1-1 0 0,-1-1 1 0 0,1 0-1 0 0,-1 0 1 0 0,0 0-1 0 0,0 0 1 0 0,-2 0-1 0 0,0 0 82 0 0,-1-1-1 0 0,1 0 1 0 0,-1 0-1 0 0,1 0 1 0 0,0 0-1 0 0,-1-1 1 0 0,1 0-1 0 0,0 0 1 0 0,0 0-1 0 0,-1 0 1 0 0,1-1-1 0 0,-5-2 1 0 0,6 3-499 0 0</inkml:trace>
</inkml:ink>
</file>

<file path=ppt/ink/ink4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6.984"/>
    </inkml:context>
    <inkml:brush xml:id="br0">
      <inkml:brushProperty name="width" value="0.05" units="cm"/>
      <inkml:brushProperty name="height" value="0.05" units="cm"/>
      <inkml:brushProperty name="color" value="#008C3A"/>
    </inkml:brush>
  </inkml:definitions>
  <inkml:trace contextRef="#ctx0" brushRef="#br0">101 26 5985 0 0,'14'-3'-45'0'0,"-13"3"150"0"0,0 0 1 0 0,1 0-1 0 0,-1 0 0 0 0,0 1 1 0 0,0-1-1 0 0,0 0 1 0 0,0 0-1 0 0,0 1 0 0 0,0-1 1 0 0,0 0-1 0 0,0 1 0 0 0,0-1 1 0 0,0 1-1 0 0,0 0 1 0 0,0-1-1 0 0,-1 1 0 0 0,1 0 1 0 0,0-1-1 0 0,0 1 0 0 0,-1 0 1 0 0,1 0-1 0 0,0 0 1 0 0,-1 0-1 0 0,1 0 0 0 0,0 0 1 0 0,-1 0-1 0 0,0 0 0 0 0,1 0 1 0 0,-1 0-1 0 0,1 0 1 0 0,-1 0-1 0 0,0 0 0 0 0,0 0 1 0 0,0 0-1 0 0,0 0 0 0 0,0 0 1 0 0,0 0-1 0 0,0 0 1 0 0,0 0-1 0 0,0 0 0 0 0,0 0 1 0 0,0 1-1 0 0,-1-1 0 0 0,1 0 1 0 0,0 0-1 0 0,-1 0 1 0 0,1 0-1 0 0,-2 1 0 0 0,0 2 308 0 0,0 1-1 0 0,-1-1 1 0 0,1 0-1 0 0,-1 0 0 0 0,0-1 1 0 0,0 1-1 0 0,-1 0 0 0 0,1-1 1 0 0,-7 5-1 0 0,6-6-211 0 0,0 1 0 0 0,-1-1-1 0 0,1 0 1 0 0,-1-1 0 0 0,0 1 0 0 0,1-1-1 0 0,-1 0 1 0 0,0 0 0 0 0,0 0-1 0 0,0-1 1 0 0,0 0 0 0 0,-6 0 0 0 0,10 0-205 0 0,-1 0 1 0 0,1 0 0 0 0,-1 0 0 0 0,1-1 0 0 0,-1 1-1 0 0,1 0 1 0 0,0-1 0 0 0,-1 1 0 0 0,1-1 0 0 0,0 1-1 0 0,-1-1 1 0 0,1 0 0 0 0,0 0 0 0 0,0 1 0 0 0,-1-1 0 0 0,1 0-1 0 0,0 0 1 0 0,0 0 0 0 0,0 0 0 0 0,0-1 0 0 0,0 1-1 0 0,1 0 1 0 0,-1 0 0 0 0,0 0 0 0 0,0-1 0 0 0,1 1-1 0 0,-1 0 1 0 0,1-1 0 0 0,-1 1 0 0 0,1-1 0 0 0,0 1 0 0 0,-1 0-1 0 0,1-1 1 0 0,0 1 0 0 0,0-1 0 0 0,0 1 0 0 0,0-1-1 0 0,0 1 1 0 0,0-1 0 0 0,1 1 0 0 0,-1-1 0 0 0,0 1-1 0 0,1 0 1 0 0,0-2 0 0 0,1-2-131 0 0,0 1-1 0 0,0 0 1 0 0,0 0 0 0 0,1 0-1 0 0,-1 0 1 0 0,1 0 0 0 0,0 1-1 0 0,0-1 1 0 0,0 1 0 0 0,1 0-1 0 0,6-6 1 0 0,-7 7 37 0 0,1-1-1 0 0,-1 1 0 0 0,0 0 1 0 0,1 0-1 0 0,-1 0 1 0 0,1 0-1 0 0,0 1 1 0 0,0-1-1 0 0,-1 1 0 0 0,1 0 1 0 0,0 0-1 0 0,0 0 1 0 0,8 0-1 0 0,-11 1 120 0 0,1 0 0 0 0,-1 0-1 0 0,0 0 1 0 0,0 1 0 0 0,1-1 0 0 0,-1 0 0 0 0,0 1-1 0 0,0-1 1 0 0,1 0 0 0 0,-1 1 0 0 0,0-1 0 0 0,0 1-1 0 0,0 0 1 0 0,0 0 0 0 0,0-1 0 0 0,0 1-1 0 0,0 0 1 0 0,0 0 0 0 0,0 0 0 0 0,0 0 0 0 0,0 0-1 0 0,-1 0 1 0 0,1 0 0 0 0,0 0 0 0 0,-1 0-1 0 0,1 0 1 0 0,-1 0 0 0 0,1 1 0 0 0,-1-1 0 0 0,1 0-1 0 0,-1 0 1 0 0,0 1 0 0 0,0-1 0 0 0,0 0-1 0 0,0 0 1 0 0,0 1 0 0 0,0-1 0 0 0,0 0 0 0 0,0 0-1 0 0,0 1 1 0 0,0-1 0 0 0,-1 2 0 0 0,0 1 40 0 0,0-1 0 0 0,0 0 1 0 0,-1 0-1 0 0,1 0 1 0 0,-1 1-1 0 0,1-2 1 0 0,-1 1-1 0 0,0 0 0 0 0,0 0 1 0 0,0 0-1 0 0,-1-1 1 0 0,1 1-1 0 0,-1-1 0 0 0,1 0 1 0 0,-4 3-1 0 0,0-3-11 0 0,-1 1-284 0 0</inkml:trace>
</inkml:ink>
</file>

<file path=ppt/ink/ink4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49.962"/>
    </inkml:context>
    <inkml:brush xml:id="br0">
      <inkml:brushProperty name="width" value="0.05" units="cm"/>
      <inkml:brushProperty name="height" value="0.05" units="cm"/>
      <inkml:brushProperty name="color" value="#008C3A"/>
    </inkml:brush>
  </inkml:definitions>
  <inkml:trace contextRef="#ctx0" brushRef="#br0">78 0 1840 0 0,'-7'1'9006'0'0,"3"0"-8926"0"0,-30 8 1062 0 0,32-9-1124 0 0,0 1 0 0 0,1-1 0 0 0,-1 1-1 0 0,0-1 1 0 0,0 0 0 0 0,0 0 0 0 0,1 0 0 0 0,-1 0 0 0 0,0 0 0 0 0,0-1 0 0 0,1 1 0 0 0,-1-1 0 0 0,0 1 0 0 0,0-1 0 0 0,1 1 0 0 0,-4-3 0 0 0,23 20-2893 0 0,-6-9 2675 0 0</inkml:trace>
</inkml:ink>
</file>

<file path=ppt/ink/ink4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50.696"/>
    </inkml:context>
    <inkml:brush xml:id="br0">
      <inkml:brushProperty name="width" value="0.05" units="cm"/>
      <inkml:brushProperty name="height" value="0.05" units="cm"/>
      <inkml:brushProperty name="color" value="#008C3A"/>
    </inkml:brush>
  </inkml:definitions>
  <inkml:trace contextRef="#ctx0" brushRef="#br0">154 53 3681 0 0,'0'-3'185'0'0,"1"0"0"0"0,0 0 0 0 0,0 1 1 0 0,0-1-1 0 0,0 0 0 0 0,1 1 0 0 0,-1-1 1 0 0,1 1-1 0 0,-1 0 0 0 0,1 0 0 0 0,0-1 1 0 0,0 1-1 0 0,0 0 0 0 0,3-2 0 0 0,-4 3-54 0 0,0 0 0 0 0,0 0 1 0 0,0 0-1 0 0,0 0 0 0 0,0 0 0 0 0,0 0 0 0 0,1 0 0 0 0,-1 0 0 0 0,0 1 0 0 0,1-1 0 0 0,-1 0 0 0 0,1 1 1 0 0,-1-1-1 0 0,0 1 0 0 0,1 0 0 0 0,0-1 0 0 0,-1 1 0 0 0,1 0 0 0 0,-1 0 0 0 0,1 0 0 0 0,-1 0 1 0 0,1 0-1 0 0,-1 0 0 0 0,1 0 0 0 0,-1 1 0 0 0,1-1 0 0 0,2 2 0 0 0,0 2-32 0 0,1 0 1 0 0,-1 0-1 0 0,0 0 0 0 0,-1 1 0 0 0,1 0 0 0 0,-1 0 1 0 0,0 0-1 0 0,0 0 0 0 0,0 0 0 0 0,2 7 1 0 0,2 8 651 0 0,8 29 0 0 0,-3 10-44 0 0,-2 0 0 0 0,-3 1 0 0 0,-2 0 0 0 0,-4 0 0 0 0,-1 0 0 0 0,-16 109 0 0 0,10-133-685 0 0,-1-1-1 0 0,-2 0 1 0 0,-1 0-1 0 0,-2-1 1 0 0,-1 0-1 0 0,-2-1 1 0 0,-1-1-1 0 0,-1 0 1 0 0,-2-1 0 0 0,-1-1-1 0 0,-1-1 1 0 0,-42 43-1 0 0,14-22 11 0 0,25-27-181 0 0</inkml:trace>
</inkml:ink>
</file>

<file path=ppt/ink/ink4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5:51.572"/>
    </inkml:context>
    <inkml:brush xml:id="br0">
      <inkml:brushProperty name="width" value="0.05" units="cm"/>
      <inkml:brushProperty name="height" value="0.05" units="cm"/>
      <inkml:brushProperty name="color" value="#008C3A"/>
    </inkml:brush>
  </inkml:definitions>
  <inkml:trace contextRef="#ctx0" brushRef="#br0">170 33 2304 0 0,'0'-1'252'0'0,"0"0"0"0"0,0 0-1 0 0,0 0 1 0 0,0-1-1 0 0,1 1 1 0 0,-1 0 0 0 0,0 0-1 0 0,1 0 1 0 0,-1 0-1 0 0,1 0 1 0 0,-1 0 0 0 0,1 0-1 0 0,-1 1 1 0 0,1-1-1 0 0,0 0 1 0 0,-1 0 0 0 0,1 0-1 0 0,0 0 1 0 0,0 1-1 0 0,-1-1 1 0 0,1 0 0 0 0,1 0-1 0 0,1 0-84 0 0,0-1 1 0 0,0 1-1 0 0,0 0 0 0 0,0 0 0 0 0,0 0 0 0 0,0 0 0 0 0,6 0 1 0 0,1 0-246 0 0,0 0 0 0 0,1 1 0 0 0,-1 1 0 0 0,11 1 0 0 0,-9 0 105 0 0,1 1 0 0 0,-1 0 0 0 0,0 1 0 0 0,0 0 0 0 0,23 12 0 0 0,-32-14-3 0 0,1-1 0 0 0,-1 1 0 0 0,1 1 0 0 0,-1-1 0 0 0,0 0 0 0 0,1 1 0 0 0,-1 0 0 0 0,-1 0 0 0 0,1 0 0 0 0,0 0 0 0 0,-1 0 0 0 0,1 0 1 0 0,-1 1-1 0 0,0-1 0 0 0,0 1 0 0 0,-1 0 0 0 0,1-1 0 0 0,-1 1 0 0 0,1 0 0 0 0,-1 0 0 0 0,0 0 0 0 0,0 6 0 0 0,-1-7 139 0 0,-1 0-1 0 0,1 0 1 0 0,-1 0-1 0 0,0-1 1 0 0,0 1-1 0 0,0 0 1 0 0,-1 0-1 0 0,1-1 1 0 0,0 1-1 0 0,-1-1 1 0 0,0 0-1 0 0,0 1 1 0 0,1-1-1 0 0,-1 0 1 0 0,-1 0-1 0 0,-3 3 1 0 0,-41 29 2101 0 0,42-31-2221 0 0,-20 11 66 0 0,-1 0 0 0 0,0-2-1 0 0,-1-1 1 0 0,-1-1 0 0 0,1-1-1 0 0,-2-2 1 0 0,1 0 0 0 0,-1-2-1 0 0,1-1 1 0 0,-44 0-1 0 0,198-15-313 0 0,-38 1 90 0 0,265 0-922 0 0,-312 12-4215 0 0</inkml:trace>
</inkml:ink>
</file>

<file path=ppt/ink/ink4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4.176"/>
    </inkml:context>
    <inkml:brush xml:id="br0">
      <inkml:brushProperty name="width" value="0.05" units="cm"/>
      <inkml:brushProperty name="height" value="0.05" units="cm"/>
      <inkml:brushProperty name="color" value="#008C3A"/>
    </inkml:brush>
  </inkml:definitions>
  <inkml:trace contextRef="#ctx0" brushRef="#br0">205 5 3225 0 0,'-4'-4'16777'0'0,"-7"11"-14202"0"0,-3 9-5460 0 0,6-6 4311 0 0,-137 196-4196 0 0,122-176-3896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4.643"/>
    </inkml:context>
    <inkml:brush xml:id="br0">
      <inkml:brushProperty name="width" value="0.05" units="cm"/>
      <inkml:brushProperty name="height" value="0.05" units="cm"/>
    </inkml:brush>
  </inkml:definitions>
  <inkml:trace contextRef="#ctx0" brushRef="#br0">217 1 3169 0 0,'-12'57'720'0'0,"-25"136"4157"0"0,-75 223 0 0 0,111-410-4662 0 0,-2 4-40 0 0,-1 1 1 0 0,1-1 0 0 0,-2 0-1 0 0,1 0 1 0 0,-2 0 0 0 0,-8 12-1 0 0,14-21-136 0 0,0-1 0 0 0,0 0 1 0 0,0 0-1 0 0,0 0 0 0 0,-1 0 0 0 0,1 1 0 0 0,0-1 0 0 0,0 0 0 0 0,0 0 1 0 0,0 0-1 0 0,0 0 0 0 0,-1 1 0 0 0,1-1 0 0 0,0 0 0 0 0,0 0 0 0 0,0 0 1 0 0,0 0-1 0 0,-1 0 0 0 0,1 0 0 0 0,0 0 0 0 0,0 0 0 0 0,-1 0 0 0 0,1 1 0 0 0,0-1 1 0 0,0 0-1 0 0,0 0 0 0 0,-1 0 0 0 0,1 0 0 0 0,0 0 0 0 0,0 0 0 0 0,0 0 1 0 0,-1-1-1 0 0,1 1 0 0 0,0 0 0 0 0,0 0 0 0 0,0 0 0 0 0,-1 0 0 0 0,1 0 1 0 0,0 0-1 0 0,0 0 0 0 0,0 0 0 0 0,-1 0 0 0 0,1-1 0 0 0,0 1 0 0 0,0 0 0 0 0,0 0 1 0 0,-5-14 861 0 0,3-16 203 0 0,3 18-1071 0 0,0 0 0 0 0,1-1-1 0 0,1 1 1 0 0,0 1 0 0 0,1-1-1 0 0,0 0 1 0 0,1 1 0 0 0,0 0 0 0 0,0 0-1 0 0,1 0 1 0 0,1 1 0 0 0,0 0 0 0 0,0 0-1 0 0,1 0 1 0 0,1 1 0 0 0,-1 0 0 0 0,1 1-1 0 0,1 0 1 0 0,-1 1 0 0 0,1 0-1 0 0,18-10 1 0 0,-26 16-35 0 0,-1 0 0 0 0,0 1 0 0 0,1-1 0 0 0,-1 0 0 0 0,1 1 0 0 0,-1-1 1 0 0,1 1-1 0 0,-1-1 0 0 0,1 1 0 0 0,-1 0 0 0 0,1 0 0 0 0,-1 0 0 0 0,1 0 0 0 0,0 0 0 0 0,-1 0 0 0 0,1 0 0 0 0,-1 0 0 0 0,1 1 0 0 0,-1-1 0 0 0,1 0 0 0 0,-1 1 0 0 0,3 1 0 0 0,-3-1-4 0 0,1 0-1 0 0,-1 1 0 0 0,1-1 1 0 0,-1 1-1 0 0,0-1 1 0 0,1 1-1 0 0,-1-1 0 0 0,0 1 1 0 0,0 0-1 0 0,0 0 1 0 0,-1 0-1 0 0,1 0 0 0 0,0-1 1 0 0,0 5-1 0 0,1 5-17 0 0,-1 0 0 0 0,0 0 0 0 0,0-1 0 0 0,-1 1 0 0 0,-1 11 0 0 0,-12 85-324 0 0,2-64-5676 0 0,8-34 426 0 0</inkml:trace>
</inkml:ink>
</file>

<file path=ppt/ink/ink4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6.137"/>
    </inkml:context>
    <inkml:brush xml:id="br0">
      <inkml:brushProperty name="width" value="0.05" units="cm"/>
      <inkml:brushProperty name="height" value="0.05" units="cm"/>
      <inkml:brushProperty name="color" value="#008C3A"/>
    </inkml:brush>
  </inkml:definitions>
  <inkml:trace contextRef="#ctx0" brushRef="#br0">449 124 3225 0 0,'3'-5'494'0'0,"-1"1"0"0"0,0-1 0 0 0,-1 1 0 0 0,1-1 0 0 0,-1 0 1 0 0,0 1-1 0 0,0-1 0 0 0,0 0 0 0 0,-1 0 0 0 0,0 0 0 0 0,0 1 1 0 0,0-1-1 0 0,0 0 0 0 0,-2-5 0 0 0,1 7-309 0 0,1 1-1 0 0,-2-1 1 0 0,1 1 0 0 0,0-1-1 0 0,0 1 1 0 0,-1 0-1 0 0,1-1 1 0 0,-1 1 0 0 0,0 0-1 0 0,0 0 1 0 0,1 0 0 0 0,-2 0-1 0 0,1 0 1 0 0,0 1-1 0 0,0-1 1 0 0,0 1 0 0 0,-1-1-1 0 0,1 1 1 0 0,-1 0 0 0 0,1 0-1 0 0,-1 0 1 0 0,1 0-1 0 0,-1 0 1 0 0,0 1 0 0 0,1-1-1 0 0,-5 0 1 0 0,-7 0-313 0 0,1 0 0 0 0,-1 1 1 0 0,0 1-1 0 0,0 0 0 0 0,1 1 0 0 0,-1 0 0 0 0,0 1 1 0 0,-19 7-1 0 0,5 0-568 0 0,0 2 1 0 0,-48 26-1 0 0,64-31 659 0 0,1 0-1 0 0,-1 1 0 0 0,2 1 0 0 0,-1-1 1 0 0,1 2-1 0 0,0-1 0 0 0,1 2 0 0 0,-10 13 1 0 0,15-20 32 0 0,1 1-1 0 0,1 0 1 0 0,-1 0 0 0 0,1 0 0 0 0,0 0 0 0 0,0 0-1 0 0,0 0 1 0 0,1 1 0 0 0,0-1 0 0 0,0 1 0 0 0,0-1 0 0 0,1 1-1 0 0,-1-1 1 0 0,1 1 0 0 0,1-1 0 0 0,-1 1 0 0 0,1-1-1 0 0,0 1 1 0 0,0-1 0 0 0,0 0 0 0 0,1 1 0 0 0,4 8 0 0 0,3 2-32 0 0,0-1 0 0 0,0 0 0 0 0,2 0 1 0 0,17 18-1 0 0,55 50-204 0 0,-50-51 192 0 0,6 4 4 0 0,44 46 54 0 0,-75-74 13 0 0,-1 2 1 0 0,0-1-1 0 0,0 1 1 0 0,-1 0 0 0 0,-1 0-1 0 0,0 1 1 0 0,7 18-1 0 0,-11-27-15 0 0,-1 1-1 0 0,1 0 1 0 0,-1-1-1 0 0,0 1 1 0 0,1 0-1 0 0,-1-1 1 0 0,0 1-1 0 0,-1 0 1 0 0,1-1-1 0 0,0 1 1 0 0,-1 0-1 0 0,0-1 1 0 0,1 1-1 0 0,-1-1 1 0 0,0 1-1 0 0,-2 2 1 0 0,0 0 93 0 0,0-1 1 0 0,0 0 0 0 0,0 0 0 0 0,0 0 0 0 0,-1 0 0 0 0,0-1 0 0 0,0 1 0 0 0,-4 2-1 0 0,-5 3 472 0 0,-1-1 0 0 0,-1 0 0 0 0,1-1 0 0 0,-23 7 0 0 0,3-2 139 0 0,-44 10 0 0 0,69-20-761 0 0,-1 0-1 0 0,0-1 1 0 0,1 0 0 0 0,-1-1-1 0 0,0 0 1 0 0,0 0-1 0 0,0-1 1 0 0,0 0-1 0 0,-16-5 1 0 0,18 2-834 0 0,2-2-270 0 0</inkml:trace>
</inkml:ink>
</file>

<file path=ppt/ink/ink4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6.541"/>
    </inkml:context>
    <inkml:brush xml:id="br0">
      <inkml:brushProperty name="width" value="0.05" units="cm"/>
      <inkml:brushProperty name="height" value="0.05" units="cm"/>
      <inkml:brushProperty name="color" value="#008C3A"/>
    </inkml:brush>
  </inkml:definitions>
  <inkml:trace contextRef="#ctx0" brushRef="#br0">418 17 6337 0 0,'-2'-2'72'0'0,"-1"0"-1"0"0,0 0 0 0 0,1 1 0 0 0,-1-1 0 0 0,0 1 1 0 0,0 0-1 0 0,0-1 0 0 0,0 1 0 0 0,0 1 0 0 0,0-1 1 0 0,0 0-1 0 0,0 1 0 0 0,-1 0 0 0 0,1-1 0 0 0,0 1 1 0 0,-5 1-1 0 0,-8 1 570 0 0,-32 6 0 0 0,36-5-394 0 0,-15 2-167 0 0,1 2 1 0 0,0 1-1 0 0,1 1 1 0 0,0 1 0 0 0,0 1-1 0 0,1 2 1 0 0,1 0-1 0 0,-28 20 1 0 0,48-30-82 0 0,1-1 0 0 0,-1 0 1 0 0,0 1-1 0 0,1-1 0 0 0,-1 1 0 0 0,1 0 0 0 0,0 0 0 0 0,0 0 0 0 0,0 0 0 0 0,0 0 1 0 0,1 1-1 0 0,-1-1 0 0 0,1 0 0 0 0,0 1 0 0 0,0-1 0 0 0,-1 7 0 0 0,2-6-10 0 0,0 1-1 0 0,0 0 0 0 0,0-1 0 0 0,1 1 0 0 0,0-1 0 0 0,0 1 0 0 0,0-1 0 0 0,0 1 0 0 0,1-1 0 0 0,0 0 1 0 0,0 1-1 0 0,4 6 0 0 0,13 17-85 0 0,1-1 0 0 0,37 39 0 0 0,-38-47 97 0 0,-2 0 0 0 0,-1 1 0 0 0,0 1 0 0 0,-2 0 0 0 0,20 38 0 0 0,-32-56 19 0 0,-1 0-1 0 0,0 0 1 0 0,0 1-1 0 0,0-1 1 0 0,0 0-1 0 0,0 1 1 0 0,-1-1-1 0 0,1 0 1 0 0,-1 1-1 0 0,0-1 1 0 0,0 1-1 0 0,0-1 1 0 0,-1 0-1 0 0,1 1 1 0 0,-1-1-1 0 0,0 0 1 0 0,0 1-1 0 0,0-1 1 0 0,0 0-1 0 0,-4 6 1 0 0,1-3 132 0 0,-1 0 1 0 0,0 0-1 0 0,0-1 0 0 0,0 0 1 0 0,-1 0-1 0 0,0 0 0 0 0,0 0 1 0 0,-9 4-1 0 0,2-1-41 0 0,0 0 0 0 0,-1-2 1 0 0,1 0-1 0 0,-1 0 0 0 0,-1-1 0 0 0,1-1 0 0 0,-23 4 1 0 0,18-5-4420 0 0</inkml:trace>
</inkml:ink>
</file>

<file path=ppt/ink/ink4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7.427"/>
    </inkml:context>
    <inkml:brush xml:id="br0">
      <inkml:brushProperty name="width" value="0.05" units="cm"/>
      <inkml:brushProperty name="height" value="0.05" units="cm"/>
      <inkml:brushProperty name="color" value="#008C3A"/>
    </inkml:brush>
  </inkml:definitions>
  <inkml:trace contextRef="#ctx0" brushRef="#br0">5 129 5529 0 0,'0'0'88'0'0,"0"0"0"0"0,-1 0 1 0 0,1-1-1 0 0,0 1 0 0 0,0 0 0 0 0,-1 0 0 0 0,1 0 0 0 0,0-1 0 0 0,0 1 1 0 0,0 0-1 0 0,-1 0 0 0 0,1 0 0 0 0,0-1 0 0 0,0 1 0 0 0,0 0 0 0 0,-1 0 1 0 0,1-1-1 0 0,0 1 0 0 0,0 0 0 0 0,0-1 0 0 0,0 1 0 0 0,0 0 0 0 0,0 0 0 0 0,0-1 1 0 0,0 1-1 0 0,0 0 0 0 0,0-1 0 0 0,0 1 0 0 0,0 0 0 0 0,0-1 0 0 0,0 1 1 0 0,0 0-1 0 0,0 0 0 0 0,0-1 0 0 0,0 1 0 0 0,0 0 0 0 0,0-1 0 0 0,0 1 1 0 0,1 0-1 0 0,-1 0 0 0 0,0-1 0 0 0,0 1 0 0 0,16-11 1341 0 0,31-6-1089 0 0,-40 15 6 0 0,336-80 2554 0 0,-321 78-2895 0 0,-11 3-29 0 0,-9 4-103 0 0,-15 8-121 0 0,7-5 290 0 0,-47 45-65 0 0,3 3-1 0 0,2 2 1 0 0,3 2 0 0 0,2 2 0 0 0,-38 72 0 0 0,68-108 23 0 0,1 1-1 0 0,1 0 1 0 0,1 0-1 0 0,2 1 1 0 0,0 0 0 0 0,-5 37-1 0 0,12-52 2 0 0,0 1-1 0 0,1-1 0 0 0,0 0 1 0 0,1 0-1 0 0,0 0 0 0 0,1 1 1 0 0,5 19-1 0 0,-4-23 1 0 0,0-1 0 0 0,0 0-1 0 0,1 0 1 0 0,0 0 0 0 0,0 0 0 0 0,0 0 0 0 0,1-1 0 0 0,0 0-1 0 0,0 0 1 0 0,1 0 0 0 0,0-1 0 0 0,8 7 0 0 0,-10-9 72 0 0,0-1-1 0 0,0 1 1 0 0,1-1 0 0 0,-1 0 0 0 0,1 0 0 0 0,-1 0 0 0 0,1 0 0 0 0,0-1-1 0 0,0 0 1 0 0,0 0 0 0 0,0 0 0 0 0,0-1 0 0 0,0 1 0 0 0,0-1 0 0 0,0 0 0 0 0,0-1-1 0 0,0 1 1 0 0,0-1 0 0 0,-1 0 0 0 0,11-3 0 0 0,-8 1-130 0 0,1-1 1 0 0,-1 1-1 0 0,1-1 0 0 0,-1-1 1 0 0,0 1-1 0 0,-1-1 1 0 0,1 0-1 0 0,-1-1 0 0 0,0 1 1 0 0,0-1-1 0 0,9-12 0 0 0,-5 1-5221 0 0</inkml:trace>
</inkml:ink>
</file>

<file path=ppt/ink/ink4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7.790"/>
    </inkml:context>
    <inkml:brush xml:id="br0">
      <inkml:brushProperty name="width" value="0.05" units="cm"/>
      <inkml:brushProperty name="height" value="0.05" units="cm"/>
      <inkml:brushProperty name="color" value="#008C3A"/>
    </inkml:brush>
  </inkml:definitions>
  <inkml:trace contextRef="#ctx0" brushRef="#br0">9 55 2761 0 0,'-9'-1'6262'0'0,"17"-2"-3326"0"0,22-5-1909 0 0,-27 7-877 0 0,166-28 235 0 0,-121 22-1138 0 0,-9 2-3781 0 0</inkml:trace>
</inkml:ink>
</file>

<file path=ppt/ink/ink4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8.167"/>
    </inkml:context>
    <inkml:brush xml:id="br0">
      <inkml:brushProperty name="width" value="0.05" units="cm"/>
      <inkml:brushProperty name="height" value="0.05" units="cm"/>
      <inkml:brushProperty name="color" value="#008C3A"/>
    </inkml:brush>
  </inkml:definitions>
  <inkml:trace contextRef="#ctx0" brushRef="#br0">31 44 7370 0 0,'0'0'118'0'0,"0"0"0"0"0,0 0 0 0 0,0 0 1 0 0,-1-1-1 0 0,1 1 0 0 0,0 0 0 0 0,0 0 1 0 0,0 0-1 0 0,-1 0 0 0 0,1 0 0 0 0,0 0 0 0 0,0 0 1 0 0,0 0-1 0 0,0 0 0 0 0,-1-1 0 0 0,1 1 1 0 0,0 0-1 0 0,0 0 0 0 0,0 0 0 0 0,0 0 1 0 0,0-1-1 0 0,0 1 0 0 0,0 0 0 0 0,-1 0 1 0 0,1 0-1 0 0,0 0 0 0 0,0-1 0 0 0,0 1 1 0 0,0 0-1 0 0,0 0 0 0 0,0 0 0 0 0,0-1 1 0 0,0 1-1 0 0,0 0 0 0 0,0 0 0 0 0,0 0 0 0 0,0-1 1 0 0,0 1-1 0 0,0 0 0 0 0,0 0 0 0 0,0 0 1 0 0,0-1-1 0 0,0 1 0 0 0,1 0 0 0 0,9-7 1300 0 0,10 1-1535 0 0,10-1 33 0 0,1 1 0 0 0,0 1-1 0 0,1 2 1 0 0,-1 1 0 0 0,1 2 0 0 0,40 4 0 0 0,-56-3-475 0 0</inkml:trace>
  <inkml:trace contextRef="#ctx0" brushRef="#br0" timeOffset="1">1 188 6449 0 0,'8'2'2475'0'0,"42"0"-3733"0"0,159-14-1475 0 0,-29 1-72 0 0,-126 9 2765 0 0</inkml:trace>
</inkml:ink>
</file>

<file path=ppt/ink/ink4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8.758"/>
    </inkml:context>
    <inkml:brush xml:id="br0">
      <inkml:brushProperty name="width" value="0.05" units="cm"/>
      <inkml:brushProperty name="height" value="0.05" units="cm"/>
      <inkml:brushProperty name="color" value="#008C3A"/>
    </inkml:brush>
  </inkml:definitions>
  <inkml:trace contextRef="#ctx0" brushRef="#br0">523 110 7834 0 0,'-4'-9'405'0'0,"-1"1"0"0"0,0-1 1 0 0,0 1-1 0 0,-1-1 0 0 0,0 2 1 0 0,-1-1-1 0 0,1 1 0 0 0,-16-13 1 0 0,17 17-478 0 0,0 0 1 0 0,0 0 0 0 0,0 0-1 0 0,0 1 1 0 0,-1 0 0 0 0,1 0-1 0 0,-1 0 1 0 0,1 1 0 0 0,-1 0-1 0 0,0 0 1 0 0,0 0 0 0 0,0 0-1 0 0,1 1 1 0 0,-1 0 0 0 0,0 1-1 0 0,-9 1 1 0 0,-1 1-215 0 0,0 1-1 0 0,0 0 1 0 0,1 2 0 0 0,-1 0 0 0 0,1 0-1 0 0,1 2 1 0 0,0-1 0 0 0,-22 17 0 0 0,27-18 350 0 0,0 1-1 0 0,0 1 1 0 0,1-1 0 0 0,0 1 0 0 0,0 1 0 0 0,1 0 0 0 0,0 0 0 0 0,1 0 0 0 0,0 1 0 0 0,0 0-1 0 0,1 0 1 0 0,0 0 0 0 0,-4 13 0 0 0,8-17-38 0 0,0 1-1 0 0,1-1 1 0 0,0 1-1 0 0,0-1 1 0 0,0 1-1 0 0,0-1 1 0 0,1 1-1 0 0,0-1 1 0 0,1 0-1 0 0,-1 1 1 0 0,1-1-1 0 0,1 0 1 0 0,-1 0-1 0 0,1 0 1 0 0,0 0-1 0 0,0-1 1 0 0,8 10 0 0 0,6 9-424 0 0,2-2 1 0 0,34 34 0 0 0,-39-42 273 0 0,25 23 57 0 0,-10-10-22 0 0,31 38 0 0 0,-53-56 80 0 0,0 0-1 0 0,-1 0 1 0 0,0 0 0 0 0,-1 1 0 0 0,0 0 0 0 0,0 0-1 0 0,-1 1 1 0 0,0-1 0 0 0,2 13 0 0 0,-5-20 76 0 0,-1 0 1 0 0,0 0-1 0 0,0 0 1 0 0,0 0-1 0 0,0-1 1 0 0,0 1 0 0 0,0 0-1 0 0,-1 0 1 0 0,1 0-1 0 0,-1-1 1 0 0,0 1-1 0 0,0 0 1 0 0,0 0 0 0 0,0-1-1 0 0,-3 5 1 0 0,1-3 201 0 0,0 0-1 0 0,0 0 1 0 0,-1 0 0 0 0,1-1 0 0 0,-1 0 0 0 0,0 0 0 0 0,0 0 0 0 0,-6 4 0 0 0,-5 0 514 0 0,1 0 0 0 0,-1-1 0 0 0,0-1 0 0 0,-26 7 0 0 0,25-9-495 0 0,0 0 1 0 0,-1-1 0 0 0,1-1-1 0 0,0-1 1 0 0,-1 0-1 0 0,-16-2 1 0 0,23 0-647 0 0,0 1 0 0 0,0-1 0 0 0,0-1 1 0 0,1 0-1 0 0,-1 0 0 0 0,1-1 0 0 0,-1 0 0 0 0,1-1 0 0 0,0 0 0 0 0,-15-11 0 0 0,12 5-4429 0 0</inkml:trace>
</inkml:ink>
</file>

<file path=ppt/ink/ink4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9.136"/>
    </inkml:context>
    <inkml:brush xml:id="br0">
      <inkml:brushProperty name="width" value="0.05" units="cm"/>
      <inkml:brushProperty name="height" value="0.05" units="cm"/>
      <inkml:brushProperty name="color" value="#008C3A"/>
    </inkml:brush>
  </inkml:definitions>
  <inkml:trace contextRef="#ctx0" brushRef="#br0">363 3 9218 0 0,'-4'-1'127'0'0,"-1"0"1"0"0,1 1-1 0 0,0-1 0 0 0,-1 1 1 0 0,1 0-1 0 0,0 0 0 0 0,-1 1 1 0 0,1-1-1 0 0,-5 2 0 0 0,-42 12 101 0 0,41-11-17 0 0,-8 3 14 0 0,0 0-1 0 0,1 1 1 0 0,-1 1-1 0 0,1 0 1 0 0,1 2 0 0 0,0 0-1 0 0,-23 18 1 0 0,34-24-229 0 0,0 0 0 0 0,1 1 0 0 0,-1 0 1 0 0,1-1-1 0 0,0 1 0 0 0,1 1 0 0 0,-1-1 1 0 0,1 0-1 0 0,0 1 0 0 0,0 0 0 0 0,1 0 1 0 0,0 0-1 0 0,0 0 0 0 0,0 0 1 0 0,1 0-1 0 0,-1 0 0 0 0,2 1 0 0 0,-1-1 1 0 0,1 0-1 0 0,0 1 0 0 0,0-1 0 0 0,0 0 1 0 0,1 1-1 0 0,0-1 0 0 0,4 12 0 0 0,4 7-353 0 0,2-1 0 0 0,1 0-1 0 0,21 34 1 0 0,-17-32 287 0 0,-1 2 0 0 0,13 31 0 0 0,-24-47 7 0 0,3 4 123 0 0,-2 0 1 0 0,0 1-1 0 0,6 32 1 0 0,-10-45-28 0 0,-1 1 0 0 0,0-1 0 0 0,0 0 0 0 0,0 0 0 0 0,0 1 0 0 0,-1-1 0 0 0,1 0 0 0 0,-1 0 0 0 0,0 0 0 0 0,0 0 0 0 0,-1 0 0 0 0,1 0 0 0 0,-1 0 0 0 0,0 0 0 0 0,0 0 0 0 0,0-1 0 0 0,-1 1 0 0 0,1-1 0 0 0,-1 0 0 0 0,0 1 0 0 0,-5 3 0 0 0,-1 0 120 0 0,-1 0 0 0 0,0 0 1 0 0,-1-2-1 0 0,1 1 1 0 0,-1-1-1 0 0,0 0 1 0 0,0-1-1 0 0,-1-1 1 0 0,1 0-1 0 0,-1 0 1 0 0,-18 1-1 0 0,8-3-870 0 0</inkml:trace>
</inkml:ink>
</file>

<file path=ppt/ink/ink4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9.571"/>
    </inkml:context>
    <inkml:brush xml:id="br0">
      <inkml:brushProperty name="width" value="0.05" units="cm"/>
      <inkml:brushProperty name="height" value="0.05" units="cm"/>
      <inkml:brushProperty name="color" value="#008C3A"/>
    </inkml:brush>
  </inkml:definitions>
  <inkml:trace contextRef="#ctx0" brushRef="#br0">21 73 3225 0 0,'-5'-3'-394'0'0,"-10"-8"2367"0"0,15 10-1871 0 0,0 1 0 0 0,0 0 1 0 0,0-1-1 0 0,0 1 0 0 0,0-1 1 0 0,0 1-1 0 0,0 0 0 0 0,0-1 0 0 0,0 1 1 0 0,0-1-1 0 0,0 1 0 0 0,0 0 1 0 0,0-1-1 0 0,0 1 0 0 0,0 0 0 0 0,1-1 1 0 0,-1 1-1 0 0,0 0 0 0 0,0-1 1 0 0,0 1-1 0 0,0 0 0 0 0,1-1 1 0 0,-1 1-1 0 0,0 0 0 0 0,0-1 0 0 0,1 1 1 0 0,-1 0-1 0 0,0 0 0 0 0,1-1 1 0 0,-1 1-1 0 0,0 0 0 0 0,1 0 0 0 0,-1 0 1 0 0,0-1-1 0 0,1 1 0 0 0,-1 0 1 0 0,0 0-1 0 0,1 0 0 0 0,-1 0 0 0 0,1 0 1 0 0,-1 0-1 0 0,0 0 0 0 0,1 0 1 0 0,28-10 502 0 0,1 3 1 0 0,0 0-1 0 0,-1 2 1 0 0,2 1-1 0 0,36-1 0 0 0,-34 3-215 0 0,30-3-125 0 0,0 4 0 0 0,0 2 0 0 0,87 12 0 0 0,-139-10-837 0 0,-3 0-160 0 0</inkml:trace>
</inkml:ink>
</file>

<file path=ppt/ink/ink4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19.955"/>
    </inkml:context>
    <inkml:brush xml:id="br0">
      <inkml:brushProperty name="width" value="0.05" units="cm"/>
      <inkml:brushProperty name="height" value="0.05" units="cm"/>
      <inkml:brushProperty name="color" value="#008C3A"/>
    </inkml:brush>
  </inkml:definitions>
  <inkml:trace contextRef="#ctx0" brushRef="#br0">178 1 6913 0 0,'-1'0'172'0'0,"0"1"-1"0"0,0 0 1 0 0,1-1-1 0 0,-1 1 0 0 0,0 0 1 0 0,1-1-1 0 0,-1 1 0 0 0,1 0 1 0 0,-1 0-1 0 0,1-1 1 0 0,-1 1-1 0 0,1 0 0 0 0,-1 0 1 0 0,1 0-1 0 0,0 0 0 0 0,0 0 1 0 0,-1 0-1 0 0,1 0 0 0 0,0 0 1 0 0,-7 31-690 0 0,4-19 828 0 0,-12 54 962 0 0,-52 278 3686 0 0,64-309-4887 0 0,-2 0-1 0 0,-1 0 0 0 0,-2-1 0 0 0,-2 0 0 0 0,-21 53 0 0 0,27-81-25 0 0,3-5-57 0 0,0 0 0 0 0,0 0 0 0 0,0 0 0 0 0,0 1 1 0 0,0-1-1 0 0,0 0 0 0 0,1 1 0 0 0,-1-1 0 0 0,0 3 0 0 0,6-12-2295 0 0,-2 0 1507 0 0</inkml:trace>
</inkml:ink>
</file>

<file path=ppt/ink/ink4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0.323"/>
    </inkml:context>
    <inkml:brush xml:id="br0">
      <inkml:brushProperty name="width" value="0.05" units="cm"/>
      <inkml:brushProperty name="height" value="0.05" units="cm"/>
      <inkml:brushProperty name="color" value="#008C3A"/>
    </inkml:brush>
  </inkml:definitions>
  <inkml:trace contextRef="#ctx0" brushRef="#br0">1 51 14283 0 0,'1'-1'2987'0'0,"11"-5"-2053"0"0,407-36 536 0 0,-384 41-1716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4.997"/>
    </inkml:context>
    <inkml:brush xml:id="br0">
      <inkml:brushProperty name="width" value="0.05" units="cm"/>
      <inkml:brushProperty name="height" value="0.05" units="cm"/>
    </inkml:brush>
  </inkml:definitions>
  <inkml:trace contextRef="#ctx0" brushRef="#br0">1 200 1896 0 0,'31'-1'826'0'0,"-1"-1"-1"0"0,1-1 0 0 0,0-2 0 0 0,-1-1 0 0 0,0-1 0 0 0,37-14 0 0 0,-59 17-466 0 0,1 0 0 0 0,-1-1-1 0 0,0 0 1 0 0,0 0 0 0 0,-1-1 0 0 0,1 0-1 0 0,-1 0 1 0 0,9-11 0 0 0,-14 15-230 0 0,0-1 1 0 0,0 1-1 0 0,0-1 1 0 0,0 0-1 0 0,-1 0 1 0 0,1 0-1 0 0,-1 0 1 0 0,0 0-1 0 0,0 0 1 0 0,0 0-1 0 0,0-1 1 0 0,0-2-1 0 0,-1 3 0 0 0,0 1-1 0 0,0 0 0 0 0,0 0 0 0 0,-1-1 1 0 0,1 1-1 0 0,-1 0 0 0 0,1 0 1 0 0,-1 0-1 0 0,0-1 0 0 0,0 1 0 0 0,0 0 1 0 0,0 0-1 0 0,0 0 0 0 0,-1 0 1 0 0,1 1-1 0 0,0-1 0 0 0,-1 0 0 0 0,1 1 1 0 0,-4-3-1 0 0,4 3 82 0 0,-1-1 1 0 0,1 1-1 0 0,-1 0 0 0 0,0 0 1 0 0,1 0-1 0 0,-1 0 1 0 0,0 0-1 0 0,0 0 0 0 0,0 1 1 0 0,0-1-1 0 0,0 1 1 0 0,0-1-1 0 0,0 1 0 0 0,0 0 1 0 0,0-1-1 0 0,0 1 1 0 0,0 0-1 0 0,-2 1 0 0 0,0-1 10 0 0,0 1-1 0 0,0 0 1 0 0,0 0-1 0 0,0 1 1 0 0,1-1-1 0 0,-1 1 1 0 0,0 0-1 0 0,-5 3 1 0 0,0 2-44 0 0,0 0 0 0 0,1 1 1 0 0,-1 0-1 0 0,1 0 0 0 0,-10 14 1 0 0,11-11-197 0 0,0-1 1 0 0,1 1-1 0 0,0 1 1 0 0,1-1 0 0 0,0 1-1 0 0,1 0 1 0 0,0 0-1 0 0,1 0 1 0 0,0 1-1 0 0,1-1 1 0 0,-1 21 0 0 0,3-28 10 0 0,0 1 1 0 0,0-1-1 0 0,0 1 0 0 0,1 0 1 0 0,0-1-1 0 0,0 1 1 0 0,0-1-1 0 0,1 0 1 0 0,-1 1-1 0 0,1-1 1 0 0,1 0-1 0 0,-1 0 1 0 0,1 0-1 0 0,0 0 1 0 0,0 0-1 0 0,0-1 1 0 0,0 0-1 0 0,1 1 1 0 0,0-1-1 0 0,0 0 1 0 0,0-1-1 0 0,1 1 1 0 0,-1-1-1 0 0,1 0 1 0 0,-1 0-1 0 0,1 0 1 0 0,0 0-1 0 0,7 1 1 0 0,-7-2-173 0 0,0-1 0 0 0,0 0 1 0 0,0 0-1 0 0,1 0 0 0 0,-1-1 0 0 0,0 0 1 0 0,0 0-1 0 0,1 0 0 0 0,-1 0 1 0 0,0-1-1 0 0,10-3 0 0 0,10-3-6852 0 0</inkml:trace>
</inkml:ink>
</file>

<file path=ppt/ink/ink4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1.870"/>
    </inkml:context>
    <inkml:brush xml:id="br0">
      <inkml:brushProperty name="width" value="0.05" units="cm"/>
      <inkml:brushProperty name="height" value="0.05" units="cm"/>
      <inkml:brushProperty name="color" value="#008C3A"/>
    </inkml:brush>
  </inkml:definitions>
  <inkml:trace contextRef="#ctx0" brushRef="#br0">452 105 6913 0 0,'1'-7'706'0'0,"-1"0"-1"0"0,2 0 0 0 0,2-12 0 0 0,-2 14-162 0 0,0-1 1 0 0,-1 1-1 0 0,0 0 0 0 0,0-1 1 0 0,-1 1-1 0 0,0-11 1 0 0,0 15-491 0 0,0 0 1 0 0,-1 1-1 0 0,1-1 1 0 0,-1 0 0 0 0,1 0-1 0 0,-1 0 1 0 0,1 0 0 0 0,-1 0-1 0 0,0 1 1 0 0,1-1-1 0 0,-1 0 1 0 0,0 1 0 0 0,1-1-1 0 0,-1 0 1 0 0,0 1 0 0 0,0-1-1 0 0,0 1 1 0 0,0-1 0 0 0,0 1-1 0 0,0-1 1 0 0,1 1-1 0 0,-1 0 1 0 0,0 0 0 0 0,0-1-1 0 0,0 1 1 0 0,0 0 0 0 0,0 0-1 0 0,0 0 1 0 0,0 0-1 0 0,0 0 1 0 0,0 0 0 0 0,0 0-1 0 0,0 0 1 0 0,-2 1 0 0 0,-35 7 145 0 0,37-8-176 0 0,-31 11-888 0 0,0 1 1 0 0,1 1-1 0 0,-46 27 1 0 0,26-8 381 0 0,-53 43 0 0 0,95-67 560 0 0,0-1-1 0 0,0 1 1 0 0,0 0-1 0 0,-12 18 1 0 0,19-24-66 0 0,1 0 1 0 0,-1-1-1 0 0,1 1 1 0 0,0 0-1 0 0,0 0 1 0 0,0 0-1 0 0,0 1 0 0 0,0-1 1 0 0,1 0-1 0 0,-1 0 1 0 0,1 0-1 0 0,-1 1 1 0 0,1-1-1 0 0,0 0 1 0 0,0 0-1 0 0,0 1 1 0 0,0-1-1 0 0,0 0 1 0 0,0 0-1 0 0,1 1 0 0 0,-1-1 1 0 0,1 0-1 0 0,-1 0 1 0 0,1 0-1 0 0,0 1 1 0 0,0-1-1 0 0,0 0 1 0 0,0 0-1 0 0,0 0 1 0 0,1-1-1 0 0,2 5 1 0 0,10 7-115 0 0,2-1 0 0 0,-1 0 0 0 0,1-1 0 0 0,1-1 0 0 0,0-1 0 0 0,28 12 0 0 0,-16-7-85 0 0,34 21 0 0 0,-47-24 141 0 0,-3-3 42 0 0,0 0 1 0 0,0 1-1 0 0,-1 1 0 0 0,0 0 1 0 0,-1 1-1 0 0,14 16 0 0 0,-24-26 32 0 0,0 1-1 0 0,0 0 0 0 0,0 0 0 0 0,0 0 0 0 0,0 0 1 0 0,-1 0-1 0 0,1 0 0 0 0,-1 0 0 0 0,1 1 0 0 0,-1-1 1 0 0,0 0-1 0 0,0 0 0 0 0,0 0 0 0 0,0 0 0 0 0,0 0 1 0 0,0 1-1 0 0,0-1 0 0 0,-1 0 0 0 0,1 0 0 0 0,-1 0 1 0 0,0 0-1 0 0,1 0 0 0 0,-1 0 0 0 0,0 0 0 0 0,0 0 1 0 0,-1 0-1 0 0,1 0 0 0 0,0-1 0 0 0,0 1 0 0 0,-1 0 1 0 0,1-1-1 0 0,-1 1 0 0 0,-3 2 0 0 0,-6 4 587 0 0,1 1 1 0 0,-2-1-1 0 0,1-1 0 0 0,-15 7 1 0 0,19-11-235 0 0,-11 7 57 0 0,0-2-1 0 0,-1 0 0 0 0,0-1 0 0 0,-26 5 1 0 0,36-10-592 0 0,1 0-1 0 0,-1-1 1 0 0,0 0 0 0 0,1 0 0 0 0,-1-1 0 0 0,0 0 0 0 0,1-1 0 0 0,-1 0-1 0 0,1 0 1 0 0,-1-1 0 0 0,1 0 0 0 0,-15-5 0 0 0,11-1-3620 0 0,1-1-1181 0 0</inkml:trace>
</inkml:ink>
</file>

<file path=ppt/ink/ink4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2.310"/>
    </inkml:context>
    <inkml:brush xml:id="br0">
      <inkml:brushProperty name="width" value="0.05" units="cm"/>
      <inkml:brushProperty name="height" value="0.05" units="cm"/>
      <inkml:brushProperty name="color" value="#008C3A"/>
    </inkml:brush>
  </inkml:definitions>
  <inkml:trace contextRef="#ctx0" brushRef="#br0">529 11 3225 0 0,'-9'-2'600'0'0,"-1"-1"0"0"0,1 1 1 0 0,-1 1-1 0 0,0 0 0 0 0,0 0 1 0 0,1 1-1 0 0,-1 0 0 0 0,-18 3 1 0 0,-78 19 1951 0 0,95-19-2500 0 0,-28 8 481 0 0,-67 28 1 0 0,85-30-255 0 0,1 1 0 0 0,1 1 0 0 0,0 1 1 0 0,-31 26-1 0 0,47-36-229 0 0,0 0 0 0 0,1 0 0 0 0,-1 1 0 0 0,1-1 0 0 0,0 1 0 0 0,0 0-1 0 0,0-1 1 0 0,0 1 0 0 0,0 0 0 0 0,1 0 0 0 0,-1 1 0 0 0,1-1 0 0 0,0 0 0 0 0,0 0 0 0 0,0 1 0 0 0,0-1 0 0 0,0 7 0 0 0,1-6-102 0 0,0 0 1 0 0,1 0-1 0 0,0 0 1 0 0,0 0-1 0 0,0 0 1 0 0,1 0-1 0 0,-1 0 1 0 0,1-1-1 0 0,0 1 1 0 0,0 0 0 0 0,0-1-1 0 0,1 1 1 0 0,-1-1-1 0 0,5 4 1 0 0,39 45-597 0 0,-22-26 159 0 0,-1 0 0 0 0,-2 2 0 0 0,22 34 0 0 0,-42-60 500 0 0,1 1-1 0 0,-1 0 1 0 0,1-1-1 0 0,-1 1 0 0 0,0 0 1 0 0,0 0-1 0 0,-1-1 0 0 0,1 1 1 0 0,0 0-1 0 0,-1 0 1 0 0,0 0-1 0 0,0 5 0 0 0,0-6-1 0 0,-1 0 0 0 0,1 0 0 0 0,-1-1 0 0 0,0 1 0 0 0,1 0 0 0 0,-1 0 0 0 0,0-1 0 0 0,0 1 0 0 0,-1-1 0 0 0,1 1 0 0 0,0-1 0 0 0,0 0 0 0 0,-1 1 0 0 0,1-1 0 0 0,0 0 0 0 0,-1 0 0 0 0,0 0 0 0 0,1 0 0 0 0,-1 0 0 0 0,-3 1 0 0 0,-15 8-270 0 0,0-2-1 0 0,-33 10 0 0 0,35-13-3606 0 0</inkml:trace>
</inkml:ink>
</file>

<file path=ppt/ink/ink4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2.775"/>
    </inkml:context>
    <inkml:brush xml:id="br0">
      <inkml:brushProperty name="width" value="0.05" units="cm"/>
      <inkml:brushProperty name="height" value="0.05" units="cm"/>
      <inkml:brushProperty name="color" value="#008C3A"/>
    </inkml:brush>
  </inkml:definitions>
  <inkml:trace contextRef="#ctx0" brushRef="#br0">1 666 15203 0 0,'9'-17'3036'0'0,"194"-281"-2810"0"0,-83 89-3504 0 0,-111 192 2726 0 0,1 1 232 0 0,-2 0 0 0 0,0 0 0 0 0,-1-1 0 0 0,9-28 0 0 0,-16 44 317 0 0,0 1 0 0 0,0-1 0 0 0,0 1 0 0 0,1-1 0 0 0,-1 1 0 0 0,0 0 0 0 0,0-1 0 0 0,0 1 0 0 0,0-1 0 0 0,0 1 0 0 0,0-1 0 0 0,0 1 0 0 0,0-1 0 0 0,0 1 0 0 0,0-1 0 0 0,0 1 0 0 0,0-1 0 0 0,-1 1 0 0 0,1-1 0 0 0,0 1 0 0 0,0-1 0 0 0,0 1 0 0 0,-1-1 0 0 0,1 1 0 0 0,0 0 0 0 0,-1-1 0 0 0,1 1 0 0 0,0-1 0 0 0,-1 1 0 0 0,0 0 12 0 0,0-1 1 0 0,1 1-1 0 0,-1 0 0 0 0,0 0 0 0 0,0 1 0 0 0,1-1 0 0 0,-1 0 1 0 0,0 0-1 0 0,0 0 0 0 0,1 0 0 0 0,-1 1 0 0 0,0-1 0 0 0,1 0 1 0 0,-1 1-1 0 0,0-1 0 0 0,0 1 0 0 0,-26 20 117 0 0,13-6-172 0 0,2 0 0 0 0,0 1 0 0 0,0 0 0 0 0,2 1 1 0 0,0 0-1 0 0,-8 19 0 0 0,6-7 22 0 0,1 0-1 0 0,1 1 1 0 0,-6 34-1 0 0,13-47 180 0 0,0-1-1 0 0,2 1 1 0 0,0 0 0 0 0,1-1 0 0 0,0 1-1 0 0,5 21 1 0 0,-4-30-88 0 0,0 0 1 0 0,1-1-1 0 0,0 0 1 0 0,0 1-1 0 0,1-1 1 0 0,0 0-1 0 0,0 0 0 0 0,1 0 1 0 0,0 0-1 0 0,0-1 1 0 0,0 0-1 0 0,1 0 1 0 0,0 0-1 0 0,0 0 0 0 0,11 9 1 0 0,-11-12-1210 0 0</inkml:trace>
</inkml:ink>
</file>

<file path=ppt/ink/ink4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3.165"/>
    </inkml:context>
    <inkml:brush xml:id="br0">
      <inkml:brushProperty name="width" value="0.05" units="cm"/>
      <inkml:brushProperty name="height" value="0.05" units="cm"/>
      <inkml:brushProperty name="color" value="#008C3A"/>
    </inkml:brush>
  </inkml:definitions>
  <inkml:trace contextRef="#ctx0" brushRef="#br0">0 12 14283 0 0,'0'0'24'0'0,"0"-1"1"0"0,0 1-1 0 0,0 0 0 0 0,0 0 1 0 0,0-1-1 0 0,0 1 0 0 0,0 0 1 0 0,0-1-1 0 0,0 1 0 0 0,0 0 1 0 0,0 0-1 0 0,0-1 0 0 0,1 1 1 0 0,-1 0-1 0 0,0 0 0 0 0,0-1 1 0 0,0 1-1 0 0,0 0 1 0 0,0 0-1 0 0,0 0 0 0 0,1-1 1 0 0,-1 1-1 0 0,0 0 0 0 0,0 0 1 0 0,0 0-1 0 0,1-1 0 0 0,-1 1 1 0 0,0 0-1 0 0,0 0 0 0 0,1 0 1 0 0,-1 0-1 0 0,0 0 0 0 0,0-1 1 0 0,0 1-1 0 0,1 0 0 0 0,-1 0 1 0 0,0 0-1 0 0,1 0 0 0 0,-1 0 1 0 0,0 0-1 0 0,0 0 0 0 0,1 0 1 0 0,-1 0-1 0 0,0 0 0 0 0,0 0 1 0 0,1 0-1 0 0,18-1-1587 0 0,-14 1 1541 0 0,538-3-583 0 0,-489 5-4102 0 0</inkml:trace>
</inkml:ink>
</file>

<file path=ppt/ink/ink4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3.554"/>
    </inkml:context>
    <inkml:brush xml:id="br0">
      <inkml:brushProperty name="width" value="0.05" units="cm"/>
      <inkml:brushProperty name="height" value="0.05" units="cm"/>
      <inkml:brushProperty name="color" value="#008C3A"/>
    </inkml:brush>
  </inkml:definitions>
  <inkml:trace contextRef="#ctx0" brushRef="#br0">5 33 10594 0 0,'-1'0'137'0'0,"1"-1"0"0"0,0 1 0 0 0,0 0-1 0 0,0 0 1 0 0,-1 0 0 0 0,1 0 0 0 0,0 0-1 0 0,0 0 1 0 0,-1 0 0 0 0,1 0 0 0 0,0-1-1 0 0,0 1 1 0 0,0 0 0 0 0,0 0 0 0 0,-1 0-1 0 0,1-1 1 0 0,0 1 0 0 0,0 0 0 0 0,0 0 0 0 0,0 0-1 0 0,0-1 1 0 0,0 1 0 0 0,-1 0 0 0 0,1 0-1 0 0,0 0 1 0 0,0-1 0 0 0,0 1 0 0 0,0 0-1 0 0,0 0 1 0 0,0-1 0 0 0,0 1 0 0 0,0 0-1 0 0,0 0 1 0 0,0-1 0 0 0,0 1 0 0 0,0 0 0 0 0,10-4 1813 0 0,30 2-2450 0 0,-18 2 775 0 0,197-16-558 0 0,-177 13-26 0 0</inkml:trace>
</inkml:ink>
</file>

<file path=ppt/ink/ink4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4.020"/>
    </inkml:context>
    <inkml:brush xml:id="br0">
      <inkml:brushProperty name="width" value="0.05" units="cm"/>
      <inkml:brushProperty name="height" value="0.05" units="cm"/>
      <inkml:brushProperty name="color" value="#008C3A"/>
    </inkml:brush>
  </inkml:definitions>
  <inkml:trace contextRef="#ctx0" brushRef="#br0">585 111 1376 0 0,'-28'-29'5577'0'0,"18"18"-4258"0"0,-1-1-1 0 0,-1 1 0 0 0,-14-11 0 0 0,20 19-1244 0 0,1 0 0 0 0,-1 0 0 0 0,0 0 0 0 0,0 0 0 0 0,0 1 1 0 0,0 0-1 0 0,0 0 0 0 0,0 0 0 0 0,-1 1 0 0 0,1 0 0 0 0,-10 0 0 0 0,1 1-112 0 0,-1 1 0 0 0,0 0 0 0 0,1 1-1 0 0,-1 0 1 0 0,-17 6 0 0 0,25-5 1 0 0,-1 0-1 0 0,0 0 0 0 0,1 0 0 0 0,-1 1 0 0 0,1 1 1 0 0,0-1-1 0 0,1 2 0 0 0,-1-1 0 0 0,1 1 0 0 0,-8 8 1 0 0,12-12 21 0 0,1 2 1 0 0,0-1 0 0 0,0 0 0 0 0,1 0 0 0 0,-1 1-1 0 0,0-1 1 0 0,1 1 0 0 0,0-1 0 0 0,0 1 0 0 0,0 0 0 0 0,0-1-1 0 0,1 1 1 0 0,0 0 0 0 0,-1 0 0 0 0,1-1 0 0 0,0 1-1 0 0,1 0 1 0 0,-1 0 0 0 0,1-1 0 0 0,0 1 0 0 0,0 0-1 0 0,0-1 1 0 0,2 7 0 0 0,5 7-102 0 0,0 1-1 0 0,1-1 1 0 0,16 22 0 0 0,-14-21 50 0 0,28 39-124 0 0,-26-39 220 0 0,-1 0 1 0 0,0 0-1 0 0,-1 1 0 0 0,-1 1 0 0 0,-1 0 1 0 0,10 30-1 0 0,-18-46 13 0 0,-1 0 0 0 0,1 0 1 0 0,-1 0-1 0 0,0 1 0 0 0,0-1 0 0 0,0 0 1 0 0,-1 0-1 0 0,0 1 0 0 0,1-1 0 0 0,-1 0 1 0 0,-1 0-1 0 0,1 0 0 0 0,-1 0 0 0 0,1 0 1 0 0,-1-1-1 0 0,0 1 0 0 0,-1 0 0 0 0,1-1 1 0 0,0 1-1 0 0,-1-1 0 0 0,0 0 0 0 0,0 0 1 0 0,0 0-1 0 0,0 0 0 0 0,-5 3 0 0 0,-7 4 567 0 0,1-1-1 0 0,-1 0 0 0 0,-1-1 0 0 0,-30 12 0 0 0,29-14-323 0 0,0-1 0 0 0,0 0 0 0 0,-1-1 0 0 0,-23 2 0 0 0,33-6-465 0 0,1 1 0 0 0,-1-1 0 0 0,0 0 0 0 0,0 0 0 0 0,1-1 0 0 0,-1 0 0 0 0,0-1 0 0 0,1 1 0 0 0,0-2 0 0 0,-1 1 0 0 0,1-1 0 0 0,-11-5 0 0 0,9 0-1457 0 0,2-1-3236 0 0</inkml:trace>
</inkml:ink>
</file>

<file path=ppt/ink/ink4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4.546"/>
    </inkml:context>
    <inkml:brush xml:id="br0">
      <inkml:brushProperty name="width" value="0.05" units="cm"/>
      <inkml:brushProperty name="height" value="0.05" units="cm"/>
      <inkml:brushProperty name="color" value="#008C3A"/>
    </inkml:brush>
  </inkml:definitions>
  <inkml:trace contextRef="#ctx0" brushRef="#br0">529 17 9218 0 0,'-3'-2'155'0'0,"0"0"0"0"0,0 0 0 0 0,0 1 0 0 0,0-1 0 0 0,0 1 0 0 0,0 0 0 0 0,0 0 0 0 0,-1 0 0 0 0,1 0 0 0 0,0 0 0 0 0,-1 1 0 0 0,1-1 0 0 0,-1 1 1 0 0,1 0-1 0 0,0 0 0 0 0,-1 0 0 0 0,-4 1 0 0 0,-10 2 538 0 0,-34 9 1 0 0,45-10-583 0 0,-18 4-38 0 0,0 2 0 0 0,1 1 0 0 0,1 1 0 0 0,-1 1 0 0 0,1 1 0 0 0,1 1 0 0 0,-31 23 0 0 0,49-33-79 0 0,0 1 0 0 0,0-1 0 0 0,0 1 0 0 0,1 0 0 0 0,0 0 0 0 0,0 0 0 0 0,0 1 0 0 0,0-1 0 0 0,0 1 0 0 0,1-1 0 0 0,0 1 0 0 0,0 0 0 0 0,0 0 0 0 0,1 0 0 0 0,0 0 0 0 0,0 0 0 0 0,0 0 0 0 0,0 0 0 0 0,1 10 0 0 0,1-5-36 0 0,0 0-1 0 0,1 0 0 0 0,1-1 1 0 0,-1 1-1 0 0,2 0 0 0 0,-1-1 0 0 0,1 0 1 0 0,1 0-1 0 0,6 11 0 0 0,31 43-399 0 0,-29-46 413 0 0,-1 0 1 0 0,-1 1 0 0 0,0 1 0 0 0,-2-1 0 0 0,0 2-1 0 0,7 20 1 0 0,-16-39 46 0 0,0 0 0 0 0,0 1 1 0 0,1-1-1 0 0,-1 0 0 0 0,0 0 0 0 0,0 0 0 0 0,0 0 1 0 0,0 1-1 0 0,-1-1 0 0 0,1 0 0 0 0,0 0 0 0 0,0 0 0 0 0,-1 0 1 0 0,1 1-1 0 0,0-1 0 0 0,-1 0 0 0 0,1 0 0 0 0,-1 0 1 0 0,0 0-1 0 0,1 0 0 0 0,-1 0 0 0 0,0 0 0 0 0,0 0 1 0 0,-2 1 135 0 0,1 0 0 0 0,-1 0 0 0 0,1 0 0 0 0,-1-1 0 0 0,1 0 1 0 0,-1 1-1 0 0,0-1 0 0 0,0 0 0 0 0,-3 1 0 0 0,-8 1 590 0 0,0-1-1 0 0,-1 0 1 0 0,-14 0 0 0 0,22-1-640 0 0,-13-1 148 0 0,1 0-1 0 0,-29-4 1 0 0,-9-7-2659 0 0,35 5-3532 0 0</inkml:trace>
</inkml:ink>
</file>

<file path=ppt/ink/ink4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5.798"/>
    </inkml:context>
    <inkml:brush xml:id="br0">
      <inkml:brushProperty name="width" value="0.05" units="cm"/>
      <inkml:brushProperty name="height" value="0.05" units="cm"/>
      <inkml:brushProperty name="color" value="#008C3A"/>
    </inkml:brush>
  </inkml:definitions>
  <inkml:trace contextRef="#ctx0" brushRef="#br0">155 157 2304 0 0,'0'-6'531'0'0,"-1"1"0"0"0,2-1-1 0 0,-1 1 1 0 0,0 0-1 0 0,1-1 1 0 0,2-8 0 0 0,-1 4 93 0 0,0-2 409 0 0,1 1 0 0 0,0-1 0 0 0,0 0 0 0 0,1 1 1 0 0,0 0-1 0 0,8-14 0 0 0,-7 19 1367 0 0,-7 13-82 0 0,-2 3-2376 0 0,-32 103 377 0 0,4 1 0 0 0,-28 209 0 0 0,53-256-674 0 0,-4-1-1 0 0,-31 113 0 0 0,39-175-1955 0 0</inkml:trace>
</inkml:ink>
</file>

<file path=ppt/ink/ink4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3:37:26.319"/>
    </inkml:context>
    <inkml:brush xml:id="br0">
      <inkml:brushProperty name="width" value="0.05" units="cm"/>
      <inkml:brushProperty name="height" value="0.05" units="cm"/>
      <inkml:brushProperty name="color" value="#008C3A"/>
    </inkml:brush>
  </inkml:definitions>
  <inkml:trace contextRef="#ctx0" brushRef="#br0">60 45 1376 0 0,'7'-5'139'0'0,"1"0"0"0"0,0 1 0 0 0,0 0 0 0 0,0 0 0 0 0,0 1-1 0 0,1 0 1 0 0,0 0 0 0 0,-1 1 0 0 0,11-2 0 0 0,7 1 1232 0 0,50-1 0 0 0,-59 4-980 0 0,0 1 1 0 0,0 1-1 0 0,0 0 1 0 0,0 1 0 0 0,0 1-1 0 0,-1 0 1 0 0,0 2-1 0 0,1 0 1 0 0,27 14 0 0 0,-37-15-286 0 0,1-1 1 0 0,-1 2-1 0 0,0-1 1 0 0,0 1-1 0 0,0 0 1 0 0,-1 0-1 0 0,0 0 0 0 0,0 1 1 0 0,-1 0-1 0 0,1 1 1 0 0,-2-1-1 0 0,1 1 1 0 0,-1 0-1 0 0,0 0 1 0 0,-1 0-1 0 0,1 0 1 0 0,-2 1-1 0 0,1-1 1 0 0,-1 1-1 0 0,1 14 0 0 0,-3-18-39 0 0,1-1 0 0 0,-1 1 0 0 0,-1-1-1 0 0,1 0 1 0 0,-1 1 0 0 0,1-1-1 0 0,-1 0 1 0 0,0 0 0 0 0,-1 1 0 0 0,1-1-1 0 0,-1 0 1 0 0,0 0 0 0 0,0 0-1 0 0,0-1 1 0 0,-4 6 0 0 0,2-4 59 0 0,-1 1-1 0 0,0-1 1 0 0,-1 0 0 0 0,1-1 0 0 0,-1 1 0 0 0,0-1 0 0 0,0 0-1 0 0,-11 5 1 0 0,-1-2 14 0 0,0 0 0 0 0,0-1 0 0 0,-1-1 0 0 0,1-1 0 0 0,-1 0 0 0 0,-22 0 0 0 0,20-3-136 0 0,-1-1 1 0 0,0-2-1 0 0,1 0 1 0 0,-1-1-1 0 0,1-1 1 0 0,0-1-1 0 0,0-1 0 0 0,1-1 1 0 0,-1 0-1 0 0,1-2 1 0 0,-34-20-1 0 0,45 25 49 0 0,-19-16 410 0 0,77 72 1302 0 0,344 398-713 0 0,-245-286-544 0 0,-146-162-532 0 0,19 21-384 0 0,-1 1 0 0 0,30 47 0 0 0,-41-57-5834 0 0</inkml:trace>
</inkml:ink>
</file>

<file path=ppt/ink/ink4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51.265"/>
    </inkml:context>
    <inkml:brush xml:id="br0">
      <inkml:brushProperty name="width" value="0.05" units="cm"/>
      <inkml:brushProperty name="height" value="0.05" units="cm"/>
    </inkml:brush>
  </inkml:definitions>
  <inkml:trace contextRef="#ctx0" brushRef="#br0">223 0 3225 0 0,'-8'3'18486'0'0,"-11"22"-15456"0"0,-8 15-6153 0 0,15-20 4694 0 0,-39 82-1547 0 0,38-73-10 0 0,-1 0-1 0 0,-34 51 0 0 0,48-80-42 0 0,0 1-1 0 0,0-1 1 0 0,0 0-1 0 0,-1 0 1 0 0,1 1 0 0 0,0-1-1 0 0,0 0 1 0 0,0 0 0 0 0,0 0-1 0 0,0 1 1 0 0,-1-1-1 0 0,1 0 1 0 0,0 0 0 0 0,0 0-1 0 0,0 0 1 0 0,-1 0 0 0 0,1 1-1 0 0,0-1 1 0 0,0 0-1 0 0,0 0 1 0 0,-1 0 0 0 0,1 0-1 0 0,0 0 1 0 0,0 0 0 0 0,-1 0-1 0 0,1 0 1 0 0,0 0-1 0 0,0 0 1 0 0,-1 0 0 0 0,1 0-1 0 0,0 0 1 0 0,0 0 0 0 0,-1 0-1 0 0,1 0 1 0 0,0 0-1 0 0,0 0 1 0 0,0 0 0 0 0,-1 0-1 0 0,1 0 1 0 0,0-1 0 0 0,0 1-1 0 0,0 0 1 0 0,-1 0-1 0 0,1 0 1 0 0,0 0 0 0 0,0 0-1 0 0,0-1 1 0 0,-1 1 0 0 0,1 0-1 0 0,0 0 1 0 0,0 0-1 0 0,0-1 1 0 0,0 1 0 0 0,-8-21-3583 0 0,2-31-2802 0 0,6 50 6286 0 0,-1-6-631 0 0,-5-107-6594 0 0,7 102 7394 0 0,0-1 0 0 0,1 1 1 0 0,14-30 12871 0 0,-12 47-12367 0 0,169 155 1677 0 0,-165-152-2253 0 0,-3-3-36 0 0,-1-1 0 0 0,0 1 1 0 0,0 0-1 0 0,0 0 0 0 0,0 0 0 0 0,-1 0 0 0 0,0 0 0 0 0,1 1 0 0 0,2 7 1 0 0,-4-6-794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5.586"/>
    </inkml:context>
    <inkml:brush xml:id="br0">
      <inkml:brushProperty name="width" value="0.05" units="cm"/>
      <inkml:brushProperty name="height" value="0.05" units="cm"/>
    </inkml:brush>
  </inkml:definitions>
  <inkml:trace contextRef="#ctx0" brushRef="#br0">1 471 4609 0 0,'0'1'83'0'0,"0"0"0"0"0,0 0 1 0 0,0-1-1 0 0,0 1 0 0 0,0 0 0 0 0,0 0 0 0 0,0 0 1 0 0,0 0-1 0 0,0 0 0 0 0,0 0 0 0 0,0 0 0 0 0,0 0 1 0 0,1-1-1 0 0,-1 1 0 0 0,0 0 0 0 0,1 0 0 0 0,-1 0 1 0 0,1 0-1 0 0,-1-1 0 0 0,1 1 0 0 0,-1 0 0 0 0,1-1 1 0 0,-1 1-1 0 0,1 0 0 0 0,0-1 0 0 0,-1 1 0 0 0,1-1 1 0 0,0 1-1 0 0,0-1 0 0 0,0 1 0 0 0,-1-1 0 0 0,1 1 1 0 0,0-1-1 0 0,0 0 0 0 0,0 1 0 0 0,0-1 0 0 0,1 0 1 0 0,0 0 237 0 0,0 0 1 0 0,0-1 0 0 0,0 1-1 0 0,0-1 1 0 0,0 0 0 0 0,1 1 0 0 0,-1-1-1 0 0,0 0 1 0 0,-1 0 0 0 0,1-1-1 0 0,0 1 1 0 0,0 0 0 0 0,0-1-1 0 0,2-2 1 0 0,105-114 4527 0 0,31-81-4186 0 0,-130 183-696 0 0,0 0 0 0 0,-1-1-1 0 0,0 1 1 0 0,-2-2 0 0 0,0 1 0 0 0,9-37 0 0 0,-16 54 36 0 0,0 0 0 0 0,1-1 0 0 0,-1 1 1 0 0,0 0-1 0 0,0 0 0 0 0,0-1 0 0 0,0 1 1 0 0,0 0-1 0 0,0 0 0 0 0,0-1 0 0 0,0 1 0 0 0,0 0 1 0 0,0-1-1 0 0,0 1 0 0 0,0 0 0 0 0,0-1 1 0 0,0 1-1 0 0,0 0 0 0 0,0 0 0 0 0,0-1 0 0 0,0 1 1 0 0,0 0-1 0 0,0-1 0 0 0,0 1 0 0 0,0 0 1 0 0,0 0-1 0 0,-1-1 0 0 0,1 1 0 0 0,0 0 0 0 0,0 0 1 0 0,0-1-1 0 0,0 1 0 0 0,-1 0 0 0 0,1 0 1 0 0,-1-1-1 0 0,-7 10 261 0 0,-7 17 204 0 0,1 7-371 0 0,1 0 0 0 0,2 1 0 0 0,1 1 1 0 0,2 0-1 0 0,1 0 0 0 0,-4 68 0 0 0,11-92-97 0 0,0 1 0 0 0,1-1 0 0 0,4 18 0 0 0,-5-25 0 0 0,2 1 0 0 0,-1-1 0 0 0,0 0 0 0 0,1 1 0 0 0,-1-1 0 0 0,1 0 0 0 0,0 0 0 0 0,1-1 0 0 0,-1 1 0 0 0,1 0 0 0 0,5 6 0 0 0,-7-10-2 0 0,-1 1 0 0 0,0-1 0 0 0,1 0 1 0 0,-1 0-1 0 0,0 1 0 0 0,1-1 0 0 0,-1 0 0 0 0,0 0 0 0 0,1 0 0 0 0,-1 1 0 0 0,1-1 0 0 0,-1 0 0 0 0,0 0 1 0 0,1 0-1 0 0,-1 0 0 0 0,1 0 0 0 0,-1 0 0 0 0,0 0 0 0 0,1 0 0 0 0,-1 0 0 0 0,1 0 0 0 0,-1 0 0 0 0,1 0 1 0 0,-1 0-1 0 0,0 0 0 0 0,1 0 0 0 0,-1 0 0 0 0,0-1 0 0 0,1 1 0 0 0,-1 0 0 0 0,1 0 0 0 0,-1 0 0 0 0,0-1 1 0 0,1 1-1 0 0,9-17-163 0 0,-1-21-248 0 0,-8 18-1129 0 0,-1-1-4682 0 0</inkml:trace>
</inkml:ink>
</file>

<file path=ppt/ink/ink4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51.623"/>
    </inkml:context>
    <inkml:brush xml:id="br0">
      <inkml:brushProperty name="width" value="0.05" units="cm"/>
      <inkml:brushProperty name="height" value="0.05" units="cm"/>
    </inkml:brush>
  </inkml:definitions>
  <inkml:trace contextRef="#ctx0" brushRef="#br0">1 9 6913 0 0,'25'0'8634'0'0,"3"-1"-4506"0"0,116-4-4483 0 0,-104 2 343 0 0</inkml:trace>
</inkml:ink>
</file>

<file path=ppt/ink/ink4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54.229"/>
    </inkml:context>
    <inkml:brush xml:id="br0">
      <inkml:brushProperty name="width" value="0.05" units="cm"/>
      <inkml:brushProperty name="height" value="0.05" units="cm"/>
    </inkml:brush>
  </inkml:definitions>
  <inkml:trace contextRef="#ctx0" brushRef="#br0">311 72 11058 0 0,'-2'2'10408'0'0,"-76"69"-9559"0"0,-139 143-543 0 0,212-209-206 0 0,5-5-117 0 0,0 0 0 0 0,0 0 0 0 0,0 0 0 0 0,0 0 0 0 0,0 0-1 0 0,0 0 1 0 0,0 0 0 0 0,0 0 0 0 0,0-1 0 0 0,0 1 0 0 0,-1 0 0 0 0,1 0-1 0 0,0 0 1 0 0,0 0 0 0 0,0 0 0 0 0,0 0 0 0 0,0 0 0 0 0,0 0 0 0 0,0 0-1 0 0,0 0 1 0 0,0 0 0 0 0,0 0 0 0 0,-1 0 0 0 0,1 0 0 0 0,0 0 0 0 0,0 0 0 0 0,0 0-1 0 0,0 0 1 0 0,0 0 0 0 0,0 0 0 0 0,0 0 0 0 0,0 0 0 0 0,-1 0 0 0 0,1 0-1 0 0,0 0 1 0 0,0 0 0 0 0,0 0 0 0 0,0 0 0 0 0,0 0 0 0 0,0 0 0 0 0,0 0-1 0 0,0 0 1 0 0,0 0 0 0 0,0 1 0 0 0,-1-1 0 0 0,1 0 0 0 0,0 0 0 0 0,0 0-1 0 0,0 0 1 0 0,0 0 0 0 0,0 0 0 0 0,0 0 0 0 0,-1-4-511 0 0,0-1-1732 0 0,-1-17-2346 0 0,2-41 0 0 0,10-26-633 0 0,10 0 4598 0 0,7 5 5222 0 0,-27 84-4355 0 0,0 0 0 0 0,0-1 0 0 0,0 1 0 0 0,0 0 0 0 0,1-1 0 0 0,-1 1 0 0 0,0 0 0 0 0,0-1 0 0 0,0 1 0 0 0,0 0 0 0 0,1-1 1 0 0,-1 1-1 0 0,0 0 0 0 0,0-1 0 0 0,0 1 0 0 0,1 0 0 0 0,-1 0 0 0 0,0-1 0 0 0,1 1 0 0 0,-1 0 0 0 0,0 0 0 0 0,1 0 0 0 0,-1-1 0 0 0,0 1 0 0 0,0 0 0 0 0,1 0 0 0 0,-1 0 1 0 0,1 0-1 0 0,-1 0 0 0 0,0 0 0 0 0,1 0 0 0 0,-1 0 0 0 0,0 0 0 0 0,1 0 0 0 0,-1 0 0 0 0,12 10 3193 0 0,10 31-2665 0 0,-18-33-228 0 0,39 79 117 0 0,37 109 0 0 0,-74-171-528 0 0,-5-23-264 0 0,-1-1 1 0 0,0 0-1 0 0,0 0 1 0 0,0 0-1 0 0,0 0 0 0 0,0 0 1 0 0,0 1-1 0 0,0-1 1 0 0,0 0-1 0 0,-1 0 1 0 0,1 0-1 0 0,0 0 0 0 0,-1 0 1 0 0,1 0-1 0 0,-1 0 1 0 0,1 0-1 0 0,-1 0 0 0 0,1 0 1 0 0,-2 2-1 0 0</inkml:trace>
</inkml:ink>
</file>

<file path=ppt/ink/ink4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1T05:50:54.589"/>
    </inkml:context>
    <inkml:brush xml:id="br0">
      <inkml:brushProperty name="width" value="0.05" units="cm"/>
      <inkml:brushProperty name="height" value="0.05" units="cm"/>
    </inkml:brush>
  </inkml:definitions>
  <inkml:trace contextRef="#ctx0" brushRef="#br0">0 0 10594 0 0,'164'3'5351'0'0,"83"15"-4556"0"0,-194-11-795 0 0</inkml:trace>
</inkml:ink>
</file>

<file path=ppt/ink/ink4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3.544"/>
    </inkml:context>
    <inkml:brush xml:id="br0">
      <inkml:brushProperty name="width" value="0.05" units="cm"/>
      <inkml:brushProperty name="height" value="0.05" units="cm"/>
    </inkml:brush>
  </inkml:definitions>
  <inkml:trace contextRef="#ctx0" brushRef="#br0">291 0 7834 0 0,'0'0'3138'0'0,"-9"15"949"0"0,-23 63-2697 0 0,-28 106 1 0 0,44-133-1208 0 0,-45 187-43 0 0,-46 360 1 0 0,103-579-915 0 0,3-26 192 0 0</inkml:trace>
</inkml:ink>
</file>

<file path=ppt/ink/ink4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3.890"/>
    </inkml:context>
    <inkml:brush xml:id="br0">
      <inkml:brushProperty name="width" value="0.05" units="cm"/>
      <inkml:brushProperty name="height" value="0.05" units="cm"/>
    </inkml:brush>
  </inkml:definitions>
  <inkml:trace contextRef="#ctx0" brushRef="#br0">1 51 4609 0 0,'4'-11'-485'0'0,"13"-22"3607"0"0,-17 33-2964 0 0,1 0 1 0 0,-1-1-1 0 0,0 1 1 0 0,1-1-1 0 0,-1 1 0 0 0,1 0 1 0 0,-1-2-1 0 0,2 2 1 0 0,-2 0-1 0 0,1-1 1 0 0,-1 1-1 0 0,1 0 1 0 0,-1 0-1 0 0,1-1 1 0 0,-1 1-1 0 0,2 0 0 0 0,-2 0 1 0 0,1 0-1 0 0,0 0 1 0 0,-1 0-1 0 0,1 0 1 0 0,-1 0-1 0 0,1 0 1 0 0,-1 0-1 0 0,2 0 1 0 0,-1 0-1 0 0,-1 0 0 0 0,1 0 1 0 0,-1 1-1 0 0,1-1 1 0 0,-1 0-1 0 0,2 0 1 0 0,-2 1-1 0 0,1-1 1 0 0,-1 0-1 0 0,1 2 1 0 0,-1-2-1 0 0,1 0 0 0 0,-1 1 1 0 0,1-1-1 0 0,-1 1 1 0 0,0-1-1 0 0,2 1 1 0 0,11 13 131 0 0,-1 1 1 0 0,-1-1 0 0 0,0 1-1 0 0,-1 1 1 0 0,10 20 0 0 0,36 90 206 0 0,-43-92-299 0 0,84 232 177 0 0,-87-226-326 0 0,-1-1-1 0 0,-3 0 1 0 0,0 2 0 0 0,-1 79 0 0 0,-6-104-119 0 0,-1 1-1 0 0,-1 0 1 0 0,0-1 0 0 0,-6 18 0 0 0,-7 6-4327 0 0,2-10-985 0 0</inkml:trace>
</inkml:ink>
</file>

<file path=ppt/ink/ink4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4.232"/>
    </inkml:context>
    <inkml:brush xml:id="br0">
      <inkml:brushProperty name="width" value="0.05" units="cm"/>
      <inkml:brushProperty name="height" value="0.05" units="cm"/>
    </inkml:brush>
  </inkml:definitions>
  <inkml:trace contextRef="#ctx0" brushRef="#br0">0 2 8290 0 0,'2'-2'368'0'0,"0"2"80"0"0,-1 0-360 0 0,3 0-88 0 0,-1 0 0 0 0,2 0 0 0 0,2 2 160 0 0,3 0 24 0 0,10 2 0 0 0,9 1 0 0 0,9 2-88 0 0,3-2-24 0 0,3-1 0 0 0,4-4 0 0 0,1-3-72 0 0,5 1 0 0 0,6-4 0 0 0,-4 1 0 0 0</inkml:trace>
</inkml:ink>
</file>

<file path=ppt/ink/ink4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6.117"/>
    </inkml:context>
    <inkml:brush xml:id="br0">
      <inkml:brushProperty name="width" value="0.05" units="cm"/>
      <inkml:brushProperty name="height" value="0.05" units="cm"/>
    </inkml:brush>
  </inkml:definitions>
  <inkml:trace contextRef="#ctx0" brushRef="#br0">28 34 5905 0 0,'-11'-34'15426'0'0,"9"500"-14546"0"0,-6 78-950 0 0,3-493 16 0 0,3-49-1026 0 0</inkml:trace>
</inkml:ink>
</file>

<file path=ppt/ink/ink4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36.638"/>
    </inkml:context>
    <inkml:brush xml:id="br0">
      <inkml:brushProperty name="width" value="0.05" units="cm"/>
      <inkml:brushProperty name="height" value="0.05" units="cm"/>
    </inkml:brush>
  </inkml:definitions>
  <inkml:trace contextRef="#ctx0" brushRef="#br0">3 94 6913 0 0,'11'-10'603'0'0,"0"1"0"0"0,2 0-1 0 0,-1 1 1 0 0,1 1-1 0 0,0 0 1 0 0,0 0 0 0 0,0 2-1 0 0,2-1 1 0 0,-2 1 0 0 0,2 0-1 0 0,18-2 1 0 0,-12 4-299 0 0,0 0 0 0 0,-2 2 1 0 0,2 0-1 0 0,0 1 0 0 0,0 1 1 0 0,-1 0-1 0 0,33 8 1 0 0,-41-7-165 0 0,-1 2 0 0 0,1-1 0 0 0,-1 2 0 0 0,0-1 0 0 0,0 1 1 0 0,0 0-1 0 0,0 2 0 0 0,-1-1 0 0 0,0 1 0 0 0,17 15 0 0 0,-24-17-59 0 0,2-1-1 0 0,-1 1 1 0 0,-1 0-1 0 0,0 0 1 0 0,1-1-1 0 0,-2 1 1 0 0,2 1-1 0 0,-2-1 0 0 0,-1 1 1 0 0,2 0-1 0 0,-2-1 1 0 0,1 0-1 0 0,0 1 1 0 0,-2 0-1 0 0,1 0 1 0 0,-1 0-1 0 0,0 0 1 0 0,0 0-1 0 0,0 0 0 0 0,0 0 1 0 0,-1 0-1 0 0,-1 0 1 0 0,-1 7-1 0 0,-3 0 38 0 0,1 0 0 0 0,-1-1-1 0 0,-2 1 1 0 0,1-1-1 0 0,0-1 1 0 0,-2 1 0 0 0,-1-2-1 0 0,2 1 1 0 0,-2-1 0 0 0,-1-1-1 0 0,0 1 1 0 0,-12 7 0 0 0,-10 6 32 0 0,0-2 0 0 0,-3 0 1 0 0,-37 14-1 0 0,49-24-225 0 0,-2 0-1 0 0,-40 9 1 0 0,56-18 83 0 0,1 1 0 0 0,-2-1 0 0 0,1-1 0 0 0,0-1 0 0 0,-1 0 0 0 0,1 0 0 0 0,-1 0 0 0 0,2-1 0 0 0,-1 0 0 0 0,-11-3 0 0 0,21 4-13 0 0,0 0 1 0 0,-1 0-1 0 0,1 0 0 0 0,-1 0 1 0 0,1-1-1 0 0,0 1 1 0 0,-2 0-1 0 0,2 0 1 0 0,0 0-1 0 0,-1 0 1 0 0,1 0-1 0 0,0 0 0 0 0,-1 0 1 0 0,1-1-1 0 0,0 1 1 0 0,-1 0-1 0 0,1 0 1 0 0,0-1-1 0 0,-2 1 0 0 0,2 0 1 0 0,0 0-1 0 0,0-1 1 0 0,-1 1-1 0 0,1 0 1 0 0,0-2-1 0 0,0 2 0 0 0,0 0 1 0 0,-1-1-1 0 0,1 1 1 0 0,0-1-1 0 0,12-5-1070 0 0,24-1-729 0 0,8 2 1686 0 0,-2 3 0 0 0,2 1 0 0 0,0 2 0 0 0,0 1 0 0 0,-1 3 0 0 0,1 1 0 0 0,-1 2 0 0 0,0 2 0 0 0,62 23 0 0 0,-93-28 200 0 0,-1 1 1 0 0,0-2 0 0 0,0 2-1 0 0,-1 2 1 0 0,-1-1 0 0 0,1 0-1 0 0,0 1 1 0 0,0 0 0 0 0,-2 1-1 0 0,9 10 1 0 0,-14-14-41 0 0,0-2 0 0 0,0 2 0 0 0,-1 0 0 0 0,1-2 0 0 0,-2 2 0 0 0,1 0 0 0 0,0 0 0 0 0,-1-1 0 0 0,0 1 0 0 0,0 1 1 0 0,1-1-1 0 0,-2-1 0 0 0,1 1 0 0 0,-1 1 0 0 0,0-1 0 0 0,-1 0 0 0 0,1-1 0 0 0,-2 2 0 0 0,1-1 0 0 0,0 0 0 0 0,0 0 0 0 0,-1-1 0 0 0,0 1 0 0 0,0 0 0 0 0,-1 0 0 0 0,-3 5 0 0 0,-6 8 266 0 0,-2-1 0 0 0,1 0 0 0 0,-2-2 0 0 0,-1 0 0 0 0,0 0 0 0 0,1-1 0 0 0,-3-2-1 0 0,-36 22 1 0 0,6-7 281 0 0,-2-2 0 0 0,-69 21-1 0 0,99-38-511 0 0,-2-2 1 0 0,0 0-1 0 0,-24 4 0 0 0,39-9-79 0 0,1 0 0 0 0,-1-1 0 0 0,-1 0 1 0 0,1 0-1 0 0,1 0 0 0 0,-2-1 0 0 0,1 0 0 0 0,1-1 1 0 0,-1 1-1 0 0,-1-1 0 0 0,2 1 0 0 0,0-3 0 0 0,-1 2 0 0 0,-5-4 1 0 0,-8-7-373 0 0</inkml:trace>
</inkml:ink>
</file>

<file path=ppt/ink/ink4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48.568"/>
    </inkml:context>
    <inkml:brush xml:id="br0">
      <inkml:brushProperty name="width" value="0.05" units="cm"/>
      <inkml:brushProperty name="height" value="0.05" units="cm"/>
    </inkml:brush>
  </inkml:definitions>
  <inkml:trace contextRef="#ctx0" brushRef="#br0">514 116 10138 0 0,'0'0'778'0'0,"0"-32"5067"0"0,0 30-5697 0 0,0-2 1 0 0,0 1-1 0 0,0-1 1 0 0,0 1-1 0 0,0 0 1 0 0,-1 0-1 0 0,1-1 1 0 0,-1 2-1 0 0,-1-2 1 0 0,1 1-1 0 0,0 0 0 0 0,0 0 1 0 0,0 0-1 0 0,-2 0 1 0 0,2 0-1 0 0,-2 1 1 0 0,1 0-1 0 0,1-2 1 0 0,-2 2-1 0 0,1-1 1 0 0,-1 1-1 0 0,1 1 1 0 0,-2-2-1 0 0,2 1 1 0 0,-1 1-1 0 0,0 0 0 0 0,0-2 1 0 0,0 2-1 0 0,0 0 1 0 0,0 0-1 0 0,0-1 1 0 0,-1 1-1 0 0,1 1 1 0 0,-1-1-1 0 0,2 1 1 0 0,-2 0-1 0 0,0 0 1 0 0,1 0-1 0 0,-7 0 1 0 0,-4 2-153 0 0,2 1 1 0 0,-1 0-1 0 0,-1 1 1 0 0,2-1-1 0 0,0 2 1 0 0,0 0-1 0 0,-1 1 1 0 0,1 0-1 0 0,1 1 1 0 0,0 0-1 0 0,0 0 1 0 0,0 2-1 0 0,2-1 1 0 0,-12 13-1 0 0,-6 7-181 0 0,2 0 0 0 0,2 2-1 0 0,-33 54 1 0 0,35-48-92 0 0,1 2 0 0 0,-16 39 0 0 0,30-61 227 0 0,1 1-1 0 0,0-2 1 0 0,2 2-1 0 0,-1-1 1 0 0,1 1-1 0 0,2 0 1 0 0,0 31-1 0 0,1-44-61 0 0,0 1 1 0 0,1-2-1 0 0,0 2 0 0 0,-1-1 1 0 0,2 0-1 0 0,0 0 0 0 0,-1-1 1 0 0,1 1-1 0 0,0 0 0 0 0,-1-1 0 0 0,2 1 1 0 0,-1-1-1 0 0,1 1 0 0 0,-1-1 1 0 0,2 0-1 0 0,-2 0 0 0 0,2 0 1 0 0,-2 0-1 0 0,2 0 0 0 0,0-1 0 0 0,-1 0 1 0 0,1 1-1 0 0,0-2 0 0 0,-1 1 1 0 0,1 0-1 0 0,0 0 0 0 0,-1-1 1 0 0,2 0-1 0 0,-1-1 0 0 0,1 2 0 0 0,-2-1 1 0 0,2-1-1 0 0,-1 0 0 0 0,0 0 1 0 0,0 0-1 0 0,0 0 0 0 0,1 0 1 0 0,-1-1-1 0 0,0 1 0 0 0,0-2 0 0 0,0 1 1 0 0,1 0-1 0 0,-2-1 0 0 0,1 0 1 0 0,0 0-1 0 0,-1 1 0 0 0,1-2 1 0 0,6-4-1 0 0,6-5-297 0 0,0 1-1 0 0,-2-4 1 0 0,0 2-1 0 0,-1-1 1 0 0,1-2-1 0 0,-2 1 1 0 0,13-25 0 0 0,63-127-2649 0 0,-75 141 2512 0 0,16-42-417 0 0,-16 35 684 0 0,35-48 9763 0 0,-49 90-6470 0 0,-3 57-2432 0 0,2-1 1 0 0,3 1-1 0 0,12 91 1 0 0,-9-126-681 0 0,-2-23-328 0 0</inkml:trace>
</inkml:ink>
</file>

<file path=ppt/ink/ink4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48.898"/>
    </inkml:context>
    <inkml:brush xml:id="br0">
      <inkml:brushProperty name="width" value="0.05" units="cm"/>
      <inkml:brushProperty name="height" value="0.05" units="cm"/>
    </inkml:brush>
  </inkml:definitions>
  <inkml:trace contextRef="#ctx0" brushRef="#br0">24 0 11058 0 0,'3'157'5531'0'0,"-16"-24"-3269"0"0,0 21-2999 0 0,13-126-2578 0 0,4 39 0 0 0,1-33-831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5.939"/>
    </inkml:context>
    <inkml:brush xml:id="br0">
      <inkml:brushProperty name="width" value="0.05" units="cm"/>
      <inkml:brushProperty name="height" value="0.05" units="cm"/>
    </inkml:brush>
  </inkml:definitions>
  <inkml:trace contextRef="#ctx0" brushRef="#br0">0 62 3681 0 0,'29'1'1536'0'0,"128"-13"2854"0"0,-87 3-3964 0 0,93-25 1 0 0,-137 27-525 0 0</inkml:trace>
</inkml:ink>
</file>

<file path=ppt/ink/ink4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0.244"/>
    </inkml:context>
    <inkml:brush xml:id="br0">
      <inkml:brushProperty name="width" value="0.05" units="cm"/>
      <inkml:brushProperty name="height" value="0.05" units="cm"/>
    </inkml:brush>
  </inkml:definitions>
  <inkml:trace contextRef="#ctx0" brushRef="#br0">465 300 6449 0 0,'0'0'271'0'0,"2"0"0"0"0,-2-1 0 0 0,0 1 0 0 0,1 0 0 0 0,-1-2 0 0 0,1 2 0 0 0,-1-1 0 0 0,0 1 0 0 0,1-1 0 0 0,-1 1 0 0 0,0-1 0 0 0,2 1 0 0 0,-2-1 0 0 0,0 1 0 0 0,0-2-1 0 0,0 2 1 0 0,1-1 0 0 0,-1 1 0 0 0,0-1 0 0 0,0 1 0 0 0,0-1 0 0 0,0 0 0 0 0,0 1 0 0 0,0-2 0 0 0,1-23 534 0 0,0 22-197 0 0,-1-16 34 0 0,1-1 0 0 0,-2 1 0 0 0,0 0 0 0 0,-1 0 0 0 0,-2 0 0 0 0,-8-27 0 0 0,10 39-413 0 0,-1 0 1 0 0,0 1 0 0 0,0-1-1 0 0,-1 1 1 0 0,0-1-1 0 0,1 1 1 0 0,-2 0-1 0 0,-10-9 1 0 0,13 11-144 0 0,-2 2 0 0 0,0-1 0 0 0,1 0 0 0 0,-1 1 0 0 0,0 0-1 0 0,-1 0 1 0 0,2-1 0 0 0,-1 2 0 0 0,-1 0 0 0 0,2 0 0 0 0,-2 0 0 0 0,0-1 0 0 0,1 1 0 0 0,-1 1 0 0 0,0-1 0 0 0,-3 1 0 0 0,0 1-78 0 0,0 0 0 0 0,1 1 1 0 0,-1-1-1 0 0,1 1 0 0 0,0 1 0 0 0,-1-1 0 0 0,1 1 1 0 0,0 1-1 0 0,1 0 0 0 0,-2-1 0 0 0,2 2 1 0 0,0-2-1 0 0,0 2 0 0 0,0 0 0 0 0,1 1 0 0 0,-1-1 1 0 0,1 1-1 0 0,-7 9 0 0 0,-9 12-129 0 0,3 2 0 0 0,-28 52 0 0 0,45-79 124 0 0,-27 52-89 0 0,-32 93 0 0 0,52-122 64 0 0,0 0 1 0 0,2 0-1 0 0,1 0 1 0 0,2 1-1 0 0,0 0 1 0 0,2 36-1 0 0,2-52-18 0 0,0-2-1 0 0,2 0 0 0 0,-1 2 1 0 0,1-2-1 0 0,-1 1 1 0 0,2-1-1 0 0,0 0 1 0 0,0 1-1 0 0,0-2 1 0 0,1 1-1 0 0,0-1 1 0 0,11 12-1 0 0,-14-16-56 0 0,1-1-1 0 0,-1 0 0 0 0,1 1 1 0 0,-1-1-1 0 0,0-1 0 0 0,1 2 1 0 0,-1-1-1 0 0,1-1 0 0 0,0 0 1 0 0,0 2-1 0 0,1-2 0 0 0,-2 0 1 0 0,2 0-1 0 0,-2-1 0 0 0,2 2 1 0 0,-2-2-1 0 0,2 1 0 0 0,-1-1 1 0 0,0 0-1 0 0,1 1 0 0 0,-1-2 1 0 0,1 1-1 0 0,-2 0 0 0 0,2 0 1 0 0,-2-1-1 0 0,2 1 0 0 0,0-2 0 0 0,-2 1 1 0 0,2 0-1 0 0,-2 0 0 0 0,2 0 1 0 0,-2-1-1 0 0,1 0 0 0 0,1 1 1 0 0,-2-1-1 0 0,0-1 0 0 0,5-3 1 0 0,5-5-301 0 0,-1 0 0 0 0,0-2 0 0 0,-1 1 0 0 0,-1-1 0 0 0,15-27 0 0 0,31-77-768 0 0,-43 90 1015 0 0,106-276-1207 0 0,-117 296 4331 0 0,-4 27 4123 0 0,3 10-7099 0 0,5 157 488 0 0,-2-156-840 0 0,1-1 1 0 0,1 1 0 0 0,2 0 0 0 0,12 32 0 0 0,-12-46-7380 0 0</inkml:trace>
</inkml:ink>
</file>

<file path=ppt/ink/ink4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0.716"/>
    </inkml:context>
    <inkml:brush xml:id="br0">
      <inkml:brushProperty name="width" value="0.05" units="cm"/>
      <inkml:brushProperty name="height" value="0.05" units="cm"/>
    </inkml:brush>
  </inkml:definitions>
  <inkml:trace contextRef="#ctx0" brushRef="#br0">67 1 4145 0 0,'1'0'144'0'0,"-1"0"0"0"0,2-1 1 0 0,-1 1-1 0 0,-1 0 0 0 0,1 0 0 0 0,0 0 1 0 0,-1 0-1 0 0,2 0 0 0 0,-2 0 1 0 0,1 0-1 0 0,0 1 0 0 0,-1-1 0 0 0,1 0 1 0 0,0 0-1 0 0,-1 0 0 0 0,2 0 0 0 0,-2 1 1 0 0,1-1-1 0 0,-1 0 0 0 0,1 2 1 0 0,-1-2-1 0 0,3 1 0 0 0,16 13-1118 0 0,-15-12 1213 0 0,4 4 153 0 0,1 1 0 0 0,-2 1-1 0 0,2-1 1 0 0,-2 0 0 0 0,0 1 0 0 0,-1 1-1 0 0,1-1 1 0 0,-1 1 0 0 0,8 15-1 0 0,-12-19-201 0 0,0-2-1 0 0,-1 2 0 0 0,0 0 0 0 0,1 0 0 0 0,-1-2 0 0 0,-1 2 0 0 0,1 0 1 0 0,-1 0-1 0 0,0-1 0 0 0,0 1 0 0 0,0 0 0 0 0,-1 0 0 0 0,1-1 0 0 0,-1 0 1 0 0,-1 1-1 0 0,1-1 0 0 0,0 1 0 0 0,-1-1 0 0 0,0 1 0 0 0,0-2 0 0 0,-1 2 1 0 0,1-2-1 0 0,0 1 0 0 0,-5 4 0 0 0,-1 2 420 0 0,-1-2 1 0 0,0 2-1 0 0,0-3 0 0 0,-1 1 0 0 0,-21 12 1 0 0,23-15-463 0 0,1 0 1 0 0,0-2-1 0 0,-2 1 1 0 0,2-2-1 0 0,-2 1 1 0 0,1-1-1 0 0,0 1 0 0 0,0-1 1 0 0,-18 0-1 0 0,94 1 1140 0 0,-32-2-1996 0 0,-2-1 1 0 0,43-4 0 0 0,-38-2-6355 0 0</inkml:trace>
</inkml:ink>
</file>

<file path=ppt/ink/ink4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1.830"/>
    </inkml:context>
    <inkml:brush xml:id="br0">
      <inkml:brushProperty name="width" value="0.05" units="cm"/>
      <inkml:brushProperty name="height" value="0.05" units="cm"/>
    </inkml:brush>
  </inkml:definitions>
  <inkml:trace contextRef="#ctx0" brushRef="#br0">12 0 9218 0 0,'-1'8'5352'0'0,"0"16"-5311"0"0,0-17 275 0 0,-1 308-201 0 0,5-150-183 0 0,-1-56 57 0 0,1-39 11 0 0,-5 0 0 0 0,-11 92 0 0 0,17-220 666 0 0,-4 41-383 0 0,1 2 0 0 0,0-2 0 0 0,5-21 0 0 0,-3 28-316 0 0,-1 0 0 0 0,2 0 0 0 0,-1 2 0 0 0,1-2 0 0 0,1 1 0 0 0,0 1 0 0 0,0-1 1 0 0,1 1-1 0 0,0 0 0 0 0,0-1 0 0 0,0 2 0 0 0,2 0 0 0 0,-1 0 0 0 0,0 0 0 0 0,2 1 0 0 0,-1 0 0 0 0,1 0 0 0 0,-1 1 0 0 0,1 0 0 0 0,1 1 0 0 0,-2 0 1 0 0,2 0-1 0 0,0 1 0 0 0,0-1 0 0 0,-1 2 0 0 0,2 1 0 0 0,-1-2 0 0 0,17 2 0 0 0,-22 1 68 0 0,0 0 0 0 0,1 0-1 0 0,-1 1 1 0 0,0 1 0 0 0,1-1 0 0 0,-1 0-1 0 0,0 0 1 0 0,-1 0 0 0 0,1 2 0 0 0,0-1 0 0 0,0 0-1 0 0,0 1 1 0 0,0 0 0 0 0,-1 0 0 0 0,0 0-1 0 0,0 1 1 0 0,0-1 0 0 0,-1 1 0 0 0,1 0-1 0 0,0-1 1 0 0,-1 2 0 0 0,0-2 0 0 0,-1 2 0 0 0,2 0-1 0 0,-2 0 1 0 0,1 0 0 0 0,-2-1 0 0 0,1 1-1 0 0,1 6 1 0 0,-1-4 92 0 0,0-1 0 0 0,-1 1 0 0 0,-1-1 0 0 0,1 1-1 0 0,-1-1 1 0 0,0 1 0 0 0,0-1 0 0 0,-1 1 0 0 0,0-1 0 0 0,-1 1 0 0 0,1-1-1 0 0,0 1 1 0 0,-2-1 0 0 0,1 0 0 0 0,0 0 0 0 0,-2 0 0 0 0,1 0 0 0 0,0 0-1 0 0,-1 0 1 0 0,0-1 0 0 0,0-1 0 0 0,-9 11 0 0 0,2-6 76 0 0,0 0 1 0 0,-1-1-1 0 0,0-1 1 0 0,0 0-1 0 0,0-1 0 0 0,-1 0 1 0 0,0 0-1 0 0,-1-1 1 0 0,1 0-1 0 0,0-2 0 0 0,-2-1 1 0 0,1 2-1 0 0,-27 0 1 0 0,30-4-1099 0 0,0 0 1 0 0,0-2 0 0 0,0 1-1 0 0,0-1 1 0 0,0 1 0 0 0,-17-8-1 0 0,13 3-6145 0 0</inkml:trace>
</inkml:ink>
</file>

<file path=ppt/ink/ink4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2.296"/>
    </inkml:context>
    <inkml:brush xml:id="br0">
      <inkml:brushProperty name="width" value="0.05" units="cm"/>
      <inkml:brushProperty name="height" value="0.05" units="cm"/>
    </inkml:brush>
  </inkml:definitions>
  <inkml:trace contextRef="#ctx0" brushRef="#br0">0 0 9218 0 0,'4'8'4345'0'0,"-3"14"-2976"0"0,-1-13-795 0 0,11 252 2965 0 0,-11-230-3476 0 0</inkml:trace>
</inkml:ink>
</file>

<file path=ppt/ink/ink4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2.765"/>
    </inkml:context>
    <inkml:brush xml:id="br0">
      <inkml:brushProperty name="width" value="0.05" units="cm"/>
      <inkml:brushProperty name="height" value="0.05" units="cm"/>
    </inkml:brush>
  </inkml:definitions>
  <inkml:trace contextRef="#ctx0" brushRef="#br0">76 0 5985 0 0,'-4'13'10468'0'0,"0"26"-8833"0"0,2-7-859 0 0,-31 431-906 0 0,17-197-40 0 0,11-197 170 0 0,-7-168-376 0 0,12 74 56 0 0,1 0 0 0 0,0 0 0 0 0,3 0 0 0 0,6-25-1 0 0,-8 38 289 0 0,2-1 0 0 0,1 1 0 0 0,0 0-1 0 0,0 0 1 0 0,1 0 0 0 0,0 0 0 0 0,0 2-1 0 0,1-1 1 0 0,15-17 0 0 0,-19 25 40 0 0,0 1 0 0 0,0-2 1 0 0,1 0-1 0 0,-1 2 0 0 0,1-2 0 0 0,-1 2 1 0 0,2 0-1 0 0,-1-1 0 0 0,0 1 0 0 0,1 1 1 0 0,-1-2-1 0 0,0 2 0 0 0,1 0 0 0 0,0 0 1 0 0,-1 0-1 0 0,0-1 0 0 0,1 2 0 0 0,0 0 1 0 0,0-1-1 0 0,0 1 0 0 0,-1 1 0 0 0,1-1 1 0 0,-1 0-1 0 0,1 2 0 0 0,0-1 0 0 0,-1 0 1 0 0,1 0-1 0 0,3 3 0 0 0,1-1 51 0 0,-1 2 0 0 0,1 0 0 0 0,-2 0 1 0 0,1 1-1 0 0,-1-1 0 0 0,0 1 0 0 0,-1 0 0 0 0,2 2 0 0 0,-2-1 0 0 0,0 0 0 0 0,-1 0 0 0 0,0 1 1 0 0,5 8-1 0 0,-6-8-4 0 0,1 2 0 0 0,-1-2 0 0 0,0 1 0 0 0,-1 0 0 0 0,0 0 0 0 0,-1 1 0 0 0,1-1 0 0 0,0 16 0 0 0,-3-20 27 0 0,0 1 0 0 0,-1 0 1 0 0,1 0-1 0 0,-1 0 0 0 0,0-1 0 0 0,-1 0 0 0 0,0 1 0 0 0,-1-1 0 0 0,2 1 1 0 0,-1-1-1 0 0,-2 0 0 0 0,2 1 0 0 0,-2-2 0 0 0,2 1 0 0 0,-9 7 0 0 0,1-1 210 0 0,0-2 1 0 0,-1 1-1 0 0,0-2 0 0 0,0 0 0 0 0,-1 1 0 0 0,1-2 0 0 0,-3 0 0 0 0,2-1 0 0 0,-1 0 0 0 0,-21 7 0 0 0,20-9-635 0 0,1-1 1 0 0,-1-1-1 0 0,-20 2 0 0 0,10-3-7125 0 0</inkml:trace>
</inkml:ink>
</file>

<file path=ppt/ink/ink4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3.233"/>
    </inkml:context>
    <inkml:brush xml:id="br0">
      <inkml:brushProperty name="width" value="0.05" units="cm"/>
      <inkml:brushProperty name="height" value="0.05" units="cm"/>
    </inkml:brush>
  </inkml:definitions>
  <inkml:trace contextRef="#ctx0" brushRef="#br0">232 0 3585 0 0,'2'2'206'0'0,"0"1"0"0"0,0-1 0 0 0,-1 1 0 0 0,2-1 0 0 0,-2 0 0 0 0,0 1 0 0 0,0-1 0 0 0,1 0 0 0 0,-1 2 0 0 0,0-2 0 0 0,0 1 0 0 0,-1 0 0 0 0,1 0 0 0 0,-1 0 0 0 0,2 0 0 0 0,-2-1 0 0 0,0 2 0 0 0,0-2 0 0 0,0 2 0 0 0,0-2 0 0 0,-2 1 0 0 0,2 0 0 0 0,-1 0 0 0 0,1 0 0 0 0,-1-1 0 0 0,0 2 0 0 0,0-2 0 0 0,-1 0 0 0 0,-1 4 0 0 0,-1 2 462 0 0,-1-2-1 0 0,0 1 1 0 0,0-1-1 0 0,0 0 1 0 0,1-2-1 0 0,-3 2 1 0 0,1-1-1 0 0,0 0 1 0 0,0 0-1 0 0,-7 3 1 0 0,-3 0-367 0 0,0-1 0 0 0,-1 0 0 0 0,1-1 0 0 0,-1-1 0 0 0,0 0 0 0 0,-2-2 0 0 0,-27 5 0 0 0,35-7-435 0 0,18-1-377 0 0,-2 0 161 0 0,1 0-1105 0 0,29 1 10 0 0,56-7-1 0 0,-62 1 906 0 0</inkml:trace>
</inkml:ink>
</file>

<file path=ppt/ink/ink4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3.872"/>
    </inkml:context>
    <inkml:brush xml:id="br0">
      <inkml:brushProperty name="width" value="0.05" units="cm"/>
      <inkml:brushProperty name="height" value="0.05" units="cm"/>
    </inkml:brush>
  </inkml:definitions>
  <inkml:trace contextRef="#ctx0" brushRef="#br0">44 1 10594 0 0,'0'0'819'0'0,"-3"18"863"0"0,-31 424-1246 0 0,33-436-458 0 0,-3 57-75 0 0,3 0-1 0 0,10 97 1 0 0,-2-187 498 0 0,-1-21-31 0 0,-2 11-30 0 0,18-71 0 0 0,-20 97-340 0 0,2 0 0 0 0,-1 2 0 0 0,2-2 0 0 0,0 1 0 0 0,0 1-1 0 0,0-1 1 0 0,1 1 0 0 0,1-1 0 0 0,0 2 0 0 0,0 0 0 0 0,11-10 0 0 0,-15 16-7 0 0,-1-1 1 0 0,0 1-1 0 0,2 1 0 0 0,-1-1 0 0 0,-1 0 0 0 0,2 1 1 0 0,-2 0-1 0 0,2-1 0 0 0,-1 1 0 0 0,0 0 0 0 0,1 1 1 0 0,-2-1-1 0 0,2 1 0 0 0,-1 0 0 0 0,1-1 1 0 0,-2 1-1 0 0,6 1 0 0 0,-2-1-7 0 0,-1 1-1 0 0,1 0 1 0 0,-1 2 0 0 0,1-2 0 0 0,-1 1 0 0 0,0 1-1 0 0,0-1 1 0 0,-1 0 0 0 0,9 5 0 0 0,-2 2 15 0 0,-2-1 0 0 0,2 2 0 0 0,-1-1 0 0 0,0 1 0 0 0,-1 0 0 0 0,-1 0 0 0 0,12 20 0 0 0,-14-20 77 0 0,0 1-1 0 0,-1 0 1 0 0,0 1-1 0 0,-1-2 1 0 0,0 2 0 0 0,0 0-1 0 0,-2 0 1 0 0,1 0-1 0 0,0 22 1 0 0,-3-28 58 0 0,0 0-1 0 0,-1 0 1 0 0,0 0 0 0 0,0 0-1 0 0,-1 0 1 0 0,1 0 0 0 0,-1-1-1 0 0,1 1 1 0 0,-2 0 0 0 0,-1-2 0 0 0,2 2-1 0 0,-2-1 1 0 0,2 0 0 0 0,-2 0-1 0 0,1-1 1 0 0,-2 1 0 0 0,1-1-1 0 0,-1 0 1 0 0,1 0 0 0 0,0 0 0 0 0,-1-1-1 0 0,-7 6 1 0 0,-1-4 225 0 0,1 3 1 0 0,0-2-1 0 0,-2-2 1 0 0,1 1-1 0 0,0 0 1 0 0,-1-2-1 0 0,-1 1 1 0 0,2-2-1 0 0,0 0 1 0 0,-20 0-1 0 0,20-2-1840 0 0,0 0-1 0 0,1-1 1 0 0,-24-6-1 0 0,20 2-5548 0 0</inkml:trace>
</inkml:ink>
</file>

<file path=ppt/ink/ink4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4.276"/>
    </inkml:context>
    <inkml:brush xml:id="br0">
      <inkml:brushProperty name="width" value="0.05" units="cm"/>
      <inkml:brushProperty name="height" value="0.05" units="cm"/>
    </inkml:brush>
  </inkml:definitions>
  <inkml:trace contextRef="#ctx0" brushRef="#br0">10 1 12899 0 0,'0'0'997'0'0,"-10"128"1899"0"0,20 103-1595 0 0,-8-208-1398 0 0</inkml:trace>
</inkml:ink>
</file>

<file path=ppt/ink/ink4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4.838"/>
    </inkml:context>
    <inkml:brush xml:id="br0">
      <inkml:brushProperty name="width" value="0.05" units="cm"/>
      <inkml:brushProperty name="height" value="0.05" units="cm"/>
    </inkml:brush>
  </inkml:definitions>
  <inkml:trace contextRef="#ctx0" brushRef="#br0">48 0 10594 0 0,'-2'50'8272'0'0,"-4"26"-6492"0"0,-1 19-2190 0 0,-17 683 10 0 0,21-739 320 0 0,1-109-37 0 0,-1 45 26 0 0,2 0 0 0 0,1 0 0 0 0,1 0 0 0 0,2 0 0 0 0,0 0 0 0 0,2 0 0 0 0,7-26 0 0 0,-5 36 69 0 0,-1 0 1 0 0,1 0-1 0 0,2 1 0 0 0,-2-1 1 0 0,12-11-1 0 0,-15 20 17 0 0,0 1 0 0 0,1 1 0 0 0,-2 0-1 0 0,2-1 1 0 0,0 1 0 0 0,0 0 0 0 0,0 1-1 0 0,0-1 1 0 0,1 0 0 0 0,-1 2 0 0 0,1 0-1 0 0,0-2 1 0 0,0 3 0 0 0,0-2 0 0 0,0 1-1 0 0,8 0 1 0 0,-11 2-3 0 0,1-1 0 0 0,0 1 0 0 0,-1 1 0 0 0,1-1 0 0 0,0 0-1 0 0,-1 1 1 0 0,1-1 0 0 0,0 1 0 0 0,-1 0 0 0 0,1 0 0 0 0,-2 1 0 0 0,2-1 0 0 0,0 1 0 0 0,3 3 0 0 0,-1-1-30 0 0,0 0-1 0 0,-1 1 1 0 0,1 0 0 0 0,-1 0 0 0 0,0 1 0 0 0,7 10 0 0 0,-3-3-27 0 0,-1 3 1 0 0,1-2-1 0 0,-3 1 0 0 0,1 1 1 0 0,6 23-1 0 0,-10-29 84 0 0,-2-1 1 0 0,2 2-1 0 0,-2 0 1 0 0,0-2-1 0 0,1 2 1 0 0,-2 0-1 0 0,-2-2 1 0 0,2 2-1 0 0,-1-1 1 0 0,-4 13-1 0 0,3-17 84 0 0,-1 0 1 0 0,1 0-1 0 0,-1-1 0 0 0,0 1 1 0 0,0 0-1 0 0,0-2 0 0 0,-1 1 1 0 0,0 1-1 0 0,0-1 0 0 0,-1 0 1 0 0,1-2-1 0 0,-1 2 0 0 0,0-2 0 0 0,-1 1 1 0 0,1 0-1 0 0,0-1 0 0 0,-12 5 1 0 0,6-3 114 0 0,0-1 1 0 0,0-1 0 0 0,0 1 0 0 0,0-2-1 0 0,-1 1 1 0 0,1-1 0 0 0,-1-1 0 0 0,-21-1-1 0 0,17 0-680 0 0,0-1-1 0 0,1-1 0 0 0,-22-7 0 0 0,19 5-6769 0 0</inkml:trace>
</inkml:ink>
</file>

<file path=ppt/ink/ink4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6:55.186"/>
    </inkml:context>
    <inkml:brush xml:id="br0">
      <inkml:brushProperty name="width" value="0.05" units="cm"/>
      <inkml:brushProperty name="height" value="0.05" units="cm"/>
    </inkml:brush>
  </inkml:definitions>
  <inkml:trace contextRef="#ctx0" brushRef="#br0">138 1 3673 0 0,'2'1'267'0'0,"1"0"0"0"0,-1 1 0 0 0,1-1 0 0 0,-1 0 0 0 0,-1 0 0 0 0,2 0 0 0 0,-1 2 0 0 0,0-2 0 0 0,0 1 0 0 0,-1-1 0 0 0,0 2 0 0 0,2-1 0 0 0,-2-1 0 0 0,0 2 0 0 0,1-1 0 0 0,-1 1 0 0 0,0-1 0 0 0,-1 0 0 0 0,2 5 0 0 0,-2-3 181 0 0,2 0-1 0 0,-2-1 0 0 0,0 1 0 0 0,0-1 0 0 0,-2 1 0 0 0,2-1 0 0 0,-1 1 0 0 0,0 0 1 0 0,1-1-1 0 0,-1 1 0 0 0,-2-1 0 0 0,0 4 0 0 0,-2 3 268 0 0,-1 1-1 0 0,-2-2 1 0 0,2-1 0 0 0,-1 2-1 0 0,-2-2 1 0 0,2 1-1 0 0,-16 11 1 0 0,12-13-681 0 0,0 1 1 0 0,-1-2-1 0 0,1 1 0 0 0,-2-1 0 0 0,-21 7 0 0 0,33-13-34 0 0,35-1-645 0 0,-1-1 0 0 0,0-3 0 0 0,34-7 0 0 0,-40 6-5857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6.676"/>
    </inkml:context>
    <inkml:brush xml:id="br0">
      <inkml:brushProperty name="width" value="0.05" units="cm"/>
      <inkml:brushProperty name="height" value="0.05" units="cm"/>
    </inkml:brush>
  </inkml:definitions>
  <inkml:trace contextRef="#ctx0" brushRef="#br0">0 181 2304 0 0,'83'-2'7549'0'0,"10"-9"-4985"0"0,-80 9-2441 0 0,0-1 1 0 0,-1 0 0 0 0,1-1-1 0 0,-1 0 1 0 0,0-1 0 0 0,0 0-1 0 0,0-1 1 0 0,-1 0 0 0 0,0-1-1 0 0,0-1 1 0 0,-1 1 0 0 0,12-12-1 0 0,-21 18-101 0 0,0-1-1 0 0,1 1 0 0 0,-1-1 1 0 0,0 1-1 0 0,1-1 0 0 0,-1 0 1 0 0,0 1-1 0 0,0-1 0 0 0,0 0 1 0 0,-1 0-1 0 0,1 0 0 0 0,0 0 1 0 0,-1 0-1 0 0,1 0 0 0 0,-1 0 1 0 0,0 0-1 0 0,1 0 0 0 0,-1 0 1 0 0,0 0-1 0 0,0 0 0 0 0,-1 0 1 0 0,1 0-1 0 0,0 0 0 0 0,-1 0 1 0 0,1 0-1 0 0,-1 0 0 0 0,1 0 1 0 0,-1 0-1 0 0,0 0 0 0 0,0 1 1 0 0,0-1-1 0 0,-2-3 0 0 0,1 3 98 0 0,0 0 1 0 0,0 0-1 0 0,-1 0 0 0 0,1 0 0 0 0,0 0 0 0 0,-1 0 0 0 0,0 1 0 0 0,1-1 0 0 0,-1 1 0 0 0,0 0 0 0 0,0 0 0 0 0,1 0 0 0 0,-1 0 0 0 0,0 0 0 0 0,0 0 0 0 0,0 1 0 0 0,0 0 0 0 0,0-1 1 0 0,0 1-1 0 0,0 0 0 0 0,-6 1 0 0 0,0 1 77 0 0,0 0 0 0 0,1 0 0 0 0,-1 1 0 0 0,1 0 0 0 0,0 1 0 0 0,0 0 0 0 0,0 0 0 0 0,0 1 0 0 0,1 0 0 0 0,-9 7 0 0 0,6-3-152 0 0,0 0 1 0 0,1 0 0 0 0,1 1 0 0 0,-1 0-1 0 0,2 1 1 0 0,-12 20 0 0 0,13-20-68 0 0,0 0 0 0 0,1 0 0 0 0,1 0 0 0 0,0 1 0 0 0,0-1 0 0 0,2 1 0 0 0,-1 0 0 0 0,1 0 0 0 0,1 0 0 0 0,0 0 1 0 0,1 0-1 0 0,0 1 0 0 0,1-1 0 0 0,0 0 0 0 0,1 0 0 0 0,5 18 0 0 0,-5-24 7 0 0,0 0 1 0 0,1 0-1 0 0,0 0 0 0 0,0 0 1 0 0,0-1-1 0 0,1 1 1 0 0,0-1-1 0 0,0 0 0 0 0,0 0 1 0 0,0-1-1 0 0,1 1 0 0 0,7 4 1 0 0,-9-7-5 0 0,0 0 1 0 0,0 0-1 0 0,0-1 1 0 0,1 1-1 0 0,-1-1 1 0 0,0 0-1 0 0,1 0 1 0 0,-1 0-1 0 0,1-1 1 0 0,-1 1-1 0 0,1-1 1 0 0,0 0-1 0 0,-1 0 1 0 0,1 0-1 0 0,-1 0 1 0 0,1-1-1 0 0,0 1 1 0 0,-1-1-1 0 0,1 0 1 0 0,-1 0-1 0 0,0 0 1 0 0,1 0 0 0 0,3-3-1 0 0,36-22-1820 0 0,-18 8-4274 0 0</inkml:trace>
</inkml:ink>
</file>

<file path=ppt/ink/ink4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19.565"/>
    </inkml:context>
    <inkml:brush xml:id="br0">
      <inkml:brushProperty name="width" value="0.05" units="cm"/>
      <inkml:brushProperty name="height" value="0.05" units="cm"/>
    </inkml:brush>
  </inkml:definitions>
  <inkml:trace contextRef="#ctx0" brushRef="#br0">85 1 2761 0 0,'-11'1'19139'0'0,"9"9"-21443"0"0,-10 41 2942 0 0,1 1 0 0 0,-4 67 1 0 0,6-44-425 0 0,8-64-215 0 0,-21 198-117 0 0,21-171 87 0 0,1 0 0 0 0,1 0 0 0 0,11 56 0 0 0,-10-88-82 0 0,-2 1-33 0 0,1-1-1 0 0,0 0 1 0 0,2 0 0 0 0,-2 0-1 0 0,1 0 1 0 0,1 0 0 0 0,-1-1-1 0 0,1 1 1 0 0,5 7 0 0 0</inkml:trace>
</inkml:ink>
</file>

<file path=ppt/ink/ink4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19.907"/>
    </inkml:context>
    <inkml:brush xml:id="br0">
      <inkml:brushProperty name="width" value="0.05" units="cm"/>
      <inkml:brushProperty name="height" value="0.05" units="cm"/>
    </inkml:brush>
  </inkml:definitions>
  <inkml:trace contextRef="#ctx0" brushRef="#br0">186 0 21661 0 0,'-3'1'31'0'0,"1"2"1"0"0,-1-2 0 0 0,2 1 0 0 0,-1-1 0 0 0,-1 2-1 0 0,2-2 1 0 0,-1 1 0 0 0,0 1 0 0 0,0-1 0 0 0,1 0-1 0 0,-1 1 1 0 0,1-1 0 0 0,0 1 0 0 0,0-1 0 0 0,-2 5-1 0 0,-2 4-27 0 0,-25 43 156 0 0,-43 108 0 0 0,62-133-155 0 0,1 0 1 0 0,3 1-1 0 0,-1 0 0 0 0,3 1 1 0 0,-2 56-1 0 0,8-78-28 0 0,-1 1 0 0 0,3-2 0 0 0,-2 2 0 0 0,1-1 0 0 0,1 1 0 0 0,0-1 0 0 0,0-1 0 0 0,2 1 0 0 0,-2 0 0 0 0,2 0 0 0 0,0-1 0 0 0,0-1 0 0 0,1 1 0 0 0,0-1 0 0 0,0 1 0 0 0,2-1 0 0 0,-2 0 0 0 0,1-1 0 0 0,2 0 0 0 0,8 6 0 0 0,-12-8-115 0 0,1-1 0 0 0,0 0-1 0 0,0 1 1 0 0,0-2 0 0 0,0 1 0 0 0,0-1-1 0 0,0-1 1 0 0,1 2 0 0 0,0-2-1 0 0,-1 0 1 0 0,1-1 0 0 0,-1 1 0 0 0,1-1-1 0 0,0 0 1 0 0,-1 0 0 0 0,1-1 0 0 0,-1 0-1 0 0,2 0 1 0 0,-2-1 0 0 0,0 1-1 0 0,0-1 1 0 0,0 0 0 0 0,0-1 0 0 0,0 1-1 0 0,1-2 1 0 0,-1 1 0 0 0,0-1 0 0 0,-1 1-1 0 0,0-1 1 0 0,6-6 0 0 0,-7 6-23 0 0,0 0 1 0 0,0-1-1 0 0,-1 1 1 0 0,1-1-1 0 0,0 0 1 0 0,-2 0-1 0 0,2-1 1 0 0,-2 2-1 0 0,1-1 0 0 0,-2-1 1 0 0,1 0-1 0 0,0 1 1 0 0,-1-1-1 0 0,0 0 1 0 0,0 0-1 0 0,0-8 1 0 0,-1 11 124 0 0,-1 0 0 0 0,1 1 0 0 0,0-1 0 0 0,-1 1 0 0 0,1 0 0 0 0,-1-1 0 0 0,0 1 0 0 0,1-1 0 0 0,-2 1 0 0 0,1 0 0 0 0,0-1 0 0 0,0 1 0 0 0,-2 0 0 0 0,2-1 0 0 0,0 2 0 0 0,-4-4 0 0 0,2 4 198 0 0,1-1 1 0 0,0-1-1 0 0,-2 2 1 0 0,2 0-1 0 0,-2-1 1 0 0,0 0-1 0 0,2 1 1 0 0,-2 0-1 0 0,0 1 1 0 0,2-1-1 0 0,-2 1 0 0 0,1-1 1 0 0,-1 1-1 0 0,0 0 1 0 0,-3 0-1 0 0,-5 0 256 0 0,0 1-1 0 0,-1 0 0 0 0,1 1 0 0 0,0 1 0 0 0,0 0 1 0 0,-13 6-1 0 0,-36 17-1623 0 0,33-13-5472 0 0</inkml:trace>
</inkml:ink>
</file>

<file path=ppt/ink/ink4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0.514"/>
    </inkml:context>
    <inkml:brush xml:id="br0">
      <inkml:brushProperty name="width" value="0.05" units="cm"/>
      <inkml:brushProperty name="height" value="0.05" units="cm"/>
    </inkml:brush>
  </inkml:definitions>
  <inkml:trace contextRef="#ctx0" brushRef="#br0">234 0 7834 0 0,'-17'10'12285'0'0,"15"-8"-11466"0"0,-19 24 2242 0 0,-12 36-4883 0 0,29-55 2770 0 0,-48 91-860 0 0,25-52-135 0 0,3 3 1 0 0,-28 72-1 0 0,51-111-36 0 0,1-3 10 0 0</inkml:trace>
</inkml:ink>
</file>

<file path=ppt/ink/ink4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0.961"/>
    </inkml:context>
    <inkml:brush xml:id="br0">
      <inkml:brushProperty name="width" value="0.05" units="cm"/>
      <inkml:brushProperty name="height" value="0.05" units="cm"/>
    </inkml:brush>
  </inkml:definitions>
  <inkml:trace contextRef="#ctx0" brushRef="#br0">233 1 6913 0 0,'-2'1'10927'0'0,"-14"15"-8595"0"0,-55 87 193 0 0,28-33-2395 0 0,-51 119 0 0 0,87-173-930 0 0,7-17 536 0 0</inkml:trace>
</inkml:ink>
</file>

<file path=ppt/ink/ink4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1.311"/>
    </inkml:context>
    <inkml:brush xml:id="br0">
      <inkml:brushProperty name="width" value="0.05" units="cm"/>
      <inkml:brushProperty name="height" value="0.05" units="cm"/>
    </inkml:brush>
  </inkml:definitions>
  <inkml:trace contextRef="#ctx0" brushRef="#br0">140 0 7290 0 0,'14'2'540'0'0,"-1"1"0"0"0,-1 0 0 0 0,2 1-1 0 0,-2-1 1 0 0,1 2 0 0 0,0 1 0 0 0,-1 0 0 0 0,0 0 0 0 0,19 20 8656 0 0,-33-9-6338 0 0,-10 20-3892 0 0,9-27 1778 0 0,-109 229-401 0 0,11-24-497 0 0,89-185 84 0 0,1 1-1 0 0,2 2 0 0 0,2-1 1 0 0,1 0-1 0 0,-3 36 0 0 0,8-49 22 0 0,1 0-1 0 0,0 0 1 0 0,6 31 0 0 0,-5-45 17 0 0,1 3 0 0 0,0-1 0 0 0,0-1 0 0 0,0 1 0 0 0,1-1 0 0 0,0 0 0 0 0,0 0 0 0 0,0 0 0 0 0,1 0 0 0 0,0 0 0 0 0,0-1 0 0 0,1 0 0 0 0,7 8 0 0 0,-2-4-204 0 0</inkml:trace>
</inkml:ink>
</file>

<file path=ppt/ink/ink4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2.894"/>
    </inkml:context>
    <inkml:brush xml:id="br0">
      <inkml:brushProperty name="width" value="0.05" units="cm"/>
      <inkml:brushProperty name="height" value="0.05" units="cm"/>
    </inkml:brush>
  </inkml:definitions>
  <inkml:trace contextRef="#ctx0" brushRef="#br0">10 25 6913 0 0,'0'-11'-1007'0'0,"5"-3"10975"0"0,-4 27-6594 0 0,-8 137-1318 0 0,2-99-2410 0 0,1 1-1 0 0,9 80 0 0 0,-3-113-649 0 0</inkml:trace>
</inkml:ink>
</file>

<file path=ppt/ink/ink4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3.455"/>
    </inkml:context>
    <inkml:brush xml:id="br0">
      <inkml:brushProperty name="width" value="0.05" units="cm"/>
      <inkml:brushProperty name="height" value="0.05" units="cm"/>
    </inkml:brush>
  </inkml:definitions>
  <inkml:trace contextRef="#ctx0" brushRef="#br0">104 527 2737 0 0,'40'-38'1667'0'0,"-1"-1"0"0"0,44-55 0 0 0,-70 78-480 0 0,2-3-225 0 0,0 0 1 0 0,0-1 0 0 0,-3 0 0 0 0,16-33 0 0 0,-24 44-648 0 0,1 0 1 0 0,-3 0-1 0 0,2-1 1 0 0,-2 1-1 0 0,-1-1 1 0 0,2 0-1 0 0,-2 0 1 0 0,-1 1-1 0 0,1-1 1 0 0,-1-1-1 0 0,-1 2 1 0 0,0-1-1 0 0,-4-16 1 0 0,5 23-189 0 0,-1 0 0 0 0,-1 0 0 0 0,1 0 0 0 0,0 0 0 0 0,0 0 0 0 0,-2 0 0 0 0,2 0 0 0 0,0 1 0 0 0,-2-1 0 0 0,1 0 0 0 0,0 1 0 0 0,0-1 0 0 0,0 1 0 0 0,-1 1 0 0 0,0-2 0 0 0,0 1 0 0 0,1 1 0 0 0,-1-1 0 0 0,-3-1 0 0 0,1 1-29 0 0,1 1 0 0 0,-1-1 0 0 0,1 1 0 0 0,-1 1 0 0 0,0-1 0 0 0,0 1 0 0 0,1 0 0 0 0,-1 0 0 0 0,1 0 1 0 0,-1 1-1 0 0,0-1 0 0 0,-5 3 0 0 0,-2 0-115 0 0,1 1 0 0 0,-1-1 0 0 0,1 2 0 0 0,0 0 0 0 0,1 1 1 0 0,-1 0-1 0 0,1 0 0 0 0,1 1 0 0 0,-17 13 0 0 0,20-14-14 0 0,-1 1 0 0 0,2 0 0 0 0,-1 0-1 0 0,1 0 1 0 0,-1 2 0 0 0,2-2 0 0 0,-1 1 0 0 0,1 1 0 0 0,1-1-1 0 0,-1 1 1 0 0,2 0 0 0 0,-1-1 0 0 0,2 2 0 0 0,-1-2 0 0 0,0 1-1 0 0,1 10 1 0 0,2-4-248 0 0,1 0 0 0 0,-1-1 0 0 0,1 2 0 0 0,2-2 0 0 0,0 0 0 0 0,0 1 1 0 0,1-1-1 0 0,0 0 0 0 0,10 14 0 0 0,21 41-167 0 0,32 61-881 0 0,-62-114 1218 0 0,0-1 0 0 0,-1 1 0 0 0,-2-1 0 0 0,1 2 0 0 0,-1-2 0 0 0,0 31 0 0 0,-3-42 150 0 0,0 0-1 0 0,0 1 0 0 0,0-1 0 0 0,-1 0 0 0 0,0 1 1 0 0,0-1-1 0 0,-1 0 0 0 0,1 1 0 0 0,0-2 0 0 0,-2 1 0 0 0,2 1 1 0 0,-1-2-1 0 0,-1 1 0 0 0,1-1 0 0 0,-1 1 0 0 0,0 0 1 0 0,0-1-1 0 0,-4 4 0 0 0,3-6 10 0 0,2 2 0 0 0,-2-1-1 0 0,1-1 1 0 0,-1 2 0 0 0,1-2 0 0 0,0 0-1 0 0,-1 0 1 0 0,0 1 0 0 0,1-1 0 0 0,-1 0 0 0 0,-1-1-1 0 0,2 1 1 0 0,-1-1 0 0 0,0 0 0 0 0,1 0 0 0 0,-1 0-1 0 0,0 0 1 0 0,-1-1 0 0 0,2 1 0 0 0,-1-1 0 0 0,-5-2-1 0 0,0 0 162 0 0,-1-1 0 0 0,1-1-1 0 0,0 1 1 0 0,0-1-1 0 0,1-1 1 0 0,-1 1-1 0 0,0-2 1 0 0,2 1 0 0 0,-1-1-1 0 0,0 0 1 0 0,2 0-1 0 0,-10-12 1 0 0,14 15-199 0 0,-1 1 1 0 0,1-1-1 0 0,-1 0 0 0 0,1 1 1 0 0,1-2-1 0 0,-2 2 0 0 0,2-2 1 0 0,0 1-1 0 0,0-1 1 0 0,-1 1-1 0 0,1 0 0 0 0,1-1 1 0 0,-1 1-1 0 0,1 0 0 0 0,0-1 1 0 0,0 1-1 0 0,1-1 1 0 0,-1 1-1 0 0,1-1 0 0 0,1 1 1 0 0,-1 0-1 0 0,0-1 0 0 0,0 2 1 0 0,1-2-1 0 0,0 1 1 0 0,0 1-1 0 0,1-2 0 0 0,-1 2 1 0 0,6-8-1 0 0,15-13-12 0 0,1 0 0 0 0,1 2 0 0 0,49-35 0 0 0,92-46-1051 0 0,-134 84 519 0 0</inkml:trace>
</inkml:ink>
</file>

<file path=ppt/ink/ink4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137"/>
    </inkml:context>
    <inkml:brush xml:id="br0">
      <inkml:brushProperty name="width" value="0.05" units="cm"/>
      <inkml:brushProperty name="height" value="0.05" units="cm"/>
    </inkml:brush>
  </inkml:definitions>
  <inkml:trace contextRef="#ctx0" brushRef="#br0">65 0 9218 0 0,'-1'5'5178'0'0,"-9"20"-3333"0"0,-9 58-1390 0 0,-11 113-1 0 0,27-152-347 0 0,1 0 0 0 0,3 0-1 0 0,0 0 1 0 0,14 63 0 0 0,-12-96-1290 0 0,-1-3-4732 0 0</inkml:trace>
</inkml:ink>
</file>

<file path=ppt/ink/ink4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573"/>
    </inkml:context>
    <inkml:brush xml:id="br0">
      <inkml:brushProperty name="width" value="0.05" units="cm"/>
      <inkml:brushProperty name="height" value="0.05" units="cm"/>
    </inkml:brush>
  </inkml:definitions>
  <inkml:trace contextRef="#ctx0" brushRef="#br0">167 0 11522 0 0,'-1'4'5225'0'0,"-4"7"-4454"0"0,-32 117-191 0 0,21-84-337 0 0,3 1 1 0 0,-9 57-1 0 0,22-99-252 0 0,0-1-1 0 0,0 0 1 0 0,0 1 0 0 0,0-1-1 0 0,0 0 1 0 0,0 1-1 0 0,0-1 1 0 0,1 1 0 0 0,-1-1-1 0 0,2 0 1 0 0,-1 1 0 0 0,-1-1-1 0 0,1-1 1 0 0,0 2-1 0 0,0-1 1 0 0,1 0 0 0 0,-1 0-1 0 0,0 0 1 0 0,0-1 0 0 0,2 2-1 0 0,-2-2 1 0 0,0 1-1 0 0,4 2 1 0 0,4 0-56 0 0,-2 1-1 0 0,1-1 1 0 0,1-1-1 0 0,-2 1 1 0 0,12 2 0 0 0,3 2-35 0 0,-6-2-253 0 0,6 2 152 0 0,-2 1 0 0 0,26 13 0 0 0,-43-19 196 0 0,2-1 0 0 0,-1 1 0 0 0,-1-1 0 0 0,1 0 0 0 0,0 2 0 0 0,-2-2 0 0 0,2 2 0 0 0,-2-1 0 0 0,2 0 0 0 0,-2 0 0 0 0,1 1 0 0 0,-1-1 0 0 0,1 2 0 0 0,-2-1 0 0 0,1-1 0 0 0,0 2 0 0 0,2 7 0 0 0,-4-10 65 0 0,0 1-1 0 0,-1-2 1 0 0,1 1-1 0 0,0 1 1 0 0,0-1-1 0 0,-1 0 1 0 0,1 0-1 0 0,-1 0 1 0 0,0 0 0 0 0,-1 1-1 0 0,2-2 1 0 0,-1 1-1 0 0,0 0 1 0 0,0 0-1 0 0,-1-1 1 0 0,0 1 0 0 0,1 0-1 0 0,0 0 1 0 0,-1-1-1 0 0,0 0 1 0 0,1 1-1 0 0,-2-1 1 0 0,2 0-1 0 0,-1 0 1 0 0,-1 0 0 0 0,2 1-1 0 0,-4 0 1 0 0,-5 1 374 0 0,2 1 1 0 0,-2 0 0 0 0,1-2-1 0 0,0 0 1 0 0,-11 2 0 0 0,9-3-348 0 0,0-1 0 0 0,-1 0 0 0 0,1 0 0 0 0,-1-1 1 0 0,1 0-1 0 0,-2 0 0 0 0,-13-7 0 0 0,11 4-686 0 0,0-1 0 0 0,2 0-1 0 0,-2-1 1 0 0,2-1 0 0 0,-17-11 0 0 0,6 0-688 0 0</inkml:trace>
</inkml:ink>
</file>

<file path=ppt/ink/ink4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5.918"/>
    </inkml:context>
    <inkml:brush xml:id="br0">
      <inkml:brushProperty name="width" value="0.05" units="cm"/>
      <inkml:brushProperty name="height" value="0.05" units="cm"/>
    </inkml:brush>
  </inkml:definitions>
  <inkml:trace contextRef="#ctx0" brushRef="#br0">0 9 5529 0 0,'31'5'1743'0'0,"100"5"-737"0"0,-111-10-797 0 0,0 0 1 0 0,-1-3-1 0 0,1 1 0 0 0,33-9 1 0 0,-31 4-221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7.038"/>
    </inkml:context>
    <inkml:brush xml:id="br0">
      <inkml:brushProperty name="width" value="0.05" units="cm"/>
      <inkml:brushProperty name="height" value="0.05" units="cm"/>
    </inkml:brush>
  </inkml:definitions>
  <inkml:trace contextRef="#ctx0" brushRef="#br0">192 132 5529 0 0,'2'-5'457'0'0,"-1"0"-1"0"0,1 0 1 0 0,-1 0-1 0 0,0 0 1 0 0,0 0 0 0 0,-1 0-1 0 0,1 0 1 0 0,-1 0-1 0 0,0-1 1 0 0,-2-7 0 0 0,2 9-11 0 0,0 0 0 0 0,-1 1 0 0 0,0-1 0 0 0,0 1 1 0 0,0-1-1 0 0,0 1 0 0 0,-1-1 0 0 0,1 1 0 0 0,-1 0 1 0 0,0-1-1 0 0,0 1 0 0 0,0 0 0 0 0,0 0 1 0 0,0 1-1 0 0,-1-1 0 0 0,-3-3 0 0 0,5 5-324 0 0,-1 0-1 0 0,0 0 1 0 0,1 0-1 0 0,-1 0 1 0 0,0 1-1 0 0,0-1 1 0 0,0 0-1 0 0,1 1 1 0 0,-1-1-1 0 0,0 1 1 0 0,0-1-1 0 0,0 1 1 0 0,0 0 0 0 0,0 0-1 0 0,0 0 1 0 0,0 0-1 0 0,0 0 1 0 0,0 1-1 0 0,0-1 1 0 0,0 1-1 0 0,0-1 1 0 0,0 1-1 0 0,1-1 1 0 0,-1 1-1 0 0,0 0 1 0 0,0 0-1 0 0,1 0 1 0 0,-1 0-1 0 0,0 0 1 0 0,1 0-1 0 0,-1 1 1 0 0,1-1-1 0 0,0 1 1 0 0,-1-1-1 0 0,1 1 1 0 0,-2 2-1 0 0,1-1-137 0 0,0 0-1 0 0,0 0 0 0 0,0 0 0 0 0,1 0 1 0 0,-1 1-1 0 0,1-1 0 0 0,0 0 0 0 0,0 1 1 0 0,0-1-1 0 0,0 0 0 0 0,1 1 0 0 0,-1 0 1 0 0,1-1-1 0 0,0 1 0 0 0,0-1 0 0 0,0 1 0 0 0,0-1 1 0 0,1 1-1 0 0,1 5 0 0 0,3 0-9 0 0,0 0 1 0 0,0 0-1 0 0,0-1 0 0 0,14 16 1 0 0,-12-17 5 0 0,-1 1 1 0 0,0 0-1 0 0,0 1 1 0 0,-1-1-1 0 0,6 15 1 0 0,-9-18 23 0 0,0-1 0 0 0,-1 1 1 0 0,1 0-1 0 0,-1 0 0 0 0,-1 0 0 0 0,1 0 1 0 0,0 0-1 0 0,-1 0 0 0 0,0 0 0 0 0,-1 0 1 0 0,1 0-1 0 0,-1 1 0 0 0,0-1 0 0 0,-2 7 1 0 0,2-8-1 0 0,-1-1 1 0 0,0 1-1 0 0,0-1 0 0 0,0 0 1 0 0,-1 0-1 0 0,1 0 1 0 0,-1 0-1 0 0,0 0 0 0 0,1 0 1 0 0,-1-1-1 0 0,-1 1 1 0 0,1-1-1 0 0,0 0 0 0 0,0 0 1 0 0,-1 0-1 0 0,1 0 1 0 0,-1 0-1 0 0,0-1 0 0 0,-5 2 1 0 0,2-1 14 0 0,0-1 1 0 0,0 0 0 0 0,1 0-1 0 0,-1 0 1 0 0,0 0-1 0 0,-12-2 1 0 0,16 1-53 0 0,1 0 0 0 0,0-1 0 0 0,-1 1 0 0 0,1 0 0 0 0,0-1-1 0 0,-1 0 1 0 0,1 0 0 0 0,0 1 0 0 0,0-1 0 0 0,0-1 0 0 0,0 1 0 0 0,0 0 0 0 0,0 0-1 0 0,0-1 1 0 0,0 1 0 0 0,0-1 0 0 0,0 1 0 0 0,1-1 0 0 0,-1 0 0 0 0,1 0 0 0 0,-1 0 0 0 0,1 0-1 0 0,-1-3 1 0 0,-1-6-1022 0 0</inkml:trace>
</inkml:ink>
</file>

<file path=ppt/ink/ink4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8.038"/>
    </inkml:context>
    <inkml:brush xml:id="br0">
      <inkml:brushProperty name="width" value="0.05" units="cm"/>
      <inkml:brushProperty name="height" value="0.05" units="cm"/>
    </inkml:brush>
  </inkml:definitions>
  <inkml:trace contextRef="#ctx0" brushRef="#br0">82 0 5529 0 0,'-8'1'8894'0'0,"3"5"-5696"0"0,-1 13-3816 0 0,6-14 1256 0 0,-17 51-593 0 0,4 0-1 0 0,1 0 0 0 0,3 1 1 0 0,2 0-1 0 0,3 109 1 0 0,6-134-651 0 0,2 2 1 0 0,10 36-1 0 0,-11-55-34 0 0</inkml:trace>
</inkml:ink>
</file>

<file path=ppt/ink/ink4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28.592"/>
    </inkml:context>
    <inkml:brush xml:id="br0">
      <inkml:brushProperty name="width" value="0.05" units="cm"/>
      <inkml:brushProperty name="height" value="0.05" units="cm"/>
    </inkml:brush>
  </inkml:definitions>
  <inkml:trace contextRef="#ctx0" brushRef="#br0">273 395 3225 0 0,'13'-16'339'0'0,"-2"1"1"0"0,0-1-1 0 0,-2 0 0 0 0,1-1 1 0 0,-1-1-1 0 0,8-24 1 0 0,-9 19 865 0 0,-2 0 0 0 0,1 0 0 0 0,-3-1 0 0 0,4-40 0 0 0,-7 60-872 0 0,-1 0 0 0 0,0 1-1 0 0,0-2 1 0 0,-1 1-1 0 0,1 1 1 0 0,-1-2-1 0 0,1 2 1 0 0,-2-1 0 0 0,1 0-1 0 0,0 1 1 0 0,-2-1-1 0 0,2 1 1 0 0,0-1-1 0 0,-1 1 1 0 0,-1-1-1 0 0,1 0 1 0 0,-1 2 0 0 0,1-1-1 0 0,-1 0 1 0 0,1 0-1 0 0,-2 0 1 0 0,-2-2-1 0 0,2 3-15 0 0,1 0 0 0 0,-1 1-1 0 0,0-2 1 0 0,1 2-1 0 0,-1 0 1 0 0,0 0-1 0 0,1-1 1 0 0,-2 2-1 0 0,1-1 1 0 0,1 1 0 0 0,-8-1-1 0 0,5 1-359 0 0,-1 1 0 0 0,3-1 1 0 0,-3 1-1 0 0,1 1 0 0 0,-7 1 0 0 0,6 0-10 0 0,-2 0 1 0 0,2 1-1 0 0,-1-1 1 0 0,1 2-1 0 0,0-1 1 0 0,-1 0-1 0 0,2 2 1 0 0,-1-1 0 0 0,1 1-1 0 0,0 0 1 0 0,1 0-1 0 0,-1 0 1 0 0,1 1-1 0 0,0-1 1 0 0,0 1-1 0 0,1 0 1 0 0,1 0-1 0 0,-1 2 1 0 0,0-2-1 0 0,2 1 1 0 0,-2-1-1 0 0,3 2 1 0 0,-3 10-1 0 0,2-4-150 0 0,-1 2 1 0 0,2-2-1 0 0,1 2 0 0 0,0-1 0 0 0,1 0 1 0 0,2 1-1 0 0,-1-2 0 0 0,2 0 0 0 0,0 2 1 0 0,12 28-1 0 0,40 61-2516 0 0,2 7 1639 0 0,-51-100 1076 0 0,-3 0 1 0 0,0 0-1 0 0,0 2 1 0 0,-2-2-1 0 0,1 1 1 0 0,0 28-1 0 0,-3-38 31 0 0,0 1 0 0 0,-1 0-1 0 0,1-2 1 0 0,-1 2-1 0 0,0 0 1 0 0,-1 0 0 0 0,1-1-1 0 0,-1 1 1 0 0,1-1 0 0 0,-2 1-1 0 0,1-1 1 0 0,-1 0 0 0 0,1-1-1 0 0,-1 2 1 0 0,0-1-1 0 0,0-1 1 0 0,0 1 0 0 0,-1-2-1 0 0,0 2 1 0 0,1-1 0 0 0,-1 0-1 0 0,-1-1 1 0 0,-6 5 0 0 0,5-4 136 0 0,1-1 0 0 0,-1 0 0 0 0,1 0 0 0 0,-1-1 0 0 0,0 1 0 0 0,1-2 1 0 0,-1 1-1 0 0,0 1 0 0 0,0-2 0 0 0,-1 0 0 0 0,3 0 0 0 0,-3 0 0 0 0,1-2 1 0 0,0 1-1 0 0,0 0 0 0 0,1 0 0 0 0,-1 0 0 0 0,1-2 0 0 0,-7-1 0 0 0,4 0-62 0 0,0-1-1 0 0,0 0 1 0 0,0 1-1 0 0,1-1 1 0 0,0 0-1 0 0,1-1 1 0 0,-1 0-1 0 0,1 0 1 0 0,0-1-1 0 0,0 1 1 0 0,-7-14-1 0 0,10 16-123 0 0,1 0 0 0 0,-1-1 0 0 0,2-1 0 0 0,0 1 0 0 0,0 0 0 0 0,-1 1 0 0 0,1-1-1 0 0,0-1 1 0 0,1 1 0 0 0,0 1 0 0 0,0-2 0 0 0,0 1 0 0 0,0 0 0 0 0,1-1 0 0 0,0 1 0 0 0,1 1-1 0 0,-1-1 1 0 0,0 0 0 0 0,2 0 0 0 0,-2 1 0 0 0,5-7 0 0 0,4-7-36 0 0,1 0 1 0 0,1 2-1 0 0,1-1 1 0 0,1 0-1 0 0,17-15 0 0 0,84-65-213 0 0,55-25-2321 0 0,-130 95 171 0 0,-30 19 2393 0 0,-6 2 29 0 0</inkml:trace>
</inkml:ink>
</file>

<file path=ppt/ink/ink4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0.593"/>
    </inkml:context>
    <inkml:brush xml:id="br0">
      <inkml:brushProperty name="width" value="0.05" units="cm"/>
      <inkml:brushProperty name="height" value="0.05" units="cm"/>
    </inkml:brush>
  </inkml:definitions>
  <inkml:trace contextRef="#ctx0" brushRef="#br0">19 0 13275 0 0,'0'0'643'0'0,"-3"19"170"0"0,-5 40-837 0 0,3 1 0 0 0,3-1 0 0 0,2 1 0 0 0,9 61 0 0 0,-7-103 6 0 0,0-1 0 0 0,2-1 0 0 0,1 2 0 0 0,7 15-1 0 0,-2-12 30 0 0</inkml:trace>
</inkml:ink>
</file>

<file path=ppt/ink/ink4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0.934"/>
    </inkml:context>
    <inkml:brush xml:id="br0">
      <inkml:brushProperty name="width" value="0.05" units="cm"/>
      <inkml:brushProperty name="height" value="0.05" units="cm"/>
    </inkml:brush>
  </inkml:definitions>
  <inkml:trace contextRef="#ctx0" brushRef="#br0">114 0 17508 0 0,'-3'1'-12'0'0,"1"-1"0"0"0,-1 1 0 0 0,1 1 0 0 0,-1-2 0 0 0,1 1 0 0 0,0 0 0 0 0,-1 0 0 0 0,1 0 0 0 0,0 1 0 0 0,0 0 0 0 0,0-1 0 0 0,0 0 1 0 0,0 2-1 0 0,1-2 0 0 0,-2 1 0 0 0,0 3 0 0 0,-26 33-834 0 0,29-37 913 0 0,-7 11-100 0 0,1-1-1 0 0,0 0 1 0 0,1 0-1 0 0,0 1 1 0 0,1 0 0 0 0,1 0-1 0 0,0 1 1 0 0,1-1-1 0 0,-1 1 1 0 0,2-1 0 0 0,0 1-1 0 0,2 22 1 0 0,-1-27 140 0 0,1 0 0 0 0,2 1-1 0 0,-2-1 1 0 0,2 0 0 0 0,-1 1 0 0 0,2-2 0 0 0,-1 1 0 0 0,1-1 0 0 0,0 1 0 0 0,1 0 0 0 0,-1-1 0 0 0,1 0 0 0 0,0-1 0 0 0,1 1 0 0 0,0-1 0 0 0,1 0 0 0 0,-1 0 0 0 0,1-1 0 0 0,11 8 0 0 0,-2-5-162 0 0,0 0 1 0 0,0-1 0 0 0,1-1-1 0 0,-1-1 1 0 0,1 1 0 0 0,0-2-1 0 0,0-1 1 0 0,2 0 0 0 0,-2-1-1 0 0,0-1 1 0 0,1-1 0 0 0,-1 0-1 0 0,1-1 1 0 0,0-1 0 0 0,-1-1-1 0 0,0 0 1 0 0,0-1 0 0 0,0-1-1 0 0,0-1 1 0 0,-1 0 0 0 0,1-1-1 0 0,20-12 1 0 0,-13 6-6061 0 0</inkml:trace>
</inkml:ink>
</file>

<file path=ppt/ink/ink4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1.276"/>
    </inkml:context>
    <inkml:brush xml:id="br0">
      <inkml:brushProperty name="width" value="0.05" units="cm"/>
      <inkml:brushProperty name="height" value="0.05" units="cm"/>
    </inkml:brush>
  </inkml:definitions>
  <inkml:trace contextRef="#ctx0" brushRef="#br0">155 0 12443 0 0,'-15'6'5887'0'0,"3"9"-3706"0"0,-5 23-2255 0 0,13-28 519 0 0,-18 47-436 0 0,2 1 0 0 0,2 1 1 0 0,3 0-1 0 0,2 1 0 0 0,-5 80 1 0 0,18-120-78 0 0,0-1 1 0 0,5 32-1 0 0,-3-47-1366 0 0</inkml:trace>
</inkml:ink>
</file>

<file path=ppt/ink/ink4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3.244"/>
    </inkml:context>
    <inkml:brush xml:id="br0">
      <inkml:brushProperty name="width" value="0.05" units="cm"/>
      <inkml:brushProperty name="height" value="0.05" units="cm"/>
    </inkml:brush>
  </inkml:definitions>
  <inkml:trace contextRef="#ctx0" brushRef="#br0">47 1 3225 0 0,'0'1'15430'0'0,"-44"484"-14705"0"0,42-412-789 0 0,3-72 64 0 0</inkml:trace>
</inkml:ink>
</file>

<file path=ppt/ink/ink4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3.727"/>
    </inkml:context>
    <inkml:brush xml:id="br0">
      <inkml:brushProperty name="width" value="0.05" units="cm"/>
      <inkml:brushProperty name="height" value="0.05" units="cm"/>
    </inkml:brush>
  </inkml:definitions>
  <inkml:trace contextRef="#ctx0" brushRef="#br0">134 0 3225 0 0,'21'7'-922'0'0,"-4"0"1277"0"0,-1 2 0 0 0,0 0 0 0 0,-2 1 0 0 0,2-1 0 0 0,-2 2 0 0 0,18 16 0 0 0,-26-21-89 0 0,0 1 0 0 0,0-1 1 0 0,-1 1-1 0 0,1 0 1 0 0,-1 2-1 0 0,0-2 1 0 0,-2 1-1 0 0,1-1 1 0 0,0 2-1 0 0,-1-1 1 0 0,0 0-1 0 0,-1 2 1 0 0,1-2-1 0 0,0 15 1 0 0,-4-17 13 0 0,1 0 0 0 0,0 0 1 0 0,-1 0-1 0 0,0-2 1 0 0,-1 2-1 0 0,0 0 1 0 0,1-1-1 0 0,-2 1 1 0 0,1-1-1 0 0,-1 1 1 0 0,0-2-1 0 0,0 1 0 0 0,0 0 1 0 0,-1 0-1 0 0,0-1 1 0 0,1 0-1 0 0,-1 1 1 0 0,-1-2-1 0 0,1 1 1 0 0,0-1-1 0 0,-1 1 1 0 0,0 0-1 0 0,-11 4 0 0 0,5-2-89 0 0,-1 0-1 0 0,-2-1 0 0 0,2-1 0 0 0,-1 1 0 0 0,-1-1 0 0 0,2-2 1 0 0,-2 2-1 0 0,1-3 0 0 0,-20 1 0 0 0,7-3-538 0 0,1 0-1 0 0,-40-10 0 0 0,65 11 424 0 0,0 0-1 0 0,0 0 0 0 0,0 0 0 0 0,0 0 0 0 0,0 0 1 0 0,1 0-1 0 0,-1 0 0 0 0,0 0 0 0 0,0 0 0 0 0,0 0 1 0 0,0 0-1 0 0,0-1 0 0 0,0 1 0 0 0,0 0 0 0 0,0 0 1 0 0,0 0-1 0 0,1 0 0 0 0,-1 0 0 0 0,0 0 0 0 0,0 0 1 0 0,0-1-1 0 0,0 1 0 0 0,0 0 0 0 0,0 0 0 0 0,0 0 1 0 0,0 0-1 0 0,0 0 0 0 0,0-1 0 0 0,0 1 0 0 0,0 0 0 0 0,0 0 1 0 0,0 0-1 0 0,0 0 0 0 0,0 0 0 0 0,0 0 0 0 0,0-2 1 0 0,0 2-1 0 0,0 0 0 0 0,0 0 0 0 0,-1 0 0 0 0,1 0 1 0 0,0 0-1 0 0,0 0 0 0 0,0 0 0 0 0,0-1 0 0 0,0 1 1 0 0,0 0-1 0 0,0 0 0 0 0,0 0-138 0 0,6 0-267 0 0,231-1-248 0 0,-112 2 406 0 0,-35 0 184 0 0,-88-4-69 0 0,-1 0-79 0 0</inkml:trace>
</inkml:ink>
</file>

<file path=ppt/ink/ink4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5.433"/>
    </inkml:context>
    <inkml:brush xml:id="br0">
      <inkml:brushProperty name="width" value="0.05" units="cm"/>
      <inkml:brushProperty name="height" value="0.05" units="cm"/>
    </inkml:brush>
  </inkml:definitions>
  <inkml:trace contextRef="#ctx0" brushRef="#br0">18 0 10594 0 0,'-4'99'8774'0'0,"0"2"-6306"0"0,-4 183-3412 0 0,8-267 927 0 0,-1-13-22 0 0,1 0 0 0 0,0 0 0 0 0,0 0 0 0 0,0 0 0 0 0,1-1 0 0 0,-1 2 0 0 0,1-1 1 0 0,-1-1-1 0 0,4 8 0 0 0,-1-10-299 0 0</inkml:trace>
</inkml:ink>
</file>

<file path=ppt/ink/ink4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5.835"/>
    </inkml:context>
    <inkml:brush xml:id="br0">
      <inkml:brushProperty name="width" value="0.05" units="cm"/>
      <inkml:brushProperty name="height" value="0.05" units="cm"/>
    </inkml:brush>
  </inkml:definitions>
  <inkml:trace contextRef="#ctx0" brushRef="#br0">283 1 4145 0 0,'-5'7'18120'0'0,"0"-2"-18297"0"0,-2 3-2167 0 0,5-4 3818 0 0,-174 228-1223 0 0,116-157-291 0 0,57-72 38 0 0,0 2 0 0 0,-1-1 0 0 0,2 0 0 0 0,-2 1 0 0 0,2 0 0 0 0,-1 0 0 0 0,2-1 0 0 0,-4 7 1 0 0,5-10-7 0 0,0 0 1 0 0,0-1 0 0 0,0 2 0 0 0,0-1 0 0 0,0 0 0 0 0,0 0 0 0 0,0-1-1 0 0,0 1 1 0 0,0 1 0 0 0,1-1 0 0 0,-1 0 0 0 0,0-1 0 0 0,0 1 0 0 0,1 0-1 0 0,-1-1 1 0 0,2 1 0 0 0,-2 1 0 0 0,1-2 0 0 0,0 2 0 0 0,0-1-23 0 0,2 2-1 0 0,-1-2 1 0 0,-1 0 0 0 0,2 0 0 0 0,-1 0 0 0 0,1 1-1 0 0,-1-1 1 0 0,1-1 0 0 0,-1 1 0 0 0,4 0-1 0 0,47 9-632 0 0,0-3 0 0 0,1-2 0 0 0,82-4-1 0 0,-97-2 812 0 0,-20 2-309 0 0,71-5 703 0 0,-84 3-769 0 0,0 1 0 0 0,1-1 0 0 0,-1-2 0 0 0,0 2 0 0 0,1-1 0 0 0,-1 1 0 0 0,0-3 0 0 0,-1 2 0 0 0,1-1 0 0 0,10-7 0 0 0</inkml:trace>
</inkml:ink>
</file>

<file path=ppt/ink/ink4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6.163"/>
    </inkml:context>
    <inkml:brush xml:id="br0">
      <inkml:brushProperty name="width" value="0.05" units="cm"/>
      <inkml:brushProperty name="height" value="0.05" units="cm"/>
    </inkml:brush>
  </inkml:definitions>
  <inkml:trace contextRef="#ctx0" brushRef="#br0">133 1 14283 0 0,'-12'27'-109'0'0,"-5"17"-129"0"0,1 0-1 0 0,-16 72 1 0 0,-6 98 3642 0 0,32-171-2735 0 0,1-15-501 0 0,1 1 0 0 0,2-1 0 0 0,2 1 0 0 0,0-1 0 0 0,5 29 0 0 0,-3-49-222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7.445"/>
    </inkml:context>
    <inkml:brush xml:id="br0">
      <inkml:brushProperty name="width" value="0.05" units="cm"/>
      <inkml:brushProperty name="height" value="0.05" units="cm"/>
    </inkml:brush>
  </inkml:definitions>
  <inkml:trace contextRef="#ctx0" brushRef="#br0">231 0 920 0 0,'0'0'67'0'0,"-5"6"4912"0"0,-4 12-3141 0 0,7-15-1152 0 0,-2 5-319 0 0,-26 52 1565 0 0,-33 93 0 0 0,57-135-1876 0 0,1 0 0 0 0,0 1-1 0 0,2-1 1 0 0,0 1 0 0 0,0 0-1 0 0,2-1 1 0 0,1 1 0 0 0,0 0-1 0 0,1 0 1 0 0,5 22 0 0 0,-5-35-52 0 0,1 0 1 0 0,-1-1 0 0 0,1 0 0 0 0,1 1-1 0 0,-1-1 1 0 0,1 0 0 0 0,0 0 0 0 0,0-1 0 0 0,7 9-1 0 0,-9-12 28 0 0,0 0 0 0 0,0 0 0 0 0,0 0 0 0 0,0 0-1 0 0,0 0 1 0 0,0-1 0 0 0,1 1 0 0 0,-1 0-1 0 0,0-1 1 0 0,0 1 0 0 0,1 0 0 0 0,-1-1-1 0 0,0 0 1 0 0,1 1 0 0 0,-1-1 0 0 0,1 0-1 0 0,-1 0 1 0 0,1 1 0 0 0,-1-1 0 0 0,0 0-1 0 0,1-1 1 0 0,-1 1 0 0 0,1 0 0 0 0,-1 0-1 0 0,0 0 1 0 0,1-1 0 0 0,-1 1 0 0 0,1-1 0 0 0,-1 1-1 0 0,0-1 1 0 0,0 0 0 0 0,1 1 0 0 0,-1-1-1 0 0,0 0 1 0 0,0 0 0 0 0,0 0 0 0 0,0 0-1 0 0,0 0 1 0 0,0 0 0 0 0,0 0 0 0 0,0 0-1 0 0,1-3 1 0 0,4-4 205 0 0,0 0 1 0 0,-1-1-1 0 0,-1 0 0 0 0,1 0 1 0 0,-1 0-1 0 0,-1 0 0 0 0,1-1 0 0 0,-2 1 1 0 0,1-1-1 0 0,0-14 0 0 0,0 6-561 0 0,-2-1-1 0 0,-1 1 0 0 0,0-1 1 0 0,-5-31-1 0 0,5 45-88 0 0,-1 0-1 0 0,0 0 1 0 0,-1 0-1 0 0,1 0 1 0 0,-1 1-1 0 0,0-1 1 0 0,0 0-1 0 0,0 1 1 0 0,-1-1-1 0 0,1 1 1 0 0,-1 0-1 0 0,0 0 1 0 0,0 0-1 0 0,-1 0 1 0 0,1 0 0 0 0,-1 1-1 0 0,-7-6 1 0 0,4 5 13 0 0,-1 0 1 0 0,1 1 0 0 0,0 0-1 0 0,-1 1 1 0 0,0-1 0 0 0,0 1 0 0 0,0 1-1 0 0,1-1 1 0 0,-1 2 0 0 0,-12-1-1 0 0,-62-4 5696 0 0,105 3-3697 0 0,170-29-582 0 0,-166 27-1017 0 0</inkml:trace>
</inkml:ink>
</file>

<file path=ppt/ink/ink4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9.162"/>
    </inkml:context>
    <inkml:brush xml:id="br0">
      <inkml:brushProperty name="width" value="0.05" units="cm"/>
      <inkml:brushProperty name="height" value="0.05" units="cm"/>
    </inkml:brush>
  </inkml:definitions>
  <inkml:trace contextRef="#ctx0" brushRef="#br0">149 12 7690 0 0,'0'0'166'0'0,"1"-5"1886"0"0,5 1 1876 0 0,4 3-3982 0 0,0 0-1 0 0,0 1 1 0 0,-1 0-1 0 0,1 0 1 0 0,0 1-1 0 0,0 0 1 0 0,0 1-1 0 0,-1-1 0 0 0,1 1 1 0 0,0 2-1 0 0,-2-2 1 0 0,2 2-1 0 0,-1 0 1 0 0,-1 0-1 0 0,2 1 1 0 0,-3 1-1 0 0,2-2 1 0 0,13 14-1 0 0,-16-13 132 0 0,0 0 0 0 0,-1 1 1 0 0,0-2-1 0 0,0 2 0 0 0,0 0 0 0 0,-2 0 0 0 0,1 0 0 0 0,0 1 1 0 0,-1-1-1 0 0,1 1 0 0 0,2 11 0 0 0,-5-13 88 0 0,1 1 0 0 0,-2-1-1 0 0,1 0 1 0 0,-1 0 0 0 0,0 0 0 0 0,0 1-1 0 0,-1-1 1 0 0,1 0 0 0 0,-2 1 0 0 0,1-2-1 0 0,0 1 1 0 0,0 1 0 0 0,-2-1 0 0 0,2 0-1 0 0,-1-1 1 0 0,-1 1 0 0 0,-4 7 0 0 0,-2-1 160 0 0,-1 1 0 0 0,1-2 0 0 0,-1 1 1 0 0,0-1-1 0 0,-1-1 0 0 0,-1 1 0 0 0,1-2 1 0 0,-1 0-1 0 0,0-1 0 0 0,-2 1 0 0 0,-23 8 1 0 0,28-12-294 0 0,-1-1 0 0 0,0 1 0 0 0,0-2 0 0 0,-1 1 0 0 0,2-2 0 0 0,-1 0 0 0 0,-1 0 1 0 0,0 0-1 0 0,1-1 0 0 0,-1-1 0 0 0,1 1 0 0 0,-1-2 0 0 0,2 1 0 0 0,-2-2 0 0 0,1 1 0 0 0,0-2 0 0 0,-12-4 1 0 0,22 8-54 0 0,0 0 0 0 0,0 0 0 0 0,-1 0 0 0 0,1 0 0 0 0,0 0 0 0 0,0 0 1 0 0,0 0-1 0 0,0 0 0 0 0,0 0 0 0 0,0 0 0 0 0,0 0 0 0 0,0 0 0 0 0,0 0 1 0 0,0-1-1 0 0,0 1 0 0 0,0 0 0 0 0,-1 0 0 0 0,1 0 0 0 0,0 0 1 0 0,0 0-1 0 0,0 0 0 0 0,0 0 0 0 0,0 0 0 0 0,0 0 0 0 0,0-1 0 0 0,0 1 1 0 0,0 0-1 0 0,0 0 0 0 0,0 0 0 0 0,0 0 0 0 0,0 0 0 0 0,0 0 0 0 0,0 0 1 0 0,0 0-1 0 0,0 0 0 0 0,0-2 0 0 0,0 2 0 0 0,0 0 0 0 0,0 0 0 0 0,0 0 1 0 0,1 0-1 0 0,-1 0 0 0 0,0 0 0 0 0,0 0 0 0 0,0 0 0 0 0,0 0 1 0 0,0 0-1 0 0,0-1 0 0 0,0 1 0 0 0,0 0 0 0 0,0 0 0 0 0,0 0 0 0 0,0 0 1 0 0,0 0-1 0 0,1 0 0 0 0,-1 0 0 0 0,0 0 0 0 0,0 0 0 0 0,0 0 0 0 0,0 0 1 0 0,0 0-1 0 0,0 0 0 0 0,0 0 0 0 0,0 0 0 0 0,1 0 0 0 0,-1 0 1 0 0,0 0-1 0 0,17-5-860 0 0,24 0 263 0 0,-22 3 532 0 0,1 4 0 0 0,-1-1 1 0 0,1 1-1 0 0,-1 0 0 0 0,0 2 0 0 0,0 1 1 0 0,22 8-1 0 0,-29-8 57 0 0,0-1 1 0 0,0 2-1 0 0,-1 0 1 0 0,1 0-1 0 0,-2 1 1 0 0,1 0-1 0 0,0 2 1 0 0,-1-1-1 0 0,-2 0 1 0 0,2 2-1 0 0,12 16 1 0 0,-18-22-11 0 0,-3-1 0 0 0,2 1-1 0 0,-1-1 1 0 0,-1 1 0 0 0,2 0 0 0 0,-2-1 0 0 0,0 2 0 0 0,0-2 0 0 0,1 1 0 0 0,-1 1 0 0 0,-1-2 0 0 0,1 2 0 0 0,-1-1 0 0 0,0 0 0 0 0,0 0 0 0 0,0 1-1 0 0,-1-2 1 0 0,0 7 0 0 0,-2-5 128 0 0,2 1 0 0 0,-2-1 0 0 0,0 0-1 0 0,0 1 1 0 0,0-1 0 0 0,0 0 0 0 0,0-1-1 0 0,-1 1 1 0 0,-1 0 0 0 0,1 0 0 0 0,-7 4-1 0 0,-2 2 421 0 0,-2-2 0 0 0,2 1-1 0 0,-2-2 1 0 0,1-1 0 0 0,-2 2 0 0 0,0-3-1 0 0,0 0 1 0 0,-23 6 0 0 0,19-9-522 0 0,-1 1 0 0 0,2-2 0 0 0,-25 0 0 0 0,34-2-360 0 0,0 0-1 0 0,1 0 0 0 0,-1-1 0 0 0,0-1 0 0 0,0 1 1 0 0,2-2-1 0 0,-2 1 0 0 0,-16-9 0 0 0,8-1-6440 0 0</inkml:trace>
</inkml:ink>
</file>

<file path=ppt/ink/ink4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39.562"/>
    </inkml:context>
    <inkml:brush xml:id="br0">
      <inkml:brushProperty name="width" value="0.05" units="cm"/>
      <inkml:brushProperty name="height" value="0.05" units="cm"/>
    </inkml:brush>
  </inkml:definitions>
  <inkml:trace contextRef="#ctx0" brushRef="#br0">181 1 2280 0 0,'3'2'24'0'0,"2"2"0"0"0,-1-2 0 0 0,1 2 0 0 0,-2-1 0 0 0,1 1 0 0 0,0 0 0 0 0,-1 0 0 0 0,0 0 0 0 0,5 8 0 0 0,22 44 14 0 0,-29-53 237 0 0,1 1 0 0 0,0 1-1 0 0,-1-2 1 0 0,0 2 0 0 0,-1-2 0 0 0,1 2 0 0 0,-1 0-1 0 0,1-1 1 0 0,-1 0 0 0 0,0 1 0 0 0,-1-1 0 0 0,1 0 0 0 0,-1 0-1 0 0,1 1 1 0 0,-1-2 0 0 0,0 2 0 0 0,-1-1 0 0 0,0 0-1 0 0,1 0 1 0 0,-2 0 0 0 0,1-1 0 0 0,1 2 0 0 0,-2-2-1 0 0,-1 0 1 0 0,2 0 0 0 0,0 1 0 0 0,-2 0 0 0 0,1-2 0 0 0,0 1-1 0 0,-1 0 1 0 0,0-1 0 0 0,-3 3 0 0 0,-8 4 446 0 0,1 0 1 0 0,-2-2-1 0 0,1 0 1 0 0,-1-1-1 0 0,0 0 1 0 0,-1-1-1 0 0,-16 3 0 0 0,9-4-468 0 0,17-3-126 0 0,1-1-1 0 0,-1 1 1 0 0,1 0 0 0 0,-12 5 0 0 0,18-6 12 0 0,2 0 2 0 0,0 0 0 0 0,0 0 0 0 0,1 0 0 0 0,-1 0-1 0 0,0 0 1 0 0,1 0 0 0 0,-2 1 0 0 0,2-1 0 0 0,-1 2 0 0 0,4-1 0 0 0,-2 0-323 0 0,41 8-125 0 0,-1-1 0 0 0,1-3 0 0 0,64 1 0 0 0,-96-6 331 0 0,2 0-174 0 0,0 2 0 0 0,-1-4 1 0 0,1 1-1 0 0,0 0 0 0 0,-1-1 1 0 0,1-2-1 0 0,24-7 0 0 0,-19 1-6038 0 0</inkml:trace>
</inkml:ink>
</file>

<file path=ppt/ink/ink4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7:41.808"/>
    </inkml:context>
    <inkml:brush xml:id="br0">
      <inkml:brushProperty name="width" value="0.05" units="cm"/>
      <inkml:brushProperty name="height" value="0.05" units="cm"/>
    </inkml:brush>
  </inkml:definitions>
  <inkml:trace contextRef="#ctx0" brushRef="#br0">1 14 13363 0 0,'-1'-1'31'0'0,"1"1"1"0"0,0 0-1 0 0,0-1 0 0 0,0 1 1 0 0,0 0-1 0 0,1-1 0 0 0,-1 1 1 0 0,0-2-1 0 0,0 2 0 0 0,0 0 1 0 0,0-1-1 0 0,0 1 1 0 0,0 0-1 0 0,0-1 0 0 0,1 1 1 0 0,-1 0-1 0 0,0-1 0 0 0,0 1 1 0 0,0 0-1 0 0,2-1 0 0 0,-2 1 1 0 0,0 0-1 0 0,1 0 0 0 0,-1-2 1 0 0,0 2-1 0 0,1 0 1 0 0,-1 0-1 0 0,0 0 0 0 0,1-1 1 0 0,-1 1-1 0 0,0 0 0 0 0,2 0 1 0 0,-2 0-1 0 0,0 0 0 0 0,1 0 1 0 0,0 0-1 0 0,1-1 425 0 0,0 1-241 0 0,3 0-275 0 0,20 6-98 0 0,1 0 0 0 0,-2 1 1 0 0,1 1-1 0 0,-1 2 0 0 0,38 20 1 0 0,-44-21 181 0 0,-1 1 1 0 0,-1 0 0 0 0,-1 1 0 0 0,0 2 0 0 0,0-1 0 0 0,-2 1-1 0 0,1 1 1 0 0,17 24 0 0 0,-29-36 36 0 0,-1 0 0 0 0,-1-1 0 0 0,1 2-1 0 0,-1-1 1 0 0,1-1 0 0 0,-1 2 0 0 0,0-1 0 0 0,0 0-1 0 0,1-1 1 0 0,-1 2 0 0 0,0-1 0 0 0,-1 1 0 0 0,1-2-1 0 0,0 1 1 0 0,0 1 0 0 0,-1-1 0 0 0,1-1 0 0 0,-1 1 0 0 0,0 0-1 0 0,1 0 1 0 0,-2 0 0 0 0,1 0 0 0 0,0 0 0 0 0,0-1-1 0 0,-1 2 1 0 0,1-2 0 0 0,0 0 0 0 0,0 0 0 0 0,-2 2 0 0 0,2-2-1 0 0,-4 2 1 0 0,-5 6 361 0 0,-1-1-1 0 0,-1 0 0 0 0,-15 9 1 0 0,-4-2-306 0 0,-1 0 1 0 0,0-2 0 0 0,-1-1-1 0 0,-1-3 1 0 0,-55 11 0 0 0,155-42-4806 0 0,9-6 4173 0 0,42 1 434 0 0,46-15 138 0 0,-160 42-60 0 0,-2-1 0 0 0,1 0 0 0 0,0 1 0 0 0,0-1 0 0 0,0 1 0 0 0,0 0 0 0 0,0 0 0 0 0,-1-1 0 0 0,2 1 0 0 0,-1 0 0 0 0,1 0 0 0 0,-2 0 0 0 0,4 1 0 0 0,-4 0 53 0 0,-1-1 0 0 0,1 1 0 0 0,-1 0 0 0 0,1-1 0 0 0,1 2 0 0 0,-2-1 0 0 0,0 0 0 0 0,1 0 0 0 0,-1-1 0 0 0,1 1 0 0 0,-1 1-1 0 0,0-1 1 0 0,0 0 0 0 0,1 0 0 0 0,-1 0 0 0 0,0 0 0 0 0,0 1 0 0 0,0-2 0 0 0,0 1 0 0 0,0 0 0 0 0,0 0 0 0 0,-1 3 0 0 0,1 9 244 0 0,1 1 0 0 0,1 0-1 0 0,-1 0 1 0 0,1 0 0 0 0,2-1 0 0 0,-2 1 0 0 0,13 23 0 0 0,-14-33-312 0 0,0-1 0 0 0,1 0 0 0 0,0 0 0 0 0,-1-1 0 0 0,2 1 0 0 0,-1 0 0 0 0,1 0 0 0 0,-1-1 0 0 0,0 1 0 0 0,1-1 0 0 0,-1 0 0 0 0,1-1 0 0 0,0 2 0 0 0,0-1 0 0 0,1-1 0 0 0,-2 1 0 0 0,2 0 0 0 0,-1-1 0 0 0,0 0-1 0 0,0-1 1 0 0,1 2 0 0 0,0-1 0 0 0,-2-1 0 0 0,2 1 0 0 0,0-1 0 0 0,-1 0 0 0 0,1 0 0 0 0,0 0 0 0 0,-1 0 0 0 0,1-1 0 0 0,-2 1 0 0 0,2-1 0 0 0,0-1 0 0 0,-1 1 0 0 0,0 0 0 0 0,0 0 0 0 0,6-3 0 0 0,1-1-119 0 0,-2 0-1 0 0,2 0 1 0 0,-1-1 0 0 0,-1-1-1 0 0,1 1 1 0 0,-1-1-1 0 0,0-2 1 0 0,-1 2 0 0 0,0-1-1 0 0,8-14 1 0 0,1 0-232 0 0,-2-2 0 0 0,22-45 0 0 0,-30 52 128 0 0,0 1 1 0 0,0-1 0 0 0,-2 0 0 0 0,4-29 0 0 0,-6 41 395 0 0,-1-1 1 0 0,-1 0-1 0 0,0 0 1 0 0,0 1-1 0 0,0-1 1 0 0,-1 0 0 0 0,1 1-1 0 0,-2-1 1 0 0,1 0-1 0 0,0 1 1 0 0,-1-1 0 0 0,-1 0-1 0 0,1 2 1 0 0,-1-1-1 0 0,1-1 1 0 0,-1 1-1 0 0,0 0 1 0 0,-5-4 0 0 0,3 5 219 0 0,2 1 0 0 0,-2 0 1 0 0,0 1-1 0 0,1 0 0 0 0,-1-1 1 0 0,1 1-1 0 0,-1 1 0 0 0,-1-2 1 0 0,1 2-1 0 0,0 0 0 0 0,0 0 1 0 0,-1 1-1 0 0,1-1 0 0 0,0 1 1 0 0,-1 0-1 0 0,1 0 0 0 0,-7 1 1 0 0,-6 1-220 0 0,-2 0-1 0 0,2 2 1 0 0,-28 8 0 0 0,31-7-496 0 0</inkml:trace>
</inkml:ink>
</file>

<file path=ppt/ink/ink4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189"/>
    </inkml:context>
    <inkml:brush xml:id="br0">
      <inkml:brushProperty name="width" value="0.05" units="cm"/>
      <inkml:brushProperty name="height" value="0.05" units="cm"/>
    </inkml:brush>
  </inkml:definitions>
  <inkml:trace contextRef="#ctx0" brushRef="#br0">84 39 2304 0 0,'0'-1'127'0'0,"-1"1"-1"0"0,1 0 0 0 0,0-1 0 0 0,-1 1 0 0 0,1-2 0 0 0,0 2 0 0 0,0-1 0 0 0,0 0 0 0 0,-1 1 0 0 0,1-1 1 0 0,0 1-1 0 0,0-1 0 0 0,0 1 0 0 0,0-1 0 0 0,0 1 0 0 0,0-2 0 0 0,0 1 0 0 0,0 1 0 0 0,0-1 0 0 0,0 1 1 0 0,0-1-1 0 0,0 1 0 0 0,1-1 0 0 0,-1-1 0 0 0,0 2 0 0 0,0-1 0 0 0,1 1 0 0 0,-1-1 0 0 0,0 1 0 0 0,0-1 1 0 0,1 1-1 0 0,-1 0 0 0 0,2-1 0 0 0,-2 1 0 0 0,0-2 0 0 0,1 2 0 0 0,-1 0 0 0 0,1-1 0 0 0,-1 1 0 0 0,1 0 1 0 0,0-1-1 0 0,2 0-106 0 0,-1-1-1 0 0,1 0 1 0 0,-1 1 0 0 0,1 0 0 0 0,-1 0 0 0 0,0 0 0 0 0,1-1-1 0 0,-1 2 1 0 0,7-2 0 0 0,2 2 189 0 0,1 0 0 0 0,-1 0 0 0 0,1 1-1 0 0,-1 0 1 0 0,0 2 0 0 0,2-1 0 0 0,-2 1 0 0 0,0 0 0 0 0,0 1-1 0 0,0 0 1 0 0,9 6 0 0 0,-12-5-141 0 0,0-1 0 0 0,0 1-1 0 0,-2 0 1 0 0,1 1 0 0 0,-1 0 0 0 0,1 0-1 0 0,-1 0 1 0 0,-1 0 0 0 0,1 1 0 0 0,-1 0-1 0 0,0 0 1 0 0,0 0 0 0 0,-1 2 0 0 0,1-2-1 0 0,1 11 1 0 0,-5-15 24 0 0,0 1 0 0 0,-1 0 0 0 0,1 0 0 0 0,-1 0 0 0 0,0-1 0 0 0,0 2 0 0 0,0-2 0 0 0,0 1-1 0 0,-1 1 1 0 0,0-2 0 0 0,1 1 0 0 0,-1-1 0 0 0,0 1 0 0 0,-1 0 0 0 0,0-1 0 0 0,1 1 0 0 0,-2-1 0 0 0,2 1 0 0 0,-1-1 0 0 0,-1 0 0 0 0,1 0 0 0 0,-1 0 0 0 0,0 0-1 0 0,0 0 1 0 0,-4 3 0 0 0,-10 8 325 0 0,0-2-1 0 0,0 0 0 0 0,-31 15 1 0 0,30-17-388 0 0,-6 3-32 0 0,1 0 0 0 0,0-3 0 0 0,-3 1 1 0 0,2-1-1 0 0,-2-2 0 0 0,-41 9 0 0 0,117-14-541 0 0,-27 0 486 0 0,41-1 1 0 0,-35-4-19 0 0,42-10 0 0 0,-28 1-3830 0 0,-10 0-710 0 0</inkml:trace>
</inkml:ink>
</file>

<file path=ppt/ink/ink4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534"/>
    </inkml:context>
    <inkml:brush xml:id="br0">
      <inkml:brushProperty name="width" value="0.05" units="cm"/>
      <inkml:brushProperty name="height" value="0.05" units="cm"/>
    </inkml:brush>
  </inkml:definitions>
  <inkml:trace contextRef="#ctx0" brushRef="#br0">243 4 8754 0 0,'-19'-3'6414'0'0,"16"3"-6254"0"0,2 0 0 0 0,-2-1 1 0 0,1 1-1 0 0,1 0 1 0 0,-2 0-1 0 0,1 0 0 0 0,1 0 1 0 0,-2 1-1 0 0,1-1 1 0 0,1 0-1 0 0,-2 1 0 0 0,2-1 1 0 0,-2 2-1 0 0,2-2 1 0 0,-1 1-1 0 0,-2 1 1 0 0,-14 9-170 0 0,1 1 1 0 0,0 0-1 0 0,1 1 1 0 0,0 1-1 0 0,0 0 1 0 0,3 1-1 0 0,-2 1 1 0 0,1 0-1 0 0,2 0 1 0 0,-16 31-1 0 0,27-46 4 0 0,1 1-1 0 0,-1-1 1 0 0,-1 2 0 0 0,2-1-1 0 0,-1-1 1 0 0,1 2 0 0 0,0-2-1 0 0,-1 1 1 0 0,1 1 0 0 0,0-2-1 0 0,0 1 1 0 0,0 1 0 0 0,0-2-1 0 0,0 1 1 0 0,1 1 0 0 0,-1-2-1 0 0,1 1 1 0 0,-1 1 0 0 0,2-2-1 0 0,-2 1 1 0 0,2 2 0 0 0,1-1-19 0 0,-1 1 0 0 0,0-1 1 0 0,1 1-1 0 0,1-2 0 0 0,-2 2 0 0 0,2-2 1 0 0,-1 1-1 0 0,1-1 0 0 0,5 4 0 0 0,6 2-60 0 0,0-1-1 0 0,1 1 0 0 0,32 7 1 0 0,-8-4-32 0 0,0-2 1 0 0,53 6 0 0 0,-77-14-106 0 0,1 0 1 0 0,0-1 0 0 0,0-1 0 0 0,0 0-1 0 0,-1-1 1 0 0,1-1 0 0 0,0-1-1 0 0,21-7 1 0 0,-19 4-5101 0 0</inkml:trace>
</inkml:ink>
</file>

<file path=ppt/ink/ink4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6.917"/>
    </inkml:context>
    <inkml:brush xml:id="br0">
      <inkml:brushProperty name="width" value="0.05" units="cm"/>
      <inkml:brushProperty name="height" value="0.05" units="cm"/>
    </inkml:brush>
  </inkml:definitions>
  <inkml:trace contextRef="#ctx0" brushRef="#br0">294 0 10594 0 0,'-1'1'68'0'0,"0"-1"1"0"0,0 0-1 0 0,0 1 0 0 0,-1-1 0 0 0,1 0 1 0 0,0 2-1 0 0,0-2 0 0 0,-1 1 0 0 0,1 0 1 0 0,0-1-1 0 0,0 1 0 0 0,1 0 0 0 0,-1 1 0 0 0,-1-2 1 0 0,1 1-1 0 0,1 0 0 0 0,-1 0 0 0 0,0 0 1 0 0,-1 2-1 0 0,-13 26-197 0 0,11-21 254 0 0,-32 69-225 0 0,5 1 0 0 0,-33 122 0 0 0,46-138 79 0 0,-15 45-163 0 0,-34 212 0 0 0,63-291 104 0 0</inkml:trace>
</inkml:ink>
</file>

<file path=ppt/ink/ink4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8.793"/>
    </inkml:context>
    <inkml:brush xml:id="br0">
      <inkml:brushProperty name="width" value="0.05" units="cm"/>
      <inkml:brushProperty name="height" value="0.05" units="cm"/>
    </inkml:brush>
  </inkml:definitions>
  <inkml:trace contextRef="#ctx0" brushRef="#br0">115 11 456 0 0,'-10'-10'17835'0'0,"-4"61"-17621"0"0,-14 92-1 0 0,5-19-370 0 0,22-119 153 0 0,-33 185-63 0 0,31-171 50 0 0,2 0 1 0 0,1 0 0 0 0,0-2 0 0 0,1 3 0 0 0,2-1-1 0 0,-1 0 1 0 0,13 35 0 0 0,-15-53-152 0 0,16 30 167 0 0,-5-22-4966 0 0,-3-7-727 0 0</inkml:trace>
</inkml:ink>
</file>

<file path=ppt/ink/ink4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19.197"/>
    </inkml:context>
    <inkml:brush xml:id="br0">
      <inkml:brushProperty name="width" value="0.05" units="cm"/>
      <inkml:brushProperty name="height" value="0.05" units="cm"/>
    </inkml:brush>
  </inkml:definitions>
  <inkml:trace contextRef="#ctx0" brushRef="#br0">143 1 1840 0 0,'-26'31'14703'0'0,"7"8"-10385"0"0,-9 44-7184 0 0,19-53 4199 0 0,-1 1-1413 0 0,1 1 0 0 0,1 1 0 0 0,-4 57 0 0 0,12-78 59 0 0,0-2 1 0 0,0 2-1 0 0,1-1 0 0 0,0 1 0 0 0,2-2 1 0 0,4 18-1 0 0,-4-22 2 0 0,-1 0 0 0 0,1 0 0 0 0,-1-2 0 0 0,2 2 0 0 0,-1-1 0 0 0,1 0 1 0 0,0 1-1 0 0,-1-1 0 0 0,2-1 0 0 0,-1 0 0 0 0,1 1 0 0 0,9 5 0 0 0,-9-6-94 0 0,1-1-1 0 0,0 1 0 0 0,2-2 0 0 0,-2 1 0 0 0,0-1 1 0 0,1 1-1 0 0,-1-1 0 0 0,2-1 0 0 0,-2 0 1 0 0,1 1-1 0 0,1-2 0 0 0,-2 0 0 0 0,1 0 0 0 0,0 0 1 0 0,1 0-1 0 0,-2-2 0 0 0,1 1 0 0 0,-1 0 0 0 0,2-1 1 0 0,-2 0-1 0 0,1 0 0 0 0,-1 0 0 0 0,8-6 1 0 0,-8 6 74 0 0,-1-1 0 0 0,1-1 0 0 0,-1 0 0 0 0,-1 1 0 0 0,1-2 1 0 0,0 2-1 0 0,0-2 0 0 0,-1 0 0 0 0,1 0 0 0 0,-2 0 0 0 0,1 0 0 0 0,-2 0 1 0 0,2-1-1 0 0,-2 1 0 0 0,2-1 0 0 0,-3 0 0 0 0,2 0 0 0 0,-1 0 0 0 0,-1 0 1 0 0,1 0-1 0 0,-1-1 0 0 0,0 1 0 0 0,-1 0 0 0 0,0 0 0 0 0,0-8 1 0 0,0 12 249 0 0,-1-1 1 0 0,1 1-1 0 0,0 0 1 0 0,-1-1-1 0 0,-1 1 1 0 0,2 0-1 0 0,-1-1 1 0 0,0 1-1 0 0,0-1 1 0 0,0 1-1 0 0,-1 0 1 0 0,1-1-1 0 0,0 2 1 0 0,-2-1-1 0 0,2-1 1 0 0,0 2 0 0 0,-1-1-1 0 0,0 1 1 0 0,-4-3-1 0 0,3 2 85 0 0,-2-1 0 0 0,1 1 0 0 0,-1 1-1 0 0,0-1 1 0 0,0 0 0 0 0,2 1 0 0 0,-2 1 0 0 0,0-1 0 0 0,-8 0 0 0 0,-2 1-58 0 0,1 0 0 0 0,0 1 0 0 0,0 0 0 0 0,0 1 1 0 0,0 1-1 0 0,-18 6 0 0 0,21-5-396 0 0,-1 0 0 0 0,1 1 0 0 0,0 1 0 0 0,0 0 0 0 0,0 0 0 0 0,2 1 0 0 0,-1 0 0 0 0,0 2 0 0 0,-16 14 0 0 0,8-1-7744 0 0</inkml:trace>
</inkml:ink>
</file>

<file path=ppt/ink/ink4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2.004"/>
    </inkml:context>
    <inkml:brush xml:id="br0">
      <inkml:brushProperty name="width" value="0.05" units="cm"/>
      <inkml:brushProperty name="height" value="0.05" units="cm"/>
    </inkml:brush>
  </inkml:definitions>
  <inkml:trace contextRef="#ctx0" brushRef="#br0">143 27 7370 0 0,'0'0'568'0'0,"0"-1"-295"0"0,0 0-83 0 0,0 1 0 0 0,0-1 0 0 0,0 0 0 0 0,1-1 0 0 0,-1 2 0 0 0,0-1 0 0 0,0 0 0 0 0,1 0 0 0 0,-1 1 0 0 0,2-1 0 0 0,-2-1 0 0 0,0 2 0 0 0,1-1 0 0 0,-1 1 0 0 0,1-1 0 0 0,0 0 0 0 0,-1 1 0 0 0,1-1 0 0 0,1 0-1 0 0,0-1-187 0 0,-1 1-1 0 0,2 0 0 0 0,-1 0 0 0 0,-1 1 0 0 0,2-1 0 0 0,-1-1 0 0 0,1 2 0 0 0,-1-1 0 0 0,-1 1 0 0 0,2 0 0 0 0,-1-1 0 0 0,1 1 0 0 0,2 0 0 0 0,11 2-295 0 0,-1 1-1 0 0,1-1 1 0 0,21 9-1 0 0,-16-4 749 0 0,0 0-1 0 0,-2 3 1 0 0,1-1-1 0 0,-1 2 1 0 0,-1 1-1 0 0,1 0 1 0 0,21 19-1 0 0,-39-30-443 0 0,-1 0 0 0 0,2 0 1 0 0,-1-1-1 0 0,-1 1 0 0 0,1 0 0 0 0,0 1 0 0 0,-1-1 0 0 0,1 0 0 0 0,-1-1 0 0 0,2 1 1 0 0,-2 0-1 0 0,0 1 0 0 0,1-1 0 0 0,-1 0 0 0 0,0 0 0 0 0,0 0 0 0 0,1 1 1 0 0,-1-1-1 0 0,0 0 0 0 0,0 1 0 0 0,0 0 0 0 0,0-1 0 0 0,-1 0 0 0 0,1 0 1 0 0,0 0-1 0 0,0 0 0 0 0,-1 1 0 0 0,1-1 0 0 0,0 0 0 0 0,-2 0 0 0 0,2-1 1 0 0,-1 1-1 0 0,1 1 0 0 0,-1-1 0 0 0,0 0 0 0 0,1 0 0 0 0,-1-1 0 0 0,-2 4 1 0 0,-4 2 230 0 0,-1 0 0 0 0,1 0 0 0 0,0 0 1 0 0,-10 5-1 0 0,7-5-147 0 0,-51 30-263 0 0,-3-1 0 0 0,-85 31 0 0 0,87-39-692 0 0,36-19 241 0 0,-1 0-691 0 0,25-4 907 0 0,14-4 443 0 0,24-2-210 0 0,-2 0 1 0 0,1-2 0 0 0,37-9 0 0 0,99-33 430 0 0,-90 22-777 0 0,-80 24 521 0 0,156-49 620 0 0,-138 41-877 0 0,2 0 1 0 0,-2-2 0 0 0,0-1-1 0 0,-1 1 1 0 0,27-22-1 0 0,-39 23 287 0 0,-20 22 5511 0 0,8-4-5151 0 0,0-1 0 0 0,1 0 1 0 0,0 2-1 0 0,0-1 0 0 0,0 1 0 0 0,1-1 1 0 0,2 1-1 0 0,-2 0 0 0 0,-1 13 0 0 0,5-18-403 0 0,-1-1 0 0 0,1-1 0 0 0,0 2 0 0 0,0-1-1 0 0,0 0 1 0 0,0 0 0 0 0,1-1 0 0 0,-1 2 0 0 0,2-1-1 0 0,-1-1 1 0 0,0 2 0 0 0,0-1 0 0 0,2-1 0 0 0,-2 1-1 0 0,1-1 1 0 0,1 1 0 0 0,-2-1 0 0 0,1 1-1 0 0,1-2 1 0 0,1 2 0 0 0,-2-2 0 0 0,0 2 0 0 0,2-2-1 0 0,0 1 1 0 0,-2-1 0 0 0,2 0 0 0 0,6 4 0 0 0,-4-3-121 0 0,1 0 1 0 0,-1 0-1 0 0,1-1 1 0 0,0 0-1 0 0,0 0 1 0 0,0-1-1 0 0,-1 0 1 0 0,2 0 0 0 0,-1 0-1 0 0,0-1 1 0 0,1 0-1 0 0,-1 0 1 0 0,-1-1-1 0 0,1 0 1 0 0,1 0-1 0 0,-1 0 1 0 0,-1-2-1 0 0,2 1 1 0 0,-2 0-1 0 0,1-1 1 0 0,-1 1 0 0 0,0-2-1 0 0,0 1 1 0 0,0-1-1 0 0,1-1 1 0 0,-1 2-1 0 0,-1-2 1 0 0,-1 0-1 0 0,7-7 1 0 0,-1 3 25 0 0,-1-1 1 0 0,-1 0-1 0 0,0-1 1 0 0,-1-1-1 0 0,0 1 1 0 0,-1-1-1 0 0,-1 1 0 0 0,0-1 1 0 0,0-1-1 0 0,0 1 1 0 0,-3-1-1 0 0,2-1 1 0 0,-2 1-1 0 0,1-23 0 0 0,-3 32 255 0 0,0-1 0 0 0,0 2 0 0 0,-1-2 0 0 0,-1 1-1 0 0,1 1 1 0 0,0-2 0 0 0,0 1 0 0 0,0 1-1 0 0,-2-2 1 0 0,2 2 0 0 0,-2-1 0 0 0,1 0 0 0 0,0 1-1 0 0,-1 0 1 0 0,1 0 0 0 0,-2-1 0 0 0,2 2-1 0 0,-2-2 1 0 0,1 2 0 0 0,0 0 0 0 0,-1-1 0 0 0,0 1-1 0 0,1-1 1 0 0,-1 1 0 0 0,0 1 0 0 0,0 0-1 0 0,-7-4 1 0 0,0 3 49 0 0,0-2 1 0 0,-2 2-1 0 0,2-1 0 0 0,0 2 0 0 0,-13-1 0 0 0,-25 4-4817 0 0,28 0-1951 0 0</inkml:trace>
</inkml:ink>
</file>

<file path=ppt/ink/ink4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071"/>
    </inkml:context>
    <inkml:brush xml:id="br0">
      <inkml:brushProperty name="width" value="0.05" units="cm"/>
      <inkml:brushProperty name="height" value="0.05" units="cm"/>
    </inkml:brush>
  </inkml:definitions>
  <inkml:trace contextRef="#ctx0" brushRef="#br0">55 0 3225 0 0,'0'4'1593'0'0,"-1"15"10051"0"0,-7 17-8900 0 0,-1 11-3394 0 0,-7 66 592 0 0,6-57-93 0 0,4 0 1 0 0,1 1 0 0 0,5 76 0 0 0,4-119-463 0 0,-3-11 301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7.831"/>
    </inkml:context>
    <inkml:brush xml:id="br0">
      <inkml:brushProperty name="width" value="0.05" units="cm"/>
      <inkml:brushProperty name="height" value="0.05" units="cm"/>
    </inkml:brush>
  </inkml:definitions>
  <inkml:trace contextRef="#ctx0" brushRef="#br0">77 206 5529 0 0,'-7'9'247'0'0,"1"0"0"0"0,0 1 0 0 0,1 0 0 0 0,0 0-1 0 0,1 1 1 0 0,0-1 0 0 0,-3 13 0 0 0,2-10 41 0 0,-3 11 580 0 0,-7 36-1 0 0,14-52-570 0 0,-1 0 1 0 0,1 1 0 0 0,1-1 0 0 0,0 0 0 0 0,0 0-1 0 0,1 0 1 0 0,-1 0 0 0 0,5 14 0 0 0,-5-21-246 0 0,0 0 1 0 0,0 0 0 0 0,0 0 0 0 0,1 0 0 0 0,-1 0 0 0 0,1 0 0 0 0,-1 0-1 0 0,1 0 1 0 0,-1 0 0 0 0,1-1 0 0 0,-1 1 0 0 0,1 0 0 0 0,0 0 0 0 0,-1 0-1 0 0,1-1 1 0 0,0 1 0 0 0,0 0 0 0 0,0-1 0 0 0,-1 1 0 0 0,1 0 0 0 0,0-1-1 0 0,2 1 1 0 0,-2-1 42 0 0,0 0-1 0 0,0 0 0 0 0,0 0 1 0 0,0 0-1 0 0,0 0 1 0 0,0 0-1 0 0,0-1 0 0 0,0 1 1 0 0,0 0-1 0 0,0-1 1 0 0,0 1-1 0 0,0-1 0 0 0,-1 1 1 0 0,1-1-1 0 0,0 1 0 0 0,0-1 1 0 0,0 0-1 0 0,1 0 1 0 0,4-6 387 0 0,0 0 0 0 0,-1 0 0 0 0,1 0 1 0 0,3-8-1 0 0,-7 13-484 0 0,9-17 26 0 0,0-1 0 0 0,-2-1-1 0 0,0 0 1 0 0,6-22 0 0 0,-8 18-1451 0 0,0-1 0 0 0,-2 0 0 0 0,-1 0 0 0 0,-2 0 0 0 0,0-48 0 0 0,-2 65 1327 0 0,-1 0 0 0 0,0 0-1 0 0,-1 0 1 0 0,0 0 0 0 0,0 0 0 0 0,-5-10-1 0 0,6 15 244 0 0,-1 1-1 0 0,0-1 1 0 0,0 1-1 0 0,-1-1 0 0 0,1 1 1 0 0,-1 0-1 0 0,1 0 1 0 0,-6-4-1 0 0,5 4 526 0 0,0 1-1 0 0,0 0 1 0 0,0 1 0 0 0,0-1 0 0 0,0 0 0 0 0,-6-1-1 0 0,22 6 2707 0 0,10 5-5291 0 0,-16-3-3822 0 0</inkml:trace>
</inkml:ink>
</file>

<file path=ppt/ink/ink4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480"/>
    </inkml:context>
    <inkml:brush xml:id="br0">
      <inkml:brushProperty name="width" value="0.05" units="cm"/>
      <inkml:brushProperty name="height" value="0.05" units="cm"/>
    </inkml:brush>
  </inkml:definitions>
  <inkml:trace contextRef="#ctx0" brushRef="#br0">129 0 656 0 0,'-2'24'11694'0'0,"-3"1"-6275"0"0,-19 53-6654 0 0,13-48 2577 0 0,-48 107-862 0 0,59-136-486 0 0,0 0 0 0 0,0-1-1 0 0,0 1 1 0 0,0-1 0 0 0,1 2 0 0 0,-1-2 0 0 0,0 1 0 0 0,0 0-1 0 0,0-1 1 0 0,2 1 0 0 0,-2-1 0 0 0,0 1 0 0 0,1-1 0 0 0,-1 1-1 0 0,1-1 1 0 0,-1 2 0 0 0,0-2 0 0 0,1 0 0 0 0,-1 1-1 0 0,1-1 1 0 0,-1 1 0 0 0,2-1 0 0 0,-2 0 0 0 0,2 1 0 0 0,18 9-234 0 0,-19-9 211 0 0,72 30-218 0 0,18 8 78 0 0,-82-33 159 0 0,1-1-1 0 0,0 1 1 0 0,-2 1-1 0 0,1 0 1 0 0,0 0-1 0 0,11 13 1 0 0,-17-17 8 0 0,-2-2 0 0 0,0 1 0 0 0,0-1 0 0 0,2 2 1 0 0,-2-1-1 0 0,0-1 0 0 0,0 2 0 0 0,-1-1 0 0 0,2 1 0 0 0,-1-1 0 0 0,-1 0 1 0 0,1 1-1 0 0,-1-1 0 0 0,1 0 0 0 0,-1 1 0 0 0,0-1 0 0 0,0 1 1 0 0,0-1-1 0 0,0 0 0 0 0,0 1 0 0 0,0-1 0 0 0,-1 3 0 0 0,-1-2 102 0 0,0 1 0 0 0,0 0-1 0 0,1-2 1 0 0,-2 2 0 0 0,1-1 0 0 0,0-1-1 0 0,-1 1 1 0 0,1 0 0 0 0,-1 0-1 0 0,0-1 1 0 0,0 1 0 0 0,-1-1-1 0 0,-2 1 1 0 0,-7 5 312 0 0,-1-1-1 0 0,1-1 0 0 0,-2 0 1 0 0,1-2-1 0 0,-1 1 0 0 0,-17 2 1 0 0,19-4-364 0 0,-1-2 0 0 0,0 0 1 0 0,0-1-1 0 0,-27-2 0 0 0,0-5-5975 0 0,17 1-958 0 0</inkml:trace>
</inkml:ink>
</file>

<file path=ppt/ink/ink4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4.840"/>
    </inkml:context>
    <inkml:brush xml:id="br0">
      <inkml:brushProperty name="width" value="0.05" units="cm"/>
      <inkml:brushProperty name="height" value="0.05" units="cm"/>
    </inkml:brush>
  </inkml:definitions>
  <inkml:trace contextRef="#ctx0" brushRef="#br0">1 53 7370 0 0,'0'0'333'0'0,"24"0"-28"0"0,28 0-125 0 0,114-2 1993 0 0,-136 0-1775 0 0,1-2 1 0 0,-2-1-1 0 0,45-11 1 0 0,-45 5-415 0 0,-6-1-64 0 0</inkml:trace>
</inkml:ink>
</file>

<file path=ppt/ink/ink4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6.458"/>
    </inkml:context>
    <inkml:brush xml:id="br0">
      <inkml:brushProperty name="width" value="0.05" units="cm"/>
      <inkml:brushProperty name="height" value="0.05" units="cm"/>
    </inkml:brush>
  </inkml:definitions>
  <inkml:trace contextRef="#ctx0" brushRef="#br0">107 0 6449 0 0,'-6'0'10530'0'0,"-2"10"-7382"0"0,-3 11-3998 0 0,9-19 1423 0 0,-13 36-529 0 0,1 0 0 0 0,2 2 0 0 0,1 0 0 0 0,-9 79 0 0 0,15-87-40 0 0,3 0 1 0 0,2 37 0 0 0,0-55-347 0 0,2 0 1 0 0,0 0 0 0 0,0-1-1 0 0,2 0 1 0 0,-1 0 0 0 0,1 0-1 0 0,12 22 1 0 0,-6-16-5954 0 0</inkml:trace>
</inkml:ink>
</file>

<file path=ppt/ink/ink4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6.830"/>
    </inkml:context>
    <inkml:brush xml:id="br0">
      <inkml:brushProperty name="width" value="0.05" units="cm"/>
      <inkml:brushProperty name="height" value="0.05" units="cm"/>
    </inkml:brush>
  </inkml:definitions>
  <inkml:trace contextRef="#ctx0" brushRef="#br0">288 1 11522 0 0,'-8'10'398'0'0,"-1"-1"-1"0"0,2 2 1 0 0,1-1-1 0 0,-11 21 0 0 0,0-1-216 0 0,-89 173-122 0 0,95-175 9 0 0,1 0-1 0 0,0 1 0 0 0,2-1 0 0 0,2 2 0 0 0,-6 49 0 0 0,12-70-65 0 0,0-1 0 0 0,0 1 0 0 0,1 0 1 0 0,1 0-1 0 0,-1-1 0 0 0,1 1 0 0 0,-1 0 0 0 0,3-1 0 0 0,-1 0 0 0 0,0 1 0 0 0,1-2 0 0 0,0 1 0 0 0,0-1 0 0 0,1 2 0 0 0,0-2 0 0 0,0 0 0 0 0,8 7 0 0 0,-8-9-76 0 0,1 0 0 0 0,-1-2 0 0 0,1 2 1 0 0,1-1-1 0 0,-1-1 0 0 0,1 1 0 0 0,-1-1 0 0 0,0 0 0 0 0,2-1 0 0 0,-1 1 1 0 0,0-1-1 0 0,-1-1 0 0 0,2 0 0 0 0,-1 0 0 0 0,0 1 0 0 0,1-2 0 0 0,-1 0 0 0 0,0 0 1 0 0,1 0-1 0 0,-1-2 0 0 0,10-1 0 0 0,-2-1-215 0 0,-2 1 0 0 0,1-2-1 0 0,-2 0 1 0 0,1-1 0 0 0,-1 0-1 0 0,1-1 1 0 0,-1 0 0 0 0,0-1 0 0 0,-1-1-1 0 0,20-17 1 0 0,-23 18 198 0 0,1-2-1 0 0,-2 2 1 0 0,0-1-1 0 0,1-1 1 0 0,-2-1-1 0 0,0 2 1 0 0,0-2-1 0 0,-1 0 1 0 0,0 1-1 0 0,0-2 0 0 0,-2 1 1 0 0,5-23-1 0 0,-7 29 107 0 0,-1 1-1 0 0,0 0 0 0 0,1 0 0 0 0,-2-1 0 0 0,1 2 0 0 0,0-2 1 0 0,-1 1-1 0 0,1 1 0 0 0,-1-2 0 0 0,-1 1 0 0 0,1 1 0 0 0,-3-7 0 0 0,2 8 230 0 0,0-2 0 0 0,-1 2 0 0 0,1-2-1 0 0,-1 2 1 0 0,1 0 0 0 0,-1-1-1 0 0,1 1 1 0 0,-2 0 0 0 0,2-1-1 0 0,-2 2 1 0 0,0-1 0 0 0,2 0 0 0 0,-2 0-1 0 0,1 1 1 0 0,-1 0 0 0 0,0 0-1 0 0,1-1 1 0 0,-5 1 0 0 0,-5 0 486 0 0,-1 0 0 0 0,1 0 0 0 0,1 1 0 0 0,-2 1-1 0 0,1-1 1 0 0,-1 2 0 0 0,2 1 0 0 0,-21 4 0 0 0,4 2 20 0 0,-2 2 0 0 0,3 1 0 0 0,-45 25 0 0 0,55-27-951 0 0,1 2-1 0 0,-2 0 1 0 0,2 1 0 0 0,1 1 0 0 0,0 1-1 0 0,-14 17 1 0 0,14-12-7347 0 0</inkml:trace>
</inkml:ink>
</file>

<file path=ppt/ink/ink4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8.598"/>
    </inkml:context>
    <inkml:brush xml:id="br0">
      <inkml:brushProperty name="width" value="0.05" units="cm"/>
      <inkml:brushProperty name="height" value="0.05" units="cm"/>
    </inkml:brush>
  </inkml:definitions>
  <inkml:trace contextRef="#ctx0" brushRef="#br0">47 0 11058 0 0,'-2'42'8761'0'0,"-10"30"-7836"0"0,-2 3-1169 0 0,7-32 68 0 0,-4 37 415 0 0,11-73-438 0 0,0 0-1 0 0,0-1 0 0 0,0 1 1 0 0,1 0-1 0 0,0 0 1 0 0,1 0-1 0 0,-1 0 0 0 0,6 11 1 0 0,-2-11-726 0 0,1-4-9 0 0</inkml:trace>
</inkml:ink>
</file>

<file path=ppt/ink/ink4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19T05:58:28.972"/>
    </inkml:context>
    <inkml:brush xml:id="br0">
      <inkml:brushProperty name="width" value="0.05" units="cm"/>
      <inkml:brushProperty name="height" value="0.05" units="cm"/>
    </inkml:brush>
  </inkml:definitions>
  <inkml:trace contextRef="#ctx0" brushRef="#br0">64 70 10594 0 0,'-14'31'3828'0'0,"6"-13"-3313"0"0,-1 2-393 0 0,2 0 1 0 0,-1 1-1 0 0,3-1 1 0 0,1 1-1 0 0,0 1 1 0 0,-1 34 0 0 0,5-48-161 0 0,0 0 0 0 0,1 0 1 0 0,0 1-1 0 0,1-1 0 0 0,0 0 0 0 0,1 1 1 0 0,-1-1-1 0 0,0 0 0 0 0,2 0 1 0 0,0 0-1 0 0,-1-1 0 0 0,2 0 0 0 0,0 1 1 0 0,0-2-1 0 0,0 2 0 0 0,1-1 1 0 0,0-1-1 0 0,0 0 0 0 0,10 8 1 0 0,-8-9 62 0 0,-1-1 1 0 0,0 2-1 0 0,2-2 1 0 0,-2 1 0 0 0,2-2-1 0 0,-1 1 1 0 0,1-1 0 0 0,-1 0-1 0 0,1-1 1 0 0,-1 0-1 0 0,1 0 1 0 0,1-1 0 0 0,12 0-1 0 0,-16-1 32 0 0,0 0 1 0 0,1-1-1 0 0,-1 0 0 0 0,0-1 0 0 0,1 1 1 0 0,-1-1-1 0 0,0 0 0 0 0,0-1 0 0 0,-1 1 0 0 0,1-1 1 0 0,0 0-1 0 0,-1-1 0 0 0,0 2 0 0 0,1-3 0 0 0,-1 2 1 0 0,-2-2-1 0 0,2 1 0 0 0,0-1 0 0 0,5-6 1 0 0,-2-1 84 0 0,0 0 0 0 0,-1-1 1 0 0,-1 1-1 0 0,0-1 0 0 0,-1 0 1 0 0,0 0-1 0 0,0 0 1 0 0,-3-2-1 0 0,2 2 0 0 0,0-20 1 0 0,-3 22 53 0 0,0-1 1 0 0,-1 0-1 0 0,0 0 1 0 0,-1 1-1 0 0,0-1 1 0 0,-2 0-1 0 0,1 0 1 0 0,-1 1-1 0 0,0-1 1 0 0,-2 2-1 0 0,1-2 1 0 0,-10-16-1 0 0,5 18 98 0 0,0-1-1 0 0,0 1 1 0 0,-1 1-1 0 0,-1-1 0 0 0,1 1 1 0 0,-2 1-1 0 0,1 0 1 0 0,-1 1-1 0 0,0 0 0 0 0,-1 1 1 0 0,-22-9-1 0 0,7 10-2447 0 0</inkml:trace>
</inkml:ink>
</file>

<file path=ppt/ink/ink4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08.627"/>
    </inkml:context>
    <inkml:brush xml:id="br0">
      <inkml:brushProperty name="width" value="0.05" units="cm"/>
      <inkml:brushProperty name="height" value="0.05" units="cm"/>
    </inkml:brush>
  </inkml:definitions>
  <inkml:trace contextRef="#ctx0" brushRef="#br0">6 145 5529 0 0,'0'-101'6683'0'0,"0"57"-1165"0"0,1 74-1517 0 0,2 25-3769 0 0,-9 88-48 0 0,2 120 36 0 0,31-1-139 0 0,-8-94-96 0 0,-16-131-333 0 0,-3-37 132 0 0,-1-6-3804 0 0,-2-4-2571 0 0</inkml:trace>
</inkml:ink>
</file>

<file path=ppt/ink/ink4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09.065"/>
    </inkml:context>
    <inkml:brush xml:id="br0">
      <inkml:brushProperty name="width" value="0.05" units="cm"/>
      <inkml:brushProperty name="height" value="0.05" units="cm"/>
    </inkml:brush>
  </inkml:definitions>
  <inkml:trace contextRef="#ctx0" brushRef="#br0">1 120 3225 0 0,'4'-6'221'0'0,"0"0"1"0"0,1 1 0 0 0,-1 0-1 0 0,1 0 1 0 0,0 0 0 0 0,1 1 0 0 0,-1-1-1 0 0,9-4 1 0 0,51-26 1938 0 0,-65 35-2144 0 0,12-6 435 0 0,0 0 0 0 0,0 2-1 0 0,0-1 1 0 0,1 2 0 0 0,-1 0-1 0 0,1 0 1 0 0,0 1 0 0 0,0 0-1 0 0,17 1 1 0 0,-22 1-293 0 0,-1 1 1 0 0,0 0-1 0 0,0 0 0 0 0,0 1 1 0 0,0 0-1 0 0,0 0 0 0 0,0 0 1 0 0,0 1-1 0 0,0 0 0 0 0,-1 0 1 0 0,0 1-1 0 0,0 0 0 0 0,0 0 1 0 0,0 0-1 0 0,0 1 0 0 0,-1 0 1 0 0,0 0-1 0 0,6 7 0 0 0,-3-2-78 0 0,-2 0 0 0 0,1 0 0 0 0,-2 1-1 0 0,1 0 1 0 0,-1 0 0 0 0,-1 0 0 0 0,0 0 0 0 0,-1 1-1 0 0,0 0 1 0 0,0 0 0 0 0,-2 0 0 0 0,1 0 0 0 0,-1 0-1 0 0,-1 0 1 0 0,0 0 0 0 0,-1 0 0 0 0,0 0 0 0 0,-1 0-1 0 0,-1 0 1 0 0,1-1 0 0 0,-2 1 0 0 0,0-1 0 0 0,0 1-1 0 0,-1-1 1 0 0,0 0 0 0 0,-1-1 0 0 0,0 0 0 0 0,-1 1-1 0 0,0-2 1 0 0,-16 17 0 0 0,9-11 151 0 0,-1-1 1 0 0,-1-1-1 0 0,0 0 1 0 0,-1-1-1 0 0,-30 16 1 0 0,38-23-159 0 0,-1 0 1 0 0,0-1-1 0 0,-1 0 1 0 0,1-1 0 0 0,-1 0-1 0 0,0 0 1 0 0,1-1 0 0 0,-1 0-1 0 0,0-1 1 0 0,0-1 0 0 0,0 0-1 0 0,-13-1 1 0 0,21 1-92 0 0,1 0 0 0 0,-1-1 0 0 0,1 1 0 0 0,-1-1 0 0 0,1 0 1 0 0,0 1-1 0 0,-1-1 0 0 0,1 0 0 0 0,0 0 0 0 0,0-1 0 0 0,-1 1 0 0 0,1 0 0 0 0,0-1 0 0 0,0 1 0 0 0,0-1 1 0 0,1 0-1 0 0,-1 0 0 0 0,0 0 0 0 0,1 0 0 0 0,-1 0 0 0 0,1 0 0 0 0,0 0 0 0 0,-1 0 0 0 0,1 0 0 0 0,-1-4 1 0 0,2 4-99 0 0,-1-1 0 0 0,1 1 0 0 0,0-1 0 0 0,0 1 0 0 0,1-1 0 0 0,-1 1 0 0 0,0-1 0 0 0,1 1 0 0 0,0-1 0 0 0,-1 1 0 0 0,1 0 0 0 0,0-1 1 0 0,0 1-1 0 0,0 0 0 0 0,0 0 0 0 0,1-1 0 0 0,-1 1 0 0 0,1 0 0 0 0,-1 0 0 0 0,1 1 0 0 0,0-1 0 0 0,0 0 0 0 0,-1 0 0 0 0,1 1 0 0 0,4-2 0 0 0,5-5-293 0 0,1 1-1 0 0,0 1 0 0 0,0 0 1 0 0,1 1-1 0 0,-1 0 0 0 0,1 1 0 0 0,1 0 1 0 0,-1 1-1 0 0,0 1 0 0 0,1 0 0 0 0,-1 1 1 0 0,1 0-1 0 0,26 3 0 0 0,-22-1 250 0 0,0 2 0 0 0,-1 0-1 0 0,0 0 1 0 0,1 2-1 0 0,-2 0 1 0 0,1 1 0 0 0,0 1-1 0 0,-1 0 1 0 0,-1 1 0 0 0,21 14-1 0 0,-26-14 259 0 0,0 0 0 0 0,0 1 1 0 0,-1 0-1 0 0,0 0 0 0 0,0 1 0 0 0,-1 0 0 0 0,-1 1 0 0 0,0-1 0 0 0,0 2 0 0 0,-1-1 0 0 0,0 1 0 0 0,6 18 1 0 0,-10-22 129 0 0,0 0 1 0 0,0 0-1 0 0,0 0 1 0 0,-1 1-1 0 0,0-1 1 0 0,-1 1-1 0 0,0-1 1 0 0,0 0-1 0 0,-1 1 0 0 0,0-1 1 0 0,-1 0-1 0 0,0 1 1 0 0,0-1-1 0 0,0 0 1 0 0,-1 0-1 0 0,0 0 1 0 0,-1-1-1 0 0,0 1 1 0 0,-9 13-1 0 0,1-7 297 0 0,0-1-1 0 0,0 0 1 0 0,-1-1-1 0 0,-1 0 1 0 0,0-1-1 0 0,0-1 1 0 0,-1 0-1 0 0,0-1 1 0 0,-24 11-1 0 0,14-10-627 0 0,0 0 0 0 0,-1-1 0 0 0,0-2 0 0 0,0-1 0 0 0,-42 5 0 0 0,35-9-6797 0 0</inkml:trace>
</inkml:ink>
</file>

<file path=ppt/ink/ink4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09.411"/>
    </inkml:context>
    <inkml:brush xml:id="br0">
      <inkml:brushProperty name="width" value="0.05" units="cm"/>
      <inkml:brushProperty name="height" value="0.05" units="cm"/>
    </inkml:brush>
  </inkml:definitions>
  <inkml:trace contextRef="#ctx0" brushRef="#br0">0 678 6449 0 0,'17'-13'456'0'0,"-2"0"1"0"0,0-1-1 0 0,0-1 0 0 0,12-17 0 0 0,-1 2-59 0 0,8-7-210 0 0,-2-1 0 0 0,-2-2 0 0 0,-2-1 0 0 0,-1-1 0 0 0,-2-1 0 0 0,-3-2 0 0 0,-1 0 0 0 0,-2-1 0 0 0,20-76 0 0 0,-25 61-4094 0 0</inkml:trace>
</inkml:ink>
</file>

<file path=ppt/ink/ink4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09.757"/>
    </inkml:context>
    <inkml:brush xml:id="br0">
      <inkml:brushProperty name="width" value="0.05" units="cm"/>
      <inkml:brushProperty name="height" value="0.05" units="cm"/>
    </inkml:brush>
  </inkml:definitions>
  <inkml:trace contextRef="#ctx0" brushRef="#br0">203 1 5529 0 0,'-5'3'104'0'0,"1"0"-1"0"0,-1 0 1 0 0,0 1-1 0 0,1 0 1 0 0,0 0-1 0 0,0 0 1 0 0,0 0-1 0 0,1 1 1 0 0,-6 7-1 0 0,0 5 550 0 0,-12 28-1 0 0,13-27-334 0 0,-16 36 1032 0 0,3 1-1 0 0,2 0 1 0 0,2 2 0 0 0,-15 96-1 0 0,29-129-886 0 0,2 0 0 0 0,0-1 0 0 0,2 1 0 0 0,0 0 0 0 0,2 0 0 0 0,6 27 0 0 0,-5-36-362 0 0,1 1 0 0 0,0-1 1 0 0,1 0-1 0 0,1-1 0 0 0,1 0 0 0 0,-1 0 1 0 0,2 0-1 0 0,0-1 0 0 0,1 0 0 0 0,13 13 0 0 0,-5-10-1094 0 0,2-4-3549 0 0,0-5-1378 0 0</inkml:trace>
  <inkml:trace contextRef="#ctx0" brushRef="#br0" timeOffset="1">437 504 7370 0 0,'-4'4'401'0'0,"0"-1"0"0"0,1 1 0 0 0,0 0 0 0 0,-1-1 0 0 0,1 2 0 0 0,1-1 1 0 0,-1 0-1 0 0,1 0 0 0 0,-1 1 0 0 0,1 0 0 0 0,1-1 0 0 0,-3 6 0 0 0,-14 64 1746 0 0,17-67-1907 0 0,-2 7 171 0 0,1-1 0 0 0,0 1 0 0 0,1-1 1 0 0,1 1-1 0 0,0-1 0 0 0,1 1 0 0 0,3 17 0 0 0,-3-25-285 0 0,0-1 1 0 0,1 1-1 0 0,0-1 1 0 0,0 0-1 0 0,0 0 0 0 0,1 0 1 0 0,-1 0-1 0 0,1 0 1 0 0,0 0-1 0 0,1-1 1 0 0,-1 0-1 0 0,1 1 1 0 0,0-1-1 0 0,0 0 0 0 0,0-1 1 0 0,1 1-1 0 0,-1-1 1 0 0,1 0-1 0 0,0 0 1 0 0,7 3-1 0 0,-7-4-97 0 0,0 0 0 0 0,1 0 0 0 0,-1 0 0 0 0,1 0-1 0 0,-1-1 1 0 0,1 0 0 0 0,0-1 0 0 0,-1 1 0 0 0,1-1 0 0 0,0 0-1 0 0,0 0 1 0 0,-1-1 0 0 0,1 1 0 0 0,0-1 0 0 0,-1-1 0 0 0,9-2-1 0 0,-10 2-9 0 0,0 0-1 0 0,0 0 0 0 0,0 0 0 0 0,0-1 1 0 0,-1 0-1 0 0,1 1 0 0 0,-1-2 0 0 0,1 1 1 0 0,-1 0-1 0 0,0 0 0 0 0,0-1 0 0 0,0 0 1 0 0,-1 0-1 0 0,1 0 0 0 0,-1 0 0 0 0,0 0 1 0 0,0 0-1 0 0,-1 0 0 0 0,1-1 0 0 0,1-7 1 0 0,-2 4 3 0 0,1-1 0 0 0,-2 1 1 0 0,1 0-1 0 0,-1 0 0 0 0,0-1 1 0 0,-1 1-1 0 0,0 0 0 0 0,0 0 0 0 0,-1 0 1 0 0,0 0-1 0 0,-1 0 0 0 0,1 0 1 0 0,-1 0-1 0 0,-1 1 0 0 0,0-1 1 0 0,0 1-1 0 0,0 0 0 0 0,-1 0 1 0 0,0 1-1 0 0,-11-12 0 0 0,8 10-116 0 0,0 0 0 0 0,-1 0 0 0 0,-1 1-1 0 0,1 0 1 0 0,-1 1 0 0 0,0 0 0 0 0,0 1 0 0 0,-1 0 0 0 0,0 0-1 0 0,0 1 1 0 0,0 1 0 0 0,0 0 0 0 0,0 0 0 0 0,-16-1-1 0 0,25 4-48 0 0,0-1 0 0 0,1 1 0 0 0,-1 0-1 0 0,0 0 1 0 0,1 0 0 0 0,-1 0-1 0 0,0 0 1 0 0,1 0 0 0 0,-1 1-1 0 0,0-1 1 0 0,1 0 0 0 0,-1 1-1 0 0,1-1 1 0 0,-1 1 0 0 0,0 0-1 0 0,1 0 1 0 0,0-1 0 0 0,-1 1 0 0 0,1 0-1 0 0,-1 0 1 0 0,1 0 0 0 0,0 0-1 0 0,0 1 1 0 0,-1-1 0 0 0,0 2-1 0 0,0 5-6116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19.194"/>
    </inkml:context>
    <inkml:brush xml:id="br0">
      <inkml:brushProperty name="width" value="0.05" units="cm"/>
      <inkml:brushProperty name="height" value="0.05" units="cm"/>
    </inkml:brush>
  </inkml:definitions>
  <inkml:trace contextRef="#ctx0" brushRef="#br0">110 46 10594 0 0,'-7'22'239'0'0,"-53"186"-431"0"0,29-92 1530 0 0,29-108-1127 0 0,2-5-19 0 0,-1 0 0 0 0,0 0 0 0 0,0 0 0 0 0,0 0 0 0 0,0 0 0 0 0,0 0 0 0 0,-3 3 0 0 0,12-34 3303 0 0,-5 12-2511 0 0,3-1-537 0 0,0 0 0 0 0,2 0 0 0 0,-1 0-1 0 0,2 1 1 0 0,12-18 0 0 0,-16 27-461 0 0,0 0 0 0 0,1 0 0 0 0,0 0 0 0 0,0 1 0 0 0,0-1 0 0 0,1 2 0 0 0,0-1-1 0 0,0 1 1 0 0,0 0 0 0 0,1 0 0 0 0,0 1 0 0 0,14-6 0 0 0,-21 9 10 0 0,0 1 0 0 0,0-1 0 0 0,1 1 0 0 0,-1 0 0 0 0,0 0-1 0 0,1-1 1 0 0,-1 1 0 0 0,0 0 0 0 0,1 0 0 0 0,-1 0 0 0 0,0 0 0 0 0,1 0 0 0 0,-1 1 0 0 0,0-1 0 0 0,1 0-1 0 0,-1 0 1 0 0,0 1 0 0 0,0-1 0 0 0,1 1 0 0 0,-1 0 0 0 0,0-1 0 0 0,0 1 0 0 0,0 0 0 0 0,0-1 0 0 0,0 1-1 0 0,0 0 1 0 0,0 0 0 0 0,0 0 0 0 0,0 0 0 0 0,0 0 0 0 0,0 0 0 0 0,0 0 0 0 0,-1 0 0 0 0,1 1 0 0 0,0-1-1 0 0,-1 0 1 0 0,1 2 0 0 0,2 6-20 0 0,-1 0 0 0 0,0 0-1 0 0,-1 0 1 0 0,1 17 0 0 0,1 5 26 0 0,-2-27-8 0 0,0 0 0 0 0,0-1 0 0 0,0 1 0 0 0,1 0 0 0 0,-1-1-1 0 0,1 1 1 0 0,0-1 0 0 0,0 0 0 0 0,0 1 0 0 0,0-1 0 0 0,1 0-1 0 0,-1 0 1 0 0,1 0 0 0 0,0-1 0 0 0,0 1 0 0 0,0-1 0 0 0,0 1-1 0 0,0-1 1 0 0,0 0 0 0 0,1 0 0 0 0,-1-1 0 0 0,1 1 0 0 0,3 0 0 0 0,-1 0-32 0 0,0-1 0 0 0,0 0 1 0 0,0 0-1 0 0,0-1 0 0 0,0 0 1 0 0,0 0-1 0 0,0 0 1 0 0,0-1-1 0 0,-1 0 0 0 0,1 0 1 0 0,0-1-1 0 0,0 1 0 0 0,0-1 1 0 0,6-3-1 0 0,12-8-180 0 0,0 0 0 0 0,-1-1-1 0 0,-1-1 1 0 0,0-1 0 0 0,-2-1 0 0 0,1-1-1 0 0,-2-1 1 0 0,29-35 0 0 0,-41 44 284 0 0,-1 0-1 0 0,0 0 1 0 0,0-1 0 0 0,8-22 0 0 0,-12 28-24 0 0,0 0 1 0 0,-1-1 0 0 0,1 1-1 0 0,-1 0 1 0 0,-1-1-1 0 0,1 1 1 0 0,-1-1 0 0 0,0 1-1 0 0,0-1 1 0 0,0 1-1 0 0,-1-1 1 0 0,0 1 0 0 0,-1-6-1 0 0,1 9-13 0 0,1 1 1 0 0,-1 0-1 0 0,1 0 0 0 0,-1 0 0 0 0,1-1 0 0 0,-1 1 1 0 0,0 0-1 0 0,1 0 0 0 0,-1 0 0 0 0,0 0 0 0 0,0 0 1 0 0,0 0-1 0 0,0 0 0 0 0,0 1 0 0 0,0-1 0 0 0,0 0 0 0 0,0 0 1 0 0,0 1-1 0 0,0-1 0 0 0,-1 1 0 0 0,1-1 0 0 0,0 1 1 0 0,0-1-1 0 0,-2 1 0 0 0,0-1 107 0 0,1 1-1 0 0,-1 0 1 0 0,0 1 0 0 0,0-1 0 0 0,1 0-1 0 0,-1 1 1 0 0,0 0 0 0 0,1-1 0 0 0,-1 1-1 0 0,-4 2 1 0 0,-5 3 398 0 0,1 1 1 0 0,0 0-1 0 0,-15 13 0 0 0,10-7-545 0 0,2 1-1 0 0,0 0 1 0 0,1 1 0 0 0,0 0-1 0 0,-14 23 1 0 0,22-31 6 0 0,0 0 1 0 0,1 1-1 0 0,0 0 1 0 0,1 0-1 0 0,-1 0 1 0 0,2 1-1 0 0,-1-1 1 0 0,1 1-1 0 0,0-1 1 0 0,1 1-1 0 0,0 0 1 0 0,0-1-1 0 0,1 1 0 0 0,1 12 1 0 0,0-18-5 0 0,-1-1 0 0 0,0 0-1 0 0,1 1 1 0 0,0-1 0 0 0,0 0 0 0 0,0 1 0 0 0,0-1 0 0 0,0 0-1 0 0,0 0 1 0 0,0 0 0 0 0,1 0 0 0 0,-1 0 0 0 0,1 0 0 0 0,-1 0-1 0 0,1 0 1 0 0,0-1 0 0 0,0 1 0 0 0,0-1 0 0 0,0 1 0 0 0,3 1-1 0 0,-3-2-70 0 0,0-1-1 0 0,0 1 0 0 0,0-1 1 0 0,0 1-1 0 0,1-1 0 0 0,-1 0 0 0 0,0 0 1 0 0,0 0-1 0 0,0 0 0 0 0,0 0 0 0 0,0 0 1 0 0,1 0-1 0 0,-1-1 0 0 0,0 1 1 0 0,0-1-1 0 0,0 0 0 0 0,0 0 0 0 0,0 1 1 0 0,0-1-1 0 0,0-1 0 0 0,-1 1 1 0 0,1 0-1 0 0,3-2 0 0 0,13-13-1383 0 0,0 0 0 0 0,0-1 0 0 0,27-34 0 0 0,-37 39-67 0 0,0 0 0 0 0,0 0 1 0 0,-1 0-1 0 0,8-20 1 0 0,-14 28 1367 0 0,4-18-925 0 0,-5 21 1022 0 0,-5 21 1580 0 0,-33 191 1386 0 0,-60 244-748 0 0,92-434-2211 0 0,-9 30 821 0 0,-38 86 1 0 0,47-124-503 0 0,-1 0 1 0 0,-1 0 0 0 0,0 0 0 0 0,0-1 0 0 0,-1 0-1 0 0,-1-1 1 0 0,0 0 0 0 0,0-1 0 0 0,-1 0 0 0 0,-1 0 0 0 0,-15 9-1 0 0,24-16-140 0 0,-1-1-1 0 0,0 0 0 0 0,-1 0 1 0 0,1 0-1 0 0,0-1 0 0 0,0 0 1 0 0,-1 1-1 0 0,1-1 0 0 0,-1-1 0 0 0,1 1 1 0 0,-1-1-1 0 0,1 0 0 0 0,-1 0 1 0 0,0 0-1 0 0,1 0 0 0 0,-1-1 1 0 0,1 0-1 0 0,0 0 0 0 0,-1 0 1 0 0,1-1-1 0 0,0 1 0 0 0,-1-1 1 0 0,1 0-1 0 0,0 0 0 0 0,0 0 0 0 0,1-1 1 0 0,-1 0-1 0 0,0 1 0 0 0,1-1 1 0 0,0 0-1 0 0,-1-1 0 0 0,1 1 1 0 0,0-1-1 0 0,1 1 0 0 0,-1-1 1 0 0,1 0-1 0 0,0 0 0 0 0,-1 0 1 0 0,2 0-1 0 0,-1 0 0 0 0,0-1 0 0 0,0-4 1 0 0,-1-3-65 0 0,2 1 0 0 0,-1-1 0 0 0,2 0 0 0 0,-1 1 0 0 0,2-1 0 0 0,-1 0 0 0 0,2 1 0 0 0,-1-1 0 0 0,2 1 0 0 0,-1-1 0 0 0,2 1 0 0 0,4-12 0 0 0,1 1-63 0 0,0 1-1 0 0,2 0 1 0 0,1 0 0 0 0,0 1 0 0 0,16-19-1 0 0,-11 19-336 0 0,1 1-1 0 0,1 1 1 0 0,1 0 0 0 0,1 2-1 0 0,0 0 1 0 0,1 1-1 0 0,36-18 1 0 0,-22 15-6927 0 0</inkml:trace>
</inkml:ink>
</file>

<file path=ppt/ink/ink4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0.098"/>
    </inkml:context>
    <inkml:brush xml:id="br0">
      <inkml:brushProperty name="width" value="0.05" units="cm"/>
      <inkml:brushProperty name="height" value="0.05" units="cm"/>
    </inkml:brush>
  </inkml:definitions>
  <inkml:trace contextRef="#ctx0" brushRef="#br0">252 63 1840 0 0,'3'-1'564'0'0,"-1"0"-1"0"0,0 0 1 0 0,0-1-1 0 0,0 1 0 0 0,0 0 1 0 0,-1-1-1 0 0,1 1 1 0 0,0-1-1 0 0,-1 1 1 0 0,1-1-1 0 0,-1 0 0 0 0,1 0 1 0 0,-1 1-1 0 0,0-1 1 0 0,0 0-1 0 0,1-1 0 0 0,-2 1 1 0 0,2-3-1 0 0,-1 5-284 0 0,-1-1 0 0 0,0 0 0 0 0,0 0 0 0 0,0 0 0 0 0,0 0 0 0 0,0 0 0 0 0,0 0 0 0 0,0 1 0 0 0,0-1 0 0 0,0 0 0 0 0,0 0 0 0 0,-1 0 0 0 0,1 0 0 0 0,0 0 0 0 0,-1 1 0 0 0,1-1 0 0 0,0 0 0 0 0,-1 0 0 0 0,0-1 0 0 0,0 1-141 0 0,0 0-1 0 0,-1 0 1 0 0,1 0-1 0 0,0 0 1 0 0,0 1-1 0 0,-1-1 0 0 0,1 0 1 0 0,-1 1-1 0 0,1-1 1 0 0,0 1-1 0 0,-1-1 1 0 0,1 1-1 0 0,-1-1 0 0 0,1 1 1 0 0,-3 0-1 0 0,-3 0 42 0 0,-1 0-1 0 0,0 0 1 0 0,1 1 0 0 0,-1 0-1 0 0,1 0 1 0 0,-1 1-1 0 0,1 0 1 0 0,0 0-1 0 0,0 1 1 0 0,0 0 0 0 0,0 0-1 0 0,0 0 1 0 0,-8 7-1 0 0,0 0-208 0 0,1 1 0 0 0,-1 0-1 0 0,2 1 1 0 0,-18 19 0 0 0,24-23 21 0 0,1 0 0 0 0,0 0 0 0 0,1 0 1 0 0,0 1-1 0 0,0 0 0 0 0,1 0 0 0 0,0 0 0 0 0,0 0 1 0 0,1 1-1 0 0,-3 15 0 0 0,5-21-32 0 0,0 0 1 0 0,1-1 0 0 0,0 1-1 0 0,0-1 1 0 0,0 1 0 0 0,0 0-1 0 0,0-1 1 0 0,1 1-1 0 0,0-1 1 0 0,0 1 0 0 0,0-1-1 0 0,0 1 1 0 0,0-1 0 0 0,1 0-1 0 0,-1 0 1 0 0,1 1-1 0 0,0-1 1 0 0,0 0 0 0 0,0 0-1 0 0,0-1 1 0 0,1 1-1 0 0,-1 0 1 0 0,1-1 0 0 0,0 0-1 0 0,0 1 1 0 0,0-1 0 0 0,0 0-1 0 0,0 0 1 0 0,0-1-1 0 0,0 1 1 0 0,0-1 0 0 0,6 2-1 0 0,1 0-118 0 0,0 0-1 0 0,0-1 1 0 0,1 0 0 0 0,-1-1-1 0 0,1 0 1 0 0,0 0 0 0 0,-1-2-1 0 0,1 1 1 0 0,-1-1-1 0 0,1-1 1 0 0,-1 1 0 0 0,1-2-1 0 0,13-4 1 0 0,-4-1-140 0 0,1-1-1 0 0,-1 0 1 0 0,0-1-1 0 0,-1-2 1 0 0,25-18 0 0 0,-17 9-401 0 0</inkml:trace>
</inkml:ink>
</file>

<file path=ppt/ink/ink4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0.443"/>
    </inkml:context>
    <inkml:brush xml:id="br0">
      <inkml:brushProperty name="width" value="0.05" units="cm"/>
      <inkml:brushProperty name="height" value="0.05" units="cm"/>
    </inkml:brush>
  </inkml:definitions>
  <inkml:trace contextRef="#ctx0" brushRef="#br0">90 0 14283 0 0,'-2'2'123'0'0,"0"0"1"0"0,-1 0-1 0 0,2 0 0 0 0,-1 1 1 0 0,0-1-1 0 0,0 0 0 0 0,1 1 1 0 0,-1 0-1 0 0,1-1 0 0 0,0 1 1 0 0,-2 4-1 0 0,-9 37-1330 0 0,7-27 1022 0 0,-10 46 1133 0 0,2 1 0 0 0,4 0 1 0 0,1 1-1 0 0,4-1 0 0 0,3 1 0 0 0,2 0 0 0 0,3 0 1 0 0,16 80-1 0 0,-17-133-1062 0 0,0 10-259 0 0,2 0 0 0 0,1 0 0 0 0,0-1 0 0 0,1 0 1 0 0,16 30-1 0 0,-16-41-7042 0 0</inkml:trace>
</inkml:ink>
</file>

<file path=ppt/ink/ink4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0.773"/>
    </inkml:context>
    <inkml:brush xml:id="br0">
      <inkml:brushProperty name="width" value="0.05" units="cm"/>
      <inkml:brushProperty name="height" value="0.05" units="cm"/>
    </inkml:brush>
  </inkml:definitions>
  <inkml:trace contextRef="#ctx0" brushRef="#br0">216 57 10594 0 0,'2'-3'487'0'0,"-1"0"0"0"0,0 0-1 0 0,0 0 1 0 0,0-1 0 0 0,-1 1 0 0 0,1 0-1 0 0,-1-1 1 0 0,0 1 0 0 0,0-6-1 0 0,0 8-306 0 0,-1 0 0 0 0,1 0-1 0 0,0 0 1 0 0,-1 0 0 0 0,1 0-1 0 0,-1 0 1 0 0,0 0 0 0 0,1 0-1 0 0,-1 0 1 0 0,0 1 0 0 0,1-1-1 0 0,-1 0 1 0 0,0 0 0 0 0,0 1-1 0 0,1-1 1 0 0,-1 1 0 0 0,0-1 0 0 0,0 1-1 0 0,0-1 1 0 0,0 1 0 0 0,0-1-1 0 0,0 1 1 0 0,0 0 0 0 0,0-1-1 0 0,0 1 1 0 0,0 0 0 0 0,0 0-1 0 0,0 0 1 0 0,0 0 0 0 0,0 0-1 0 0,0 0 1 0 0,0 0 0 0 0,0 0-1 0 0,-2 1 1 0 0,-6 0-125 0 0,1 0 0 0 0,-1 1 0 0 0,1 0 0 0 0,-1 1 0 0 0,1 0 0 0 0,0 0 0 0 0,0 1 0 0 0,-10 6 0 0 0,-7 5-609 0 0,-25 21 1 0 0,47-34 518 0 0,1 0 0 0 0,-1 0 1 0 0,1 0-1 0 0,-1 0 0 0 0,1 1 0 0 0,0-1 0 0 0,0 1 1 0 0,0-1-1 0 0,0 1 0 0 0,1 0 0 0 0,-1 0 0 0 0,1 0 1 0 0,-1 0-1 0 0,1 0 0 0 0,-1 6 0 0 0,1-6 30 0 0,1-1 1 0 0,0 1-1 0 0,1 0 0 0 0,-1-1 0 0 0,0 1 0 0 0,1 0 0 0 0,0-1 1 0 0,-1 1-1 0 0,1-1 0 0 0,0 1 0 0 0,0-1 0 0 0,0 1 0 0 0,1-1 0 0 0,-1 0 1 0 0,1 0-1 0 0,-1 1 0 0 0,1-1 0 0 0,0 0 0 0 0,3 3 0 0 0,7 6 140 0 0,1-1 0 0 0,0-1 0 0 0,0 0 0 0 0,0-1 0 0 0,1 0 0 0 0,1-1 0 0 0,-1 0 0 0 0,1-1 0 0 0,0-1 0 0 0,24 5 0 0 0,17 1 390 0 0,88 6 0 0 0,-124-16-515 0 0,23 3-848 0 0,87-4 1 0 0,-92-5-6810 0 0</inkml:trace>
</inkml:ink>
</file>

<file path=ppt/ink/ink4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1.130"/>
    </inkml:context>
    <inkml:brush xml:id="br0">
      <inkml:brushProperty name="width" value="0.05" units="cm"/>
      <inkml:brushProperty name="height" value="0.05" units="cm"/>
    </inkml:brush>
  </inkml:definitions>
  <inkml:trace contextRef="#ctx0" brushRef="#br0">0 21 13827 0 0,'24'-1'3224'0'0,"-21"1"-2891"0"0,213-9 3766 0 0,-1 0-2764 0 0,-131 9-712 0 0,-43-1-1555 0 0,0 1-4993 0 0,-32 0-1201 0 0</inkml:trace>
</inkml:ink>
</file>

<file path=ppt/ink/ink4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1.471"/>
    </inkml:context>
    <inkml:brush xml:id="br0">
      <inkml:brushProperty name="width" value="0.05" units="cm"/>
      <inkml:brushProperty name="height" value="0.05" units="cm"/>
    </inkml:brush>
  </inkml:definitions>
  <inkml:trace contextRef="#ctx0" brushRef="#br0">83 1 10050 0 0,'-1'0'91'0'0,"0"0"1"0"0,0 0-1 0 0,0 0 0 0 0,0 0 1 0 0,0 0-1 0 0,0 0 0 0 0,0 1 1 0 0,1-1-1 0 0,-1 0 0 0 0,0 0 1 0 0,0 1-1 0 0,0-1 0 0 0,0 1 1 0 0,0-1-1 0 0,0 1 0 0 0,1-1 1 0 0,-1 1-1 0 0,0-1 0 0 0,0 1 1 0 0,1 0-1 0 0,-1-1 0 0 0,0 1 1 0 0,1 0-1 0 0,-1 0 0 0 0,1-1 1 0 0,-1 1-1 0 0,1 0 0 0 0,-1 0 1 0 0,1 0-1 0 0,-1 1 0 0 0,-11 35 2689 0 0,9-27-2359 0 0,-10 37 1179 0 0,3 1-1 0 0,1 0 1 0 0,-2 58-1 0 0,10 146-186 0 0,17-75-1087 0 0,-15-166-363 0 0</inkml:trace>
</inkml:ink>
</file>

<file path=ppt/ink/ink4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1.831"/>
    </inkml:context>
    <inkml:brush xml:id="br0">
      <inkml:brushProperty name="width" value="0.05" units="cm"/>
      <inkml:brushProperty name="height" value="0.05" units="cm"/>
    </inkml:brush>
  </inkml:definitions>
  <inkml:trace contextRef="#ctx0" brushRef="#br0">0 83 14283 0 0,'0'0'1527'0'0,"0"-1"-1432"0"0,21 0 2336 0 0,122-10 1059 0 0,-80 4-3205 0 0,86-21-1 0 0,-25-1-1029 0 0,-89 23 700 0 0</inkml:trace>
</inkml:ink>
</file>

<file path=ppt/ink/ink4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2.169"/>
    </inkml:context>
    <inkml:brush xml:id="br0">
      <inkml:brushProperty name="width" value="0.05" units="cm"/>
      <inkml:brushProperty name="height" value="0.05" units="cm"/>
    </inkml:brush>
  </inkml:definitions>
  <inkml:trace contextRef="#ctx0" brushRef="#br0">1 37 12443 0 0,'107'-4'8953'0'0,"9"-6"-6895"0"0,100-5-1883 0 0,-184 14-146 0 0,78-4-519 0 0,-98 4-105 0 0</inkml:trace>
</inkml:ink>
</file>

<file path=ppt/ink/ink4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2.514"/>
    </inkml:context>
    <inkml:brush xml:id="br0">
      <inkml:brushProperty name="width" value="0.05" units="cm"/>
      <inkml:brushProperty name="height" value="0.05" units="cm"/>
    </inkml:brush>
  </inkml:definitions>
  <inkml:trace contextRef="#ctx0" brushRef="#br0">110 0 3681 0 0,'-4'4'523'0'0,"1"1"1"0"0,-1-1-1 0 0,1 0 0 0 0,0 1 1 0 0,1 0-1 0 0,-1 0 1 0 0,1 0-1 0 0,0 0 1 0 0,0 0-1 0 0,0 0 0 0 0,1 0 1 0 0,-2 7-1 0 0,-3 10 138 0 0,-12 35 1286 0 0,3 2 1 0 0,-14 93-1 0 0,25-110-923 0 0,1 0 0 0 0,2 0 0 0 0,2 0 1 0 0,10 66-1 0 0,-10-100-1063 0 0,4 19-731 0 0,-5-26 656 0 0,0-1 0 0 0,0 1 0 0 0,1 0 0 0 0,-1 0 1 0 0,0 0-1 0 0,1 0 0 0 0,-1 0 0 0 0,1 0 0 0 0,-1-1 1 0 0,1 1-1 0 0,-1 0 0 0 0,1 0 0 0 0,-1-1 0 0 0,1 1 1 0 0,0 0-1 0 0,-1-1 0 0 0,1 1 0 0 0,0 0 0 0 0,0-1 1 0 0,0 1-1 0 0,1 0 0 0 0</inkml:trace>
</inkml:ink>
</file>

<file path=ppt/ink/ink4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2.841"/>
    </inkml:context>
    <inkml:brush xml:id="br0">
      <inkml:brushProperty name="width" value="0.05" units="cm"/>
      <inkml:brushProperty name="height" value="0.05" units="cm"/>
    </inkml:brush>
  </inkml:definitions>
  <inkml:trace contextRef="#ctx0" brushRef="#br0">420 0 13363 0 0,'-11'169'4730'0'0,"10"-7"-2155"0"0,-4 69-1305 0 0,5-220-1279 0 0,-1 0-1 0 0,-1 0 1 0 0,0 0 0 0 0,-1 0-1 0 0,0 0 1 0 0,0-1-1 0 0,-1 1 1 0 0,-1-1 0 0 0,-7 13-1 0 0,9-17-68 0 0,-1-1-1 0 0,0 0 1 0 0,-1 0-1 0 0,1 0 1 0 0,-1 0-1 0 0,0-1 1 0 0,0 0-1 0 0,0 0 1 0 0,0 0-1 0 0,-1-1 1 0 0,0 0-1 0 0,1 0 1 0 0,-1 0-1 0 0,-1-1 1 0 0,1 0-1 0 0,0 0 1 0 0,-9 1-1 0 0,4-1-570 0 0,0-1-1 0 0,0 0 1 0 0,0-1 0 0 0,-1 0 0 0 0,1-1-1 0 0,0 0 1 0 0,-13-3 0 0 0,-75-26-4931 0 0,36 10 6048 0 0,63 20-432 0 0,0 0 0 0 0,0 0 0 0 0,0 0 0 0 0,1 0 0 0 0,-1 0 0 0 0,0 0 0 0 0,0 0 0 0 0,0-1 0 0 0,0 1 0 0 0,0 0-1 0 0,0 0 1 0 0,0 0 0 0 0,0 0 0 0 0,0 0 0 0 0,0 0 0 0 0,0 0 0 0 0,0 0 0 0 0,0 0 0 0 0,0 0 0 0 0,0 0 0 0 0,0-1 0 0 0,0 1 0 0 0,0 0 0 0 0,0 0 0 0 0,0 0 0 0 0,0 0 0 0 0,0 0 0 0 0,0 0 0 0 0,0 0 0 0 0,0 0 0 0 0,0 0 0 0 0,0-1 0 0 0,0 1 0 0 0,0 0 0 0 0,0 0 0 0 0,0 0 0 0 0,0 0 0 0 0,0 0 0 0 0,0 0 0 0 0,0 0 0 0 0,0 0-1 0 0,0 0 1 0 0,-1 0 0 0 0,1 0 0 0 0,0 0 0 0 0,0 0 0 0 0,0 0 0 0 0,0-1 0 0 0,0 1 0 0 0,0 0 0 0 0,0 0 0 0 0,0 0 0 0 0,0 0 0 0 0,0 0 0 0 0,0 0 0 0 0,-1 0 0 0 0,1 0 0 0 0,0 0 0 0 0,0 0 0 0 0,0 0 0 0 0,0 0 0 0 0,0 0 0 0 0,12-4 4031 0 0,19-1 1814 0 0,-30 4-5871 0 0,311-39-1648 0 0,-260 32-5790 0 0</inkml:trace>
</inkml:ink>
</file>

<file path=ppt/ink/ink4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3.168"/>
    </inkml:context>
    <inkml:brush xml:id="br0">
      <inkml:brushProperty name="width" value="0.05" units="cm"/>
      <inkml:brushProperty name="height" value="0.05" units="cm"/>
    </inkml:brush>
  </inkml:definitions>
  <inkml:trace contextRef="#ctx0" brushRef="#br0">1 72 12899 0 0,'0'0'997'0'0,"15"-3"1118"0"0,271-13 4043 0 0,97-7-5338 0 0,-340 18-1811 0 0,64-16 0 0 0,-89 17-6549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07.539"/>
    </inkml:context>
    <inkml:brush xml:id="br0">
      <inkml:brushProperty name="width" value="0.05" units="cm"/>
      <inkml:brushProperty name="height" value="0.05" units="cm"/>
      <inkml:brushProperty name="color" value="#004F8B"/>
    </inkml:brush>
  </inkml:definitions>
  <inkml:trace contextRef="#ctx0" brushRef="#br0">448 10 1376 0 0,'-12'-8'9430'0'0,"-3"6"-3473"0"0,12 3-5402 0 0,-1 0 0 0 0,1 0 0 0 0,-1 0 0 0 0,1 0 0 0 0,0 0-1 0 0,0 1 1 0 0,-6 2 0 0 0,-3 5-694 0 0,0 0 0 0 0,-20 19-1 0 0,28-23 959 0 0,-242 250 47 0 0,230-237-886 0 0,1 0 1 0 0,-26 39-1 0 0,30-37-273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1.547"/>
    </inkml:context>
    <inkml:brush xml:id="br0">
      <inkml:brushProperty name="width" value="0.05" units="cm"/>
      <inkml:brushProperty name="height" value="0.05" units="cm"/>
    </inkml:brush>
  </inkml:definitions>
  <inkml:trace contextRef="#ctx0" brushRef="#br0">291 161 2304 0 0,'7'-14'1479'0'0,"-3"5"-889"0"0,0 0 0 0 0,-1 0 0 0 0,0 0 0 0 0,-1 0 0 0 0,0 0 0 0 0,-1 0-1 0 0,1-19 1 0 0,-2 26-490 0 0,1 0 0 0 0,-2 0 1 0 0,1-1-1 0 0,0 1 0 0 0,0 0 0 0 0,-1 0 0 0 0,1-1 0 0 0,-1 1 0 0 0,0 0 0 0 0,1 0 0 0 0,-1 0 1 0 0,0 0-1 0 0,-1 0 0 0 0,1 0 0 0 0,0 0 0 0 0,0 0 0 0 0,-1 1 0 0 0,1-1 0 0 0,-1 0 1 0 0,1 1-1 0 0,-1-1 0 0 0,0 1 0 0 0,0-1 0 0 0,0 1 0 0 0,0 0 0 0 0,0 0 0 0 0,0 0 0 0 0,0 0 1 0 0,0 0-1 0 0,0 1 0 0 0,0-1 0 0 0,0 0 0 0 0,-1 1 0 0 0,1 0 0 0 0,0-1 0 0 0,0 1 0 0 0,-1 0 1 0 0,-2 0-1 0 0,-1 1 6 0 0,0 0 0 0 0,0 0 0 0 0,1 0 0 0 0,-1 1 0 0 0,0 0 0 0 0,1 0 1 0 0,0 0-1 0 0,-1 1 0 0 0,1-1 0 0 0,0 1 0 0 0,0 1 0 0 0,0-1 0 0 0,1 1 1 0 0,-1-1-1 0 0,1 1 0 0 0,0 1 0 0 0,0-1 0 0 0,-5 8 0 0 0,3-5-136 0 0,1 0 1 0 0,1 0-1 0 0,-1 1 0 0 0,1 0 0 0 0,0 0 0 0 0,1 0 1 0 0,0 0-1 0 0,0 1 0 0 0,1-1 0 0 0,0 1 0 0 0,-2 15 1 0 0,5-16-1 0 0,-1 1 1 0 0,1 0 0 0 0,0-1 0 0 0,1 1-1 0 0,0-1 1 0 0,1 0 0 0 0,-1 1-1 0 0,1-1 1 0 0,1 0 0 0 0,7 12 0 0 0,6 7-59 0 0,33 40 0 0 0,-3-6-40 0 0,-42-53 126 0 0,1 1-1 0 0,-2 0 1 0 0,1-1-1 0 0,-1 1 1 0 0,0 1 0 0 0,-1-1-1 0 0,0 0 1 0 0,2 16-1 0 0,-4-20 8 0 0,-1 0 0 0 0,0 0 0 0 0,0 0 0 0 0,0 0 0 0 0,-1 0 0 0 0,0 0-1 0 0,0 0 1 0 0,0 0 0 0 0,0 0 0 0 0,-1 0 0 0 0,0 0 0 0 0,0 0 0 0 0,0-1 0 0 0,0 1-1 0 0,-1-1 1 0 0,0 0 0 0 0,0 1 0 0 0,-4 3 0 0 0,-1 1 204 0 0,-1-1 1 0 0,0 0-1 0 0,-1-1 1 0 0,1 0 0 0 0,-1 0-1 0 0,-1-1 1 0 0,1 0-1 0 0,-1-1 1 0 0,0-1-1 0 0,-19 6 1 0 0,24-8-92 0 0,0-1 0 0 0,0 0-1 0 0,1 0 1 0 0,-1-1 0 0 0,0 1 0 0 0,0-1 0 0 0,0-1 0 0 0,0 1 0 0 0,0-1 0 0 0,-8-2 0 0 0,10 2-102 0 0,0-1-1 0 0,1 1 1 0 0,-1-1 0 0 0,0 0-1 0 0,1 0 1 0 0,-1-1 0 0 0,1 1-1 0 0,-1-1 1 0 0,1 1 0 0 0,0-1 0 0 0,0 0-1 0 0,0 0 1 0 0,1-1 0 0 0,-1 1-1 0 0,1 0 1 0 0,-2-5 0 0 0,2 5-121 0 0,0-1 0 0 0,1 1 0 0 0,0-1 0 0 0,0 1 0 0 0,0-1 0 0 0,-1-6 0 0 0,1-12-4025 0 0,3 0-1247 0 0</inkml:trace>
</inkml:ink>
</file>

<file path=ppt/ink/ink4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3.527"/>
    </inkml:context>
    <inkml:brush xml:id="br0">
      <inkml:brushProperty name="width" value="0.05" units="cm"/>
      <inkml:brushProperty name="height" value="0.05" units="cm"/>
    </inkml:brush>
  </inkml:definitions>
  <inkml:trace contextRef="#ctx0" brushRef="#br0">68 1 3681 0 0,'-9'27'1731'0'0,"1"1"0"0"0,1 0 0 0 0,-6 50 1 0 0,7-35-414 0 0,-5 26 1490 0 0,-1 71 0 0 0,11-113-2680 0 0,1-1 0 0 0,2 0 0 0 0,1 0 0 0 0,0 0 0 0 0,15 51 0 0 0</inkml:trace>
</inkml:ink>
</file>

<file path=ppt/ink/ink4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3.851"/>
    </inkml:context>
    <inkml:brush xml:id="br0">
      <inkml:brushProperty name="width" value="0.05" units="cm"/>
      <inkml:brushProperty name="height" value="0.05" units="cm"/>
    </inkml:brush>
  </inkml:definitions>
  <inkml:trace contextRef="#ctx0" brushRef="#br0">73 6 10594 0 0,'-1'2'151'0'0,"0"0"-1"0"0,-1 0 1 0 0,2 0-1 0 0,-1 0 1 0 0,0 0-1 0 0,0 0 1 0 0,1 0 0 0 0,-1 0-1 0 0,1 0 1 0 0,-1 1-1 0 0,1-1 1 0 0,0 4-1 0 0,-1 1 86 0 0,-50 290 7195 0 0,44-233-6518 0 0,3 0 0 0 0,7 111 0 0 0,-3-173-1001 0 0,0 2-41 0 0,0 0 0 0 0,0 0 0 0 0,1 1 0 0 0,0-1 0 0 0,0 0 0 0 0,0 0 0 0 0,0 0 1 0 0,3 6-1 0 0</inkml:trace>
  <inkml:trace contextRef="#ctx0" brushRef="#br0" timeOffset="1">282 1 11979 0 0,'-15'50'3116'0'0,"-15"89"1"0"0,7 54 448 0 0,16-87-2722 0 0,5-54-706 0 0,-10 56-1 0 0,11-100-230 0 0,-1 0-1 0 0,0 0 1 0 0,-1 0 0 0 0,0 0-1 0 0,0-1 1 0 0,-8 13 0 0 0,-7 5-6282 0 0,3-12-447 0 0</inkml:trace>
</inkml:ink>
</file>

<file path=ppt/ink/ink4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4.194"/>
    </inkml:context>
    <inkml:brush xml:id="br0">
      <inkml:brushProperty name="width" value="0.05" units="cm"/>
      <inkml:brushProperty name="height" value="0.05" units="cm"/>
    </inkml:brush>
  </inkml:definitions>
  <inkml:trace contextRef="#ctx0" brushRef="#br0">75 94 4609 0 0,'-37'0'335'0'0,"17"-1"2169"0"0,2 1 5117 0 0,174-3-1084 0 0,212-28-4659 0 0,-289 23-1708 0 0,201-33-200 0 0,-242 32-141 0 0</inkml:trace>
</inkml:ink>
</file>

<file path=ppt/ink/ink4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4.536"/>
    </inkml:context>
    <inkml:brush xml:id="br0">
      <inkml:brushProperty name="width" value="0.05" units="cm"/>
      <inkml:brushProperty name="height" value="0.05" units="cm"/>
    </inkml:brush>
  </inkml:definitions>
  <inkml:trace contextRef="#ctx0" brushRef="#br0">0 74 12899 0 0,'15'-3'1615'0'0,"249"-30"4277"0"0,2 12-4048 0 0,-147 12-1673 0 0,-39 2-2313 0 0,-69 7-5158 0 0</inkml:trace>
</inkml:ink>
</file>

<file path=ppt/ink/ink4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4.942"/>
    </inkml:context>
    <inkml:brush xml:id="br0">
      <inkml:brushProperty name="width" value="0.05" units="cm"/>
      <inkml:brushProperty name="height" value="0.05" units="cm"/>
    </inkml:brush>
  </inkml:definitions>
  <inkml:trace contextRef="#ctx0" brushRef="#br0">396 1 3225 0 0,'-1'21'3339'0'0,"-6"31"-1"0"0,1-5-1541 0 0,1 179 4741 0 0,0 8-4028 0 0,4-220-2484 0 0,-1 1 0 0 0,-1-1 0 0 0,-1-1-1 0 0,0 1 1 0 0,-1 0 0 0 0,0-1 0 0 0,-1 0 0 0 0,0 0 0 0 0,-1 0 0 0 0,-1-1-1 0 0,0 0 1 0 0,-12 13 0 0 0,15-19-55 0 0,-1 0-1 0 0,0-1 1 0 0,0 1 0 0 0,0-1-1 0 0,-1-1 1 0 0,0 1-1 0 0,0-1 1 0 0,0 0 0 0 0,0-1-1 0 0,-1 0 1 0 0,1 0-1 0 0,-1 0 1 0 0,0-1 0 0 0,0 0-1 0 0,0-1 1 0 0,0 0-1 0 0,0 0 1 0 0,0 0 0 0 0,0-1-1 0 0,0-1 1 0 0,-1 1-1 0 0,-14-4 1 0 0,10 1-61 0 0,-1-1 1 0 0,1 0-1 0 0,-1 0 1 0 0,2-2-1 0 0,-1 0 1 0 0,-18-11-1 0 0,79 5 2627 0 0,132-12-2804 0 0,-96 15 8 0 0,0-4 1 0 0,101-29-1 0 0,-162 35-1521 0 0,-1-2-5279 0 0</inkml:trace>
</inkml:ink>
</file>

<file path=ppt/ink/ink4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22T15:34:15.378"/>
    </inkml:context>
    <inkml:brush xml:id="br0">
      <inkml:brushProperty name="width" value="0.05" units="cm"/>
      <inkml:brushProperty name="height" value="0.05" units="cm"/>
    </inkml:brush>
  </inkml:definitions>
  <inkml:trace contextRef="#ctx0" brushRef="#br0">17 97 12987 0 0,'0'0'65'0'0,"0"0"0"0"0,0 0 0 0 0,0 0 0 0 0,-1-1 0 0 0,1 1 0 0 0,0 0 0 0 0,0 0 1 0 0,0 0-1 0 0,0 0 0 0 0,0 0 0 0 0,-1-1 0 0 0,1 1 0 0 0,0 0 0 0 0,0 0 0 0 0,0 0 0 0 0,-1 0 0 0 0,1 0 1 0 0,0 0-1 0 0,0 0 0 0 0,0 0 0 0 0,0 0 0 0 0,-1 0 0 0 0,1 0 0 0 0,0 0 0 0 0,0 0 0 0 0,-1 0 0 0 0,1 0 0 0 0,0 0 1 0 0,0 0-1 0 0,0 0 0 0 0,0 0 0 0 0,-1 0 0 0 0,1 0 0 0 0,0 0 0 0 0,0 0 0 0 0,0 0 0 0 0,-1 0 0 0 0,1 0 1 0 0,0 1-1 0 0,0-1 0 0 0,0 0 0 0 0,0 0 0 0 0,-1 0 0 0 0,-3 13 1528 0 0,3 27-660 0 0,0-27-831 0 0,-1 406 2516 0 0,5-373-2307 0 0,2-1 0 0 0,3 0 1 0 0,1 0-1 0 0,2-1 0 0 0,2 0 0 0 0,3-1 0 0 0,23 49 0 0 0,-36-87-303 0 0,-1 0 26 0 0,0 0-1 0 0,1 0 1 0 0,-1 0 0 0 0,1-1-1 0 0,0 1 1 0 0,1-1-1 0 0,-1 0 1 0 0,1 0-1 0 0,-1 0 1 0 0,1-1 0 0 0,5 4-1 0 0,-9-7-23 0 0,1 1-1 0 0,-1-1 1 0 0,1 0 0 0 0,-1 0 0 0 0,1 0-1 0 0,-1 0 1 0 0,1 0 0 0 0,-1 0-1 0 0,1 0 1 0 0,-1 0 0 0 0,1-1-1 0 0,-1 1 1 0 0,1 0 0 0 0,-1 0-1 0 0,1 0 1 0 0,-1 0 0 0 0,1-1-1 0 0,-1 1 1 0 0,1 0 0 0 0,-1-1-1 0 0,1 1 1 0 0,-1 0 0 0 0,0-1-1 0 0,1 1 1 0 0,-1 0 0 0 0,0-1-1 0 0,1 1 1 0 0,-1 0 0 0 0,0-1 0 0 0,1 1-1 0 0,-1-2 1 0 0,9-17 91 0 0,-7 15-72 0 0,26-75 138 0 0,24-103 1 0 0,-24 75-95 0 0,132-374-1174 0 0,-154 463 325 0 0,0 0 0 0 0,-1 0 0 0 0,-1-1 0 0 0,2-19 0 0 0,0 2-5485 0 0,-1 24 4453 0 0,-4 6 1760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2.254"/>
    </inkml:context>
    <inkml:brush xml:id="br0">
      <inkml:brushProperty name="width" value="0.05" units="cm"/>
      <inkml:brushProperty name="height" value="0.05" units="cm"/>
    </inkml:brush>
  </inkml:definitions>
  <inkml:trace contextRef="#ctx0" brushRef="#br0">1 514 1840 0 0,'21'-3'1369'0'0,"-8"-6"-475"0"0,-1 0 0 0 0,0-1 0 0 0,-1-1 1 0 0,0 0-1 0 0,0-1 0 0 0,-1 0 1 0 0,9-15-1 0 0,-2 5-347 0 0,8-10-296 0 0,-2-1 0 0 0,-1-1 0 0 0,19-42 0 0 0,-31 54-152 0 0,0-1 1 0 0,-2 1-1 0 0,-1-1 1 0 0,0-1 0 0 0,-2 0-1 0 0,3-37 1 0 0,-9 48-97 0 0,-5 27 3 0 0,-10 38-5 0 0,15-45-7 0 0,-8 23-6 0 0,2 1 0 0 0,1-1 0 0 0,2 1 0 0 0,1 0 0 0 0,1 1 0 0 0,4 43 0 0 0,-1-68-1 0 0,0-1 1 0 0,1 0-1 0 0,0 0 1 0 0,0 0-1 0 0,0 0 1 0 0,1 0-1 0 0,4 7 1 0 0,-6-10 5 0 0,1 0 1 0 0,0 0 0 0 0,0-1 0 0 0,0 1-1 0 0,0 0 1 0 0,0-1 0 0 0,1 0 0 0 0,-1 1-1 0 0,1-1 1 0 0,-1 0 0 0 0,1 0 0 0 0,0-1-1 0 0,0 1 1 0 0,0 0 0 0 0,5 1 0 0 0,-7-3 5 0 0,0 0 1 0 0,-1 0 0 0 0,1 0 0 0 0,0 0 0 0 0,-1 0 0 0 0,1 0-1 0 0,0 0 1 0 0,-1 0 0 0 0,1 0 0 0 0,0 0 0 0 0,-1 0 0 0 0,1 0 0 0 0,0 0-1 0 0,-1-1 1 0 0,1 1 0 0 0,-1 0 0 0 0,1-1 0 0 0,0 1 0 0 0,-1 0-1 0 0,1-1 1 0 0,-1 1 0 0 0,1-1 0 0 0,-1 1 0 0 0,1 0 0 0 0,-1-1-1 0 0,1 0 1 0 0,8-21 79 0 0,-4-24 100 0 0,-4 45-176 0 0,-1-7-300 0 0,0 0 1 0 0,-1 1 0 0 0,1-1 0 0 0,-1 1-1 0 0,-1-1 1 0 0,1 1 0 0 0,-1 0 0 0 0,0 0-1 0 0,-1-1 1 0 0,-5-9 0 0 0,6 13 134 0 0,-1 0-1 0 0,1 1 1 0 0,-1-1 0 0 0,0 1-1 0 0,0 0 1 0 0,0 0 0 0 0,0 0-1 0 0,0 0 1 0 0,-1 1 0 0 0,1-1-1 0 0,-1 1 1 0 0,1 0 0 0 0,-1 0-1 0 0,0 0 1 0 0,0 1 0 0 0,0-1-1 0 0,0 1 1 0 0,-1 0 0 0 0,-6-1-1 0 0,-3 1 103 0 0,1 0 0 0 0,-1 2 0 0 0,1-1-1 0 0,-15 4 1 0 0,-28 1-191 0 0,67-9 7277 0 0,48-15-6127 0 0,237-63-1366 0 0,-263 72 371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3.219"/>
    </inkml:context>
    <inkml:brush xml:id="br0">
      <inkml:brushProperty name="width" value="0.05" units="cm"/>
      <inkml:brushProperty name="height" value="0.05" units="cm"/>
    </inkml:brush>
  </inkml:definitions>
  <inkml:trace contextRef="#ctx0" brushRef="#br0">221 274 2761 0 0,'3'-3'288'0'0,"-1"0"0"0"0,1-1 0 0 0,-1 1 0 0 0,0-1 0 0 0,0 0 0 0 0,-1 0 0 0 0,1 0 0 0 0,-1 0 0 0 0,1 0 0 0 0,-1 0 0 0 0,-1 0 0 0 0,1 0 0 0 0,0-6 0 0 0,-1 0 319 0 0,0 1 1 0 0,0 0-1 0 0,0 0 1 0 0,-1 0 0 0 0,-3-11-1 0 0,4 18-503 0 0,-1 0 1 0 0,1 1-1 0 0,-1-1 0 0 0,1 0 0 0 0,-1 1 0 0 0,1-1 0 0 0,-1 0 0 0 0,0 1 0 0 0,0-1 1 0 0,0 1-1 0 0,0-1 0 0 0,0 1 0 0 0,0-1 0 0 0,0 1 0 0 0,0 0 0 0 0,-1-1 1 0 0,1 1-1 0 0,0 0 0 0 0,-1 0 0 0 0,1 0 0 0 0,-1 0 0 0 0,1 0 0 0 0,-1 1 1 0 0,-2-2-1 0 0,2 2 18 0 0,-1 0 1 0 0,1 0-1 0 0,-1 0 1 0 0,1 0-1 0 0,-1 1 1 0 0,0-1-1 0 0,1 1 1 0 0,0-1-1 0 0,-1 1 1 0 0,1 0-1 0 0,-1 0 1 0 0,1 0-1 0 0,0 0 1 0 0,0 0 0 0 0,-1 1-1 0 0,-2 2 1 0 0,-11 9-20 0 0,1 0 1 0 0,0 1-1 0 0,1 1 1 0 0,1 0-1 0 0,0 1 1 0 0,1 0-1 0 0,1 1 1 0 0,1 1-1 0 0,0-1 1 0 0,1 2-1 0 0,1-1 1 0 0,-8 26-1 0 0,15-40-122 0 0,0 1 1 0 0,0 0-1 0 0,0 0 0 0 0,1 0 1 0 0,-1 0-1 0 0,1 0 0 0 0,0 0 0 0 0,1 0 1 0 0,-1 0-1 0 0,1 0 0 0 0,0-1 1 0 0,1 1-1 0 0,-1 0 0 0 0,1 0 1 0 0,2 4-1 0 0,-3-7 10 0 0,0 0 1 0 0,0 0-1 0 0,1 0 1 0 0,-1 0-1 0 0,1 0 1 0 0,-1 0 0 0 0,1-1-1 0 0,0 1 1 0 0,0-1-1 0 0,0 1 1 0 0,0-1-1 0 0,0 0 1 0 0,0 0-1 0 0,0 1 1 0 0,0-1-1 0 0,0-1 1 0 0,1 1-1 0 0,-1 0 1 0 0,0-1-1 0 0,1 1 1 0 0,-1-1 0 0 0,0 1-1 0 0,1-1 1 0 0,-1 0-1 0 0,0 0 1 0 0,1 0-1 0 0,-1-1 1 0 0,1 1-1 0 0,-1 0 1 0 0,0-1-1 0 0,1 0 1 0 0,3-1-1 0 0,1-1 25 0 0,0 0 0 0 0,0-1 0 0 0,0 1 0 0 0,0-2 0 0 0,-1 1 0 0 0,0-1 0 0 0,0 0 0 0 0,0 0 0 0 0,0 0 0 0 0,5-8 0 0 0,8-11 95 0 0,20-31 0 0 0,-29 40-101 0 0,11-14-121 0 0,-12 19 10 0 0,-1-1 0 0 0,-1-1 0 0 0,0 1 0 0 0,11-24 0 0 0,-56 110 413 0 0,32-61-297 0 0,-16 48-127 0 0,20-57 95 0 0,1 0 0 0 0,0 0 0 0 0,0 0 0 0 0,1 1 0 0 0,0-1 0 0 0,-1 0 0 0 0,2 0-1 0 0,-1 0 1 0 0,1 0 0 0 0,1 6 0 0 0,-2-10 16 0 0,0 0 0 0 0,0-1 0 0 0,0 1-1 0 0,1 0 1 0 0,-1-1 0 0 0,0 1 0 0 0,0-1 0 0 0,1 1 0 0 0,-1-1 0 0 0,0 1 0 0 0,1-1-1 0 0,-1 1 1 0 0,1-1 0 0 0,-1 1 0 0 0,1-1 0 0 0,-1 1 0 0 0,1-1 0 0 0,-1 1-1 0 0,1-1 1 0 0,-1 0 0 0 0,1 1 0 0 0,0-1 0 0 0,-1 0 0 0 0,1 0 0 0 0,-1 0-1 0 0,2 1 1 0 0,0-1-3 0 0,-1 0 1 0 0,0 0-1 0 0,1 0 0 0 0,-1-1 0 0 0,1 1 0 0 0,-1 0 0 0 0,0-1 0 0 0,1 1 0 0 0,-1-1 0 0 0,0 1 1 0 0,3-2-1 0 0,2-2-12 0 0,0 0 1 0 0,-1-1 0 0 0,10-8-1 0 0,10-14-182 0 0,0-1 0 0 0,35-55 0 0 0,29-70-471 0 0,-74 129 538 0 0,20-24-1 0 0,-4 4 42 0 0,-48 73 136 0 0,2 1-1 0 0,0 0 1 0 0,2 1 0 0 0,1 1 0 0 0,2 0-1 0 0,-11 56 1 0 0,19-79-37 0 0,1 0 0 0 0,0 0 1 0 0,1 0-1 0 0,0 0 0 0 0,0 0 0 0 0,1 0 0 0 0,0 0 1 0 0,0 0-1 0 0,5 13 0 0 0,-5-18-5 0 0,0-1-1 0 0,1 1 1 0 0,-1-1 0 0 0,1 1-1 0 0,0-1 1 0 0,0 0 0 0 0,0 0 0 0 0,1 0-1 0 0,-1 0 1 0 0,1 0 0 0 0,0 0-1 0 0,0-1 1 0 0,0 1 0 0 0,0-1-1 0 0,0 0 1 0 0,0 0 0 0 0,1 0-1 0 0,-1 0 1 0 0,0-1 0 0 0,1 1-1 0 0,0-1 1 0 0,-1 0 0 0 0,1 0-1 0 0,7 1 1 0 0,-8-2 2 0 0,1 0-1 0 0,-1-1 1 0 0,0 1-1 0 0,0-1 1 0 0,0 1-1 0 0,1-1 1 0 0,-1 0-1 0 0,0 0 1 0 0,0 0 0 0 0,0-1-1 0 0,0 1 1 0 0,-1-1-1 0 0,1 0 1 0 0,0 0-1 0 0,-1 0 1 0 0,1 0-1 0 0,-1 0 1 0 0,1 0-1 0 0,-1-1 1 0 0,0 1 0 0 0,0-1-1 0 0,0 1 1 0 0,-1-1-1 0 0,3-3 1 0 0,3-7 32 0 0,0 0 1 0 0,-1 0 0 0 0,10-27-1 0 0,-12 24-34 0 0,1 1-1 0 0,3-30 1 0 0,-8 38-78 0 0,1 1 1 0 0,-1-1-1 0 0,0 0 0 0 0,-1 1 1 0 0,1-1-1 0 0,-1 1 1 0 0,-1-1-1 0 0,1 1 1 0 0,-5-12-1 0 0,0 7-574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3.564"/>
    </inkml:context>
    <inkml:brush xml:id="br0">
      <inkml:brushProperty name="width" value="0.05" units="cm"/>
      <inkml:brushProperty name="height" value="0.05" units="cm"/>
    </inkml:brush>
  </inkml:definitions>
  <inkml:trace contextRef="#ctx0" brushRef="#br0">11 43 3225 0 0,'-10'1'1525'0'0,"22"3"-1135"0"0,28 3 151 0 0,-6-6-76 0 0,1-2 1 0 0,-1-1-1 0 0,0-1 0 0 0,0-3 1 0 0,0 0-1 0 0,-1-2 0 0 0,34-13 0 0 0,-43 13-450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3.945"/>
    </inkml:context>
    <inkml:brush xml:id="br0">
      <inkml:brushProperty name="width" value="0.05" units="cm"/>
      <inkml:brushProperty name="height" value="0.05" units="cm"/>
    </inkml:brush>
  </inkml:definitions>
  <inkml:trace contextRef="#ctx0" brushRef="#br0">57 0 3681 0 0,'-14'31'2776'0'0,"10"-19"-2721"0"0,-7 20 323 0 0,-12 58 0 0 0,21-81-337 0 0,1 0-1 0 0,0 0 0 0 0,1 1 1 0 0,0-1-1 0 0,0 0 1 0 0,1 0-1 0 0,0 0 1 0 0,0 0-1 0 0,1 0 1 0 0,0 0-1 0 0,6 14 1 0 0,-7-21-29 0 0,0 0 0 0 0,-1-1 0 0 0,1 1 0 0 0,0 0 0 0 0,0-1 0 0 0,0 1 0 0 0,0-1-1 0 0,0 1 1 0 0,1-1 0 0 0,-1 1 0 0 0,0-1 0 0 0,1 0 0 0 0,-1 0 0 0 0,1 0 0 0 0,-1 0 0 0 0,1 0 0 0 0,-1 0 0 0 0,1 0 0 0 0,0 0 0 0 0,0 0 0 0 0,2 0 0 0 0,-2-1 24 0 0,1 0-1 0 0,-1 0 0 0 0,0-1 1 0 0,0 1-1 0 0,0 0 0 0 0,0-1 1 0 0,0 1-1 0 0,0-1 0 0 0,0 0 1 0 0,0 0-1 0 0,0 0 0 0 0,0 0 1 0 0,-1 0-1 0 0,1 0 0 0 0,0 0 1 0 0,1-2-1 0 0,4-3 99 0 0,-1-1 0 0 0,1 1 0 0 0,-2-1 0 0 0,1-1 0 0 0,-1 1 0 0 0,0-1 0 0 0,6-13 0 0 0,1-11 614 0 0,-7 14-752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4.294"/>
    </inkml:context>
    <inkml:brush xml:id="br0">
      <inkml:brushProperty name="width" value="0.05" units="cm"/>
      <inkml:brushProperty name="height" value="0.05" units="cm"/>
    </inkml:brush>
  </inkml:definitions>
  <inkml:trace contextRef="#ctx0" brushRef="#br0">0 11 10138 0 0,'53'-4'1641'0'0,"39"-3"-2815"0"0,-72 7-2630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4.642"/>
    </inkml:context>
    <inkml:brush xml:id="br0">
      <inkml:brushProperty name="width" value="0.05" units="cm"/>
      <inkml:brushProperty name="height" value="0.05" units="cm"/>
    </inkml:brush>
  </inkml:definitions>
  <inkml:trace contextRef="#ctx0" brushRef="#br0">206 8 3745 0 0,'-8'-4'13377'0'0,"3"3"-13175"0"0,1 0 0 0 0,0 0 0 0 0,0 1-1 0 0,0 0 1 0 0,0 0 0 0 0,0 0 0 0 0,-1 0 0 0 0,1 0-1 0 0,0 1 1 0 0,0 0 0 0 0,-8 2 0 0 0,10-3-206 0 0,0 1 1 0 0,-1 0 0 0 0,1 0-1 0 0,0 0 1 0 0,0 0 0 0 0,0 0-1 0 0,0 0 1 0 0,0 0 0 0 0,0 1-1 0 0,0-1 1 0 0,0 1 0 0 0,1-1-1 0 0,-1 1 1 0 0,0 0 0 0 0,1 0-1 0 0,0-1 1 0 0,-1 1 0 0 0,1 0-1 0 0,0 0 1 0 0,0 1 0 0 0,0-1-1 0 0,0 0 1 0 0,0 0 0 0 0,-1 5-1 0 0,3-5-19 0 0,-1 1 0 0 0,0-1 0 0 0,0 1 0 0 0,1 0 0 0 0,-1-1 0 0 0,1 1 0 0 0,0-1 0 0 0,0 0 0 0 0,0 1 0 0 0,0-1 0 0 0,0 0 0 0 0,1 1 0 0 0,1 1 0 0 0,25 31-120 0 0,-16-20 93 0 0,4 4 6 0 0,19 26 33 0 0,-33-42 11 0 0,1 1 1 0 0,-1 0-1 0 0,0 0 0 0 0,0 0 0 0 0,0 0 0 0 0,0 0 0 0 0,-1 1 1 0 0,0-1-1 0 0,1 6 0 0 0,-2-7 8 0 0,0 0 0 0 0,-1-1-1 0 0,1 1 1 0 0,-1-1 0 0 0,0 1 0 0 0,0-1-1 0 0,0 1 1 0 0,0-1 0 0 0,0 0 0 0 0,-1 1-1 0 0,1-1 1 0 0,0 0 0 0 0,-1 0 0 0 0,0 0 0 0 0,0 0-1 0 0,1 0 1 0 0,-1 0 0 0 0,0-1 0 0 0,-1 1-1 0 0,1-1 1 0 0,0 1 0 0 0,-4 1 0 0 0,-3 2 34 0 0,0 0 1 0 0,0-1 0 0 0,-1 0-1 0 0,-12 4 1 0 0,14-6-129 0 0,0 0 0 0 0,0 0 0 0 0,0-1 0 0 0,0 0 0 0 0,0-1 0 0 0,0 0 0 0 0,0 0 0 0 0,0-1 0 0 0,0 1 0 0 0,0-2 0 0 0,0 1 1 0 0,-10-4-1 0 0,5-1-6423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5.016"/>
    </inkml:context>
    <inkml:brush xml:id="br0">
      <inkml:brushProperty name="width" value="0.05" units="cm"/>
      <inkml:brushProperty name="height" value="0.05" units="cm"/>
    </inkml:brush>
  </inkml:definitions>
  <inkml:trace contextRef="#ctx0" brushRef="#br0">1 570 5065 0 0,'4'-2'332'0'0,"1"0"-1"0"0,-1-1 1 0 0,1 1 0 0 0,-1-1-1 0 0,0 0 1 0 0,0 0-1 0 0,0 0 1 0 0,-1-1 0 0 0,6-6-1 0 0,0 2 411 0 0,34-32 96 0 0,-3-2-1 0 0,-1-2 0 0 0,35-51 0 0 0,-54 66-867 0 0,-2-1 1 0 0,-1-1-1 0 0,-2 0 0 0 0,0-1 0 0 0,-3 0 1 0 0,14-50-1 0 0,-23 60-28 0 0,-3 21 60 0 0,0 1 1 0 0,1-1-1 0 0,-1 1 1 0 0,0-1-1 0 0,0 1 1 0 0,0-1-1 0 0,0 1 1 0 0,0-1-1 0 0,0 1 1 0 0,0-1-1 0 0,0 0 1 0 0,0 1-1 0 0,0-1 1 0 0,-1 1-1 0 0,1-1 1 0 0,0 1-1 0 0,0-1 1 0 0,0 1-1 0 0,-1-1 1 0 0,1 1-1 0 0,0-1 1 0 0,0 1-1 0 0,-1 0 1 0 0,1-1-1 0 0,-1 1 1 0 0,1-1-1 0 0,0 1 1 0 0,-1 0-1 0 0,1-1 1 0 0,-1 1-1 0 0,1 0 0 0 0,-1-1 1 0 0,0 1 9 0 0,0 1 0 0 0,0-1 0 0 0,0 1 0 0 0,0-1 0 0 0,0 1 0 0 0,1 0 0 0 0,-1-1 0 0 0,0 1 0 0 0,0 0 0 0 0,1 0 0 0 0,-1-1 0 0 0,0 1 0 0 0,1 0 0 0 0,-1 0 0 0 0,1 0 0 0 0,-2 2 0 0 0,-8 19 98 0 0,8-19-49 0 0,-13 32-33 0 0,2 1 0 0 0,1 1 1 0 0,1 0-1 0 0,2 0 1 0 0,2 1-1 0 0,-3 50 0 0 0,10-77-22 0 0,0 0-1 0 0,1-1 0 0 0,0 1 1 0 0,0-1-1 0 0,4 13 0 0 0,-4-20-11 0 0,0 0 0 0 0,-1 0 0 0 0,1 0 0 0 0,1 0 0 0 0,-1 0 0 0 0,0 0 0 0 0,1 0 0 0 0,-1-1 0 0 0,1 1 0 0 0,0-1 0 0 0,0 1 0 0 0,0-1 0 0 0,0 0 0 0 0,0 0 0 0 0,1 0 0 0 0,-1 0 0 0 0,0 0 0 0 0,1 0 0 0 0,0-1 0 0 0,-1 1 0 0 0,1-1 0 0 0,3 2 0 0 0,-5-3 6 0 0,0 0 1 0 0,0 0-1 0 0,0 0 1 0 0,0 0-1 0 0,0-1 1 0 0,0 1 0 0 0,0 0-1 0 0,0 0 1 0 0,0-1-1 0 0,0 1 1 0 0,-1-1-1 0 0,1 1 1 0 0,0-1-1 0 0,0 1 1 0 0,0-1 0 0 0,-1 1-1 0 0,1-1 1 0 0,0 0-1 0 0,0 1 1 0 0,-1-1-1 0 0,1 0 1 0 0,-1 0-1 0 0,1 1 1 0 0,-1-1-1 0 0,1 0 1 0 0,-1 0 0 0 0,1 0-1 0 0,0-1 1 0 0,10-29 159 0 0,-10 29-128 0 0,1-7-42 0 0,0 0 0 0 0,-1 1-1 0 0,0-1 1 0 0,0 0 0 0 0,-1 0 0 0 0,-1-12 0 0 0,-1 1-4544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5.390"/>
    </inkml:context>
    <inkml:brush xml:id="br0">
      <inkml:brushProperty name="width" value="0.05" units="cm"/>
      <inkml:brushProperty name="height" value="0.05" units="cm"/>
    </inkml:brush>
  </inkml:definitions>
  <inkml:trace contextRef="#ctx0" brushRef="#br0">39 85 1376 0 0,'-14'-2'11'0'0,"-10"-1"6432"0"0,41-3-4237 0 0,-11 2-2102 0 0,63-15 297 0 0,1 2 1 0 0,0 4 0 0 0,120-8 0 0 0,-190 21-403 0 0,1 0 1 0 0,-1 0 0 0 0,0 0 0 0 0,0 0 0 0 0,0 0 0 0 0,0 0 0 0 0,1 0 0 0 0,-1 0 0 0 0,0 0 0 0 0,0 0 0 0 0,0 0 0 0 0,1 0 0 0 0,-1 0 0 0 0,0 0 0 0 0,0 0 0 0 0,0 1 0 0 0,0-1 0 0 0,1 0 0 0 0,-1 0 0 0 0,0 0 0 0 0,0 0 0 0 0,0 0 0 0 0,0 0 0 0 0,0 1-1 0 0,1-1 1 0 0,-1 0 0 0 0,0 0 0 0 0,0 0 0 0 0,0 0 0 0 0,0 0 0 0 0,0 1 0 0 0,0-1 0 0 0,0 0 0 0 0,0 0 0 0 0,0 0 0 0 0,0 1 0 0 0,0-1 0 0 0,0 0 0 0 0,0 0 0 0 0,0 1 0 0 0,-2 11-4 0 0,-14 21-5 0 0,9-22 8 0 0,-2 10 31 0 0,0 0 0 0 0,1 0 0 0 0,-9 44 0 0 0,15-58-23 0 0,1 0 0 0 0,0 1 0 0 0,0-1 0 0 0,0 0 0 0 0,1 1 0 0 0,1-1 0 0 0,-1 0 0 0 0,1 0 0 0 0,0 1 0 0 0,1-1 0 0 0,-1 0 0 0 0,2 0 0 0 0,-1 0 0 0 0,1 0 0 0 0,0-1 0 0 0,4 9 1 0 0,-6-14 6 0 0,0 0 0 0 0,0 1 0 0 0,0-1 1 0 0,0 1-1 0 0,0-1 0 0 0,0 0 1 0 0,0 0-1 0 0,0 0 0 0 0,0 1 1 0 0,0-1-1 0 0,1 0 0 0 0,-1-1 0 0 0,1 1 1 0 0,-1 0-1 0 0,0 0 0 0 0,1 0 1 0 0,-1-1-1 0 0,1 1 0 0 0,0-1 1 0 0,-1 1-1 0 0,1-1 0 0 0,-1 0 0 0 0,1 0 1 0 0,0 0-1 0 0,-1 0 0 0 0,1 0 1 0 0,0 0-1 0 0,-1 0 0 0 0,1 0 1 0 0,-1 0-1 0 0,1-1 0 0 0,0 1 0 0 0,-1-1 1 0 0,1 1-1 0 0,-1-1 0 0 0,1 0 1 0 0,-1 1-1 0 0,1-1 0 0 0,-1 0 1 0 0,0 0-1 0 0,1 0 0 0 0,-1 0 0 0 0,0 0 1 0 0,0-1-1 0 0,0 1 0 0 0,1-2 1 0 0,5-4 242 0 0,-1-1 0 0 0,-1 1 1 0 0,0-1-1 0 0,0-1 1 0 0,0 1-1 0 0,5-15 0 0 0,-3 4 272 0 0,-1-1-1 0 0,6-35 0 0 0,-6-9-5129 0 0,-6 38-314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5.757"/>
    </inkml:context>
    <inkml:brush xml:id="br0">
      <inkml:brushProperty name="width" value="0.05" units="cm"/>
      <inkml:brushProperty name="height" value="0.05" units="cm"/>
    </inkml:brush>
  </inkml:definitions>
  <inkml:trace contextRef="#ctx0" brushRef="#br0">46 35 3225 0 0,'-21'-9'778'0'0,"-3"-3"5827"0"0,27 10-6455 0 0,1 1 0 0 0,-1 0 1 0 0,1 0-1 0 0,-1 0 0 0 0,1 1 1 0 0,4-1-1 0 0,67-4-610 0 0,-57 4 446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1.093"/>
    </inkml:context>
    <inkml:brush xml:id="br0">
      <inkml:brushProperty name="width" value="0.05" units="cm"/>
      <inkml:brushProperty name="height" value="0.05" units="cm"/>
      <inkml:brushProperty name="color" value="#004F8B"/>
    </inkml:brush>
  </inkml:definitions>
  <inkml:trace contextRef="#ctx0" brushRef="#br0">64 7 5985 0 0,'0'2'7323'0'0,"-3"10"-6809"0"0,2-12-412 0 0,1 1 0 0 0,-1 0 1 0 0,0-1-1 0 0,1 1 1 0 0,-1 0-1 0 0,0-1 1 0 0,0 1-1 0 0,0-1 1 0 0,0 1-1 0 0,1-1 0 0 0,-1 0 1 0 0,0 1-1 0 0,0-1 1 0 0,0 0-1 0 0,0 0 1 0 0,0 0-1 0 0,0 1 0 0 0,0-1 1 0 0,0 0-1 0 0,0 0 1 0 0,0 0-1 0 0,0-1 1 0 0,0 1-1 0 0,0 0 0 0 0,0 0 1 0 0,0 0-1 0 0,0-1 1 0 0,1 1-1 0 0,-1 0 1 0 0,0-1-1 0 0,-1 0 1 0 0,2 1-123 0 0,-1 0 1 0 0,0 0 0 0 0,1-1 0 0 0,-1 1 0 0 0,1 0 0 0 0,-1-1 0 0 0,1 1-1 0 0,-1 0 1 0 0,1-1 0 0 0,0 1 0 0 0,-1 0 0 0 0,1-1 0 0 0,-1 1 0 0 0,1-1-1 0 0,0 1 1 0 0,-1-1 0 0 0,1 1 0 0 0,0-1 0 0 0,-1 1 0 0 0,1-1 0 0 0,0 0-74 0 0,0 1 1 0 0,0-1-1 0 0,1 1 1 0 0,-1-1-1 0 0,0 1 1 0 0,0-1-1 0 0,0 1 1 0 0,1-1-1 0 0,-1 1 1 0 0,0 0 0 0 0,1-1-1 0 0,-1 1 1 0 0,0-1-1 0 0,1 1 1 0 0,-1 0-1 0 0,1-1 1 0 0,-1 1-1 0 0,0 0 1 0 0,1 0-1 0 0,-1-1 1 0 0,1 1 0 0 0,-1 0-1 0 0,1 0 1 0 0,-1 0-1 0 0,1-1 1 0 0,-1 1-1 0 0,1 0 1 0 0,0 0-1 0 0,4-1-182 0 0,1-1 0 0 0,-1 1 0 0 0,1 0 0 0 0,10 0-1 0 0,-15 1 275 0 0,0-1 0 0 0,0 1 0 0 0,0 0 0 0 0,0 0 0 0 0,0 0 0 0 0,0 0 0 0 0,0 0 0 0 0,0 1 0 0 0,0-1 0 0 0,0 0 0 0 0,0 0 0 0 0,0 1 0 0 0,0-1-1 0 0,0 0 1 0 0,-1 1 0 0 0,1-1 0 0 0,0 1 0 0 0,0-1 0 0 0,0 1 0 0 0,0 0 0 0 0,-1-1 0 0 0,1 1 0 0 0,0 0 0 0 0,-1-1 0 0 0,1 1 0 0 0,-1 0 0 0 0,1 0 0 0 0,0-1 0 0 0,-1 1-1 0 0,0 0 1 0 0,1 0 0 0 0,-1 0 0 0 0,0 0 0 0 0,1 0 0 0 0,-1 0 0 0 0,0 0 0 0 0,0 1 0 0 0,0-1 103 0 0,-1 1 1 0 0,1-1-1 0 0,-1 0 0 0 0,1 0 0 0 0,-1 0 1 0 0,0 0-1 0 0,0 0 0 0 0,0 0 1 0 0,1 0-1 0 0,-1-1 0 0 0,0 1 0 0 0,0 0 1 0 0,0 0-1 0 0,0-1 0 0 0,0 1 0 0 0,-1-1 1 0 0,1 1-1 0 0,0-1 0 0 0,0 1 1 0 0,-2 0-1 0 0,-24 8 2575 0 0,-3-9-1105 0 0,29 0-1623 0 0,0 0-1 0 0,0 0 0 0 0,0 0 1 0 0,0 0-1 0 0,1 0 0 0 0,-1 0 0 0 0,0 0 1 0 0,0 0-1 0 0,0-1 0 0 0,0 1 1 0 0,1 0-1 0 0,-1-1 0 0 0,0 1 0 0 0,0 0 1 0 0,1-1-1 0 0,-1 1 0 0 0,0-1 1 0 0,0 1-1 0 0,1-1 0 0 0,-1 0 1 0 0,1 1-1 0 0,-1-1 0 0 0,0 0 0 0 0,1 1 1 0 0,0-1-1 0 0,-1 0 0 0 0,1 0 1 0 0,-1 1-1 0 0,1-1 0 0 0,-1-1 0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6.107"/>
    </inkml:context>
    <inkml:brush xml:id="br0">
      <inkml:brushProperty name="width" value="0.05" units="cm"/>
      <inkml:brushProperty name="height" value="0.05" units="cm"/>
    </inkml:brush>
  </inkml:definitions>
  <inkml:trace contextRef="#ctx0" brushRef="#br0">259 99 4145 0 0,'0'-5'474'0'0,"-1"0"0"0"0,1 0-1 0 0,-1 0 1 0 0,0 0 0 0 0,-1 0 0 0 0,1 0 0 0 0,-1 0 0 0 0,0 0 0 0 0,0 1 0 0 0,-1-1-1 0 0,1 1 1 0 0,-1-1 0 0 0,0 1 0 0 0,-4-5 0 0 0,5 7-312 0 0,0 0 1 0 0,1 0-1 0 0,-1 0 0 0 0,0 1 1 0 0,0-1-1 0 0,0 1 0 0 0,-1-1 1 0 0,1 1-1 0 0,0 0 0 0 0,0 0 1 0 0,-1 0-1 0 0,1 0 0 0 0,-1 0 1 0 0,1 1-1 0 0,-1-1 1 0 0,1 1-1 0 0,-1-1 0 0 0,1 1 1 0 0,-1 0-1 0 0,1 0 0 0 0,-1 0 1 0 0,1 0-1 0 0,-1 1 0 0 0,0-1 1 0 0,1 1-1 0 0,-1-1 0 0 0,1 1 1 0 0,0 0-1 0 0,-5 2 0 0 0,-4 3-54 0 0,1 1-1 0 0,0 0 1 0 0,0 1-1 0 0,1 0 1 0 0,0 1-1 0 0,0-1 0 0 0,1 2 1 0 0,0-1-1 0 0,1 1 1 0 0,-12 20-1 0 0,12-18-144 0 0,1 1-1 0 0,0 0 1 0 0,0 0 0 0 0,2 1-1 0 0,0 0 1 0 0,0-1 0 0 0,1 2-1 0 0,1-1 1 0 0,-1 15 0 0 0,3-22 17 0 0,0 0 0 0 0,1-1 0 0 0,0 1 1 0 0,0 0-1 0 0,0-1 0 0 0,1 1 1 0 0,0-1-1 0 0,0 1 0 0 0,1-1 0 0 0,0 0 1 0 0,0 0-1 0 0,0 0 0 0 0,1 0 0 0 0,0-1 1 0 0,0 1-1 0 0,0-1 0 0 0,1 0 1 0 0,5 5-1 0 0,-6-7 17 0 0,1 1 0 0 0,-1-1 0 0 0,1 0 0 0 0,0 0 0 0 0,0 0 0 0 0,0-1 0 0 0,1 0 0 0 0,-1 0 0 0 0,0 0 0 0 0,1 0 0 0 0,-1-1 0 0 0,1 0 0 0 0,0 0 0 0 0,-1-1 0 0 0,1 0 0 0 0,0 0 0 0 0,0 0 0 0 0,-1 0 0 0 0,1-1 0 0 0,0 0 0 0 0,9-3 1 0 0,-9 2-910 0 0,0-1 0 0 0,1 1 0 0 0,-1-1 0 0 0,8-6 0 0 0,6-5-4219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6.441"/>
    </inkml:context>
    <inkml:brush xml:id="br0">
      <inkml:brushProperty name="width" value="0.05" units="cm"/>
      <inkml:brushProperty name="height" value="0.05" units="cm"/>
    </inkml:brush>
  </inkml:definitions>
  <inkml:trace contextRef="#ctx0" brushRef="#br0">300 68 4057 0 0,'-1'-13'125'0'0,"0"10"526"0"0,-1 1 1 0 0,1-1-1 0 0,-1 1 1 0 0,0 0-1 0 0,1 0 1 0 0,-1 0-1 0 0,-3-3 1 0 0,-30-19 6932 0 0,32 22-7465 0 0,0 1 0 0 0,1 0 0 0 0,-1 0-1 0 0,0 0 1 0 0,0 0 0 0 0,1 0 0 0 0,-1 1 0 0 0,0-1-1 0 0,0 1 1 0 0,0 0 0 0 0,0 0 0 0 0,0 0-1 0 0,0 0 1 0 0,0 0 0 0 0,0 1 0 0 0,0 0 0 0 0,0-1-1 0 0,1 1 1 0 0,-1 0 0 0 0,0 0 0 0 0,0 0-1 0 0,1 1 1 0 0,-1-1 0 0 0,1 1 0 0 0,-1-1 0 0 0,1 1-1 0 0,0 0 1 0 0,-1 0 0 0 0,1 0 0 0 0,0 0 0 0 0,-2 3-1 0 0,1-1-152 0 0,0 0 0 0 0,0 0 0 0 0,1 0 0 0 0,-1 0 0 0 0,1 1 0 0 0,0-1-1 0 0,0 1 1 0 0,1-1 0 0 0,-1 1 0 0 0,1 0 0 0 0,0 0 0 0 0,0 0 0 0 0,1-1 0 0 0,-1 1-1 0 0,1 0 1 0 0,0 0 0 0 0,0 0 0 0 0,2 5 0 0 0,2 6 5 0 0,1-1 0 0 0,1 1 0 0 0,1-1 1 0 0,0-1-1 0 0,17 26 0 0 0,-12-21-4 0 0,-1 0 1 0 0,11 29-1 0 0,-21-46 37 0 0,0 0 0 0 0,-1 0 0 0 0,1 0 0 0 0,0 1 0 0 0,-1-1 0 0 0,0 0 0 0 0,0 1 0 0 0,1-1 0 0 0,-1 1 0 0 0,0-1 0 0 0,-1 0 0 0 0,1 1 0 0 0,0-1 0 0 0,-1 0-1 0 0,0 0 1 0 0,1 1 0 0 0,-1-1 0 0 0,0 0 0 0 0,0 0 0 0 0,-2 4 0 0 0,0-3 12 0 0,1 0-1 0 0,-1 0 0 0 0,0 0 1 0 0,0 0-1 0 0,0-1 0 0 0,0 1 1 0 0,-1-1-1 0 0,1 0 1 0 0,-1 0-1 0 0,0 0 0 0 0,-4 1 1 0 0,-3 1 20 0 0,0 0-1 0 0,-1-1 1 0 0,0 0 0 0 0,1-1 0 0 0,-1 0 0 0 0,0-1 0 0 0,-16-1 0 0 0,19-1-261 0 0,1 1-1 0 0,-1-2 1 0 0,1 1 0 0 0,-1-1-1 0 0,-8-4 1 0 0,0-1-6603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8.527"/>
    </inkml:context>
    <inkml:brush xml:id="br0">
      <inkml:brushProperty name="width" value="0.05" units="cm"/>
      <inkml:brushProperty name="height" value="0.05" units="cm"/>
    </inkml:brush>
  </inkml:definitions>
  <inkml:trace contextRef="#ctx0" brushRef="#br0">326 179 4145 0 0,'0'0'319'0'0,"0"-12"344"0"0,-1 0-1 0 0,-1 0 1 0 0,-4-17 0 0 0,5 24-624 0 0,0-1 0 0 0,-1 1 0 0 0,0 0 0 0 0,0-1 0 0 0,0 1 0 0 0,-1 0 1 0 0,0 1-1 0 0,0-1 0 0 0,-5-6 0 0 0,7 10 70 0 0,0 0 1 0 0,-1 0-1 0 0,1 0 1 0 0,0 0-1 0 0,-1 0 1 0 0,1 0-1 0 0,0 1 1 0 0,-1-1-1 0 0,1 0 1 0 0,-1 1-1 0 0,1-1 1 0 0,-1 1-1 0 0,1 0 1 0 0,-1-1-1 0 0,1 1 1 0 0,-1 0-1 0 0,1 0 1 0 0,-3 0-1 0 0,0 1 104 0 0,1-1 0 0 0,-1 1 0 0 0,1 0 0 0 0,-1 0 0 0 0,1 0 0 0 0,0 1-1 0 0,0-1 1 0 0,-4 3 0 0 0,-5 4 271 0 0,0 0 0 0 0,1 2 0 0 0,-12 11 0 0 0,17-16-540 0 0,-11 11-9 0 0,1 1 0 0 0,1 1 1 0 0,1 1-1 0 0,0 0 0 0 0,2 0 1 0 0,0 1-1 0 0,1 1 0 0 0,1 0 1 0 0,0 0-1 0 0,2 1 1 0 0,1 1-1 0 0,-9 45 0 0 0,16-62 45 0 0,0 0 0 0 0,0 0 0 0 0,0 0 0 0 0,0 0 0 0 0,1 0 0 0 0,0 0 0 0 0,1 0 0 0 0,-1 0-1 0 0,1 0 1 0 0,0 0 0 0 0,5 9 0 0 0,-6-14 13 0 0,0 1-1 0 0,0 0 0 0 0,0 0 1 0 0,0-1-1 0 0,0 1 0 0 0,0 0 1 0 0,0-1-1 0 0,1 1 0 0 0,-1-1 1 0 0,1 0-1 0 0,-1 1 0 0 0,1-1 1 0 0,-1 0-1 0 0,1 0 0 0 0,0 0 1 0 0,0 0-1 0 0,-1 0 0 0 0,1 0 1 0 0,0-1-1 0 0,0 1 0 0 0,0-1 1 0 0,0 1-1 0 0,0-1 0 0 0,0 0 1 0 0,0 1-1 0 0,0-1 0 0 0,0 0 1 0 0,0 0-1 0 0,0-1 0 0 0,0 1 1 0 0,0 0-1 0 0,0-1 0 0 0,0 1 1 0 0,0-1-1 0 0,0 1 0 0 0,0-1 1 0 0,-1 0-1 0 0,4-2 0 0 0,6-4 49 0 0,-1 0 1 0 0,0-1-1 0 0,0 0 0 0 0,0-1 0 0 0,-1 0 0 0 0,-1-1 1 0 0,0 0-1 0 0,0 0 0 0 0,-1-1 0 0 0,11-19 0 0 0,1-9-723 0 0,27-74-1 0 0,-31 58-436 0 0,-32 112 5608 0 0,15-47-4360 0 0,0 0 0 0 0,2-1 1 0 0,-1 1-1 0 0,1 0 0 0 0,2 16 0 0 0,-2-24-137 0 0,0-1 0 0 0,0 1 0 0 0,1 0 0 0 0,-1 0 0 0 0,1-1 0 0 0,-1 1 0 0 0,1 0 0 0 0,0 0 0 0 0,0-1 0 0 0,0 1 0 0 0,0-1 0 0 0,0 1 0 0 0,0-1 0 0 0,0 1 0 0 0,0-1-1 0 0,0 0 1 0 0,1 1 0 0 0,-1-1 0 0 0,1 0 0 0 0,-1 0 0 0 0,1 0 0 0 0,-1 0 0 0 0,1 0 0 0 0,-1 0 0 0 0,1-1 0 0 0,0 1 0 0 0,0 0 0 0 0,-1-1 0 0 0,1 1 0 0 0,0-1 0 0 0,0 0 0 0 0,0 0 0 0 0,-1 0 0 0 0,1 0 0 0 0,0 0 0 0 0,0 0 0 0 0,3 0 0 0 0,5-3 10 0 0,1 1 0 0 0,0-1 0 0 0,-1 0 1 0 0,1-1-1 0 0,-1-1 0 0 0,0 1 0 0 0,-1-1 1 0 0,13-9-1 0 0,71-58 254 0 0,-77 59-186 0 0,7-6 134 0 0,-5 5-212 0 0,-2 0 1 0 0,0 0 0 0 0,20-24-1 0 0,-33 34 43 0 0,0-1 0 0 0,0 1 0 0 0,0 0 0 0 0,0-1 0 0 0,-1 0 0 0 0,1 1 0 0 0,-1-1 0 0 0,-1 0 0 0 0,1 0 0 0 0,-1 0 0 0 0,1-1 0 0 0,-1 1 0 0 0,-1 0 0 0 0,1 0 0 0 0,-1-1 0 0 0,0 1 0 0 0,0 0 0 0 0,-1-1 0 0 0,0-4 0 0 0,0 8 51 0 0,1 1 1 0 0,0-1-1 0 0,-1 1 1 0 0,1-1-1 0 0,-1 1 1 0 0,0-1-1 0 0,1 1 1 0 0,-1 0-1 0 0,0 0 1 0 0,0-1-1 0 0,0 1 1 0 0,0 0-1 0 0,0 0 1 0 0,0 0-1 0 0,0 0 1 0 0,0 0-1 0 0,0 0 1 0 0,-1 0-1 0 0,1 0 1 0 0,0 0-1 0 0,-1 1 1 0 0,1-1-1 0 0,0 1 1 0 0,-1-1-1 0 0,1 1 1 0 0,-1-1-1 0 0,1 1 1 0 0,-1 0-1 0 0,1-1 1 0 0,-1 1-1 0 0,1 0 1 0 0,-1 0-1 0 0,1 0 1 0 0,-1 0-1 0 0,1 1 1 0 0,-1-1-1 0 0,1 0 1 0 0,-1 1-1 0 0,1-1 1 0 0,-1 1-1 0 0,1-1 1 0 0,-2 2-1 0 0,0-1-26 0 0,0 0-1 0 0,1 0 1 0 0,-1 1 0 0 0,1-1-1 0 0,-1 1 1 0 0,1-1-1 0 0,0 1 1 0 0,0 0 0 0 0,-1 0-1 0 0,1 0 1 0 0,0 0 0 0 0,1 0-1 0 0,-1 1 1 0 0,0-1-1 0 0,1 0 1 0 0,-1 1 0 0 0,1-1-1 0 0,0 1 1 0 0,0 0-1 0 0,0-1 1 0 0,0 1 0 0 0,-1 4-1 0 0,2 0-73 0 0,0 0-1 0 0,1 0 1 0 0,0 0-1 0 0,0 0 1 0 0,1 0 0 0 0,-1 0-1 0 0,1-1 1 0 0,3 8-1 0 0,29 52-191 0 0,-25-50 157 0 0,0 0 0 0 0,12 34 0 0 0,-19-42 57 0 0,0-1 0 0 0,0 1 0 0 0,0 0 0 0 0,-1 0 0 0 0,-1 0 0 0 0,1 0 0 0 0,-1 0 0 0 0,-1 8 0 0 0,0-12-2 0 0,0 1 0 0 0,0 0 0 0 0,-1-1 0 0 0,1 0 0 0 0,-1 1 0 0 0,0-1 0 0 0,0 0 0 0 0,-1 0 0 0 0,1 0 0 0 0,-1 0 0 0 0,0-1 0 0 0,0 1 0 0 0,0-1 0 0 0,0 1 0 0 0,-4 2 0 0 0,-5 4 40 0 0,-1 0-1 0 0,0-1 0 0 0,-1-1 0 0 0,1 0 0 0 0,-19 7 0 0 0,26-13-33 0 0,0 1 0 0 0,0-1 0 0 0,0 0 0 0 0,-1-1 0 0 0,1 0 0 0 0,0 0-1 0 0,-1 0 1 0 0,1 0 0 0 0,-1-1 0 0 0,1-1 0 0 0,0 1 0 0 0,-1-1 0 0 0,1 0 0 0 0,-1 0 0 0 0,-8-3 0 0 0,2-2-25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9.236"/>
    </inkml:context>
    <inkml:brush xml:id="br0">
      <inkml:brushProperty name="width" value="0.05" units="cm"/>
      <inkml:brushProperty name="height" value="0.05" units="cm"/>
    </inkml:brush>
  </inkml:definitions>
  <inkml:trace contextRef="#ctx0" brushRef="#br0">1 107 5985 0 0,'99'-7'5976'0'0,"57"-18"-6266"0"0,-112 17 950 0 0,-28 6-610 0 0,0-1 0 0 0,-1-1 0 0 0,1 0 0 0 0,-1-1 0 0 0,0 0 0 0 0,0-1 0 0 0,21-13 0 0 0,-36 19-67 0 0,0 0 0 0 0,1 0 1 0 0,-1-1-1 0 0,0 1 0 0 0,1 0 1 0 0,-1 0-1 0 0,0 0 0 0 0,0 0 1 0 0,1-1-1 0 0,-1 1 0 0 0,0 0 1 0 0,0 0-1 0 0,1-1 0 0 0,-1 1 1 0 0,0 0-1 0 0,0 0 0 0 0,0-1 1 0 0,1 1-1 0 0,-1 0 0 0 0,0-1 1 0 0,0 1-1 0 0,0 0 0 0 0,0-1 1 0 0,0 1-1 0 0,0 0 0 0 0,0-1 1 0 0,0 1-1 0 0,0 0 0 0 0,0-1 1 0 0,0 1-1 0 0,0 0 0 0 0,0-1 1 0 0,0 1-1 0 0,0 0 0 0 0,0-1 1 0 0,0 1-1 0 0,0 0 0 0 0,0-1 1 0 0,0 1-1 0 0,-1 0 0 0 0,1-1 1 0 0,0 1-1 0 0,0 0 0 0 0,0 0 1 0 0,-1-1-1 0 0,1 1 0 0 0,0 0 1 0 0,0 0-1 0 0,0-1 0 0 0,-1 1 1 0 0,1 0-1 0 0,0 0 0 0 0,-1 0 1 0 0,1 0-1 0 0,0-1 0 0 0,-1 1 1 0 0,1 0-1 0 0,-6-4-4201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29.603"/>
    </inkml:context>
    <inkml:brush xml:id="br0">
      <inkml:brushProperty name="width" value="0.05" units="cm"/>
      <inkml:brushProperty name="height" value="0.05" units="cm"/>
    </inkml:brush>
  </inkml:definitions>
  <inkml:trace contextRef="#ctx0" brushRef="#br0">354 1 920 0 0,'-1'3'119'0'0,"-1"-1"-1"0"0,1 1 1 0 0,0 0-1 0 0,0 0 1 0 0,0 0-1 0 0,0 0 0 0 0,0 0 1 0 0,1 0-1 0 0,0 1 1 0 0,-1-1-1 0 0,1 0 1 0 0,0 0-1 0 0,1 4 1 0 0,-1 8 104 0 0,-38 330 9957 0 0,-21-3-3770 0 0,50-304-6294 0 0,-21 63 1 0 0,26-90-119 0 0,-1 0 0 0 0,0-1 1 0 0,0 1-1 0 0,-1-1 1 0 0,0 0-1 0 0,-1-1 0 0 0,0 0 1 0 0,-1 0-1 0 0,0 0 0 0 0,-11 9 1 0 0,17-16 11 0 0,-1-1 0 0 0,0 1 1 0 0,0-1-1 0 0,1 1 0 0 0,-1-1 0 0 0,0 0 1 0 0,0 0-1 0 0,0 0 0 0 0,0 0 0 0 0,0-1 1 0 0,-1 1-1 0 0,1-1 0 0 0,0 0 0 0 0,0 0 1 0 0,0 0-1 0 0,0 0 0 0 0,-6-2 0 0 0,4 1-103 0 0,1 0 0 0 0,-1-1 0 0 0,1 0 0 0 0,0 1 0 0 0,0-1-1 0 0,0-1 1 0 0,0 1 0 0 0,0 0 0 0 0,0-1 0 0 0,1 0-1 0 0,-7-6 1 0 0,-5-10-6553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0.026"/>
    </inkml:context>
    <inkml:brush xml:id="br0">
      <inkml:brushProperty name="width" value="0.05" units="cm"/>
      <inkml:brushProperty name="height" value="0.05" units="cm"/>
    </inkml:brush>
  </inkml:definitions>
  <inkml:trace contextRef="#ctx0" brushRef="#br0">3 85 3225 0 0,'-2'0'4823'0'0,"7"-1"-1809"0"0,19-1-846 0 0,49-4-1635 0 0,-27 1 38 0 0,29-4-167 0 0,-1-3 1 0 0,109-31-1 0 0,-164 36-5973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0.466"/>
    </inkml:context>
    <inkml:brush xml:id="br0">
      <inkml:brushProperty name="width" value="0.05" units="cm"/>
      <inkml:brushProperty name="height" value="0.05" units="cm"/>
    </inkml:brush>
  </inkml:definitions>
  <inkml:trace contextRef="#ctx0" brushRef="#br0">1 48 6449 0 0,'7'-1'702'0'0,"0"0"-1"0"0,0 0 1 0 0,-1-1 0 0 0,12-5-1 0 0,16-3-176 0 0,119-12 553 0 0,-124 19-1144 0 0,-25 3-760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0.812"/>
    </inkml:context>
    <inkml:brush xml:id="br0">
      <inkml:brushProperty name="width" value="0.05" units="cm"/>
      <inkml:brushProperty name="height" value="0.05" units="cm"/>
    </inkml:brush>
  </inkml:definitions>
  <inkml:trace contextRef="#ctx0" brushRef="#br0">0 56 576 0 0,'3'0'0'0'0,"0"0"0"0"0,1 1 0 0 0,-1-1 0 0 0,1 1 0 0 0,1-1 0 0 0,4 1 0 0 0,7-1 0 0 0,7 0 480 0 0,2-1 40 0 0,5-1 16 0 0,2-4 1 0 0,1 0-241 0 0,1-1-40 0 0,-1-2-16 0 0,1 0 0 0 0,1-1-488 0 0,-2 2-96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1.764"/>
    </inkml:context>
    <inkml:brush xml:id="br0">
      <inkml:brushProperty name="width" value="0.05" units="cm"/>
      <inkml:brushProperty name="height" value="0.05" units="cm"/>
    </inkml:brush>
  </inkml:definitions>
  <inkml:trace contextRef="#ctx0" brushRef="#br0">241 1 6913 0 0,'0'0'666'0'0,"-1"9"-1920"0"0,-17 80 4098 0 0,-54 163-1 0 0,57-206-2490 0 0,4-12-164 0 0,-25 69 560 0 0,32-93-641 0 0,-1 0-1 0 0,0 0 1 0 0,-1 0-1 0 0,0-1 1 0 0,-1 0-1 0 0,1 0 1 0 0,-13 11-1 0 0,18-19-98 0 0,1-1 0 0 0,0 1-1 0 0,-1-1 1 0 0,1 0 0 0 0,0 1 0 0 0,-1-1 0 0 0,1 1 0 0 0,-1-1-1 0 0,1 0 1 0 0,-1 1 0 0 0,1-1 0 0 0,-1 0 0 0 0,1 0 0 0 0,-1 1-1 0 0,1-1 1 0 0,-1 0 0 0 0,1 0 0 0 0,-1 0 0 0 0,1 0-1 0 0,-1 0 1 0 0,1 1 0 0 0,-1-1 0 0 0,1 0 0 0 0,-1 0 0 0 0,1 0-1 0 0,-1-1 1 0 0,0 1 0 0 0,1 0 0 0 0,-1 0 0 0 0,1 0-1 0 0,-1 0 1 0 0,1 0 0 0 0,-1-1 0 0 0,1 1 0 0 0,-1 0 0 0 0,1 0-1 0 0,-1-1 1 0 0,0 0 0 0 0,0 0 3 0 0,0-1 0 0 0,0 0 0 0 0,0 0 1 0 0,0 0-1 0 0,1 0 0 0 0,-1 0 0 0 0,0 0 0 0 0,1 0 0 0 0,0 0 1 0 0,-1-4-1 0 0,0-7-96 0 0,1 0 1 0 0,1-19 0 0 0,8-29-1455 0 0,-3 29-3121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2.140"/>
    </inkml:context>
    <inkml:brush xml:id="br0">
      <inkml:brushProperty name="width" value="0.05" units="cm"/>
      <inkml:brushProperty name="height" value="0.05" units="cm"/>
    </inkml:brush>
  </inkml:definitions>
  <inkml:trace contextRef="#ctx0" brushRef="#br0">1 93 1376 0 0,'0'0'39'0'0,"1"-1"-1"0"0,-1 0 0 0 0,1 1 1 0 0,-1-1-1 0 0,1 1 0 0 0,0-1 1 0 0,-1 1-1 0 0,1-1 0 0 0,0 1 1 0 0,-1-1-1 0 0,1 1 0 0 0,0 0 1 0 0,0-1-1 0 0,0 1 0 0 0,-1 0 1 0 0,1 0-1 0 0,0 0 0 0 0,0-1 1 0 0,0 1-1 0 0,-1 0 0 0 0,1 0 1 0 0,0 0-1 0 0,0 0 0 0 0,0 1 1 0 0,-1-1-1 0 0,1 0 0 0 0,0 0 1 0 0,1 1-1 0 0,-1 0 91 0 0,0 0 0 0 0,0 0 1 0 0,0 1-1 0 0,1-1 0 0 0,-1 1 0 0 0,-1-1 0 0 0,1 1 1 0 0,0-1-1 0 0,0 1 0 0 0,0 0 0 0 0,-1-1 0 0 0,1 4 1 0 0,6 22 1025 0 0,-2-1 1 0 0,-1 1 0 0 0,1 36 0 0 0,6 39 1097 0 0,-9-89-2009 0 0,1 0 0 0 0,1 0 0 0 0,0-1-1 0 0,1 1 1 0 0,11 20 0 0 0,-13-28-213 0 0,-1 0 0 0 0,1-1 1 0 0,0 1-1 0 0,1-1 0 0 0,-1 0 0 0 0,7 6 1 0 0,-9-9-32 0 0,0 0 1 0 0,0-1 0 0 0,0 1 0 0 0,0-1 0 0 0,0 1 0 0 0,0-1-1 0 0,0 1 1 0 0,0-1 0 0 0,0 0 0 0 0,1 1 0 0 0,-1-1 0 0 0,0 0-1 0 0,0 0 1 0 0,0 0 0 0 0,0 0 0 0 0,0 0 0 0 0,1 0 0 0 0,-1 0 0 0 0,0 0-1 0 0,0-1 1 0 0,0 1 0 0 0,0 0 0 0 0,0-1 0 0 0,0 1 0 0 0,0-1-1 0 0,0 1 1 0 0,0-1 0 0 0,0 1 0 0 0,0-1 0 0 0,0 0 0 0 0,0 1-1 0 0,0-1 1 0 0,0 0 0 0 0,-1 0 0 0 0,1 0 0 0 0,0 0 0 0 0,0-1-1 0 0,15-17 363 0 0,-1-2 0 0 0,-1 0 0 0 0,-1 0 0 0 0,11-24 0 0 0,35-95 1388 0 0,-39 86-1765 0 0,46-106-68 0 0,-70 170 68 0 0,1 1 0 0 0,1-1-1 0 0,0 1 1 0 0,-1 13 0 0 0,-2 7-3 0 0,-1-1 47 0 0,-5 22 185 0 0,3 0 0 0 0,-2 53 0 0 0,9-91-197 0 0,1 0 0 0 0,0 0 0 0 0,2 0 0 0 0,-1-1 0 0 0,2 1-1 0 0,0 0 1 0 0,0-1 0 0 0,1 0 0 0 0,1 0 0 0 0,0 0 0 0 0,1-1-1 0 0,13 23 1 0 0,-17-33-20 0 0,-1 1-1 0 0,1-1 0 0 0,0-1 0 0 0,-1 1 1 0 0,1 0-1 0 0,0 0 0 0 0,0-1 0 0 0,0 1 1 0 0,3 1-1 0 0,-4-3-8 0 0,0 1 1 0 0,0-1 0 0 0,0 0-1 0 0,1 1 1 0 0,-1-1-1 0 0,0 0 1 0 0,0 0 0 0 0,0 0-1 0 0,0 0 1 0 0,0 0-1 0 0,1 0 1 0 0,-1 0 0 0 0,0 0-1 0 0,0-1 1 0 0,0 1-1 0 0,0 0 1 0 0,0-1 0 0 0,0 1-1 0 0,1-1 1 0 0,-1 1-1 0 0,0-1 1 0 0,1 0 0 0 0,10-9-62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1.457"/>
    </inkml:context>
    <inkml:brush xml:id="br0">
      <inkml:brushProperty name="width" value="0.05" units="cm"/>
      <inkml:brushProperty name="height" value="0.05" units="cm"/>
      <inkml:brushProperty name="color" value="#004F8B"/>
    </inkml:brush>
  </inkml:definitions>
  <inkml:trace contextRef="#ctx0" brushRef="#br0">169 0 1376 0 0,'-3'2'8811'0'0,"3"-2"-8684"0"0,1 12 1955 0 0,4 20-3443 0 0,-5-28 1927 0 0,5 24-510 0 0,-1 1 0 0 0,-2 0 0 0 0,-4 59 0 0 0,0-65 669 0 0,-1 1 1 0 0,-1-1-1 0 0,-2 0 0 0 0,0 0 1 0 0,-13 30-1 0 0,17-47-470 0 0,-1 0-1 0 0,0 0 1 0 0,-1 0 0 0 0,0 0 0 0 0,1 0-1 0 0,-2-1 1 0 0,1 0 0 0 0,-7 7 0 0 0,9-11-196 0 0,1 0-1 0 0,-1 1 1 0 0,0-1 0 0 0,0 0 0 0 0,1 0 0 0 0,-1 0 0 0 0,0 0 0 0 0,0-1 0 0 0,0 1-1 0 0,0 0 1 0 0,0-1 0 0 0,0 1 0 0 0,0-1 0 0 0,0 0 0 0 0,0 0 0 0 0,0 0 0 0 0,0 0-1 0 0,0 0 1 0 0,0 0 0 0 0,0 0 0 0 0,0-1 0 0 0,0 1 0 0 0,0-1 0 0 0,0 1 0 0 0,0-1-1 0 0,0 0 1 0 0,0 0 0 0 0,0 0 0 0 0,1 0 0 0 0,-1 0 0 0 0,-2-1 0 0 0,-22-21-1405 0 0,13 7-5435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2.500"/>
    </inkml:context>
    <inkml:brush xml:id="br0">
      <inkml:brushProperty name="width" value="0.05" units="cm"/>
      <inkml:brushProperty name="height" value="0.05" units="cm"/>
    </inkml:brush>
  </inkml:definitions>
  <inkml:trace contextRef="#ctx0" brushRef="#br0">287 181 5065 0 0,'3'-8'763'0'0,"0"0"0"0"0,-1-1-1 0 0,0 1 1 0 0,0-1 0 0 0,-1 0 0 0 0,0 0-1 0 0,-1 0 1 0 0,0 1 0 0 0,0-1 0 0 0,-1 0-1 0 0,0 0 1 0 0,0 0 0 0 0,-1 1 0 0 0,0-1-1 0 0,-1 1 1 0 0,-5-14 0 0 0,7 21-638 0 0,1 0 1 0 0,-1-1-1 0 0,0 1 0 0 0,0 0 1 0 0,0-1-1 0 0,0 1 0 0 0,0 0 1 0 0,-1 0-1 0 0,1 0 1 0 0,0 0-1 0 0,0 0 0 0 0,-1 0 1 0 0,1 0-1 0 0,-1 0 0 0 0,1 1 1 0 0,-1-1-1 0 0,1 1 0 0 0,-1-1 1 0 0,1 1-1 0 0,-1-1 1 0 0,-3 1-1 0 0,3 0-10 0 0,-1 0 0 0 0,0 0 0 0 0,0 1 0 0 0,0-1 0 0 0,0 1 1 0 0,0 0-1 0 0,0 0 0 0 0,1 0 0 0 0,-1 0 0 0 0,0 0 0 0 0,-3 3 0 0 0,0 0-58 0 0,0 0 0 0 0,0 1 0 0 0,1-1 0 0 0,-1 1 1 0 0,1 1-1 0 0,0-1 0 0 0,0 1 0 0 0,-7 12 0 0 0,10-14-62 0 0,0 1-1 0 0,1 0 1 0 0,-1 0 0 0 0,1 0-1 0 0,0 0 1 0 0,1 0 0 0 0,-1 0 0 0 0,1 0-1 0 0,0 0 1 0 0,0 1 0 0 0,0-1-1 0 0,1 0 1 0 0,0 0 0 0 0,0 0 0 0 0,0 0-1 0 0,4 9 1 0 0,4 8-39 0 0,1-1 0 0 0,19 30 0 0 0,-11-19 26 0 0,-13-24 18 0 0,1 4 0 0 0,1 0 0 0 0,-2 0 0 0 0,0 0 0 0 0,7 25 0 0 0,-11-34 0 0 0,-1 0 0 0 0,1 0 0 0 0,-1 0 0 0 0,0 0 0 0 0,0 0 0 0 0,0 0 0 0 0,0 0 0 0 0,0 0 0 0 0,-1 0 0 0 0,0 0 0 0 0,1 0 0 0 0,-1 0 0 0 0,0 0 0 0 0,0 0 0 0 0,-1-1 0 0 0,1 1 0 0 0,0 0 0 0 0,-1-1 0 0 0,0 1 0 0 0,0-1 0 0 0,0 1 0 0 0,0-1 0 0 0,0 0 0 0 0,0 0 0 0 0,0 0 0 0 0,-6 3 0 0 0,0 1 28 0 0,-1-1 0 0 0,1-1 1 0 0,-1 0-1 0 0,-1 0 0 0 0,1-1 1 0 0,0 0-1 0 0,-1 0 0 0 0,0-1 1 0 0,-18 2-1 0 0,22-4-132 0 0,0 1 0 0 0,0-1 0 0 0,0-1 0 0 0,1 1 0 0 0,-1-1 0 0 0,0 0 0 0 0,1 0 0 0 0,-1-1 0 0 0,1 0 0 0 0,-1 0 0 0 0,1 0 0 0 0,-1 0 0 0 0,1-1 0 0 0,0 0 0 0 0,0 0 0 0 0,1 0 0 0 0,-1-1 0 0 0,-5-5 0 0 0,-4-9-7333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3.617"/>
    </inkml:context>
    <inkml:brush xml:id="br0">
      <inkml:brushProperty name="width" value="0.05" units="cm"/>
      <inkml:brushProperty name="height" value="0.05" units="cm"/>
    </inkml:brush>
  </inkml:definitions>
  <inkml:trace contextRef="#ctx0" brushRef="#br0">1621 8 3225 0 0,'1'-7'5993'0'0,"-12"12"-1980"0"0,6-2-4992 0 0,-20 18 2012 0 0,1 1 0 0 0,-33 40 0 0 0,16-17-813 0 0,-217 243 202 0 0,38-41 53 0 0,-282 273 30 0 0,174-159-512 0 0,250-271-63 0 0,21-26-1316 0 0,42-50-4178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7.399"/>
    </inkml:context>
    <inkml:brush xml:id="br0">
      <inkml:brushProperty name="width" value="0.05" units="cm"/>
      <inkml:brushProperty name="height" value="0.05" units="cm"/>
    </inkml:brush>
  </inkml:definitions>
  <inkml:trace contextRef="#ctx0" brushRef="#br0">42 1 8754 0 0,'0'0'4122'0'0,"-5"8"-1545"0"0,-6 34-2714 0 0,-11 71 0 0 0,20-98 94 0 0,1 0 0 0 0,1 0 0 0 0,0 0 0 0 0,1 0 0 0 0,0 0 0 0 0,1 0 0 0 0,1-1 0 0 0,8 27 0 0 0,-10-39 34 0 0,-1-1-1 0 0,0 0 1 0 0,1 1-1 0 0,-1-1 1 0 0,1 0-1 0 0,-1 0 0 0 0,1 1 1 0 0,0-1-1 0 0,0 0 1 0 0,-1 0-1 0 0,1 0 0 0 0,0 0 1 0 0,0 0-1 0 0,0 0 1 0 0,0 0-1 0 0,0 0 0 0 0,2 0 1 0 0,-2-1 3 0 0,0 0-1 0 0,0 0 1 0 0,0-1 0 0 0,-1 1 0 0 0,1 0-1 0 0,0-1 1 0 0,0 1 0 0 0,-1-1 0 0 0,1 1-1 0 0,0-1 1 0 0,0 1 0 0 0,-1-1 0 0 0,1 0-1 0 0,-1 1 1 0 0,1-1 0 0 0,0 0 0 0 0,-1 1-1 0 0,1-1 1 0 0,-1 0 0 0 0,0 0 0 0 0,1 0-1 0 0,-1 1 1 0 0,0-1 0 0 0,1 0 0 0 0,-1 0-1 0 0,0-1 1 0 0,5-9-1018 0 0,-1-3-3793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7.758"/>
    </inkml:context>
    <inkml:brush xml:id="br0">
      <inkml:brushProperty name="width" value="0.05" units="cm"/>
      <inkml:brushProperty name="height" value="0.05" units="cm"/>
    </inkml:brush>
  </inkml:definitions>
  <inkml:trace contextRef="#ctx0" brushRef="#br0">0 28 1376 0 0,'3'0'128'0'0,"-2"0"-128"0"0,0 0 0 0 0,2 0 0 0 0,-1 1 152 0 0,0-1 8 0 0,3 0 0 0 0,4 1 0 0 0,5 0-160 0 0,9-1 0 0 0,7-1-64 0 0,7-3 64 0 0,2-2 0 0 0,6-3-72 0 0,6-2 72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8.157"/>
    </inkml:context>
    <inkml:brush xml:id="br0">
      <inkml:brushProperty name="width" value="0.05" units="cm"/>
      <inkml:brushProperty name="height" value="0.05" units="cm"/>
    </inkml:brush>
  </inkml:definitions>
  <inkml:trace contextRef="#ctx0" brushRef="#br0">85 0 5729 0 0,'1'37'2051'0'0,"0"35"147"0"0,-17 52 579 0 0,-33 129 0 0 0,41-216-2591 0 0,-2 1-133 0 0,6-54-1109 0 0,5 1-4225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8.540"/>
    </inkml:context>
    <inkml:brush xml:id="br0">
      <inkml:brushProperty name="width" value="0.05" units="cm"/>
      <inkml:brushProperty name="height" value="0.05" units="cm"/>
    </inkml:brush>
  </inkml:definitions>
  <inkml:trace contextRef="#ctx0" brushRef="#br0">1 12 3225 0 0,'0'-1'58'0'0,"0"1"1"0"0,0-1-1 0 0,1 0 1 0 0,-1 1 0 0 0,0-1-1 0 0,0 1 1 0 0,1-1 0 0 0,-1 1-1 0 0,0-1 1 0 0,1 0-1 0 0,-1 1 1 0 0,1 0 0 0 0,-1-1-1 0 0,1 1 1 0 0,-1-1-1 0 0,1 1 1 0 0,-1-1 0 0 0,1 1-1 0 0,-1 0 1 0 0,1 0-1 0 0,-1-1 1 0 0,1 1 0 0 0,0 0-1 0 0,-1 0 1 0 0,2-1-1 0 0,-2 2 122 0 0,1 0-1 0 0,0 1 0 0 0,-1-1 1 0 0,0 0-1 0 0,1 0 1 0 0,-1 0-1 0 0,0 1 0 0 0,1-1 1 0 0,-1 0-1 0 0,0 0 0 0 0,0 1 1 0 0,0-1-1 0 0,0 0 1 0 0,-1 2-1 0 0,1 44 380 0 0,-1-1 1833 0 0,10 93 0 0 0,-7-126-2119 0 0,1 1 0 0 0,0-1 0 0 0,1 0 1 0 0,1 0-1 0 0,0 0 0 0 0,0 0 0 0 0,1-1 0 0 0,1 1 0 0 0,0-2 0 0 0,0 1 0 0 0,13 13 0 0 0,-19-23-274 0 0,1 0 0 0 0,0 0 0 0 0,0 0 0 0 0,0 0 0 0 0,0 0 0 0 0,0-1 0 0 0,0 1 0 0 0,1-1 0 0 0,-1 1 0 0 0,0-1 0 0 0,1 0 0 0 0,-1 0 0 0 0,1 0 0 0 0,0 0 0 0 0,-1 0 0 0 0,1-1 0 0 0,0 1 0 0 0,-1-1 0 0 0,5 1 0 0 0,-4-2 3 0 0,0 0 0 0 0,1 0 0 0 0,-1 0 0 0 0,0 0 0 0 0,0 0 0 0 0,1-1-1 0 0,-1 1 1 0 0,0-1 0 0 0,0 0 0 0 0,-1 0 0 0 0,1 0 0 0 0,0 0 0 0 0,-1-1 0 0 0,5-4-1 0 0,9-13 108 0 0,-1-1-1 0 0,0 0 0 0 0,-2-1 0 0 0,0-1 0 0 0,12-34 0 0 0,-6 18-667 0 0,-2 3-3331 0 0,1-2-1376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8.890"/>
    </inkml:context>
    <inkml:brush xml:id="br0">
      <inkml:brushProperty name="width" value="0.05" units="cm"/>
      <inkml:brushProperty name="height" value="0.05" units="cm"/>
    </inkml:brush>
  </inkml:definitions>
  <inkml:trace contextRef="#ctx0" brushRef="#br0">101 0 7834 0 0,'-6'24'918'0'0,"0"-1"1"0"0,-13 31-1 0 0,-1 0-194 0 0,6-4 436 0 0,-16 89 1 0 0,27-122-1113 0 0,2-1 1 0 0,0 1 0 0 0,1-1-1 0 0,0 1 1 0 0,1-1 0 0 0,1 1-1 0 0,1-1 1 0 0,1 0 0 0 0,8 26-1 0 0,-12-41-104 0 0,0-1-1 0 0,0 1 1 0 0,0 0-1 0 0,0-1 0 0 0,1 1 1 0 0,-1-1-1 0 0,0 0 0 0 0,0 1 1 0 0,0-1-1 0 0,1 1 1 0 0,-1-1-1 0 0,0 1 0 0 0,1-1 1 0 0,-1 1-1 0 0,0-1 1 0 0,1 0-1 0 0,-1 1 0 0 0,1-1 1 0 0,-1 0-1 0 0,0 1 0 0 0,1-1 1 0 0,-1 0-1 0 0,1 0 1 0 0,-1 1-1 0 0,1-1 0 0 0,-1 0 1 0 0,1 0-1 0 0,-1 0 1 0 0,1 0-1 0 0,-1 0 0 0 0,1 1 1 0 0,-1-1-1 0 0,1 0 0 0 0,-1 0 1 0 0,1 0-1 0 0,-1 0 1 0 0,1-1-1 0 0,-1 1 0 0 0,2 0 1 0 0,16-15-4594 0 0,-12 9 4704 0 0,4-3-200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9.226"/>
    </inkml:context>
    <inkml:brush xml:id="br0">
      <inkml:brushProperty name="width" value="0.05" units="cm"/>
      <inkml:brushProperty name="height" value="0.05" units="cm"/>
    </inkml:brush>
  </inkml:definitions>
  <inkml:trace contextRef="#ctx0" brushRef="#br0">221 153 3225 0 0,'7'-5'570'0'0,"0"-1"0"0"0,-1 0 0 0 0,1 0 0 0 0,-2-1 0 0 0,1 1 0 0 0,-1-2 0 0 0,8-11 1 0 0,-11 14 412 0 0,1 0 0 0 0,-1-1 0 0 0,1 1 0 0 0,-2-1 0 0 0,1 1 0 0 0,0-1-1 0 0,-1 0 1 0 0,0 0 0 0 0,-1 0 0 0 0,1 0 0 0 0,-1 1 0 0 0,-1-9 0 0 0,1 14-920 0 0,0-1 0 0 0,0 1 0 0 0,-1-1-1 0 0,1 1 1 0 0,0-1 0 0 0,-1 1 0 0 0,1-1-1 0 0,0 1 1 0 0,-1-1 0 0 0,1 1 0 0 0,-1 0-1 0 0,1-1 1 0 0,0 1 0 0 0,-1 0-1 0 0,1-1 1 0 0,-1 1 0 0 0,1 0 0 0 0,-1 0-1 0 0,1-1 1 0 0,-1 1 0 0 0,1 0 0 0 0,-1 0-1 0 0,1 0 1 0 0,-1 0 0 0 0,1 0 0 0 0,-1 0-1 0 0,0 0 1 0 0,1 0 0 0 0,-1 0 0 0 0,1 0-1 0 0,-1 0 1 0 0,1 0 0 0 0,-1 0 0 0 0,1 0-1 0 0,-1 0 1 0 0,1 0 0 0 0,-1 1 0 0 0,1-1-1 0 0,-1 0 1 0 0,1 0 0 0 0,-1 1-1 0 0,-25 10 224 0 0,25-10-206 0 0,-22 12-52 0 0,1 1 0 0 0,1 0 0 0 0,1 2 0 0 0,0 0 0 0 0,-23 26 0 0 0,40-40-30 0 0,0 1 0 0 0,1 0 0 0 0,-1 0 0 0 0,1 0 0 0 0,0 0 0 0 0,0 1 0 0 0,0-1 0 0 0,0 1 0 0 0,1-1 0 0 0,-1 1 0 0 0,1-1 0 0 0,0 1 0 0 0,0 0 0 0 0,0 0 0 0 0,1 0 0 0 0,-1-1 1 0 0,1 8-1 0 0,1-6-13 0 0,0 1 0 0 0,0-1 0 0 0,1 1 1 0 0,-1-1-1 0 0,1 0 0 0 0,1 0 1 0 0,-1 0-1 0 0,1 0 0 0 0,0 0 0 0 0,0-1 1 0 0,6 8-1 0 0,10 11 5 0 0,20 27 8 0 0,-36-46 2 0 0,-1 1 0 0 0,1-1 0 0 0,-1 0 0 0 0,0 1 0 0 0,-1-1 0 0 0,1 1 0 0 0,-1-1 0 0 0,0 1 0 0 0,0 0 0 0 0,0 8 0 0 0,-1-11 0 0 0,0 0 0 0 0,-1 0 0 0 0,1 0 0 0 0,-1 1 0 0 0,0-1 0 0 0,0 0 0 0 0,0 0 0 0 0,0 0 0 0 0,0-1 0 0 0,0 1 0 0 0,0 0 0 0 0,-1 0 0 0 0,1-1 0 0 0,-1 1 0 0 0,1 0 0 0 0,-1-1 0 0 0,1 0 0 0 0,-1 1 0 0 0,0-1 0 0 0,0 0 0 0 0,0 0 0 0 0,0 0 0 0 0,0 0 0 0 0,0 0 0 0 0,0 0 0 0 0,0-1 0 0 0,-4 2 0 0 0,-3 0 0 0 0,-1 0 0 0 0,0 0 0 0 0,0-1 0 0 0,-16 1 0 0 0,17-2-341 0 0,0 0-1 0 0,0-1 1 0 0,0 0-1 0 0,-10-2 1 0 0,3-3-7458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39.603"/>
    </inkml:context>
    <inkml:brush xml:id="br0">
      <inkml:brushProperty name="width" value="0.05" units="cm"/>
      <inkml:brushProperty name="height" value="0.05" units="cm"/>
    </inkml:brush>
  </inkml:definitions>
  <inkml:trace contextRef="#ctx0" brushRef="#br0">85 37 6913 0 0,'0'0'623'0'0,"1"0"-513"0"0,29 1 289 0 0,-15 0 242 0 0,1-1 0 0 0,16-1-1 0 0,-28 0-552 0 0,0 1 0 0 0,0-1-1 0 0,0 0 1 0 0,0 0 0 0 0,-1 0-1 0 0,1 0 1 0 0,0-1 0 0 0,-1 0-1 0 0,1 0 1 0 0,-1 0-1 0 0,0 0 1 0 0,0 0 0 0 0,4-4-1 0 0,-6 6-68 0 0,-1 0-1 0 0,0 0 1 0 0,0 0-1 0 0,1 0 0 0 0,-1-1 1 0 0,0 1-1 0 0,0 0 1 0 0,0 0-1 0 0,1 0 1 0 0,-1-1-1 0 0,0 1 0 0 0,0 0 1 0 0,0 0-1 0 0,1 0 1 0 0,-1-1-1 0 0,0 1 1 0 0,0 0-1 0 0,0 0 0 0 0,0-1 1 0 0,0 1-1 0 0,0 0 1 0 0,0 0-1 0 0,0-1 1 0 0,1 1-1 0 0,-1 0 0 0 0,0-1 1 0 0,0 1-1 0 0,0 0 1 0 0,0 0-1 0 0,0-1 0 0 0,-1 1 1 0 0,1 0-1 0 0,0-1 1 0 0,0 1-1 0 0,0 0 1 0 0,0 0-1 0 0,0-1 0 0 0,0 1 1 0 0,0 0-1 0 0,0 0 1 0 0,-1-1-1 0 0,1 1 1 0 0,0 0-1 0 0,0 0 0 0 0,0 0 1 0 0,-1-1-1 0 0,1 1 1 0 0,0 0-1 0 0,0 0 1 0 0,0 0-1 0 0,-1 0 0 0 0,1-1 1 0 0,0 1-1 0 0,0 0 1 0 0,-1 0-1 0 0,1 0 0 0 0,0 0 1 0 0,0 0-1 0 0,-1 0 1 0 0,1 0-1 0 0,0 0 1 0 0,-1 0-1 0 0,0-1 85 0 0,0 1 1 0 0,-1 0-1 0 0,1 0 0 0 0,0 0 1 0 0,-1 0-1 0 0,1 0 0 0 0,0 0 1 0 0,0 0-1 0 0,-1 1 0 0 0,1-1 1 0 0,0 0-1 0 0,0 1 0 0 0,-2 0 1 0 0,-17 13 169 0 0,1 2-1 0 0,1 0 1 0 0,0 1 0 0 0,1 1 0 0 0,0 1 0 0 0,2 0 0 0 0,-14 24 0 0 0,21-31-297 0 0,1 1 0 0 0,0 0 0 0 0,1 0 0 0 0,1 0 0 0 0,0 0 0 0 0,1 1 1 0 0,0 0-1 0 0,1 0 0 0 0,1 0 0 0 0,-1 21 0 0 0,2-30 17 0 0,1 0-1 0 0,0 1 1 0 0,1-1-1 0 0,-1 0 1 0 0,1 0-1 0 0,0 0 1 0 0,0 0-1 0 0,1 0 1 0 0,-1-1-1 0 0,1 1 1 0 0,0 0-1 0 0,0-1 1 0 0,1 1-1 0 0,-1-1 1 0 0,1 1-1 0 0,0-1 1 0 0,0 0-1 0 0,1-1 1 0 0,-1 1-1 0 0,1 0 1 0 0,0-1 0 0 0,0 0-1 0 0,0 0 1 0 0,0 0-1 0 0,1 0 1 0 0,-1-1-1 0 0,1 1 1 0 0,-1-1-1 0 0,1-1 1 0 0,0 1-1 0 0,0-1 1 0 0,6 2-1 0 0,-5-2 107 0 0,0 0 0 0 0,0 0 0 0 0,0-1 0 0 0,0 1 0 0 0,0-2 0 0 0,0 1 0 0 0,0 0-1 0 0,0-1 1 0 0,0 0 0 0 0,0-1 0 0 0,0 1 0 0 0,5-4 0 0 0,-7 4-32 0 0,0-1 0 0 0,0 0 0 0 0,0-1 0 0 0,-1 1 0 0 0,1 0 0 0 0,-1-1 0 0 0,0 0 0 0 0,0 0 0 0 0,0 0 0 0 0,0 0 0 0 0,0 0 0 0 0,-1-1 0 0 0,0 1 0 0 0,1-1 0 0 0,-1 0 0 0 0,0 0 0 0 0,2-7 0 0 0,-1 0-254 0 0</inkml:trace>
  <inkml:trace contextRef="#ctx0" brushRef="#br0" timeOffset="1">1 258 4609 0 0,'29'-1'1861'0'0,"39"-5"1"0"0,75-23-2311 0 0,-85 16 769 0 0,-18 4-409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40.697"/>
    </inkml:context>
    <inkml:brush xml:id="br0">
      <inkml:brushProperty name="width" value="0.05" units="cm"/>
      <inkml:brushProperty name="height" value="0.05" units="cm"/>
    </inkml:brush>
  </inkml:definitions>
  <inkml:trace contextRef="#ctx0" brushRef="#br0">21 238 3225 0 0,'-13'-1'1724'0'0,"13"1"-1443"0"0,-1 0-1 0 0,-4-4 3928 0 0,5 4-3928 0 0,0-1 0 0 0,0 1 1 0 0,0 0-1 0 0,-1-1 1 0 0,1 1-1 0 0,0 0 1 0 0,0-1-1 0 0,0 1 1 0 0,0-1-1 0 0,3-12 6455 0 0,2 2-6501 0 0,-3 7-1313 0 0,11-22 1429 0 0,1 1 0 0 0,25-34 1 0 0,-30 47-380 0 0,0 1 1 0 0,1 0-1 0 0,0 1 0 0 0,0 0 1 0 0,1 0-1 0 0,22-14 1 0 0,-32 24 23 0 0,0-1 1 0 0,0 1-1 0 0,0 0 1 0 0,0-1-1 0 0,0 1 1 0 0,0 0-1 0 0,0 0 1 0 0,1 0-1 0 0,-1 0 1 0 0,0 0-1 0 0,0 0 1 0 0,0 0-1 0 0,0 0 1 0 0,0 0-1 0 0,0 0 1 0 0,0 0-1 0 0,0 1 1 0 0,0-1-1 0 0,0 0 1 0 0,0 1-1 0 0,0-1 1 0 0,0 1-1 0 0,0-1 1 0 0,0 1-1 0 0,0 0 1 0 0,0-1-1 0 0,0 1 1 0 0,-1 0-1 0 0,1 0 1 0 0,0-1-1 0 0,0 1 1 0 0,-1 0-1 0 0,1 0 1 0 0,0 2-1 0 0,4 4-42 0 0,-1 0-1 0 0,0 0 0 0 0,4 12 1 0 0,-5-12 16 0 0,0 0 7 0 0,10 22-20 0 0,0 0 0 0 0,30 44 0 0 0,-39-66 45 0 0,1 0 0 0 0,0-1-1 0 0,0 0 1 0 0,0 0 0 0 0,1 0-1 0 0,0-1 1 0 0,0 0 0 0 0,1 0-1 0 0,-1-1 1 0 0,1 1 0 0 0,0-1-1 0 0,0-1 1 0 0,0 1 0 0 0,1-1 0 0 0,-1-1-1 0 0,10 3 1 0 0,-12-4-2 0 0,0-1 1 0 0,-1 1-1 0 0,1-1 0 0 0,0 0 1 0 0,-1-1-1 0 0,1 1 0 0 0,-1-1 1 0 0,1 0-1 0 0,-1 0 0 0 0,1 0 1 0 0,-1-1-1 0 0,8-3 0 0 0,-5 1 5 0 0,-1 0 0 0 0,1 0 0 0 0,-1-1 0 0 0,1 0 0 0 0,-1 0 0 0 0,9-11 0 0 0,1-4 32 0 0,-1-1 0 0 0,-1 0 0 0 0,17-35 0 0 0,-14 20-1257 0 0,0-1-5083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1.792"/>
    </inkml:context>
    <inkml:brush xml:id="br0">
      <inkml:brushProperty name="width" value="0.05" units="cm"/>
      <inkml:brushProperty name="height" value="0.05" units="cm"/>
      <inkml:brushProperty name="color" value="#004F8B"/>
    </inkml:brush>
  </inkml:definitions>
  <inkml:trace contextRef="#ctx0" brushRef="#br0">0 1 13827 0 0,'0'0'1768'0'0,"23"13"-10986"0"0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0.688"/>
    </inkml:context>
    <inkml:brush xml:id="br0">
      <inkml:brushProperty name="width" value="0.05" units="cm"/>
      <inkml:brushProperty name="height" value="0.05" units="cm"/>
    </inkml:brush>
  </inkml:definitions>
  <inkml:trace contextRef="#ctx0" brushRef="#br0">246 17 7834 0 0,'-1'-2'495'0'0,"0"0"1"0"0,-1 1-1 0 0,1-1 1 0 0,0 1-1 0 0,-1 0 1 0 0,1 0-1 0 0,-1-1 1 0 0,1 1-1 0 0,-1 0 1 0 0,-2-1-1 0 0,2 2-288 0 0,-1 0-1 0 0,1-1 0 0 0,-1 1 1 0 0,1 0-1 0 0,-1 0 1 0 0,1 1-1 0 0,-1-1 1 0 0,1 1-1 0 0,-1-1 1 0 0,1 1-1 0 0,-1 0 0 0 0,1 0 1 0 0,0 0-1 0 0,0 0 1 0 0,-1 0-1 0 0,1 0 1 0 0,-4 3-1 0 0,-2 3-54 0 0,0-1 1 0 0,-14 14-1 0 0,6-2-163 0 0,0 0-1 0 0,1 2 1 0 0,2-1-1 0 0,0 2 0 0 0,1-1 1 0 0,-18 42-1 0 0,25-48-19 0 0,0-1 0 0 0,1 1-1 0 0,0 0 1 0 0,1 0-1 0 0,1 0 1 0 0,0 1-1 0 0,0-1 1 0 0,2 0-1 0 0,0 1 1 0 0,1-1 0 0 0,0 1-1 0 0,6 23 1 0 0,-6-32 18 0 0,1-1 1 0 0,0 1-1 0 0,1 0 1 0 0,-1-1-1 0 0,1 0 1 0 0,0 0 0 0 0,0 0-1 0 0,1 0 1 0 0,0 0-1 0 0,-1 0 1 0 0,2-1-1 0 0,-1 0 1 0 0,0 0 0 0 0,1 0-1 0 0,6 4 1 0 0,-3-4-6 0 0,0 0 1 0 0,0 0-1 0 0,1-1 0 0 0,-1 0 1 0 0,1 0-1 0 0,0-1 1 0 0,-1 0-1 0 0,1-1 1 0 0,12 1-1 0 0,0-1-47 0 0,0-2 1 0 0,0-1-1 0 0,0 0 0 0 0,0-1 1 0 0,0-2-1 0 0,-1 0 0 0 0,39-15 0 0 0,-42 12-106 0 0,-1 0-1 0 0,0-1 0 0 0,0-1 0 0 0,-1-1 0 0 0,0 0 0 0 0,-1-1 1 0 0,23-24-1 0 0,-28 26-119 0 0,0 0 0 0 0,-1-1 0 0 0,0 0 0 0 0,-1 0 0 0 0,0-1 1 0 0,-1 0-1 0 0,0 0 0 0 0,-1-1 0 0 0,0 0 0 0 0,-1 1 0 0 0,3-19 0 0 0,-6 23 197 0 0,-1 1-1 0 0,1-1 0 0 0,-1 1 0 0 0,-1-1 0 0 0,0 1 0 0 0,0-1 0 0 0,0 1 0 0 0,-1 0 1 0 0,0-1-1 0 0,0 1 0 0 0,-1 0 0 0 0,0 0 0 0 0,0 1 0 0 0,-1-1 0 0 0,0 1 0 0 0,0-1 1 0 0,0 1-1 0 0,-1 0 0 0 0,0 1 0 0 0,0-1 0 0 0,-11-8 0 0 0,7 6 406 0 0,-1 1 0 0 0,1 1 0 0 0,-2 0 0 0 0,1 0-1 0 0,-1 1 1 0 0,1 0 0 0 0,-2 0 0 0 0,1 2 0 0 0,0-1 0 0 0,-1 1-1 0 0,1 1 1 0 0,-1 0 0 0 0,-12 0 0 0 0,5 1-165 0 0,0 1 0 0 0,0 1 0 0 0,-36 6 0 0 0,42-4-834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1.072"/>
    </inkml:context>
    <inkml:brush xml:id="br0">
      <inkml:brushProperty name="width" value="0.05" units="cm"/>
      <inkml:brushProperty name="height" value="0.05" units="cm"/>
    </inkml:brush>
  </inkml:definitions>
  <inkml:trace contextRef="#ctx0" brushRef="#br0">1 0 920 0 0,'1'8'6539'0'0,"7"10"-4780"0"0,3 10-2375 0 0,-5-1 630 0 0,-2-1 1 0 0,-1 1-1 0 0,0 39 1 0 0,-9 84 256 0 0,3-109-184 0 0,0 19 17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3.325"/>
    </inkml:context>
    <inkml:brush xml:id="br0">
      <inkml:brushProperty name="width" value="0.05" units="cm"/>
      <inkml:brushProperty name="height" value="0.05" units="cm"/>
    </inkml:brush>
  </inkml:definitions>
  <inkml:trace contextRef="#ctx0" brushRef="#br0">119 122 6449 0 0,'-2'-2'258'0'0,"0"0"0"0"0,0 0-1 0 0,0 0 1 0 0,0 0 0 0 0,1 0-1 0 0,-1-1 1 0 0,1 1 0 0 0,-1-1-1 0 0,1 1 1 0 0,0-1 0 0 0,0 0 0 0 0,0 1-1 0 0,0-1 1 0 0,1 0 0 0 0,-1 0-1 0 0,1 1 1 0 0,-1-5 0 0 0,1 4-238 0 0,1 1 1 0 0,-1 0-1 0 0,1 0 1 0 0,0 0-1 0 0,0 0 1 0 0,0-1-1 0 0,0 1 1 0 0,0 1-1 0 0,0-1 1 0 0,0 0-1 0 0,1 0 1 0 0,-1 0 0 0 0,1 1-1 0 0,-1-1 1 0 0,1 0-1 0 0,0 1 1 0 0,0 0-1 0 0,-1-1 1 0 0,1 1-1 0 0,0 0 1 0 0,0 0-1 0 0,4-1 1 0 0,8-5-54 0 0,0 2-1 0 0,0 0 1 0 0,1 1 0 0 0,0 0 0 0 0,0 1 0 0 0,0 1 0 0 0,0 0-1 0 0,1 1 1 0 0,-1 1 0 0 0,0 1 0 0 0,30 4 0 0 0,-33-4 29 0 0,1 2 0 0 0,-1 0 0 0 0,0 0 0 0 0,0 1 0 0 0,0 1 0 0 0,-1 0 1 0 0,0 0-1 0 0,0 1 0 0 0,0 1 0 0 0,0 0 0 0 0,-1 0 0 0 0,0 1 0 0 0,-1 0 0 0 0,0 1 1 0 0,8 10-1 0 0,-14-16 14 0 0,-1 0 1 0 0,0 0-1 0 0,0 0 1 0 0,-1 1 0 0 0,1-1-1 0 0,-1 0 1 0 0,1 1-1 0 0,-1 0 1 0 0,0-1-1 0 0,0 1 1 0 0,-1 0-1 0 0,1-1 1 0 0,-1 1 0 0 0,0 0-1 0 0,0 4 1 0 0,-1-2 5 0 0,1-1-1 0 0,-2 1 1 0 0,1-1 0 0 0,-1 1 0 0 0,0-1 0 0 0,0 1 0 0 0,0-1 0 0 0,-1 0 0 0 0,-3 5-1 0 0,-3 3-43 0 0,-1 0 1 0 0,-1-1-1 0 0,1-1 0 0 0,-2 0 0 0 0,1 0 0 0 0,-18 11 0 0 0,6-6-312 0 0,0-1-1 0 0,-1-2 1 0 0,-1 0 0 0 0,0-2 0 0 0,0 0 0 0 0,-1-2 0 0 0,-1-1-1 0 0,0-1 1 0 0,0-1 0 0 0,0-1 0 0 0,0-2 0 0 0,-44 1-1 0 0,67-4 494 0 0,-1 0-1 0 0,0-1 0 0 0,0 1 0 0 0,1-1 0 0 0,-1 0 1 0 0,0 0-1 0 0,1-1 0 0 0,-9-3 0 0 0,13 5-98 0 0,0 0 0 0 0,0-1 0 0 0,0 1 1 0 0,1 0-1 0 0,-1-1 0 0 0,0 1 0 0 0,0-1 0 0 0,0 1 0 0 0,0 0 0 0 0,0-1 0 0 0,1 1 1 0 0,-1 0-1 0 0,0-1 0 0 0,0 1 0 0 0,1 0 0 0 0,-1 0 0 0 0,0-1 0 0 0,0 1 1 0 0,1 0-1 0 0,-1 0 0 0 0,0-1 0 0 0,1 1 0 0 0,-1 0 0 0 0,0 0 0 0 0,1 0 0 0 0,-1 0 1 0 0,0-1-1 0 0,1 1 0 0 0,-1 0 0 0 0,1 0 0 0 0,-1 0 0 0 0,0 0 0 0 0,1 0 0 0 0,-1 0 1 0 0,1 0-1 0 0,-1 0 0 0 0,19-6 1727 0 0,13-2-1836 0 0,1 2 1 0 0,1 2 0 0 0,57-1-1 0 0,103 13-274 0 0,-116-3 273 0 0,-48-3 170 0 0,-31-2-114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3.670"/>
    </inkml:context>
    <inkml:brush xml:id="br0">
      <inkml:brushProperty name="width" value="0.05" units="cm"/>
      <inkml:brushProperty name="height" value="0.05" units="cm"/>
    </inkml:brush>
  </inkml:definitions>
  <inkml:trace contextRef="#ctx0" brushRef="#br0">329 715 3225 0 0,'-15'-3'543'0'0,"0"1"0"0"0,0-2 0 0 0,0 0 0 0 0,0-1 0 0 0,1 0 0 0 0,0-1 0 0 0,0-1 0 0 0,-14-9 0 0 0,14 7-523 0 0,1-1-1 0 0,0 0 1 0 0,1-1 0 0 0,1 0 0 0 0,-1-1 0 0 0,2 0-1 0 0,-12-16 1 0 0,12 12-322 0 0,0 0 0 0 0,1-1 0 0 0,1-1-1 0 0,0 0 1 0 0,1 0 0 0 0,1 0 0 0 0,1 0 0 0 0,1-1-1 0 0,0 0 1 0 0,2 0 0 0 0,0 0 0 0 0,1-1 0 0 0,2-34 0 0 0,1 42 275 0 0,-1 0 1 0 0,2 1-1 0 0,-1 0 1 0 0,2-1 0 0 0,-1 1-1 0 0,2 0 1 0 0,-1 0 0 0 0,1 1-1 0 0,1 0 1 0 0,0 0-1 0 0,1 0 1 0 0,-1 0 0 0 0,2 1-1 0 0,-1 0 1 0 0,2 1 0 0 0,-1 0-1 0 0,1 0 1 0 0,0 0-1 0 0,0 1 1 0 0,1 1 0 0 0,0 0-1 0 0,20-9 1 0 0,-9 6 60 0 0,1 1 0 0 0,-1 1 0 0 0,1 1 1 0 0,1 1-1 0 0,-1 1 0 0 0,1 1 0 0 0,-1 1 0 0 0,1 1 0 0 0,0 1 1 0 0,42 5-1 0 0,-28 1 267 0 0,0 1 1 0 0,-1 3-1 0 0,0 0 1 0 0,-1 2-1 0 0,44 22 1 0 0,-57-23-179 0 0,-1 1 1 0 0,0 0 0 0 0,0 2-1 0 0,-1 1 1 0 0,-1 0 0 0 0,-1 1-1 0 0,0 2 1 0 0,31 37 0 0 0,-45-49-75 0 0,0 0 0 0 0,0 0 0 0 0,0 1 0 0 0,-1-1 0 0 0,0 1 0 0 0,0 0 0 0 0,-1 0 0 0 0,0 0 0 0 0,0 0 0 0 0,-1 0 0 0 0,1 1 0 0 0,-2-1 1 0 0,1 0-1 0 0,-1 1 0 0 0,0-1 0 0 0,-1 8 0 0 0,-1-7 104 0 0,0 0 0 0 0,0 0 0 0 0,0 0 0 0 0,-1-1 0 0 0,-1 1 0 0 0,1-1 0 0 0,-1 0 0 0 0,0 0 0 0 0,-1 0 0 0 0,0 0 0 0 0,0-1 0 0 0,0 0-1 0 0,-1 0 1 0 0,-8 7 0 0 0,-8 5 685 0 0,-1-1 0 0 0,-1-1-1 0 0,0-1 1 0 0,-1-1-1 0 0,-30 12 1 0 0,9-8-589 0 0,0-2 0 0 0,-56 12-1 0 0,49-17-5781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7.731"/>
    </inkml:context>
    <inkml:brush xml:id="br0">
      <inkml:brushProperty name="width" value="0.05" units="cm"/>
      <inkml:brushProperty name="height" value="0.05" units="cm"/>
    </inkml:brush>
  </inkml:definitions>
  <inkml:trace contextRef="#ctx0" brushRef="#br0">171 106 2761 0 0,'0'0'33'0'0,"0"0"1"0"0,0 0-1 0 0,0 0 1 0 0,0 0-1 0 0,0 0 1 0 0,0 0 0 0 0,0 0-1 0 0,0 0 1 0 0,0-1-1 0 0,0 1 1 0 0,0 0-1 0 0,0 0 1 0 0,0 0 0 0 0,0 0-1 0 0,0 0 1 0 0,0 0-1 0 0,0 0 1 0 0,0 0-1 0 0,0 0 1 0 0,0 0-1 0 0,0 0 1 0 0,-1 0 0 0 0,1 0-1 0 0,0 0 1 0 0,0 0-1 0 0,0 0 1 0 0,0-1-1 0 0,0 1 1 0 0,0 0 0 0 0,0 0-1 0 0,0 0 1 0 0,0 0-1 0 0,0 0 1 0 0,0 0-1 0 0,-1 0 1 0 0,1 0 0 0 0,0 0-1 0 0,0 0 1 0 0,0 0-1 0 0,0 0 1 0 0,0 0-1 0 0,0 0 1 0 0,0 0-1 0 0,0 0 1 0 0,0 1 0 0 0,0-1-1 0 0,0 0 1 0 0,-1 0-1 0 0,1 0 1 0 0,0 0-1 0 0,0 0 1 0 0,0 0 0 0 0,0 0-1 0 0,0 0 1 0 0,0 0-1 0 0,0 0 1 0 0,0 0-1 0 0,0 0 1 0 0,0 0 0 0 0,0 0-1 0 0,0 0 1 0 0,0 0-1 0 0,0 1 1 0 0,0-1-1 0 0,0 0 1 0 0,0 0 0 0 0,0 0-1 0 0,-4 10 514 0 0,1 16-595 0 0,3-25 107 0 0,-33 599 85 0 0,32-568-144 0 0,1-23 10 0 0,-1 19 357 0 0,-5 34 0 0 0,5-55-292 0 0,0 0 0 0 0,-1 0 0 0 0,0 0 0 0 0,0 0 0 0 0,-1 0 0 0 0,1 0 0 0 0,-2-1 0 0 0,1 1 0 0 0,-1-1 0 0 0,-4 6 0 0 0,7-11 16 0 0,1-1-1 0 0,-1 1 1 0 0,1-1 0 0 0,-1 1 0 0 0,1 0 0 0 0,-1-1 0 0 0,1 1 0 0 0,-1-1 0 0 0,0 1 0 0 0,1-1 0 0 0,-1 0 0 0 0,0 1 0 0 0,0-1 0 0 0,1 0 0 0 0,-1 1 0 0 0,0-1 0 0 0,0 0 0 0 0,1 0 0 0 0,-1 0 0 0 0,0 0 0 0 0,0 0 0 0 0,0 0 0 0 0,1 0 0 0 0,-1 0 0 0 0,0 0 0 0 0,-1 0 0 0 0,0-1 57 0 0,1 0 1 0 0,-1 0 0 0 0,0 0-1 0 0,1 0 1 0 0,-1 0 0 0 0,1 0 0 0 0,0 0-1 0 0,-1 0 1 0 0,1 0 0 0 0,0-1 0 0 0,-2-1-1 0 0,-1-3 67 0 0,0 1-1 0 0,1-1 1 0 0,0 0-1 0 0,0 0 1 0 0,-3-10-1 0 0,-2-15-1123 0 0,2 0 0 0 0,1-1 0 0 0,1 1 0 0 0,1-47 0 0 0,15-128-2975 0 0,-1 60 4364 0 0,-10 122-659 0 0,1 1 1 0 0,1-1 0 0 0,1 1-1 0 0,1 0 1 0 0,1 0 0 0 0,16-40-1 0 0,-18 53 405 0 0,1 0-1 0 0,1 1 0 0 0,-1 0 1 0 0,1 0-1 0 0,1 1 0 0 0,0-1 0 0 0,0 1 1 0 0,0 1-1 0 0,1-1 0 0 0,0 1 1 0 0,1 1-1 0 0,0-1 0 0 0,0 1 1 0 0,0 1-1 0 0,0 0 0 0 0,1 0 1 0 0,13-4-1 0 0,-19 8-181 0 0,1-1 1 0 0,-1 1-1 0 0,1 0 1 0 0,-1 1-1 0 0,1-1 1 0 0,-1 1-1 0 0,1 0 1 0 0,-1 0 0 0 0,1 0-1 0 0,0 0 1 0 0,-1 1-1 0 0,1 0 1 0 0,-1 0-1 0 0,0 0 1 0 0,1 0-1 0 0,-1 1 1 0 0,4 2-1 0 0,-2-1 2 0 0,0 1 0 0 0,0 0 0 0 0,-1 0 0 0 0,0 1 0 0 0,0 0 0 0 0,0 0 0 0 0,0 0 0 0 0,-1 0 0 0 0,0 1 0 0 0,5 7 0 0 0,-1 3 93 0 0,0 1 0 0 0,-1-1 0 0 0,0 1 0 0 0,-2 0 0 0 0,0 1 0 0 0,0 0 0 0 0,2 31 0 0 0,-6-36-76 0 0,-1 1-1 0 0,0 0 1 0 0,-1 0 0 0 0,-1-1-1 0 0,0 1 1 0 0,0 0 0 0 0,-2-1-1 0 0,1 0 1 0 0,-2 0 0 0 0,0 0-1 0 0,-1 0 1 0 0,0-1 0 0 0,0 0-1 0 0,-14 18 1 0 0,13-21 22 0 0,0 0 0 0 0,-1 0 0 0 0,-1 0 0 0 0,1-1 1 0 0,-1-1-1 0 0,-1 1 0 0 0,1-1 0 0 0,-1-1 0 0 0,0 0 0 0 0,-1 0 1 0 0,1-1-1 0 0,-1-1 0 0 0,0 1 0 0 0,-1-2 0 0 0,1 0 0 0 0,-1 0 1 0 0,-13 1-1 0 0,18-3-84 0 0,1-1 0 0 0,-1-1 0 0 0,0 1 0 0 0,1-1 0 0 0,-1 0 0 0 0,1 0 0 0 0,0-1 1 0 0,-1 0-1 0 0,1 0 0 0 0,-7-4 0 0 0,11 5-9 0 0,-1 0 0 0 0,1 0-1 0 0,-1 0 1 0 0,1-1 0 0 0,0 1 0 0 0,0-1 0 0 0,0 0-1 0 0,0 1 1 0 0,0-1 0 0 0,0 0 0 0 0,0 0 0 0 0,0 0-1 0 0,1-1 1 0 0,-1 1 0 0 0,1 0 0 0 0,0-1 0 0 0,0 1-1 0 0,0 0 1 0 0,0-1 0 0 0,0 1 0 0 0,0-1 0 0 0,0 0-1 0 0,1 1 1 0 0,0-1 0 0 0,-1 0 0 0 0,1 1 0 0 0,0-4-1 0 0,0 4-3 0 0,0 1-1 0 0,0 0 0 0 0,1-1 0 0 0,-1 1 0 0 0,0 0 1 0 0,1-1-1 0 0,-1 1 0 0 0,1 0 0 0 0,-1 0 1 0 0,1-1-1 0 0,-1 1 0 0 0,1 0 0 0 0,0 0 1 0 0,0 0-1 0 0,-1 0 0 0 0,1 0 0 0 0,0 0 1 0 0,0 0-1 0 0,0 0 0 0 0,0 0 0 0 0,0 0 1 0 0,1 1-1 0 0,-1-1 0 0 0,0 0 0 0 0,0 1 1 0 0,0-1-1 0 0,1 1 0 0 0,-1-1 0 0 0,0 1 0 0 0,0-1 1 0 0,1 1-1 0 0,-1 0 0 0 0,0 0 0 0 0,1 0 1 0 0,-1 0-1 0 0,0 0 0 0 0,1 0 0 0 0,-1 0 1 0 0,1 0-1 0 0,-1 0 0 0 0,0 1 0 0 0,3 0 1 0 0,2 1-19 0 0,0-1 0 0 0,-1 2 0 0 0,1-1 0 0 0,-1 1 0 0 0,1-1 0 0 0,-1 1 0 0 0,0 1 0 0 0,6 4 0 0 0,20 22-3 0 0,-2 1 0 0 0,45 62 0 0 0,2 4-80 0 0,50 48 45 0 0,-124-141 176 0 0,-5-4 71 0 0,-1-2-98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8.138"/>
    </inkml:context>
    <inkml:brush xml:id="br0">
      <inkml:brushProperty name="width" value="0.05" units="cm"/>
      <inkml:brushProperty name="height" value="0.05" units="cm"/>
    </inkml:brush>
  </inkml:definitions>
  <inkml:trace contextRef="#ctx0" brushRef="#br0">37 115 2304 0 0,'88'5'640'0'0,"26"1"-324"0"0,-103-7-204 0 0,0 0 0 0 0,1 0 0 0 0,-1-1-1 0 0,0 0 1 0 0,0-1 0 0 0,0-1-1 0 0,17-7 1 0 0,-25 10 80 0 0,-1 0-1 0 0,0 0 1 0 0,0 0-1 0 0,0-1 1 0 0,0 1-1 0 0,0 0 0 0 0,0-1 1 0 0,-1 0-1 0 0,1 1 1 0 0,0-1-1 0 0,-1 0 1 0 0,1 0-1 0 0,-1 0 1 0 0,0 0-1 0 0,0 0 1 0 0,1 0-1 0 0,-1 0 1 0 0,-1 0-1 0 0,1 0 1 0 0,0-1-1 0 0,0 1 1 0 0,-1 0-1 0 0,1-1 0 0 0,-1 1 1 0 0,0 0-1 0 0,0-1 1 0 0,0 1-1 0 0,0-5 1 0 0,-1 5-32 0 0,0-1 0 0 0,0 1 0 0 0,0 0 0 0 0,0 0 1 0 0,0 0-1 0 0,0-1 0 0 0,0 1 0 0 0,-1 1 0 0 0,1-1 0 0 0,-1 0 0 0 0,0 0 1 0 0,1 0-1 0 0,-1 1 0 0 0,0-1 0 0 0,0 1 0 0 0,0 0 0 0 0,0-1 0 0 0,0 1 1 0 0,0 0-1 0 0,0 0 0 0 0,-1 0 0 0 0,1 0 0 0 0,0 1 0 0 0,-1-1 0 0 0,1 1 1 0 0,0-1-1 0 0,-1 1 0 0 0,-3 0 0 0 0,-4 0-76 0 0,1 0 1 0 0,-1 1-1 0 0,0 0 0 0 0,1 1 1 0 0,-1 0-1 0 0,1 1 0 0 0,-1 0 1 0 0,1 0-1 0 0,-15 8 0 0 0,7-2-182 0 0,0 1-1 0 0,0 1 1 0 0,-27 24 0 0 0,28-22 53 0 0,1 2 0 0 0,1 0 1 0 0,0 1-1 0 0,-20 30 0 0 0,30-39 30 0 0,0-1 0 0 0,1 1 0 0 0,-1 0-1 0 0,2 1 1 0 0,-1-1 0 0 0,1 0 0 0 0,-2 10-1 0 0,4-13 10 0 0,-1 0 0 0 0,1 0 0 0 0,0 1 0 0 0,0-1 0 0 0,1 0 0 0 0,-1 1 0 0 0,1-1 0 0 0,0 0 0 0 0,0 0 0 0 0,0 0 0 0 0,1 0 0 0 0,-1 0 0 0 0,5 7 0 0 0,-3-6-3 0 0,1-1-1 0 0,0 1 1 0 0,0-1-1 0 0,1 0 1 0 0,-1 0-1 0 0,1 0 1 0 0,-1 0-1 0 0,1-1 1 0 0,0 0-1 0 0,1 0 1 0 0,-1-1-1 0 0,0 1 1 0 0,1-1-1 0 0,0 0 1 0 0,7 1-1 0 0,6 2-28 0 0,-1-2 0 0 0,1 0 0 0 0,29 0 0 0 0,-38-3 30 0 0,-1 1 0 0 0,0-2 0 0 0,1 1 0 0 0,-1-1 0 0 0,1-1 0 0 0,-1 0 0 0 0,0 0 0 0 0,0-1 0 0 0,0 0 0 0 0,0 0 0 0 0,0-1 0 0 0,-1 0 0 0 0,0-1 0 0 0,0 0 0 0 0,0 0 0 0 0,11-10 0 0 0,-5 0-216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8.588"/>
    </inkml:context>
    <inkml:brush xml:id="br0">
      <inkml:brushProperty name="width" value="0.05" units="cm"/>
      <inkml:brushProperty name="height" value="0.05" units="cm"/>
    </inkml:brush>
  </inkml:definitions>
  <inkml:trace contextRef="#ctx0" brushRef="#br0">234 0 4609 0 0,'0'0'353'0'0,"0"1"-231"0"0,9 163 1095 0 0,-8-129-1182 0 0,-2 111 282 0 0,0-130-242 0 0,-1 0 0 0 0,-1-1 1 0 0,0 1-1 0 0,-1-1 0 0 0,-1 1 1 0 0,-13 27-1 0 0,15-36 143 0 0,-1-1 0 0 0,0 0 0 0 0,0 0 0 0 0,0-1 0 0 0,-1 1 0 0 0,0-1 0 0 0,0 0 0 0 0,0 0 1 0 0,-1-1-1 0 0,0 0 0 0 0,1 0 0 0 0,-2 0 0 0 0,-10 5 0 0 0,13-7-26 0 0,-1 0 1 0 0,0-1-1 0 0,0 1 1 0 0,-1-1 0 0 0,1 0-1 0 0,0-1 1 0 0,0 1-1 0 0,0-1 1 0 0,0 0 0 0 0,-1 0-1 0 0,1-1 1 0 0,0 1-1 0 0,0-1 1 0 0,0 0-1 0 0,0-1 1 0 0,0 1 0 0 0,0-1-1 0 0,0 0 1 0 0,-6-4-1 0 0,-8-6-105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8.979"/>
    </inkml:context>
    <inkml:brush xml:id="br0">
      <inkml:brushProperty name="width" value="0.05" units="cm"/>
      <inkml:brushProperty name="height" value="0.05" units="cm"/>
    </inkml:brush>
  </inkml:definitions>
  <inkml:trace contextRef="#ctx0" brushRef="#br0">0 17 3225 0 0,'5'-2'18'0'0,"1"-1"1"0"0,-1 1-1 0 0,0 0 1 0 0,1 0-1 0 0,-1 1 1 0 0,1-1 0 0 0,0 1-1 0 0,-1 0 1 0 0,1 1-1 0 0,0-1 1 0 0,0 1-1 0 0,0 1 1 0 0,8 0 0 0 0,-2 1 151 0 0,1 0 1 0 0,0 1 0 0 0,-1 0 0 0 0,0 1 0 0 0,13 6 0 0 0,-20-8-204 0 0,1 1-1 0 0,-1 0 1 0 0,0 0-1 0 0,0 1 1 0 0,0-1-1 0 0,0 1 1 0 0,6 7-1 0 0,-2 0-87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9.494"/>
    </inkml:context>
    <inkml:brush xml:id="br0">
      <inkml:brushProperty name="width" value="0.05" units="cm"/>
      <inkml:brushProperty name="height" value="0.05" units="cm"/>
    </inkml:brush>
  </inkml:definitions>
  <inkml:trace contextRef="#ctx0" brushRef="#br0">56 226 5065 0 0,'4'0'4629'0'0,"14"0"-4118"0"0,-1 1-541 0 0,-1-1 1 0 0,1-1 0 0 0,-1-1-1 0 0,23-5 1 0 0,-31 5 89 0 0,0 0 1 0 0,0 0-1 0 0,0-1 0 0 0,0-1 0 0 0,0 1 1 0 0,-1-1-1 0 0,1 0 0 0 0,-1-1 0 0 0,0 0 1 0 0,8-7-1 0 0,-14 11 7 0 0,0 0 1 0 0,0 0-1 0 0,0 0 1 0 0,0 0-1 0 0,0 0 1 0 0,0 0-1 0 0,0 0 1 0 0,-1 0-1 0 0,1-1 1 0 0,0 1-1 0 0,-1 0 1 0 0,1 0-1 0 0,-1-1 1 0 0,1 1-1 0 0,-1 0 0 0 0,0-1 1 0 0,1 1-1 0 0,-1-1 1 0 0,0 1-1 0 0,0-2 1 0 0,-1 2 36 0 0,1 0-1 0 0,0 0 1 0 0,-1 0 0 0 0,1 0-1 0 0,-1 0 1 0 0,0 0 0 0 0,1 0-1 0 0,-1 0 1 0 0,0 0 0 0 0,1 0-1 0 0,-1 0 1 0 0,0 0 0 0 0,0 0-1 0 0,0 1 1 0 0,0-1 0 0 0,0 0-1 0 0,0 1 1 0 0,-2-2 0 0 0,0 0 11 0 0,-1 1 1 0 0,0 0-1 0 0,1-1 0 0 0,-1 1 1 0 0,0 1-1 0 0,0-1 1 0 0,0 0-1 0 0,1 1 0 0 0,-1 0 1 0 0,0 0-1 0 0,0 0 1 0 0,0 0-1 0 0,-5 2 0 0 0,-4 2-167 0 0,1 1-1 0 0,0 0 1 0 0,0 1 0 0 0,0 0-1 0 0,1 1 1 0 0,-1 1-1 0 0,2 0 1 0 0,-1 0-1 0 0,1 1 1 0 0,-10 11 0 0 0,11-11 27 0 0,1 0 1 0 0,0 1 0 0 0,1 0 0 0 0,0 0 0 0 0,1 1 0 0 0,0 0-1 0 0,1 0 1 0 0,0 0 0 0 0,0 1 0 0 0,2-1 0 0 0,-4 14 0 0 0,6-19 11 0 0,0-1 0 0 0,1 1 0 0 0,-1-1 0 0 0,1 1 0 0 0,0-1 0 0 0,1 1 0 0 0,-1-1 0 0 0,1 1 1 0 0,0-1-1 0 0,1 0 0 0 0,-1 1 0 0 0,1-1 0 0 0,0 0 0 0 0,0 0 0 0 0,1 0 0 0 0,-1 0 1 0 0,5 5-1 0 0,-2-4-8 0 0,0-1 0 0 0,0 0 0 0 0,0 0 0 0 0,1 0-1 0 0,0-1 1 0 0,0 0 0 0 0,0 0 0 0 0,0-1 0 0 0,1 1 0 0 0,-1-1 0 0 0,1-1 0 0 0,12 4 0 0 0,-9-4-10 0 0,0 0-1 0 0,0-1 1 0 0,0 0 0 0 0,0 0-1 0 0,0-1 1 0 0,1-1-1 0 0,-1 0 1 0 0,0 0 0 0 0,0-1-1 0 0,0 0 1 0 0,0 0 0 0 0,0-2-1 0 0,-1 1 1 0 0,1-1-1 0 0,-1 0 1 0 0,0-1 0 0 0,0 0-1 0 0,9-7 1 0 0,7-6-405 0 0,-1-2 1 0 0,0 0-1 0 0,-1-2 1 0 0,32-39-1 0 0,-21 19-304 0 0,-2-2 0 0 0,-1-1 1 0 0,29-58-1 0 0,-56 88 1359 0 0,-4 15-512 0 0,0 0-1 0 0,0-1 1 0 0,0 1-1 0 0,-1 0 0 0 0,1 0 1 0 0,0 0-1 0 0,0 0 1 0 0,-1 0-1 0 0,1 0 1 0 0,0 0-1 0 0,0 0 0 0 0,0 0 1 0 0,-1 0-1 0 0,1 0 1 0 0,0 0-1 0 0,0 0 1 0 0,-1 0-1 0 0,1 0 1 0 0,0 0-1 0 0,0 0 0 0 0,-1 0 1 0 0,1 0-1 0 0,0 1 1 0 0,0-1-1 0 0,0 0 1 0 0,-1 0-1 0 0,1 0 0 0 0,0 0 1 0 0,0 0-1 0 0,0 1 1 0 0,0-1-1 0 0,-1 0 1 0 0,1 0-1 0 0,-23 23 4200 0 0,2 8-3723 0 0,-19 38-1 0 0,33-56-620 0 0,0 1 0 0 0,2 0 0 0 0,0 0 0 0 0,0 0 1 0 0,-4 28-1 0 0,8-37 24 0 0,1-1 1 0 0,0 1-1 0 0,0 0 1 0 0,1-1 0 0 0,-1 1-1 0 0,1-1 1 0 0,0 0-1 0 0,0 1 1 0 0,0-1-1 0 0,1 0 1 0 0,0 1-1 0 0,0-1 1 0 0,0 0-1 0 0,0 0 1 0 0,0 0 0 0 0,1-1-1 0 0,0 1 1 0 0,0-1-1 0 0,0 1 1 0 0,0-1-1 0 0,4 3 1 0 0,-5-4 5 0 0,1 0-1 0 0,0 0 1 0 0,0 0 0 0 0,0-1-1 0 0,0 1 1 0 0,0-1 0 0 0,0 0 0 0 0,0 0-1 0 0,0 0 1 0 0,0 0 0 0 0,1 0 0 0 0,-1-1-1 0 0,0 0 1 0 0,1 1 0 0 0,-1-1 0 0 0,0 0-1 0 0,1-1 1 0 0,-1 1 0 0 0,0-1-1 0 0,0 1 1 0 0,1-1 0 0 0,-1 0 0 0 0,0 0-1 0 0,0 0 1 0 0,0-1 0 0 0,0 1 0 0 0,0-1-1 0 0,0 0 1 0 0,3-2 0 0 0,11-10-397 0 0,1 0 1 0 0,-2-2-1 0 0,0 0 1 0 0,-1-1-1 0 0,18-25 1 0 0,57-101-2605 0 0,-25 35 1475 0 0,-60 101 1330 0 0,-3 5 186 0 0,-1 0 0 0 0,1 0 0 0 0,-1 0-1 0 0,1 0 1 0 0,-1-1 0 0 0,0 1 0 0 0,0-1-1 0 0,2-4 1 0 0,-3 7 98 0 0,-2 3 371 0 0,0 0 0 0 0,1 0-1 0 0,-1 0 1 0 0,1 0 0 0 0,0 0-1 0 0,0 0 1 0 0,0 0 0 0 0,-1 5 0 0 0,2-7-451 0 0,-14 46 155 0 0,5-20-37 0 0,2 1 1 0 0,1-1-1 0 0,-5 44 0 0 0,10-65-107 0 0,1 1 0 0 0,0-1 1 0 0,0 1-1 0 0,1-1 0 0 0,-1 1 0 0 0,1-1 1 0 0,1 1-1 0 0,-1-1 0 0 0,1 1 0 0 0,1-1 1 0 0,-1 0-1 0 0,1 0 0 0 0,0 0 0 0 0,0-1 1 0 0,0 1-1 0 0,1-1 0 0 0,0 1 0 0 0,0-1 1 0 0,1 0-1 0 0,6 6 0 0 0,-10-10-14 0 0,0 0 1 0 0,1 0-1 0 0,-1 0 0 0 0,0 0 0 0 0,1-1 0 0 0,-1 1 1 0 0,0 0-1 0 0,1 0 0 0 0,-1-1 0 0 0,1 1 0 0 0,-1-1 1 0 0,1 1-1 0 0,0-1 0 0 0,-1 0 0 0 0,1 0 0 0 0,-1 0 1 0 0,1 0-1 0 0,-1 0 0 0 0,1 0 0 0 0,0 0 1 0 0,-1 0-1 0 0,1 0 0 0 0,-1-1 0 0 0,1 1 0 0 0,-1-1 1 0 0,1 1-1 0 0,-1-1 0 0 0,1 0 0 0 0,-1 1 0 0 0,1-1 1 0 0,-1 0-1 0 0,0 0 0 0 0,0 0 0 0 0,1 0 0 0 0,-1 0 1 0 0,0 0-1 0 0,0 0 0 0 0,0-1 0 0 0,0 1 0 0 0,1-3 1 0 0,1 0-26 0 0,-1 1 0 0 0,0-1 1 0 0,0 0-1 0 0,0 0 0 0 0,0-1 1 0 0,-1 1-1 0 0,0 0 1 0 0,0 0-1 0 0,0-1 0 0 0,0 1 1 0 0,0-1-1 0 0,-1 1 0 0 0,0-8 1 0 0,-3-2-560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1:59.861"/>
    </inkml:context>
    <inkml:brush xml:id="br0">
      <inkml:brushProperty name="width" value="0.05" units="cm"/>
      <inkml:brushProperty name="height" value="0.05" units="cm"/>
    </inkml:brush>
  </inkml:definitions>
  <inkml:trace contextRef="#ctx0" brushRef="#br0">0 34 4609 0 0,'10'-1'5081'0'0,"36"-2"-4857"0"0,51 0-264 0 0,95-18 0 0 0,-147 15 40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4.123"/>
    </inkml:context>
    <inkml:brush xml:id="br0">
      <inkml:brushProperty name="width" value="0.05" units="cm"/>
      <inkml:brushProperty name="height" value="0.05" units="cm"/>
      <inkml:brushProperty name="color" value="#004F8B"/>
    </inkml:brush>
  </inkml:definitions>
  <inkml:trace contextRef="#ctx0" brushRef="#br0">1 27 11058 0 0,'1'-5'6958'0'0,"-1"4"-6809"0"0,11-4 1722 0 0,4 0-1896 0 0,-4 3 35 0 0,1 0 1 0 0,0 0-1 0 0,0 1 1 0 0,0 1-1 0 0,0 0 1 0 0,15 2-1 0 0,15 0 126 0 0,145-7-136 0 0,-153 2 0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0.517"/>
    </inkml:context>
    <inkml:brush xml:id="br0">
      <inkml:brushProperty name="width" value="0.05" units="cm"/>
      <inkml:brushProperty name="height" value="0.05" units="cm"/>
    </inkml:brush>
  </inkml:definitions>
  <inkml:trace contextRef="#ctx0" brushRef="#br0">49 0 4609 0 0,'-7'186'7128'0'0,"-18"126"-7782"0"0,11-160 1294 0 0,12-93-640 0 0,3-66-13 0 0,1 0 0 0 0,0 1 0 0 0,1-1 0 0 0,-1 1 0 0 0,1-1 0 0 0,5-6 0 0 0,1-7-129 0 0,3-7-736 0 0,0-3-2941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0.901"/>
    </inkml:context>
    <inkml:brush xml:id="br0">
      <inkml:brushProperty name="width" value="0.05" units="cm"/>
      <inkml:brushProperty name="height" value="0.05" units="cm"/>
    </inkml:brush>
  </inkml:definitions>
  <inkml:trace contextRef="#ctx0" brushRef="#br0">0 26 2761 0 0,'3'-8'-315'0'0,"5"-9"2101"0"0,-5 17-417 0 0,1 10-151 0 0,-1 10-740 0 0,0 0-1 0 0,-2 0 1 0 0,-1 0 0 0 0,-2 22-1 0 0,1-3-206 0 0,10 345 55 0 0,-4-269-292 0 0,-5-112-16 0 0,-1 46 18 0 0,1-47-30 0 0,0 1 0 0 0,0-1 1 0 0,-1 0-1 0 0,1 0 0 0 0,-1 0 0 0 0,1 0 0 0 0,-1 0 0 0 0,0 0 1 0 0,0 0-1 0 0,0 0 0 0 0,0 0 0 0 0,0 0 0 0 0,0 0 0 0 0,-1 0 1 0 0,1-1-1 0 0,0 1 0 0 0,-1-1 0 0 0,0 1 0 0 0,-2 1 0 0 0,-1-1 5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1.296"/>
    </inkml:context>
    <inkml:brush xml:id="br0">
      <inkml:brushProperty name="width" value="0.05" units="cm"/>
      <inkml:brushProperty name="height" value="0.05" units="cm"/>
    </inkml:brush>
  </inkml:definitions>
  <inkml:trace contextRef="#ctx0" brushRef="#br0">1 41 3225 0 0,'157'-8'384'0'0,"-43"1"-424"0"0,121-1 157 0 0,-235 8-102 0 0,0 1 0 0 0,1-1 0 0 0,-1 0 0 0 0,0 1 0 0 0,0-1 0 0 0,0 0 0 0 0,1 1 0 0 0,-1-1 0 0 0,0 0 0 0 0,0 1 0 0 0,0-1 0 0 0,0 1 0 0 0,1-1 0 0 0,-1 1 0 0 0,0-1 0 0 0,0 0 0 0 0,0 1 0 0 0,0-1 0 0 0,0 1 0 0 0,0-1 0 0 0,0 1 0 0 0,0-1 0 0 0,-1 0 0 0 0,1 1 0 0 0,0-1 0 0 0,0 1 0 0 0,0-1 0 0 0,0 0 0 0 0,0 1 0 0 0,-1-1 0 0 0,1 1 0 0 0,0-1 0 0 0,-1 1 0 0 0,-9 27 1031 0 0,0-2-31 0 0,9-20-961 0 0,0 1 0 0 0,0-1 0 0 0,0 0 0 0 0,1 1-1 0 0,0-1 1 0 0,0 0 0 0 0,0 1 0 0 0,1-1 0 0 0,0 0-1 0 0,0 0 1 0 0,3 7 0 0 0,-4-10-69 0 0,2-1 0 0 0,-1 0 1 0 0,0 1-1 0 0,0-1 0 0 0,1 0 0 0 0,-1 0 0 0 0,1 1 0 0 0,0-1 0 0 0,-1 0 1 0 0,1-1-1 0 0,0 1 0 0 0,0 0 0 0 0,0-1 0 0 0,0 1 0 0 0,1-1 0 0 0,-1 1 1 0 0,0-1-1 0 0,1 0 0 0 0,-1 0 0 0 0,1 0 0 0 0,-1 0 0 0 0,1-1 0 0 0,-1 1 1 0 0,1-1-1 0 0,0 1 0 0 0,-1-1 0 0 0,1 0 0 0 0,0 0 0 0 0,2 0 0 0 0,2-1 56 0 0,0 0-1 0 0,0-1 0 0 0,-1 1 0 0 0,1-1 0 0 0,-1-1 1 0 0,0 1-1 0 0,1-1 0 0 0,-1 0 0 0 0,0-1 0 0 0,-1 1 1 0 0,1-1-1 0 0,0 0 0 0 0,-1 0 0 0 0,0-1 0 0 0,6-6 0 0 0,-7 7 222 0 0,-1 0-1 0 0,1 0 1 0 0,-1-1-1 0 0,0 1 1 0 0,0-1-1 0 0,-1 0 1 0 0,1 1-1 0 0,-1-1 0 0 0,0 0 1 0 0,0 0-1 0 0,0-1 1 0 0,-1 1-1 0 0,0 0 1 0 0,0 0-1 0 0,0-1 1 0 0,-1 1-1 0 0,0-1 0 0 0,0 1 1 0 0,-1-10-1 0 0,0 12-217 0 0,0 0 0 0 0,0 1-1 0 0,0-1 1 0 0,-1 1 0 0 0,1-1-1 0 0,0 1 1 0 0,-1-1 0 0 0,0 1-1 0 0,0 0 1 0 0,0 0 0 0 0,0 0-1 0 0,0 0 1 0 0,0 0 0 0 0,0 0-1 0 0,0 1 1 0 0,-1-1 0 0 0,1 1-1 0 0,-1-1 1 0 0,1 1 0 0 0,-1 0-1 0 0,0 0 1 0 0,1 0 0 0 0,-1 0-1 0 0,0 1 1 0 0,0-1 0 0 0,-5 0-1 0 0,-4 1-396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5.240"/>
    </inkml:context>
    <inkml:brush xml:id="br0">
      <inkml:brushProperty name="width" value="0.05" units="cm"/>
      <inkml:brushProperty name="height" value="0.05" units="cm"/>
    </inkml:brush>
  </inkml:definitions>
  <inkml:trace contextRef="#ctx0" brushRef="#br0">61 5 1840 0 0,'0'-5'9189'0'0,"-1"12"-6884"0"0,-4 24-2924 0 0,-2-15 494 0 0,0 1 0 0 0,-1-2 1 0 0,-10 18-1 0 0,3-9-4225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5.803"/>
    </inkml:context>
    <inkml:brush xml:id="br0">
      <inkml:brushProperty name="width" value="0.05" units="cm"/>
      <inkml:brushProperty name="height" value="0.05" units="cm"/>
    </inkml:brush>
  </inkml:definitions>
  <inkml:trace contextRef="#ctx0" brushRef="#br0">1 327 6449 0 0,'0'0'36'0'0,"0"0"-1"0"0,1 1 1 0 0,-1-1-1 0 0,0 1 0 0 0,1-1 1 0 0,-1 0-1 0 0,1 1 0 0 0,-1-1 1 0 0,1 0-1 0 0,-1 1 1 0 0,1-1-1 0 0,-1 0 0 0 0,1 0 1 0 0,-1 1-1 0 0,1-1 1 0 0,-1 0-1 0 0,1 0 0 0 0,-1 0 1 0 0,1 0-1 0 0,-1 0 0 0 0,1 0 1 0 0,-1 0-1 0 0,1 0 1 0 0,0 0-1 0 0,-1 0 0 0 0,1 0 1 0 0,-1 0-1 0 0,1 0 0 0 0,-1 0 1 0 0,1-1-1 0 0,-1 1 1 0 0,1 0-1 0 0,0-1 0 0 0,22-6 340 0 0,-8-2-165 0 0,-1 0-1 0 0,0-1 1 0 0,0-1 0 0 0,-1 0-1 0 0,15-18 1 0 0,-3 1 496 0 0,29-42 0 0 0,-40 50-611 0 0,-1 0-1 0 0,-1-1 1 0 0,-1-1 0 0 0,11-28-1 0 0,-22 49-89 0 0,0 1 0 0 0,0-1 0 0 0,1 1 0 0 0,-1-1 0 0 0,0 1 0 0 0,0 0 0 0 0,0-1 0 0 0,0 1 0 0 0,1-1 0 0 0,-1 1 0 0 0,0-1 0 0 0,0 1 0 0 0,0-1 0 0 0,0 1 0 0 0,0-1 0 0 0,0 1 0 0 0,-1-1 0 0 0,1 1 0 0 0,0-1 0 0 0,0 1 0 0 0,0-1 0 0 0,0 1 0 0 0,0-1 0 0 0,-1 0 0 0 0,-9 3 208 0 0,-11 15 44 0 0,12-7-146 0 0,0 1 0 0 0,1 1 0 0 0,1-1 0 0 0,-9 19 0 0 0,13-24-114 0 0,0 0-1 0 0,1 0 1 0 0,0 0-1 0 0,0 0 1 0 0,1 0-1 0 0,-1 0 1 0 0,1 0-1 0 0,1 0 1 0 0,-1 1-1 0 0,1-1 1 0 0,0 0-1 0 0,2 8 1 0 0,-2-11-4 0 0,1 0 1 0 0,-1-1-1 0 0,1 1 1 0 0,0-1-1 0 0,0 0 1 0 0,0 1-1 0 0,0-1 0 0 0,0 0 1 0 0,1 1-1 0 0,-1-1 1 0 0,1 0-1 0 0,-1 0 1 0 0,1 0-1 0 0,0 0 1 0 0,0-1-1 0 0,0 1 1 0 0,0 0-1 0 0,0-1 1 0 0,0 1-1 0 0,0-1 1 0 0,1 0-1 0 0,-1 0 1 0 0,0 0-1 0 0,1 0 1 0 0,-1 0-1 0 0,1 0 1 0 0,-1-1-1 0 0,1 1 1 0 0,-1-1-1 0 0,1 1 1 0 0,0-1-1 0 0,-1 0 0 0 0,1 0 1 0 0,-1-1-1 0 0,1 1 1 0 0,-1 0-1 0 0,1-1 1 0 0,0 1-1 0 0,-1-1 1 0 0,0 0-1 0 0,1 0 1 0 0,-1 0-1 0 0,1 0 1 0 0,-1-1-1 0 0,0 1 1 0 0,0 0-1 0 0,0-1 1 0 0,0 0-1 0 0,0 1 1 0 0,0-1-1 0 0,0 0 1 0 0,0 0-1 0 0,1-3 1 0 0,3-3-148 0 0,-1 0 0 0 0,0 0 0 0 0,7-16 1 0 0,-3 2-3865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6.300"/>
    </inkml:context>
    <inkml:brush xml:id="br0">
      <inkml:brushProperty name="width" value="0.05" units="cm"/>
      <inkml:brushProperty name="height" value="0.05" units="cm"/>
    </inkml:brush>
  </inkml:definitions>
  <inkml:trace contextRef="#ctx0" brushRef="#br0">1 563 5529 0 0,'0'0'79'0'0,"0"0"0"0"0,0 0 0 0 0,0-1-1 0 0,0 1 1 0 0,0 0 0 0 0,0 0 0 0 0,0 0 0 0 0,0 0-1 0 0,0-1 1 0 0,0 1 0 0 0,0 0 0 0 0,0 0-1 0 0,0 0 1 0 0,0-1 0 0 0,0 1 0 0 0,0 0 0 0 0,0 0-1 0 0,0 0 1 0 0,0 0 0 0 0,0-1 0 0 0,1 1 0 0 0,-1 0-1 0 0,0 0 1 0 0,0 0 0 0 0,0 0 0 0 0,0-1 0 0 0,0 1-1 0 0,0 0 1 0 0,0 0 0 0 0,1 0 0 0 0,-1 0 0 0 0,0 0-1 0 0,0 0 1 0 0,0 0 0 0 0,0-1 0 0 0,1 1 0 0 0,-1 0-1 0 0,0 0 1 0 0,0 0 0 0 0,0 0 0 0 0,0 0 0 0 0,1 0-1 0 0,-1 0 1 0 0,0 0 0 0 0,0 0 0 0 0,1 0-1 0 0,18-8 750 0 0,24-6-1304 0 0,-41 13 654 0 0,238-85 59 0 0,-204 69-171 0 0,-1-1 1 0 0,0-1-1 0 0,-2-2 0 0 0,46-37 0 0 0,-68 48-22 0 0,0 0 0 0 0,-1-1 1 0 0,0-1-1 0 0,-1 0 0 0 0,0 0 0 0 0,9-18 0 0 0,-13 21 23 0 0,0 0-1 0 0,-1-1 1 0 0,-1 1 0 0 0,1-1 0 0 0,-2 0-1 0 0,1 0 1 0 0,-1 0 0 0 0,-1 0 0 0 0,0 0-1 0 0,0-12 1 0 0,-1 18-57 0 0,-1 0 1 0 0,0 0-1 0 0,0 0 1 0 0,-1 0-1 0 0,1 0 0 0 0,-1 0 1 0 0,0 1-1 0 0,0-1 0 0 0,0 1 1 0 0,0-1-1 0 0,-1 1 1 0 0,1 0-1 0 0,-1 0 0 0 0,-3-4 1 0 0,1 2-3 0 0,-1 0 0 0 0,0 1 0 0 0,0-1 1 0 0,0 1-1 0 0,0 0 0 0 0,-13-6 0 0 0,17 9-9 0 0,1 1 0 0 0,-1-1 0 0 0,1 1-1 0 0,-1 0 1 0 0,1-1 0 0 0,-1 1-1 0 0,1 0 1 0 0,-1 0 0 0 0,1 0 0 0 0,-1 0-1 0 0,1 0 1 0 0,-1 0 0 0 0,1 0-1 0 0,0 0 1 0 0,-1 1 0 0 0,1-1 0 0 0,-1 1-1 0 0,1-1 1 0 0,-1 1 0 0 0,1 0-1 0 0,-2 0 1 0 0,1 1-5 0 0,0 0 0 0 0,-1 0 1 0 0,1 0-1 0 0,0 0 0 0 0,0 1 0 0 0,0-1 0 0 0,1 0 0 0 0,-1 1 0 0 0,1 0 1 0 0,-2 3-1 0 0,-3 7-22 0 0,2 1 0 0 0,-1 0 0 0 0,-2 22 0 0 0,5-27 24 0 0,-9 63 21 0 0,4 0 0 0 0,2 105 0 0 0,2-41-4 0 0,-7 48 43 0 0,-62 326 0 0 0,70-500-34 0 0,0 0 0 0 0,-1-1-1 0 0,0 1 1 0 0,0-1-1 0 0,-1 0 1 0 0,-8 13 0 0 0,11-20 43 0 0,0-1 0 0 0,0 1 1 0 0,0 0-1 0 0,-1-1 0 0 0,1 1 1 0 0,-1-1-1 0 0,1 1 1 0 0,-1-1-1 0 0,0 0 0 0 0,1 0 1 0 0,-1 1-1 0 0,0-1 0 0 0,0-1 1 0 0,0 1-1 0 0,0 0 1 0 0,0 0-1 0 0,0-1 0 0 0,0 1 1 0 0,0-1-1 0 0,0 1 0 0 0,0-1 1 0 0,0 0-1 0 0,0 0 1 0 0,0 0-1 0 0,0 0 0 0 0,0 0 1 0 0,0-1-1 0 0,0 1 0 0 0,0 0 1 0 0,0-1-1 0 0,0 0 0 0 0,0 1 1 0 0,0-1-1 0 0,0 0 1 0 0,0 0-1 0 0,0 0 0 0 0,-2-2 1 0 0,-9-5-552 0 0,0-3-4296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6.670"/>
    </inkml:context>
    <inkml:brush xml:id="br0">
      <inkml:brushProperty name="width" value="0.05" units="cm"/>
      <inkml:brushProperty name="height" value="0.05" units="cm"/>
    </inkml:brush>
  </inkml:definitions>
  <inkml:trace contextRef="#ctx0" brushRef="#br0">1 86 5065 0 0,'5'-3'38'0'0,"0"1"1"0"0,0-1-1 0 0,1 1 0 0 0,-1 0 1 0 0,1 0-1 0 0,-1 0 0 0 0,1 1 1 0 0,0 0-1 0 0,0 0 0 0 0,-1 0 1 0 0,8 1-1 0 0,4-2 20 0 0,151-12 490 0 0,14-1-398 0 0,-173 14-152 0 0,-1-1 0 0 0,1 0 0 0 0,-1 0-1 0 0,0-1 1 0 0,12-5 0 0 0,9-9-65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9.511"/>
    </inkml:context>
    <inkml:brush xml:id="br0">
      <inkml:brushProperty name="width" value="0.05" units="cm"/>
      <inkml:brushProperty name="height" value="0.05" units="cm"/>
    </inkml:brush>
  </inkml:definitions>
  <inkml:trace contextRef="#ctx0" brushRef="#br0">1 37 5065 0 0,'15'-8'5018'0'0,"7"2"-3478"0"0,27 0-2586 0 0,-30 4 1535 0 0,285-13-654 0 0,-305 15 82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09.854"/>
    </inkml:context>
    <inkml:brush xml:id="br0">
      <inkml:brushProperty name="width" value="0.05" units="cm"/>
      <inkml:brushProperty name="height" value="0.05" units="cm"/>
    </inkml:brush>
  </inkml:definitions>
  <inkml:trace contextRef="#ctx0" brushRef="#br0">76 1 6449 0 0,'0'0'499'0'0,"-1"0"-236"0"0,-5 8 2421 0 0,0 15-3086 0 0,5-19 587 0 0,-11 61-237 0 0,3 0 1 0 0,-2 112-1 0 0,7-93 258 0 0,-2 186 1430 0 0,6-267-1612 0 0,-3 26 8 0 0,3-28-32 0 0,0-1 0 0 0,0 1 0 0 0,0 0 0 0 0,0-1 0 0 0,0 1-1 0 0,0 0 1 0 0,0-1 0 0 0,0 1 0 0 0,-1 0 0 0 0,1-1 0 0 0,0 1 0 0 0,0-1 0 0 0,-1 1 0 0 0,1 0 0 0 0,0-1 0 0 0,-1 1 0 0 0,1-1 0 0 0,-1 1-1 0 0,1-1 1 0 0,-1 1 0 0 0,1-1 0 0 0,-1 1 0 0 0,1-1 0 0 0,-1 0 0 0 0,1 1 0 0 0,-1-1 0 0 0,1 0 0 0 0,-1 1 0 0 0,0-1 0 0 0,1 0 0 0 0,-1 0 0 0 0,0 1-1 0 0,-3-2 1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0.200"/>
    </inkml:context>
    <inkml:brush xml:id="br0">
      <inkml:brushProperty name="width" value="0.05" units="cm"/>
      <inkml:brushProperty name="height" value="0.05" units="cm"/>
    </inkml:brush>
  </inkml:definitions>
  <inkml:trace contextRef="#ctx0" brushRef="#br0">1 21 10594 0 0,'88'4'300'0'0,"-56"-1"-245"0"0,-1-2 0 0 0,37-2-1 0 0,-47-2-54 0 0,1 0 0 0 0,30-8 0 0 0,-23 0 0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5.493"/>
    </inkml:context>
    <inkml:brush xml:id="br0">
      <inkml:brushProperty name="width" value="0.05" units="cm"/>
      <inkml:brushProperty name="height" value="0.05" units="cm"/>
      <inkml:brushProperty name="color" value="#004F8B"/>
    </inkml:brush>
  </inkml:definitions>
  <inkml:trace contextRef="#ctx0" brushRef="#br0">358 1 6913 0 0,'-9'1'8180'0'0,"-2"8"-4861"0"0,-9 17-2693 0 0,15-20 292 0 0,-102 127 1915 0 0,-64 82-2081 0 0,153-188-724 0 0,2-1-192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00.131"/>
    </inkml:context>
    <inkml:brush xml:id="br0">
      <inkml:brushProperty name="width" value="0.05" units="cm"/>
      <inkml:brushProperty name="height" value="0.05" units="cm"/>
      <inkml:brushProperty name="color" value="#004F8B"/>
    </inkml:brush>
  </inkml:definitions>
  <inkml:trace contextRef="#ctx0" brushRef="#br0">325 29 3225 0 0,'-3'-9'10450'0'0,"-5"2"-4542"0"0,-19-2-2753 0 0,19 7-3332 0 0,0 1 0 0 0,0 1 0 0 0,0-1 0 0 0,-13 2 0 0 0,14-1 148 0 0,1 1 1 0 0,-1 1 0 0 0,1-1-1 0 0,-1 1 1 0 0,1 1 0 0 0,-1-1-1 0 0,1 1 1 0 0,-11 7 0 0 0,14-8 15 0 0,0 0 0 0 0,0 1 0 0 0,1-1 0 0 0,-1 1 0 0 0,1-1 1 0 0,0 1-1 0 0,0 0 0 0 0,0 0 0 0 0,0 0 0 0 0,1 1 0 0 0,-1-1 1 0 0,1 0-1 0 0,0 0 0 0 0,0 1 0 0 0,0-1 0 0 0,0 1 1 0 0,0-1-1 0 0,0 7 0 0 0,1 17-39 0 0,1 0 1 0 0,2-1-1 0 0,0 1 0 0 0,2-1 1 0 0,11 38-1 0 0,-8-35 39 0 0,-2 0 1 0 0,0 0-1 0 0,-2 1 0 0 0,0 36 0 0 0,-5-46 28 0 0,-2 1-1 0 0,-1-1 0 0 0,0 1 1 0 0,-1-1-1 0 0,-1-1 0 0 0,-1 1 1 0 0,-1-1-1 0 0,-1 0 0 0 0,-1-1 0 0 0,0 0 1 0 0,-1 0-1 0 0,-1-1 0 0 0,-22 24 1 0 0,30-36-9 0 0,0-1 0 0 0,-1 0 1 0 0,0 0-1 0 0,-8 5 1 0 0,11-8-6 0 0,1 0 1 0 0,0-1 0 0 0,-1 1 0 0 0,1-1 0 0 0,-1 1 0 0 0,1-1-1 0 0,0 1 1 0 0,-1-1 0 0 0,1 0 0 0 0,-1 0 0 0 0,-1 1 0 0 0,2-2-2 0 0,1 1 0 0 0,-1 0 1 0 0,0 0-1 0 0,1 0 0 0 0,-1 0 1 0 0,1-1-1 0 0,-1 1 1 0 0,0 0-1 0 0,1-1 0 0 0,-1 1 1 0 0,1 0-1 0 0,-1-1 0 0 0,1 1 1 0 0,-1 0-1 0 0,1-1 0 0 0,-1 1 1 0 0,1-1-1 0 0,0 1 1 0 0,-1-1-1 0 0,1 1 0 0 0,0-1 1 0 0,-1 0-1 0 0,1 1 0 0 0,0-1 1 0 0,0 1-1 0 0,-1-2 1 0 0,2 1-104 0 0,-1 0 1 0 0,1 1 0 0 0,-1-1-1 0 0,1 0 1 0 0,0 1 0 0 0,-1-1-1 0 0,1 0 1 0 0,0 1 0 0 0,-1-1 0 0 0,1 1-1 0 0,0-1 1 0 0,0 1 0 0 0,0-1-1 0 0,0 1 1 0 0,-1 0 0 0 0,1-1 0 0 0,0 1-1 0 0,0 0 1 0 0,0 0 0 0 0,0 0-1 0 0,1 0 1 0 0,23-6-2288 0 0,-20 6 2335 0 0,-1 0 0 0 0,1 0 0 0 0,-1 0 0 0 0,1 1 0 0 0,-1-1 0 0 0,0 1 0 0 0,1 0 1 0 0,-1 0-1 0 0,0 1 0 0 0,1-1 0 0 0,-1 1 0 0 0,0 0 0 0 0,0 0 0 0 0,0 1 0 0 0,-1-1 1 0 0,1 1-1 0 0,6 5 0 0 0,-6-3 55 0 0,0 0 1 0 0,0 0 0 0 0,-1 0 0 0 0,0 0-1 0 0,0 1 1 0 0,0-1 0 0 0,0 1-1 0 0,-1 0 1 0 0,0 0 0 0 0,0 0-1 0 0,-1 0 1 0 0,2 10 0 0 0,0 10 69 0 0,-2 0 0 0 0,0-1 0 0 0,-2 1 0 0 0,-7 43 1 0 0,-29 104 165 0 0,18-92-183 0 0,14-61-48 0 0,-8 40 86 0 0,-11 105-1 0 0,23-148-77 0 0,0 0 0 0 0,1 1 1 0 0,1-1-1 0 0,1 0 0 0 0,0 0 0 0 0,2 0 0 0 0,-1 0 0 0 0,2 0 0 0 0,1-1 0 0 0,14 31 1 0 0,-17-40-19 0 0,2 0 1 0 0,-1-1-1 0 0,1 1 1 0 0,0-1-1 0 0,0 0 1 0 0,1-1-1 0 0,-1 1 1 0 0,1-1-1 0 0,0 0 1 0 0,1-1-1 0 0,-1 1 1 0 0,1-1-1 0 0,0 0 1 0 0,0-1-1 0 0,1 0 1 0 0,12 4 0 0 0,-8-4-4 0 0,0-1 0 0 0,1 0 1 0 0,0-1-1 0 0,-1-1 1 0 0,1 1-1 0 0,0-2 0 0 0,-1 0 1 0 0,1-1-1 0 0,18-4 1 0 0,12-5 7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0.667"/>
    </inkml:context>
    <inkml:brush xml:id="br0">
      <inkml:brushProperty name="width" value="0.05" units="cm"/>
      <inkml:brushProperty name="height" value="0.05" units="cm"/>
    </inkml:brush>
  </inkml:definitions>
  <inkml:trace contextRef="#ctx0" brushRef="#br0">36 2 920 0 0,'-4'-1'6300'0'0,"10"4"-2438"0"0,5 0-5169 0 0,73 26 1313 0 0,-28-10 74 0 0,102 22 0 0 0,-158-41-63 0 0,0 0 1 0 0,0 0-1 0 0,0 0 1 0 0,0 0-1 0 0,0 0 0 0 0,1 0 1 0 0,-1 0-1 0 0,0 1 1 0 0,0-1-1 0 0,0 0 1 0 0,0 0-1 0 0,0 0 0 0 0,1 0 1 0 0,-1 0-1 0 0,0 0 1 0 0,0 0-1 0 0,0 0 1 0 0,0 1-1 0 0,0-1 0 0 0,0 0 1 0 0,0 0-1 0 0,0 0 1 0 0,1 0-1 0 0,-1 0 1 0 0,0 1-1 0 0,0-1 1 0 0,0 0-1 0 0,0 0 0 0 0,0 0 1 0 0,0 0-1 0 0,0 0 1 0 0,0 1-1 0 0,0-1 1 0 0,0 0-1 0 0,0 0 0 0 0,0 0 1 0 0,0 0-1 0 0,0 1 1 0 0,0-1-1 0 0,0 0 1 0 0,0 0-1 0 0,0 0 1 0 0,0 0-1 0 0,-1 1 0 0 0,1-1 1 0 0,0 0-1 0 0,0 0 1 0 0,0 0-1 0 0,0 0 1 0 0,-9 13 690 0 0,-17 11 912 0 0,26-24-1589 0 0,-36 28 891 0 0,-1-2 0 0 0,-2-1 0 0 0,-56 26 1 0 0,15-7-2050 0 0,54-29-4501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4.857"/>
    </inkml:context>
    <inkml:brush xml:id="br0">
      <inkml:brushProperty name="width" value="0.05" units="cm"/>
      <inkml:brushProperty name="height" value="0.05" units="cm"/>
    </inkml:brush>
  </inkml:definitions>
  <inkml:trace contextRef="#ctx0" brushRef="#br0">1 57 4609 0 0,'6'-1'3698'0'0,"6"-3"-2701"0"0,0 1-1123 0 0,152-13 81 0 0,-109 13 83 0 0,-1-3 0 0 0,63-14 0 0 0,-113 20-29 0 0,-1-1-4 0 0,-6 0-55 0 0,1 0-183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5.224"/>
    </inkml:context>
    <inkml:brush xml:id="br0">
      <inkml:brushProperty name="width" value="0.05" units="cm"/>
      <inkml:brushProperty name="height" value="0.05" units="cm"/>
    </inkml:brush>
  </inkml:definitions>
  <inkml:trace contextRef="#ctx0" brushRef="#br0">257 3 1376 0 0,'-19'-1'414'0'0,"13"0"21"0"0,0 1 0 0 0,1-1 0 0 0,-1 2-1 0 0,-10 0 1 0 0,14-1-372 0 0,1 1-1 0 0,0-1 1 0 0,-1 1-1 0 0,1-1 1 0 0,-1 1-1 0 0,1-1 1 0 0,0 1-1 0 0,-1 0 0 0 0,1 0 1 0 0,0 0-1 0 0,0 0 1 0 0,0 0-1 0 0,0 0 1 0 0,0 0-1 0 0,0 0 1 0 0,0 0-1 0 0,0 0 1 0 0,0 0-1 0 0,0 1 1 0 0,0-1-1 0 0,1 0 1 0 0,-1 1-1 0 0,0 1 1 0 0,-16 55 1055 0 0,2 1 1 0 0,-12 99-1 0 0,6 122 2011 0 0,15-178-2645 0 0,5-77-441 0 0,0-3 200 0 0,0 0-1 0 0,-2 0 1 0 0,0-1 0 0 0,-1 1-1 0 0,-12 34 1 0 0,16-54-240 0 0,-1 0-1 0 0,0 0 1 0 0,-1 0-1 0 0,1 0 1 0 0,0 0-1 0 0,-1-1 1 0 0,1 1-1 0 0,-1 0 1 0 0,1-1 0 0 0,-1 1-1 0 0,0-1 1 0 0,0 1-1 0 0,1-1 1 0 0,-1 0-1 0 0,0 0 1 0 0,0 0 0 0 0,0 0-1 0 0,-1 0 1 0 0,1 0-1 0 0,0-1 1 0 0,0 1-1 0 0,0-1 1 0 0,0 1-1 0 0,-3-1 1 0 0,-7 0-3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5.620"/>
    </inkml:context>
    <inkml:brush xml:id="br0">
      <inkml:brushProperty name="width" value="0.05" units="cm"/>
      <inkml:brushProperty name="height" value="0.05" units="cm"/>
    </inkml:brush>
  </inkml:definitions>
  <inkml:trace contextRef="#ctx0" brushRef="#br0">0 1 7370 0 0,'240'16'898'0'0,"-103"-4"-719"0"0,-104-9-144 0 0,-2-1 49 0 0,50-1 0 0 0,-59-3-84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6.318"/>
    </inkml:context>
    <inkml:brush xml:id="br0">
      <inkml:brushProperty name="width" value="0.05" units="cm"/>
      <inkml:brushProperty name="height" value="0.05" units="cm"/>
    </inkml:brush>
  </inkml:definitions>
  <inkml:trace contextRef="#ctx0" brushRef="#br0">55 22 3225 0 0,'0'0'240'0'0,"-1"0"49"0"0,0 1 0 0 0,0 0-1 0 0,1-1 1 0 0,-1 1 0 0 0,0 0 0 0 0,0-1 0 0 0,0 1 0 0 0,0 0 0 0 0,1 0 0 0 0,-1-1 0 0 0,1 1-1 0 0,-1 0 1 0 0,0 0 0 0 0,1 0 0 0 0,-1 0 0 0 0,0 2 0 0 0,-11 23-1112 0 0,9-17 1158 0 0,-2 2-355 0 0,0 0-1 0 0,1 1 0 0 0,0-1 0 0 0,-3 24 1 0 0,6-32 8 0 0,1 0 1 0 0,-1 0 0 0 0,1 0 0 0 0,0 1 0 0 0,0-1 0 0 0,1 0-1 0 0,-1 0 1 0 0,1 1 0 0 0,-1-1 0 0 0,1 0 0 0 0,0 0-1 0 0,0 0 1 0 0,0 0 0 0 0,1 0 0 0 0,-1 0 0 0 0,1-1 0 0 0,0 1-1 0 0,-1 0 1 0 0,1-1 0 0 0,0 1 0 0 0,1-1 0 0 0,-1 1-1 0 0,4 2 1 0 0,-4-4 64 0 0,-1-1 0 0 0,1 1 0 0 0,0-1 0 0 0,-1 1 0 0 0,1-1 0 0 0,0 1 0 0 0,-1-1 0 0 0,1 0 0 0 0,0 0 0 0 0,-1 0 0 0 0,1 0-1 0 0,0 0 1 0 0,-1-1 0 0 0,1 1 0 0 0,0 0 0 0 0,-1-1 0 0 0,1 1 0 0 0,0-1 0 0 0,-1 1 0 0 0,1-1 0 0 0,-1 0 0 0 0,1 0 0 0 0,-1 0 0 0 0,1 0 0 0 0,-1 0 0 0 0,0 0-1 0 0,2-2 1 0 0,5-3 351 0 0,-1-1 0 0 0,0 0-1 0 0,8-11 1 0 0,-11 12-212 0 0,0 0 0 0 0,0 0 0 0 0,0-1 0 0 0,-1 0 0 0 0,0 0 0 0 0,0 0 0 0 0,-1 0 0 0 0,1 0 0 0 0,-2-1 0 0 0,1 1 0 0 0,-1-1 0 0 0,0-12 0 0 0,0 17-228 0 0,-1-1 0 0 0,-1 1 1 0 0,1 0-1 0 0,0 0 1 0 0,-1 0-1 0 0,0 0 0 0 0,0 1 1 0 0,0-1-1 0 0,0 0 0 0 0,0 0 1 0 0,0 0-1 0 0,-1 1 0 0 0,1-1 1 0 0,-1 1-1 0 0,0-1 0 0 0,0 1 1 0 0,0-1-1 0 0,0 1 1 0 0,0 0-1 0 0,0 0 0 0 0,-1 0 1 0 0,1 0-1 0 0,-1 1 0 0 0,1-1 1 0 0,-1 1-1 0 0,0-1 0 0 0,1 1 1 0 0,-1 0-1 0 0,0 0 0 0 0,0 0 1 0 0,0 0-1 0 0,0 1 0 0 0,0-1 1 0 0,-3 1-1 0 0,-4-2-4247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6.740"/>
    </inkml:context>
    <inkml:brush xml:id="br0">
      <inkml:brushProperty name="width" value="0.05" units="cm"/>
      <inkml:brushProperty name="height" value="0.05" units="cm"/>
    </inkml:brush>
  </inkml:definitions>
  <inkml:trace contextRef="#ctx0" brushRef="#br0">1 1 10594 0 0,'0'0'964'0'0,"0"0"-794"0"0,2 6 979 0 0,-1-5-1259 0 0,1 1 1 0 0,0-1-1 0 0,0 1 0 0 0,-1-1 0 0 0,1 0 0 0 0,0 1 0 0 0,0-1 0 0 0,0 0 0 0 0,0 0 0 0 0,0-1 0 0 0,0 1 0 0 0,1 0 0 0 0,-1-1 0 0 0,0 1 0 0 0,0-1 0 0 0,1 0 0 0 0,-1 0 0 0 0,0 1 0 0 0,0-1 1 0 0,1-1-1 0 0,-1 1 0 0 0,0 0 0 0 0,0-1 0 0 0,4 0 0 0 0,21-10-954 0 0,-14 4 977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7.084"/>
    </inkml:context>
    <inkml:brush xml:id="br0">
      <inkml:brushProperty name="width" value="0.05" units="cm"/>
      <inkml:brushProperty name="height" value="0.05" units="cm"/>
    </inkml:brush>
  </inkml:definitions>
  <inkml:trace contextRef="#ctx0" brushRef="#br0">89 15 3681 0 0,'-2'-1'324'0'0,"1"1"0"0"0,-1 0 0 0 0,1 0 0 0 0,-1 0 0 0 0,1 0 1 0 0,-1 1-1 0 0,1-1 0 0 0,-1 0 0 0 0,1 1 0 0 0,0-1 0 0 0,-1 1 0 0 0,1-1 0 0 0,-1 1 1 0 0,1-1-1 0 0,0 1 0 0 0,0 0 0 0 0,-1 0 0 0 0,1 0 0 0 0,0 0 0 0 0,0 0 0 0 0,0 0 1 0 0,-1 1-1 0 0,-25 27 589 0 0,25-28-849 0 0,-1 3 57 0 0,0 0 0 0 0,0 0-1 0 0,1 0 1 0 0,-1 1 0 0 0,1-1-1 0 0,0 0 1 0 0,0 1 0 0 0,0 0-1 0 0,1-1 1 0 0,0 1 0 0 0,0 0 0 0 0,0 0-1 0 0,0-1 1 0 0,1 10 0 0 0,0-12-53 0 0,0 0 1 0 0,0 1 0 0 0,1-1-1 0 0,-1 0 1 0 0,1 1 0 0 0,0-1-1 0 0,0 0 1 0 0,-1 0 0 0 0,1 0-1 0 0,1 1 1 0 0,-1-1 0 0 0,0 0-1 0 0,0 0 1 0 0,1-1 0 0 0,-1 1 0 0 0,1 0-1 0 0,0 0 1 0 0,0-1 0 0 0,-1 1-1 0 0,1-1 1 0 0,0 0 0 0 0,0 1-1 0 0,0-1 1 0 0,0 0 0 0 0,1 0-1 0 0,-1 0 1 0 0,0 0 0 0 0,0-1-1 0 0,0 1 1 0 0,1-1 0 0 0,-1 1-1 0 0,4-1 1 0 0,-4 0-63 0 0,0 1 1 0 0,-1-1-1 0 0,1 0 0 0 0,0 0 1 0 0,0 0-1 0 0,0-1 0 0 0,0 1 1 0 0,0 0-1 0 0,0-1 0 0 0,-1 1 0 0 0,1-1 1 0 0,0 0-1 0 0,0 1 0 0 0,-1-1 1 0 0,1 0-1 0 0,0 0 0 0 0,-1 0 1 0 0,1 0-1 0 0,1-2 0 0 0,-1 0 55 0 0,1 1 1 0 0,-1-1-1 0 0,0 0 0 0 0,0 0 0 0 0,0 0 1 0 0,0-1-1 0 0,-1 1 0 0 0,1 0 1 0 0,1-6-1 0 0,-1 2 60 0 0,0 0 0 0 0,-1 0 0 0 0,0 0 0 0 0,0 0 0 0 0,-1 0 0 0 0,1 0 0 0 0,-2 0 0 0 0,1 0 0 0 0,-3-14 0 0 0,2 18-193 0 0,0 0 1 0 0,0 0-1 0 0,0 1 1 0 0,0-1-1 0 0,-1 0 1 0 0,1 0-1 0 0,-1 1 1 0 0,0-1-1 0 0,0 1 1 0 0,0-1-1 0 0,0 1 1 0 0,0 0 0 0 0,0 0-1 0 0,-1 0 1 0 0,1 0-1 0 0,-1 0 1 0 0,1 0-1 0 0,-1 1 1 0 0,0 0-1 0 0,0-1 1 0 0,0 1-1 0 0,1 0 1 0 0,-7-1 0 0 0,-3 0-1326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7.431"/>
    </inkml:context>
    <inkml:brush xml:id="br0">
      <inkml:brushProperty name="width" value="0.05" units="cm"/>
      <inkml:brushProperty name="height" value="0.05" units="cm"/>
    </inkml:brush>
  </inkml:definitions>
  <inkml:trace contextRef="#ctx0" brushRef="#br0">101 1 8754 0 0,'0'0'972'0'0,"-3"7"1515"0"0,1 0-2512 0 0,1 0-1 0 0,0 0 1 0 0,1 0 0 0 0,0 0-1 0 0,0 0 1 0 0,0 0-1 0 0,1 0 1 0 0,2 12-1 0 0,3 3-63 0 0,12 29-1 0 0,-10-31 42 0 0,-1 0 0 0 0,5 23 0 0 0,-12-41 75 0 0,1 0 1 0 0,-1 0-1 0 0,0 0 0 0 0,0 0 1 0 0,1 0-1 0 0,-1 0 0 0 0,-1 0 1 0 0,1 0-1 0 0,0 0 0 0 0,0 0 0 0 0,-1 0 1 0 0,1 0-1 0 0,-1 0 0 0 0,1 0 1 0 0,-1-1-1 0 0,0 1 0 0 0,0 0 1 0 0,0 0-1 0 0,0-1 0 0 0,0 1 1 0 0,0 0-1 0 0,-1-1 0 0 0,1 1 0 0 0,0-1 1 0 0,-1 1-1 0 0,0-1 0 0 0,1 0 1 0 0,-1 0-1 0 0,-3 2 0 0 0,1-1 178 0 0,1-1 0 0 0,-1 0 0 0 0,0 1 0 0 0,0-2 0 0 0,0 1 0 0 0,0 0 0 0 0,0-1 0 0 0,-1 0 0 0 0,1 0 0 0 0,0 0 0 0 0,0 0 0 0 0,0-1 0 0 0,0 0 0 0 0,-5-1 0 0 0,-16-9-110 0 0,13 3-694 0 0</inkml:trace>
  <inkml:trace contextRef="#ctx0" brushRef="#br0" timeOffset="1">1 44 1840 0 0,'8'-4'266'0'0,"1"1"-1"0"0,0 0 1 0 0,0 0-1 0 0,0 1 1 0 0,1 0-1 0 0,14 0 0 0 0,60 0-570 0 0,-51 3 459 0 0,-32-1-151 0 0,19-1-43 0 0,0 2 0 0 0,1 0 0 0 0,37 8 0 0 0,-40-3-101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17.843"/>
    </inkml:context>
    <inkml:brush xml:id="br0">
      <inkml:brushProperty name="width" value="0.05" units="cm"/>
      <inkml:brushProperty name="height" value="0.05" units="cm"/>
    </inkml:brush>
  </inkml:definitions>
  <inkml:trace contextRef="#ctx0" brushRef="#br0">88 1 11979 0 0,'0'0'1353'0'0,"0"4"-1053"0"0,-3 6-318 0 0,-1 0-1 0 0,0-1 0 0 0,-1 0 1 0 0,1 0-1 0 0,-2 0 0 0 0,0 0 1 0 0,0-1-1 0 0,0 0 0 0 0,-1 0 1 0 0,-10 9-1 0 0,-3 3 19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0.661"/>
    </inkml:context>
    <inkml:brush xml:id="br0">
      <inkml:brushProperty name="width" value="0.05" units="cm"/>
      <inkml:brushProperty name="height" value="0.05" units="cm"/>
    </inkml:brush>
  </inkml:definitions>
  <inkml:trace contextRef="#ctx0" brushRef="#br0">15 6 1840 0 0,'5'-6'14329'0'0,"-3"82"-14264"0"0,-9 80 1 0 0,2-66-51 0 0,4-76-15 0 0,0 0 0 0 0,0 0 0 0 0,-6 20 0 0 0,22-66-2616 0 0,-8 18 2616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01.400"/>
    </inkml:context>
    <inkml:brush xml:id="br0">
      <inkml:brushProperty name="width" value="0.05" units="cm"/>
      <inkml:brushProperty name="height" value="0.05" units="cm"/>
      <inkml:brushProperty name="color" value="#004F8B"/>
    </inkml:brush>
  </inkml:definitions>
  <inkml:trace contextRef="#ctx0" brushRef="#br0">0 79 11058 0 0,'1'-2'71'0'0,"0"0"0"0"0,0 0 0 0 0,-1 0 0 0 0,2 0 0 0 0,-1 0 0 0 0,0 1 0 0 0,0-1 0 0 0,1 0 0 0 0,-1 1 0 0 0,1-1 0 0 0,-1 1 0 0 0,3-2 0 0 0,21-18 57 0 0,-16 16 222 0 0,-1 1 1 0 0,1-1-1 0 0,0 1 0 0 0,0 1 0 0 0,17-5 0 0 0,-21 7-204 0 0,1 0 0 0 0,-1 0 0 0 0,0 0 0 0 0,0 1 0 0 0,1-1 0 0 0,-1 1 0 0 0,0 0 0 0 0,1 1 0 0 0,-1 0 0 0 0,0 0 0 0 0,0 0 0 0 0,7 2-1 0 0,-11-2-144 0 0,1 0-1 0 0,-1 0 1 0 0,0 0-1 0 0,1 0 1 0 0,-1 1-1 0 0,0-1 1 0 0,0 0-1 0 0,0 1 1 0 0,0-1-1 0 0,0 1 1 0 0,0-1-1 0 0,0 1 1 0 0,0 0-1 0 0,-1-1 1 0 0,1 1-1 0 0,0 0 1 0 0,-1-1-1 0 0,0 1 1 0 0,1 0-1 0 0,-1 0 1 0 0,0-1-1 0 0,0 1 1 0 0,0 0-1 0 0,0 0 1 0 0,0 0-1 0 0,-1 3 1 0 0,-1 6 29 0 0,0 1 0 0 0,-6 21 0 0 0,5-24 9 0 0,-22 79 654 0 0,3-16-496 0 0,4 0 0 0 0,-12 96 0 0 0,27-142-168 0 0,-5 108-25 0 0,8-119-20 0 0,0 0 1 0 0,2 0-1 0 0,0 0 0 0 0,0 0 1 0 0,2 0-1 0 0,8 23 0 0 0,-12-36 5 0 0,1 0 0 0 0,0 0 0 0 0,-1-1 0 0 0,1 1 0 0 0,0-1 0 0 0,0 1 0 0 0,0-1 0 0 0,0 1 0 0 0,0-1 0 0 0,1 0 0 0 0,-1 1 0 0 0,0-1 0 0 0,1 0 0 0 0,-1 0 0 0 0,1 0-1 0 0,1 1 1 0 0,11 4-2427 0 0,-13-5 2251 0 0,0-1 0 0 0,0 1 0 0 0,0 0 0 0 0,0 0 0 0 0,0 0 0 0 0,0 1 0 0 0,-1-1 0 0 0,1 0 0 0 0,0 0 0 0 0,-1 0 0 0 0,1 0 0 0 0,-1 1 0 0 0,0-1 0 0 0,1 0 0 0 0,-1 0 0 0 0,0 1 0 0 0,0-1 0 0 0,1 2 0 0 0,1 27 520 0 0,-2-28-446 0 0,0 55 275 0 0,-13 87 0 0 0,4-54-5 0 0,3-8 88 0 0,-3 0 0 0 0,-37 146 1 0 0,34-198-1097 0 0,9-25-3403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1.138"/>
    </inkml:context>
    <inkml:brush xml:id="br0">
      <inkml:brushProperty name="width" value="0.05" units="cm"/>
      <inkml:brushProperty name="height" value="0.05" units="cm"/>
    </inkml:brush>
  </inkml:definitions>
  <inkml:trace contextRef="#ctx0" brushRef="#br0">255 1 3681 0 0,'-2'3'9066'0'0,"-22"20"-7988"0"0,0-2 0 0 0,-44 30-1 0 0,47-37-1908 0 0,-1-2 0 0 0,-1 0-1 0 0,-47 18 1 0 0,73-30 574 0 0,0 0 0 0 0,0 0 0 0 0,0 1 0 0 0,1 0-1 0 0,-1-1 1 0 0,0 1 0 0 0,0 0 0 0 0,0 1 0 0 0,0-1 0 0 0,-1 0 0 0 0,1 1 0 0 0,0 0 0 0 0,3 3 0 0 0,39 29 390 0 0,21 24-228 0 0,27 27 27 0 0,-90-82 106 0 0,0 0-57 0 0,-2-4 553 0 0,-1 0-431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2.679"/>
    </inkml:context>
    <inkml:brush xml:id="br0">
      <inkml:brushProperty name="width" value="0.05" units="cm"/>
      <inkml:brushProperty name="height" value="0.05" units="cm"/>
    </inkml:brush>
  </inkml:definitions>
  <inkml:trace contextRef="#ctx0" brushRef="#br0">0 17 456 0 0,'6'-15'16498'0'0,"2"15"-15721"0"0,-1-1-3629 0 0,35 1 2649 0 0,41 4-1 0 0,-43-1 146 0 0,55-3-1 0 0,-64-5-3148 0 0,-25 3 706 0 0,-1 1 495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3.071"/>
    </inkml:context>
    <inkml:brush xml:id="br0">
      <inkml:brushProperty name="width" value="0.05" units="cm"/>
      <inkml:brushProperty name="height" value="0.05" units="cm"/>
    </inkml:brush>
  </inkml:definitions>
  <inkml:trace contextRef="#ctx0" brushRef="#br0">53 2 2304 0 0,'-8'-1'8255'0'0,"8"1"-8099"0"0,-7 17 1547 0 0,-3 25-2765 0 0,10-40 1397 0 0,-12 71-372 0 0,-3 100 0 0 0,15-158 22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3.410"/>
    </inkml:context>
    <inkml:brush xml:id="br0">
      <inkml:brushProperty name="width" value="0.05" units="cm"/>
      <inkml:brushProperty name="height" value="0.05" units="cm"/>
    </inkml:brush>
  </inkml:definitions>
  <inkml:trace contextRef="#ctx0" brushRef="#br0">1 0 11979 0 0,'0'4'182'0'0,"0"0"0"0"0,0 1 0 0 0,0-1 0 0 0,0 0-1 0 0,0 0 1 0 0,2 5 0 0 0,-1-3-95 0 0,21 130-5200 0 0,-22-128 2144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4.795"/>
    </inkml:context>
    <inkml:brush xml:id="br0">
      <inkml:brushProperty name="width" value="0.05" units="cm"/>
      <inkml:brushProperty name="height" value="0.05" units="cm"/>
    </inkml:brush>
  </inkml:definitions>
  <inkml:trace contextRef="#ctx0" brushRef="#br0">1 0 4609 0 0,'129'12'2854'0'0,"-94"-7"-2436"0"0,1-2 0 0 0,55-1 1 0 0,-74-3-359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5.147"/>
    </inkml:context>
    <inkml:brush xml:id="br0">
      <inkml:brushProperty name="width" value="0.05" units="cm"/>
      <inkml:brushProperty name="height" value="0.05" units="cm"/>
    </inkml:brush>
  </inkml:definitions>
  <inkml:trace contextRef="#ctx0" brushRef="#br0">17 1 9674 0 0,'-3'0'1180'0'0,"1"7"-900"0"0,1 15-759 0 0,0-14 548 0 0,0 311 142 0 0,1-318-208 0 0,0 7 23 0 0,1-1 5 0 0,-1 0 0 0 0,0 0 0 0 0,0 0 0 0 0,0 0 0 0 0,-1 0 0 0 0,0 0 0 0 0,-1-1-1 0 0,-2 10 1 0 0,3-13-31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7.083"/>
    </inkml:context>
    <inkml:brush xml:id="br0">
      <inkml:brushProperty name="width" value="0.05" units="cm"/>
      <inkml:brushProperty name="height" value="0.05" units="cm"/>
    </inkml:brush>
  </inkml:definitions>
  <inkml:trace contextRef="#ctx0" brushRef="#br0">267 79 920 0 0,'-1'-9'12963'0'0,"1"6"-12621"0"0,1 1-1 0 0,-1-1 1 0 0,0 1-1 0 0,0-1 1 0 0,0 1-1 0 0,0-1 1 0 0,-1 1-1 0 0,1-1 1 0 0,-1 1-1 0 0,1-1 1 0 0,-1 1-1 0 0,0 0 1 0 0,0-1 0 0 0,0 1-1 0 0,0 0 1 0 0,0 0-1 0 0,0 0 1 0 0,-1-1-1 0 0,-1 0 1 0 0,1 1-270 0 0,0 0 0 0 0,0 0 0 0 0,0 0 0 0 0,-1 0 0 0 0,1 1 0 0 0,0 0 0 0 0,-1-1 0 0 0,1 1 0 0 0,-1 0 0 0 0,1 0 0 0 0,-1 0 0 0 0,0 0 0 0 0,1 1 0 0 0,-1-1 0 0 0,0 1 0 0 0,0-1 0 0 0,1 1 0 0 0,-5 0 0 0 0,-2 1-207 0 0,1 1-1 0 0,-1 0 1 0 0,1 0 0 0 0,0 0-1 0 0,0 1 1 0 0,0 1 0 0 0,0-1 0 0 0,0 1-1 0 0,1 0 1 0 0,0 1 0 0 0,0 0-1 0 0,0 0 1 0 0,0 1 0 0 0,1-1-1 0 0,-9 11 1 0 0,7-7 75 0 0,1 0 1 0 0,-1 0-1 0 0,2 1 0 0 0,-1 0 0 0 0,2 0 1 0 0,-1 0-1 0 0,1 1 0 0 0,1-1 1 0 0,0 1-1 0 0,-5 23 0 0 0,8-30 0 0 0,0 0-1 0 0,1 0 1 0 0,0 0 0 0 0,0 0-1 0 0,0 0 1 0 0,0 0-1 0 0,0 0 1 0 0,1 0 0 0 0,0 0-1 0 0,0 0 1 0 0,0 0-1 0 0,0 0 1 0 0,1 0 0 0 0,-1 0-1 0 0,1-1 1 0 0,0 1-1 0 0,0-1 1 0 0,1 1 0 0 0,-1-1-1 0 0,1 0 1 0 0,-1 0-1 0 0,1 0 1 0 0,0 0 0 0 0,0 0-1 0 0,1-1 1 0 0,-1 1-1 0 0,7 2 1 0 0,-5-2-30 0 0,0-1-1 0 0,0 0 1 0 0,1 0 0 0 0,-1 0-1 0 0,1-1 1 0 0,0 0 0 0 0,-1 0-1 0 0,1-1 1 0 0,0 1 0 0 0,0-1-1 0 0,-1 0 1 0 0,1-1-1 0 0,0 1 1 0 0,-1-1 0 0 0,1-1-1 0 0,0 1 1 0 0,-1-1 0 0 0,1 1-1 0 0,6-5 1 0 0,1-1-319 0 0,1-1-1 0 0,-1 0 1 0 0,-1-1-1 0 0,14-12 1 0 0,-4 1-4560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7.518"/>
    </inkml:context>
    <inkml:brush xml:id="br0">
      <inkml:brushProperty name="width" value="0.05" units="cm"/>
      <inkml:brushProperty name="height" value="0.05" units="cm"/>
    </inkml:brush>
  </inkml:definitions>
  <inkml:trace contextRef="#ctx0" brushRef="#br0">19 1 5985 0 0,'0'1'3754'0'0,"-4"9"-1892"0"0,-1 16-1744 0 0,1-1-1 0 0,1 0 1 0 0,1 1-1 0 0,1-1 1 0 0,2 1-1 0 0,0 0 1 0 0,2-1-1 0 0,6 29 1 0 0,-13-103 7235 0 0,4 39-7154 0 0,1 0 0 0 0,0 1 0 0 0,0-1 0 0 0,1 0 0 0 0,0 1-1 0 0,1-1 1 0 0,5-11 0 0 0,-4 12-553 0 0,1 1 0 0 0,0-1-1 0 0,1 1 1 0 0,0 1 0 0 0,0-1-1 0 0,0 1 1 0 0,1 0 0 0 0,0 1 0 0 0,1-1-1 0 0,-1 2 1 0 0,12-8 0 0 0,-5 5-1251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7.907"/>
    </inkml:context>
    <inkml:brush xml:id="br0">
      <inkml:brushProperty name="width" value="0.05" units="cm"/>
      <inkml:brushProperty name="height" value="0.05" units="cm"/>
    </inkml:brush>
  </inkml:definitions>
  <inkml:trace contextRef="#ctx0" brushRef="#br0">39 111 4609 0 0,'-1'0'48'0'0,"1"0"0"0"0,-1 0 0 0 0,0 1 0 0 0,0-1 0 0 0,1 1 0 0 0,-1-1 0 0 0,0 1 0 0 0,1-1 0 0 0,-1 1 0 0 0,0-1 0 0 0,1 1 0 0 0,-1 0 0 0 0,1-1 0 0 0,-1 1 0 0 0,1 0 0 0 0,-1-1 0 0 0,1 1 0 0 0,0 0 0 0 0,-1 0 0 0 0,1-1 0 0 0,0 1 0 0 0,-1 1 1 0 0,-7 22 519 0 0,7-18-346 0 0,-4 8 395 0 0,2 1 0 0 0,0-1 0 0 0,0 1-1 0 0,2-1 1 0 0,-1 1 0 0 0,2 0 0 0 0,0 0 0 0 0,1-1 0 0 0,1 1 0 0 0,0 0-1 0 0,0-1 1 0 0,6 16 0 0 0,-3-20-273 0 0,-5-10-424 0 0</inkml:trace>
  <inkml:trace contextRef="#ctx0" brushRef="#br0" timeOffset="1">44 2 6449 0 0,'-1'-1'3553'0'0,"2"1"-2521"0"0,1 1-912 0 0,3 0-184 0 0,4 1-40 0 0,1 1-8 0 0,2-1-232 0 0,5 2-40 0 0,5 0-16 0 0,-2 0 0 0 0,1 0 400 0 0,1-1 0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8.304"/>
    </inkml:context>
    <inkml:brush xml:id="br0">
      <inkml:brushProperty name="width" value="0.05" units="cm"/>
      <inkml:brushProperty name="height" value="0.05" units="cm"/>
    </inkml:brush>
  </inkml:definitions>
  <inkml:trace contextRef="#ctx0" brushRef="#br0">165 0 3681 0 0,'-3'3'3760'0'0,"-6"6"-2709"0"0,1 3-969 0 0,1-1 0 0 0,1 1-1 0 0,0 0 1 0 0,0 1 0 0 0,1-1-1 0 0,1 1 1 0 0,0 0-1 0 0,1 0 1 0 0,0 0 0 0 0,1 1-1 0 0,0-1 1 0 0,1 1-1 0 0,1-1 1 0 0,0 1 0 0 0,1-1-1 0 0,0 1 1 0 0,1-1-1 0 0,1 0 1 0 0,0 1 0 0 0,9 21-1 0 0,-11-33-20 0 0,0 0-1 0 0,0 1 0 0 0,0-1 0 0 0,0 0 1 0 0,1 0-1 0 0,-1 0 0 0 0,1 0 1 0 0,0 0-1 0 0,-1 0 0 0 0,5 2 1 0 0,-6-3-12 0 0,0-1 1 0 0,1 0 0 0 0,-1 0-1 0 0,1 0 1 0 0,-1 1-1 0 0,1-1 1 0 0,-1 0 0 0 0,1 0-1 0 0,-1 0 1 0 0,1 0-1 0 0,-1 0 1 0 0,0 0 0 0 0,1 0-1 0 0,-1 0 1 0 0,1 0-1 0 0,-1 0 1 0 0,1 0 0 0 0,-1 0-1 0 0,1 0 1 0 0,-1 0-1 0 0,1 0 1 0 0,0-1 0 0 0,0 0 11 0 0,0 1 0 0 0,0-1 0 0 0,-1 0 0 0 0,1 0 0 0 0,0 0 0 0 0,0 0 1 0 0,-1 0-1 0 0,1 0 0 0 0,0 1 0 0 0,-1-2 0 0 0,1 1 0 0 0,-1 0 1 0 0,1-2-1 0 0,3-8-181 0 0,-1-3-144 0 0</inkml:trace>
  <inkml:trace contextRef="#ctx0" brushRef="#br0" timeOffset="1">23 123 1376 0 0,'-21'-11'4561'0'0,"21"11"-4502"0"0,0 0-1 0 0,0 0 0 0 0,-1 0 1 0 0,1 0-1 0 0,0 0 0 0 0,0 0 1 0 0,0 0-1 0 0,0 0 1 0 0,0 0-1 0 0,0 0 0 0 0,0 0 1 0 0,0 0-1 0 0,0 0 0 0 0,0-1 1 0 0,0 1-1 0 0,0 0 1 0 0,0 0-1 0 0,-1 0 0 0 0,1 0 1 0 0,0 0-1 0 0,0 0 0 0 0,0 0 1 0 0,0 0-1 0 0,0 0 1 0 0,0 0-1 0 0,0-1 0 0 0,0 1 1 0 0,0 0-1 0 0,0 0 0 0 0,0 0 1 0 0,0 0-1 0 0,0 0 1 0 0,0 0-1 0 0,0 0 0 0 0,0 0 1 0 0,0-1-1 0 0,0 1 0 0 0,0 0 1 0 0,1 0-1 0 0,-1 0 0 0 0,0 0 1 0 0,0 0-1 0 0,0 0 1 0 0,0 0-1 0 0,0 0 0 0 0,0 0 1 0 0,0 0-1 0 0,0-1 0 0 0,0 1 1 0 0,0 0-1 0 0,0 0 1 0 0,0 0-1 0 0,14-1 1345 0 0,137 1-2060 0 0,-131 0 234 0 0</inkml:trace>
  <inkml:trace contextRef="#ctx0" brushRef="#br0" timeOffset="2">397 81 3537 0 0,'1'3'268'0'0,"-1"0"0"0"0,0 0 1 0 0,0 0-1 0 0,0-1 0 0 0,0 1 1 0 0,-1 0-1 0 0,1 0 0 0 0,-1 0 0 0 0,-1 3 1 0 0,1 2 258 0 0,-1 14 326 0 0,1 0 0 0 0,3 40 0 0 0,1-2-849 0 0,-4-48-69 0 0,-1-6 54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12.803"/>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1061 1395 11058 0 0,'-63'12'4863'0'0,"-31"17"-3081"0"0,12-3-825 0 0,43-16-460 0 0,0-2 0 0 0,0-1 0 0 0,-1-2 0 0 0,-63 0 0 0 0,74-6-300 0 0,-1-2 0 0 0,1 0 1 0 0,0-2-1 0 0,1-1 0 0 0,-1-2 0 0 0,-53-21 0 0 0,64 21-171 0 0,0 0 0 0 0,0-2 1 0 0,1 0-1 0 0,1-1 0 0 0,0-1 1 0 0,0 0-1 0 0,1-1 0 0 0,1-1 0 0 0,0 0 1 0 0,1-1-1 0 0,1 0 0 0 0,0-1 1 0 0,-11-20-1 0 0,10 12-70 0 0,1-1-1 0 0,1 0 1 0 0,1-1 0 0 0,1 0-1 0 0,1 0 1 0 0,2-1 0 0 0,0 0 0 0 0,2 0-1 0 0,1-1 1 0 0,2 1 0 0 0,0-1-1 0 0,2 1 1 0 0,1-1 0 0 0,1 1-1 0 0,12-50 1 0 0,-5 41 9 0 0,1 0 0 0 0,2 0 0 0 0,2 2 0 0 0,1 0 0 0 0,2 0 0 0 0,1 2 0 0 0,1 0 0 0 0,2 1 1 0 0,1 2-1 0 0,2 0 0 0 0,30-27 0 0 0,-11 16-61 0 0,1 3 1 0 0,3 1-1 0 0,0 3 1 0 0,3 2-1 0 0,81-38 1 0 0,-85 48-11 0 0,1 3 0 0 0,1 1 1 0 0,1 3-1 0 0,0 2 1 0 0,1 2-1 0 0,83-5 0 0 0,-111 14-19 0 0,-1 1 0 0 0,1 1-1 0 0,0 1 1 0 0,0 0-1 0 0,-1 2 1 0 0,0 1-1 0 0,1 1 1 0 0,-2 0-1 0 0,1 2 1 0 0,-1 0 0 0 0,0 2-1 0 0,-1 0 1 0 0,0 1-1 0 0,-1 1 1 0 0,0 1-1 0 0,-1 1 1 0 0,28 26 0 0 0,-16-7-17 0 0,-1 0-1 0 0,-2 2 1 0 0,-1 2 0 0 0,-2 0 0 0 0,-1 1 0 0 0,-2 2 0 0 0,-2 0 0 0 0,17 51 0 0 0,-26-63 113 0 0,-2 1-1 0 0,-1 1 0 0 0,-1 0 1 0 0,-2-1-1 0 0,-1 2 1 0 0,-1-1-1 0 0,-2 0 0 0 0,0 0 1 0 0,-3 0-1 0 0,0 0 1 0 0,-2 0-1 0 0,-16 57 1 0 0,6-49-311 0 0,-1-1 0 0 0,-2 0 0 0 0,-2-1 1 0 0,-1-1-1 0 0,-1-1 0 0 0,-2-1 1 0 0,-2-1-1 0 0,0-1 0 0 0,-2-2 0 0 0,-43 35 1 0 0,14-17-1126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8.670"/>
    </inkml:context>
    <inkml:brush xml:id="br0">
      <inkml:brushProperty name="width" value="0.05" units="cm"/>
      <inkml:brushProperty name="height" value="0.05" units="cm"/>
    </inkml:brush>
  </inkml:definitions>
  <inkml:trace contextRef="#ctx0" brushRef="#br0">0 3 9218 0 0,'0'-1'408'0'0,"0"0"176"0"0,1 2-584 0 0,1 0 0 0 0,2 3-96 0 0,2 2 96 0 0,4 1-312 0 0,3 3-8 0 0,4 3 0 0 0,2 0 0 0 0,4-1 232 0 0,1 1 88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9.024"/>
    </inkml:context>
    <inkml:brush xml:id="br0">
      <inkml:brushProperty name="width" value="0.05" units="cm"/>
      <inkml:brushProperty name="height" value="0.05" units="cm"/>
    </inkml:brush>
  </inkml:definitions>
  <inkml:trace contextRef="#ctx0" brushRef="#br0">289 74 5985 0 0,'-1'-2'800'0'0,"0"0"-1"0"0,0 0 1 0 0,0 0-1 0 0,0 0 0 0 0,0 0 1 0 0,-1 0-1 0 0,1 0 1 0 0,-1 1-1 0 0,0-1 0 0 0,-1-1 1 0 0,-1-1 771 0 0,0-1-961 0 0,0 1-1 0 0,0 0 0 0 0,-1 0 1 0 0,1 0-1 0 0,-1 0 1 0 0,1 1-1 0 0,-1 0 1 0 0,-1 0-1 0 0,-6-3 0 0 0,8 4-580 0 0,-1 1-1 0 0,0 0 0 0 0,0 0 0 0 0,1 0 0 0 0,-1 0 0 0 0,0 1 0 0 0,0 0 0 0 0,0 0 0 0 0,0 0 0 0 0,0 1 0 0 0,0 0 0 0 0,1 0 0 0 0,-1 0 0 0 0,0 0 0 0 0,0 1 0 0 0,1-1 0 0 0,-9 6 0 0 0,4-2-38 0 0,0 0 0 0 0,1 1 0 0 0,0 0 0 0 0,0 0 1 0 0,0 1-1 0 0,1 0 0 0 0,0 0 0 0 0,0 1 0 0 0,1 0 0 0 0,0 0 0 0 0,0 0 0 0 0,1 1 1 0 0,-7 16-1 0 0,9-18 4 0 0,0-1 0 0 0,1 1 0 0 0,0 0 0 0 0,0-1 0 0 0,1 1 0 0 0,0 0 1 0 0,0 0-1 0 0,0 0 0 0 0,1 0 0 0 0,0 1 0 0 0,1-1 0 0 0,-1 0 0 0 0,2 0 1 0 0,-1 0-1 0 0,0-1 0 0 0,1 1 0 0 0,1 0 0 0 0,-1-1 0 0 0,1 1 0 0 0,5 8 1 0 0,-6-12-30 0 0,1 1 0 0 0,-1-1 0 0 0,1 0 1 0 0,0-1-1 0 0,0 1 0 0 0,0 0 1 0 0,4 2-1 0 0,13 6-6081 0 0,-4-5-888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29.699"/>
    </inkml:context>
    <inkml:brush xml:id="br0">
      <inkml:brushProperty name="width" value="0.05" units="cm"/>
      <inkml:brushProperty name="height" value="0.05" units="cm"/>
    </inkml:brush>
  </inkml:definitions>
  <inkml:trace contextRef="#ctx0" brushRef="#br0">271 129 1376 0 0,'-3'-15'7109'0'0,"6"-11"-2250"0"0,-1-2-2169 0 0,-2 26-2604 0 0,0-1 0 0 0,0 1 0 0 0,-1-1 0 0 0,1 1-1 0 0,-1-1 1 0 0,1 1 0 0 0,-1-1 0 0 0,0 1 0 0 0,0 0 0 0 0,0-1-1 0 0,0 1 1 0 0,0 0 0 0 0,-1 0 0 0 0,1 0 0 0 0,-1 0 0 0 0,1 0 0 0 0,-1 0-1 0 0,0 0 1 0 0,0 0 0 0 0,0 1 0 0 0,0-1 0 0 0,0 0 0 0 0,0 1 0 0 0,0 0-1 0 0,0 0 1 0 0,0 0 0 0 0,-1 0 0 0 0,1 0 0 0 0,-1 0 0 0 0,1 0 0 0 0,-1 1-1 0 0,1-1 1 0 0,-1 1 0 0 0,1 0 0 0 0,-1-1 0 0 0,-2 2 0 0 0,-2-1-109 0 0,0 0 1 0 0,0 1-1 0 0,0 1 1 0 0,0-1-1 0 0,0 1 1 0 0,0 0 0 0 0,0 1-1 0 0,1-1 1 0 0,-1 1-1 0 0,1 1 1 0 0,-12 7-1 0 0,6-2-14 0 0,1 1-1 0 0,0 0 0 0 0,1 1 1 0 0,0 0-1 0 0,0 1 0 0 0,1 0 0 0 0,-10 18 1 0 0,15-24 19 0 0,1 0 0 0 0,0 1 0 0 0,0-1 0 0 0,1 0 0 0 0,-1 1 0 0 0,2-1 0 0 0,-1 1 0 0 0,0 0 0 0 0,1 0 0 0 0,1-1 0 0 0,-1 1 0 0 0,1 0 0 0 0,0 0 0 0 0,1 0 0 0 0,-1 0 0 0 0,1 0 0 0 0,1-1 1 0 0,2 10-1 0 0,-3-13-45 0 0,0 0 0 0 0,0-1 0 0 0,0 1 0 0 0,0 0 0 0 0,1-1 0 0 0,-1 1 0 0 0,1-1 0 0 0,0 1 0 0 0,0-1 0 0 0,0 0 0 0 0,0 0 0 0 0,0 0 0 0 0,0 0 0 0 0,1 0 0 0 0,-1 0 0 0 0,0-1 0 0 0,1 1 0 0 0,0-1 0 0 0,-1 1 0 0 0,1-1 0 0 0,0 0 0 0 0,0 0 0 0 0,0 0 1 0 0,-1-1-1 0 0,1 1 0 0 0,0-1 0 0 0,0 1 0 0 0,0-1 0 0 0,5 0 0 0 0,-1-2-30 0 0,0 1 0 0 0,0-1 0 0 0,0 0 0 0 0,0 0 1 0 0,0-1-1 0 0,0 0 0 0 0,-1 0 0 0 0,1-1 0 0 0,-1 1 0 0 0,11-10 1 0 0,14-14-1497 0 0,-1-2 1 0 0,-1 0 0 0 0,42-57-1 0 0,-71 86 1595 0 0,0 0 0 0 0,0 0 0 0 0,0 0 0 0 0,0 0 0 0 0,0 0 0 0 0,0 0 0 0 0,0 0 0 0 0,0 0 0 0 0,0 0 0 0 0,0 0 0 0 0,0 1 0 0 0,0-1 0 0 0,0 0 0 0 0,0 0 0 0 0,0 0 0 0 0,0 0 0 0 0,0 0 0 0 0,0 0 0 0 0,0 0-1 0 0,0 0 1 0 0,0 0 0 0 0,0 0 0 0 0,1 0 0 0 0,-1 0 0 0 0,0 0 0 0 0,0 0 0 0 0,0 1 0 0 0,0-1 0 0 0,0 0 0 0 0,0 0 0 0 0,0 0 0 0 0,0 0 0 0 0,0 0 0 0 0,0 0 0 0 0,0 0 0 0 0,0 0 0 0 0,0 0 0 0 0,0 0 0 0 0,0 0 0 0 0,1 0 0 0 0,-1 0 0 0 0,0 0 0 0 0,0 0 0 0 0,0 0 0 0 0,0 0 0 0 0,0 0-1 0 0,0 0 1 0 0,0 0 0 0 0,0 0 0 0 0,0 0 0 0 0,0 0 0 0 0,0 0 0 0 0,0 0 0 0 0,1 0 0 0 0,-1 0 0 0 0,0 0 0 0 0,0 0 0 0 0,0 0 0 0 0,0 0 0 0 0,0 0 0 0 0,0 0 0 0 0,0-1 0 0 0,0 15 685 0 0,-5 26 600 0 0,3-28-1187 0 0,0 6 153 0 0,0 32-1 0 0,2-44-262 0 0,1 0-1 0 0,-1-1 0 0 0,1 1 1 0 0,0-1-1 0 0,1 1 0 0 0,-1-1 1 0 0,1 1-1 0 0,0-1 1 0 0,5 10-1 0 0,0-8-18 0 0,-2-7-35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0.096"/>
    </inkml:context>
    <inkml:brush xml:id="br0">
      <inkml:brushProperty name="width" value="0.05" units="cm"/>
      <inkml:brushProperty name="height" value="0.05" units="cm"/>
    </inkml:brush>
  </inkml:definitions>
  <inkml:trace contextRef="#ctx0" brushRef="#br0">86 0 8754 0 0,'0'0'673'0'0,"-5"22"226"0"0,-13 47-872 0 0,-29 136 59 0 0,40-168-75 0 0,2 1-1 0 0,2 0 1 0 0,3 57 0 0 0,1-77-11 0 0,3-1 0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0.530"/>
    </inkml:context>
    <inkml:brush xml:id="br0">
      <inkml:brushProperty name="width" value="0.05" units="cm"/>
      <inkml:brushProperty name="height" value="0.05" units="cm"/>
    </inkml:brush>
  </inkml:definitions>
  <inkml:trace contextRef="#ctx0" brushRef="#br0">6 1 9218 0 0,'0'0'707'0'0,"-2"22"-216"0"0,0-3-74 0 0,1-1 1 0 0,1 1 0 0 0,0-1-1 0 0,1 1 1 0 0,1-1 0 0 0,1 1-1 0 0,1-1 1 0 0,0 0 0 0 0,2 0-1 0 0,13 31 1 0 0,-19-48-365 0 0,0 0 0 0 0,1-1 0 0 0,-1 1-1 0 0,0 0 1 0 0,1-1 0 0 0,-1 1 0 0 0,1 0 0 0 0,-1-1 0 0 0,0 1 0 0 0,1-1 0 0 0,-1 1 0 0 0,1-1-1 0 0,0 1 1 0 0,-1-1 0 0 0,1 1 0 0 0,-1-1 0 0 0,1 1 0 0 0,0-1 0 0 0,-1 0 0 0 0,1 1 0 0 0,0-1-1 0 0,0 0 1 0 0,-1 0 0 0 0,1 0 0 0 0,0 1 0 0 0,0-1 0 0 0,0-1 19 0 0,1 1 1 0 0,-1 0-1 0 0,0-1 0 0 0,0 1 1 0 0,0-1-1 0 0,0 1 0 0 0,0-1 1 0 0,0 1-1 0 0,0-1 1 0 0,0 0-1 0 0,0 0 0 0 0,0 1 1 0 0,0-1-1 0 0,1-2 0 0 0,4-4 331 0 0,-1-1 0 0 0,0 0 0 0 0,6-11 0 0 0,-8 13-102 0 0,46-103 2141 0 0,-34 73-4105 0 0,0 1-3285 0 0,-8 19-1621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1.036"/>
    </inkml:context>
    <inkml:brush xml:id="br0">
      <inkml:brushProperty name="width" value="0.05" units="cm"/>
      <inkml:brushProperty name="height" value="0.05" units="cm"/>
    </inkml:brush>
  </inkml:definitions>
  <inkml:trace contextRef="#ctx0" brushRef="#br0">250 158 5529 0 0,'-1'-20'-96'0'0,"0"9"936"0"0,0 1-1 0 0,0 0 1 0 0,-1 0-1 0 0,0 0 1 0 0,-1 0-1 0 0,-4-9 1 0 0,6 15-590 0 0,0 1 0 0 0,0-1 0 0 0,-1 1 0 0 0,0 0 0 0 0,0-1 1 0 0,0 1-1 0 0,0 0 0 0 0,0 0 0 0 0,0 0 0 0 0,-1 0 0 0 0,1 1 1 0 0,-1-1-1 0 0,0 1 0 0 0,0-1 0 0 0,0 1 0 0 0,0 0 0 0 0,0 0 0 0 0,-1 0 1 0 0,-4-1-1 0 0,5 2-109 0 0,-1 1 0 0 0,1 0 0 0 0,0 1 0 0 0,-1-1-1 0 0,1 0 1 0 0,-1 1 0 0 0,1 0 0 0 0,0 0 0 0 0,0 0 0 0 0,-1 0 0 0 0,1 0 0 0 0,0 1 0 0 0,0-1 0 0 0,0 1 0 0 0,0 0 0 0 0,1 0-1 0 0,-1 0 1 0 0,-3 3 0 0 0,-6 7-184 0 0,-1-1 0 0 0,-11 17 0 0 0,23-27 54 0 0,-7 9-32 0 0,-1 1 1 0 0,2 0-1 0 0,0 0 1 0 0,0 1-1 0 0,1-1 1 0 0,1 1-1 0 0,-5 15 0 0 0,8-23 5 0 0,1 1 0 0 0,-1 0 0 0 0,1 0 0 0 0,0-1 0 0 0,1 1 0 0 0,-1 0 0 0 0,1 0 0 0 0,0 0 0 0 0,0 0-1 0 0,1 0 1 0 0,-1-1 0 0 0,1 1 0 0 0,0 0 0 0 0,1 0 0 0 0,-1-1 0 0 0,1 1 0 0 0,0 0 0 0 0,0-1 0 0 0,0 0 0 0 0,0 1-1 0 0,1-1 1 0 0,4 5 0 0 0,-6-8-20 0 0,0 0 0 0 0,0 0-1 0 0,0 0 1 0 0,1 0-1 0 0,-1 0 1 0 0,0 0 0 0 0,0-1-1 0 0,1 1 1 0 0,-1 0 0 0 0,0-1-1 0 0,1 1 1 0 0,-1-1-1 0 0,0 1 1 0 0,1-1 0 0 0,-1 0-1 0 0,1 0 1 0 0,-1 1 0 0 0,1-1-1 0 0,1 0 1 0 0,1-1-26 0 0,-1 1 0 0 0,0-1 0 0 0,0 0 0 0 0,1 0 0 0 0,-1 0-1 0 0,0 0 1 0 0,0-1 0 0 0,4-2 0 0 0,5-4-137 0 0,0 0 0 0 0,-1-2 0 0 0,12-11 0 0 0,-15 14 75 0 0,82-85-3153 0 0,-29 29-2700 0 0,-51 54 5201 0 0,-5 7 610 0 0,-14 49 3943 0 0,8-45-3760 0 0,1 1-1 0 0,0-1 1 0 0,-1 1 0 0 0,1-1-1 0 0,1 1 1 0 0,-1-1 0 0 0,0 1-1 0 0,0-1 1 0 0,1 1 0 0 0,0-1-1 0 0,-1 1 1 0 0,1-1 0 0 0,0 1-1 0 0,0-1 1 0 0,0 0 0 0 0,2 3-1 0 0,-2-5-18 0 0,-1 0-1 0 0,1 1 1 0 0,-1-1-1 0 0,1 0 0 0 0,-1 0 1 0 0,1 0-1 0 0,-1 1 0 0 0,1-1 1 0 0,0 0-1 0 0,-1 0 0 0 0,1 0 1 0 0,-1 0-1 0 0,1 0 0 0 0,-1 0 1 0 0,1 0-1 0 0,0 0 0 0 0,-1-1 1 0 0,1 1-1 0 0,-1 0 0 0 0,1 0 1 0 0,-1 0-1 0 0,1 0 0 0 0,-1-1 1 0 0,1 1-1 0 0,-1 0 0 0 0,1-1 1 0 0,-1 1-1 0 0,1 0 0 0 0,0-1 1 0 0,16-14-81 0 0,-14 11 76 0 0,12-9-652 0 0,1-2-2635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1.537"/>
    </inkml:context>
    <inkml:brush xml:id="br0">
      <inkml:brushProperty name="width" value="0.05" units="cm"/>
      <inkml:brushProperty name="height" value="0.05" units="cm"/>
    </inkml:brush>
  </inkml:definitions>
  <inkml:trace contextRef="#ctx0" brushRef="#br0">79 1 8290 0 0,'-3'9'4652'0'0,"-9"13"-3371"0"0,2-3-958 0 0,10-18-318 0 0,-15 33 228 0 0,-13 46-1 0 0,26-70-245 0 0,-1 0 0 0 0,1 0 0 0 0,1 0 0 0 0,0 1 0 0 0,0-1 0 0 0,1 0 0 0 0,0 0 0 0 0,1 1 0 0 0,3 17 0 0 0,-4-27 0 0 0,0 0 0 0 0,1 0 1 0 0,-1 0-1 0 0,0 0 0 0 0,1 0 0 0 0,-1 0 1 0 0,0 0-1 0 0,1 0 0 0 0,-1 0 0 0 0,1 0 1 0 0,-1 0-1 0 0,1 0 0 0 0,0 0 0 0 0,-1-1 1 0 0,1 1-1 0 0,0 0 0 0 0,-1 0 0 0 0,1-1 1 0 0,0 1-1 0 0,0-1 0 0 0,0 1 0 0 0,0-1 1 0 0,0 1-1 0 0,0-1 0 0 0,0 1 0 0 0,0-1 1 0 0,0 0-1 0 0,0 1 0 0 0,0-1 0 0 0,0 0 1 0 0,0 0-1 0 0,0 0 0 0 0,0 0 0 0 0,0 0 1 0 0,0 0-1 0 0,0 0 0 0 0,0 0 0 0 0,0 0 1 0 0,0 0-1 0 0,0-1 0 0 0,0 1 0 0 0,0 0 1 0 0,0-1-1 0 0,0 1 0 0 0,0-1 0 0 0,0 1 1 0 0,-1-1-1 0 0,3-1 0 0 0,5-3-358 0 0,0-1 0 0 0,0 0 1 0 0,0 0-1 0 0,7-9 0 0 0,-11 11 27 0 0,72-80-10661 0 0,-76 92 16705 0 0,-4 23-2409 0 0,0-11-2315 0 0,4-16-895 0 0,-4 49 465 0 0,4-51-551 0 0,0 1 0 0 0,0-1 0 0 0,1 1 1 0 0,-1-1-1 0 0,0 1 0 0 0,1-1 1 0 0,0 1-1 0 0,-1-1 0 0 0,1 0 0 0 0,0 1 1 0 0,0-1-1 0 0,1 0 0 0 0,-1 1 0 0 0,0-1 1 0 0,1 0-1 0 0,-1 0 0 0 0,3 2 0 0 0,-3-3 5 0 0,0-1-1 0 0,0 0 1 0 0,0 0-1 0 0,0 0 0 0 0,0 0 1 0 0,0 0-1 0 0,0 0 0 0 0,0 0 1 0 0,0 0-1 0 0,-1-1 1 0 0,1 1-1 0 0,0 0 0 0 0,0-1 1 0 0,0 1-1 0 0,0 0 0 0 0,0-1 1 0 0,-1 1-1 0 0,1-1 1 0 0,0 1-1 0 0,0-1 0 0 0,-1 1 1 0 0,1-1-1 0 0,0 0 0 0 0,-1 1 1 0 0,2-2-1 0 0,19-21 31 0 0,-19 21-10 0 0,53-66 1059 0 0,27-29-1675 0 0,-84 131 2695 0 0,2-33-2077 0 0,-1 38 583 0 0,1-37-609 0 0,0-1 0 0 0,0 1 1 0 0,1 0-1 0 0,-1-1 0 0 0,0 1 1 0 0,1 0-1 0 0,-1-1 0 0 0,1 1 1 0 0,-1-1-1 0 0,1 1 0 0 0,0 0 1 0 0,0-1-1 0 0,0 0 0 0 0,-1 1 1 0 0,2-1-1 0 0,-1 1 0 0 0,0-1 1 0 0,2 2-1 0 0,1-2-60 0 0,2-2 48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1.957"/>
    </inkml:context>
    <inkml:brush xml:id="br0">
      <inkml:brushProperty name="width" value="0.05" units="cm"/>
      <inkml:brushProperty name="height" value="0.05" units="cm"/>
    </inkml:brush>
  </inkml:definitions>
  <inkml:trace contextRef="#ctx0" brushRef="#br0">0 162 6913 0 0,'19'0'711'0'0,"-1"-1"-1"0"0,1-1 0 0 0,-1-1 1 0 0,1-1-1 0 0,29-10 0 0 0,-39 11-471 0 0,0 0-1 0 0,0-1 1 0 0,0-1 0 0 0,-1 1-1 0 0,1-1 1 0 0,-1-1 0 0 0,0 1-1 0 0,-1-1 1 0 0,1-1 0 0 0,-1 1-1 0 0,-1-1 1 0 0,1-1 0 0 0,5-7-1 0 0,-11 13-201 0 0,0 0-1 0 0,0 0 0 0 0,0 1 1 0 0,0-1-1 0 0,0 0 0 0 0,-1 0 1 0 0,1 0-1 0 0,-1 0 0 0 0,1 0 1 0 0,-1 0-1 0 0,1 0 0 0 0,-1-3 1 0 0,0 4 25 0 0,0 0 0 0 0,-1 0 0 0 0,1 0 0 0 0,0 0 0 0 0,0 0 0 0 0,-1 0 0 0 0,1 0 0 0 0,0 0 0 0 0,-1 0 0 0 0,1 0 0 0 0,-1 0 0 0 0,0 1 0 0 0,1-1 0 0 0,-1 0 0 0 0,0 0 0 0 0,1 1 0 0 0,-1-1 0 0 0,-1-1 0 0 0,-1 1 146 0 0,1 0-1 0 0,-1 0 1 0 0,1 0-1 0 0,-1 0 1 0 0,1 0-1 0 0,-1 0 1 0 0,0 1-1 0 0,1 0 0 0 0,-1-1 1 0 0,0 1-1 0 0,0 0 1 0 0,1 0-1 0 0,-1 0 1 0 0,0 1-1 0 0,1-1 1 0 0,-1 1-1 0 0,-4 1 1 0 0,-4 2-174 0 0,-1 1 1 0 0,1 0 0 0 0,0 1-1 0 0,1 0 1 0 0,-1 0 0 0 0,1 2-1 0 0,1-1 1 0 0,-1 1 0 0 0,1 0-1 0 0,1 1 1 0 0,-1 0-1 0 0,1 1 1 0 0,-11 18 0 0 0,15-22-55 0 0,0 0 1 0 0,1 1-1 0 0,0 0 1 0 0,0 0 0 0 0,1 0-1 0 0,-1 0 1 0 0,2 0-1 0 0,-1 0 1 0 0,1 1-1 0 0,-1 11 1 0 0,2-13 11 0 0,1-1 1 0 0,0 0 0 0 0,-1 0 0 0 0,2 0-1 0 0,-1 0 1 0 0,0 0 0 0 0,1 0-1 0 0,0 0 1 0 0,0 0 0 0 0,1 0-1 0 0,-1-1 1 0 0,1 1 0 0 0,0-1-1 0 0,0 0 1 0 0,0 0 0 0 0,6 5-1 0 0,-6-5-140 0 0,1-1-1 0 0,0 0 1 0 0,-1 0-1 0 0,1-1 1 0 0,0 1-1 0 0,1-1 1 0 0,-1 0-1 0 0,0 0 1 0 0,1 0 0 0 0,-1-1-1 0 0,6 2 1 0 0,10 1-6412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7.075"/>
    </inkml:context>
    <inkml:brush xml:id="br0">
      <inkml:brushProperty name="width" value="0.05" units="cm"/>
      <inkml:brushProperty name="height" value="0.05" units="cm"/>
    </inkml:brush>
  </inkml:definitions>
  <inkml:trace contextRef="#ctx0" brushRef="#br0">4 52 4609 0 0,'-3'-6'11610'0'0,"49"-4"-11945"0"0,92-7 0 0 0,-59 9 208 0 0,-64 6 121 0 0,10-2 5 0 0,0 1 0 0 0,0 2 0 0 0,38 2-1 0 0,-59-1 2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7.469"/>
    </inkml:context>
    <inkml:brush xml:id="br0">
      <inkml:brushProperty name="width" value="0.05" units="cm"/>
      <inkml:brushProperty name="height" value="0.05" units="cm"/>
    </inkml:brush>
  </inkml:definitions>
  <inkml:trace contextRef="#ctx0" brushRef="#br0">1 39 8290 0 0,'129'-12'2072'0'0,"-5"8"-2148"0"0,-42 3-305 0 0,122-19 1 0 0,-194 18-3008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14.800"/>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68 4472 3225 0 0,'-7'0'165'0'0,"4"0"820"0"0,-1 0 0 0 0,1 0 0 0 0,0 0 0 0 0,-1 0 0 0 0,1-1 0 0 0,0 1 0 0 0,0-1 0 0 0,-5-1 0 0 0,-4-9 1344 0 0,11 11-2222 0 0,1 0-1 0 0,-1 0 0 0 0,1 0 0 0 0,-1 0 0 0 0,1-1 0 0 0,-1 1 0 0 0,1 0 1 0 0,0-1-1 0 0,-1 1 0 0 0,1 0 0 0 0,-1-1 0 0 0,1 1 0 0 0,0 0 0 0 0,-1-1 1 0 0,1 1-1 0 0,0 0 0 0 0,0-1 0 0 0,-1 1 0 0 0,1-1 0 0 0,0 1 1 0 0,0-1-1 0 0,0 1 0 0 0,-1-1 0 0 0,1 1 0 0 0,0-1 0 0 0,0 0 0 0 0,-2-13 46 0 0,0 1-1 0 0,1-1 1 0 0,1 0-1 0 0,0 0 1 0 0,3-21-1 0 0,16-71-416 0 0,-14 83 252 0 0,21-81-18 0 0,4 1-1 0 0,5 1 1 0 0,4 2-1 0 0,78-142 1 0 0,-50 121-65 0 0,96-133 0 0 0,-46 101 71 0 0,6 6-1 0 0,264-242 1 0 0,352-188-123 0 0,-140 189 179 0 0,-526 342-72 0 0,814-450 72 0 0,-535 334-30 0 0,437-137 1 0 0,328 1-128 0 0,-79 119 69 0 0,-710 147 2 0 0,395 10 1 0 0,-444 36-23 0 0,-1 12 0 0 0,385 86 0 0 0,-287-24 33 0 0,-4 17-1 0 0,548 231 1 0 0,-556-166-7 0 0,-8 16 0 0 0,-8 16 0 0 0,478 364 0 0 0,-420-208 37 0 0,-30 32 16 0 0,-336-347-2 0 0,175 218-32 0 0,-26 17 0 0 0,-113-163 47 0 0,64 102 59 0 0,-19 13-27 0 0,-110-207-44 0 0,29 68 95 0 0,33 111 1 0 0,-72-197-188 0 0,1-1 0 0 0,-1 1 1 0 0,1-1-1 0 0,-1 1 0 0 0,1-1 0 0 0,1 0 1 0 0,-1 0-1 0 0,0 0 0 0 0,1 0 1 0 0,0 0-1 0 0,6 6 0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37.834"/>
    </inkml:context>
    <inkml:brush xml:id="br0">
      <inkml:brushProperty name="width" value="0.05" units="cm"/>
      <inkml:brushProperty name="height" value="0.05" units="cm"/>
    </inkml:brush>
  </inkml:definitions>
  <inkml:trace contextRef="#ctx0" brushRef="#br0">0 3 4145 0 0,'5'-1'5113'0'0,"17"0"-5221"0"0,30 4-69 0 0,60 12 1 0 0,-89-11 116 0 0,1 2 0 0 0,-1 0 0 0 0,0 2 1 0 0,40 19-1 0 0,-62-27 72 0 0,0 0-1 0 0,0 1 1 0 0,0-1 0 0 0,0 1 0 0 0,0-1-1 0 0,0 1 1 0 0,0-1 0 0 0,0 1 0 0 0,0-1-1 0 0,-1 1 1 0 0,1 0 0 0 0,0 0 0 0 0,0-1-1 0 0,-1 1 1 0 0,1 0 0 0 0,0 0 0 0 0,-1 0-1 0 0,1 0 1 0 0,-1 0 0 0 0,1 0 0 0 0,-1 0-1 0 0,1 0 1 0 0,-1 0 0 0 0,0 0 0 0 0,1 0-1 0 0,-1 0 1 0 0,0 0 0 0 0,0 0 0 0 0,0 0-1 0 0,0 0 1 0 0,0 0 0 0 0,0 2 0 0 0,-2 0 58 0 0,0 1 1 0 0,0-1 0 0 0,0 0 0 0 0,0 1 0 0 0,-1-1 0 0 0,1 0 0 0 0,-1-1 0 0 0,-3 4-1 0 0,-18 16 948 0 0,-1 0-1 0 0,-1-2 0 0 0,-32 20 0 0 0,-41 15-1589 0 0,59-35-4062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2:52.448"/>
    </inkml:context>
    <inkml:brush xml:id="br0">
      <inkml:brushProperty name="width" value="0.05" units="cm"/>
      <inkml:brushProperty name="height" value="0.05" units="cm"/>
    </inkml:brush>
  </inkml:definitions>
  <inkml:trace contextRef="#ctx0" brushRef="#br0">322 0 1376 0 0,'-9'2'12240'0'0,"-4"8"-8059"0"0,-14 17-5940 0 0,17-17 3114 0 0,-39 33-1176 0 0,-3-2-1 0 0,-68 42 1 0 0,79-56-152 0 0,47-20-174 0 0,2-1 0 0 0,-1 0 0 0 0,1 0 0 0 0,10 7 1 0 0,-14-10 88 0 0,138 86-249 0 0,-111-72 294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04.234"/>
    </inkml:context>
    <inkml:brush xml:id="br0">
      <inkml:brushProperty name="width" value="0.05" units="cm"/>
      <inkml:brushProperty name="height" value="0.05" units="cm"/>
    </inkml:brush>
  </inkml:definitions>
  <inkml:trace contextRef="#ctx0" brushRef="#br0">114 1 9218 0 0,'-1'-1'1891'0'0,"-9"119"-474"0"0,2-41-1588 0 0,4-23 171 0 0,-18 298 0 0 0,21-336-75 0 0,0 16 141 0 0,-7 50 0 0 0,7-74-171 0 0,-1 0 1 0 0,0 0-1 0 0,0 0 1 0 0,-1 0 0 0 0,0-1-1 0 0,0 1 1 0 0,-1-1-1 0 0,0 0 1 0 0,0 0-1 0 0,-1 0 1 0 0,-8 10-1 0 0,7-13-540 0 0,0-3-10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04.551"/>
    </inkml:context>
    <inkml:brush xml:id="br0">
      <inkml:brushProperty name="width" value="0.05" units="cm"/>
      <inkml:brushProperty name="height" value="0.05" units="cm"/>
    </inkml:brush>
  </inkml:definitions>
  <inkml:trace contextRef="#ctx0" brushRef="#br0">0 101 1376 0 0,'2'-5'394'0'0,"0"0"-1"0"0,0 0 0 0 0,0 1 0 0 0,1-1 0 0 0,-1 0 1 0 0,1 1-1 0 0,0 0 0 0 0,1 0 0 0 0,-1 0 0 0 0,1 0 1 0 0,-1 0-1 0 0,1 1 0 0 0,0-1 0 0 0,1 1 1 0 0,-1 0-1 0 0,9-4 0 0 0,11-5-1126 0 0,-12 9 770 0 0,0-1 0 0 0,-1 2-1 0 0,1-1 1 0 0,0 2 0 0 0,0-1-1 0 0,0 2 1 0 0,1 0 0 0 0,-1 0 0 0 0,0 1-1 0 0,0 0 1 0 0,0 1 0 0 0,0 1-1 0 0,-1 0 1 0 0,1 0 0 0 0,-1 1-1 0 0,1 1 1 0 0,16 9 0 0 0,-13-6 26 0 0,0 1 0 0 0,-1 0 0 0 0,0 1 0 0 0,-1 0 1 0 0,0 1-1 0 0,-1 1 0 0 0,0 0 0 0 0,-1 0 0 0 0,0 1 0 0 0,-1 1 1 0 0,0 0-1 0 0,9 19 0 0 0,-16-28 8 0 0,-1-1-1 0 0,0 1 1 0 0,0-1-1 0 0,0 1 1 0 0,-1 0 0 0 0,0 0-1 0 0,0 0 1 0 0,0 0 0 0 0,0 0-1 0 0,-1 0 1 0 0,0 0 0 0 0,0 0-1 0 0,0 0 1 0 0,-1 0-1 0 0,0 0 1 0 0,0 0 0 0 0,0 0-1 0 0,0 0 1 0 0,-1 0 0 0 0,0 0-1 0 0,0-1 1 0 0,0 1 0 0 0,0-1-1 0 0,-1 0 1 0 0,0 1 0 0 0,0-1-1 0 0,0 0 1 0 0,0 0-1 0 0,-1-1 1 0 0,1 1 0 0 0,-5 3-1 0 0,-11 7 592 0 0,-1 0 1 0 0,-1-1-1 0 0,0 0 0 0 0,0-2 0 0 0,-1-1 0 0 0,-1 0 0 0 0,0-2 0 0 0,-39 9 0 0 0,24-8-623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3.795"/>
    </inkml:context>
    <inkml:brush xml:id="br0">
      <inkml:brushProperty name="width" value="0.05" units="cm"/>
      <inkml:brushProperty name="height" value="0.05" units="cm"/>
    </inkml:brush>
  </inkml:definitions>
  <inkml:trace contextRef="#ctx0" brushRef="#br0">31 66 1376 0 0,'0'-4'452'0'0,"-1"1"-1"0"0,1-1 0 0 0,0 0 0 0 0,1 0 0 0 0,-1 0 1 0 0,1 1-1 0 0,-1-1 0 0 0,1 0 0 0 0,0 1 1 0 0,0-1-1 0 0,1 1 0 0 0,-1-1 0 0 0,1 1 1 0 0,0-1-1 0 0,0 1 0 0 0,3-4 0 0 0,-5 14 4305 0 0,-4 30-2816 0 0,-14 77-1204 0 0,-4 31 584 0 0,19-118-1147 0 0,2 0 0 0 0,1 0 1 0 0,4 37-1 0 0,0-43-185 0 0,-3-20-36 0 0,-1-2 36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5.774"/>
    </inkml:context>
    <inkml:brush xml:id="br0">
      <inkml:brushProperty name="width" value="0.05" units="cm"/>
      <inkml:brushProperty name="height" value="0.05" units="cm"/>
    </inkml:brush>
  </inkml:definitions>
  <inkml:trace contextRef="#ctx0" brushRef="#br0">296 0 9674 0 0,'-3'1'390'0'0,"-1"0"-1"0"0,1 0 1 0 0,-1 1 0 0 0,1-1-1 0 0,0 1 1 0 0,0 0 0 0 0,0 0-1 0 0,0 0 1 0 0,0 0 0 0 0,0 0-1 0 0,-3 3 1 0 0,-11 8-12 0 0,-17 4-41 0 0,0-2 0 0 0,-1-1 0 0 0,-68 17-1 0 0,102-31-335 0 0,-1 0 0 0 0,0 1 0 0 0,0-1 0 0 0,1 1 0 0 0,-1-1 0 0 0,0 1 0 0 0,1 0 0 0 0,-1-1 0 0 0,1 1 0 0 0,-1 0 0 0 0,1 0 0 0 0,-1 0 0 0 0,1 0 0 0 0,-1 0 0 0 0,1 1 0 0 0,0-1 0 0 0,0 0 0 0 0,0 1 0 0 0,-2 1 0 0 0,3-1 0 0 0,0-1 0 0 0,0 1 0 0 0,0-1 0 0 0,0 1 0 0 0,0-1 0 0 0,0 1 0 0 0,1-1-1 0 0,-1 1 1 0 0,0-1 0 0 0,1 0 0 0 0,-1 1 0 0 0,1-1 0 0 0,0 1 0 0 0,-1-1-1 0 0,1 0 1 0 0,0 0 0 0 0,0 1 0 0 0,0-1 0 0 0,0 0 0 0 0,0 0 0 0 0,0 0 0 0 0,1 1-1 0 0,11 12-67 0 0,1-1 0 0 0,0-1 0 0 0,1 0 0 0 0,0-1 0 0 0,1 0 0 0 0,30 14 0 0 0,-36-20 0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6.122"/>
    </inkml:context>
    <inkml:brush xml:id="br0">
      <inkml:brushProperty name="width" value="0.05" units="cm"/>
      <inkml:brushProperty name="height" value="0.05" units="cm"/>
    </inkml:brush>
  </inkml:definitions>
  <inkml:trace contextRef="#ctx0" brushRef="#br0">0 45 10594 0 0,'1'-1'16'0'0,"-1"1"-1"0"0,1 0 0 0 0,-1-1 1 0 0,1 1-1 0 0,-1 0 1 0 0,1 0-1 0 0,0-1 0 0 0,-1 1 1 0 0,1 0-1 0 0,-1 0 1 0 0,1 0-1 0 0,-1-1 1 0 0,1 1-1 0 0,0 0 0 0 0,-1 0 1 0 0,1 0-1 0 0,-1 0 1 0 0,1 0-1 0 0,0 0 0 0 0,-1 0 1 0 0,1 1-1 0 0,0-1 1 0 0,27 1-308 0 0,-20-1 316 0 0,11 2 51 0 0,1-2 1 0 0,-1-1-1 0 0,1 0 1 0 0,-1-1-1 0 0,1-1 1 0 0,-1-1-1 0 0,0-1 1 0 0,0-1-1 0 0,19-8 1 0 0,-23 6-190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6.483"/>
    </inkml:context>
    <inkml:brush xml:id="br0">
      <inkml:brushProperty name="width" value="0.05" units="cm"/>
      <inkml:brushProperty name="height" value="0.05" units="cm"/>
    </inkml:brush>
  </inkml:definitions>
  <inkml:trace contextRef="#ctx0" brushRef="#br0">79 1 3225 0 0,'0'0'169'0'0,"0"0"0"0"0,-1 0 0 0 0,1 0 1 0 0,0 0-1 0 0,-1 0 0 0 0,1-1 0 0 0,0 1 1 0 0,-1 0-1 0 0,1 0 0 0 0,0 0 0 0 0,-1 0 1 0 0,1 0-1 0 0,0 0 0 0 0,-1 0 0 0 0,1 0 1 0 0,0 0-1 0 0,-1 0 0 0 0,1 0 0 0 0,0 1 1 0 0,-1-1-1 0 0,1 0 0 0 0,0 0 0 0 0,-1 0 1 0 0,1 0-1 0 0,0 0 0 0 0,-1 1 0 0 0,1-1 1 0 0,0 0-1 0 0,0 0 0 0 0,-1 1 0 0 0,1-1 1 0 0,0 0-1 0 0,0 0 0 0 0,0 1 0 0 0,-1-1 1 0 0,1 0-1 0 0,0 0 0 0 0,0 1 0 0 0,0-1 1 0 0,0 0-1 0 0,-1 1 0 0 0,-7 16 1232 0 0,7-15-966 0 0,-10 24-233 0 0,1 1 0 0 0,1 1-1 0 0,1 0 1 0 0,2 0-1 0 0,0 0 1 0 0,3 1 0 0 0,0-1-1 0 0,1 1 1 0 0,2 0-1 0 0,5 41 1 0 0,-3-54-5363 0 0</inkml:trace>
  <inkml:trace contextRef="#ctx0" brushRef="#br0" timeOffset="1">248 263 7370 0 0,'1'4'277'0'0,"0"-1"0"0"0,0 0 0 0 0,-1 1 1 0 0,1-1-1 0 0,-1 1 0 0 0,0-1 1 0 0,0 1-1 0 0,0-1 0 0 0,0 1 1 0 0,0-1-1 0 0,-2 5 0 0 0,-10 38 2245 0 0,12-44-2442 0 0,-3 6 56 0 0,1 0 1 0 0,-2 1 0 0 0,1-1-1 0 0,-1 0 1 0 0,-1-1-1 0 0,0 1 1 0 0,0-1-1 0 0,0 0 1 0 0,0 0 0 0 0,-1 0-1 0 0,-1-1 1 0 0,1 0-1 0 0,-1 0 1 0 0,0 0 0 0 0,0-1-1 0 0,-10 5 1 0 0,-2-2-219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7.991"/>
    </inkml:context>
    <inkml:brush xml:id="br0">
      <inkml:brushProperty name="width" value="0.05" units="cm"/>
      <inkml:brushProperty name="height" value="0.05" units="cm"/>
    </inkml:brush>
  </inkml:definitions>
  <inkml:trace contextRef="#ctx0" brushRef="#br0">1 67 6913 0 0,'41'-15'5218'0'0,"-16"10"-3916"0"0,34-2 1 0 0,-44 6-1152 0 0,1 0 0 0 0,-1-1 0 0 0,1-1 0 0 0,-1-1 0 0 0,0 0 0 0 0,19-8 0 0 0,-23 4-325 0 0,-7 4 94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8.375"/>
    </inkml:context>
    <inkml:brush xml:id="br0">
      <inkml:brushProperty name="width" value="0.05" units="cm"/>
      <inkml:brushProperty name="height" value="0.05" units="cm"/>
    </inkml:brush>
  </inkml:definitions>
  <inkml:trace contextRef="#ctx0" brushRef="#br0">48 28 2761 0 0,'7'-27'7312'0'0,"-7"41"-5959"0"0,-27 188 3920 0 0,16-138-4513 0 0,-6 121 1 0 0,18-170-748 0 0,1-9-105 0 0,0-6-271 0 0,0-4 69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15.417"/>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0 10594 0 0,'2'1'54'0'0,"0"0"0"0"0,0-1 0 0 0,0 1 0 0 0,0 0 0 0 0,-1 1 0 0 0,1-1 0 0 0,0 0 0 0 0,0 0 0 0 0,-1 1 0 0 0,1-1 0 0 0,0 1 0 0 0,1 2 0 0 0,5 4-149 0 0,395 302-839 0 0,-282-222 997 0 0,-84-61-63 0 0,-34-25 0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0:58.730"/>
    </inkml:context>
    <inkml:brush xml:id="br0">
      <inkml:brushProperty name="width" value="0.05" units="cm"/>
      <inkml:brushProperty name="height" value="0.05" units="cm"/>
    </inkml:brush>
  </inkml:definitions>
  <inkml:trace contextRef="#ctx0" brushRef="#br0">214 22 4609 0 0,'1'-2'404'0'0,"-1"1"0"0"0,1 0 0 0 0,-1 0 1 0 0,0-1-1 0 0,0 1 0 0 0,0 0 0 0 0,0 0 0 0 0,0-1 0 0 0,0 1 1 0 0,0 0-1 0 0,0 0 0 0 0,-1-3 0 0 0,1 4-261 0 0,0 0 0 0 0,0-1 0 0 0,-1 1-1 0 0,1 0 1 0 0,0 0 0 0 0,0 0 0 0 0,0-1 0 0 0,-1 1 0 0 0,1 0-1 0 0,0 0 1 0 0,0 0 0 0 0,-1 0 0 0 0,1 0 0 0 0,0-1 0 0 0,-1 1 0 0 0,1 0-1 0 0,0 0 1 0 0,0 0 0 0 0,-1 0 0 0 0,1 0 0 0 0,0 0 0 0 0,-1 0-1 0 0,1 0 1 0 0,0 0 0 0 0,0 0 0 0 0,-1 0 0 0 0,1 0 0 0 0,0 1-1 0 0,-1-1 1 0 0,1 0 0 0 0,0 0 0 0 0,0 0 0 0 0,-1 0 0 0 0,-30 22 5279 0 0,20-13-6096 0 0,4-4 731 0 0,-68 47 384 0 0,64-45-792 0 0,-1-1 0 0 0,0 0-1 0 0,0-1 1 0 0,-22 7-1 0 0,35-12 293 0 0,1 1 0 0 0,-1-1 0 0 0,1 0 0 0 0,-1 1 0 0 0,1-1 0 0 0,-1 1 0 0 0,1-1 0 0 0,-1 1 0 0 0,0 0 0 0 0,1 0 0 0 0,-1 0 0 0 0,0-1 0 0 0,0 1 0 0 0,1 0 0 0 0,-1 1 0 0 0,1 0 0 0 0,29 29-1435 0 0,-2-3 713 0 0,-12-15 786 0 0,1-2 0 0 0,0 0 0 0 0,0-1 0 0 0,2-1-1 0 0,-1-1 1 0 0,1-1 0 0 0,0 0 0 0 0,0-2 0 0 0,1 0 0 0 0,26 2 0 0 0,-19-4-59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0.646"/>
    </inkml:context>
    <inkml:brush xml:id="br0">
      <inkml:brushProperty name="width" value="0.05" units="cm"/>
      <inkml:brushProperty name="height" value="0.05" units="cm"/>
    </inkml:brush>
  </inkml:definitions>
  <inkml:trace contextRef="#ctx0" brushRef="#br0">765 231 3225 0 0,'-9'21'10531'0'0,"-14"11"-8104"0"0,11-16-2413 0 0,-2 0-1 0 0,-17 15 0 0 0,10-15 34 0 0,-1-1 0 0 0,0-1-1 0 0,-1-1 1 0 0,-1 0-1 0 0,0-2 1 0 0,-1-1 0 0 0,0-1-1 0 0,0-1 1 0 0,-1-1-1 0 0,0-2 1 0 0,0 0-1 0 0,-1-2 1 0 0,-38 1 0 0 0,45-5-47 0 0,0 0 0 0 0,1-2 0 0 0,-1 0 0 0 0,1-1 0 0 0,-32-11 0 0 0,39 11 0 0 0,1-1 0 0 0,-1 0 0 0 0,1-1 0 0 0,0 0 0 0 0,0 0 0 0 0,1-1 0 0 0,0-1 0 0 0,0 0 0 0 0,1 0 0 0 0,-9-10 0 0 0,16 15-1 0 0,0 1 1 0 0,0-1 0 0 0,0 1 0 0 0,0-1 0 0 0,1 0 0 0 0,-1 0 0 0 0,1 0 0 0 0,0 0-1 0 0,0 0 1 0 0,0 0 0 0 0,0 0 0 0 0,0 0 0 0 0,1-1 0 0 0,-1 1 0 0 0,1 0 0 0 0,0 0-1 0 0,0-1 1 0 0,0 1 0 0 0,1-3 0 0 0,0 1-2 0 0,1 0 1 0 0,0 1-1 0 0,-1-1 0 0 0,2 1 0 0 0,-1-1 1 0 0,0 1-1 0 0,1 0 0 0 0,0 0 1 0 0,0 0-1 0 0,0 0 0 0 0,5-4 0 0 0,6-4-17 0 0,1 0 0 0 0,1 1 0 0 0,-1 0 0 0 0,2 1 0 0 0,22-10 0 0 0,-14 9-8 0 0,1 2-1 0 0,0 0 0 0 0,0 2 1 0 0,1 0-1 0 0,46-4 0 0 0,142 3-110 0 0,-73 5 86 0 0,-96 1 40 0 0,4 0-6 0 0,0-1 1 0 0,85-19 0 0 0,-127 21 16 0 0,0-1 1 0 0,0-1-1 0 0,0 0 0 0 0,0 0 0 0 0,0 0 0 0 0,-1-1 0 0 0,1 0 1 0 0,-1 0-1 0 0,0-1 0 0 0,-1 0 0 0 0,1 0 0 0 0,7-8 0 0 0,-14 12 3 0 0,1 1-1 0 0,-1 0 0 0 0,0-1 0 0 0,1 1 0 0 0,-1 0 0 0 0,0-1 0 0 0,0 1 0 0 0,1-1 1 0 0,-1 1-1 0 0,0-1 0 0 0,0 1 0 0 0,0 0 0 0 0,0-1 0 0 0,0 1 0 0 0,0-1 0 0 0,0 1 0 0 0,0-1 1 0 0,0 1-1 0 0,0-1 0 0 0,0 1 0 0 0,0-1 0 0 0,0 1 0 0 0,0-1 0 0 0,0 1 0 0 0,0-1 1 0 0,0 1-1 0 0,0 0 0 0 0,-1-1 0 0 0,1 1 0 0 0,0-1 0 0 0,-15-8 61 0 0,-18 4-160 0 0,15 7-548 0 0,1 0 1 0 0,0 1-1 0 0,0 1 0 0 0,1 0 0 0 0,-1 2 0 0 0,-18 8 1 0 0,5 0-561 0 0,-1 2 1 0 0,-32 22 0 0 0,55-32 1224 0 0,0 1 0 0 0,1 0 1 0 0,0 0-1 0 0,0 1 1 0 0,0 0-1 0 0,1 0 0 0 0,0 1 1 0 0,0-1-1 0 0,1 1 1 0 0,-7 18-1 0 0,-3 10 61 0 0,-13 56 0 0 0,27-88-80 0 0,-67 350 599 0 0,32-142 238 0 0,30-182-790 0 0,-49 213 219 0 0,45-208-87 0 0,-2-2 0 0 0,-1 1 0 0 0,-2-2 0 0 0,-33 56-1 0 0,37-72 230 0 0,-1-1 0 0 0,-1-1 1 0 0,0 0-1 0 0,-27 24 0 0 0,34-34-191 0 0,-1 0 1 0 0,0 0 0 0 0,0-1 0 0 0,0 0 0 0 0,-1 0 0 0 0,-8 3-1 0 0,11-6-133 0 0,1 1 0 0 0,0-1 0 0 0,0-1 0 0 0,-1 1 0 0 0,1 0 0 0 0,-1-1 0 0 0,1 0 0 0 0,-1 0-1 0 0,1 0 1 0 0,0-1 0 0 0,-1 0 0 0 0,-5-1 0 0 0,-9-7-1071 0 0,1-5-4306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1.042"/>
    </inkml:context>
    <inkml:brush xml:id="br0">
      <inkml:brushProperty name="width" value="0.05" units="cm"/>
      <inkml:brushProperty name="height" value="0.05" units="cm"/>
    </inkml:brush>
  </inkml:definitions>
  <inkml:trace contextRef="#ctx0" brushRef="#br0">1 164 6449 0 0,'1'-1'79'0'0,"0"0"-1"0"0,0-1 1 0 0,0 1-1 0 0,1 0 1 0 0,-1 0-1 0 0,0 0 1 0 0,1 0-1 0 0,-1 0 1 0 0,0 1-1 0 0,1-1 1 0 0,0 0-1 0 0,-1 1 1 0 0,1-1-1 0 0,-1 1 1 0 0,1-1-1 0 0,-1 1 1 0 0,1 0-1 0 0,2 0 1 0 0,1-2 199 0 0,150-34 2684 0 0,-2 2-1904 0 0,-127 26-1057 0 0,0-1 1 0 0,0-1 0 0 0,40-23-1 0 0,-66 33-1 0 0,19-12-136 0 0,-14 7 79 0 0,-13 4 56 0 0,2 2 1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1.421"/>
    </inkml:context>
    <inkml:brush xml:id="br0">
      <inkml:brushProperty name="width" value="0.05" units="cm"/>
      <inkml:brushProperty name="height" value="0.05" units="cm"/>
    </inkml:brush>
  </inkml:definitions>
  <inkml:trace contextRef="#ctx0" brushRef="#br0">73 0 8754 0 0,'-1'0'221'0'0,"0"1"-1"0"0,0-1 1 0 0,0 0 0 0 0,0 1 0 0 0,0-1 0 0 0,1 1-1 0 0,-1-1 1 0 0,0 1 0 0 0,0-1 0 0 0,0 1 0 0 0,0 0-1 0 0,1-1 1 0 0,-1 1 0 0 0,0 0 0 0 0,1 0 0 0 0,-1-1-1 0 0,0 1 1 0 0,1 0 0 0 0,-1 0 0 0 0,1 0 0 0 0,-1 0-1 0 0,1 0 1 0 0,0 0 0 0 0,-1 0 0 0 0,1 1 0 0 0,-9 31 88 0 0,8-23 0 0 0,-38 185-472 0 0,33-172 96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3.030"/>
    </inkml:context>
    <inkml:brush xml:id="br0">
      <inkml:brushProperty name="width" value="0.05" units="cm"/>
      <inkml:brushProperty name="height" value="0.05" units="cm"/>
    </inkml:brush>
  </inkml:definitions>
  <inkml:trace contextRef="#ctx0" brushRef="#br0">144 54 3681 0 0,'2'-54'5649'0'0,"-4"63"-1874"0"0,-6 8-2433 0 0,2-5-626 0 0,-21 51 1010 0 0,4-14-1549 0 0,3 0-1 0 0,1 1 1 0 0,-19 86 0 0 0,37-125-204 0 0,0 0 1 0 0,0 1-1 0 0,1-1 1 0 0,1 0 0 0 0,-1 1-1 0 0,2-1 1 0 0,0 0-1 0 0,0 1 1 0 0,1-1 0 0 0,0 0-1 0 0,1-1 1 0 0,7 14-1 0 0,-8-18-45 0 0,0 0 0 0 0,0 0 0 0 0,1-1-1 0 0,0 1 1 0 0,0-1 0 0 0,1 0 0 0 0,-1 0-1 0 0,1 0 1 0 0,0 0 0 0 0,1-1 0 0 0,-1 0 0 0 0,1 0-1 0 0,0 0 1 0 0,0-1 0 0 0,0 0 0 0 0,0 0-1 0 0,0-1 1 0 0,1 0 0 0 0,-1 0 0 0 0,1 0 0 0 0,11 1-1 0 0,9-2-5548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4.022"/>
    </inkml:context>
    <inkml:brush xml:id="br0">
      <inkml:brushProperty name="width" value="0.05" units="cm"/>
      <inkml:brushProperty name="height" value="0.05" units="cm"/>
    </inkml:brush>
  </inkml:definitions>
  <inkml:trace contextRef="#ctx0" brushRef="#br0">582 198 1376 0 0,'0'0'80'0'0,"1"0"-1"0"0,-1 0 0 0 0,1 0 0 0 0,-1 1 1 0 0,1-1-1 0 0,-1 0 0 0 0,0 0 1 0 0,1 1-1 0 0,-1-1 0 0 0,1 0 1 0 0,-1 0-1 0 0,0 1 0 0 0,1-1 1 0 0,-1 0-1 0 0,1 1 0 0 0,-1-1 0 0 0,0 1 1 0 0,0-1-1 0 0,1 0 0 0 0,-1 1 1 0 0,0-1-1 0 0,0 1 0 0 0,1-1 1 0 0,-1 1-1 0 0,0-1 0 0 0,0 1 0 0 0,0-1 1 0 0,0 1-1 0 0,0-1 0 0 0,0 1 1 0 0,0-1-1 0 0,0 1 0 0 0,0-1 1 0 0,0 1-1 0 0,0-1 0 0 0,0 1 0 0 0,0 0 1 0 0,-4 18 2768 0 0,1-11-2364 0 0,0 0 0 0 0,-1-1 0 0 0,0 1 0 0 0,-1-1 0 0 0,0 0 0 0 0,0 0 0 0 0,0-1 1 0 0,-1 1-1 0 0,0-1 0 0 0,0 0 0 0 0,-1-1 0 0 0,0 1 0 0 0,0-2 0 0 0,0 1 0 0 0,0-1 1 0 0,-11 5-1 0 0,2-1-140 0 0,0-2 0 0 0,-1 0 0 0 0,1 0 0 0 0,-1-2 0 0 0,0 0 0 0 0,-1-1 0 0 0,-18 1 0 0 0,17-4-223 0 0,0-1 0 0 0,0 0 0 0 0,-1-1 0 0 0,1-1-1 0 0,1-1 1 0 0,-1-1 0 0 0,-32-12 0 0 0,41 13-379 0 0,0 0 0 0 0,0-1 0 0 0,1 0 0 0 0,-1 0 0 0 0,1-1 0 0 0,0-1 0 0 0,1 1 0 0 0,0-1-1 0 0,0-1 1 0 0,0 1 0 0 0,1-2 0 0 0,0 1 0 0 0,1-1 0 0 0,-1 0 0 0 0,-5-12 0 0 0,11 20 225 0 0,0-1 0 0 0,0 1 0 0 0,1-1 1 0 0,-1 0-1 0 0,0 1 0 0 0,1-1 0 0 0,0 0 0 0 0,-1 1 1 0 0,1-1-1 0 0,0 0 0 0 0,0 0 0 0 0,0 1 0 0 0,0-1 1 0 0,0 0-1 0 0,0 0 0 0 0,0 1 0 0 0,0-1 0 0 0,1 0 0 0 0,-1 0 1 0 0,1 1-1 0 0,0-1 0 0 0,-1 0 0 0 0,1 1 0 0 0,0-1 1 0 0,0 1-1 0 0,0-1 0 0 0,0 1 0 0 0,0 0 0 0 0,0-1 1 0 0,0 1-1 0 0,0 0 0 0 0,1 0 0 0 0,-1-1 0 0 0,1 1 1 0 0,-1 0-1 0 0,1 0 0 0 0,-1 1 0 0 0,1-1 0 0 0,-1 0 0 0 0,1 0 1 0 0,0 1-1 0 0,-1-1 0 0 0,1 1 0 0 0,2-1 0 0 0,9-2 46 0 0,1 1 0 0 0,0 0-1 0 0,0 0 1 0 0,21 2 0 0 0,-23 0-79 0 0,225 2-315 0 0,128-6 218 0 0,-331 1 272 0 0,64-13 0 0 0,-86 13-128 0 0,0-1 1 0 0,0 0-1 0 0,0 0 1 0 0,-1-1 0 0 0,1-1-1 0 0,-1 0 1 0 0,0 0-1 0 0,14-12 1 0 0,-24 17-41 0 0,0 1 0 0 0,0-1 1 0 0,0 0-1 0 0,0 0 0 0 0,0 0 0 0 0,0 0 1 0 0,-1 0-1 0 0,1 0 0 0 0,0 0 0 0 0,0 0 1 0 0,-1 0-1 0 0,1 0 0 0 0,-1 0 0 0 0,1 0 1 0 0,-1-1-1 0 0,1 1 0 0 0,-1 0 0 0 0,0 0 1 0 0,0-1-1 0 0,0 1 0 0 0,1 0 1 0 0,-1 0-1 0 0,0-1 0 0 0,0 1 0 0 0,-1 0 1 0 0,1 0-1 0 0,0-1 0 0 0,0 1 0 0 0,-1 0 1 0 0,1 0-1 0 0,0 0 0 0 0,-1-1 0 0 0,1 1 1 0 0,-1 0-1 0 0,0 0 0 0 0,1 0 0 0 0,-1 0 1 0 0,0 0-1 0 0,0 0 0 0 0,0 0 0 0 0,1 0 1 0 0,-1 0-1 0 0,0 1 0 0 0,0-1 1 0 0,0 0-1 0 0,-1 0 0 0 0,0 0 0 0 0,-3-3-609 0 0,-1 1 0 0 0,1 0 0 0 0,0 1-1 0 0,-1-1 1 0 0,1 1 0 0 0,-1 0-1 0 0,0 0 1 0 0,-10-1 0 0 0,7 2 286 0 0,-83-5-1095 0 0,85 6 1525 0 0,0 1 0 0 0,-1-1 0 0 0,1 1 0 0 0,0 0-1 0 0,-1 1 1 0 0,1 0 0 0 0,0 0 0 0 0,0 1 0 0 0,-13 6 0 0 0,16-6 17 0 0,0 0 1 0 0,0 1 0 0 0,0 0 0 0 0,0 0 0 0 0,1 0 0 0 0,-1 0-1 0 0,1 0 1 0 0,1 1 0 0 0,-1 0 0 0 0,0-1 0 0 0,-2 8-1 0 0,-3 9 394 0 0,-7 30 0 0 0,11-36-358 0 0,-82 349 3371 0 0,23-93-2666 0 0,42-186-781 0 0,-30 112 693 0 0,39-160-538 0 0,-1 0 1 0 0,-2-1-1 0 0,-24 40 1 0 0,36-70-95 0 0,-1 0 1 0 0,0-1 0 0 0,0 1 0 0 0,0-1-1 0 0,-1 1 1 0 0,0-1 0 0 0,0-1 0 0 0,-11 9-1 0 0,14-11 26 0 0,-1-1-1 0 0,1 0 0 0 0,-1 1 0 0 0,0-1 1 0 0,0 0-1 0 0,0-1 0 0 0,0 1 1 0 0,0 0-1 0 0,1-1 0 0 0,-1 0 0 0 0,0 0 1 0 0,0 0-1 0 0,0 0 0 0 0,0 0 0 0 0,0 0 1 0 0,0-1-1 0 0,0 1 0 0 0,0-1 1 0 0,0 0-1 0 0,0 0 0 0 0,1 0 0 0 0,-1 0 1 0 0,-3-3-1 0 0,-27-19-116 0 0,14 5-4847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4.510"/>
    </inkml:context>
    <inkml:brush xml:id="br0">
      <inkml:brushProperty name="width" value="0.05" units="cm"/>
      <inkml:brushProperty name="height" value="0.05" units="cm"/>
    </inkml:brush>
  </inkml:definitions>
  <inkml:trace contextRef="#ctx0" brushRef="#br0">0 120 6913 0 0,'64'-4'670'0'0,"0"-2"-1"0"0,110-26 0 0 0,-46 6-212 0 0,-84 19-386 0 0,24-4 2 0 0,103-23 7885 0 0,-172 54-6215 0 0,-2 26-2290 0 0,-12 80 1200 0 0,12-105-714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6.987"/>
    </inkml:context>
    <inkml:brush xml:id="br0">
      <inkml:brushProperty name="width" value="0.05" units="cm"/>
      <inkml:brushProperty name="height" value="0.05" units="cm"/>
    </inkml:brush>
  </inkml:definitions>
  <inkml:trace contextRef="#ctx0" brushRef="#br0">142 1 5985 0 0,'5'-1'5233'0'0,"38"3"-5737"0"0,175 29 926 0 0,-218-31-369 0 0,1 0 0 0 0,-1 0 0 0 0,0 0 0 0 0,0 0 0 0 0,1 0 0 0 0,-1 0 0 0 0,0 0 0 0 0,0 0 0 0 0,1 0 0 0 0,-1 0 0 0 0,0 0 0 0 0,0 0 0 0 0,1 0 0 0 0,-1 1 0 0 0,0-1 0 0 0,0 0 0 0 0,1 0-1 0 0,-1 0 1 0 0,0 0 0 0 0,0 0 0 0 0,0 1 0 0 0,1-1 0 0 0,-1 0 0 0 0,0 0 0 0 0,0 0 0 0 0,0 1 0 0 0,0-1 0 0 0,1 0 0 0 0,-1 0 0 0 0,0 1 0 0 0,0-1 0 0 0,0 0 0 0 0,0 0 0 0 0,0 1 0 0 0,0-1 0 0 0,0 0 0 0 0,0 0 0 0 0,0 1 0 0 0,0-1 0 0 0,0 0 0 0 0,0 0 0 0 0,0 1 0 0 0,0-1 0 0 0,0 0 0 0 0,0 0 0 0 0,0 1 0 0 0,0-1 0 0 0,0 0 0 0 0,0 0 0 0 0,0 1 0 0 0,0-1 0 0 0,-1 0 0 0 0,1 0 0 0 0,0 0 0 0 0,0 1 0 0 0,0-1 0 0 0,0 0 0 0 0,-1 0 0 0 0,1 0 0 0 0,0 1 0 0 0,-1-1 0 0 0,-14 14 2955 0 0,13-13-3396 0 0,-163 105 3785 0 0,117-79-4154 0 0,1 3 1 0 0,-48 39-1 0 0,92-67 547 0 0,-20 20-2680 0 0,11-6-1909 0 0,11-10 1083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7.348"/>
    </inkml:context>
    <inkml:brush xml:id="br0">
      <inkml:brushProperty name="width" value="0.05" units="cm"/>
      <inkml:brushProperty name="height" value="0.05" units="cm"/>
    </inkml:brush>
  </inkml:definitions>
  <inkml:trace contextRef="#ctx0" brushRef="#br0">340 1 11602 0 0,'-29'7'3807'0'0,"-8"6"-1763"0"0,-39 20 1 0 0,-84 57-3243 0 0,123-66-5355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8.609"/>
    </inkml:context>
    <inkml:brush xml:id="br0">
      <inkml:brushProperty name="width" value="0.05" units="cm"/>
      <inkml:brushProperty name="height" value="0.05" units="cm"/>
    </inkml:brush>
  </inkml:definitions>
  <inkml:trace contextRef="#ctx0" brushRef="#br0">1 63 6449 0 0,'4'-5'6463'0'0,"-3"5"-6255"0"0,-1 0 1 0 0,0 0-1 0 0,0 0 1 0 0,1 0-1 0 0,-1 0 1 0 0,1 0-1 0 0,21-6 1126 0 0,24-2-2618 0 0,-44 7 1586 0 0,171-20-431 0 0,-25 3 263 0 0,-111 14-2342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15.765"/>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380 0 13363 0 0,'0'2'91'0'0,"0"0"0"0"0,0 0 0 0 0,-1 0 0 0 0,1 0 0 0 0,0 0 1 0 0,-1 0-1 0 0,1-1 0 0 0,-1 1 0 0 0,0 0 0 0 0,1 0 0 0 0,-3 2 0 0 0,1 1-11 0 0,-19 44 213 0 0,-1-2-1 0 0,-3 0 1 0 0,-50 70-1 0 0,-114 118 934 0 0,151-192-1226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8.985"/>
    </inkml:context>
    <inkml:brush xml:id="br0">
      <inkml:brushProperty name="width" value="0.05" units="cm"/>
      <inkml:brushProperty name="height" value="0.05" units="cm"/>
    </inkml:brush>
  </inkml:definitions>
  <inkml:trace contextRef="#ctx0" brushRef="#br0">56 1 3225 0 0,'-1'0'278'0'0,"0"0"0"0"0,1 0 1 0 0,-1 0-1 0 0,1 0 1 0 0,0 1-1 0 0,-1-1 1 0 0,1 0-1 0 0,-1 0 0 0 0,1 0 1 0 0,-1 1-1 0 0,1-1 1 0 0,-1 0-1 0 0,1 1 0 0 0,0-1 1 0 0,-1 0-1 0 0,1 1 1 0 0,0-1-1 0 0,-1 1 0 0 0,1-1 1 0 0,0 0-1 0 0,-1 1 1 0 0,1 0-1 0 0,-6 17 1171 0 0,1 24-2977 0 0,4-36 2093 0 0,-16 327-311 0 0,7-89 12 0 0,10-234-323 0 0,0-4-52 0 0,0 0 1 0 0,-1 0-1 0 0,1 0 0 0 0,-1 0 1 0 0,-3 10-1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19.336"/>
    </inkml:context>
    <inkml:brush xml:id="br0">
      <inkml:brushProperty name="width" value="0.05" units="cm"/>
      <inkml:brushProperty name="height" value="0.05" units="cm"/>
    </inkml:brush>
  </inkml:definitions>
  <inkml:trace contextRef="#ctx0" brushRef="#br0">0 52 456 0 0,'9'-4'7738'0'0,"12"2"-7068"0"0,-13 2-488 0 0,191-15-843 0 0,42-4 646 0 0,-205 14 15 0 0,-1-2 0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1.326"/>
    </inkml:context>
    <inkml:brush xml:id="br0">
      <inkml:brushProperty name="width" value="0.05" units="cm"/>
      <inkml:brushProperty name="height" value="0.05" units="cm"/>
    </inkml:brush>
  </inkml:definitions>
  <inkml:trace contextRef="#ctx0" brushRef="#br0">4 0 4145 0 0,'0'0'319'0'0,"-1"34"12044"0"0,-1 18-9645 0 0,1-12-3638 0 0,6 54 0 0 0,-3-82-496 0 0,1-2-4463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1.678"/>
    </inkml:context>
    <inkml:brush xml:id="br0">
      <inkml:brushProperty name="width" value="0.05" units="cm"/>
      <inkml:brushProperty name="height" value="0.05" units="cm"/>
    </inkml:brush>
  </inkml:definitions>
  <inkml:trace contextRef="#ctx0" brushRef="#br0">165 1 12443 0 0,'-3'0'3438'0'0,"-7"2"-2731"0"0,-6 5-949 0 0,-1 1 0 0 0,1 1 0 0 0,1 0 0 0 0,0 1 1 0 0,0 1-1 0 0,-22 21 0 0 0,35-30 203 0 0,0-1 0 0 0,1 0-1 0 0,-1 1 1 0 0,1 0 0 0 0,-1-1-1 0 0,1 1 1 0 0,0 0 0 0 0,0 0-1 0 0,0 0 1 0 0,0 0 0 0 0,0 0-1 0 0,0 0 1 0 0,0 0 0 0 0,0 0-1 0 0,1 0 1 0 0,-1 0 0 0 0,1 0-1 0 0,-1 5 1 0 0,2-5-67 0 0,-1-1 0 0 0,1 1 1 0 0,0 0-1 0 0,-1-1 0 0 0,1 1 1 0 0,0 0-1 0 0,0-1 0 0 0,0 1 0 0 0,0-1 1 0 0,0 1-1 0 0,0-1 0 0 0,1 0 0 0 0,-1 1 1 0 0,0-1-1 0 0,1 0 0 0 0,-1 0 1 0 0,1 0-1 0 0,-1 0 0 0 0,1 0 0 0 0,0 0 1 0 0,-1-1-1 0 0,1 1 0 0 0,2 0 0 0 0,0 1 69 0 0,-1-1-1 0 0,1 0 1 0 0,0 0-1 0 0,0 0 1 0 0,0 0-1 0 0,1-1 1 0 0,-1 1-1 0 0,0-1 0 0 0,0 0 1 0 0,0 0-1 0 0,7-1 1 0 0,4-3-217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2.094"/>
    </inkml:context>
    <inkml:brush xml:id="br0">
      <inkml:brushProperty name="width" value="0.05" units="cm"/>
      <inkml:brushProperty name="height" value="0.05" units="cm"/>
    </inkml:brush>
  </inkml:definitions>
  <inkml:trace contextRef="#ctx0" brushRef="#br0">0 125 8754 0 0,'0'0'1088'0'0,"21"1"-1196"0"0,-17-1 43 0 0,3 1 17 0 0,0-1-1 0 0,1 0 1 0 0,-1 0 0 0 0,1-1 0 0 0,-1 0-1 0 0,0 0 1 0 0,1-1 0 0 0,-1 0 0 0 0,0 0 0 0 0,0-1-1 0 0,0 1 1 0 0,11-8 0 0 0,-7 2 48 0 0</inkml:trace>
  <inkml:trace contextRef="#ctx0" brushRef="#br0" timeOffset="1">177 0 1840 0 0,'-6'3'7848'0'0,"2"4"-5251"0"0,1 13-3875 0 0,2-11 1817 0 0,-18 182-1293 0 0,16-174 700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2.440"/>
    </inkml:context>
    <inkml:brush xml:id="br0">
      <inkml:brushProperty name="width" value="0.05" units="cm"/>
      <inkml:brushProperty name="height" value="0.05" units="cm"/>
    </inkml:brush>
  </inkml:definitions>
  <inkml:trace contextRef="#ctx0" brushRef="#br0">34 1 5985 0 0,'-2'5'3881'0'0,"2"-3"-2713"0"0,-1 3-1056 0 0,0 2-208 0 0,-1 1-48 0 0,-2 4-8 0 0,0 0 80 0 0,0 4 72 0 0,-4 2-104 0 0,0 0 40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3.333"/>
    </inkml:context>
    <inkml:brush xml:id="br0">
      <inkml:brushProperty name="width" value="0.05" units="cm"/>
      <inkml:brushProperty name="height" value="0.05" units="cm"/>
    </inkml:brush>
  </inkml:definitions>
  <inkml:trace contextRef="#ctx0" brushRef="#br0">70 0 7370 0 0,'0'0'3378'0'0,"-2"8"10"0"0,-6 29-3200 0 0,-37 137 667 0 0,31-146-2079 0 0,15-36 784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3.716"/>
    </inkml:context>
    <inkml:brush xml:id="br0">
      <inkml:brushProperty name="width" value="0.05" units="cm"/>
      <inkml:brushProperty name="height" value="0.05" units="cm"/>
    </inkml:brush>
  </inkml:definitions>
  <inkml:trace contextRef="#ctx0" brushRef="#br0">0 50 2016 0 0,'1'-2'39'0'0,"11"-16"2328"0"0,-4 17-854 0 0,0 11-639 0 0,1 10 476 0 0,-1 1 0 0 0,9 39 0 0 0,-11-36-956 0 0,17 44-1 0 0,-22-67-384 0 0,12 25-19 0 0,-13-25 16 0 0,0 0 1 0 0,1 0 0 0 0,-1 0-1 0 0,1-1 1 0 0,-1 1 0 0 0,0 0-1 0 0,1 0 1 0 0,-1-1 0 0 0,1 1 0 0 0,0 0-1 0 0,-1-1 1 0 0,1 1 0 0 0,0 0-1 0 0,-1-1 1 0 0,1 1 0 0 0,0-1-1 0 0,0 1 1 0 0,-1-1 0 0 0,1 0-1 0 0,0 1 1 0 0,0-1 0 0 0,0 0-1 0 0,0 1 1 0 0,-1-1 0 0 0,2 0 0 0 0,2-3 223 0 0,-1 0 0 0 0,-1 0 0 0 0,1-1 0 0 0,0 1 0 0 0,-1-1 0 0 0,0 0 0 0 0,0 0 0 0 0,0 0 0 0 0,3-7 0 0 0,-1 2 333 0 0,38-94 2960 0 0,4-4-5207 0 0,-40 95-4267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4.081"/>
    </inkml:context>
    <inkml:brush xml:id="br0">
      <inkml:brushProperty name="width" value="0.05" units="cm"/>
      <inkml:brushProperty name="height" value="0.05" units="cm"/>
    </inkml:brush>
  </inkml:definitions>
  <inkml:trace contextRef="#ctx0" brushRef="#br0">2 1 6913 0 0,'-2'-1'6474'0'0,"3"3"-6456"0"0,0-1 1 0 0,0 1 0 0 0,0 0-1 0 0,-1-1 1 0 0,1 1-1 0 0,0 0 1 0 0,-1 0-1 0 0,0-1 1 0 0,1 1-1 0 0,-1 0 1 0 0,0 0-1 0 0,0 2 1 0 0,1 6 7 0 0,7 87 780 0 0,-2-15-615 0 0,-2-63-367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4.449"/>
    </inkml:context>
    <inkml:brush xml:id="br0">
      <inkml:brushProperty name="width" value="0.05" units="cm"/>
      <inkml:brushProperty name="height" value="0.05" units="cm"/>
    </inkml:brush>
  </inkml:definitions>
  <inkml:trace contextRef="#ctx0" brushRef="#br0">259 0 10138 0 0,'0'0'778'0'0,"-1"0"-362"0"0,-8 1 1564 0 0,0 0-1 0 0,0 0 1 0 0,-18 4 0 0 0,-55 25-3646 0 0,15-4-2007 0 0,55-23 2651 0 0,8-2 709 0 0,0-1 1 0 0,0 2 0 0 0,0-1 0 0 0,0 0-1 0 0,0 1 1 0 0,0 0 0 0 0,0 0 0 0 0,-6 4-1 0 0,10-5 305 0 0,0-1-1 0 0,0 1 0 0 0,0-1 0 0 0,0 1 0 0 0,0-1 0 0 0,0 1 0 0 0,0-1 0 0 0,0 1 0 0 0,1-1 0 0 0,-1 1 0 0 0,0-1 0 0 0,0 1 0 0 0,0-1 0 0 0,1 1 0 0 0,-1-1 0 0 0,0 0 0 0 0,0 1 0 0 0,1-1 0 0 0,-1 1 0 0 0,1-1 1 0 0,-1 0-1 0 0,0 1 0 0 0,1-1 0 0 0,-1 0 0 0 0,1 0 0 0 0,-1 1 0 0 0,0-1 0 0 0,1 0 0 0 0,0 0 0 0 0,16 12-264 0 0,-16-12 257 0 0,15 9 66 0 0,1 0 0 0 0,0-2 0 0 0,0 0 0 0 0,0 0 0 0 0,1-2 0 0 0,0 0 0 0 0,24 2 0 0 0,-15-3 46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16.312"/>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0 199 13363 0 0,'18'-1'3536'0'0,"13"-5"-2859"0"0,10-1-777 0 0,946-139 252 0 0,-883 127-1330 0 0,-3-1-4710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5.547"/>
    </inkml:context>
    <inkml:brush xml:id="br0">
      <inkml:brushProperty name="width" value="0.05" units="cm"/>
      <inkml:brushProperty name="height" value="0.05" units="cm"/>
    </inkml:brush>
  </inkml:definitions>
  <inkml:trace contextRef="#ctx0" brushRef="#br0">72 12 4609 0 0,'4'-11'8611'0'0,"-4"11"-8502"0"0,1 0 0 0 0,0 0-1 0 0,-1 0 1 0 0,1 0-1 0 0,-1 0 1 0 0,1 0 0 0 0,0 0-1 0 0,-1 0 1 0 0,1 0 0 0 0,-1 0-1 0 0,1 0 1 0 0,-1 0-1 0 0,1 0 1 0 0,0 0 0 0 0,-1 0-1 0 0,1 1 1 0 0,-1-1-1 0 0,1 0 1 0 0,-1 0 0 0 0,1 1-1 0 0,-1-1 1 0 0,1 0-1 0 0,0 1 1 0 0,22 22-1109 0 0,-13-7 1243 0 0,0 1-1 0 0,-2 0 0 0 0,0 0 1 0 0,-1 1-1 0 0,0 0 0 0 0,-2 0 1 0 0,5 20-1 0 0,-5-11 84 0 0,-2 1 0 0 0,0-1 0 0 0,-2 1 0 0 0,-2 35 0 0 0,0-50-256 0 0,-1 1 0 0 0,-1 0 0 0 0,0 0 0 0 0,0-1 0 0 0,-2 1 0 0 0,0-1 0 0 0,0 0 0 0 0,-1 0-1 0 0,-9 14 1 0 0,3-10-225 0 0,0 0-1 0 0,-2-1 0 0 0,1 0 1 0 0,-2-1-1 0 0,-24 20 0 0 0,4-8-6298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6.437"/>
    </inkml:context>
    <inkml:brush xml:id="br0">
      <inkml:brushProperty name="width" value="0.05" units="cm"/>
      <inkml:brushProperty name="height" value="0.05" units="cm"/>
    </inkml:brush>
  </inkml:definitions>
  <inkml:trace contextRef="#ctx0" brushRef="#br0">353 1 1376 0 0,'-7'7'17387'0'0,"-40"24"-15344"0"0,24-19-2499 0 0,0-1 1 0 0,-1-2-1 0 0,0 0 1 0 0,-1-1-1 0 0,1-2 1 0 0,-1 0-1 0 0,-1-2 1 0 0,1 0-1 0 0,0-2 1 0 0,-29-1-1 0 0,53-1 456 0 0,2 0 11 0 0,0 0 74 0 0,6 1 32 0 0,1 1 0 0 0,-1 0 0 0 0,0 1 0 0 0,0-1 0 0 0,0 1 0 0 0,7 5 0 0 0,7 2-114 0 0,68 20 413 0 0,157 33 1 0 0,-237-61-415 0 0,-1 1-542 0 0,-9-3-48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6.786"/>
    </inkml:context>
    <inkml:brush xml:id="br0">
      <inkml:brushProperty name="width" value="0.05" units="cm"/>
      <inkml:brushProperty name="height" value="0.05" units="cm"/>
    </inkml:brush>
  </inkml:definitions>
  <inkml:trace contextRef="#ctx0" brushRef="#br0">1 1 7834 0 0,'0'0'705'0'0,"15"6"-836"0"0,35 12-751 0 0,2 2 699 0 0,71 16-1 0 0,-59-23 131 0 0,-43-11 53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7.445"/>
    </inkml:context>
    <inkml:brush xml:id="br0">
      <inkml:brushProperty name="width" value="0.05" units="cm"/>
      <inkml:brushProperty name="height" value="0.05" units="cm"/>
    </inkml:brush>
  </inkml:definitions>
  <inkml:trace contextRef="#ctx0" brushRef="#br0">464 25 1376 0 0,'12'-24'17492'0'0,"-32"68"-17239"0"0,-3 0 0 0 0,-1-1 0 0 0,-36 46 0 0 0,46-70-277 0 0,-1-1-1 0 0,-1 0 1 0 0,-1-1-1 0 0,0-1 1 0 0,-2-1 0 0 0,1 0-1 0 0,-2-1 1 0 0,-39 20-1 0 0,55-31-108 0 0,-1-1 1 0 0,0 0-1 0 0,0-1 0 0 0,0 1 1 0 0,0-1-1 0 0,0 0 0 0 0,0 0 0 0 0,0-1 1 0 0,0 1-1 0 0,-1-1 0 0 0,1 0 0 0 0,0-1 1 0 0,0 1-1 0 0,-8-3 0 0 0,9 2-126 0 0,0 0 0 0 0,0-1 0 0 0,0 0 0 0 0,0 0 1 0 0,1 0-1 0 0,-1 0 0 0 0,1-1 0 0 0,-1 1 0 0 0,1-1 0 0 0,0 0 0 0 0,0 0 0 0 0,0 0 0 0 0,0 0 0 0 0,1-1 0 0 0,-1 1 0 0 0,1-1 0 0 0,-4-7 0 0 0,-2-8-154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7.812"/>
    </inkml:context>
    <inkml:brush xml:id="br0">
      <inkml:brushProperty name="width" value="0.05" units="cm"/>
      <inkml:brushProperty name="height" value="0.05" units="cm"/>
    </inkml:brush>
  </inkml:definitions>
  <inkml:trace contextRef="#ctx0" brushRef="#br0">0 94 920 0 0,'2'-8'152'0'0,"1"1"0"0"0,-1 0 0 0 0,1 0 1 0 0,0 1-1 0 0,1-1 0 0 0,0 0 0 0 0,0 1 0 0 0,0 0 0 0 0,9-8 0 0 0,-12 12-22 0 0,1 0 0 0 0,0 0-1 0 0,1 1 1 0 0,-1-1-1 0 0,0 1 1 0 0,0-1 0 0 0,1 1-1 0 0,-1 0 1 0 0,1 0 0 0 0,-1 0-1 0 0,1 0 1 0 0,-1 1 0 0 0,1-1-1 0 0,0 1 1 0 0,-1-1 0 0 0,1 1-1 0 0,-1 0 1 0 0,1 0 0 0 0,0 0-1 0 0,-1 0 1 0 0,1 1 0 0 0,0-1-1 0 0,-1 1 1 0 0,1 0 0 0 0,-1-1-1 0 0,1 1 1 0 0,-1 0 0 0 0,6 3-1 0 0,24 16 918 0 0,-1 2-1 0 0,0 1 0 0 0,-2 1 0 0 0,40 42 1 0 0,-23-22-389 0 0,-41-39-596 0 0,19 17 40 0 0,-1 1 0 0 0,33 42 0 0 0,-49-55-102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9:03:28.162"/>
    </inkml:context>
    <inkml:brush xml:id="br0">
      <inkml:brushProperty name="width" value="0.05" units="cm"/>
      <inkml:brushProperty name="height" value="0.05" units="cm"/>
    </inkml:brush>
  </inkml:definitions>
  <inkml:trace contextRef="#ctx0" brushRef="#br0">0 0 14283 0 0,'0'1'1552'0'0,"0"1"-1552"0"0,0-1 0 0 0,0 0-104 0 0,0 3-56 0 0,2 0 0 0 0,-2 2-8 0 0,1 5 32 0 0,0 0 8 0 0,1 1 0 0 0,0 0 0 0 0,-1 2 128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14:36:36.353"/>
    </inkml:context>
    <inkml:brush xml:id="br0">
      <inkml:brushProperty name="width" value="0.05" units="cm"/>
      <inkml:brushProperty name="height" value="0.05" units="cm"/>
    </inkml:brush>
  </inkml:definitions>
  <inkml:trace contextRef="#ctx0" brushRef="#br0">0 33 6913 0 0,'1'-1'3447'0'0,"0"8"817"0"0,8 99-3689 0 0,-6 108 0 0 0,-3-143-452 0 0,0-70-98 0 0,0-12 739 0 0,0-16-184 0 0,2 0-1 0 0,1 0 0 0 0,1 1 1 0 0,1-1-1 0 0,1 1 1 0 0,1 0-1 0 0,2 1 0 0 0,15-34 1 0 0,-16 45-597 0 0,0 1 0 0 0,0 0 1 0 0,1 0-1 0 0,1 1 0 0 0,0 1 1 0 0,1-1-1 0 0,0 2 0 0 0,0-1 1 0 0,1 2-1 0 0,1-1 0 0 0,13-6 1 0 0,-25 15 9 0 0,0 0 1 0 0,0 1 0 0 0,0-1-1 0 0,0 1 1 0 0,0-1 0 0 0,0 1-1 0 0,0 0 1 0 0,0-1 0 0 0,0 1-1 0 0,0 0 1 0 0,0 0 0 0 0,0 0-1 0 0,0 0 1 0 0,0 0 0 0 0,0 0-1 0 0,0 0 1 0 0,1 0 0 0 0,-1 0-1 0 0,0 0 1 0 0,0 1 0 0 0,0-1-1 0 0,0 0 1 0 0,0 1 0 0 0,0-1-1 0 0,0 1 1 0 0,1 0 0 0 0,0 1-17 0 0,0 0 1 0 0,-1 0 0 0 0,1 0 0 0 0,-1 0-1 0 0,0 0 1 0 0,1 0 0 0 0,-1 0 0 0 0,0 0 0 0 0,0 0-1 0 0,0 0 1 0 0,0 5 0 0 0,2 5-51 0 0,-1 0-1 0 0,0 0 1 0 0,-1 22 0 0 0,-1 12 180 0 0,2 1 1 0 0,13 75 0 0 0,-14-117-108 0 0,-1-1 0 0 0,2 0 0 0 0,-1 1 0 0 0,0-1 0 0 0,1 0 0 0 0,0 0 0 0 0,0 0 0 0 0,0 0 0 0 0,1 0 0 0 0,2 3 0 0 0,-4-6-11 0 0,-1-1 0 0 0,1 0 0 0 0,-1 0 1 0 0,1 0-1 0 0,-1 0 0 0 0,1 0 1 0 0,-1 0-1 0 0,1 0 0 0 0,-1 0 1 0 0,1-1-1 0 0,-1 1 0 0 0,1 0 0 0 0,-1 0 1 0 0,1 0-1 0 0,-1 0 0 0 0,1-1 1 0 0,-1 1-1 0 0,0 0 0 0 0,1-1 0 0 0,-1 1 1 0 0,1 0-1 0 0,-1-1 0 0 0,0 1 1 0 0,1 0-1 0 0,0-1 0 0 0,1-1-1135 0 0,8-6-5975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14:36:42.329"/>
    </inkml:context>
    <inkml:brush xml:id="br0">
      <inkml:brushProperty name="width" value="0.05" units="cm"/>
      <inkml:brushProperty name="height" value="0.05" units="cm"/>
    </inkml:brush>
  </inkml:definitions>
  <inkml:trace contextRef="#ctx0" brushRef="#br0">56 0 3225 0 0,'2'5'7793'0'0,"-2"23"-7191"0"0,-1-1-1 0 0,0 0 1 0 0,-3 0-1 0 0,-9 43 0 0 0,0 0-466 0 0,7-28-96 0 0,-14 69 69 0 0,49-178 1276 0 0,41-67 1 0 0,-59 117-1218 0 0,0 1 0 0 0,1 0 0 0 0,1 1 1 0 0,1 0-1 0 0,0 0 0 0 0,0 2 0 0 0,2 0 1 0 0,0 1-1 0 0,27-17 0 0 0,-42 28-252 0 0,0 1-1 0 0,0-1 1 0 0,0 1-1 0 0,0-1 1 0 0,0 1 0 0 0,0 0-1 0 0,0-1 1 0 0,0 1-1 0 0,0 0 1 0 0,0 0 0 0 0,0 0-1 0 0,0 0 1 0 0,0 0-1 0 0,0 0 1 0 0,2 0-1 0 0,-3 0 61 0 0,1 0 0 0 0,-1 0 0 0 0,1 1 0 0 0,-1-1 0 0 0,1 0 0 0 0,-1 1 0 0 0,1-1-1 0 0,-1 0 1 0 0,0 1 0 0 0,1-1 0 0 0,-1 0 0 0 0,0 1 0 0 0,1-1 0 0 0,-1 1 0 0 0,0-1-1 0 0,1 1 1 0 0,-1-1 0 0 0,0 1 0 0 0,0-1 0 0 0,1 1 0 0 0,-1 0 0 0 0,1 3-12 0 0,0 1 1 0 0,-1 0-1 0 0,0-1 1 0 0,0 1-1 0 0,-1 8 1 0 0,1-7-66 0 0,-2 15 123 0 0,-1 0 1 0 0,-8 26 0 0 0,7-34 1 0 0,1 0 0 0 0,0 0 0 0 0,1 1 0 0 0,0-1 0 0 0,1 1 0 0 0,0-1 0 0 0,2 1 0 0 0,1 16 0 0 0,-2-28-26 0 0,1 0 0 0 0,-1 0 0 0 0,1 0 0 0 0,-1-1 0 0 0,1 1 0 0 0,0 0 0 0 0,-1 0 0 0 0,1 0 0 0 0,0-1 0 0 0,0 1 0 0 0,1 0 0 0 0,1 2 0 0 0,2-1-190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14:36:47.821"/>
    </inkml:context>
    <inkml:brush xml:id="br0">
      <inkml:brushProperty name="width" value="0.05" units="cm"/>
      <inkml:brushProperty name="height" value="0.05" units="cm"/>
    </inkml:brush>
  </inkml:definitions>
  <inkml:trace contextRef="#ctx0" brushRef="#br0">0 0 5529 0 0,'0'0'423'0'0,"0"1"-278"0"0,1 10-141 0 0,1 1 0 0 0,-1 0 0 0 0,2-1-1 0 0,4 13 1 0 0,1 9-7 0 0,13 51 1394 0 0,-13-54-465 0 0,-1 0 0 0 0,-1 1 0 0 0,-1 0 0 0 0,0 32 1 0 0,-9-91 6449 0 0,3 23-7276 0 0,0 1-1 0 0,0-1 0 0 0,0 0 0 0 0,1 0 0 0 0,-1 0 1 0 0,1 1-1 0 0,0-1 0 0 0,2-6 0 0 0,2-8-147 0 0,1 0 0 0 0,2 1 0 0 0,0 0 0 0 0,0 0 0 0 0,18-28 0 0 0,-18 35 19 0 0,0 0 1 0 0,1 0-1 0 0,1 1 0 0 0,-1 0 0 0 0,2 1 0 0 0,-1 0 1 0 0,1 0-1 0 0,1 1 0 0 0,13-9 0 0 0,-23 17 29 0 0,-1-1 0 0 0,1 1 0 0 0,-1-1 0 0 0,1 1 0 0 0,-1-1 0 0 0,1 1-1 0 0,-1 0 1 0 0,1-1 0 0 0,0 1 0 0 0,-1 0 0 0 0,1 0 0 0 0,-1-1 0 0 0,1 1 0 0 0,0 0-1 0 0,-1 0 1 0 0,1 0 0 0 0,0 0 0 0 0,-1 0 0 0 0,1 0 0 0 0,0 0 0 0 0,-1 0 0 0 0,1 0-1 0 0,0 0 1 0 0,-1 0 0 0 0,1 1 0 0 0,0-1 0 0 0,-1 0 0 0 0,1 0 0 0 0,-1 1 0 0 0,2-1 0 0 0,-2 2-28 0 0,1 0 1 0 0,0 0 0 0 0,0 0-1 0 0,-1 0 1 0 0,1 0 0 0 0,-1-1-1 0 0,0 1 1 0 0,0 0 0 0 0,0 0-1 0 0,0 3 1 0 0,-2 74-308 0 0,0-56 89 0 0,1 1 0 0 0,3 35 0 0 0,-2-52 217 0 0,1-1 0 0 0,1 1 0 0 0,-1-1 0 0 0,1 1 0 0 0,0-1 0 0 0,1 0 0 0 0,-1 0 0 0 0,1 0-1 0 0,0 0 1 0 0,1-1 0 0 0,0 1 0 0 0,-1-1 0 0 0,8 8 0 0 0,-9-12-16 0 0,0 1 1 0 0,-1-1-1 0 0,1 0 0 0 0,0 0 1 0 0,0 0-1 0 0,-1 0 0 0 0,1-1 1 0 0,0 1-1 0 0,0 0 0 0 0,0-1 1 0 0,0 1-1 0 0,0-1 0 0 0,0 0 1 0 0,0 1-1 0 0,0-1 0 0 0,0 0 1 0 0,0 0-1 0 0,0-1 0 0 0,0 1 1 0 0,1 0-1 0 0,-1-1 1 0 0,-1 1-1 0 0,1-1 0 0 0,0 1 1 0 0,0-1-1 0 0,3-2 0 0 0,15-7-5983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3.192"/>
    </inkml:context>
    <inkml:brush xml:id="br0">
      <inkml:brushProperty name="width" value="0.05" units="cm"/>
      <inkml:brushProperty name="height" value="0.05" units="cm"/>
    </inkml:brush>
  </inkml:definitions>
  <inkml:trace contextRef="#ctx0" brushRef="#br0">7 59 2304 0 0,'-7'-6'17717'0'0,"10"-6"-14907"0"0,6-5-5948 0 0,-3 10 4582 0 0,-5 5-1474 0 0,0 1 1 0 0,0 0 0 0 0,1-1 0 0 0,-1 1 0 0 0,1 0-1 0 0,-1 0 1 0 0,1 0 0 0 0,-1 0 0 0 0,1 0 0 0 0,0 0-1 0 0,-1 1 1 0 0,1-1 0 0 0,0 1 0 0 0,0-1 0 0 0,-1 1-1 0 0,1-1 1 0 0,0 1 0 0 0,0 0 0 0 0,0 0 0 0 0,-1 0-1 0 0,1 0 1 0 0,0 0 0 0 0,0 0 0 0 0,0 0 0 0 0,0 1-1 0 0,-1-1 1 0 0,4 2 0 0 0,1 1-14 0 0,0 1 1 0 0,0 0-1 0 0,-1 0 0 0 0,0 0 1 0 0,1 0-1 0 0,6 9 0 0 0,17 21 19 0 0,-1 1 0 0 0,-2 1 0 0 0,-1 1 0 0 0,19 41 0 0 0,-14-25 16 0 0,30 57-15 0 0,30 48-18 0 0,-79-146 41 0 0,-11-13 0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0.436"/>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0 17 6913 0 0,'0'0'753'0'0,"0"0"-723"0"0,1-1 1 0 0,-1 1-1 0 0,0 0 1 0 0,0 0-1 0 0,0-1 1 0 0,0 1-1 0 0,1 0 1 0 0,-1 0-1 0 0,0 0 1 0 0,0 0-1 0 0,0-1 1 0 0,1 1-1 0 0,-1 0 1 0 0,0 0-1 0 0,0 0 1 0 0,0 0-1 0 0,1 0 1 0 0,-1-1-1 0 0,0 1 1 0 0,0 0-1 0 0,1 0 1 0 0,-1 0-1 0 0,0 0 1 0 0,1 0-1 0 0,-1 0 1 0 0,0 0-1 0 0,0 0 1 0 0,1 0-1 0 0,-1 0 1 0 0,0 0-1 0 0,0 0 1 0 0,1 0-1 0 0,-1 0 1 0 0,0 0-1 0 0,0 1 1 0 0,1-1-1 0 0,-1 0 1 0 0,0 0-1 0 0,15 5-143 0 0,0 0-1 0 0,-1 1 1 0 0,0 0-1 0 0,0 2 0 0 0,25 16 1 0 0,28 16-51 0 0,-49-32 140 0 0,0-1-1 0 0,1 0 1 0 0,-1-1 0 0 0,1-1 0 0 0,28 4 0 0 0,-33-8 25 0 0,-1 0 0 0 0,1-1-1 0 0,-1 0 1 0 0,1-1 0 0 0,-1-1 0 0 0,0 0 0 0 0,1 0 0 0 0,22-9-1 0 0,32-16 37 0 0,-37 13 83 0 0,0 2-1 0 0,1 2 1 0 0,39-9 0 0 0,-61 17-131 0 0,0 1 1 0 0,0 0 0 0 0,0 1-1 0 0,0 0 1 0 0,0 0-1 0 0,0 1 1 0 0,0 0 0 0 0,0 1-1 0 0,0 0 1 0 0,-1 1 0 0 0,1 0-1 0 0,-1 0 1 0 0,1 1-1 0 0,-1 0 1 0 0,10 7 0 0 0,17 12-36 0 0,2-2 0 0 0,0-1 0 0 0,2-2 0 0 0,47 15 0 0 0,-69-28 56 0 0,1 0-1 0 0,0-1 0 0 0,0-1 0 0 0,0-1 0 0 0,1-1 1 0 0,-1 0-1 0 0,0-1 0 0 0,1-1 0 0 0,-1-1 1 0 0,0-1-1 0 0,32-9 0 0 0,20-12 275 0 0,-30 10 665 0 0,49-11-1 0 0,-74 22-832 0 0,0 1 1 0 0,1 0-1 0 0,-1 1 0 0 0,0 1 1 0 0,0 1-1 0 0,27 3 0 0 0,37 11-161 0 0,112 16-94 0 0,-153-27 134 0 0,1-2 0 0 0,77-5-1 0 0,-55-7 40 0 0,-1-2-1 0 0,62-21 1 0 0,50-11 50 0 0,-144 38-69 0 0,1 2-1 0 0,-1 1 0 0 0,1 2 0 0 0,31 2 0 0 0,-18 5-76 0 0,0 2 0 0 0,0 1 0 0 0,78 30 0 0 0,-69-21 26 0 0,96 20 0 0 0,-110-33 44 0 0,-1-2 0 0 0,1-1-1 0 0,50-5 1 0 0,109-21 203 0 0,-82 8 115 0 0,-85 12-250 0 0,1 3 0 0 0,0 0 0 0 0,0 2 1 0 0,0 2-1 0 0,0 0 0 0 0,-1 2 0 0 0,57 17 0 0 0,-42-8-85 0 0,2-2 1 0 0,0-2 0 0 0,0-3-1 0 0,0-1 1 0 0,1-2 0 0 0,0-3-1 0 0,81-7 1 0 0,70-33 119 0 0,-145 25-62 0 0,0 3 0 0 0,110-8 1 0 0,-117 19-83 0 0,1 3 1 0 0,55 9-1 0 0,91 30-80 0 0,-121-26 121 0 0,0-4 0 0 0,0-2 0 0 0,1-4 0 0 0,0-3 0 0 0,0-4 0 0 0,1-2 0 0 0,123-22 0 0 0,-140 14-4 0 0,254-39-2 0 0,-249 44-43 0 0,1 3 0 0 0,124 8 0 0 0,18 13 50 0 0,304-12 0 0 0,-413-14 21 0 0,0-4-1 0 0,-1-5 0 0 0,130-39 1 0 0,-154 38-9 0 0,146-18 1 0 0,76 14-100 0 0,-257 20 59 0 0,110-1 6 0 0,39-4 16 0 0,-164 5-3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3.585"/>
    </inkml:context>
    <inkml:brush xml:id="br0">
      <inkml:brushProperty name="width" value="0.05" units="cm"/>
      <inkml:brushProperty name="height" value="0.05" units="cm"/>
    </inkml:brush>
  </inkml:definitions>
  <inkml:trace contextRef="#ctx0" brushRef="#br0">470 0 8290 0 0,'-6'2'1356'0'0,"0"0"1"0"0,0 1 0 0 0,0-1-1 0 0,1 1 1 0 0,-7 4 0 0 0,-27 23 1218 0 0,-28 43-2882 0 0,53-57 1115 0 0,6-5-682 0 0,-161 199 1010 0 0,147-178-1165 0 0,2 1 1 0 0,0 0 0 0 0,3 2-1 0 0,-27 70 1 0 0,36-77-106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3.950"/>
    </inkml:context>
    <inkml:brush xml:id="br0">
      <inkml:brushProperty name="width" value="0.05" units="cm"/>
      <inkml:brushProperty name="height" value="0.05" units="cm"/>
    </inkml:brush>
  </inkml:definitions>
  <inkml:trace contextRef="#ctx0" brushRef="#br0">17 0 12899 0 0,'-2'1'243'0'0,"-12"5"10091"0"0</inkml:trace>
  <inkml:trace contextRef="#ctx0" brushRef="#br0" timeOffset="1">225 50 19356 0 0,'2'3'2184'0'0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4.857"/>
    </inkml:context>
    <inkml:brush xml:id="br0">
      <inkml:brushProperty name="width" value="0.05" units="cm"/>
      <inkml:brushProperty name="height" value="0.05" units="cm"/>
    </inkml:brush>
  </inkml:definitions>
  <inkml:trace contextRef="#ctx0" brushRef="#br0">4 7 5529 0 0,'-4'0'15988'0'0,"27"1"-13538"0"0,17-1-5378 0 0,-19 0 4240 0 0,156 5-1323 0 0,68-2 12 0 0,-209-5-1 0 0,62-12 0 0 0,-94 14-1442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5.384"/>
    </inkml:context>
    <inkml:brush xml:id="br0">
      <inkml:brushProperty name="width" value="0.05" units="cm"/>
      <inkml:brushProperty name="height" value="0.05" units="cm"/>
    </inkml:brush>
  </inkml:definitions>
  <inkml:trace contextRef="#ctx0" brushRef="#br0">1 11 17052 0 0,'50'1'4522'0'0,"20"-1"-2631"0"0,99-8-4106 0 0,-146 5-5400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5.745"/>
    </inkml:context>
    <inkml:brush xml:id="br0">
      <inkml:brushProperty name="width" value="0.05" units="cm"/>
      <inkml:brushProperty name="height" value="0.05" units="cm"/>
    </inkml:brush>
  </inkml:definitions>
  <inkml:trace contextRef="#ctx0" brushRef="#br0">1 37 1376 0 0,'2'2'15116'0'0,"10"1"-13367"0"0,10 0-1682 0 0,1-1-1 0 0,-1-1 0 0 0,0-1 0 0 0,44-5 1 0 0,87-25-1148 0 0,-111 18-5145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6.405"/>
    </inkml:context>
    <inkml:brush xml:id="br0">
      <inkml:brushProperty name="width" value="0.05" units="cm"/>
      <inkml:brushProperty name="height" value="0.05" units="cm"/>
    </inkml:brush>
  </inkml:definitions>
  <inkml:trace contextRef="#ctx0" brushRef="#br0">170 65 8290 0 0,'0'-1'353'0'0,"-1"1"0"0"0,1-1 0 0 0,0 0-1 0 0,-1 1 1 0 0,1-1 0 0 0,0 0 0 0 0,-1 1 0 0 0,1-1 0 0 0,0 0 0 0 0,0 1 0 0 0,-1-1 0 0 0,1 0 0 0 0,0 0 0 0 0,0 1-1 0 0,0-1 1 0 0,0 0 0 0 0,0 1 0 0 0,0-1 0 0 0,0 0 0 0 0,0 0 0 0 0,1 1 0 0 0,-1-1 0 0 0,0 0 0 0 0,0 0 0 0 0,1 1 0 0 0,0-2-1 0 0,1-1-362 0 0,0 0 0 0 0,0-1-1 0 0,0 1 1 0 0,1 0-1 0 0,0 1 1 0 0,-1-1 0 0 0,1 0-1 0 0,0 1 1 0 0,1 0-1 0 0,-1-1 1 0 0,0 1 0 0 0,0 1-1 0 0,1-1 1 0 0,0 0-1 0 0,-1 1 1 0 0,7-2 0 0 0,-5 2-20 0 0,0 0 0 0 0,0 1 0 0 0,0 0 0 0 0,0 0 0 0 0,0 0 0 0 0,0 0 0 0 0,0 1 0 0 0,0 0 0 0 0,0 0 0 0 0,0 1 0 0 0,8 2 0 0 0,-5 0 37 0 0,0-1-1 0 0,0 2 1 0 0,0-1 0 0 0,0 1-1 0 0,-1 1 1 0 0,0-1-1 0 0,0 1 1 0 0,-1 0 0 0 0,1 1-1 0 0,-1-1 1 0 0,-1 1-1 0 0,1 1 1 0 0,-1-1-1 0 0,7 14 1 0 0,-7-9 182 0 0,-1 1 0 0 0,0 0 0 0 0,-1 0 0 0 0,0 0 0 0 0,-1 0 0 0 0,-1 0 0 0 0,0 1 0 0 0,0-1 0 0 0,-2 1 0 0 0,1-1 0 0 0,-2 1 0 0 0,0-1 0 0 0,0 0 0 0 0,-2 0 0 0 0,1 0 0 0 0,-11 22 0 0 0,8-20-63 0 0,-1-1 0 0 0,0-1 0 0 0,-1 1 0 0 0,-1-1 0 0 0,0 0 0 0 0,0-1-1 0 0,-2 0 1 0 0,1-1 0 0 0,-2 0 0 0 0,1-1 0 0 0,-1 0 0 0 0,-1-1-1 0 0,0 0 1 0 0,-18 9 0 0 0,22-14-89 0 0,-1 0 0 0 0,0 0 1 0 0,-1-1-1 0 0,1-1 0 0 0,-1 0 0 0 0,1 0 0 0 0,-1-1 0 0 0,-19 0 1 0 0,23-1-48 0 0,-1-1 0 0 0,0 1 0 0 0,0-2 0 0 0,1 1 0 0 0,-1-1 0 0 0,0 0 0 0 0,1-1 0 0 0,0 0 0 0 0,0 0 0 0 0,0 0 0 0 0,0-1 0 0 0,-11-8 1 0 0,18 12-83 0 0,-1 0 1 0 0,0-1-1 0 0,1 1 1 0 0,-1-1 0 0 0,0 1-1 0 0,1-1 1 0 0,-1 1-1 0 0,1-1 1 0 0,-1 0 0 0 0,1 1-1 0 0,-1-1 1 0 0,1 0 0 0 0,0 1-1 0 0,-1-1 1 0 0,1 0-1 0 0,0 1 1 0 0,-1-1 0 0 0,1 0-1 0 0,0 0 1 0 0,0 1-1 0 0,0-1 1 0 0,-1 0 0 0 0,1 0-1 0 0,0 0 1 0 0,0 1 0 0 0,0-1-1 0 0,0 0 1 0 0,1 0-1 0 0,-1 1 1 0 0,0-1 0 0 0,0-1-1 0 0,1 1-12 0 0,1-1-1 0 0,-1 1 0 0 0,0-1 0 0 0,0 1 1 0 0,1-1-1 0 0,-1 1 0 0 0,1 0 0 0 0,-1 0 1 0 0,1 0-1 0 0,-1 0 0 0 0,1 0 0 0 0,2-1 1 0 0,5-2-75 0 0,-1 1 0 0 0,0 0 0 0 0,1 0 1 0 0,15-2-1 0 0,-15 5 171 0 0,1-1-1 0 0,-1 1 1 0 0,0 1 0 0 0,0-1 0 0 0,0 2 0 0 0,0-1 0 0 0,0 1 0 0 0,0 1-1 0 0,0 0 1 0 0,0 0 0 0 0,9 5 0 0 0,0 2 113 0 0,-1 1 0 0 0,0 0 0 0 0,30 27 0 0 0,-2 1 29 0 0,-40-35-134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5:56.779"/>
    </inkml:context>
    <inkml:brush xml:id="br0">
      <inkml:brushProperty name="width" value="0.05" units="cm"/>
      <inkml:brushProperty name="height" value="0.05" units="cm"/>
    </inkml:brush>
  </inkml:definitions>
  <inkml:trace contextRef="#ctx0" brushRef="#br0">0 0 13827 0 0,'11'21'1585'0'0,"-10"-18"-1601"0"0,-1-1 0 0 0,1 0 0 0 0,0 0-1 0 0,0 0 1 0 0,0 0 0 0 0,0 0 0 0 0,0 0 0 0 0,0 0 0 0 0,1 0-1 0 0,-1 0 1 0 0,0 0 0 0 0,1-1 0 0 0,0 1 0 0 0,-1 0-1 0 0,1-1 1 0 0,0 0 0 0 0,0 1 0 0 0,0-1 0 0 0,2 1 0 0 0,1-2-38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08.374"/>
    </inkml:context>
    <inkml:brush xml:id="br0">
      <inkml:brushProperty name="width" value="0.05" units="cm"/>
      <inkml:brushProperty name="height" value="0.05" units="cm"/>
    </inkml:brush>
  </inkml:definitions>
  <inkml:trace contextRef="#ctx0" brushRef="#br0">252 1 2449 0 0,'-2'6'20832'0'0,"-3"1"-19210"0"0,-10 12-5215 0 0,11-14 5375 0 0,-51 52-1743 0 0,25-28-7 0 0,1 1 1 0 0,1 2-1 0 0,-38 59 1 0 0,63-87-40 0 0,1 1 1 0 0,-1-1-1 0 0,2 1 1 0 0,-1-1-1 0 0,0 1 1 0 0,1 0-1 0 0,0-1 1 0 0,0 1-1 0 0,0 0 1 0 0,0 10-1 0 0,2-14 0 0 0,0 1 0 0 0,0 0 0 0 0,0 0 0 0 0,1 0 0 0 0,-1-1 0 0 0,0 1 0 0 0,1-1 0 0 0,-1 1 0 0 0,1-1 0 0 0,-1 1 0 0 0,1-1 0 0 0,0 0 0 0 0,-1 0 0 0 0,1 0 0 0 0,4 2 0 0 0,29 11-77 0 0,-1-9 37 0 0,0-1 1 0 0,-1-1-1 0 0,1-2 0 0 0,0-1 1 0 0,58-8-1 0 0,-64 2-447 0 0,-16 1-24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08.786"/>
    </inkml:context>
    <inkml:brush xml:id="br0">
      <inkml:brushProperty name="width" value="0.05" units="cm"/>
      <inkml:brushProperty name="height" value="0.05" units="cm"/>
    </inkml:brush>
  </inkml:definitions>
  <inkml:trace contextRef="#ctx0" brushRef="#br0">84 1 16131 0 0,'-10'-1'5082'0'0,"-15"226"-5186"0"0,-17 117-241 0 0,36-297 188 0 0,6-36-22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09.208"/>
    </inkml:context>
    <inkml:brush xml:id="br0">
      <inkml:brushProperty name="width" value="0.05" units="cm"/>
      <inkml:brushProperty name="height" value="0.05" units="cm"/>
    </inkml:brush>
  </inkml:definitions>
  <inkml:trace contextRef="#ctx0" brushRef="#br0">260 313 5585 0 0,'66'-78'7648'0'0,"-53"59"-6045"0"0,0-2-1 0 0,11-24 0 0 0,-21 39-1402 0 0,0 0-1 0 0,-1 0 0 0 0,1 0 1 0 0,-2-1-1 0 0,1 1 1 0 0,-1-1-1 0 0,1 1 0 0 0,-2-1 1 0 0,1 0-1 0 0,-1 0 1 0 0,0 1-1 0 0,-2-12 0 0 0,1 15-119 0 0,1 1-1 0 0,-1-1 0 0 0,0 1 0 0 0,0-1 0 0 0,0 1 0 0 0,-1 0 1 0 0,1-1-1 0 0,0 1 0 0 0,-1 0 0 0 0,0 0 0 0 0,1 0 1 0 0,-1 0-1 0 0,0 0 0 0 0,0 0 0 0 0,0 1 0 0 0,0-1 0 0 0,-3-1 1 0 0,1 1-43 0 0,-1 0-1 0 0,0 0 1 0 0,0 0 0 0 0,1 1 0 0 0,-1-1 0 0 0,0 1 0 0 0,0 0 0 0 0,-8 0 0 0 0,-2 1-158 0 0,0 0 1 0 0,0 1 0 0 0,0 1 0 0 0,-29 7 0 0 0,22-3-486 0 0,0 1 1 0 0,-40 19 0 0 0,53-21 471 0 0,-1 0 1 0 0,1 1-1 0 0,-1 0 1 0 0,2 0 0 0 0,-1 1-1 0 0,1 1 1 0 0,0-1-1 0 0,-9 12 1 0 0,15-17 109 0 0,1 1 0 0 0,-1-1-1 0 0,1 1 1 0 0,0 0 0 0 0,-1 0 0 0 0,1-1-1 0 0,0 1 1 0 0,1 0 0 0 0,-1 0 0 0 0,0 0-1 0 0,1 0 1 0 0,0 0 0 0 0,0 0 0 0 0,0 0-1 0 0,0 0 1 0 0,0 0 0 0 0,0 0 0 0 0,1 0-1 0 0,0 0 1 0 0,-1 0 0 0 0,1 0 0 0 0,0 0-1 0 0,0 0 1 0 0,1 0 0 0 0,-1-1 0 0 0,1 1-1 0 0,-1 0 1 0 0,1-1 0 0 0,2 4 0 0 0,7 7-153 0 0,1 0 1 0 0,0-1-1 0 0,1 0 1 0 0,14 11-1 0 0,-5-5-253 0 0,15 14 68 0 0,48 45 174 0 0,-76-67 189 0 0,1 1 0 0 0,-1 0 1 0 0,-1 0-1 0 0,0 1 1 0 0,12 24-1 0 0,-20-34 22 0 0,1-1 0 0 0,0 1 0 0 0,0-1 0 0 0,-1 1 0 0 0,1-1 0 0 0,-1 1 0 0 0,1 0 0 0 0,-1-1 1 0 0,0 1-1 0 0,0 0 0 0 0,0-1 0 0 0,0 1 0 0 0,0 0 0 0 0,0-1 0 0 0,0 1 0 0 0,0 0 0 0 0,0-1 0 0 0,-1 1 0 0 0,1-1 0 0 0,-1 1 0 0 0,0-1 0 0 0,1 1 0 0 0,-1 0 0 0 0,0-1 0 0 0,0 0 0 0 0,0 1 0 0 0,0-1 0 0 0,0 0 0 0 0,0 1 1 0 0,0-1-1 0 0,0 0 0 0 0,0 0 0 0 0,-1 0 0 0 0,1 0 0 0 0,0 0 0 0 0,-1 0 0 0 0,1 0 0 0 0,-1-1 0 0 0,1 1 0 0 0,-1 0 0 0 0,1-1 0 0 0,-1 1 0 0 0,0-1 0 0 0,1 0 0 0 0,-3 1 0 0 0,-6 1 532 0 0,0-1 0 0 0,0 0 0 0 0,0 0-1 0 0,0-1 1 0 0,0 0 0 0 0,-11-2 0 0 0,9 0-179 0 0,1 0 0 0 0,-1-1 0 0 0,1 0 0 0 0,0-1 1 0 0,-20-10-1 0 0,24 11-358 0 0,0-1 1 0 0,1 0 0 0 0,-1 0 0 0 0,1-1 0 0 0,0 0-1 0 0,0 0 1 0 0,1 0 0 0 0,-1-1 0 0 0,1 0-1 0 0,-4-6 1 0 0,8 10-21 0 0,0 0 1 0 0,0-1-1 0 0,0 1 0 0 0,1 0 1 0 0,-1-1-1 0 0,1 1 0 0 0,-1 0 1 0 0,1-1-1 0 0,0 1 0 0 0,0 0 1 0 0,0-1-1 0 0,0 1 0 0 0,0-1 1 0 0,1 1-1 0 0,-1 0 0 0 0,1-1 1 0 0,0 1-1 0 0,-1 0 0 0 0,1 0 1 0 0,0-1-1 0 0,0 1 0 0 0,1 0 1 0 0,-1 0-1 0 0,0 0 0 0 0,1 0 0 0 0,-1 1 1 0 0,1-1-1 0 0,3-3 0 0 0,5-5-94 0 0,0 0 0 0 0,1 1 0 0 0,18-11 0 0 0,-28 19 89 0 0,31-19-1888 0 0,45-22 0 0 0,-45 26-5197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1.307"/>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48 38 2793 0 0,'16'-38'12298'0'0,"-13"50"-11071"0"0,0 10-1475 0 0,-2 127 489 0 0,-21 159 1 0 0,-30 76 107 0 0,54-412-479 0 0,0 10-4497 0 0,0 5-597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09.582"/>
    </inkml:context>
    <inkml:brush xml:id="br0">
      <inkml:brushProperty name="width" value="0.05" units="cm"/>
      <inkml:brushProperty name="height" value="0.05" units="cm"/>
    </inkml:brush>
  </inkml:definitions>
  <inkml:trace contextRef="#ctx0" brushRef="#br0">181 5 14571 0 0,'0'0'249'0'0,"-1"0"0"0"0,1-1-1 0 0,-1 0 747 0 0,1 1-746 0 0,-1 0 0 0 0,1-1 0 0 0,0 1-1 0 0,0 0 1 0 0,-1 0 0 0 0,1 0 0 0 0,-1-1-1 0 0,1 1 1 0 0,0 0 0 0 0,-1 0 0 0 0,1 0-1 0 0,0 0 1 0 0,-1 0 0 0 0,1 0-1 0 0,-1 0 1 0 0,1 0 0 0 0,0 0 0 0 0,-1 0-1 0 0,1 0 1 0 0,0 0 0 0 0,-1 0 0 0 0,1 0-1 0 0,-1 0 1 0 0,-13 10 2132 0 0,-16 25-3867 0 0,20-22 2258 0 0,-96 114-853 0 0,96-115-326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09.916"/>
    </inkml:context>
    <inkml:brush xml:id="br0">
      <inkml:brushProperty name="width" value="0.05" units="cm"/>
      <inkml:brushProperty name="height" value="0.05" units="cm"/>
    </inkml:brush>
  </inkml:definitions>
  <inkml:trace contextRef="#ctx0" brushRef="#br0">0 34 456 0 0,'11'-5'1088'0'0,"-1"0"-1"0"0,0 1 1 0 0,1 0 0 0 0,0 0-1 0 0,0 1 1 0 0,0 1-1 0 0,14-2 1 0 0,-18 3-713 0 0,0 0 0 0 0,1 0 0 0 0,-1 1 0 0 0,0 1 0 0 0,1-1-1 0 0,-1 1 1 0 0,0 0 0 0 0,0 1 0 0 0,0-1 0 0 0,0 2 0 0 0,0-1 0 0 0,10 5 0 0 0,-16-6-248 0 0,1 1 0 0 0,0-1 0 0 0,-1 1 0 0 0,1-1 0 0 0,0 1 0 0 0,-1 0 0 0 0,0 0 1 0 0,1-1-1 0 0,-1 1 0 0 0,0 0 0 0 0,0 0 0 0 0,0 0 0 0 0,0 0 0 0 0,-1 1 0 0 0,1-1 0 0 0,-1 0 0 0 0,1 0 0 0 0,-1 0 0 0 0,0 0 0 0 0,1 1 0 0 0,-1-1 1 0 0,0 0-1 0 0,0 0 0 0 0,-1 3 0 0 0,-1 7 326 0 0,0 0 0 0 0,0 0 1 0 0,-6 14-1 0 0,4-13-125 0 0,-60 180 1848 0 0,39-126-2022 0 0,2 0-1 0 0,-25 138 1 0 0,47-194-319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0.284"/>
    </inkml:context>
    <inkml:brush xml:id="br0">
      <inkml:brushProperty name="width" value="0.05" units="cm"/>
      <inkml:brushProperty name="height" value="0.05" units="cm"/>
    </inkml:brush>
  </inkml:definitions>
  <inkml:trace contextRef="#ctx0" brushRef="#br0">166 10 17508 0 0,'0'-1'160'0'0,"0"1"0"0"0,-1-1-1 0 0,0 0 1 0 0,1 1 0 0 0,-1-1 0 0 0,1 0 0 0 0,-1 1 0 0 0,0-1 0 0 0,1 1 0 0 0,-1-1 0 0 0,0 1-1 0 0,0 0 1 0 0,1-1 0 0 0,-1 1 0 0 0,0 0 0 0 0,0-1 0 0 0,0 1 0 0 0,0 0 0 0 0,1 0 0 0 0,-1 0 0 0 0,0 0-1 0 0,0 0 1 0 0,0 0 0 0 0,0 0 0 0 0,0 0 0 0 0,1 0 0 0 0,-1 0 0 0 0,-1 1 0 0 0,-1 0-10 0 0,1 0 0 0 0,-1 0 0 0 0,1 1 0 0 0,-1-1 0 0 0,1 1 0 0 0,0-1 0 0 0,0 1 0 0 0,0 0 0 0 0,-2 2 1 0 0,-6 6-129 0 0,2 1 1 0 0,-13 18 0 0 0,21-28-20 0 0,-6 8-9 0 0,1 0-1 0 0,0 1 1 0 0,0 0-1 0 0,1 1 1 0 0,0-1 0 0 0,0 1-1 0 0,2-1 1 0 0,-1 1-1 0 0,-1 20 1 0 0,4-22 1 0 0,0 0 0 0 0,0 0 0 0 0,1 0 0 0 0,0-1 0 0 0,1 1 1 0 0,0 0-1 0 0,1-1 0 0 0,-1 1 0 0 0,2-1 0 0 0,-1 0 0 0 0,1 0 0 0 0,8 13 0 0 0,4 1-7 0 0,0-2 0 0 0,35 33 0 0 0,-29-32-2 0 0,29 38 0 0 0,-50-58 14 0 0,0 0 0 0 0,0 0 0 0 0,0 0 0 0 0,-1 0 0 0 0,1 0 0 0 0,0 0 0 0 0,0 0 0 0 0,-1 1 0 0 0,1-1 0 0 0,-1 0 0 0 0,1 0 0 0 0,-1 1 0 0 0,1-1 0 0 0,-1 0 0 0 0,0 1 0 0 0,0-1 0 0 0,1 0 0 0 0,-1 1 0 0 0,0-1 0 0 0,0 0 0 0 0,0 1 0 0 0,-1-1 0 0 0,1 1 0 0 0,0-1 0 0 0,0 0 0 0 0,-1 0 0 0 0,1 1 0 0 0,-1-1 0 0 0,1 0 0 0 0,-1 1 0 0 0,0 0 0 0 0,-2 0 0 0 0,1-1 0 0 0,0 1 0 0 0,0-1 0 0 0,-1 1 0 0 0,1-1 0 0 0,-1 0 0 0 0,1 0 0 0 0,-1 0 0 0 0,1 0 0 0 0,-1 0 0 0 0,0-1 0 0 0,0 1 0 0 0,1-1 0 0 0,-5 0 0 0 0,-11 1 13 0 0,1-1-1 0 0,-1-1 1 0 0,1-1-1 0 0,-1 0 1 0 0,1-1-1 0 0,-20-7 1 0 0,12 2-189 0 0</inkml:trace>
  <inkml:trace contextRef="#ctx0" brushRef="#br0" timeOffset="1">1 88 2072 0 0,'13'-3'0'0'0,"-6"1"88"0"0,2-1-24 0 0,-1 2 0 0 0,-1-1-64 0 0,0 1 0 0 0,4 0 0 0 0,6-1 0 0 0,13-2 745 0 0,9 0 143 0 0,8 0 24 0 0,-1 0 8 0 0,-2 0-616 0 0,1 1-120 0 0,1 2-24 0 0,-3 1-8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0.783"/>
    </inkml:context>
    <inkml:brush xml:id="br0">
      <inkml:brushProperty name="width" value="0.05" units="cm"/>
      <inkml:brushProperty name="height" value="0.05" units="cm"/>
    </inkml:brush>
  </inkml:definitions>
  <inkml:trace contextRef="#ctx0" brushRef="#br0">0 15 16131 0 0,'0'0'1753'0'0,"21"-4"982"0"0,24-2-2521 0 0,1 3 0 0 0,-1 1 1 0 0,63 6-1 0 0,-49-1-1041 0 0,71-6 0 0 0,-115 2-6272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1.125"/>
    </inkml:context>
    <inkml:brush xml:id="br0">
      <inkml:brushProperty name="width" value="0.05" units="cm"/>
      <inkml:brushProperty name="height" value="0.05" units="cm"/>
    </inkml:brush>
  </inkml:definitions>
  <inkml:trace contextRef="#ctx0" brushRef="#br0">0 10 11979 0 0,'0'0'922'0'0,"12"1"2926"0"0,82 4-2168 0 0,188-16-1 0 0,-240 6-1615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1.868"/>
    </inkml:context>
    <inkml:brush xml:id="br0">
      <inkml:brushProperty name="width" value="0.05" units="cm"/>
      <inkml:brushProperty name="height" value="0.05" units="cm"/>
    </inkml:brush>
  </inkml:definitions>
  <inkml:trace contextRef="#ctx0" brushRef="#br0">3 54 5065 0 0,'-2'-2'12525'0'0,"6"0"-9133"0"0,12 1-5962 0 0,-12 1 3841 0 0,104-6-1058 0 0,255-26 479 0 0,-285 22-734 0 0,-73 9-172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2.323"/>
    </inkml:context>
    <inkml:brush xml:id="br0">
      <inkml:brushProperty name="width" value="0.05" units="cm"/>
      <inkml:brushProperty name="height" value="0.05" units="cm"/>
    </inkml:brush>
  </inkml:definitions>
  <inkml:trace contextRef="#ctx0" brushRef="#br0">160 3 9674 0 0,'0'0'440'0'0,"22"-2"1008"0"0,1 2-919 0 0,0 1-1 0 0,-1 1 1 0 0,1 1 0 0 0,38 11-1 0 0,-51-11-336 0 0,0 0 0 0 0,0 1 0 0 0,0 1 0 0 0,0-1-1 0 0,-1 2 1 0 0,1-1 0 0 0,-1 1 0 0 0,-1 1 0 0 0,1-1 0 0 0,-1 2 0 0 0,-1-1 0 0 0,10 11 0 0 0,-15-15-181 0 0,0-1 1 0 0,-1 1-1 0 0,1-1 1 0 0,-1 1-1 0 0,1 0 1 0 0,-1-1-1 0 0,0 1 1 0 0,0 0-1 0 0,0 0 1 0 0,0 0-1 0 0,-1 0 1 0 0,1 0 0 0 0,-1 0-1 0 0,0 0 1 0 0,0 0-1 0 0,0 0 1 0 0,-1 5-1 0 0,0-3 32 0 0,0 0 1 0 0,-1 0-1 0 0,0-1 0 0 0,0 1 1 0 0,0-1-1 0 0,0 0 0 0 0,-1 1 1 0 0,1-1-1 0 0,-1 0 0 0 0,-4 4 0 0 0,-4 3 104 0 0,0 0-1 0 0,-1-1 0 0 0,0-1 1 0 0,-1 0-1 0 0,-27 15 0 0 0,8-8-90 0 0,0-2-1 0 0,-1-1 1 0 0,-40 10-1 0 0,-106 12-3408 0 0,537-55 7142 0 0,-109 12-2697 0 0,-237 7-1067 0 0,34-3 82 0 0,-43 3-102 0 0,0 1 0 0 0,0-1 0 0 0,1 0 0 0 0,-1 0 0 0 0,0 0 0 0 0,0 0 1 0 0,-1-1-1 0 0,1 1 0 0 0,0-1 0 0 0,0 0 0 0 0,2-2 0 0 0,1-2-5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3.985"/>
    </inkml:context>
    <inkml:brush xml:id="br0">
      <inkml:brushProperty name="width" value="0.05" units="cm"/>
      <inkml:brushProperty name="height" value="0.05" units="cm"/>
    </inkml:brush>
  </inkml:definitions>
  <inkml:trace contextRef="#ctx0" brushRef="#br0">82 0 6913 0 0,'-1'6'11842'0'0,"0"-4"-11768"0"0,-19 33 498 0 0,-18 49-1 0 0,34-74-580 0 0,0 0 0 0 0,1 0 0 0 0,0 1 0 0 0,1-1 0 0 0,0 1 0 0 0,0 0 0 0 0,1-1-1 0 0,1 1 1 0 0,0 0 0 0 0,2 16 0 0 0,-1-23-8 0 0,0 1-1 0 0,1-1 0 0 0,-1 1 1 0 0,1-1-1 0 0,0 0 0 0 0,1 0 1 0 0,-1 0-1 0 0,1 0 0 0 0,-1 0 1 0 0,1 0-1 0 0,0-1 0 0 0,1 1 1 0 0,3 3-1 0 0,-5-6 12 0 0,-1 0-1 0 0,1 1 1 0 0,-1-1-1 0 0,1 0 0 0 0,-1-1 1 0 0,1 1-1 0 0,0 0 1 0 0,0 0-1 0 0,-1-1 1 0 0,1 1-1 0 0,0-1 1 0 0,0 1-1 0 0,0-1 1 0 0,0 0-1 0 0,0 0 0 0 0,-1 0 1 0 0,1 0-1 0 0,0 0 1 0 0,0 0-1 0 0,0-1 1 0 0,0 1-1 0 0,0 0 1 0 0,-1-1-1 0 0,1 1 1 0 0,0-1-1 0 0,0 0 0 0 0,-1 0 1 0 0,1 0-1 0 0,0 0 1 0 0,-1 0-1 0 0,1 0 1 0 0,-1 0-1 0 0,0 0 1 0 0,3-3-1 0 0,8-11-58 0 0,2-3-262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4.334"/>
    </inkml:context>
    <inkml:brush xml:id="br0">
      <inkml:brushProperty name="width" value="0.05" units="cm"/>
      <inkml:brushProperty name="height" value="0.05" units="cm"/>
    </inkml:brush>
  </inkml:definitions>
  <inkml:trace contextRef="#ctx0" brushRef="#br0">0 31 14747 0 0,'41'1'2786'0'0,"-23"1"-2850"0"0,-1-2 1 0 0,35-2-1 0 0,15-11 175 0 0,-36 6-2585 0 0,44-4-1 0 0,-54 11 661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4.714"/>
    </inkml:context>
    <inkml:brush xml:id="br0">
      <inkml:brushProperty name="width" value="0.05" units="cm"/>
      <inkml:brushProperty name="height" value="0.05" units="cm"/>
    </inkml:brush>
  </inkml:definitions>
  <inkml:trace contextRef="#ctx0" brushRef="#br0">219 19 7370 0 0,'0'0'568'0'0,"-1"20"1617"0"0,-6 161 804 0 0,5-81-475 0 0,-18 119 0 0 0,19-207-2405 0 0,-2-1 1 0 0,0 1-1 0 0,0-1 0 0 0,-1 1 1 0 0,-1-1-1 0 0,0 0 1 0 0,-9 15-1 0 0,12-23-39 0 0,1-1 0 0 0,-1 1 1 0 0,0-1-1 0 0,0 1 0 0 0,0-1 1 0 0,0 0-1 0 0,0 0 0 0 0,0 0 1 0 0,-1 0-1 0 0,1 0 0 0 0,-1-1 0 0 0,1 1 1 0 0,-1-1-1 0 0,0 0 0 0 0,0 1 1 0 0,0-1-1 0 0,1 0 0 0 0,-1-1 1 0 0,0 1-1 0 0,0 0 0 0 0,0-1 0 0 0,0 0 1 0 0,0 0-1 0 0,0 0 0 0 0,0 0 1 0 0,0 0-1 0 0,0 0 0 0 0,0-1 0 0 0,0 1 1 0 0,0-1-1 0 0,0 0 0 0 0,0 0 1 0 0,0 0-1 0 0,-3-2 0 0 0,-1-1 20 0 0,0 1-1 0 0,0-1 0 0 0,-10-9 1 0 0,0-4-326 0 0</inkml:trace>
  <inkml:trace contextRef="#ctx0" brushRef="#br0" timeOffset="1">168 1 6449 0 0,'3'-1'288'0'0,"-2"1"57"0"0,0 0-281 0 0,1 0-64 0 0,-1 0 0 0 0,2 0 0 0 0,-2 1 128 0 0,3-1 0 0 0,3 3 8 0 0,4 0 0 0 0,2 1 0 0 0,2-1 0 0 0,1 1 0 0 0,2 0 0 0 0,1-2-136 0 0,1 1 0 0 0,3 1 0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1.834"/>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80 0 920 0 0,'0'1'3638'0'0,"1"8"-1243"0"0,2 33-1258 0 0,-6 84-1 0 0,-16 46 166 0 0,2-23-404 0 0,-3 29 585 0 0,-4 69 1571 0 0,24-212-2142 0 0,2-30-15 0 0,1-20-604 0 0,1-6-843 0 0,6-5-5833 0 0,-3 14 2365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5.382"/>
    </inkml:context>
    <inkml:brush xml:id="br0">
      <inkml:brushProperty name="width" value="0.05" units="cm"/>
      <inkml:brushProperty name="height" value="0.05" units="cm"/>
    </inkml:brush>
  </inkml:definitions>
  <inkml:trace contextRef="#ctx0" brushRef="#br0">5 26 6913 0 0,'0'0'365'0'0,"-1"-1"-1"0"0,1 1 0 0 0,-1-1 0 0 0,1 0 0 0 0,-1 1 0 0 0,1-1 0 0 0,0 0 0 0 0,-1 1 0 0 0,1-1 0 0 0,0 0 1 0 0,0 1-1 0 0,0-1 0 0 0,-1 0 0 0 0,1 1 0 0 0,0-1 0 0 0,0 0 0 0 0,0 0 0 0 0,0 1 0 0 0,0-1 0 0 0,0 0 0 0 0,1 0 1 0 0,-1 1-1 0 0,0-1 0 0 0,0-1 0 0 0,1 2-230 0 0,0-1 1 0 0,-1 1-1 0 0,1-1 1 0 0,-1 0-1 0 0,1 1 1 0 0,0-1-1 0 0,-1 1 1 0 0,1 0-1 0 0,0-1 1 0 0,0 1-1 0 0,-1-1 1 0 0,1 1-1 0 0,0 0 1 0 0,0 0-1 0 0,0 0 1 0 0,0-1-1 0 0,1 1 1 0 0,2 0-167 0 0,-1 0 0 0 0,1 0 0 0 0,0 0-1 0 0,0 0 1 0 0,-1 1 0 0 0,1-1 0 0 0,0 1 0 0 0,-1 0 0 0 0,5 2 0 0 0,8 5 37 0 0,0 1 0 0 0,-1 1 0 0 0,0 1 0 0 0,-1 0 0 0 0,0 1 0 0 0,0 1 1 0 0,-1 0-1 0 0,15 20 0 0 0,7 14 232 0 0,38 66 0 0 0,-53-79-198 0 0,-1 1 0 0 0,28 73 0 0 0,-40-89-28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5.780"/>
    </inkml:context>
    <inkml:brush xml:id="br0">
      <inkml:brushProperty name="width" value="0.05" units="cm"/>
      <inkml:brushProperty name="height" value="0.05" units="cm"/>
    </inkml:brush>
  </inkml:definitions>
  <inkml:trace contextRef="#ctx0" brushRef="#br0">413 0 14747 0 0,'-4'2'281'0'0,"-1"0"0"0"0,1 0 0 0 0,-1 1 1 0 0,1-1-1 0 0,0 1 0 0 0,0 0 0 0 0,0 0 0 0 0,0 0 0 0 0,1 0 0 0 0,-6 8 0 0 0,0-3-11 0 0,-52 51 402 0 0,2 3 0 0 0,3 2 0 0 0,-88 132-1 0 0,138-186-687 0 0,0 1-1 0 0,1 0 0 0 0,-7 19 1 0 0,8-15 2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6.127"/>
    </inkml:context>
    <inkml:brush xml:id="br0">
      <inkml:brushProperty name="width" value="0.05" units="cm"/>
      <inkml:brushProperty name="height" value="0.05" units="cm"/>
    </inkml:brush>
  </inkml:definitions>
  <inkml:trace contextRef="#ctx0" brushRef="#br0">53 134 13363 0 0,'0'2'346'0'0,"-1"1"0"0"0,0-1-1 0 0,0 0 1 0 0,0 1 0 0 0,0-1 0 0 0,0 0 0 0 0,0 0 0 0 0,-2 3-1 0 0,-7 13 657 0 0,7-8-927 0 0,1 0-1 0 0,0-1 1 0 0,0 1 0 0 0,1 0-1 0 0,1 0 1 0 0,-1 0 0 0 0,2 0-1 0 0,-1 0 1 0 0,1 0 0 0 0,1 0-1 0 0,2 11 1 0 0,-2-15-101 0 0,1 0-1 0 0,-1 0 1 0 0,1 0-1 0 0,0 0 1 0 0,1 0-1 0 0,-1 0 1 0 0,1-1 0 0 0,0 0-1 0 0,0 0 1 0 0,1 0-1 0 0,0 0 1 0 0,0-1-1 0 0,0 1 1 0 0,0-1 0 0 0,0-1-1 0 0,1 1 1 0 0,11 5-1 0 0,-16-9 32 0 0,1 1 0 0 0,0 0 0 0 0,-1-1 0 0 0,1 0-1 0 0,0 1 1 0 0,-1-1 0 0 0,1 0 0 0 0,0 0 0 0 0,-1 0 0 0 0,1 0-1 0 0,0 0 1 0 0,-1 0 0 0 0,1 0 0 0 0,0-1 0 0 0,-1 1 0 0 0,1 0 0 0 0,0-1-1 0 0,-1 0 1 0 0,1 1 0 0 0,-1-1 0 0 0,1 0 0 0 0,-1 0 0 0 0,1 0 0 0 0,-1 0-1 0 0,0 0 1 0 0,1 0 0 0 0,-1 0 0 0 0,0 0 0 0 0,1-2 0 0 0,3-3-156 0 0,-1 0 0 0 0,0 0 0 0 0,0 0 1 0 0,0 0-1 0 0,3-10 0 0 0,3-8-5929 0 0</inkml:trace>
  <inkml:trace contextRef="#ctx0" brushRef="#br0" timeOffset="1">1 1 8754 0 0,'11'5'2786'0'0,"8"6"-3204"0"0,12-3 647 0 0,1-1 0 0 0,0-1 0 0 0,33 2 0 0 0,99-1-88 0 0,-150-7-149 0 0,22 0 8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6.543"/>
    </inkml:context>
    <inkml:brush xml:id="br0">
      <inkml:brushProperty name="width" value="0.05" units="cm"/>
      <inkml:brushProperty name="height" value="0.05" units="cm"/>
    </inkml:brush>
  </inkml:definitions>
  <inkml:trace contextRef="#ctx0" brushRef="#br0">169 0 6449 0 0,'0'0'499'0'0,"4"17"1302"0"0,2 32 1060 0 0,0 54 0 0 0,-18 128-83 0 0,10-215-2712 0 0,0 1 0 0 0,-7 23 0 0 0,8-37 86 0 0,0 1 1 0 0,-1 0 0 0 0,1-1 0 0 0,-1 1 0 0 0,1-1 0 0 0,-1 1-1 0 0,0-1 1 0 0,0 0 0 0 0,-1 0 0 0 0,1 0 0 0 0,-1 0 0 0 0,1 0-1 0 0,-1-1 1 0 0,0 1 0 0 0,0-1 0 0 0,0 1 0 0 0,-4 1 0 0 0,6-4-69 0 0,-1 1 1 0 0,0 0-1 0 0,0-1 1 0 0,1 1-1 0 0,-1-1 1 0 0,0 0-1 0 0,0 0 1 0 0,0 1 0 0 0,1-1-1 0 0,-1 0 1 0 0,0-1-1 0 0,0 1 1 0 0,0 0-1 0 0,1 0 1 0 0,-1-1-1 0 0,0 1 1 0 0,0-1-1 0 0,-1 0 1 0 0,-1-1-19 0 0,1 0 1 0 0,-1 0-1 0 0,1-1 0 0 0,0 1 1 0 0,0-1-1 0 0,0 1 1 0 0,0-1-1 0 0,-2-3 0 0 0,-2-4-495 0 0,0 1 0 0 0,1-1 0 0 0,0-1-1 0 0,-8-18 1 0 0,3 0-6855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6.890"/>
    </inkml:context>
    <inkml:brush xml:id="br0">
      <inkml:brushProperty name="width" value="0.05" units="cm"/>
      <inkml:brushProperty name="height" value="0.05" units="cm"/>
    </inkml:brush>
  </inkml:definitions>
  <inkml:trace contextRef="#ctx0" brushRef="#br0">1 31 5985 0 0,'7'-5'479'0'0,"1"1"-1"0"0,0 0 1 0 0,-1 1-1 0 0,1 0 1 0 0,1 0 0 0 0,-1 0-1 0 0,0 1 1 0 0,14-1-1 0 0,-10 2 218 0 0,0 1 0 0 0,0 1 0 0 0,0 0-1 0 0,0 1 1 0 0,18 4 0 0 0,2 0-709 0 0,-15-5-54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7.905"/>
    </inkml:context>
    <inkml:brush xml:id="br0">
      <inkml:brushProperty name="width" value="0.05" units="cm"/>
      <inkml:brushProperty name="height" value="0.05" units="cm"/>
    </inkml:brush>
  </inkml:definitions>
  <inkml:trace contextRef="#ctx0" brushRef="#br0">1575 0 10594 0 0,'-7'2'6775'0'0,"7"-2"-6634"0"0,-15 13 1603 0 0,-15 18-1058 0 0,-318 404 1061 0 0,-14 14-1317 0 0,28-70 106 0 0,174-199-199 0 0,88-99-85 0 0,-119 180-1 0 0,185-250-251 0 0,-4 3 0 0 0,1 1 0 0 0,1 0 0 0 0,1 1 0 0 0,-9 23 0 0 0,16-37 0 0 0,8-25-39 0 0,-2 9-158 0 0,2-4-55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9.166"/>
    </inkml:context>
    <inkml:brush xml:id="br0">
      <inkml:brushProperty name="width" value="0.05" units="cm"/>
      <inkml:brushProperty name="height" value="0.05" units="cm"/>
    </inkml:brush>
  </inkml:definitions>
  <inkml:trace contextRef="#ctx0" brushRef="#br0">115 35 7370 0 0,'1'-35'14991'0'0,"-1"43"-14036"0"0,-3 10-952 0 0,-32 252 82 0 0,-25-1-28 0 0,59-264-57 0 0,1-4 0 0 0,0 1 0 0 0,-1-1 0 0 0,1 1 0 0 0,0-1 0 0 0,-1 0 0 0 0,1 1 0 0 0,-1-1 0 0 0,1 1 0 0 0,-1-1 0 0 0,1 0 0 0 0,-1 1 0 0 0,0-1 0 0 0,0 0 0 0 0,0 0 0 0 0,0 0 0 0 0,-2 2 0 0 0,2-5-20 0 0,1-1 0 0 0,-1 1 0 0 0,0-1 0 0 0,1 1 0 0 0,-1-1 1 0 0,1 1-1 0 0,0-1 0 0 0,0 0 0 0 0,0 1 0 0 0,0-4 0 0 0,0 4-97 0 0,1-19-1121 0 0,1-5-389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19.568"/>
    </inkml:context>
    <inkml:brush xml:id="br0">
      <inkml:brushProperty name="width" value="0.05" units="cm"/>
      <inkml:brushProperty name="height" value="0.05" units="cm"/>
    </inkml:brush>
  </inkml:definitions>
  <inkml:trace contextRef="#ctx0" brushRef="#br0">1 57 456 0 0,'0'-2'583'0'0,"1"0"0"0"0,0-1 0 0 0,0 1 0 0 0,0 0 0 0 0,0 0-1 0 0,0 0 1 0 0,0 0 0 0 0,1 0 0 0 0,-1 0 0 0 0,1 1 0 0 0,-1-1 0 0 0,1 0 0 0 0,-1 1 0 0 0,1-1-1 0 0,3-2 1 0 0,-4 4-316 0 0,0 0 0 0 0,0 0 0 0 0,0-1 0 0 0,-1 1-1 0 0,1 0 1 0 0,0 0 0 0 0,0 0 0 0 0,0 0-1 0 0,-1 0 1 0 0,1 0 0 0 0,0 0 0 0 0,0 0 0 0 0,0 0-1 0 0,0 0 1 0 0,-1 0 0 0 0,1 1 0 0 0,0-1 0 0 0,0 0-1 0 0,-1 1 1 0 0,1-1 0 0 0,0 0 0 0 0,0 1 0 0 0,12 13 687 0 0,6 20-515 0 0,-1 0 1 0 0,-2 2-1 0 0,14 46 0 0 0,7 15 11 0 0,-23-63-352 0 0,2-1 0 0 0,0-1-1 0 0,3-1 1 0 0,0 0 0 0 0,2-2-1 0 0,40 44 1 0 0,-61-73-51 0 0,0 0 0 0 0,0 1 0 0 0,0-1-1 0 0,0 0 1 0 0,0 0 0 0 0,0 0 0 0 0,1 0 0 0 0,-1 0-1 0 0,0 0 1 0 0,0 0 0 0 0,0 0 0 0 0,0 0 0 0 0,0 1-1 0 0,0-1 1 0 0,1 0 0 0 0,-1 0 0 0 0,0 0 0 0 0,0 0-1 0 0,0 0 1 0 0,0 0 0 0 0,1 0 0 0 0,-1 0 0 0 0,0 0-1 0 0,0 0 1 0 0,0 0 0 0 0,0 0 0 0 0,0 0 0 0 0,1 0-1 0 0,-1 0 1 0 0,0 0 0 0 0,0 0 0 0 0,0 0 0 0 0,0-1-1 0 0,0 1 1 0 0,1 0 0 0 0,-1 0 0 0 0,0 0 0 0 0,0 0-1 0 0,0 0 1 0 0,0 0 0 0 0,0 0 0 0 0,0 0 0 0 0,1-1-1 0 0,-1 1 1 0 0,0 0 0 0 0,0 0 0 0 0,0 0 0 0 0,0 0-1 0 0,4-14 1126 0 0,0-25-509 0 0,-3 25-330 0 0,-1 12-331 0 0,59-388 888 0 0,-24 268-1159 0 0,-33 117-78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37.504"/>
    </inkml:context>
    <inkml:brush xml:id="br0">
      <inkml:brushProperty name="width" value="0.05" units="cm"/>
      <inkml:brushProperty name="height" value="0.05" units="cm"/>
      <inkml:brushProperty name="color" value="#004F8B"/>
    </inkml:brush>
  </inkml:definitions>
  <inkml:trace contextRef="#ctx0" brushRef="#br0">114 0 12443 0 0,'-7'7'464'0'0,"0"1"0"0"0,0-1 0 0 0,1 1 0 0 0,0 1 0 0 0,0-1 0 0 0,1 1 0 0 0,0 0 0 0 0,0 0 1 0 0,-4 15-1 0 0,-4 15-507 0 0,2 0 1 0 0,2 0 0 0 0,2 1-1 0 0,2 0 1 0 0,1 0 0 0 0,3 81 0 0 0,2-108 29 0 0,1-1 0 0 0,0 1 0 0 0,1 0 0 0 0,1-1 0 0 0,0 1 0 0 0,1-1 0 0 0,8 16 0 0 0,-11-24 4 0 0,1 1 1 0 0,0-1-1 0 0,0 0 1 0 0,0 0-1 0 0,1 0 1 0 0,-1 0-1 0 0,1 0 1 0 0,0-1-1 0 0,6 5 1 0 0,-7-7 4 0 0,-1 1 0 0 0,1-1 0 0 0,0 0 0 0 0,0 0 0 0 0,0 0 0 0 0,0 0 0 0 0,0 0 0 0 0,0-1 0 0 0,0 1 0 0 0,0-1 0 0 0,0 0 0 0 0,0 0 0 0 0,0 0 0 0 0,0 0 0 0 0,1 0 0 0 0,5-2 1 0 0,13-6-158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38.174"/>
    </inkml:context>
    <inkml:brush xml:id="br0">
      <inkml:brushProperty name="width" value="0.05" units="cm"/>
      <inkml:brushProperty name="height" value="0.05" units="cm"/>
      <inkml:brushProperty name="color" value="#004F8B"/>
    </inkml:brush>
  </inkml:definitions>
  <inkml:trace contextRef="#ctx0" brushRef="#br0">7 6 6913 0 0,'-1'5'9353'0'0,"1"13"-5326"0"0,4 41-4351 0 0,0-8 939 0 0,-3 229 202 0 0,-2-269-826 0 0,1-7 10 0 0,0 1 1 0 0,0 0-1 0 0,-1 0 1 0 0,1 0-1 0 0,-1 0 0 0 0,0-1 1 0 0,-1 1-1 0 0,-2 6 1 0 0,-1-39 588 0 0,6 6-489 0 0,1-1 0 0 0,1 1 0 0 0,1 0 0 0 0,0 0-1 0 0,2 0 1 0 0,1 0 0 0 0,0 1 0 0 0,12-23-1 0 0,-4 16-233 0 0,0 0 0 0 0,2 2 0 0 0,1-1 0 0 0,1 2 0 0 0,27-28-1 0 0,-45 52 135 0 0,3-4 3 0 0,0 1 1 0 0,0 0 0 0 0,0 0 0 0 0,1 0 0 0 0,-1 0 0 0 0,1 1-1 0 0,0 0 1 0 0,0 0 0 0 0,0 0 0 0 0,7-2 0 0 0,-11 5-5 0 0,-1 0 0 0 0,1 0 0 0 0,-1 0 0 0 0,1 1 0 0 0,0-1 0 0 0,-1 0 0 0 0,1 0 0 0 0,-1 1 0 0 0,1-1 0 0 0,-1 0 0 0 0,1 1 0 0 0,-1-1 0 0 0,0 0 0 0 0,1 1 0 0 0,-1-1 0 0 0,1 1 0 0 0,-1-1 0 0 0,0 1 0 0 0,1-1 0 0 0,-1 0 0 0 0,0 1 0 0 0,1 0 0 0 0,-1-1 0 0 0,0 1 0 0 0,0-1 0 0 0,0 1 0 0 0,0-1 0 0 0,1 1 0 0 0,-1-1 0 0 0,0 1 0 0 0,0 1 0 0 0,3 21 0 0 0,-3-21 0 0 0,2 54 90 0 0,-6 62 0 0 0,0 28 50 0 0,4-127-116 0 0,0 3-459 0 0,2-9-3191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5.851"/>
    </inkml:context>
    <inkml:brush xml:id="br0">
      <inkml:brushProperty name="width" value="0.05" units="cm"/>
      <inkml:brushProperty name="height" value="0.05" units="cm"/>
      <inkml:brushProperty name="color" value="#004F8B"/>
    </inkml:brush>
  </inkml:definitions>
  <inkml:trace contextRef="#ctx0" brushRef="#br0">7 34 11058 0 0,'0'0'148'0'0,"-1"0"-1"0"0,1 0 0 0 0,0-1 1 0 0,0 1-1 0 0,-1 0 0 0 0,1-1 1 0 0,0 1-1 0 0,0 0 0 0 0,0 0 1 0 0,-1-1-1 0 0,1 1 0 0 0,0 0 1 0 0,0-1-1 0 0,0 1 0 0 0,0 0 1 0 0,0-1-1 0 0,0 1 0 0 0,0-1 1 0 0,0 1-1 0 0,0 0 0 0 0,0-1 1 0 0,0 1-1 0 0,0 0 0 0 0,0-1 1 0 0,0 1-1 0 0,0 0 0 0 0,0-1 1 0 0,0 1-1 0 0,0 0 0 0 0,1-1 1 0 0,-1 1-1 0 0,0-1 0 0 0,12-8 1275 0 0,16-1-1524 0 0,-27 10 80 0 0,1 0 0 0 0,-1 0 0 0 0,1 0 0 0 0,-1 0 0 0 0,1 0 0 0 0,-1 0 0 0 0,1 1 0 0 0,-1-1 0 0 0,0 0 0 0 0,1 1 0 0 0,-1-1 0 0 0,1 1 0 0 0,-1 0 0 0 0,0-1 0 0 0,0 1 0 0 0,1 0 0 0 0,-1 0 0 0 0,0 0 0 0 0,0 0 0 0 0,0 0 0 0 0,2 2 0 0 0,-3-2 80 0 0,1 0 0 0 0,-1-1 0 0 0,1 1 0 0 0,-1 0 0 0 0,0 0 0 0 0,0 0 0 0 0,0 0-1 0 0,0 0 1 0 0,1 0 0 0 0,-1-1 0 0 0,0 1 0 0 0,-1 0 0 0 0,1 0 0 0 0,0 0 0 0 0,0 0 0 0 0,0 0-1 0 0,0 0 1 0 0,-1 0 0 0 0,1-1 0 0 0,0 1 0 0 0,-1 0 0 0 0,1 0 0 0 0,-1 0 0 0 0,1-1 0 0 0,-1 1-1 0 0,1 0 1 0 0,-1 0 0 0 0,1-1 0 0 0,-1 1 0 0 0,0-1 0 0 0,1 1 0 0 0,-1 0 0 0 0,0-1 0 0 0,0 1-1 0 0,1-1 1 0 0,-1 0 0 0 0,-1 1 0 0 0,0 0 48 0 0,1-1-1 0 0,-1 1 1 0 0,0-1 0 0 0,0 1-1 0 0,1-1 1 0 0,-1 0 0 0 0,0 0-1 0 0,0 0 1 0 0,1 0 0 0 0,-1 0-1 0 0,0 0 1 0 0,0-1 0 0 0,0 1-1 0 0,1-1 1 0 0,-1 1 0 0 0,0-1-1 0 0,1 1 1 0 0,-1-1 0 0 0,0 0-1 0 0,-2-2 1 0 0,2 2-68 0 0,1 1 0 0 0,-1-1 0 0 0,0 0 0 0 0,1-1 0 0 0,-1 1 1 0 0,1 0-1 0 0,-1 0 0 0 0,1 0 0 0 0,0-1 0 0 0,0 1 0 0 0,-1-1 0 0 0,1 1 0 0 0,0-1 0 0 0,0 0 0 0 0,0 1 0 0 0,1-1 0 0 0,-1 0 1 0 0,0 1-1 0 0,0-4 0 0 0,1 4-67 0 0,1 0 1 0 0,-1 1 0 0 0,0-1 0 0 0,1 0-1 0 0,-1 1 1 0 0,1-1 0 0 0,-1 1 0 0 0,1-1-1 0 0,-1 0 1 0 0,1 1 0 0 0,0 0 0 0 0,-1-1-1 0 0,1 1 1 0 0,-1-1 0 0 0,1 1 0 0 0,0 0-1 0 0,0-1 1 0 0,0 1-814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2.595"/>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 1 5985 0 0,'0'0'1274'0'0,"12"5"-773"0"0,63 44-741 0 0,107 91-1 0 0,6 5 338 0 0,109 58 11207 0 0,-308-214-9153 0 0,-23-22-2122 0 0,25 27-557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38.626"/>
    </inkml:context>
    <inkml:brush xml:id="br0">
      <inkml:brushProperty name="width" value="0.05" units="cm"/>
      <inkml:brushProperty name="height" value="0.05" units="cm"/>
      <inkml:brushProperty name="color" value="#004F8B"/>
    </inkml:brush>
  </inkml:definitions>
  <inkml:trace contextRef="#ctx0" brushRef="#br0">266 91 1376 0 0,'7'-24'8829'0'0,"1"1"-1152"0"0,-8 21-7463 0 0,0 1 0 0 0,0-1-1 0 0,1 0 1 0 0,-1 1 0 0 0,-1-1-1 0 0,1 1 1 0 0,0-1 0 0 0,0 0-1 0 0,0 1 1 0 0,-1-1-1 0 0,1 1 1 0 0,-1-1 0 0 0,0 1-1 0 0,1-1 1 0 0,-1 1 0 0 0,0-1-1 0 0,0 1 1 0 0,0 0-1 0 0,0-1 1 0 0,0 1 0 0 0,0 0-1 0 0,-2-2 1 0 0,2 2-148 0 0,-1 0 0 0 0,0 0 0 0 0,-1 0 0 0 0,1 0 0 0 0,0 1 0 0 0,0-1 0 0 0,0 1 0 0 0,0-1 0 0 0,0 1 0 0 0,-1 0 0 0 0,1 0 0 0 0,0 0 0 0 0,0 0 0 0 0,0 0 0 0 0,-1 0 0 0 0,-2 2 0 0 0,-2 0 15 0 0,0 0 0 0 0,0 1-1 0 0,0 0 1 0 0,1 0 0 0 0,-1 1-1 0 0,1-1 1 0 0,0 1-1 0 0,0 1 1 0 0,0-1 0 0 0,1 1-1 0 0,-6 6 1 0 0,-8 9-295 0 0,-25 35-1 0 0,27-32 174 0 0,2 1-1 0 0,-14 26 1 0 0,25-43 22 0 0,1 0 1 0 0,0 1-1 0 0,0-1 1 0 0,0 1-1 0 0,1 0 1 0 0,1 0 0 0 0,-1 0-1 0 0,1 0 1 0 0,0 0-1 0 0,1 0 1 0 0,0 0 0 0 0,1 8-1 0 0,-1-14 14 0 0,0 0 0 0 0,0 0 0 0 0,1-1 0 0 0,-1 1 0 0 0,1 0-1 0 0,0 0 1 0 0,-1 0 0 0 0,1-1 0 0 0,0 1 0 0 0,0 0 0 0 0,0-1 0 0 0,0 1 0 0 0,0-1-1 0 0,0 1 1 0 0,0-1 0 0 0,1 1 0 0 0,-1-1 0 0 0,1 0 0 0 0,-1 0 0 0 0,1 0 0 0 0,-1 0 0 0 0,1 0-1 0 0,-1 0 1 0 0,1 0 0 0 0,0 0 0 0 0,0-1 0 0 0,-1 1 0 0 0,1-1 0 0 0,0 1 0 0 0,0-1-1 0 0,0 1 1 0 0,0-1 0 0 0,0 0 0 0 0,0 0 0 0 0,-1 0 0 0 0,1 0 0 0 0,0-1 0 0 0,0 1 0 0 0,2-1-1 0 0,3-1-52 0 0,0 1-1 0 0,-1-1 1 0 0,0-1 0 0 0,1 1-1 0 0,-1-1 1 0 0,0-1-1 0 0,0 1 1 0 0,-1-1-1 0 0,10-7 1 0 0,10-14-481 0 0,-1 0 0 0 0,-1-2 0 0 0,34-51 0 0 0,-3-10-4709 0 0,-8 0-7107 0 0,-52 111 24861 0 0,4 20-9142 0 0,1-15-3087 0 0,1-7-243 0 0,0 0-1 0 0,2 0 1 0 0,4 24 0 0 0,-3-25-82 0 0,-1-13-48 0 0,-2-6-55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39.279"/>
    </inkml:context>
    <inkml:brush xml:id="br0">
      <inkml:brushProperty name="width" value="0.05" units="cm"/>
      <inkml:brushProperty name="height" value="0.05" units="cm"/>
      <inkml:brushProperty name="color" value="#004F8B"/>
    </inkml:brush>
  </inkml:definitions>
  <inkml:trace contextRef="#ctx0" brushRef="#br0">0 52 17972 0 0,'0'0'1878'0'0,"16"-2"-519"0"0,71-12-1563 0 0,96-18 127 0 0,-172 29-23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39.641"/>
    </inkml:context>
    <inkml:brush xml:id="br0">
      <inkml:brushProperty name="width" value="0.05" units="cm"/>
      <inkml:brushProperty name="height" value="0.05" units="cm"/>
      <inkml:brushProperty name="color" value="#004F8B"/>
    </inkml:brush>
  </inkml:definitions>
  <inkml:trace contextRef="#ctx0" brushRef="#br0">1 180 10594 0 0,'6'-5'5087'0'0,"13"1"-5047"0"0,-15 3 146 0 0,43-9-190 0 0,0-2-1 0 0,0-3 1 0 0,-2-1-1 0 0,0-2 1 0 0,-1-3-1 0 0,61-36 0 0 0,-75 36 5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2.367"/>
    </inkml:context>
    <inkml:brush xml:id="br0">
      <inkml:brushProperty name="width" value="0.05" units="cm"/>
      <inkml:brushProperty name="height" value="0.05" units="cm"/>
      <inkml:brushProperty name="color" value="#004F8B"/>
    </inkml:brush>
  </inkml:definitions>
  <inkml:trace contextRef="#ctx0" brushRef="#br0">86 1 14283 0 0,'-1'0'279'0'0,"0"0"0"0"0,0 0 0 0 0,-1 0 0 0 0,1 1 0 0 0,0-1 1 0 0,0 0-1 0 0,0 1 0 0 0,0-1 0 0 0,0 1 0 0 0,0 0 0 0 0,0-1 0 0 0,0 1 0 0 0,1 0 0 0 0,-1-1 0 0 0,0 1 0 0 0,0 0 1 0 0,0 0-1 0 0,1 0 0 0 0,-2 0 0 0 0,-10 21 563 0 0,9-15-330 0 0,-6 11-608 0 0,1 0-1 0 0,1 1 0 0 0,1 1 1 0 0,1-1-1 0 0,0 1 0 0 0,2 0 1 0 0,-2 28-1 0 0,3-2-4 0 0,2-1 0 0 0,7 55 0 0 0,-6-86 88 0 0,1 0 1 0 0,1 0 0 0 0,0 0-1 0 0,1 0 1 0 0,0 0-1 0 0,1-1 1 0 0,1 0-1 0 0,0 0 1 0 0,0 0-1 0 0,2 0 1 0 0,-1-1-1 0 0,2-1 1 0 0,18 22-1 0 0,-25-31-77 0 0,-1-1 1 0 0,1 0-1 0 0,-1 0 0 0 0,1 1 0 0 0,-1-1 0 0 0,1 0 1 0 0,0 0-1 0 0,0-1 0 0 0,-1 1 0 0 0,1 0 1 0 0,0-1-1 0 0,0 1 0 0 0,0-1 0 0 0,3 1 0 0 0,4-3-6584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2.785"/>
    </inkml:context>
    <inkml:brush xml:id="br0">
      <inkml:brushProperty name="width" value="0.05" units="cm"/>
      <inkml:brushProperty name="height" value="0.05" units="cm"/>
      <inkml:brushProperty name="color" value="#004F8B"/>
    </inkml:brush>
  </inkml:definitions>
  <inkml:trace contextRef="#ctx0" brushRef="#br0">74 1 12443 0 0,'-4'21'1344'0'0,"-30"302"-1560"0"0,18-189 160 0 0,8-77 215 0 0,3-25 82 0 0,-1 47-1 0 0,6-96 1748 0 0,2 0 0 0 0,2-17 0 0 0,14-39-80 0 0,-5 33-2268 0 0,27-56-1 0 0,-27 70-230 0 0,1 0 0 0 0,30-43 0 0 0,-37 60 450 0 0,0 1-1 0 0,1-1 1 0 0,-1 1 0 0 0,2 1 0 0 0,-1-1 0 0 0,1 1 0 0 0,0 1-1 0 0,0 0 1 0 0,1 0 0 0 0,15-6 0 0 0,-24 11 140 0 0,0 1 0 0 0,-1 0 1 0 0,1 0-1 0 0,0 0 0 0 0,0 0 0 0 0,-1 0 0 0 0,1 0 1 0 0,0 0-1 0 0,0 0 0 0 0,0 0 0 0 0,-1 0 1 0 0,1 1-1 0 0,0-1 0 0 0,-1 0 0 0 0,1 0 1 0 0,0 1-1 0 0,0-1 0 0 0,-1 0 0 0 0,1 1 0 0 0,-1-1 1 0 0,1 1-1 0 0,0-1 0 0 0,-1 1 0 0 0,1-1 1 0 0,-1 1-1 0 0,1-1 0 0 0,-1 1 0 0 0,1 0 1 0 0,-1-1-1 0 0,1 1 0 0 0,-1 0 0 0 0,0-1 1 0 0,1 1-1 0 0,-1 0 0 0 0,0-1 0 0 0,0 1 0 0 0,0 0 1 0 0,1 0-1 0 0,-1-1 0 0 0,0 1 0 0 0,0 1 1 0 0,4 41-33 0 0,-4-36 36 0 0,2 66 444 0 0,-14 143 0 0 0,1-168-1698 0 0,5-33-5004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3.210"/>
    </inkml:context>
    <inkml:brush xml:id="br0">
      <inkml:brushProperty name="width" value="0.05" units="cm"/>
      <inkml:brushProperty name="height" value="0.05" units="cm"/>
      <inkml:brushProperty name="color" value="#004F8B"/>
    </inkml:brush>
  </inkml:definitions>
  <inkml:trace contextRef="#ctx0" brushRef="#br0">55 0 12899 0 0,'0'0'1172'0'0,"0"16"-2196"0"0,6 92-175 0 0,-3-75 1790 0 0,-1 0 0 0 0,-1 0-1 0 0,-6 55 1 0 0,15-121 7581 0 0,14-8-6816 0 0,-22 37-1407 0 0,1 0 1 0 0,0 0-1 0 0,0 0 1 0 0,1 1-1 0 0,-1-1 1 0 0,1 1-1 0 0,0-1 1 0 0,0 1-1 0 0,0 1 1 0 0,0-1-1 0 0,0 0 1 0 0,1 1 0 0 0,-1 0-1 0 0,1 0 1 0 0,0 0-1 0 0,-1 1 1 0 0,8-2-1 0 0,-10 3 58 0 0,1 0-1 0 0,-1 0 1 0 0,1 1 0 0 0,-1-1-1 0 0,0 0 1 0 0,1 1-1 0 0,-1 0 1 0 0,0 0-1 0 0,0 0 1 0 0,1 0 0 0 0,-1 0-1 0 0,0 0 1 0 0,0 0-1 0 0,0 0 1 0 0,0 1 0 0 0,0-1-1 0 0,-1 1 1 0 0,1 0-1 0 0,0-1 1 0 0,-1 1 0 0 0,1 0-1 0 0,-1 0 1 0 0,0 0-1 0 0,1 0 1 0 0,-1 0-1 0 0,0 0 1 0 0,0 1 0 0 0,-1-1-1 0 0,1 0 1 0 0,0 0-1 0 0,0 5 1 0 0,0-4-11 0 0,-1-1 0 0 0,1 1 0 0 0,0 0-1 0 0,-1 0 1 0 0,0 0 0 0 0,0 0 0 0 0,0 0 0 0 0,0 0 0 0 0,0 0-1 0 0,-1 0 1 0 0,1 0 0 0 0,-1-1 0 0 0,0 1 0 0 0,0 0 0 0 0,0 0-1 0 0,0-1 1 0 0,0 1 0 0 0,-1 0 0 0 0,1-1 0 0 0,-1 1 0 0 0,0-1 0 0 0,0 0-1 0 0,1 1 1 0 0,-2-1 0 0 0,-3 3 0 0 0,-2 0-64 0 0,-1 0 0 0 0,0-1 0 0 0,-1 0 0 0 0,1-1 1 0 0,-1 0-1 0 0,1-1 0 0 0,-1 0 0 0 0,0 0 0 0 0,0-1 0 0 0,0 0 0 0 0,0-1 1 0 0,0 0-1 0 0,0 0 0 0 0,0-1 0 0 0,0 0 0 0 0,-15-5 0 0 0,-1-2-7740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3.793"/>
    </inkml:context>
    <inkml:brush xml:id="br0">
      <inkml:brushProperty name="width" value="0.05" units="cm"/>
      <inkml:brushProperty name="height" value="0.05" units="cm"/>
      <inkml:brushProperty name="color" value="#004F8B"/>
    </inkml:brush>
  </inkml:definitions>
  <inkml:trace contextRef="#ctx0" brushRef="#br0">0 51 17508 0 0,'0'0'1352'0'0,"16"-6"-789"0"0,38-8-758 0 0,0 3 0 0 0,74-8 1 0 0,-113 18 127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5.200"/>
    </inkml:context>
    <inkml:brush xml:id="br0">
      <inkml:brushProperty name="width" value="0.05" units="cm"/>
      <inkml:brushProperty name="height" value="0.05" units="cm"/>
      <inkml:brushProperty name="color" value="#004F8B"/>
    </inkml:brush>
  </inkml:definitions>
  <inkml:trace contextRef="#ctx0" brushRef="#br0">136 7 5985 0 0,'-4'-7'8291'0'0,"4"7"-8098"0"0,-9 7 4019 0 0,-9 17-2021 0 0,3 2-2022 0 0,1 1 0 0 0,2 0 0 0 0,1 1 0 0 0,1 0 0 0 0,-11 50 0 0 0,13-36-6 0 0,2 0 1 0 0,1 0 0 0 0,2 62 0 0 0,5-74-198 0 0,0 0-1 0 0,2 0 1 0 0,12 47 0 0 0,-12-63 18 0 0,1 0 1 0 0,0 0-1 0 0,0-1 1 0 0,2 1-1 0 0,-1-2 1 0 0,2 1-1 0 0,0-1 1 0 0,0 0-1 0 0,16 16 1 0 0,-12-18-1417 0 0,-3-7-3322 0 0,2-2-2155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5.635"/>
    </inkml:context>
    <inkml:brush xml:id="br0">
      <inkml:brushProperty name="width" value="0.05" units="cm"/>
      <inkml:brushProperty name="height" value="0.05" units="cm"/>
      <inkml:brushProperty name="color" value="#004F8B"/>
    </inkml:brush>
  </inkml:definitions>
  <inkml:trace contextRef="#ctx0" brushRef="#br0">73 2 10594 0 0,'0'0'88'0'0,"0"0"0"0"0,-1 0 0 0 0,1 0 1 0 0,0 0-1 0 0,0-1 0 0 0,0 1 0 0 0,0 0 0 0 0,0 0 0 0 0,-1 0 0 0 0,1 0 0 0 0,0 0 0 0 0,0 0 0 0 0,0 0 0 0 0,0 0 0 0 0,-1 0 0 0 0,1-1 0 0 0,0 1 0 0 0,0 0 1 0 0,0 0-1 0 0,0 0 0 0 0,-1 0 0 0 0,1 0 0 0 0,0 0 0 0 0,0 0 0 0 0,0 0 0 0 0,-1 0 0 0 0,1 0 0 0 0,0 0 0 0 0,0 1 0 0 0,0-1 0 0 0,0 0 0 0 0,-1 0 0 0 0,1 0 1 0 0,0 0-1 0 0,0 0 0 0 0,0 0 0 0 0,-1 0 0 0 0,-3 9 1217 0 0,-1 15-998 0 0,4-20 22 0 0,-49 463-216 0 0,47-442 1146 0 0,1-16-206 0 0,1-13-180 0 0,5-22-140 0 0,0 0-1 0 0,2 1 0 0 0,0 0 1 0 0,11-25-1 0 0,48-98-985 0 0,-57 132-36 0 0,1 0-1 0 0,1 1 1 0 0,15-20 0 0 0,-21 30 204 0 0,0 1 0 0 0,0 0 0 0 0,0 0 1 0 0,0 0-1 0 0,0 0 0 0 0,1 1 0 0 0,0-1 0 0 0,0 1 0 0 0,0 0 0 0 0,0 1 0 0 0,0-1 1 0 0,1 1-1 0 0,-1 0 0 0 0,9-2 0 0 0,-13 4 84 0 0,-1 1-1 0 0,1-1 1 0 0,0 0-1 0 0,-1 0 1 0 0,1 1 0 0 0,0-1-1 0 0,-1 0 1 0 0,1 1-1 0 0,0-1 1 0 0,-1 1 0 0 0,1-1-1 0 0,-1 0 1 0 0,1 1-1 0 0,-1-1 1 0 0,1 1 0 0 0,-1 0-1 0 0,1-1 1 0 0,-1 1-1 0 0,1-1 1 0 0,-1 1-1 0 0,0 0 1 0 0,1-1 0 0 0,-1 1-1 0 0,0 0 1 0 0,0-1-1 0 0,1 1 1 0 0,-1 0 0 0 0,0 0-1 0 0,0-1 1 0 0,0 2-1 0 0,4 27-47 0 0,-3-26-23 0 0,2 49-144 0 0,-4 65 0 0 0,0-5 240 0 0,2-86-9 0 0,-3 29 0 0 0,-1-36-115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45.966"/>
    </inkml:context>
    <inkml:brush xml:id="br0">
      <inkml:brushProperty name="width" value="0.05" units="cm"/>
      <inkml:brushProperty name="height" value="0.05" units="cm"/>
      <inkml:brushProperty name="color" value="#004F8B"/>
    </inkml:brush>
  </inkml:definitions>
  <inkml:trace contextRef="#ctx0" brushRef="#br0">224 79 14283 0 0,'2'-4'415'0'0,"-1"1"-1"0"0,0-1 1 0 0,-1 1 0 0 0,1-1-1 0 0,0 1 1 0 0,-1-1 0 0 0,0 1-1 0 0,0-1 1 0 0,0 1 0 0 0,0-1-1 0 0,-1 0 1 0 0,1 1 0 0 0,-1-1 0 0 0,0 1-1 0 0,0-1 1 0 0,-2-2 0 0 0,2 4-338 0 0,0 1 0 0 0,0 0 0 0 0,-1 0 0 0 0,1-1 1 0 0,0 1-1 0 0,-1 0 0 0 0,1 0 0 0 0,-1 1 1 0 0,1-1-1 0 0,-1 0 0 0 0,1 0 0 0 0,-1 1 0 0 0,1-1 1 0 0,-1 1-1 0 0,0-1 0 0 0,1 1 0 0 0,-1 0 1 0 0,0 0-1 0 0,0-1 0 0 0,1 1 0 0 0,-1 0 0 0 0,0 1 1 0 0,1-1-1 0 0,-1 0 0 0 0,0 0 0 0 0,1 1 1 0 0,-1-1-1 0 0,0 1 0 0 0,1 0 0 0 0,-3 0 0 0 0,-4 3 0 0 0,1-1 0 0 0,0 1 0 0 0,0 0 0 0 0,0 1 0 0 0,-7 5 0 0 0,2 0-147 0 0,-1 2 0 0 0,1 0 0 0 0,1 0 0 0 0,0 1 0 0 0,1 0 0 0 0,-12 21 0 0 0,17-26 55 0 0,1 0 0 0 0,0 0 0 0 0,1 0 0 0 0,0 1 0 0 0,0-1 0 0 0,0 1 0 0 0,1-1 0 0 0,1 1 0 0 0,-1 0 0 0 0,1 0 0 0 0,1 0 0 0 0,0 0 0 0 0,1 16 0 0 0,0-21 1 0 0,0 0 0 0 0,0 0 1 0 0,1-1-1 0 0,-1 1 1 0 0,1 0-1 0 0,-1-1 0 0 0,1 1 1 0 0,0-1-1 0 0,1 1 1 0 0,-1-1-1 0 0,1 0 0 0 0,-1 0 1 0 0,1 0-1 0 0,0 0 0 0 0,0 0 1 0 0,0-1-1 0 0,0 1 1 0 0,1-1-1 0 0,-1 0 0 0 0,1 0 1 0 0,-1 0-1 0 0,1-1 1 0 0,0 1-1 0 0,-1-1 0 0 0,1 0 1 0 0,0 0-1 0 0,0 0 0 0 0,0 0 1 0 0,5-1-1 0 0,2 1-85 0 0,-1-1 1 0 0,1 0-1 0 0,-1 0 0 0 0,0-1 0 0 0,0-1 1 0 0,1 0-1 0 0,-1 0 0 0 0,0-1 0 0 0,0 0 0 0 0,12-7 1 0 0,36-24-1915 0 0,-27 12-5188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2.963"/>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656 7 11723 0 0,'-17'-7'10739'0'0,"12"11"-11415"0"0,-120 111 907 0 0,55-47-94 0 0,3-7-110 0 0,-248 212 149 0 0,258-228-1983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4.693"/>
    </inkml:context>
    <inkml:brush xml:id="br0">
      <inkml:brushProperty name="width" value="0.05" units="cm"/>
      <inkml:brushProperty name="height" value="0.05" units="cm"/>
      <inkml:brushProperty name="color" value="#004F8B"/>
    </inkml:brush>
  </inkml:definitions>
  <inkml:trace contextRef="#ctx0" brushRef="#br0">2 601 6449 0 0,'0'0'56'0'0,"0"0"-1"0"0,0 1 1 0 0,-1-1-1 0 0,1 0 0 0 0,0 1 1 0 0,0-1-1 0 0,0 1 1 0 0,0-1-1 0 0,0 0 0 0 0,0 1 1 0 0,0-1-1 0 0,0 0 0 0 0,0 1 1 0 0,0-1-1 0 0,0 1 1 0 0,0-1-1 0 0,0 0 0 0 0,0 1 1 0 0,0-1-1 0 0,0 1 1 0 0,0-1-1 0 0,0 0 0 0 0,0 1 1 0 0,1-1-1 0 0,-1 0 1 0 0,0 1-1 0 0,0-1 0 0 0,1 0 1 0 0,-1 1-1 0 0,0-1 1 0 0,0 0-1 0 0,1 0 0 0 0,-1 1 1 0 0,0-1-1 0 0,0 0 0 0 0,1 0 1 0 0,-1 1-1 0 0,0-1 1 0 0,1 0-1 0 0,-1 0 0 0 0,1 0 1 0 0,-1 0-1 0 0,16 8 736 0 0,-2-3-227 0 0,-1-2 1 0 0,1 0-1 0 0,0 0 1 0 0,1-1-1 0 0,-1-1 1 0 0,27-1-1 0 0,86-14 1492 0 0,-93 8-1602 0 0,-1-2 1 0 0,0-1-1 0 0,0-1 1 0 0,34-16-1 0 0,-45 16-216 0 0,-1-2-1 0 0,0 0 1 0 0,0-1-1 0 0,-1-1 1 0 0,-1 0 0 0 0,28-29-1 0 0,-41 37-216 0 0,0-1 0 0 0,0 0 0 0 0,0 0 0 0 0,-1 0 0 0 0,0-1 0 0 0,-1 0 0 0 0,0 0 0 0 0,0 0 1 0 0,0 0-1 0 0,4-18 0 0 0,-8 21 1 0 0,1 0 1 0 0,0 0 0 0 0,-1 0 0 0 0,0 0 0 0 0,0 0 0 0 0,-1 0-1 0 0,1 0 1 0 0,-1 0 0 0 0,0 0 0 0 0,-1 0 0 0 0,1 1 0 0 0,-1-1-1 0 0,0 0 1 0 0,0 1 0 0 0,0-1 0 0 0,-1 1 0 0 0,1 0 0 0 0,-1-1-1 0 0,0 1 1 0 0,-7-7 0 0 0,2 4-48 0 0,0 0-1 0 0,0 0 1 0 0,-1 1 0 0 0,0 0 0 0 0,0 0-1 0 0,-20-8 1 0 0,-64-19-776 0 0,37 14 348 0 0,48 16 560 0 0,0 1 1 0 0,0-1-1 0 0,0 1 1 0 0,0 1-1 0 0,0 0 1 0 0,-10-1-1 0 0,7-1 777 0 0,11 3-851 0 0,0-1-1 0 0,0 1 1 0 0,0 0-1 0 0,0 0 1 0 0,0 0-1 0 0,0-1 1 0 0,0 1 0 0 0,0 0-1 0 0,0 0 1 0 0,0 0-1 0 0,0-1 1 0 0,0 1-1 0 0,0 0 1 0 0,0 0-1 0 0,0 0 1 0 0,1-1 0 0 0,-1 1-1 0 0,0 0 1 0 0,0 0-1 0 0,0 0 1 0 0,0 0-1 0 0,0 0 1 0 0,1-1 0 0 0,-1 1-1 0 0,0 0 1 0 0,0 0-1 0 0,0 0 1 0 0,0 0-1 0 0,1 0 1 0 0,-1 0-1 0 0,0 0 1 0 0,0 0 0 0 0,0 0-1 0 0,1 0 1 0 0,-1-1-1 0 0,0 1 1 0 0,0 0-1 0 0,0 0 1 0 0,1 0 0 0 0,-1 0-1 0 0,0 0 1 0 0,0 0-1 0 0,0 1 1 0 0,1-1-1 0 0,-1 0 1 0 0,0 0 0 0 0,0 0-1 0 0,0 0 1 0 0,1 0-1 0 0,-1 0 1 0 0,128-16-269 0 0,170-43 0 0 0,-298 59 236 0 0,35-13-1407 0 0,-33 13 1217 0 0,-1-1-1 0 0,0 1 0 0 0,0-1 0 0 0,1 0 1 0 0,-1 0-1 0 0,0 1 0 0 0,0-1 1 0 0,0 0-1 0 0,0 0 0 0 0,0 0 1 0 0,0 0-1 0 0,0 0 0 0 0,0-1 1 0 0,-1 1-1 0 0,1 0 0 0 0,0 0 1 0 0,0-1-1 0 0,-1 1 0 0 0,1 0 1 0 0,-1 0-1 0 0,0-1 0 0 0,1 1 1 0 0,-1-2-1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5.055"/>
    </inkml:context>
    <inkml:brush xml:id="br0">
      <inkml:brushProperty name="width" value="0.05" units="cm"/>
      <inkml:brushProperty name="height" value="0.05" units="cm"/>
      <inkml:brushProperty name="color" value="#004F8B"/>
    </inkml:brush>
  </inkml:definitions>
  <inkml:trace contextRef="#ctx0" brushRef="#br0">0 11 1376 0 0,'69'-5'2578'0'0,"-46"2"-2914"0"0,28 0 0 0 0,-36 4 318 0 0,114 6-268 0 0,-112-5 346 0 0,-1 1 0 0 0,0 0 0 0 0,0 1-1 0 0,0 1 1 0 0,26 12 0 0 0,-42-17 161 0 0,0 0 0 0 0,1 0 1 0 0,-1 0-1 0 0,0 1 0 0 0,1-1 0 0 0,-1 0 1 0 0,0 0-1 0 0,0 1 0 0 0,1-1 1 0 0,-1 0-1 0 0,0 0 0 0 0,0 1 1 0 0,1-1-1 0 0,-1 0 0 0 0,0 0 0 0 0,0 1 1 0 0,0-1-1 0 0,1 0 0 0 0,-1 1 1 0 0,0-1-1 0 0,0 1 0 0 0,0-1 1 0 0,0 0-1 0 0,0 1 0 0 0,0-1 0 0 0,0 0 1 0 0,0 1-1 0 0,0-1 0 0 0,0 0 1 0 0,0 1-1 0 0,0-1 0 0 0,0 1 0 0 0,0-1 1 0 0,0 0-1 0 0,0 1 0 0 0,-1-1 1 0 0,-11 16 4777 0 0,-25 13-894 0 0,33-27-3806 0 0,-93 57 1908 0 0,32-22-3792 0 0,41-22-6090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5.659"/>
    </inkml:context>
    <inkml:brush xml:id="br0">
      <inkml:brushProperty name="width" value="0.05" units="cm"/>
      <inkml:brushProperty name="height" value="0.05" units="cm"/>
      <inkml:brushProperty name="color" value="#004F8B"/>
    </inkml:brush>
  </inkml:definitions>
  <inkml:trace contextRef="#ctx0" brushRef="#br0">203 13 13363 0 0,'0'0'3373'0'0,"-5"12"534"0"0,-145 483-2233 0 0,117-368-1538 0 0,22-97-318 0 0,11-31 179 0 0,0 1 1 0 0,0 0-1 0 0,0 0 1 0 0,0 0 0 0 0,0 0-1 0 0,0 0 1 0 0,0 0-1 0 0,0 0 1 0 0,0 0 0 0 0,0 0-1 0 0,0 0 1 0 0,0 0-1 0 0,0 0 1 0 0,0 0-1 0 0,0 0 1 0 0,-1 0 0 0 0,1-1-1 0 0,0 1 1 0 0,0 0-1 0 0,0 0 1 0 0,0 0-1 0 0,0 0 1 0 0,0 0 0 0 0,0 0-1 0 0,0 0 1 0 0,0 0-1 0 0,0 0 1 0 0,0 0-1 0 0,-1 0 1 0 0,1 0 0 0 0,0 0-1 0 0,0 0 1 0 0,0 0-1 0 0,0 0 1 0 0,0 0-1 0 0,0 0 1 0 0,0 0 0 0 0,0 0-1 0 0,0 1 1 0 0,0-1-1 0 0,0 0 1 0 0,0 0-1 0 0,-1 0 1 0 0,1 0 0 0 0,0 0-1 0 0,0 0 1 0 0,0 0-1 0 0,0 0 1 0 0,0 0-1 0 0,0 0 1 0 0,0 0 0 0 0,0 0-1 0 0,0 0 1 0 0,0 0-1 0 0,0 0 1 0 0,0 1-1 0 0,0-1 1 0 0,0 0 0 0 0,0 0-1 0 0,0 0 1 0 0,0 0-1 0 0,0 0 1 0 0,0 0 0 0 0,0 0-1 0 0,0 0 1 0 0,0-18-144 0 0,7-28-2579 0 0,2 1 0 0 0,24-70 1 0 0,-25 88 2565 0 0,12-44-1475 0 0,-11 35-264 0 0,1 1 1 0 0,2 1-1 0 0,1 0 0 0 0,29-54 0 0 0,-42 88 2041 0 0,0 0 1 0 0,0 0 0 0 0,1-1 864 0 0,-1 1-865 0 0,0-1 1 0 0,1 1 0 0 0,-1 0 0 0 0,0 0 0 0 0,0 0 0 0 0,0 0 0 0 0,1 0 0 0 0,-1 0 0 0 0,0 0 0 0 0,0 0-1 0 0,0 0 1 0 0,1 0 0 0 0,-1-1 0 0 0,0 1 0 0 0,0 0 0 0 0,1 0 0 0 0,-1 0 0 0 0,0 0 0 0 0,0 1 0 0 0,0-1-1 0 0,1 0 1 0 0,-1 0 0 0 0,0 0 0 0 0,0 0 0 0 0,0 0 0 0 0,1 0 0 0 0,-1 0 0 0 0,0 0 0 0 0,1 1 863 0 0,-1-1-863 0 0,0 0 0 0 0,1 1 0 0 0,-1-1 0 0 0,10 17 4066 0 0,8 34-1168 0 0,-14-40-2680 0 0,14 42 114 0 0,2-1 0 0 0,2-1-1 0 0,3-1 1 0 0,54 82-1 0 0,-78-131-464 0 0,-1 1-1 0 0,1-1 0 0 0,0 1 0 0 0,0-1 1 0 0,0 0-1 0 0,1 1 0 0 0,-1-1 1 0 0,0 0-1 0 0,0 0 0 0 0,1 0 1 0 0,-1 0-1 0 0,1 0 0 0 0,-1 0 1 0 0,1 0-1 0 0,-1 0 0 0 0,1-1 0 0 0,1 1 1 0 0,-2-1 19 0 0,1 0 0 0 0,-1-1 1 0 0,0 1-1 0 0,0-1 0 0 0,0 0 1 0 0,0 0-1 0 0,0 1 0 0 0,1-1 0 0 0,-1 0 1 0 0,0 0-1 0 0,-1 0 0 0 0,1 0 1 0 0,0 0-1 0 0,0 0 0 0 0,0 0 1 0 0,-1 0-1 0 0,1 0 0 0 0,0 0 0 0 0,-1-1 1 0 0,1 1-1 0 0,0-3 0 0 0,28-60 454 0 0,-3-2-1 0 0,-3-1 0 0 0,-3 0 1 0 0,16-93-1 0 0,-32 141-472 0 0,-2 0-1 0 0,2-27 1 0 0,-9 11-6886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5.998"/>
    </inkml:context>
    <inkml:brush xml:id="br0">
      <inkml:brushProperty name="width" value="0.05" units="cm"/>
      <inkml:brushProperty name="height" value="0.05" units="cm"/>
      <inkml:brushProperty name="color" value="#004F8B"/>
    </inkml:brush>
  </inkml:definitions>
  <inkml:trace contextRef="#ctx0" brushRef="#br0">0 8 12443 0 0,'0'0'1125'0'0,"28"-8"-1035"0"0,-3 8-286 0 0,0 2 0 0 0,1 0 0 0 0,-1 2 0 0 0,37 9 0 0 0,-40-8 121 0 0,-1 0 3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6.343"/>
    </inkml:context>
    <inkml:brush xml:id="br0">
      <inkml:brushProperty name="width" value="0.05" units="cm"/>
      <inkml:brushProperty name="height" value="0.05" units="cm"/>
      <inkml:brushProperty name="color" value="#004F8B"/>
    </inkml:brush>
  </inkml:definitions>
  <inkml:trace contextRef="#ctx0" brushRef="#br0">0 19 17508 0 0,'0'0'1936'0'0,"0"1"-1936"0"0,1-1 0 0 0,2 0 64 0 0,3 2-64 0 0,4 0 64 0 0,6 0-224 0 0,7-1-32 0 0,6-1-16 0 0,4-1 0 0 0,5-2 144 0 0,4-1 64 0 0,4-3-64 0 0,5 1 64 0 0,0 0 0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7.701"/>
    </inkml:context>
    <inkml:brush xml:id="br0">
      <inkml:brushProperty name="width" value="0.05" units="cm"/>
      <inkml:brushProperty name="height" value="0.05" units="cm"/>
      <inkml:brushProperty name="color" value="#004F8B"/>
    </inkml:brush>
  </inkml:definitions>
  <inkml:trace contextRef="#ctx0" brushRef="#br0">7 0 11979 0 0,'0'0'1455'0'0,"0"14"-285"0"0,13 219-928 0 0,-10-159-237 0 0,-1-47 35 0 0,-1 0-1 0 0,-1 0 1 0 0,-2 0-1 0 0,-1-1 1 0 0,-11 51 0 0 0,9-68 1655 0 0,3-24 1824 0 0,4-3-3417 0 0,-1-1-1 0 0,2 1 1 0 0,1-1 0 0 0,0 1-1 0 0,1 0 1 0 0,1 1 0 0 0,0-1-1 0 0,2 1 1 0 0,0 1 0 0 0,1-1-1 0 0,16-22 1 0 0,-7 14-152 0 0,1 0 0 0 0,1 2 0 0 0,2 0 0 0 0,0 1 0 0 0,1 2 0 0 0,34-24 0 0 0,-53 41 46 0 0,1-1-2 0 0,0 1 1 0 0,0 0-1 0 0,0 0 0 0 0,9-4 1 0 0,-13 7 1 0 0,-1 0 0 0 0,1-1 0 0 0,0 1 0 0 0,0 0 1 0 0,0 0-1 0 0,-1-1 0 0 0,1 1 0 0 0,0 0 0 0 0,0 0 1 0 0,0 0-1 0 0,-1 0 0 0 0,1 0 0 0 0,0 0 0 0 0,0 1 1 0 0,0-1-1 0 0,-1 0 0 0 0,1 0 0 0 0,0 0 0 0 0,0 1 1 0 0,-1-1-1 0 0,1 0 0 0 0,0 1 0 0 0,0-1 0 0 0,-1 1 0 0 0,1-1 1 0 0,0 1-1 0 0,-1-1 0 0 0,1 1 0 0 0,-1-1 0 0 0,1 1 1 0 0,-1 0-1 0 0,1-1 0 0 0,-1 1 0 0 0,1 0 0 0 0,-1-1 1 0 0,0 1-1 0 0,1 0 0 0 0,-1 0 0 0 0,0-1 0 0 0,1 3 0 0 0,4 18-13 0 0,-2 2 0 0 0,0-1 0 0 0,-1 0 0 0 0,-1 0 0 0 0,-2 24 0 0 0,1 11 118 0 0,1-22-27 0 0,-2 1 1 0 0,-7 49-1 0 0,5-68-3095 0 0,-10 30 1 0 0,8-33-3495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8.176"/>
    </inkml:context>
    <inkml:brush xml:id="br0">
      <inkml:brushProperty name="width" value="0.05" units="cm"/>
      <inkml:brushProperty name="height" value="0.05" units="cm"/>
      <inkml:brushProperty name="color" value="#004F8B"/>
    </inkml:brush>
  </inkml:definitions>
  <inkml:trace contextRef="#ctx0" brushRef="#br0">288 122 6449 0 0,'3'-6'933'0'0,"0"0"0"0"0,0 0-1 0 0,-1 0 1 0 0,0 0-1 0 0,0-1 1 0 0,0 1-1 0 0,-1-1 1 0 0,0 1-1 0 0,0-1 1 0 0,0-12 0 0 0,-1 17-763 0 0,0 1 0 0 0,0-1 1 0 0,0 1-1 0 0,0-1 1 0 0,0 0-1 0 0,0 1 0 0 0,0-1 1 0 0,-1 1-1 0 0,1-1 1 0 0,-1 1-1 0 0,1-1 0 0 0,-1 1 1 0 0,0-1-1 0 0,1 1 1 0 0,-1 0-1 0 0,0-1 0 0 0,0 1 1 0 0,0 0-1 0 0,0 0 1 0 0,0-1-1 0 0,0 1 0 0 0,0 0 1 0 0,-3-1-1 0 0,2 1-71 0 0,0 0 0 0 0,0 1 0 0 0,0-1 0 0 0,0 1 0 0 0,0-1 0 0 0,-1 1 0 0 0,1 0 0 0 0,0 0 0 0 0,0 0 0 0 0,0 0 0 0 0,-1 0 0 0 0,1 1 0 0 0,0-1 1 0 0,-4 2-1 0 0,-4 2-126 0 0,-1 0 0 0 0,1 0 0 0 0,0 1 1 0 0,1 1-1 0 0,-14 8 0 0 0,2 2-206 0 0,2 1-1 0 0,-1 1 1 0 0,-28 34-1 0 0,38-39 185 0 0,0 0 1 0 0,1 0-1 0 0,1 1 1 0 0,0 0-1 0 0,1 0 0 0 0,0 1 1 0 0,-5 19-1 0 0,11-30 33 0 0,0 1-1 0 0,0-1 0 0 0,0 1 1 0 0,1 0-1 0 0,0-1 1 0 0,0 1-1 0 0,0-1 0 0 0,0 1 1 0 0,1 0-1 0 0,0-1 1 0 0,0 1-1 0 0,0-1 0 0 0,0 1 1 0 0,1-1-1 0 0,3 7 1 0 0,-4-9-103 0 0,0 0 0 0 0,1 0 1 0 0,-1 0-1 0 0,1 0 0 0 0,0 0 0 0 0,0 0 1 0 0,0 0-1 0 0,0-1 0 0 0,0 1 1 0 0,0-1-1 0 0,0 1 0 0 0,0-1 1 0 0,1 0-1 0 0,-1 0 0 0 0,0 0 1 0 0,1 0-1 0 0,-1 0 0 0 0,1-1 1 0 0,-1 1-1 0 0,1-1 0 0 0,0 1 0 0 0,-1-1 1 0 0,1 0-1 0 0,-1 0 0 0 0,1 0 1 0 0,-1-1-1 0 0,1 1 0 0 0,0 0 1 0 0,2-2-1 0 0,2 0-121 0 0,-1 0-1 0 0,1-1 1 0 0,-1 0-1 0 0,1 0 1 0 0,-1 0 0 0 0,0-1-1 0 0,0 0 1 0 0,0 0 0 0 0,-1-1-1 0 0,7-6 1 0 0,8-10-883 0 0,20-27-1 0 0,-29 35 556 0 0,3-5-1744 0 0,-2 0 0 0 0,18-31 0 0 0,-12 10 1754 0 0,-23 56 9908 0 0,2 4-4076 0 0,2 26-3088 0 0,2-29-3742 0 0,6 33 0 0 0,0-26 2658 0 0,-2-13-1205 0 0,-1-1 6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8.543"/>
    </inkml:context>
    <inkml:brush xml:id="br0">
      <inkml:brushProperty name="width" value="0.05" units="cm"/>
      <inkml:brushProperty name="height" value="0.05" units="cm"/>
      <inkml:brushProperty name="color" value="#004F8B"/>
    </inkml:brush>
  </inkml:definitions>
  <inkml:trace contextRef="#ctx0" brushRef="#br0">1 8 8754 0 0,'88'-4'1965'0'0,"25"0"-2650"0"0,91 22 541 0 0,-187-17 144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6:58.893"/>
    </inkml:context>
    <inkml:brush xml:id="br0">
      <inkml:brushProperty name="width" value="0.05" units="cm"/>
      <inkml:brushProperty name="height" value="0.05" units="cm"/>
      <inkml:brushProperty name="color" value="#004F8B"/>
    </inkml:brush>
  </inkml:definitions>
  <inkml:trace contextRef="#ctx0" brushRef="#br0">52 1 13363 0 0,'-3'5'127'0'0,"0"0"1"0"0,1 0-1 0 0,0 0 1 0 0,0 0-1 0 0,0 0 1 0 0,1 1-1 0 0,-1-1 1 0 0,1 1-1 0 0,0 10 0 0 0,-2 2-97 0 0,-22 123-206 0 0,23-117 114 0 0,0 1 0 0 0,2-1-1 0 0,4 46 1 0 0,-2-58-25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2.471"/>
    </inkml:context>
    <inkml:brush xml:id="br0">
      <inkml:brushProperty name="width" value="0.05" units="cm"/>
      <inkml:brushProperty name="height" value="0.05" units="cm"/>
      <inkml:brushProperty name="color" value="#004F8B"/>
    </inkml:brush>
  </inkml:definitions>
  <inkml:trace contextRef="#ctx0" brushRef="#br0">44 0 6449 0 0,'0'0'726'0'0,"0"19"1180"0"0,-21 234-1117 0 0,2-40-257 0 0,16-90-596 0 0,8-150 961 0 0,1 0 0 0 0,15-41 0 0 0,-21 65-883 0 0,2-3 15 0 0,16-48-239 0 0,34-74 0 0 0,-45 114 82 0 0,1 0 0 0 0,0 0 0 0 0,0 1 1 0 0,2 0-1 0 0,-1 0 0 0 0,2 1 0 0 0,0 0 1 0 0,0 1-1 0 0,1 1 0 0 0,15-12 0 0 0,-24 20 127 0 0,-1 1 0 0 0,1-1 0 0 0,-1 1 0 0 0,1 0 0 0 0,0 0 0 0 0,-1 0 0 0 0,1 0 0 0 0,0 0 0 0 0,0 0 0 0 0,0 1 0 0 0,0-1 0 0 0,0 1 0 0 0,0 0 0 0 0,0 0-1 0 0,0 0 1 0 0,-1 0 0 0 0,1 1 0 0 0,6 1 0 0 0,-7-1-8 0 0,1 0 0 0 0,-1 0 0 0 0,0 0-1 0 0,0 1 1 0 0,1-1 0 0 0,-1 1 0 0 0,0 0 0 0 0,0 0-1 0 0,0 0 1 0 0,-1 0 0 0 0,1 0 0 0 0,0 0 0 0 0,-1 0-1 0 0,1 0 1 0 0,-1 1 0 0 0,0-1 0 0 0,0 0 0 0 0,0 1-1 0 0,0-1 1 0 0,0 1 0 0 0,0 2 0 0 0,2 7 63 0 0,-1 0 1 0 0,-1 1 0 0 0,0-1 0 0 0,0 0 0 0 0,-2 20-1 0 0,-13 64 494 0 0,8-66-387 0 0,2 0-1 0 0,-1 31 0 0 0,5-51-158 0 0,1 0 0 0 0,0 1 0 0 0,0-1 0 0 0,1 0 0 0 0,0 0-1 0 0,1 0 1 0 0,7 18 0 0 0,-9-25-13 0 0,0-1 0 0 0,1 0 1 0 0,-1 1-1 0 0,1-1 0 0 0,-1 0 0 0 0,1 0 1 0 0,0 0-1 0 0,0 0 0 0 0,0 0 0 0 0,0 0 0 0 0,0-1 1 0 0,0 1-1 0 0,1-1 0 0 0,4 3 0 0 0,-5-3-21 0 0,1-1-1 0 0,0 1 1 0 0,0-1-1 0 0,0 1 1 0 0,-1-1-1 0 0,1 0 1 0 0,0 0-1 0 0,0-1 1 0 0,0 1-1 0 0,-1 0 1 0 0,1-1-1 0 0,0 0 1 0 0,0 0-1 0 0,-1 0 1 0 0,1 0-1 0 0,-1 0 1 0 0,5-2-1 0 0,18-12-2798 0 0,2-4-962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3.611"/>
    </inkml:context>
    <inkml:brush xml:id="br0">
      <inkml:brushProperty name="width" value="0.1" units="cm"/>
      <inkml:brushProperty name="height" value="0.2" units="cm"/>
      <inkml:brushProperty name="color" value="#FFACD5"/>
      <inkml:brushProperty name="tip" value="rectangle"/>
      <inkml:brushProperty name="rasterOp" value="maskPen"/>
    </inkml:brush>
  </inkml:definitions>
  <inkml:trace contextRef="#ctx0" brushRef="#br0">193 54 8290 0 0,'-4'1'369'0'0,"1"0"1"0"0,0 1-1 0 0,0 0 1 0 0,-1 0 0 0 0,1 0-1 0 0,0 0 1 0 0,1 0-1 0 0,-1 1 1 0 0,0-1-1 0 0,1 1 1 0 0,-5 5-1 0 0,-1 1-229 0 0,-7 8 93 0 0,-1 0 1 0 0,2 1-1 0 0,1 1 0 0 0,0 1 0 0 0,-19 39 0 0 0,25-42-19 0 0,0-1 0 0 0,1 1 0 0 0,1 0 0 0 0,0 1 0 0 0,1-1 0 0 0,1 1 0 0 0,1 0 0 0 0,0 22 0 0 0,2-35-139 0 0,0 0 1 0 0,1 0-1 0 0,-1 0 1 0 0,1 0-1 0 0,1 0 0 0 0,-1 0 1 0 0,0 0-1 0 0,1-1 1 0 0,0 1-1 0 0,0-1 1 0 0,1 1-1 0 0,-1-1 1 0 0,1 0-1 0 0,0 0 0 0 0,0 0 1 0 0,0 0-1 0 0,1 0 1 0 0,-1-1-1 0 0,1 1 1 0 0,0-1-1 0 0,0 0 0 0 0,0 0 1 0 0,1-1-1 0 0,5 4 1 0 0,-4-4-47 0 0,0 0 1 0 0,0 0-1 0 0,0 0 1 0 0,1-1-1 0 0,-1 1 1 0 0,0-2 0 0 0,1 1-1 0 0,-1-1 1 0 0,1 0-1 0 0,-1 0 1 0 0,1-1-1 0 0,-1 1 1 0 0,0-2-1 0 0,1 1 1 0 0,-1-1-1 0 0,0 1 1 0 0,0-2-1 0 0,9-4 1 0 0,0-1-106 0 0,-1-1 1 0 0,1-1-1 0 0,-2-1 0 0 0,0 0 1 0 0,0 0-1 0 0,-1-2 0 0 0,0 1 0 0 0,15-24 1 0 0,-8 9-395 0 0,-2-2-1 0 0,0 0 1 0 0,18-47 0 0 0,-31 66 546 0 0,-1 0 1 0 0,1-1-1 0 0,-2 0 1 0 0,0 1-1 0 0,0-1 0 0 0,-1 0 1 0 0,0 0-1 0 0,0 0 0 0 0,-2 0 1 0 0,0-12-1 0 0,0 18 182 0 0,0 1 0 0 0,0-1 0 0 0,-1 0 0 0 0,1 0-1 0 0,-1 1 1 0 0,0-1 0 0 0,0 1 0 0 0,0-1 0 0 0,-1 1-1 0 0,1 0 1 0 0,-1 0 0 0 0,0 0 0 0 0,0 0 0 0 0,-1 1-1 0 0,1-1 1 0 0,-1 1 0 0 0,0 0 0 0 0,0 0 0 0 0,0 0 0 0 0,0 1-1 0 0,0-1 1 0 0,-1 1 0 0 0,1 0 0 0 0,-9-3 0 0 0,-25-7 247 0 0,29 10-621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2.930"/>
    </inkml:context>
    <inkml:brush xml:id="br0">
      <inkml:brushProperty name="width" value="0.05" units="cm"/>
      <inkml:brushProperty name="height" value="0.05" units="cm"/>
      <inkml:brushProperty name="color" value="#004F8B"/>
    </inkml:brush>
  </inkml:definitions>
  <inkml:trace contextRef="#ctx0" brushRef="#br0">49 1 11522 0 0,'-2'7'5699'0'0,"-42"355"-5156"0"0,42-296-543 0 0,2-78 6 0 0,1-1-1 0 0,1 1 1 0 0,0 0 0 0 0,1-1 0 0 0,0 1-1 0 0,6-15 1 0 0,-6 19-78 0 0,1 0 0 0 0,-1 1 0 0 0,1-1 0 0 0,1 1 0 0 0,-1 0 0 0 0,1 0 0 0 0,1 0 0 0 0,-1 1 0 0 0,1 0 0 0 0,8-7 0 0 0,-10 10 52 0 0,0 1 0 0 0,-1 0 0 0 0,1 0 1 0 0,0 0-1 0 0,0 1 0 0 0,1-1 0 0 0,-1 1 1 0 0,0 0-1 0 0,0 0 0 0 0,1 0 0 0 0,-1 1 1 0 0,0 0-1 0 0,1-1 0 0 0,-1 2 0 0 0,0-1 0 0 0,1 0 1 0 0,-1 1-1 0 0,0 0 0 0 0,1 0 0 0 0,4 2 1 0 0,-6-2 55 0 0,-1 0 1 0 0,1 0 0 0 0,-1 0 0 0 0,1 0-1 0 0,-1 1 1 0 0,0-1 0 0 0,0 1 0 0 0,1 0-1 0 0,-1 0 1 0 0,0-1 0 0 0,-1 1 0 0 0,1 0-1 0 0,0 1 1 0 0,-1-1 0 0 0,1 0 0 0 0,-1 0-1 0 0,1 1 1 0 0,-1-1 0 0 0,0 1 0 0 0,0-1-1 0 0,0 1 1 0 0,0 0 0 0 0,-1-1-1 0 0,1 1 1 0 0,-1 0 0 0 0,0-1 0 0 0,1 1-1 0 0,-1 0 1 0 0,-1 0 0 0 0,1-1 0 0 0,0 1-1 0 0,-2 5 1 0 0,1-3 104 0 0,0 0-1 0 0,-1-1 1 0 0,0 1 0 0 0,0-1-1 0 0,-1 1 1 0 0,1-1 0 0 0,-1 0-1 0 0,0 1 1 0 0,0-1 0 0 0,0-1-1 0 0,-1 1 1 0 0,1 0 0 0 0,-1-1-1 0 0,0 0 1 0 0,0 0-1 0 0,0 0 1 0 0,0 0 0 0 0,0-1-1 0 0,-1 1 1 0 0,-6 1 0 0 0,3-1-56 0 0,-1 0 0 0 0,1 0 0 0 0,-1-1 0 0 0,0 0 0 0 0,0-1 1 0 0,0 0-1 0 0,0 0 0 0 0,0-1 0 0 0,0 0 0 0 0,-13-2 0 0 0,-3-3-387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3.319"/>
    </inkml:context>
    <inkml:brush xml:id="br0">
      <inkml:brushProperty name="width" value="0.05" units="cm"/>
      <inkml:brushProperty name="height" value="0.05" units="cm"/>
      <inkml:brushProperty name="color" value="#004F8B"/>
    </inkml:brush>
  </inkml:definitions>
  <inkml:trace contextRef="#ctx0" brushRef="#br0">0 23 2761 0 0,'5'-1'4211'0'0,"9"-1"-3531"0"0,326-11-1483 0 0,-293 9 803 0 0,-35 1 0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3.668"/>
    </inkml:context>
    <inkml:brush xml:id="br0">
      <inkml:brushProperty name="width" value="0.05" units="cm"/>
      <inkml:brushProperty name="height" value="0.05" units="cm"/>
      <inkml:brushProperty name="color" value="#004F8B"/>
    </inkml:brush>
  </inkml:definitions>
  <inkml:trace contextRef="#ctx0" brushRef="#br0">41 0 11979 0 0,'0'0'1796'0'0,"-2"12"192"0"0,-8 46-1626 0 0,-15 107-308 0 0,23-134-59 0 0,0 1 0 0 0,2-1 0 0 0,6 43 0 0 0,-2-50-55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4.895"/>
    </inkml:context>
    <inkml:brush xml:id="br0">
      <inkml:brushProperty name="width" value="0.05" units="cm"/>
      <inkml:brushProperty name="height" value="0.05" units="cm"/>
      <inkml:brushProperty name="color" value="#004F8B"/>
    </inkml:brush>
  </inkml:definitions>
  <inkml:trace contextRef="#ctx0" brushRef="#br0">35 140 7370 0 0,'0'0'832'0'0,"-1"15"956"0"0,-6 144-2861 0 0,-2 35 1127 0 0,1-144 678 0 0,3-30 358 0 0,4-16-192 0 0,0-5 300 0 0,-1-20 899 0 0,1 1 0 0 0,3-29-1 0 0,1 19-1474 0 0,9-34 0 0 0,-3 27-871 0 0,2 1 0 0 0,29-65 0 0 0,-30 80 152 0 0,2-1 0 0 0,0 2 0 0 0,1 0 0 0 0,21-24 0 0 0,-24 33 46 0 0,-1 1-1 0 0,2 0 1 0 0,-1 0 0 0 0,2 1-1 0 0,-1 1 1 0 0,1 0 0 0 0,0 0 0 0 0,20-8-1 0 0,-31 15 47 0 0,1 0 0 0 0,-1 1 0 0 0,0-1 0 0 0,0 1-1 0 0,0-1 1 0 0,1 1 0 0 0,-1 0 0 0 0,0-1 0 0 0,0 1 0 0 0,1 0-1 0 0,-1 0 1 0 0,0 0 0 0 0,1 0 0 0 0,-1 0 0 0 0,0 0 0 0 0,0 0-1 0 0,1 0 1 0 0,-1 0 0 0 0,0 1 0 0 0,0-1 0 0 0,1 1 0 0 0,-1-1-1 0 0,0 1 1 0 0,0-1 0 0 0,0 1 0 0 0,2 1 0 0 0,-2 0-15 0 0,0 0 1 0 0,1 0-1 0 0,-1 0 1 0 0,0 0-1 0 0,0 0 0 0 0,-1 1 1 0 0,1-1-1 0 0,0 0 1 0 0,-1 1-1 0 0,1-1 1 0 0,-1 1-1 0 0,0-1 0 0 0,0 5 1 0 0,-1 38 195 0 0,-2 1 0 0 0,-13 69 0 0 0,-4 48 210 0 0,20-143-381 0 0,0-1-1 0 0,0 0 0 0 0,2 0 0 0 0,1 1 1 0 0,0-1-1 0 0,9 26 0 0 0,-11-41-8 0 0,0 0-1 0 0,1 0 1 0 0,0 0 0 0 0,-1-1-1 0 0,1 1 1 0 0,1 0 0 0 0,-1-1-1 0 0,0 1 1 0 0,1-1 0 0 0,0 0-1 0 0,0 0 1 0 0,6 5 0 0 0,-7-7 5 0 0,-1 0 0 0 0,1 0 0 0 0,0 0 0 0 0,0-1 0 0 0,0 1 0 0 0,0-1 0 0 0,0 1 0 0 0,0-1 0 0 0,0 0 0 0 0,0 0 0 0 0,0 0 0 0 0,0 0 0 0 0,0 0 0 0 0,0 0 0 0 0,0 0 0 0 0,0-1 0 0 0,0 1 0 0 0,0-1 0 0 0,0 0 0 0 0,0 1 0 0 0,0-1 0 0 0,-1 0 0 0 0,1 0 0 0 0,0 0 0 0 0,-1 0 0 0 0,1 0 0 0 0,0-1 0 0 0,2-2 0 0 0,10-9-103 0 0,2-4-57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5.300"/>
    </inkml:context>
    <inkml:brush xml:id="br0">
      <inkml:brushProperty name="width" value="0.05" units="cm"/>
      <inkml:brushProperty name="height" value="0.05" units="cm"/>
      <inkml:brushProperty name="color" value="#004F8B"/>
    </inkml:brush>
  </inkml:definitions>
  <inkml:trace contextRef="#ctx0" brushRef="#br0">313 124 6449 0 0,'0'0'499'0'0,"1"-12"4623"0"0,5-7-2201 0 0,1-9-407 0 0,-6 25-2345 0 0,-1 0 1 0 0,0 1-1 0 0,0-1 0 0 0,0 0 0 0 0,0 0 1 0 0,-1 1-1 0 0,1-1 0 0 0,-1 0 0 0 0,1 1 1 0 0,-1-1-1 0 0,0 0 0 0 0,0 1 0 0 0,0-1 1 0 0,0 1-1 0 0,-1 0 0 0 0,-2-4 1 0 0,2 4-80 0 0,1 0 0 0 0,-1 1 0 0 0,0 0 0 0 0,0-1 0 0 0,0 1 0 0 0,0 0 0 0 0,0 0 1 0 0,0 0-1 0 0,0 0 0 0 0,-1 0 0 0 0,1 0 0 0 0,0 1 0 0 0,-1-1 0 0 0,1 1 0 0 0,-4-1 1 0 0,-3 1-71 0 0,1 1 1 0 0,-1-1 0 0 0,0 2 0 0 0,1-1-1 0 0,-1 1 1 0 0,1 0 0 0 0,0 1 0 0 0,-16 7-1 0 0,9-3-97 0 0,1 1 0 0 0,0 1-1 0 0,1 0 1 0 0,0 1 0 0 0,0 1-1 0 0,1 0 1 0 0,1 0-1 0 0,0 1 1 0 0,0 1 0 0 0,-14 21-1 0 0,21-26 55 0 0,-1 0 0 0 0,1 1-1 0 0,0-1 1 0 0,0 1 0 0 0,1 0 0 0 0,0 0-1 0 0,1 1 1 0 0,-2 15 0 0 0,3-19 9 0 0,1 1 0 0 0,0-1 0 0 0,1 0 0 0 0,-1 1 0 0 0,1-1 0 0 0,1 1 0 0 0,-1-1 0 0 0,1 0 0 0 0,0 0 0 0 0,0 0 0 0 0,1 0 0 0 0,0 0 0 0 0,6 9 0 0 0,-5-10-19 0 0,0 0 0 0 0,0 0 0 0 0,0 0 0 0 0,1-1 0 0 0,0 1 0 0 0,0-1 0 0 0,0 0-1 0 0,0-1 1 0 0,1 1 0 0 0,0-1 0 0 0,-1 0 0 0 0,1-1 0 0 0,12 4 0 0 0,-9-3-51 0 0,0-1 0 0 0,0-1 0 0 0,0 0 0 0 0,0 0 0 0 0,0 0 0 0 0,0-1 0 0 0,0-1 0 0 0,-1 0 0 0 0,14-2 0 0 0,5-4-372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5.756"/>
    </inkml:context>
    <inkml:brush xml:id="br0">
      <inkml:brushProperty name="width" value="0.05" units="cm"/>
      <inkml:brushProperty name="height" value="0.05" units="cm"/>
      <inkml:brushProperty name="color" value="#004F8B"/>
    </inkml:brush>
  </inkml:definitions>
  <inkml:trace contextRef="#ctx0" brushRef="#br0">0 51 13363 0 0,'11'-3'5604'0'0,"57"-6"-5854"0"0,187-28-1699 0 0,-242 36 1015 0 0,-4 2-9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6.115"/>
    </inkml:context>
    <inkml:brush xml:id="br0">
      <inkml:brushProperty name="width" value="0.05" units="cm"/>
      <inkml:brushProperty name="height" value="0.05" units="cm"/>
      <inkml:brushProperty name="color" value="#004F8B"/>
    </inkml:brush>
  </inkml:definitions>
  <inkml:trace contextRef="#ctx0" brushRef="#br0">1 29 10138 0 0,'21'0'1520'0'0,"-17"0"-1537"0"0,111 0-234 0 0,117-15-1 0 0,-204 9 242 0 0,-2-1-44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09.965"/>
    </inkml:context>
    <inkml:brush xml:id="br0">
      <inkml:brushProperty name="width" value="0.05" units="cm"/>
      <inkml:brushProperty name="height" value="0.05" units="cm"/>
      <inkml:brushProperty name="color" value="#004F8B"/>
    </inkml:brush>
  </inkml:definitions>
  <inkml:trace contextRef="#ctx0" brushRef="#br0">136 6 456 0 0,'5'-6'19747'0'0,"-56"207"-18994"0"0,22-96-552 0 0,8-29-201 0 0,-19 150 0 0 0,41-212 38 0 0,-1-14-70 0 0,0 0 0 0 0,0 1 0 0 0,0-1 0 0 0,0 0 0 0 0,1 0 1 0 0,-1 0-1 0 0,0 0 0 0 0,0 1 0 0 0,0-1 0 0 0,0 0 0 0 0,0 0 0 0 0,0 0 0 0 0,1 0 1 0 0,-1 0-1 0 0,0 1 0 0 0,0-1 0 0 0,0 0 0 0 0,0 0 0 0 0,1 0 0 0 0,-1 0 0 0 0,0 0 1 0 0,0 0-1 0 0,0 0 0 0 0,1 0 0 0 0,-1 0 0 0 0,0 0 0 0 0,0 0 0 0 0,0 0 0 0 0,1 0 1 0 0,-1 0-1 0 0,0 0 0 0 0,0 0 0 0 0,0 0 0 0 0,1 0 0 0 0,-1 0 0 0 0,0 0 0 0 0,0 0 0 0 0,0 0 1 0 0,1 0-1 0 0,-1 0 0 0 0,0 0 0 0 0,0 0 0 0 0,0 0 0 0 0,0-1 0 0 0,1 1 0 0 0,-1 0 1 0 0,0 0-1 0 0,0 0 0 0 0,0 0 0 0 0,0 0 0 0 0,0-1 0 0 0,1 1 0 0 0,-1 0 0 0 0,0 0 1 0 0,0 0-1 0 0,0-1 0 0 0,0 1 0 0 0,0 0 0 0 0,0 0 0 0 0,0 0 0 0 0,0 0 0 0 0,0-1 1 0 0,0 1-1 0 0,0 0 0 0 0,8-10-6848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10.365"/>
    </inkml:context>
    <inkml:brush xml:id="br0">
      <inkml:brushProperty name="width" value="0.05" units="cm"/>
      <inkml:brushProperty name="height" value="0.05" units="cm"/>
      <inkml:brushProperty name="color" value="#004F8B"/>
    </inkml:brush>
  </inkml:definitions>
  <inkml:trace contextRef="#ctx0" brushRef="#br0">169 1 9218 0 0,'-1'3'7895'0'0,"-9"15"-5881"0"0,-26 47-1763 0 0,-40 105 1 0 0,66-144-240 0 0,2 0 1 0 0,0 0 0 0 0,2 1 0 0 0,1 1 0 0 0,1-1 0 0 0,1 0-1 0 0,2 40 1 0 0,1-59-29 0 0,1 0-1 0 0,0 0 1 0 0,0 0-1 0 0,1 0 1 0 0,0 0-1 0 0,1 0 0 0 0,0 0 1 0 0,0-1-1 0 0,7 13 1 0 0,-8-17 2 0 0,0-1-1 0 0,0 1 1 0 0,0 0 0 0 0,1-1-1 0 0,-1 1 1 0 0,1-1 0 0 0,-1 0-1 0 0,1 0 1 0 0,0 0 0 0 0,0 0 0 0 0,0 0-1 0 0,0-1 1 0 0,1 1 0 0 0,-1-1-1 0 0,0 0 1 0 0,0 0 0 0 0,1 0 0 0 0,-1 0-1 0 0,1-1 1 0 0,-1 0 0 0 0,1 1-1 0 0,-1-1 1 0 0,1 0 0 0 0,6-1-1 0 0,-1-1-171 0 0,0-1 0 0 0,-1 1 0 0 0,1-1-1 0 0,-1-1 1 0 0,1 0 0 0 0,-1 0 0 0 0,0 0-1 0 0,-1-1 1 0 0,1 0 0 0 0,-1-1-1 0 0,0 1 1 0 0,0-2 0 0 0,6-6 0 0 0,-3 2-21 0 0,0 0 1 0 0,0-1-1 0 0,-1-1 1 0 0,0 1-1 0 0,-2-1 1 0 0,1-1-1 0 0,5-14 1 0 0,-12 25 286 0 0,0 1 0 0 0,0-1 0 0 0,0 1 0 0 0,-1-1 0 0 0,1 1 0 0 0,-1-1 0 0 0,1 0 0 0 0,-1 1 0 0 0,0-1 0 0 0,0 1 0 0 0,0-1 0 0 0,0 0 0 0 0,-1 1 0 0 0,1-1 0 0 0,-1 1 0 0 0,0-1 0 0 0,1 1 0 0 0,-1-1 0 0 0,0 1 0 0 0,-1-1 0 0 0,1 1 0 0 0,-3-4 0 0 0,2 3 282 0 0,-1 0 1 0 0,0 1-1 0 0,0 0 0 0 0,0-1 0 0 0,0 1 1 0 0,0 0-1 0 0,-1 0 0 0 0,1 0 0 0 0,-1 1 1 0 0,1-1-1 0 0,-1 1 0 0 0,1 0 0 0 0,-1 0 1 0 0,0 0-1 0 0,-4 0 0 0 0,-1 0-165 0 0,-1 0 0 0 0,1 1 0 0 0,-1 0 0 0 0,1 1 0 0 0,0 0 1 0 0,-1 0-1 0 0,1 1 0 0 0,-12 3 0 0 0,14-2-376 0 0,1-1 0 0 0,0 1 0 0 0,-1-1 1 0 0,1 2-1 0 0,0-1 0 0 0,1 1 0 0 0,-1 0 0 0 0,1 0 1 0 0,-1 0-1 0 0,1 1 0 0 0,0 0 0 0 0,-5 6 0 0 0,0 2-7725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19.944"/>
    </inkml:context>
    <inkml:brush xml:id="br0">
      <inkml:brushProperty name="width" value="0.05" units="cm"/>
      <inkml:brushProperty name="height" value="0.05" units="cm"/>
    </inkml:brush>
  </inkml:definitions>
  <inkml:trace contextRef="#ctx0" brushRef="#br0">1 5 10594 0 0,'0'0'819'0'0,"0"0"-780"0"0,0 0 1 0 0,0 0-1 0 0,0 0 1 0 0,0 0-1 0 0,0 0 0 0 0,1 0 1 0 0,-1 0-1 0 0,0 0 0 0 0,0 0 1 0 0,0 0-1 0 0,0 1 1 0 0,0-1-1 0 0,1 0 0 0 0,-1 0 1 0 0,0 0-1 0 0,0 0 0 0 0,0 0 1 0 0,0 0-1 0 0,0 0 1 0 0,1-1-1 0 0,-1 1 0 0 0,0 0 1 0 0,0 0-1 0 0,0 0 0 0 0,0 0 1 0 0,0 0-1 0 0,1 0 1 0 0,-1 0-1 0 0,0 0 0 0 0,0 0 1 0 0,0 0-1 0 0,0 0 0 0 0,0 0 1 0 0,0-1-1 0 0,0 1 0 0 0,1 0 1 0 0,-1 0-1 0 0,0 0 1 0 0,0 0-1 0 0,0 0 0 0 0,0 0 1 0 0,0 0-1 0 0,0-1 0 0 0,0 1 1 0 0,0 0-1 0 0,0 0 1 0 0,0 0-1 0 0,0 0 0 0 0,0 0 1 0 0,0-1-1 0 0,0 1 0 0 0,0 0 1 0 0,0 0-1 0 0,0 0 1 0 0,0 0-1 0 0,0 0 0 0 0,0-1 1 0 0,0 1-1 0 0,0 0 0 0 0,0 0 1 0 0,0 0-1 0 0,0 0 1 0 0,0 0-1 0 0,0-1 0 0 0,0 1 1 0 0,-1 0-1 0 0,24 5-158 0 0,0 0 0 0 0,0 2 0 0 0,-1 1 0 0 0,0 0-1 0 0,-1 2 1 0 0,0 0 0 0 0,-1 1 0 0 0,0 1 0 0 0,22 18 0 0 0,10 12 167 0 0,-1 2-1 0 0,44 51 1 0 0,-86-85-75 0 0,0 0 0 0 0,-1 1 0 0 0,0 0 0 0 0,-1 1-1 0 0,-1-1 1 0 0,1 2 0 0 0,-2-1 0 0 0,0 1 0 0 0,0-1 0 0 0,-1 1 0 0 0,-1 0 0 0 0,0 1 0 0 0,-1-1 0 0 0,0 1 0 0 0,-1-1 0 0 0,-1 26 0 0 0,-2-21-4434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6.349"/>
    </inkml:context>
    <inkml:brush xml:id="br0">
      <inkml:brushProperty name="width" value="0.05" units="cm"/>
      <inkml:brushProperty name="height" value="0.05" units="cm"/>
    </inkml:brush>
  </inkml:definitions>
  <inkml:trace contextRef="#ctx0" brushRef="#br0">1 17 12443 0 0,'270'-14'1312'0'0,"-260"13"-1376"0"0,-1 0 48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0.292"/>
    </inkml:context>
    <inkml:brush xml:id="br0">
      <inkml:brushProperty name="width" value="0.05" units="cm"/>
      <inkml:brushProperty name="height" value="0.05" units="cm"/>
    </inkml:brush>
  </inkml:definitions>
  <inkml:trace contextRef="#ctx0" brushRef="#br0">399 1 18436 0 0,'-25'27'2046'0'0,"-5"15"-2066"0"0,-43 87 1 0 0,36-60-89 0 0,-15 22 5 0 0,-45 82 4 0 0,75-128-22 0 0,-32 93 0 0 0,46-108 18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3.233"/>
    </inkml:context>
    <inkml:brush xml:id="br0">
      <inkml:brushProperty name="width" value="0.05" units="cm"/>
      <inkml:brushProperty name="height" value="0.05" units="cm"/>
    </inkml:brush>
  </inkml:definitions>
  <inkml:trace contextRef="#ctx0" brushRef="#br0">135 41 2304 0 0,'0'-2'404'0'0,"1"-3"1179"0"0,-1-1 1 0 0,0 1-1 0 0,-1 0 1 0 0,-5-13 11985 0 0,-8 44-13245 0 0,1-1-1 0 0,-18 55 1 0 0,-11 63-433 0 0,34-113 90 0 0,1 1 0 0 0,2 0 0 0 0,-3 59 0 0 0,9-85-315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3.561"/>
    </inkml:context>
    <inkml:brush xml:id="br0">
      <inkml:brushProperty name="width" value="0.05" units="cm"/>
      <inkml:brushProperty name="height" value="0.05" units="cm"/>
    </inkml:brush>
  </inkml:definitions>
  <inkml:trace contextRef="#ctx0" brushRef="#br0">0 15 1376 0 0,'1'-1'71'0'0,"-1"0"0"0"0,0 0-1 0 0,0 1 1 0 0,1-1 0 0 0,-1 0-1 0 0,0 1 1 0 0,1-1 0 0 0,-1 0-1 0 0,0 1 1 0 0,1-1 0 0 0,-1 0-1 0 0,1 1 1 0 0,-1-1 0 0 0,1 1-1 0 0,0-1 1 0 0,-1 1 0 0 0,1-1-1 0 0,-1 1 1 0 0,1-1 0 0 0,0 1-1 0 0,-1 0 1 0 0,1-1 0 0 0,0 1 0 0 0,0 0-1 0 0,-1 0 1 0 0,1 0 0 0 0,1-1-1 0 0,-1 1 16 0 0,1 0 0 0 0,0 1 1 0 0,-1-1-1 0 0,1 0 0 0 0,-1 1 0 0 0,1-1 0 0 0,0 1 0 0 0,-1 0 0 0 0,1-1 0 0 0,-1 1 1 0 0,1 0-1 0 0,1 1 0 0 0,3 3 96 0 0,0 0 0 0 0,0 0 0 0 0,-1 0 0 0 0,9 11 0 0 0,-3-1 512 0 0,-1 0 0 0 0,0 1 0 0 0,-1 0 0 0 0,-1 1 1 0 0,-1 0-1 0 0,0 0 0 0 0,6 25 0 0 0,-10-29-471 0 0,0 0-1 0 0,-1 0 1 0 0,0 0 0 0 0,-1 0 0 0 0,-1 0-1 0 0,0 0 1 0 0,-1 0 0 0 0,0 0 0 0 0,-1 0-1 0 0,0 0 1 0 0,-6 17 0 0 0,4-21-308 0 0,-1 1 0 0 0,1-1 0 0 0,-2 0 0 0 0,1 0 0 0 0,-13 13 0 0 0,6-9-4582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3.954"/>
    </inkml:context>
    <inkml:brush xml:id="br0">
      <inkml:brushProperty name="width" value="0.05" units="cm"/>
      <inkml:brushProperty name="height" value="0.05" units="cm"/>
    </inkml:brush>
  </inkml:definitions>
  <inkml:trace contextRef="#ctx0" brushRef="#br0">0 78 4145 0 0,'3'-1'-1'0'0,"-1"0"0"0"0,1 0 0 0 0,-1 0 1 0 0,1 0-1 0 0,-1 0 0 0 0,1 0 0 0 0,0 1 0 0 0,-1 0 0 0 0,1-1 1 0 0,0 1-1 0 0,-1 0 0 0 0,1 0 0 0 0,3 0 0 0 0,3 0-68 0 0,13-1-101 0 0,91-10-347 0 0,-95 8 516 0 0,-1 0 1 0 0,0-2-1 0 0,0 0 1 0 0,21-9-1 0 0,-14 1 82 0 0,-6-2-7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4.276"/>
    </inkml:context>
    <inkml:brush xml:id="br0">
      <inkml:brushProperty name="width" value="0.05" units="cm"/>
      <inkml:brushProperty name="height" value="0.05" units="cm"/>
    </inkml:brush>
  </inkml:definitions>
  <inkml:trace contextRef="#ctx0" brushRef="#br0">1 12 11979 0 0,'134'1'3889'0'0,"200"-4"-3716"0"0,-295-1-163 0 0,0-1-10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4.652"/>
    </inkml:context>
    <inkml:brush xml:id="br0">
      <inkml:brushProperty name="width" value="0.05" units="cm"/>
      <inkml:brushProperty name="height" value="0.05" units="cm"/>
    </inkml:brush>
  </inkml:definitions>
  <inkml:trace contextRef="#ctx0" brushRef="#br0">1 72 12899 0 0,'0'0'51'0'0,"0"0"1"0"0,0 0-1 0 0,0 0 1 0 0,0-1-1 0 0,0 1 1 0 0,0 0-1 0 0,0 0 1 0 0,0-1 0 0 0,0 1-1 0 0,0 0 1 0 0,0 0-1 0 0,0-1 1 0 0,0 1-1 0 0,0 0 1 0 0,0 0-1 0 0,0 0 1 0 0,0-1-1 0 0,0 1 1 0 0,0 0-1 0 0,1 0 1 0 0,-1 0-1 0 0,0-1 1 0 0,0 1 0 0 0,0 0-1 0 0,0 0 1 0 0,0 0-1 0 0,0-1 1 0 0,1 1-1 0 0,-1 0 1 0 0,0 0-1 0 0,0 0 1 0 0,0 0-1 0 0,1 0 1 0 0,-1 0-1 0 0,0-1 1 0 0,0 1-1 0 0,0 0 1 0 0,1 0 0 0 0,-1 0-1 0 0,0 0 1 0 0,0 0-1 0 0,1 0 1 0 0,-1 0-1 0 0,0 0 1 0 0,0 0-1 0 0,0 0 1 0 0,1 0-1 0 0,-1 0 1 0 0,17-4-153 0 0,-15 3 167 0 0,90-20-1046 0 0,159-16 1 0 0,-233 36-3849 0 0</inkml:trace>
  <inkml:trace contextRef="#ctx0" brushRef="#br0" timeOffset="1">73 191 13827 0 0,'0'0'31'0'0,"0"1"0"0"0,0-1 0 0 0,1 1 0 0 0,-1-1 0 0 0,0 0 0 0 0,0 1 0 0 0,0-1 0 0 0,1 0 0 0 0,-1 1 0 0 0,0-1 0 0 0,1 0 0 0 0,-1 0 0 0 0,0 1 0 0 0,1-1 0 0 0,-1 0 0 0 0,0 0 0 0 0,1 1 0 0 0,-1-1 0 0 0,1 0 0 0 0,-1 0 0 0 0,0 0 0 0 0,1 0 0 0 0,-1 0 0 0 0,1 0 0 0 0,-1 0 0 0 0,0 0 0 0 0,2 0 0 0 0,14 5 533 0 0,1-2-579 0 0,1-1-1 0 0,-1-1 0 0 0,1 0 1 0 0,32-4-1 0 0,69-16-98 0 0,-89 12 90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5.207"/>
    </inkml:context>
    <inkml:brush xml:id="br0">
      <inkml:brushProperty name="width" value="0.05" units="cm"/>
      <inkml:brushProperty name="height" value="0.05" units="cm"/>
    </inkml:brush>
  </inkml:definitions>
  <inkml:trace contextRef="#ctx0" brushRef="#br0">1 118 11979 0 0,'0'0'922'0'0,"-1"0"-501"0"0,11-5 5189 0 0,49-6-5682 0 0,1 3 0 0 0,84 0-1 0 0,-85 6-14 0 0,0-2-1 0 0,107-21 0 0 0,-141 18 44 0 0,1-1 1 0 0,44-21-1 0 0,-51 19 31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5.555"/>
    </inkml:context>
    <inkml:brush xml:id="br0">
      <inkml:brushProperty name="width" value="0.05" units="cm"/>
      <inkml:brushProperty name="height" value="0.05" units="cm"/>
    </inkml:brush>
  </inkml:definitions>
  <inkml:trace contextRef="#ctx0" brushRef="#br0">1 0 10594 0 0,'1'0'100'0'0,"0"1"0"0"0,1-1 0 0 0,-1 0 0 0 0,0 1 0 0 0,0-1 0 0 0,1 1 0 0 0,-1-1-1 0 0,0 1 1 0 0,0-1 0 0 0,0 1 0 0 0,0 0 0 0 0,0 0 0 0 0,0 0 0 0 0,0-1 0 0 0,0 1 0 0 0,0 0-1 0 0,0 0 1 0 0,0 0 0 0 0,1 2 0 0 0,1 1 19 0 0,59 50-280 0 0,-2 3 0 0 0,-3 2 0 0 0,78 106 0 0 0,-128-156 174 0 0,-1 0 0 0 0,0 1 0 0 0,-1 0 0 0 0,0 0 0 0 0,0 0 0 0 0,3 14 1 0 0,-6-13 62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5.904"/>
    </inkml:context>
    <inkml:brush xml:id="br0">
      <inkml:brushProperty name="width" value="0.05" units="cm"/>
      <inkml:brushProperty name="height" value="0.05" units="cm"/>
    </inkml:brush>
  </inkml:definitions>
  <inkml:trace contextRef="#ctx0" brushRef="#br0">318 2 14283 0 0,'-9'-2'6664'0'0,"0"8"-4591"0"0,-5 11-2674 0 0,12-14 1075 0 0,-205 312-722 0 0,190-287-282 0 0,2 2 1 0 0,-19 52-1 0 0,24-52-7011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6.254"/>
    </inkml:context>
    <inkml:brush xml:id="br0">
      <inkml:brushProperty name="width" value="0.05" units="cm"/>
      <inkml:brushProperty name="height" value="0.05" units="cm"/>
    </inkml:brush>
  </inkml:definitions>
  <inkml:trace contextRef="#ctx0" brushRef="#br0">1 1 17052 0 0,'1'1'6705'0'0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26.716"/>
    </inkml:context>
    <inkml:brush xml:id="br0">
      <inkml:brushProperty name="width" value="0.05" units="cm"/>
      <inkml:brushProperty name="height" value="0.05" units="cm"/>
    </inkml:brush>
  </inkml:definitions>
  <inkml:trace contextRef="#ctx0" brushRef="#br0">0 19 11979 0 0,'73'4'3503'0'0,"19"0"-3238"0"0,-47-7-137 0 0,66-13 0 0 0,-70 8-128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6.617"/>
    </inkml:context>
    <inkml:brush xml:id="br0">
      <inkml:brushProperty name="width" value="0.05" units="cm"/>
      <inkml:brushProperty name="height" value="0.05" units="cm"/>
    </inkml:brush>
  </inkml:definitions>
  <inkml:trace contextRef="#ctx0" brushRef="#br0">4 0 12443 0 0,'0'0'1125'0'0,"-2"0"1158"0"0,2 5 1377 0 0,-2 94-3582 0 0,5 132-247 0 0,-2-213 169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6.985"/>
    </inkml:context>
    <inkml:brush xml:id="br0">
      <inkml:brushProperty name="width" value="0.05" units="cm"/>
      <inkml:brushProperty name="height" value="0.05" units="cm"/>
    </inkml:brush>
  </inkml:definitions>
  <inkml:trace contextRef="#ctx0" brushRef="#br0">0 15 4145 0 0,'2'-1'11966'0'0,"1"1"-9788"0"0,35 0-2472 0 0,5 1-165 0 0,0-2 1 0 0,56-9 0 0 0,-81 6-5504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27.301"/>
    </inkml:context>
    <inkml:brush xml:id="br0">
      <inkml:brushProperty name="width" value="0.05" units="cm"/>
      <inkml:brushProperty name="height" value="0.05" units="cm"/>
    </inkml:brush>
  </inkml:definitions>
  <inkml:trace contextRef="#ctx0" brushRef="#br0">1 45 12443 0 0,'10'4'8306'0'0,"12"-2"-9274"0"0,-13-2 1503 0 0,28 1-812 0 0,-1-2-1 0 0,0-2 0 0 0,0-1 1 0 0,0-2-1 0 0,55-16 1 0 0,-38 6-178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53.339"/>
    </inkml:context>
    <inkml:brush xml:id="br0">
      <inkml:brushProperty name="width" value="0.05" units="cm"/>
      <inkml:brushProperty name="height" value="0.05" units="cm"/>
    </inkml:brush>
  </inkml:definitions>
  <inkml:trace contextRef="#ctx0" brushRef="#br0">36 20 3225 0 0,'-5'-3'12332'0'0,"7"48"-12030"0"0,-1-1 1 0 0,-3 1 0 0 0,-9 61-1 0 0,-1 12-225 0 0,4-12-77 0 0,18-152 537 0 0,-4 24-380 0 0,46-156 923 0 0,-44 159-1129 0 0,0 0-1 0 0,0 0 0 0 0,2 1 1 0 0,1 0-1 0 0,0 1 0 0 0,26-31 1 0 0,-26 37 23 0 0,0 0 0 0 0,0 1 1 0 0,21-13-1 0 0,-28 20 23 0 0,0 1 0 0 0,0-1-1 0 0,0 1 1 0 0,1 0 0 0 0,-1 0 0 0 0,1 0-1 0 0,-1 1 1 0 0,1 0 0 0 0,0 0-1 0 0,-1 0 1 0 0,1 0 0 0 0,0 1 0 0 0,0-1-1 0 0,0 1 1 0 0,5 1 0 0 0,-7 0-10 0 0,1 0 1 0 0,-1 1 0 0 0,0-1-1 0 0,-1 1 1 0 0,1-1 0 0 0,0 1-1 0 0,0 0 1 0 0,-1 0 0 0 0,1 0-1 0 0,-1 1 1 0 0,1-1-1 0 0,-1 1 1 0 0,0-1 0 0 0,0 1-1 0 0,0 0 1 0 0,0-1 0 0 0,-1 1-1 0 0,1 0 1 0 0,-1 0-1 0 0,0 0 1 0 0,0 1 0 0 0,0-1-1 0 0,1 4 1 0 0,1 6-34 0 0,0 0-1 0 0,-1 1 1 0 0,-1-1 0 0 0,1 19 0 0 0,-5 14 147 0 0,-15 90 0 0 0,4-49-23 0 0,13-78-74 0 0,1-7-7 0 0,0 0 0 0 0,0 0 0 0 0,0 0 0 0 0,0 0 0 0 0,0 0 0 0 0,-1 0 1 0 0,1 0-1 0 0,-1 0 0 0 0,0 0 0 0 0,1 0 0 0 0,-3 3 0 0 0,3-5-150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53.701"/>
    </inkml:context>
    <inkml:brush xml:id="br0">
      <inkml:brushProperty name="width" value="0.05" units="cm"/>
      <inkml:brushProperty name="height" value="0.05" units="cm"/>
    </inkml:brush>
  </inkml:definitions>
  <inkml:trace contextRef="#ctx0" brushRef="#br0">19 0 7370 0 0,'0'0'1332'0'0,"4"24"-112"0"0,-1 2-617 0 0,-1 1 0 0 0,-2 0 1 0 0,-1 0-1 0 0,0-1 0 0 0,-2 1 0 0 0,-2-1 0 0 0,-7 30 0 0 0,6-39-603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54.442"/>
    </inkml:context>
    <inkml:brush xml:id="br0">
      <inkml:brushProperty name="width" value="0.05" units="cm"/>
      <inkml:brushProperty name="height" value="0.05" units="cm"/>
    </inkml:brush>
  </inkml:definitions>
  <inkml:trace contextRef="#ctx0" brushRef="#br0">69 1 7834 0 0,'2'9'5335'0'0,"-7"70"-4374"0"0,-27 150 0 0 0,9-93-787 0 0,19-112-163 0 0,-2 22 71 0 0,7-53 428 0 0,1-1 1 0 0,1 1-1 0 0,-1 0 0 0 0,1 0 1 0 0,5-8-1 0 0,-2 0 115 0 0,6-14-434 0 0,1 1-1 0 0,1 1 0 0 0,1 1 0 0 0,1 0 0 0 0,1 1 0 0 0,2 0 0 0 0,0 2 0 0 0,27-25 0 0 0,-32 35-195 0 0,-7 6-3 0 0,0 0-1 0 0,0 1 0 0 0,0 0 1 0 0,0 1-1 0 0,1 0 0 0 0,0 0 0 0 0,11-5 1 0 0,-18 11-2 0 0,0-1 1 0 0,-1 0 0 0 0,1 0-1 0 0,0 1 1 0 0,0-1 0 0 0,0 1-1 0 0,-1-1 1 0 0,1 1 0 0 0,0-1-1 0 0,0 1 1 0 0,-1-1 0 0 0,1 1-1 0 0,0 0 1 0 0,-1-1 0 0 0,1 1-1 0 0,-1 0 1 0 0,1 0 0 0 0,-1-1-1 0 0,1 1 1 0 0,-1 0 0 0 0,0 0-1 0 0,1 0 1 0 0,-1-1 0 0 0,0 1-1 0 0,0 0 1 0 0,1 0 0 0 0,-1 0-1 0 0,0 0 1 0 0,0 1 0 0 0,7 29-95 0 0,-6 9-243 0 0,-1 0 1 0 0,-2 0-1 0 0,-1 1 1 0 0,-3-1-1 0 0,-13 53 1 0 0,16-79-6215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54.823"/>
    </inkml:context>
    <inkml:brush xml:id="br0">
      <inkml:brushProperty name="width" value="0.05" units="cm"/>
      <inkml:brushProperty name="height" value="0.05" units="cm"/>
    </inkml:brush>
  </inkml:definitions>
  <inkml:trace contextRef="#ctx0" brushRef="#br0">115 0 5961 0 0,'2'2'69'0'0,"-1"0"-1"0"0,1 0 1 0 0,-1 0 0 0 0,0 0-1 0 0,1 0 1 0 0,-1 1 0 0 0,0-1-1 0 0,0 0 1 0 0,-1 0-1 0 0,1 1 1 0 0,0-1 0 0 0,-1 1-1 0 0,1-1 1 0 0,-1 1-1 0 0,0-1 1 0 0,0 0 0 0 0,0 1-1 0 0,-1 4 1 0 0,1-4 163 0 0,-1-1 1 0 0,-1 1 0 0 0,1 0-1 0 0,0-1 1 0 0,0 0 0 0 0,-1 1-1 0 0,1-1 1 0 0,-1 0-1 0 0,0 0 1 0 0,0 0 0 0 0,0 0-1 0 0,0 0 1 0 0,0 0-1 0 0,0 0 1 0 0,-1-1 0 0 0,1 1-1 0 0,-3 1 1 0 0,-3 1 691 0 0,0 1 0 0 0,-1-1 0 0 0,0-1 0 0 0,1 1 0 0 0,-1-2 0 0 0,0 1 0 0 0,0-1 0 0 0,-17 2 0 0 0,50-6-1858 0 0,0-1 0 0 0,42-11 0 0 0,-5 2 732 0 0,97-18-6413 0 0,-99 20 2955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1.344"/>
    </inkml:context>
    <inkml:brush xml:id="br0">
      <inkml:brushProperty name="width" value="0.05" units="cm"/>
      <inkml:brushProperty name="height" value="0.05" units="cm"/>
    </inkml:brush>
  </inkml:definitions>
  <inkml:trace contextRef="#ctx0" brushRef="#br0">83 33 5065 0 0,'5'-3'10830'0'0,"-4"25"-10419"0"0,0 0-1 0 0,-1 0 0 0 0,-5 34 1 0 0,-17 73 341 0 0,9-54-445 0 0,6-35-234 0 0,-1-1 0 0 0,-26 75 0 0 0,38-137 88 0 0,11-40-12 0 0,2 0-1 0 0,30-67 1 0 0,-35 103-332 0 0,1 0-1 0 0,1 1 1 0 0,1 0 0 0 0,1 1 0 0 0,1 1-1 0 0,2 0 1 0 0,24-24 0 0 0,-11 21-208 0 0,-29 25 358 0 0,-1 0-1 0 0,1 1 1 0 0,0-1 0 0 0,0 1 0 0 0,0-1 0 0 0,0 1-1 0 0,0 0 1 0 0,0 0 0 0 0,0 0 0 0 0,0 0 0 0 0,4 0-1 0 0,-6 2 29 0 0,0-1-1 0 0,-1 0 0 0 0,1 1 0 0 0,0-1 0 0 0,0 0 1 0 0,-1 1-1 0 0,1-1 0 0 0,0 1 0 0 0,0-1 1 0 0,-1 1-1 0 0,1 0 0 0 0,-1-1 0 0 0,1 1 1 0 0,0 0-1 0 0,-1-1 0 0 0,1 1 0 0 0,-1 0 0 0 0,0 0 1 0 0,1-1-1 0 0,-1 1 0 0 0,0 0 0 0 0,1 0 1 0 0,-1 0-1 0 0,0-1 0 0 0,0 1 0 0 0,0 0 0 0 0,1 0 1 0 0,-1 0-1 0 0,0 1 0 0 0,1 30-213 0 0,-1-29 193 0 0,-2 38 177 0 0,-2 0 0 0 0,-14 61 1 0 0,10-65 4 0 0,1 1 1 0 0,3-1-1 0 0,-1 49 1 0 0,5-77-149 0 0,1-1 0 0 0,0 1 1 0 0,0 0-1 0 0,1-1 1 0 0,0 1-1 0 0,0-1 0 0 0,7 15 1 0 0,-8-21-16 0 0,0 0 1 0 0,0-1 0 0 0,0 1 0 0 0,0 0 0 0 0,0-1 0 0 0,1 1 0 0 0,-1-1 0 0 0,0 1 0 0 0,1-1 0 0 0,-1 0 0 0 0,1 1 0 0 0,-1-1 0 0 0,1 0 0 0 0,0 0 0 0 0,0 0 0 0 0,-1 0 0 0 0,1-1 0 0 0,0 1 0 0 0,0 0 0 0 0,0-1 0 0 0,0 1 0 0 0,0-1 0 0 0,0 0 0 0 0,0 1 0 0 0,0-1 0 0 0,0 0 0 0 0,0 0 0 0 0,0-1 0 0 0,0 1-1 0 0,-1 0 1 0 0,1-1 0 0 0,0 1 0 0 0,0-1 0 0 0,0 1 0 0 0,0-1 0 0 0,0 0 0 0 0,-1 0 0 0 0,1 0 0 0 0,3-2 0 0 0,6-4-225 0 0,2-3-51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1.853"/>
    </inkml:context>
    <inkml:brush xml:id="br0">
      <inkml:brushProperty name="width" value="0.05" units="cm"/>
      <inkml:brushProperty name="height" value="0.05" units="cm"/>
    </inkml:brush>
  </inkml:definitions>
  <inkml:trace contextRef="#ctx0" brushRef="#br0">82 2 10594 0 0,'18'-1'684'0'0,"-4"1"-421"0"0,-1 0 0 0 0,24 4 0 0 0,-33-4-127 0 0,0 1 0 0 0,-1 0 0 0 0,1 0 0 0 0,-1 0 0 0 0,1 1 0 0 0,-1-1 0 0 0,1 1 0 0 0,-1 0 0 0 0,0 0 0 0 0,0 0 0 0 0,0 0 0 0 0,0 0 0 0 0,0 1 0 0 0,4 4 0 0 0,-7-6-61 0 0,1 0 0 0 0,-1 0 0 0 0,0 0 0 0 0,1 0 0 0 0,-1 0 1 0 0,0 0-1 0 0,0 0 0 0 0,0 0 0 0 0,0 0 0 0 0,0 0 0 0 0,0 0 0 0 0,0 0 0 0 0,0 0 0 0 0,0 0 0 0 0,-1 1 0 0 0,1-1 0 0 0,0 0 1 0 0,-1-1-1 0 0,1 1 0 0 0,0 0 0 0 0,-1 0 0 0 0,1 0 0 0 0,-1 0 0 0 0,0 0 0 0 0,1 0 0 0 0,-1 0 0 0 0,0-1 0 0 0,1 1 0 0 0,-1 0 1 0 0,0-1-1 0 0,-1 2 0 0 0,-30 25 1272 0 0,28-24-1128 0 0,-12 8-345 0 0,0-1 1 0 0,0 0-1 0 0,0-1 0 0 0,-30 11 1 0 0,69-17-8984 0 0,18 9 4429 0 0,-28-7 4325 0 0,41 17-72 0 0,-51-20 450 0 0,1 0 0 0 0,-1 0 0 0 0,1 1 0 0 0,-1-1 0 0 0,0 1 0 0 0,0-1 0 0 0,0 1 0 0 0,-1 0 0 0 0,1 0 0 0 0,-1 0 0 0 0,5 7 0 0 0,-7-9 159 0 0,0-1 1 0 0,0 1-1 0 0,0 0 1 0 0,0-1-1 0 0,0 1 0 0 0,0 0 1 0 0,-1 0-1 0 0,1-1 1 0 0,0 1-1 0 0,0 0 1 0 0,-1-1-1 0 0,1 1 1 0 0,0 0-1 0 0,-1-1 1 0 0,1 1-1 0 0,0 0 1 0 0,-1-1-1 0 0,1 1 0 0 0,-1-1 1 0 0,1 1-1 0 0,-1-1 1 0 0,1 1-1 0 0,-1-1 1 0 0,0 1-1 0 0,1-1 1 0 0,-1 0-1 0 0,0 1 1 0 0,1-1-1 0 0,-1 0 1 0 0,0 1-1 0 0,1-1 1 0 0,-1 0-1 0 0,0 0 0 0 0,-1 1 1 0 0,-30 8 4662 0 0,29-8-4240 0 0,-20 5 2179 0 0,-37 4 1 0 0,46-9-2828 0 0,0-1 0 0 0,0 1 0 0 0,0-2 0 0 0,-14-2 0 0 0,13 0-7209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3.711"/>
    </inkml:context>
    <inkml:brush xml:id="br0">
      <inkml:brushProperty name="width" value="0.05" units="cm"/>
      <inkml:brushProperty name="height" value="0.05" units="cm"/>
    </inkml:brush>
  </inkml:definitions>
  <inkml:trace contextRef="#ctx0" brushRef="#br0">1 0 7370 0 0,'1'4'9570'0'0,"7"50"-9231"0"0,1 96 1 0 0,-13 61 345 0 0,1-109-588 0 0,0 23-86 0 0,5-168 353 0 0,2 1 0 0 0,2 0 0 0 0,2 1 0 0 0,2 0 0 0 0,24-67 0 0 0,-30 97-374 0 0,1 1-1 0 0,1 0 0 0 0,0-1 1 0 0,0 2-1 0 0,13-16 0 0 0,-15 20 6 0 0,0 1 1 0 0,0-1-1 0 0,1 1 0 0 0,-1 0 0 0 0,1 0 0 0 0,0 0 0 0 0,0 1 0 0 0,1 0 0 0 0,-1 0 0 0 0,1 0 0 0 0,0 1 0 0 0,7-3 0 0 0,-11 5 6 0 0,0-1 0 0 0,0 1 0 0 0,0-1 0 0 0,0 1 0 0 0,0 0 0 0 0,1 0 0 0 0,-1 0 0 0 0,0 0 0 0 0,0 0 0 0 0,0 1-1 0 0,0-1 1 0 0,0 1 0 0 0,0-1 0 0 0,0 1 0 0 0,0 0 0 0 0,0 0 0 0 0,0 0 0 0 0,0 0 0 0 0,0 0 0 0 0,0 0 0 0 0,0 0 0 0 0,-1 1 0 0 0,1-1-1 0 0,-1 0 1 0 0,1 1 0 0 0,-1 0 0 0 0,1-1 0 0 0,-1 1 0 0 0,0 0 0 0 0,0 0 0 0 0,0 0 0 0 0,0-1 0 0 0,0 1 0 0 0,0 0 0 0 0,-1 0-1 0 0,2 3 1 0 0,0 3 8 0 0,-1 0 0 0 0,1 1 0 0 0,-1-1-1 0 0,-1 0 1 0 0,1 1 0 0 0,-1-1 0 0 0,-3 16-1 0 0,-4 34-172 0 0,2 1 0 0 0,4 94 0 0 0,1-143-768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40.846"/>
    </inkml:context>
    <inkml:brush xml:id="br0">
      <inkml:brushProperty name="width" value="0.05" units="cm"/>
      <inkml:brushProperty name="height" value="0.05" units="cm"/>
    </inkml:brush>
  </inkml:definitions>
  <inkml:trace contextRef="#ctx0" brushRef="#br0">0 47 10594 0 0,'0'0'1503'0'0,"6"-3"2575"0"0,28-2-4123 0 0,0 1-1 0 0,0 2 0 0 0,1 1 1 0 0,34 4-1 0 0,53 0 167 0 0,-102-4-185 0 0,1-1 0 0 0,-1-1 0 0 0,37-9-1 0 0,-53 11 62 0 0,-1-1 0 0 0,1 1 0 0 0,0-1-1 0 0,-1 1 1 0 0,1-1 0 0 0,3-3 0 0 0,-1 0-111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4.063"/>
    </inkml:context>
    <inkml:brush xml:id="br0">
      <inkml:brushProperty name="width" value="0.05" units="cm"/>
      <inkml:brushProperty name="height" value="0.05" units="cm"/>
    </inkml:brush>
  </inkml:definitions>
  <inkml:trace contextRef="#ctx0" brushRef="#br0">45 3 7834 0 0,'0'0'16'0'0,"0"0"1"0"0,0 0-1 0 0,0-1 1 0 0,0 1-1 0 0,0 0 1 0 0,0 0-1 0 0,0 0 1 0 0,0 0-1 0 0,0 0 1 0 0,0 0-1 0 0,0 0 1 0 0,0 0-1 0 0,0 0 1 0 0,0 0-1 0 0,0 0 1 0 0,0-1-1 0 0,0 1 1 0 0,0 0-1 0 0,0 0 1 0 0,0 0-1 0 0,0 0 0 0 0,0 0 1 0 0,0 0-1 0 0,0 0 1 0 0,-1 0-1 0 0,1 0 1 0 0,0 0-1 0 0,0 0 1 0 0,0 0-1 0 0,0 0 1 0 0,0 0-1 0 0,0 0 1 0 0,0 0-1 0 0,0 0 1 0 0,0 0-1 0 0,0 0 1 0 0,0 0-1 0 0,0 0 1 0 0,-1 0-1 0 0,1-1 1 0 0,0 1-1 0 0,0 0 1 0 0,0 1-1 0 0,0-1 1 0 0,0 0-1 0 0,0 0 1 0 0,0 0-1 0 0,0 0 1 0 0,0 0-1 0 0,0 0 1 0 0,0 0-1 0 0,-1 0 1 0 0,1 0-1 0 0,0 0 1 0 0,0 0-1 0 0,0 0 1 0 0,0 0-1 0 0,0 0 1 0 0,0 0-1 0 0,0 0 1 0 0,0 0-1 0 0,0 0 1 0 0,0 0-1 0 0,0 0 1 0 0,0 0-1 0 0,0 0 1 0 0,0 1-1 0 0,0-1 1 0 0,-4 9 531 0 0,-2 15-26 0 0,-1 7-66 0 0,-1 2 271 0 0,2 1-1 0 0,1 0 0 0 0,1 0 1 0 0,2 1-1 0 0,3 48 1 0 0,0-70-811 0 0,3 12-1071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4.741"/>
    </inkml:context>
    <inkml:brush xml:id="br0">
      <inkml:brushProperty name="width" value="0.05" units="cm"/>
      <inkml:brushProperty name="height" value="0.05" units="cm"/>
    </inkml:brush>
  </inkml:definitions>
  <inkml:trace contextRef="#ctx0" brushRef="#br0">0 64 8754 0 0,'1'0'909'0'0,"3"-1"-963"0"0,1 1-1 0 0,0-1 0 0 0,-1-1 1 0 0,1 1-1 0 0,-1-1 0 0 0,6-2 1 0 0,8-3-113 0 0,25-5 299 0 0,0 2 1 0 0,1 1-1 0 0,0 2 1 0 0,1 2-1 0 0,78 2 1 0 0,-105 4-272 0 0,-13 0 67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5.092"/>
    </inkml:context>
    <inkml:brush xml:id="br0">
      <inkml:brushProperty name="width" value="0.05" units="cm"/>
      <inkml:brushProperty name="height" value="0.05" units="cm"/>
    </inkml:brush>
  </inkml:definitions>
  <inkml:trace contextRef="#ctx0" brushRef="#br0">1 17 12443 0 0,'0'0'52'0'0,"0"1"1"0"0,1 0-1 0 0,-1-1 1 0 0,1 1 0 0 0,-1 0-1 0 0,1-1 1 0 0,-1 1 0 0 0,1-1-1 0 0,0 1 1 0 0,-1-1-1 0 0,1 1 1 0 0,0-1 0 0 0,-1 0-1 0 0,1 1 1 0 0,0-1-1 0 0,-1 0 1 0 0,1 1 0 0 0,0-1-1 0 0,0 0 1 0 0,0 0-1 0 0,-1 0 1 0 0,1 0 0 0 0,0 0-1 0 0,1 0 1 0 0,23 5 192 0 0,5-2 33 0 0,0-1 1 0 0,0-2-1 0 0,1-1 0 0 0,-1-1 1 0 0,0-2-1 0 0,57-14 0 0 0,-55 8-266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5.578"/>
    </inkml:context>
    <inkml:brush xml:id="br0">
      <inkml:brushProperty name="width" value="0.05" units="cm"/>
      <inkml:brushProperty name="height" value="0.05" units="cm"/>
    </inkml:brush>
  </inkml:definitions>
  <inkml:trace contextRef="#ctx0" brushRef="#br0">165 0 6449 0 0,'-3'6'6418'0'0,"-10"17"-4859"0"0,-6 24-717 0 0,-42 119-731 0 0,59-162-112 0 0,1-1-1 0 0,0 0 1 0 0,0 1-1 0 0,1-1 1 0 0,-1 1-1 0 0,1 0 0 0 0,-1-1 1 0 0,1 1-1 0 0,1 3 1 0 0,-1-6-11 0 0,0 1 1 0 0,1-1-1 0 0,0 0 0 0 0,-1 0 1 0 0,1 0-1 0 0,0 0 0 0 0,-1 0 1 0 0,1 0-1 0 0,0 0 0 0 0,0 0 1 0 0,0 0-1 0 0,0 0 0 0 0,0 0 1 0 0,0 0-1 0 0,0 0 0 0 0,0-1 1 0 0,0 1-1 0 0,0 0 0 0 0,1-1 1 0 0,-1 1-1 0 0,0-1 0 0 0,0 0 1 0 0,1 1-1 0 0,-1-1 0 0 0,3 0 1 0 0,40 8-1 0 0,-27-5 25 0 0,0 0 1 0 0,-1 0-1 0 0,17 7 0 0 0,-29-8-10 0 0,1 0 0 0 0,-1 0 0 0 0,0 0 0 0 0,0 0-1 0 0,0 1 1 0 0,0 0 0 0 0,0-1 0 0 0,0 1 0 0 0,-1 1-1 0 0,1-1 1 0 0,-1 1 0 0 0,0-1 0 0 0,0 1 0 0 0,-1 0-1 0 0,4 6 1 0 0,-6-9 51 0 0,1 0-1 0 0,-1 0 0 0 0,0 0 0 0 0,0 0 1 0 0,0 0-1 0 0,0 0 0 0 0,0 0 0 0 0,0 0 1 0 0,0 0-1 0 0,0 1 0 0 0,0-1 0 0 0,-1 0 1 0 0,1 0-1 0 0,0 0 0 0 0,-1 0 1 0 0,1 0-1 0 0,0 0 0 0 0,-1 0 0 0 0,0-1 1 0 0,1 1-1 0 0,-1 0 0 0 0,1 0 0 0 0,-1 0 1 0 0,0 0-1 0 0,0-1 0 0 0,1 1 1 0 0,-1 0-1 0 0,0-1 0 0 0,0 1 0 0 0,0 0 1 0 0,-1 0-1 0 0,-36 19 2546 0 0,31-16-2226 0 0,-14 6 308 0 0,0-1-1 0 0,0-1 0 0 0,-29 6 1 0 0,29-9-1511 0 0,-37 2 1 0 0,31-5-6663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5.939"/>
    </inkml:context>
    <inkml:brush xml:id="br0">
      <inkml:brushProperty name="width" value="0.05" units="cm"/>
      <inkml:brushProperty name="height" value="0.05" units="cm"/>
    </inkml:brush>
  </inkml:definitions>
  <inkml:trace contextRef="#ctx0" brushRef="#br0">0 27 3681 0 0,'2'0'9'0'0,"0"1"0"0"0,0-1 0 0 0,0 1 0 0 0,-1-1 0 0 0,1 0 0 0 0,0 0 0 0 0,0 0 0 0 0,0 0 0 0 0,0 0 0 0 0,3-1 0 0 0,4 1-116 0 0,39 2 20 0 0,1-1 1 0 0,-1-3 0 0 0,50-9-1 0 0,-75 8 5 0 0,-1 0-2 0 0</inkml:trace>
  <inkml:trace contextRef="#ctx0" brushRef="#br0" timeOffset="1">499 1 1840 0 0,'29'91'-739'0'0,"-8"0"3296"0"0,-18-73-1574 0 0,0 0 0 0 0,-2 0 0 0 0,0 0 0 0 0,-2 0 0 0 0,0 0 0 0 0,0 1 0 0 0,-2-1 0 0 0,-6 24 0 0 0,3-26-537 0 0,0 0 0 0 0,-1-1 0 0 0,0 0-1 0 0,-1 0 1 0 0,-1 0 0 0 0,-1-1 0 0 0,-20 23-1 0 0,0-3-257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09.667"/>
    </inkml:context>
    <inkml:brush xml:id="br0">
      <inkml:brushProperty name="width" value="0.05" units="cm"/>
      <inkml:brushProperty name="height" value="0.05" units="cm"/>
    </inkml:brush>
  </inkml:definitions>
  <inkml:trace contextRef="#ctx0" brushRef="#br0">1 26 8754 0 0,'1'0'11209'0'0,"14"3"-11436"0"0,4-2 230 0 0,-1 0-1 0 0,1-1 1 0 0,0-1 0 0 0,21-4-1 0 0,-2 0 49 0 0,-23 4-128 0 0,-9 1-46 0 0,0 0 0 0 0,0 0-1 0 0,1-1 1 0 0,-1 0 0 0 0,0 0-1 0 0,0-1 1 0 0,0 0 0 0 0,0 0-1 0 0,0 0 1 0 0,8-5 0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0.934"/>
    </inkml:context>
    <inkml:brush xml:id="br0">
      <inkml:brushProperty name="width" value="0.05" units="cm"/>
      <inkml:brushProperty name="height" value="0.05" units="cm"/>
    </inkml:brush>
  </inkml:definitions>
  <inkml:trace contextRef="#ctx0" brushRef="#br0">31 72 4609 0 0,'-11'-23'13293'0'0,"10"440"-11906"0"0,-5-377-1364 0 0,-7-100 2843 0 0,13 37-2903 0 0,2 0-1 0 0,0 0 1 0 0,2 0 0 0 0,0 0-1 0 0,1 0 1 0 0,2 1 0 0 0,0 0-1 0 0,1 0 1 0 0,1 1 0 0 0,2 0-1 0 0,0 1 1 0 0,16-23 0 0 0,-17 29 18 0 0,1 0 1 0 0,1 1 0 0 0,1 1 0 0 0,-1 0 0 0 0,2 1 0 0 0,0 0-1 0 0,0 1 1 0 0,1 0 0 0 0,0 1 0 0 0,23-10 0 0 0,-37 19 16 0 0,0 0 0 0 0,0 0 0 0 0,0-1 0 0 0,-1 1 0 0 0,1 0 0 0 0,0 0 0 0 0,0 0 1 0 0,0 0-1 0 0,0 0 0 0 0,-1 0 0 0 0,1 0 0 0 0,0 0 0 0 0,0 0 0 0 0,0 1 0 0 0,0-1 0 0 0,-1 0 1 0 0,1 0-1 0 0,0 1 0 0 0,0-1 0 0 0,-1 0 0 0 0,1 1 0 0 0,0-1 0 0 0,-1 1 0 0 0,1-1 1 0 0,0 1-1 0 0,-1-1 0 0 0,1 1 0 0 0,-1 0 0 0 0,1-1 0 0 0,0 1 0 0 0,-1 0 0 0 0,0-1 0 0 0,1 1 1 0 0,-1 0-1 0 0,1 0 0 0 0,-1-1 0 0 0,0 1 0 0 0,0 0 0 0 0,1 0 0 0 0,-1 0 0 0 0,0 0 1 0 0,0-1-1 0 0,0 1 0 0 0,0 0 0 0 0,0 1 0 0 0,1 7-30 0 0,0 0 1 0 0,-1-1-1 0 0,0 13 0 0 0,0-16-4 0 0,-6 75-10 0 0,1 44-20 0 0,5-108 61 0 0,1 0 0 0 0,1 1 0 0 0,1-1 0 0 0,0 0 0 0 0,8 23 0 0 0,-9-35 1 0 0,0 1 1 0 0,0-1 0 0 0,0 1-1 0 0,0-1 1 0 0,1 0 0 0 0,0 0-1 0 0,0 0 1 0 0,0 0 0 0 0,0-1-1 0 0,1 1 1 0 0,5 4-1 0 0,-7-7 3 0 0,0 0 0 0 0,-1 0-1 0 0,1 0 1 0 0,0 0-1 0 0,0 0 1 0 0,1 0-1 0 0,-1 0 1 0 0,0-1-1 0 0,0 1 1 0 0,0-1-1 0 0,0 1 1 0 0,1-1-1 0 0,-1 0 1 0 0,0 0-1 0 0,0 0 1 0 0,0 0-1 0 0,1-1 1 0 0,-1 1-1 0 0,0 0 1 0 0,0-1-1 0 0,0 0 1 0 0,0 1-1 0 0,0-1 1 0 0,0 0-1 0 0,0 0 1 0 0,4-2-1 0 0,5-5-1404 0 0,2-3-5629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2.400"/>
    </inkml:context>
    <inkml:brush xml:id="br0">
      <inkml:brushProperty name="width" value="0.05" units="cm"/>
      <inkml:brushProperty name="height" value="0.05" units="cm"/>
    </inkml:brush>
  </inkml:definitions>
  <inkml:trace contextRef="#ctx0" brushRef="#br0">96 9 6913 0 0,'0'0'646'0'0,"9"-6"-1518"0"0,-5 5 882 0 0,1 0 0 0 0,-1 1-1 0 0,1 0 1 0 0,-1 0 0 0 0,1 0 0 0 0,0 0 0 0 0,-1 1 0 0 0,1 0 0 0 0,-1 0-1 0 0,1 0 1 0 0,-1 1 0 0 0,0-1 0 0 0,0 1 0 0 0,1 0 0 0 0,-1 0 0 0 0,0 0 0 0 0,4 4-1 0 0,-1-2 226 0 0,-1 1-1 0 0,0 0 0 0 0,0 0 0 0 0,-1 0 0 0 0,1 0 0 0 0,-1 1 0 0 0,0 0 0 0 0,-1 0 0 0 0,1 1 0 0 0,4 9 0 0 0,-9-15-133 0 0,1 0-1 0 0,-1 1 0 0 0,1-1 1 0 0,-1 1-1 0 0,0-1 1 0 0,1 0-1 0 0,-1 1 0 0 0,0-1 1 0 0,0 1-1 0 0,0-1 0 0 0,0 1 1 0 0,0-1-1 0 0,-1 0 0 0 0,1 1 1 0 0,0-1-1 0 0,-1 1 1 0 0,1-1-1 0 0,-1 0 0 0 0,0 3 1 0 0,-1-1 180 0 0,0 0 1 0 0,-1 0-1 0 0,1 0 1 0 0,0 0-1 0 0,-1-1 1 0 0,0 1-1 0 0,-4 3 1 0 0,-6 3 703 0 0,0-1 0 0 0,-26 11 1 0 0,36-17-945 0 0,-11 4-83 0 0,-1 0 0 0 0,1-2 0 0 0,-21 5 1 0 0,28-7-165 0 0,0-1 0 0 0,0 0 0 0 0,0-1 1 0 0,0 1-1 0 0,-1-1 0 0 0,1-1 0 0 0,0 1 1 0 0,0-1-1 0 0,-10-3 0 0 0,19 1 1869 0 0,13-3-347 0 0,11 1-1502 0 0,38-3 0 0 0,-37 6 185 0 0,-1-1 0 0 0,28-8 1 0 0,-32 5 0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2.845"/>
    </inkml:context>
    <inkml:brush xml:id="br0">
      <inkml:brushProperty name="width" value="0.05" units="cm"/>
      <inkml:brushProperty name="height" value="0.05" units="cm"/>
    </inkml:brush>
  </inkml:definitions>
  <inkml:trace contextRef="#ctx0" brushRef="#br0">2 4 6449 0 0,'-2'0'4307'0'0,"8"-1"-1177"0"0,189-1-4021 0 0,-179 1 787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3.196"/>
    </inkml:context>
    <inkml:brush xml:id="br0">
      <inkml:brushProperty name="width" value="0.05" units="cm"/>
      <inkml:brushProperty name="height" value="0.05" units="cm"/>
    </inkml:brush>
  </inkml:definitions>
  <inkml:trace contextRef="#ctx0" brushRef="#br0">0 44 9218 0 0,'0'0'707'0'0,"18"-2"-119"0"0,34-3-847 0 0,-1-2 0 0 0,52-15-1 0 0,-77 15 207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41.514"/>
    </inkml:context>
    <inkml:brush xml:id="br0">
      <inkml:brushProperty name="width" value="0.05" units="cm"/>
      <inkml:brushProperty name="height" value="0.05" units="cm"/>
    </inkml:brush>
  </inkml:definitions>
  <inkml:trace contextRef="#ctx0" brushRef="#br0">94 1 10594 0 0,'11'1'393'0'0,"0"0"-1"0"0,0 1 0 0 0,0 1 1 0 0,0-1-1 0 0,-1 2 0 0 0,1 0 1 0 0,-1 0-1 0 0,0 1 0 0 0,10 6 1 0 0,5 4-568 0 0,0 1 1 0 0,31 27 0 0 0,-55-42 181 0 0,1 0 0 0 0,-1 0 1 0 0,1 1-1 0 0,-1-1 0 0 0,0 1 0 0 0,0-1 0 0 0,0 1 1 0 0,0-1-1 0 0,0 1 0 0 0,0 0 0 0 0,0 0 0 0 0,0-1 1 0 0,-1 1-1 0 0,1 0 0 0 0,-1 0 0 0 0,1 0 0 0 0,-1 0 1 0 0,0 3-1 0 0,0-2 19 0 0,0 0 1 0 0,-1 0-1 0 0,1 0 0 0 0,-1 0 1 0 0,0 0-1 0 0,0 0 1 0 0,0 0-1 0 0,0 0 0 0 0,-1 0 1 0 0,-2 4-1 0 0,-5 5 225 0 0,-1 0 1 0 0,0-1-1 0 0,-22 19 0 0 0,22-21-11 0 0,-21 20 124 0 0,-1-2-1 0 0,-1-1 0 0 0,-2-2 0 0 0,-51 28 1 0 0,82-50-345 0 0,1 0 1 0 0,0-1-1 0 0,-1 1 1 0 0,1-1-1 0 0,-1 0 1 0 0,0 0-1 0 0,-4 0 333 0 0,12-2 1310 0 0,181-4-1787 0 0,96-8 479 0 0,-242 5-374 0 0,-39 9-147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3.533"/>
    </inkml:context>
    <inkml:brush xml:id="br0">
      <inkml:brushProperty name="width" value="0.05" units="cm"/>
      <inkml:brushProperty name="height" value="0.05" units="cm"/>
    </inkml:brush>
  </inkml:definitions>
  <inkml:trace contextRef="#ctx0" brushRef="#br0">232 1 6913 0 0,'-6'1'7442'0'0,"2"3"-4290"0"0,-6 10-3919 0 0,7-10 1656 0 0,-33 49-692 0 0,2 1-1 0 0,2 2 1 0 0,3 2-1 0 0,-24 66 1 0 0,48-108-217 0 0,0 0 1 0 0,0 1-1 0 0,2-1 1 0 0,0 1-1 0 0,1 0 1 0 0,1 0-1 0 0,1 32 1 0 0,0-44 14 0 0,1 1-1 0 0,0-1 1 0 0,0 0-1 0 0,0 1 1 0 0,1-1 0 0 0,-1 0-1 0 0,1 0 1 0 0,1 0 0 0 0,-1 0-1 0 0,1-1 1 0 0,-1 1-1 0 0,1-1 1 0 0,1 1 0 0 0,-1-1-1 0 0,0 0 1 0 0,1 0-1 0 0,0-1 1 0 0,0 1 0 0 0,0-1-1 0 0,1 0 1 0 0,-1 0 0 0 0,1 0-1 0 0,-1 0 1 0 0,1-1-1 0 0,0 0 1 0 0,0 0 0 0 0,0 0-1 0 0,9 1 1 0 0,-8-2 17 0 0,1-1 0 0 0,-1 1 0 0 0,0-2 0 0 0,0 1 0 0 0,0-1 0 0 0,1 0 0 0 0,-1 0 0 0 0,0 0 1 0 0,0-1-1 0 0,0 0 0 0 0,-1 0 0 0 0,1-1 0 0 0,0 1 0 0 0,-1-1 0 0 0,0 0 0 0 0,1-1 0 0 0,-1 0 0 0 0,6-5 0 0 0,4-4 37 0 0,1-1 0 0 0,-2-1 1 0 0,0-1-1 0 0,13-19 0 0 0,-21 28-61 0 0,-2 0-1 0 0,1 0 1 0 0,-1-1 0 0 0,0 1 0 0 0,-1-1 0 0 0,0 0 0 0 0,3-9 0 0 0,-6 16 1 0 0,1-1 0 0 0,-1 0 0 0 0,0 0 0 0 0,1 0 0 0 0,-1 1 0 0 0,0-1 0 0 0,0 0 1 0 0,-1 0-1 0 0,1 0 0 0 0,0 0 0 0 0,0 0 0 0 0,-1 1 0 0 0,1-1 0 0 0,-1 0 0 0 0,0 0 0 0 0,0 1 1 0 0,1-1-1 0 0,-1 1 0 0 0,0-1 0 0 0,0 0 0 0 0,0 1 0 0 0,-1 0 0 0 0,1-1 0 0 0,0 1 0 0 0,-1 0 1 0 0,1-1-1 0 0,0 1 0 0 0,-1 0 0 0 0,1 0 0 0 0,-1 0 0 0 0,0 0 0 0 0,1 1 0 0 0,-1-1 0 0 0,0 0 1 0 0,0 1-1 0 0,1-1 0 0 0,-4 0 0 0 0,-6-1 318 0 0,-1 0 0 0 0,1 1 0 0 0,-1 0 0 0 0,1 1 0 0 0,-1 0-1 0 0,1 1 1 0 0,-20 3 0 0 0,-77 23 280 0 0,89-19-913 0 0,-2 0-4469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3.898"/>
    </inkml:context>
    <inkml:brush xml:id="br0">
      <inkml:brushProperty name="width" value="0.05" units="cm"/>
      <inkml:brushProperty name="height" value="0.05" units="cm"/>
    </inkml:brush>
  </inkml:definitions>
  <inkml:trace contextRef="#ctx0" brushRef="#br0">220 0 3225 0 0,'6'17'818'0'0,"0"0"1"0"0,-1 0 0 0 0,-1 0 0 0 0,3 31 0 0 0,-3 70 3282 0 0,-4-96-3507 0 0,-2-1 1 0 0,0 1-1 0 0,-1-1 1 0 0,-1 0-1 0 0,-1 0 1 0 0,-13 32-1 0 0,11-37-452 0 0,0-1 0 0 0,-1 0-1 0 0,-1-1 1 0 0,0 0 0 0 0,-1 0 0 0 0,-1-1-1 0 0,0 0 1 0 0,-25 22 0 0 0,22-23-135 0 0,-1 0 1 0 0,-25 14 0 0 0,-1-6 52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7.909"/>
    </inkml:context>
    <inkml:brush xml:id="br0">
      <inkml:brushProperty name="width" value="0.05" units="cm"/>
      <inkml:brushProperty name="height" value="0.05" units="cm"/>
    </inkml:brush>
  </inkml:definitions>
  <inkml:trace contextRef="#ctx0" brushRef="#br0">5 3 3225 0 0,'-4'-2'14028'0'0,"14"1"-8409"0"0,-6 1-8117 0 0,70 10 2278 0 0,-46-5 133 0 0,32 0 1 0 0,-50-4 59 0 0,0-2 1 0 0,-1 1 0 0 0,1-1-1 0 0,0-1 1 0 0,-1 0-1 0 0,1 0 1 0 0,10-4 0 0 0,-7 0-44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8.264"/>
    </inkml:context>
    <inkml:brush xml:id="br0">
      <inkml:brushProperty name="width" value="0.05" units="cm"/>
      <inkml:brushProperty name="height" value="0.05" units="cm"/>
    </inkml:brush>
  </inkml:definitions>
  <inkml:trace contextRef="#ctx0" brushRef="#br0">0 21 14283 0 0,'0'0'1298'0'0,"22"2"-3097"0"0,4 2 1728 0 0,0-1 1 0 0,0-1 0 0 0,0-2 0 0 0,-1 0-1 0 0,1-2 1 0 0,0-1 0 0 0,0 0 0 0 0,30-10-1 0 0,-29 3 61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9.009"/>
    </inkml:context>
    <inkml:brush xml:id="br0">
      <inkml:brushProperty name="width" value="0.05" units="cm"/>
      <inkml:brushProperty name="height" value="0.05" units="cm"/>
    </inkml:brush>
  </inkml:definitions>
  <inkml:trace contextRef="#ctx0" brushRef="#br0">49 53 8290 0 0,'0'0'2752'0'0,"-1"9"-260"0"0,-19 203-1672 0 0,-7 45 93 0 0,26-335 6121 0 0,6 45-7056 0 0,2 1 0 0 0,1 0 0 0 0,1 1 0 0 0,1 0 0 0 0,2 0 0 0 0,2 2 0 0 0,0-1 0 0 0,2 1 0 0 0,1 2 0 0 0,1-1 0 0 0,43-48 0 0 0,-60 76 22 0 0,32-32-131 0 0,-32 31 127 0 0,0 0-1 0 0,0 0 1 0 0,0 0-1 0 0,0 0 1 0 0,1 0-1 0 0,-1 0 1 0 0,0 1-1 0 0,0-1 1 0 0,1 0-1 0 0,-1 1 1 0 0,1-1-1 0 0,-1 1 1 0 0,0 0-1 0 0,1-1 1 0 0,-1 1 0 0 0,1 0-1 0 0,-1 0 1 0 0,1 0-1 0 0,-1 0 1 0 0,1 0-1 0 0,-1 0 1 0 0,1 0-1 0 0,-1 0 1 0 0,1 1-1 0 0,-1-1 1 0 0,0 1-1 0 0,2 0 1 0 0,0 2-45 0 0,0 0 0 0 0,0 0 1 0 0,0 0-1 0 0,-1 0 0 0 0,0 1 0 0 0,0-1 1 0 0,0 1-1 0 0,0-1 0 0 0,0 1 1 0 0,-1 0-1 0 0,1 0 0 0 0,-1 0 1 0 0,0 0-1 0 0,1 8 0 0 0,0 7-353 0 0,0 34-1 0 0,-2-48 398 0 0,-4 101 194 0 0,1-64-109 0 0,2-1 1 0 0,7 71-1 0 0,-6-105-129 0 0,0-5 46 0 0,0 0 1 0 0,1 0-1 0 0,-1 0 1 0 0,0 0-1 0 0,0 0 1 0 0,1 0 0 0 0,0-1-1 0 0,-1 1 1 0 0,2 3-1 0 0,-1-5-45 0 0,0-1-192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9.511"/>
    </inkml:context>
    <inkml:brush xml:id="br0">
      <inkml:brushProperty name="width" value="0.05" units="cm"/>
      <inkml:brushProperty name="height" value="0.05" units="cm"/>
    </inkml:brush>
  </inkml:definitions>
  <inkml:trace contextRef="#ctx0" brushRef="#br0">132 1 1376 0 0,'6'2'253'0'0,"-1"0"0"0"0,1 0-1 0 0,-1 1 1 0 0,0 0 0 0 0,0 0-1 0 0,0 0 1 0 0,0 1 0 0 0,8 8-1 0 0,-12-11-169 0 0,4 3 306 0 0,0 0 0 0 0,0 0 1 0 0,0 1-1 0 0,-1 0 0 0 0,0 0 0 0 0,0 0 1 0 0,0 0-1 0 0,4 10 0 0 0,-7-13-190 0 0,-1 0-1 0 0,1 0 1 0 0,-1 0 0 0 0,1 0-1 0 0,-1 0 1 0 0,0 0 0 0 0,0 0-1 0 0,0 0 1 0 0,0 0 0 0 0,0 0-1 0 0,0 0 1 0 0,-1 0 0 0 0,1 0-1 0 0,0 0 1 0 0,-1 0 0 0 0,0 0-1 0 0,0 0 1 0 0,1 0 0 0 0,-1 0-1 0 0,0 0 1 0 0,0 0 0 0 0,-1-1-1 0 0,1 1 1 0 0,0 0 0 0 0,-1-1 0 0 0,1 1-1 0 0,-1-1 1 0 0,1 1 0 0 0,-1-1-1 0 0,-2 2 1 0 0,-3 2 142 0 0,-1 1-1 0 0,1-1 1 0 0,-1 0 0 0 0,-1 0 0 0 0,1-1 0 0 0,0 0-1 0 0,-1-1 1 0 0,0 0 0 0 0,0 0 0 0 0,0-1-1 0 0,0 0 1 0 0,-1 0 0 0 0,1-1 0 0 0,-11 0 0 0 0,29-1-1759 0 0,0 1 0 0 0,-1 0 0 0 0,1 0 0 0 0,10 4 0 0 0,-10-3 1369 0 0,0 1 0 0 0,0 0-1 0 0,-1 1 1 0 0,0 0 0 0 0,1 0 0 0 0,-1 1-1 0 0,-1 0 1 0 0,1 1 0 0 0,-1 0 0 0 0,0 0-1 0 0,0 0 1 0 0,0 1 0 0 0,8 11 0 0 0,-12-14 20 0 0,-1-1 1 0 0,0 1 0 0 0,1 0 0 0 0,-1 0-1 0 0,-1 0 1 0 0,1 0 0 0 0,0 0-1 0 0,0 6 1 0 0,-1-8 169 0 0,-1-1 0 0 0,0 1 0 0 0,-1-1 0 0 0,1 1 0 0 0,0 0 0 0 0,0-1 0 0 0,-1 1 0 0 0,1-1 0 0 0,-1 1 0 0 0,1-1 0 0 0,-1 1 0 0 0,0-1 0 0 0,1 0 0 0 0,-1 1 0 0 0,0-1 0 0 0,0 0 0 0 0,0 1 0 0 0,0-1 0 0 0,0 0 0 0 0,0 0 0 0 0,-1 0 0 0 0,1 0 0 0 0,0 0 0 0 0,-1 0 0 0 0,-1 1 0 0 0,-11 6 1108 0 0,0 0 1 0 0,-1-1-1 0 0,1-1 1 0 0,-1 0-1 0 0,-16 3 0 0 0,20-6-1082 0 0,0-1-1 0 0,0 0 0 0 0,0-1 0 0 0,0 0 0 0 0,0 0 1 0 0,0-1-1 0 0,-22-3 0 0 0,14-3-542 0 0,7 1-5561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19.851"/>
    </inkml:context>
    <inkml:brush xml:id="br0">
      <inkml:brushProperty name="width" value="0.05" units="cm"/>
      <inkml:brushProperty name="height" value="0.05" units="cm"/>
    </inkml:brush>
  </inkml:definitions>
  <inkml:trace contextRef="#ctx0" brushRef="#br0">1 0 7370 0 0,'0'0'1932'0'0,"13"0"-948"0"0,188 8-2148 0 0,-191-8 1164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0.186"/>
    </inkml:context>
    <inkml:brush xml:id="br0">
      <inkml:brushProperty name="width" value="0.05" units="cm"/>
      <inkml:brushProperty name="height" value="0.05" units="cm"/>
    </inkml:brush>
  </inkml:definitions>
  <inkml:trace contextRef="#ctx0" brushRef="#br0">1 11 10594 0 0,'17'1'-766'0'0,"31"5"-1"0"0,-30-3 594 0 0,31 2 0 0 0,4-7 132 0 0,63-12 0 0 0,-70 8 34 0 0,-16 2 7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1.028"/>
    </inkml:context>
    <inkml:brush xml:id="br0">
      <inkml:brushProperty name="width" value="0.05" units="cm"/>
      <inkml:brushProperty name="height" value="0.05" units="cm"/>
    </inkml:brush>
  </inkml:definitions>
  <inkml:trace contextRef="#ctx0" brushRef="#br0">186 1 9674 0 0,'0'4'11320'0'0,"-7"16"-11157"0"0,-6 10-27 0 0,-2 0 1 0 0,-1 0-1 0 0,-21 27 1 0 0,16-24-22 0 0,-25 51 0 0 0,45-83-119 0 0,1-1 0 0 0,0 1 0 0 0,0-1 1 0 0,-1 1-1 0 0,1-1 0 0 0,0 1 1 0 0,0-1-1 0 0,-1 1 0 0 0,1-1 0 0 0,0 1 1 0 0,0 0-1 0 0,0-1 0 0 0,0 1 0 0 0,0-1 1 0 0,0 1-1 0 0,0-1 0 0 0,0 1 1 0 0,0 0-1 0 0,0-1 0 0 0,0 1 0 0 0,1-1 1 0 0,-1 1-1 0 0,0-1 0 0 0,0 1 0 0 0,0 0 1 0 0,1-1-1 0 0,-1 1 0 0 0,0-1 1 0 0,1 1-1 0 0,0 0 0 0 0,17 5-176 0 0,-9-4 148 0 0,13 4-23 0 0,-1 1 1 0 0,27 12-1 0 0,-41-15 48 0 0,1 0-1 0 0,-1 0 0 0 0,1 1 1 0 0,-1 0-1 0 0,0 0 0 0 0,-1 0 1 0 0,1 1-1 0 0,-1 1 0 0 0,5 6 1 0 0,-10-13 9 0 0,-1 1 1 0 0,1 0 0 0 0,-1-1-1 0 0,1 1 1 0 0,-1 0-1 0 0,0-1 1 0 0,1 1 0 0 0,-1 0-1 0 0,0-1 1 0 0,1 1 0 0 0,-1 0-1 0 0,0 0 1 0 0,0-1 0 0 0,0 1-1 0 0,0 0 1 0 0,0 0 0 0 0,0-1-1 0 0,0 1 1 0 0,0 0 0 0 0,0 0-1 0 0,0-1 1 0 0,0 1 0 0 0,0 0-1 0 0,-1 0 1 0 0,1-1-1 0 0,0 1 1 0 0,-1 1 0 0 0,0-1 32 0 0,0 0-1 0 0,0 1 1 0 0,-1-1 0 0 0,1 0-1 0 0,0 0 1 0 0,-1 1 0 0 0,1-1-1 0 0,-1 0 1 0 0,1-1 0 0 0,-1 1 0 0 0,-2 1-1 0 0,-5 1 165 0 0,0 1-1 0 0,-1-2 0 0 0,-11 2 1 0 0,20-3-195 0 0,-13 1 123 0 0,0-1 1 0 0,0 0 0 0 0,0 0-1 0 0,0-2 1 0 0,-14-1-1 0 0,-13-7-6768 0 0,23 4-566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1.415"/>
    </inkml:context>
    <inkml:brush xml:id="br0">
      <inkml:brushProperty name="width" value="0.05" units="cm"/>
      <inkml:brushProperty name="height" value="0.05" units="cm"/>
    </inkml:brush>
  </inkml:definitions>
  <inkml:trace contextRef="#ctx0" brushRef="#br0">0 19 6153 0 0,'16'0'544'0'0,"-6"-1"-432"0"0,-1 1-112 0 0,5-2 0 0 0,-6 1 0 0 0,-5 1 88 0 0,3-1-88 0 0,9-2 96 0 0,7-2-96 0 0,6-1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58.894"/>
    </inkml:context>
    <inkml:brush xml:id="br0">
      <inkml:brushProperty name="width" value="0.05" units="cm"/>
      <inkml:brushProperty name="height" value="0.05" units="cm"/>
    </inkml:brush>
  </inkml:definitions>
  <inkml:trace contextRef="#ctx0" brushRef="#br0">169 0 1840 0 0,'3'19'6889'0'0,"8"47"-7464"0"0,-8-41 993 0 0,-2 0 1 0 0,-1-1 0 0 0,0 1 0 0 0,-2-1 0 0 0,-1 1-1 0 0,-1-1 1 0 0,-1 0 0 0 0,-12 35 0 0 0,14-54-32 0 0,1 0 0 0 0,-1 0-1 0 0,1 0 1 0 0,-1-1 0 0 0,-1 1 0 0 0,1-1 0 0 0,-1 1 0 0 0,0-1 0 0 0,0-1 0 0 0,0 1 0 0 0,0 0 0 0 0,0-1 0 0 0,-1 0 0 0 0,-9 5 0 0 0,11-7-315 0 0,0 0 0 0 0,0 1 0 0 0,0-2 1 0 0,0 1-1 0 0,0 0 0 0 0,0-1 0 0 0,0 1 0 0 0,0-1 0 0 0,0 0 0 0 0,-1 0 0 0 0,1 0 0 0 0,0 0 0 0 0,0-1 0 0 0,-5-1 0 0 0,5 1-492 0 0,0 0-1 0 0,0 0 0 0 0,0-1 1 0 0,0 1-1 0 0,0-1 1 0 0,0 0-1 0 0,1 0 0 0 0,-1 0 1 0 0,1 0-1 0 0,-3-3 1 0 0,-3-4-5672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1.760"/>
    </inkml:context>
    <inkml:brush xml:id="br0">
      <inkml:brushProperty name="width" value="0.05" units="cm"/>
      <inkml:brushProperty name="height" value="0.05" units="cm"/>
    </inkml:brush>
  </inkml:definitions>
  <inkml:trace contextRef="#ctx0" brushRef="#br0">165 0 5529 0 0,'15'16'-103'0'0,"-5"-5"618"0"0,0 1 0 0 0,-1 1 0 0 0,0-1-1 0 0,-1 2 1 0 0,-1-1 0 0 0,0 1-1 0 0,-1 0 1 0 0,0 0 0 0 0,-1 1 0 0 0,-1 0-1 0 0,0 0 1 0 0,2 19 0 0 0,-3-10 497 0 0,-1 0 0 0 0,-1 1 0 0 0,0-1 0 0 0,-3 1 0 0 0,0-1-1 0 0,-10 48 1 0 0,7-55-734 0 0,-1 0 0 0 0,0-1 1 0 0,-2 0-1 0 0,1 0 0 0 0,-2-1 0 0 0,0 0 0 0 0,-1-1 0 0 0,-20 24 0 0 0,5-12-99 0 0,0-1 0 0 0,-2-1 1 0 0,-38 26-1 0 0,35-28-259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32.620"/>
    </inkml:context>
    <inkml:brush xml:id="br0">
      <inkml:brushProperty name="width" value="0.05" units="cm"/>
      <inkml:brushProperty name="height" value="0.05" units="cm"/>
    </inkml:brush>
  </inkml:definitions>
  <inkml:trace contextRef="#ctx0" brushRef="#br0">560 48 1840 0 0,'7'-16'560'0'0,"-5"11"-40"0"0,0 0 0 0 0,0 0 1 0 0,1 0-1 0 0,4-6 8989 0 0,-13 21-4726 0 0,-16 30-3249 0 0,6-9-1093 0 0,-254 462-185 0 0,102-171-103 0 0,69-124-330 0 0,98-194-149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41.294"/>
    </inkml:context>
    <inkml:brush xml:id="br0">
      <inkml:brushProperty name="width" value="0.05" units="cm"/>
      <inkml:brushProperty name="height" value="0.05" units="cm"/>
    </inkml:brush>
  </inkml:definitions>
  <inkml:trace contextRef="#ctx0" brushRef="#br0">3 23 6449 0 0,'-1'2'10414'0'0,"-1"17"-10400"0"0,4 138 1213 0 0,0-51-1215 0 0,0-42-12 0 0,-3-101 286 0 0,2 1 1 0 0,1 0-1 0 0,2 0 1 0 0,11-44-1 0 0,-11 66-502 0 0,0 0-1 0 0,1 0 1 0 0,1 1-1 0 0,0-1 1 0 0,14-22-1 0 0,-18 33 181 0 0,0 0-1 0 0,0 0 1 0 0,1 0-1 0 0,-1 1 1 0 0,1-1-1 0 0,-1 1 1 0 0,1-1-1 0 0,0 1 1 0 0,0 0-1 0 0,-1 0 0 0 0,2 0 1 0 0,-1 1-1 0 0,0-1 1 0 0,0 1-1 0 0,0-1 1 0 0,1 1-1 0 0,-1 0 1 0 0,1 0-1 0 0,-1 1 1 0 0,1-1-1 0 0,-1 1 0 0 0,1 0 1 0 0,-1 0-1 0 0,1 0 1 0 0,-1 0-1 0 0,1 1 1 0 0,0-1-1 0 0,-1 1 1 0 0,6 1-1 0 0,-5 0 45 0 0,5 0-36 0 0,0 1-1 0 0,0 1 1 0 0,0 0 0 0 0,13 8 0 0 0,-19-9 58 0 0,0-1 1 0 0,0 1-1 0 0,0 0 0 0 0,0 0 1 0 0,0 0-1 0 0,-1 0 1 0 0,0 1-1 0 0,1-1 0 0 0,-1 1 1 0 0,-1-1-1 0 0,1 1 1 0 0,0 0-1 0 0,-1-1 0 0 0,1 5 1 0 0,8 33 435 0 0,-2-1 1 0 0,3 69 0 0 0,-10-52-366 0 0,-1-57-245 0 0,1-1-69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41.689"/>
    </inkml:context>
    <inkml:brush xml:id="br0">
      <inkml:brushProperty name="width" value="0.05" units="cm"/>
      <inkml:brushProperty name="height" value="0.05" units="cm"/>
    </inkml:brush>
  </inkml:definitions>
  <inkml:trace contextRef="#ctx0" brushRef="#br0">1 1 12443 0 0,'0'0'1355'0'0,"1"17"186"0"0,7 45-1701 0 0,-3-29 864 0 0,-1-1-1 0 0,-2 1 0 0 0,-3 54 0 0 0,-1-79-632 0 0,1-8-178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7.798"/>
    </inkml:context>
    <inkml:brush xml:id="br0">
      <inkml:brushProperty name="width" value="0.05" units="cm"/>
      <inkml:brushProperty name="height" value="0.05" units="cm"/>
    </inkml:brush>
  </inkml:definitions>
  <inkml:trace contextRef="#ctx0" brushRef="#br0">34 0 1840 0 0,'-2'4'12984'0'0,"0"7"-6469"0"0,-2 13-4777 0 0,-5 34-4838 0 0,8-55 3969 0 0,-3 23-531 0 0,-1 2-352 0 0,-1 39-1 0 0,6-59-24 0 0,0 0 0 0 0,0-1 0 0 0,1 1 0 0 0,0 0 0 0 0,0-1-1 0 0,1 0 1 0 0,0 1 0 0 0,1-1 0 0 0,-1 0 0 0 0,5 9-1 0 0,-7-16 38 0 0,1 1-1 0 0,-1-1 0 0 0,0 1 1 0 0,1 0-1 0 0,-1-1 0 0 0,0 1 0 0 0,1-1 1 0 0,-1 1-1 0 0,1-1 0 0 0,-1 1 1 0 0,1-1-1 0 0,-1 0 0 0 0,1 1 0 0 0,-1-1 1 0 0,1 0-1 0 0,-1 1 0 0 0,1-1 1 0 0,-1 0-1 0 0,1 1 0 0 0,-1-1 1 0 0,1 0-1 0 0,0 0 0 0 0,-1 0 0 0 0,1 0 1 0 0,0 1-1 0 0,-1-1 0 0 0,1 0 1 0 0,1 0-1 0 0,-1-1 1 0 0,0 1 0 0 0,0-1 0 0 0,1 0 0 0 0,-1 1 1 0 0,0-1-1 0 0,0 0 0 0 0,0 0 0 0 0,0 1 0 0 0,0-1 0 0 0,0 0 0 0 0,0 0 0 0 0,0 0 1 0 0,0-2-1 0 0,22-36-172 0 0,-23 39 163 0 0,7-16-458 0 0,-1 0 0 0 0,8-31 0 0 0,-10 25-515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8.176"/>
    </inkml:context>
    <inkml:brush xml:id="br0">
      <inkml:brushProperty name="width" value="0.05" units="cm"/>
      <inkml:brushProperty name="height" value="0.05" units="cm"/>
    </inkml:brush>
  </inkml:definitions>
  <inkml:trace contextRef="#ctx0" brushRef="#br0">2 5 3681 0 0,'-1'-4'3973'0'0,"7"4"-609"0"0,55 5-3860 0 0,40 3-545 0 0,-77-9-2367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8.561"/>
    </inkml:context>
    <inkml:brush xml:id="br0">
      <inkml:brushProperty name="width" value="0.05" units="cm"/>
      <inkml:brushProperty name="height" value="0.05" units="cm"/>
    </inkml:brush>
  </inkml:definitions>
  <inkml:trace contextRef="#ctx0" brushRef="#br0">96 35 6913 0 0,'6'-7'8874'0'0,"10"2"-5974"0"0,24-2-4951 0 0,-22 4 2628 0 0,49-9-1932 0 0</inkml:trace>
  <inkml:trace contextRef="#ctx0" brushRef="#br0" timeOffset="1">1 194 4577 0 0,'0'0'352'0'0,"15"5"-393"0"0,1-1 282 0 0,0 0 1 0 0,0-2-1 0 0,0 0 0 0 0,1 0 1 0 0,-1-2-1 0 0,27-2 1 0 0,-20 0 21 0 0,0-2 1 0 0,1 0 0 0 0,43-15-1 0 0,-52 13-189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8.914"/>
    </inkml:context>
    <inkml:brush xml:id="br0">
      <inkml:brushProperty name="width" value="0.05" units="cm"/>
      <inkml:brushProperty name="height" value="0.05" units="cm"/>
    </inkml:brush>
  </inkml:definitions>
  <inkml:trace contextRef="#ctx0" brushRef="#br0">11 1 12899 0 0,'-4'17'1240'0'0,"0"33"-1546"0"0,2-1 0 0 0,2 1 0 0 0,12 91 0 0 0,-9-125 435 0 0,-2-12-264 0 0,0 0 0 0 0,0 0 0 0 0,-1 0-1 0 0,1 0 1 0 0,-1 0 0 0 0,0 0 0 0 0,-1 5 0 0 0</inkml:trace>
</inkml:ink>
</file>

<file path=ppt/ink/ink6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5.594"/>
    </inkml:context>
    <inkml:brush xml:id="br0">
      <inkml:brushProperty name="width" value="0.05" units="cm"/>
      <inkml:brushProperty name="height" value="0.05" units="cm"/>
    </inkml:brush>
  </inkml:definitions>
  <inkml:trace contextRef="#ctx0" brushRef="#br0">2 51 3225 0 0,'-1'-13'18155'0'0,"8"12"-20510"0"0,20-2 2207 0 0,50 2-1 0 0,-28 1 129 0 0,-4-1 20 0 0,77-5-14 0 0,-102 4-39 0 0,0 0 0 0 0,0-2-1 0 0,38-12 1 0 0,-51 14-2015 0 0,-14 5-253 0 0,-5-2 1944 0 0</inkml:trace>
</inkml:ink>
</file>

<file path=ppt/ink/ink6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7:36.105"/>
    </inkml:context>
    <inkml:brush xml:id="br0">
      <inkml:brushProperty name="width" value="0.05" units="cm"/>
      <inkml:brushProperty name="height" value="0.05" units="cm"/>
    </inkml:brush>
  </inkml:definitions>
  <inkml:trace contextRef="#ctx0" brushRef="#br0">57 15 8290 0 0,'-3'-3'2921'0'0,"3"3"-2726"0"0,0-1-1 0 0,0 1 1 0 0,0 0 0 0 0,0 0 0 0 0,-1-1-1 0 0,1 1 1 0 0,0 0 0 0 0,0 0 0 0 0,0-1-1 0 0,0 1 1 0 0,0 0 0 0 0,0 0 0 0 0,0-1-1 0 0,0 1 1 0 0,0 0 0 0 0,1 0 0 0 0,0-3 1752 0 0,-1 3-1752 0 0,14-4 1081 0 0,23 4-2324 0 0,-22 2 991 0 0,0 2 0 0 0,0-1 0 0 0,-1 2 0 0 0,1 0 1 0 0,14 7-1 0 0,67 39-69 0 0,-54-21 74 0 0,-39-28 48 0 0,-1 0 1 0 0,0-1-1 0 0,0 1 1 0 0,0 0-1 0 0,0 0 0 0 0,0 0 1 0 0,-1 1-1 0 0,1-1 0 0 0,-1 0 1 0 0,1 1-1 0 0,-1-1 1 0 0,0 1-1 0 0,0-1 0 0 0,0 1 1 0 0,0 0-1 0 0,0 2 0 0 0,-1-3 5 0 0,0-1-1 0 0,-1 0 0 0 0,1 0 0 0 0,0 0 0 0 0,-1 1 0 0 0,1-1 1 0 0,-1 0-1 0 0,0 0 0 0 0,1 0 0 0 0,-1 0 0 0 0,0 0 0 0 0,0 0 0 0 0,0 0 1 0 0,0 0-1 0 0,0-1 0 0 0,0 1 0 0 0,-1 1 0 0 0,-21 13 169 0 0,19-13-94 0 0,-26 15-89 0 0,-1-1-1 0 0,-49 18 0 0 0,60-27-684 0 0,1-1 0 0 0,-1-1-1 0 0,0-1 1 0 0,0-1 0 0 0,-34 2 0 0 0,49-5 638 0 0,2 0 89 0 0,0 0 0 0 0,0 0 0 0 0,1 0 1 0 0,-1 0-1 0 0,0 0 0 0 0,0-1 0 0 0,0 1 0 0 0,0-1 1 0 0,1 0-1 0 0,-5-1 620 0 0,15 0 5443 0 0,246-30-6565 0 0,-93 8 542 0 0,-157 24-67 0 0,23-4-11 0 0,51-11-1 0 0,-68 11-142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9:59.239"/>
    </inkml:context>
    <inkml:brush xml:id="br0">
      <inkml:brushProperty name="width" value="0.05" units="cm"/>
      <inkml:brushProperty name="height" value="0.05" units="cm"/>
    </inkml:brush>
  </inkml:definitions>
  <inkml:trace contextRef="#ctx0" brushRef="#br0">1 0 12123 0 0,'3'2'101'0'0,"1"0"1"0"0,0 0-1 0 0,0-1 1 0 0,0 1-1 0 0,0-1 1 0 0,0 0-1 0 0,0 0 1 0 0,0 0-1 0 0,0-1 1 0 0,0 0-1 0 0,8 0 1 0 0,-1 1-225 0 0,0-1-1 0 0,0-1 1 0 0,16-3 0 0 0,-9-1 102 0 0</inkml:trace>
</inkml:ink>
</file>

<file path=ppt/ink/ink6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5.037"/>
    </inkml:context>
    <inkml:brush xml:id="br0">
      <inkml:brushProperty name="width" value="0.05" units="cm"/>
      <inkml:brushProperty name="height" value="0.05" units="cm"/>
    </inkml:brush>
  </inkml:definitions>
  <inkml:trace contextRef="#ctx0" brushRef="#br0">3 0 6449 0 0,'3'13'5877'0'0,"10"64"-4724"0"0,-9-34-866 0 0,-1 1 0 0 0,-3-1 0 0 0,-7 69 0 0 0,-2-80 1200 0 0,9-32-1271 0 0,-3-11 1906 0 0,1-2-2050 0 0,0 0 0 0 0,1 0-1 0 0,0 0 1 0 0,1 0 0 0 0,0 0 0 0 0,1 0 0 0 0,1 0 0 0 0,0 0-1 0 0,1 1 1 0 0,7-22 0 0 0,-4 18-3 0 0,0 1-1 0 0,1 0 1 0 0,1 0 0 0 0,1 1 0 0 0,0 0-1 0 0,1 0 1 0 0,0 1 0 0 0,15-15-1 0 0,-24 27-71 0 0,-1 1 0 0 0,1-1 0 0 0,-1 0 0 0 0,1 1 0 0 0,-1-1 0 0 0,1 1-1 0 0,0-1 1 0 0,-1 1 0 0 0,1-1 0 0 0,0 1 0 0 0,-1 0 0 0 0,1-1 0 0 0,0 1 0 0 0,0 0-1 0 0,0-1 1 0 0,-1 1 0 0 0,1 0 0 0 0,0 0 0 0 0,0 0 0 0 0,1 0 0 0 0,12 11-80 0 0,-10-7 79 0 0,3 4 20 0 0,0 0 0 0 0,-1 1 0 0 0,0-1-1 0 0,-1 1 1 0 0,0 0 0 0 0,0 1 0 0 0,-1-1 0 0 0,0 1 0 0 0,-1 0-1 0 0,2 12 1 0 0,4 17 90 0 0,3 51 0 0 0,-10-71-100 0 0,4 47-6 0 0,-6-64-49 0 0,0-3-582 0 0</inkml:trace>
</inkml:ink>
</file>

<file path=ppt/ink/ink6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8:25.403"/>
    </inkml:context>
    <inkml:brush xml:id="br0">
      <inkml:brushProperty name="width" value="0.05" units="cm"/>
      <inkml:brushProperty name="height" value="0.05" units="cm"/>
    </inkml:brush>
  </inkml:definitions>
  <inkml:trace contextRef="#ctx0" brushRef="#br0">0 1 8754 0 0,'9'174'5753'0'0,"-7"-145"-6190"0"0,-2-33-94 0 0</inkml:trace>
</inkml:ink>
</file>

<file path=ppt/ink/ink6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0.234"/>
    </inkml:context>
    <inkml:brush xml:id="br0">
      <inkml:brushProperty name="width" value="0.05" units="cm"/>
      <inkml:brushProperty name="height" value="0.05" units="cm"/>
    </inkml:brush>
  </inkml:definitions>
  <inkml:trace contextRef="#ctx0" brushRef="#br0">1 1 10138 0 0,'0'4'8694'0'0,"23"11"-8830"0"0,-1 0 1 0 0,-1 1-1 0 0,28 29 0 0 0,54 64 35 0 0,81 120 33 0 0,-169-209 64 0 0,-9-12 15 0 0,10 13 25 0 0,19 31-1 0 0,-31-45-25 0 0,-1-1 0 0 0,0 1 0 0 0,0 0 0 0 0,0 1 0 0 0,-1-1 0 0 0,0 0-1 0 0,-1 1 1 0 0,1-1 0 0 0,-1 12 0 0 0,-2-4 1 0 0</inkml:trace>
</inkml:ink>
</file>

<file path=ppt/ink/ink6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0.589"/>
    </inkml:context>
    <inkml:brush xml:id="br0">
      <inkml:brushProperty name="width" value="0.05" units="cm"/>
      <inkml:brushProperty name="height" value="0.05" units="cm"/>
    </inkml:brush>
  </inkml:definitions>
  <inkml:trace contextRef="#ctx0" brushRef="#br0">388 2 13827 0 0,'-1'-1'2407'0'0,"1"1"-2252"0"0,0 0 0 0 0,-1 0-1 0 0,1 0 1 0 0,0 0 0 0 0,-1 0-1 0 0,1 0 1 0 0,0 0 0 0 0,0 0-1 0 0,-1 0 1 0 0,1 0 0 0 0,0 0 0 0 0,0 0-1 0 0,-1 0 1 0 0,1 0 0 0 0,0 0-1 0 0,0 0 1 0 0,-1 0 0 0 0,1 1-1 0 0,0-1 1 0 0,0 0 0 0 0,0 0 0 0 0,-1 0-1 0 0,1 0 1 0 0,0 1 0 0 0,0-1-1 0 0,0 0 1 0 0,-1 0 0 0 0,1 0-1 0 0,0 1 1 0 0,0-1 0 0 0,0 0 0 0 0,0 0-1 0 0,0 0 1 0 0,-1 1 0 0 0,1-1-1 0 0,0 0 1 0 0,0 0 0 0 0,0 1-1 0 0,-98 181 876 0 0,50-86-949 0 0,33-68-77 0 0,-170 361 3 0 0,161-320-42 0 0,15-37-138 0 0</inkml:trace>
</inkml:ink>
</file>

<file path=ppt/ink/ink6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1.717"/>
    </inkml:context>
    <inkml:brush xml:id="br0">
      <inkml:brushProperty name="width" value="0.05" units="cm"/>
      <inkml:brushProperty name="height" value="0.05" units="cm"/>
    </inkml:brush>
  </inkml:definitions>
  <inkml:trace contextRef="#ctx0" brushRef="#br0">76 1 456 0 0,'-13'0'18029'0'0,"-1"33"-17864"0"0,3 1-1 0 0,0 0 1 0 0,3 1-1 0 0,1 0 1 0 0,-5 52-1 0 0,12-79-178 0 0,0 0-1 0 0,1-1 1 0 0,0 1-1 0 0,0 0 1 0 0,0 0-1 0 0,1-1 1 0 0,0 1 0 0 0,6 12-1 0 0,-7-17 6 0 0,0-1 0 0 0,0 1 0 0 0,0-1 0 0 0,1 1 0 0 0,-1-1 1 0 0,1 0-1 0 0,-1 1 0 0 0,1-1 0 0 0,0 0 0 0 0,0 0 0 0 0,0 0 0 0 0,0-1 0 0 0,0 1 0 0 0,0 0 0 0 0,1-1 0 0 0,-1 1 0 0 0,1-1 0 0 0,-1 0 0 0 0,1 0 1 0 0,-1 0-1 0 0,1 0 0 0 0,-1 0 0 0 0,1-1 0 0 0,0 1 0 0 0,-1-1 0 0 0,1 1 0 0 0,4-1 0 0 0,-4-1 9 0 0,-1 1 0 0 0,0-1 0 0 0,0 0 0 0 0,1 0 0 0 0,-1 0 0 0 0,0 0-1 0 0,0 0 1 0 0,0 0 0 0 0,0 0 0 0 0,0-1 0 0 0,0 1 0 0 0,-1-1 0 0 0,1 1 0 0 0,0-1 0 0 0,-1 0 0 0 0,3-4 0 0 0,19-33-36 0 0,-23 38 25 0 0,7-16-157 0 0</inkml:trace>
</inkml:ink>
</file>

<file path=ppt/ink/ink6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2.117"/>
    </inkml:context>
    <inkml:brush xml:id="br0">
      <inkml:brushProperty name="width" value="0.05" units="cm"/>
      <inkml:brushProperty name="height" value="0.05" units="cm"/>
    </inkml:brush>
  </inkml:definitions>
  <inkml:trace contextRef="#ctx0" brushRef="#br0">15 0 8290 0 0,'-2'7'8344'0'0,"1"5"-4118"0"0,1 44-4639 0 0,0-26 894 0 0,-11 210 12 0 0,10-233-529 0 0,1-8-144 0 0</inkml:trace>
</inkml:ink>
</file>

<file path=ppt/ink/ink6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2.528"/>
    </inkml:context>
    <inkml:brush xml:id="br0">
      <inkml:brushProperty name="width" value="0.05" units="cm"/>
      <inkml:brushProperty name="height" value="0.05" units="cm"/>
    </inkml:brush>
  </inkml:definitions>
  <inkml:trace contextRef="#ctx0" brushRef="#br0">3 4 11979 0 0,'-2'-4'9338'0'0</inkml:trace>
</inkml:ink>
</file>

<file path=ppt/ink/ink6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4.272"/>
    </inkml:context>
    <inkml:brush xml:id="br0">
      <inkml:brushProperty name="width" value="0.05" units="cm"/>
      <inkml:brushProperty name="height" value="0.05" units="cm"/>
    </inkml:brush>
  </inkml:definitions>
  <inkml:trace contextRef="#ctx0" brushRef="#br0">5 37 11979 0 0,'-5'-6'9165'0'0,"5"6"-9059"0"0,63 2-224 0 0,-1-2 1 0 0,73-9-1 0 0,-21 1 53 0 0,221-2 53 0 0,-333 10 8 0 0,7-1 23 0 0,-8 1-17 0 0,-1 0 0 0 0,0 0-1 0 0,0 0 1 0 0,0 0 0 0 0,0 0 0 0 0,0 0-1 0 0,0 0 1 0 0,0 0 0 0 0,0 0 0 0 0,1 0-1 0 0,-1 0 1 0 0,0 0 0 0 0,0 0 0 0 0,0 0 0 0 0,0 0-1 0 0,0 0 1 0 0,0 0 0 0 0,0 0 0 0 0,0 0-1 0 0,0 0 1 0 0,0 0 0 0 0,1-1 0 0 0,-1 1-1 0 0,0 0 1 0 0,0 0 0 0 0,0 0 0 0 0,0 0-1 0 0,0 0 1 0 0,0 0 0 0 0,0 0 0 0 0,0 0 0 0 0,0 0-1 0 0,0-1 1 0 0,0 1 0 0 0,0 0 0 0 0,0 0-1 0 0,0 0 1 0 0,0 0 0 0 0,0 0 0 0 0,0 0-1 0 0,0 0 1 0 0,0 0 0 0 0,0-1 0 0 0,0 1 0 0 0,0 0-1 0 0,0 0 1 0 0,0 0 0 0 0,0 0 0 0 0,0 0-1 0 0,0 0 1 0 0,0 0 0 0 0,0 0 0 0 0,-1-1-1 0 0,1 1 1 0 0,0 0 0 0 0,0 0 0 0 0,0 0 0 0 0,0 0-1 0 0,0 0 1 0 0,0 0 0 0 0,0 0 0 0 0,0 0-1 0 0,0 0 1 0 0,-1 0 0 0 0</inkml:trace>
</inkml:ink>
</file>

<file path=ppt/ink/ink6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4.780"/>
    </inkml:context>
    <inkml:brush xml:id="br0">
      <inkml:brushProperty name="width" value="0.05" units="cm"/>
      <inkml:brushProperty name="height" value="0.05" units="cm"/>
    </inkml:brush>
  </inkml:definitions>
  <inkml:trace contextRef="#ctx0" brushRef="#br0">14 4 4145 0 0,'-13'-4'12055'0'0,"19"8"-7847"0"0,18 10-4421 0 0,47 42-75 0 0,-3 4-1 0 0,74 83 1 0 0,-53-52 210 0 0,-87-88 47 0 0,17 15 103 0 0,19 27-1 0 0,-33-40-193 0 0,-2 0 0 0 0,1 1-1 0 0,-1-1 1 0 0,0 1 0 0 0,0 0-1 0 0,0 0 1 0 0,-1 0 0 0 0,0 0-1 0 0,0 1 1 0 0,2 10 0 0 0,-5-8-6303 0 0</inkml:trace>
</inkml:ink>
</file>

<file path=ppt/ink/ink6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5.110"/>
    </inkml:context>
    <inkml:brush xml:id="br0">
      <inkml:brushProperty name="width" value="0.05" units="cm"/>
      <inkml:brushProperty name="height" value="0.05" units="cm"/>
    </inkml:brush>
  </inkml:definitions>
  <inkml:trace contextRef="#ctx0" brushRef="#br0">374 3 8754 0 0,'-10'-2'11044'0'0,"10"2"-10635"0"0,-13 10 2917 0 0,-8 17-4903 0 0,17-22 2561 0 0,-120 177-682 0 0,19-26-367 0 0,24-33-1489 0 0,66-93-6154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0.257"/>
    </inkml:context>
    <inkml:brush xml:id="br0">
      <inkml:brushProperty name="width" value="0.05" units="cm"/>
      <inkml:brushProperty name="height" value="0.05" units="cm"/>
    </inkml:brush>
  </inkml:definitions>
  <inkml:trace contextRef="#ctx0" brushRef="#br0">1 0 7834 0 0,'68'5'7585'0'0,"-46"-2"-7664"0"0,1-1 0 0 0,0-1 1 0 0,0-1-1 0 0,-1-1 1 0 0,35-5-1 0 0,-50 4 79 0 0,0 1 0 0 0</inkml:trace>
</inkml:ink>
</file>

<file path=ppt/ink/ink6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5.592"/>
    </inkml:context>
    <inkml:brush xml:id="br0">
      <inkml:brushProperty name="width" value="0.05" units="cm"/>
      <inkml:brushProperty name="height" value="0.05" units="cm"/>
    </inkml:brush>
  </inkml:definitions>
  <inkml:trace contextRef="#ctx0" brushRef="#br0">22 2 11522 0 0,'0'-1'1191'0'0,"0"0"-809"0"0,-2 14 1373 0 0,-14 155-1294 0 0,14-129-433 0 0,1 12 60 0 0,7 71 1 0 0,-1-48-42 0 0,-4-68-47 0 0,-1-4 0 0 0,0 1 0 0 0,1 0 0 0 0,-1 0 0 0 0,0-1 0 0 0,0 1 0 0 0,-1 0 0 0 0,1-1 0 0 0,-1 1 0 0 0,0 3 0 0 0,0-5 0 0 0,-1-2 0 0 0</inkml:trace>
</inkml:ink>
</file>

<file path=ppt/ink/ink6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6.051"/>
    </inkml:context>
    <inkml:brush xml:id="br0">
      <inkml:brushProperty name="width" value="0.05" units="cm"/>
      <inkml:brushProperty name="height" value="0.05" units="cm"/>
    </inkml:brush>
  </inkml:definitions>
  <inkml:trace contextRef="#ctx0" brushRef="#br0">1 125 3225 0 0,'0'-3'263'0'0,"1"0"1"0"0,0 0-1 0 0,0-1 1 0 0,0 2-1 0 0,0-1 1 0 0,1 0-1 0 0,-1 0 1 0 0,1 0-1 0 0,-1 1 1 0 0,1-1-1 0 0,0 1 0 0 0,0-1 1 0 0,1 1-1 0 0,-1 0 1 0 0,0 0-1 0 0,1 0 1 0 0,2-2-1 0 0,48-31 755 0 0,-41 29-307 0 0,1-1 0 0 0,0 2 0 0 0,1 0 0 0 0,0 0 0 0 0,25-5 0 0 0,-34 9-568 0 0,0 0 0 0 0,0 1 0 0 0,0-1 1 0 0,1 1-1 0 0,-1 0 0 0 0,0 0 0 0 0,0 1 1 0 0,0-1-1 0 0,0 1 0 0 0,0 0 0 0 0,0 1 0 0 0,0-1 1 0 0,0 1-1 0 0,0 0 0 0 0,-1 0 0 0 0,1 0 1 0 0,-1 1-1 0 0,1 0 0 0 0,6 5 0 0 0,-9-6-91 0 0,0 1-1 0 0,0-1 1 0 0,0 0-1 0 0,0 1 1 0 0,0-1-1 0 0,-1 1 1 0 0,1 0-1 0 0,-1-1 1 0 0,0 1-1 0 0,0 0 1 0 0,0 0-1 0 0,0 0 1 0 0,0 0-1 0 0,-1 0 1 0 0,1 0-1 0 0,-1 0 1 0 0,0 5-1 0 0,0-3 56 0 0,-1 0 1 0 0,0 0-1 0 0,0 0 0 0 0,-1 0 1 0 0,1 0-1 0 0,-1-1 0 0 0,0 1 1 0 0,0 0-1 0 0,-5 7 0 0 0,-1-1 117 0 0,0 0 0 0 0,-1-1 1 0 0,0 1-1 0 0,-1-2 0 0 0,0 0 0 0 0,-1 0 0 0 0,-11 8 0 0 0,5-6 287 0 0,-37 18-1 0 0,46-26-393 0 0,-1 0-1 0 0,1 0 1 0 0,0 0-1 0 0,-1-1 0 0 0,0 0 1 0 0,1-1-1 0 0,-12 1 1 0 0,43-1-565 0 0,1 2 0 0 0,-1 0 1 0 0,0 2-1 0 0,29 9 0 0 0,-34-9 123 0 0,1 2 0 0 0,-1 0 0 0 0,0 1 0 0 0,0 1 1 0 0,-1 1-1 0 0,23 16 0 0 0,-36-22 348 0 0,1 0 1 0 0,-1 0-1 0 0,0 0 1 0 0,0 1 0 0 0,0 0-1 0 0,0 0 1 0 0,4 8-1 0 0,-7-11-12 0 0,0-1 0 0 0,-1 1 0 0 0,1 0 0 0 0,0 0-1 0 0,-1-1 1 0 0,1 1 0 0 0,-1 0 0 0 0,0 0-1 0 0,0 0 1 0 0,1 0 0 0 0,-1-1 0 0 0,-1 1 0 0 0,1 0-1 0 0,0 0 1 0 0,0 0 0 0 0,-1 0 0 0 0,1-1 0 0 0,-1 1-1 0 0,1 0 1 0 0,-1 0 0 0 0,0-1 0 0 0,1 1-1 0 0,-1 0 1 0 0,0-1 0 0 0,0 1 0 0 0,-1-1 0 0 0,1 1-1 0 0,-2 1 1 0 0,-6 4 288 0 0,1 0 0 0 0,-1 0-1 0 0,0-1 1 0 0,-1-1 0 0 0,0 0 0 0 0,1 0 0 0 0,-2 0-1 0 0,1-2 1 0 0,0 1 0 0 0,-1-1 0 0 0,0-1-1 0 0,1 0 1 0 0,-22 2 0 0 0,16-3-174 0 0,-1-1 0 0 0,1 0 0 0 0,-1-1 0 0 0,1-1 1 0 0,0-1-1 0 0,-1 0 0 0 0,1-1 0 0 0,-26-10 0 0 0,16 1-1733 0 0,3-6-6107 0 0</inkml:trace>
</inkml:ink>
</file>

<file path=ppt/ink/ink6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8.915"/>
    </inkml:context>
    <inkml:brush xml:id="br0">
      <inkml:brushProperty name="width" value="0.05" units="cm"/>
      <inkml:brushProperty name="height" value="0.05" units="cm"/>
    </inkml:brush>
  </inkml:definitions>
  <inkml:trace contextRef="#ctx0" brushRef="#br0">1 5 8754 0 0,'8'-3'9435'0'0,"12"2"-9615"0"0,1 0 0 0 0,0 2-1 0 0,0 0 1 0 0,33 7-1 0 0,16 1-17 0 0,-49-7 59 0 0,-3-1-295 0 0,1 1 0 0 0,19-3-1 0 0,-31 1-5170 0 0</inkml:trace>
</inkml:ink>
</file>

<file path=ppt/ink/ink6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9.248"/>
    </inkml:context>
    <inkml:brush xml:id="br0">
      <inkml:brushProperty name="width" value="0.05" units="cm"/>
      <inkml:brushProperty name="height" value="0.05" units="cm"/>
    </inkml:brush>
  </inkml:definitions>
  <inkml:trace contextRef="#ctx0" brushRef="#br0">0 6 12443 0 0,'97'4'2491'0'0,"-61"-1"-2684"0"0,1-1 0 0 0,-1-2 0 0 0,46-7 0 0 0,-46 0-358 0 0</inkml:trace>
</inkml:ink>
</file>

<file path=ppt/ink/ink6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9.608"/>
    </inkml:context>
    <inkml:brush xml:id="br0">
      <inkml:brushProperty name="width" value="0.05" units="cm"/>
      <inkml:brushProperty name="height" value="0.05" units="cm"/>
    </inkml:brush>
  </inkml:definitions>
  <inkml:trace contextRef="#ctx0" brushRef="#br0">0 38 14283 0 0,'68'-2'5236'0'0,"45"-6"-3835"0"0,70-3-1959 0 0,-136 11 445 0 0,-18 1-223 0 0,-1-2-1 0 0,1-1 1 0 0,48-9 0 0 0,-62 7-6445 0 0</inkml:trace>
</inkml:ink>
</file>

<file path=ppt/ink/ink6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19.987"/>
    </inkml:context>
    <inkml:brush xml:id="br0">
      <inkml:brushProperty name="width" value="0.05" units="cm"/>
      <inkml:brushProperty name="height" value="0.05" units="cm"/>
    </inkml:brush>
  </inkml:definitions>
  <inkml:trace contextRef="#ctx0" brushRef="#br0">0 0 13363 0 0,'0'0'1424'0'0,"1"5"-1490"0"0,0-1 0 0 0,0 0 0 0 0,0 0-1 0 0,1 0 1 0 0,0 0 0 0 0,-1-1 0 0 0,1 1 0 0 0,1 0 0 0 0,-1-1 0 0 0,5 6-1 0 0,0 2-93 0 0,33 44 1065 0 0,83 87 0 0 0,-78-93-430 0 0,76 105 1 0 0,-116-146-479 0 0,1 1 1 0 0,-2 0-1 0 0,1 0 1 0 0,-1 0-1 0 0,4 14 1 0 0,-5-11-71 0 0</inkml:trace>
</inkml:ink>
</file>

<file path=ppt/ink/ink6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0.320"/>
    </inkml:context>
    <inkml:brush xml:id="br0">
      <inkml:brushProperty name="width" value="0.05" units="cm"/>
      <inkml:brushProperty name="height" value="0.05" units="cm"/>
    </inkml:brush>
  </inkml:definitions>
  <inkml:trace contextRef="#ctx0" brushRef="#br0">368 1 17972 0 0,'-2'0'161'0'0,"0"0"0"0"0,0 0 1 0 0,-1 0-1 0 0,1 0 0 0 0,0 1 0 0 0,0-1 0 0 0,0 1 1 0 0,0-1-1 0 0,0 1 0 0 0,0 0 0 0 0,0 0 1 0 0,0 0-1 0 0,0 0 0 0 0,0 0 0 0 0,0 0 1 0 0,0 1-1 0 0,0-1 0 0 0,-2 4 0 0 0,-34 34 56 0 0,29-28 56 0 0,-139 176 301 0 0,122-149-572 0 0,1 2-1 0 0,3 1 1 0 0,-20 48 0 0 0,32-64-1517 0 0,3-2-5857 0 0</inkml:trace>
  <inkml:trace contextRef="#ctx0" brushRef="#br0" timeOffset="1">456 380 14283 0 0,'-3'0'8612'0'0,"7"-3"-8446"0"0,18-8-286 0 0</inkml:trace>
</inkml:ink>
</file>

<file path=ppt/ink/ink6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0.654"/>
    </inkml:context>
    <inkml:brush xml:id="br0">
      <inkml:brushProperty name="width" value="0.05" units="cm"/>
      <inkml:brushProperty name="height" value="0.05" units="cm"/>
    </inkml:brush>
  </inkml:definitions>
  <inkml:trace contextRef="#ctx0" brushRef="#br0">40 0 12443 0 0,'0'0'1125'0'0,"0"1"-927"0"0,19 5-673 0 0,-9-5 185 0 0,1 3 147 0 0,-1 0-1 0 0,1 0 1 0 0,-1 1-1 0 0,0 0 1 0 0,0 1-1 0 0,0 0 0 0 0,15 14 1 0 0,-23-18 241 0 0,1 0 1 0 0,-1 0 0 0 0,0 0-1 0 0,0 0 1 0 0,0 1-1 0 0,0-1 1 0 0,0 1-1 0 0,-1-1 1 0 0,1 1-1 0 0,-1 0 1 0 0,0 0-1 0 0,0 0 1 0 0,0 0-1 0 0,0 0 1 0 0,0 0 0 0 0,0 0-1 0 0,-1 0 1 0 0,0 0-1 0 0,0 0 1 0 0,1 0-1 0 0,-2 0 1 0 0,1 0-1 0 0,0 0 1 0 0,-1 0-1 0 0,1 0 1 0 0,-1 0-1 0 0,0 0 1 0 0,0 0 0 0 0,0 0-1 0 0,0 0 1 0 0,-1 0-1 0 0,1-1 1 0 0,-3 4-1 0 0,-2 2 210 0 0,0 0 0 0 0,0-1 0 0 0,0 1 1 0 0,-1-2-1 0 0,0 1 0 0 0,-1-1 0 0 0,0 0 0 0 0,0 0 0 0 0,0-1 0 0 0,0 0 0 0 0,-1-1 0 0 0,0 0 0 0 0,0 0 0 0 0,0-1 0 0 0,0 0 0 0 0,0-1 0 0 0,-1 1 0 0 0,1-2 1 0 0,-19 2-1 0 0,70-2 1024 0 0,-13 0-2156 0 0,42-4 0 0 0,-41 0-6710 0 0</inkml:trace>
</inkml:ink>
</file>

<file path=ppt/ink/ink6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1.082"/>
    </inkml:context>
    <inkml:brush xml:id="br0">
      <inkml:brushProperty name="width" value="0.05" units="cm"/>
      <inkml:brushProperty name="height" value="0.05" units="cm"/>
    </inkml:brush>
  </inkml:definitions>
  <inkml:trace contextRef="#ctx0" brushRef="#br0">0 1 11979 0 0,'0'0'1289'0'0,"22"1"157"0"0,185 5-719 0 0,-158-4-715 0 0,-33-2-86 0 0</inkml:trace>
</inkml:ink>
</file>

<file path=ppt/ink/ink6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1.418"/>
    </inkml:context>
    <inkml:brush xml:id="br0">
      <inkml:brushProperty name="width" value="0.05" units="cm"/>
      <inkml:brushProperty name="height" value="0.05" units="cm"/>
    </inkml:brush>
  </inkml:definitions>
  <inkml:trace contextRef="#ctx0" brushRef="#br0">0 33 6449 0 0,'14'8'8049'0'0,"4"-4"-5749"0"0,19-4-4252 0 0,-24 0 2661 0 0,33-2-1164 0 0,0-3-1 0 0,-1-1 1 0 0,51-15 0 0 0,-47 11-372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6.192"/>
    </inkml:context>
    <inkml:brush xml:id="br0">
      <inkml:brushProperty name="width" value="0.05" units="cm"/>
      <inkml:brushProperty name="height" value="0.05" units="cm"/>
      <inkml:brushProperty name="color" value="#004F8B"/>
    </inkml:brush>
  </inkml:definitions>
  <inkml:trace contextRef="#ctx0" brushRef="#br0">1 17 2761 0 0,'0'0'-10'0'0,"0"-1"1"0"0,1 0-1 0 0,-1 0 1 0 0,1 1 0 0 0,-1-1-1 0 0,1 0 1 0 0,-1 1 0 0 0,1-1-1 0 0,0 0 1 0 0,-1 1 0 0 0,1-1-1 0 0,0 1 1 0 0,-1-1-1 0 0,1 1 1 0 0,0 0 0 0 0,0-1-1 0 0,-1 1 1 0 0,1 0 0 0 0,0-1-1 0 0,0 1 1 0 0,0 0-1 0 0,-1 0 1 0 0,1 0 0 0 0,0-1-1 0 0,1 1 1 0 0,25-3 1225 0 0,-25 3-1068 0 0,0 0 21 0 0,0-1 1 0 0,0 1-1 0 0,0 0 0 0 0,-1 0 1 0 0,1 0-1 0 0,0 0 0 0 0,0 0 1 0 0,0 1-1 0 0,-1-1 1 0 0,1 0-1 0 0,0 1 0 0 0,0 0 1 0 0,-1-1-1 0 0,1 1 0 0 0,0 0 1 0 0,-1 0-1 0 0,1 0 1 0 0,-1 0-1 0 0,1 0 0 0 0,-1 0 1 0 0,1 0-1 0 0,-1 0 0 0 0,0 1 1 0 0,0-1-1 0 0,1 1 1 0 0,-1-1-1 0 0,0 1 0 0 0,0-1 1 0 0,0 1-1 0 0,-1-1 0 0 0,1 1 1 0 0,0 0-1 0 0,-1 0 1 0 0,1-1-1 0 0,-1 1 0 0 0,1 0 1 0 0,-1 0-1 0 0,0-1 0 0 0,0 1 1 0 0,0 0-1 0 0,0 0 1 0 0,0 0-1 0 0,0 0 0 0 0,-1-1 1 0 0,1 1-1 0 0,-1 2 0 0 0,1-2 29 0 0,-1 0-1 0 0,1 0 1 0 0,-1 0-1 0 0,0 1 0 0 0,0-1 1 0 0,0 0-1 0 0,0 0 1 0 0,0 0-1 0 0,0-1 0 0 0,0 1 1 0 0,0 0-1 0 0,-1 0 1 0 0,1-1-1 0 0,-1 1 0 0 0,0-1 1 0 0,1 1-1 0 0,-1-1 1 0 0,0 1-1 0 0,0-1 0 0 0,0 0 1 0 0,0 0-1 0 0,0 0 1 0 0,0 0-1 0 0,0-1 1 0 0,0 1-1 0 0,0 0 0 0 0,0-1 1 0 0,-1 1-1 0 0,1-1 1 0 0,0 0-1 0 0,0 0 0 0 0,0 0 1 0 0,-1 0-1 0 0,1 0 1 0 0,0 0-1 0 0,0-1 0 0 0,0 1 1 0 0,-4-2-1 0 0,-11-7 28 0 0,7 0-5607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0.733"/>
    </inkml:context>
    <inkml:brush xml:id="br0">
      <inkml:brushProperty name="width" value="0.05" units="cm"/>
      <inkml:brushProperty name="height" value="0.05" units="cm"/>
    </inkml:brush>
  </inkml:definitions>
  <inkml:trace contextRef="#ctx0" brushRef="#br0">0 134 3225 0 0,'4'2'9874'0'0,"5"1"-6419"0"0,4 1-3537 0 0,0 0 0 0 0,22 4-1 0 0,7-5 228 0 0,79-7-1 0 0,-60 1-418 0 0,-46 3 259 0 0,-3 2 15 0 0</inkml:trace>
  <inkml:trace contextRef="#ctx0" brushRef="#br0" timeOffset="1">381 1 17052 0 0,'0'0'58'0'0,"0"0"0"0"0,0 0 0 0 0,0 0 0 0 0,-1 0 1 0 0,1 0-1 0 0,0 0 0 0 0,0 0 0 0 0,-1 0 0 0 0,1 0 1 0 0,0 0-1 0 0,0 0 0 0 0,-1 0 0 0 0,1 0 0 0 0,0 0 0 0 0,0 0 1 0 0,0 0-1 0 0,-1 0 0 0 0,1 0 0 0 0,0 0 0 0 0,0 0 1 0 0,-1 0-1 0 0,1 1 0 0 0,0-1 0 0 0,0 0 0 0 0,0 0 0 0 0,-1 0 1 0 0,1 0-1 0 0,0 0 0 0 0,0 1 0 0 0,0-1 0 0 0,0 0 1 0 0,0 0-1 0 0,-1 0 0 0 0,1 1 0 0 0,0-1 0 0 0,0 0 1 0 0,0 0-1 0 0,0 0 0 0 0,0 1 0 0 0,0-1 0 0 0,0 0 0 0 0,0 0 1 0 0,0 1-1 0 0,0-1 0 0 0,0 0 0 0 0,0 0 0 0 0,0 1 1 0 0,0-1-1 0 0,0 0 0 0 0,0 1 0 0 0,0 13-382 0 0,0-12 468 0 0,-5 224-644 0 0,5-201 373 0 0</inkml:trace>
</inkml:ink>
</file>

<file path=ppt/ink/ink7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2.143"/>
    </inkml:context>
    <inkml:brush xml:id="br0">
      <inkml:brushProperty name="width" value="0.05" units="cm"/>
      <inkml:brushProperty name="height" value="0.05" units="cm"/>
    </inkml:brush>
  </inkml:definitions>
  <inkml:trace contextRef="#ctx0" brushRef="#br0">0 30 5065 0 0,'2'-14'4808'0'0,"3"22"-60"0"0,-1 9-1747 0 0,-1-2-3435 0 0,1 129 2912 0 0,8 74-1812 0 0,-10-205-763 0 0,-1-16 286 0 0,-1-20 336 0 0,0 22-510 0 0,0-25 91 0 0,2 0-1 0 0,0 1 1 0 0,2-1-1 0 0,1 1 0 0 0,1-1 1 0 0,1 2-1 0 0,1-1 0 0 0,1 1 1 0 0,1 0-1 0 0,1 1 0 0 0,23-36 1 0 0,0 18-150 0 0,-31 37 39 0 0,0 1 1 0 0,0 0 0 0 0,0 0-1 0 0,1 1 1 0 0,-1-1-1 0 0,1 1 1 0 0,0 0 0 0 0,0 0-1 0 0,8-3 1 0 0,-11 5-2 0 0,0 0 1 0 0,1 0-1 0 0,-1 0 1 0 0,0 0-1 0 0,1 0 1 0 0,-1 1-1 0 0,0-1 1 0 0,1 0-1 0 0,-1 1 1 0 0,0-1-1 0 0,0 1 0 0 0,1-1 1 0 0,-1 1-1 0 0,0 0 1 0 0,0-1-1 0 0,0 1 1 0 0,0 0-1 0 0,0 0 1 0 0,0 0-1 0 0,0 0 1 0 0,0 0-1 0 0,0 0 1 0 0,0 0-1 0 0,-1 0 1 0 0,1 0-1 0 0,0 1 1 0 0,-1-1-1 0 0,2 3 1 0 0,14 39-132 0 0,-14-38 104 0 0,3 19 65 0 0,0 0 0 0 0,-2 0 0 0 0,1 38 0 0 0,-2-24-6 0 0,-2 58-227 0 0,0-49-1616 0 0,0-35-5351 0 0</inkml:trace>
</inkml:ink>
</file>

<file path=ppt/ink/ink7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2.503"/>
    </inkml:context>
    <inkml:brush xml:id="br0">
      <inkml:brushProperty name="width" value="0.05" units="cm"/>
      <inkml:brushProperty name="height" value="0.05" units="cm"/>
    </inkml:brush>
  </inkml:definitions>
  <inkml:trace contextRef="#ctx0" brushRef="#br0">77 1 920 0 0,'14'1'280'0'0,"-1"1"-1"0"0,0 1 0 0 0,0 1 1 0 0,0 0-1 0 0,0 0 1 0 0,-1 1-1 0 0,0 1 0 0 0,0 0 1 0 0,15 10-1 0 0,-23-14 121 0 0,0 1 0 0 0,0 0 0 0 0,0 0 0 0 0,0 0 0 0 0,-1 0 1 0 0,7 7-1 0 0,-9-9-272 0 0,-1 0 1 0 0,1 0-1 0 0,0 0 0 0 0,-1 0 1 0 0,1 0-1 0 0,-1 0 1 0 0,1 1-1 0 0,-1-1 1 0 0,0 0-1 0 0,1 0 1 0 0,-1 0-1 0 0,0 1 0 0 0,0-1 1 0 0,0 0-1 0 0,0 0 1 0 0,0 0-1 0 0,0 1 1 0 0,0-1-1 0 0,0 0 1 0 0,-1 0-1 0 0,1 0 0 0 0,0 1 1 0 0,-1-1-1 0 0,1 0 1 0 0,-1 0-1 0 0,1 0 1 0 0,-1 0-1 0 0,1 0 1 0 0,-1 0-1 0 0,0 0 0 0 0,-1 2 1 0 0,-8 7 567 0 0,0 0-1 0 0,0-1 1 0 0,-1 0-1 0 0,-1-1 1 0 0,1 0-1 0 0,-1 0 1 0 0,-16 6-1 0 0,6-4-1102 0 0,0-1 0 0 0,-1 0 0 0 0,-32 6-1 0 0,36-12 359 0 0,14-2 870 0 0,18-2 987 0 0,61-3-1402 0 0,-39 2-469 0 0,46-7 0 0 0,-60 5-177 0 0</inkml:trace>
</inkml:ink>
</file>

<file path=ppt/ink/ink7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2.851"/>
    </inkml:context>
    <inkml:brush xml:id="br0">
      <inkml:brushProperty name="width" value="0.05" units="cm"/>
      <inkml:brushProperty name="height" value="0.05" units="cm"/>
    </inkml:brush>
  </inkml:definitions>
  <inkml:trace contextRef="#ctx0" brushRef="#br0">0 10 5065 0 0,'2'-1'11135'0'0,"4"1"-9485"0"0,115 5-2542 0 0,189-16 0 0 0,-292 8-4860 0 0</inkml:trace>
</inkml:ink>
</file>

<file path=ppt/ink/ink7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3.266"/>
    </inkml:context>
    <inkml:brush xml:id="br0">
      <inkml:brushProperty name="width" value="0.05" units="cm"/>
      <inkml:brushProperty name="height" value="0.05" units="cm"/>
    </inkml:brush>
  </inkml:definitions>
  <inkml:trace contextRef="#ctx0" brushRef="#br0">0 1 8290 0 0,'19'1'1058'0'0,"0"1"0"0"0,0 0 0 0 0,28 9 0 0 0,59 20-955 0 0,-87-24 195 0 0,1-1-300 0 0,35 13 5 0 0,-50-17-4 0 0,-1 0-1 0 0,0 0 0 0 0,0 0 0 0 0,0 0 1 0 0,-1 1-1 0 0,1 0 0 0 0,0 0 0 0 0,-1 0 1 0 0,6 7-1 0 0,-9-9-3 0 0,1 0 1 0 0,-1 0 0 0 0,0 0 0 0 0,1 0-1 0 0,-1 0 1 0 0,0 0 0 0 0,0 0-1 0 0,0 0 1 0 0,0 0 0 0 0,0 0-1 0 0,0 0 1 0 0,0 0 0 0 0,0 0 0 0 0,-1 0-1 0 0,1 0 1 0 0,0-1 0 0 0,0 1-1 0 0,-1 0 1 0 0,1 0 0 0 0,-1 0-1 0 0,1 0 1 0 0,-1 0 0 0 0,1 0 0 0 0,-1 0-1 0 0,1-1 1 0 0,-1 1 0 0 0,0 0-1 0 0,0 0 1 0 0,1-1 0 0 0,-1 1-1 0 0,0-1 1 0 0,-1 2 0 0 0,-30 19 234 0 0,10-11-839 0 0,-1 0 0 0 0,0-2 0 0 0,-45 11 0 0 0,-74 5-4823 0 0,133-23 5258 0 0,147-7 12841 0 0,215-46-12218 0 0,-323 46-538 0 0</inkml:trace>
</inkml:ink>
</file>

<file path=ppt/ink/ink7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3.879"/>
    </inkml:context>
    <inkml:brush xml:id="br0">
      <inkml:brushProperty name="width" value="0.05" units="cm"/>
      <inkml:brushProperty name="height" value="0.05" units="cm"/>
    </inkml:brush>
  </inkml:definitions>
  <inkml:trace contextRef="#ctx0" brushRef="#br0">7 0 5529 0 0,'0'0'4114'0'0,"0"13"882"0"0,-3 34-4776 0 0,0 92 869 0 0,4-125-1014 0 0,0 0 1 0 0,1-1-1 0 0,0 1 1 0 0,1-1-1 0 0,1 0 1 0 0,0 0-1 0 0,1 0 1 0 0,7 14 0 0 0,-11-26-76 0 0,-1 0 0 0 0,1 0 0 0 0,-1 0 0 0 0,1 0 0 0 0,-1 0 0 0 0,1 0 0 0 0,0-1 0 0 0,-1 1 0 0 0,1 0 0 0 0,0 0 0 0 0,0 0 0 0 0,0-1 0 0 0,0 1 0 0 0,0 0 0 0 0,-1-1 0 0 0,1 1 0 0 0,0-1 0 0 0,0 1 0 0 0,0-1 0 0 0,0 0 0 0 0,1 1 0 0 0,-1-1 0 0 0,0 0 0 0 0,0 0 0 0 0,0 0 0 0 0,0 0 0 0 0,0 0 0 0 0,0 0 0 0 0,0 0 0 0 0,0 0 0 0 0,0 0 0 0 0,2-1 0 0 0,0 0 0 0 0,-1 0 0 0 0,1 0 0 0 0,-1-1 0 0 0,1 1 0 0 0,-1-1 0 0 0,0 0 0 0 0,0 1 0 0 0,1-1 0 0 0,-1 0 0 0 0,-1-1 0 0 0,4-3 0 0 0,7-12 0 0 0</inkml:trace>
</inkml:ink>
</file>

<file path=ppt/ink/ink7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4.292"/>
    </inkml:context>
    <inkml:brush xml:id="br0">
      <inkml:brushProperty name="width" value="0.05" units="cm"/>
      <inkml:brushProperty name="height" value="0.05" units="cm"/>
    </inkml:brush>
  </inkml:definitions>
  <inkml:trace contextRef="#ctx0" brushRef="#br0">1 9 11522 0 0,'1'-1'64'0'0,"0"0"0"0"0,0 1 0 0 0,0-1 0 0 0,0 1-1 0 0,0-1 1 0 0,0 1 0 0 0,1 0 0 0 0,-1-1 0 0 0,0 1 0 0 0,0 0-1 0 0,1 0 1 0 0,-1 0 0 0 0,0 0 0 0 0,0 0 0 0 0,2 0-1 0 0,-1 0 31 0 0,40-2-344 0 0,0 1 0 0 0,1 2 0 0 0,-1 1 0 0 0,51 11-1 0 0,-67-7 179 0 0</inkml:trace>
  <inkml:trace contextRef="#ctx0" brushRef="#br0" timeOffset="1">104 152 15203 0 0,'2'-1'92'0'0,"0"0"0"0"0,0 1 0 0 0,1 0 0 0 0,-1-1 0 0 0,0 1 0 0 0,0 0 0 0 0,0 0-1 0 0,0 0 1 0 0,0 0 0 0 0,0 0 0 0 0,3 1 0 0 0,-2 0 35 0 0,39 0 159 0 0,45-3 0 0 0,32 1-3547 0 0,-112 2-253 0 0</inkml:trace>
</inkml:ink>
</file>

<file path=ppt/ink/ink7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4.656"/>
    </inkml:context>
    <inkml:brush xml:id="br0">
      <inkml:brushProperty name="width" value="0.05" units="cm"/>
      <inkml:brushProperty name="height" value="0.05" units="cm"/>
    </inkml:brush>
  </inkml:definitions>
  <inkml:trace contextRef="#ctx0" brushRef="#br0">1 235 456 0 0,'4'1'0'0'0,"-2"1"0"0"0,2-1 0 0 0,0-1 0 0 0,0 1 0 0 0,2-1 0 0 0,1 2 0 0 0,3-2 0 0 0,11 1 0 0 0,6-1 0 0 0,4-1 0 0 0,1-1 0 0 0,0-2 0 0 0,-2-1 0 0 0,1-2 88 0 0,-3-2-24 0 0,1-2-64 0 0</inkml:trace>
  <inkml:trace contextRef="#ctx0" brushRef="#br0" timeOffset="1">378 0 13827 0 0,'0'0'1247'0'0,"-4"19"-750"0"0,-14 285 3857 0 0,17-173-5408 0 0,1-122-5710 0 0</inkml:trace>
</inkml:ink>
</file>

<file path=ppt/ink/ink7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5.445"/>
    </inkml:context>
    <inkml:brush xml:id="br0">
      <inkml:brushProperty name="width" value="0.05" units="cm"/>
      <inkml:brushProperty name="height" value="0.05" units="cm"/>
    </inkml:brush>
  </inkml:definitions>
  <inkml:trace contextRef="#ctx0" brushRef="#br0">2 0 10138 0 0,'0'0'778'0'0,"-1"0"30"0"0,6 0 1079 0 0,15 9-1998 0 0,-2 1 0 0 0,1 0 1 0 0,-1 1-1 0 0,-1 1 0 0 0,0 0 0 0 0,24 24 1 0 0,89 103 326 0 0,-62-63-9 0 0,-57-65-184 0 0,-1 1 0 0 0,0 0-1 0 0,0 0 1 0 0,-2 1 0 0 0,1 0 0 0 0,-2 0 0 0 0,9 19 0 0 0,-15-25-38 0 0</inkml:trace>
</inkml:ink>
</file>

<file path=ppt/ink/ink7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5.809"/>
    </inkml:context>
    <inkml:brush xml:id="br0">
      <inkml:brushProperty name="width" value="0.05" units="cm"/>
      <inkml:brushProperty name="height" value="0.05" units="cm"/>
    </inkml:brush>
  </inkml:definitions>
  <inkml:trace contextRef="#ctx0" brushRef="#br0">377 0 16588 0 0,'-2'0'371'0'0,"-1"1"0"0"0,0-1 0 0 0,0 1 0 0 0,1 0 0 0 0,-1 0 0 0 0,0 0 0 0 0,1 0 0 0 0,-1 0 0 0 0,1 1 0 0 0,-1-1 0 0 0,1 1 1 0 0,0 0-1 0 0,-4 3 0 0 0,-29 31-214 0 0,25-25 322 0 0,-57 70-290 0 0,-67 108 0 0 0,91-128-173 0 0,30-42-133 0 0,-16 32 0 0 0,22-34-49 0 0</inkml:trace>
</inkml:ink>
</file>

<file path=ppt/ink/ink7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6.160"/>
    </inkml:context>
    <inkml:brush xml:id="br0">
      <inkml:brushProperty name="width" value="0.05" units="cm"/>
      <inkml:brushProperty name="height" value="0.05" units="cm"/>
    </inkml:brush>
  </inkml:definitions>
  <inkml:trace contextRef="#ctx0" brushRef="#br0">58 109 13827 0 0,'-3'3'441'0'0,"0"1"0"0"0,1-1 0 0 0,-1 1 0 0 0,1 0 0 0 0,-1 0 0 0 0,-1 4 0 0 0,1 1-391 0 0,0-1 0 0 0,0 1 0 0 0,1 0 0 0 0,0 0 0 0 0,0 0 0 0 0,1 0 0 0 0,0 0 0 0 0,1 9 0 0 0,0-14-75 0 0,1 0 1 0 0,0 0-1 0 0,0 0 1 0 0,0 0-1 0 0,0 0 0 0 0,1 0 1 0 0,0-1-1 0 0,0 1 1 0 0,0-1-1 0 0,0 1 1 0 0,0-1-1 0 0,1 0 1 0 0,-1 0-1 0 0,1 0 1 0 0,0 0-1 0 0,0 0 1 0 0,4 3-1 0 0,-5-5 40 0 0,0 1-1 0 0,-1-1 1 0 0,1 0 0 0 0,0 0-1 0 0,0 0 1 0 0,0 0 0 0 0,0 0-1 0 0,-1-1 1 0 0,1 1 0 0 0,0-1-1 0 0,1 1 1 0 0,-1-1 0 0 0,0 1 0 0 0,0-1-1 0 0,0 0 1 0 0,0 0 0 0 0,0 0-1 0 0,0 0 1 0 0,0-1 0 0 0,0 1-1 0 0,0-1 1 0 0,0 1 0 0 0,0-1-1 0 0,0 1 1 0 0,0-1 0 0 0,0 0-1 0 0,0 0 1 0 0,0 0 0 0 0,-1 0-1 0 0,1-1 1 0 0,0 1 0 0 0,-1 0-1 0 0,1-1 1 0 0,1-1 0 0 0,9-11 169 0 0</inkml:trace>
  <inkml:trace contextRef="#ctx0" brushRef="#br0" timeOffset="1">0 1 14283 0 0,'0'1'1552'0'0,"0"1"-1552"0"0,2-1-480 0 0,0-1-120 0 0,4 1-24 0 0,3 1-8 0 0,5-1 328 0 0,3 2 64 0 0,5-2 16 0 0,2-1 0 0 0,3 0 224 0 0,0 0-72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5.260"/>
    </inkml:context>
    <inkml:brush xml:id="br0">
      <inkml:brushProperty name="width" value="0.05" units="cm"/>
      <inkml:brushProperty name="height" value="0.05" units="cm"/>
    </inkml:brush>
  </inkml:definitions>
  <inkml:trace contextRef="#ctx0" brushRef="#br0">11 1 6913 0 0,'0'0'715'0'0,"1"34"7089"0"0,0 5-4936 0 0,1 106-3636 0 0,-9-101 802 0 0,4-35-40 0 0,2 0-1 0 0,-1 1 1 0 0,1 9 0 0 0,1-15-267 0 0</inkml:trace>
</inkml:ink>
</file>

<file path=ppt/ink/ink7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6.875"/>
    </inkml:context>
    <inkml:brush xml:id="br0">
      <inkml:brushProperty name="width" value="0.05" units="cm"/>
      <inkml:brushProperty name="height" value="0.05" units="cm"/>
    </inkml:brush>
  </inkml:definitions>
  <inkml:trace contextRef="#ctx0" brushRef="#br0">0 0 6449 0 0,'3'1'288'0'0,"-1"-1"57"0"0,0 2-281 0 0,0-2-64 0 0,0 0 0 0 0,0 1 0 0 0,-1-1 160 0 0,2 1 8 0 0,1 2 8 0 0,2 0 0 0 0,3 1 80 0 0,-1 0 24 0 0,0 0 0 0 0,0 0 0 0 0,1-1-280 0 0,2 1 0 0 0,-2-2-80 0 0,-2-2 80 0 0</inkml:trace>
</inkml:ink>
</file>

<file path=ppt/ink/ink7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7.370"/>
    </inkml:context>
    <inkml:brush xml:id="br0">
      <inkml:brushProperty name="width" value="0.05" units="cm"/>
      <inkml:brushProperty name="height" value="0.05" units="cm"/>
    </inkml:brush>
  </inkml:definitions>
  <inkml:trace contextRef="#ctx0" brushRef="#br0">0 91 7834 0 0,'4'-5'10539'0'0,"32"-3"-10658"0"0,0 2-1 0 0,1 2 0 0 0,45 0 1 0 0,-27 1 52 0 0,247-6 65 0 0,-125 6 23 0 0,184-26 0 0 0,-322 22-21 0 0,-14 2 0 0 0,0 2 0 0 0,26-1 0 0 0</inkml:trace>
</inkml:ink>
</file>

<file path=ppt/ink/ink7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28.498"/>
    </inkml:context>
    <inkml:brush xml:id="br0">
      <inkml:brushProperty name="width" value="0.05" units="cm"/>
      <inkml:brushProperty name="height" value="0.05" units="cm"/>
    </inkml:brush>
  </inkml:definitions>
  <inkml:trace contextRef="#ctx0" brushRef="#br0">9 30 2304 0 0,'-3'-10'4120'0'0,"2"-10"11157"0"0,2 26-15077 0 0,20 255 429 0 0,-19-218-682 0 0,-1-36 53 0 0,-1-1 0 0 0,0 1 0 0 0,0 0 0 0 0,0-1 0 0 0,-1 1 0 0 0,0-1 0 0 0,-1 1 0 0 0,1-1 0 0 0,-4 10 0 0 0,4-15 0 0 0,0-1 7 0 0,0-1 0 0 0,1 1 1 0 0,-1 0-1 0 0,1 0 0 0 0,-1 0 0 0 0,1-1 0 0 0,-1 1 1 0 0,1 0-1 0 0,0-1 0 0 0,-1 1 0 0 0,1 0 1 0 0,-1-1-1 0 0,1 1 0 0 0,0 0 0 0 0,-1-1 1 0 0,1 1-1 0 0,0-1 0 0 0,-1 1 0 0 0,1-1 1 0 0,0 1-1 0 0,-1-1 0 0 0,1 1 0 0 0,0-1 1 0 0,0 1-1 0 0,0-1 0 0 0,0 1 0 0 0,0-1 1 0 0,-1 0-1 0 0,-2-12 39 0 0,1 6-77 0 0,1 0 1 0 0,0 0-1 0 0,1 0 0 0 0,-1 0 1 0 0,1 0-1 0 0,1 0 0 0 0,-1 0 1 0 0,1 0-1 0 0,1 0 0 0 0,-1 0 1 0 0,4-8-1 0 0,1-5-4 0 0,2 1 1 0 0,14-26-1 0 0,-13 26 23 0 0,2 1 0 0 0,0 0 0 0 0,2 1 0 0 0,-1 0 0 0 0,2 1 1 0 0,0 0-1 0 0,1 1 0 0 0,18-13 0 0 0,-33 27 10 0 0,1 0-1 0 0,0 0 1 0 0,0 0 0 0 0,0 0-1 0 0,0 0 1 0 0,0 1 0 0 0,1-1-1 0 0,-1 0 1 0 0,0 1 0 0 0,0-1-1 0 0,0 1 1 0 0,0-1 0 0 0,1 1-1 0 0,-1-1 1 0 0,0 1 0 0 0,1 0-1 0 0,-1 0 1 0 0,0 0 0 0 0,0 0-1 0 0,1 0 1 0 0,-1 0 0 0 0,0 0-1 0 0,1 0 1 0 0,-1 0 0 0 0,0 1-1 0 0,0-1 1 0 0,1 0 0 0 0,-1 1-1 0 0,0-1 1 0 0,0 1 0 0 0,0 0-1 0 0,1-1 1 0 0,-1 1 0 0 0,0 0-1 0 0,0-1 1 0 0,0 1 0 0 0,0 0-1 0 0,0 0 1 0 0,-1 0 0 0 0,1 0-1 0 0,0 0 1 0 0,0 0 0 0 0,-1 0-1 0 0,2 2 1 0 0,1 4-27 0 0,-1-1 1 0 0,1 1-1 0 0,-1 0 1 0 0,-1-1-1 0 0,1 1 1 0 0,-1 0-1 0 0,0 12 1 0 0,-1 7 62 0 0,-4 31 0 0 0,2-30 39 0 0,0 44 1 0 0,3-64-67 0 0,-1 0 0 0 0,1 1 1 0 0,1-1-1 0 0,0 0 0 0 0,-1 1 1 0 0,2-1-1 0 0,-1 0 1 0 0,1-1-1 0 0,0 1 0 0 0,7 9 1 0 0,-9-13-74 0 0,1-1 1 0 0,0 0 0 0 0,0 0-1 0 0,-1 0 1 0 0,1-1-1 0 0,0 1 1 0 0,1 0 0 0 0,-1-1-1 0 0,0 1 1 0 0,0-1-1 0 0,1 0 1 0 0,-1 0-1 0 0,1 0 1 0 0,-1 0 0 0 0,1 0-1 0 0,-1 0 1 0 0,1-1-1 0 0,0 1 1 0 0,-1-1 0 0 0,1 0-1 0 0,0 1 1 0 0,-1-1-1 0 0,6-1 1 0 0,10-2-7303 0 0</inkml:trace>
</inkml:ink>
</file>

<file path=ppt/ink/ink7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47.306"/>
    </inkml:context>
    <inkml:brush xml:id="br0">
      <inkml:brushProperty name="width" value="0.05" units="cm"/>
      <inkml:brushProperty name="height" value="0.05" units="cm"/>
    </inkml:brush>
  </inkml:definitions>
  <inkml:trace contextRef="#ctx0" brushRef="#br0">165 3 6913 0 0,'-6'-2'13267'0'0,"9"7"-11213"0"0,18 10-3517 0 0,28 5 1429 0 0,-39-17 29 0 0,0 1 0 0 0,-1 0 0 0 0,1 0 0 0 0,-1 1 0 0 0,0 0 0 0 0,0 0 0 0 0,-1 1 0 0 0,9 7 0 0 0,-17-13 13 0 0,1 1-1 0 0,-1 0 0 0 0,1-1 0 0 0,-1 1 0 0 0,1 0 0 0 0,-1-1 0 0 0,1 1 1 0 0,-1 0-1 0 0,0-1 0 0 0,0 1 0 0 0,1 0 0 0 0,-1 0 0 0 0,0-1 1 0 0,0 1-1 0 0,0 0 0 0 0,0 0 0 0 0,0 0 0 0 0,0-1 0 0 0,0 1 0 0 0,0 0 1 0 0,0 0-1 0 0,0-1 0 0 0,0 1 0 0 0,-1 0 0 0 0,1 0 0 0 0,0-1 1 0 0,-1 2-1 0 0,-12 17 253 0 0,12-17-248 0 0,-33 36 297 0 0,-1-2 1 0 0,-48 39-1 0 0,7-9-21 0 0,66-55-283 0 0,-24 19 39 0 0,32-28-41 0 0,-1 0 0 0 0,1-1 1 0 0,0 1-1 0 0,-1-1 1 0 0,1 1-1 0 0,-1-1 1 0 0,0 0-1 0 0,1 0 0 0 0,-1 0 1 0 0,0 0-1 0 0,0-1 1 0 0,-3 1-1 0 0,6-1-41 0 0,0 0 29 0 0,0 0 0 0 0,0 0 0 0 0,0 0 0 0 0,-1 0 1 0 0,1 0-1 0 0,0 0 0 0 0,0-1 0 0 0,0 1 0 0 0,0 0 1 0 0,0 0-1 0 0,0 0 0 0 0,0 0 0 0 0,-1 0 0 0 0,1 0 1 0 0,0-1-1 0 0,0 1 0 0 0,0 0 0 0 0,0 0 0 0 0,0 0 0 0 0,0 0 1 0 0,0 0-1 0 0,0-1 0 0 0,0 1 0 0 0,0 0 0 0 0,0 0 1 0 0,0 0-1 0 0,0 0 0 0 0,0-1 0 0 0,0 1 0 0 0,0 0 1 0 0,0 0-1 0 0,0 0 0 0 0,0 0 0 0 0,0 0 0 0 0,0-1 1 0 0,0 1-1 0 0,0 0 0 0 0,0 0 0 0 0,1 0 0 0 0,-1 0 0 0 0,0 0 1 0 0,0 0-1 0 0,0-1 0 0 0,0 1 0 0 0,0 0 0 0 0,0 0 1 0 0,0 0-1 0 0,0 0 0 0 0,1 0 0 0 0,-1 0 0 0 0,0 0 1 0 0,0 0-1 0 0,8-6-7 0 0,0 0 1 0 0,0 1-1 0 0,0 0 0 0 0,0 0 1 0 0,1 1-1 0 0,0 0 1 0 0,0 1-1 0 0,0 0 1 0 0,0 0-1 0 0,14-2 1 0 0,12-1-62 0 0,55-2 1 0 0,-62 7 61 0 0,1 1-58 0 0</inkml:trace>
</inkml:ink>
</file>

<file path=ppt/ink/ink7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0.410"/>
    </inkml:context>
    <inkml:brush xml:id="br0">
      <inkml:brushProperty name="width" value="0.05" units="cm"/>
      <inkml:brushProperty name="height" value="0.05" units="cm"/>
    </inkml:brush>
  </inkml:definitions>
  <inkml:trace contextRef="#ctx0" brushRef="#br0">12 1 1840 0 0,'10'1'10504'0'0,"3"-1"-9463"0"0,0 0 0 0 0,0 1 0 0 0,0 1 1 0 0,0 0-1 0 0,17 5 0 0 0,-28-6-934 0 0,1-1 0 0 0,0 1 0 0 0,-1 0 0 0 0,1 0 0 0 0,-1 1 0 0 0,0-1 0 0 0,1 0 0 0 0,-1 1 0 0 0,0-1 0 0 0,0 1 0 0 0,0 0 0 0 0,0 0 0 0 0,0-1 0 0 0,0 1 0 0 0,-1 1 0 0 0,1-1 0 0 0,0 0 0 0 0,-1 0 0 0 0,0 1 0 0 0,1-1 0 0 0,-1 0 0 0 0,0 1 0 0 0,-1-1 0 0 0,1 1 0 0 0,0 0 0 0 0,-1-1 0 0 0,1 1 0 0 0,-1 0 0 0 0,0-1-1 0 0,0 1 1 0 0,0 0 0 0 0,0-1 0 0 0,0 1 0 0 0,-2 5 0 0 0,2-6-110 0 0,-1 0-1 0 0,1 1 1 0 0,-1-1-1 0 0,0 0 1 0 0,0 1-1 0 0,0-1 0 0 0,0 0 1 0 0,0 0-1 0 0,-1 0 1 0 0,1 0-1 0 0,-1 0 1 0 0,1 0-1 0 0,-1 0 0 0 0,0 0 1 0 0,1-1-1 0 0,-1 1 1 0 0,0-1-1 0 0,0 1 0 0 0,0-1 1 0 0,-1 0-1 0 0,1 0 1 0 0,0 0-1 0 0,0 0 1 0 0,-1 0-1 0 0,1 0 0 0 0,0-1 1 0 0,-4 1-1 0 0,-6 1-13 0 0,0-1 0 0 0,0-1-1 0 0,0 0 1 0 0,-19-3-1 0 0,-5 0 3 0 0,68-1-255 0 0,0-2 1 0 0,0 0 0 0 0,37-14-1 0 0,-29 7-7262 0 0</inkml:trace>
</inkml:ink>
</file>

<file path=ppt/ink/ink7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5.772"/>
    </inkml:context>
    <inkml:brush xml:id="br0">
      <inkml:brushProperty name="width" value="0.05" units="cm"/>
      <inkml:brushProperty name="height" value="0.05" units="cm"/>
    </inkml:brush>
  </inkml:definitions>
  <inkml:trace contextRef="#ctx0" brushRef="#br0">0 67 4145 0 0,'4'-4'14479'0'0,"15"-3"-14322"0"0,1 1 0 0 0,0 1 1 0 0,0 1-1 0 0,29-3 0 0 0,91 1-430 0 0,-68 4 215 0 0,-14 1-26 0 0,-27 1 69 0 0,0-1-1 0 0,-1-1 0 0 0,44-10 0 0 0,-60 8 16 0 0,-1-1 0 0 0</inkml:trace>
</inkml:ink>
</file>

<file path=ppt/ink/ink7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6.174"/>
    </inkml:context>
    <inkml:brush xml:id="br0">
      <inkml:brushProperty name="width" value="0.05" units="cm"/>
      <inkml:brushProperty name="height" value="0.05" units="cm"/>
    </inkml:brush>
  </inkml:definitions>
  <inkml:trace contextRef="#ctx0" brushRef="#br0">0 1 14283 0 0,'9'9'4322'0'0,"6"11"-2998"0"0,12 16-1562 0 0,89 84 728 0 0,-3-4-67 0 0,-72-75-1442 0 0,-28-29-83 0 0,-1 1-1 0 0,13 16 0 0 0,-21-24 766 0 0,-1 0 0 0 0,0 0 0 0 0,0 0 0 0 0,0 1 0 0 0,0-1 0 0 0,-1 1 0 0 0,0-1 1 0 0,-1 1-1 0 0,1 0 0 0 0,0 8 0 0 0</inkml:trace>
</inkml:ink>
</file>

<file path=ppt/ink/ink7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6.522"/>
    </inkml:context>
    <inkml:brush xml:id="br0">
      <inkml:brushProperty name="width" value="0.05" units="cm"/>
      <inkml:brushProperty name="height" value="0.05" units="cm"/>
    </inkml:brush>
  </inkml:definitions>
  <inkml:trace contextRef="#ctx0" brushRef="#br0">395 1 15203 0 0,'-2'0'169'0'0,"0"-1"-1"0"0,0 1 0 0 0,0 0 0 0 0,0 0 1 0 0,0 0-1 0 0,0 0 0 0 0,0 1 1 0 0,0-1-1 0 0,0 1 0 0 0,0-1 0 0 0,0 1 1 0 0,0-1-1 0 0,0 1 0 0 0,0 0 1 0 0,1 0-1 0 0,-1 0 0 0 0,0 0 0 0 0,1 0 1 0 0,-1 1-1 0 0,-1 1 0 0 0,-34 33 278 0 0,31-29-201 0 0,-47 54-85 0 0,2 1-1 0 0,4 3 0 0 0,-61 109 1 0 0,99-159-359 0 0,1 1 0 0 0,1 0 0 0 0,1 1 0 0 0,0 0 0 0 0,1 0 0 0 0,-5 28 0 0 0,9-18-6487 0 0</inkml:trace>
</inkml:ink>
</file>

<file path=ppt/ink/ink7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6.888"/>
    </inkml:context>
    <inkml:brush xml:id="br0">
      <inkml:brushProperty name="width" value="0.05" units="cm"/>
      <inkml:brushProperty name="height" value="0.05" units="cm"/>
    </inkml:brush>
  </inkml:definitions>
  <inkml:trace contextRef="#ctx0" brushRef="#br0">309 65 7370 0 0,'-5'-10'11570'0'0,"3"7"-11494"0"0,0-1 0 0 0,0 1 0 0 0,0-1 0 0 0,0 1 0 0 0,-1 0 0 0 0,1 0 0 0 0,-1 0 0 0 0,0 0-1 0 0,0 0 1 0 0,0 0 0 0 0,0 1 0 0 0,-1 0 0 0 0,1-1 0 0 0,-1 1 0 0 0,1 1 0 0 0,-1-1 0 0 0,0 0 0 0 0,1 1 0 0 0,-1 0 0 0 0,0 0 0 0 0,0 0 0 0 0,0 0 0 0 0,0 1-1 0 0,0-1 1 0 0,0 1 0 0 0,0 0 0 0 0,-1 1 0 0 0,1-1 0 0 0,0 0 0 0 0,0 1 0 0 0,0 0 0 0 0,-7 3 0 0 0,-1 1-101 0 0,-1 0 0 0 0,1 2 1 0 0,0-1-1 0 0,0 2 0 0 0,1 0 0 0 0,0 0 1 0 0,1 1-1 0 0,-1 0 0 0 0,-16 20 1 0 0,21-23 11 0 0,1 1 1 0 0,0 0 0 0 0,0 1 0 0 0,0-1 0 0 0,1 1 0 0 0,0 0 0 0 0,0 0 0 0 0,1 0-1 0 0,0 0 1 0 0,0 1 0 0 0,1-1 0 0 0,1 1 0 0 0,-1 0 0 0 0,1-1 0 0 0,1 1 0 0 0,0 13-1 0 0,0-17-39 0 0,2 0-1 0 0,-1 0 0 0 0,1 0 0 0 0,-1-1 0 0 0,1 1 1 0 0,0 0-1 0 0,1-1 0 0 0,-1 1 0 0 0,1-1 0 0 0,0 0 1 0 0,0 0-1 0 0,1 0 0 0 0,-1 0 0 0 0,1 0 1 0 0,0-1-1 0 0,0 0 0 0 0,0 0 0 0 0,0 0 0 0 0,0 0 1 0 0,1 0-1 0 0,-1-1 0 0 0,1 0 0 0 0,0 0 0 0 0,8 2 1 0 0,-4-1-62 0 0,0-1 0 0 0,-1 0 0 0 0,1 0 0 0 0,0-1 0 0 0,0-1 0 0 0,0 1 1 0 0,0-1-1 0 0,0-1 0 0 0,0 1 0 0 0,0-2 0 0 0,0 1 0 0 0,0-1 0 0 0,11-4 1 0 0,21-16-530 0 0,-20 8 315 0 0</inkml:trace>
</inkml:ink>
</file>

<file path=ppt/ink/ink7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7.247"/>
    </inkml:context>
    <inkml:brush xml:id="br0">
      <inkml:brushProperty name="width" value="0.05" units="cm"/>
      <inkml:brushProperty name="height" value="0.05" units="cm"/>
    </inkml:brush>
  </inkml:definitions>
  <inkml:trace contextRef="#ctx0" brushRef="#br0">1 33 456 0 0,'0'-5'16771'0'0,"15"1"-11848"0"0,30-1-8567 0 0,-31 3 5234 0 0,112-11-3051 0 0,-112 10-5211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5.685"/>
    </inkml:context>
    <inkml:brush xml:id="br0">
      <inkml:brushProperty name="width" value="0.05" units="cm"/>
      <inkml:brushProperty name="height" value="0.05" units="cm"/>
    </inkml:brush>
  </inkml:definitions>
  <inkml:trace contextRef="#ctx0" brushRef="#br0">263 3 5529 0 0,'-4'-2'12289'0'0,"4"1"-12091"0"0,-13 11 4376 0 0,-28 25-6357 0 0,20-15 2753 0 0,5-7-1161 0 0,-1 0 0 0 0,-35 20 0 0 0,44-29-136 0 0,0 0 0 0 0,-1 0-1 0 0,1-1 1 0 0,-1 0 0 0 0,0 0 0 0 0,0-1-1 0 0,0-1 1 0 0,0 1 0 0 0,-11-1 0 0 0,34 6 184 0 0,0 1 0 0 0,0 0 1 0 0,-1 1-1 0 0,13 11 0 0 0,0-1 9 0 0,200 113 72 0 0,-186-115 126 0 0,-24-11-10 0 0</inkml:trace>
</inkml:ink>
</file>

<file path=ppt/ink/ink7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7.587"/>
    </inkml:context>
    <inkml:brush xml:id="br0">
      <inkml:brushProperty name="width" value="0.05" units="cm"/>
      <inkml:brushProperty name="height" value="0.05" units="cm"/>
    </inkml:brush>
  </inkml:definitions>
  <inkml:trace contextRef="#ctx0" brushRef="#br0">0 12 10594 0 0,'3'1'6260'0'0,"16"3"-6048"0"0,-4-2-379 0 0,1-1 1 0 0,0-1-1 0 0,0 0 0 0 0,0-1 0 0 0,0-1 0 0 0,29-6 0 0 0,-16 0-5521 0 0</inkml:trace>
</inkml:ink>
</file>

<file path=ppt/ink/ink7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7.939"/>
    </inkml:context>
    <inkml:brush xml:id="br0">
      <inkml:brushProperty name="width" value="0.05" units="cm"/>
      <inkml:brushProperty name="height" value="0.05" units="cm"/>
    </inkml:brush>
  </inkml:definitions>
  <inkml:trace contextRef="#ctx0" brushRef="#br0">98 75 3225 0 0,'-14'-3'1170'0'0,"-37"-6"1729"0"0,19 6 6677 0 0,81 2-5394 0 0,3-2-3359 0 0,75-1-1525 0 0,-93 5 647 0 0,155-3 25 0 0,-166 0-40 0 0,1-1 1 0 0,-1-1-1 0 0,0-1 0 0 0,0-1 0 0 0,42-17 1 0 0,-51 16-365 0 0</inkml:trace>
</inkml:ink>
</file>

<file path=ppt/ink/ink7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8.323"/>
    </inkml:context>
    <inkml:brush xml:id="br0">
      <inkml:brushProperty name="width" value="0.05" units="cm"/>
      <inkml:brushProperty name="height" value="0.05" units="cm"/>
    </inkml:brush>
  </inkml:definitions>
  <inkml:trace contextRef="#ctx0" brushRef="#br0">1 1 14283 0 0,'1'3'-46'0'0,"0"1"1"0"0,1-1-1 0 0,0 1 0 0 0,0-1 0 0 0,0 1 1 0 0,3 2-1 0 0,54 84 844 0 0,-14-20 2 0 0,60 69 1 0 0,-36-64-401 0 0,-35-40-251 0 0,48 64 0 0 0,-75-86-1284 0 0</inkml:trace>
</inkml:ink>
</file>

<file path=ppt/ink/ink7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8.688"/>
    </inkml:context>
    <inkml:brush xml:id="br0">
      <inkml:brushProperty name="width" value="0.05" units="cm"/>
      <inkml:brushProperty name="height" value="0.05" units="cm"/>
    </inkml:brush>
  </inkml:definitions>
  <inkml:trace contextRef="#ctx0" brushRef="#br0">388 1 13827 0 0,'0'0'85'0'0,"-1"0"-1"0"0,0-1 1 0 0,0 1-1 0 0,0 0 1 0 0,0 0-1 0 0,0 0 1 0 0,0 0-1 0 0,0 1 1 0 0,0-1 0 0 0,0 0-1 0 0,0 0 1 0 0,0 0-1 0 0,0 1 1 0 0,0-1-1 0 0,1 1 1 0 0,-1-1 0 0 0,0 0-1 0 0,0 1 1 0 0,0-1-1 0 0,-1 2 1 0 0,-19 16-5 0 0,16-13 104 0 0,-49 44 274 0 0,-87 102 0 0 0,119-124-365 0 0,1 1-1 0 0,2 1 1 0 0,1 1-1 0 0,1 0 1 0 0,2 1-1 0 0,-12 36 0 0 0,21-47-1307 0 0,4 0-4590 0 0</inkml:trace>
</inkml:ink>
</file>

<file path=ppt/ink/ink7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9.058"/>
    </inkml:context>
    <inkml:brush xml:id="br0">
      <inkml:brushProperty name="width" value="0.05" units="cm"/>
      <inkml:brushProperty name="height" value="0.05" units="cm"/>
    </inkml:brush>
  </inkml:definitions>
  <inkml:trace contextRef="#ctx0" brushRef="#br0">4 30 19356 0 0,'-2'1'2097'0'0,"0"-1"-1721"0"0,4 0-8 0 0,-1-1-200 0 0,22-19-3777 0 0,-11 10 2273 0 0</inkml:trace>
</inkml:ink>
</file>

<file path=ppt/ink/ink7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9.419"/>
    </inkml:context>
    <inkml:brush xml:id="br0">
      <inkml:brushProperty name="width" value="0.05" units="cm"/>
      <inkml:brushProperty name="height" value="0.05" units="cm"/>
    </inkml:brush>
  </inkml:definitions>
  <inkml:trace contextRef="#ctx0" brushRef="#br0">3 4 9218 0 0,'0'0'950'0'0,"36"-2"-193"0"0,-27 1-772 0 0,0 0 0 0 0,0 1 1 0 0,1 0-1 0 0,10 2 1 0 0,-8 0-5 0 0,0 1 0 0 0,0 1 0 0 0,-1 0 0 0 0,0 0 0 0 0,20 11 0 0 0,-26-13 33 0 0,0 1 0 0 0,-1 0 1 0 0,1 0-1 0 0,-1 0 0 0 0,0 1 0 0 0,0-1 0 0 0,0 1 0 0 0,-1 0 1 0 0,1 0-1 0 0,-1 0 0 0 0,0 1 0 0 0,0-1 0 0 0,0 1 1 0 0,-1 0-1 0 0,4 7 0 0 0,-6-10 33 0 0,0 0 0 0 0,0 0 0 0 0,0 0-1 0 0,0-1 1 0 0,0 1 0 0 0,-1 0 0 0 0,1 0 0 0 0,-1-1 0 0 0,1 1-1 0 0,-1 0 1 0 0,0-1 0 0 0,1 1 0 0 0,-1 0 0 0 0,0-1 0 0 0,0 1 0 0 0,0-1-1 0 0,0 1 1 0 0,0-1 0 0 0,0 0 0 0 0,-1 1 0 0 0,1-1 0 0 0,0 0-1 0 0,-1 0 1 0 0,1 0 0 0 0,-1 0 0 0 0,-1 1 0 0 0,-5 3 376 0 0,1-1 1 0 0,-1 0 0 0 0,-15 6-1 0 0,4-4-9 0 0,-1-1 1 0 0,-38 6-1 0 0,30-7-747 0 0,87 24-1666 0 0,-27-11 1917 0 0,-1 1 0 0 0,37 28 0 0 0,-67-45 92 0 0,0 0 0 0 0,0-1 0 0 0,1 1 0 0 0,-1 0 0 0 0,0 0 0 0 0,0 0 0 0 0,0 0 0 0 0,0 0-1 0 0,0 0 1 0 0,-1 0 0 0 0,1 0 0 0 0,0 1 0 0 0,0-1 0 0 0,-1 0 0 0 0,1 0 0 0 0,-1 1 0 0 0,1-1-1 0 0,-1 0 1 0 0,1 1 0 0 0,-1 2 0 0 0,0-3 34 0 0,-1 0-1 0 0,1 0 0 0 0,-1 0 1 0 0,0 0-1 0 0,0 0 1 0 0,1 0-1 0 0,-1 0 1 0 0,0 0-1 0 0,0 0 1 0 0,0 0-1 0 0,0 0 0 0 0,0-1 1 0 0,0 1-1 0 0,0 0 1 0 0,-1-1-1 0 0,1 1 1 0 0,0-1-1 0 0,0 1 1 0 0,0-1-1 0 0,-1 0 0 0 0,1 1 1 0 0,-2-1-1 0 0,-14 5 693 0 0,0 0 0 0 0,0-2 0 0 0,-1 0 0 0 0,1-1 0 0 0,-1-1 0 0 0,0 0 0 0 0,1-1 0 0 0,-1-1 0 0 0,-29-6 1 0 0,24-4-2150 0 0,14 5-5648 0 0</inkml:trace>
</inkml:ink>
</file>

<file path=ppt/ink/ink7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0.890"/>
    </inkml:context>
    <inkml:brush xml:id="br0">
      <inkml:brushProperty name="width" value="0.05" units="cm"/>
      <inkml:brushProperty name="height" value="0.05" units="cm"/>
    </inkml:brush>
  </inkml:definitions>
  <inkml:trace contextRef="#ctx0" brushRef="#br0">1 37 11058 0 0,'0'0'1807'0'0,"22"-5"2178"0"0,217-25-2979 0 0,-227 29-1066 0 0</inkml:trace>
</inkml:ink>
</file>

<file path=ppt/ink/ink7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1.245"/>
    </inkml:context>
    <inkml:brush xml:id="br0">
      <inkml:brushProperty name="width" value="0.05" units="cm"/>
      <inkml:brushProperty name="height" value="0.05" units="cm"/>
    </inkml:brush>
  </inkml:definitions>
  <inkml:trace contextRef="#ctx0" brushRef="#br0">1 45 13363 0 0,'0'1'137'0'0,"1"0"1"0"0,0-1-1 0 0,0 1 0 0 0,0-1 1 0 0,0 1-1 0 0,0-1 1 0 0,0 1-1 0 0,0-1 0 0 0,0 0 1 0 0,0 1-1 0 0,0-1 1 0 0,0 0-1 0 0,0 0 0 0 0,0 0 1 0 0,0 0-1 0 0,1 0 1 0 0,1 0-1 0 0,24 1-286 0 0,-27-1 177 0 0,48-3-81 0 0,0-2 0 0 0,-1-2 0 0 0,60-17 0 0 0,-88 20-120 0 0,18-4-58 0 0</inkml:trace>
</inkml:ink>
</file>

<file path=ppt/ink/ink7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2.061"/>
    </inkml:context>
    <inkml:brush xml:id="br0">
      <inkml:brushProperty name="width" value="0.05" units="cm"/>
      <inkml:brushProperty name="height" value="0.05" units="cm"/>
    </inkml:brush>
  </inkml:definitions>
  <inkml:trace contextRef="#ctx0" brushRef="#br0">9 56 1376 0 0,'-8'1'16254'0'0,"9"4"-14680"0"0,0 1-4576 0 0,1 44 3373 0 0,-5 52 0 0 0,2 34 233 0 0,1-104-540 0 0,0-31-51 0 0,0-3-2 0 0,0-4 3730 0 0,0-13-3530 0 0,0 1 0 0 0,2 0 1 0 0,1-1-1 0 0,0 1 0 0 0,1 0 1 0 0,1 0-1 0 0,0 0 1 0 0,15-29-1 0 0,-3 13-330 0 0,1 0 0 0 0,2 1-1 0 0,32-41 1 0 0,-51 73 110 0 0,-1 0 0 0 0,0 1 0 0 0,1-1 0 0 0,0 0 0 0 0,-1 0-1 0 0,1 1 1 0 0,-1-1 0 0 0,1 0 0 0 0,0 0 0 0 0,0 1 0 0 0,-1-1 0 0 0,1 1 0 0 0,0-1-1 0 0,0 1 1 0 0,0-1 0 0 0,0 1 0 0 0,-1 0 0 0 0,1-1 0 0 0,0 1 0 0 0,0 0 0 0 0,0-1-1 0 0,0 1 1 0 0,0 0 0 0 0,0 0 0 0 0,0 0 0 0 0,0 0 0 0 0,0 0 0 0 0,0 0-1 0 0,0 0 1 0 0,0 0 0 0 0,0 1 0 0 0,0-1 0 0 0,0 0 0 0 0,-1 1 0 0 0,1-1 0 0 0,0 0-1 0 0,0 1 1 0 0,0-1 0 0 0,0 1 0 0 0,-1-1 0 0 0,1 1 0 0 0,1 1 0 0 0,2 2-3 0 0,0 1 1 0 0,0 0-1 0 0,0 0 1 0 0,-1 0-1 0 0,4 10 1 0 0,2 3 18 0 0,-2 0 0 0 0,0 1 0 0 0,-1 0-1 0 0,-1 0 1 0 0,4 28 0 0 0,5 102 39 0 0,-13-138-45 0 0,0-4-101 0 0,-1-5-279 0 0,1 1 0 0 0,-1 0 0 0 0,0 0 1 0 0,0 0-1 0 0,0-1 0 0 0,0 1 0 0 0,0 0 1 0 0,0 0-1 0 0,-1 0 0 0 0,0-1 1 0 0,1 1-1 0 0,-1 0 0 0 0,0-1 0 0 0,0 1 1 0 0,-2 3-1 0 0</inkml:trace>
</inkml:ink>
</file>

<file path=ppt/ink/ink7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2.584"/>
    </inkml:context>
    <inkml:brush xml:id="br0">
      <inkml:brushProperty name="width" value="0.05" units="cm"/>
      <inkml:brushProperty name="height" value="0.05" units="cm"/>
    </inkml:brush>
  </inkml:definitions>
  <inkml:trace contextRef="#ctx0" brushRef="#br0">102 10 3209 0 0,'0'-1'160'0'0,"1"0"0"0"0,-1 1 0 0 0,1-1 0 0 0,-1 0 0 0 0,1 1 1 0 0,-1-1-1 0 0,1 1 0 0 0,0-1 0 0 0,-1 1 0 0 0,1-1 0 0 0,0 1 1 0 0,-1-1-1 0 0,1 1 0 0 0,0 0 0 0 0,0-1 0 0 0,-1 1 0 0 0,1 0 0 0 0,0 0 1 0 0,0 0-1 0 0,-1 0 0 0 0,1-1 0 0 0,0 1 0 0 0,0 0 0 0 0,0 0 1 0 0,0 0-1 0 0,-1 1 0 0 0,1-1 0 0 0,0 0 0 0 0,0 0 0 0 0,-1 0 0 0 0,2 1 1 0 0,1-1 214 0 0,1 0 0 0 0,-1 1 0 0 0,0 0 0 0 0,1-1 0 0 0,-1 1 0 0 0,0 1 0 0 0,4 1 0 0 0,-4-1-268 0 0,-1 0 0 0 0,0 0 0 0 0,0 0-1 0 0,-1 0 1 0 0,1 0 0 0 0,0 1 0 0 0,-1-1-1 0 0,0 1 1 0 0,1-1 0 0 0,-1 1 0 0 0,0-1-1 0 0,0 1 1 0 0,0 0 0 0 0,-1 0 0 0 0,1-1-1 0 0,-1 1 1 0 0,1 0 0 0 0,-1 0 0 0 0,0 0-1 0 0,0 0 1 0 0,0-1 0 0 0,-1 1 0 0 0,1 0 0 0 0,-1 0-1 0 0,1 0 1 0 0,-1-1 0 0 0,0 1 0 0 0,0 0-1 0 0,0-1 1 0 0,0 1 0 0 0,-1-1 0 0 0,-2 5-1 0 0,2-4-50 0 0,1-1 0 0 0,0 1 0 0 0,-1-1-1 0 0,1 0 1 0 0,-1 1 0 0 0,0-1 0 0 0,0 0 0 0 0,0 0-1 0 0,0 0 1 0 0,0 0 0 0 0,0-1 0 0 0,-1 1 0 0 0,1-1-1 0 0,0 1 1 0 0,-1-1 0 0 0,1 0 0 0 0,-1 0-1 0 0,0 0 1 0 0,1 0 0 0 0,-1 0 0 0 0,0-1 0 0 0,0 1-1 0 0,1-1 1 0 0,-1 0 0 0 0,0 1 0 0 0,0-2 0 0 0,1 1-1 0 0,-1 0 1 0 0,0 0 0 0 0,0-1 0 0 0,0 1-1 0 0,-4-3 1 0 0,-2-5-882 0 0,9 5 57 0 0,6 5 221 0 0,-5-2 387 0 0,3 2-159 0 0,9 2 262 0 0,0 1 1 0 0,0 1-1 0 0,-1 0 1 0 0,1 1-1 0 0,-1 0 1 0 0,12 11-1 0 0,-20-15 63 0 0,0 0 0 0 0,-1 1-1 0 0,1-1 1 0 0,-1 1 0 0 0,0 0-1 0 0,0 0 1 0 0,0 0 0 0 0,-1 1 0 0 0,4 6-1 0 0,-5-8 15 0 0,0 0 0 0 0,0 0 0 0 0,-1 1-1 0 0,1-1 1 0 0,-1 0 0 0 0,0 0 0 0 0,1 1 0 0 0,-2-1-1 0 0,1 0 1 0 0,0 1 0 0 0,0-1 0 0 0,-1 0 0 0 0,0 0-1 0 0,0 0 1 0 0,-2 6 0 0 0,1-5 215 0 0,0 0-1 0 0,0-1 1 0 0,-1 1 0 0 0,1-1-1 0 0,-1 0 1 0 0,0 0-1 0 0,0 0 1 0 0,0 0 0 0 0,0 0-1 0 0,0-1 1 0 0,-1 0 0 0 0,1 1-1 0 0,-1-1 1 0 0,0 0 0 0 0,1-1-1 0 0,-1 1 1 0 0,0-1 0 0 0,0 1-1 0 0,-8 0 1 0 0,7 0 14 0 0,-1-1 1 0 0,0-1-1 0 0,0 1 1 0 0,0-1 0 0 0,0 0-1 0 0,0 0 1 0 0,0-1-1 0 0,1 0 1 0 0,-1 0-1 0 0,0 0 1 0 0,0 0-1 0 0,1-1 1 0 0,-8-3-1 0 0,7 1-144 0 0,-1 1-1 0 0,1-1 1 0 0,0-1-1 0 0,1 1 1 0 0,-9-9-1 0 0,2-5-6561 0 0,9 8-562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7.699"/>
    </inkml:context>
    <inkml:brush xml:id="br0">
      <inkml:brushProperty name="width" value="0.05" units="cm"/>
      <inkml:brushProperty name="height" value="0.05" units="cm"/>
    </inkml:brush>
  </inkml:definitions>
  <inkml:trace contextRef="#ctx0" brushRef="#br0">38 76 8290 0 0,'-4'-2'9274'0'0,"-12"316"-8850"0"0,15-308-418 0 0,1-2 0 0 0,0-1 0 0 0,0 0 1 0 0,-1 0-1 0 0,1 1 1 0 0,-1-1-1 0 0,0 0 0 0 0,0 0 1 0 0,0 0-1 0 0,0 0 0 0 0,-4 5 1 0 0,0-34 546 0 0,5 12-487 0 0,0 0-1 0 0,0 0 1 0 0,1 1-1 0 0,1-1 1 0 0,1 1-1 0 0,0-1 1 0 0,4-12-1 0 0,39-91-1669 0 0,-39 100 1241 0 0,2 1 0 0 0,0 0 0 0 0,1 0 0 0 0,14-17 0 0 0,-18 26 202 0 0,0 0-1 0 0,1 0 1 0 0,0 0-1 0 0,0 1 1 0 0,0 0-1 0 0,1 0 1 0 0,0 1-1 0 0,0 0 1 0 0,18-8-1 0 0,-26 13 165 0 0,1-1 1 0 0,0 1-1 0 0,0 0 0 0 0,0 0 1 0 0,-1 0-1 0 0,1-1 0 0 0,0 1 1 0 0,0 0-1 0 0,0 0 0 0 0,0 0 0 0 0,-1 0 1 0 0,1 0-1 0 0,0 1 0 0 0,0-1 1 0 0,0 0-1 0 0,0 0 0 0 0,-1 0 1 0 0,1 1-1 0 0,0-1 0 0 0,0 1 1 0 0,-1-1-1 0 0,1 0 0 0 0,0 1 1 0 0,-1-1-1 0 0,2 2 0 0 0,0 0 17 0 0,-1-1 0 0 0,0 1 0 0 0,1 0-1 0 0,-1 0 1 0 0,0 0 0 0 0,0 0 0 0 0,0 0 0 0 0,-1 0-1 0 0,2 5 1 0 0,0 4 104 0 0,0 0 0 0 0,0 23 0 0 0,-2-31-112 0 0,-7 122 840 0 0,3-81-648 0 0,2 44 0 0 0,2-76-290 0 0,1 17-444 0 0,8 47 0 0 0</inkml:trace>
</inkml:ink>
</file>

<file path=ppt/ink/ink7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3.197"/>
    </inkml:context>
    <inkml:brush xml:id="br0">
      <inkml:brushProperty name="width" value="0.05" units="cm"/>
      <inkml:brushProperty name="height" value="0.05" units="cm"/>
    </inkml:brush>
  </inkml:definitions>
  <inkml:trace contextRef="#ctx0" brushRef="#br0">29 79 6913 0 0,'-28'-19'15517'0'0,"283"27"-15823"0"0,-195-11 290 0 0,0-2 0 0 0,78-18 1 0 0,-126 20 4 0 0,1 0 0 0 0,-1-1 1 0 0,1-1-1 0 0,-1 0 0 0 0,12-7 1 0 0,-21 10-520 0 0,-3-1-157 0 0</inkml:trace>
</inkml:ink>
</file>

<file path=ppt/ink/ink7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3.728"/>
    </inkml:context>
    <inkml:brush xml:id="br0">
      <inkml:brushProperty name="width" value="0.05" units="cm"/>
      <inkml:brushProperty name="height" value="0.05" units="cm"/>
    </inkml:brush>
  </inkml:definitions>
  <inkml:trace contextRef="#ctx0" brushRef="#br0">97 3 14283 0 0,'0'0'170'0'0,"0"0"0"0"0,1 0 0 0 0,-1-1 0 0 0,0 1 0 0 0,1 0 0 0 0,-1 0 0 0 0,0 0 0 0 0,1-1 0 0 0,-1 1 0 0 0,0 0 0 0 0,1 0-1 0 0,-1 0 1 0 0,1 0 0 0 0,-1 0 0 0 0,0 0 0 0 0,1 0 0 0 0,-1 0 0 0 0,1 0 0 0 0,-1 0 0 0 0,0 0 0 0 0,1 0 0 0 0,-1 0 0 0 0,0 0 0 0 0,1 0 0 0 0,-1 0 0 0 0,1 0 0 0 0,-1 0 0 0 0,1 1 0 0 0,14 2-1019 0 0,-15-2 1175 0 0,30 7-435 0 0,-2 2 1 0 0,1 1-1 0 0,-2 1 0 0 0,1 1 0 0 0,48 33 0 0 0,-75-46 114 0 0,0 1 1 0 0,1 0 0 0 0,-1 0-1 0 0,0 0 1 0 0,1 0 0 0 0,-1 0-1 0 0,0 0 1 0 0,0 0-1 0 0,0 0 1 0 0,0 1 0 0 0,0-1-1 0 0,0 0 1 0 0,0 1 0 0 0,0-1-1 0 0,-1 0 1 0 0,1 1 0 0 0,-1-1-1 0 0,1 1 1 0 0,-1-1-1 0 0,1 1 1 0 0,-1-1 0 0 0,0 1-1 0 0,1 2 1 0 0,-2-1 6 0 0,0-1 1 0 0,0 1 0 0 0,0-1-1 0 0,0 1 1 0 0,0-1 0 0 0,-1 0-1 0 0,1 0 1 0 0,-1 1-1 0 0,1-1 1 0 0,-1 0 0 0 0,0-1-1 0 0,0 1 1 0 0,0 0-1 0 0,-2 1 1 0 0,-13 11-36 0 0,0-2 0 0 0,-1 0 0 0 0,-1-1-1 0 0,0-1 1 0 0,0-1 0 0 0,-24 9 0 0 0,-125 31-4348 0 0,151-44 4508 0 0,17-5-113 0 0,0 0 0 0 0,0 0 0 0 0,0 0 0 0 0,0 0 0 0 0,0 0 0 0 0,0 0 1 0 0,0 0-1 0 0,0 0 0 0 0,1 0 0 0 0,-1 0 0 0 0,0 0 0 0 0,0 0 0 0 0,0 0 0 0 0,0 0 0 0 0,0 0 0 0 0,0 0 0 0 0,0 0 1 0 0,0 0-1 0 0,0 0 0 0 0,0 0 0 0 0,0 0 0 0 0,1 0 0 0 0,-1 0 0 0 0,0 0 0 0 0,0 0 0 0 0,0 0 0 0 0,0 0 0 0 0,0 0 1 0 0,0 0-1 0 0,0 0 0 0 0,0 0 0 0 0,0 0 0 0 0,0 0 0 0 0,0 0 0 0 0,0 0 0 0 0,0 1 0 0 0,1-1 0 0 0,-1 0 0 0 0,0 0 1 0 0,0 0-1 0 0,0 0 0 0 0,0 0 0 0 0,0 0 0 0 0,0 0 0 0 0,0 0 0 0 0,0 0 0 0 0,0 0 0 0 0,0 0 0 0 0,0 0 0 0 0,0 1 1 0 0,0-1-1 0 0,0 0 0 0 0,0 0 0 0 0,0 0 0 0 0,0 0 0 0 0,0 0 0 0 0,0 0 0 0 0,0 0 0 0 0,0 0 0 0 0,0 0 0 0 0,0 0 1 0 0,0 1-1 0 0,0-1 0 0 0,0 0 0 0 0,-1 0 0 0 0,35 0 3120 0 0,-19 0-3562 0 0,179-15 471 0 0,-28 0 317 0 0,-148 15-758 0 0,-1-1-1 0 0,23-5 1 0 0,-29 2-5900 0 0</inkml:trace>
</inkml:ink>
</file>

<file path=ppt/ink/ink7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4.412"/>
    </inkml:context>
    <inkml:brush xml:id="br0">
      <inkml:brushProperty name="width" value="0.05" units="cm"/>
      <inkml:brushProperty name="height" value="0.05" units="cm"/>
    </inkml:brush>
  </inkml:definitions>
  <inkml:trace contextRef="#ctx0" brushRef="#br0">50 1 5065 0 0,'-6'5'10992'0'0,"6"-5"-10786"0"0,-10 28-108 0 0,1 1 0 0 0,-9 51 0 0 0,15-62-56 0 0,1 1 1 0 0,1-1-1 0 0,0 1 1 0 0,1 0-1 0 0,6 34 1 0 0,-6-50-50 0 0,1 0 1 0 0,-1 0 0 0 0,1 0 0 0 0,0-1 0 0 0,0 1 0 0 0,0 0 0 0 0,1-1-1 0 0,-1 1 1 0 0,1-1 0 0 0,-1 1 0 0 0,1-1 0 0 0,4 4 0 0 0,-5-5 3 0 0,-1-1 1 0 0,1 1 0 0 0,0-1 0 0 0,0 1 0 0 0,0-1 0 0 0,0 1-1 0 0,0-1 1 0 0,0 0 0 0 0,0 0 0 0 0,0 1 0 0 0,1-1 0 0 0,-1 0-1 0 0,0 0 1 0 0,0 0 0 0 0,0 0 0 0 0,0 0 0 0 0,0-1 0 0 0,0 1-1 0 0,0 0 1 0 0,0 0 0 0 0,0-1 0 0 0,0 1 0 0 0,0 0 0 0 0,0-1 0 0 0,0 1-1 0 0,0-1 1 0 0,0 1 0 0 0,0-1 0 0 0,-1 0 0 0 0,1 1 0 0 0,0-1-1 0 0,0 0 1 0 0,0 0 0 0 0,-1 0 0 0 0,1 1 0 0 0,1-3 0 0 0,19-25-126 0 0,-10 8-4139 0 0,-4 3-997 0 0</inkml:trace>
</inkml:ink>
</file>

<file path=ppt/ink/ink7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4.821"/>
    </inkml:context>
    <inkml:brush xml:id="br0">
      <inkml:brushProperty name="width" value="0.05" units="cm"/>
      <inkml:brushProperty name="height" value="0.05" units="cm"/>
    </inkml:brush>
  </inkml:definitions>
  <inkml:trace contextRef="#ctx0" brushRef="#br0">0 10 14283 0 0,'0'0'1527'0'0,"0"-1"-1554"0"0,8-2 398 0 0,16 1-538 0 0,-1 0 1 0 0,1 1-1 0 0,43 4 0 0 0,-50-1-5382 0 0</inkml:trace>
</inkml:ink>
</file>

<file path=ppt/ink/ink7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5.206"/>
    </inkml:context>
    <inkml:brush xml:id="br0">
      <inkml:brushProperty name="width" value="0.05" units="cm"/>
      <inkml:brushProperty name="height" value="0.05" units="cm"/>
    </inkml:brush>
  </inkml:definitions>
  <inkml:trace contextRef="#ctx0" brushRef="#br0">29 8 10594 0 0,'-9'-1'4342'0'0,"16"-1"532"0"0,4-1-1856 0 0,-4 2-4245 0 0,90 2 532 0 0,-89-1 225 0 0</inkml:trace>
  <inkml:trace contextRef="#ctx0" brushRef="#br0" timeOffset="1">0 126 3681 0 0,'0'0'284'0'0,"20"-1"3525"0"0,32-2-3438 0 0,134-14-176 0 0,-162 13-261 0 0</inkml:trace>
</inkml:ink>
</file>

<file path=ppt/ink/ink7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5.539"/>
    </inkml:context>
    <inkml:brush xml:id="br0">
      <inkml:brushProperty name="width" value="0.05" units="cm"/>
      <inkml:brushProperty name="height" value="0.05" units="cm"/>
    </inkml:brush>
  </inkml:definitions>
  <inkml:trace contextRef="#ctx0" brushRef="#br0">43 4 10594 0 0,'-8'-3'7351'0'0,"3"9"-4462"0"0,0 14-2923 0 0,5-16 309 0 0,-9 35-193 0 0,-5 57 0 0 0,13-76-434 0 0,0 0 1 0 0,2 0-1 0 0,0 0 1 0 0,6 33 0 0 0,-5-44-6624 0 0</inkml:trace>
</inkml:ink>
</file>

<file path=ppt/ink/ink7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5.886"/>
    </inkml:context>
    <inkml:brush xml:id="br0">
      <inkml:brushProperty name="width" value="0.05" units="cm"/>
      <inkml:brushProperty name="height" value="0.05" units="cm"/>
    </inkml:brush>
  </inkml:definitions>
  <inkml:trace contextRef="#ctx0" brushRef="#br0">5 7 8754 0 0,'-4'-6'8577'0'0,"4"6"-8503"0"0,9 2-143 0 0,0 1 0 0 0,0 0 0 0 0,0 0 0 0 0,0 1 0 0 0,-1 0 0 0 0,1 1 0 0 0,-1 0 0 0 0,13 11 0 0 0,64 58-186 0 0,-48-39 114 0 0,150 154 60 0 0,-182-184 98 0 0,0 1 0 0 0,0 0 0 0 0,-1 0 0 0 0,0 0 0 0 0,0 0 0 0 0,0 1 0 0 0,-1 0 0 0 0,3 9 0 0 0,-4-11-17 0 0</inkml:trace>
</inkml:ink>
</file>

<file path=ppt/ink/ink7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6.302"/>
    </inkml:context>
    <inkml:brush xml:id="br0">
      <inkml:brushProperty name="width" value="0.05" units="cm"/>
      <inkml:brushProperty name="height" value="0.05" units="cm"/>
    </inkml:brush>
  </inkml:definitions>
  <inkml:trace contextRef="#ctx0" brushRef="#br0">446 7 17052 0 0,'-1'0'139'0'0,"0"-1"1"0"0,0 0-1 0 0,0 1 1 0 0,0-1 0 0 0,0 0-1 0 0,0 1 1 0 0,0-1 0 0 0,0 1-1 0 0,0 0 1 0 0,0-1-1 0 0,0 1 1 0 0,0 0 0 0 0,0-1-1 0 0,0 1 1 0 0,0 0-1 0 0,-1 0 1 0 0,1 0 0 0 0,0 0-1 0 0,0 0 1 0 0,0 0 0 0 0,0 1-1 0 0,0-1 1 0 0,0 0-1 0 0,0 0 1 0 0,-1 1 0 0 0,1-1-1 0 0,0 1 1 0 0,0-1-1 0 0,0 1 1 0 0,0-1 0 0 0,1 1-1 0 0,-1 0 1 0 0,0-1-1 0 0,0 1 1 0 0,0 0 0 0 0,0 0-1 0 0,0 1 1 0 0,-6 5-248 0 0,0 1 1 0 0,1 0-1 0 0,-8 12 0 0 0,4-6 379 0 0,-55 71-271 0 0,-170 238 0 0 0,225-308-273 0 0,0 1 1 0 0,1 0 0 0 0,0 0 0 0 0,2 1-1 0 0,-7 19 1 0 0,11-21-7096 0 0</inkml:trace>
</inkml:ink>
</file>

<file path=ppt/ink/ink7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7.215"/>
    </inkml:context>
    <inkml:brush xml:id="br0">
      <inkml:brushProperty name="width" value="0.05" units="cm"/>
      <inkml:brushProperty name="height" value="0.05" units="cm"/>
    </inkml:brush>
  </inkml:definitions>
  <inkml:trace contextRef="#ctx0" brushRef="#br0">34 1 3225 0 0,'-3'0'16303'0'0,"-4"10"-13719"0"0,-2 8-5249 0 0,5-8 4120 0 0,1 4-1482 0 0,0 0 1 0 0,1 0 0 0 0,1 0-1 0 0,0 19 1 0 0,1-25 8 0 0,1 1-1 0 0,0 0 1 0 0,0-1-1 0 0,0 0 1 0 0,1 1 0 0 0,1-1-1 0 0,-1 0 1 0 0,7 11-1 0 0,-9-17 16 0 0,1 0 0 0 0,0 0 0 0 0,0-1 0 0 0,0 1 0 0 0,0 0 0 0 0,1-1 0 0 0,-1 1 0 0 0,0-1 0 0 0,1 1 0 0 0,-1-1 0 0 0,1 0-1 0 0,-1 1 1 0 0,1-1 0 0 0,0 0 0 0 0,-1 0 0 0 0,1 0 0 0 0,0 0 0 0 0,0-1 0 0 0,0 1 0 0 0,0 0 0 0 0,0-1 0 0 0,-1 1 0 0 0,1-1 0 0 0,0 0-1 0 0,3 0 1 0 0,-3 0 0 0 0,0-1-1 0 0,1 1 0 0 0,-1-1 0 0 0,0 0 0 0 0,0 0 1 0 0,1 0-1 0 0,-1 0 0 0 0,0 0 0 0 0,0 0 0 0 0,0-1 0 0 0,0 1 1 0 0,-1-1-1 0 0,1 0 0 0 0,0 1 0 0 0,0-1 0 0 0,-1 0 1 0 0,0 0-1 0 0,1 0 0 0 0,-1 0 0 0 0,2-4 0 0 0,5-8-818 0 0,-1 0 0 0 0,0-1-1 0 0,-1 0 1 0 0,-1 0-1 0 0,6-25 1 0 0,-11 22 339 0 0</inkml:trace>
</inkml:ink>
</file>

<file path=ppt/ink/ink7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7.580"/>
    </inkml:context>
    <inkml:brush xml:id="br0">
      <inkml:brushProperty name="width" value="0.05" units="cm"/>
      <inkml:brushProperty name="height" value="0.05" units="cm"/>
    </inkml:brush>
  </inkml:definitions>
  <inkml:trace contextRef="#ctx0" brushRef="#br0">4 14 17052 0 0,'-3'-3'5207'0'0,"9"0"-4436"0"0,16-2-1492 0 0,-8 3 561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09.905"/>
    </inkml:context>
    <inkml:brush xml:id="br0">
      <inkml:brushProperty name="width" value="0.05" units="cm"/>
      <inkml:brushProperty name="height" value="0.05" units="cm"/>
    </inkml:brush>
  </inkml:definitions>
  <inkml:trace contextRef="#ctx0" brushRef="#br0">150 1 5241 0 0,'0'0'394'0'0,"3"18"340"0"0,1 9-238 0 0,-1 1 1 0 0,-1-1-1 0 0,-2 1 0 0 0,0 0 0 0 0,-2-1 0 0 0,-2 0 0 0 0,-6 31 0 0 0,8-52 12 0 0,0-1 0 0 0,-1 1 0 0 0,0-1 0 0 0,0 0-1 0 0,0 0 1 0 0,0-1 0 0 0,-1 1 0 0 0,1-1 0 0 0,-1 1 0 0 0,0-1-1 0 0,-1 0 1 0 0,1-1 0 0 0,-9 6 0 0 0,11-7-357 0 0,-1-1 0 0 0,0 1 0 0 0,0-1 0 0 0,0 0 0 0 0,1 0 1 0 0,-1 0-1 0 0,0 0 0 0 0,-1 0 0 0 0,1-1 0 0 0,0 1 0 0 0,0-1 0 0 0,0 0 0 0 0,0 0 0 0 0,-5 0 0 0 0,5-1-520 0 0,1 0-1 0 0,-1 1 0 0 0,1-1 0 0 0,-1 0 0 0 0,1 0 0 0 0,0-1 0 0 0,-1 1 0 0 0,1 0 0 0 0,0-1 1 0 0,0 1-1 0 0,0-1 0 0 0,-2-2 0 0 0,-5-5-6030 0 0</inkml:trace>
</inkml:ink>
</file>

<file path=ppt/ink/ink7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7.956"/>
    </inkml:context>
    <inkml:brush xml:id="br0">
      <inkml:brushProperty name="width" value="0.05" units="cm"/>
      <inkml:brushProperty name="height" value="0.05" units="cm"/>
    </inkml:brush>
  </inkml:definitions>
  <inkml:trace contextRef="#ctx0" brushRef="#br0">88 6 13363 0 0,'-3'-3'1334'0'0,"3"3"-1300"0"0,1-1 0 0 0,-1 1 1 0 0,0 0-1 0 0,0 0 0 0 0,1 0 1 0 0,-1-1-1 0 0,0 1 0 0 0,0 0 0 0 0,1 0 1 0 0,-1 0-1 0 0,0 0 0 0 0,1 0 0 0 0,-1 0 1 0 0,0 0-1 0 0,1-1 0 0 0,-1 1 0 0 0,0 0 1 0 0,0 0-1 0 0,1 0 0 0 0,-1 0 1 0 0,0 0-1 0 0,1 0 0 0 0,-1 1 0 0 0,0-1 1 0 0,1 0-1 0 0,-1 0 0 0 0,0 0 0 0 0,1 0 1 0 0,-1 0-1 0 0,0 0 0 0 0,1 0 1 0 0,-1 1-1 0 0,1-1 0 0 0,6 2-85 0 0,0 0 0 0 0,1 0 0 0 0,-1 1 0 0 0,0 0 0 0 0,0 0-1 0 0,-1 1 1 0 0,1 0 0 0 0,-1 0 0 0 0,1 0 0 0 0,-1 1 0 0 0,5 6 0 0 0,-9-10 66 0 0,0 1 0 0 0,0 0 0 0 0,0 0 0 0 0,0 0 0 0 0,-1 0 0 0 0,1 1 1 0 0,-1-1-1 0 0,0 0 0 0 0,1 1 0 0 0,-1-1 0 0 0,0 1 0 0 0,0-1 0 0 0,-1 1 0 0 0,1-1 0 0 0,0 1 0 0 0,-1 0 1 0 0,0-1-1 0 0,1 1 0 0 0,-1 0 0 0 0,0-1 0 0 0,-1 1 0 0 0,1 0 0 0 0,0-1 0 0 0,-1 1 0 0 0,1 0 1 0 0,-1-1-1 0 0,0 1 0 0 0,0-1 0 0 0,0 1 0 0 0,0-1 0 0 0,0 0 0 0 0,-1 1 0 0 0,1-1 0 0 0,-1 0 1 0 0,-3 4-1 0 0,0 0 257 0 0,-1 0 0 0 0,0 0 0 0 0,0 0 0 0 0,-11 6 0 0 0,15-10-218 0 0,1-1 0 0 0,-2 0 1 0 0,1 1-1 0 0,0-1 0 0 0,0 0 1 0 0,0 0-1 0 0,0-1 1 0 0,-1 1-1 0 0,1 0 0 0 0,0-1 1 0 0,-1 1-1 0 0,1-1 0 0 0,-1 0 1 0 0,1 0-1 0 0,0 0 0 0 0,-1 0 1 0 0,1 0-1 0 0,-1-1 1 0 0,-3 0-1 0 0,85 36-1309 0 0,-68-29 1234 0 0,1 0 0 0 0,-2 0 1 0 0,1 1-1 0 0,-1 1 0 0 0,0 0 1 0 0,-1 0-1 0 0,14 15 1 0 0,-22-22 44 0 0,0 0 1 0 0,-1 0-1 0 0,1 0 1 0 0,0 0-1 0 0,-1 0 1 0 0,1 1 0 0 0,-1-1-1 0 0,1 0 1 0 0,-1 0-1 0 0,0 0 1 0 0,0 0 0 0 0,1 0-1 0 0,-1 1 1 0 0,0-1-1 0 0,0 0 1 0 0,0 0-1 0 0,0 0 1 0 0,0 1 0 0 0,0-1-1 0 0,-1 0 1 0 0,1 0-1 0 0,0 0 1 0 0,-1 0-1 0 0,1 1 1 0 0,0-1 0 0 0,-1 0-1 0 0,1 0 1 0 0,-1 0-1 0 0,0 0 1 0 0,1 0 0 0 0,-1 0-1 0 0,0 0 1 0 0,0 0-1 0 0,0-1 1 0 0,1 1-1 0 0,-1 0 1 0 0,0 0 0 0 0,0-1-1 0 0,0 1 1 0 0,0 0-1 0 0,0-1 1 0 0,-1 1 0 0 0,1-1-1 0 0,-2 1 1 0 0,-6 3 556 0 0,-1 0 1 0 0,0 0 0 0 0,-21 3-1 0 0,27-6-282 0 0,-13 3 315 0 0,0-1-1 0 0,0-1 1 0 0,-25 0-1 0 0,33-2-788 0 0,0-1-1 0 0,-1 0 0 0 0,1 0 0 0 0,0-1 0 0 0,0 0 0 0 0,1-1 0 0 0,-1 0 0 0 0,-10-4 0 0 0,8 0-7467 0 0</inkml:trace>
</inkml:ink>
</file>

<file path=ppt/ink/ink7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8.494"/>
    </inkml:context>
    <inkml:brush xml:id="br0">
      <inkml:brushProperty name="width" value="0.05" units="cm"/>
      <inkml:brushProperty name="height" value="0.05" units="cm"/>
    </inkml:brush>
  </inkml:definitions>
  <inkml:trace contextRef="#ctx0" brushRef="#br0">0 93 6449 0 0,'0'0'758'0'0,"4"0"2046"0"0,14 0-1893 0 0,394-15 1369 0 0,-236 5-1747 0 0,-1 3-120 0 0,378-31 1178 0 0,-546 38-1556 0 0,-5 0-31 0 0,-1 0-1 0 0,1-1 1 0 0,0 1 0 0 0,0 0 0 0 0,0 0 0 0 0,0-1-1 0 0,-1 1 1 0 0,1-1 0 0 0,0 0 0 0 0,0 1 0 0 0,1-2-1 0 0,-27-11 237 0 0,15 11-1370 0 0,-2 0-4221 0 0</inkml:trace>
</inkml:ink>
</file>

<file path=ppt/ink/ink7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9.260"/>
    </inkml:context>
    <inkml:brush xml:id="br0">
      <inkml:brushProperty name="width" value="0.05" units="cm"/>
      <inkml:brushProperty name="height" value="0.05" units="cm"/>
    </inkml:brush>
  </inkml:definitions>
  <inkml:trace contextRef="#ctx0" brushRef="#br0">76 19 6913 0 0,'-1'-19'14226'0'0,"1"87"-14128"0"0,-4 0 1 0 0,-13 78-1 0 0,4-39 23 0 0,12-97-109 0 0,-1 1 0 0 0,0 0-1 0 0,0-1 1 0 0,-1 1-1 0 0,-1-1 1 0 0,-5 13 0 0 0,7-25-6 0 0,1-1 1 0 0,-1 1 0 0 0,1 0-1 0 0,0-1 1 0 0,-1 1 0 0 0,1-1-1 0 0,-1-5 1 0 0,0-4-128 0 0,0-1-1 0 0,1 0 1 0 0,0 0-1 0 0,1 0 1 0 0,1 0-1 0 0,0 0 1 0 0,0 1-1 0 0,1-1 1 0 0,5-13 0 0 0,-1 5-177 0 0,0 1 0 0 0,2-1-1 0 0,1 1 1 0 0,17-30 0 0 0,-16 33 183 0 0,1 0 0 0 0,1 0 0 0 0,1 1-1 0 0,0 1 1 0 0,1 0 0 0 0,1 1 0 0 0,0 0 0 0 0,1 1-1 0 0,19-12 1 0 0,-32 24 141 0 0,-1 0-1 0 0,1-1 0 0 0,-1 1 1 0 0,1 0-1 0 0,-1 0 0 0 0,1 0 1 0 0,0 1-1 0 0,-1-1 1 0 0,1 1-1 0 0,0 0 0 0 0,0-1 1 0 0,-1 1-1 0 0,1 0 1 0 0,0 0-1 0 0,0 1 0 0 0,0-1 1 0 0,-1 1-1 0 0,1-1 1 0 0,0 1-1 0 0,2 1 0 0 0,-1 0 29 0 0,0 1 0 0 0,-1-1 0 0 0,1 0-1 0 0,-1 1 1 0 0,0 0 0 0 0,0 0 0 0 0,0 0-1 0 0,0 0 1 0 0,0 1 0 0 0,-1-1 0 0 0,5 8 0 0 0,-1 1 53 0 0,0 1 1 0 0,-1 0 0 0 0,0 0 0 0 0,-1 0-1 0 0,0 1 1 0 0,-1 0 0 0 0,1 13 0 0 0,-3-2 49 0 0,-1 0 1 0 0,-1 0 0 0 0,-7 37 0 0 0,0 3-160 0 0,8-62 343 0 0,-1 12-1577 0 0,1-14 1194 0 0,0-1 1 0 0,0 0-1 0 0,0 0 0 0 0,0 0 0 0 0,0 0 0 0 0,0 1 0 0 0,0-1 0 0 0,0 0 0 0 0,0 0 1 0 0,0 0-1 0 0,0 1 0 0 0,0-1 0 0 0,0 0 0 0 0,0 0 0 0 0,0 0 0 0 0,0 0 1 0 0,0 0-1 0 0,0 1 0 0 0,1-1 0 0 0,-1 0 0 0 0,0 0 0 0 0,0 0 0 0 0,0 0 1 0 0,0 0-1 0 0,0 1 0 0 0,0-1 0 0 0,0 0 0 0 0,1 0 0 0 0,-1 0 0 0 0,0 0 1 0 0,0 0-1 0 0,0 0 0 0 0,0 0 0 0 0,1 0 0 0 0,-1 0 0 0 0,0 0 0 0 0,0 0 1 0 0,0 0-1 0 0,0 0 0 0 0,1 1 0 0 0,-1-1 0 0 0,0 0 0 0 0,0-1 0 0 0,0 1 1 0 0,0 0-1 0 0,1 0 0 0 0,-1 0 0 0 0,0 0 0 0 0,0 0 0 0 0,0 0 0 0 0,0 0 1 0 0,1 0-1 0 0,-1 0 0 0 0,0 0 0 0 0,0 0 0 0 0,0 0 0 0 0,0 0 0 0 0,0 0 0 0 0,1-1 1 0 0,-1 1-1 0 0,0 0 0 0 0,0 0 0 0 0,0 0 0 0 0,0 0 0 0 0,0 0 0 0 0,0-1 1 0 0,5-5-55 0 0</inkml:trace>
</inkml:ink>
</file>

<file path=ppt/ink/ink7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09.942"/>
    </inkml:context>
    <inkml:brush xml:id="br0">
      <inkml:brushProperty name="width" value="0.05" units="cm"/>
      <inkml:brushProperty name="height" value="0.05" units="cm"/>
    </inkml:brush>
  </inkml:definitions>
  <inkml:trace contextRef="#ctx0" brushRef="#br0">134 24 6913 0 0,'0'-1'96'0'0,"0"1"0"0"0,0 0-1 0 0,-1 0 1 0 0,1-1 0 0 0,0 1-1 0 0,0 0 1 0 0,0 0-1 0 0,0-1 1 0 0,-1 1 0 0 0,1 0-1 0 0,0-1 1 0 0,0 1 0 0 0,0 0-1 0 0,0-1 1 0 0,0 1 0 0 0,0 0-1 0 0,0 0 1 0 0,0-1-1 0 0,0 1 1 0 0,0 0 0 0 0,0-1-1 0 0,0 1 1 0 0,0 0 0 0 0,0-1-1 0 0,0 1 1 0 0,0 0-1 0 0,1-1 1 0 0,-1 1 0 0 0,0 0-1 0 0,0 0 1 0 0,0-1 0 0 0,4-1 3037 0 0,-1 0-2626 0 0,4 0-256 0 0,-1 0 0 0 0,1 0 1 0 0,0 1-1 0 0,0 0 0 0 0,-1 0 1 0 0,1 1-1 0 0,0-1 1 0 0,0 1-1 0 0,0 1 0 0 0,7 1 1 0 0,-12-2-212 0 0,0 0 0 0 0,0 1 1 0 0,0-1-1 0 0,0 1 0 0 0,0-1 1 0 0,0 1-1 0 0,0 0 0 0 0,0 0 1 0 0,-1 0-1 0 0,1 0 0 0 0,0 0 1 0 0,-1 0-1 0 0,1 0 0 0 0,-1 1 1 0 0,1-1-1 0 0,-1 0 0 0 0,0 1 1 0 0,1 0-1 0 0,-1-1 0 0 0,0 1 0 0 0,0 0 1 0 0,0-1-1 0 0,0 1 0 0 0,0 0 1 0 0,-1 0-1 0 0,1 0 0 0 0,-1 0 1 0 0,1-1-1 0 0,-1 1 0 0 0,1 0 1 0 0,-1 0-1 0 0,0 0 0 0 0,0 0 1 0 0,0 0-1 0 0,0 0 0 0 0,0 0 1 0 0,-1 0-1 0 0,1 0 0 0 0,-1 0 1 0 0,0 3-1 0 0,-1 1 44 0 0,0-1 1 0 0,0 0-1 0 0,-1-1 1 0 0,0 1-1 0 0,0 0 1 0 0,0-1-1 0 0,0 0 1 0 0,0 1-1 0 0,-1-1 1 0 0,0 0-1 0 0,0-1 1 0 0,-7 6-1 0 0,5-5-25 0 0,1 0 1 0 0,0-1-1 0 0,-1 1 0 0 0,1-1 0 0 0,-1-1 0 0 0,0 1 0 0 0,0-1 0 0 0,0 0 0 0 0,0 0 0 0 0,-10 1 0 0 0,13-3-53 0 0,0-1 0 0 0,0 1 0 0 0,1 0 0 0 0,-1-1 0 0 0,0 1 0 0 0,1-1 0 0 0,-1 0-1 0 0,0 0 1 0 0,-2-2 0 0 0,3 3-96 0 0,1 0-1 0 0,0-1 1 0 0,0 0 0 0 0,0 1-1 0 0,0-1 1 0 0,0 0-1 0 0,0 1 1 0 0,0-1 0 0 0,0 0-1 0 0,0 0 1 0 0,1 0-1 0 0,-1 0 1 0 0,0 0-1 0 0,1 0 1 0 0,-1 0 0 0 0,0 0-1 0 0,1 0 1 0 0,-1 0-1 0 0,1 0 1 0 0,-1 0 0 0 0,1 0-1 0 0,-1-3 1 0 0,1 4 49 0 0,0 0 11 0 0,1 0 0 0 0,-1-1 0 0 0,0 1 0 0 0,0 0 0 0 0,0 0 1 0 0,0 0-1 0 0,0-1 0 0 0,0 1 0 0 0,0 0 0 0 0,1 0 0 0 0,-1 0 0 0 0,0 0 0 0 0,0-1 0 0 0,0 1 0 0 0,1 0 0 0 0,-1 0 1 0 0,0 0-1 0 0,0 0 0 0 0,0 0 0 0 0,1 0 0 0 0,-1 0 0 0 0,0 0 0 0 0,0 0 0 0 0,0-1 0 0 0,1 1 0 0 0,-1 0 1 0 0,0 0-1 0 0,0 0 0 0 0,1 0 0 0 0,-1 0 0 0 0,0 0 0 0 0,0 0 0 0 0,1 1 0 0 0,-1-1 0 0 0,0 0 0 0 0,0 0 0 0 0,0 0 1 0 0,1 0-1 0 0,-1 0 0 0 0,0 0 0 0 0,12 0-34 0 0,-1 1 0 0 0,1 0 0 0 0,-1 0 1 0 0,0 1-1 0 0,1 0 0 0 0,16 7 0 0 0,-21-7 62 0 0,0 1 0 0 0,0 0 0 0 0,-1 0-1 0 0,0 0 1 0 0,1 1 0 0 0,-1 0 0 0 0,0 0 0 0 0,-1 0 0 0 0,1 1 0 0 0,-1 0-1 0 0,0 0 1 0 0,6 7 0 0 0,-10-10 22 0 0,0 0 0 0 0,0 0 0 0 0,0 0 0 0 0,0 0 0 0 0,0 1 0 0 0,0-1-1 0 0,0 0 1 0 0,-1 0 0 0 0,1 0 0 0 0,-1 1 0 0 0,1-1 0 0 0,-1 0 0 0 0,0 1 0 0 0,0-1 0 0 0,0 0 0 0 0,-1 1 0 0 0,1-1-1 0 0,-1 4 1 0 0,0-2 100 0 0,-1-1 0 0 0,0 1 0 0 0,1 0 0 0 0,-1-1-1 0 0,-1 0 1 0 0,1 1 0 0 0,0-1 0 0 0,-1 0 0 0 0,1 0 0 0 0,-5 3-1 0 0,0 1 380 0 0,-1-1 0 0 0,0 0-1 0 0,-1-1 1 0 0,1 1-1 0 0,-1-2 1 0 0,0 1 0 0 0,-18 5-1 0 0,21-8-415 0 0,-1-1 0 0 0,1 0 0 0 0,0 0 0 0 0,-1 0 0 0 0,1-1 0 0 0,-1 0 0 0 0,1 0 0 0 0,-1-1 0 0 0,1 0 0 0 0,-1 0 0 0 0,1 0 0 0 0,0-1 0 0 0,-1 0 0 0 0,1 0 0 0 0,0-1 0 0 0,-9-5 0 0 0,10 6-233 0 0,1-1-1 0 0,-1-1 1 0 0,1 1-1 0 0,0-1 1 0 0,1 1-1 0 0,-1-1 1 0 0,0 0-1 0 0,1 0 1 0 0,0-1-1 0 0,0 1 1 0 0,0-1-1 0 0,1 1 1 0 0,-3-8-1 0 0,-2-9-7389 0 0</inkml:trace>
</inkml:ink>
</file>

<file path=ppt/ink/ink7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56.369"/>
    </inkml:context>
    <inkml:brush xml:id="br0">
      <inkml:brushProperty name="width" value="0.05" units="cm"/>
      <inkml:brushProperty name="height" value="0.05" units="cm"/>
    </inkml:brush>
  </inkml:definitions>
  <inkml:trace contextRef="#ctx0" brushRef="#br0">0 1 7834 0 0,'0'3'13949'0'0</inkml:trace>
</inkml:ink>
</file>

<file path=ppt/ink/ink7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56.751"/>
    </inkml:context>
    <inkml:brush xml:id="br0">
      <inkml:brushProperty name="width" value="0.05" units="cm"/>
      <inkml:brushProperty name="height" value="0.05" units="cm"/>
    </inkml:brush>
  </inkml:definitions>
  <inkml:trace contextRef="#ctx0" brushRef="#br0">1 0 15667 0 0,'0'0'2137'0'0,"1"0"-1982"0"0,-1 0-102 0 0</inkml:trace>
</inkml:ink>
</file>

<file path=ppt/ink/ink7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57.103"/>
    </inkml:context>
    <inkml:brush xml:id="br0">
      <inkml:brushProperty name="width" value="0.05" units="cm"/>
      <inkml:brushProperty name="height" value="0.05" units="cm"/>
    </inkml:brush>
  </inkml:definitions>
  <inkml:trace contextRef="#ctx0" brushRef="#br0">19 45 19812 0 0,'-8'-4'880'0'0,"4"2"177"0"0,1 0-841 0 0,2 1-216 0 0,-1 0 160 0 0,1-1 152 0 0,1 1-64 0 0,1-2-168 0 0,3 2 0 0 0,5-2 0 0 0,4-1-512 0 0,9-4-104 0 0,9-4-16 0 0</inkml:trace>
</inkml:ink>
</file>

<file path=ppt/ink/ink7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59.773"/>
    </inkml:context>
    <inkml:brush xml:id="br0">
      <inkml:brushProperty name="width" value="0.05" units="cm"/>
      <inkml:brushProperty name="height" value="0.05" units="cm"/>
    </inkml:brush>
  </inkml:definitions>
  <inkml:trace contextRef="#ctx0" brushRef="#br0">61 93 3681 0 0,'0'1'173'0'0,"0"-1"0"0"0,-1 1 0 0 0,1 0-1 0 0,-1-1 1 0 0,1 1 0 0 0,-1-1 0 0 0,1 1 0 0 0,-1-1 0 0 0,1 1 0 0 0,-1-1 0 0 0,0 0 0 0 0,1 1 0 0 0,-1-1 0 0 0,1 1 0 0 0,-1-1-1 0 0,0 0 1 0 0,0 0 0 0 0,1 1 0 0 0,-1-1 0 0 0,0 0 0 0 0,1 0 0 0 0,-1 0 0 0 0,0 0 0 0 0,0 0 0 0 0,1 0 0 0 0,-1 0 0 0 0,0 0-1 0 0,0 0 1 0 0,1 0 0 0 0,-1 0 0 0 0,0-1 0 0 0,1 1 0 0 0,-1 0 0 0 0,0-1 0 0 0,1 1 0 0 0,-1 0 0 0 0,0-1 0 0 0,1 1 0 0 0,-1 0-1 0 0,0-1 1 0 0,1 1 0 0 0,-1-1 0 0 0,0 0 0 0 0,0 0-29 0 0,0 0 0 0 0,0 0 0 0 0,0 0 0 0 0,0 0 0 0 0,0 0 0 0 0,1-1 0 0 0,-1 1 0 0 0,0 0 0 0 0,0 0 0 0 0,1-1 0 0 0,-1 1 0 0 0,1 0 0 0 0,-1-1 0 0 0,1 1 0 0 0,0 0 0 0 0,-1-1 0 0 0,1 1 0 0 0,0-1 0 0 0,0 1 0 0 0,0-1 0 0 0,0 1 0 0 0,0 0 0 0 0,1-3-1 0 0,-1 2-141 0 0,1 0 0 0 0,-1-1 0 0 0,1 1 0 0 0,0 0 0 0 0,0-1 0 0 0,0 1-1 0 0,0 0 1 0 0,0 0 0 0 0,1 0 0 0 0,-1 0 0 0 0,1 0 0 0 0,-1 0-1 0 0,1 0 1 0 0,0 1 0 0 0,-1-1 0 0 0,1 0 0 0 0,0 1 0 0 0,0 0-1 0 0,0-1 1 0 0,0 1 0 0 0,0 0 0 0 0,1 0 0 0 0,-1 0 0 0 0,0 0-1 0 0,0 1 1 0 0,1-1 0 0 0,-1 0 0 0 0,3 1 0 0 0,-2 0-41 0 0,0 0 0 0 0,0 1 0 0 0,0-1 0 0 0,-1 1 0 0 0,1 0 0 0 0,0 0 0 0 0,0 0 0 0 0,-1 0 0 0 0,1 0-1 0 0,-1 1 1 0 0,1-1 0 0 0,-1 1 0 0 0,0 0 0 0 0,1 0 0 0 0,-1 0 0 0 0,0 0 0 0 0,0 0 0 0 0,0 0 0 0 0,0 0 0 0 0,2 4 0 0 0,-3-4 70 0 0,0 1 1 0 0,1-1-1 0 0,-1 0 1 0 0,0 0-1 0 0,0 1 0 0 0,0-1 1 0 0,-1 1-1 0 0,1-1 0 0 0,0 0 1 0 0,-1 1-1 0 0,0 0 1 0 0,1-1-1 0 0,-1 1 0 0 0,0-1 1 0 0,-1 1-1 0 0,1-1 1 0 0,0 1-1 0 0,-1-1 0 0 0,1 1 1 0 0,-1-1-1 0 0,0 1 0 0 0,0-1 1 0 0,-1 4-1 0 0,0-4 53 0 0,1 0 0 0 0,-1 1 0 0 0,0-1 0 0 0,0 0 0 0 0,0 0 0 0 0,0 0 0 0 0,0 0 0 0 0,0 0 0 0 0,0-1 0 0 0,-1 1 0 0 0,1 0 0 0 0,-1-1 0 0 0,1 0 0 0 0,-1 0-1 0 0,0 0 1 0 0,1 0 0 0 0,-1 0 0 0 0,0 0 0 0 0,0-1 0 0 0,1 1 0 0 0,-1-1 0 0 0,0 0 0 0 0,0 0 0 0 0,0 0 0 0 0,0 0 0 0 0,1 0 0 0 0,-1-1 0 0 0,0 1 0 0 0,0-1 0 0 0,0 0 0 0 0,-4-2 0 0 0,4 2-2 0 0,1 0 1 0 0,-1 0 0 0 0,1-1-1 0 0,-1 1 1 0 0,1-1 0 0 0,-1 1-1 0 0,1-1 1 0 0,0 0 0 0 0,0 0-1 0 0,-1 0 1 0 0,2-1 0 0 0,-1 1-1 0 0,0 0 1 0 0,0-1 0 0 0,1 1-1 0 0,-1-1 1 0 0,1 0 0 0 0,0 1-1 0 0,0-1 1 0 0,0 0 0 0 0,0 0-1 0 0,0 0 1 0 0,1 1 0 0 0,-1-1-1 0 0,1 0 1 0 0,0 0 0 0 0,0 0-1 0 0,0 0 1 0 0,0 0 0 0 0,1-4-1 0 0,0 3-99 0 0,1 1-1 0 0,-1-1 0 0 0,1 1 1 0 0,0 0-1 0 0,0 0 0 0 0,0 0 1 0 0,0 0-1 0 0,1 0 0 0 0,-1 0 1 0 0,1 1-1 0 0,-1-1 0 0 0,1 1 1 0 0,0-1-1 0 0,4-1 1 0 0,-5 2 2 0 0,0 1 1 0 0,0-1 0 0 0,0 1 0 0 0,1 0-1 0 0,-1-1 1 0 0,0 1 0 0 0,1 0 0 0 0,0 1-1 0 0,-1-1 1 0 0,1 0 0 0 0,-1 1 0 0 0,1-1-1 0 0,0 1 1 0 0,-1 0 0 0 0,1 0 0 0 0,0 0 0 0 0,-1 0-1 0 0,1 0 1 0 0,5 2 0 0 0,-7-2 16 0 0,1 1 0 0 0,0 0 0 0 0,-1 0 0 0 0,1 0 0 0 0,0 0 0 0 0,-1 0-1 0 0,1 0 1 0 0,-1 0 0 0 0,0 1 0 0 0,1-1 0 0 0,-1 0 0 0 0,0 1 0 0 0,0-1 0 0 0,1 1 0 0 0,-1-1 0 0 0,-1 1 0 0 0,1 0 0 0 0,0 0 0 0 0,0-1 0 0 0,-1 1 0 0 0,1 0 0 0 0,-1 0 0 0 0,1 0 0 0 0,-1-1 0 0 0,0 1-1 0 0,1 0 1 0 0,-1 0 0 0 0,0 0 0 0 0,-1 0 0 0 0,1 0 0 0 0,0 0 0 0 0,0 0 0 0 0,-1-1 0 0 0,1 1 0 0 0,-1 0 0 0 0,1 0 0 0 0,-1-1 0 0 0,0 1 0 0 0,0 0 0 0 0,0 0 0 0 0,0-1 0 0 0,0 1 0 0 0,-2 1 0 0 0,2-1 56 0 0,-1 1 1 0 0,0-1 0 0 0,0 0 0 0 0,0 1 0 0 0,0-1 0 0 0,0 0 0 0 0,-1 0-1 0 0,1 0 1 0 0,0-1 0 0 0,-1 1 0 0 0,0 0 0 0 0,1-1 0 0 0,-1 0 0 0 0,0 0-1 0 0,0 0 1 0 0,0 0 0 0 0,1 0 0 0 0,-1 0 0 0 0,0-1 0 0 0,0 1 0 0 0,0-1-1 0 0,0 0 1 0 0,0 0 0 0 0,0 0 0 0 0,0 0 0 0 0,0-1 0 0 0,-5 0 0 0 0,7 0-42 0 0,0 1 0 0 0,0 0 0 0 0,0 0 0 0 0,0-1 0 0 0,0 1 1 0 0,0-1-1 0 0,0 1 0 0 0,0-1 0 0 0,1 1 0 0 0,-1-1 0 0 0,0 0 1 0 0,0 1-1 0 0,0-1 0 0 0,1 0 0 0 0,-1 0 0 0 0,0 0 1 0 0,1 1-1 0 0,-1-1 0 0 0,0 0 0 0 0,1 0 0 0 0,-1 0 0 0 0,1 0 1 0 0,0 0-1 0 0,-1 0 0 0 0,1 0 0 0 0,0 0 0 0 0,-1 0 0 0 0,1 0 1 0 0,0-2-1 0 0,0 1-13 0 0,1 0 1 0 0,-1 0-1 0 0,1 1 0 0 0,0-1 1 0 0,0 0-1 0 0,-1 1 0 0 0,1-1 1 0 0,0 0-1 0 0,0 1 1 0 0,1-1-1 0 0,-1 1 0 0 0,0-1 1 0 0,0 1-1 0 0,1 0 0 0 0,1-2 1 0 0,0 1-22 0 0,0 0 0 0 0,-1 0 1 0 0,1 0-1 0 0,0 1 0 0 0,0-1 1 0 0,0 1-1 0 0,0 0 0 0 0,0 0 1 0 0,5-1-1 0 0,-7 2 10 0 0,0-1-1 0 0,0 1 1 0 0,0 0-1 0 0,0 0 1 0 0,0 0-1 0 0,1 0 1 0 0,-1 0-1 0 0,0 0 1 0 0,0 0-1 0 0,0 0 1 0 0,0 1-1 0 0,0-1 1 0 0,0 0-1 0 0,0 1 1 0 0,0-1-1 0 0,0 1 1 0 0,0-1-1 0 0,0 1 1 0 0,0-1-1 0 0,0 1 1 0 0,0 0-1 0 0,0-1 1 0 0,0 1 0 0 0,0 0-1 0 0,0 1 1 0 0,0-1-32 0 0,-1 0 1 0 0,0-1 0 0 0,0 1-1 0 0,0 0 1 0 0,0 0 0 0 0,1-1-1 0 0,-1 1 1 0 0,0 0 0 0 0,0 0-1 0 0,-1 0 1 0 0,1-1 0 0 0,0 1-1 0 0,0 0 1 0 0,0 0 0 0 0,0-1-1 0 0,-1 1 1 0 0,1 0 0 0 0,0 0-1 0 0,-1-1 1 0 0,1 1 0 0 0,-1 0-1 0 0,1-1 1 0 0,0 1 0 0 0,-1-1-1 0 0,1 1 1 0 0,-1 0 0 0 0,0-1-1 0 0,1 1 1 0 0,-1-1 0 0 0,1 0-1 0 0,-1 1 1 0 0,0-1 0 0 0,0 1-1 0 0,1-1 1 0 0,-1 0 0 0 0,0 1-1 0 0,1-1 1 0 0,-2 0 0 0 0</inkml:trace>
</inkml:ink>
</file>

<file path=ppt/ink/ink7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0.713"/>
    </inkml:context>
    <inkml:brush xml:id="br0">
      <inkml:brushProperty name="width" value="0.05" units="cm"/>
      <inkml:brushProperty name="height" value="0.05" units="cm"/>
    </inkml:brush>
  </inkml:definitions>
  <inkml:trace contextRef="#ctx0" brushRef="#br0">58 77 5529 0 0,'0'0'423'0'0,"27"-9"474"0"0,-28 9-773 0 0,0 0-1 0 0,-1 0 1 0 0,1 1-1 0 0,0-1 0 0 0,0 0 1 0 0,0 1-1 0 0,0-1 1 0 0,0 1-1 0 0,-1-1 0 0 0,1 1 1 0 0,0-1-1 0 0,0 1 1 0 0,0 0-1 0 0,0-1 0 0 0,1 1 1 0 0,-1 0-1 0 0,0 0 0 0 0,0 0 1 0 0,0 0-1 0 0,1 0 1 0 0,-1 0-1 0 0,0 0 0 0 0,1 0 1 0 0,-1 0-1 0 0,1 0 1 0 0,-1 0-1 0 0,1 0 0 0 0,0 0 1 0 0,-1 1-1 0 0,1-1 1 0 0,0 0-1 0 0,0 0 0 0 0,0 0 1 0 0,0 1-1 0 0,0-1 0 0 0,0 0 1 0 0,0 0-1 0 0,0 0 1 0 0,0 1-1 0 0,1-1 0 0 0,-1 0 1 0 0,0 0-1 0 0,1 0 1 0 0,-1 0-1 0 0,1 0 0 0 0,-1 0 1 0 0,1 1-1 0 0,0-1 1 0 0,-1-1-1 0 0,1 1 0 0 0,0 0 1 0 0,0 0-1 0 0,0 0 0 0 0,-1 0 1 0 0,1 0-1 0 0,0-1 1 0 0,0 1-1 0 0,0 0 0 0 0,0-1 1 0 0,1 1-1 0 0,-1-1 1 0 0,0 1-1 0 0,0-1 0 0 0,0 0 1 0 0,0 1-1 0 0,0-1 1 0 0,1 0-1 0 0,0 0 0 0 0,-5 0-33 0 0,0 0 0 0 0,1 0 0 0 0,-1-1-1 0 0,0 1 1 0 0,1-1 0 0 0,-1 0 0 0 0,0 1 0 0 0,1-1-1 0 0,-1-1 1 0 0,1 1 0 0 0,-1 0 0 0 0,1-1 0 0 0,-1 1-1 0 0,1-1 1 0 0,0 1 0 0 0,0-1 0 0 0,0 0-1 0 0,0 0 1 0 0,0 0 0 0 0,0 0 0 0 0,1-1 0 0 0,-1 1-1 0 0,1 0 1 0 0,-1-1 0 0 0,1 1 0 0 0,0-1 0 0 0,0 1-1 0 0,0-1 1 0 0,0 0 0 0 0,0 1 0 0 0,0-5 0 0 0,1 4-125 0 0,0 1 1 0 0,-1-1-1 0 0,1 1 1 0 0,0 0 0 0 0,1-1-1 0 0,-1 1 1 0 0,0-1-1 0 0,1 1 1 0 0,-1-1-1 0 0,1 1 1 0 0,0 0 0 0 0,0 0-1 0 0,0-1 1 0 0,0 1-1 0 0,0 0 1 0 0,0 0 0 0 0,1 0-1 0 0,-1 0 1 0 0,0 0-1 0 0,1 0 1 0 0,0 0 0 0 0,0 1-1 0 0,-1-1 1 0 0,1 0-1 0 0,0 1 1 0 0,0 0 0 0 0,0-1-1 0 0,1 1 1 0 0,-1 0-1 0 0,0 0 1 0 0,0 0 0 0 0,1 0-1 0 0,-1 1 1 0 0,0-1-1 0 0,1 1 1 0 0,2-1 0 0 0,-1 1 20 0 0,1 0-1 0 0,-1 0 1 0 0,0 0 0 0 0,1 0 0 0 0,-1 1 0 0 0,0 0 0 0 0,1 0 0 0 0,-1 0 0 0 0,0 0 0 0 0,0 1 0 0 0,0-1 0 0 0,0 1 0 0 0,0 0-1 0 0,0 0 1 0 0,-1 1 0 0 0,1-1 0 0 0,3 4 0 0 0,-5-4 19 0 0,0-1 0 0 0,-1 1 1 0 0,1-1-1 0 0,-1 1 0 0 0,1 0 0 0 0,-1 0 0 0 0,0-1 0 0 0,0 1 0 0 0,0 0 0 0 0,0 0 0 0 0,0 0 1 0 0,0 0-1 0 0,-1 0 0 0 0,1 0 0 0 0,-1 1 0 0 0,1-1 0 0 0,-1 0 0 0 0,0 0 0 0 0,0 0 1 0 0,1 0-1 0 0,-2 1 0 0 0,1-1 0 0 0,0 0 0 0 0,0 0 0 0 0,-1 0 0 0 0,1 0 0 0 0,-1 0 1 0 0,0 1-1 0 0,0-1 0 0 0,1 0 0 0 0,-1 0 0 0 0,-1-1 0 0 0,1 1 0 0 0,0 0 0 0 0,0 0 0 0 0,-2 1 1 0 0,-1 1 142 0 0,1-1 0 0 0,-1 1 0 0 0,0-1 1 0 0,0-1-1 0 0,0 1 0 0 0,-1 0 1 0 0,1-1-1 0 0,-1 0 0 0 0,1 0 0 0 0,-1 0 1 0 0,1-1-1 0 0,-1 1 0 0 0,0-1 0 0 0,0 0 1 0 0,-5 0-1 0 0,6 0-25 0 0,1-1 0 0 0,-1 0-1 0 0,0 0 1 0 0,1 0 0 0 0,-1 0 0 0 0,0 0 0 0 0,0-1 0 0 0,1 0-1 0 0,-1 1 1 0 0,1-1 0 0 0,-1-1 0 0 0,1 1 0 0 0,-1 0 0 0 0,1-1-1 0 0,0 0 1 0 0,-1 0 0 0 0,1 0 0 0 0,0 0 0 0 0,0 0 0 0 0,-4-5-1 0 0,7 7-110 0 0,0 0-1 0 0,-1-1 0 0 0,1 1 0 0 0,0 0 0 0 0,0-1 1 0 0,-1 1-1 0 0,1-1 0 0 0,0 1 0 0 0,0-1 1 0 0,0 1-1 0 0,-1-1 0 0 0,1 1 0 0 0,0-1 0 0 0,0 1 1 0 0,0 0-1 0 0,0-1 0 0 0,0 1 0 0 0,0-1 1 0 0,0 1-1 0 0,0-1 0 0 0,0 1 0 0 0,0-1 0 0 0,1 1 1 0 0,-1-1-1 0 0,0 1 0 0 0,0-1 0 0 0,0 1 1 0 0,0 0-1 0 0,1-2 0 0 0,13-9-49 0 0,20 1-215 0 0,-32 9 243 0 0,1 1 1 0 0,-1 0-1 0 0,1 0 1 0 0,-1 0-1 0 0,1 0 1 0 0,-1 0-1 0 0,0 0 1 0 0,1 1-1 0 0,-1-1 1 0 0,1 1-1 0 0,-1 0 1 0 0,0 0-1 0 0,0 0 1 0 0,1 0-1 0 0,-1 0 1 0 0,0 0-1 0 0,0 0 1 0 0,0 1-1 0 0,0-1 1 0 0,0 1-1 0 0,0-1 1 0 0,-1 1-1 0 0,3 2 1 0 0,-28 0 481 0 0,20-4-361 0 0,-37-2 602 0 0,39 2-704 0 0,0 0 1 0 0,-1 0 0 0 0,1-1 0 0 0,0 1-1 0 0,0-1 1 0 0,0 1 0 0 0,0-1 0 0 0,0 0 0 0 0,0 0-1 0 0,0 0 1 0 0,1 0 0 0 0,-1 0 0 0 0,0-1-1 0 0,0 1 1 0 0,-2-3 0 0 0,4 0-1257 0 0</inkml:trace>
</inkml:ink>
</file>

<file path=ppt/ink/ink7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1.988"/>
    </inkml:context>
    <inkml:brush xml:id="br0">
      <inkml:brushProperty name="width" value="0.05" units="cm"/>
      <inkml:brushProperty name="height" value="0.05" units="cm"/>
    </inkml:brush>
  </inkml:definitions>
  <inkml:trace contextRef="#ctx0" brushRef="#br0">121 57 2761 0 0,'-6'0'719'0'0,"-17"2"2160"0"0,23-2-2682 0 0,-1 0 0 0 0,1 0 0 0 0,-1 0 0 0 0,1 0 0 0 0,-1 0 0 0 0,1 0 0 0 0,-1 0 0 0 0,1 0 0 0 0,-1 0 0 0 0,1 0 0 0 0,-1 0 0 0 0,1-1 0 0 0,0 1 0 0 0,-1 0 0 0 0,1 0 0 0 0,-1 0 0 0 0,1-1 0 0 0,-1 1 0 0 0,1 0 0 0 0,0-1 0 0 0,-1 1 0 0 0,1 0 0 0 0,0-1 0 0 0,-1 1 0 0 0,1 0 0 0 0,0-1 0 0 0,-1 1 0 0 0,1-1 0 0 0,0 1 0 0 0,0 0 0 0 0,0-1 0 0 0,-1 1 0 0 0,1-2 1385 0 0,3-1-1517 0 0,1-2-78 0 0,0 1 0 0 0,1 1 0 0 0,0-1 0 0 0,-1 1 0 0 0,1-1 0 0 0,0 1 0 0 0,1 1 1 0 0,-1-1-1 0 0,0 1 0 0 0,10-3 0 0 0,-13 4-9 0 0,0 1 1 0 0,1 0-1 0 0,-1-1 1 0 0,0 1-1 0 0,0 0 1 0 0,0 0 0 0 0,0 0-1 0 0,0 0 1 0 0,0 1-1 0 0,1-1 1 0 0,-1 0-1 0 0,0 1 1 0 0,0 0-1 0 0,0-1 1 0 0,0 1-1 0 0,0 0 1 0 0,0 0-1 0 0,0 0 1 0 0,-1 0 0 0 0,1 0-1 0 0,0 1 1 0 0,-1-1-1 0 0,1 0 1 0 0,0 1-1 0 0,-1 0 1 0 0,0-1-1 0 0,1 1 1 0 0,-1 0-1 0 0,0-1 1 0 0,0 1 0 0 0,0 0-1 0 0,0 0 1 0 0,0 0-1 0 0,0 0 1 0 0,0 3-1 0 0,0-2 108 0 0,0 0 0 0 0,0 0 0 0 0,0 0-1 0 0,-1 0 1 0 0,0 0 0 0 0,1 0 0 0 0,-1 1 0 0 0,0-1-1 0 0,0 0 1 0 0,-1 0 0 0 0,1 0 0 0 0,-1 1 0 0 0,1-1-1 0 0,-1 0 1 0 0,0 0 0 0 0,0 0 0 0 0,-1 0 0 0 0,1 0-1 0 0,0-1 1 0 0,-1 1 0 0 0,0 0 0 0 0,0 0 0 0 0,0-1-1 0 0,0 0 1 0 0,0 1 0 0 0,0-1 0 0 0,0 0 0 0 0,-1 0-1 0 0,0 0 1 0 0,1 0 0 0 0,-1 0 0 0 0,0-1-1 0 0,-5 3 1 0 0,3-1 58 0 0,-1-1-1 0 0,1 1 1 0 0,-1-1-1 0 0,0-1 1 0 0,0 1-1 0 0,0-1 1 0 0,0 0-1 0 0,0 0 1 0 0,0-1-1 0 0,0 0 1 0 0,0 0-1 0 0,0 0 1 0 0,0-1-1 0 0,0 0 1 0 0,0 0-1 0 0,0 0 1 0 0,-7-3-1 0 0,9 2-116 0 0,0 0 0 0 0,0 0 0 0 0,0-1 0 0 0,0 1 0 0 0,1-1 0 0 0,-1 0 0 0 0,1 0-1 0 0,0 0 1 0 0,0 0 0 0 0,-6-8 0 0 0,8 10-49 0 0,0-1 0 0 0,1 0 0 0 0,-1 1 0 0 0,0-1 1 0 0,0 1-1 0 0,1-1 0 0 0,-1 0 0 0 0,1 0 0 0 0,0 1 0 0 0,-1-1 0 0 0,1 0 0 0 0,0 0 0 0 0,0 1 0 0 0,0-1 0 0 0,0 0 0 0 0,1 0 0 0 0,-1 1 0 0 0,0-1 0 0 0,1 0 0 0 0,-1 1 0 0 0,1-1 0 0 0,-1 0 1 0 0,1 1-1 0 0,0-1 0 0 0,0 0 0 0 0,0 1 0 0 0,0 0 0 0 0,0-1 0 0 0,0 1 0 0 0,2-2 0 0 0,4-6-88 0 0,1 1 0 0 0,1 1 1 0 0,15-12-1 0 0,-22 17 104 0 0,0 0 0 0 0,0 1 0 0 0,1 0 0 0 0,-1-1 0 0 0,1 1 0 0 0,-1 0 0 0 0,1 0 0 0 0,-1 0 0 0 0,1 0 0 0 0,0 1 0 0 0,0-1 0 0 0,-1 1 0 0 0,1-1 0 0 0,0 1 0 0 0,0 0 0 0 0,-1 0 0 0 0,1 0 0 0 0,0 1 0 0 0,0-1 0 0 0,5 2 0 0 0,-6 0-6 0 0,0-1 1 0 0,0 1 0 0 0,1 0 0 0 0,-1 0-1 0 0,0 0 1 0 0,0 0 0 0 0,-1 0 0 0 0,1 0-1 0 0,0 1 1 0 0,-1-1 0 0 0,1 1 0 0 0,-1-1-1 0 0,0 1 1 0 0,0-1 0 0 0,0 1 0 0 0,0 0-1 0 0,0 0 1 0 0,-1-1 0 0 0,1 1 0 0 0,-1 0-1 0 0,0 0 1 0 0,0 3 0 0 0,1-2 28 0 0,-1 0 1 0 0,0 0 0 0 0,0 0-1 0 0,-1 0 1 0 0,1 0 0 0 0,-1 0-1 0 0,0 0 1 0 0,0-1 0 0 0,0 1 0 0 0,0 0-1 0 0,-1 0 1 0 0,1-1 0 0 0,-1 1-1 0 0,0-1 1 0 0,-4 6 0 0 0,5-8 15 0 0,0 0 0 0 0,0 1 0 0 0,-1-1 0 0 0,1 0 0 0 0,0 0 0 0 0,0 0 0 0 0,-1 0 1 0 0,1 0-1 0 0,-1 0 0 0 0,1 0 0 0 0,-1 0 0 0 0,1-1 0 0 0,-1 1 0 0 0,1-1 0 0 0,-1 1 1 0 0,0-1-1 0 0,1 1 0 0 0,-1-1 0 0 0,0 0 0 0 0,1 0 0 0 0,-1 0 0 0 0,0 0 0 0 0,0 0 1 0 0,1 0-1 0 0,-1 0 0 0 0,0-1 0 0 0,1 1 0 0 0,-1-1 0 0 0,1 1 0 0 0,-1-1 0 0 0,0 0 1 0 0,-1 0-1 0 0,1-1-51 0 0,0 0 1 0 0,1 0-1 0 0,-1 1 1 0 0,0-1-1 0 0,1 0 1 0 0,-1-1-1 0 0,1 1 1 0 0,0 0-1 0 0,0 0 1 0 0,0-1-1 0 0,0 1 1 0 0,0 0-1 0 0,0-1 1 0 0,0 1-1 0 0,1-1 1 0 0,0 1-1 0 0,-1-1 1 0 0,1 1-1 0 0,0-1 1 0 0,0-4-1 0 0,1 3-95 0 0,0 0 0 0 0,0 0 0 0 0,0 1 0 0 0,0-1 0 0 0,1 0 0 0 0,0 0-1 0 0,0 1 1 0 0,0-1 0 0 0,0 1 0 0 0,0-1 0 0 0,1 1 0 0 0,-1 0 0 0 0,1 0 0 0 0,0 0 0 0 0,0 0 0 0 0,5-3 0 0 0,-7 5 74 0 0,0 0 0 0 0,0 0 1 0 0,0 0-1 0 0,1 0 1 0 0,-1 1-1 0 0,0-1 0 0 0,1 0 1 0 0,-1 1-1 0 0,0-1 1 0 0,1 1-1 0 0,-1-1 0 0 0,1 1 1 0 0,-1 0-1 0 0,0 0 1 0 0,1-1-1 0 0,-1 1 0 0 0,1 0 1 0 0,-1 0-1 0 0,1 0 1 0 0,-1 1-1 0 0,1-1 0 0 0,-1 0 1 0 0,1 1-1 0 0,-1-1 1 0 0,1 1-1 0 0,-1-1 0 0 0,0 1 1 0 0,1-1-1 0 0,-1 1 1 0 0,0 0-1 0 0,0 0 0 0 0,1 0 1 0 0,-1 0-1 0 0,0 0 0 0 0,0 0 1 0 0,0 0-1 0 0,0 0 1 0 0,0 0-1 0 0,0 0 0 0 0,-1 0 1 0 0,1 1-1 0 0,0-1 1 0 0,0 0-1 0 0,-1 1 0 0 0,1-1 1 0 0,0 2-1 0 0,-1-2 125 0 0,1 0 1 0 0,-1 0-1 0 0,1 1 0 0 0,-1-1 0 0 0,0 0 0 0 0,1 0 0 0 0,-1 0 0 0 0,0 1 1 0 0,0-1-1 0 0,0 0 0 0 0,0 0 0 0 0,0 1 0 0 0,0-1 0 0 0,0 0 1 0 0,0 0-1 0 0,0 1 0 0 0,0-1 0 0 0,-1 0 0 0 0,1 0 0 0 0,-1 0 0 0 0,1 0 1 0 0,-1 1-1 0 0,1-1 0 0 0,-1 0 0 0 0,0 0 0 0 0,1 0 0 0 0,-1 0 1 0 0,0 0-1 0 0,0 0 0 0 0,0-1 0 0 0,0 1 0 0 0,0 0 0 0 0,0 0 0 0 0,0-1 1 0 0,0 1-1 0 0,0 0 0 0 0,0-1 0 0 0,0 1 0 0 0,0-1 0 0 0,0 1 1 0 0,-2-1-1 0 0,-1 2 220 0 0,0-1 0 0 0,0-1 0 0 0,0 1 0 0 0,0 0 0 0 0,-1-1 0 0 0,1 0 0 0 0,0 0 0 0 0,0 0 0 0 0,0-1 0 0 0,0 1 0 0 0,-6-3 0 0 0,9 3-272 0 0,-1-6 85 0 0,2 6-229 0 0,2-3-377 0 0,0 0 536 0 0,20-20-1112 0 0,-22 22 1043 0 0,1 1-1 0 0,-1-1 1 0 0,1 1-1 0 0,-1 0 1 0 0,1-1-1 0 0,0 1 1 0 0,-1-1-1 0 0,1 1 1 0 0,0 0-1 0 0,-1 0 1 0 0,1-1-1 0 0,0 1 1 0 0,-1 0-1 0 0,1 0 1 0 0,0 0-1 0 0,-1 0 1 0 0,1 0-1 0 0,0 0 1 0 0,0 0-1 0 0,-1 0 1 0 0,1 0-1 0 0,0 0 1 0 0,0 0-1 0 0,-1 0 1 0 0,1 0-1 0 0,0 1 1 0 0,-1-1-1 0 0,1 0 1 0 0,0 1-1 0 0,-1-1 1 0 0,1 0-1 0 0,0 1 1 0 0,-1-1-1 0 0,1 1 1 0 0,-1-1-1 0 0,1 1 1 0 0,-1-1-1 0 0,1 1 1 0 0,-1-1-1 0 0,1 1 1 0 0,0 0-1 0 0,9 15-1441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0.241"/>
    </inkml:context>
    <inkml:brush xml:id="br0">
      <inkml:brushProperty name="width" value="0.05" units="cm"/>
      <inkml:brushProperty name="height" value="0.05" units="cm"/>
    </inkml:brush>
  </inkml:definitions>
  <inkml:trace contextRef="#ctx0" brushRef="#br0">0 1 10594 0 0,'0'0'2521'0'0,"0"1"-2033"0"0,2-1-376 0 0,0 1-112 0 0,2 1 64 0 0,20 8-320 0 0,-11-4 104 0 0,3-1 0 0 0,2-3 152 0 0</inkml:trace>
</inkml:ink>
</file>

<file path=ppt/ink/ink7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17.294"/>
    </inkml:context>
    <inkml:brush xml:id="br0">
      <inkml:brushProperty name="width" value="0.05" units="cm"/>
      <inkml:brushProperty name="height" value="0.05" units="cm"/>
    </inkml:brush>
  </inkml:definitions>
  <inkml:trace contextRef="#ctx0" brushRef="#br0">23 0 3225 0 0,'-23'3'16575'0'0,"37"-3"-15084"0"0,22 2-1332 0 0,53 9-1 0 0,-68-7-298 0 0,1-1 0 0 0,0 0 0 0 0,-1-2 0 0 0,1 0 0 0 0,0-2 0 0 0,35-5 0 0 0,-47 3-4851 0 0,-1-1-1724 0 0</inkml:trace>
</inkml:ink>
</file>

<file path=ppt/ink/ink7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17.657"/>
    </inkml:context>
    <inkml:brush xml:id="br0">
      <inkml:brushProperty name="width" value="0.05" units="cm"/>
      <inkml:brushProperty name="height" value="0.05" units="cm"/>
    </inkml:brush>
  </inkml:definitions>
  <inkml:trace contextRef="#ctx0" brushRef="#br0">1 54 3681 0 0,'49'-3'3369'0'0,"0"-3"-1"0"0,-1-2 1 0 0,57-16 0 0 0,-68 11-3369 0 0</inkml:trace>
</inkml:ink>
</file>

<file path=ppt/ink/ink7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56.894"/>
    </inkml:context>
    <inkml:brush xml:id="br0">
      <inkml:brushProperty name="width" value="0.05" units="cm"/>
      <inkml:brushProperty name="height" value="0.05" units="cm"/>
    </inkml:brush>
  </inkml:definitions>
  <inkml:trace contextRef="#ctx0" brushRef="#br0">43 71 3681 0 0,'0'0'865'0'0,"4"-7"4271"0"0,18-9-4868 0 0,11-8 103 0 0,-24 15-238 0 0,-9 9-132 0 0,0 0 0 0 0,0 0 0 0 0,0 0 0 0 0,0 0-1 0 0,0 0 1 0 0,0 0 0 0 0,0 0 0 0 0,0 0 0 0 0,0-1 0 0 0,0 1 0 0 0,0 0-1 0 0,0 0 1 0 0,0 0 0 0 0,0 0 0 0 0,0 0 0 0 0,0 0 0 0 0,0 0 0 0 0,0 0-1 0 0,0-1 1 0 0,0 1 0 0 0,0 0 0 0 0,0 0 0 0 0,0 0 0 0 0,0 0-1 0 0,0 0 1 0 0,0 0 0 0 0,0 0 0 0 0,0 0 0 0 0,0 0 0 0 0,0-1 0 0 0,0 1-1 0 0,0 0 1 0 0,0 0 0 0 0,0 0 0 0 0,0 0 0 0 0,0 0 0 0 0,0 0 0 0 0,0 0-1 0 0,-1 0 1 0 0,1 0 0 0 0,0 0 0 0 0,0 0 0 0 0,0 0 0 0 0,0 0 0 0 0,0-1-1 0 0,0 1 1 0 0,0 0 0 0 0,0 0 0 0 0,0 0 0 0 0,-1 0 0 0 0,1 0 0 0 0,0 0-1 0 0,0 0 1 0 0,0 0 0 0 0,0 0 0 0 0,0 0 0 0 0,0 0 0 0 0,0 0 0 0 0,-1 0-1 0 0,1 0 1 0 0,-92-3-18 0 0,77 1-19 0 0,16 0-5 0 0,14 0-21 0 0,-15 2 61 0 0,41 0-27 0 0,-1-1 5 0 0,81 2-57 0 0,-114-1 61 0 0,0 1-1 0 0,1 0 0 0 0,-1 1 1 0 0,0-1-1 0 0,0 1 1 0 0,0 1-1 0 0,0-1 0 0 0,-1 1 1 0 0,1 0-1 0 0,-1 1 1 0 0,1-1-1 0 0,-1 1 1 0 0,0 1-1 0 0,-1-1 0 0 0,1 1 1 0 0,-1 0-1 0 0,0 0 1 0 0,0 1-1 0 0,0-1 0 0 0,5 10 1 0 0,-7-9 261 0 0,1 0 0 0 0,-2 0 1 0 0,1 0-1 0 0,-1 0 0 0 0,0 0 1 0 0,0 1-1 0 0,-1-1 0 0 0,0 1 0 0 0,0-1 1 0 0,0 1-1 0 0,-1 0 0 0 0,0-1 0 0 0,0 1 1 0 0,-1-1-1 0 0,0 1 0 0 0,0 0 1 0 0,0-1-1 0 0,-1 0 0 0 0,0 1 0 0 0,0-1 1 0 0,-1 0-1 0 0,-5 11 0 0 0,2-7 117 0 0,0 0 0 0 0,-1-1 0 0 0,0 0 0 0 0,0 0 0 0 0,-1 0 0 0 0,-1-1 0 0 0,1 0 0 0 0,-1 0 0 0 0,0-1 0 0 0,-15 8 0 0 0,12-8-190 0 0,-1-1 0 0 0,0-1 1 0 0,0 0-1 0 0,0-1 1 0 0,-1 0-1 0 0,0-1 1 0 0,1 0-1 0 0,-20 0 0 0 0,31-3-123 0 0,-15 2-2 0 0,16-2-44 0 0,1 0 0 0 0,-1 0 1 0 0,1 0-1 0 0,0 0 0 0 0,-1 0 1 0 0,1 0-1 0 0,-1 0 0 0 0,1 0 1 0 0,-1 0-1 0 0,1 0 0 0 0,0 0 1 0 0,-1 0-1 0 0,1 0 0 0 0,-1 0 1 0 0,1-1-1 0 0,0 1 0 0 0,-1 0 1 0 0,1 0-1 0 0,-1 0 0 0 0,1-1 1 0 0,0 1-1 0 0,-1 0 0 0 0,1 0 1 0 0,0-1-1 0 0,0 1 0 0 0,-1 0 1 0 0,1-1-1 0 0,-1 0 684 0 0,12 0-737 0 0,0 0 0 0 0,21-7 0 0 0,-3 2 38 0 0,51-6-99 0 0,-51 10-174 0 0,-1-3 1 0 0,1 0-1 0 0,-1-1 0 0 0,47-18 0 0 0,-62 18-6833 0 0</inkml:trace>
</inkml:ink>
</file>

<file path=ppt/ink/ink7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57.258"/>
    </inkml:context>
    <inkml:brush xml:id="br0">
      <inkml:brushProperty name="width" value="0.05" units="cm"/>
      <inkml:brushProperty name="height" value="0.05" units="cm"/>
    </inkml:brush>
  </inkml:definitions>
  <inkml:trace contextRef="#ctx0" brushRef="#br0">0 1 5529 0 0,'0'0'903'0'0,"2"12"4696"0"0,14 45-3579 0 0,-7-28-854 0 0,6 38-1 0 0,-15-45-1242 0 0,0-10 23 0 0</inkml:trace>
</inkml:ink>
</file>

<file path=ppt/ink/ink7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59.436"/>
    </inkml:context>
    <inkml:brush xml:id="br0">
      <inkml:brushProperty name="width" value="0.05" units="cm"/>
      <inkml:brushProperty name="height" value="0.05" units="cm"/>
    </inkml:brush>
  </inkml:definitions>
  <inkml:trace contextRef="#ctx0" brushRef="#br0">207 1 7834 0 0,'0'0'809'0'0,"1"0"-695"0"0,-12 5 8102 0 0,0 9-5715 0 0,-8 20-3286 0 0,14-26 1776 0 0,-26 52-988 0 0,3 0 1 0 0,-21 67-1 0 0,35-84-54 0 0,3 0-1 0 0,1 1 1 0 0,2 0 0 0 0,-2 47-1 0 0,9-81 32 0 0,1 0-1 0 0,0 0 0 0 0,1 0 0 0 0,0 0 0 0 0,1 0 0 0 0,0 0 1 0 0,0 0-1 0 0,1-1 0 0 0,6 16 0 0 0,-7-22 15 0 0,-1 0 0 0 0,1 0 0 0 0,0 0-1 0 0,0 0 1 0 0,0-1 0 0 0,1 1 0 0 0,-1-1 0 0 0,0 1 0 0 0,1-1 0 0 0,0 0-1 0 0,-1 0 1 0 0,1 0 0 0 0,0 0 0 0 0,0 0 0 0 0,0-1 0 0 0,0 1-1 0 0,1-1 1 0 0,-1 0 0 0 0,0 0 0 0 0,1 0 0 0 0,-1 0 0 0 0,0-1-1 0 0,1 1 1 0 0,-1-1 0 0 0,1 0 0 0 0,-1 0 0 0 0,1 0 0 0 0,-1-1 0 0 0,0 1-1 0 0,1-1 1 0 0,3-1 0 0 0,0 0 9 0 0,-1 0 0 0 0,1-1 0 0 0,0 0 0 0 0,-1 0-1 0 0,0-1 1 0 0,0 0 0 0 0,0 0 0 0 0,0 0 0 0 0,0-1 0 0 0,-1 0 0 0 0,0 0-1 0 0,0-1 1 0 0,0 1 0 0 0,-1-1 0 0 0,0 0 0 0 0,0 0 0 0 0,0 0 0 0 0,-1-1 0 0 0,0 1-1 0 0,0-1 1 0 0,0 0 0 0 0,1-9 0 0 0,-2 12 101 0 0,-1 0-1 0 0,0 0 1 0 0,-1-1-1 0 0,1 1 1 0 0,-1 0-1 0 0,0 0 1 0 0,0 0-1 0 0,0-1 1 0 0,0 1-1 0 0,-1 0 1 0 0,1 0-1 0 0,-1 0 1 0 0,0-1-1 0 0,-1 1 1 0 0,1 0-1 0 0,-1 0 1 0 0,0 1 0 0 0,0-1-1 0 0,0 0 1 0 0,0 1-1 0 0,0-1 1 0 0,-1 1-1 0 0,0 0 1 0 0,0-1-1 0 0,0 1 1 0 0,0 1-1 0 0,0-1 1 0 0,0 0-1 0 0,-1 1 1 0 0,1-1-1 0 0,-1 1 1 0 0,0 0-1 0 0,0 1 1 0 0,0-1-1 0 0,0 1 1 0 0,0-1 0 0 0,0 1-1 0 0,-7-1 1 0 0,5 1-13 0 0,0 0-1 0 0,0 1 1 0 0,0-1 0 0 0,0 1 0 0 0,-10 1 0 0 0,14-1-228 0 0,0 1-1 0 0,0-1 0 0 0,-1 0 1 0 0,1 1-1 0 0,0 0 1 0 0,0-1-1 0 0,0 1 0 0 0,0 0 1 0 0,0 0-1 0 0,0 0 1 0 0,0 1-1 0 0,0-1 0 0 0,0 0 1 0 0,0 1-1 0 0,0-1 1 0 0,1 1-1 0 0,-3 2 1 0 0</inkml:trace>
</inkml:ink>
</file>

<file path=ppt/ink/ink7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59.918"/>
    </inkml:context>
    <inkml:brush xml:id="br0">
      <inkml:brushProperty name="width" value="0.05" units="cm"/>
      <inkml:brushProperty name="height" value="0.05" units="cm"/>
    </inkml:brush>
  </inkml:definitions>
  <inkml:trace contextRef="#ctx0" brushRef="#br0">213 192 5985 0 0,'3'-5'502'0'0,"1"0"-1"0"0,-1 0 1 0 0,-1-1 0 0 0,1 0-1 0 0,-1 1 1 0 0,0-1-1 0 0,0 0 1 0 0,0 0-1 0 0,-1 0 1 0 0,0 0 0 0 0,0-1-1 0 0,-1 1 1 0 0,0 0-1 0 0,0 0 1 0 0,0 0 0 0 0,-1-1-1 0 0,1 1 1 0 0,-4-9-1 0 0,3 11-278 0 0,0 1 0 0 0,0-1 0 0 0,0 0 0 0 0,0 1 0 0 0,-1-1-1 0 0,0 1 1 0 0,0 0 0 0 0,0-1 0 0 0,0 1 0 0 0,0 0 0 0 0,0 0-1 0 0,-1 0 1 0 0,0 1 0 0 0,1-1 0 0 0,-1 1 0 0 0,0-1 0 0 0,0 1-1 0 0,0 0 1 0 0,-1 0 0 0 0,1 0 0 0 0,-1 1 0 0 0,1-1 0 0 0,-1 1 0 0 0,1 0-1 0 0,-1 0 1 0 0,0 0 0 0 0,1 0 0 0 0,-1 1 0 0 0,0-1 0 0 0,-7 1-1 0 0,6 0-244 0 0,-1 1-1 0 0,0-1 0 0 0,1 1 0 0 0,-1 1 0 0 0,1-1 1 0 0,-1 1-1 0 0,1 0 0 0 0,0 0 0 0 0,0 0 0 0 0,0 1 0 0 0,0-1 1 0 0,0 1-1 0 0,0 1 0 0 0,1-1 0 0 0,-1 1 0 0 0,1 0 0 0 0,0 0 1 0 0,0 0-1 0 0,0 0 0 0 0,1 0 0 0 0,0 1 0 0 0,0 0 1 0 0,0 0-1 0 0,0 0 0 0 0,1 0 0 0 0,-1 0 0 0 0,1 0 0 0 0,1 1 1 0 0,-1-1-1 0 0,1 1 0 0 0,0-1 0 0 0,0 1 0 0 0,1 0 0 0 0,-1-1 1 0 0,1 1-1 0 0,0 0 0 0 0,1-1 0 0 0,0 1 0 0 0,0 0 1 0 0,0-1-1 0 0,0 1 0 0 0,1-1 0 0 0,2 7 0 0 0,9 11-235 0 0,1-1 0 0 0,0 0 0 0 0,2-1 1 0 0,26 29-1 0 0,22 29-737 0 0,-56-67 903 0 0,0 0 0 0 0,-1 0 1 0 0,-1 1-1 0 0,11 26 0 0 0,-16-35 117 0 0,0-1-1 0 0,0 1 1 0 0,0-1 0 0 0,-1 1-1 0 0,1 0 1 0 0,-1-1 0 0 0,0 1-1 0 0,0 0 1 0 0,0-1 0 0 0,0 1 0 0 0,0 0-1 0 0,-1-1 1 0 0,0 1 0 0 0,0-1-1 0 0,0 1 1 0 0,0-1 0 0 0,0 1-1 0 0,-1-1 1 0 0,0 0 0 0 0,0 0-1 0 0,-4 6 1 0 0,3-6 29 0 0,0 0-1 0 0,0 0 1 0 0,-1 0 0 0 0,1 0-1 0 0,-1-1 1 0 0,0 0-1 0 0,1 0 1 0 0,-1 0 0 0 0,0 0-1 0 0,0 0 1 0 0,-1-1 0 0 0,1 0-1 0 0,0 0 1 0 0,0 0-1 0 0,-1 0 1 0 0,1-1 0 0 0,-9 0-1 0 0,7 0 198 0 0,-1 0-1 0 0,1-1 1 0 0,-1 1-1 0 0,1-2 1 0 0,0 1-1 0 0,0-1 1 0 0,0 0-1 0 0,-1 0 1 0 0,2 0-1 0 0,-1-1 1 0 0,0 0-1 0 0,0 0 1 0 0,1-1-1 0 0,0 1 1 0 0,0-1-1 0 0,-5-5 1 0 0,6 5-217 0 0,0-1 0 0 0,0 1 1 0 0,1-1-1 0 0,-1 0 0 0 0,1 0 0 0 0,0-1 0 0 0,1 1 1 0 0,-1 0-1 0 0,1-1 0 0 0,0 0 0 0 0,1 1 1 0 0,-1-1-1 0 0,1 0 0 0 0,0 0 0 0 0,1 0 0 0 0,-1 0 1 0 0,1 0-1 0 0,0 0 0 0 0,1 0 0 0 0,-1 0 0 0 0,1 0 1 0 0,0 1-1 0 0,1-1 0 0 0,0 0 0 0 0,-1 0 1 0 0,5-6-1 0 0,-1 2-77 0 0,0 0-1 0 0,1 1 1 0 0,1 0 0 0 0,0 0 0 0 0,0 0-1 0 0,0 1 1 0 0,17-14 0 0 0,21-13-1685 0 0,-2 6-3385 0 0,-42 28 4841 0 0,52-34-7418 0 0</inkml:trace>
</inkml:ink>
</file>

<file path=ppt/ink/ink7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3.630"/>
    </inkml:context>
    <inkml:brush xml:id="br0">
      <inkml:brushProperty name="width" value="0.05" units="cm"/>
      <inkml:brushProperty name="height" value="0.05" units="cm"/>
    </inkml:brush>
  </inkml:definitions>
  <inkml:trace contextRef="#ctx0" brushRef="#br0">319 87 4609 0 0,'0'0'353'0'0,"5"-3"18"0"0,0 0 2808 0 0,8-11-1860 0 0,-12 13-1024 0 0,0 0 0 0 0,0-1 1 0 0,-1 1-1 0 0,1 0 0 0 0,-1 0 0 0 0,1-1 1 0 0,-1 1-1 0 0,1-1 0 0 0,-1 1 0 0 0,0 0 1 0 0,0-1-1 0 0,1 1 0 0 0,-1 0 0 0 0,0-1 1 0 0,0 1-1 0 0,-1-1 0 0 0,1 1 1 0 0,0 0-1 0 0,0-1 0 0 0,-1 1 0 0 0,1-1 1 0 0,-1 1-1 0 0,1 0 0 0 0,-1 0 0 0 0,1-1 1 0 0,-1 1-1 0 0,0 0 0 0 0,0 0 1 0 0,0 0-1 0 0,1 0 0 0 0,-1 0 0 0 0,0 0 1 0 0,0 0-1 0 0,-1 0 0 0 0,0-1 0 0 0,-2-1-238 0 0,1 1-1 0 0,0 0 0 0 0,-1 0 0 0 0,0 0 0 0 0,1 0 0 0 0,-1 1 0 0 0,0-1 0 0 0,0 1 1 0 0,0 0-1 0 0,0 0 0 0 0,0 0 0 0 0,0 1 0 0 0,0 0 0 0 0,0-1 0 0 0,-1 1 0 0 0,1 1 1 0 0,0-1-1 0 0,0 1 0 0 0,0-1 0 0 0,0 1 0 0 0,0 0 0 0 0,0 1 0 0 0,0-1 1 0 0,1 1-1 0 0,-1-1 0 0 0,0 1 0 0 0,-3 3 0 0 0,-2 1-164 0 0,-1 0-1 0 0,2 1 1 0 0,-1 0-1 0 0,1 0 1 0 0,0 1 0 0 0,0 0-1 0 0,1 0 1 0 0,-12 19-1 0 0,7-9 48 0 0,5-8 28 0 0,0 1 0 0 0,1 0 0 0 0,0 0 1 0 0,-8 23-1 0 0,13-31 17 0 0,0 1 0 0 0,1 0 1 0 0,-1 0-1 0 0,1 0 0 0 0,0-1 0 0 0,0 1 1 0 0,0 0-1 0 0,0 0 0 0 0,1 0 0 0 0,-1 0 1 0 0,1-1-1 0 0,0 1 0 0 0,0 0 1 0 0,0-1-1 0 0,1 1 0 0 0,-1 0 0 0 0,1-1 1 0 0,0 0-1 0 0,0 1 0 0 0,4 3 0 0 0,10 11-277 0 0,0-1-1 0 0,2-1 1 0 0,0 0-1 0 0,0-1 1 0 0,2-1-1 0 0,38 21 1 0 0,13 9 182 0 0,-69-42 102 0 0,1-1 0 0 0,-1 1 0 0 0,0 0 0 0 0,0-1 1 0 0,0 1-1 0 0,0 0 0 0 0,0 0 0 0 0,0 1 0 0 0,-1-1 1 0 0,1 0-1 0 0,2 5 0 0 0,-4-6 37 0 0,0 0-1 0 0,0 0 1 0 0,0 0-1 0 0,0 0 1 0 0,0 0-1 0 0,0 0 1 0 0,0 0-1 0 0,0 0 1 0 0,0 0-1 0 0,-1 0 1 0 0,1-1-1 0 0,0 1 1 0 0,-1 0-1 0 0,1 0 1 0 0,-1 0 0 0 0,1 0-1 0 0,-1 0 1 0 0,1-1-1 0 0,-1 1 1 0 0,1 0-1 0 0,-1 0 1 0 0,0-1-1 0 0,1 1 1 0 0,-1 0-1 0 0,0-1 1 0 0,0 1-1 0 0,1-1 1 0 0,-1 1-1 0 0,0-1 1 0 0,0 1-1 0 0,0-1 1 0 0,0 0 0 0 0,0 1-1 0 0,0-1 1 0 0,-1 0-1 0 0,-11 5 391 0 0,1 0 0 0 0,-1-1 0 0 0,0-1 0 0 0,0 0 0 0 0,-1-1 0 0 0,1-1 0 0 0,0 0 0 0 0,-1 0 0 0 0,1-1 0 0 0,-23-4 0 0 0,18 1-983 0 0,1-1 1 0 0,0-1-1 0 0,0 0 0 0 0,0-1 0 0 0,1-1 1 0 0,0 0-1 0 0,-26-17 0 0 0,27 13-6516 0 0</inkml:trace>
</inkml:ink>
</file>

<file path=ppt/ink/ink7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4.062"/>
    </inkml:context>
    <inkml:brush xml:id="br0">
      <inkml:brushProperty name="width" value="0.05" units="cm"/>
      <inkml:brushProperty name="height" value="0.05" units="cm"/>
    </inkml:brush>
  </inkml:definitions>
  <inkml:trace contextRef="#ctx0" brushRef="#br0">397 41 14283 0 0,'-10'-6'524'0'0,"0"1"0"0"0,0 0 0 0 0,0 0 0 0 0,-1 1 0 0 0,0 0 0 0 0,0 1 0 0 0,0 1 0 0 0,0-1-1 0 0,0 2 1 0 0,0-1 0 0 0,0 2 0 0 0,-1-1 0 0 0,1 2 0 0 0,-21 2 0 0 0,19-1-491 0 0,0 1 1 0 0,0 0-1 0 0,0 1 0 0 0,1 1 1 0 0,-1 0-1 0 0,1 0 0 0 0,0 1 1 0 0,1 1-1 0 0,-1 0 0 0 0,2 0 1 0 0,-1 1-1 0 0,-13 14 1 0 0,21-20-45 0 0,1 1 0 0 0,-1-1 1 0 0,1 1-1 0 0,0 0 0 0 0,0 0 1 0 0,0 0-1 0 0,0 1 1 0 0,1-1-1 0 0,-1 0 0 0 0,1 1 1 0 0,0-1-1 0 0,0 0 0 0 0,0 1 1 0 0,0 0-1 0 0,1-1 1 0 0,0 1-1 0 0,-1 4 0 0 0,2-2-5 0 0,0 0 0 0 0,0-1 0 0 0,0 1 0 0 0,0-1-1 0 0,1 1 1 0 0,0-1 0 0 0,0 1 0 0 0,1-1 0 0 0,-1 0 0 0 0,5 5-1 0 0,3 5-86 0 0,2 0-1 0 0,0-1 0 0 0,0-1 0 0 0,2 0 0 0 0,27 21 0 0 0,10 1-621 0 0,-37-28 661 0 0,0 2-1 0 0,-1 0 1 0 0,-1 1-1 0 0,1 0 1 0 0,-1 1 0 0 0,-1 0-1 0 0,17 21 1 0 0,-28-31 64 0 0,0 0 0 0 0,1 0 0 0 0,-1 0 0 0 0,0 0 0 0 0,1 0-1 0 0,-1 0 1 0 0,0 0 0 0 0,0 0 0 0 0,0 0 0 0 0,0-1 0 0 0,0 1 0 0 0,0 0 0 0 0,0 0 0 0 0,0 0 0 0 0,0 0 0 0 0,0 0 0 0 0,0 0-1 0 0,-1 0 1 0 0,1 0 0 0 0,0 0 0 0 0,-1 0 0 0 0,1 0 0 0 0,-1-1 0 0 0,1 1 0 0 0,-1 0 0 0 0,1 0 0 0 0,-1 0 0 0 0,0-1 0 0 0,1 1-1 0 0,-1 0 1 0 0,0-1 0 0 0,0 1 0 0 0,1-1 0 0 0,-1 1 0 0 0,0-1 0 0 0,0 1 0 0 0,-1 0 0 0 0,-6 3 40 0 0,1 0 0 0 0,-1-1 0 0 0,-10 4 1 0 0,14-5 9 0 0,-13 3 24 0 0,0 0 0 0 0,-1-1 0 0 0,1-1 0 0 0,-1-1 0 0 0,1 0 0 0 0,-1-1 0 0 0,0-1 0 0 0,1-1 0 0 0,-1 0 0 0 0,-27-6 0 0 0,12-2-7676 0 0</inkml:trace>
</inkml:ink>
</file>

<file path=ppt/ink/ink7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4.715"/>
    </inkml:context>
    <inkml:brush xml:id="br0">
      <inkml:brushProperty name="width" value="0.05" units="cm"/>
      <inkml:brushProperty name="height" value="0.05" units="cm"/>
    </inkml:brush>
  </inkml:definitions>
  <inkml:trace contextRef="#ctx0" brushRef="#br0">2 68 16588 0 0,'0'0'1729'0'0,"-1"0"-978"0"0,11-4 1294 0 0,38-3-2281 0 0,55-1 0 0 0,-56 5 161 0 0,86-15-1 0 0,-122 16-257 0 0,32-10 793 0 0,-41 12-819 0 0,0-1 0 0 0,0 0 1 0 0,0 0-1 0 0,-1 0 0 0 0,1 0 1 0 0,0 0-1 0 0,0 0 0 0 0,-1-1 1 0 0,1 1-1 0 0,1-2 1 0 0</inkml:trace>
</inkml:ink>
</file>

<file path=ppt/ink/ink7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5.086"/>
    </inkml:context>
    <inkml:brush xml:id="br0">
      <inkml:brushProperty name="width" value="0.05" units="cm"/>
      <inkml:brushProperty name="height" value="0.05" units="cm"/>
    </inkml:brush>
  </inkml:definitions>
  <inkml:trace contextRef="#ctx0" brushRef="#br0">71 0 2761 0 0,'-8'7'13977'0'0,"-13"81"-14110"0"0,-12 63 821 0 0,29-127-639 0 0,2 0 0 0 0,0 0-1 0 0,1 1 1 0 0,3 28 0 0 0,-1-48-37 0 0,0 0 0 0 0,0 0 0 0 0,0 0 0 0 0,0 0 0 0 0,1-1 0 0 0,0 1 0 0 0,0 0 0 0 0,0-1 0 0 0,0 1 0 0 0,1-1 0 0 0,-1 0 0 0 0,1 0 0 0 0,1 0 0 0 0,-1 0 0 0 0,0 0 0 0 0,1-1-1 0 0,0 0 1 0 0,0 1 0 0 0,0-1 0 0 0,0-1 0 0 0,0 1 0 0 0,0-1 0 0 0,1 1 0 0 0,8 2 0 0 0,-7-3 63 0 0,1-1 0 0 0,-1 1 0 0 0,1-1 0 0 0,-1 0 0 0 0,1-1 0 0 0,-1 0 0 0 0,1 0 0 0 0,-1 0 0 0 0,1-1 0 0 0,-1 0 0 0 0,1 0 0 0 0,-1 0-1 0 0,1-1 1 0 0,-1 0 0 0 0,0 0 0 0 0,0-1 0 0 0,0 0 0 0 0,9-5 0 0 0,-6 1-396 0 0,1 0 0 0 0,-1 0 0 0 0,-1-1-1 0 0,0 0 1 0 0,13-16 0 0 0,-13 13-5930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1.113"/>
    </inkml:context>
    <inkml:brush xml:id="br0">
      <inkml:brushProperty name="width" value="0.05" units="cm"/>
      <inkml:brushProperty name="height" value="0.05" units="cm"/>
    </inkml:brush>
  </inkml:definitions>
  <inkml:trace contextRef="#ctx0" brushRef="#br0">102 34 6449 0 0,'5'-33'7009'0'0,"-8"50"-3180"0"0,-7 15-3086 0 0,1-7-485 0 0,-3 18-211 0 0,-50 203 297 0 0,58-220-318 0 0,1 0-1 0 0,1 0 1 0 0,1 0 0 0 0,1 0-1 0 0,1 1 1 0 0,2-1-1 0 0,8 39 1 0 0,-7-50-65 0 0,1 0 1 0 0,0-1-1 0 0,1 0 0 0 0,1 0 1 0 0,13 20-1 0 0,-18-30 29 0 0,1 0 1 0 0,-1 0-1 0 0,1-1 0 0 0,0 1 1 0 0,0-1-1 0 0,0 0 0 0 0,0 0 1 0 0,1 0-1 0 0,-1 0 0 0 0,1 0 1 0 0,0-1-1 0 0,-1 0 0 0 0,1 0 1 0 0,0 0-1 0 0,1 0 0 0 0,-1-1 1 0 0,0 1-1 0 0,0-1 0 0 0,1 0 1 0 0,-1 0-1 0 0,1-1 0 0 0,-1 1 1 0 0,7-1-1 0 0,5-4 10 0 0</inkml:trace>
</inkml:ink>
</file>

<file path=ppt/ink/ink7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5.434"/>
    </inkml:context>
    <inkml:brush xml:id="br0">
      <inkml:brushProperty name="width" value="0.05" units="cm"/>
      <inkml:brushProperty name="height" value="0.05" units="cm"/>
    </inkml:brush>
  </inkml:definitions>
  <inkml:trace contextRef="#ctx0" brushRef="#br0">0 107 14283 0 0,'0'0'1950'0'0,"21"0"-907"0"0,214-12-1533 0 0,-203 8 119 0 0,0-2 1 0 0,42-14 0 0 0,-54 13-906 0 0,-1 0 0 0 0,26-16 0 0 0,-2-5-3826 0 0</inkml:trace>
</inkml:ink>
</file>

<file path=ppt/ink/ink7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6.157"/>
    </inkml:context>
    <inkml:brush xml:id="br0">
      <inkml:brushProperty name="width" value="0.05" units="cm"/>
      <inkml:brushProperty name="height" value="0.05" units="cm"/>
    </inkml:brush>
  </inkml:definitions>
  <inkml:trace contextRef="#ctx0" brushRef="#br0">0 27 4145 0 0,'2'0'14173'0'0,"13"0"-14399"0"0,282-21-268 0 0,-264 18 412 0 0,-19 0 2 0 0</inkml:trace>
</inkml:ink>
</file>

<file path=ppt/ink/ink7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2:06.535"/>
    </inkml:context>
    <inkml:brush xml:id="br0">
      <inkml:brushProperty name="width" value="0.05" units="cm"/>
      <inkml:brushProperty name="height" value="0.05" units="cm"/>
    </inkml:brush>
  </inkml:definitions>
  <inkml:trace contextRef="#ctx0" brushRef="#br0">0 68 17972 0 0,'0'0'1851'0'0,"20"-2"-4053"0"0,95-10 1502 0 0,138-33 0 0 0,-212 37 138 0 0</inkml:trace>
</inkml:ink>
</file>

<file path=ppt/ink/ink7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1.204"/>
    </inkml:context>
    <inkml:brush xml:id="br0">
      <inkml:brushProperty name="width" value="0.05" units="cm"/>
      <inkml:brushProperty name="height" value="0.05" units="cm"/>
    </inkml:brush>
  </inkml:definitions>
  <inkml:trace contextRef="#ctx0" brushRef="#br0">43 1 6913 0 0,'-3'74'6234'0'0,"-11"49"-6907"0"0,7-62 1138 0 0,0-6-603 0 0,-5 78 260 0 0,13-153 581 0 0,1 0 1 0 0,1 0 0 0 0,0 1-1 0 0,1-1 1 0 0,1 1 0 0 0,13-32-1 0 0,-7 26-721 0 0,1 1-1 0 0,1 0 0 0 0,1 0 0 0 0,23-28 0 0 0,-34 49-4 0 0,-1-1-1 0 0,1 1 0 0 0,1 0 0 0 0,-1 0 0 0 0,0 1 0 0 0,1-1 0 0 0,-1 1 0 0 0,1 0 1 0 0,0-1-1 0 0,0 2 0 0 0,0-1 0 0 0,0 0 0 0 0,0 1 0 0 0,6-2 0 0 0,-8 3 18 0 0,0 0 0 0 0,0 0-1 0 0,0-1 1 0 0,0 2 0 0 0,0-1-1 0 0,0 0 1 0 0,0 0 0 0 0,0 0-1 0 0,-1 1 1 0 0,1-1 0 0 0,0 1-1 0 0,0 0 1 0 0,0-1 0 0 0,-1 1-1 0 0,1 0 1 0 0,0 0 0 0 0,-1 0-1 0 0,1 0 1 0 0,-1 1 0 0 0,1-1-1 0 0,-1 0 1 0 0,1 1 0 0 0,-1-1-1 0 0,0 0 1 0 0,0 1 0 0 0,0 0-1 0 0,0-1 1 0 0,0 1 0 0 0,0 0-1 0 0,0-1 1 0 0,0 1 0 0 0,-1 0-1 0 0,2 4 1 0 0,3 15 257 0 0,0 1 0 0 0,-1 0-1 0 0,-2 0 1 0 0,1 30 0 0 0,-8 92 200 0 0,2-114-434 0 0,2 27 100 0 0,1-62-192 0 0,0 1-114 0 0</inkml:trace>
</inkml:ink>
</file>

<file path=ppt/ink/ink7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1.571"/>
    </inkml:context>
    <inkml:brush xml:id="br0">
      <inkml:brushProperty name="width" value="0.05" units="cm"/>
      <inkml:brushProperty name="height" value="0.05" units="cm"/>
    </inkml:brush>
  </inkml:definitions>
  <inkml:trace contextRef="#ctx0" brushRef="#br0">0 0 10594 0 0,'10'101'3742'0'0,"-9"-59"-3185"0"0,-6 55-1 0 0,3-83-570 0 0</inkml:trace>
</inkml:ink>
</file>

<file path=ppt/ink/ink7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2.038"/>
    </inkml:context>
    <inkml:brush xml:id="br0">
      <inkml:brushProperty name="width" value="0.05" units="cm"/>
      <inkml:brushProperty name="height" value="0.05" units="cm"/>
    </inkml:brush>
  </inkml:definitions>
  <inkml:trace contextRef="#ctx0" brushRef="#br0">0 30 6913 0 0,'0'0'529'0'0,"21"-8"-33"0"0,36 2-199 0 0,0 2 0 0 0,84 5-1 0 0,54-2 461 0 0,-184 0-770 0 0,-6 1 11 0 0,0-1 0 0 0,0 1 0 0 0,1-1 0 0 0,-1 0 0 0 0,0 0 0 0 0,0-1 1 0 0,7-2-1 0 0,-12 4-65 0 0</inkml:trace>
</inkml:ink>
</file>

<file path=ppt/ink/ink7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2.554"/>
    </inkml:context>
    <inkml:brush xml:id="br0">
      <inkml:brushProperty name="width" value="0.05" units="cm"/>
      <inkml:brushProperty name="height" value="0.05" units="cm"/>
    </inkml:brush>
  </inkml:definitions>
  <inkml:trace contextRef="#ctx0" brushRef="#br0">149 3 14283 0 0,'-6'-3'5283'0'0,"36"11"-5391"0"0,-1 0 0 0 0,-1 2 0 0 0,36 17 1 0 0,-44-17 98 0 0,-1 1 0 0 0,0 0 0 0 0,0 2 0 0 0,-1 0 0 0 0,23 22 0 0 0,-40-34 9 0 0,0-1 0 0 0,0 1 0 0 0,-1 0-1 0 0,1 0 1 0 0,0 0 0 0 0,-1 0 0 0 0,1 0-1 0 0,-1 0 1 0 0,1 0 0 0 0,-1 0-1 0 0,1 0 1 0 0,-1 0 0 0 0,0 0 0 0 0,1 0-1 0 0,-1 0 1 0 0,0 0 0 0 0,0 0 0 0 0,0 0-1 0 0,0 0 1 0 0,0 0 0 0 0,0 0-1 0 0,0 2 1 0 0,-1-1 1 0 0,0 0-1 0 0,1 0 1 0 0,-1 0-1 0 0,0-1 1 0 0,0 1-1 0 0,0 0 1 0 0,-1-1-1 0 0,1 1 1 0 0,0 0-1 0 0,-1-1 1 0 0,-2 3-1 0 0,-5 3 5 0 0,0-1-1 0 0,-1 0 1 0 0,-17 8-1 0 0,20-10-3 0 0,-29 13-938 0 0,0-2-1 0 0,-68 19 1 0 0,-80 7-1837 0 0,215-43 6274 0 0,30 4-3392 0 0,-9 0-32 0 0,-29-2 27 0 0,190-4 489 0 0,-163 0-448 0 0,0-1 1 0 0,61-16 0 0 0,-78 9 283 0 0,-33 12-555 0 0</inkml:trace>
</inkml:ink>
</file>

<file path=ppt/ink/ink7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3.975"/>
    </inkml:context>
    <inkml:brush xml:id="br0">
      <inkml:brushProperty name="width" value="0.05" units="cm"/>
      <inkml:brushProperty name="height" value="0.05" units="cm"/>
    </inkml:brush>
  </inkml:definitions>
  <inkml:trace contextRef="#ctx0" brushRef="#br0">6 1 3681 0 0,'0'0'6617'0'0,"0"4"-6329"0"0,2 37 524 0 0,-5 65 0 0 0,-2-8-659 0 0,9-70 33 0 0,-4-28-188 0 0,0 1 1 0 0,0-1 0 0 0,0 1-1 0 0,0 0 1 0 0,0-1 0 0 0,0 1 0 0 0,0-1-1 0 0,0 1 1 0 0,1-1 0 0 0,-1 1-1 0 0,0-1 1 0 0,0 1 0 0 0,1-1 0 0 0,-1 1-1 0 0,0-1 1 0 0,1 1 0 0 0,-1-1-1 0 0,0 0 1 0 0,1 1 0 0 0,-1-1 0 0 0,1 1-1 0 0,-1-1 1 0 0,0 0 0 0 0,1 1-1 0 0,-1-1 1 0 0,1 0 0 0 0,-1 0 0 0 0,1 1-1 0 0,-1-1 1 0 0,1 0 0 0 0,-1 0-1 0 0,1 0 1 0 0,0 0 0 0 0,-1 0 0 0 0,1 0-1 0 0,-1 0 1 0 0,1 0 0 0 0,-1 0-1 0 0,1 0 1 0 0,-1 0 0 0 0,1 0 0 0 0,-1 0-1 0 0,1 0 1 0 0,0 0 0 0 0,19-5 28 0 0,-19 5 25 0 0,1-1 0 0 0,0 1 0 0 0,-1 0-1 0 0,1 0 1 0 0,-1-1 0 0 0,1 1 0 0 0,0-1 0 0 0,-1 1 0 0 0,1-1-1 0 0,-1 0 1 0 0,1 0 0 0 0,-1 1 0 0 0,0-1 0 0 0,1 0-1 0 0,-1 0 1 0 0,0-1 0 0 0,2 0 0 0 0,8-12 220 0 0,-7 5-272 0 0</inkml:trace>
</inkml:ink>
</file>

<file path=ppt/ink/ink7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4.371"/>
    </inkml:context>
    <inkml:brush xml:id="br0">
      <inkml:brushProperty name="width" value="0.05" units="cm"/>
      <inkml:brushProperty name="height" value="0.05" units="cm"/>
    </inkml:brush>
  </inkml:definitions>
  <inkml:trace contextRef="#ctx0" brushRef="#br0">0 30 3681 0 0,'4'-1'9321'0'0,"0"-2"-5784"0"0,-1 2-3669 0 0,-1 0 1 0 0,1-1-1 0 0,-1 1 1 0 0,1 0 0 0 0,-1 0-1 0 0,1 0 1 0 0,4 0-1 0 0,120-13-229 0 0,-115 11 294 0 0</inkml:trace>
</inkml:ink>
</file>

<file path=ppt/ink/ink7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4.844"/>
    </inkml:context>
    <inkml:brush xml:id="br0">
      <inkml:brushProperty name="width" value="0.05" units="cm"/>
      <inkml:brushProperty name="height" value="0.05" units="cm"/>
    </inkml:brush>
  </inkml:definitions>
  <inkml:trace contextRef="#ctx0" brushRef="#br0">11 50 8754 0 0,'-11'-7'7842'0'0,"20"2"-5134"0"0,-1 2-3832 0 0,153-30 724 0 0,-153 31 2 0 0,-1 2-116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1.734"/>
    </inkml:context>
    <inkml:brush xml:id="br0">
      <inkml:brushProperty name="width" value="0.05" units="cm"/>
      <inkml:brushProperty name="height" value="0.05" units="cm"/>
    </inkml:brush>
  </inkml:definitions>
  <inkml:trace contextRef="#ctx0" brushRef="#br0">37 67 6913 0 0,'-13'-6'2710'0'0,"10"6"-1986"0"0,1-1-1 0 0,0 0 1 0 0,-1 0 0 0 0,1 0 0 0 0,0 0-1 0 0,0 0 1 0 0,-1 0 0 0 0,-2-3 0 0 0,37-1 1376 0 0,171-7-2334 0 0,95-10-117 0 0,-288 21 371 0 0,-6 2-5 0 0,-1-2 0 0 0,1 1-1 0 0,-1 0 1 0 0,0-1 0 0 0,1 1 0 0 0,-1-1-1 0 0,1 0 1 0 0,-1 0 0 0 0,3-2 0 0 0,-8 0 85 0 0</inkml:trace>
</inkml:ink>
</file>

<file path=ppt/ink/ink7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5.222"/>
    </inkml:context>
    <inkml:brush xml:id="br0">
      <inkml:brushProperty name="width" value="0.05" units="cm"/>
      <inkml:brushProperty name="height" value="0.05" units="cm"/>
    </inkml:brush>
  </inkml:definitions>
  <inkml:trace contextRef="#ctx0" brushRef="#br0">0 44 5985 0 0,'2'-1'280'0'0,"-1"0"1"0"0,0 0-1 0 0,1 0 0 0 0,0 1 0 0 0,-1-1 0 0 0,1 1 0 0 0,-1-1 1 0 0,1 1-1 0 0,0 0 0 0 0,-1 0 0 0 0,1-1 0 0 0,2 2 1 0 0,40-5 5355 0 0,-26 3-4336 0 0,12-2-1351 0 0,0 0 1 0 0,0-2 0 0 0,43-13-1 0 0,-62 14-60 0 0</inkml:trace>
</inkml:ink>
</file>

<file path=ppt/ink/ink7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5.575"/>
    </inkml:context>
    <inkml:brush xml:id="br0">
      <inkml:brushProperty name="width" value="0.05" units="cm"/>
      <inkml:brushProperty name="height" value="0.05" units="cm"/>
    </inkml:brush>
  </inkml:definitions>
  <inkml:trace contextRef="#ctx0" brushRef="#br0">1 1 9218 0 0,'-1'23'11963'0'0,"16"66"-11992"0"0,12 109-70 0 0,-27-182-1368 0 0</inkml:trace>
</inkml:ink>
</file>

<file path=ppt/ink/ink7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6.533"/>
    </inkml:context>
    <inkml:brush xml:id="br0">
      <inkml:brushProperty name="width" value="0.05" units="cm"/>
      <inkml:brushProperty name="height" value="0.05" units="cm"/>
    </inkml:brush>
  </inkml:definitions>
  <inkml:trace contextRef="#ctx0" brushRef="#br0">2 10 9674 0 0,'0'0'748'0'0,"-2"-6"3754"0"0,9 4-3715 0 0,8 1-1564 0 0,-14 1 1016 0 0,9 1-302 0 0,-1 1 0 0 0,1 0 0 0 0,0 0 0 0 0,-1 1 0 0 0,1 1 0 0 0,-1 0-1 0 0,0 0 1 0 0,0 0 0 0 0,15 12 0 0 0,-8-7 39 0 0,12 8 17 0 0,-1 0 1 0 0,-1 2-1 0 0,0 1 1 0 0,-2 1-1 0 0,27 29 0 0 0,-38-36 5 0 0,-1 1 1 0 0,0 1-1 0 0,-1 0 0 0 0,0 1 0 0 0,-2 0 0 0 0,0 0 0 0 0,-1 1 0 0 0,0 0 0 0 0,8 35 0 0 0,-14-45 195 0 0,-1 1-1 0 0,0-1 1 0 0,0 16 0 0 0,-1-21-247 0 0,0 0 1 0 0,0 0-1 0 0,-1 0 1 0 0,1 0 0 0 0,-1 0-1 0 0,0 1 1 0 0,0-1-1 0 0,0 0 1 0 0,0-1-1 0 0,0 1 1 0 0,-1 0 0 0 0,1 0-1 0 0,-3 3 1 0 0</inkml:trace>
</inkml:ink>
</file>

<file path=ppt/ink/ink7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6.925"/>
    </inkml:context>
    <inkml:brush xml:id="br0">
      <inkml:brushProperty name="width" value="0.05" units="cm"/>
      <inkml:brushProperty name="height" value="0.05" units="cm"/>
    </inkml:brush>
  </inkml:definitions>
  <inkml:trace contextRef="#ctx0" brushRef="#br0">329 5 14283 0 0,'-1'-1'225'0'0,"0"1"-1"0"0,1-1 1 0 0,-1 1-1 0 0,1 0 1 0 0,-1-1 0 0 0,0 1-1 0 0,1 0 1 0 0,-1-1-1 0 0,1 1 1 0 0,-1 0 0 0 0,0 0-1 0 0,0-1 1 0 0,1 1-1 0 0,-1 0 1 0 0,0 0 0 0 0,1 0-1 0 0,-1 0 1 0 0,0 0-1 0 0,1 0 1 0 0,-1 0 0 0 0,0 0-1 0 0,0 0 1 0 0,1 1-1 0 0,-1-1 1 0 0,0 0 0 0 0,1 0-1 0 0,-1 1 1 0 0,0-1-1 0 0,0 1 1 0 0,-16 12 995 0 0,14-10-1418 0 0,-14 14 284 0 0,0 2 0 0 0,1 0-1 0 0,-22 34 1 0 0,11-14-43 0 0,-26 29-87 0 0,26-35-14 0 0,2 2 1 0 0,-31 53 0 0 0,45-66-23 0 0</inkml:trace>
</inkml:ink>
</file>

<file path=ppt/ink/ink7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7.287"/>
    </inkml:context>
    <inkml:brush xml:id="br0">
      <inkml:brushProperty name="width" value="0.05" units="cm"/>
      <inkml:brushProperty name="height" value="0.05" units="cm"/>
    </inkml:brush>
  </inkml:definitions>
  <inkml:trace contextRef="#ctx0" brushRef="#br0">78 78 1368 0 0,'-2'-1'3923'0'0,"-1"5"-1283"0"0,-2 5 569 0 0,2 2-3051 0 0,0 0 0 0 0,1-1 0 0 0,0 1 0 0 0,1 0 0 0 0,0 0 0 0 0,0 0 0 0 0,2 17 0 0 0,-1-21-143 0 0,1 0 0 0 0,0-1 0 0 0,0 1-1 0 0,1-1 1 0 0,0 1 0 0 0,0-1 0 0 0,0 0-1 0 0,1 1 1 0 0,0-1 0 0 0,0-1-1 0 0,0 1 1 0 0,1 0 0 0 0,7 8 0 0 0,-11-14 14 0 0,1 1 0 0 0,0 0 0 0 0,-1-1 1 0 0,1 1-1 0 0,0 0 0 0 0,-1-1 1 0 0,1 1-1 0 0,0-1 0 0 0,0 1 0 0 0,0-1 1 0 0,0 1-1 0 0,-1-1 0 0 0,1 0 0 0 0,0 1 1 0 0,0-1-1 0 0,0 0 0 0 0,0 0 0 0 0,0 1 1 0 0,0-1-1 0 0,0 0 0 0 0,0 0 0 0 0,0 0 1 0 0,0 0-1 0 0,0 0 0 0 0,0-1 0 0 0,0 1 1 0 0,-1 0-1 0 0,1 0 0 0 0,0-1 1 0 0,0 1-1 0 0,0 0 0 0 0,0-1 0 0 0,1 0 1 0 0,1-2-76 0 0,0 0 1 0 0,0 0 0 0 0,0 0-1 0 0,0 0 1 0 0,-1 0 0 0 0,4-6-1 0 0,6-10-4616 0 0</inkml:trace>
  <inkml:trace contextRef="#ctx0" brushRef="#br0" timeOffset="1">1 4 9674 0 0,'18'-1'678'0'0,"117"-2"-1532"0"0,-120 4 854 0 0</inkml:trace>
</inkml:ink>
</file>

<file path=ppt/ink/ink7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7.890"/>
    </inkml:context>
    <inkml:brush xml:id="br0">
      <inkml:brushProperty name="width" value="0.05" units="cm"/>
      <inkml:brushProperty name="height" value="0.05" units="cm"/>
    </inkml:brush>
  </inkml:definitions>
  <inkml:trace contextRef="#ctx0" brushRef="#br0">1 1 5065 0 0,'-1'4'13035'0'0,"11"141"-12642"0"0,-3-31-226 0 0,-5-82-1341 0 0</inkml:trace>
</inkml:ink>
</file>

<file path=ppt/ink/ink7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8.425"/>
    </inkml:context>
    <inkml:brush xml:id="br0">
      <inkml:brushProperty name="width" value="0.05" units="cm"/>
      <inkml:brushProperty name="height" value="0.05" units="cm"/>
    </inkml:brush>
  </inkml:definitions>
  <inkml:trace contextRef="#ctx0" brushRef="#br0">0 0 8754 0 0,'0'0'6925'0'0,"4"1"-6785"0"0,41 4-25 0 0,111 11 27 0 0,-124-14-142 0 0,1-2 0 0 0,60-8-1 0 0,-73 4 1 0 0</inkml:trace>
</inkml:ink>
</file>

<file path=ppt/ink/ink7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09.948"/>
    </inkml:context>
    <inkml:brush xml:id="br0">
      <inkml:brushProperty name="width" value="0.05" units="cm"/>
      <inkml:brushProperty name="height" value="0.05" units="cm"/>
    </inkml:brush>
  </inkml:definitions>
  <inkml:trace contextRef="#ctx0" brushRef="#br0">1 44 6449 0 0,'0'0'499'0'0,"7"-6"5514"0"0,11-1-5960 0 0,1 0-1 0 0,1 1 1 0 0,-1 1-1 0 0,1 1 1 0 0,0 1-1 0 0,24-2 0 0 0,127 7 1166 0 0,-117 1-1031 0 0,101-8 1 0 0,-127 5-275 0 0,-22 1 176 0 0</inkml:trace>
</inkml:ink>
</file>

<file path=ppt/ink/ink7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0.340"/>
    </inkml:context>
    <inkml:brush xml:id="br0">
      <inkml:brushProperty name="width" value="0.05" units="cm"/>
      <inkml:brushProperty name="height" value="0.05" units="cm"/>
    </inkml:brush>
  </inkml:definitions>
  <inkml:trace contextRef="#ctx0" brushRef="#br0">3 2 12443 0 0,'-3'-1'1544'0'0,"6"8"-1436"0"0,5 6-395 0 0,103 143-404 0 0,-71-105 669 0 0,-2 2 0 0 0,40 76 0 0 0,-70-115-38 0 0,-6-9 48 0 0</inkml:trace>
</inkml:ink>
</file>

<file path=ppt/ink/ink7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0.690"/>
    </inkml:context>
    <inkml:brush xml:id="br0">
      <inkml:brushProperty name="width" value="0.05" units="cm"/>
      <inkml:brushProperty name="height" value="0.05" units="cm"/>
    </inkml:brush>
  </inkml:definitions>
  <inkml:trace contextRef="#ctx0" brushRef="#br0">282 8 11979 0 0,'0'-1'107'0'0,"-1"1"0"0"0,1-1 0 0 0,0 1 1 0 0,-1-1-1 0 0,1 1 0 0 0,-1 0 0 0 0,1-1 1 0 0,-1 1-1 0 0,1-1 0 0 0,-1 1 0 0 0,1 0 1 0 0,-1-1-1 0 0,1 1 0 0 0,-1 0 0 0 0,1 0 1 0 0,-1 0-1 0 0,0-1 0 0 0,1 1 0 0 0,-1 0 1 0 0,1 0-1 0 0,-1 0 0 0 0,0 0 0 0 0,1 0 1 0 0,-1 0-1 0 0,1 0 0 0 0,-1 0 0 0 0,0 0 1 0 0,0 1-1 0 0,-20 11 1158 0 0,-12 24-733 0 0,32-35-484 0 0,-12 16-26 0 0,-86 115 1327 0 0,77-100-954 0 0,3 0 0 0 0,-22 47-1 0 0,37-71-406 0 0,2-1-1 0 0,-1 0 1 0 0,1 1-1 0 0,0-1 1 0 0,1 1-1 0 0,0 0 1 0 0,0 9-1 0 0,2-6-188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2.210"/>
    </inkml:context>
    <inkml:brush xml:id="br0">
      <inkml:brushProperty name="width" value="0.05" units="cm"/>
      <inkml:brushProperty name="height" value="0.05" units="cm"/>
    </inkml:brush>
  </inkml:definitions>
  <inkml:trace contextRef="#ctx0" brushRef="#br0">1 2 3225 0 0,'0'-1'7843'0'0,"15"12"-6946"0"0,21 18-2200 0 0,22 26 918 0 0,189 181-6 0 0,-242-230 390 0 0,23 25 36 0 0,-27-29-12 0 0,0-1 1 0 0,1 1-1 0 0,-1 0 0 0 0,0 0 1 0 0,0 0-1 0 0,0 0 0 0 0,0 0 1 0 0,0 0-1 0 0,-1 0 0 0 0,1 0 1 0 0,-1 1-1 0 0,1-1 0 0 0,-1 0 1 0 0,0 4-1 0 0,0-5-14 0 0,0 0-1 0 0,-1-1 0 0 0,1 1 1 0 0,0 0-1 0 0,-1-1 0 0 0,1 1 1 0 0,-1 0-1 0 0,1-1 0 0 0,-1 1 1 0 0,0-1-1 0 0,1 1 0 0 0,-1-1 1 0 0,0 1-1 0 0,1-1 0 0 0,-1 1 1 0 0,0-1-1 0 0,1 0 1 0 0,-2 1-1 0 0,-2 0 5 0 0</inkml:trace>
</inkml:ink>
</file>

<file path=ppt/ink/ink7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1.408"/>
    </inkml:context>
    <inkml:brush xml:id="br0">
      <inkml:brushProperty name="width" value="0.05" units="cm"/>
      <inkml:brushProperty name="height" value="0.05" units="cm"/>
    </inkml:brush>
  </inkml:definitions>
  <inkml:trace contextRef="#ctx0" brushRef="#br0">30 33 5585 0 0,'-2'-2'12195'0'0,"-14"-6"-11922"0"0,16 8-291 0 0,-1 0 1 0 0,1 0-1 0 0,-1 0 0 0 0,1 0 1 0 0,0-1-1 0 0,-1 1 0 0 0,1 0 1 0 0,-1 0-1 0 0,1-1 0 0 0,-1 1 0 0 0,1 0 1 0 0,0-1-1 0 0,-1 1 0 0 0,1 0 1 0 0,0-1-1 0 0,-1 1 0 0 0,1-1 0 0 0,0 1 1 0 0,0-1-1 0 0,-1 1 0 0 0,1 0 1 0 0,0-1-1 0 0,0 1 0 0 0,0-1 0 0 0,-1 1 1 0 0,1-1-1 0 0,0 1 0 0 0,0-1 1 0 0,0 1-1 0 0,0-1 0 0 0,0 1 1 0 0,0-1-1 0 0,0 1 0 0 0,0-1 0 0 0,0 1 1 0 0,1-1-1 0 0,-1 1 0 0 0,0-1 1 0 0,0 1-1 0 0,0-1 0 0 0,0 1 0 0 0,1-1 1 0 0,1 0-49 0 0,-1 0 0 0 0,1 0 0 0 0,0 1 0 0 0,0-1 0 0 0,-1 0 0 0 0,1 1 0 0 0,0 0 0 0 0,0-1-1 0 0,0 1 1 0 0,0 0 0 0 0,0 0 0 0 0,-1 0 0 0 0,4 1 0 0 0,25 4-290 0 0,-29-5 354 0 0,0 0 0 0 0,0 0 0 0 0,0 1 0 0 0,0-1-1 0 0,0 0 1 0 0,0 1 0 0 0,0-1 0 0 0,0 1 0 0 0,0-1-1 0 0,-1 1 1 0 0,1-1 0 0 0,0 1 0 0 0,0 0 0 0 0,-1-1-1 0 0,1 1 1 0 0,0 0 0 0 0,-1 0 0 0 0,1-1 0 0 0,0 1-1 0 0,-1 0 1 0 0,1 0 0 0 0,-1 0 0 0 0,1 0 0 0 0,-1 0-1 0 0,0 0 1 0 0,0 0 0 0 0,1 1 0 0 0,-1-1 75 0 0,-1 0 1 0 0,1 0-1 0 0,0 0 0 0 0,-1-1 1 0 0,1 1-1 0 0,-1 0 0 0 0,1 0 1 0 0,-1-1-1 0 0,0 1 0 0 0,1 0 1 0 0,-1-1-1 0 0,0 1 1 0 0,1 0-1 0 0,-1-1 0 0 0,0 1 1 0 0,0-1-1 0 0,1 1 0 0 0,-1-1 1 0 0,0 0-1 0 0,0 1 0 0 0,0-1 1 0 0,0 0-1 0 0,0 0 0 0 0,0 1 1 0 0,0-1-1 0 0,1 0 0 0 0,-1 0 1 0 0,0 0-1 0 0,-2 0 1 0 0,0 0-30 0 0,-1 0 1 0 0,1 0 0 0 0,-1 0 0 0 0,1 0 0 0 0,-1-1 0 0 0,1 1 0 0 0,0-1-1 0 0,-1 0 1 0 0,1 0 0 0 0,0 0 0 0 0,0 0 0 0 0,0-1 0 0 0,-4-1 0 0 0,-2-3-6741 0 0</inkml:trace>
</inkml:ink>
</file>

<file path=ppt/ink/ink7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1.857"/>
    </inkml:context>
    <inkml:brush xml:id="br0">
      <inkml:brushProperty name="width" value="0.05" units="cm"/>
      <inkml:brushProperty name="height" value="0.05" units="cm"/>
    </inkml:brush>
  </inkml:definitions>
  <inkml:trace contextRef="#ctx0" brushRef="#br0">1 0 6449 0 0,'0'0'2043'0'0,"1"6"285"0"0,3 26-1220 0 0,-2-1 1 0 0,-1 51-1 0 0,0 20 152 0 0,6-46-1164 0 0,-3-33-149 0 0,0 32 0 0 0,-4-55-11 0 0,-1 0 48 0 0</inkml:trace>
</inkml:ink>
</file>

<file path=ppt/ink/ink7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2.565"/>
    </inkml:context>
    <inkml:brush xml:id="br0">
      <inkml:brushProperty name="width" value="0.05" units="cm"/>
      <inkml:brushProperty name="height" value="0.05" units="cm"/>
    </inkml:brush>
  </inkml:definitions>
  <inkml:trace contextRef="#ctx0" brushRef="#br0">172 2 6449 0 0,'0'0'499'0'0,"0"0"-409"0"0,0 0-1 0 0,0-1 1 0 0,-1 1 0 0 0,1 0-1 0 0,0 0 1 0 0,0 0 0 0 0,0 0-1 0 0,0 0 1 0 0,0 0 0 0 0,-1 0-1 0 0,1 0 1 0 0,0 0 0 0 0,0 0-1 0 0,0 0 1 0 0,-1 0 0 0 0,1 0-1 0 0,0 0 1 0 0,0 0-1 0 0,0 0 1 0 0,0 0 0 0 0,-1 0-1 0 0,1 0 1 0 0,0 0 0 0 0,0 0-1 0 0,0 0 1 0 0,0 0 0 0 0,-1 0-1 0 0,1 0 1 0 0,0 0 0 0 0,0 1-1 0 0,0-1 1 0 0,0 0 0 0 0,0 0-1 0 0,0 0 1 0 0,-1 0-1 0 0,1 0 1 0 0,0 0 0 0 0,0 1-1 0 0,0-1 1 0 0,0 0 0 0 0,0 0-1 0 0,0 0 1 0 0,0 0 0 0 0,0 0-1 0 0,-1 1 1 0 0,-5 6 1089 0 0,-5 8-827 0 0,0 0 1 0 0,2 1 0 0 0,0 0-1 0 0,-12 32 1 0 0,-18 74-516 0 0,21-57 571 0 0,-12 93 0 0 0,25-114-252 0 0,1 0 0 0 0,3 0 0 0 0,4 52 0 0 0,-1-76-166 0 0,1-1 0 0 0,0 0-1 0 0,2 0 1 0 0,0 0 0 0 0,1 0 0 0 0,1-1-1 0 0,1 0 1 0 0,0-1 0 0 0,1 1 0 0 0,1-1-1 0 0,1-1 1 0 0,0 0 0 0 0,1-1 0 0 0,1 0-1 0 0,1-1 1 0 0,0 0 0 0 0,0-1-1 0 0,1-1 1 0 0,20 13 0 0 0,6 0-57 0 0</inkml:trace>
</inkml:ink>
</file>

<file path=ppt/ink/ink7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3.150"/>
    </inkml:context>
    <inkml:brush xml:id="br0">
      <inkml:brushProperty name="width" value="0.05" units="cm"/>
      <inkml:brushProperty name="height" value="0.05" units="cm"/>
    </inkml:brush>
  </inkml:definitions>
  <inkml:trace contextRef="#ctx0" brushRef="#br0">11 1 6913 0 0,'3'0'8'0'0,"-1"1"0"0"0,1-1 0 0 0,-1 1 0 0 0,0 0 0 0 0,1 0 0 0 0,-1 0 0 0 0,0 0 0 0 0,0 0 0 0 0,0 1 0 0 0,0-1 0 0 0,0 0 0 0 0,0 1 0 0 0,0 0 0 0 0,0-1-1 0 0,2 4 1 0 0,23 31 1235 0 0,-26-35-1214 0 0,14 23 717 0 0,-2 0-1 0 0,0 1 0 0 0,-2 0 0 0 0,-1 0 0 0 0,-1 2 1 0 0,8 39-1 0 0,-8-20-234 0 0,-2 0 1 0 0,-2 1 0 0 0,-1 46-1 0 0,-4-65-156 0 0,-1 0-1 0 0,-2 0 1 0 0,0 0 0 0 0,-2 0-1 0 0,-12 36 1 0 0,14-53-216 0 0,-1-1 0 0 0,-1 0 0 0 0,0 0 0 0 0,0 0-1 0 0,-1-1 1 0 0,0 0 0 0 0,-9 10 0 0 0,10-14-55 0 0,0 0-1 0 0,-1 0 0 0 0,1 0 0 0 0,-1-1 0 0 0,0 0 1 0 0,0 0-1 0 0,0-1 0 0 0,0 0 0 0 0,-1 0 1 0 0,0 0-1 0 0,1-1 0 0 0,-9 2 0 0 0,-9 0 17 0 0</inkml:trace>
</inkml:ink>
</file>

<file path=ppt/ink/ink7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3.619"/>
    </inkml:context>
    <inkml:brush xml:id="br0">
      <inkml:brushProperty name="width" value="0.05" units="cm"/>
      <inkml:brushProperty name="height" value="0.05" units="cm"/>
    </inkml:brush>
  </inkml:definitions>
  <inkml:trace contextRef="#ctx0" brushRef="#br0">71 1 4609 0 0,'6'1'146'0'0,"0"0"1"0"0,-1 0-1 0 0,1 1 1 0 0,-1 0-1 0 0,0 0 1 0 0,0 1-1 0 0,0-1 1 0 0,0 1-1 0 0,0 0 1 0 0,0 0-1 0 0,-1 1 1 0 0,1 0-1 0 0,-1-1 1 0 0,0 1-1 0 0,0 1 0 0 0,-1-1 1 0 0,1 1-1 0 0,-1-1 1 0 0,0 1-1 0 0,0 0 1 0 0,0 0-1 0 0,3 10 1 0 0,-6-14-18 0 0,1 1-1 0 0,-1 0 1 0 0,0-1 0 0 0,0 1 0 0 0,0 0 0 0 0,0 0 0 0 0,0-1 0 0 0,0 1 0 0 0,-1 0 0 0 0,1-1 0 0 0,0 1-1 0 0,-1-1 1 0 0,0 1 0 0 0,1 0 0 0 0,-1-1 0 0 0,0 1 0 0 0,-1 2 0 0 0,-1-1 156 0 0,1 0 1 0 0,-1 0-1 0 0,0 0 1 0 0,0 0-1 0 0,0-1 1 0 0,0 1-1 0 0,-4 2 1 0 0,-5 2 495 0 0,-1-1 0 0 0,1 0 0 0 0,-18 5 0 0 0,-4-4-23 0 0,29-7-719 0 0,-1 1-1 0 0,0 0 0 0 0,1 0 1 0 0,-1 1-1 0 0,-7 3 0 0 0,15-4-74 0 0,1 0 1 0 0,-1 0-1 0 0,0 0 0 0 0,0 0 0 0 0,0-1 0 0 0,1 1 0 0 0,-1 0 0 0 0,4-1 0 0 0,34 1-53 0 0,0-3-1 0 0,0-2 0 0 0,56-11 0 0 0,-44 6-629 0 0,-18 4-4724 0 0</inkml:trace>
</inkml:ink>
</file>

<file path=ppt/ink/ink7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4.215"/>
    </inkml:context>
    <inkml:brush xml:id="br0">
      <inkml:brushProperty name="width" value="0.05" units="cm"/>
      <inkml:brushProperty name="height" value="0.05" units="cm"/>
    </inkml:brush>
  </inkml:definitions>
  <inkml:trace contextRef="#ctx0" brushRef="#br0">0 60 6913 0 0,'0'-4'6044'0'0,"6"2"-4683"0"0,9 0-2582 0 0,-14 2 1728 0 0,104-10-970 0 0,198-29 521 0 0,-298 38-106 0 0,-1 0 36 0 0</inkml:trace>
</inkml:ink>
</file>

<file path=ppt/ink/ink7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4.566"/>
    </inkml:context>
    <inkml:brush xml:id="br0">
      <inkml:brushProperty name="width" value="0.05" units="cm"/>
      <inkml:brushProperty name="height" value="0.05" units="cm"/>
    </inkml:brush>
  </inkml:definitions>
  <inkml:trace contextRef="#ctx0" brushRef="#br0">0 0 3225 0 0,'2'7'8611'0'0,"-1"9"-5022"0"0,2 47-5257 0 0,-3-46 3086 0 0,15 135 652 0 0,-3-43-1890 0 0,-12-94-183 0 0,-1-12-126 0 0,1 0 1 0 0,0 0 0 0 0,0 0 0 0 0,0 0 0 0 0,1 0 0 0 0,-1-1 0 0 0,1 1 0 0 0,1 4 0 0 0</inkml:trace>
</inkml:ink>
</file>

<file path=ppt/ink/ink7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11.962"/>
    </inkml:context>
    <inkml:brush xml:id="br0">
      <inkml:brushProperty name="width" value="0.05" units="cm"/>
      <inkml:brushProperty name="height" value="0.05" units="cm"/>
    </inkml:brush>
  </inkml:definitions>
  <inkml:trace contextRef="#ctx0" brushRef="#br0">1 22 5529 0 0,'10'0'4357'0'0,"22"-3"-3009"0"0,-26 2-845 0 0,140-4 1883 0 0,-97 5-850 0 0,85-11 1 0 0,-127 10-2688 0 0</inkml:trace>
</inkml:ink>
</file>

<file path=ppt/ink/ink7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0:12.329"/>
    </inkml:context>
    <inkml:brush xml:id="br0">
      <inkml:brushProperty name="width" value="0.05" units="cm"/>
      <inkml:brushProperty name="height" value="0.05" units="cm"/>
    </inkml:brush>
  </inkml:definitions>
  <inkml:trace contextRef="#ctx0" brushRef="#br0">1 26 12443 0 0,'19'0'5431'0'0,"30"0"-1115"0"0,-18 0-4507 0 0,-1-2-1 0 0,45-8 0 0 0,-50 4 235 0 0,3-2-32 0 0</inkml:trace>
</inkml:ink>
</file>

<file path=ppt/ink/ink7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10.757"/>
    </inkml:context>
    <inkml:brush xml:id="br0">
      <inkml:brushProperty name="width" value="0.05" units="cm"/>
      <inkml:brushProperty name="height" value="0.05" units="cm"/>
    </inkml:brush>
  </inkml:definitions>
  <inkml:trace contextRef="#ctx0" brushRef="#br0">71 0 1376 0 0,'1'6'8877'0'0,"-2"7"-4601"0"0,-6 76-3778 0 0,-16 50 1469 0 0,-7 60-589 0 0,20-123-2653 0 0,9-66-4844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2.578"/>
    </inkml:context>
    <inkml:brush xml:id="br0">
      <inkml:brushProperty name="width" value="0.05" units="cm"/>
      <inkml:brushProperty name="height" value="0.05" units="cm"/>
    </inkml:brush>
  </inkml:definitions>
  <inkml:trace contextRef="#ctx0" brushRef="#br0">316 1 11058 0 0,'-16'4'7148'0'0,"2"6"-4493"0"0,-11 19-3077 0 0,15-18 1076 0 0,-230 314-925 0 0,230-310 37 0 0</inkml:trace>
</inkml:ink>
</file>

<file path=ppt/ink/ink7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11.107"/>
    </inkml:context>
    <inkml:brush xml:id="br0">
      <inkml:brushProperty name="width" value="0.05" units="cm"/>
      <inkml:brushProperty name="height" value="0.05" units="cm"/>
    </inkml:brush>
  </inkml:definitions>
  <inkml:trace contextRef="#ctx0" brushRef="#br0">1 408 9218 0 0,'0'1'4271'0'0,"5"10"-4310"0"0,-3-8-6 0 0,-1-1 0 0 0,1 1 0 0 0,0-1 0 0 0,1 1 0 0 0,-1-1 0 0 0,4 4 0 0 0,-4-6 16 0 0,-1 1 0 0 0,0 0 0 0 0,0-1 0 0 0,0 1 0 0 0,0-1 0 0 0,0 1 0 0 0,0-1 0 0 0,1 0 0 0 0,-1 1 0 0 0,0-1 0 0 0,0 0 0 0 0,1 0 0 0 0,-1 0 0 0 0,0 0 0 0 0,0 0 0 0 0,1 0 0 0 0,-1 0 0 0 0,0-1 0 0 0,0 1 0 0 0,0 0 0 0 0,1-1 1 0 0,-1 1-1 0 0,0-1 0 0 0,2 0 0 0 0,10-8-251 0 0</inkml:trace>
  <inkml:trace contextRef="#ctx0" brushRef="#br0" timeOffset="1">414 4 17972 0 0,'-1'-1'143'0'0,"1"1"0"0"0,-1 0-1 0 0,1-1 1 0 0,-1 1 0 0 0,1 0 0 0 0,-1-1 0 0 0,1 1 0 0 0,-1 0 0 0 0,1 0 0 0 0,-1 0 0 0 0,1-1-1 0 0,-1 1 1 0 0,1 0 0 0 0,-1 0 0 0 0,1 0 0 0 0,-1 0 0 0 0,0 0 0 0 0,1 0 0 0 0,-1 0-1 0 0,1 0 1 0 0,-1 0 0 0 0,1 1 0 0 0,-1-1 0 0 0,1 0 0 0 0,-1 0 0 0 0,1 0 0 0 0,-1 0 0 0 0,1 1-1 0 0,-1-1 1 0 0,1 0 0 0 0,-1 1 0 0 0,1-1 0 0 0,-1 0 0 0 0,1 1 0 0 0,-1 0 0 0 0,-15 8-19 0 0,1 2 1 0 0,-21 17 0 0 0,20-15-1126 0 0,0 0-1 0 0,-27 15 1 0 0,33-23-1193 0 0</inkml:trace>
</inkml:ink>
</file>

<file path=ppt/ink/ink7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11.465"/>
    </inkml:context>
    <inkml:brush xml:id="br0">
      <inkml:brushProperty name="width" value="0.05" units="cm"/>
      <inkml:brushProperty name="height" value="0.05" units="cm"/>
    </inkml:brush>
  </inkml:definitions>
  <inkml:trace contextRef="#ctx0" brushRef="#br0">1 61 3225 0 0,'10'-7'622'0'0,"1"0"-1"0"0,0 0 1 0 0,1 2 0 0 0,0-1 0 0 0,0 2 0 0 0,0-1 0 0 0,0 2-1 0 0,1-1 1 0 0,18-1 0 0 0,2 1 172 0 0,0 1 0 0 0,50 2 0 0 0,-37 5-525 0 0,-43-3-154 0 0,0-1 1 0 0,1 1 0 0 0,-1 0 0 0 0,0 0 0 0 0,1 0 0 0 0,-1 1 0 0 0,0-1 0 0 0,0 1 0 0 0,0 0-1 0 0,0-1 1 0 0,3 4 0 0 0,-5-4 9 0 0,0 1 0 0 0,-1-1 1 0 0,1 0-1 0 0,0 0 0 0 0,-1 1 0 0 0,0-1 0 0 0,1 0 0 0 0,-1 1 0 0 0,0-1 0 0 0,0 0 1 0 0,1 1-1 0 0,-1-1 0 0 0,0 0 0 0 0,0 1 0 0 0,-1-1 0 0 0,1 0 0 0 0,0 1 0 0 0,0-1 1 0 0,-1 0-1 0 0,1 1 0 0 0,-2 1 0 0 0,-12 31 1242 0 0,12-30-1158 0 0,-24 43 1574 0 0,-36 47-1 0 0,37-57-1325 0 0,1 0 0 0 0,-31 67 0 0 0,46-81-541 0 0,0 1 1 0 0,1 0-1 0 0,2 0 1 0 0,0 0-1 0 0,2 1 1 0 0,1 0-1 0 0,-1 32 1 0 0,4-54-401 0 0</inkml:trace>
</inkml:ink>
</file>

<file path=ppt/ink/ink7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11.820"/>
    </inkml:context>
    <inkml:brush xml:id="br0">
      <inkml:brushProperty name="width" value="0.05" units="cm"/>
      <inkml:brushProperty name="height" value="0.05" units="cm"/>
    </inkml:brush>
  </inkml:definitions>
  <inkml:trace contextRef="#ctx0" brushRef="#br0">257 0 17972 0 0,'0'0'1872'0'0,"-5"11"-3189"0"0,-54 124 1651 0 0,-9 26 546 0 0,62-141-808 0 0,0 1 0 0 0,1-1 0 0 0,1 1 0 0 0,1 0-1 0 0,0 0 1 0 0,2 23 0 0 0,1-36-90 0 0,0-1 0 0 0,1 1-1 0 0,1 0 1 0 0,-1-1 0 0 0,1 1-1 0 0,0-1 1 0 0,1 0 0 0 0,0 0-1 0 0,0 0 1 0 0,0 0 0 0 0,1 0-1 0 0,5 7 1 0 0,-7-12 3 0 0,0 1-1 0 0,0-1 1 0 0,1 0 0 0 0,-1 1 0 0 0,1-1 0 0 0,-1 0-1 0 0,1 0 1 0 0,0-1 0 0 0,0 1 0 0 0,0-1-1 0 0,0 1 1 0 0,0-1 0 0 0,0 0 0 0 0,0 0-1 0 0,0 0 1 0 0,0 0 0 0 0,0-1 0 0 0,1 0-1 0 0,-1 1 1 0 0,0-1 0 0 0,0 0 0 0 0,1 0-1 0 0,-1-1 1 0 0,0 1 0 0 0,0-1 0 0 0,1 1-1 0 0,-1-1 1 0 0,0 0 0 0 0,0-1 0 0 0,4-1-1 0 0,2-1-432 0 0,0-1-1 0 0,-1 0 0 0 0,0 0 0 0 0,0-1 0 0 0,0 0 0 0 0,0-1 0 0 0,11-12 0 0 0,-14 13 90 0 0,-1 0 0 0 0,1 1 0 0 0,-1-2 0 0 0,0 1 0 0 0,0 0 1 0 0,-1-1-1 0 0,0 0 0 0 0,0 0 0 0 0,0 0 0 0 0,2-13 1 0 0,-5 18 545 0 0,0 0 1 0 0,0 0 0 0 0,0 1 0 0 0,0-1 0 0 0,0 0 0 0 0,-1 1 0 0 0,1-1 0 0 0,0 0 0 0 0,-1 1 0 0 0,0-1 0 0 0,1 0 0 0 0,-1 1-1 0 0,0-1 1 0 0,0 1 0 0 0,0-1 0 0 0,0 1 0 0 0,0 0 0 0 0,0-1 0 0 0,0 1 0 0 0,-1 0 0 0 0,1 0 0 0 0,0 0 0 0 0,-1 0-1 0 0,1 0 1 0 0,-1 0 0 0 0,1 0 0 0 0,-1 0 0 0 0,1 0 0 0 0,-1 1 0 0 0,0-1 0 0 0,1 1 0 0 0,-1-1 0 0 0,0 1 0 0 0,-2 0 0 0 0,-4-2 486 0 0,0 1 0 0 0,0 0 0 0 0,1 0 1 0 0,-1 1-1 0 0,0 0 0 0 0,-11 2 1 0 0,-6 3-515 0 0,0 0 1 0 0,0 2-1 0 0,1 1 1 0 0,0 1 0 0 0,1 1-1 0 0,-28 16 1 0 0,29-10-1840 0 0,0 4-6463 0 0</inkml:trace>
</inkml:ink>
</file>

<file path=ppt/ink/ink7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3.693"/>
    </inkml:context>
    <inkml:brush xml:id="br0">
      <inkml:brushProperty name="width" value="0.05" units="cm"/>
      <inkml:brushProperty name="height" value="0.05" units="cm"/>
    </inkml:brush>
  </inkml:definitions>
  <inkml:trace contextRef="#ctx0" brushRef="#br0">0 5 6913 0 0,'2'-1'12842'0'0,"25"-1"-12663"0"0,1 1 0 0 0,0 0 0 0 0,0 3 0 0 0,31 4 0 0 0,-26-2-125 0 0,0-1 0 0 0,61-4 0 0 0,-55-7-1446 0 0</inkml:trace>
</inkml:ink>
</file>

<file path=ppt/ink/ink7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29:54.041"/>
    </inkml:context>
    <inkml:brush xml:id="br0">
      <inkml:brushProperty name="width" value="0.05" units="cm"/>
      <inkml:brushProperty name="height" value="0.05" units="cm"/>
    </inkml:brush>
  </inkml:definitions>
  <inkml:trace contextRef="#ctx0" brushRef="#br0">0 0 10138 0 0,'1'2'11785'0'0,"17"3"-9935"0"0,27 4-2946 0 0,-9-4 1091 0 0,-1-2 0 0 0,1-2 0 0 0,0-1 1 0 0,42-6-1 0 0,-50 1 5 0 0</inkml:trace>
</inkml:ink>
</file>

<file path=ppt/ink/ink7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07.698"/>
    </inkml:context>
    <inkml:brush xml:id="br0">
      <inkml:brushProperty name="width" value="0.05" units="cm"/>
      <inkml:brushProperty name="height" value="0.05" units="cm"/>
    </inkml:brush>
  </inkml:definitions>
  <inkml:trace contextRef="#ctx0" brushRef="#br0">36 62 6913 0 0,'-2'-4'672'0'0,"-1"-2"582"0"0,6-4 2636 0 0,-2 8-3871 0 0,1-1 0 0 0,-1 0 0 0 0,1 1-1 0 0,-1-1 1 0 0,1 1 0 0 0,0 0 0 0 0,0 0 0 0 0,0-1-1 0 0,0 1 1 0 0,0 1 0 0 0,1-1 0 0 0,-1 0-1 0 0,1 0 1 0 0,-1 1 0 0 0,1-1 0 0 0,0 1 0 0 0,-1 0-1 0 0,6-1 1 0 0,-3 0-31 0 0,1 2-1 0 0,-1-1 0 0 0,1 0 1 0 0,-1 1-1 0 0,1 0 1 0 0,-1 1-1 0 0,1-1 1 0 0,0 1-1 0 0,7 2 1 0 0,1 1-73 0 0,-1 1 0 0 0,0 0 0 0 0,0 0 0 0 0,-1 2 0 0 0,1-1 0 0 0,-1 2 0 0 0,16 12 0 0 0,-22-15 80 0 0,0 0 1 0 0,0 1-1 0 0,-1-1 0 0 0,0 1 0 0 0,0 0 0 0 0,-1 1 0 0 0,0-1 0 0 0,0 1 0 0 0,0 0 1 0 0,-1 0-1 0 0,0 0 0 0 0,3 9 0 0 0,-5-11 50 0 0,0 0 0 0 0,0 1 0 0 0,-1-1 0 0 0,1 1 0 0 0,-1-1 0 0 0,-1 1 0 0 0,1-1 0 0 0,-1 1 0 0 0,1-1 0 0 0,-2 0 0 0 0,1 1 0 0 0,0-1 0 0 0,-1 0 0 0 0,0 0 0 0 0,0 0 0 0 0,-1 0 0 0 0,-5 8 0 0 0,-7 7 348 0 0,-1-1 0 0 0,-1 0-1 0 0,-1-1 1 0 0,0-1 0 0 0,-1-1 0 0 0,-1-1-1 0 0,-1-1 1 0 0,0 0 0 0 0,-32 15 0 0 0,50-28-390 0 0,-1 2-7 0 0,0-1-1 0 0,-1 0 1 0 0,1 0-1 0 0,0 0 1 0 0,-1 0-1 0 0,1-1 1 0 0,-1 0-1 0 0,0 0 1 0 0,1 0-1 0 0,-1 0 1 0 0,0-1-1 0 0,0 0 1 0 0,0 0-1 0 0,-4-1 1 0 0,9 1 9 0 0,-1 0 0 0 0,1 0 0 0 0,0 0 0 0 0,-1 0 0 0 0,1 0 1 0 0,0 0-1 0 0,-1 0 0 0 0,1 0 0 0 0,0-1 0 0 0,-1 1 0 0 0,1 0 1 0 0,0 0-1 0 0,0 0 0 0 0,-1 0 0 0 0,1-1 0 0 0,0 1 1 0 0,0 0-1 0 0,-1 0 0 0 0,1-1 0 0 0,0 1 0 0 0,0 0 0 0 0,0 0 1 0 0,0-1-1 0 0,-1 1 0 0 0,1 0 0 0 0,0-1 0 0 0,0 1 0 0 0,0 0 1 0 0,0-1-1 0 0,0 1 0 0 0,0 0 0 0 0,0-1 0 0 0,0 1 0 0 0,0 0 1 0 0,0-1-1 0 0,0 1 0 0 0,9-11 416 0 0,16-4 191 0 0,-5 10-685 0 0,0 2 0 0 0,-1 0 0 0 0,1 1 0 0 0,0 1 0 0 0,31 3 0 0 0,26-2-67 0 0,-64-1-10 0 0</inkml:trace>
</inkml:ink>
</file>

<file path=ppt/ink/ink7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08.093"/>
    </inkml:context>
    <inkml:brush xml:id="br0">
      <inkml:brushProperty name="width" value="0.05" units="cm"/>
      <inkml:brushProperty name="height" value="0.05" units="cm"/>
    </inkml:brush>
  </inkml:definitions>
  <inkml:trace contextRef="#ctx0" brushRef="#br0">1 0 10594 0 0,'0'7'1985'0'0,"0"14"1470"0"0,3 8-2802 0 0,-2-25-766 0 0,0 0 0 0 0,0 0 0 0 0,0 0 0 0 0,1-1-1 0 0,-1 1 1 0 0,1-1 0 0 0,0 1 0 0 0,0-1 0 0 0,0 1 0 0 0,5 4 0 0 0,-6-7 91 0 0,0 0 1 0 0,0 0-1 0 0,0-1 0 0 0,0 1 0 0 0,0 0 0 0 0,0-1 0 0 0,0 1 0 0 0,0 0 1 0 0,1-1-1 0 0,-1 0 0 0 0,0 1 0 0 0,2 0 0 0 0,6 0 10 0 0</inkml:trace>
</inkml:ink>
</file>

<file path=ppt/ink/ink7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08.451"/>
    </inkml:context>
    <inkml:brush xml:id="br0">
      <inkml:brushProperty name="width" value="0.05" units="cm"/>
      <inkml:brushProperty name="height" value="0.05" units="cm"/>
    </inkml:brush>
  </inkml:definitions>
  <inkml:trace contextRef="#ctx0" brushRef="#br0">262 190 9218 0 0,'0'-11'534'0'0,"1"0"0"0"0,1 0 0 0 0,4-15 1 0 0,-3 16-97 0 0,-1-1 0 0 0,0 0 0 0 0,1-16 0 0 0,-3 24-273 0 0,0 1 0 0 0,0-1 0 0 0,0 0 1 0 0,-1 0-1 0 0,1 0 0 0 0,0 0 0 0 0,-1 1 1 0 0,0-1-1 0 0,0 0 0 0 0,0 1 0 0 0,0-1 0 0 0,0 0 1 0 0,0 1-1 0 0,-1-1 0 0 0,1 1 0 0 0,-1 0 1 0 0,0 0-1 0 0,0-1 0 0 0,0 1 0 0 0,0 0 0 0 0,0 0 1 0 0,0 1-1 0 0,0-1 0 0 0,-1 0 0 0 0,1 1 1 0 0,0-1-1 0 0,-1 1 0 0 0,1 0 0 0 0,-1 0 0 0 0,0 0 1 0 0,0 0-1 0 0,1 0 0 0 0,-1 1 0 0 0,0-1 1 0 0,0 1-1 0 0,1 0 0 0 0,-1 0 0 0 0,0 0 1 0 0,0 0-1 0 0,0 0 0 0 0,0 0 0 0 0,1 1 0 0 0,-1 0 1 0 0,0-1-1 0 0,-3 3 0 0 0,-5 0-93 0 0,1 1 0 0 0,-1 1 0 0 0,1 0 0 0 0,0 1-1 0 0,0 0 1 0 0,1 0 0 0 0,0 1 0 0 0,0 0 0 0 0,-14 16 0 0 0,13-14-111 0 0,1 2 0 0 0,0-1 1 0 0,1 1-1 0 0,1 1 0 0 0,0-1 1 0 0,0 1-1 0 0,-9 25 1 0 0,15-35-62 0 0,0 0 1 0 0,0 0 0 0 0,1 0-1 0 0,-1 0 1 0 0,1 1 0 0 0,-1-1 0 0 0,1 0-1 0 0,0 1 1 0 0,0-1 0 0 0,0 0 0 0 0,0 0-1 0 0,0 1 1 0 0,0-1 0 0 0,1 0-1 0 0,-1 0 1 0 0,1 1 0 0 0,0-1 0 0 0,-1 0-1 0 0,1 0 1 0 0,0 0 0 0 0,0 0 0 0 0,0 0-1 0 0,1 0 1 0 0,-1 0 0 0 0,0 0-1 0 0,1 0 1 0 0,-1-1 0 0 0,1 1 0 0 0,0-1-1 0 0,0 1 1 0 0,-1-1 0 0 0,1 1 0 0 0,0-1-1 0 0,0 0 1 0 0,0 0 0 0 0,0 0-1 0 0,0 0 1 0 0,1 0 0 0 0,-1-1 0 0 0,0 1-1 0 0,0-1 1 0 0,0 1 0 0 0,1-1 0 0 0,-1 0-1 0 0,0 0 1 0 0,1 0 0 0 0,-1 0 0 0 0,0 0-1 0 0,0 0 1 0 0,1-1 0 0 0,-1 1-1 0 0,0-1 1 0 0,0 0 0 0 0,4-1 0 0 0,3-1-14 0 0,0-1 0 0 0,0-1 1 0 0,0 1-1 0 0,-1-1 1 0 0,0-1-1 0 0,0 1 0 0 0,0-2 1 0 0,0 1-1 0 0,-1-1 0 0 0,11-13 1 0 0,1-5-244 0 0,32-53 1 0 0,-47 67 4266 0 0,-6 15-3421 0 0,-11 42-318 0 0,-9 25 192 0 0,4 1 0 0 0,-10 86 0 0 0,26-136-394 0 0,2 0-1 0 0,1 1 1 0 0,1-1 0 0 0,6 32-1 0 0,-4-49-1329 0 0</inkml:trace>
</inkml:ink>
</file>

<file path=ppt/ink/ink7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1:08.922"/>
    </inkml:context>
    <inkml:brush xml:id="br0">
      <inkml:brushProperty name="width" value="0.05" units="cm"/>
      <inkml:brushProperty name="height" value="0.05" units="cm"/>
    </inkml:brush>
  </inkml:definitions>
  <inkml:trace contextRef="#ctx0" brushRef="#br0">97 8 3681 0 0,'0'-1'30'0'0,"1"1"0"0"0,-1-1 0 0 0,1 1 0 0 0,-1-1 0 0 0,1 1 0 0 0,-1-1 0 0 0,1 1 0 0 0,-1-1 0 0 0,1 1 0 0 0,-1-1 0 0 0,1 1 0 0 0,0 0 0 0 0,-1 0 0 0 0,1-1 0 0 0,0 1 0 0 0,-1 0 0 0 0,1 0 0 0 0,0 0 0 0 0,-1-1 0 0 0,1 1 0 0 0,0 0 0 0 0,1 0 0 0 0,22 4 410 0 0,20 14 402 0 0,-36-14-687 0 0,-2 0 0 0 0,1 0 0 0 0,0 1 0 0 0,-1 0 1 0 0,0 0-1 0 0,0 1 0 0 0,0-1 0 0 0,-1 1 0 0 0,0 1 0 0 0,0-1 0 0 0,5 9 0 0 0,-8-11-44 0 0,0 0 0 0 0,0-1 1 0 0,-1 1-1 0 0,0 0 0 0 0,0 0 0 0 0,0 0 0 0 0,0 0 1 0 0,0-1-1 0 0,-1 1 0 0 0,0 0 0 0 0,1 1 0 0 0,-1-1 1 0 0,-1 0-1 0 0,1 0 0 0 0,-1 0 0 0 0,0-1 1 0 0,0 1-1 0 0,0 0 0 0 0,0 0 0 0 0,0 0 0 0 0,-1-1 1 0 0,0 1-1 0 0,0 0 0 0 0,-3 4 0 0 0,-1 0 484 0 0,0 0 0 0 0,-1-1 1 0 0,0 0-1 0 0,0 0 0 0 0,0 0 0 0 0,-15 8 0 0 0,18-12-331 0 0,0 0-1 0 0,-1-1 0 0 0,1 1 1 0 0,-1-1-1 0 0,0 0 1 0 0,1 0-1 0 0,-1-1 1 0 0,0 0-1 0 0,0 1 1 0 0,0-2-1 0 0,0 1 1 0 0,0 0-1 0 0,-1-1 0 0 0,-7-1 1 0 0,18 3-1831 0 0,1 1 0 0 0,-1-1 0 0 0,0 1 1 0 0,10 7-1 0 0,52 40-150 0 0,-59-44 1688 0 0,-1 0 1 0 0,-1 0 0 0 0,1 1 0 0 0,7 11 0 0 0,-12-15 39 0 0,0-1 0 0 0,-1 1 0 0 0,1-1 0 0 0,-1 1 0 0 0,0 0 0 0 0,1 0 0 0 0,-1-1 0 0 0,-1 1-1 0 0,1 0 1 0 0,0 0 0 0 0,-1 0 0 0 0,1 0 0 0 0,-1 0 0 0 0,0 0 0 0 0,0 0 0 0 0,0 0 0 0 0,-2 6 0 0 0,2-7 128 0 0,-1 0 1 0 0,-1-1-1 0 0,1 1 1 0 0,0 0-1 0 0,0 0 1 0 0,-1 0 0 0 0,1-1-1 0 0,-1 1 1 0 0,1 0-1 0 0,-1-1 1 0 0,0 0 0 0 0,-1 2-1 0 0,-27 16 4398 0 0,23-14-3373 0 0,-17 8 1843 0 0,-44 20 0 0 0,59-29-2867 0 0,-1 0 0 0 0,0-1 0 0 0,-1 0-1 0 0,1-1 1 0 0,0 0 0 0 0,-1 0 0 0 0,-17-1 0 0 0,8-5-1715 0 0</inkml:trace>
</inkml:ink>
</file>

<file path=ppt/ink/ink7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6.996"/>
    </inkml:context>
    <inkml:brush xml:id="br0">
      <inkml:brushProperty name="width" value="0.05" units="cm"/>
      <inkml:brushProperty name="height" value="0.05" units="cm"/>
    </inkml:brush>
  </inkml:definitions>
  <inkml:trace contextRef="#ctx0" brushRef="#br0">16 39 2304 0 0,'-3'-8'13891'0'0,"5"59"-13543"0"0,-2-1 0 0 0,-7 57-1 0 0,-1 38 67 0 0,9-98-360 0 0,0-22-4 0 0,-1-20-33 0 0,0-10-10 0 0,-1-15 46 0 0,1 0 1 0 0,1 0 0 0 0,1 0-1 0 0,0 0 1 0 0,2 0-1 0 0,0 1 1 0 0,2-1 0 0 0,0 1-1 0 0,16-35 1 0 0,2 7 125 0 0,3 1-1 0 0,48-65 1 0 0,-74 109-179 0 0,0 0 1 0 0,1 0-1 0 0,-1 1 0 0 0,0-1 1 0 0,1 0-1 0 0,-1 1 0 0 0,1-1 0 0 0,0 1 1 0 0,-1 0-1 0 0,4-2 0 0 0,-4 3 0 0 0,-1 0-1 0 0,1 0 1 0 0,0 0-1 0 0,0 0 1 0 0,0 0-1 0 0,-1 1 1 0 0,1-1-1 0 0,0 0 1 0 0,-1 0-1 0 0,1 1 0 0 0,0-1 1 0 0,-1 1-1 0 0,1-1 1 0 0,0 0-1 0 0,-1 1 1 0 0,1-1-1 0 0,0 1 1 0 0,-1 0-1 0 0,1-1 1 0 0,-1 1-1 0 0,1-1 1 0 0,-1 1-1 0 0,0 0 0 0 0,1-1 1 0 0,-1 1-1 0 0,0 0 1 0 0,1-1-1 0 0,-1 1 1 0 0,0 0-1 0 0,1 1 1 0 0,8 23-39 0 0,0 0 0 0 0,-2 0 0 0 0,0 1 0 0 0,-2 0 0 0 0,3 37 0 0 0,-1-11 38 0 0,-5-36 12 0 0,0 0-1 0 0,-1 1 1 0 0,-1-1 0 0 0,0 0-1 0 0,-5 30 1 0 0,5-36-323 0 0,0-9-32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7.240"/>
    </inkml:context>
    <inkml:brush xml:id="br0">
      <inkml:brushProperty name="width" value="0.05" units="cm"/>
      <inkml:brushProperty name="height" value="0.05" units="cm"/>
      <inkml:brushProperty name="color" value="#004F8B"/>
    </inkml:brush>
  </inkml:definitions>
  <inkml:trace contextRef="#ctx0" brushRef="#br0">151 6 4145 0 0,'0'0'117'0'0,"0"0"1"0"0,0-1-1 0 0,0 1 0 0 0,0 0 1 0 0,0 0-1 0 0,0-1 1 0 0,0 1-1 0 0,0 0 0 0 0,0 0 1 0 0,0-1-1 0 0,1 1 0 0 0,-1 0 1 0 0,0 0-1 0 0,0-1 1 0 0,0 1-1 0 0,0 0 0 0 0,0 0 1 0 0,1 0-1 0 0,-1 0 0 0 0,0-1 1 0 0,0 1-1 0 0,0 0 1 0 0,1 0-1 0 0,-1 0 0 0 0,0 0 1 0 0,0 0-1 0 0,1-1 0 0 0,-1 1 1 0 0,0 0-1 0 0,0 0 1 0 0,1 0-1 0 0,-1 0 0 0 0,0 0 1 0 0,0 0-1 0 0,1 0 1 0 0,-1 0-1 0 0,0 0 0 0 0,0 0 1 0 0,1 0-1 0 0,-1 0 0 0 0,0 0 1 0 0,0 0-1 0 0,1 0 1 0 0,-1 1-1 0 0,0-1 0 0 0,0 0 1 0 0,0 0-1 0 0,1 0 0 0 0,-1 0 1 0 0,0 0-1 0 0,0 0 1 0 0,0 1-1 0 0,1-1 0 0 0,-1 0 1 0 0,0 0-1 0 0,0 0 0 0 0,0 0 1 0 0,0 1-1 0 0,1-1 1 0 0,-1 0-1 0 0,0 0 0 0 0,0 1 1 0 0,11 8 705 0 0,-6-3-476 0 0,0 0 0 0 0,-1 0 1 0 0,1 1-1 0 0,-1-1 0 0 0,-1 1 1 0 0,1 0-1 0 0,-1 0 1 0 0,-1 0-1 0 0,4 14 0 0 0,0 5 856 0 0,3 36-1 0 0,-8-61-1159 0 0,3 36 378 0 0,-2 0-1 0 0,-1 0 1 0 0,-2 0 0 0 0,-1 0 0 0 0,-10 53-1 0 0,7-69-232 0 0,0-1 1 0 0,-1 0-1 0 0,-1 0 0 0 0,-1 0 0 0 0,-1-1 0 0 0,-1 0 0 0 0,0-1 0 0 0,-2 0 0 0 0,0 0 0 0 0,-28 30 0 0 0,30-37-224 0 0,-1-1 0 0 0,0 0 1 0 0,-1-1-1 0 0,0 0 0 0 0,-14 8 0 0 0,10-10-173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2.946"/>
    </inkml:context>
    <inkml:brush xml:id="br0">
      <inkml:brushProperty name="width" value="0.05" units="cm"/>
      <inkml:brushProperty name="height" value="0.05" units="cm"/>
    </inkml:brush>
  </inkml:definitions>
  <inkml:trace contextRef="#ctx0" brushRef="#br0">70 28 3209 0 0,'-4'-4'-1289'0'0,"-5"-7"6446"0"0,5 3 680 0 0,4 7-5772 0 0,0 1 1 0 0,0 0-1 0 0,0 0 1 0 0,0 0-1 0 0,0-1 1 0 0,0 1-1 0 0,1 0 1 0 0,-1 0 0 0 0,0 0-1 0 0,0 0 1 0 0,0-1-1 0 0,0 1 1 0 0,0 0-1 0 0,1 0 1 0 0,-1 0 0 0 0,0 0-1 0 0,0-1 1 0 0,0 1-1 0 0,0 0 1 0 0,1 0-1 0 0,-1 0 1 0 0,0 0-1 0 0,0 0 1 0 0,0 0 0 0 0,1 0-1 0 0,-1 0 1 0 0,0 0-1 0 0,0 0 1 0 0,0 0-1 0 0,1 0 1 0 0,-1 0-1 0 0,0 0 1 0 0,0 0 0 0 0,1 0-1 0 0,-1 0 1 0 0,0 0-1 0 0,1 0-150 0 0,2 2-398 0 0,-2-2 473 0 0,17 11-111 0 0,-18-10 116 0 0,1-1 0 0 0,0 0 1 0 0,-1 1-1 0 0,1-1 0 0 0,-1 1 1 0 0,1-1-1 0 0,-1 1 0 0 0,1 0 1 0 0,-1-1-1 0 0,1 1 0 0 0,-1-1 1 0 0,1 1-1 0 0,-1 0 0 0 0,0-1 1 0 0,1 1-1 0 0,-1 0 0 0 0,0 0 1 0 0,0-1-1 0 0,1 1 0 0 0,-1 0 1 0 0,0 0-1 0 0,0-1 0 0 0,0 1 1 0 0,0 0-1 0 0,0 0 0 0 0,0-1 1 0 0,0 1-1 0 0,0 1 0 0 0,-1-1 77 0 0,0 0 0 0 0,0-1 0 0 0,0 1 0 0 0,0 0 0 0 0,0-1-1 0 0,0 1 1 0 0,0-1 0 0 0,0 1 0 0 0,0-1 0 0 0,0 0-1 0 0,0 1 1 0 0,0-1 0 0 0,0 0 0 0 0,0 0 0 0 0,0 0 0 0 0,0 0-1 0 0,-1 0 1 0 0,1 0 0 0 0,0 0 0 0 0,0 0 0 0 0,0 0-1 0 0,-2-1 1 0 0,-25-6 1773 0 0,5-5-1055 0 0,22 12-873 0 0,0-1 0 0 0,0 1 0 0 0,0-1 0 0 0,0 1 0 0 0,1-1 0 0 0,-1 0 0 0 0,0 1 0 0 0,0-1 0 0 0,1 0 0 0 0,-1 0 0 0 0,0 1 0 0 0,1-1 0 0 0,-1 0 0 0 0,1 0-1 0 0,-1 0 1 0 0,1 0 0 0 0,0 0 0 0 0,-1 0 0 0 0,1 0 0 0 0,0 0 0 0 0,-1 0 0 0 0,1-1 0 0 0</inkml:trace>
</inkml:ink>
</file>

<file path=ppt/ink/ink8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7.388"/>
    </inkml:context>
    <inkml:brush xml:id="br0">
      <inkml:brushProperty name="width" value="0.05" units="cm"/>
      <inkml:brushProperty name="height" value="0.05" units="cm"/>
    </inkml:brush>
  </inkml:definitions>
  <inkml:trace contextRef="#ctx0" brushRef="#br0">41 6 2761 0 0,'2'0'152'0'0,"0"-1"1"0"0,0 0 0 0 0,-1 0 0 0 0,1 0 0 0 0,0 1 0 0 0,0-1 0 0 0,0 1-1 0 0,0 0 1 0 0,0-1 0 0 0,0 1 0 0 0,0 0 0 0 0,0 0 0 0 0,0 0-1 0 0,0 0 1 0 0,3 1 0 0 0,31 7 924 0 0,-30-6-837 0 0,-1 0 0 0 0,0 0 1 0 0,-1 1-1 0 0,1-1 1 0 0,0 1-1 0 0,-1 0 0 0 0,1 1 1 0 0,4 3-1 0 0,-8-6-133 0 0,0 1-1 0 0,0-1 1 0 0,0 0-1 0 0,0 0 1 0 0,0 0-1 0 0,-1 1 1 0 0,1-1-1 0 0,0 0 0 0 0,-1 1 1 0 0,1-1-1 0 0,-1 0 1 0 0,1 1-1 0 0,-1-1 1 0 0,0 1-1 0 0,0-1 1 0 0,1 1-1 0 0,-1-1 1 0 0,0 1-1 0 0,0-1 1 0 0,-1 0-1 0 0,1 1 1 0 0,0-1-1 0 0,0 1 1 0 0,-1-1-1 0 0,1 1 1 0 0,-1-1-1 0 0,1 0 1 0 0,-1 1-1 0 0,1-1 1 0 0,-1 0-1 0 0,0 1 1 0 0,0-1-1 0 0,0 0 1 0 0,-1 2-1 0 0,-10 11 1910 0 0,-23 21 0 0 0,25-26-1749 0 0,0 0 0 0 0,-1-1 1 0 0,0 0-1 0 0,-1-1 0 0 0,-19 9 0 0 0,13-14-208 0 0,9-2 15 0 0,26 0-226 0 0,7 1 115 0 0,0-1-1 0 0,0-2 0 0 0,0 0 1 0 0,0-1-1 0 0,41-12 1 0 0,-46 8 37 0 0</inkml:trace>
</inkml:ink>
</file>

<file path=ppt/ink/ink8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8.089"/>
    </inkml:context>
    <inkml:brush xml:id="br0">
      <inkml:brushProperty name="width" value="0.05" units="cm"/>
      <inkml:brushProperty name="height" value="0.05" units="cm"/>
    </inkml:brush>
  </inkml:definitions>
  <inkml:trace contextRef="#ctx0" brushRef="#br0">4 128 6913 0 0,'-4'-5'7534'0'0,"16"0"-4274"0"0,-6 4-4668 0 0,256-30 2097 0 0,137-39 272 0 0,-366 61-1032 0 0,-21 4 68 0 0,-12 4-19 0 0,-6 0-23 0 0,-6 1-1261 0 0</inkml:trace>
</inkml:ink>
</file>

<file path=ppt/ink/ink8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8.813"/>
    </inkml:context>
    <inkml:brush xml:id="br0">
      <inkml:brushProperty name="width" value="0.05" units="cm"/>
      <inkml:brushProperty name="height" value="0.05" units="cm"/>
    </inkml:brush>
  </inkml:definitions>
  <inkml:trace contextRef="#ctx0" brushRef="#br0">92 18 10594 0 0,'-1'-1'594'0'0,"0"-3"-468"0"0,5 2 2315 0 0,8-1-2440 0 0,-1 0 1 0 0,1 1-1 0 0,-1 1 0 0 0,1 0 0 0 0,0 0 1 0 0,-1 1-1 0 0,1 1 0 0 0,0 0 1 0 0,-1 0-1 0 0,20 5 0 0 0,-14-1-44 0 0,-1 0 1 0 0,1 0-1 0 0,-1 2 0 0 0,-1 0 0 0 0,1 1 0 0 0,26 18 1 0 0,-39-24 33 0 0,-1-1 0 0 0,1 1 0 0 0,-1 0 0 0 0,1 1 0 0 0,-1-1 1 0 0,0 0-1 0 0,0 1 0 0 0,0-1 0 0 0,-1 1 0 0 0,1-1 0 0 0,0 1 1 0 0,-1 0-1 0 0,0 0 0 0 0,0 0 0 0 0,1 0 0 0 0,-2 0 0 0 0,1 0 1 0 0,0 0-1 0 0,-1 0 0 0 0,1 0 0 0 0,-1 6 0 0 0,-1-5 41 0 0,1 0-1 0 0,-1 0 1 0 0,0 0-1 0 0,-1 0 1 0 0,1 0 0 0 0,-1 0-1 0 0,0 0 1 0 0,0 0-1 0 0,0-1 1 0 0,0 1-1 0 0,-1-1 1 0 0,1 1 0 0 0,-1-1-1 0 0,0 0 1 0 0,-5 4-1 0 0,-6 6 268 0 0,0-2 0 0 0,-1 0 0 0 0,0-1 0 0 0,-1 0 0 0 0,0-2 0 0 0,-21 9 0 0 0,20-10-558 0 0,-1-2-1 0 0,0 0 1 0 0,0-1 0 0 0,0-1-1 0 0,-1 0 1 0 0,-19-1 0 0 0,24-1-317 0 0,1 0 0 0 0,0 0 0 0 0,0 1 0 0 0,0 1 0 0 0,0 0 0 0 0,-13 6 0 0 0,84-8 4740 0 0,380-54-480 0 0,-436 53-3683 0 0,34-6-9 0 0,1-1 0 0 0,-2-1 0 0 0,1-2 1 0 0,46-21-1 0 0,-80 30-1306 0 0</inkml:trace>
</inkml:ink>
</file>

<file path=ppt/ink/ink8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9.452"/>
    </inkml:context>
    <inkml:brush xml:id="br0">
      <inkml:brushProperty name="width" value="0.05" units="cm"/>
      <inkml:brushProperty name="height" value="0.05" units="cm"/>
    </inkml:brush>
  </inkml:definitions>
  <inkml:trace contextRef="#ctx0" brushRef="#br0">36 5 4145 0 0,'-6'-4'10783'0'0,"-1"19"-8755"0"0,1 6-2150 0 0,1-1 366 0 0,1 1 1 0 0,1 0 0 0 0,-1 36-1 0 0,4-45-241 0 0,0-1-1 0 0,1 0 0 0 0,0 1 0 0 0,1-1 0 0 0,1 0 0 0 0,-1 0 0 0 0,2 0 0 0 0,0-1 1 0 0,0 1-1 0 0,7 12 0 0 0,-11-22-4 0 0,1 0 0 0 0,-1-1 0 0 0,0 1 0 0 0,1 0 0 0 0,-1 0 0 0 0,1-1 1 0 0,-1 1-1 0 0,1 0 0 0 0,0-1 0 0 0,-1 1 0 0 0,1 0 0 0 0,0-1 0 0 0,-1 1 0 0 0,1-1 0 0 0,0 1 1 0 0,0-1-1 0 0,-1 1 0 0 0,1-1 0 0 0,0 0 0 0 0,0 1 0 0 0,0-1 0 0 0,0 0 0 0 0,-1 0 0 0 0,1 0 0 0 0,0 0 1 0 0,0 0-1 0 0,0 1 0 0 0,1-2 0 0 0,0 1 5 0 0,-1-1 1 0 0,1 0-1 0 0,-1 1 0 0 0,0-1 1 0 0,1 0-1 0 0,-1 0 0 0 0,1 0 1 0 0,-1 0-1 0 0,0-1 0 0 0,0 1 1 0 0,0 0-1 0 0,0 0 0 0 0,2-3 1 0 0,3-6 94 0 0,-1 1 0 0 0,0-1 0 0 0,5-16 0 0 0,-5 11-563 0 0,-1-1 0 0 0,4-28 0 0 0,-6 22-5574 0 0</inkml:trace>
</inkml:ink>
</file>

<file path=ppt/ink/ink8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19.849"/>
    </inkml:context>
    <inkml:brush xml:id="br0">
      <inkml:brushProperty name="width" value="0.05" units="cm"/>
      <inkml:brushProperty name="height" value="0.05" units="cm"/>
    </inkml:brush>
  </inkml:definitions>
  <inkml:trace contextRef="#ctx0" brushRef="#br0">2 24 3225 0 0,'-1'0'89'0'0,"1"-1"0"0"0,0 1 0 0 0,0-1 0 0 0,0 1 0 0 0,0-1 0 0 0,0 1 0 0 0,0-1 0 0 0,0 1 0 0 0,0-1 0 0 0,0 1 0 0 0,0-1 1 0 0,0 1-1 0 0,0-1 0 0 0,0 1 0 0 0,0-1 0 0 0,0 1 0 0 0,1-1 0 0 0,-1 1 0 0 0,0-1 0 0 0,0 1 0 0 0,1-1 0 0 0,-1 1 0 0 0,0-1 0 0 0,1 1 0 0 0,-1 0 1 0 0,0-1-1 0 0,1 1 0 0 0,-1 0 0 0 0,0-1 0 0 0,1 1 0 0 0,-1 0 0 0 0,1-1 0 0 0,-1 1 0 0 0,1 0 0 0 0,-1 0 0 0 0,1 0 0 0 0,0-1 0 0 0,23-6 3152 0 0,-11 6-3339 0 0,0 1 0 0 0,0 0 0 0 0,0 1 0 0 0,0 1 0 0 0,23 5 0 0 0,-20-4 78 0 0</inkml:trace>
</inkml:ink>
</file>

<file path=ppt/ink/ink8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20.251"/>
    </inkml:context>
    <inkml:brush xml:id="br0">
      <inkml:brushProperty name="width" value="0.05" units="cm"/>
      <inkml:brushProperty name="height" value="0.05" units="cm"/>
    </inkml:brush>
  </inkml:definitions>
  <inkml:trace contextRef="#ctx0" brushRef="#br0">45 62 3225 0 0,'4'-13'10411'0'0,"5"4"-7635"0"0,17-3-4750 0 0,-19 9 3073 0 0,11-3-1182 0 0,1 1 0 0 0,0 1 1 0 0,0 0-1 0 0,0 1 0 0 0,0 1 1 0 0,0 1-1 0 0,22 2 0 0 0,-31-1 11 0 0</inkml:trace>
  <inkml:trace contextRef="#ctx0" brushRef="#br0" timeOffset="1">1 204 3225 0 0,'36'-4'-1679'0'0,"19"-2"1698"0"0,-1-2 0 0 0,61-18 0 0 0,-75 8-175 0 0,-22 9 37 0 0</inkml:trace>
</inkml:ink>
</file>

<file path=ppt/ink/ink8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3:20.586"/>
    </inkml:context>
    <inkml:brush xml:id="br0">
      <inkml:brushProperty name="width" value="0.05" units="cm"/>
      <inkml:brushProperty name="height" value="0.05" units="cm"/>
    </inkml:brush>
  </inkml:definitions>
  <inkml:trace contextRef="#ctx0" brushRef="#br0">30 0 10138 0 0,'-1'3'4360'0'0,"-3"15"-3491"0"0,-1 21-682 0 0,2 0-1 0 0,2 43 0 0 0,2-47-538 0 0,-2 0-1 0 0,-2 0 0 0 0,-7 37 0 0 0,8-60-4848 0 0</inkml:trace>
</inkml:ink>
</file>

<file path=ppt/ink/ink8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08.713"/>
    </inkml:context>
    <inkml:brush xml:id="br0">
      <inkml:brushProperty name="width" value="0.05" units="cm"/>
      <inkml:brushProperty name="height" value="0.05" units="cm"/>
    </inkml:brush>
  </inkml:definitions>
  <inkml:trace contextRef="#ctx0" brushRef="#br0">87 1 5529 0 0,'-1'2'8548'0'0,"-1"6"-4863"0"0,-10 39-3515 0 0,-11 30-92 0 0,-15 87 0 0 0,34-137-79 0 0,1 0-1 0 0,0 0 1 0 0,3 1-1 0 0,0-1 1 0 0,1 0-1 0 0,2 0 0 0 0,7 30 1 0 0,-8-47-1 0 0,1-1 0 0 0,0 1 0 0 0,1-1 0 0 0,0 0 0 0 0,1 0 0 0 0,0 0 0 0 0,0-1 0 0 0,1 0 0 0 0,0 0 0 0 0,0 0 0 0 0,8 6 0 0 0,-11-10-7 0 0,0-2 1 0 0,1 1-1 0 0,-1 0 0 0 0,1 0 0 0 0,0-1 1 0 0,0 0-1 0 0,0 0 0 0 0,0 0 1 0 0,0 0-1 0 0,0-1 0 0 0,0 0 1 0 0,1 0-1 0 0,-1 0 0 0 0,0 0 0 0 0,1 0 1 0 0,-1-1-1 0 0,1 0 0 0 0,-1 0 1 0 0,1 0-1 0 0,-1-1 0 0 0,0 1 1 0 0,1-1-1 0 0,-1 0 0 0 0,1 0 1 0 0,-1-1-1 0 0,6-2 0 0 0,5-3-204 0 0</inkml:trace>
</inkml:ink>
</file>

<file path=ppt/ink/ink8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09.400"/>
    </inkml:context>
    <inkml:brush xml:id="br0">
      <inkml:brushProperty name="width" value="0.05" units="cm"/>
      <inkml:brushProperty name="height" value="0.05" units="cm"/>
    </inkml:brush>
  </inkml:definitions>
  <inkml:trace contextRef="#ctx0" brushRef="#br0">1 14 6913 0 0,'-1'-2'529'0'0,"3"-9"7219"0"0,4 11-7733 0 0,0 2 0 0 0,1-1 0 0 0,-1 1-1 0 0,0 0 1 0 0,0 0 0 0 0,0 1 0 0 0,-1 0 0 0 0,1 0 0 0 0,0 0 0 0 0,-1 0 0 0 0,8 8 0 0 0,35 31 892 0 0,-2 2 0 0 0,-1 2 1 0 0,-3 2-1 0 0,55 81 1 0 0,-92-122-834 0 0,-1 0 0 0 0,0 1 1 0 0,-1-1-1 0 0,0 1 1 0 0,5 16-1 0 0,-8-22-116 0 0,1-1 0 0 0,-1 1-1 0 0,1 0 1 0 0,-1 0 0 0 0,0 0 0 0 0,0 0 0 0 0,0 0 0 0 0,0 0-1 0 0,0 0 1 0 0,0 0 0 0 0,0 0 0 0 0,-1-1 0 0 0,1 1 0 0 0,-1 0-1 0 0,1 0 1 0 0,-1 0 0 0 0,0 0 0 0 0,1-1 0 0 0,-1 1 0 0 0,0 0 0 0 0,0-1-1 0 0,-1 1 1 0 0,1-1 0 0 0,0 1 0 0 0,0-1 0 0 0,-1 0 0 0 0,1 1-1 0 0,-1-1 1 0 0,1 0 0 0 0,-1 0 0 0 0,-3 2 0 0 0</inkml:trace>
</inkml:ink>
</file>

<file path=ppt/ink/ink8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09.727"/>
    </inkml:context>
    <inkml:brush xml:id="br0">
      <inkml:brushProperty name="width" value="0.05" units="cm"/>
      <inkml:brushProperty name="height" value="0.05" units="cm"/>
    </inkml:brush>
  </inkml:definitions>
  <inkml:trace contextRef="#ctx0" brushRef="#br0">285 9 9218 0 0,'-2'-3'3620'0'0,"2"3"-3470"0"0,0-1 1 0 0,0 1 0 0 0,0 0-1 0 0,-1 0 1 0 0,1-1 0 0 0,0 1-1 0 0,0 0 1 0 0,0 0 0 0 0,0-1-1 0 0,0 1 1 0 0,0 0 0 0 0,-1 0-1 0 0,1 0 1 0 0,0-1 0 0 0,0 1-1 0 0,0 0 1 0 0,-1 0-1 0 0,1 0 1 0 0,0-1 0 0 0,0 1-1 0 0,0 0 1 0 0,-1 0 0 0 0,1 0-1 0 0,0 0 1 0 0,0 0 0 0 0,-1 0-1 0 0,1 0 1 0 0,0 0 0 0 0,-1-1-1 0 0,1 1 1 0 0,0 0-1 0 0,0 0 1 0 0,-1 0 0 0 0,1 0-1 0 0,0 0 1 0 0,0 0 0 0 0,-1 1-1 0 0,1-1 1 0 0,0 0 0 0 0,0 0-1 0 0,-1 0 1 0 0,1 0 0 0 0,0 0-1 0 0,0 0 1 0 0,-1 0-1 0 0,1 0 1 0 0,0 1 0 0 0,0-1-1 0 0,-1 0 1 0 0,1 0 0 0 0,0 0-1 0 0,0 1 1 0 0,0-1 0 0 0,0 0-1 0 0,-1 0 1 0 0,1 1 0 0 0,-17 17 151 0 0,0 0 0 0 0,1 2 0 0 0,1 0 1 0 0,-21 38-1 0 0,5-9-102 0 0,-47 78 155 0 0,66-104-486 0 0,0 1 0 0 0,2 0 0 0 0,-12 41 1 0 0,17-39 63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3.293"/>
    </inkml:context>
    <inkml:brush xml:id="br0">
      <inkml:brushProperty name="width" value="0.05" units="cm"/>
      <inkml:brushProperty name="height" value="0.05" units="cm"/>
    </inkml:brush>
  </inkml:definitions>
  <inkml:trace contextRef="#ctx0" brushRef="#br0">126 1 5065 0 0,'0'24'4961'0'0,"2"3"-3524"0"0,0 47-1716 0 0,-2-37 395 0 0,-6 98 446 0 0,4-110-381 0 0,-2 0 0 0 0,0 0 0 0 0,-11 32-1 0 0,14-53-36 0 0,-1 0-1 0 0,1 1 1 0 0,-1-1-1 0 0,0 0 1 0 0,-1 0 0 0 0,1 0-1 0 0,-1-1 1 0 0,0 1-1 0 0,0-1 1 0 0,0 1-1 0 0,-6 4 1 0 0,8-7-63 0 0,-1 0 1 0 0,1 0-1 0 0,-1 0 0 0 0,1 0 1 0 0,-1-1-1 0 0,0 1 1 0 0,0 0-1 0 0,1-1 0 0 0,-1 0 1 0 0,0 1-1 0 0,0-1 1 0 0,1 0-1 0 0,-1 0 0 0 0,0 0 1 0 0,0 0-1 0 0,0 0 1 0 0,1 0-1 0 0,-1-1 1 0 0,0 1-1 0 0,0 0 0 0 0,1-1 1 0 0,-1 1-1 0 0,0-1 1 0 0,1 0-1 0 0,-1 0 0 0 0,1 0 1 0 0,-1 0-1 0 0,1 0 1 0 0,-1 0-1 0 0,1 0 1 0 0,-2-2-1 0 0,-8-6-270 0 0</inkml:trace>
</inkml:ink>
</file>

<file path=ppt/ink/ink8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0.168"/>
    </inkml:context>
    <inkml:brush xml:id="br0">
      <inkml:brushProperty name="width" value="0.05" units="cm"/>
      <inkml:brushProperty name="height" value="0.05" units="cm"/>
    </inkml:brush>
  </inkml:definitions>
  <inkml:trace contextRef="#ctx0" brushRef="#br0">56 1 9674 0 0,'0'0'748'0'0,"-1"0"-526"0"0,0 0 0 0 0,0 0 0 0 0,0 1 0 0 0,0-1 0 0 0,1 1-1 0 0,-1-1 1 0 0,0 1 0 0 0,0-1 0 0 0,1 1 0 0 0,-1-1 0 0 0,0 1 0 0 0,1 0 0 0 0,-1-1-1 0 0,1 1 1 0 0,-1 0 0 0 0,0 0 0 0 0,1-1 0 0 0,0 1 0 0 0,-1 0 0 0 0,0 2 0 0 0,-8 19-247 0 0,8-19 382 0 0,-6 18-213 0 0,1-1 1 0 0,0 1 0 0 0,2 1-1 0 0,-3 26 1 0 0,7-40-81 0 0,0-1 1 0 0,0 1 0 0 0,0 0 0 0 0,1 0-1 0 0,1-1 1 0 0,3 14 0 0 0,-4-17-12 0 0,1 1 1 0 0,0-1-1 0 0,0 0 1 0 0,0 0 0 0 0,1-1-1 0 0,-1 1 1 0 0,1 0-1 0 0,0-1 1 0 0,0 1 0 0 0,0-1-1 0 0,0 0 1 0 0,7 4-1 0 0,-10-6-52 0 0,1 0 0 0 0,0-1 0 0 0,-1 1-1 0 0,1-1 1 0 0,0 0 0 0 0,0 1 0 0 0,-1-1 0 0 0,1 1-1 0 0,0-1 1 0 0,0 0 0 0 0,0 0 0 0 0,-1 0-1 0 0,1 1 1 0 0,0-1 0 0 0,0 0 0 0 0,0 0 0 0 0,0 0-1 0 0,-1 0 1 0 0,1 0 0 0 0,0 0 0 0 0,0-1-1 0 0,0 1 1 0 0,0 0 0 0 0,-1 0 0 0 0,1-1 0 0 0,0 1-1 0 0,0 0 1 0 0,0-1 0 0 0,-1 1 0 0 0,1 0-1 0 0,0-1 1 0 0,-1 1 0 0 0,1-1 0 0 0,0 0 0 0 0,-1 1-1 0 0,2-2 1 0 0,0-2-18 0 0,1 0 0 0 0,-1 1-1 0 0,0-1 1 0 0,0-1 0 0 0,3-7 0 0 0,1-6-175 0 0</inkml:trace>
</inkml:ink>
</file>

<file path=ppt/ink/ink8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0.538"/>
    </inkml:context>
    <inkml:brush xml:id="br0">
      <inkml:brushProperty name="width" value="0.05" units="cm"/>
      <inkml:brushProperty name="height" value="0.05" units="cm"/>
    </inkml:brush>
  </inkml:definitions>
  <inkml:trace contextRef="#ctx0" brushRef="#br0">3 12 14283 0 0,'0'0'72'0'0,"0"0"-1"0"0,-2-1 1288 0 0,2 1-1287 0 0,0 0-1 0 0,0 0 1 0 0,0 0-1 0 0,0 0 1 0 0,0 0-1 0 0,0 0 1 0 0,0 0-1 0 0,0 0 1 0 0,0-1-1 0 0,0 1 1 0 0,0 0-1 0 0,0 0 1 0 0,0 0 0 0 0,0 0-1 0 0,0 0 1 0 0,0 0-1 0 0,1-2 1288 0 0,-1 2-1287 0 0,0 0-1 0 0,0 0 1 0 0,0 0-1 0 0,11-4 606 0 0,17 1-1300 0 0,8 12 511 0 0,-16-1 112 0 0</inkml:trace>
</inkml:ink>
</file>

<file path=ppt/ink/ink8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0.983"/>
    </inkml:context>
    <inkml:brush xml:id="br0">
      <inkml:brushProperty name="width" value="0.05" units="cm"/>
      <inkml:brushProperty name="height" value="0.05" units="cm"/>
    </inkml:brush>
  </inkml:definitions>
  <inkml:trace contextRef="#ctx0" brushRef="#br0">117 13 7370 0 0,'0'-1'146'0'0,"1"0"0"0"0,-1 1 0 0 0,0-1 0 0 0,1 1 0 0 0,-1-1 0 0 0,1 0 0 0 0,-1 1 1 0 0,1 0-1 0 0,-1-1 0 0 0,1 1 0 0 0,-1-1 0 0 0,1 1 0 0 0,-1-1 0 0 0,1 1 0 0 0,0 0 0 0 0,-1 0 1 0 0,1-1-1 0 0,0 1 0 0 0,-1 0 0 0 0,1 0 0 0 0,0 0 0 0 0,-1-1 0 0 0,1 1 0 0 0,0 0 1 0 0,18-2 440 0 0,-10 2-385 0 0,0 0 0 0 0,0 1 0 0 0,0 1-1 0 0,0 0 1 0 0,-1 0 0 0 0,1 0 0 0 0,0 1-1 0 0,-1 0 1 0 0,0 1 0 0 0,0 0 0 0 0,0 0-1 0 0,0 1 1 0 0,-1 0 0 0 0,1 0 0 0 0,-1 1-1 0 0,0 0 1 0 0,-1 0 0 0 0,0 1-1 0 0,0 0 1 0 0,0 0 0 0 0,-1 0 0 0 0,0 0-1 0 0,0 1 1 0 0,-1 0 0 0 0,4 10 0 0 0,-7-14-173 0 0,0 1 0 0 0,0 0 0 0 0,0 0 0 0 0,-1-1 0 0 0,0 1 0 0 0,0 0 0 0 0,-1 0 0 0 0,1 0 0 0 0,-1-1 0 0 0,0 1 0 0 0,0 0 0 0 0,0 0 0 0 0,-1-1 0 0 0,0 1 0 0 0,0-1 0 0 0,0 0 0 0 0,0 1 0 0 0,-1-1 0 0 0,1 0 0 0 0,-1 0 0 0 0,-4 3 0 0 0,-2 5 105 0 0,-2-1 0 0 0,1-1 0 0 0,-1 0 1 0 0,-1 0-1 0 0,-18 12 0 0 0,13-12 114 0 0,1 0 0 0 0,-2-1 0 0 0,-30 11 0 0 0,40-17-218 0 0,0-1 0 0 0,0 0-1 0 0,0 0 1 0 0,-1-1-1 0 0,1 0 1 0 0,0-1 0 0 0,0 1-1 0 0,-1-1 1 0 0,1-1 0 0 0,0 0-1 0 0,-10-2 1 0 0,16 3-32 0 0,1 0 1 0 0,0-1-1 0 0,0 1 1 0 0,0 0-1 0 0,-1-1 1 0 0,1 1-1 0 0,0 0 1 0 0,0-1-1 0 0,0 0 0 0 0,0 1 1 0 0,0-1-1 0 0,0 0 1 0 0,0 1-1 0 0,0-1 1 0 0,0 0-1 0 0,0 0 1 0 0,0 0-1 0 0,0 0 1 0 0,1 0-1 0 0,-1 0 1 0 0,0 0-1 0 0,0-2 0 0 0,1 2-3 0 0,0 0 0 0 0,0 0 0 0 0,0 0 0 0 0,0 0-1 0 0,0 0 1 0 0,0-1 0 0 0,1 1 0 0 0,-1 0 0 0 0,1 0-1 0 0,-1 0 1 0 0,1 0 0 0 0,-1 0 0 0 0,1 0 0 0 0,-1 0-1 0 0,1 0 1 0 0,0 1 0 0 0,-1-1 0 0 0,1 0 0 0 0,1-1 0 0 0,4-3-22 0 0,1 0 0 0 0,-1 0 1 0 0,1 0-1 0 0,0 1 1 0 0,10-5-1 0 0,-7 6 128 0 0,-1 0 0 0 0,1 1 0 0 0,0 0-1 0 0,-1 0 1 0 0,1 1 0 0 0,0 0 0 0 0,0 1 0 0 0,0 0 0 0 0,16 2-1 0 0,4 3 460 0 0,53 14 1 0 0,-61-14-271 0 0,-11-2-683 0 0,0 0 0 0 0,19 7-1 0 0</inkml:trace>
</inkml:ink>
</file>

<file path=ppt/ink/ink8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2.019"/>
    </inkml:context>
    <inkml:brush xml:id="br0">
      <inkml:brushProperty name="width" value="0.05" units="cm"/>
      <inkml:brushProperty name="height" value="0.05" units="cm"/>
    </inkml:brush>
  </inkml:definitions>
  <inkml:trace contextRef="#ctx0" brushRef="#br0">3 18 6913 0 0,'-2'-1'4208'0'0,"7"-1"-266"0"0,30 0-1719 0 0,58 3 1 0 0,-66 1-1980 0 0,0-1 0 0 0,0-2 0 0 0,1-1 0 0 0,43-8 0 0 0,-55 6-338 0 0</inkml:trace>
</inkml:ink>
</file>

<file path=ppt/ink/ink8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2.555"/>
    </inkml:context>
    <inkml:brush xml:id="br0">
      <inkml:brushProperty name="width" value="0.05" units="cm"/>
      <inkml:brushProperty name="height" value="0.05" units="cm"/>
    </inkml:brush>
  </inkml:definitions>
  <inkml:trace contextRef="#ctx0" brushRef="#br0">2 59 6449 0 0,'0'-1'153'0'0,"-1"1"-1"0"0,1 0 1 0 0,0-1 0 0 0,0 1-1 0 0,0 0 1 0 0,0-1-1 0 0,0 1 1 0 0,0-1-1 0 0,0 1 1 0 0,0 0-1 0 0,0-1 1 0 0,0 1 0 0 0,0-1-1 0 0,0 1 1 0 0,0 0-1 0 0,0-1 1 0 0,0 1-1 0 0,0 0 1 0 0,0-1-1 0 0,1 1 1 0 0,-1 0 0 0 0,0-1-1 0 0,0 1 1 0 0,0 0-1 0 0,1-1 1 0 0,-1 1-1 0 0,0 0 1 0 0,0-1-1 0 0,1 1 1 0 0,-1 0 0 0 0,0 0-1 0 0,0-1 1 0 0,1 1-1 0 0,-1 0 1 0 0,0 0-1 0 0,1 0 1 0 0,-1-1-1 0 0,1 1 1 0 0,-1 0-1 0 0,0 0 1 0 0,1 0 0 0 0,-1 0-1 0 0,0 0 1 0 0,1 0-1 0 0,-1 0 1 0 0,1 0-1 0 0,21-7 44 0 0,-20 6 5 0 0,24-6 306 0 0,0 1 0 0 0,1 1-1 0 0,50-3 1 0 0,80 9 560 0 0,-59 2-596 0 0,-87-3-447 0 0,23 0 18 0 0,1-1 1 0 0,67-11-1 0 0,-96 10-1174 0 0</inkml:trace>
</inkml:ink>
</file>

<file path=ppt/ink/ink8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2.900"/>
    </inkml:context>
    <inkml:brush xml:id="br0">
      <inkml:brushProperty name="width" value="0.05" units="cm"/>
      <inkml:brushProperty name="height" value="0.05" units="cm"/>
    </inkml:brush>
  </inkml:definitions>
  <inkml:trace contextRef="#ctx0" brushRef="#br0">22 1 3225 0 0,'-19'0'2610'0'0,"18"0"-2508"0"0,1 0-1 0 0,0 0 1 0 0,0 1 0 0 0,0-1-1 0 0,0 0 1 0 0,-1 0 0 0 0,1 0-1 0 0,0 0 1 0 0,0 1 0 0 0,0-1-1 0 0,0 0 1 0 0,0 0 0 0 0,0 1-1 0 0,0-1 1 0 0,0 0 0 0 0,0 0-1 0 0,0 0 1 0 0,0 1 0 0 0,0-1 0 0 0,0 0-1 0 0,0 0 1 0 0,0 1 0 0 0,0-1-1 0 0,0 0 1 0 0,0 0 0 0 0,0 0-1 0 0,0 1 1 0 0,0-1 0 0 0,0 0-1 0 0,0 0 1 0 0,0 0 0 0 0,0 1-1 0 0,0-1 1 0 0,0 0 0 0 0,1 0-1 0 0,-1 0 1 0 0,0 1 0 0 0,0-1-1 0 0,0 0 1 0 0,28 26 5740 0 0,-17-17-7032 0 0,121 135 2817 0 0,-35-35-1022 0 0,-66-77-559 0 0,40 44 62 0 0,-68-70-108 0 0,-3-5 0 0 0</inkml:trace>
</inkml:ink>
</file>

<file path=ppt/ink/ink8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3.281"/>
    </inkml:context>
    <inkml:brush xml:id="br0">
      <inkml:brushProperty name="width" value="0.05" units="cm"/>
      <inkml:brushProperty name="height" value="0.05" units="cm"/>
    </inkml:brush>
  </inkml:definitions>
  <inkml:trace contextRef="#ctx0" brushRef="#br0">447 3 6913 0 0,'-2'-1'466'0'0,"1"1"-1"0"0,0 0 0 0 0,-1-1 1 0 0,1 1-1 0 0,0 0 0 0 0,-1-1 1 0 0,1 1-1 0 0,0 0 0 0 0,-1 0 1 0 0,1 0-1 0 0,0 0 0 0 0,-3 1 1 0 0,-18 7 2051 0 0,-15 15-507 0 0,10-1-1549 0 0,2 0 0 0 0,0 2 0 0 0,2 1-1 0 0,-32 43 1 0 0,-67 121-451 0 0,47-46-1447 0 0,59-108-5135 0 0</inkml:trace>
</inkml:ink>
</file>

<file path=ppt/ink/ink8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4.640"/>
    </inkml:context>
    <inkml:brush xml:id="br0">
      <inkml:brushProperty name="width" value="0.05" units="cm"/>
      <inkml:brushProperty name="height" value="0.05" units="cm"/>
    </inkml:brush>
  </inkml:definitions>
  <inkml:trace contextRef="#ctx0" brushRef="#br0">34 49 3225 0 0,'-3'-2'5733'0'0,"3"3"-5603"0"0,0 1 0 0 0,-1-1 0 0 0,1 0 1 0 0,0 1-1 0 0,0-1 0 0 0,-1 1 0 0 0,1-1 0 0 0,-1 0 0 0 0,0 1 0 0 0,1-1 1 0 0,-2 2-1 0 0,1-2-55 0 0,1-1 0 0 0,0 0 1 0 0,0 0-1 0 0,0 0 0 0 0,-1 1 0 0 0,1-1 1 0 0,0 0-1 0 0,0 0 0 0 0,0 0 0 0 0,-1 0 1 0 0,1 1-1 0 0,0-1 0 0 0,0 0 0 0 0,-1 0 1 0 0,1 0-1 0 0,0 0 0 0 0,-1 0 1 0 0,1 0-1 0 0,0 0 0 0 0,0 0 0 0 0,-1 0 1 0 0,1 0-1 0 0,0 0 0 0 0,-1 0 0 0 0,1 0 1 0 0,0 0-1 0 0,0 0 0 0 0,-1 0 0 0 0,-9-12 1242 0 0,9 11-1315 0 0,0 0 0 0 0,1 0 0 0 0,-1 1 0 0 0,0-1 0 0 0,1 0 0 0 0,0 0 0 0 0,-1 0 0 0 0,1 0 0 0 0,-1 0 0 0 0,1 0 0 0 0,0 0 0 0 0,0 0 0 0 0,0 0 0 0 0,-1-1 0 0 0,1 1 0 0 0,0 0 0 0 0,0 0 0 0 0,1 0 0 0 0,-1 0 0 0 0,0 0 0 0 0,0 0 0 0 0,0 0 0 0 0,1 0 0 0 0,-1 0 0 0 0,0 0 0 0 0,1 0 0 0 0,-1 0 0 0 0,1 0 0 0 0,-1 0 0 0 0,1 0 0 0 0,0 1 0 0 0,-1-1 0 0 0,1 0 0 0 0,0 0 0 0 0,0 0 0 0 0,-1 1 0 0 0,1-1 0 0 0,0 1 0 0 0,0-1 0 0 0,0 0 0 0 0,0 1 0 0 0,0-1 0 0 0,0 1 0 0 0,0 0 0 0 0,0-1 0 0 0,0 1 0 0 0,0 0 0 0 0,0 0 0 0 0,0-1 0 0 0,0 1 0 0 0,2 0 0 0 0,0 0-2 0 0,0 0-1 0 0,0-1 1 0 0,0 1-1 0 0,0 0 1 0 0,0 0-1 0 0,0 1 1 0 0,0-1 0 0 0,0 1-1 0 0,0-1 1 0 0,-1 1-1 0 0,1 0 1 0 0,0 0 0 0 0,0 0-1 0 0,-1 1 1 0 0,1-1-1 0 0,0 1 1 0 0,-1-1-1 0 0,4 4 1 0 0,-5-4 34 0 0,0 1-1 0 0,0-1 1 0 0,0 0-1 0 0,-1 1 1 0 0,1-1-1 0 0,0 0 1 0 0,-1 1 0 0 0,1-1-1 0 0,-1 1 1 0 0,0-1-1 0 0,1 1 1 0 0,-1-1-1 0 0,0 1 1 0 0,0-1-1 0 0,0 1 1 0 0,0-1 0 0 0,0 1-1 0 0,0-1 1 0 0,0 1-1 0 0,-1-1 1 0 0,1 1-1 0 0,-1-1 1 0 0,1 0 0 0 0,-1 1-1 0 0,1-1 1 0 0,-1 1-1 0 0,0-1 1 0 0,0 0-1 0 0,1 0 1 0 0,-1 1-1 0 0,0-1 1 0 0,0 0 0 0 0,0 0-1 0 0,0 0 1 0 0,-3 2-1 0 0,3-2 17 0 0,-1 1 0 0 0,0-1 0 0 0,1 0 0 0 0,-1 1 0 0 0,0-1 0 0 0,0 0 0 0 0,0 0 0 0 0,0 0 0 0 0,0 0 0 0 0,0 0 0 0 0,0-1-1 0 0,-1 1 1 0 0,1-1 0 0 0,0 1 0 0 0,0-1 0 0 0,0 0 0 0 0,-1 0 0 0 0,1 0 0 0 0,0 0 0 0 0,0 0 0 0 0,0-1 0 0 0,-1 1 0 0 0,1 0 0 0 0,-2-2 0 0 0,2 1-48 0 0,1 0 1 0 0,-1-1 0 0 0,1 1 0 0 0,-1 0 0 0 0,1-1 0 0 0,0 1 0 0 0,-1-1 0 0 0,1 1 0 0 0,0-1 0 0 0,0 0 0 0 0,0 0 0 0 0,0 1 0 0 0,1-1 0 0 0,-1 0 0 0 0,0 0 0 0 0,1 0 0 0 0,-1 0 0 0 0,1 0 0 0 0,0 0 0 0 0,0 0 0 0 0,0 0-1 0 0,0 0 1 0 0,0 0 0 0 0,0 0 0 0 0,0 0 0 0 0,1 0 0 0 0,-1 0 0 0 0,2-3 0 0 0,-2 3-19 0 0,0 0-1 0 0,1 0 1 0 0,-1 0 0 0 0,1 0-1 0 0,0 0 1 0 0,0 0 0 0 0,0 1-1 0 0,0-1 1 0 0,0 0 0 0 0,0 0-1 0 0,0 1 1 0 0,0-1 0 0 0,1 1-1 0 0,-1-1 1 0 0,1 1 0 0 0,-1-1-1 0 0,1 1 1 0 0,-1 0 0 0 0,1 0-1 0 0,0 0 1 0 0,0 0 0 0 0,0 0-1 0 0,-1 0 1 0 0,1 0-1 0 0,0 1 1 0 0,0-1 0 0 0,4 0-1 0 0,-5 1 15 0 0,0 0-1 0 0,1 1 0 0 0,-1-1 0 0 0,0 1 0 0 0,1-1 0 0 0,-1 1 0 0 0,0-1 0 0 0,0 1 0 0 0,0 0 0 0 0,0-1 1 0 0,1 1-1 0 0,-1 0 0 0 0,0 0 0 0 0,0 0 0 0 0,0 0 0 0 0,0 0 0 0 0,-1 0 0 0 0,1 0 0 0 0,0 0 0 0 0,0 0 1 0 0,-1 1-1 0 0,1-1 0 0 0,-1 0 0 0 0,1 0 0 0 0,-1 1 0 0 0,1-1 0 0 0,-1 0 0 0 0,0 1 0 0 0,1-1 1 0 0,-1 2-1 0 0,0-2 29 0 0,1 1 0 0 0,-1 0 1 0 0,0 0-1 0 0,0-1 0 0 0,0 1 1 0 0,0 0-1 0 0,0 0 0 0 0,0 0 1 0 0,0-1-1 0 0,-1 1 0 0 0,1 0 1 0 0,-1 0-1 0 0,1-1 0 0 0,-1 1 1 0 0,1-1-1 0 0,-1 1 0 0 0,0 0 1 0 0,0-1-1 0 0,0 1 1 0 0,0-1-1 0 0,0 0 0 0 0,-2 3 1 0 0,2-3 10 0 0,0-1 1 0 0,0 1 0 0 0,0-1-1 0 0,0 0 1 0 0,0 1 0 0 0,0-1-1 0 0,0 0 1 0 0,0 0 0 0 0,0 0-1 0 0,0 0 1 0 0,0 0 0 0 0,0 0 0 0 0,0 0-1 0 0,0 0 1 0 0,-1 0 0 0 0,1 0-1 0 0,0 0 1 0 0,0-1 0 0 0,0 1-1 0 0,0 0 1 0 0,0-1 0 0 0,1 1-1 0 0,-1-1 1 0 0,0 1 0 0 0,0-1 0 0 0,0 1-1 0 0,0-1 1 0 0,0 0 0 0 0,1 1-1 0 0,-1-1 1 0 0,0 0 0 0 0,1 0-1 0 0,-1 0 1 0 0,0 1 0 0 0,1-1-1 0 0,-1 0 1 0 0,1 0 0 0 0,-1-2 0 0 0,-1 1-101 0 0,0-1 0 0 0,1 0 1 0 0,0 0-1 0 0,-1 0 1 0 0,1 0-1 0 0,0-1 0 0 0,1 1 1 0 0,-1 0-1 0 0,1 0 1 0 0,-1-1-1 0 0,1-2 0 0 0,1 1-1398 0 0</inkml:trace>
</inkml:ink>
</file>

<file path=ppt/ink/ink8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5.603"/>
    </inkml:context>
    <inkml:brush xml:id="br0">
      <inkml:brushProperty name="width" value="0.05" units="cm"/>
      <inkml:brushProperty name="height" value="0.05" units="cm"/>
    </inkml:brush>
  </inkml:definitions>
  <inkml:trace contextRef="#ctx0" brushRef="#br0">85 0 6913 0 0,'0'0'529'0'0,"20"5"774"0"0,-10-1-1301 0 0,1 0 1 0 0,-1 1 0 0 0,0 1 0 0 0,0 0 0 0 0,-1 0 0 0 0,0 1 0 0 0,0 0 0 0 0,0 0 0 0 0,-1 1 0 0 0,0 0 0 0 0,0 1 0 0 0,-1 0 0 0 0,6 9 0 0 0,-13-17 34 0 0,0 0 0 0 0,1 0 0 0 0,-1-1 0 0 0,0 1 0 0 0,0 0 0 0 0,0 0 0 0 0,0 0 0 0 0,0-1 0 0 0,0 1 0 0 0,0 0 0 0 0,0 0 0 0 0,0 0 0 0 0,0 0 0 0 0,-1-1 0 0 0,1 1 0 0 0,0 0 0 0 0,0 0 1 0 0,-1-1-1 0 0,1 1 0 0 0,0 0 0 0 0,-1-1 0 0 0,1 1 0 0 0,-1 0 0 0 0,1-1 0 0 0,-1 1 0 0 0,0 0 0 0 0,1-1 0 0 0,-1 1 0 0 0,1-1 0 0 0,-1 1 0 0 0,-1 0 0 0 0,-27 15 2031 0 0,20-11-1494 0 0,-2 1 675 0 0,-1-1-1 0 0,-19 6 0 0 0,12-6-922 0 0,-1 0 0 0 0,0-2 0 0 0,0 0 0 0 0,-36-1 0 0 0,145-15 1530 0 0,13 2-1872 0 0,-85 8-64 0 0</inkml:trace>
</inkml:ink>
</file>

<file path=ppt/ink/ink8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6.020"/>
    </inkml:context>
    <inkml:brush xml:id="br0">
      <inkml:brushProperty name="width" value="0.05" units="cm"/>
      <inkml:brushProperty name="height" value="0.05" units="cm"/>
    </inkml:brush>
  </inkml:definitions>
  <inkml:trace contextRef="#ctx0" brushRef="#br0">53 1 7370 0 0,'2'-1'4808'0'0,"12"6"-3615"0"0,-2 4-1133 0 0,-1 0 0 0 0,0 1 0 0 0,-1 1 0 0 0,0 0 1 0 0,-1 0-1 0 0,0 1 0 0 0,-1 0 0 0 0,0 0 0 0 0,-1 1 0 0 0,0 0 0 0 0,-1 0 0 0 0,-1 1 1 0 0,5 16-1 0 0,-3-4 137 0 0,0 0 1 0 0,-2 0-1 0 0,-1 0 1 0 0,-1 1-1 0 0,-1 0 1 0 0,-3 40-1 0 0,-1-51-130 0 0,0-1 1 0 0,-1 0-1 0 0,0 0 0 0 0,-1 0 0 0 0,-1-1 0 0 0,0 1 0 0 0,-1-1 0 0 0,-1 0 0 0 0,0-1 0 0 0,-1 1 0 0 0,0-1 1 0 0,-1-1-1 0 0,-1 0 0 0 0,0 0 0 0 0,0-1 0 0 0,-1 0 0 0 0,-1-1 0 0 0,0 0 0 0 0,0-1 0 0 0,0 0 1 0 0,-17 8-1 0 0,-2-1-6097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3.627"/>
    </inkml:context>
    <inkml:brush xml:id="br0">
      <inkml:brushProperty name="width" value="0.05" units="cm"/>
      <inkml:brushProperty name="height" value="0.05" units="cm"/>
    </inkml:brush>
  </inkml:definitions>
  <inkml:trace contextRef="#ctx0" brushRef="#br0">3 7 11058 0 0,'-2'-3'936'0'0,"2"3"-907"0"0,0 0 0 0 0,0 0 0 0 0,0-1 1 0 0,0 1-1 0 0,0 0 0 0 0,0 0 0 0 0,0 0 0 0 0,0 0 0 0 0,0 0 0 0 0,0-1 0 0 0,0 1 0 0 0,1 0 0 0 0,-1 0 0 0 0,0 0 0 0 0,0 0 1 0 0,0 0-1 0 0,0-1 0 0 0,0 1 0 0 0,0 0 0 0 0,1 0 0 0 0,-1 0 0 0 0,0 0 0 0 0,0 0 0 0 0,0 0 0 0 0,0 0 0 0 0,1 0 0 0 0,-1 0 0 0 0,0 0 1 0 0,0 0-1 0 0,0 0 0 0 0,1 0 0 0 0,-1 0 0 0 0,0 0 0 0 0,0 0 0 0 0,0 0 0 0 0,0 0 0 0 0,1 0 0 0 0,-1 0 0 0 0,0 0 0 0 0,0 0 1 0 0,0 0-1 0 0,0 0 0 0 0,1 0 0 0 0,-1 0 0 0 0,0 0 0 0 0,0 0 0 0 0,0 0 0 0 0,0 1 0 0 0,1-1 0 0 0,73 3-809 0 0,-57-2 59 0 0</inkml:trace>
</inkml:ink>
</file>

<file path=ppt/ink/ink8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6.654"/>
    </inkml:context>
    <inkml:brush xml:id="br0">
      <inkml:brushProperty name="width" value="0.05" units="cm"/>
      <inkml:brushProperty name="height" value="0.05" units="cm"/>
    </inkml:brush>
  </inkml:definitions>
  <inkml:trace contextRef="#ctx0" brushRef="#br0">1 8 7370 0 0,'0'0'568'0'0,"19"-6"1519"0"0,-8 5-2005 0 0,1 1 1 0 0,-1 0-1 0 0,1 0 1 0 0,-1 1-1 0 0,0 1 1 0 0,14 3-1 0 0,-20-4-63 0 0,-1 0 1 0 0,0 1-1 0 0,0-1 1 0 0,0 1-1 0 0,0 0 1 0 0,0 0-1 0 0,0 0 1 0 0,0 1-1 0 0,0 0 1 0 0,-1-1-1 0 0,0 1 0 0 0,1 1 1 0 0,-1-1-1 0 0,0 0 1 0 0,-1 1-1 0 0,1-1 1 0 0,0 1-1 0 0,3 7 1 0 0,-6-9 55 0 0,0-1 1 0 0,0 0-1 0 0,0 0 1 0 0,0 0-1 0 0,0 1 1 0 0,0-1-1 0 0,0 0 1 0 0,0 0-1 0 0,-1 0 1 0 0,1 1-1 0 0,0-1 1 0 0,-1 0-1 0 0,1 0 1 0 0,-1 0-1 0 0,1 0 0 0 0,-1 0 1 0 0,1 0-1 0 0,-1 0 1 0 0,0 0-1 0 0,0 0 1 0 0,0 0-1 0 0,1 0 1 0 0,-1 0-1 0 0,0-1 1 0 0,0 1-1 0 0,0 0 1 0 0,0 0-1 0 0,0-1 1 0 0,0 1-1 0 0,-3 0 1 0 0,-34 16 2346 0 0,25-14-1750 0 0,-1 0-1 0 0,0-1 1 0 0,-15 0 0 0 0,-23 5-57 0 0,106 0-1399 0 0,-22-7 684 0 0,31-4-1 0 0,-40 2 34 0 0,11-1-113 0 0</inkml:trace>
</inkml:ink>
</file>

<file path=ppt/ink/ink8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7.310"/>
    </inkml:context>
    <inkml:brush xml:id="br0">
      <inkml:brushProperty name="width" value="0.05" units="cm"/>
      <inkml:brushProperty name="height" value="0.05" units="cm"/>
    </inkml:brush>
  </inkml:definitions>
  <inkml:trace contextRef="#ctx0" brushRef="#br0">1 32 10594 0 0,'0'0'1105'0'0,"0"-1"-1039"0"0,0 1 109 0 0,-1-2 703 0 0,9 0 831 0 0,30-1-1658 0 0,54 3-1 0 0,-65 1-22 0 0,0 0 0 0 0,-1-2 0 0 0,1-1-1 0 0,0-1 1 0 0,50-13 0 0 0,-67 13-1015 0 0</inkml:trace>
</inkml:ink>
</file>

<file path=ppt/ink/ink8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7.656"/>
    </inkml:context>
    <inkml:brush xml:id="br0">
      <inkml:brushProperty name="width" value="0.05" units="cm"/>
      <inkml:brushProperty name="height" value="0.05" units="cm"/>
    </inkml:brush>
  </inkml:definitions>
  <inkml:trace contextRef="#ctx0" brushRef="#br0">43 11 3225 0 0,'-15'-10'1979'0'0,"14"10"-1719"0"0,1 0 0 0 0,0 0 0 0 0,-1 0 0 0 0,1 0 0 0 0,0 0 0 0 0,-1 0 0 0 0,1 0 0 0 0,0 0 0 0 0,-1 0 0 0 0,1 0 0 0 0,-1 0 0 0 0,1 0 0 0 0,0 0 0 0 0,-1 0 0 0 0,1 0 0 0 0,0 0 0 0 0,-1 0 0 0 0,1 1 0 0 0,0-1 0 0 0,-1 0 0 0 0,1 0 520 0 0,-1 1-520 0 0,-5 13 5532 0 0,4 0-7678 0 0,-3 25 1840 0 0,1-1 1 0 0,3 0-1 0 0,6 71 0 0 0,-2-83-16 0 0,1 1-1 0 0,1-1 0 0 0,16 44 1 0 0,-18-62 8 0 0</inkml:trace>
</inkml:ink>
</file>

<file path=ppt/ink/ink8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8.137"/>
    </inkml:context>
    <inkml:brush xml:id="br0">
      <inkml:brushProperty name="width" value="0.05" units="cm"/>
      <inkml:brushProperty name="height" value="0.05" units="cm"/>
    </inkml:brush>
  </inkml:definitions>
  <inkml:trace contextRef="#ctx0" brushRef="#br0">3 60 9674 0 0,'-3'-2'6373'0'0,"10"-1"-4139"0"0,7-1-2084 0 0,34-3-253 0 0,79-1 0 0 0,-87 7-3 0 0,0-2 1 0 0,75-14-1 0 0,-59 2-1089 0 0</inkml:trace>
</inkml:ink>
</file>

<file path=ppt/ink/ink8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8.667"/>
    </inkml:context>
    <inkml:brush xml:id="br0">
      <inkml:brushProperty name="width" value="0.05" units="cm"/>
      <inkml:brushProperty name="height" value="0.05" units="cm"/>
    </inkml:brush>
  </inkml:definitions>
  <inkml:trace contextRef="#ctx0" brushRef="#br0">92 0 6913 0 0,'-6'1'9518'0'0,"15"-1"-5365"0"0,-4 1-6245 0 0,123 36 1956 0 0,-111-30 125 0 0,0 0 0 0 0,0 1 0 0 0,-1 1 0 0 0,-1 0 0 0 0,17 13 1 0 0,-29-20 5 0 0,-1 0-1 0 0,1 0 1 0 0,-1 0 0 0 0,0 1 0 0 0,0-1 0 0 0,0 0 0 0 0,0 1 0 0 0,0-1 0 0 0,0 1 0 0 0,-1 0 0 0 0,1 0 0 0 0,-1-1 0 0 0,0 1 0 0 0,0 0 0 0 0,0 0 0 0 0,0 0 0 0 0,0 0 0 0 0,0 5 0 0 0,-1-5 6 0 0,-1 0 1 0 0,1 0-1 0 0,-1 0 0 0 0,0 0 1 0 0,1 0-1 0 0,-1 0 1 0 0,0 0-1 0 0,-1 0 0 0 0,1-1 1 0 0,-1 1-1 0 0,1 0 0 0 0,-1-1 1 0 0,0 1-1 0 0,0-1 1 0 0,0 0-1 0 0,0 1 0 0 0,0-1 1 0 0,-4 3-1 0 0,-7 5-351 0 0,0-1 0 0 0,0 0 0 0 0,-1-1 1 0 0,0-1-1 0 0,0 0 0 0 0,-1-1 0 0 0,-25 8 0 0 0,-113 17-3699 0 0,98-21 3566 0 0,169-14 5740 0 0,-12-7-5005 0 0,228-33 1113 0 0,-324 43-1310 0 0,1 0-31 0 0,-1 0 0 0 0,1 0 0 0 0,-1-1 0 0 0,0 0 1 0 0,1 0-1 0 0,-1 0 0 0 0,0-1 0 0 0,8-5 0 0 0,-17 8-1339 0 0</inkml:trace>
</inkml:ink>
</file>

<file path=ppt/ink/ink8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19.682"/>
    </inkml:context>
    <inkml:brush xml:id="br0">
      <inkml:brushProperty name="width" value="0.05" units="cm"/>
      <inkml:brushProperty name="height" value="0.05" units="cm"/>
    </inkml:brush>
  </inkml:definitions>
  <inkml:trace contextRef="#ctx0" brushRef="#br0">55 0 6449 0 0,'-1'6'7607'0'0,"-2"4"-5893"0"0,-5 22-2445 0 0,-7 27 531 0 0,5-23 229 0 0,-5 41 0 0 0,14-67-31 0 0,0-1 0 0 0,0 1 0 0 0,1 0 0 0 0,1 0 0 0 0,-1-1 0 0 0,1 1 0 0 0,1 0 0 0 0,0-1 0 0 0,4 13 0 0 0,-5-20-8 0 0,0 1 0 0 0,0-1 1 0 0,0 1-1 0 0,1-1 0 0 0,-1 1 1 0 0,1-1-1 0 0,-1 0 0 0 0,1 1 0 0 0,0-1 1 0 0,0 0-1 0 0,0 0 0 0 0,0-1 1 0 0,0 1-1 0 0,0 0 0 0 0,0 0 1 0 0,1-1-1 0 0,-1 0 0 0 0,5 3 1 0 0,-4-4 3 0 0,-1 0 1 0 0,0 1-1 0 0,0-1 0 0 0,0 0 1 0 0,0 0-1 0 0,0-1 1 0 0,0 1-1 0 0,0 0 0 0 0,0-1 1 0 0,0 1-1 0 0,0-1 1 0 0,0 1-1 0 0,-1-1 0 0 0,1 0 1 0 0,0 0-1 0 0,0 0 1 0 0,0 0-1 0 0,-1 0 0 0 0,1 0 1 0 0,-1-1-1 0 0,1 1 1 0 0,-1 0-1 0 0,1-1 0 0 0,-1 1 1 0 0,3-4-1 0 0,2-3-224 0 0,-1-1 0 0 0,1 0 0 0 0,4-10 0 0 0,-1 0-4627 0 0</inkml:trace>
</inkml:ink>
</file>

<file path=ppt/ink/ink8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0.063"/>
    </inkml:context>
    <inkml:brush xml:id="br0">
      <inkml:brushProperty name="width" value="0.05" units="cm"/>
      <inkml:brushProperty name="height" value="0.05" units="cm"/>
    </inkml:brush>
  </inkml:definitions>
  <inkml:trace contextRef="#ctx0" brushRef="#br0">4 21 13363 0 0,'-1'0'81'0'0,"1"0"0"0"0,0 0 0 0 0,0 0 0 0 0,0 0 0 0 0,0 0-1 0 0,0 0 1 0 0,-1 0 0 0 0,1 0 0 0 0,0 0 0 0 0,0 0 0 0 0,0-1 0 0 0,0 1 0 0 0,0 0 0 0 0,-1 0 0 0 0,1 0 0 0 0,0 0 0 0 0,0 0 0 0 0,0 0 0 0 0,0 0-1 0 0,0 0 1 0 0,0-1 0 0 0,0 1 0 0 0,0 0 0 0 0,0 0 0 0 0,-1 0 0 0 0,1 0 0 0 0,0 0 0 0 0,0-1 0 0 0,0 1 0 0 0,0 0 0 0 0,0 0 0 0 0,0 0 0 0 0,0 0-1 0 0,0-1 1 0 0,0 1 0 0 0,0 0 0 0 0,0 0 0 0 0,0 0 0 0 0,0 0 0 0 0,0 0 0 0 0,0-1 0 0 0,0 1 0 0 0,0 0 0 0 0,0 0 0 0 0,1 0 0 0 0,-1 0 0 0 0,0 0-1 0 0,0-1 1 0 0,0 1 0 0 0,0 0 0 0 0,0 0 0 0 0,0 0 0 0 0,12-6 532 0 0,18-1-1218 0 0,-6 6 467 0 0,41 2 0 0 0,-42 0 78 0 0</inkml:trace>
</inkml:ink>
</file>

<file path=ppt/ink/ink8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0.443"/>
    </inkml:context>
    <inkml:brush xml:id="br0">
      <inkml:brushProperty name="width" value="0.05" units="cm"/>
      <inkml:brushProperty name="height" value="0.05" units="cm"/>
    </inkml:brush>
  </inkml:definitions>
  <inkml:trace contextRef="#ctx0" brushRef="#br0">30 19 2761 0 0,'8'0'9026'0'0,"13"-1"-5841"0"0,66-4-4397 0 0,13-7 172 0 0,-92 11-3518 0 0</inkml:trace>
  <inkml:trace contextRef="#ctx0" brushRef="#br0" timeOffset="1">1 169 5985 0 0,'0'0'464'0'0,"6"-2"3503"0"0,10-2-3545 0 0,109-5 962 0 0,-24 3-2504 0 0,-81 4-2908 0 0</inkml:trace>
</inkml:ink>
</file>

<file path=ppt/ink/ink8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0.797"/>
    </inkml:context>
    <inkml:brush xml:id="br0">
      <inkml:brushProperty name="width" value="0.05" units="cm"/>
      <inkml:brushProperty name="height" value="0.05" units="cm"/>
    </inkml:brush>
  </inkml:definitions>
  <inkml:trace contextRef="#ctx0" brushRef="#br0">19 1 8290 0 0,'-5'6'6406'0'0,"1"6"-5259"0"0,0 12-1597 0 0,4-24 466 0 0,-4 45-108 0 0,2-1 0 0 0,3 0 0 0 0,1 1 0 0 0,2-1 0 0 0,14 62 0 0 0,-16-95 6 0 0,-2-1-138 0 0</inkml:trace>
</inkml:ink>
</file>

<file path=ppt/ink/ink8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1.431"/>
    </inkml:context>
    <inkml:brush xml:id="br0">
      <inkml:brushProperty name="width" value="0.05" units="cm"/>
      <inkml:brushProperty name="height" value="0.05" units="cm"/>
    </inkml:brush>
  </inkml:definitions>
  <inkml:trace contextRef="#ctx0" brushRef="#br0">6 1 7834 0 0,'0'0'2747'0'0,"0"4"-2683"0"0,-5 244-171 0 0,6-149 75 0 0,2-140 2680 0 0,2-1 0 0 0,16-63 1 0 0,-17 90-2725 0 0,0 1 0 0 0,1-1 0 0 0,15-26 0 0 0,-18 36 60 0 0,1-1-1 0 0,1 1 1 0 0,-1 0-1 0 0,1 0 1 0 0,0 0-1 0 0,0 1 0 0 0,0-1 1 0 0,1 1-1 0 0,0 0 1 0 0,0 0-1 0 0,0 0 0 0 0,7-3 1 0 0,-11 6 13 0 0,1 1 1 0 0,-1-1 0 0 0,0 1-1 0 0,0 0 1 0 0,0-1 0 0 0,1 1-1 0 0,-1 0 1 0 0,0 0 0 0 0,0 0-1 0 0,0 0 1 0 0,1 0-1 0 0,-1 0 1 0 0,0 0 0 0 0,0 1-1 0 0,1-1 1 0 0,-1 0 0 0 0,0 1-1 0 0,0-1 1 0 0,0 0-1 0 0,0 1 1 0 0,2 1 0 0 0,0 0-4 0 0,-1 0 1 0 0,0 0 0 0 0,0 0-1 0 0,0 0 1 0 0,0 0-1 0 0,0 0 1 0 0,0 1 0 0 0,-1-1-1 0 0,2 4 1 0 0,3 6 5 0 0,-2 0 0 0 0,1 0-1 0 0,3 16 1 0 0,-8-25 8 0 0,7 21 26 0 0,-2 1 0 0 0,-1 0 0 0 0,-1 1 0 0 0,-1-1 0 0 0,-1 1 0 0 0,-4 36 0 0 0,3-58-81 0 0,-1-1-253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4.930"/>
    </inkml:context>
    <inkml:brush xml:id="br0">
      <inkml:brushProperty name="width" value="0.05" units="cm"/>
      <inkml:brushProperty name="height" value="0.05" units="cm"/>
    </inkml:brush>
  </inkml:definitions>
  <inkml:trace contextRef="#ctx0" brushRef="#br0">18 75 4145 0 0,'-2'0'545'0'0,"1"0"0"0"0,0-1 0 0 0,0 0 0 0 0,-1 1 0 0 0,1-1 1 0 0,0 0-1 0 0,0 1 0 0 0,0-1 0 0 0,0 0 0 0 0,0 0 0 0 0,0 0 0 0 0,0 0 0 0 0,1 0 1 0 0,-1 0-1 0 0,-1-1 0 0 0,2 1-397 0 0,0 1 0 0 0,1 0 0 0 0,-1-1 0 0 0,0 1 0 0 0,0 0 0 0 0,0-1-1 0 0,0 1 1 0 0,0-1 0 0 0,1 1 0 0 0,-1 0 0 0 0,0 0 0 0 0,0-1 0 0 0,1 1 0 0 0,-1 0 0 0 0,0-1 0 0 0,0 1 0 0 0,1 0 0 0 0,-1 0 0 0 0,0-1 0 0 0,1 1 0 0 0,-1 0 0 0 0,0 0 0 0 0,1 0 0 0 0,-1 0-1 0 0,0-1 1 0 0,1 1 0 0 0,-1 0 0 0 0,1 0 0 0 0,-1 0 0 0 0,0 0 0 0 0,1 0 0 0 0,43-5 1325 0 0,-41 5-1712 0 0,63-1 27 0 0,0-4 0 0 0,-1-2 1 0 0,83-21-1 0 0,-124 20 132 0 0</inkml:trace>
</inkml:ink>
</file>

<file path=ppt/ink/ink8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1.899"/>
    </inkml:context>
    <inkml:brush xml:id="br0">
      <inkml:brushProperty name="width" value="0.05" units="cm"/>
      <inkml:brushProperty name="height" value="0.05" units="cm"/>
    </inkml:brush>
  </inkml:definitions>
  <inkml:trace contextRef="#ctx0" brushRef="#br0">15 4 3225 0 0,'0'0'240'0'0,"2"-1"-42"0"0,-1 1 1 0 0,1-1-1 0 0,0 1 0 0 0,0-1 1 0 0,-1 1-1 0 0,1 0 1 0 0,0 0-1 0 0,0-1 1 0 0,0 1-1 0 0,-1 0 0 0 0,1 1 1 0 0,0-1-1 0 0,2 1 1 0 0,3 0-190 0 0,0 1 0 0 0,0 0 0 0 0,-1 0 0 0 0,1 0 0 0 0,7 5 1 0 0,-12-6 72 0 0,-1-1 1 0 0,1 1-1 0 0,-1 0 1 0 0,0-1-1 0 0,0 1 1 0 0,1 0-1 0 0,-1 0 1 0 0,0 0-1 0 0,0 0 1 0 0,0 0-1 0 0,0 0 1 0 0,0 0-1 0 0,0 0 1 0 0,0 1-1 0 0,0-1 1 0 0,-1 0-1 0 0,1 1 1 0 0,0-1-1 0 0,-1 0 1 0 0,1 1-1 0 0,-1-1 1 0 0,1 1-1 0 0,-1-1 1 0 0,0 0-1 0 0,0 1 1 0 0,1-1-1 0 0,-1 1 1 0 0,0-1-1 0 0,0 1 1 0 0,-1-1-1 0 0,1 3 1 0 0,-2-1 167 0 0,1 0 0 0 0,-1 0 1 0 0,0-1-1 0 0,0 1 0 0 0,0-1 0 0 0,0 1 1 0 0,-1-1-1 0 0,1 0 0 0 0,-1 0 0 0 0,1 0 1 0 0,-1 0-1 0 0,0 0 0 0 0,0 0 0 0 0,1-1 0 0 0,-7 3 1 0 0,2-2 58 0 0,1 1 1 0 0,-1-1 0 0 0,1 0 0 0 0,-1-1-1 0 0,0 1 1 0 0,-11 0 0 0 0,7-5-125 0 0,11 1-338 0 0,5 1-826 0 0,-1 1-87 0 0,8 1 839 0 0,-1 0 0 0 0,0 0-1 0 0,0 1 1 0 0,0 1-1 0 0,0 0 1 0 0,20 8-1 0 0,-26-9 226 0 0,1 0 0 0 0,-1 1 1 0 0,0 0-1 0 0,0 0 0 0 0,0 0 0 0 0,0 0 0 0 0,-1 1 0 0 0,1 0 0 0 0,-1 0 0 0 0,0 0 0 0 0,0 0 0 0 0,-1 1 0 0 0,1 0 0 0 0,-1 0 0 0 0,5 9 0 0 0,-7-13 19 0 0,-1 0-1 0 0,0 0 0 0 0,0 0 1 0 0,1 0-1 0 0,-1 0 0 0 0,0 0 1 0 0,0-1-1 0 0,0 1 0 0 0,0 0 1 0 0,0 0-1 0 0,0 0 0 0 0,0 0 0 0 0,0 0 1 0 0,0 0-1 0 0,0 0 0 0 0,-1 0 1 0 0,1 0-1 0 0,0-1 0 0 0,-1 1 1 0 0,1 0-1 0 0,-1 0 0 0 0,1 0 1 0 0,0-1-1 0 0,-1 1 0 0 0,0 0 0 0 0,1 0 1 0 0,-2 0-1 0 0,0 1 140 0 0,0 0-1 0 0,-1-1 1 0 0,1 0-1 0 0,-1 1 1 0 0,1-1 0 0 0,-1 0-1 0 0,1 0 1 0 0,-1 0-1 0 0,-4 0 1 0 0,-4 1 765 0 0,0-1 0 0 0,0 0 0 0 0,-21-1 1 0 0,23-1-809 0 0,1 0 0 0 0,0 0 0 0 0,-1-1 0 0 0,1 0 0 0 0,0-1 0 0 0,-8-3 0 0 0,1-2-6466 0 0</inkml:trace>
</inkml:ink>
</file>

<file path=ppt/ink/ink8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3.396"/>
    </inkml:context>
    <inkml:brush xml:id="br0">
      <inkml:brushProperty name="width" value="0.05" units="cm"/>
      <inkml:brushProperty name="height" value="0.05" units="cm"/>
    </inkml:brush>
  </inkml:definitions>
  <inkml:trace contextRef="#ctx0" brushRef="#br0">155 1 10594 0 0,'-4'0'129'0'0,"1"1"0"0"0,0 0-1 0 0,0 0 1 0 0,-1 0-1 0 0,1 0 1 0 0,0 0 0 0 0,0 1-1 0 0,0-1 1 0 0,0 1 0 0 0,1 0-1 0 0,-1 0 1 0 0,0 0-1 0 0,1 0 1 0 0,-1 1 0 0 0,1-1-1 0 0,0 1 1 0 0,0-1 0 0 0,0 1-1 0 0,-2 3 1 0 0,-4 6 571 0 0,0 1 0 0 0,-11 26 0 0 0,7-11-739 0 0,1 1 1 0 0,2 1-1 0 0,1 0 0 0 0,1 0 0 0 0,1 1 0 0 0,-3 54 1 0 0,9-70 17 0 0,0-1 0 0 0,1 0 0 0 0,0 1 0 0 0,1-1 0 0 0,1 0 1 0 0,0 0-1 0 0,1 0 0 0 0,0 0 0 0 0,1 0 0 0 0,1-1 1 0 0,0 0-1 0 0,1 0 0 0 0,0-1 0 0 0,1 1 0 0 0,0-2 1 0 0,18 20-1 0 0,-19-24-197 0 0,2 1 1 0 0,-1-1 0 0 0,12 7-1 0 0,-18-13 228 0 0,0 0 0 0 0,-1 1 0 0 0,1-1-1 0 0,0 0 1 0 0,0 0 0 0 0,0 0 0 0 0,0-1-1 0 0,0 1 1 0 0,0 0 0 0 0,0-1 0 0 0,0 1 0 0 0,0-1-1 0 0,0 0 1 0 0,0 0 0 0 0,0 0 0 0 0,0 0-1 0 0,0 0 1 0 0,0 0 0 0 0,0 0 0 0 0,0-1-1 0 0,0 1 1 0 0,0-1 0 0 0,0 1 0 0 0,3-3-1 0 0,4-4-190 0 0</inkml:trace>
</inkml:ink>
</file>

<file path=ppt/ink/ink8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3.726"/>
    </inkml:context>
    <inkml:brush xml:id="br0">
      <inkml:brushProperty name="width" value="0.05" units="cm"/>
      <inkml:brushProperty name="height" value="0.05" units="cm"/>
    </inkml:brush>
  </inkml:definitions>
  <inkml:trace contextRef="#ctx0" brushRef="#br0">10 8 456 0 0,'-10'-8'9346'0'0,"17"20"-7243"0"0,13 16-2570 0 0,79 97 238 0 0,-51-67 152 0 0,73 115-1 0 0,-113-158 1 0 0,-2-7 75 0 0,-1 0 0 0 0,0 0 1 0 0,-1 0-1 0 0,0 1 0 0 0,-1 0 0 0 0,1 0 0 0 0,-2 0 0 0 0,1 0 0 0 0,1 17 0 0 0,-4-20-74 0 0</inkml:trace>
</inkml:ink>
</file>

<file path=ppt/ink/ink8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4.061"/>
    </inkml:context>
    <inkml:brush xml:id="br0">
      <inkml:brushProperty name="width" value="0.05" units="cm"/>
      <inkml:brushProperty name="height" value="0.05" units="cm"/>
    </inkml:brush>
  </inkml:definitions>
  <inkml:trace contextRef="#ctx0" brushRef="#br0">498 54 3209 0 0,'-2'-5'-697'0'0,"-8"-14"1355"0"0,8 16 427 0 0,0 0-1 0 0,0 0 1 0 0,0 0-1 0 0,0 1 0 0 0,0-1 1 0 0,-4-3-1 0 0,5 5-700 0 0,0 0-1 0 0,0 1 0 0 0,0-1 0 0 0,0 1 1 0 0,0-1-1 0 0,0 0 0 0 0,-1 1 0 0 0,1 0 1 0 0,0-1-1 0 0,0 1 0 0 0,0 0 0 0 0,0 0 1 0 0,-1-1-1 0 0,1 1 0 0 0,0 0 1 0 0,0 0-1 0 0,0 0 0 0 0,-1 0 0 0 0,-1 1 1 0 0,-18 10 406 0 0,-6 14-559 0 0,1 0-1 0 0,2 1 0 0 0,-24 32 0 0 0,-1 2-68 0 0,9-15-169 0 0,-68 84-71 0 0,92-108 56 0 0,1 1-1 0 0,2 0 0 0 0,0 1 0 0 0,-13 33 1 0 0,22-47-369 0 0,1 2 1 0 0,0-1-1 0 0,-2 12 1 0 0,3 2-6259 0 0</inkml:trace>
</inkml:ink>
</file>

<file path=ppt/ink/ink8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4.442"/>
    </inkml:context>
    <inkml:brush xml:id="br0">
      <inkml:brushProperty name="width" value="0.05" units="cm"/>
      <inkml:brushProperty name="height" value="0.05" units="cm"/>
    </inkml:brush>
  </inkml:definitions>
  <inkml:trace contextRef="#ctx0" brushRef="#br0">48 0 10594 0 0,'0'1'61'0'0,"-1"-1"-1"0"0,0 0 0 0 0,0 0 0 0 0,0 1 0 0 0,1-1 1 0 0,-1 1-1 0 0,0-1 0 0 0,0 1 0 0 0,1-1 1 0 0,-1 1-1 0 0,1-1 0 0 0,-1 1 0 0 0,0-1 1 0 0,1 1-1 0 0,-1 0 0 0 0,1-1 0 0 0,-1 1 1 0 0,1 0-1 0 0,0 0 0 0 0,-1 1 0 0 0,-8 18-272 0 0,7-16 312 0 0,-3 12-115 0 0,0 0 0 0 0,1 0 1 0 0,1 0-1 0 0,0 0 1 0 0,1 1-1 0 0,0 24 0 0 0,3-28 29 0 0,-1-1 0 0 0,1 1 0 0 0,1-1 0 0 0,0 1-1 0 0,1-1 1 0 0,1 0 0 0 0,-1 0 0 0 0,2 0 0 0 0,6 13 0 0 0,-10-23 46 0 0,0-1 1 0 0,-1 1 0 0 0,1-1-1 0 0,0 0 1 0 0,0 1 0 0 0,0-1 0 0 0,0 0-1 0 0,0 1 1 0 0,0-1 0 0 0,0 0-1 0 0,1 0 1 0 0,-1 0 0 0 0,0 0 0 0 0,0 0-1 0 0,1 0 1 0 0,-1-1 0 0 0,1 1-1 0 0,-1 0 1 0 0,1-1 0 0 0,-1 1 0 0 0,3 0-1 0 0,-2-2 18 0 0,-1 1 0 0 0,0 0 0 0 0,1-1-1 0 0,-1 0 1 0 0,1 1 0 0 0,-1-1 0 0 0,1 0 0 0 0,-1 1-1 0 0,0-1 1 0 0,0 0 0 0 0,1 0 0 0 0,-1 0-1 0 0,0 0 1 0 0,0 0 0 0 0,0 0 0 0 0,0-1 0 0 0,0 1-1 0 0,0 0 1 0 0,-1 0 0 0 0,1-1 0 0 0,0 1-1 0 0,0-3 1 0 0,8-15-922 0 0,-1-4-4145 0 0</inkml:trace>
</inkml:ink>
</file>

<file path=ppt/ink/ink8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4.792"/>
    </inkml:context>
    <inkml:brush xml:id="br0">
      <inkml:brushProperty name="width" value="0.05" units="cm"/>
      <inkml:brushProperty name="height" value="0.05" units="cm"/>
    </inkml:brush>
  </inkml:definitions>
  <inkml:trace contextRef="#ctx0" brushRef="#br0">1 4 5985 0 0,'-1'-3'11366'0'0,"22"3"-10553"0"0,28 6-4839 0 0,-35 1 2955 0 0</inkml:trace>
</inkml:ink>
</file>

<file path=ppt/ink/ink8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5.378"/>
    </inkml:context>
    <inkml:brush xml:id="br0">
      <inkml:brushProperty name="width" value="0.05" units="cm"/>
      <inkml:brushProperty name="height" value="0.05" units="cm"/>
    </inkml:brush>
  </inkml:definitions>
  <inkml:trace contextRef="#ctx0" brushRef="#br0">47 0 5985 0 0,'0'0'3002'0'0,"12"1"-327"0"0,-2 1-2705 0 0,-1 0 0 0 0,0 0 0 0 0,1 1 0 0 0,-1 0 0 0 0,13 7-1 0 0,-19-9 25 0 0,-1 1 0 0 0,1-1 0 0 0,0 1 0 0 0,-1-1 0 0 0,1 1 0 0 0,-1 0-1 0 0,1 0 1 0 0,-1 0 0 0 0,0 0 0 0 0,0 1 0 0 0,0-1 0 0 0,0 1 0 0 0,-1-1 0 0 0,1 1 0 0 0,0-1-1 0 0,-1 1 1 0 0,0 0 0 0 0,0 0 0 0 0,0 0 0 0 0,0 0 0 0 0,0 0 0 0 0,0 0 0 0 0,0 4-1 0 0,-2-5 31 0 0,1 0-1 0 0,-1-1 1 0 0,0 1-1 0 0,1 0 1 0 0,-1 0-1 0 0,0 0 1 0 0,0 0-1 0 0,0-1 1 0 0,0 1-1 0 0,0 0 1 0 0,-1-1-1 0 0,1 1 1 0 0,0-1 0 0 0,-1 0-1 0 0,1 1 1 0 0,-1-1-1 0 0,0 0 1 0 0,1 0-1 0 0,-1 0 1 0 0,0 0-1 0 0,0 0 1 0 0,-3 1-1 0 0,-3 2 220 0 0,-1-1-1 0 0,0 0 1 0 0,-12 3-1 0 0,14-5-156 0 0,-5 2 10 0 0,1-1 0 0 0,-21 1 0 0 0,43-1-409 0 0,0 1 0 0 0,1 0 0 0 0,-1 0 0 0 0,0 1-1 0 0,-1 1 1 0 0,1 0 0 0 0,18 11 0 0 0,-19-9 302 0 0,0 0 1 0 0,0 0-1 0 0,-1 1 0 0 0,10 10 0 0 0,-15-14 11 0 0,-1 0-1 0 0,0 0 0 0 0,1 0 1 0 0,-1 0-1 0 0,-1 1 1 0 0,1-1-1 0 0,-1 1 1 0 0,1-1-1 0 0,-1 1 1 0 0,-1 0-1 0 0,1 0 0 0 0,1 6 1 0 0,-3-9 79 0 0,0 0 0 0 0,-1 0-1 0 0,1 0 1 0 0,0 0 0 0 0,-1 0 0 0 0,1 0 0 0 0,-1 0-1 0 0,1 0 1 0 0,-1-1 0 0 0,0 1 0 0 0,0 0 0 0 0,0 0 0 0 0,0-1-1 0 0,0 1 1 0 0,0-1 0 0 0,-1 1 0 0 0,1-1 0 0 0,0 1-1 0 0,-1-1 1 0 0,1 0 0 0 0,-1 0 0 0 0,1 1 0 0 0,-1-1-1 0 0,0 0 1 0 0,0 0 0 0 0,1-1 0 0 0,-1 1 0 0 0,0 0 0 0 0,-3 0-1 0 0,-2 1 508 0 0,1 0 0 0 0,-1 0-1 0 0,0-1 1 0 0,0 0 0 0 0,0 0-1 0 0,0-1 1 0 0,-8 0-1 0 0,8-1-404 0 0,1 0-1 0 0,-1-1 0 0 0,0 0 1 0 0,0 0-1 0 0,1 0 0 0 0,-1-1 1 0 0,1 0-1 0 0,0-1 0 0 0,0 1 1 0 0,0-1-1 0 0,-10-9 0 0 0,-14-15-5623 0 0,17 13-746 0 0</inkml:trace>
</inkml:ink>
</file>

<file path=ppt/ink/ink8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5.846"/>
    </inkml:context>
    <inkml:brush xml:id="br0">
      <inkml:brushProperty name="width" value="0.05" units="cm"/>
      <inkml:brushProperty name="height" value="0.05" units="cm"/>
    </inkml:brush>
  </inkml:definitions>
  <inkml:trace contextRef="#ctx0" brushRef="#br0">1 2 14283 0 0,'0'0'1103'0'0,"23"-1"-2275"0"0,88 4 721 0 0,71-2 188 0 0,-163-2 238 0 0,-1-1 25 0 0</inkml:trace>
</inkml:ink>
</file>

<file path=ppt/ink/ink8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6.401"/>
    </inkml:context>
    <inkml:brush xml:id="br0">
      <inkml:brushProperty name="width" value="0.05" units="cm"/>
      <inkml:brushProperty name="height" value="0.05" units="cm"/>
    </inkml:brush>
  </inkml:definitions>
  <inkml:trace contextRef="#ctx0" brushRef="#br0">0 26 7370 0 0,'2'-1'8483'0'0,"15"-2"-5864"0"0,22 0-3522 0 0,5 5 780 0 0,217 4-157 0 0,-194-8 283 0 0,126-20 0 0 0,-184 21-24 0 0,-2 0 161 0 0,-13 0-699 0 0</inkml:trace>
</inkml:ink>
</file>

<file path=ppt/ink/ink8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6.796"/>
    </inkml:context>
    <inkml:brush xml:id="br0">
      <inkml:brushProperty name="width" value="0.05" units="cm"/>
      <inkml:brushProperty name="height" value="0.05" units="cm"/>
    </inkml:brush>
  </inkml:definitions>
  <inkml:trace contextRef="#ctx0" brushRef="#br0">0 1 3225 0 0,'20'21'12418'0'0,"68"53"-12442"0"0,182 166-120 0 0,-264-234 144 0 0,-1-2 0 0 0,-1 0 0 0 0,1 1 0 0 0,-1 0 0 0 0,0 0 0 0 0,0 0 0 0 0,-1 0 0 0 0,1 0 0 0 0,3 11 0 0 0,-6-12 0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5.408"/>
    </inkml:context>
    <inkml:brush xml:id="br0">
      <inkml:brushProperty name="width" value="0.05" units="cm"/>
      <inkml:brushProperty name="height" value="0.05" units="cm"/>
    </inkml:brush>
  </inkml:definitions>
  <inkml:trace contextRef="#ctx0" brushRef="#br0">45 85 3681 0 0,'-19'-4'3025'0'0,"-5"-1"5728"0"0,24 5-8706 0 0,0 0 0 0 0,0 0 0 0 0,-1 0 0 0 0,1 0 1 0 0,0 0-1 0 0,0 0 0 0 0,0 0 0 0 0,0 0 0 0 0,0 0 0 0 0,0 0 0 0 0,0-1 0 0 0,0 1 1 0 0,0 0-1 0 0,0 0 0 0 0,0 0 0 0 0,0 0 0 0 0,0 0 0 0 0,0 0 0 0 0,0 0 0 0 0,0 0 1 0 0,0 0-1 0 0,0 0 0 0 0,0 0 0 0 0,0 0 0 0 0,0-1 0 0 0,0 1 0 0 0,0 0 1 0 0,0 0-1 0 0,0 0 0 0 0,0 0 0 0 0,0 0 0 0 0,0 0 0 0 0,0 0 0 0 0,0 0 0 0 0,0 0 1 0 0,0 0-1 0 0,0 0 0 0 0,0 0 0 0 0,0-1 0 0 0,0 1 0 0 0,0 0 0 0 0,0 0 1 0 0,0 0-1 0 0,0 0 0 0 0,0 0 0 0 0,0 0 0 0 0,0 0 0 0 0,0 0 0 0 0,0 0 0 0 0,0 0 1 0 0,1 0-1 0 0,-1 0 0 0 0,0 0 0 0 0,0 0 0 0 0,0 0 0 0 0,0 0 0 0 0,0 0 1 0 0,0 0-1 0 0,0 0 0 0 0,0 0 0 0 0,0 0 0 0 0,0 0 0 0 0,0 0 0 0 0,1 0 0 0 0,15-5 168 0 0,58-5-260 0 0,115-2-1 0 0,-117 10-11 0 0,131-22 0 0 0,-114 7 14 0 0,-80 14-170 0 0</inkml:trace>
</inkml:ink>
</file>

<file path=ppt/ink/ink8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7.125"/>
    </inkml:context>
    <inkml:brush xml:id="br0">
      <inkml:brushProperty name="width" value="0.05" units="cm"/>
      <inkml:brushProperty name="height" value="0.05" units="cm"/>
    </inkml:brush>
  </inkml:definitions>
  <inkml:trace contextRef="#ctx0" brushRef="#br0">315 3 13363 0 0,'-2'-1'38'0'0,"1"1"0"0"0,-1-1 0 0 0,1 1 1 0 0,0 0-1 0 0,-1 0 0 0 0,1 0 0 0 0,-1 0 0 0 0,1 0 1 0 0,-1 0-1 0 0,1 0 0 0 0,0 0 0 0 0,-1 0 1 0 0,1 1-1 0 0,0-1 0 0 0,-1 1 0 0 0,1-1 0 0 0,0 1 1 0 0,-1-1-1 0 0,1 1 0 0 0,0 0 0 0 0,0 0 0 0 0,-1-1 1 0 0,1 1-1 0 0,-1 1 0 0 0,-29 30 952 0 0,22-22-879 0 0,-25 30-126 0 0,2 1-1 0 0,1 2 0 0 0,2 1 0 0 0,3 1 0 0 0,-23 52 1 0 0,18-20-1263 0 0,23-54-3759 0 0</inkml:trace>
</inkml:ink>
</file>

<file path=ppt/ink/ink8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7.560"/>
    </inkml:context>
    <inkml:brush xml:id="br0">
      <inkml:brushProperty name="width" value="0.05" units="cm"/>
      <inkml:brushProperty name="height" value="0.05" units="cm"/>
    </inkml:brush>
  </inkml:definitions>
  <inkml:trace contextRef="#ctx0" brushRef="#br0">54 4 10594 0 0,'-10'-2'1572'0'0,"15"1"756"0"0,-4 1-2279 0 0,1 0-1 0 0,-1 0 1 0 0,0 0 0 0 0,1 0-1 0 0,-1 0 1 0 0,1 0 0 0 0,-1 0 0 0 0,0 1-1 0 0,1-1 1 0 0,-1 1 0 0 0,0-1-1 0 0,0 1 1 0 0,1-1 0 0 0,-1 1 0 0 0,0 0-1 0 0,2 1 1 0 0,-2-1-56 0 0,0 0 1 0 0,0 0-1 0 0,0 1 0 0 0,0-1 1 0 0,0 0-1 0 0,0 1 0 0 0,0-1 1 0 0,0 0-1 0 0,0 1 0 0 0,-1-1 1 0 0,1 1-1 0 0,-1 0 0 0 0,1-1 1 0 0,0 3-1 0 0,-1-3 11 0 0,0 0 1 0 0,0 0-1 0 0,0 0 1 0 0,0-1-1 0 0,-1 1 1 0 0,1 0-1 0 0,0 0 1 0 0,0 0-1 0 0,-1 0 1 0 0,1-1-1 0 0,0 1 1 0 0,-1 0-1 0 0,1 0 1 0 0,-1-1-1 0 0,1 1 0 0 0,-1 0 1 0 0,1-1-1 0 0,-1 1 1 0 0,1-1-1 0 0,-2 2 1 0 0,0-1 28 0 0,0 0 0 0 0,0 0 0 0 0,0 0 1 0 0,0 0-1 0 0,0 0 0 0 0,0-1 0 0 0,0 1 0 0 0,-1-1 0 0 0,1 1 1 0 0,0-1-1 0 0,0 0 0 0 0,0 0 0 0 0,-1 0 0 0 0,1 0 1 0 0,0 0-1 0 0,0 0 0 0 0,-1-1 0 0 0,1 1 0 0 0,-3-2 0 0 0,3 1 30 0 0,-1 0-1 0 0,0-1 0 0 0,1 0 0 0 0,-1 0 1 0 0,1 1-1 0 0,-1-1 0 0 0,1-1 0 0 0,-3-3 1 0 0,4 6-46 0 0,1 0 0 0 0,-1-1 1 0 0,1 1-1 0 0,-1-1 0 0 0,1 1 1 0 0,0 0-1 0 0,-1-1 0 0 0,1 1 1 0 0,0-1-1 0 0,-1 1 0 0 0,1 0 0 0 0,0-1 1 0 0,0 1-1 0 0,-1-1 0 0 0,1 1 1 0 0,0-1-1 0 0,0 1 0 0 0,0-1 1 0 0,0 1-1 0 0,0-1 0 0 0,0 0 1 0 0,0 1-1 0 0,0-1 0 0 0,0 1 0 0 0,0-1 1 0 0,0 1-1 0 0,0-1 0 0 0,0 1 1 0 0,0-1-1 0 0,0 1 0 0 0,0-1 1 0 0,1 1-1 0 0,-1-1 0 0 0,0 1 1 0 0,0-1-1 0 0,1 1 0 0 0,-1-1 0 0 0,0 1 1 0 0,1 0-1 0 0,-1-1 0 0 0,0 1 1 0 0,1-1-1 0 0,-1 1 0 0 0,1 0 1 0 0,-1 0-1 0 0,0-1 0 0 0,1 1 1 0 0,-1 0-1 0 0,1-1 0 0 0,-1 1 1 0 0,1 0-1 0 0,-1 0 0 0 0,1 0 0 0 0,-1 0 1 0 0,2-1-1 0 0,-2 1-1 0 0,1 0 0 0 0,0 0 1 0 0,-1 0-1 0 0,1 0 0 0 0,0-1 0 0 0,0 1 1 0 0,-1 0-1 0 0,1 0 0 0 0,0 0 0 0 0,-1 0 0 0 0,1 0 1 0 0,0 0-1 0 0,-1 1 0 0 0,1-1 0 0 0,0 0 0 0 0,-1 0 1 0 0,1 0-1 0 0,0 1 0 0 0,-1-1 0 0 0,1 0 0 0 0,0 1 1 0 0,-1-1-1 0 0,1 1 0 0 0,-1-1 0 0 0,1 0 0 0 0,-1 1 1 0 0,1-1-1 0 0,-1 1 0 0 0,1 0 0 0 0,-1-1 0 0 0,1 1 1 0 0,-1 0-1 0 0,-3 0 131 0 0,1-1-227 0 0,1 1 42 0 0,0-1 1 0 0,0 0-1 0 0,0 0 1 0 0,0 1-1 0 0,0-1 1 0 0,0 0-1 0 0,0 0 1 0 0,0 0 0 0 0,0 0-1 0 0,0 0 1 0 0,1 0-1 0 0,-1 0 1 0 0,0 0-1 0 0,0 0 1 0 0,0-1-1 0 0,0 1 1 0 0,0 0-1 0 0,0-1 1 0 0,0 1 0 0 0,0-1-1 0 0,0 1 1 0 0,1-1-1 0 0,-1 1 1 0 0,-1-2-1 0 0</inkml:trace>
</inkml:ink>
</file>

<file path=ppt/ink/ink8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8.218"/>
    </inkml:context>
    <inkml:brush xml:id="br0">
      <inkml:brushProperty name="width" value="0.05" units="cm"/>
      <inkml:brushProperty name="height" value="0.05" units="cm"/>
    </inkml:brush>
  </inkml:definitions>
  <inkml:trace contextRef="#ctx0" brushRef="#br0">169 8 1376 0 0,'0'0'27'0'0,"0"0"-1"0"0,0 0 0 0 0,0 0 1 0 0,0 0-1 0 0,0 0 0 0 0,-1 0 0 0 0,1-1 1 0 0,0 1-1 0 0,0 0 0 0 0,0 0 1 0 0,0 0-1 0 0,0 0 0 0 0,0 0 1 0 0,-1 0-1 0 0,1 0 0 0 0,0 0 1 0 0,0-1-1 0 0,0 1 0 0 0,0 0 0 0 0,0 0 1 0 0,0 0-1 0 0,0 0 0 0 0,0 0 1 0 0,0 0-1 0 0,0-1 0 0 0,0 1 1 0 0,-1 0-1 0 0,1 0 0 0 0,0 0 1 0 0,0 0-1 0 0,0-1 0 0 0,0 1 1 0 0,0 0-1 0 0,0 0 0 0 0,0 0 0 0 0,0 0 1 0 0,1 0-1 0 0,-1-1 0 0 0,0 1 1 0 0,0 0-1 0 0,0 0 0 0 0,0 0 1 0 0,0 0-1 0 0,0 0 0 0 0,0-1 1 0 0,0 1-1 0 0,0 0 0 0 0,0 0 0 0 0,0 0 1 0 0,0 0-1 0 0,1 0 0 0 0,-1 0 1 0 0,0 0-1 0 0,0-1 0 0 0,0 1 1 0 0,0 0-1 0 0,0 0 0 0 0,0 0 1 0 0,1 0-1 0 0,-1 0 0 0 0,0 0 0 0 0,0 0 1 0 0,0 0-1 0 0,1 0 0 0 0,16 1 3653 0 0,24 9 1647 0 0,-35-7-5343 0 0,1 0 0 0 0,-1 0 1 0 0,1 0-1 0 0,-1 1 1 0 0,0 0-1 0 0,11 10 1 0 0,-15-13 11 0 0,-1 1 1 0 0,1-1-1 0 0,0 1 1 0 0,-1 0-1 0 0,1 0 1 0 0,-1-1-1 0 0,1 1 1 0 0,-1 0-1 0 0,0 0 1 0 0,0 1-1 0 0,0-1 1 0 0,0 0 0 0 0,0 0-1 0 0,0 0 1 0 0,-1 1-1 0 0,1-1 1 0 0,-1 0-1 0 0,0 1 1 0 0,1-1-1 0 0,-1 0 1 0 0,0 1-1 0 0,-1-1 1 0 0,1 0-1 0 0,0 1 1 0 0,-1 3 0 0 0,-1-4 20 0 0,1 0 0 0 0,-1 0 1 0 0,1 0-1 0 0,-1-1 1 0 0,0 1-1 0 0,1 0 1 0 0,-1-1-1 0 0,0 1 1 0 0,0-1-1 0 0,0 1 0 0 0,0-1 1 0 0,-1 0-1 0 0,1 0 1 0 0,0 0-1 0 0,-5 1 1 0 0,-37 11 380 0 0,42-13-377 0 0,-17 4 235 0 0,-34 0 1 0 0,39-4-109 0 0,1 1 0 0 0,0 0 0 0 0,-1 1-1 0 0,1 1 1 0 0,-19 6 0 0 0,32-9-147 0 0,0 0-1 0 0,0 0 1 0 0,0 0 0 0 0,0 0 0 0 0,0 0-1 0 0,0 0 1 0 0,-1 0 0 0 0,1 0-1 0 0,0 0 1 0 0,0 0 0 0 0,0 1 0 0 0,0-1-1 0 0,0 0 1 0 0,0 0 0 0 0,0 0-1 0 0,0 0 1 0 0,0 0 0 0 0,0 0 0 0 0,0 0-1 0 0,0 0 1 0 0,0 0 0 0 0,0 1-1 0 0,0-1 1 0 0,0 0 0 0 0,0 0 0 0 0,0 0-1 0 0,0 0 1 0 0,0 0 0 0 0,0 0 0 0 0,0 0-1 0 0,0 0 1 0 0,0 1 0 0 0,0-1-1 0 0,1 0 1 0 0,-1 0 0 0 0,0 0 0 0 0,0 0-1 0 0,0 0 1 0 0,0 0 0 0 0,0 0-1 0 0,0 0 1 0 0,0 0 0 0 0,0 0 0 0 0,0 0-1 0 0,0 0 1 0 0,0 0 0 0 0,1 1-1 0 0,-1-1 1 0 0,0 0 0 0 0,0 0 0 0 0,0 0-1 0 0,0 0 1 0 0,0 0 0 0 0,0 0-1 0 0,0 0 1 0 0,1 0 0 0 0,10 6-451 0 0,14 4-492 0 0,13 1-65 0 0,46 16 526 0 0,-73-22 490 0 0,0 0-1 0 0,0 0 1 0 0,-1 1 0 0 0,0 0-1 0 0,11 8 1 0 0,-21-13-4 0 0,1-1 0 0 0,0 1 1 0 0,0-1-1 0 0,-1 1 0 0 0,1-1 0 0 0,0 1 1 0 0,-1 0-1 0 0,1-1 0 0 0,-1 1 0 0 0,1 0 0 0 0,-1 0 1 0 0,1-1-1 0 0,-1 1 0 0 0,1 0 0 0 0,-1 0 1 0 0,0 0-1 0 0,0 0 0 0 0,1 0 0 0 0,-1-1 0 0 0,0 1 1 0 0,0 0-1 0 0,0 0 0 0 0,0 0 0 0 0,0 2 1 0 0,-1-2 17 0 0,1 0 1 0 0,-1 0 0 0 0,1 0 0 0 0,-1 1-1 0 0,0-1 1 0 0,0 0 0 0 0,1 0 0 0 0,-1 0 0 0 0,0 0-1 0 0,0 0 1 0 0,0 0 0 0 0,0-1 0 0 0,0 1-1 0 0,-3 1 1 0 0,-4 3 213 0 0,-1-1-1 0 0,0 0 0 0 0,-15 4 1 0 0,18-6-105 0 0,-14 4 910 0 0,-1-1 0 0 0,-41 5 0 0 0,50-9-1015 0 0,1 0-1 0 0,-1-1 0 0 0,0 0 1 0 0,1-1-1 0 0,-1-1 1 0 0,0 0-1 0 0,-11-3 0 0 0,8-2-241 0 0</inkml:trace>
</inkml:ink>
</file>

<file path=ppt/ink/ink8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8.571"/>
    </inkml:context>
    <inkml:brush xml:id="br0">
      <inkml:brushProperty name="width" value="0.05" units="cm"/>
      <inkml:brushProperty name="height" value="0.05" units="cm"/>
    </inkml:brush>
  </inkml:definitions>
  <inkml:trace contextRef="#ctx0" brushRef="#br0">176 1 5529 0 0,'0'0'423'0'0,"0"0"-278"0"0,3 0-89 0 0,-1 1 0 0 0,1-1-1 0 0,0 1 1 0 0,0 0 0 0 0,-1 0-1 0 0,1 0 1 0 0,0 0 0 0 0,-1 0-1 0 0,1 1 1 0 0,-1-1 0 0 0,1 1-1 0 0,-1 0 1 0 0,0 0 0 0 0,2 2-1 0 0,27 30-202 0 0,-22-22 213 0 0,0 1 0 0 0,-1 0-1 0 0,-1 0 1 0 0,0 1-1 0 0,-1 0 1 0 0,0 0-1 0 0,-1 0 1 0 0,-1 1 0 0 0,0 0-1 0 0,-1 0 1 0 0,1 18-1 0 0,-2-13 304 0 0,-2 0 0 0 0,-1 0 0 0 0,0 0 0 0 0,-1 0 0 0 0,-1 0 0 0 0,-1 0 0 0 0,-1-1 0 0 0,-8 21 0 0 0,5-20-146 0 0,0 0 1 0 0,-2 0-1 0 0,0 0 0 0 0,-1-2 0 0 0,-1 1 1 0 0,0-1-1 0 0,-2-1 0 0 0,0 0 0 0 0,-1-1 1 0 0,0-1-1 0 0,-1 0 0 0 0,-1-1 0 0 0,-1-1 1 0 0,0-1-1 0 0,0 0 0 0 0,-32 14 0 0 0,24-16-5477 0 0</inkml:trace>
</inkml:ink>
</file>

<file path=ppt/ink/ink8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29.024"/>
    </inkml:context>
    <inkml:brush xml:id="br0">
      <inkml:brushProperty name="width" value="0.05" units="cm"/>
      <inkml:brushProperty name="height" value="0.05" units="cm"/>
    </inkml:brush>
  </inkml:definitions>
  <inkml:trace contextRef="#ctx0" brushRef="#br0">59 0 6449 0 0,'8'1'171'0'0,"0"0"-1"0"0,-1 0 0 0 0,1 1 0 0 0,0 0 0 0 0,-1 0 0 0 0,13 6 1 0 0,42 23 4 0 0,-52-26-135 0 0,0 1-1 0 0,-1 1 1 0 0,1 0-1 0 0,-1 0 1 0 0,12 13-1 0 0,-19-19-27 0 0,-1 1 1 0 0,1 0-1 0 0,-1 0 0 0 0,1-1 0 0 0,-1 1 0 0 0,0 0 0 0 0,0 0 1 0 0,0 0-1 0 0,0 0 0 0 0,0 0 0 0 0,0 1 0 0 0,-1-1 0 0 0,1 0 1 0 0,-1 0-1 0 0,1 0 0 0 0,-1 1 0 0 0,0-1 0 0 0,0 0 0 0 0,0 0 1 0 0,0 1-1 0 0,0-1 0 0 0,-1 0 0 0 0,1 0 0 0 0,-1 1 0 0 0,1-1 1 0 0,-1 0-1 0 0,0 0 0 0 0,0 0 0 0 0,0 0 0 0 0,0 0 0 0 0,0 0 1 0 0,0 0-1 0 0,-1 0 0 0 0,-2 3 0 0 0,-2 1 496 0 0,-1 0-1 0 0,0 0 0 0 0,0 0 1 0 0,-1-1-1 0 0,0 0 1 0 0,0 0-1 0 0,0-1 1 0 0,0 0-1 0 0,-1-1 0 0 0,1 0 1 0 0,-1 0-1 0 0,-9 2 1 0 0,-1-2 234 0 0,0 0 1 0 0,0 0-1 0 0,0-2 1 0 0,-35-1-1 0 0,37-2 138 0 0,30 0-470 0 0,116-6-316 0 0,58-6 18 0 0,-154 9-112 0 0</inkml:trace>
</inkml:ink>
</file>

<file path=ppt/ink/ink8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37.193"/>
    </inkml:context>
    <inkml:brush xml:id="br0">
      <inkml:brushProperty name="width" value="0.05" units="cm"/>
      <inkml:brushProperty name="height" value="0.05" units="cm"/>
    </inkml:brush>
  </inkml:definitions>
  <inkml:trace contextRef="#ctx0" brushRef="#br0">0 26 9218 0 0,'0'0'707'0'0,"19"0"2395"0"0,248-25 763 0 0,-254 25-5060 0 0</inkml:trace>
</inkml:ink>
</file>

<file path=ppt/ink/ink8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4:37.573"/>
    </inkml:context>
    <inkml:brush xml:id="br0">
      <inkml:brushProperty name="width" value="0.05" units="cm"/>
      <inkml:brushProperty name="height" value="0.05" units="cm"/>
    </inkml:brush>
  </inkml:definitions>
  <inkml:trace contextRef="#ctx0" brushRef="#br0">1 50 9674 0 0,'0'0'1004'0'0,"0"1"-804"0"0,7-3 4634 0 0,13 0-4768 0 0,-15 1 294 0 0,160-36-1147 0 0,-135 28-4674 0 0</inkml:trace>
</inkml:ink>
</file>

<file path=ppt/ink/ink8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6.923"/>
    </inkml:context>
    <inkml:brush xml:id="br0">
      <inkml:brushProperty name="width" value="0.05" units="cm"/>
      <inkml:brushProperty name="height" value="0.05" units="cm"/>
    </inkml:brush>
  </inkml:definitions>
  <inkml:trace contextRef="#ctx0" brushRef="#br0">61 26 4609 0 0,'0'-2'705'0'0,"0"-1"0"0"0,0 0 0 0 0,1 1 1 0 0,-1-1-1 0 0,1 1 0 0 0,0-1 0 0 0,1-4 1711 0 0,0 22 193 0 0,-2 20-1811 0 0,-2 0 0 0 0,-9 58 0 0 0,3-34-334 0 0,-8 110-156 0 0,-11 84 24 0 0,24-236-345 0 0,2-15-54 0 0</inkml:trace>
</inkml:ink>
</file>

<file path=ppt/ink/ink8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7.274"/>
    </inkml:context>
    <inkml:brush xml:id="br0">
      <inkml:brushProperty name="width" value="0.05" units="cm"/>
      <inkml:brushProperty name="height" value="0.05" units="cm"/>
    </inkml:brush>
  </inkml:definitions>
  <inkml:trace contextRef="#ctx0" brushRef="#br0">1 0 14283 0 0,'0'0'2153'0'0,"7"12"-2298"0"0,-3-6 91 0 0,1-1 0 0 0,0 0 0 0 0,0 0 0 0 0,1 0-1 0 0,-1 0 1 0 0,1-1 0 0 0,0 0 0 0 0,9 4-1 0 0,-1-2-17 0 0</inkml:trace>
</inkml:ink>
</file>

<file path=ppt/ink/ink8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7.984"/>
    </inkml:context>
    <inkml:brush xml:id="br0">
      <inkml:brushProperty name="width" value="0.05" units="cm"/>
      <inkml:brushProperty name="height" value="0.05" units="cm"/>
    </inkml:brush>
  </inkml:definitions>
  <inkml:trace contextRef="#ctx0" brushRef="#br0">172 232 5529 0 0,'5'-9'1231'0'0,"1"0"0"0"0,0 1 0 0 0,9-10 0 0 0,11-17 565 0 0,-15 17-966 0 0,20-34 636 0 0,-29 49-1358 0 0,-1 0 0 0 0,0 0 1 0 0,0 0-1 0 0,0-1 0 0 0,0 1 0 0 0,0 0 0 0 0,-1-1 0 0 0,1 1 0 0 0,-1 0 0 0 0,0-1 0 0 0,0 1 0 0 0,0-1 0 0 0,0 1 0 0 0,-2-5 0 0 0,2 7-6 0 0,-1-1 0 0 0,0 0 0 0 0,1 1 0 0 0,-1-1 0 0 0,0 1 0 0 0,0-1 0 0 0,0 1 0 0 0,0-1 0 0 0,-1 1-1 0 0,1 0 1 0 0,0-1 0 0 0,0 1 0 0 0,-1 0 0 0 0,1 0 0 0 0,-1 0 0 0 0,1 0 0 0 0,-1 0 0 0 0,1 1 0 0 0,-1-1 0 0 0,0 0 0 0 0,1 1 0 0 0,-1-1 0 0 0,0 1 0 0 0,1-1 0 0 0,-1 1-1 0 0,0 0 1 0 0,0 0 0 0 0,0 0 0 0 0,1 0 0 0 0,-1 0 0 0 0,0 0 0 0 0,0 0 0 0 0,1 0 0 0 0,-1 1 0 0 0,-2 0 0 0 0,-3 1 3 0 0,0 0 1 0 0,0 0-1 0 0,1 0 0 0 0,-1 1 1 0 0,1 0-1 0 0,-1 1 1 0 0,-7 5-1 0 0,1 2-230 0 0,0 0 0 0 0,1 0 1 0 0,1 1-1 0 0,0 1 0 0 0,-15 22 0 0 0,4-1-36 0 0,-20 42-1 0 0,40-71 150 0 0,0 0 0 0 0,-1 1 0 0 0,2-1 0 0 0,-1 0 0 0 0,1 1 0 0 0,-1-1 0 0 0,1 1 0 0 0,1-1 0 0 0,-1 1 0 0 0,1 7 0 0 0,0-11-3 0 0,1 0 1 0 0,-1 0-1 0 0,0-1 1 0 0,1 1-1 0 0,0 0 1 0 0,-1-1-1 0 0,1 1 1 0 0,0 0-1 0 0,0-1 1 0 0,0 1-1 0 0,-1-1 1 0 0,2 1 0 0 0,-1-1-1 0 0,0 1 1 0 0,0-1-1 0 0,0 0 1 0 0,1 0-1 0 0,-1 1 1 0 0,1-1-1 0 0,-1 0 1 0 0,1 0-1 0 0,-1-1 1 0 0,1 1-1 0 0,-1 0 1 0 0,1 0-1 0 0,0-1 1 0 0,0 1-1 0 0,-1-1 1 0 0,1 1-1 0 0,0-1 1 0 0,0 0-1 0 0,-1 0 1 0 0,1 0-1 0 0,0 0 1 0 0,3 0-1 0 0,0-1-62 0 0,1 0-1 0 0,-1 0 1 0 0,0 0 0 0 0,1-1-1 0 0,-1 1 1 0 0,0-1-1 0 0,0-1 1 0 0,0 1-1 0 0,-1-1 1 0 0,1 1-1 0 0,0-1 1 0 0,-1-1-1 0 0,0 1 1 0 0,0-1-1 0 0,0 1 1 0 0,4-6 0 0 0,8-9-362 0 0,-1-1 0 0 0,16-25 0 0 0,-29 40 434 0 0,16-24 13 0 0,-13 17 1 0 0,1 2 1 0 0,1-1-1 0 0,12-15 1 0 0,-19 25-9 0 0,0 0 0 0 0,1 0 0 0 0,-1 0 0 0 0,0 0 0 0 0,0 0 0 0 0,0-1 0 0 0,0 1 0 0 0,0 0 0 0 0,0 0 1 0 0,0 0-1 0 0,1 0 0 0 0,-1 0 0 0 0,0 0 0 0 0,0 0 0 0 0,0 0 0 0 0,0 0 0 0 0,0 0 0 0 0,0 0 0 0 0,1 0 0 0 0,-1 0 0 0 0,0 1 0 0 0,0-1 0 0 0,0 0 0 0 0,0 0 1 0 0,0 0-1 0 0,0 0 0 0 0,0 0 0 0 0,1 0 0 0 0,-1 0 0 0 0,0 0 0 0 0,0 0 0 0 0,0 0 0 0 0,0 0 0 0 0,0 0 0 0 0,0 1 0 0 0,0-1 0 0 0,0 0 0 0 0,0 0 1 0 0,0 0-1 0 0,0 0 0 0 0,1 0 0 0 0,-1 0 0 0 0,0 0 0 0 0,0 1 0 0 0,0-1 0 0 0,0 0 0 0 0,0 0 0 0 0,0 0 0 0 0,0 0 0 0 0,0 0 0 0 0,0 0 0 0 0,0 1 1 0 0,0-1-1 0 0,0 0 0 0 0,0 0 0 0 0,0 0 0 0 0,0 0 0 0 0,0 0 0 0 0,-1 0 0 0 0,1 0 0 0 0,0 1 0 0 0,0-1 0 0 0,0 0 0 0 0,0 0 0 0 0,0 0 0 0 0,-1 19-95 0 0,-4 20 251 0 0,-38 112 1494 0 0,1-6-666 0 0,36-117-953 0 0,1 0 1 0 0,1 1 0 0 0,0 36-1 0 0,4-63-135 0 0,1 21 335 0 0,-1-22-310 0 0,0 0 0 0 0,0 0 0 0 0,0 0 0 0 0,0 0 0 0 0,0 0 0 0 0,0-1 0 0 0,1 1 0 0 0,-1 0 0 0 0,0 0 0 0 0,0 0 0 0 0,1 0 0 0 0,-1-1 0 0 0,1 1 0 0 0,-1 0 0 0 0,1 0 0 0 0,-1-1 0 0 0,1 1 0 0 0,-1 0 0 0 0,2 0 0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5.890"/>
    </inkml:context>
    <inkml:brush xml:id="br0">
      <inkml:brushProperty name="width" value="0.05" units="cm"/>
      <inkml:brushProperty name="height" value="0.05" units="cm"/>
    </inkml:brush>
  </inkml:definitions>
  <inkml:trace contextRef="#ctx0" brushRef="#br0">6 19 3225 0 0,'0'-1'229'0'0,"-1"1"0"0"0,1-1 1 0 0,-1 1-1 0 0,1-1 0 0 0,0 1 1 0 0,-1-1-1 0 0,1 0 0 0 0,-1 1 1 0 0,1-1-1 0 0,0 0 0 0 0,0 1 1 0 0,-1-1-1 0 0,1 0 0 0 0,0 1 1 0 0,0-1-1 0 0,0 0 0 0 0,0 0 1 0 0,0 1-1 0 0,0-1 0 0 0,0 0 1 0 0,0 0-1 0 0,0 1 0 0 0,0-1 1 0 0,1-1-1 0 0,-1 2-104 0 0,1 0 0 0 0,0 0 0 0 0,-1-1 0 0 0,1 1 0 0 0,0 0 0 0 0,0 0 0 0 0,-1 0-1 0 0,1 0 1 0 0,0 0 0 0 0,-1 0 0 0 0,1 0 0 0 0,0 0 0 0 0,0 1 0 0 0,-1-1 0 0 0,1 0 0 0 0,0 0 0 0 0,-1 1 0 0 0,1-1 0 0 0,0 1 0 0 0,36 19 653 0 0,-7 5-609 0 0,-1 0 1 0 0,-1 2-1 0 0,36 47 1 0 0,-16-19 48 0 0,63 80 4 0 0,-97-115-195 0 0,-1 0 0 0 0,-1 0 0 0 0,0 2 0 0 0,-2 0 0 0 0,10 27 0 0 0,-19-45-1 0 0,-1-1-1 0 0,1 0 1 0 0,0 1-1 0 0,-1-1 1 0 0,1 0 0 0 0,-1 1-1 0 0,0-1 1 0 0,0 0 0 0 0,-1 1-1 0 0,1-1 1 0 0,-1 0 0 0 0,-1 6-1 0 0,1-7-71 0 0,0 0 0 0 0,0 0 0 0 0,0 0 0 0 0,0-1 0 0 0,0 1 0 0 0,0 0 0 0 0,0-1 0 0 0,-1 1 0 0 0,1-1 0 0 0,0 1 0 0 0,-1-1 0 0 0,1 0 0 0 0,-1 0 0 0 0,0 1 0 0 0,0-1 0 0 0,1 0 0 0 0,-1 0 0 0 0,0-1 0 0 0,0 1 0 0 0,0 0-1 0 0,0-1 1 0 0,-2 1 0 0 0,-4 1-4541 0 0</inkml:trace>
</inkml:ink>
</file>

<file path=ppt/ink/ink8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8.562"/>
    </inkml:context>
    <inkml:brush xml:id="br0">
      <inkml:brushProperty name="width" value="0.05" units="cm"/>
      <inkml:brushProperty name="height" value="0.05" units="cm"/>
    </inkml:brush>
  </inkml:definitions>
  <inkml:trace contextRef="#ctx0" brushRef="#br0">156 1 6913 0 0,'-3'0'12071'0'0,"-9"13"-8137"0"0,-9 15-4759 0 0,-95 156 886 0 0,113-177-1138 0 0</inkml:trace>
</inkml:ink>
</file>

<file path=ppt/ink/ink8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9.052"/>
    </inkml:context>
    <inkml:brush xml:id="br0">
      <inkml:brushProperty name="width" value="0.05" units="cm"/>
      <inkml:brushProperty name="height" value="0.05" units="cm"/>
    </inkml:brush>
  </inkml:definitions>
  <inkml:trace contextRef="#ctx0" brushRef="#br0">1 87 1840 0 0,'3'-6'373'0'0,"0"1"0"0"0,1 0-1 0 0,0-1 1 0 0,0 1 0 0 0,0 1-1 0 0,0-1 1 0 0,1 1-1 0 0,0-1 1 0 0,0 1 0 0 0,0 1-1 0 0,0-1 1 0 0,1 1 0 0 0,-1 0-1 0 0,1 0 1 0 0,0 0-1 0 0,0 1 1 0 0,0 0 0 0 0,11-3-1 0 0,8 1 304 0 0,-1 1 1 0 0,0 1-1 0 0,39 2 0 0 0,-28 5 11744 0 0,-47 10-13380 0 0,-23 39 951 0 0,3 2 0 0 0,2 0 0 0 0,3 2 0 0 0,2 1 0 0 0,-30 108 1 0 0,54-165 6 0 0,-15 81-8 0 0,14-74 10 0 0,2-1 0 0 0,-1 0 0 0 0,1 1 0 0 0,1-1 1 0 0,-1 0-1 0 0,1 0 0 0 0,4 16 0 0 0,-4-23-73 0 0,-1-1 0 0 0,0 1-1 0 0,0-1 1 0 0,0 1 0 0 0,0 0 0 0 0,1-1 0 0 0,-1 1 0 0 0,0-1-1 0 0,1 1 1 0 0,-1-1 0 0 0,0 0 0 0 0,1 1 0 0 0,-1-1 0 0 0,1 1-1 0 0,-1-1 1 0 0,0 0 0 0 0,1 1 0 0 0,-1-1 0 0 0,1 0-1 0 0,-1 1 1 0 0,1-1 0 0 0,-1 0 0 0 0,1 0 0 0 0,-1 1 0 0 0,1-1-1 0 0,0 0 1 0 0,-1 0 0 0 0,1 0 0 0 0,0 0 0 0 0</inkml:trace>
</inkml:ink>
</file>

<file path=ppt/ink/ink8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09.598"/>
    </inkml:context>
    <inkml:brush xml:id="br0">
      <inkml:brushProperty name="width" value="0.05" units="cm"/>
      <inkml:brushProperty name="height" value="0.05" units="cm"/>
    </inkml:brush>
  </inkml:definitions>
  <inkml:trace contextRef="#ctx0" brushRef="#br0">58 18 5529 0 0,'2'-2'47'0'0,"0"0"0"0"0,0 1 1 0 0,0-1-1 0 0,0 1 0 0 0,0-1 0 0 0,1 1 0 0 0,-1 0 0 0 0,0 0 0 0 0,1 0 0 0 0,-1 0 0 0 0,1 0 1 0 0,-1 1-1 0 0,1-1 0 0 0,-1 1 0 0 0,1-1 0 0 0,0 1 0 0 0,-1 0 0 0 0,1 0 0 0 0,-1 0 0 0 0,1 1 0 0 0,0-1 1 0 0,-1 1-1 0 0,1-1 0 0 0,-1 1 0 0 0,1 0 0 0 0,-1 0 0 0 0,1 0 0 0 0,-1 0 0 0 0,0 0 0 0 0,0 0 1 0 0,1 1-1 0 0,-1-1 0 0 0,0 1 0 0 0,0 0 0 0 0,2 2 0 0 0,0-1 185 0 0,-1 0-1 0 0,0 1 0 0 0,0-1 1 0 0,0 1-1 0 0,-1-1 0 0 0,1 1 1 0 0,-1 0-1 0 0,0 0 0 0 0,0 0 1 0 0,0 0-1 0 0,0 0 1 0 0,-1 0-1 0 0,0 0 0 0 0,0 1 1 0 0,0-1-1 0 0,0 0 0 0 0,-1 1 1 0 0,1-1-1 0 0,-1 1 1 0 0,-1 7-1 0 0,-1-5 182 0 0,0 0-1 0 0,-1 0 1 0 0,0-1-1 0 0,0 1 1 0 0,-1-1 0 0 0,1 0-1 0 0,-1 0 1 0 0,-1 0 0 0 0,1 0-1 0 0,-1 0 1 0 0,0-1-1 0 0,0 0 1 0 0,-7 5 0 0 0,-6 8 514 0 0,17-17-927 0 0,1-1-15 0 0,1 0-55 0 0,2 3-389 0 0,4 3 449 0 0,62 57-112 0 0,-59-53 107 0 0,-1 1 0 0 0,0-1-1 0 0,-1 1 1 0 0,14 23 0 0 0,-21-32 52 0 0,0 0 0 0 0,0 1 0 0 0,0-1 0 0 0,-1 0 0 0 0,1 1 0 0 0,-1-1 0 0 0,1 0 0 0 0,-1 1 0 0 0,0-1 0 0 0,0 1 0 0 0,0-1 0 0 0,0 1 0 0 0,0-1 0 0 0,-1 0 0 0 0,1 1 0 0 0,-1-1 0 0 0,1 0 0 0 0,-2 4 0 0 0,-1-2 137 0 0,1 1-1 0 0,-1-1 0 0 0,1 0 1 0 0,-1 0-1 0 0,-1 0 0 0 0,1 0 1 0 0,0 0-1 0 0,-7 4 0 0 0,0 1 169 0 0,-1-2-1 0 0,0 1 0 0 0,0-2 1 0 0,-1 1-1 0 0,0-1 0 0 0,-13 4 1 0 0,18-8-249 0 0,1 0 0 0 0,-1 0 1 0 0,-1-1-1 0 0,1 0 0 0 0,-12 0 1 0 0,15-1-77 0 0,1 0 0 0 0,-1 0 0 0 0,0-1-1 0 0,1 1 1 0 0,-1-1 0 0 0,1 0 0 0 0,-1 0 0 0 0,1 0 0 0 0,-1-1 0 0 0,1 1 0 0 0,0-1 0 0 0,0 1 0 0 0,-4-4 0 0 0,-4-4-90 0 0</inkml:trace>
</inkml:ink>
</file>

<file path=ppt/ink/ink8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6.956"/>
    </inkml:context>
    <inkml:brush xml:id="br0">
      <inkml:brushProperty name="width" value="0.05" units="cm"/>
      <inkml:brushProperty name="height" value="0.05" units="cm"/>
    </inkml:brush>
  </inkml:definitions>
  <inkml:trace contextRef="#ctx0" brushRef="#br0">229 47 2761 0 0,'7'-7'8545'0'0,"-6"6"-8265"0"0,0 0-1 0 0,0-1 1 0 0,-1 1 0 0 0,1 0-1 0 0,0-1 1 0 0,-1 1-1 0 0,1-1 1 0 0,-1 1-1 0 0,0-1 1 0 0,1 1-1 0 0,-1-1 1 0 0,0 1-1 0 0,0-1 1 0 0,0 1-1 0 0,0-3 1 0 0,0 3-139 0 0,-1 0 1 0 0,1 1-1 0 0,0-1 1 0 0,-1 0-1 0 0,1 0 1 0 0,0 1 0 0 0,-1-1-1 0 0,1 0 1 0 0,-1 1-1 0 0,1-1 1 0 0,-1 0-1 0 0,0 1 1 0 0,1-1-1 0 0,-1 1 1 0 0,0-1-1 0 0,1 1 1 0 0,-1-1-1 0 0,0 1 1 0 0,0-1-1 0 0,1 1 1 0 0,-1 0-1 0 0,0-1 1 0 0,0 1-1 0 0,1 0 1 0 0,-1 0 0 0 0,0 0-1 0 0,0 0 1 0 0,0-1-1 0 0,0 1 1 0 0,1 0-1 0 0,-1 0 1 0 0,0 1-1 0 0,0-1 1 0 0,0 0-1 0 0,-1 0 1 0 0,-9 2-173 0 0,0 0 1 0 0,0 1 0 0 0,1 0 0 0 0,-1 1-1 0 0,1 0 1 0 0,0 0 0 0 0,0 1-1 0 0,0 0 1 0 0,-16 13 0 0 0,18-13-84 0 0,1 1 1 0 0,1 0 0 0 0,-1 0-1 0 0,1 0 1 0 0,0 1 0 0 0,0 0-1 0 0,1 0 1 0 0,0 0 0 0 0,0 1-1 0 0,1-1 1 0 0,0 1 0 0 0,-5 15-1 0 0,8-20 106 0 0,1 0 0 0 0,0 1 0 0 0,-1-1 0 0 0,1 0-1 0 0,1 1 1 0 0,-1-1 0 0 0,0 0 0 0 0,1 1 0 0 0,0-1-1 0 0,-1 0 1 0 0,1 0 0 0 0,1 1 0 0 0,-1-1 0 0 0,0 0-1 0 0,1 0 1 0 0,-1 0 0 0 0,1-1 0 0 0,3 4 0 0 0,5 7-46 0 0,0 0 0 0 0,18 16 0 0 0,-13-14 14 0 0,9 9-30 0 0,-5-5-3 0 0,0 0-1 0 0,29 43 1 0 0,-44-56 80 0 0,0 0 0 0 0,-1 0-1 0 0,0 0 1 0 0,0 1 0 0 0,0-1 0 0 0,-1 1 0 0 0,0 0-1 0 0,0 0 1 0 0,-1-1 0 0 0,0 1 0 0 0,0 0 0 0 0,0 1-1 0 0,-1-1 1 0 0,0 0 0 0 0,-3 14 0 0 0,3-18 3 0 0,-1 0 0 0 0,0-1 0 0 0,0 1 0 0 0,0 0 0 0 0,0 0 0 0 0,0-1 0 0 0,-1 1 1 0 0,1-1-1 0 0,-1 1 0 0 0,1-1 0 0 0,-1 1 0 0 0,0-1 0 0 0,0 0 0 0 0,0 0 0 0 0,-1 0 0 0 0,1 0 1 0 0,0 0-1 0 0,-4 1 0 0 0,2-1 26 0 0,-1 1 0 0 0,1-2 0 0 0,-1 1 0 0 0,0-1 0 0 0,0 1 0 0 0,0-1 0 0 0,0 0 0 0 0,0-1 0 0 0,0 1 0 0 0,-5-1 0 0 0,1-1 12 0 0,0 1-1 0 0,0-1 1 0 0,0-1-1 0 0,0 0 0 0 0,0 0 1 0 0,1 0-1 0 0,-1-1 1 0 0,1-1-1 0 0,-1 1 0 0 0,1-1 1 0 0,-12-9-1 0 0,-1-8-872 0 0,14 12-102 0 0</inkml:trace>
</inkml:ink>
</file>

<file path=ppt/ink/ink8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7.354"/>
    </inkml:context>
    <inkml:brush xml:id="br0">
      <inkml:brushProperty name="width" value="0.05" units="cm"/>
      <inkml:brushProperty name="height" value="0.05" units="cm"/>
    </inkml:brush>
  </inkml:definitions>
  <inkml:trace contextRef="#ctx0" brushRef="#br0">299 57 9386 0 0,'-1'-3'137'0'0,"0"0"0"0"0,0-1-1 0 0,-1 2 1 0 0,1-1 0 0 0,0 0 0 0 0,-1 0-1 0 0,0 0 1 0 0,0 1 0 0 0,0-1 0 0 0,0 1 0 0 0,0-1-1 0 0,0 1 1 0 0,0 0 0 0 0,-1 0 0 0 0,1 0-1 0 0,-1 0 1 0 0,0 0 0 0 0,0 1 0 0 0,1-1-1 0 0,-1 1 1 0 0,0 0 0 0 0,0 0 0 0 0,0 0 0 0 0,-1 0-1 0 0,1 0 1 0 0,0 1 0 0 0,0-1 0 0 0,0 1-1 0 0,0 0 1 0 0,-1 0 0 0 0,1 0 0 0 0,0 0-1 0 0,0 1 1 0 0,-4 0 0 0 0,-4 2 384 0 0,0 0 0 0 0,0 0-1 0 0,1 1 1 0 0,-1 1 0 0 0,1 0 0 0 0,0 0-1 0 0,1 1 1 0 0,-14 10 0 0 0,16-11-542 0 0,1 1 0 0 0,-1 0 0 0 0,1 0 0 0 0,0 0 0 0 0,1 1 0 0 0,0 0 0 0 0,0 0 0 0 0,0 1 0 0 0,1-1 0 0 0,0 1 0 0 0,-6 15 0 0 0,8-17 4 0 0,1 1 1 0 0,-1-1-1 0 0,1 1 0 0 0,0-1 0 0 0,1 1 1 0 0,0-1-1 0 0,0 1 0 0 0,0-1 1 0 0,1 1-1 0 0,0-1 0 0 0,0 1 0 0 0,0-1 1 0 0,1 1-1 0 0,0-1 0 0 0,0 0 1 0 0,5 8-1 0 0,16 32-142 0 0,50 72 1 0 0,-69-113 159 0 0,0 0 0 0 0,-1 0 0 0 0,0 0 1 0 0,0 1-1 0 0,0 0 0 0 0,0-1 1 0 0,-1 1-1 0 0,0 0 0 0 0,2 9 0 0 0,-4-12 14 0 0,0 0-1 0 0,0 0 1 0 0,0 0-1 0 0,0-1 1 0 0,-1 1-1 0 0,1 0 1 0 0,-1 0-1 0 0,0-1 1 0 0,1 1-1 0 0,-1 0 1 0 0,-1-1-1 0 0,1 1 0 0 0,0 0 1 0 0,-1-1-1 0 0,1 0 1 0 0,-1 1-1 0 0,1-1 1 0 0,-1 0-1 0 0,0 0 1 0 0,0 0-1 0 0,0 0 1 0 0,-1 0-1 0 0,-2 1 1 0 0,-3 4-103 0 0,-1-1 0 0 0,0-1 0 0 0,0 0 0 0 0,0 0-1 0 0,-1-1 1 0 0,1 0 0 0 0,-1 0 0 0 0,0-1 0 0 0,0-1 0 0 0,-17 3 0 0 0,8-5-6100 0 0</inkml:trace>
</inkml:ink>
</file>

<file path=ppt/ink/ink8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8.085"/>
    </inkml:context>
    <inkml:brush xml:id="br0">
      <inkml:brushProperty name="width" value="0.05" units="cm"/>
      <inkml:brushProperty name="height" value="0.05" units="cm"/>
    </inkml:brush>
  </inkml:definitions>
  <inkml:trace contextRef="#ctx0" brushRef="#br0">4 574 6449 0 0,'-3'-1'8487'0'0,"7"-6"-5541"0"0,31-55-2573 0 0,-3-1-1 0 0,-3-2 0 0 0,-3-1 1 0 0,-3-1-1 0 0,22-107 0 0 0,-40 154-379 0 0,-3 11-4 0 0,0 0-1 0 0,-1 0 1 0 0,1-12-1 0 0,-13 59 1015 0 0,-15 133-964 0 0,23-141-43 0 0,2 0 0 0 0,2 1 0 0 0,6 47 0 0 0,-6-71-11 0 0,0 1 0 0 0,1-1 1 0 0,0 1-1 0 0,0-1 1 0 0,0 0-1 0 0,1 0 0 0 0,0 0 1 0 0,1 0-1 0 0,-1 0 1 0 0,1-1-1 0 0,1 0 1 0 0,-1 0-1 0 0,7 6 0 0 0,-11-11 11 0 0,1-1-1 0 0,-1 1 0 0 0,1-1 0 0 0,-1 1 1 0 0,1-1-1 0 0,-1 1 0 0 0,1-1 0 0 0,0 1 1 0 0,-1-1-1 0 0,1 0 0 0 0,-1 0 1 0 0,1 1-1 0 0,0-1 0 0 0,0 0 0 0 0,-1 0 1 0 0,1 0-1 0 0,0 0 0 0 0,-1 1 0 0 0,1-1 1 0 0,0 0-1 0 0,0 0 0 0 0,-1-1 0 0 0,1 1 1 0 0,0 0-1 0 0,-1 0 0 0 0,1 0 0 0 0,0 0 1 0 0,-1-1-1 0 0,1 1 0 0 0,0 0 0 0 0,1-2 9 0 0,-1 1 0 0 0,0 0 0 0 0,0 0 0 0 0,0-1 0 0 0,0 1 0 0 0,0-1-1 0 0,0 1 1 0 0,0-1 0 0 0,0 1 0 0 0,0-1 0 0 0,-1 1 0 0 0,1-3 0 0 0,2-6-208 0 0,-1 1-1 0 0,0-1 1 0 0,1-12 0 0 0,-2-31-2629 0 0,-5 24-3471 0 0</inkml:trace>
</inkml:ink>
</file>

<file path=ppt/ink/ink8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8.418"/>
    </inkml:context>
    <inkml:brush xml:id="br0">
      <inkml:brushProperty name="width" value="0.05" units="cm"/>
      <inkml:brushProperty name="height" value="0.05" units="cm"/>
    </inkml:brush>
  </inkml:definitions>
  <inkml:trace contextRef="#ctx0" brushRef="#br0">116 1 1376 0 0,'-58'3'5011'0'0,"0"1"3461"0"0,146-4-3649 0 0,115-1-5498 0 0,-162-1 480 0 0</inkml:trace>
</inkml:ink>
</file>

<file path=ppt/ink/ink8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8.773"/>
    </inkml:context>
    <inkml:brush xml:id="br0">
      <inkml:brushProperty name="width" value="0.05" units="cm"/>
      <inkml:brushProperty name="height" value="0.05" units="cm"/>
    </inkml:brush>
  </inkml:definitions>
  <inkml:trace contextRef="#ctx0" brushRef="#br0">0 61 14283 0 0,'7'-1'4263'0'0,"10"-4"-3937"0"0,-9 3-130 0 0,25-5-298 0 0,42-2 0 0 0,-51 7 40 0 0,-1-1 0 0 0,0 0 0 0 0,0-2 1 0 0,39-13-1 0 0,-49 12-65 0 0</inkml:trace>
</inkml:ink>
</file>

<file path=ppt/ink/ink8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29.135"/>
    </inkml:context>
    <inkml:brush xml:id="br0">
      <inkml:brushProperty name="width" value="0.05" units="cm"/>
      <inkml:brushProperty name="height" value="0.05" units="cm"/>
    </inkml:brush>
  </inkml:definitions>
  <inkml:trace contextRef="#ctx0" brushRef="#br0">1 15 14283 0 0,'0'0'1548'0'0,"20"-1"25"0"0,219-10-1901 0 0,-204 8 328 0 0</inkml:trace>
</inkml:ink>
</file>

<file path=ppt/ink/ink8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3.832"/>
    </inkml:context>
    <inkml:brush xml:id="br0">
      <inkml:brushProperty name="width" value="0.05" units="cm"/>
      <inkml:brushProperty name="height" value="0.05" units="cm"/>
    </inkml:brush>
  </inkml:definitions>
  <inkml:trace contextRef="#ctx0" brushRef="#br0">6 80 5529 0 0,'-5'-5'8578'0'0,"5"5"-8444"0"0,10-11 4237 0 0,-4 6-5347 0 0,-4 2 946 0 0,1 0-1 0 0,-1 0 1 0 0,1 1 0 0 0,0 0 0 0 0,0-1 0 0 0,0 1 0 0 0,1 0-1 0 0,-1 1 1 0 0,7-4 0 0 0,-5 3 17 0 0,-1 0 0 0 0,0 0 1 0 0,0-1-1 0 0,0 1 0 0 0,6-6 0 0 0,-8 7-3 0 0,0-1-1 0 0,0 1 1 0 0,1-1 0 0 0,-1 1-1 0 0,0 0 1 0 0,1 0 0 0 0,-1 0-1 0 0,1 0 1 0 0,-1 1 0 0 0,1-1-1 0 0,-1 0 1 0 0,1 1 0 0 0,-1 0-1 0 0,1 0 1 0 0,4 0 0 0 0,-4 0 31 0 0,0 1 1 0 0,0-1-1 0 0,0 1 0 0 0,-1 0 1 0 0,1 0-1 0 0,0 0 1 0 0,0 0-1 0 0,-1 1 1 0 0,1-1-1 0 0,-1 1 0 0 0,1 0 1 0 0,-1 0-1 0 0,1-1 1 0 0,-1 1-1 0 0,0 1 1 0 0,0-1-1 0 0,0 0 0 0 0,0 0 1 0 0,-1 1-1 0 0,3 2 1 0 0,4 9 129 0 0,0 1 0 0 0,9 21 0 0 0,-10-21-112 0 0,33 87 217 0 0,2 3 12 0 0,-32-86-262 0 0,1 0 0 0 0,16 20 0 0 0,-18-25 0 0 0,-1-4-27 0 0,0 0 0 0 0,0 0 0 0 0,16 14 0 0 0,-20-21 13 0 0,-1 0 1 0 0,1 0 0 0 0,0-1-1 0 0,0 1 1 0 0,-1-1 0 0 0,2 0-1 0 0,-1 0 1 0 0,0 0 0 0 0,0 0-1 0 0,1-1 1 0 0,-1 0 0 0 0,0 0-1 0 0,9 1 1 0 0,-7-2-204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6.225"/>
    </inkml:context>
    <inkml:brush xml:id="br0">
      <inkml:brushProperty name="width" value="0.05" units="cm"/>
      <inkml:brushProperty name="height" value="0.05" units="cm"/>
    </inkml:brush>
  </inkml:definitions>
  <inkml:trace contextRef="#ctx0" brushRef="#br0">411 3 12899 0 0,'-2'0'241'0'0,"1"-1"-1"0"0,-1 1 1 0 0,1 0 0 0 0,-1-1 0 0 0,1 1 0 0 0,-1 0 0 0 0,1 0 0 0 0,-1 0-1 0 0,1 0 1 0 0,-1 0 0 0 0,1 0 0 0 0,-1 0 0 0 0,1 1 0 0 0,-1-1-1 0 0,1 1 1 0 0,-1-1 0 0 0,1 1 0 0 0,-1-1 0 0 0,1 1 0 0 0,0 0-1 0 0,-1-1 1 0 0,1 1 0 0 0,0 0 0 0 0,-1 0 0 0 0,1 0 0 0 0,0 0 0 0 0,0 0-1 0 0,-1 2 1 0 0,-8 6 131 0 0,1 1 0 0 0,-10 14-1 0 0,12-16-264 0 0,-93 107 84 0 0,55-66-355 0 0,2 2 0 0 0,-69 106 0 0 0,99-132-1380 0 0,3-3-5377 0 0</inkml:trace>
</inkml:ink>
</file>

<file path=ppt/ink/ink8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4.197"/>
    </inkml:context>
    <inkml:brush xml:id="br0">
      <inkml:brushProperty name="width" value="0.05" units="cm"/>
      <inkml:brushProperty name="height" value="0.05" units="cm"/>
    </inkml:brush>
  </inkml:definitions>
  <inkml:trace contextRef="#ctx0" brushRef="#br0">356 0 21661 0 0,'-2'1'58'0'0,"-1"-1"1"0"0,1 1-1 0 0,0 0 0 0 0,-1 0 1 0 0,1 0-1 0 0,0 0 1 0 0,0 1-1 0 0,-1-1 1 0 0,1 1-1 0 0,0-1 1 0 0,0 1-1 0 0,0 0 1 0 0,1 0-1 0 0,-1-1 1 0 0,0 1-1 0 0,1 0 1 0 0,-1 1-1 0 0,1-1 0 0 0,0 0 1 0 0,-2 4-1 0 0,-5 6 44 0 0,-82 123-86 0 0,27-40-17 0 0,32-49-383 0 0,3 1 0 0 0,1 1 0 0 0,-30 77 0 0 0,47-100-7298 0 0</inkml:trace>
</inkml:ink>
</file>

<file path=ppt/ink/ink8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4.889"/>
    </inkml:context>
    <inkml:brush xml:id="br0">
      <inkml:brushProperty name="width" value="0.05" units="cm"/>
      <inkml:brushProperty name="height" value="0.05" units="cm"/>
    </inkml:brush>
  </inkml:definitions>
  <inkml:trace contextRef="#ctx0" brushRef="#br0">2 3 3225 0 0,'-1'-3'5929'0'0,"18"13"-312"0"0,-16-8-5554 0 0,1-1 1333 0 0,-2-1-1354 0 0,-1 0 0 0 0,1 0 0 0 0,0 0 0 0 0,0 0 0 0 0,0 0 0 0 0,0 0 1 0 0,-1 0-1 0 0,1 0 0 0 0,0 1 0 0 0,0-1 0 0 0,0 0 0 0 0,-1 0 0 0 0,1 0 0 0 0,0 0 1 0 0,0 0-1 0 0,0 0 0 0 0,0 0 0 0 0,-1 0 0 0 0,1 1 0 0 0,0-1 0 0 0,0 0 0 0 0,0 0 0 0 0,0 0 1 0 0,0 0-1 0 0,0 0 0 0 0,0 1 0 0 0,-1-1 0 0 0,1 0 0 0 0,0 0 0 0 0,0 0 0 0 0,0 1 1 0 0,0-1-1 0 0,0 0 0 0 0,0 0 0 0 0,0 0 0 0 0,0 0 0 0 0,0 1 0 0 0,0-1 0 0 0,0 0 1 0 0,0 5-188 0 0,0-2 49 0 0,0-1-1 0 0,0 1 0 0 0,-1 0 0 0 0,1 0 0 0 0,-1-1 1 0 0,0 1-1 0 0,1-1 0 0 0,-1 1 0 0 0,-2 3 0 0 0,-3 3-494 0 0</inkml:trace>
</inkml:ink>
</file>

<file path=ppt/ink/ink8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5.978"/>
    </inkml:context>
    <inkml:brush xml:id="br0">
      <inkml:brushProperty name="width" value="0.05" units="cm"/>
      <inkml:brushProperty name="height" value="0.05" units="cm"/>
    </inkml:brush>
  </inkml:definitions>
  <inkml:trace contextRef="#ctx0" brushRef="#br0">27 19 7226 0 0,'3'4'231'0'0,"-1"-1"0"0"0,0 1 0 0 0,1 0 1 0 0,-1 0-1 0 0,-1-1 0 0 0,1 1 0 0 0,0 0 1 0 0,-1 1-1 0 0,1 5 0 0 0,-3-10 546 0 0,0 0 0 0 0,0-1 0 0 0,0 1 0 0 0,0 0 0 0 0,0 0 0 0 0,-1-1 0 0 0,1 1 0 0 0,0 0 0 0 0,0-1 0 0 0,0 1 0 0 0,0-1 1 0 0,0 1-1 0 0,-2-3 2331 0 0,1 1-2331 0 0,-10-8-2585 0 0,18 3-257 0 0,-6 6 2037 0 0,1 0 0 0 0,0 0 0 0 0,0 0 0 0 0,0 0 0 0 0,0 0 0 0 0,0 0 0 0 0,0 0 0 0 0,0 0 0 0 0,0 0 0 0 0,0 1 0 0 0,0-1 0 0 0,0 0 0 0 0,0 1 0 0 0,1-1 0 0 0,-1 1 0 0 0,0-1 0 0 0,1 1 0 0 0,-1 0 0 0 0,0-1 0 0 0,0 1 0 0 0,1 0 0 0 0,-1 0 0 0 0,0 0 0 0 0,1 0 0 0 0,-1 0 0 0 0,0 0 0 0 0,1 0 0 0 0,-1 1 0 0 0,0-1 0 0 0,1 0 0 0 0,-1 1 0 0 0,0-1 0 0 0,0 1 0 0 0,1-1 0 0 0,-1 1 0 0 0,0 0 0 0 0,0-1 0 0 0,0 1 0 0 0,2 2 0 0 0,-3-3 14 0 0,0 0 0 0 0,1 0 0 0 0,-1 1 0 0 0,0-1 0 0 0,1 0 0 0 0,-1 1 0 0 0,0-1 0 0 0,0 0 0 0 0,1 0 0 0 0,-1 1 0 0 0,0-1 0 0 0,0 1 0 0 0,0-1 0 0 0,0 0 0 0 0,1 1 0 0 0,-1-1 0 0 0,0 0 0 0 0,0 1 0 0 0,0-1 0 0 0,0 1 1 0 0,0-1-1 0 0,0 0 0 0 0,0 1 0 0 0,0-1 0 0 0,0 0 0 0 0,0 1 0 0 0,0-1 0 0 0,0 1 0 0 0,-1-1 0 0 0,1 0 0 0 0,0 1 0 0 0,0-1 0 0 0,0 0 0 0 0,0 1 0 0 0,-1-1 0 0 0,1 0 0 0 0,0 1 0 0 0,0-1 0 0 0,-1 0 0 0 0,1 1 0 0 0,-1-1 53 0 0,1 1 1 0 0,-1-1-1 0 0,1 0 1 0 0,-1 0-1 0 0,1 0 1 0 0,-1 1-1 0 0,0-1 0 0 0,1 0 1 0 0,-1 0-1 0 0,1 0 1 0 0,-1 0-1 0 0,0 0 0 0 0,1 0 1 0 0,-1 0-1 0 0,1 0 1 0 0,-1 0-1 0 0,0 0 1 0 0,1 0-1 0 0,-1-1 0 0 0,1 1 1 0 0,-1 0-1 0 0,0 0 1 0 0,1 0-1 0 0,-1-1 0 0 0,1 1 1 0 0,-1 0-1 0 0,0-1 1 0 0,-10-9 799 0 0,8 8-767 0 0,1 0 0 0 0,0 0 1 0 0,-1 0-1 0 0,0 0 1 0 0,1 1-1 0 0,-1-1 0 0 0,0 1 1 0 0,0 0-1 0 0,-5-2 1 0 0,8 3-136 0 0,-1-1 0 0 0,0 1 1 0 0,1 0-1 0 0,-1 0 1 0 0,1-1-1 0 0,-1 1 0 0 0,1 0 1 0 0,-1-1-1 0 0,1 1 0 0 0,-1 0 1 0 0,1-1-1 0 0,-1 1 0 0 0,1-1 1 0 0,0 1-1 0 0,-1-1 0 0 0,1 1 1 0 0,0-1-1 0 0,-1 1 1 0 0,1-1-1 0 0,-1 0 0 0 0,1 0 47 0 0,0 1-1 0 0,0 0 1 0 0,0 0 0 0 0,0-1-1 0 0,0 1 1 0 0,0 0 0 0 0,0 0-1 0 0,0 0 1 0 0,0-1-1 0 0,0 1 1 0 0,0 0 0 0 0,0 0-1 0 0,0-1 1 0 0,0 1 0 0 0,0 0-1 0 0,0 0 1 0 0,0-1-1 0 0,1 1 1 0 0,-1 0 0 0 0,0 0-1 0 0,0 0 1 0 0,0-1-1 0 0,0 1 1 0 0,0 0 0 0 0,1 0-1 0 0,-1 0 1 0 0,0 0 0 0 0,0-1-1 0 0,0 1 1 0 0,0 0-1 0 0,1 0 1 0 0,-1 0 0 0 0,0 0-1 0 0,0 0 1 0 0,0 0 0 0 0,1 0-1 0 0,-1 0 1 0 0,0-1-1 0 0,0 1 1 0 0,1 0 0 0 0,-1 0-1 0 0,0 0 1 0 0,0 0 0 0 0,1 0-1 0 0,-1 0 1 0 0,0 0-1 0 0,1 0 1 0 0,-1 0-112 0 0,4 1-328 0 0,-2 0 429 0 0,0-1-1 0 0,0 1 1 0 0,0-1 0 0 0,1 1 0 0 0,-1 0 0 0 0,0 0-1 0 0,0 0 1 0 0,0 0 0 0 0,-1 0 0 0 0,1 0 0 0 0,0 0-1 0 0,0 1 1 0 0,-1-1 0 0 0,1 1 0 0 0,-1-1 0 0 0,1 1-1 0 0,-1 0 1 0 0,1 0 0 0 0,-3 4 3713 0 0</inkml:trace>
</inkml:ink>
</file>

<file path=ppt/ink/ink8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6.475"/>
    </inkml:context>
    <inkml:brush xml:id="br0">
      <inkml:brushProperty name="width" value="0.05" units="cm"/>
      <inkml:brushProperty name="height" value="0.05" units="cm"/>
    </inkml:brush>
  </inkml:definitions>
  <inkml:trace contextRef="#ctx0" brushRef="#br0">1 1 6913 0 0,'0'0'9304'0'0,"0"5"-8845"0"0,6 112 271 0 0,2 36-12 0 0,-8-145-733 0 0,0-5-58 0 0</inkml:trace>
</inkml:ink>
</file>

<file path=ppt/ink/ink8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7.064"/>
    </inkml:context>
    <inkml:brush xml:id="br0">
      <inkml:brushProperty name="width" value="0.05" units="cm"/>
      <inkml:brushProperty name="height" value="0.05" units="cm"/>
    </inkml:brush>
  </inkml:definitions>
  <inkml:trace contextRef="#ctx0" brushRef="#br0">1 35 5985 0 0,'0'-1'214'0'0,"1"0"0"0"0,-1 0 0 0 0,1 1 0 0 0,0-1 0 0 0,-1 0 0 0 0,1 0-1 0 0,0 0 1 0 0,0 1 0 0 0,-1-1 0 0 0,1 0 0 0 0,0 1 0 0 0,0-1 0 0 0,0 0 0 0 0,0 1-1 0 0,0-1 1 0 0,0 1 0 0 0,0 0 0 0 0,0-1 0 0 0,0 1 0 0 0,0 0 0 0 0,2-1 0 0 0,-1 0-320 0 0,13-3 114 0 0,0 1 0 0 0,0 0 0 0 0,0 1 0 0 0,0 0 0 0 0,1 1 0 0 0,19 2 0 0 0,-4-1-8 0 0,155 0 914 0 0,71-3-282 0 0,-135 0-632 0 0,-119 3-16 0 0,-5 0 456 0 0</inkml:trace>
</inkml:ink>
</file>

<file path=ppt/ink/ink8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7.635"/>
    </inkml:context>
    <inkml:brush xml:id="br0">
      <inkml:brushProperty name="width" value="0.05" units="cm"/>
      <inkml:brushProperty name="height" value="0.05" units="cm"/>
    </inkml:brush>
  </inkml:definitions>
  <inkml:trace contextRef="#ctx0" brushRef="#br0">1 43 12443 0 0,'7'-1'3831'0'0,"20"-5"-3846"0"0,4 0-47 0 0,0 2 0 0 0,0 1 0 0 0,40 1 0 0 0,-31 2 74 0 0,41-6 0 0 0,-34-3-1078 0 0,-23 3-4269 0 0</inkml:trace>
</inkml:ink>
</file>

<file path=ppt/ink/ink8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8.186"/>
    </inkml:context>
    <inkml:brush xml:id="br0">
      <inkml:brushProperty name="width" value="0.05" units="cm"/>
      <inkml:brushProperty name="height" value="0.05" units="cm"/>
    </inkml:brush>
  </inkml:definitions>
  <inkml:trace contextRef="#ctx0" brushRef="#br0">0 131 12611 0 0,'0'0'618'0'0,"26"-15"2603"0"0,7 2-3285 0 0,0 2 0 0 0,62-11 0 0 0,73-3-454 0 0,-91 15 421 0 0,-9 2 77 0 0,-37 6 1 0 0,1-2 0 0 0,-1-2 0 0 0,31-9 0 0 0,-60 15-1021 0 0</inkml:trace>
</inkml:ink>
</file>

<file path=ppt/ink/ink8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8.590"/>
    </inkml:context>
    <inkml:brush xml:id="br0">
      <inkml:brushProperty name="width" value="0.05" units="cm"/>
      <inkml:brushProperty name="height" value="0.05" units="cm"/>
    </inkml:brush>
  </inkml:definitions>
  <inkml:trace contextRef="#ctx0" brushRef="#br0">1 0 11058 0 0,'0'0'1723'0'0,"11"11"-630"0"0,61 49-1324 0 0,-4 2 0 0 0,-2 4-1 0 0,64 82 1 0 0,-122-138 220 0 0,0 1 0 0 0,-1 0 0 0 0,-1 1 0 0 0,0 0 0 0 0,8 20 0 0 0,-10-18 11 0 0</inkml:trace>
</inkml:ink>
</file>

<file path=ppt/ink/ink8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8.936"/>
    </inkml:context>
    <inkml:brush xml:id="br0">
      <inkml:brushProperty name="width" value="0.05" units="cm"/>
      <inkml:brushProperty name="height" value="0.05" units="cm"/>
    </inkml:brush>
  </inkml:definitions>
  <inkml:trace contextRef="#ctx0" brushRef="#br0">290 0 7370 0 0,'-8'5'621'0'0,"0"0"0"0"0,1 0 0 0 0,0 0 0 0 0,0 1 0 0 0,0 0 0 0 0,1 1 0 0 0,-9 11 0 0 0,-38 58 6598 0 0,29-40-5876 0 0,-4 5-1380 0 0,-82 133-342 0 0,100-155 299 0 0</inkml:trace>
</inkml:ink>
</file>

<file path=ppt/ink/ink8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9.348"/>
    </inkml:context>
    <inkml:brush xml:id="br0">
      <inkml:brushProperty name="width" value="0.05" units="cm"/>
      <inkml:brushProperty name="height" value="0.05" units="cm"/>
    </inkml:brush>
  </inkml:definitions>
  <inkml:trace contextRef="#ctx0" brushRef="#br0">47 71 8754 0 0,'-1'0'222'0'0,"0"0"1"0"0,-1 0-1 0 0,1-1 1 0 0,-1 1-1 0 0,1 0 1 0 0,0 0 0 0 0,-1-1-1 0 0,1 1 1 0 0,0 0-1 0 0,0-1 1 0 0,-1 0-1 0 0,1 1 1 0 0,0-1-1 0 0,0 0 1 0 0,0 1-1 0 0,-1-1 1 0 0,1 0-1 0 0,0 0 1 0 0,0 0-1 0 0,0 0 1 0 0,1 0-1 0 0,-1 0 1 0 0,0 0-1 0 0,0-1 1 0 0,-1-1-1 0 0,2 2-225 0 0,-1-1-1 0 0,1 0 0 0 0,0 1 1 0 0,-1-1-1 0 0,1 1 1 0 0,0-1-1 0 0,0 0 0 0 0,0 1 1 0 0,0-1-1 0 0,0 1 0 0 0,0-1 1 0 0,0 0-1 0 0,1 1 0 0 0,-1-1 1 0 0,1 1-1 0 0,-1-1 0 0 0,1 1 1 0 0,-1-1-1 0 0,1 1 0 0 0,0-1 1 0 0,0 1-1 0 0,0-1 1 0 0,0 1-1 0 0,0 0 0 0 0,0 0 1 0 0,0 0-1 0 0,0-1 0 0 0,0 1 1 0 0,1 0-1 0 0,-1 0 0 0 0,0 1 1 0 0,3-2-1 0 0,-2 1-22 0 0,0 0 0 0 0,0 0 1 0 0,0 1-1 0 0,0-1 0 0 0,-1 1 0 0 0,1 0 0 0 0,0-1 1 0 0,0 1-1 0 0,0 0 0 0 0,0 0 0 0 0,0 0 0 0 0,0 1 0 0 0,0-1 1 0 0,0 0-1 0 0,0 1 0 0 0,0-1 0 0 0,0 1 0 0 0,0 0 1 0 0,-1-1-1 0 0,1 1 0 0 0,0 0 0 0 0,0 0 0 0 0,-1 0 1 0 0,1 1-1 0 0,-1-1 0 0 0,1 0 0 0 0,2 3 0 0 0,-2-2 45 0 0,-1 0 0 0 0,0-1-1 0 0,1 1 1 0 0,-1 0 0 0 0,0 0-1 0 0,0 0 1 0 0,0 0 0 0 0,0 0-1 0 0,0 0 1 0 0,0 0 0 0 0,0 0-1 0 0,-1 1 1 0 0,1-1 0 0 0,-1 0-1 0 0,0 0 1 0 0,0 1 0 0 0,0-1-1 0 0,0 0 1 0 0,0 0 0 0 0,0 1-1 0 0,0-1 1 0 0,-1 0 0 0 0,1 0-1 0 0,-2 4 1 0 0,1-5 71 0 0,0 1-1 0 0,0-1 1 0 0,0 1-1 0 0,0-1 1 0 0,0 0-1 0 0,0 1 1 0 0,0-1-1 0 0,-1 0 1 0 0,1 0-1 0 0,-1 0 1 0 0,1 0 0 0 0,0 0-1 0 0,-1 0 1 0 0,0 0-1 0 0,1-1 1 0 0,-1 1-1 0 0,1 0 1 0 0,-1-1-1 0 0,0 0 1 0 0,0 1-1 0 0,1-1 1 0 0,-1 0 0 0 0,0 0-1 0 0,1 0 1 0 0,-1 0-1 0 0,0 0 1 0 0,0 0-1 0 0,1 0 1 0 0,-1 0-1 0 0,0-1 1 0 0,0 1-1 0 0,1-1 1 0 0,-1 0-1 0 0,-1 0 1 0 0,0 0-81 0 0,0 0-1 0 0,0 0 1 0 0,0 0-1 0 0,1-1 0 0 0,-1 1 1 0 0,0-1-1 0 0,1 0 1 0 0,-1 1-1 0 0,1-1 1 0 0,0 0-1 0 0,-1-1 1 0 0,1 1-1 0 0,0 0 1 0 0,0-1-1 0 0,1 1 1 0 0,-1-1-1 0 0,0 1 1 0 0,-2-6-1 0 0,4 7-45 0 0,1 0-1 0 0,-1 1 1 0 0,0-1-1 0 0,0 0 1 0 0,0 1-1 0 0,0-1 1 0 0,1 0-1 0 0,-1 1 0 0 0,0-1 1 0 0,1 0-1 0 0,-1 1 1 0 0,0-1-1 0 0,1 1 1 0 0,-1-1-1 0 0,1 0 1 0 0,-1 1-1 0 0,1-1 0 0 0,-1 1 1 0 0,1 0-1 0 0,-1-1 1 0 0,1 1-1 0 0,0-1 1 0 0,-1 1-1 0 0,1 0 1 0 0,0-1-1 0 0,-1 1 0 0 0,1 0 1 0 0,0 0-1 0 0,-1 0 1 0 0,2-1-1 0 0,23-4-407 0 0,-24 5 413 0 0,-5 0 652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6.661"/>
    </inkml:context>
    <inkml:brush xml:id="br0">
      <inkml:brushProperty name="width" value="0.05" units="cm"/>
      <inkml:brushProperty name="height" value="0.05" units="cm"/>
    </inkml:brush>
  </inkml:definitions>
  <inkml:trace contextRef="#ctx0" brushRef="#br0">1 40 5985 0 0,'15'-15'2906'0'0,"-13"14"-2816"0"0,0 0 0 0 0,0 0 1 0 0,0 1-1 0 0,0-1 0 0 0,0 0 0 0 0,0 1 0 0 0,0-1 0 0 0,1 1 0 0 0,-1 0 0 0 0,0-1 0 0 0,0 1 0 0 0,0 0 1 0 0,0 1-1 0 0,0-1 0 0 0,1 0 0 0 0,-1 0 0 0 0,0 1 0 0 0,0-1 0 0 0,0 1 0 0 0,0 0 0 0 0,0 0 0 0 0,0 0 1 0 0,0 0-1 0 0,0 0 0 0 0,-1 0 0 0 0,1 0 0 0 0,2 3 0 0 0,-2-3-32 0 0,-1 0 1 0 0,0 1-1 0 0,0-1 1 0 0,0 1-1 0 0,0-1 1 0 0,-1 1-1 0 0,1-1 0 0 0,0 1 1 0 0,-1-1-1 0 0,1 1 1 0 0,-1 0-1 0 0,1-1 1 0 0,-1 1-1 0 0,0 0 0 0 0,0-1 1 0 0,1 1-1 0 0,-1 0 1 0 0,0 0-1 0 0,-1-1 1 0 0,1 1-1 0 0,0 0 0 0 0,0-1 1 0 0,-1 1-1 0 0,1 0 1 0 0,-1-1-1 0 0,0 1 0 0 0,1-1 1 0 0,-1 1-1 0 0,0 0 1 0 0,0-1-1 0 0,0 0 1 0 0,0 1-1 0 0,0-1 0 0 0,-3 3 1 0 0,4-3 25 0 0,-1 0-1 0 0,0 0 1 0 0,0 0 0 0 0,0 0 0 0 0,0 0 0 0 0,0 0-1 0 0,0 0 1 0 0,0 0 0 0 0,-1-1 0 0 0,1 1 0 0 0,0 0-1 0 0,0-1 1 0 0,-1 1 0 0 0,1-1 0 0 0,0 1 0 0 0,-1-1-1 0 0,1 0 1 0 0,0 1 0 0 0,-1-1 0 0 0,-1 0 0 0 0,2 0-31 0 0,-1 0 1 0 0,1-1 0 0 0,0 1 0 0 0,0-1 0 0 0,0 1 0 0 0,0-1-1 0 0,0 1 1 0 0,1-1 0 0 0,-1 1 0 0 0,0-1 0 0 0,0 0 0 0 0,0 1-1 0 0,0-1 1 0 0,1 0 0 0 0,-1 0 0 0 0,0 0 0 0 0,1 0-1 0 0,-1 0 1 0 0,0 1 0 0 0,0-3 0 0 0,0 1 6 0 0,0 0 0 0 0,1 0 1 0 0,-1 0-1 0 0,0-1 0 0 0,1 1 1 0 0,-1 0-1 0 0,1 0 0 0 0,0 0 0 0 0,0-1 1 0 0,0 1-1 0 0,0 0 0 0 0,0 0 0 0 0,0-1 1 0 0,1 1-1 0 0,-1 0 0 0 0,1 0 0 0 0,-1-1 1 0 0,1 1-1 0 0,0 0 0 0 0,0 0 1 0 0,0 0-1 0 0,0 0 0 0 0,0 0 0 0 0,0 0 1 0 0,3-2-1 0 0,-1 1-80 0 0,1 0-1 0 0,-1 0 1 0 0,1 0 0 0 0,0 0 0 0 0,0 1-1 0 0,0 0 1 0 0,1-1 0 0 0,-1 1 0 0 0,1 1 0 0 0,-1-1-1 0 0,6-1 1 0 0,-9 4-23 0 0,-2-1 33 0 0,0 1 10 0 0</inkml:trace>
</inkml:ink>
</file>

<file path=ppt/ink/ink8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49.991"/>
    </inkml:context>
    <inkml:brush xml:id="br0">
      <inkml:brushProperty name="width" value="0.05" units="cm"/>
      <inkml:brushProperty name="height" value="0.05" units="cm"/>
    </inkml:brush>
  </inkml:definitions>
  <inkml:trace contextRef="#ctx0" brushRef="#br0">31 94 7370 0 0,'-2'-2'227'0'0,"1"0"0"0"0,-1 0 0 0 0,1 0 0 0 0,0 0 0 0 0,0 0 0 0 0,-1-1 0 0 0,2 1 1 0 0,-1 0-1 0 0,0-1 0 0 0,0 1 0 0 0,1 0 0 0 0,-1-1 0 0 0,1 1 0 0 0,0-1 0 0 0,-1 1 1 0 0,1-1-1 0 0,1 1 0 0 0,-1-1 0 0 0,0 1 0 0 0,0-1 0 0 0,1 1 0 0 0,0-1 0 0 0,-1 1 1 0 0,1 0-1 0 0,0-1 0 0 0,2-3 0 0 0,-2 5-238 0 0,0-1 0 0 0,0 0 0 0 0,0 0 1 0 0,0 1-1 0 0,0-1 0 0 0,1 1 0 0 0,-1-1 0 0 0,1 1 0 0 0,-1 0 1 0 0,1-1-1 0 0,-1 1 0 0 0,1 0 0 0 0,0 0 0 0 0,-1 0 0 0 0,1 0 1 0 0,0 0-1 0 0,0 0 0 0 0,0 1 0 0 0,0-1 0 0 0,0 1 0 0 0,0-1 1 0 0,0 1-1 0 0,0 0 0 0 0,0 0 0 0 0,0 0 0 0 0,0 0 0 0 0,0 0 1 0 0,0 0-1 0 0,0 0 0 0 0,0 1 0 0 0,-1-1 0 0 0,1 1 0 0 0,0-1 1 0 0,3 2-1 0 0,-3-1 81 0 0,-1 0 0 0 0,1 0 0 0 0,-1 0 0 0 0,1 0 0 0 0,-1 0 0 0 0,1 0 0 0 0,-1 0 1 0 0,0 0-1 0 0,0 1 0 0 0,0-1 0 0 0,1 1 0 0 0,-1-1 0 0 0,0 1 0 0 0,-1-1 0 0 0,1 1 0 0 0,0-1 0 0 0,0 1 1 0 0,-1 0-1 0 0,1-1 0 0 0,-1 1 0 0 0,1 0 0 0 0,-1 0 0 0 0,0-1 0 0 0,0 1 0 0 0,0 0 0 0 0,0 0 0 0 0,0-1 0 0 0,0 1 1 0 0,0 0-1 0 0,0 0 0 0 0,-1-1 0 0 0,1 1 0 0 0,-1 0 0 0 0,1 0 0 0 0,-1-1 0 0 0,0 1 0 0 0,0-1 0 0 0,1 1 1 0 0,-1 0-1 0 0,0-1 0 0 0,-1 0 0 0 0,1 1 0 0 0,0-1 0 0 0,0 0 0 0 0,0 1 0 0 0,-1-1 0 0 0,1 0 0 0 0,-1 0 0 0 0,-1 1 1 0 0,-1 0 124 0 0,0 0 0 0 0,0 0-1 0 0,1-1 1 0 0,-1 0 0 0 0,0 1 0 0 0,0-1 0 0 0,0-1 0 0 0,-1 1 0 0 0,1-1 0 0 0,-4 1 0 0 0,6-1-169 0 0,0 0-1 0 0,0 0 1 0 0,1 0-1 0 0,-1 0 0 0 0,0 0 1 0 0,1-1-1 0 0,-1 1 1 0 0,0-1-1 0 0,1 1 1 0 0,-1-1-1 0 0,1 1 0 0 0,-1-1 1 0 0,1 0-1 0 0,-1 0 1 0 0,1 0-1 0 0,-1 0 1 0 0,1 0-1 0 0,0 0 0 0 0,-1 0 1 0 0,1 0-1 0 0,0 0 1 0 0,0-1-1 0 0,0 1 0 0 0,0 0 1 0 0,0-1-1 0 0,0 1 1 0 0,-1-4-1 0 0,2 4-155 0 0,0 0 1 0 0,0 0-1 0 0,1 0 0 0 0,-1-1 0 0 0,0 1 0 0 0,0 0 0 0 0,1 0 1 0 0,-1 0-1 0 0,1 0 0 0 0,-1 0 0 0 0,1 0 0 0 0,0 0 1 0 0,-1 0-1 0 0,1 0 0 0 0,0 0 0 0 0,-1 0 0 0 0,1 0 0 0 0,0 0 1 0 0,0 1-1 0 0,0-1 0 0 0,0 0 0 0 0,0 0 0 0 0,0 1 1 0 0,2-2-1 0 0,26-12-400 0 0,-27 13 503 0 0,0 1 0 0 0,0 0 0 0 0,0-1 0 0 0,0 1 0 0 0,-1 0 0 0 0,1 0 0 0 0,0 0 0 0 0,0 0 0 0 0,0 1 0 0 0,0-1 0 0 0,0 0 0 0 0,0 1 0 0 0,0 0 0 0 0,0-1 0 0 0,-1 1 0 0 0,1 0 0 0 0,0 0 0 0 0,0 0 0 0 0,-1 0 0 0 0,1 0 0 0 0,1 1 0 0 0,-10-2 3131 0 0,-17-4-9568 0 0</inkml:trace>
</inkml:ink>
</file>

<file path=ppt/ink/ink8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0.799"/>
    </inkml:context>
    <inkml:brush xml:id="br0">
      <inkml:brushProperty name="width" value="0.05" units="cm"/>
      <inkml:brushProperty name="height" value="0.05" units="cm"/>
    </inkml:brush>
  </inkml:definitions>
  <inkml:trace contextRef="#ctx0" brushRef="#br0">191 16 6913 0 0,'-5'-6'2295'0'0,"-7"-4"3226"0"0,11 10-5405 0 0,1 0-1 0 0,-1 0 1 0 0,0 0-1 0 0,1 1 1 0 0,-1-1-1 0 0,0 0 1 0 0,1 0-1 0 0,-1 0 1 0 0,1 1-1 0 0,-1-1 1 0 0,0 0-1 0 0,1 1 1 0 0,-1-1-1 0 0,1 1 1 0 0,-1-1-1 0 0,1 0 0 0 0,-1 1 1 0 0,1-1-1 0 0,-1 1 1 0 0,1 0-1 0 0,0-1 1 0 0,-1 1-1 0 0,1-1 1 0 0,0 1-1 0 0,-1 0 1 0 0,-17 28 174 0 0,2 1 1 0 0,0 1-1 0 0,-13 40 1 0 0,-25 102 387 0 0,46-143-617 0 0,2 1-1 0 0,1 0 1 0 0,1 0 0 0 0,2 0-1 0 0,1 0 1 0 0,5 62-1 0 0,-1-72-24 0 0,1 0-1 0 0,1 0 0 0 0,1 0 1 0 0,1-1-1 0 0,0 0 0 0 0,1 0 1 0 0,2-1-1 0 0,0 0 0 0 0,1 0 1 0 0,0-1-1 0 0,16 17 0 0 0,-10-15-55 0 0,1 0-1 0 0,1-1 0 0 0,1-1 0 0 0,36 24 0 0 0,-46-35 14 0 0,0-1-1 0 0,0 0 1 0 0,0-1 0 0 0,1 0-1 0 0,-1-1 1 0 0,1 0-1 0 0,1 0 1 0 0,-1-1-1 0 0,0-1 1 0 0,1 0 0 0 0,-1-1-1 0 0,1 0 1 0 0,12 0-1 0 0,17-8 8 0 0</inkml:trace>
</inkml:ink>
</file>

<file path=ppt/ink/ink8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1.386"/>
    </inkml:context>
    <inkml:brush xml:id="br0">
      <inkml:brushProperty name="width" value="0.05" units="cm"/>
      <inkml:brushProperty name="height" value="0.05" units="cm"/>
    </inkml:brush>
  </inkml:definitions>
  <inkml:trace contextRef="#ctx0" brushRef="#br0">115 1 6449 0 0,'0'0'499'0'0,"10"13"-309"0"0,8 21 497 0 0,-2 0 0 0 0,-1 2 0 0 0,-1 0 0 0 0,-2 0 0 0 0,14 74 0 0 0,-19-65-294 0 0,-2 0 0 0 0,-2 1 0 0 0,-2 0 0 0 0,-7 75 0 0 0,3-98-60 0 0,0 0-1 0 0,-2 0 0 0 0,-1 0 0 0 0,0-1 0 0 0,-2 0 0 0 0,-1-1 0 0 0,0 1 0 0 0,-1-2 0 0 0,-2 1 0 0 0,0-2 0 0 0,-1 1 0 0 0,-20 22 0 0 0,30-39-321 0 0,1 0-1 0 0,0-1 0 0 0,-1 1 1 0 0,1-1-1 0 0,-1 1 0 0 0,0-1 0 0 0,0 0 1 0 0,0 0-1 0 0,0 0 0 0 0,0-1 1 0 0,0 1-1 0 0,-1-1 0 0 0,1 1 1 0 0,0-1-1 0 0,-1 0 0 0 0,1 0 0 0 0,-1-1 1 0 0,1 1-1 0 0,-1-1 0 0 0,1 0 1 0 0,-1 0-1 0 0,0 0 0 0 0,1 0 0 0 0,-7-2 1 0 0,-12-8 1 0 0</inkml:trace>
</inkml:ink>
</file>

<file path=ppt/ink/ink8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1.879"/>
    </inkml:context>
    <inkml:brush xml:id="br0">
      <inkml:brushProperty name="width" value="0.05" units="cm"/>
      <inkml:brushProperty name="height" value="0.05" units="cm"/>
    </inkml:brush>
  </inkml:definitions>
  <inkml:trace contextRef="#ctx0" brushRef="#br0">41 0 3225 0 0,'13'1'210'0'0,"1"-1"0"0"0,-1 2 0 0 0,0 0 0 0 0,0 0 0 0 0,0 1 0 0 0,0 1 0 0 0,0 0 0 0 0,-1 1 1 0 0,1 1-1 0 0,-1-1 0 0 0,0 2 0 0 0,17 12 0 0 0,-28-19-88 0 0,0 1 0 0 0,0-1 0 0 0,0 1-1 0 0,0 0 1 0 0,0 0 0 0 0,0-1 0 0 0,0 1 0 0 0,-1 0 0 0 0,1 0 0 0 0,0 0 0 0 0,0 0-1 0 0,-1 0 1 0 0,1 0 0 0 0,0 0 0 0 0,-1 0 0 0 0,1 0 0 0 0,-1 1 0 0 0,0-1 0 0 0,1 0-1 0 0,-1 0 1 0 0,0 0 0 0 0,0 0 0 0 0,1 1 0 0 0,-1-1 0 0 0,0 0 0 0 0,0 0 0 0 0,0 1 0 0 0,-1-1-1 0 0,1 0 1 0 0,0 0 0 0 0,0 0 0 0 0,-1 1 0 0 0,1-1 0 0 0,0 0 0 0 0,-1 0 0 0 0,0 0-1 0 0,1 0 1 0 0,-1 0 0 0 0,1 0 0 0 0,-1 0 0 0 0,0 0 0 0 0,0 0 0 0 0,0 0 0 0 0,1 0-1 0 0,-1 0 1 0 0,0-1 0 0 0,0 1 0 0 0,0 0 0 0 0,-2 0 0 0 0,-7 6 792 0 0,0-1 1 0 0,0-1 0 0 0,-1 0-1 0 0,-12 5 1 0 0,16-7-1038 0 0,-85 26 1895 0 0,32-11-1664 0 0,69-20-180 0 0,1 0 1 0 0,0 1-1 0 0,0 1 1 0 0,-1 0-1 0 0,15 1 1 0 0,14-1-84 0 0,69-1 179 0 0,42-2 16 0 0,-125 0-40 0 0</inkml:trace>
</inkml:ink>
</file>

<file path=ppt/ink/ink8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2.941"/>
    </inkml:context>
    <inkml:brush xml:id="br0">
      <inkml:brushProperty name="width" value="0.05" units="cm"/>
      <inkml:brushProperty name="height" value="0.05" units="cm"/>
    </inkml:brush>
  </inkml:definitions>
  <inkml:trace contextRef="#ctx0" brushRef="#br0">1 53 6913 0 0,'0'0'882'0'0,"6"-4"2261"0"0,43-8-2419 0 0,0 3-1 0 0,81-6 0 0 0,-41 5-356 0 0,-48 7-564 0 0</inkml:trace>
</inkml:ink>
</file>

<file path=ppt/ink/ink8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3.315"/>
    </inkml:context>
    <inkml:brush xml:id="br0">
      <inkml:brushProperty name="width" value="0.05" units="cm"/>
      <inkml:brushProperty name="height" value="0.05" units="cm"/>
    </inkml:brush>
  </inkml:definitions>
  <inkml:trace contextRef="#ctx0" brushRef="#br0">2 2 10594 0 0,'0'0'964'0'0,"0"0"-794"0"0,-1-1-171 0 0,1 0-96 0 0,2 9 260 0 0,7 118 1667 0 0,7 67-671 0 0,-14-177-1140 0 0,0-6-5 0 0,0 0 0 0 0,-1-1 0 0 0,-1 1 0 0 0,1 0 0 0 0,-2 0 0 0 0,1 0 0 0 0,-4 14 0 0 0,3-23-488 0 0</inkml:trace>
</inkml:ink>
</file>

<file path=ppt/ink/ink8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5:56.592"/>
    </inkml:context>
    <inkml:brush xml:id="br0">
      <inkml:brushProperty name="width" value="0.05" units="cm"/>
      <inkml:brushProperty name="height" value="0.05" units="cm"/>
    </inkml:brush>
  </inkml:definitions>
  <inkml:trace contextRef="#ctx0" brushRef="#br0">141 6 3681 0 0,'-1'-5'15074'0'0,"-13"25"-14851"0"0,1 1 0 0 0,0 1 0 0 0,2 0 0 0 0,0 1 1 0 0,-8 27-1 0 0,4-4-288 0 0,-16 87 0 0 0,26-104 80 0 0,1 1 0 0 0,2-1 0 0 0,1 1 0 0 0,1 0-1 0 0,9 58 1 0 0,-7-76 13 0 0,1 1-1 0 0,1-1 1 0 0,0 0-1 0 0,0 0 1 0 0,1 0-1 0 0,1-1 1 0 0,8 14-1 0 0,-9-19-2 0 0,0 1-1 0 0,0-1 0 0 0,1 0 0 0 0,0 0 1 0 0,0 0-1 0 0,0-1 0 0 0,0 0 0 0 0,1 0 0 0 0,0-1 1 0 0,0 0-1 0 0,1 0 0 0 0,8 3 0 0 0,-10-5-23 0 0,-1 0-1 0 0,1-1 0 0 0,0 0 1 0 0,-1 0-1 0 0,1 0 0 0 0,0-1 0 0 0,0 0 1 0 0,0 0-1 0 0,-1 0 0 0 0,1-1 0 0 0,0 0 1 0 0,0 0-1 0 0,-1 0 0 0 0,1-1 1 0 0,0 0-1 0 0,-1 0 0 0 0,6-3 0 0 0,8-5-10 0 0,-1-1-1 0 0,-1 0 0 0 0,23-21 0 0 0,-22 18-27 0 0,-3 2 98 0 0</inkml:trace>
</inkml:ink>
</file>

<file path=ppt/ink/ink8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01.131"/>
    </inkml:context>
    <inkml:brush xml:id="br0">
      <inkml:brushProperty name="width" value="0.05" units="cm"/>
      <inkml:brushProperty name="height" value="0.05" units="cm"/>
    </inkml:brush>
  </inkml:definitions>
  <inkml:trace contextRef="#ctx0" brushRef="#br0">7 104 5529 0 0,'-1'-2'201'0'0,"0"1"1"0"0,0-1-1 0 0,1 0 0 0 0,-1 1 0 0 0,1-1 1 0 0,-1 0-1 0 0,1 0 0 0 0,-1 1 0 0 0,1-1 1 0 0,0 0-1 0 0,0 0 0 0 0,0 0 0 0 0,0 1 1 0 0,0-1-1 0 0,0 0 0 0 0,1-2 0 0 0,0 0 168 0 0,0-1-1 0 0,0 1 1 0 0,0-1-1 0 0,0 1 1 0 0,3-7-1 0 0,-3 9-253 0 0,1-1 0 0 0,-1 1 0 0 0,0 0 0 0 0,1-1 0 0 0,-1 1 0 0 0,1 0 0 0 0,0 0 0 0 0,-1 0 0 0 0,1 0 0 0 0,0 0 0 0 0,0 1 0 0 0,0-1 0 0 0,1 0 0 0 0,-1 1 0 0 0,0 0 0 0 0,1-1 1 0 0,-1 1-1 0 0,0 0 0 0 0,1 0 0 0 0,0 1 0 0 0,-1-1 0 0 0,1 0 0 0 0,-1 1 0 0 0,1-1 0 0 0,0 1 0 0 0,-1 0 0 0 0,1 0 0 0 0,0 0 0 0 0,0 1 0 0 0,-1-1 0 0 0,1 0 0 0 0,-1 1 0 0 0,1 0 0 0 0,0-1 0 0 0,-1 1 0 0 0,1 0 0 0 0,-1 1 0 0 0,0-1 0 0 0,1 0 0 0 0,2 2 0 0 0,4 4 61 0 0,0-1-1 0 0,0 1 1 0 0,0 1-1 0 0,-1 0 1 0 0,0 0-1 0 0,-1 0 1 0 0,0 1 0 0 0,8 13-1 0 0,1 6 50 0 0,-2 2 0 0 0,-1 0-1 0 0,-2 0 1 0 0,-1 1 0 0 0,11 54 0 0 0,-11-40-111 0 0,30 81-1 0 0,-15-81-29 0 0,-24-42-80 0 0,1 0 1 0 0,0-1-1 0 0,0 1 1 0 0,0-1-1 0 0,0 1 1 0 0,1-1-1 0 0,-1 0 1 0 0,1 0-1 0 0,-1 0 1 0 0,1 0 0 0 0,0 0-1 0 0,0-1 1 0 0,4 3-1 0 0,-5-4-9 0 0,-1 0 0 0 0,0 0 0 0 0,0 0 0 0 0,1 0-1 0 0,-1 0 1 0 0,0 0 0 0 0,0 0 0 0 0,1-1 0 0 0,-1 1 0 0 0,0 0 0 0 0,0-1 0 0 0,0 1 0 0 0,1-1-1 0 0,-1 1 1 0 0,0-1 0 0 0,0 0 0 0 0,0 1 0 0 0,0-1 0 0 0,0 0 0 0 0,0 0 0 0 0,0 0-1 0 0,0 0 1 0 0,-1 0 0 0 0,1 0 0 0 0,0 0 0 0 0,0 0 0 0 0,-1 0 0 0 0,1 0 0 0 0,-1 0 0 0 0,2-3-1 0 0,2-6-83 0 0</inkml:trace>
</inkml:ink>
</file>

<file path=ppt/ink/ink8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01.479"/>
    </inkml:context>
    <inkml:brush xml:id="br0">
      <inkml:brushProperty name="width" value="0.05" units="cm"/>
      <inkml:brushProperty name="height" value="0.05" units="cm"/>
    </inkml:brush>
  </inkml:definitions>
  <inkml:trace contextRef="#ctx0" brushRef="#br0">382 9 6913 0 0,'-10'-7'1112'0'0,"9"7"-746"0"0,0 0 1 0 0,1 0 0 0 0,-1-1 0 0 0,0 1 0 0 0,0 0 0 0 0,0 0-1 0 0,1 0 1 0 0,-1 0 0 0 0,0 0 0 0 0,0 0 0 0 0,0 0 0 0 0,0 0-1 0 0,1 0 1 0 0,-1 0 0 0 0,0 0 0 0 0,0 1 0 0 0,1-1 0 0 0,-1 0-1 0 0,0 1 1 0 0,0-1 0 0 0,1 0 0 0 0,-1 1 0 0 0,0-1 0 0 0,1 1-1 0 0,-2 0 1 0 0,-6 6 140 0 0,-15 20 419 0 0,0 1 0 0 0,3 0 0 0 0,-28 49 0 0 0,11-17-494 0 0,18-30-293 0 0,-122 208 90 0 0,141-237-230 0 0,-23 52 6 0 0,21-47-11 0 0,1-1 1 0 0,-1 1-1 0 0,1-1 1 0 0,0 1-1 0 0,0-1 1 0 0,1 1-1 0 0,0-1 1 0 0,0 7-1 0 0,2-2-220 0 0</inkml:trace>
</inkml:ink>
</file>

<file path=ppt/ink/ink8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08.030"/>
    </inkml:context>
    <inkml:brush xml:id="br0">
      <inkml:brushProperty name="width" value="0.05" units="cm"/>
      <inkml:brushProperty name="height" value="0.05" units="cm"/>
    </inkml:brush>
  </inkml:definitions>
  <inkml:trace contextRef="#ctx0" brushRef="#br0">17 17 3681 0 0,'0'-1'23'0'0,"0"1"1"0"0,0-1 0 0 0,0 0 0 0 0,0 0-1 0 0,0 1 1 0 0,1-1 0 0 0,-1 0-1 0 0,0 1 1 0 0,0-1 0 0 0,1 0 0 0 0,-1 1-1 0 0,0-1 1 0 0,1 0 0 0 0,-1 1-1 0 0,1-1 1 0 0,-1 1 0 0 0,1-1 0 0 0,-1 1-1 0 0,1-1 1 0 0,-1 1 0 0 0,1-1-1 0 0,0 1 1 0 0,-1-1 0 0 0,1 1-1 0 0,-1 0 1 0 0,1-1 0 0 0,0 1 0 0 0,-1 0-1 0 0,1 0 1 0 0,0-1 0 0 0,0 1-1 0 0,-1 0 1 0 0,1 0 0 0 0,0 0 0 0 0,-1 0-1 0 0,1 0 1 0 0,0 0 0 0 0,0 0-1 0 0,-1 0 1 0 0,1 0 0 0 0,0 1-1 0 0,-1-1 1 0 0,1 0 0 0 0,0 0 0 0 0,0 1-1 0 0,0-1 1 0 0,2 1 55 0 0,-1 0 0 0 0,1-1 1 0 0,-1 1-1 0 0,1 0 0 0 0,-1 1 0 0 0,1-1 0 0 0,-1 0 0 0 0,0 1 1 0 0,0-1-1 0 0,1 1 0 0 0,1 2 0 0 0,-2 0 88 0 0,-1-1 0 0 0,1 0-1 0 0,-1 1 1 0 0,0-1 0 0 0,0 1-1 0 0,0-1 1 0 0,-1 1 0 0 0,1-1-1 0 0,-1 1 1 0 0,0-1 0 0 0,0 1-1 0 0,0-1 1 0 0,-2 8 0 0 0,2-9-77 0 0,0 0 1 0 0,-1 0-1 0 0,1 0 0 0 0,-1 0 1 0 0,1 0-1 0 0,-1 0 1 0 0,0 0-1 0 0,1 0 1 0 0,-1 0-1 0 0,0 0 1 0 0,-1 0-1 0 0,1 0 0 0 0,0-1 1 0 0,0 1-1 0 0,-1 0 1 0 0,1-1-1 0 0,-1 1 1 0 0,1-1-1 0 0,-1 0 1 0 0,0 1-1 0 0,0-1 0 0 0,1 0 1 0 0,-1 0-1 0 0,0 0 1 0 0,-4 1-1 0 0,4-2-82 0 0,1 0 0 0 0,0 0-1 0 0,-1-1 1 0 0,1 1-1 0 0,-1 0 1 0 0,1-1 0 0 0,0 1-1 0 0,0-1 1 0 0,-1 0 0 0 0,1 1-1 0 0,0-1 1 0 0,0 0 0 0 0,0 0-1 0 0,-1 0 1 0 0,1 0-1 0 0,0 0 1 0 0,0 0 0 0 0,0 0-1 0 0,1 0 1 0 0,-1 0 0 0 0,0 0-1 0 0,-1-3 1 0 0,0 1 10 0 0,0-1 1 0 0,0 1 0 0 0,0-1-1 0 0,0 0 1 0 0,1 1-1 0 0,-2-8 1 0 0,2 10 31 0 0,1-1-1 0 0,0 0 1 0 0,0 0 0 0 0,0 0 0 0 0,1 0 0 0 0,-1 0 0 0 0,0 0 0 0 0,1 0 0 0 0,-1 0-1 0 0,1 0 1 0 0,-1 0 0 0 0,1 1 0 0 0,0-1 0 0 0,0 0 0 0 0,0 0 0 0 0,0 1 0 0 0,0-1-1 0 0,0 1 1 0 0,1-1 0 0 0,-1 1 0 0 0,1-1 0 0 0,2-1 0 0 0,-2 1-68 0 0,1 0 1 0 0,0 0-1 0 0,0 1 1 0 0,0-1-1 0 0,0 1 0 0 0,0 0 1 0 0,0 0-1 0 0,0 0 1 0 0,0 0-1 0 0,1 0 1 0 0,-1 1-1 0 0,6-1 0 0 0,-32 20 2756 0 0,20-17-2561 0 0,-1 0-1 0 0,0-1 0 0 0,1 1 1 0 0,-1-1-1 0 0,0 0 0 0 0,0 0 1 0 0,1 0-1 0 0,-1 0 0 0 0,-6-1 0 0 0,9 0-176 0 0,5-4-2495 0 0,-1 3 2413 0 0,-1 0 1 0 0,0 1-1 0 0,0-1 0 0 0,1 0 0 0 0,-1 1 1 0 0,0-1-1 0 0,1 1 0 0 0,-1 0 0 0 0,5 0 0 0 0,-6 0 65 0 0,-1 0 0 0 0,1 1-1 0 0,0-1 1 0 0,0 1-1 0 0,0-1 1 0 0,0 1 0 0 0,-1-1-1 0 0,1 1 1 0 0,0-1-1 0 0,-1 1 1 0 0,1 0 0 0 0,0-1-1 0 0,-1 1 1 0 0,1 0-1 0 0,-1-1 1 0 0,1 1 0 0 0,-1 0-1 0 0,1 0 1 0 0,-1 0-1 0 0,1-1 1 0 0,-1 1-1 0 0,0 0 1 0 0,0 0 0 0 0,1 0-1 0 0,-1 0 1 0 0,0 0-1 0 0,0 0 1 0 0,0 0 0 0 0,0 0-1 0 0,0 0 1 0 0,0-1-1 0 0,0 1 1 0 0,-1 1 0 0 0,2-1 19 0 0,-1-1-1 0 0,0 0 1 0 0,0 1 0 0 0,-1-1 0 0 0,1 0 0 0 0,0 0 0 0 0,0 1 0 0 0,0-1 0 0 0,0 0 0 0 0,0 0 0 0 0,0 1 0 0 0,0-1 0 0 0,0 0 0 0 0,0 0 0 0 0,-1 1 0 0 0,1-1 0 0 0,0 0-1 0 0,0 0 1 0 0,0 0 0 0 0,0 1 0 0 0,-1-1 0 0 0,1 0 0 0 0,0 0 0 0 0,0 0 0 0 0,-1 0 0 0 0,1 1 0 0 0,0-1 0 0 0,0 0 0 0 0,-1 0 0 0 0,1 0 0 0 0,0 0 0 0 0,0 0-1 0 0,-1 0 1 0 0,1 0 0 0 0,0 0 0 0 0,-1 0 0 0 0,-12-3 150 0 0,11 3-142 0 0,1 0 0 0 0,-1-1 0 0 0,1 0 0 0 0,0 1 0 0 0,0-1 0 0 0,-1 0 0 0 0,1 0 0 0 0,0 1 0 0 0,0-1 0 0 0,0 0 0 0 0,0 0 0 0 0,0 0 0 0 0,0-1 0 0 0,0 1 0 0 0,0 0 0 0 0,0-1 0 0 0,1 1-135 0 0,0 0-335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7.900"/>
    </inkml:context>
    <inkml:brush xml:id="br0">
      <inkml:brushProperty name="width" value="0.05" units="cm"/>
      <inkml:brushProperty name="height" value="0.05" units="cm"/>
    </inkml:brush>
  </inkml:definitions>
  <inkml:trace contextRef="#ctx0" brushRef="#br0">121 1 7370 0 0,'0'0'568'0'0,"19"2"571"0"0,-12 4-1089 0 0,0 0 0 0 0,-1 0 1 0 0,0 0-1 0 0,0 1 1 0 0,-1-1-1 0 0,1 1 0 0 0,-1 1 1 0 0,-1-1-1 0 0,1 1 1 0 0,-1 0-1 0 0,5 14 1 0 0,0 6 167 0 0,0 0 0 0 0,4 33 1 0 0,-7-29-74 0 0,-1 1 1 0 0,-2-1 0 0 0,-1 0-1 0 0,-1 1 1 0 0,-2-1 0 0 0,-7 43-1 0 0,5-58 55 0 0,-1 0 0 0 0,0-1 0 0 0,-1 1 0 0 0,-1-1 0 0 0,0 0 0 0 0,-1-1 0 0 0,-1 0 0 0 0,0 0-1 0 0,-1 0 1 0 0,-1-1 0 0 0,0-1 0 0 0,-1 0 0 0 0,-22 21 0 0 0,3-9 434 0 0,-43 28 0 0 0,51-39-582 0 0</inkml:trace>
</inkml:ink>
</file>

<file path=ppt/ink/ink8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08.806"/>
    </inkml:context>
    <inkml:brush xml:id="br0">
      <inkml:brushProperty name="width" value="0.05" units="cm"/>
      <inkml:brushProperty name="height" value="0.05" units="cm"/>
    </inkml:brush>
  </inkml:definitions>
  <inkml:trace contextRef="#ctx0" brushRef="#br0">40 46 3225 0 0,'0'0'268'0'0,"-1"-1"0"0"0,1 1 1 0 0,0-1-1 0 0,-1 1 0 0 0,1 0 0 0 0,0-1 1 0 0,0 1-1 0 0,0-1 0 0 0,0 1 0 0 0,-1-1 1 0 0,1 1-1 0 0,0-1 0 0 0,0 1 1 0 0,0-1-1 0 0,0 1 0 0 0,0 0 0 0 0,0-1 1 0 0,0 1-1 0 0,0-1 0 0 0,0 1 1 0 0,1-1-1 0 0,-1 1 0 0 0,0-2 0 0 0,9-12 1610 0 0,-8 12-1876 0 0,1 0 0 0 0,-1 0-1 0 0,1 1 1 0 0,0-1 0 0 0,-1 1 0 0 0,1-1 0 0 0,0 1-1 0 0,0-1 1 0 0,0 1 0 0 0,0 0 0 0 0,4-1-1 0 0,0 1 53 0 0,-1 1 0 0 0,0 0 0 0 0,1 0 0 0 0,-1 1 0 0 0,0 0 0 0 0,0 0 0 0 0,1 0 0 0 0,-1 0 0 0 0,0 1 0 0 0,0 0 0 0 0,0 0-1 0 0,0 0 1 0 0,-1 1 0 0 0,1-1 0 0 0,0 1 0 0 0,-1 0 0 0 0,0 1 0 0 0,0-1 0 0 0,0 1 0 0 0,0 0 0 0 0,-1 0 0 0 0,1 0 0 0 0,-1 0 0 0 0,4 6-1 0 0,-3-3 124 0 0,0-1 0 0 0,0 1 0 0 0,0 0-1 0 0,-1 0 1 0 0,0 0 0 0 0,-1 0 0 0 0,1 1 0 0 0,-1-1-1 0 0,-1 1 1 0 0,1-1 0 0 0,-1 1 0 0 0,-1-1-1 0 0,0 1 1 0 0,0 0 0 0 0,0 0 0 0 0,-2 10-1 0 0,0-14-97 0 0,1 0-1 0 0,-1 0 1 0 0,0 1-1 0 0,0-1 1 0 0,0 0-1 0 0,0-1 0 0 0,-1 1 1 0 0,0 0-1 0 0,0-1 1 0 0,0 1-1 0 0,0-1 1 0 0,0 0-1 0 0,-1 0 1 0 0,1 0-1 0 0,-1-1 0 0 0,0 1 1 0 0,0-1-1 0 0,0 0 1 0 0,0 0-1 0 0,0 0 1 0 0,0-1-1 0 0,-1 1 0 0 0,1-1 1 0 0,-5 1-1 0 0,1-1-195 0 0,1 0-1 0 0,0 0 0 0 0,0 0 1 0 0,-1-1-1 0 0,1 0 0 0 0,0-1 1 0 0,0 0-1 0 0,-1 0 0 0 0,1 0 1 0 0,0-1-1 0 0,0 0 0 0 0,0 0 1 0 0,0-1-1 0 0,-8-4 0 0 0,14 7 52 0 0,0 0-1 0 0,0-1 0 0 0,0 1 1 0 0,-1 0-1 0 0,1 0 0 0 0,0 0 1 0 0,0 0-1 0 0,0 0 0 0 0,0 0 1 0 0,-1 1-1 0 0,1-1 0 0 0,0 0 1 0 0,0 0-1 0 0,0 1 0 0 0,-2 0 1 0 0,1 3 89 0 0,16-2-273 0 0,4-3 226 0 0,0 0 0 0 0,0-1 0 0 0,0-1 1 0 0,-1-1-1 0 0,1-1 0 0 0,32-12 0 0 0,-33 10-56 0 0,-2 6 64 0 0</inkml:trace>
</inkml:ink>
</file>

<file path=ppt/ink/ink8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09.295"/>
    </inkml:context>
    <inkml:brush xml:id="br0">
      <inkml:brushProperty name="width" value="0.05" units="cm"/>
      <inkml:brushProperty name="height" value="0.05" units="cm"/>
    </inkml:brush>
  </inkml:definitions>
  <inkml:trace contextRef="#ctx0" brushRef="#br0">1 78 4145 0 0,'0'-1'301'0'0,"1"0"0"0"0,0-1 0 0 0,-1 1 0 0 0,1 0 0 0 0,0-1 1 0 0,0 1-1 0 0,0 0 0 0 0,-1 0 0 0 0,1 0 0 0 0,0-1 0 0 0,1 1 0 0 0,-1 0 0 0 0,0 0 0 0 0,0 1 0 0 0,0-1 1 0 0,1 0-1 0 0,-1 0 0 0 0,0 1 0 0 0,3-2 0 0 0,28-10 1660 0 0,10 2-209 0 0,1 2 0 0 0,47-2-1 0 0,88 3 480 0 0,-13 1-2169 0 0,-137 3-78 0 0</inkml:trace>
</inkml:ink>
</file>

<file path=ppt/ink/ink8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1.240"/>
    </inkml:context>
    <inkml:brush xml:id="br0">
      <inkml:brushProperty name="width" value="0.05" units="cm"/>
      <inkml:brushProperty name="height" value="0.05" units="cm"/>
    </inkml:brush>
  </inkml:definitions>
  <inkml:trace contextRef="#ctx0" brushRef="#br0">20 87 1840 0 0,'0'0'122'0'0,"-1"0"0"0"0,0 0-1 0 0,0 0 1 0 0,1 0-1 0 0,-1 0 1 0 0,0 0-1 0 0,1 0 1 0 0,-1 0-1 0 0,0 0 1 0 0,0 0 0 0 0,1-1-1 0 0,-1 1 1 0 0,0 0-1 0 0,1 0 1 0 0,-1-1-1 0 0,1 1 1 0 0,-1 0-1 0 0,0-1 1 0 0,1 1 0 0 0,-1-1-1 0 0,1 1 1 0 0,-1 0-1 0 0,1-1 1 0 0,-1 1-1 0 0,1-1 1 0 0,-1 0-1 0 0,1 1 1 0 0,-1-1-1 0 0,1 1 1 0 0,0-1 0 0 0,-1 0-1 0 0,1 1 1 0 0,0-1-1 0 0,0 0 1 0 0,0 1-1 0 0,-1-1 1 0 0,1 0-1 0 0,0 1 1 0 0,0-1 0 0 0,0-1-1 0 0,0 1 43 0 0,1 0-1 0 0,-1 0 1 0 0,0 0 0 0 0,1 0-1 0 0,-1-1 1 0 0,1 1-1 0 0,-1 0 1 0 0,1 0 0 0 0,0 0-1 0 0,-1 0 1 0 0,1 0-1 0 0,0 1 1 0 0,0-1 0 0 0,0 0-1 0 0,0 0 1 0 0,0 0-1 0 0,0 1 1 0 0,0-1 0 0 0,0 0-1 0 0,0 1 1 0 0,0-1 0 0 0,0 1-1 0 0,0-1 1 0 0,2 1-1 0 0,15-4 666 0 0,0 1-1 0 0,0 1 1 0 0,0 0-1 0 0,33 3 0 0 0,15-2 67 0 0,-11-3-431 0 0,18 0-86 0 0,97-19-1 0 0,-157 19-469 0 0,-8 1-14 0 0</inkml:trace>
</inkml:ink>
</file>

<file path=ppt/ink/ink8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2.359"/>
    </inkml:context>
    <inkml:brush xml:id="br0">
      <inkml:brushProperty name="width" value="0.05" units="cm"/>
      <inkml:brushProperty name="height" value="0.05" units="cm"/>
    </inkml:brush>
  </inkml:definitions>
  <inkml:trace contextRef="#ctx0" brushRef="#br0">84 88 1376 0 0,'-83'5'4321'0'0,"123"-10"1571"0"0,30-3-5456 0 0,32 2 1159 0 0,-11 3-1165 0 0,0-4 1 0 0,141-30-1 0 0,-208 32-442 0 0,-24 5 12 0 0,0 0 39 0 0,0 0-1 0 0,0 0 1 0 0,0 0 0 0 0,0 0-1 0 0,0 0 1 0 0,-1 0-1 0 0,1 0 1 0 0,0 0 0 0 0,0 1-1 0 0,0-1 1 0 0,0 0-1 0 0,0 0 1 0 0,-1 0 0 0 0,1 0-1 0 0,0 0 1 0 0,0 0-1 0 0,0 0 1 0 0,0 0 0 0 0,-1 0-1 0 0,1-1 1 0 0,0 1-1 0 0,0 0 1 0 0,0 0-1 0 0,0 0 1 0 0,-1 0 0 0 0,1 0-1 0 0,0 0 1 0 0,0 0-1 0 0,0 0 1 0 0,0 0 0 0 0,0 0-1 0 0,0 0 1 0 0,-1-1-1 0 0,1 1 1 0 0,0 0 0 0 0,0 0-1 0 0,0 0 1 0 0,0 0-1 0 0,0 0 1 0 0,0-1 0 0 0,0 1-1 0 0,0 0 1 0 0,0 0-1 0 0,0 0 1 0 0,-1 0 0 0 0,1 0-1 0 0,0-1 1 0 0,0 1-1 0 0,0 0 1 0 0,0 0 0 0 0,-2-4-62 0 0,1 2-72 0 0,1 1 0 0 0,-1 0-1 0 0,0 0 1 0 0,0 0-1 0 0,1 0 1 0 0,-1 0 0 0 0,0 0-1 0 0,0 0 1 0 0,0 0 0 0 0,0 0-1 0 0,0 1 1 0 0,0-1-1 0 0,-2-1 1 0 0</inkml:trace>
</inkml:ink>
</file>

<file path=ppt/ink/ink8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2.877"/>
    </inkml:context>
    <inkml:brush xml:id="br0">
      <inkml:brushProperty name="width" value="0.05" units="cm"/>
      <inkml:brushProperty name="height" value="0.05" units="cm"/>
    </inkml:brush>
  </inkml:definitions>
  <inkml:trace contextRef="#ctx0" brushRef="#br0">10 3 3681 0 0,'-9'-2'3540'0'0,"13"8"-2183"0"0,28 21-1948 0 0,-7-7 638 0 0,119 127 1276 0 0,17 14 666 0 0,-156-156-1927 0 0,-1-1 0 0 0,0 1 0 0 0,0 0 0 0 0,6 10 0 0 0,-9-14-63 0 0,-1 0-1 0 0,1 0 1 0 0,0 0-1 0 0,-1 0 1 0 0,1 0-1 0 0,-1 0 1 0 0,1 0-1 0 0,-1 0 1 0 0,0 1-1 0 0,0-1 1 0 0,1 0 0 0 0,-1 0-1 0 0,0 0 1 0 0,0 0-1 0 0,0 0 1 0 0,0 1-1 0 0,0-1 1 0 0,0 0-1 0 0,0 0 1 0 0,0 0-1 0 0,-1 0 1 0 0,1 0 0 0 0,0 1-1 0 0,-1-1 1 0 0,1 0-1 0 0,-1 0 1 0 0,1 0-1 0 0,-1 0 1 0 0,0 0-1 0 0,1 0 1 0 0,-1 0 0 0 0,0-1-1 0 0,0 1 1 0 0,-1 1-1 0 0,0-1-105 0 0</inkml:trace>
</inkml:ink>
</file>

<file path=ppt/ink/ink8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3.359"/>
    </inkml:context>
    <inkml:brush xml:id="br0">
      <inkml:brushProperty name="width" value="0.05" units="cm"/>
      <inkml:brushProperty name="height" value="0.05" units="cm"/>
    </inkml:brush>
  </inkml:definitions>
  <inkml:trace contextRef="#ctx0" brushRef="#br0">398 44 7370 0 0,'-27'-43'2983'0'0,"26"43"-2894"0"0,0-1 1 0 0,1 1-1 0 0,-1 0 1 0 0,0 0-1 0 0,0 0 1 0 0,1 0-1 0 0,-1 1 1 0 0,0-1-1 0 0,0 0 1 0 0,1 0-1 0 0,-1 0 1 0 0,0 1-1 0 0,1-1 1 0 0,-1 0-1 0 0,0 0 1 0 0,1 1-1 0 0,-1-1 1 0 0,1 1-1 0 0,-1-1 1 0 0,0 1-1 0 0,1-1 1 0 0,-1 1-1 0 0,1-1 1 0 0,-1 1-1 0 0,1-1 1 0 0,-1 1-1 0 0,1 0 1 0 0,-1 0-1 0 0,-15 20 933 0 0,15-21-972 0 0,-311 480 2075 0 0,299-453-2829 0 0,7-9-3179 0 0,2-9-1090 0 0</inkml:trace>
</inkml:ink>
</file>

<file path=ppt/ink/ink8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4.711"/>
    </inkml:context>
    <inkml:brush xml:id="br0">
      <inkml:brushProperty name="width" value="0.05" units="cm"/>
      <inkml:brushProperty name="height" value="0.05" units="cm"/>
    </inkml:brush>
  </inkml:definitions>
  <inkml:trace contextRef="#ctx0" brushRef="#br0">29 90 1376 0 0,'-2'-1'319'0'0,"1"0"0"0"0,0-1-1 0 0,0 1 1 0 0,0 0 0 0 0,0-1-1 0 0,0 0 1 0 0,0 1 0 0 0,0-1-1 0 0,0 1 1 0 0,1-1-1 0 0,-1 0 1 0 0,1 0 0 0 0,-1 1-1 0 0,1-1 1 0 0,-1-3 0 0 0,2 5-252 0 0,-1-1 1 0 0,1 1-1 0 0,-1-1 1 0 0,0 1-1 0 0,1-1 1 0 0,-1 1-1 0 0,1 0 1 0 0,-1-1-1 0 0,1 1 1 0 0,0 0-1 0 0,-1-1 1 0 0,1 1-1 0 0,-1 0 1 0 0,1 0-1 0 0,0 0 1 0 0,-1-1 0 0 0,1 1-1 0 0,-1 0 1 0 0,1 0-1 0 0,0 0 1 0 0,-1 0-1 0 0,1 0 1 0 0,0 0-1 0 0,-1 0 1 0 0,1 0-1 0 0,0 0 1 0 0,-1 1-1 0 0,1-1 1 0 0,-1 0-1 0 0,1 0 1 0 0,0 0-1 0 0,-1 1 1 0 0,2 0-1 0 0,20 10-147 0 0,-21-11 84 0 0,1 1-11 0 0,0 1-1 0 0,0-1 1 0 0,0 1-1 0 0,-1-1 1 0 0,1 1-1 0 0,0-1 1 0 0,-1 1-1 0 0,1 0 1 0 0,0 2-1 0 0,-4 3 707 0 0,-13 0 1305 0 0,12-6-1805 0 0,0 0 0 0 0,0 0 0 0 0,0-1-1 0 0,0 0 1 0 0,0 1 0 0 0,0-1-1 0 0,0 0 1 0 0,-1 0 0 0 0,1-1-1 0 0,0 1 1 0 0,0-1 0 0 0,-3 0 0 0 0,5 0-200 0 0,0 1 1 0 0,0 0 0 0 0,0-1 0 0 0,0 0-1 0 0,1 1 1 0 0,-1-1 0 0 0,0 0 0 0 0,0 1-1 0 0,0-1 1 0 0,0 0 0 0 0,1 0 0 0 0,-1 1-1 0 0,0-1 1 0 0,1 0 0 0 0,-1 0 0 0 0,1 0-1 0 0,-1 0 1 0 0,1 0 0 0 0,-1 0 0 0 0,1 0-1 0 0,0 0 1 0 0,-1 0 0 0 0,1 0 0 0 0,0 0-1 0 0,0-1 1 0 0,0 1 0 0 0,0 0 0 0 0,0 0-1 0 0,0 0 1 0 0,0 0 0 0 0,0 0 0 0 0,0 0-1 0 0,1 0 1 0 0,-1 0 0 0 0,0 0 0 0 0,1-1-1 0 0,0-2-16 0 0,1 0-1 0 0,0 0 0 0 0,-1 0 1 0 0,1 0-1 0 0,0 1 1 0 0,1-1-1 0 0,-1 1 0 0 0,1-1 1 0 0,-1 1-1 0 0,1 0 1 0 0,0 0-1 0 0,0 0 0 0 0,0 1 1 0 0,1-1-1 0 0,-1 1 1 0 0,1-1-1 0 0,-1 1 0 0 0,1 0 1 0 0,0 1-1 0 0,0-1 1 0 0,0 1-1 0 0,0-1 0 0 0,0 1 1 0 0,6 0-1 0 0,-10 1 18 0 0,1 0 0 0 0,0 0 0 0 0,0 0 0 0 0,0 0 0 0 0,0 0 0 0 0,0 0 0 0 0,0 1 0 0 0,0-1 0 0 0,0 0 0 0 0,-1 1 0 0 0,1-1-1 0 0,0 0 1 0 0,0 1 0 0 0,0-1 0 0 0,-1 1 0 0 0,1 0 0 0 0,0-1 0 0 0,-1 1 0 0 0,1-1 0 0 0,0 1 0 0 0,-1 0 0 0 0,1 0 0 0 0,0 1 0 0 0,0 0-3 0 0,0 0-1 0 0,0 0 1 0 0,-1 0 0 0 0,1 0 0 0 0,0 1 0 0 0,-1-1-1 0 0,0 0 1 0 0,0 0 0 0 0,1 5 0 0 0,-1-3 0 0 0,-1-1 0 0 0,1 1 0 0 0,-1 0 1 0 0,1 0-1 0 0,-1 0 0 0 0,0 0 0 0 0,0-1 1 0 0,-1 1-1 0 0,1 0 0 0 0,-1-1 0 0 0,-3 6 1 0 0,4-8 8 0 0,0 0 1 0 0,0 0-1 0 0,0 0 1 0 0,0 1-1 0 0,-1-1 1 0 0,1 0-1 0 0,0-1 1 0 0,0 1-1 0 0,-1 0 1 0 0,1 0-1 0 0,-1-1 1 0 0,1 1-1 0 0,-1 0 1 0 0,1-1-1 0 0,-1 1 1 0 0,1-1 0 0 0,-1 0-1 0 0,1 0 1 0 0,-1 0-1 0 0,0 1 1 0 0,1-1-1 0 0,-1-1 1 0 0,1 1-1 0 0,-1 0 1 0 0,0 0-1 0 0,1-1 1 0 0,-1 1-1 0 0,1 0 1 0 0,-1-1-1 0 0,1 0 1 0 0,-1 1-1 0 0,1-1 1 0 0,0 0 0 0 0,-1 0-1 0 0,1 0 1 0 0,0 0-1 0 0,0 0 1 0 0,-1 0-1 0 0,1 0 1 0 0,0 0-1 0 0,0 0 1 0 0,0 0-1 0 0,0-1 1 0 0,0 1-1 0 0,1-1 1 0 0,-1 1-1 0 0,0 0 1 0 0,1-1 0 0 0,-1 1-1 0 0,1-1 1 0 0,-1 1-1 0 0,1-1 1 0 0,0 0-1 0 0,-1 1 1 0 0,1-1-1 0 0,0 1 1 0 0,0-3-1 0 0,0 0-99 0 0</inkml:trace>
</inkml:ink>
</file>

<file path=ppt/ink/ink8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5.350"/>
    </inkml:context>
    <inkml:brush xml:id="br0">
      <inkml:brushProperty name="width" value="0.05" units="cm"/>
      <inkml:brushProperty name="height" value="0.05" units="cm"/>
    </inkml:brush>
  </inkml:definitions>
  <inkml:trace contextRef="#ctx0" brushRef="#br0">6 2 1376 0 0,'0'-1'3391'0'0,"7"2"-2838"0"0,-5-1-588 0 0,0 1 0 0 0,1-1 0 0 0,-1 1 0 0 0,0 0 0 0 0,0 0 0 0 0,0 0 0 0 0,0 0 0 0 0,3 2 0 0 0,-4-2 45 0 0,0-1 0 0 0,0 1 0 0 0,-1-1 0 0 0,1 1 1 0 0,0-1-1 0 0,-1 1 0 0 0,1 0 0 0 0,-1-1 0 0 0,1 1 0 0 0,-1 0 0 0 0,1-1 0 0 0,-1 1 0 0 0,1 0 0 0 0,-1 0 0 0 0,0-1 1 0 0,1 1-1 0 0,-1 0 0 0 0,0 0 0 0 0,1 0 0 0 0,-1-1 0 0 0,0 1 0 0 0,0 0 0 0 0,0 0 0 0 0,0 0 0 0 0,0 0 0 0 0,0 0 1 0 0,0-1-1 0 0,0 1 0 0 0,0 0 0 0 0,-1 0 0 0 0,1 0 0 0 0,0 0 0 0 0,0-1 0 0 0,-1 1 0 0 0,1 0 0 0 0,-1 0 0 0 0,1-1 1 0 0,-1 1-1 0 0,1 0 0 0 0,-1 0 0 0 0,1-1 0 0 0,-1 1 0 0 0,1-1 0 0 0,-1 1 0 0 0,0 0 0 0 0,1-1 0 0 0,-1 0 0 0 0,0 1 1 0 0,0-1-1 0 0,1 1 0 0 0,-1-1 0 0 0,0 0 0 0 0,0 1 0 0 0,-1-1 0 0 0,1 1 57 0 0,0-1-1 0 0,-1 1 0 0 0,1-1 1 0 0,0 0-1 0 0,0 1 0 0 0,-1-1 1 0 0,1 0-1 0 0,0 0 1 0 0,0 0-1 0 0,-1 0 0 0 0,1 0 1 0 0,0 0-1 0 0,0 0 0 0 0,-1-1 1 0 0,0 1-1 0 0,1-1-56 0 0,1 1 1 0 0,-1 0-1 0 0,1-1 0 0 0,-1 1 0 0 0,1 0 0 0 0,-1-1 1 0 0,1 1-1 0 0,-1 0 0 0 0,1-1 0 0 0,0 1 1 0 0,-1-1-1 0 0,1 1 0 0 0,0-1 0 0 0,-1 1 0 0 0,1-1 1 0 0,0 1-1 0 0,0-1 0 0 0,-1 0 0 0 0,1 1 0 0 0,0-1 1 0 0,0 1-1 0 0,0-1 0 0 0,0 1 0 0 0,0-1 1 0 0,0 0-1 0 0,0 1 0 0 0,0-1 0 0 0,0 1 0 0 0,0-1 1 0 0,0 0-1 0 0,0 1 0 0 0,0-1 0 0 0,1 0 0 0 0,-1 0-14 0 0,0 0 0 0 0,1 1 0 0 0,-1-1-1 0 0,0 0 1 0 0,1 1 0 0 0,-1-1 0 0 0,0 1-1 0 0,1-1 1 0 0,-1 0 0 0 0,0 1 0 0 0,1-1-1 0 0,-1 1 1 0 0,1-1 0 0 0,-1 1 0 0 0,1 0-1 0 0,0-1 1 0 0,-1 1 0 0 0,1-1 0 0 0,-1 1-1 0 0,1 0 1 0 0,0 0 0 0 0,-1-1 0 0 0,1 1-1 0 0,0 0 1 0 0,0 0 0 0 0,-1 0 58 0 0</inkml:trace>
</inkml:ink>
</file>

<file path=ppt/ink/ink8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8.891"/>
    </inkml:context>
    <inkml:brush xml:id="br0">
      <inkml:brushProperty name="width" value="0.05" units="cm"/>
      <inkml:brushProperty name="height" value="0.05" units="cm"/>
    </inkml:brush>
  </inkml:definitions>
  <inkml:trace contextRef="#ctx0" brushRef="#br0">87 31 1840 0 0,'-2'2'124'0'0,"0"-1"0"0"0,0 1 0 0 0,0-1-1 0 0,-1 0 1 0 0,1 0 0 0 0,0 1-1 0 0,0-2 1 0 0,-1 1 0 0 0,1 0-1 0 0,-1 0 1 0 0,1-1 0 0 0,-5 1 0 0 0,6-1-67 0 0,1 1 1 0 0,-1-1-1 0 0,0 0 1 0 0,0 0-1 0 0,0 0 1 0 0,0 0-1 0 0,1 0 1 0 0,-1 0-1 0 0,0-1 1 0 0,0 1 0 0 0,0 0-1 0 0,1 0 1 0 0,-1-1-1 0 0,0 1 1 0 0,0 0-1 0 0,1-1 1 0 0,-1 1-1 0 0,0 0 1 0 0,1-1-1 0 0,-1 1 1 0 0,0-1-1 0 0,1 1 1 0 0,-1-1 0 0 0,1 0-1 0 0,-1 1 1 0 0,1-1-1 0 0,-1 0 1 0 0,1 1-1 0 0,-1-1 1 0 0,1 0-1 0 0,0 1 1 0 0,-1-1-1 0 0,1 0 1 0 0,0 0-1 0 0,0 1 1 0 0,-1-1 0 0 0,1 0-1 0 0,0 0 1 0 0,0 0-1 0 0,0 0 1 0 0,0 0-1 0 0,-2-10 392 0 0,4 1 4148 0 0,-2 10-4524 0 0,3 2-5 0 0,0 0 0 0 0,1 1 1 0 0,-2-1-1 0 0,1 1 0 0 0,0 0 1 0 0,0 0-1 0 0,-1 0 0 0 0,1 0 1 0 0,-1 0-1 0 0,0 1 1 0 0,0-1-1 0 0,-1 1 0 0 0,1-1 1 0 0,0 1-1 0 0,-1 0 0 0 0,0-1 1 0 0,0 1-1 0 0,0 0 0 0 0,0 6 1 0 0,-1-9-2 0 0,0-1 1 0 0,0 1-1 0 0,-1-1 1 0 0,1 1-1 0 0,0-1 1 0 0,0 1-1 0 0,0-1 1 0 0,-1 1-1 0 0,1-1 1 0 0,0 0-1 0 0,0 1 1 0 0,-1-1-1 0 0,1 1 1 0 0,0-1-1 0 0,-1 0 1 0 0,1 1-1 0 0,-1-1 1 0 0,1 0-1 0 0,0 1 1 0 0,-1-1-1 0 0,1 0 1 0 0,-1 0-1 0 0,1 0 1 0 0,-1 1-1 0 0,1-1 1 0 0,-1 0-1 0 0,1 0 1 0 0,-1 0 0 0 0,1 0-1 0 0,-1 0 1 0 0,1 0-1 0 0,-1 0 1 0 0,1 0-1 0 0,-1 0 1 0 0,1 0-1 0 0,-1 0 1 0 0,1 0-1 0 0,-1 0 1 0 0,1 0-1 0 0,-1 0 1 0 0,1-1-1 0 0,-2 1 1 0 0,-24-9 2715 0 0,23 8-2808 0 0,1 1 34 0 0,1 0 0 0 0,0-1-1 0 0,0 1 1 0 0,-1-1 0 0 0,1 1 0 0 0,0-1 0 0 0,0 1 0 0 0,0-1 0 0 0,0 0-1 0 0,0 1 1 0 0,0-1 0 0 0,0 0 0 0 0,0 0 0 0 0,0 0 0 0 0,0 0 0 0 0,0 0-1 0 0,1 0 1 0 0,-1 0 0 0 0,0 0 0 0 0,1 0 0 0 0,-1 0 0 0 0,1 0 0 0 0,-1-1 0 0 0,1 1-1 0 0,-1 0 1 0 0,1 0 0 0 0,0-1 0 0 0,0 1 0 0 0,-1 0 0 0 0,1 0 0 0 0,0-1-1 0 0,0 1 1 0 0,0 0 0 0 0,1 0 0 0 0,-1-1 0 0 0,0 1 0 0 0,0 0 0 0 0,1 0-1 0 0,-1-1 1 0 0,1 1 0 0 0,-1 0 0 0 0,1 0 0 0 0,-1 0 0 0 0,1 0 0 0 0,0 0-1 0 0,-1 0 1 0 0,2-2 0 0 0,0 1-21 0 0,-1 0 0 0 0,1 1-1 0 0,-1-1 1 0 0,1 0 0 0 0,0 0-1 0 0,0 1 1 0 0,0-1 0 0 0,0 1-1 0 0,0-1 1 0 0,0 1 0 0 0,1 0-1 0 0,-1 0 1 0 0,0 0 0 0 0,1 0-1 0 0,-1 0 1 0 0,0 1 0 0 0,1-1-1 0 0,-1 1 1 0 0,1 0 0 0 0,-1-1-1 0 0,1 1 1 0 0,-1 0 0 0 0,1 0 0 0 0,3 1-1 0 0,-5 0 12 0 0,0-1 0 0 0,0 0 0 0 0,0 0-1 0 0,0 1 1 0 0,0-1 0 0 0,0 1 0 0 0,0-1-1 0 0,0 1 1 0 0,0-1 0 0 0,0 1 0 0 0,0-1 0 0 0,-1 1-1 0 0,1 0 1 0 0,0-1 0 0 0,0 1 0 0 0,-1 0 0 0 0,1 0-1 0 0,-1 0 1 0 0,1 0 0 0 0,-1-1 0 0 0,1 1-1 0 0,-1 0 1 0 0,1 0 0 0 0,-1 0 0 0 0,0 0 0 0 0,1 0-1 0 0,-1 0 1 0 0,0 0 0 0 0,0 0 0 0 0,0 0-1 0 0,0 0 1 0 0,0 0 0 0 0,0 0 0 0 0,0 1 0 0 0,0-1-1 0 0,0 0 1 0 0,0 0 0 0 0,-1 0 0 0 0,1 0 0 0 0,0 0-1 0 0,-1-1 1 0 0,1 1 0 0 0,-1 0 0 0 0,1 0-1 0 0,-1 0 1 0 0,1 0 0 0 0,-1 0 0 0 0,0 0 0 0 0,1-1-1 0 0,-1 1 1 0 0,0 0 0 0 0,0-1 0 0 0,1 1 0 0 0,-1 0-1 0 0,0-1 1 0 0,0 1 0 0 0,0-1 0 0 0,0 1-1 0 0,0-1 1 0 0,0 0 0 0 0,0 1 0 0 0,0-1 0 0 0,0 0-1 0 0,0 0 1 0 0,0 0 0 0 0,0 1 0 0 0,-2-1 0 0 0,2-1 6 0 0,0 1 0 0 0,0 0 0 0 0,0 0 0 0 0,0 0 1 0 0,0 0-1 0 0,0-1 0 0 0,-1 1 0 0 0,1-1 1 0 0,0 1-1 0 0,0 0 0 0 0,0-1 0 0 0,0 0 0 0 0,1 1 1 0 0,-1-1-1 0 0,0 0 0 0 0,0 1 0 0 0,0-1 0 0 0,0 0 1 0 0,1 0-1 0 0,-1 0 0 0 0,0 0 0 0 0,1 0 1 0 0,-1 1-1 0 0,1-1 0 0 0,-1 0 0 0 0,1 0 0 0 0,-1-2 1 0 0,-7-9 37 0 0,8 14-339 0 0</inkml:trace>
</inkml:ink>
</file>

<file path=ppt/ink/ink8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9.393"/>
    </inkml:context>
    <inkml:brush xml:id="br0">
      <inkml:brushProperty name="width" value="0.05" units="cm"/>
      <inkml:brushProperty name="height" value="0.05" units="cm"/>
    </inkml:brush>
  </inkml:definitions>
  <inkml:trace contextRef="#ctx0" brushRef="#br0">142 0 5065 0 0,'2'1'65'0'0,"0"0"0"0"0,0 0 0 0 0,0 0 0 0 0,0 0 1 0 0,0 0-1 0 0,0 1 0 0 0,-1-1 0 0 0,1 1 0 0 0,0-1 0 0 0,-1 1 0 0 0,1 0 0 0 0,-1-1 0 0 0,1 1 0 0 0,-1 0 0 0 0,2 3 0 0 0,1 1 62 0 0,6 9 389 0 0,0 1-1 0 0,-1 0 1 0 0,0 1-1 0 0,-2 0 0 0 0,0 1 1 0 0,-1-1-1 0 0,0 1 1 0 0,-1 1-1 0 0,-2-1 0 0 0,4 34 1 0 0,-6-24 184 0 0,0 0 1 0 0,-2 0-1 0 0,-1 0 1 0 0,-1 0-1 0 0,-1-1 1 0 0,-13 44-1 0 0,11-53-656 0 0,-2 0 0 0 0,0-1 0 0 0,0 0 0 0 0,-2 0 0 0 0,0-1 0 0 0,-1 0 0 0 0,0-1 0 0 0,-2 0 0 0 0,0-1 0 0 0,0 0 0 0 0,-1-1 0 0 0,-1-1 0 0 0,0 0 0 0 0,0-1 0 0 0,-19 10 0 0 0,9-10-230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18.749"/>
    </inkml:context>
    <inkml:brush xml:id="br0">
      <inkml:brushProperty name="width" value="0.05" units="cm"/>
      <inkml:brushProperty name="height" value="0.05" units="cm"/>
    </inkml:brush>
  </inkml:definitions>
  <inkml:trace contextRef="#ctx0" brushRef="#br0">37 12 3225 0 0,'6'-5'5335'0'0,"10"2"-5528"0"0,-14 3 468 0 0,10-2-253 0 0,1 1-1 0 0,-1 0 1 0 0,0 1 0 0 0,0 0 0 0 0,1 1-1 0 0,-1 1 1 0 0,16 4 0 0 0,-23-5-7 0 0,-1 0 0 0 0,1 0 0 0 0,-1 1 0 0 0,1 0 0 0 0,-1 0 1 0 0,0 0-1 0 0,0 0 0 0 0,0 1 0 0 0,0 0 0 0 0,0 0 0 0 0,0 0 0 0 0,-1 0 0 0 0,1 0 1 0 0,-1 1-1 0 0,0 0 0 0 0,0-1 0 0 0,0 1 0 0 0,-1 0 0 0 0,1 0 0 0 0,-1 1 0 0 0,2 4 1 0 0,-4-8 52 0 0,0 1 1 0 0,0-1 0 0 0,0 0-1 0 0,0 1 1 0 0,0-1 0 0 0,0 0-1 0 0,0 1 1 0 0,-1-1 0 0 0,1 0-1 0 0,-1 1 1 0 0,1-1 0 0 0,-1 0-1 0 0,1 0 1 0 0,-1 1 0 0 0,1-1-1 0 0,-1 0 1 0 0,0 0 0 0 0,0 0-1 0 0,0 0 1 0 0,0 0 0 0 0,0 0-1 0 0,0 0 1 0 0,0 0 0 0 0,0 0-1 0 0,0-1 1 0 0,0 1 0 0 0,0 0-1 0 0,0 0 1 0 0,-1-1 0 0 0,-1 1-1 0 0,-7 4 853 0 0,0 0 0 0 0,-17 4 0 0 0,21-7-590 0 0,-175 43 2846 0 0,264-53-3638 0 0,-23 3 239 0 0,103-11 711 0 0,-115 12-575 0 0</inkml:trace>
</inkml:ink>
</file>

<file path=ppt/ink/ink8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19.897"/>
    </inkml:context>
    <inkml:brush xml:id="br0">
      <inkml:brushProperty name="width" value="0.05" units="cm"/>
      <inkml:brushProperty name="height" value="0.05" units="cm"/>
    </inkml:brush>
  </inkml:definitions>
  <inkml:trace contextRef="#ctx0" brushRef="#br0">65 1 5529 0 0,'0'0'654'0'0,"20"-1"2154"0"0,-1 3-2478 0 0,-1 0 0 0 0,0 1-1 0 0,0 1 1 0 0,20 7 0 0 0,-31-9-197 0 0,-1 0-1 0 0,1 1 1 0 0,-1 0 0 0 0,0 0-1 0 0,0 1 1 0 0,-1-1 0 0 0,1 1 0 0 0,-1 0-1 0 0,0 1 1 0 0,0 0 0 0 0,0-1 0 0 0,0 1-1 0 0,-1 1 1 0 0,6 8 0 0 0,-10-13-96 0 0,1 0-1 0 0,-1 0 1 0 0,1 1 0 0 0,-1-1 0 0 0,0 0 0 0 0,0 1-1 0 0,0-1 1 0 0,0 0 0 0 0,0 1 0 0 0,0-1 0 0 0,0 0-1 0 0,0 1 1 0 0,0-1 0 0 0,-1 0 0 0 0,1 1 0 0 0,0-1-1 0 0,-1 0 1 0 0,1 0 0 0 0,-1 1 0 0 0,0-1 0 0 0,1 0-1 0 0,-1 0 1 0 0,0 0 0 0 0,0 0 0 0 0,1 0 0 0 0,-1 0-1 0 0,0 0 1 0 0,0 0 0 0 0,0 0 0 0 0,0 0 0 0 0,-3 1-1 0 0,-4 3 534 0 0,0 1 0 0 0,0-1 1 0 0,-12 4-1 0 0,17-7-324 0 0,-18 7 144 0 0,-1-1 0 0 0,0-1-1 0 0,0-2 1 0 0,0 0-1 0 0,-1-1 1 0 0,1-1 0 0 0,-47 0-1 0 0,185-8-21 0 0,31 7-368 0 0,-115-1 0 0 0</inkml:trace>
</inkml:ink>
</file>

<file path=ppt/ink/ink8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1.502"/>
    </inkml:context>
    <inkml:brush xml:id="br0">
      <inkml:brushProperty name="width" value="0.05" units="cm"/>
      <inkml:brushProperty name="height" value="0.05" units="cm"/>
    </inkml:brush>
  </inkml:definitions>
  <inkml:trace contextRef="#ctx0" brushRef="#br0">135 16 6057 0 0,'-3'2'60'0'0,"0"-1"0"0"0,0 1 0 0 0,1-1 0 0 0,-1 0 0 0 0,0 0 0 0 0,-1-1 0 0 0,1 1 0 0 0,0 0 0 0 0,-4-1 0 0 0,-1 1-12 0 0,0 1 204 0 0,-36 4-705 0 0,42-6 786 0 0,-1 0 0 0 0,1 1 0 0 0,0-1 0 0 0,0-1 0 0 0,-1 1 0 0 0,1 0 0 0 0,0 0 0 0 0,0-1 0 0 0,-1 0 0 0 0,1 1 0 0 0,0-1 0 0 0,0 0 0 0 0,0 0 0 0 0,0 0 0 0 0,-4-3 829 0 0,6 4-1024 0 0,0 0 0 0 0,0 0 1 0 0,-1-1-1 0 0,1 1 0 0 0,0 0 0 0 0,0 0 0 0 0,0 0 0 0 0,0-1 1 0 0,0 1-1 0 0,0 0 0 0 0,0 0 0 0 0,0 0 0 0 0,0-1 1 0 0,0 1-1 0 0,0 0 0 0 0,0 0 0 0 0,0 0 0 0 0,0-1 0 0 0,0 1 1 0 0,0 0-1 0 0,0 0 0 0 0,0 0 0 0 0,0-1 0 0 0,0 1 1 0 0,0 0-1 0 0,1-2 1244 0 0,0 2-1244 0 0,-1 0 0 0 0,0 0 0 0 0,0 0 0 0 0,0 0 0 0 0,0 0 1 0 0,1 0-1 0 0,15-6 1029 0 0,22 1-2511 0 0,-36 5 1626 0 0,258-7-2108 0 0,-211 7 321 0 0</inkml:trace>
</inkml:ink>
</file>

<file path=ppt/ink/ink8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1.922"/>
    </inkml:context>
    <inkml:brush xml:id="br0">
      <inkml:brushProperty name="width" value="0.05" units="cm"/>
      <inkml:brushProperty name="height" value="0.05" units="cm"/>
    </inkml:brush>
  </inkml:definitions>
  <inkml:trace contextRef="#ctx0" brushRef="#br0">7 9 2160 0 0,'-5'-8'2156'0'0,"7"18"303"0"0,0 0-2761 0 0,0 12 1301 0 0,-2 0-1 0 0,0 0 1 0 0,-3 23-1 0 0,-1 11 346 0 0,11 110 230 0 0,-3-114-1460 0 0,-4-34-335 0 0,-1-19 210 0 0</inkml:trace>
</inkml:ink>
</file>

<file path=ppt/ink/ink8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3.102"/>
    </inkml:context>
    <inkml:brush xml:id="br0">
      <inkml:brushProperty name="width" value="0.05" units="cm"/>
      <inkml:brushProperty name="height" value="0.05" units="cm"/>
    </inkml:brush>
  </inkml:definitions>
  <inkml:trace contextRef="#ctx0" brushRef="#br0">121 1 4145 0 0,'-3'2'258'0'0,"0"1"1"0"0,0-1 0 0 0,0 1-1 0 0,0 0 1 0 0,0 0-1 0 0,1 0 1 0 0,-1 0 0 0 0,1 0-1 0 0,0 0 1 0 0,0 1-1 0 0,-3 6 1 0 0,-17 44 85 0 0,22-52-284 0 0,-17 54 658 0 0,3 1 1 0 0,2 1-1 0 0,3-1 0 0 0,2 2 0 0 0,1 78 0 0 0,7-110-307 0 0,0 1-1 0 0,2-1 1 0 0,0-1-1 0 0,2 1 1 0 0,9 29-1 0 0,-9-43-351 0 0,0 1 0 0 0,0-1 0 0 0,2 0 0 0 0,-1 0 0 0 0,2-1 0 0 0,-1 0 0 0 0,2 0 0 0 0,0 0-1 0 0,0-1 1 0 0,1-1 0 0 0,13 12 0 0 0,-19-19-63 0 0,-1 0 0 0 0,1-1 0 0 0,-1 1-1 0 0,1-1 1 0 0,0 0 0 0 0,0 0 0 0 0,-1-1-1 0 0,1 1 1 0 0,1-1 0 0 0,-1 0 0 0 0,0 0 0 0 0,0 0-1 0 0,0-1 1 0 0,1 1 0 0 0,-1-1 0 0 0,0 0-1 0 0,8-1 1 0 0,9-5-88 0 0</inkml:trace>
</inkml:ink>
</file>

<file path=ppt/ink/ink8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3.534"/>
    </inkml:context>
    <inkml:brush xml:id="br0">
      <inkml:brushProperty name="width" value="0.05" units="cm"/>
      <inkml:brushProperty name="height" value="0.05" units="cm"/>
    </inkml:brush>
  </inkml:definitions>
  <inkml:trace contextRef="#ctx0" brushRef="#br0">24 152 3225 0 0,'-2'-1'94'0'0,"1"0"1"0"0,-1 1 0 0 0,1-1 0 0 0,-1 0-1 0 0,1 0 1 0 0,0 0 0 0 0,-1 0-1 0 0,1 0 1 0 0,0 0 0 0 0,0 0 0 0 0,0-1-1 0 0,0 1 1 0 0,0 0 0 0 0,0-1 0 0 0,0 1-1 0 0,-1-3 1 0 0,1 2 24 0 0,1 0 0 0 0,0-1 1 0 0,0 1-1 0 0,0 0 0 0 0,0 0 0 0 0,0 0 1 0 0,0 0-1 0 0,1 0 0 0 0,-1 0 0 0 0,1 0 0 0 0,-1 0 1 0 0,1 0-1 0 0,1-3 0 0 0,2-2 16 0 0,0 0 0 0 0,0 0 0 0 0,1 1 0 0 0,0-1 1 0 0,0 1-1 0 0,0 0 0 0 0,1 0 0 0 0,0 1 0 0 0,10-8 0 0 0,-13 10-12 0 0,1 0-1 0 0,1 0 1 0 0,-1 0-1 0 0,0 1 1 0 0,1-1-1 0 0,-1 1 1 0 0,1 0-1 0 0,0 1 1 0 0,0-1-1 0 0,0 1 1 0 0,-1 0-1 0 0,1 0 1 0 0,0 0 0 0 0,0 1-1 0 0,1 0 1 0 0,4 0-1 0 0,-7 1-35 0 0,1 0 1 0 0,-1 1-1 0 0,0-1 0 0 0,0 1 1 0 0,0 0-1 0 0,0-1 0 0 0,0 1 1 0 0,-1 1-1 0 0,1-1 0 0 0,-1 0 1 0 0,1 1-1 0 0,-1-1 0 0 0,0 1 1 0 0,1 0-1 0 0,2 5 0 0 0,4 7 242 0 0,12 29 0 0 0,-17-34-42 0 0,-3-9-243 0 0,91 187 2884 0 0,-77-162-2816 0 0,2 0 0 0 0,0-2 0 0 0,2 0 0 0 0,40 40 1 0 0,69 57 45 0 0,-113-111-274 0 0,-7-6 30 0 0,-7-4 85 0 0,-1 0 0 0 0,0 0 0 0 0,0 0 1 0 0,0 0-1 0 0,0 0 0 0 0,0 0 0 0 0,0 0 0 0 0,0 0 0 0 0,0 0 1 0 0,0 0-1 0 0,0 0 0 0 0,0 0 0 0 0,0 0 0 0 0,0 0 0 0 0,1 0 0 0 0,-1 0 1 0 0,0 0-1 0 0,0 0 0 0 0,0 0 0 0 0,0 0 0 0 0,0 0 0 0 0,0 0 1 0 0,0 0-1 0 0,0 0 0 0 0,0 0 0 0 0,0 0 0 0 0,0 0 0 0 0,0 0 1 0 0,0 0-1 0 0,1 0 0 0 0,-1 0 0 0 0,0 0 0 0 0,0 0 0 0 0,0-1 1 0 0,0 1-1 0 0,0 0 0 0 0,0 0 0 0 0,0 0 0 0 0,0 0 0 0 0,0 0 1 0 0,0 0-1 0 0,0 0 0 0 0,0 0 0 0 0,0 0 0 0 0,0 0 0 0 0,0 0 1 0 0,0 0-1 0 0,0 0 0 0 0,0 0 0 0 0,0-1 0 0 0,0 1 0 0 0,0 0 1 0 0,0 0-1 0 0,0 0 0 0 0,0 0 0 0 0,0 0 0 0 0,0 0 0 0 0,0 0 1 0 0,0 0-1 0 0,0 0 0 0 0,0 0 0 0 0,0 0 0 0 0,0-1 0 0 0,-1-4-1066 0 0,0-4-4187 0 0</inkml:trace>
</inkml:ink>
</file>

<file path=ppt/ink/ink8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3.886"/>
    </inkml:context>
    <inkml:brush xml:id="br0">
      <inkml:brushProperty name="width" value="0.05" units="cm"/>
      <inkml:brushProperty name="height" value="0.05" units="cm"/>
    </inkml:brush>
  </inkml:definitions>
  <inkml:trace contextRef="#ctx0" brushRef="#br0">395 4 9218 0 0,'-1'0'128'0'0,"0"-1"1"0"0,1 1-1 0 0,-1-1 1 0 0,0 1-1 0 0,0 0 1 0 0,1 0-1 0 0,-1-1 1 0 0,0 1-1 0 0,0 0 0 0 0,0 0 1 0 0,1 0-1 0 0,-1-1 1 0 0,0 1-1 0 0,0 0 1 0 0,0 0-1 0 0,1 0 1 0 0,-1 1-1 0 0,0-1 1 0 0,0 0-1 0 0,0 0 0 0 0,0 0 1 0 0,1 1-1 0 0,-1-1 1 0 0,0 0-1 0 0,0 1 1 0 0,1-1-1 0 0,-1 0 1 0 0,0 1-1 0 0,1-1 1 0 0,-1 1-1 0 0,0-1 0 0 0,1 1 1 0 0,-1 0-1 0 0,1-1 1 0 0,-1 1-1 0 0,1-1 1 0 0,-1 1-1 0 0,0 1 1 0 0,-24 34 1629 0 0,20-28-1502 0 0,-74 120 1713 0 0,-50 75-1400 0 0,120-191-523 0 0,-13 16-96 0 0,2 2 0 0 0,0 0 1 0 0,-27 62-1 0 0,38-69-37 0 0</inkml:trace>
</inkml:ink>
</file>

<file path=ppt/ink/ink8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4.467"/>
    </inkml:context>
    <inkml:brush xml:id="br0">
      <inkml:brushProperty name="width" value="0.05" units="cm"/>
      <inkml:brushProperty name="height" value="0.05" units="cm"/>
    </inkml:brush>
  </inkml:definitions>
  <inkml:trace contextRef="#ctx0" brushRef="#br0">47 39 3225 0 0,'-2'-2'4344'0'0,"5"3"-1970"0"0,8 9-1342 0 0,-10-9-1046 0 0,-1-1-1 0 0,1 1 0 0 0,-1-1 0 0 0,1 1 0 0 0,-1 0 1 0 0,0 0-1 0 0,1-1 0 0 0,-1 1 0 0 0,0 0 1 0 0,0-1-1 0 0,1 1 0 0 0,-1 0 0 0 0,0 0 0 0 0,0-1 1 0 0,0 1-1 0 0,0 0 0 0 0,0 1 0 0 0,0-1 138 0 0,-1 0 0 0 0,1 0-1 0 0,-1-1 1 0 0,1 1 0 0 0,-1 0 0 0 0,1-1-1 0 0,-1 1 1 0 0,1 0 0 0 0,-1-1 0 0 0,0 1-1 0 0,1-1 1 0 0,-1 1 0 0 0,0-1 0 0 0,1 1-1 0 0,-1-1 1 0 0,0 1 0 0 0,0-1 0 0 0,0 0-1 0 0,1 1 1 0 0,-1-1 0 0 0,0 0-1 0 0,-1 1 1 0 0,0-1-87 0 0,1 0-1 0 0,0 0 1 0 0,-1 0-1 0 0,1 0 0 0 0,-1 0 1 0 0,1 0-1 0 0,0 0 1 0 0,-1 0-1 0 0,1 0 0 0 0,-1-1 1 0 0,1 1-1 0 0,0 0 1 0 0,-1-1-1 0 0,1 1 1 0 0,0-1-1 0 0,0 0 0 0 0,-1 1 1 0 0,1-1-1 0 0,0 0 1 0 0,0 0-1 0 0,0 0 1 0 0,0 0-1 0 0,0 0 0 0 0,0 0 1 0 0,0 0-1 0 0,0 0 1 0 0,0 0-1 0 0,1 0 1 0 0,-1 0-1 0 0,0-1 0 0 0,1 1 1 0 0,-1 0-1 0 0,1 0 1 0 0,-1-1-1 0 0,1 1 1 0 0,0-1-1 0 0,-1 1 0 0 0,1 0 1 0 0,0-1-1 0 0,0 1 1 0 0,0 0-1 0 0,0-1 1 0 0,0 1-1 0 0,0-1 0 0 0,1 1 1 0 0,-1 0-1 0 0,0-1 1 0 0,1 1-1 0 0,-1 0 1 0 0,1-1-1 0 0,-1 1 0 0 0,1 0 1 0 0,0 0-1 0 0,-1-1 1 0 0,1 1-1 0 0,0 0 1 0 0,0 0-1 0 0,0 0 0 0 0,0 0 1 0 0,0 0-1 0 0,1-1 1 0 0,2 0-50 0 0,-1 0-1 0 0,0 0 1 0 0,1 1 0 0 0,-1-1 0 0 0,1 1 0 0 0,-1-1-1 0 0,1 1 1 0 0,0 0 0 0 0,0 1 0 0 0,0-1 0 0 0,-1 1-1 0 0,1-1 1 0 0,5 1 0 0 0,-8 0 10 0 0,0 0 1 0 0,0 0-1 0 0,0 0 1 0 0,1 0-1 0 0,-1 0 0 0 0,0 0 1 0 0,0 1-1 0 0,1-1 1 0 0,-1 0-1 0 0,0 1 0 0 0,0-1 1 0 0,0 0-1 0 0,0 1 0 0 0,1 0 1 0 0,-1-1-1 0 0,0 1 1 0 0,0-1-1 0 0,0 1 0 0 0,0 0 1 0 0,-1 0-1 0 0,1 0 1 0 0,0 0-1 0 0,0 0 0 0 0,0 0 1 0 0,-1 0-1 0 0,1 0 1 0 0,0 0-1 0 0,-1 0 0 0 0,1 0 1 0 0,-1 0-1 0 0,1 0 1 0 0,-1 0-1 0 0,0 1 0 0 0,1-1 1 0 0,-1 0-1 0 0,0 0 1 0 0,0 1-1 0 0,0-1 0 0 0,0 0 1 0 0,0 0-1 0 0,0 0 1 0 0,0 1-1 0 0,-1 1 0 0 0,0 1 71 0 0,0-1 0 0 0,-1 0-1 0 0,0 1 1 0 0,1-1 0 0 0,-1 0-1 0 0,0 0 1 0 0,-1 0 0 0 0,1 0-1 0 0,0-1 1 0 0,-1 1 0 0 0,0 0-1 0 0,1-1 1 0 0,-1 0 0 0 0,-6 4-1 0 0,7-5-18 0 0,0 1 0 0 0,0-1-1 0 0,0 1 1 0 0,0-1 0 0 0,-1 0-1 0 0,1 0 1 0 0,0 0 0 0 0,-1-1-1 0 0,1 1 1 0 0,-1-1 0 0 0,1 1-1 0 0,0-1 1 0 0,-1 0 0 0 0,1 1-1 0 0,-1-1 1 0 0,0-1 0 0 0,1 1-1 0 0,0 0 1 0 0,-1-1 0 0 0,1 1-1 0 0,-1-1 1 0 0,-2-1 0 0 0,4 2-39 0 0,0 0 1 0 0,1-1 0 0 0,-1 1 0 0 0,0-1-1 0 0,0 1 1 0 0,1-1 0 0 0,-1 1 0 0 0,0-1-1 0 0,1 0 1 0 0,-1 1 0 0 0,1-1-1 0 0,-1 0 1 0 0,0 1 0 0 0,1-1 0 0 0,0 0-1 0 0,-1 0 1 0 0,1 0 0 0 0,-1 1 0 0 0,1-1-1 0 0,0 0 1 0 0,0 0 0 0 0,0 0 0 0 0,-1 0-1 0 0,1 0 1 0 0,0 0 0 0 0,0 0-1 0 0,0 1 1 0 0,0-1 0 0 0,0 0 0 0 0,0 0-1 0 0,1 0 1 0 0,-1 0 0 0 0,0 0 0 0 0,0 0-1 0 0,1 1 1 0 0,-1-1 0 0 0,0 0-1 0 0,1 0 1 0 0,0-1 0 0 0,0 1-44 0 0,0-1-1 0 0,0 1 1 0 0,0 0 0 0 0,1-1 0 0 0,-1 1-1 0 0,0 0 1 0 0,1 0 0 0 0,-1 0 0 0 0,1 0-1 0 0,-1 0 1 0 0,1 0 0 0 0,-1 0 0 0 0,1 1-1 0 0,-1-1 1 0 0,1 0 0 0 0,0 1-1 0 0,-1-1 1 0 0,1 1 0 0 0,3 0 0 0 0,-4 0-30 0 0</inkml:trace>
</inkml:ink>
</file>

<file path=ppt/ink/ink8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5.313"/>
    </inkml:context>
    <inkml:brush xml:id="br0">
      <inkml:brushProperty name="width" value="0.05" units="cm"/>
      <inkml:brushProperty name="height" value="0.05" units="cm"/>
    </inkml:brush>
  </inkml:definitions>
  <inkml:trace contextRef="#ctx0" brushRef="#br0">135 47 2304 0 0,'1'-2'170'0'0,"-1"1"-1"0"0,1-1 1 0 0,-1 0-1 0 0,1 1 0 0 0,0-1 1 0 0,0 1-1 0 0,-1-1 0 0 0,1 1 1 0 0,0-1-1 0 0,0 1 0 0 0,1 0 1 0 0,-1 0-1 0 0,0-1 0 0 0,0 1 1 0 0,1 0-1 0 0,-1 0 1 0 0,0 0-1 0 0,1 0 0 0 0,2 0 1 0 0,31-15 1148 0 0,-33 15-1277 0 0,0 1 0 0 0,0-1 0 0 0,0 1 0 0 0,0-1 0 0 0,0 1 0 0 0,0 0 1 0 0,0 0-1 0 0,0 0 0 0 0,0 0 0 0 0,0 0 0 0 0,0 0 0 0 0,0 1 0 0 0,0-1 1 0 0,0 0-1 0 0,0 1 0 0 0,0 0 0 0 0,0 0 0 0 0,0-1 0 0 0,0 1 1 0 0,0 0-1 0 0,-1 0 0 0 0,1 1 0 0 0,0-1 0 0 0,-1 0 0 0 0,1 0 0 0 0,-1 1 1 0 0,1-1-1 0 0,-1 1 0 0 0,0-1 0 0 0,0 1 0 0 0,0 0 0 0 0,2 3 1 0 0,-2-2 6 0 0,0 0 0 0 0,0 0 0 0 0,0 0 1 0 0,-1 0-1 0 0,1 0 0 0 0,-1 1 1 0 0,0-1-1 0 0,0 0 0 0 0,0 0 1 0 0,0 0-1 0 0,0 0 0 0 0,-1 1 1 0 0,0-1-1 0 0,1 0 0 0 0,-1 0 0 0 0,0 0 1 0 0,-1 0-1 0 0,1 0 0 0 0,0 0 1 0 0,-4 4-1 0 0,-1 1 307 0 0,-1 1 1 0 0,0-1-1 0 0,0 0 0 0 0,-1-1 1 0 0,0 1-1 0 0,0-2 0 0 0,-1 1 1 0 0,-10 5-1 0 0,0-2-249 0 0,0 0-1 0 0,0-1 1 0 0,-23 6 0 0 0,42-15-108 0 0,0 0 0 0 0,0 0 0 0 0,0 0 0 0 0,0 0 1 0 0,0 0-1 0 0,0 0 0 0 0,0 0 0 0 0,0 0 0 0 0,0 0 1 0 0,0 0-1 0 0,0 0 0 0 0,0 0 0 0 0,1 0 0 0 0,-1 0 0 0 0,0 0 1 0 0,0 0-1 0 0,0 0 0 0 0,0 0 0 0 0,0 0 0 0 0,0 0 0 0 0,0 1 1 0 0,0-1-1 0 0,0 0 0 0 0,0 0 0 0 0,0 0 0 0 0,0 0 0 0 0,0 0 1 0 0,0 0-1 0 0,0 0 0 0 0,0 0 0 0 0,0 0 0 0 0,0 0 0 0 0,0 0 1 0 0,0 0-1 0 0,0 0 0 0 0,0 0 0 0 0,0 0 0 0 0,0 0 1 0 0,0 0-1 0 0,0 0 0 0 0,0 0 0 0 0,0 1 0 0 0,0-1 0 0 0,0 0 1 0 0,0 0-1 0 0,0 0 0 0 0,0 0 0 0 0,0 0 0 0 0,0 0 0 0 0,0 0 1 0 0,0 0-1 0 0,0 0 0 0 0,0 0 0 0 0,-1 0 0 0 0,1 0 0 0 0,0 0 1 0 0,9 2-123 0 0,11 1-6 0 0,-13-3 122 0 0,1 0 0 0 0,-1 1-1 0 0,0-1 1 0 0,0 2 0 0 0,0-1-1 0 0,0 1 1 0 0,0 0 0 0 0,0 1-1 0 0,9 4 1 0 0,-12-5 4 0 0,0 1 1 0 0,0-1-1 0 0,-1 1 0 0 0,1 0 0 0 0,-1 0 1 0 0,0 0-1 0 0,0 0 0 0 0,0 1 0 0 0,0-1 1 0 0,-1 1-1 0 0,1 0 0 0 0,-1 0 1 0 0,0 0-1 0 0,0 0 0 0 0,0 0 0 0 0,1 6 1 0 0,-2-8 53 0 0,-1 0 1 0 0,1 0 0 0 0,-1 0-1 0 0,0-1 1 0 0,0 1 0 0 0,0 0 0 0 0,0 0-1 0 0,0 0 1 0 0,0 0 0 0 0,-1-1-1 0 0,1 1 1 0 0,-1 0 0 0 0,1 0-1 0 0,-1-1 1 0 0,0 1 0 0 0,1 0 0 0 0,-1-1-1 0 0,-1 2 1 0 0,-1 1 216 0 0,1-1 0 0 0,-1 0 0 0 0,0 1 0 0 0,0-2 0 0 0,0 1 0 0 0,0 0 0 0 0,-6 3 0 0 0,-2 0 386 0 0,0 0 1 0 0,0-1-1 0 0,-1 0 1 0 0,-16 5-1 0 0,-24 0-139 0 0,48-9-485 0 0,0-1-1 0 0,0 0 1 0 0,0 0 0 0 0,0 0 0 0 0,0 0 0 0 0,0-1-1 0 0,0 0 1 0 0,0 1 0 0 0,1-2 0 0 0,-1 1-1 0 0,-4-2 1 0 0,7 2-266 0 0,-1 0 1 0 0,1 0-1 0 0,0 0 0 0 0,0 0 0 0 0,0 0 1 0 0,0 0-1 0 0,0 0 0 0 0,0 0 0 0 0,1-1 1 0 0,-1 1-1 0 0,0 0 0 0 0,1-1 1 0 0,-1 1-1 0 0,1 0 0 0 0,-1-1 0 0 0,1 1 1 0 0,-1-1-1 0 0,1 1 0 0 0,0 0 0 0 0,0-1 1 0 0,0 1-1 0 0,0-3 0 0 0,1-9-5896 0 0</inkml:trace>
</inkml:ink>
</file>

<file path=ppt/ink/ink8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5.694"/>
    </inkml:context>
    <inkml:brush xml:id="br0">
      <inkml:brushProperty name="width" value="0.05" units="cm"/>
      <inkml:brushProperty name="height" value="0.05" units="cm"/>
    </inkml:brush>
  </inkml:definitions>
  <inkml:trace contextRef="#ctx0" brushRef="#br0">10 56 4721 0 0,'-10'-4'691'0'0,"16"2"903"0"0,15-1 181 0 0,-19 3-2238 0 0,229-40 2875 0 0,-202 34-2412 0 0</inkml:trace>
</inkml:ink>
</file>

<file path=ppt/ink/ink8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6.035"/>
    </inkml:context>
    <inkml:brush xml:id="br0">
      <inkml:brushProperty name="width" value="0.05" units="cm"/>
      <inkml:brushProperty name="height" value="0.05" units="cm"/>
    </inkml:brush>
  </inkml:definitions>
  <inkml:trace contextRef="#ctx0" brushRef="#br0">1 80 3225 0 0,'0'-1'115'0'0,"0"1"0"0"0,0-1 0 0 0,0 0 0 0 0,0 1 0 0 0,0-1 0 0 0,0 0 0 0 0,0 1 0 0 0,0-1 0 0 0,0 1 1 0 0,1-1-1 0 0,-1 0 0 0 0,0 1 0 0 0,0-1 0 0 0,1 1 0 0 0,-1-1 0 0 0,0 1 0 0 0,1-1 0 0 0,-1 0 0 0 0,0 1 0 0 0,1 0 1 0 0,-1-1-1 0 0,1 1 0 0 0,-1-1 0 0 0,1 1 0 0 0,-1-1 0 0 0,1 1 0 0 0,-1 0 0 0 0,1-1 0 0 0,-1 1 0 0 0,1 0 0 0 0,0 0 0 0 0,-1 0 1 0 0,1-1-1 0 0,-1 1 0 0 0,1 0 0 0 0,1 0 0 0 0,29-9-77 0 0,-26 8 308 0 0,51-9 305 0 0,0 2 0 0 0,64-1-1 0 0,45-5 421 0 0,-99 4-1259 0 0,-61 8 88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38:19.068"/>
    </inkml:context>
    <inkml:brush xml:id="br0">
      <inkml:brushProperty name="width" value="0.05" units="cm"/>
      <inkml:brushProperty name="height" value="0.05" units="cm"/>
      <inkml:brushProperty name="color" value="#004F8B"/>
    </inkml:brush>
  </inkml:definitions>
  <inkml:trace contextRef="#ctx0" brushRef="#br0">102 19 5985 0 0,'-1'-1'276'0'0,"1"1"0"0"0,-1 0 0 0 0,1 0 0 0 0,0 0 0 0 0,-1-1 0 0 0,1 1 0 0 0,0 0-1 0 0,-1 0 1 0 0,1-1 0 0 0,0 1 0 0 0,-1 0 0 0 0,1 0 0 0 0,0-1 0 0 0,-1 1 0 0 0,1 0 0 0 0,0-1-1 0 0,0 1 1 0 0,-1-1 0 0 0,1 1 0 0 0,0 0 0 0 0,0-1 0 0 0,0 1 0 0 0,0-1 0 0 0,0 1 0 0 0,-1 0-1 0 0,1-1 1 0 0,0 1 0 0 0,0-1 0 0 0,0 0 0 0 0,11-4 3044 0 0,22 3-2914 0 0,-23 3-439 0 0,1 0 0 0 0,-1 1 0 0 0,0 0 0 0 0,0 1 1 0 0,19 7-1 0 0,-25-8 19 0 0,0 0 1 0 0,1 0 0 0 0,-1 0-1 0 0,0 1 1 0 0,-1-1 0 0 0,1 1-1 0 0,0 0 1 0 0,-1 0 0 0 0,1 0-1 0 0,-1 1 1 0 0,0-1 0 0 0,0 1-1 0 0,0 0 1 0 0,-1 0-1 0 0,4 7 1 0 0,-6-10 18 0 0,0 0-1 0 0,1 0 1 0 0,-1 0 0 0 0,-1 0-1 0 0,1 0 1 0 0,0 0 0 0 0,0 0-1 0 0,0 0 1 0 0,-1 0-1 0 0,1 0 1 0 0,0 0 0 0 0,-1 0-1 0 0,1 0 1 0 0,-1 0 0 0 0,1 0-1 0 0,-1 0 1 0 0,1 0 0 0 0,-1 0-1 0 0,0 0 1 0 0,1-1-1 0 0,-1 1 1 0 0,0 0 0 0 0,0 0-1 0 0,0-1 1 0 0,0 1 0 0 0,1-1-1 0 0,-1 1 1 0 0,-2 0-1 0 0,-27 14 464 0 0,4-5-195 0 0,-1-2 1 0 0,1 0 0 0 0,-1-2 0 0 0,-1-1-1 0 0,1-1 1 0 0,-44 0 0 0 0,222-20 1869 0 0,-38 2-2568 0 0,-86 9 177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29.401"/>
    </inkml:context>
    <inkml:brush xml:id="br0">
      <inkml:brushProperty name="width" value="0.05" units="cm"/>
      <inkml:brushProperty name="height" value="0.05" units="cm"/>
    </inkml:brush>
  </inkml:definitions>
  <inkml:trace contextRef="#ctx0" brushRef="#br0">96 64 2304 0 0,'-1'1'18256'0'0,"-8"6"-18464"0"0,8-6 273 0 0,-1 0 0 0 0,1 0 0 0 0,-1 0-1 0 0,0 0 1 0 0,0 0 0 0 0,1 0 0 0 0,-1-1 0 0 0,0 1-1 0 0,0 0 1 0 0,0-1 0 0 0,0 1 0 0 0,0-1 0 0 0,1 0-1 0 0,-1 0 1 0 0,0 0 0 0 0,0 0 0 0 0,0 0 0 0 0,0 0-1 0 0,0 0 1 0 0,0-1 0 0 0,-3 0 0 0 0,4 0-13 0 0,-1 1 1 0 0,1-1 0 0 0,0 0 0 0 0,0 0-1 0 0,0 0 1 0 0,-1 0 0 0 0,1 0 0 0 0,0 0-1 0 0,0 0 1 0 0,0 0 0 0 0,1 0 0 0 0,-1 0-1 0 0,0 0 1 0 0,0-1 0 0 0,0 1 0 0 0,1 0-1 0 0,-1-1 1 0 0,1 1 0 0 0,-1 0 0 0 0,1-1-1 0 0,0 1 1 0 0,-1-1 0 0 0,1 1-1 0 0,0-1 1 0 0,0-2 0 0 0,0 3-57 0 0,0 0 0 0 0,0 0 1 0 0,1 0-1 0 0,-1 0 0 0 0,0-1 0 0 0,1 1 1 0 0,-1 0-1 0 0,0 0 0 0 0,1 0 0 0 0,-1 0 0 0 0,1 0 1 0 0,0 0-1 0 0,-1 0 0 0 0,1 0 0 0 0,0 1 1 0 0,0-1-1 0 0,-1 0 0 0 0,1 0 0 0 0,0 0 0 0 0,0 1 1 0 0,0-1-1 0 0,0 0 0 0 0,0 1 0 0 0,0-1 1 0 0,0 1-1 0 0,0 0 0 0 0,0-1 0 0 0,0 1 1 0 0,0 0-1 0 0,1-1 0 0 0,-1 1 0 0 0,0 0 0 0 0,0 0 1 0 0,0 0-1 0 0,0 0 0 0 0,0 0 0 0 0,1 0 1 0 0,-1 0-1 0 0,0 0 0 0 0,0 1 0 0 0,0-1 0 0 0,0 0 1 0 0,0 1-1 0 0,0-1 0 0 0,0 1 0 0 0,0-1 1 0 0,0 1-1 0 0,0 0 0 0 0,0-1 0 0 0,0 1 1 0 0,0 0-1 0 0,0-1 0 0 0,0 1 0 0 0,-1 0 0 0 0,1 0 1 0 0,0 0-1 0 0,-1 0 0 0 0,1 0 0 0 0,0 0 1 0 0,-1 0-1 0 0,1 0 0 0 0,-1 0 0 0 0,0 0 0 0 0,1 0 1 0 0,-1 0-1 0 0,0 0 0 0 0,0 1 0 0 0,1-1 1 0 0,-1 1-1 0 0,0 0 6 0 0,0 0-1 0 0,0 0 1 0 0,0 0 0 0 0,0 0 0 0 0,-1-1-1 0 0,1 1 1 0 0,-1 0 0 0 0,1 0-1 0 0,-1-1 1 0 0,1 1 0 0 0,-1 0 0 0 0,0 0-1 0 0,0-1 1 0 0,0 1 0 0 0,0-1 0 0 0,0 1-1 0 0,0-1 1 0 0,0 1 0 0 0,0-1-1 0 0,-1 0 1 0 0,1 0 0 0 0,0 1 0 0 0,-1-1-1 0 0,1 0 1 0 0,-1 0 0 0 0,1 0 0 0 0,-3 0-1 0 0,2 0-12 0 0,1-1 0 0 0,-1 0 0 0 0,0 0 0 0 0,1 0 0 0 0,-1 0 0 0 0,0 0 0 0 0,1 0 0 0 0,-1 0 0 0 0,1 0 0 0 0,-1-1 0 0 0,0 1-1 0 0,1-1 1 0 0,-1 1 0 0 0,1-1 0 0 0,-1 0 0 0 0,1 1 0 0 0,-1-1 0 0 0,1 0 0 0 0,0 0 0 0 0,-1 0 0 0 0,1 0 0 0 0,0 0 0 0 0,0-1 0 0 0,0 1 0 0 0,0 0 0 0 0,0 0-1 0 0,0-1 1 0 0,0 1 0 0 0,0-1 0 0 0,-1-1 0 0 0,1 1-72 0 0,0-1-1 0 0,1 1 1 0 0,-1 0-1 0 0,0-1 1 0 0,1 1-1 0 0,-1 0 1 0 0,1-1-1 0 0,0 1 1 0 0,0-1-1 0 0,0 1 1 0 0,0-1 0 0 0,0 1-1 0 0,1-1 1 0 0,-1 1-1 0 0,1 0 1 0 0,-1-1-1 0 0,1 1 1 0 0,2-4-1 0 0,-3 5 73 0 0,1 0 0 0 0,-1-1-1 0 0,1 1 1 0 0,-1 0 0 0 0,1 0-1 0 0,0 0 1 0 0,0 0 0 0 0,0 0-1 0 0,0 0 1 0 0,0 0 0 0 0,0 0-1 0 0,0 0 1 0 0,0 0 0 0 0,0 1-1 0 0,0-1 1 0 0,0 0 0 0 0,0 1-1 0 0,1-1 1 0 0,-1 1 0 0 0,0-1-1 0 0,0 1 1 0 0,1 0 0 0 0,-1 0-1 0 0,0-1 1 0 0,1 1 0 0 0,-1 0-1 0 0,0 0 1 0 0,1 0 0 0 0,-1 0-1 0 0,0 0 1 0 0,1 1 0 0 0,-1-1-1 0 0,0 0 1 0 0,0 1 0 0 0,3 0-1 0 0,-2 0 5 0 0,-1 0 0 0 0,1 0 0 0 0,-1 1 0 0 0,1-1 0 0 0,-1 0-1 0 0,1 1 1 0 0,-1-1 0 0 0,0 1 0 0 0,1 0 0 0 0,-1-1 0 0 0,0 1-1 0 0,0 0 1 0 0,-1 0 0 0 0,1 0 0 0 0,0-1 0 0 0,0 1 0 0 0,-1 0 0 0 0,1 0-1 0 0,-1 0 1 0 0,0 0 0 0 0,1 3 0 0 0,-1-3 27 0 0,0 0 1 0 0,0-1-1 0 0,0 1 0 0 0,0 0 1 0 0,0-1-1 0 0,0 1 0 0 0,0-1 1 0 0,0 1-1 0 0,-1 0 0 0 0,1-1 1 0 0,0 1-1 0 0,-1-1 0 0 0,0 1 1 0 0,1-1-1 0 0,-1 1 1 0 0,0-1-1 0 0,0 1 0 0 0,0-1 1 0 0,0 0-1 0 0,0 1 0 0 0,0-1 1 0 0,0 0-1 0 0,0 0 0 0 0,0 0 1 0 0,-1 0-1 0 0,-1 2 0 0 0,1-3 32 0 0,1 0-1 0 0,-1 0 1 0 0,1-1-1 0 0,-1 1 1 0 0,1 0-1 0 0,-1-1 0 0 0,1 1 1 0 0,-1 0-1 0 0,1-1 1 0 0,-1 0-1 0 0,1 1 0 0 0,0-1 1 0 0,-1 0-1 0 0,1 0 1 0 0,0 0-1 0 0,0 1 0 0 0,0-1 1 0 0,0-1-1 0 0,-2 0 1 0 0,2 1-85 0 0,0 0-1 0 0,0 1 1 0 0,0-1 0 0 0,0 0 0 0 0,0 0 0 0 0,1 0-1 0 0,-1 0 1 0 0,0 0 0 0 0,0 0 0 0 0,1 0 0 0 0,-1 0 0 0 0,1-1-1 0 0,-1 1 1 0 0,1 0 0 0 0,-1 0 0 0 0,1 0 0 0 0,0-1 0 0 0,-1 1-1 0 0,1 0 1 0 0,0 0 0 0 0,0-1 0 0 0,0 1 0 0 0,0-2 0 0 0,5-1-2817 0 0</inkml:trace>
</inkml:ink>
</file>

<file path=ppt/ink/ink9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6.394"/>
    </inkml:context>
    <inkml:brush xml:id="br0">
      <inkml:brushProperty name="width" value="0.05" units="cm"/>
      <inkml:brushProperty name="height" value="0.05" units="cm"/>
    </inkml:brush>
  </inkml:definitions>
  <inkml:trace contextRef="#ctx0" brushRef="#br0">4 1 5065 0 0,'-1'0'19'0'0,"1"0"0"0"0,0 0 1 0 0,0 0-1 0 0,-1 1 0 0 0,1-1 0 0 0,0 0 0 0 0,0 0 1 0 0,0 1-1 0 0,0-1 0 0 0,-1 0 0 0 0,1 1 0 0 0,0-1 1 0 0,0 0-1 0 0,0 1 0 0 0,0-1 0 0 0,0 0 0 0 0,0 0 1 0 0,0 1-1 0 0,0-1 0 0 0,0 0 0 0 0,0 1 0 0 0,0-1 1 0 0,0 0-1 0 0,0 1 0 0 0,0-1 0 0 0,0 0 0 0 0,0 1 1 0 0,0-1-1 0 0,0 0 0 0 0,0 1 0 0 0,1-1 0 0 0,-1 0 1 0 0,0 0-1 0 0,0 1 0 0 0,11 17 297 0 0,18 14 148 0 0,-28-30-400 0 0,113 110 5110 0 0,5-6-3327 0 0,-27-18-1280 0 0,-82-77-589 0 0,0 1 0 0 0,-1 0 0 0 0,-1 0 1 0 0,0 1-1 0 0,0 0 0 0 0,7 20 0 0 0,-13-28-4 0 0,-2 0-41 0 0</inkml:trace>
</inkml:ink>
</file>

<file path=ppt/ink/ink9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6.743"/>
    </inkml:context>
    <inkml:brush xml:id="br0">
      <inkml:brushProperty name="width" value="0.05" units="cm"/>
      <inkml:brushProperty name="height" value="0.05" units="cm"/>
    </inkml:brush>
  </inkml:definitions>
  <inkml:trace contextRef="#ctx0" brushRef="#br0">304 1 10594 0 0,'-4'0'162'0'0,"0"1"0"0"0,0-1 1 0 0,0 1-1 0 0,0 0 0 0 0,0 0 0 0 0,0 1 0 0 0,0-1 0 0 0,1 1 0 0 0,-1 0 0 0 0,0 0 0 0 0,1 0 0 0 0,-4 4 0 0 0,-39 35 748 0 0,32-28-865 0 0,-16 16 86 0 0,-49 63 0 0 0,67-76-180 0 0,0 1 1 0 0,2 1-1 0 0,0 0 1 0 0,0 0-1 0 0,-11 37 1 0 0,15-33-24 0 0</inkml:trace>
</inkml:ink>
</file>

<file path=ppt/ink/ink9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7.195"/>
    </inkml:context>
    <inkml:brush xml:id="br0">
      <inkml:brushProperty name="width" value="0.05" units="cm"/>
      <inkml:brushProperty name="height" value="0.05" units="cm"/>
    </inkml:brush>
  </inkml:definitions>
  <inkml:trace contextRef="#ctx0" brushRef="#br0">21 43 2304 0 0,'1'-1'6907'0'0,"5"1"-5967"0"0,8-1 2056 0 0,-15-4 1383 0 0,0 3-4375 0 0,1 1-1 0 0,-1-1 0 0 0,1 0 0 0 0,-1 0 0 0 0,1 1 0 0 0,0-1 1 0 0,0 0-1 0 0,0 0 0 0 0,0 0 0 0 0,0 0 0 0 0,0-2 1 0 0,1 3-14 0 0,-1 0 1 0 0,1 0-1 0 0,-1 1 1 0 0,1-1 0 0 0,-1 0-1 0 0,1 1 1 0 0,-1-1 0 0 0,1 1-1 0 0,-1-1 1 0 0,1 0 0 0 0,0 1-1 0 0,0 0 1 0 0,-1-1 0 0 0,1 1-1 0 0,0-1 1 0 0,-1 1-1 0 0,1 0 1 0 0,0-1 0 0 0,0 1-1 0 0,0 0 1 0 0,0 0 0 0 0,-1 0-1 0 0,1 0 1 0 0,0 0 0 0 0,0 0-1 0 0,0 0 1 0 0,0 0 0 0 0,-1 0-1 0 0,1 0 1 0 0,0 0-1 0 0,0 0 1 0 0,0 0 0 0 0,1 1-1 0 0,-1-1 2 0 0,0 1-1 0 0,0-1 1 0 0,0 0-1 0 0,-1 0 0 0 0,1 1 1 0 0,0-1-1 0 0,0 0 1 0 0,0 1-1 0 0,0-1 0 0 0,0 1 1 0 0,-1-1-1 0 0,1 1 1 0 0,0 0-1 0 0,-1-1 0 0 0,1 1 1 0 0,0 0-1 0 0,-1-1 1 0 0,1 1-1 0 0,-1 0 0 0 0,1 0 1 0 0,-1-1-1 0 0,1 1 1 0 0,-1 0-1 0 0,1 0 0 0 0,-1 0 1 0 0,0 0-1 0 0,0 0 1 0 0,1 0-1 0 0,-1 0 0 0 0,0 0 1 0 0,0-1-1 0 0,0 1 1 0 0,0 0-1 0 0,0 0 0 0 0,0 0 1 0 0,0 0-1 0 0,0 0 1 0 0,-1 0-1 0 0,1 0 0 0 0,0 0 1 0 0,-1 1-1 0 0,0 0 6 0 0,1 0 0 0 0,-1 0 0 0 0,0 0 1 0 0,0 0-1 0 0,0 0 0 0 0,0 0 0 0 0,0 0 0 0 0,0 0 0 0 0,-1 0 0 0 0,1-1 0 0 0,-1 1 0 0 0,1-1 0 0 0,-1 1 1 0 0,0-1-1 0 0,1 1 0 0 0,-1-1 0 0 0,-2 1 0 0 0,2-1 21 0 0,-1-1 0 0 0,1 1 0 0 0,-1-1 0 0 0,1 0 0 0 0,0 0 0 0 0,-1 0 1 0 0,1 0-1 0 0,0 0 0 0 0,-1-1 0 0 0,1 1 0 0 0,0-1 0 0 0,-1 1 0 0 0,1-1 0 0 0,-2-1 0 0 0,2 2-10 0 0,1 0 0 0 0,0-1-1 0 0,0 1 1 0 0,0-1-1 0 0,1 1 1 0 0,-1-1 0 0 0,0 0-1 0 0,0 1 1 0 0,0-1-1 0 0,0 0 1 0 0,0 1 0 0 0,1-1-1 0 0,-1 0 1 0 0,0 0 0 0 0,1 0-1 0 0,-1 0 1 0 0,0 0-1 0 0,1 0 1 0 0,-1 0 0 0 0,1 0-1 0 0,0 0 1 0 0,-1 0 0 0 0,1 0-1 0 0,0 0 1 0 0,0 0-1 0 0,-1 0 1 0 0,1 0 0 0 0,0 0-1 0 0,0 0 1 0 0,0 0-1 0 0,0 0 1 0 0,1-2 0 0 0,11-6-181 0 0,-12 9 166 0 0,1 0 1 0 0,-1 0 0 0 0,1 0-1 0 0,-1-1 1 0 0,1 1-1 0 0,-1 0 1 0 0,1 0 0 0 0,-1 0-1 0 0,0 0 1 0 0,1 0 0 0 0,-1 0-1 0 0,1 0 1 0 0,-1 0 0 0 0,1 0-1 0 0,-1 0 1 0 0,1 0-1 0 0,-1 0 1 0 0,1 0 0 0 0,-1 0-1 0 0,1 0 1 0 0,-1 1 0 0 0,1-1-1 0 0,-1 0 1 0 0,1 0-1 0 0,-1 0 1 0 0,0 1 0 0 0,1-1-1 0 0,-1 0 1 0 0,1 1 0 0 0,-1 2-6 0 0,-1-3 12 0 0</inkml:trace>
</inkml:ink>
</file>

<file path=ppt/ink/ink9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7.791"/>
    </inkml:context>
    <inkml:brush xml:id="br0">
      <inkml:brushProperty name="width" value="0.05" units="cm"/>
      <inkml:brushProperty name="height" value="0.05" units="cm"/>
    </inkml:brush>
  </inkml:definitions>
  <inkml:trace contextRef="#ctx0" brushRef="#br0">37 22 2328 0 0,'-1'0'39'0'0,"1"0"-1"0"0,0-1 0 0 0,0 1 0 0 0,-1 0 0 0 0,1 0 0 0 0,0-1 0 0 0,0 1 1 0 0,-1 0-1 0 0,1-1 0 0 0,0 1 0 0 0,0 0 0 0 0,0-1 0 0 0,0 1 0 0 0,0-1 0 0 0,-1 1 1 0 0,1 0-1 0 0,0-1 0 0 0,0 1 0 0 0,0 0 0 0 0,0-1 0 0 0,0 1 0 0 0,0-1 0 0 0,0 1 1 0 0,0 0-1 0 0,0-1 0 0 0,1 1 0 0 0,-1-1 0 0 0,0 1 0 0 0,0 0 0 0 0,0-1 0 0 0,0 1 1 0 0,0 0-1 0 0,1-1 0 0 0,-1 1 0 0 0,0 0 0 0 0,0-1 0 0 0,1 1 0 0 0,-1 0 0 0 0,0 0 1 0 0,0-1-1 0 0,1 1 0 0 0,-1 0 0 0 0,0 0 0 0 0,1-1 0 0 0,-1 1 0 0 0,0 0 0 0 0,1 0 1 0 0,-1 0-1 0 0,0 0 0 0 0,1-1 0 0 0,1 0 178 0 0,1 0 0 0 0,-1 1 0 0 0,0-1 0 0 0,0 0 0 0 0,1 1 0 0 0,-1-1 0 0 0,0 1 0 0 0,4 0 0 0 0,-3 0-123 0 0,0 0-1 0 0,0 1 0 0 0,0 0 0 0 0,0 0 0 0 0,0 0 1 0 0,0 0-1 0 0,0 0 0 0 0,-1 0 0 0 0,1 1 0 0 0,4 3 1 0 0,-6-5-67 0 0,-1 0 0 0 0,1 1 0 0 0,0-1 0 0 0,-1 0 1 0 0,1 1-1 0 0,-1-1 0 0 0,1 1 0 0 0,-1-1 0 0 0,1 1 1 0 0,-1-1-1 0 0,1 1 0 0 0,-1-1 0 0 0,0 1 0 0 0,1-1 1 0 0,-1 1-1 0 0,0 0 0 0 0,1-1 0 0 0,-1 1 0 0 0,0 0 1 0 0,0-1-1 0 0,0 1 0 0 0,1 0 0 0 0,-1-1 0 0 0,0 1 0 0 0,0 0 1 0 0,0-1-1 0 0,0 1 0 0 0,0 0 0 0 0,0-1 0 0 0,0 1 1 0 0,-1 0-1 0 0,1 0 0 0 0,0-1 0 0 0,0 1 0 0 0,0-1 1 0 0,-1 1-1 0 0,1 0 0 0 0,0-1 0 0 0,-1 1 0 0 0,1-1 1 0 0,-1 1-1 0 0,1 0 0 0 0,-1-1 0 0 0,1 1 0 0 0,0-1 1 0 0,-1 0-1 0 0,0 1 0 0 0,1-1 0 0 0,-1 1 0 0 0,1-1 1 0 0,-2 1-1 0 0,0 0 267 0 0,-1 0 1 0 0,0 0 0 0 0,1 0-1 0 0,-1-1 1 0 0,0 1 0 0 0,0 0-1 0 0,1-1 1 0 0,-1 0-1 0 0,0 0 1 0 0,0 0 0 0 0,0 0-1 0 0,0 0 1 0 0,1-1-1 0 0,-1 1 1 0 0,-3-2 0 0 0,4 2-276 0 0,0 0 0 0 0,0-1 1 0 0,0 0-1 0 0,0 1 0 0 0,0-1 1 0 0,0 0-1 0 0,0 0 1 0 0,0 0-1 0 0,0 0 0 0 0,0 0 1 0 0,0-1-1 0 0,1 1 0 0 0,-1 0 1 0 0,1-1-1 0 0,-1 0 0 0 0,1 1 1 0 0,-1-1-1 0 0,1 0 1 0 0,-2-3-1 0 0,2 4-19 0 0,1 1-1 0 0,0-1 1 0 0,0 1 0 0 0,0 0 0 0 0,0-1 0 0 0,0 1-1 0 0,0-1 1 0 0,0 1 0 0 0,0-1 0 0 0,0 1-1 0 0,0-1 1 0 0,0 1 0 0 0,0-1 0 0 0,0 1 0 0 0,0-1-1 0 0,0 1 1 0 0,1-1 0 0 0,-1 1 0 0 0,0-1-1 0 0,0 1 1 0 0,1 0 0 0 0,-1-1 0 0 0,0 1 0 0 0,0-1-1 0 0,1 1 1 0 0,-1 0 0 0 0,0-1 0 0 0,1 1-1 0 0,0-1 1 0 0,16-5-194 0 0,-14 6 170 0 0,0 0-1 0 0,0 0 0 0 0,0-1 1 0 0,0 2-1 0 0,0-1 0 0 0,0 0 1 0 0,0 1-1 0 0,0-1 0 0 0,5 2 1 0 0,-8-1 23 0 0,1-1 1 0 0,0 1 0 0 0,-1-1-1 0 0,1 0 1 0 0,0 1 0 0 0,-1-1-1 0 0,1 1 1 0 0,-1 0 0 0 0,1-1-1 0 0,-1 1 1 0 0,1-1 0 0 0,-1 1-1 0 0,1 0 1 0 0,-1-1 0 0 0,1 1-1 0 0,-1 0 1 0 0,0 0 0 0 0,0-1-1 0 0,1 1 1 0 0,-1 0 0 0 0,0 0-1 0 0,0 0 1 0 0,0-1 0 0 0,0 1-1 0 0,0 0 1 0 0,0 0-1 0 0,0 0 1 0 0,0-1 0 0 0,0 1-1 0 0,0 0 1 0 0,0 0 0 0 0,0-1-1 0 0,-1 1 1 0 0,1 0 0 0 0,0 0-1 0 0,-1-1 1 0 0,1 1 0 0 0,0 0-1 0 0,-1-1 1 0 0,1 1 0 0 0,-1 0-1 0 0,1-1 1 0 0,-1 1 0 0 0,1 0-1 0 0,-1-1 1 0 0,0 1 0 0 0,1-1-1 0 0,-1 1 1 0 0,0-1 0 0 0,0 1-1 0 0,-2 1 26 0 0,1 0 0 0 0,-1 0-1 0 0,1 0 1 0 0,-1-1 0 0 0,0 1 0 0 0,0-1-1 0 0,0 0 1 0 0,0 1 0 0 0,0-1-1 0 0,0-1 1 0 0,-5 2 0 0 0,7-2-20 0 0,0 0 1 0 0,-1 1 0 0 0,1-1-1 0 0,0 0 1 0 0,0 0-1 0 0,-1 0 1 0 0,1 0-1 0 0,0-1 1 0 0,0 1 0 0 0,0 0-1 0 0,-1 0 1 0 0,1-1-1 0 0,0 1 1 0 0,0-1-1 0 0,0 1 1 0 0,0-1 0 0 0,0 1-1 0 0,0-1 1 0 0,0 0-1 0 0,0 1 1 0 0,0-1-1 0 0,0 0 1 0 0,0 0 0 0 0,0 0-1 0 0,0 0 1 0 0,1 0-1 0 0,-2-2 1 0 0,0-1-5 0 0</inkml:trace>
</inkml:ink>
</file>

<file path=ppt/ink/ink9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8.286"/>
    </inkml:context>
    <inkml:brush xml:id="br0">
      <inkml:brushProperty name="width" value="0.05" units="cm"/>
      <inkml:brushProperty name="height" value="0.05" units="cm"/>
    </inkml:brush>
  </inkml:definitions>
  <inkml:trace contextRef="#ctx0" brushRef="#br0">244 0 2304 0 0,'2'3'3216'0'0,"9"11"-2676"0"0,-5 2-123 0 0,0 0 0 0 0,-1 0-1 0 0,-1 0 1 0 0,0 0 0 0 0,-2 1 0 0 0,1-1 0 0 0,-2 1-1 0 0,0 0 1 0 0,-1 0 0 0 0,-4 24 0 0 0,0-10 334 0 0,-2-1 1 0 0,0 0 0 0 0,-3 0-1 0 0,-20 51 1 0 0,21-64-774 0 0,-1 0-1 0 0,-1-1 1 0 0,0 0-1 0 0,-1 0 1 0 0,0-1 0 0 0,-1-1-1 0 0,-1 0 1 0 0,0 0-1 0 0,-1-1 1 0 0,-1-1 0 0 0,0 0-1 0 0,0-2 1 0 0,-1 1-1 0 0,-20 8 1 0 0,13-10-5019 0 0</inkml:trace>
</inkml:ink>
</file>

<file path=ppt/ink/ink9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28.689"/>
    </inkml:context>
    <inkml:brush xml:id="br0">
      <inkml:brushProperty name="width" value="0.05" units="cm"/>
      <inkml:brushProperty name="height" value="0.05" units="cm"/>
    </inkml:brush>
  </inkml:definitions>
  <inkml:trace contextRef="#ctx0" brushRef="#br0">69 1 1840 0 0,'4'2'97'0'0,"-1"0"1"0"0,1 0-1 0 0,0 0 0 0 0,-1 0 0 0 0,1 0 0 0 0,4 1 0 0 0,11 5 530 0 0,-9-2-328 0 0,0 0-1 0 0,-1 0 1 0 0,0 1-1 0 0,0 0 0 0 0,-1 0 1 0 0,11 13-1 0 0,-17-19-220 0 0,-1 1-1 0 0,1 0 1 0 0,-1 0 0 0 0,1 0-1 0 0,-1 0 1 0 0,0 0-1 0 0,0 0 1 0 0,0 1-1 0 0,0-1 1 0 0,0 0-1 0 0,-1 1 1 0 0,1-1 0 0 0,-1 0-1 0 0,1 1 1 0 0,-1-1-1 0 0,0 1 1 0 0,0-1-1 0 0,0 1 1 0 0,0-1-1 0 0,0 0 1 0 0,-1 1 0 0 0,1-1-1 0 0,-1 1 1 0 0,1-1-1 0 0,-1 0 1 0 0,0 0-1 0 0,0 1 1 0 0,0-1-1 0 0,0 0 1 0 0,-1 0 0 0 0,1 0-1 0 0,0 0 1 0 0,-1 0-1 0 0,1 0 1 0 0,-4 2-1 0 0,-4 4 630 0 0,1 0-1 0 0,-2-1 1 0 0,1 0-1 0 0,-18 10 0 0 0,16-12-566 0 0,-1 1 0 0 0,0-2 0 0 0,0 1 0 0 0,0-2 0 0 0,0 1 0 0 0,-1-2 0 0 0,-16 2 0 0 0,16-3 8 0 0,24-2-128 0 0,22-3-225 0 0,214 6-102 0 0,-208 2 230 0 0</inkml:trace>
</inkml:ink>
</file>

<file path=ppt/ink/ink9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32.786"/>
    </inkml:context>
    <inkml:brush xml:id="br0">
      <inkml:brushProperty name="width" value="0.05" units="cm"/>
      <inkml:brushProperty name="height" value="0.05" units="cm"/>
    </inkml:brush>
  </inkml:definitions>
  <inkml:trace contextRef="#ctx0" brushRef="#br0">0 39 2304 0 0,'3'0'9511'0'0,"41"-4"-6973"0"0,6-1-1012 0 0,78-16-1 0 0,-122 20-1514 0 0,33-6-100 0 0,-39 6 86 0 0,1 1 0 0 0,0 0-1 0 0,-1 0 1 0 0,1 0 0 0 0,0 0-1 0 0,-1 0 1 0 0,1 0 0 0 0,-1 0-1 0 0,1 0 1 0 0,0 0 0 0 0,-1 1-1 0 0,1-1 1 0 0,0 0 0 0 0,-1 0-1 0 0,1 0 1 0 0,-1 1 0 0 0,1-1-1 0 0,-1 0 1 0 0,1 1 0 0 0,0-1-1 0 0,-1 0 1 0 0,1 1 0 0 0,-1-1-1 0 0,0 1 1 0 0,1-1 0 0 0,-1 1-1 0 0,1-1 1 0 0,-1 1 0 0 0,0-1-1 0 0,1 1 1 0 0,-1 0 0 0 0,0-1-1 0 0,0 1 1 0 0,1-1 0 0 0,-1 1-1 0 0,0 0 1 0 0,0-1 0 0 0,0 1-1 0 0,0-1 1 0 0,0 1 0 0 0,0 0-1 0 0,0-1 1 0 0,0 1 0 0 0,0 0-1 0 0,0-1 1 0 0,0 1 0 0 0,0 0-1 0 0,0-1 1 0 0,-1 2 0 0 0,-5 12-9 0 0</inkml:trace>
</inkml:ink>
</file>

<file path=ppt/ink/ink9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33.167"/>
    </inkml:context>
    <inkml:brush xml:id="br0">
      <inkml:brushProperty name="width" value="0.05" units="cm"/>
      <inkml:brushProperty name="height" value="0.05" units="cm"/>
    </inkml:brush>
  </inkml:definitions>
  <inkml:trace contextRef="#ctx0" brushRef="#br0">0 29 15203 0 0,'44'-11'1104'0'0,"41"1"-1436"0"0,114 2 0 0 0,-168 8 260 0 0</inkml:trace>
</inkml:ink>
</file>

<file path=ppt/ink/ink9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38.477"/>
    </inkml:context>
    <inkml:brush xml:id="br0">
      <inkml:brushProperty name="width" value="0.05" units="cm"/>
      <inkml:brushProperty name="height" value="0.05" units="cm"/>
      <inkml:brushProperty name="color" value="#E71224"/>
    </inkml:brush>
  </inkml:definitions>
  <inkml:trace contextRef="#ctx0" brushRef="#br0">200 0 13851 0 0,'-1'15'530'0'0,"-1"-1"0"0"0,0 1-1 0 0,-1 0 1 0 0,-1-1 0 0 0,0 0 0 0 0,-12 27 0 0 0,2-10 655 0 0,-2 0 1 0 0,-22 31 0 0 0,37-62-1217 0 0,6 5-160 0 0,26 15 108 0 0,41 35 1 0 0,-63-47 67 0 0,-1 0 0 0 0,0 1 0 0 0,0-1 0 0 0,0 1 0 0 0,-1 1 0 0 0,-1-1 0 0 0,0 1 0 0 0,0 1 0 0 0,6 13 0 0 0,-11-20 46 0 0,0-1 0 0 0,0 0 0 0 0,0 1 0 0 0,0-1 0 0 0,0 1 0 0 0,-1 0 0 0 0,1-1 0 0 0,-1 1 0 0 0,0-1 0 0 0,0 1 0 0 0,-1 0 0 0 0,1-1 0 0 0,-1 1 0 0 0,0-1 0 0 0,1 1 0 0 0,-2-1 0 0 0,1 1 0 0 0,0-1 0 0 0,-1 1 0 0 0,1-1 0 0 0,-1 0 0 0 0,0 0 0 0 0,0 0 0 0 0,0 0 0 0 0,-1 0 0 0 0,1-1 0 0 0,-1 1 0 0 0,1-1 0 0 0,-1 1 0 0 0,0-1 0 0 0,0 0 0 0 0,-4 2 0 0 0,0 0 43 0 0,0-1 1 0 0,0 0 0 0 0,0 0 0 0 0,0 0 0 0 0,-1-1 0 0 0,1-1-1 0 0,-1 1 1 0 0,0-1 0 0 0,1 0 0 0 0,-1-1 0 0 0,0 0-1 0 0,1 0 1 0 0,-1-1 0 0 0,-11-2 0 0 0,6 0-415 0 0,0 0 1 0 0,0-1 0 0 0,0-1-1 0 0,0 0 1 0 0,-24-15-1 0 0,14 6-7113 0 0</inkml:trace>
</inkml:ink>
</file>

<file path=ppt/ink/ink9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38.862"/>
    </inkml:context>
    <inkml:brush xml:id="br0">
      <inkml:brushProperty name="width" value="0.05" units="cm"/>
      <inkml:brushProperty name="height" value="0.05" units="cm"/>
      <inkml:brushProperty name="color" value="#E71224"/>
    </inkml:brush>
  </inkml:definitions>
  <inkml:trace contextRef="#ctx0" brushRef="#br0">0 74 5985 0 0,'15'-1'539'0'0,"-1"0"0"0"0,25-7-1 0 0,-4 1 164 0 0,249-44 2677 0 0,-251 45-3467 0 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0.768"/>
    </inkml:context>
    <inkml:brush xml:id="br0">
      <inkml:brushProperty name="width" value="0.05" units="cm"/>
      <inkml:brushProperty name="height" value="0.05" units="cm"/>
    </inkml:brush>
  </inkml:definitions>
  <inkml:trace contextRef="#ctx0" brushRef="#br0">12 72 5529 0 0,'0'0'423'0'0,"-1"0"-204"0"0,1 0-62 0 0,-1 0-1 0 0,1-1 1 0 0,-1 1 0 0 0,0 0 0 0 0,1-1 0 0 0,-1 1 0 0 0,1-1 0 0 0,-1 1 0 0 0,0 0 0 0 0,1-1-1 0 0,0 0 1 0 0,-1 1 0 0 0,1-1 0 0 0,-1 1 0 0 0,1-1 0 0 0,-1 1 0 0 0,1-1 0 0 0,0 0 0 0 0,0 1-1 0 0,-1-1 1 0 0,1 0 0 0 0,0 1 0 0 0,0-1 0 0 0,0 0 0 0 0,0 1 0 0 0,0-1 0 0 0,-1 0 0 0 0,1 1-1 0 0,1-2 1 0 0,-2 0-80 0 0,1 1-1 0 0,0-1 0 0 0,0 1 1 0 0,0-1-1 0 0,0 1 1 0 0,0-1-1 0 0,1 1 0 0 0,-1-1 1 0 0,0 1-1 0 0,1-1 0 0 0,-1 1 1 0 0,1 0-1 0 0,0-2 1 0 0,2 0-124 0 0,1 0 1 0 0,-1 0-1 0 0,1 0 1 0 0,0 1-1 0 0,0 0 1 0 0,0 0-1 0 0,0 0 1 0 0,0 0 0 0 0,0 1-1 0 0,0-1 1 0 0,9 0-1 0 0,-12 1 85 0 0,0 1 0 0 0,1 0 0 0 0,-1 0 0 0 0,0 0 0 0 0,0 0 0 0 0,1 0 0 0 0,-1 1 0 0 0,0-1 0 0 0,0 0 0 0 0,1 0 0 0 0,-1 1 0 0 0,0-1 0 0 0,0 1 0 0 0,0-1 0 0 0,0 1 0 0 0,0 0 1 0 0,0-1-1 0 0,2 2 0 0 0,-2-1 149 0 0,0 1 1 0 0,0-1-1 0 0,-1 0 1 0 0,1 1-1 0 0,0-1 1 0 0,-1 1 0 0 0,1-1-1 0 0,-1 1 1 0 0,1-1-1 0 0,-1 1 1 0 0,1-1-1 0 0,-1 1 1 0 0,0 0 0 0 0,0-1-1 0 0,0 1 1 0 0,0-1-1 0 0,0 1 1 0 0,-1 2-1 0 0,0 1 85 0 0,0 0 0 0 0,0-1 0 0 0,0 1-1 0 0,0-1 1 0 0,-1 1 0 0 0,0-1 0 0 0,0 0 0 0 0,-3 5-1 0 0,4-7-194 0 0,0 0 0 0 0,0 0-1 0 0,-1 0 1 0 0,0 0-1 0 0,1-1 1 0 0,-1 1 0 0 0,0 0-1 0 0,0-1 1 0 0,0 1-1 0 0,1-1 1 0 0,-2 0 0 0 0,1 1-1 0 0,0-1 1 0 0,0 0-1 0 0,0 0 1 0 0,-1-1 0 0 0,-2 2-1 0 0,4-2-94 0 0,-1 0 0 0 0,1-1 0 0 0,-1 1 0 0 0,1 0 0 0 0,0-1 0 0 0,-1 1 0 0 0,1-1 0 0 0,0 1 1 0 0,-1-1-1 0 0,1 0 0 0 0,0 0 0 0 0,0 1 0 0 0,0-1 0 0 0,0 0 0 0 0,0 0 0 0 0,0 0 0 0 0,0 0 0 0 0,0 0 0 0 0,0 0 0 0 0,0-1 0 0 0,0 1 0 0 0,1 0 0 0 0,-1 0 0 0 0,0-1 0 0 0,1 1 0 0 0,-1 0 0 0 0,1-1 0 0 0,-1-1 0 0 0,0 1-65 0 0,0-1-1 0 0,0 1 1 0 0,0-1-1 0 0,1 0 0 0 0,-1 0 1 0 0,1 1-1 0 0,0-1 1 0 0,-1 0-1 0 0,1 0 0 0 0,0 1 1 0 0,1-1-1 0 0,-1 0 1 0 0,1-4-1 0 0,1 3 51 0 0,1 1-1 0 0,-1 0 0 0 0,1-1 1 0 0,0 1-1 0 0,-1 1 0 0 0,1-1 1 0 0,1 0-1 0 0,-1 1 0 0 0,0-1 1 0 0,1 1-1 0 0,6-4 1 0 0,-8 5 16 0 0,0 0 0 0 0,0 0 0 0 0,1 0 1 0 0,-1 0-1 0 0,1 0 0 0 0,-1 1 0 0 0,0-1 1 0 0,1 1-1 0 0,-1-1 0 0 0,1 1 1 0 0,-1 0-1 0 0,1 0 0 0 0,-1 0 0 0 0,1 0 1 0 0,-1 1-1 0 0,1-1 0 0 0,-1 1 0 0 0,1-1 1 0 0,-1 1-1 0 0,4 1 0 0 0,-5-1 31 0 0,0 0-1 0 0,0 0 1 0 0,1 0-1 0 0,-1 0 1 0 0,0 0 0 0 0,0 0-1 0 0,0 1 1 0 0,0-1-1 0 0,0 0 1 0 0,0 0-1 0 0,0 1 1 0 0,-1-1-1 0 0,1 1 1 0 0,0-1-1 0 0,-1 1 1 0 0,1-1-1 0 0,-1 1 1 0 0,0-1 0 0 0,1 1-1 0 0,-1-1 1 0 0,0 1-1 0 0,0-1 1 0 0,0 1-1 0 0,0-1 1 0 0,0 1-1 0 0,0 0 1 0 0,-1-1-1 0 0,0 3 1 0 0,1-2 64 0 0,-1 0 0 0 0,1 0 0 0 0,-1 0 0 0 0,0 0 0 0 0,0-1 0 0 0,0 1 0 0 0,0 0 0 0 0,0-1 0 0 0,0 1 0 0 0,0 0 1 0 0,-1-1-1 0 0,1 0 0 0 0,-1 1 0 0 0,1-1 0 0 0,-1 0 0 0 0,1 0 0 0 0,-1 1 0 0 0,0-1 0 0 0,1 0 0 0 0,-1-1 0 0 0,-4 2 0 0 0,4-1-17 0 0,0-1-1 0 0,-1 0 1 0 0,1 0-1 0 0,0 0 1 0 0,0 0-1 0 0,-1-1 1 0 0,1 1 0 0 0,0 0-1 0 0,0-1 1 0 0,-1 0-1 0 0,1 1 1 0 0,0-1-1 0 0,-2-2 1 0 0,2 3-146 0 0,1-1 1 0 0,0 1-1 0 0,0-1 0 0 0,-1 0 0 0 0,1 0 1 0 0,0 0-1 0 0,0 0 0 0 0,0 1 1 0 0,0-1-1 0 0,0-1 0 0 0,0 1 1 0 0,0 0-1 0 0,1 0 0 0 0,-1 0 0 0 0,0 0 1 0 0,0-1-1 0 0,1 1 0 0 0,-1 0 1 0 0,1 0-1 0 0,-1-1 0 0 0,1 1 1 0 0,-1-3-1 0 0,2 3 58 0 0,-1-1 0 0 0,1 1 0 0 0,0 0 1 0 0,-1 0-1 0 0,1-1 0 0 0,0 1 0 0 0,0 0 0 0 0,0 0 1 0 0,-1 0-1 0 0,1 0 0 0 0,1 0 0 0 0,-1 0 0 0 0,0 0 1 0 0,0 0-1 0 0,0 0 0 0 0,0 0 0 0 0,1 1 0 0 0,-1-1 0 0 0,0 0 1 0 0,0 1-1 0 0,1-1 0 0 0,-1 1 0 0 0,1 0 0 0 0,1-1 1 0 0,-1 0 11 0 0,-1 1-1 0 0,0-1 1 0 0,1 1 0 0 0,-1 0 0 0 0,0-1 0 0 0,1 1 0 0 0,-1 0 0 0 0,1 0 0 0 0,-1 0-1 0 0,1 0 1 0 0,-1 0 0 0 0,0 0 0 0 0,1 1 0 0 0,-1-1 0 0 0,1 0 0 0 0,-1 1 0 0 0,0-1-1 0 0,1 1 1 0 0,-1-1 0 0 0,0 1 0 0 0,1-1 0 0 0,-1 1 0 0 0,0 0 0 0 0,2 1 0 0 0,-2 0 40 0 0,0 0-1 0 0,-1-1 1 0 0,1 1 0 0 0,-1 0 0 0 0,1-1 0 0 0,-1 1 0 0 0,0 0 0 0 0,1 0 0 0 0,-1-1 0 0 0,0 1 0 0 0,0 0 0 0 0,0 0 0 0 0,0-1 0 0 0,-1 1-1 0 0,1 0 1 0 0,0 0 0 0 0,-1-1 0 0 0,1 1 0 0 0,-1 0 0 0 0,0-1 0 0 0,1 1 0 0 0,-1 0 0 0 0,0-1 0 0 0,0 1 0 0 0,0-1 0 0 0,0 0 0 0 0,0 1-1 0 0,-1-1 1 0 0,1 0 0 0 0,0 0 0 0 0,-1 1 0 0 0,1-1 0 0 0,-3 1 0 0 0,3-1-37 0 0,-1 0-1 0 0,1 0 1 0 0,0-1 0 0 0,0 1-1 0 0,0-1 1 0 0,-1 1 0 0 0,1-1-1 0 0,0 0 1 0 0,-1 1 0 0 0,1-1-1 0 0,0 0 1 0 0,-1 0 0 0 0,1 0-1 0 0,0 0 1 0 0,-1 0 0 0 0,1 0-1 0 0,0 0 1 0 0,-1-1 0 0 0,1 1 0 0 0,0 0-1 0 0,-1-1 1 0 0,1 1 0 0 0,0-1-1 0 0,0 1 1 0 0,0-1 0 0 0,-1 0-1 0 0,1 1 1 0 0,0-1 0 0 0,0 0-1 0 0,0 0 1 0 0,0 0 0 0 0,0 0-1 0 0,0 0 1 0 0,1 0 0 0 0,-1 0-1 0 0,0 0 1 0 0,0 0 0 0 0,1 0-1 0 0,-1-1 1 0 0,1 1 0 0 0,-1 0-1 0 0,1 0 1 0 0,-1-1 0 0 0,1 1-1 0 0,0 0 1 0 0,-1-2 0 0 0,1 2-14 0 0,0 0 0 0 0,-1 1 0 0 0,1-1 1 0 0,0 0-1 0 0,0 0 0 0 0,0 1 0 0 0,-1-1 1 0 0,1 0-1 0 0,0 0 0 0 0,0 0 0 0 0,0 1 0 0 0,0-1 1 0 0,1 0-1 0 0,-1 0 0 0 0,0 0 0 0 0,0 1 1 0 0,0-1-1 0 0,1 0 0 0 0,-1 1 0 0 0,0-1 0 0 0,1 0 1 0 0,-1 0-1 0 0,0 1 0 0 0,1-1 0 0 0,-1 0 1 0 0,1 1-1 0 0,-1-1 0 0 0,1 1 0 0 0,0-1 1 0 0,-1 1-1 0 0,1-1 0 0 0,-1 1 0 0 0,1-1 0 0 0,0 1 1 0 0,-1 0-1 0 0,1-1 0 0 0,0 1 0 0 0,1-1 1 0 0,1 1-38 0 0,1-1 1 0 0,-1 0 0 0 0,1 1 0 0 0,-1 0 0 0 0,1 0 0 0 0,-1 0 0 0 0,5 1 0 0 0,-3-1 51 0 0</inkml:trace>
</inkml:ink>
</file>

<file path=ppt/ink/ink9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39.944"/>
    </inkml:context>
    <inkml:brush xml:id="br0">
      <inkml:brushProperty name="width" value="0.05" units="cm"/>
      <inkml:brushProperty name="height" value="0.05" units="cm"/>
      <inkml:brushProperty name="color" value="#E71224"/>
    </inkml:brush>
  </inkml:definitions>
  <inkml:trace contextRef="#ctx0" brushRef="#br0">245 1 11979 0 0,'-14'3'5925'0'0,"-5"12"-4409"0"0,-7 16-1364 0 0,2 2 0 0 0,2 0 0 0 0,-30 59 0 0 0,33-57-202 0 0,2 1-1 0 0,-17 48 0 0 0,30-72 39 0 0,0 1-1 0 0,1-1 0 0 0,1 1 1 0 0,0 0-1 0 0,0 0 0 0 0,1-1 1 0 0,1 1-1 0 0,0 0 0 0 0,1 0 1 0 0,1 0-1 0 0,2 13 0 0 0,-2-20 19 0 0,0-1 0 0 0,0 1 0 0 0,1-1 0 0 0,0 1 0 0 0,0-1 0 0 0,0 0 0 0 0,0 0 0 0 0,1 0 0 0 0,0-1 0 0 0,0 1 0 0 0,0-1 0 0 0,0 0 0 0 0,1 0 0 0 0,0 0 0 0 0,5 3-1 0 0,-2-3 15 0 0,-1 0 0 0 0,1 0-1 0 0,0 0 1 0 0,1-1-1 0 0,-1 0 1 0 0,0-1-1 0 0,1 0 1 0 0,0 0-1 0 0,-1-1 1 0 0,10 1-1 0 0,-11-2-1 0 0,0 0-1 0 0,0 0 1 0 0,0-1-1 0 0,0 0 1 0 0,0 0-1 0 0,0-1 1 0 0,0 0-1 0 0,-1 0 1 0 0,1 0 0 0 0,-1-1-1 0 0,1 0 1 0 0,8-5-1 0 0,-11 5-10 0 0,0 0 0 0 0,0-1 0 0 0,-1 1 0 0 0,1-1 0 0 0,-1 1 0 0 0,0-1 1 0 0,0 0-1 0 0,0-1 0 0 0,0 1 0 0 0,0 0 0 0 0,-1-1 0 0 0,0 1 0 0 0,0-1 0 0 0,0 0 0 0 0,-1 0 0 0 0,0 0 0 0 0,0 0 0 0 0,1-7 0 0 0,-2 9 39 0 0,1 0 1 0 0,-1 0-1 0 0,0 0 0 0 0,0 0 0 0 0,-1 0 0 0 0,1 0 0 0 0,-1 0 0 0 0,1 0 0 0 0,-1 0 0 0 0,0 0 1 0 0,0 0-1 0 0,0 1 0 0 0,0-1 0 0 0,-1 0 0 0 0,1 1 0 0 0,-1-1 0 0 0,-3-3 0 0 0,2 3 68 0 0,-1-1 0 0 0,1 1-1 0 0,-1 0 1 0 0,0 0-1 0 0,0 1 1 0 0,0-1 0 0 0,-1 1-1 0 0,1 0 1 0 0,0 0-1 0 0,-6-1 1 0 0,-3-1 120 0 0,-1 1-1 0 0,1 1 1 0 0,-1 0-1 0 0,1 0 0 0 0,-1 2 1 0 0,-25 1-1 0 0,25 1-250 0 0,0 0-1 0 0,0 0 1 0 0,0 2-1 0 0,-24 8 0 0 0,14-2-239 0 0</inkml:trace>
</inkml:ink>
</file>

<file path=ppt/ink/ink9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6:41.135"/>
    </inkml:context>
    <inkml:brush xml:id="br0">
      <inkml:brushProperty name="width" value="0.05" units="cm"/>
      <inkml:brushProperty name="height" value="0.05" units="cm"/>
      <inkml:brushProperty name="color" value="#E71224"/>
    </inkml:brush>
  </inkml:definitions>
  <inkml:trace contextRef="#ctx0" brushRef="#br0">384 1 12443 0 0,'0'0'1356'0'0,"-7"19"1594"0"0,-58 195-1288 0 0,24-86-1693 0 0,40-127 31 0 0,1 0 0 0 0,-1 0 1 0 0,1 0-1 0 0,0 1 0 0 0,0-1 0 0 0,0 0 1 0 0,-1 0-1 0 0,1 0 0 0 0,0 0 0 0 0,0 1 0 0 0,0-1 1 0 0,1 0-1 0 0,-1 0 0 0 0,0 0 0 0 0,0 1 1 0 0,1-1-1 0 0,-1 0 0 0 0,0 0 0 0 0,1 0 1 0 0,0 1-1 0 0,1 0-5 0 0,0 0 1 0 0,-1-1-1 0 0,1 1 1 0 0,0-1-1 0 0,0 0 0 0 0,0 1 1 0 0,0-1-1 0 0,3 1 1 0 0,9 5-112 0 0,-1 2 105 0 0,1 0 1 0 0,-1 0 0 0 0,0 2-1 0 0,-1-1 1 0 0,0 2-1 0 0,-1-1 1 0 0,-1 2-1 0 0,1-1 1 0 0,-2 2-1 0 0,0-1 1 0 0,0 1-1 0 0,9 23 1 0 0,-17-33 26 0 0,1 0 0 0 0,-1-1-1 0 0,0 1 1 0 0,0 0 0 0 0,0 0 0 0 0,-1 0 0 0 0,1 0 0 0 0,-1 0 0 0 0,0 0-1 0 0,-1 0 1 0 0,1 1 0 0 0,0-1 0 0 0,-1 0 0 0 0,0-1 0 0 0,0 1 0 0 0,0 0-1 0 0,-1 0 1 0 0,1 0 0 0 0,-5 7 0 0 0,3-7 174 0 0,-1 0 0 0 0,0 0 0 0 0,0 0 1 0 0,0 0-1 0 0,0 0 0 0 0,-1-1 0 0 0,1 0 0 0 0,-1 0 0 0 0,0 0 1 0 0,0 0-1 0 0,0-1 0 0 0,0 0 0 0 0,-11 3 0 0 0,2 0 6 0 0,-1-2 0 0 0,0 0 0 0 0,0-1 0 0 0,0 0 0 0 0,0-1 0 0 0,0-1 0 0 0,0 0 0 0 0,-1-1 0 0 0,1 0 0 0 0,0-2 0 0 0,1 0 0 0 0,-16-5 0 0 0,20 5-266 0 0,0-1 1 0 0,1 0 0 0 0,0-1 0 0 0,-1 0 0 0 0,2-1 0 0 0,-1 1 0 0 0,1-2-1 0 0,-1 1 1 0 0,2-1 0 0 0,-1-1 0 0 0,1 1 0 0 0,0-1 0 0 0,1 0 0 0 0,0-1-1 0 0,0 0 1 0 0,1 0 0 0 0,0 0 0 0 0,-5-11 0 0 0,6 7-279 0 0,-1 0 1 0 0,2 0-1 0 0,-1 0 1 0 0,0-14 0 0 0,2 14-970 0 0,2 1 0 0 0,-1-1 1 0 0,2 0-1 0 0,0 1 1 0 0,0 0-1 0 0,1-1 1 0 0,5-19-1 0 0,-4 23 362 0 0,1 0-1 0 0,0-1 1 0 0,0 1 0 0 0,1 1-1 0 0,0-1 1 0 0,0 1 0 0 0,1-1-1 0 0,0 2 1 0 0,13-14 0 0 0,-11 14 955 0 0,-1 1 1 0 0,1 0-1 0 0,0 1 1 0 0,0 0-1 0 0,0 0 1 0 0,16-6-1 0 0,-5 5 435 0 0,0 1 0 0 0,1 1 0 0 0,0 1 0 0 0,0 1 0 0 0,0 1 0 0 0,0 0 0 0 0,25 3 0 0 0,16-1 225 0 0,159-12-476 0 0,-152 3-184 0 0</inkml:trace>
</inkml:ink>
</file>

<file path=ppt/ink/ink9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6.341"/>
    </inkml:context>
    <inkml:brush xml:id="br0">
      <inkml:brushProperty name="width" value="0.05" units="cm"/>
      <inkml:brushProperty name="height" value="0.05" units="cm"/>
      <inkml:brushProperty name="color" value="#E71224"/>
    </inkml:brush>
  </inkml:definitions>
  <inkml:trace contextRef="#ctx0" brushRef="#br0">306 1 6913 0 0,'-2'4'14869'0'0,"-201"187"-13821"0"0,186-174-1065 0 0,-29 36 0 0 0,41-46 5 0 0,1-1 0 0 0,0 1 0 0 0,0 0 0 0 0,0 0 0 0 0,1 0 0 0 0,0 0 1 0 0,0 1-1 0 0,0-1 0 0 0,-1 14 0 0 0,4-19 7 0 0,0 0 0 0 0,0 0 0 0 0,0 0-1 0 0,0 0 1 0 0,1 0 0 0 0,-1 0 0 0 0,1-1 0 0 0,-1 1 0 0 0,1 0 0 0 0,0 0 0 0 0,0 0 0 0 0,0-1 0 0 0,0 1-1 0 0,0 0 1 0 0,0-1 0 0 0,0 1 0 0 0,0-1 0 0 0,1 1 0 0 0,-1-1 0 0 0,0 0 0 0 0,1 0 0 0 0,0 1 0 0 0,-1-1-1 0 0,1 0 1 0 0,0 0 0 0 0,-1 0 0 0 0,3 0 0 0 0,8 4-16 0 0,-1-1-1 0 0,1 0 0 0 0,16 3 1 0 0,-7-2 42 0 0,-16-4-22 0 0,87 22 4 0 0,-79-20-7 0 0,0-1 0 0 0,0-1 1 0 0,0 0-1 0 0,0-1 0 0 0,16-2 1 0 0,-23 0-98 0 0,4-1-3814 0 0</inkml:trace>
</inkml:ink>
</file>

<file path=ppt/ink/ink9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6.695"/>
    </inkml:context>
    <inkml:brush xml:id="br0">
      <inkml:brushProperty name="width" value="0.05" units="cm"/>
      <inkml:brushProperty name="height" value="0.05" units="cm"/>
      <inkml:brushProperty name="color" value="#E71224"/>
    </inkml:brush>
  </inkml:definitions>
  <inkml:trace contextRef="#ctx0" brushRef="#br0">108 5 6449 0 0,'-6'-4'12767'0'0,"4"15"-13583"0"0,-34 153 1764 0 0,11-59-12 0 0,-13 128 1 0 0,37-226-2356 0 0</inkml:trace>
</inkml:ink>
</file>

<file path=ppt/ink/ink9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7.043"/>
    </inkml:context>
    <inkml:brush xml:id="br0">
      <inkml:brushProperty name="width" value="0.05" units="cm"/>
      <inkml:brushProperty name="height" value="0.05" units="cm"/>
      <inkml:brushProperty name="color" value="#E71224"/>
    </inkml:brush>
  </inkml:definitions>
  <inkml:trace contextRef="#ctx0" brushRef="#br0">0 1 920 0 0,'3'9'11616'0'0,"-1"0"-5564"0"0,0 0-4016 0 0,-1 4-4256 0 0,1 5 2507 0 0,-1-9-438 0 0</inkml:trace>
</inkml:ink>
</file>

<file path=ppt/ink/ink9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7.654"/>
    </inkml:context>
    <inkml:brush xml:id="br0">
      <inkml:brushProperty name="width" value="0.05" units="cm"/>
      <inkml:brushProperty name="height" value="0.05" units="cm"/>
      <inkml:brushProperty name="color" value="#E71224"/>
    </inkml:brush>
  </inkml:definitions>
  <inkml:trace contextRef="#ctx0" brushRef="#br0">28 0 3225 0 0,'-2'10'13253'0'0,"-3"8"-8925"0"0,-12 46-4982 0 0,15-52 638 0 0,1-1 0 0 0,0 1 0 0 0,1 0-1 0 0,1-1 1 0 0,0 1 0 0 0,0-1 0 0 0,1 1 0 0 0,4 14-1 0 0,-4-21-1 0 0,0 0-1 0 0,-1-1 0 0 0,2 1 0 0 0,-1-1 1 0 0,1 1-1 0 0,-1-1 0 0 0,1 0 0 0 0,0 0 0 0 0,6 6 1 0 0,-6-8 9 0 0,-1 0 0 0 0,1 0 0 0 0,0 0 1 0 0,-1 0-1 0 0,1 0 0 0 0,0-1 0 0 0,0 1 1 0 0,1-1-1 0 0,-1 0 0 0 0,0 0 1 0 0,0 0-1 0 0,1-1 0 0 0,-1 1 0 0 0,0-1 1 0 0,7 1-1 0 0,-7-2 9 0 0,0 1 0 0 0,0-1 0 0 0,1 0 0 0 0,-1 0 1 0 0,0 0-1 0 0,0 0 0 0 0,0 0 0 0 0,0-1 0 0 0,0 1 0 0 0,0-1 0 0 0,0 0 0 0 0,0 0 1 0 0,-1 0-1 0 0,1 0 0 0 0,-1-1 0 0 0,0 1 0 0 0,1-1 0 0 0,-1 1 0 0 0,0-1 0 0 0,0 0 1 0 0,-1 0-1 0 0,1 0 0 0 0,-1 0 0 0 0,1 0 0 0 0,0-3 0 0 0,1-2 5 0 0,0 0 0 0 0,0 0 0 0 0,-1 0 0 0 0,-1 0 0 0 0,1-1-1 0 0,-1 1 1 0 0,0 0 0 0 0,-1-1 0 0 0,-1-8 0 0 0,0 8 86 0 0,0 1 1 0 0,-1-1-1 0 0,0 1 1 0 0,0 0-1 0 0,-1 0 1 0 0,0 0-1 0 0,-7-13 0 0 0,8 18-86 0 0,1 1-1 0 0,-1-1 0 0 0,0 1 0 0 0,0 0 0 0 0,0-1 0 0 0,0 1 0 0 0,0 0 0 0 0,0 0 1 0 0,-1 0-1 0 0,1 1 0 0 0,-1-1 0 0 0,1 0 0 0 0,-1 1 0 0 0,1 0 0 0 0,-1 0 0 0 0,0 0 1 0 0,0 0-1 0 0,0 0 0 0 0,0 0 0 0 0,0 1 0 0 0,0-1 0 0 0,0 1 0 0 0,0 0 0 0 0,0 0 1 0 0,-4 0-1 0 0,1 2-4949 0 0</inkml:trace>
</inkml:ink>
</file>

<file path=ppt/ink/ink9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8.186"/>
    </inkml:context>
    <inkml:brush xml:id="br0">
      <inkml:brushProperty name="width" value="0.05" units="cm"/>
      <inkml:brushProperty name="height" value="0.05" units="cm"/>
      <inkml:brushProperty name="color" value="#E71224"/>
    </inkml:brush>
  </inkml:definitions>
  <inkml:trace contextRef="#ctx0" brushRef="#br0">132 1 12443 0 0,'26'11'823'0'0,"-18"-9"-926"0"0,1 2 38 0 0,-1 1 0 0 0,1-1 0 0 0,-1 1-1 0 0,0 1 1 0 0,-1-1 0 0 0,1 1 0 0 0,-1 1 0 0 0,0-1 0 0 0,10 14 0 0 0,-15-17 119 0 0,0-1 0 0 0,0 1-1 0 0,0 0 1 0 0,-1 0 0 0 0,1 0 0 0 0,-1 0 0 0 0,0 1 0 0 0,0-1 0 0 0,0 0-1 0 0,0 0 1 0 0,-1 1 0 0 0,1-1 0 0 0,-1 0 0 0 0,0 1 0 0 0,0-1 0 0 0,0 0-1 0 0,0 1 1 0 0,0-1 0 0 0,-1 0 0 0 0,0 1 0 0 0,0-1 0 0 0,0 0-1 0 0,0 0 1 0 0,0 1 0 0 0,0-1 0 0 0,-1 0 0 0 0,0 0 0 0 0,1-1 0 0 0,-1 1-1 0 0,0 0 1 0 0,-3 2 0 0 0,-2 3 295 0 0,0-1 0 0 0,-1 0 0 0 0,1 0 0 0 0,-2 0 1 0 0,1-1-1 0 0,-1-1 0 0 0,-18 10 0 0 0,0-3-27 0 0,-41 11 1 0 0,-5 1-40 0 0,114-24-771 0 0,67-21-609 0 0,-83 14-4736 0 0</inkml:trace>
</inkml:ink>
</file>

<file path=ppt/ink/ink9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8.539"/>
    </inkml:context>
    <inkml:brush xml:id="br0">
      <inkml:brushProperty name="width" value="0.05" units="cm"/>
      <inkml:brushProperty name="height" value="0.05" units="cm"/>
      <inkml:brushProperty name="color" value="#E71224"/>
    </inkml:brush>
  </inkml:definitions>
  <inkml:trace contextRef="#ctx0" brushRef="#br0">317 5 12899 0 0,'-2'-1'425'0'0,"0"0"1"0"0,0 1 0 0 0,1-1 0 0 0,-1 1-1 0 0,0-1 1 0 0,0 1 0 0 0,0 0-1 0 0,0-1 1 0 0,0 1 0 0 0,1 0-1 0 0,-1 0 1 0 0,0 1 0 0 0,-3-1 0 0 0,2 1-159 0 0,-1 0 0 0 0,1 0 0 0 0,0 1 0 0 0,0-1 0 0 0,-1 1 1 0 0,-4 2-1 0 0,-1 4-334 0 0,-1 0 1 0 0,1 0-1 0 0,-9 10 0 0 0,14-14 241 0 0,-53 53-204 0 0,26-27-13 0 0,0 1 0 0 0,-45 62-1 0 0,74-90 37 0 0,1-1-1 0 0,-1 0 0 0 0,1 1 0 0 0,-1-1 1 0 0,1 1-1 0 0,0-1 0 0 0,0 1 1 0 0,0 0-1 0 0,1-1 0 0 0,-1 1 0 0 0,1 0 1 0 0,-1 0-1 0 0,1 0 0 0 0,0-1 0 0 0,0 5 1 0 0,1-5 0 0 0,-1 0 1 0 0,1-1 0 0 0,0 1 0 0 0,0 0-1 0 0,0-1 1 0 0,0 1 0 0 0,0 0 0 0 0,0-1 0 0 0,0 1-1 0 0,0-1 1 0 0,1 0 0 0 0,-1 1 0 0 0,0-1-1 0 0,1 0 1 0 0,0 0 0 0 0,-1 0 0 0 0,1 0-1 0 0,-1 0 1 0 0,1 0 0 0 0,0 0 0 0 0,0-1-1 0 0,0 1 1 0 0,2 0 0 0 0,12 3-14 0 0,0 0 0 0 0,0-1 0 0 0,1-1 0 0 0,-1 0 0 0 0,21-1 0 0 0,83-9-75 0 0,-99 7-31 0 0,36-6-1168 0 0,-53 6 1058 0 0,0 1 0 0 0,0-1 0 0 0,0-1-1 0 0,0 1 1 0 0,-1 0 0 0 0,1-1 0 0 0,0 0 0 0 0,-1 0-1 0 0,1 0 1 0 0,5-5 0 0 0</inkml:trace>
</inkml:ink>
</file>

<file path=ppt/ink/ink9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7:18.903"/>
    </inkml:context>
    <inkml:brush xml:id="br0">
      <inkml:brushProperty name="width" value="0.05" units="cm"/>
      <inkml:brushProperty name="height" value="0.05" units="cm"/>
      <inkml:brushProperty name="color" value="#E71224"/>
    </inkml:brush>
  </inkml:definitions>
  <inkml:trace contextRef="#ctx0" brushRef="#br0">180 44 7370 0 0,'-7'-24'2923'0'0,"7"23"-2192"0"0,-1-1 0 0 0,0 1 0 0 0,1-1-1 0 0,-1 1 1 0 0,0-1 0 0 0,0 1 0 0 0,0 0 0 0 0,0-1-1 0 0,0 1 1 0 0,0 0 0 0 0,0 0 0 0 0,-2-2 0 0 0,1 5-496 0 0,1 0 0 0 0,0 0 0 0 0,-1 0 0 0 0,1 0 0 0 0,0 0 0 0 0,0 0 1 0 0,1 0-1 0 0,-1 0 0 0 0,0 0 0 0 0,0 4 0 0 0,0-4-86 0 0,-31 110-57 0 0,4 1 0 0 0,-18 163 0 0 0,44-258-181 0 0,-1-1-1 0 0,0 0 1 0 0,-1 0-1 0 0,-1-1 1 0 0,-12 26 0 0 0,11-28-415 0 0</inkml:trace>
</inkml:ink>
</file>

<file path=ppt/ink/ink9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17.467"/>
    </inkml:context>
    <inkml:brush xml:id="br0">
      <inkml:brushProperty name="width" value="0.05" units="cm"/>
      <inkml:brushProperty name="height" value="0.05" units="cm"/>
    </inkml:brush>
  </inkml:definitions>
  <inkml:trace contextRef="#ctx0" brushRef="#br0">149 10 6913 0 0,'0'0'25'0'0,"0"0"0"0"0,0 0 0 0 0,0-1 0 0 0,0 1 0 0 0,0 0 0 0 0,0 0 0 0 0,0 0 0 0 0,0 0 0 0 0,0 0 0 0 0,0 0 0 0 0,0 0 0 0 0,0 0 0 0 0,0 0 0 0 0,0 0-1 0 0,0-1 1 0 0,0 1 0 0 0,0 0 0 0 0,0 0 0 0 0,0 0 0 0 0,0 0 0 0 0,0 0 0 0 0,0 0 0 0 0,0 0 0 0 0,0 0 0 0 0,0 0 0 0 0,0 0 0 0 0,0 0 0 0 0,0 0 0 0 0,0 0 0 0 0,-1-1-1 0 0,1 1 1 0 0,0 0 0 0 0,0 0 0 0 0,0 0 0 0 0,0 0 0 0 0,0 0 0 0 0,0 0 0 0 0,0 0 0 0 0,0 0 0 0 0,0 0 0 0 0,0 0 0 0 0,0 0 0 0 0,0 0 0 0 0,-1 0 0 0 0,1 0-1 0 0,0 0 1 0 0,0 0 0 0 0,0 0 0 0 0,0 0 0 0 0,0 0 0 0 0,0 0 0 0 0,0 0 0 0 0,0 0 0 0 0,0 0 0 0 0,0 0 0 0 0,0 0 0 0 0,-1 0 0 0 0,1 0 0 0 0,0 0 0 0 0,0 0 14 0 0,0 0 0 0 0,0 0 0 0 0,1 0 0 0 0,-1 0 0 0 0,0 0 0 0 0,0 0 0 0 0,0 0 0 0 0,0 0 0 0 0,0 0 0 0 0,0 0 0 0 0,0-1 0 0 0,0 1 0 0 0,0 0 0 0 0,0 0 0 0 0,0 0 0 0 0,0 0 0 0 0,0 0 0 0 0,0 0 0 0 0,0 0 1 0 0,0 0-1 0 0,0-1 0 0 0,0 1 0 0 0,0 0 0 0 0,0 0 0 0 0,0 0 0 0 0,0 0 0 0 0,0 0 0 0 0,0 0 0 0 0,0 0 0 0 0,0-1 0 0 0,0 1 0 0 0,0 0 0 0 0,0 0 0 0 0,0 0 0 0 0,0 0 0 0 0,0 0 0 0 0,0 0 0 0 0,0 0 0 0 0,0 0 0 0 0,0 0 1 0 0,0-1-1 0 0,0 1 0 0 0,-1 0 0 0 0,1 0 0 0 0,0 0 0 0 0,0 0 0 0 0,0 0 0 0 0,0 0 0 0 0,0 0 0 0 0,0 0 0 0 0,0 0 0 0 0,0 0 0 0 0,-1 0 0 0 0,1 0 0 0 0,0 0 0 0 0,0 0 0 0 0,0 0 0 0 0,0 0 0 0 0,-34-3 5206 0 0,-77 3-3769 0 0,236 0-787 0 0,-94 0 344 0 0,-30 4-554 0 0,8 370 1602 0 0,-1-37-2032 0 0,-8-328-49 0 0,1 1 0 0 0,-1 1 0 0 0,0-1 0 0 0,-2 18 0 0 0,-1-33-671 0 0,-4-9-4661 0 0,3-3-1444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3.129"/>
    </inkml:context>
    <inkml:brush xml:id="br0">
      <inkml:brushProperty name="width" value="0.05" units="cm"/>
      <inkml:brushProperty name="height" value="0.05" units="cm"/>
    </inkml:brush>
  </inkml:definitions>
  <inkml:trace contextRef="#ctx0" brushRef="#br0">1 69 7834 0 0,'0'0'2404'0'0,"9"-5"4519"0"0,29-4-6524 0 0,1 1 0 0 0,61-3 0 0 0,-58 7-371 0 0,0-1 1 0 0,60-15 0 0 0,-92 17-44 0 0,0-1-58 0 0</inkml:trace>
</inkml:ink>
</file>

<file path=ppt/ink/ink9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17.973"/>
    </inkml:context>
    <inkml:brush xml:id="br0">
      <inkml:brushProperty name="width" value="0.05" units="cm"/>
      <inkml:brushProperty name="height" value="0.05" units="cm"/>
    </inkml:brush>
  </inkml:definitions>
  <inkml:trace contextRef="#ctx0" brushRef="#br0">34 196 5529 0 0,'0'-3'50'0'0,"0"1"-1"0"0,-1-1 0 0 0,1 1 1 0 0,1-1-1 0 0,-1 1 1 0 0,0-1-1 0 0,0 1 0 0 0,1 0 1 0 0,-1-1-1 0 0,1 1 1 0 0,0-1-1 0 0,0 1 0 0 0,0 0 1 0 0,0 0-1 0 0,0-1 1 0 0,1 1-1 0 0,-1 0 1 0 0,0 0-1 0 0,4-3 0 0 0,5-6 197 0 0,0 0-1 0 0,11-10 1 0 0,-13 14-32 0 0,3-3 195 0 0,1 0-1 0 0,0 1 0 0 0,1 0 1 0 0,0 1-1 0 0,0 0 1 0 0,0 1-1 0 0,1 0 0 0 0,0 1 1 0 0,1 1-1 0 0,-1 1 0 0 0,22-5 1 0 0,-27 8-175 0 0,0 0 0 0 0,-1 0 0 0 0,1 1 0 0 0,0 0 1 0 0,-1 0-1 0 0,1 1 0 0 0,0 0 0 0 0,-1 1 0 0 0,1 0 0 0 0,-1 0 0 0 0,1 1 0 0 0,-1 0 1 0 0,0 1-1 0 0,0 0 0 0 0,-1 0 0 0 0,1 0 0 0 0,-1 1 0 0 0,0 0 0 0 0,0 0 0 0 0,0 1 1 0 0,7 8-1 0 0,-6-5-115 0 0,-1 0 1 0 0,0 0 0 0 0,0 0-1 0 0,-1 0 1 0 0,-1 1-1 0 0,1 0 1 0 0,-2 1-1 0 0,1-1 1 0 0,-1 1 0 0 0,-1 0-1 0 0,0 0 1 0 0,-1 0-1 0 0,0 0 1 0 0,0 0 0 0 0,-1 0-1 0 0,-1 16 1 0 0,-1-15-44 0 0,0 1 1 0 0,-1-1-1 0 0,-1 1 1 0 0,0-1 0 0 0,-1 0-1 0 0,0 0 1 0 0,-1 0 0 0 0,0-1-1 0 0,-1 0 1 0 0,0 0-1 0 0,0 0 1 0 0,-2 0 0 0 0,1-1-1 0 0,-14 13 1 0 0,5-6 36 0 0,-2-1 1 0 0,0-1-1 0 0,0-1 1 0 0,-1 0 0 0 0,-1-2-1 0 0,-1 0 1 0 0,-34 15-1 0 0,43-22-253 0 0,0-1-1 0 0,1 0 1 0 0,-1 0-1 0 0,-1-2 1 0 0,1 1-1 0 0,0-1 1 0 0,-1-1 0 0 0,1 0-1 0 0,-1-1 1 0 0,1-1-1 0 0,-1 1 1 0 0,1-2-1 0 0,0 0 1 0 0,-1 0-1 0 0,-22-9 1 0 0,30 9-146 0 0,-1-1 0 0 0,1 0 0 0 0,0 1 1 0 0,1-2-1 0 0,-6-3 0 0 0,9 6 221 0 0,0 0 1 0 0,-1 0-1 0 0,1 0 1 0 0,0 0-1 0 0,0-1 1 0 0,0 1-1 0 0,0 0 1 0 0,0 0-1 0 0,1-1 0 0 0,-1 1 1 0 0,0-1-1 0 0,1 1 1 0 0,-1-1-1 0 0,1 1 1 0 0,-1-1-1 0 0,1 1 1 0 0,-1-1-1 0 0,1 1 1 0 0,0-1-1 0 0,0 1 1 0 0,0-1-1 0 0,0-2 0 0 0,0 4 64 0 0,0-1-1 0 0,0 1 0 0 0,0 0 0 0 0,0-1 0 0 0,0 1 0 0 0,0 0 0 0 0,0-1 0 0 0,1 1 0 0 0,-1 0 0 0 0,0-1 0 0 0,0 1 0 0 0,0 0 0 0 0,0-1 0 0 0,0 1 0 0 0,1 0 0 0 0,-1 0 1 0 0,0-1-1 0 0,0 1 0 0 0,0 0 0 0 0,1 0 0 0 0,-1-1 0 0 0,0 1 0 0 0,0 0 0 0 0,1 0 0 0 0,-1-1 0 0 0,0 1 0 0 0,1 0 0 0 0,-1 0 0 0 0,0 0 0 0 0,1 0 0 0 0,-1 0 0 0 0,0-1 1 0 0,1 1-1 0 0,-1 0 0 0 0,0 0 0 0 0,1 0 0 0 0,-1 0 0 0 0,0 0 0 0 0,1 0 0 0 0,-1 0 0 0 0,0 0 0 0 0,1 0 0 0 0,-1 0 0 0 0,0 1 0 0 0,1-1 0 0 0,-1 0 0 0 0,0 0 0 0 0,1 0 1 0 0,-1 0-1 0 0,0 0 0 0 0,0 0 0 0 0,1 1 0 0 0,0-1-96 0 0,3 2 4 0 0,22 7 140 0 0,-1 1 0 0 0,-1 1 0 0 0,34 21 1 0 0,70 55 1241 0 0,0-1-766 0 0,-96-65-419 0 0,54 46 1 0 0,-85-65-103 0 0,1-1 0 0 0,-1 1 0 0 0,0-1 0 0 0,1 1 1 0 0,-1 0-1 0 0,0 0 0 0 0,0 0 0 0 0,0 0 0 0 0,-1-1 1 0 0,2 5-1 0 0,-2-2-1 0 0</inkml:trace>
</inkml:ink>
</file>

<file path=ppt/ink/ink9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19.008"/>
    </inkml:context>
    <inkml:brush xml:id="br0">
      <inkml:brushProperty name="width" value="0.05" units="cm"/>
      <inkml:brushProperty name="height" value="0.05" units="cm"/>
    </inkml:brush>
  </inkml:definitions>
  <inkml:trace contextRef="#ctx0" brushRef="#br0">1 231 5529 0 0,'2'0'5419'0'0,"43"3"-4907"0"0,-1-2-1 0 0,1-2 1 0 0,0-2 0 0 0,75-15 0 0 0,-112 16-340 0 0,0 0-1 0 0,0-1 1 0 0,0 0 0 0 0,-1 0 0 0 0,1 0 0 0 0,-1-1-1 0 0,0-1 1 0 0,11-8 0 0 0,-15 11-61 0 0,0-1 1 0 0,-1 0-1 0 0,1 1 0 0 0,-1-1 0 0 0,0 0 0 0 0,0 0 1 0 0,0-1-1 0 0,-1 1 0 0 0,1 0 0 0 0,-1-1 0 0 0,1 1 1 0 0,-1-1-1 0 0,0 1 0 0 0,0-1 0 0 0,-1 0 0 0 0,1 1 1 0 0,-1-1-1 0 0,0 0 0 0 0,0 0 0 0 0,0 1 1 0 0,-1-7-1 0 0,0 5 4 0 0,0 0 0 0 0,0 0 0 0 0,0 0 0 0 0,-1 0 0 0 0,0 0 0 0 0,0 0 0 0 0,0 1 0 0 0,0-1 0 0 0,-1 1 0 0 0,0-1 0 0 0,1 1 0 0 0,-2 0 0 0 0,1 0 0 0 0,0 0 0 0 0,-6-4 0 0 0,6 6-151 0 0,0 0 0 0 0,0 0-1 0 0,0 0 1 0 0,-1 0 0 0 0,1 0 0 0 0,-1 1 0 0 0,1 0 0 0 0,-1 0 0 0 0,0 0 0 0 0,1 0 0 0 0,-1 0-1 0 0,0 1 1 0 0,0-1 0 0 0,0 1 0 0 0,1 0 0 0 0,-1 0 0 0 0,0 1 0 0 0,0-1 0 0 0,1 1 0 0 0,-1 0-1 0 0,-5 1 1 0 0,-9 5-110 0 0,0 0 1 0 0,1 1-1 0 0,0 1 0 0 0,0 1 0 0 0,1 1 0 0 0,0 0 0 0 0,1 1 0 0 0,0 0 1 0 0,1 1-1 0 0,0 1 0 0 0,1 0 0 0 0,1 1 0 0 0,0 0 0 0 0,1 1 0 0 0,1 0 1 0 0,0 1-1 0 0,2 0 0 0 0,-8 20 0 0 0,14-31 168 0 0,0 0 0 0 0,0 0 0 0 0,1 0-1 0 0,-1 1 1 0 0,2-1 0 0 0,-1 1 0 0 0,1-1 0 0 0,0 0 0 0 0,0 1-1 0 0,1-1 1 0 0,-1 1 0 0 0,2-1 0 0 0,-1 0 0 0 0,1 0 0 0 0,0 1-1 0 0,0-1 1 0 0,0 0 0 0 0,1-1 0 0 0,0 1 0 0 0,4 6-1 0 0,-1-5 204 0 0,0 1 0 0 0,0-1 0 0 0,1-1-1 0 0,0 1 1 0 0,0-1 0 0 0,1 0 0 0 0,-1-1-1 0 0,1 0 1 0 0,0 0 0 0 0,1 0 0 0 0,-1-1-1 0 0,1-1 1 0 0,11 4 0 0 0,-11-4-240 0 0,0 0 1 0 0,1-1 0 0 0,-1 0-1 0 0,1 0 1 0 0,0-1 0 0 0,0 0-1 0 0,0-1 1 0 0,0 0-1 0 0,-1 0 1 0 0,1-1 0 0 0,0-1-1 0 0,0 0 1 0 0,-1 0 0 0 0,1-1-1 0 0,-1 0 1 0 0,0 0-1 0 0,0-1 1 0 0,0 0 0 0 0,0-1-1 0 0,-1 0 1 0 0,1 0 0 0 0,-1-1-1 0 0,-1 0 1 0 0,1-1-1 0 0,-1 1 1 0 0,8-10 0 0 0,1-6-6790 0 0</inkml:trace>
</inkml:ink>
</file>

<file path=ppt/ink/ink9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2.367"/>
    </inkml:context>
    <inkml:brush xml:id="br0">
      <inkml:brushProperty name="width" value="0.05" units="cm"/>
      <inkml:brushProperty name="height" value="0.05" units="cm"/>
    </inkml:brush>
  </inkml:definitions>
  <inkml:trace contextRef="#ctx0" brushRef="#br0">230 34 5985 0 0,'8'-15'14307'0'0,"-9"13"-14233"0"0,-1 0 0 0 0,0 0-1 0 0,0 1 1 0 0,0-1-1 0 0,0 1 1 0 0,0 0 0 0 0,0 0-1 0 0,0-1 1 0 0,-1 1-1 0 0,1 1 1 0 0,0-1 0 0 0,-1 0-1 0 0,1 0 1 0 0,0 1 0 0 0,-1 0-1 0 0,1-1 1 0 0,-1 1-1 0 0,1 0 1 0 0,-1 0 0 0 0,1 0-1 0 0,-1 0 1 0 0,1 1-1 0 0,0-1 1 0 0,-5 2 0 0 0,-5 1-302 0 0,0 1 1 0 0,0 1 0 0 0,0 0 0 0 0,0 0-1 0 0,1 1 1 0 0,-1 1 0 0 0,1 0 0 0 0,1 0-1 0 0,0 1 1 0 0,0 0 0 0 0,0 1 0 0 0,1 0-1 0 0,1 1 1 0 0,-15 19 0 0 0,22-27 176 0 0,1-1-1 0 0,-1 1 1 0 0,1 0 0 0 0,-1-1 0 0 0,1 1-1 0 0,0 0 1 0 0,0-1 0 0 0,0 1-1 0 0,0 0 1 0 0,0-1 0 0 0,0 1 0 0 0,0 0-1 0 0,0-1 1 0 0,1 1 0 0 0,-1 0-1 0 0,1-1 1 0 0,-1 1 0 0 0,1-1 0 0 0,0 1-1 0 0,-1-1 1 0 0,1 1 0 0 0,0-1-1 0 0,0 1 1 0 0,0-1 0 0 0,0 0 0 0 0,0 1-1 0 0,0-1 1 0 0,1 0 0 0 0,-1 0-1 0 0,0 0 1 0 0,2 1 0 0 0,8 6-796 0 0,-1-1 0 0 0,1 0 0 0 0,14 6 0 0 0,-11-5 209 0 0,-3-2 435 0 0,9 6 9 0 0,0 0 0 0 0,0 1 0 0 0,25 23 1 0 0,-41-33 191 0 0,-1 0 1 0 0,1 1-1 0 0,-1-1 1 0 0,1 1 0 0 0,-1 0-1 0 0,0 0 1 0 0,-1 0-1 0 0,1 0 1 0 0,-1 0 0 0 0,0 1-1 0 0,0-1 1 0 0,0 1 0 0 0,0 0-1 0 0,-1-1 1 0 0,0 1-1 0 0,0 0 1 0 0,0 0 0 0 0,-1 0-1 0 0,0 0 1 0 0,1 0-1 0 0,-2 0 1 0 0,1 0 0 0 0,-1 5-1 0 0,-1-9 81 0 0,1 0 0 0 0,0 0 0 0 0,0 0-1 0 0,0 0 1 0 0,-1 0 0 0 0,1 0 0 0 0,0 0-1 0 0,-1-1 1 0 0,1 1 0 0 0,-1 0 0 0 0,1-1-1 0 0,-1 0 1 0 0,1 1 0 0 0,-1-1 0 0 0,1 0-1 0 0,-4 1 1 0 0,-28 3 1842 0 0,32-4-1893 0 0,-13 1 1257 0 0,0 0 0 0 0,-1-2 1 0 0,1 0-1 0 0,-24-4 1 0 0,7-3-2410 0 0,1-3-4005 0 0,12 3-1528 0 0</inkml:trace>
</inkml:ink>
</file>

<file path=ppt/ink/ink9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2.763"/>
    </inkml:context>
    <inkml:brush xml:id="br0">
      <inkml:brushProperty name="width" value="0.05" units="cm"/>
      <inkml:brushProperty name="height" value="0.05" units="cm"/>
    </inkml:brush>
  </inkml:definitions>
  <inkml:trace contextRef="#ctx0" brushRef="#br0">26 0 5985 0 0,'0'2'317'0'0,"-1"-1"0"0"0,0 1 0 0 0,1 0 0 0 0,0-1 0 0 0,-1 1 0 0 0,1 0 0 0 0,0 0 0 0 0,0-1 0 0 0,0 1 0 0 0,0 0 0 0 0,0 0 0 0 0,0 1-1 0 0,1 0-83 0 0,-3 136-69 0 0,5 153 372 0 0,-1-263-502 0 0,2 13 25 0 0,-2-1 0 0 0,-1 1 0 0 0,-2 0 0 0 0,-10 56-1 0 0,11-95-50 0 0,-1 0 0 0 0,0 0 0 0 0,1-1 0 0 0,-1 1 0 0 0,0 0 0 0 0,-1-1 0 0 0,1 1 0 0 0,0 0 0 0 0,-1-1-1 0 0,1 0 1 0 0,-1 1 0 0 0,-2 2 0 0 0,0-3 45 0 0</inkml:trace>
</inkml:ink>
</file>

<file path=ppt/ink/ink9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3.094"/>
    </inkml:context>
    <inkml:brush xml:id="br0">
      <inkml:brushProperty name="width" value="0.05" units="cm"/>
      <inkml:brushProperty name="height" value="0.05" units="cm"/>
    </inkml:brush>
  </inkml:definitions>
  <inkml:trace contextRef="#ctx0" brushRef="#br0">0 66 7370 0 0,'3'-2'132'0'0,"-1"-1"1"0"0,1 1 0 0 0,-1 0-1 0 0,1 0 1 0 0,0 0 0 0 0,0 0-1 0 0,0 1 1 0 0,0-1-1 0 0,0 1 1 0 0,0 0 0 0 0,5-2-1 0 0,3-1 80 0 0,8-4 169 0 0,0 1 0 0 0,0 1 0 0 0,1 1 1 0 0,0 1-1 0 0,0 0 0 0 0,0 2 0 0 0,1 0 0 0 0,27 2 1 0 0,-36 0-301 0 0,0 1 0 0 0,0 0 1 0 0,0 1-1 0 0,0 0 1 0 0,0 1-1 0 0,-1 1 0 0 0,1-1 1 0 0,-1 2-1 0 0,0 0 0 0 0,0 0 1 0 0,0 1-1 0 0,-1 0 1 0 0,0 1-1 0 0,0 0 0 0 0,12 12 1 0 0,-20-17-52 0 0,0 0 0 0 0,0 0 0 0 0,0 0 0 0 0,-1 0 0 0 0,1 0 0 0 0,-1 1 1 0 0,1-1-1 0 0,-1 1 0 0 0,0-1 0 0 0,0 1 0 0 0,0-1 0 0 0,0 1 0 0 0,-1 0 0 0 0,1-1 1 0 0,-1 1-1 0 0,1 0 0 0 0,-1 0 0 0 0,0-1 0 0 0,0 1 0 0 0,0 0 0 0 0,0 0 1 0 0,-1 0-1 0 0,1-1 0 0 0,-1 1 0 0 0,0 0 0 0 0,0-1 0 0 0,0 1 0 0 0,0-1 0 0 0,0 1 1 0 0,0-1-1 0 0,-1 1 0 0 0,1-1 0 0 0,-1 0 0 0 0,1 1 0 0 0,-1-1 0 0 0,-3 3 1 0 0,-7 6 538 0 0,-1 1 1 0 0,0-1 0 0 0,-1-1 0 0 0,-25 15 0 0 0,23-16-44 0 0,-24 16 355 0 0,-1-2 1 0 0,-85 33-1 0 0,110-52-5942 0 0,2-3-1796 0 0</inkml:trace>
</inkml:ink>
</file>

<file path=ppt/ink/ink9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3.429"/>
    </inkml:context>
    <inkml:brush xml:id="br0">
      <inkml:brushProperty name="width" value="0.05" units="cm"/>
      <inkml:brushProperty name="height" value="0.05" units="cm"/>
    </inkml:brush>
  </inkml:definitions>
  <inkml:trace contextRef="#ctx0" brushRef="#br0">29 54 1840 0 0,'0'0'6281'0'0,"-2"10"-4763"0"0,-5 18 206 0 0,1-4-887 0 0,1-1 0 0 0,2 0 0 0 0,-2 28 1 0 0,5-45-827 0 0,0-1 0 0 0,0 1 0 0 0,0-1 0 0 0,1 1 0 0 0,0-1-1 0 0,0 1 1 0 0,0-1 0 0 0,1 0 0 0 0,0 1 0 0 0,0-1 0 0 0,0 0 0 0 0,1 0 0 0 0,0 0 0 0 0,-1-1 0 0 0,2 1 0 0 0,-1-1 0 0 0,0 1 0 0 0,1-1 0 0 0,4 4 0 0 0,-5-6-30 0 0,-1 0 1 0 0,1 0-1 0 0,0 0 0 0 0,0-1 0 0 0,0 1 0 0 0,0-1 1 0 0,0 0-1 0 0,0 0 0 0 0,0 0 0 0 0,0 0 0 0 0,0 0 1 0 0,0 0-1 0 0,0-1 0 0 0,1 0 0 0 0,-1 1 0 0 0,0-1 1 0 0,4-1-1 0 0,-2 0 1 0 0,-1 0 0 0 0,1 0 1 0 0,-1-1-1 0 0,1 1 0 0 0,-1-1 0 0 0,0 0 1 0 0,1 0-1 0 0,-1-1 0 0 0,0 1 0 0 0,6-6 1 0 0,-1-1 42 0 0,0 1 1 0 0,-1-2-1 0 0,1 1 1 0 0,-2-1-1 0 0,1 0 1 0 0,-2-1-1 0 0,12-22 1 0 0,-15 24 62 0 0,0 0 0 0 0,0-1 0 0 0,-1 1 0 0 0,0-1 0 0 0,0 0 0 0 0,-1 0 0 0 0,-1 0 0 0 0,1 0 0 0 0,-2 1 0 0 0,1-1 0 0 0,-1 0 0 0 0,-3-11 0 0 0,3 17 0 0 0,0 1 1 0 0,0-1-1 0 0,0 1 1 0 0,0-1-1 0 0,0 1 1 0 0,-1-1-1 0 0,1 1 1 0 0,-1 0-1 0 0,0-1 1 0 0,0 1-1 0 0,-1 0 1 0 0,1 0-1 0 0,0 1 1 0 0,-1-1 0 0 0,0 0-1 0 0,0 1 1 0 0,0 0-1 0 0,0 0 1 0 0,0-1-1 0 0,0 2 1 0 0,0-1-1 0 0,-1 0 1 0 0,1 1-1 0 0,0-1 1 0 0,-1 1-1 0 0,0 0 1 0 0,1 0-1 0 0,-1 1 1 0 0,0-1-1 0 0,1 1 1 0 0,-1 0-1 0 0,0 0 1 0 0,0 0-1 0 0,-6 1 1 0 0,-23 8-1131 0 0,16-1-5294 0 0</inkml:trace>
</inkml:ink>
</file>

<file path=ppt/ink/ink9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5.743"/>
    </inkml:context>
    <inkml:brush xml:id="br0">
      <inkml:brushProperty name="width" value="0.05" units="cm"/>
      <inkml:brushProperty name="height" value="0.05" units="cm"/>
    </inkml:brush>
  </inkml:definitions>
  <inkml:trace contextRef="#ctx0" brushRef="#br0">19 1 4609 0 0,'-4'0'4771'0'0,"4"0"-4662"0"0,1 97-115 0 0,-11 244 277 0 0,5-314 155 0 0,4-25-140 0 0,1-3-9 0 0,3-15 94 0 0,23-116 4811 0 0,9 0-4349 0 0,-29 113-858 0 0,0-1 0 0 0,16-28 0 0 0,-17 39-6 0 0,0 0 0 0 0,0 0 1 0 0,1 1-1 0 0,0 0 1 0 0,1 0-1 0 0,-1 1 1 0 0,11-9-1 0 0,-17 16 27 0 0,1 0 0 0 0,0 0 0 0 0,-1 0 0 0 0,1 0 0 0 0,-1 0-1 0 0,1 0 1 0 0,-1 0 0 0 0,1 0 0 0 0,-1 0 0 0 0,1 0 0 0 0,-1 0 0 0 0,1 0 0 0 0,-1 0 0 0 0,1 0 0 0 0,-1 1 0 0 0,1-1 0 0 0,-1 0-1 0 0,1 0 1 0 0,-1 1 0 0 0,0-1 0 0 0,1 0 0 0 0,-1 1 0 0 0,1-1 0 0 0,-1 0 0 0 0,0 1 0 0 0,1-1 0 0 0,-1 1 0 0 0,0-1-1 0 0,0 1 1 0 0,1-1 0 0 0,-1 1 0 0 0,0-1 0 0 0,0 0 0 0 0,1 1 0 0 0,-1-1 0 0 0,0 2 0 0 0,9 19-47 0 0,-9-21 50 0 0,8 25-44 0 0,-2 1 0 0 0,-1 0 0 0 0,-1 1-1 0 0,0 46 1 0 0,5 29 165 0 0,-6-57-95 0 0,-3-35-17 0 0,0 0 0 0 0,1-1-1 0 0,0 1 1 0 0,0 0 0 0 0,4 9 0 0 0,-5-19-26 0 0,0 0 0 0 0,0 0 0 0 0,0 0 0 0 0,0 0 0 0 0,0 0 1 0 0,0 0-1 0 0,0 0 0 0 0,0 0 0 0 0,0 0 0 0 0,0 0 1 0 0,0 0-1 0 0,1 0 0 0 0,-1 0 0 0 0,0 0 0 0 0,0 0 1 0 0,0 0-1 0 0,0 0 0 0 0,0 0 0 0 0,0 0 0 0 0,0 0 1 0 0,0 0-1 0 0,1 0 0 0 0,-1 0 0 0 0,0 0 0 0 0,0 0 0 0 0,0 0 1 0 0,0 0-1 0 0,0 0 0 0 0,0 0 0 0 0,0 0 0 0 0,0 0 1 0 0,1 0-1 0 0,-1 0 0 0 0,0 0 0 0 0,0 0 0 0 0,0 0 1 0 0,0 0-1 0 0,0 0 0 0 0,0 0 0 0 0,0 0 0 0 0,0 0 1 0 0,0-1-1 0 0,0 1 0 0 0,0 0 0 0 0,0 0 0 0 0,0 0 0 0 0,0 0 1 0 0,1 0-1 0 0,-1 0 0 0 0,0 0 0 0 0,0 0 0 0 0,0 0 1 0 0,0-1-1 0 0,0 1 0 0 0,0 0 0 0 0,0 0 0 0 0,0 0 1 0 0,0 0-1 0 0,0 0 0 0 0,0 0 0 0 0,0 0 0 0 0</inkml:trace>
</inkml:ink>
</file>

<file path=ppt/ink/ink9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6.156"/>
    </inkml:context>
    <inkml:brush xml:id="br0">
      <inkml:brushProperty name="width" value="0.05" units="cm"/>
      <inkml:brushProperty name="height" value="0.05" units="cm"/>
    </inkml:brush>
  </inkml:definitions>
  <inkml:trace contextRef="#ctx0" brushRef="#br0">335 73 5985 0 0,'0'0'464'0'0,"-4"-24"5658"0"0,4 21-5881 0 0,-1 0 0 0 0,0 0 0 0 0,0 1 0 0 0,0-1 0 0 0,0 0 0 0 0,0 1 1 0 0,0-1-1 0 0,-1 1 0 0 0,1-1 0 0 0,-1 1 0 0 0,0 0 0 0 0,1 0 0 0 0,-1 0 0 0 0,0 0 0 0 0,0 0 1 0 0,-4-2-1 0 0,4 3-211 0 0,0 0 1 0 0,0 0-1 0 0,-1 0 1 0 0,1 1-1 0 0,0-1 1 0 0,-1 1-1 0 0,1 0 1 0 0,-1-1-1 0 0,1 1 1 0 0,-1 0-1 0 0,1 1 1 0 0,0-1-1 0 0,-1 0 1 0 0,1 1-1 0 0,-1-1 1 0 0,1 1-1 0 0,0 0 1 0 0,-1 0-1 0 0,-2 1 1 0 0,-16 8 27 0 0,0 1 0 0 0,1 1 0 0 0,1 1 0 0 0,0 0 1 0 0,1 2-1 0 0,0 0 0 0 0,-21 24 0 0 0,36-36-99 0 0,1 0 0 0 0,-1 0-1 0 0,0 1 1 0 0,1-1 0 0 0,0 1 0 0 0,0-1 0 0 0,0 1-1 0 0,0 0 1 0 0,1 0 0 0 0,-1 0 0 0 0,1 0-1 0 0,0 0 1 0 0,0 0 0 0 0,0 8 0 0 0,1-9 27 0 0,0 1 0 0 0,1-1 0 0 0,-1 0 1 0 0,1 0-1 0 0,0 1 0 0 0,0-1 0 0 0,0 0 1 0 0,1 0-1 0 0,-1 0 0 0 0,1 0 0 0 0,-1 0 1 0 0,1-1-1 0 0,0 1 0 0 0,0 0 0 0 0,0-1 1 0 0,1 1-1 0 0,-1-1 0 0 0,1 0 0 0 0,2 3 1 0 0,17 10-51 0 0,0 0 0 0 0,32 14 1 0 0,-32-18 15 0 0,-1 1-1 0 0,-1 1 1 0 0,24 19 0 0 0,-42-31 53 0 0,-1 0 1 0 0,1 1 0 0 0,0-1-1 0 0,-1 1 1 0 0,1 0 0 0 0,-1 0 0 0 0,1 0-1 0 0,-1-1 1 0 0,0 1 0 0 0,0 0-1 0 0,0 1 1 0 0,0-1 0 0 0,1 4 0 0 0,-2-5-1 0 0,0 1 0 0 0,0-1 0 0 0,0 0 0 0 0,0 1 0 0 0,-1-1 0 0 0,1 0 0 0 0,0 0 0 0 0,-1 1 1 0 0,1-1-1 0 0,-1 0 0 0 0,0 0 0 0 0,1 1 0 0 0,-1-1 0 0 0,0 0 0 0 0,0 0 0 0 0,0 0 1 0 0,0 0-1 0 0,0 0 0 0 0,0 0 0 0 0,0-1 0 0 0,0 1 0 0 0,0 0 0 0 0,0 0 0 0 0,-2 0 1 0 0,-11 7 68 0 0,0 0 1 0 0,0-1 0 0 0,-1-1-1 0 0,0 0 1 0 0,-28 6 0 0 0,11-5 125 0 0,-60 5 0 0 0,57-12-1319 0 0,20-1-4732 0 0</inkml:trace>
</inkml:ink>
</file>

<file path=ppt/ink/ink9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6.617"/>
    </inkml:context>
    <inkml:brush xml:id="br0">
      <inkml:brushProperty name="width" value="0.05" units="cm"/>
      <inkml:brushProperty name="height" value="0.05" units="cm"/>
    </inkml:brush>
  </inkml:definitions>
  <inkml:trace contextRef="#ctx0" brushRef="#br0">0 196 1376 0 0,'28'-1'721'0'0,"-1"-1"1"0"0,0 0-1 0 0,-1-3 0 0 0,1 0 0 0 0,0-1 0 0 0,26-11 0 0 0,-44 13-395 0 0,0 0 1 0 0,0 0-1 0 0,-1-1 1 0 0,1 0-1 0 0,-1-1 1 0 0,14-12-1 0 0,-20 16-161 0 0,1 0 1 0 0,-1 0-1 0 0,0-1 0 0 0,0 1 0 0 0,0 0 0 0 0,-1-1 1 0 0,1 1-1 0 0,0-1 0 0 0,-1 0 0 0 0,0 0 0 0 0,0 1 1 0 0,1-1-1 0 0,-2 0 0 0 0,1 0 0 0 0,0 0 0 0 0,-1 0 0 0 0,1 0 1 0 0,-1 0-1 0 0,0 0 0 0 0,0 0 0 0 0,0 0 0 0 0,0 0 1 0 0,0 0-1 0 0,-1 0 0 0 0,0 0 0 0 0,-1-4 0 0 0,2 5 59 0 0,-1 0 0 0 0,0 0 0 0 0,0 0 0 0 0,0 1 0 0 0,0-1 0 0 0,-1 0 0 0 0,1 0 0 0 0,0 1 0 0 0,-1-1 0 0 0,1 1 0 0 0,-1 0 0 0 0,0-1 0 0 0,1 1 0 0 0,-1 0 0 0 0,0 0 0 0 0,0 0 0 0 0,-4-2 0 0 0,3 2 12 0 0,-1 0-1 0 0,0 0 1 0 0,0 1-1 0 0,0-1 1 0 0,0 1-1 0 0,0 0 1 0 0,1 0-1 0 0,-1 0 1 0 0,-5 1-1 0 0,-1 1-32 0 0,-1 1-1 0 0,1 0 1 0 0,0 0 0 0 0,0 1 0 0 0,-19 10-1 0 0,15-6-302 0 0,1 1-1 0 0,1 0 0 0 0,0 1 0 0 0,0 1 0 0 0,1-1 0 0 0,0 2 0 0 0,1-1 0 0 0,0 2 0 0 0,1-1 0 0 0,-10 18 0 0 0,15-23 44 0 0,1 0 0 0 0,0-1 1 0 0,1 1-1 0 0,-1 0 0 0 0,2 0 0 0 0,-1 1 0 0 0,1-1 0 0 0,0 0 1 0 0,0 0-1 0 0,1 12 0 0 0,0-14 45 0 0,1 1 0 0 0,0 0 0 0 0,0-1 0 0 0,1 1 0 0 0,0-1 1 0 0,0 1-1 0 0,0-1 0 0 0,0 0 0 0 0,1 0 0 0 0,0 0 0 0 0,0 0 0 0 0,1-1 0 0 0,-1 1 1 0 0,9 7-1 0 0,-3-3-10 0 0,0 0 1 0 0,1-1 0 0 0,0 0-1 0 0,1-1 1 0 0,-1 0 0 0 0,2-1-1 0 0,-1 0 1 0 0,1 0 0 0 0,-1-2-1 0 0,1 1 1 0 0,15 2 0 0 0,-18-5 23 0 0,-1-1 0 0 0,1 0-1 0 0,-1 0 1 0 0,1-1 0 0 0,0 0 0 0 0,-1-1 0 0 0,1 0 0 0 0,-1 0-1 0 0,1-1 1 0 0,-1 0 0 0 0,0 0 0 0 0,0-1 0 0 0,0 0 0 0 0,0-1-1 0 0,0 0 1 0 0,-1 0 0 0 0,11-7 0 0 0,50-41-1098 0 0,-50 37-5146 0 0</inkml:trace>
</inkml:ink>
</file>

<file path=ppt/ink/ink9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7.925"/>
    </inkml:context>
    <inkml:brush xml:id="br0">
      <inkml:brushProperty name="width" value="0.05" units="cm"/>
      <inkml:brushProperty name="height" value="0.05" units="cm"/>
    </inkml:brush>
  </inkml:definitions>
  <inkml:trace contextRef="#ctx0" brushRef="#br0">1 7 10594 0 0,'4'-6'9475'0'0,"8"6"-11691"0"0,-11 0 2482 0 0,7 3-6759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3.492"/>
    </inkml:context>
    <inkml:brush xml:id="br0">
      <inkml:brushProperty name="width" value="0.05" units="cm"/>
      <inkml:brushProperty name="height" value="0.05" units="cm"/>
    </inkml:brush>
  </inkml:definitions>
  <inkml:trace contextRef="#ctx0" brushRef="#br0">17 1 8290 0 0,'-6'5'9126'0'0,"6"-5"-8923"0"0,-4 21 2368 0 0,3 33-4760 0 0,1-39 3071 0 0,-6 312-2159 0 0,7-319-5031 0 0</inkml:trace>
</inkml:ink>
</file>

<file path=ppt/ink/ink9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39:28.283"/>
    </inkml:context>
    <inkml:brush xml:id="br0">
      <inkml:brushProperty name="width" value="0.05" units="cm"/>
      <inkml:brushProperty name="height" value="0.05" units="cm"/>
    </inkml:brush>
  </inkml:definitions>
  <inkml:trace contextRef="#ctx0" brushRef="#br0">1 45 13163 0 0,'2'-1'3170'0'0,"14"-6"-96"0"0,41-20-3728 0 0,-38 18 641 0 0</inkml:trace>
</inkml:ink>
</file>

<file path=ppt/ink/ink9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5.818"/>
    </inkml:context>
    <inkml:brush xml:id="br0">
      <inkml:brushProperty name="width" value="0.05" units="cm"/>
      <inkml:brushProperty name="height" value="0.05" units="cm"/>
    </inkml:brush>
  </inkml:definitions>
  <inkml:trace contextRef="#ctx0" brushRef="#br0">37 1 5529 0 0,'-1'5'11645'0'0,"-5"25"-11367"0"0,-9 83-89 0 0,5 0 0 0 0,6 181 1 0 0,13-168-203 0 0,-9-126-8 0 0,0 0 1 0 0,0 0-1 0 0,0 0 1 0 0,0 0-1 0 0,0 0 1 0 0,0 0-1 0 0,0 0 1 0 0,0 0-1 0 0,0 0 1 0 0,0 0-1 0 0,0 0 1 0 0,0 0-1 0 0,0 0 1 0 0,0 0-1 0 0,0-1 1 0 0,0 1-1 0 0,0 0 1 0 0,0 0-1 0 0,-1 0 1 0 0,1 0-1 0 0,0 0 1 0 0,0 0-1 0 0,0 0 1 0 0,0 0 0 0 0,0 0-1 0 0,0 0 1 0 0,0 0-1 0 0,0 0 1 0 0,0 0-1 0 0,0 0 1 0 0,0 0-1 0 0,0 0 1 0 0,0 0-1 0 0,-1 0 1 0 0,1 0-1 0 0,0 0 1 0 0,0 0-1 0 0,0 0 1 0 0,0 0-1 0 0,0 0 1 0 0,0 0-1 0 0,0 0 1 0 0,0 0-1 0 0,0 0 1 0 0,0 0-1 0 0,0 0 1 0 0,0 0-1 0 0,0 0 1 0 0,0 0 0 0 0,-1 0-1 0 0,1 0 1 0 0,0 0-1 0 0,0 1 1 0 0,0-1-1 0 0,0 0 1 0 0</inkml:trace>
</inkml:ink>
</file>

<file path=ppt/ink/ink9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6.184"/>
    </inkml:context>
    <inkml:brush xml:id="br0">
      <inkml:brushProperty name="width" value="0.05" units="cm"/>
      <inkml:brushProperty name="height" value="0.05" units="cm"/>
    </inkml:brush>
  </inkml:definitions>
  <inkml:trace contextRef="#ctx0" brushRef="#br0">3 116 3225 0 0,'-1'-3'148'0'0,"1"1"0"0"0,-1 0 0 0 0,1-1 1 0 0,-1 1-1 0 0,1-1 0 0 0,0 1 1 0 0,0-1-1 0 0,0 1 0 0 0,0-1 0 0 0,1 1 1 0 0,-1 0-1 0 0,1-1 0 0 0,-1 1 0 0 0,1-1 1 0 0,0 1-1 0 0,0 0 0 0 0,1-3 0 0 0,1 1 215 0 0,0 0-1 0 0,1 0 0 0 0,-1 0 0 0 0,1 0 0 0 0,0 0 0 0 0,0 1 0 0 0,5-4 0 0 0,-2 3-121 0 0,0-1-1 0 0,0 1 1 0 0,0 0-1 0 0,0 1 1 0 0,1 0 0 0 0,-1 0-1 0 0,1 1 1 0 0,0 0 0 0 0,-1 0-1 0 0,1 0 1 0 0,15 0 0 0 0,-12 2-66 0 0,1 1 1 0 0,0 0 0 0 0,-1 0-1 0 0,1 1 1 0 0,-1 1 0 0 0,1 0 0 0 0,17 7-1 0 0,-14-4-76 0 0,0 1 0 0 0,-1 1-1 0 0,0 0 1 0 0,0 1 0 0 0,0 1-1 0 0,-1 0 1 0 0,-1 1-1 0 0,0 0 1 0 0,0 1 0 0 0,-1 0-1 0 0,17 25 1 0 0,-24-30-64 0 0,0-1-1 0 0,0 2 0 0 0,-1-1 1 0 0,0 0-1 0 0,0 1 1 0 0,-1-1-1 0 0,0 1 1 0 0,0 0-1 0 0,1 14 1 0 0,-3-16 37 0 0,0 0 0 0 0,0 0 0 0 0,-1 0 0 0 0,0 0 0 0 0,0 0 0 0 0,0 0 0 0 0,-1-1 0 0 0,0 1 0 0 0,0-1 0 0 0,-1 1 0 0 0,1-1 1 0 0,-1 0-1 0 0,-7 10 0 0 0,-1-2 170 0 0,0 0 0 0 0,-1-1 0 0 0,-1 0 0 0 0,0 0 1 0 0,0-2-1 0 0,-1 0 0 0 0,-1 0 0 0 0,1-1 1 0 0,-2-1-1 0 0,1 0 0 0 0,-18 5 0 0 0,15-7-634 0 0,0 0 1 0 0,-38 6-1 0 0,24-9-5830 0 0</inkml:trace>
</inkml:ink>
</file>

<file path=ppt/ink/ink9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7.035"/>
    </inkml:context>
    <inkml:brush xml:id="br0">
      <inkml:brushProperty name="width" value="0.05" units="cm"/>
      <inkml:brushProperty name="height" value="0.05" units="cm"/>
    </inkml:brush>
  </inkml:definitions>
  <inkml:trace contextRef="#ctx0" brushRef="#br0">13 13 10594 0 0,'0'0'819'0'0,"1"9"-1007"0"0,5 32-66 0 0,-2-1 1 0 0,-3 64-1 0 0,-1-32 320 0 0,2-39-2 0 0,0-22-51 0 0,-1 0 1 0 0,-1 1 0 0 0,0-1 0 0 0,-1 0 0 0 0,0 1-1 0 0,-3 13 1 0 0,4-25 44 0 0,0 0-1 0 0,0 1 0 0 0,0-1 1 0 0,-1 0-1 0 0,1 0 0 0 0,0 0 1 0 0,0 0-1 0 0,0 0 0 0 0,0 0 1 0 0,0 0-1 0 0,0 0 0 0 0,0 0 1 0 0,0 0-1 0 0,0 0 0 0 0,-1 0 1 0 0,1 0-1 0 0,0 0 0 0 0,0 0 1 0 0,0 0-1 0 0,0 0 0 0 0,0 0 1 0 0,0 0-1 0 0,0 0 0 0 0,-1 0 1 0 0,1 0-1 0 0,0 0 0 0 0,0 0 1 0 0,0 0-1 0 0,0 0 1 0 0,0 0-1 0 0,0 0 0 0 0,0-1 1 0 0,0 1-1 0 0,0 0 0 0 0,0 0 1 0 0,-1 0-1 0 0,1 0 0 0 0,0 0 1 0 0,0 0-1 0 0,0 0 0 0 0,0 0 1 0 0,0 0-1 0 0,0 0 0 0 0,0-1 1 0 0,0 1-1 0 0,0 0 0 0 0,0 0 1 0 0,0 0-1 0 0,0 0 0 0 0,0 0 1 0 0,0 0-1 0 0,0 0 0 0 0,0 0 1 0 0,0-1-1 0 0,0 1 0 0 0,0 0 1 0 0,0 0-1 0 0,0 0 0 0 0,0 0 1 0 0,0 0-1 0 0,0 0 0 0 0,-6-15 1962 0 0,-4-22-275 0 0,8 27-1516 0 0,1-1 1 0 0,0 0-1 0 0,1 0 1 0 0,0 0-1 0 0,1 1 0 0 0,0-1 1 0 0,5-21-1 0 0,-2 20-497 0 0,0 1-1 0 0,0-1 1 0 0,1 1-1 0 0,1 0 1 0 0,0 0-1 0 0,11-15 0 0 0,-7 13-520 0 0,1 0-1 0 0,1 1 0 0 0,0 0 0 0 0,1 1 0 0 0,0 0 0 0 0,0 1 0 0 0,1 1 0 0 0,1 0 0 0 0,0 0 1 0 0,25-9-1 0 0,-35 16 554 0 0,43-15-1094 0 0,-45 16 1233 0 0,0 0 0 0 0,0 1 1 0 0,0-1-1 0 0,0 1 0 0 0,0-1 0 0 0,0 1 0 0 0,0 0 0 0 0,1 0 0 0 0,-1 0 0 0 0,0 1 0 0 0,0-1 0 0 0,0 1 1 0 0,3 1-1 0 0,-5-2 170 0 0,0 1 0 0 0,0 0 0 0 0,-1 0 0 0 0,1-1 1 0 0,0 1-1 0 0,-1 0 0 0 0,1 0 0 0 0,-1 0 0 0 0,1 0 0 0 0,-1 0 1 0 0,0-1-1 0 0,1 1 0 0 0,-1 0 0 0 0,0 0 0 0 0,1 0 1 0 0,-1 0-1 0 0,0 0 0 0 0,0 0 0 0 0,0 0 0 0 0,0 0 0 0 0,0 0 1 0 0,0 0-1 0 0,0 0 0 0 0,-1 0 0 0 0,1 2 0 0 0,-8 31 1908 0 0,4-22-1463 0 0,-1 10 423 0 0,0-6-467 0 0,1 1 1 0 0,1 0-1 0 0,1 1 0 0 0,0-1 0 0 0,1 19 1 0 0,1-33-477 0 0,0 0 0 0 0,0 1 0 0 0,1-1 0 0 0,-1 0 1 0 0,1 0-1 0 0,0 0 0 0 0,0 0 0 0 0,0 0 0 0 0,0 0 0 0 0,0 0 1 0 0,1 0-1 0 0,0 0 0 0 0,-1 0 0 0 0,1-1 0 0 0,0 1 0 0 0,0-1 1 0 0,0 1-1 0 0,1-1 0 0 0,-1 0 0 0 0,1 0 0 0 0,-1 0 0 0 0,1 0 0 0 0,-1 0 1 0 0,1-1-1 0 0,0 1 0 0 0,0-1 0 0 0,0 0 0 0 0,0 1 0 0 0,0-1 1 0 0,0-1-1 0 0,0 1 0 0 0,1 0 0 0 0,-1-1 0 0 0,4 0 0 0 0,-3 1-14 0 0,-1-1 0 0 0,1 0-1 0 0,0 0 1 0 0,0 0-1 0 0,0 0 1 0 0,0-1-1 0 0,-1 0 1 0 0,1 0 0 0 0,0 0-1 0 0,0 0 1 0 0,-1 0-1 0 0,1-1 1 0 0,-1 1-1 0 0,1-1 1 0 0,-1 0 0 0 0,0 0-1 0 0,6-6 1 0 0,-5 5 64 0 0,-1-1 0 0 0,0 0 0 0 0,0 0 0 0 0,0 0-1 0 0,0 0 1 0 0,-1-1 0 0 0,0 1 0 0 0,0-1 0 0 0,0 1 0 0 0,0-1 0 0 0,-1 0 0 0 0,2-8 0 0 0,-2 7 193 0 0,0 0-1 0 0,0 0 1 0 0,-1 0 0 0 0,1 0-1 0 0,-2 0 1 0 0,1 0-1 0 0,-1 0 1 0 0,0 0 0 0 0,0 0-1 0 0,0 0 1 0 0,-1 0 0 0 0,0 0-1 0 0,0 1 1 0 0,-1-1 0 0 0,1 1-1 0 0,-1-1 1 0 0,0 1 0 0 0,-1 0-1 0 0,1 0 1 0 0,-1 0-1 0 0,0 1 1 0 0,0-1 0 0 0,-7-4-1 0 0,7 6-205 0 0,0 0-1 0 0,-1 1 0 0 0,1-1 1 0 0,-1 1-1 0 0,0 0 0 0 0,1 0 1 0 0,-1 1-1 0 0,0-1 0 0 0,0 1 1 0 0,0 0-1 0 0,-1 0 0 0 0,1 1 1 0 0,0 0-1 0 0,-10 0 0 0 0,-4 3-653 0 0</inkml:trace>
</inkml:ink>
</file>

<file path=ppt/ink/ink9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7.577"/>
    </inkml:context>
    <inkml:brush xml:id="br0">
      <inkml:brushProperty name="width" value="0.05" units="cm"/>
      <inkml:brushProperty name="height" value="0.05" units="cm"/>
    </inkml:brush>
  </inkml:definitions>
  <inkml:trace contextRef="#ctx0" brushRef="#br0">250 1 10138 0 0,'0'0'1396'0'0,"-1"10"-375"0"0,-21 210-1426 0 0,-5 65 360 0 0,24-212 77 0 0,13 141-1 0 0,-8-190-21 0 0,-1-9-10 0 0,1 0 0 0 0,1-1 0 0 0,4 16 1 0 0,-11-73 4613 0 0,2 19-3408 0 0,0-6-664 0 0,-2 0-1 0 0,-1 0 1 0 0,-1 1 0 0 0,-12-34 0 0 0,17 60-552 0 0,0 0-1 0 0,0 0 0 0 0,0 0 1 0 0,-1 0-1 0 0,1 1 0 0 0,-1-1 1 0 0,0 1-1 0 0,1-1 0 0 0,-1 1 1 0 0,-1 0-1 0 0,1 0 0 0 0,0-1 1 0 0,0 2-1 0 0,-1-1 0 0 0,1 0 0 0 0,-1 0 1 0 0,1 1-1 0 0,-1-1 0 0 0,0 1 1 0 0,0 0-1 0 0,0 0 0 0 0,-3-1 1 0 0,3 2-8 0 0,0 0 0 0 0,-1 0-1 0 0,1 0 1 0 0,0 0 0 0 0,0 0 0 0 0,-1 1 0 0 0,1 0 0 0 0,0 0 0 0 0,0 0 0 0 0,0 0 0 0 0,0 0 0 0 0,0 0 0 0 0,0 1 0 0 0,0-1-1 0 0,0 1 1 0 0,1 0 0 0 0,-1 0 0 0 0,0 0 0 0 0,1 0 0 0 0,-3 3 0 0 0,-2 3-65 0 0,1 0 0 0 0,0 0 0 0 0,0 0 0 0 0,1 0 1 0 0,0 1-1 0 0,0 0 0 0 0,1 0 0 0 0,0 1 0 0 0,0-1 0 0 0,1 1 0 0 0,1 0 0 0 0,0-1 0 0 0,-2 15 1 0 0,3-19 59 0 0,1 1 1 0 0,0-1-1 0 0,0 1 1 0 0,0 0-1 0 0,1-1 1 0 0,-1 1 0 0 0,1-1-1 0 0,0 1 1 0 0,1-1-1 0 0,0 1 1 0 0,0-1 0 0 0,0 0-1 0 0,0 0 1 0 0,1 0-1 0 0,0 0 1 0 0,0 0 0 0 0,0 0-1 0 0,0-1 1 0 0,1 0-1 0 0,0 1 1 0 0,0-1 0 0 0,0-1-1 0 0,0 1 1 0 0,1-1-1 0 0,4 4 1 0 0,-3-4-31 0 0,-1 0-1 0 0,1-1 1 0 0,-1 1 0 0 0,1-1-1 0 0,0-1 1 0 0,0 1 0 0 0,0-1-1 0 0,0 0 1 0 0,0 0 0 0 0,1 0-1 0 0,-1-1 1 0 0,0 0 0 0 0,0 0-1 0 0,0-1 1 0 0,10-2 0 0 0,-6 1 21 0 0,0-2 0 0 0,0 1 1 0 0,-1-1-1 0 0,0-1 0 0 0,1 0 0 0 0,-1 0 1 0 0,-1-1-1 0 0,13-10 0 0 0,8-8-341 0 0</inkml:trace>
</inkml:ink>
</file>

<file path=ppt/ink/ink9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8.354"/>
    </inkml:context>
    <inkml:brush xml:id="br0">
      <inkml:brushProperty name="width" value="0.05" units="cm"/>
      <inkml:brushProperty name="height" value="0.05" units="cm"/>
    </inkml:brush>
  </inkml:definitions>
  <inkml:trace contextRef="#ctx0" brushRef="#br0">77 4 3225 0 0,'-1'-1'304'0'0,"1"1"0"0"0,-1-1 0 0 0,0 1-1 0 0,0 0 1 0 0,0-1 0 0 0,0 1 0 0 0,0 0 0 0 0,0 0 0 0 0,0 0 0 0 0,0 0 0 0 0,0 0 0 0 0,0 0 0 0 0,0 0 0 0 0,0 0 0 0 0,1 0 0 0 0,-1 0 0 0 0,0 1 0 0 0,0-1 0 0 0,0 0-1 0 0,0 1 1 0 0,-1 0 0 0 0,0 0-52 0 0,0 0 0 0 0,1 0 0 0 0,-1 1 0 0 0,1-1 0 0 0,-1 1 0 0 0,1-1-1 0 0,0 1 1 0 0,-1-1 0 0 0,0 4 0 0 0,-2 3-124 0 0,0 0 1 0 0,0 0-1 0 0,-3 13 0 0 0,7-20-32 0 0,-6 20-117 0 0,1-1 0 0 0,2 1 0 0 0,0-1 0 0 0,1 1 0 0 0,0 0 0 0 0,2 0 0 0 0,1 0 0 0 0,0 0 0 0 0,2 0 0 0 0,0-1 0 0 0,13 40 0 0 0,-14-53 16 0 0,1-1-1 0 0,0 1 1 0 0,1-1 0 0 0,-1 0 0 0 0,1 0 0 0 0,7 7-1 0 0,-9-11 45 0 0,0 1-1 0 0,0-1 1 0 0,0 0-1 0 0,1 0 0 0 0,-1 0 1 0 0,1 0-1 0 0,-1-1 0 0 0,1 1 1 0 0,0 0-1 0 0,-1-1 1 0 0,1 0-1 0 0,0 0 0 0 0,0 0 1 0 0,0 0-1 0 0,0 0 0 0 0,6 0 1 0 0,-7-1 0 0 0,0 0 0 0 0,0-1 0 0 0,-1 1 0 0 0,1-1 0 0 0,0 0 0 0 0,0 1 0 0 0,0-1 0 0 0,-1 0 0 0 0,1 0 1 0 0,0 0-1 0 0,-1 0 0 0 0,1 0 0 0 0,-1-1 0 0 0,0 1 0 0 0,1 0 0 0 0,-1-1 0 0 0,0 1 0 0 0,0-1 0 0 0,0 1 0 0 0,1-3 0 0 0,19-36 91 0 0,-18 34-63 0 0,22-55 200 0 0,18-65 0 0 0,-9-2-3269 0 0,-32 118 2164 0 0,-4 22 5093 0 0,-2 1-3810 0 0,0-1-356 0 0,-2 10 21 0 0,2 1 0 0 0,1 1 0 0 0,1-1-1 0 0,0 28 1 0 0,3-42-130 0 0,-1 0-1 0 0,1-1 1 0 0,0 1 0 0 0,1-1-1 0 0,0 1 1 0 0,1-1 0 0 0,0 0 0 0 0,0 0-1 0 0,0 0 1 0 0,1 0 0 0 0,0 0-1 0 0,1-1 1 0 0,0 0 0 0 0,6 8-1 0 0,-10-14 26 0 0,1 1 0 0 0,-1-1 0 0 0,1 0 0 0 0,-1 1 0 0 0,1-1 1 0 0,-1 0-1 0 0,1 0 0 0 0,-1 0 0 0 0,1 0 0 0 0,0-1 0 0 0,0 1 0 0 0,-1 0 0 0 0,1-1 0 0 0,0 1 0 0 0,0-1 0 0 0,0 0 0 0 0,0 1 0 0 0,0-1 0 0 0,0 0 0 0 0,0 0 0 0 0,3-1 0 0 0,-1 0-529 0 0,0 0 0 0 0,0 0 0 0 0,0-1 1 0 0,0 1-1 0 0,0-1 0 0 0,0 0 0 0 0,0-1 1 0 0,5-3-1 0 0,12-10-4443 0 0</inkml:trace>
</inkml:ink>
</file>

<file path=ppt/ink/ink9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8.692"/>
    </inkml:context>
    <inkml:brush xml:id="br0">
      <inkml:brushProperty name="width" value="0.05" units="cm"/>
      <inkml:brushProperty name="height" value="0.05" units="cm"/>
    </inkml:brush>
  </inkml:definitions>
  <inkml:trace contextRef="#ctx0" brushRef="#br0">148 190 3209 0 0,'11'-13'399'0'0,"0"-1"-1"0"0,-1-1 1 0 0,9-18 0 0 0,-15 27 313 0 0,-2 0 1 0 0,1 0-1 0 0,-1-1 0 0 0,0 1 1 0 0,0-1-1 0 0,0 1 0 0 0,-1-1 1 0 0,0 1-1 0 0,-1-1 0 0 0,1 0 1 0 0,-2-11-1 0 0,1 17-551 0 0,0 0-1 0 0,0 0 1 0 0,0 0 0 0 0,0 0-1 0 0,0 0 1 0 0,-1 0 0 0 0,1 0-1 0 0,0 0 1 0 0,-1 0 0 0 0,1 0-1 0 0,0 0 1 0 0,-1 0 0 0 0,1 0-1 0 0,-1 0 1 0 0,0 0 0 0 0,1 0-1 0 0,-1 0 1 0 0,0 1 0 0 0,1-1-1 0 0,-1 0 1 0 0,0 0 0 0 0,0 1-1 0 0,0-1 1 0 0,0 1 0 0 0,0-1-1 0 0,0 1 1 0 0,0-1 0 0 0,0 1-1 0 0,0-1 1 0 0,0 1 0 0 0,0 0-1 0 0,0 0 1 0 0,0-1 0 0 0,0 1-1 0 0,0 0 1 0 0,0 0-1 0 0,0 0 1 0 0,0 0 0 0 0,0 0-1 0 0,0 0 1 0 0,0 1 0 0 0,0-1-1 0 0,0 0 1 0 0,0 0 0 0 0,-2 1-1 0 0,-1 1 11 0 0,0 0 0 0 0,-1 0 0 0 0,1 0 0 0 0,0 0 0 0 0,0 1 0 0 0,0 0 0 0 0,1 0 0 0 0,-1 0 0 0 0,-3 4-1 0 0,-12 14-194 0 0,1 1-1 0 0,1 2 1 0 0,-20 36-1 0 0,29-45 10 0 0,1 0-1 0 0,0 0 0 0 0,1 1 1 0 0,0 0-1 0 0,2 0 1 0 0,0 0-1 0 0,-2 23 1 0 0,5-36-90 0 0,1 1 0 0 0,0-1 0 0 0,1 0-1 0 0,-1 1 1 0 0,1-1 0 0 0,-1 0 0 0 0,1 1 0 0 0,0-1 0 0 0,0 0 0 0 0,1 0 0 0 0,-1 0 0 0 0,1 1 0 0 0,-1-2 0 0 0,1 1 0 0 0,0 0 0 0 0,0 0-1 0 0,0 0 1 0 0,0-1 0 0 0,1 1 0 0 0,-1-1 0 0 0,1 0 0 0 0,0 0 0 0 0,-1 0 0 0 0,1 0 0 0 0,0 0 0 0 0,0-1 0 0 0,0 1 0 0 0,0-1 0 0 0,1 0-1 0 0,-1 0 1 0 0,0 0 0 0 0,0 0 0 0 0,1 0 0 0 0,-1-1 0 0 0,0 1 0 0 0,1-1 0 0 0,-1 0 0 0 0,1 0 0 0 0,-1-1 0 0 0,0 1 0 0 0,1-1 0 0 0,5-1-1 0 0,12-5-6410 0 0</inkml:trace>
</inkml:ink>
</file>

<file path=ppt/ink/ink9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9.068"/>
    </inkml:context>
    <inkml:brush xml:id="br0">
      <inkml:brushProperty name="width" value="0.05" units="cm"/>
      <inkml:brushProperty name="height" value="0.05" units="cm"/>
    </inkml:brush>
  </inkml:definitions>
  <inkml:trace contextRef="#ctx0" brushRef="#br0">294 2 2761 0 0,'-8'-2'6515'0'0,"-1"8"-3709"0"0,-5 9-621 0 0,3 1-1515 0 0,1 0-1 0 0,1 0 1 0 0,-13 31 0 0 0,15-27-717 0 0,0 1 1 0 0,1 0 0 0 0,1 0-1 0 0,1 0 1 0 0,-3 35 0 0 0,7-45 27 0 0,1-1 1 0 0,0 1-1 0 0,0 0 1 0 0,1-1 0 0 0,0 1-1 0 0,1-1 1 0 0,7 19 0 0 0,-8-25 33 0 0,0 0 0 0 0,1 0 0 0 0,-1 0 0 0 0,1 0 0 0 0,0 0 0 0 0,0 0 0 0 0,0-1 0 0 0,7 7 1 0 0,-8-8 6 0 0,1-1 1 0 0,-1 1 0 0 0,0-1-1 0 0,1 0 1 0 0,-1 0 0 0 0,1 0-1 0 0,-1 0 1 0 0,1 0 0 0 0,-1 0 0 0 0,1-1-1 0 0,0 1 1 0 0,-1-1 0 0 0,1 0-1 0 0,0 0 1 0 0,-1 0 0 0 0,6 0-1 0 0,-4-2-186 0 0,0 1 0 0 0,0-1 0 0 0,1 0 0 0 0,-1 0 0 0 0,0 0 0 0 0,-1 0 0 0 0,1-1 0 0 0,0 1 0 0 0,-1-1 0 0 0,1 0 0 0 0,-1 0 0 0 0,0 0 0 0 0,0-1 0 0 0,0 1 0 0 0,0-1 0 0 0,3-5 0 0 0,2-7-5040 0 0</inkml:trace>
  <inkml:trace contextRef="#ctx0" brushRef="#br0" timeOffset="1">5 224 3225 0 0,'-5'-10'9870'0'0,"23"6"-3349"0"0,-9 2-7250 0 0,199-18-1485 0 0,-144 16 2135 0 0,89-15 1 0 0,-93 2-1859 0 0,-44 11-3344 0 0</inkml:trace>
</inkml:ink>
</file>

<file path=ppt/ink/ink9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9.484"/>
    </inkml:context>
    <inkml:brush xml:id="br0">
      <inkml:brushProperty name="width" value="0.05" units="cm"/>
      <inkml:brushProperty name="height" value="0.05" units="cm"/>
    </inkml:brush>
  </inkml:definitions>
  <inkml:trace contextRef="#ctx0" brushRef="#br0">44 222 2304 0 0,'-2'1'367'0'0,"1"1"0"0"0,0-1-1 0 0,-1 1 1 0 0,1-1-1 0 0,0 1 1 0 0,-1 0-1 0 0,1 0 1 0 0,0-1-1 0 0,0 1 1 0 0,1 0-1 0 0,-1 0 1 0 0,-1 4-1 0 0,-5 29 1172 0 0,5-22-1420 0 0,-14 80 221 0 0,14-81-331 0 0,2 0-1 0 0,-1 0 0 0 0,2 1 1 0 0,-1-1-1 0 0,5 21 1 0 0,-2-22 45 0 0,-2-13-53 0 0</inkml:trace>
  <inkml:trace contextRef="#ctx0" brushRef="#br0" timeOffset="1">21 1 9674 0 0,'0'0'1936'0'0,"1"0"-1455"0"0,1 1 7 0 0,2 0-552 0 0,4 1-120 0 0,4 1-16 0 0,3 1-8 0 0,5 0 104 0 0,3-2 16 0 0,4 2 7 0 0,1-1 1 0 0,1 0 80 0 0,-4-1 0 0 0</inkml:trace>
</inkml:ink>
</file>

<file path=ppt/ink/ink9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29.835"/>
    </inkml:context>
    <inkml:brush xml:id="br0">
      <inkml:brushProperty name="width" value="0.05" units="cm"/>
      <inkml:brushProperty name="height" value="0.05" units="cm"/>
    </inkml:brush>
  </inkml:definitions>
  <inkml:trace contextRef="#ctx0" brushRef="#br0">49 77 3225 0 0,'-8'13'731'0'0,"2"1"1"0"0,-1 0 0 0 0,2 0-1 0 0,0 0 1 0 0,0 1 0 0 0,2 0-1 0 0,0 0 1 0 0,0 0 0 0 0,1 0-1 0 0,1 22 1 0 0,1-32-413 0 0,0 0 0 0 0,1 0 0 0 0,0 0-1 0 0,0-1 1 0 0,0 1 0 0 0,0 0 0 0 0,1-1 0 0 0,-1 1 0 0 0,1-1 0 0 0,1 0-1 0 0,-1 1 1 0 0,0-1 0 0 0,1 0 0 0 0,0 0 0 0 0,0-1 0 0 0,0 1 0 0 0,0-1-1 0 0,6 5 1 0 0,-5-5-238 0 0,0-1 1 0 0,0 1-1 0 0,0-1 0 0 0,0 0 0 0 0,0 0 1 0 0,1 0-1 0 0,-1-1 0 0 0,1 0 0 0 0,-1 1 1 0 0,1-2-1 0 0,0 1 0 0 0,-1 0 0 0 0,1-1 1 0 0,0 0-1 0 0,-1 0 0 0 0,1-1 0 0 0,0 1 0 0 0,8-3 1 0 0,-5 0-70 0 0,0 0 1 0 0,-1 0-1 0 0,1-1 0 0 0,-1 0 1 0 0,0 0-1 0 0,0-1 1 0 0,0 0-1 0 0,-1 0 1 0 0,0 0-1 0 0,0-1 0 0 0,0 0 1 0 0,-1 0-1 0 0,9-14 1 0 0,-4 7-8 0 0,-2-1 0 0 0,0-1 0 0 0,0 1 0 0 0,-2-1 0 0 0,0-1 0 0 0,5-16 0 0 0,-10 27-18 0 0,0 0 0 0 0,0 0 0 0 0,-1-1 1 0 0,1 1-1 0 0,-1 0 0 0 0,0 0 0 0 0,-1 0 0 0 0,1-1 0 0 0,-1 1 0 0 0,0 0 0 0 0,0 0 0 0 0,-1 0 0 0 0,0 0 1 0 0,0 0-1 0 0,0 1 0 0 0,0-1 0 0 0,0 0 0 0 0,-1 1 0 0 0,0 0 0 0 0,0-1 0 0 0,0 1 0 0 0,-1 1 1 0 0,0-1-1 0 0,1 0 0 0 0,-7-4 0 0 0,4 4-124 0 0,0 0 1 0 0,0 0-1 0 0,-1 0 0 0 0,1 1 1 0 0,-1 0-1 0 0,1 0 1 0 0,-1 0-1 0 0,0 1 0 0 0,0 0 1 0 0,-1 1-1 0 0,1 0 1 0 0,0 0-1 0 0,0 0 1 0 0,-1 1-1 0 0,1 0 0 0 0,0 0 1 0 0,-11 3-1 0 0,-11 4-599 0 0,3 4-7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5.191"/>
    </inkml:context>
    <inkml:brush xml:id="br0">
      <inkml:brushProperty name="width" value="0.05" units="cm"/>
      <inkml:brushProperty name="height" value="0.05" units="cm"/>
    </inkml:brush>
  </inkml:definitions>
  <inkml:trace contextRef="#ctx0" brushRef="#br0">4 71 6449 0 0,'-3'-5'11650'0'0,"224"-18"-11644"0"0,-158 20 46 0 0,0-3-1 0 0,98-21 1 0 0,-143 21-1272 0 0</inkml:trace>
</inkml:ink>
</file>

<file path=ppt/ink/ink9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0.185"/>
    </inkml:context>
    <inkml:brush xml:id="br0">
      <inkml:brushProperty name="width" value="0.05" units="cm"/>
      <inkml:brushProperty name="height" value="0.05" units="cm"/>
    </inkml:brush>
  </inkml:definitions>
  <inkml:trace contextRef="#ctx0" brushRef="#br0">4 1 13363 0 0,'-1'27'1187'0'0,"7"53"-1724"0"0,-2-39 569 0 0,-1-1-1 0 0,-3 1 1 0 0,-8 77-1 0 0,4-105 187 0 0,2-21 315 0 0,1-19 678 0 0,4 12-950 0 0,0 0 0 0 0,1 0 0 0 0,0 0 1 0 0,2 1-1 0 0,-1-1 0 0 0,14-22 0 0 0,-6 17-941 0 0,-1 0 0 0 0,2 0 1 0 0,27-29-1 0 0,-36 44 653 0 0,-1 0 0 0 0,1 1 1 0 0,0-1-1 0 0,0 1 0 0 0,1 0 0 0 0,-1 0 0 0 0,1 0 1 0 0,0 1-1 0 0,0 0 0 0 0,10-4 0 0 0,-15 7 58 0 0,-1 0 1 0 0,1 0-1 0 0,0 1 0 0 0,-1-1 0 0 0,1 0 0 0 0,-1 1 0 0 0,1-1 0 0 0,0 0 1 0 0,-1 1-1 0 0,1-1 0 0 0,-1 1 0 0 0,1-1 0 0 0,-1 1 0 0 0,1-1 1 0 0,-1 1-1 0 0,1-1 0 0 0,-1 1 0 0 0,0-1 0 0 0,1 1 0 0 0,-1 0 1 0 0,0-1-1 0 0,0 1 0 0 0,1 0 0 0 0,-1-1 0 0 0,0 1 0 0 0,0 0 1 0 0,0-1-1 0 0,0 2 0 0 0,5 23 1133 0 0,-4-23-1111 0 0,12 123 792 0 0,8 41-346 0 0,-19-153-499 0 0,0-2 0 0 0</inkml:trace>
</inkml:ink>
</file>

<file path=ppt/ink/ink9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5.475"/>
    </inkml:context>
    <inkml:brush xml:id="br0">
      <inkml:brushProperty name="width" value="0.05" units="cm"/>
      <inkml:brushProperty name="height" value="0.05" units="cm"/>
    </inkml:brush>
  </inkml:definitions>
  <inkml:trace contextRef="#ctx0" brushRef="#br0">372 166 2761 0 0,'-1'-7'576'0'0,"0"-1"0"0"0,0 1 0 0 0,-1 0 0 0 0,0 0 0 0 0,0 0 0 0 0,0 0 1 0 0,-1 0-1 0 0,0 1 0 0 0,0-1 0 0 0,-1 1 0 0 0,0-1 0 0 0,0 1 0 0 0,-1 0 0 0 0,1 1 1 0 0,-1-1-1 0 0,-9-7 0 0 0,8 8-300 0 0,1 1 1 0 0,-1-1-1 0 0,0 1 1 0 0,0 0-1 0 0,-1 0 1 0 0,1 1-1 0 0,-1 0 1 0 0,1 0-1 0 0,-1 1 1 0 0,0-1-1 0 0,0 2 1 0 0,0-1-1 0 0,0 1 1 0 0,-1 0-1 0 0,1 0 1 0 0,0 1-1 0 0,-14 1 1 0 0,17 0-325 0 0,0 0-1 0 0,0 0 1 0 0,0 1 0 0 0,1 0 0 0 0,-1-1 0 0 0,1 1-1 0 0,-1 1 1 0 0,1-1 0 0 0,-1 0 0 0 0,1 1 0 0 0,0 0-1 0 0,0 0 1 0 0,1 0 0 0 0,-1 0 0 0 0,1 0 0 0 0,-1 0-1 0 0,1 1 1 0 0,0-1 0 0 0,0 1 0 0 0,0 0 0 0 0,1-1 0 0 0,-2 5-1 0 0,-4 12-87 0 0,1-1-1 0 0,-7 41 1 0 0,12-56 128 0 0,-7 50-168 0 0,-1 94 1 0 0,12 56-231 0 0,1-85 228 0 0,-3-67 155 0 0,1-20 0 0 0,-1-1-1 0 0,-2 1 1 0 0,-1-1 0 0 0,-12 61-1 0 0,13-88 32 0 0,-1 1 1 0 0,1 0-1 0 0,-1-1 0 0 0,0 1 1 0 0,0-1-1 0 0,-1 0 0 0 0,0 0 0 0 0,1 0 1 0 0,-1 0-1 0 0,-1 0 0 0 0,1 0 0 0 0,0-1 1 0 0,-1 0-1 0 0,-7 6 0 0 0,-3-3-68 0 0</inkml:trace>
</inkml:ink>
</file>

<file path=ppt/ink/ink9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5.854"/>
    </inkml:context>
    <inkml:brush xml:id="br0">
      <inkml:brushProperty name="width" value="0.05" units="cm"/>
      <inkml:brushProperty name="height" value="0.05" units="cm"/>
    </inkml:brush>
  </inkml:definitions>
  <inkml:trace contextRef="#ctx0" brushRef="#br0">0 11 5985 0 0,'9'2'5787'0'0,"11"-4"-5321"0"0,-13 1-455 0 0,185-3-793 0 0,0 1 637 0 0,-167 0 145 0 0</inkml:trace>
</inkml:ink>
</file>

<file path=ppt/ink/ink9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6.592"/>
    </inkml:context>
    <inkml:brush xml:id="br0">
      <inkml:brushProperty name="width" value="0.05" units="cm"/>
      <inkml:brushProperty name="height" value="0.05" units="cm"/>
    </inkml:brush>
  </inkml:definitions>
  <inkml:trace contextRef="#ctx0" brushRef="#br0">286 208 4609 0 0,'0'0'477'0'0,"1"-10"7725"0"0,-2 2-7484 0 0,0 0 1 0 0,-1 1-1 0 0,0-1 0 0 0,0 1 0 0 0,0-1 1 0 0,-1 1-1 0 0,0 0 0 0 0,-8-13 0 0 0,9 18-675 0 0,0-1 0 0 0,0 1-1 0 0,-1-1 1 0 0,1 1 0 0 0,0-1-1 0 0,-1 1 1 0 0,0 0 0 0 0,1 0-1 0 0,-1 1 1 0 0,0-1 0 0 0,0 0-1 0 0,0 1 1 0 0,0 0 0 0 0,0 0-1 0 0,0-1 1 0 0,-1 2 0 0 0,1-1-1 0 0,0 0 1 0 0,0 1 0 0 0,-1 0-1 0 0,1-1 1 0 0,0 1 0 0 0,-1 1-1 0 0,-4 0 1 0 0,0 0-130 0 0,0 1 0 0 0,0 1 0 0 0,0 0 0 0 0,1 0-1 0 0,-1 0 1 0 0,1 1 0 0 0,0 0 0 0 0,0 0 0 0 0,0 1 0 0 0,0 0-1 0 0,1 0 1 0 0,0 1 0 0 0,0 0 0 0 0,0 0 0 0 0,1 0 0 0 0,0 0 0 0 0,0 1-1 0 0,-6 12 1 0 0,3-5-6 0 0,1-1-1 0 0,1 2 1 0 0,0-1-1 0 0,0 0 1 0 0,2 1-1 0 0,0 0 1 0 0,1 0-1 0 0,0 1 0 0 0,0 17 1 0 0,2-25-3 0 0,2 0 0 0 0,-1 0 1 0 0,1 0-1 0 0,0 0 0 0 0,1 0 1 0 0,0 0-1 0 0,0-1 0 0 0,1 1 1 0 0,-1-1-1 0 0,2 0 0 0 0,-1 1 0 0 0,8 10 1 0 0,-9-15-11 0 0,1 0 0 0 0,-1 0 0 0 0,1 0 0 0 0,-1-1 0 0 0,1 1-1 0 0,0-1 1 0 0,0 1 0 0 0,0-1 0 0 0,1 0 0 0 0,-1 0 0 0 0,0-1 0 0 0,1 1 0 0 0,-1-1 0 0 0,1 1 0 0 0,-1-1 0 0 0,1 0 0 0 0,0 0 0 0 0,0-1 0 0 0,-1 1 0 0 0,1-1 0 0 0,0 0 0 0 0,0 0 0 0 0,-1 0 0 0 0,1 0 0 0 0,0-1-1 0 0,0 1 1 0 0,-1-1 0 0 0,6-2 0 0 0,2-1 0 0 0,-1-1-1 0 0,1 0 0 0 0,-1-1 0 0 0,-1 0 0 0 0,1 0 1 0 0,-1-1-1 0 0,0 0 0 0 0,-1-1 0 0 0,1 0 1 0 0,8-10-1 0 0,6-10-497 0 0,36-59 0 0 0,-53 78 441 0 0,27-49-795 0 0,-30 52 807 0 0,-1 0 0 0 0,1 0 0 0 0,-1 0 0 0 0,0 0 0 0 0,-1-1 0 0 0,0 1 0 0 0,2-13 0 0 0,-3 19 173 0 0,0 0 1 0 0,0-1 0 0 0,0 1-1 0 0,0 0 1 0 0,0 0-1 0 0,0 0 1 0 0,0 0 0 0 0,0-1-1 0 0,0 1 1 0 0,0 0 0 0 0,0 0-1 0 0,0 0 1 0 0,0 0 0 0 0,0 0-1 0 0,0-1 1 0 0,0 1 0 0 0,0 0-1 0 0,0 0 1 0 0,0 0 0 0 0,0 0-1 0 0,0-1 1 0 0,0 1-1 0 0,0 0 1 0 0,0 0 0 0 0,-1 0-1 0 0,1 0 1 0 0,0 0 0 0 0,0 0-1 0 0,0-1 1 0 0,0 1 0 0 0,0 0-1 0 0,0 0 1 0 0,0 0 0 0 0,0 0-1 0 0,-1 0 1 0 0,1 0-1 0 0,0 0 1 0 0,0 0 0 0 0,0 0-1 0 0,0 0 1 0 0,0-1 0 0 0,-1 1-1 0 0,1 0 1 0 0,0 0 0 0 0,0 0-1 0 0,0 0 1 0 0,0 0 0 0 0,-1 0-1 0 0,1 0 1 0 0,0 0-1 0 0,0 0 1 0 0,0 0 0 0 0,0 0-1 0 0,0 0 1 0 0,-1 0 0 0 0,1 1-1 0 0,-8 5 6424 0 0,6-3-4928 0 0,-4 10-1393 0 0,0-1 1 0 0,1 1 0 0 0,1 1-1 0 0,0-1 1 0 0,1 0 0 0 0,0 1-1 0 0,1 0 1 0 0,1 0 0 0 0,0-1-1 0 0,1 1 1 0 0,0 0 0 0 0,4 24-1 0 0,-3-34-168 0 0,0 1-1 0 0,0-1 1 0 0,0 0-1 0 0,1 0 1 0 0,-1 0-1 0 0,1 0 1 0 0,0 0-1 0 0,0 0 0 0 0,1 0 1 0 0,-1-1-1 0 0,1 1 1 0 0,0-1-1 0 0,0 1 1 0 0,0-1-1 0 0,0 0 1 0 0,1-1-1 0 0,-1 1 1 0 0,1 0-1 0 0,-1-1 1 0 0,1 0-1 0 0,0 0 0 0 0,0 0 1 0 0,0 0-1 0 0,0-1 1 0 0,1 1-1 0 0,-1-1 1 0 0,0 0-1 0 0,1-1 1 0 0,-1 1-1 0 0,0-1 1 0 0,1 1-1 0 0,-1-1 1 0 0,1-1-1 0 0,-1 1 0 0 0,0-1 1 0 0,1 1-1 0 0,-1-1 1 0 0,0 0-1 0 0,0-1 1 0 0,1 1-1 0 0,-1-1 1 0 0,0 0-1 0 0,-1 0 1 0 0,1 0-1 0 0,0-1 1 0 0,0 1-1 0 0,3-4 1 0 0,14-14-972 0 0,-1-1 1 0 0,33-45-1 0 0,27-54-2278 0 0,-63 92 2300 0 0,64-114 226 0 0,-76 126-200 0 0,-6 3 4240 0 0,1 13-3074 0 0,-1 0-1 0 0,1-1 1 0 0,0 1-1 0 0,0 0 1 0 0,-1-1-1 0 0,1 1 1 0 0,0 0-1 0 0,-1 0 1 0 0,1-1-1 0 0,0 1 1 0 0,-1 0-1 0 0,1 0 1 0 0,0 0-1 0 0,-1-1 1 0 0,1 1-1 0 0,-1 0 1 0 0,1 0-1 0 0,0 0 1 0 0,-1 0-1 0 0,1 0 1 0 0,-1 0-1 0 0,1 0 1 0 0,0 0-1 0 0,-1 0 1 0 0,-17 7 3899 0 0,11-2-3906 0 0,-1 1 1 0 0,2 0-1 0 0,-1 0 1 0 0,1 1-1 0 0,-1 0 1 0 0,2 0-1 0 0,-1 0 1 0 0,1 1-1 0 0,-6 12 1 0 0,2-3-250 0 0,1 1 1 0 0,1 0 0 0 0,-8 29 0 0 0,13-40 56 0 0,1 0-1 0 0,-1 1 1 0 0,2-1 0 0 0,-1 0-1 0 0,1 1 1 0 0,0-1 0 0 0,0 1-1 0 0,1-1 1 0 0,0 1 0 0 0,3 9-1 0 0,-3-15-59 0 0,0 0 0 0 0,0 0 0 0 0,-1 1 0 0 0,2-1 0 0 0,-1 0 0 0 0,0 0 0 0 0,0 0 0 0 0,1 0 0 0 0,-1-1 0 0 0,1 1 0 0 0,-1 0 0 0 0,1-1-1 0 0,0 1 1 0 0,0 0 0 0 0,-1-1 0 0 0,1 0 0 0 0,0 0 0 0 0,1 1 0 0 0,-1-1 0 0 0,0 0 0 0 0,0-1 0 0 0,0 1 0 0 0,0 0 0 0 0,1-1 0 0 0,-1 1 0 0 0,0-1 0 0 0,1 0 0 0 0,-1 1 0 0 0,0-1 0 0 0,1 0-1 0 0,-1-1 1 0 0,1 1 0 0 0,-1 0 0 0 0,0-1 0 0 0,0 1 0 0 0,5-2 0 0 0,-3 0-318 0 0,-1 1 0 0 0,1-1 0 0 0,0 0-1 0 0,-1 0 1 0 0,1 0 0 0 0,-1 0 0 0 0,1 0 0 0 0,3-5 0 0 0,14-11-6052 0 0</inkml:trace>
</inkml:ink>
</file>

<file path=ppt/ink/ink9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6.957"/>
    </inkml:context>
    <inkml:brush xml:id="br0">
      <inkml:brushProperty name="width" value="0.05" units="cm"/>
      <inkml:brushProperty name="height" value="0.05" units="cm"/>
    </inkml:brush>
  </inkml:definitions>
  <inkml:trace contextRef="#ctx0" brushRef="#br0">45 0 5209 0 0,'-3'1'15125'0'0,"-4"13"-14919"0"0,0 1 0 0 0,2 1 0 0 0,0-1 0 0 0,0 1 1 0 0,1 0-1 0 0,1 0 0 0 0,-2 28 0 0 0,5-32-244 0 0,-1 0 1 0 0,1 0-1 0 0,1 0 0 0 0,0 0 0 0 0,1 0 1 0 0,0-1-1 0 0,1 1 0 0 0,0 0 0 0 0,1-1 0 0 0,0 0 1 0 0,10 18-1 0 0,-13-27 19 0 0,0 0 1 0 0,0 0-1 0 0,1 0 0 0 0,-1 0 0 0 0,1 0 1 0 0,0-1-1 0 0,-1 1 0 0 0,1 0 0 0 0,0-1 1 0 0,0 1-1 0 0,0-1 0 0 0,0 0 1 0 0,0 0-1 0 0,0 0 0 0 0,1 0 0 0 0,2 1 1 0 0,-4-2-85 0 0,0 0 1 0 0,1 0-1 0 0,-1 0 1 0 0,0 0-1 0 0,0 0 1 0 0,1 0-1 0 0,-1 0 1 0 0,0-1-1 0 0,0 1 1 0 0,1-1-1 0 0,-1 1 1 0 0,0-1-1 0 0,0 1 1 0 0,0-1-1 0 0,0 1 1 0 0,0-1-1 0 0,1 0 1 0 0,-1 0-1 0 0,-1 0 1 0 0,1 0-1 0 0,0 0 1 0 0,0 0-1 0 0,0 0 1 0 0,0 0-1 0 0,-1 0 1 0 0,1 0 0 0 0,0 0-1 0 0,-1 0 1 0 0,1 0-1 0 0,0-2 1 0 0,5-11-1260 0 0,1-4-172 0 0</inkml:trace>
</inkml:ink>
</file>

<file path=ppt/ink/ink9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7.318"/>
    </inkml:context>
    <inkml:brush xml:id="br0">
      <inkml:brushProperty name="width" value="0.05" units="cm"/>
      <inkml:brushProperty name="height" value="0.05" units="cm"/>
    </inkml:brush>
  </inkml:definitions>
  <inkml:trace contextRef="#ctx0" brushRef="#br0">0 77 11058 0 0,'26'-6'2356'0'0,"66"-10"-3519"0"0,226 4 914 0 0,-312 12 250 0 0,-6 0 0 0 0,0 0 0 0 0,0 0 0 0 0,0 0 0 0 0,1 0 0 0 0,-1 0 0 0 0,0 0 0 0 0,0 0 0 0 0,0 0 1 0 0,0 0-1 0 0,1 0 0 0 0,-1 0 0 0 0,0 0 0 0 0,0 0 0 0 0,0 1 0 0 0,0-1 0 0 0,0 0 0 0 0,1 0 0 0 0,-1 0 1 0 0,0 0-1 0 0,0 0 0 0 0,0 0 0 0 0,0 0 0 0 0,0 1 0 0 0,0-1 0 0 0,0 0 0 0 0,0 0 0 0 0,1 0 1 0 0,-1 0-1 0 0,0 1 0 0 0,0-1 0 0 0,0 0 0 0 0,0 0 0 0 0,0 0 0 0 0,0 0 0 0 0,0 1 0 0 0,0-1 1 0 0,0 0-1 0 0,0 0 0 0 0,0 0 0 0 0,0 1 0 0 0,-4 11 278 0 0,-13 21 547 0 0,7-14-411 0 0,3-2 149 0 0,1-1-1 0 0,0 1 0 0 0,-6 31 0 0 0,11-43-570 0 0,1-1-1 0 0,-1 1 0 0 0,0 0 1 0 0,1-1-1 0 0,0 1 1 0 0,0 0-1 0 0,1-1 0 0 0,0 1 1 0 0,-1-1-1 0 0,1 1 0 0 0,1 0 1 0 0,-1-1-1 0 0,1 0 0 0 0,-1 1 1 0 0,1-1-1 0 0,0 0 1 0 0,1 0-1 0 0,-1 0 0 0 0,6 6 1 0 0,-6-8-3 0 0,0-1 1 0 0,-1 0 0 0 0,1 0-1 0 0,0 0 1 0 0,0 0-1 0 0,0-1 1 0 0,0 1 0 0 0,0 0-1 0 0,0-1 1 0 0,0 1-1 0 0,0-1 1 0 0,0 0 0 0 0,0 0-1 0 0,0 1 1 0 0,0-1-1 0 0,0-1 1 0 0,0 1 0 0 0,0 0-1 0 0,0 0 1 0 0,0-1 0 0 0,0 1-1 0 0,0-1 1 0 0,0 0-1 0 0,0 0 1 0 0,0 0 0 0 0,0 1-1 0 0,0-2 1 0 0,-1 1-1 0 0,3-2 1 0 0,3-1-39 0 0,0-1 0 0 0,0 0 0 0 0,0-1 0 0 0,-1 0 0 0 0,10-11 0 0 0,-7 5-2 0 0,-1 1 1 0 0,0-1-1 0 0,-1 0 0 0 0,-1-1 0 0 0,0 0 1 0 0,-1 0-1 0 0,0 0 0 0 0,5-27 1 0 0,-9 35-12 0 0,0 0 0 0 0,-1 0 1 0 0,1 0-1 0 0,-1-1 1 0 0,-1 1-1 0 0,1 0 1 0 0,-1 0-1 0 0,0 0 0 0 0,0 0 1 0 0,0 0-1 0 0,-4-9 1 0 0,3 10 0 0 0,0 1 1 0 0,-1-1 0 0 0,1 1-1 0 0,-1 0 1 0 0,1-1-1 0 0,-1 1 1 0 0,0 1 0 0 0,0-1-1 0 0,-1 0 1 0 0,1 1-1 0 0,0 0 1 0 0,-1-1-1 0 0,1 1 1 0 0,-1 1 0 0 0,0-1-1 0 0,-7-2 1 0 0,6 3 308 0 0,0 0 0 0 0,0 0 0 0 0,0 1 0 0 0,0-1 0 0 0,0 1 0 0 0,0 0 0 0 0,1 1 0 0 0,-1-1 0 0 0,0 1 1 0 0,0 0-1 0 0,0 0 0 0 0,-6 3 0 0 0,1 0-559 0 0</inkml:trace>
</inkml:ink>
</file>

<file path=ppt/ink/ink9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37.745"/>
    </inkml:context>
    <inkml:brush xml:id="br0">
      <inkml:brushProperty name="width" value="0.05" units="cm"/>
      <inkml:brushProperty name="height" value="0.05" units="cm"/>
    </inkml:brush>
  </inkml:definitions>
  <inkml:trace contextRef="#ctx0" brushRef="#br0">18 105 4281 0 0,'4'46'1051'0'0,"-2"0"0"0"0,-1-1 0 0 0,-8 59-1 0 0,7-103-965 0 0,0 1-1 0 0,0-1 0 0 0,0 1 0 0 0,0-1 0 0 0,0 1 0 0 0,-1-1 0 0 0,1 1 0 0 0,-1-1 0 0 0,1 0 0 0 0,-1 1 0 0 0,1-1 0 0 0,-2 3 0 0 0,1-5 129 0 0,1 1 0 0 0,0 0 0 0 0,-1-1 0 0 0,1 1 0 0 0,0 0-1 0 0,-1-1 1 0 0,1 1 0 0 0,0 0 0 0 0,-1-1 0 0 0,1 1 0 0 0,0-1-1 0 0,-1 1 1 0 0,1 0 0 0 0,0-1 0 0 0,0 1 0 0 0,0-1-1 0 0,0 1 1 0 0,-1-1 0 0 0,1 1 0 0 0,0-1 0 0 0,0 1 0 0 0,0-1-1 0 0,0 0 1 0 0,-5-28 5412 0 0,4 13-5479 0 0,2 4-80 0 0,1 0-1 0 0,0 0 0 0 0,1 0 1 0 0,0 1-1 0 0,1-1 0 0 0,0 1 0 0 0,1 0 1 0 0,0 0-1 0 0,0 1 0 0 0,2-1 1 0 0,-1 1-1 0 0,1 0 0 0 0,1 1 0 0 0,0 0 1 0 0,9-9-1 0 0,2 1-222 0 0,-1 0 0 0 0,2 2 0 0 0,0 0 0 0 0,1 2 0 0 0,0 0 0 0 0,33-13 0 0 0,-25 12-249 0 0</inkml:trace>
</inkml:ink>
</file>

<file path=ppt/ink/ink9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0.206"/>
    </inkml:context>
    <inkml:brush xml:id="br0">
      <inkml:brushProperty name="width" value="0.05" units="cm"/>
      <inkml:brushProperty name="height" value="0.05" units="cm"/>
    </inkml:brush>
  </inkml:definitions>
  <inkml:trace contextRef="#ctx0" brushRef="#br0">114 32 3225 0 0,'-2'-6'439'0'0,"-7"-16"7788"0"0,2 19-3601 0 0,-3 12-2174 0 0,-1 10-2019 0 0,0 1 0 0 0,1 0 0 0 0,1 0 0 0 0,1 1 0 0 0,0 1 0 0 0,-7 38-1 0 0,10-31-517 0 0,1 1-1 0 0,1 0 0 0 0,2 0 0 0 0,3 47 0 0 0,0-57 73 0 0,1 0 0 0 0,0 0 0 0 0,11 33 0 0 0,-11-46-119 0 0,-1-1 0 0 0,1 1 0 0 0,0-1 0 0 0,0 0 0 0 0,1 0 0 0 0,0 0 0 0 0,0-1 0 0 0,0 1 0 0 0,1-1 1 0 0,-1 0-1 0 0,1 0 0 0 0,1 0 0 0 0,-1-1 0 0 0,9 5 0 0 0,0-1-6876 0 0</inkml:trace>
</inkml:ink>
</file>

<file path=ppt/ink/ink9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1.159"/>
    </inkml:context>
    <inkml:brush xml:id="br0">
      <inkml:brushProperty name="width" value="0.05" units="cm"/>
      <inkml:brushProperty name="height" value="0.05" units="cm"/>
    </inkml:brush>
  </inkml:definitions>
  <inkml:trace contextRef="#ctx0" brushRef="#br0">1 37 8290 0 0,'0'0'1755'0'0,"13"-3"1507"0"0,98-10-2892 0 0,118 0 0 0 0,-121 9-223 0 0,-54 1-1240 0 0</inkml:trace>
</inkml:ink>
</file>

<file path=ppt/ink/ink9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1.511"/>
    </inkml:context>
    <inkml:brush xml:id="br0">
      <inkml:brushProperty name="width" value="0.05" units="cm"/>
      <inkml:brushProperty name="height" value="0.05" units="cm"/>
    </inkml:brush>
  </inkml:definitions>
  <inkml:trace contextRef="#ctx0" brushRef="#br0">12 0 7834 0 0,'-1'2'272'0'0,"-1"1"-1"0"0,1-1 1 0 0,0 0 0 0 0,0 1 0 0 0,0-1 0 0 0,0 0 0 0 0,0 1-1 0 0,1-1 1 0 0,-1 1 0 0 0,1-1 0 0 0,-1 1 0 0 0,1 3 0 0 0,-1 39-686 0 0,1-29 558 0 0,3 114 1908 0 0,31 194-1 0 0,-17-188-1393 0 0,-16-129-663 0 0,0-3-3 0 0,-1 0 0 0 0,1 0-1 0 0,-1 0 1 0 0,0 1 0 0 0,0-1-1 0 0,-1 0 1 0 0,0 5-1 0 0,0-8-1046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5.815"/>
    </inkml:context>
    <inkml:brush xml:id="br0">
      <inkml:brushProperty name="width" value="0.05" units="cm"/>
      <inkml:brushProperty name="height" value="0.05" units="cm"/>
    </inkml:brush>
  </inkml:definitions>
  <inkml:trace contextRef="#ctx0" brushRef="#br0">19 4 11058 0 0,'-4'-4'4291'0'0,"7"4"-1913"0"0,16 7-1511 0 0,27 15-1725 0 0,-34-14 826 0 0,0 1 1 0 0,0 0-1 0 0,-1 1 1 0 0,-1 0-1 0 0,11 14 1 0 0,-17-20 30 0 0,0 1 1 0 0,-1 0-1 0 0,1 1 1 0 0,-1-1-1 0 0,-1 1 1 0 0,1-1 0 0 0,-1 1-1 0 0,0 0 1 0 0,0 0-1 0 0,0 0 1 0 0,-1 0-1 0 0,0 0 1 0 0,0 0-1 0 0,0 12 1 0 0,-2-14 13 0 0,0 0 0 0 0,0 1 0 0 0,0-1 1 0 0,-1 0-1 0 0,1 0 0 0 0,-1 0 0 0 0,0 0 1 0 0,0-1-1 0 0,0 1 0 0 0,-1 0 0 0 0,0-1 1 0 0,-3 5-1 0 0,-43 38 265 0 0,33-31-184 0 0,12-12 46 0 0,-42 34-204 0 0,42-34 303 0 0,1-1 0 0 0,-1 0 0 0 0,0 0 0 0 0,0 0 0 0 0,0-1 0 0 0,0 1 0 0 0,-1-1 0 0 0,1 0 0 0 0,0 0 0 0 0,0 0 0 0 0,-6-1 0 0 0,61-16 658 0 0,-5 9-895 0 0,84 0 0 0 0,-18 3-60 0 0,-92 1 37 0 0,0 1-32 0 0</inkml:trace>
</inkml:ink>
</file>

<file path=ppt/ink/ink9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1.859"/>
    </inkml:context>
    <inkml:brush xml:id="br0">
      <inkml:brushProperty name="width" value="0.05" units="cm"/>
      <inkml:brushProperty name="height" value="0.05" units="cm"/>
    </inkml:brush>
  </inkml:definitions>
  <inkml:trace contextRef="#ctx0" brushRef="#br0">1 45 11058 0 0,'0'0'1002'0'0,"0"0"-823"0"0,39-6-1342 0 0,-10 0 795 0 0,28 1 222 0 0,133-18-98 0 0,-168 19 184 0 0</inkml:trace>
</inkml:ink>
</file>

<file path=ppt/ink/ink9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2.194"/>
    </inkml:context>
    <inkml:brush xml:id="br0">
      <inkml:brushProperty name="width" value="0.05" units="cm"/>
      <inkml:brushProperty name="height" value="0.05" units="cm"/>
    </inkml:brush>
  </inkml:definitions>
  <inkml:trace contextRef="#ctx0" brushRef="#br0">27 0 13363 0 0,'-3'21'1488'0'0,"3"214"-2072"0"0,2-110 389 0 0,-9-143 6572 0 0,-8-30-4560 0 0,13 35-1699 0 0,1 0 0 0 0,0 0 0 0 0,1 0 0 0 0,1 0 0 0 0,0 0 0 0 0,0 0 0 0 0,1 0 0 0 0,6-18-1 0 0,-5 22-361 0 0,0 1 0 0 0,0 0-1 0 0,1 0 1 0 0,0 0-1 0 0,0 0 1 0 0,1 1 0 0 0,0-1-1 0 0,0 1 1 0 0,1 1-1 0 0,0-1 1 0 0,0 1-1 0 0,0 0 1 0 0,11-8 0 0 0,-2 5-6963 0 0</inkml:trace>
</inkml:ink>
</file>

<file path=ppt/ink/ink9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2.553"/>
    </inkml:context>
    <inkml:brush xml:id="br0">
      <inkml:brushProperty name="width" value="0.05" units="cm"/>
      <inkml:brushProperty name="height" value="0.05" units="cm"/>
    </inkml:brush>
  </inkml:definitions>
  <inkml:trace contextRef="#ctx0" brushRef="#br0">302 58 2761 0 0,'-4'-14'12324'0'0,"-5"0"-5891"0"0,-10-3-4146 0 0,17 15-2342 0 0,-1 1-1 0 0,1-1 1 0 0,-1 1 0 0 0,1 0 0 0 0,-1 0 0 0 0,1 0-1 0 0,-1 0 1 0 0,0 0 0 0 0,1 1 0 0 0,-1-1 0 0 0,0 1-1 0 0,0 0 1 0 0,1 0 0 0 0,-1 0 0 0 0,0 0 0 0 0,0 0-1 0 0,0 0 1 0 0,1 1 0 0 0,-4 0 0 0 0,-6 5-69 0 0,1-1 1 0 0,0 2-1 0 0,1-1 0 0 0,0 2 1 0 0,0-1-1 0 0,0 1 0 0 0,1 1 1 0 0,-11 12-1 0 0,3-1 5 0 0,2 0 0 0 0,0 1-1 0 0,-13 24 1 0 0,22-32 81 0 0,0-1-1 0 0,0 1 1 0 0,-6 23 0 0 0,10-32 21 0 0,1 0 0 0 0,0 0 0 0 0,1 1 0 0 0,-1-1 0 0 0,1 0 1 0 0,0 0-1 0 0,0 0 0 0 0,0 0 0 0 0,0 1 0 0 0,1-1 0 0 0,-1 0 0 0 0,1 0 1 0 0,0 0-1 0 0,1 0 0 0 0,-1 0 0 0 0,4 7 0 0 0,-4-9-106 0 0,0-1 0 0 0,1 1 1 0 0,-1-1-1 0 0,0 1 0 0 0,0-1 0 0 0,1 1 0 0 0,-1-1 0 0 0,1 0 1 0 0,-1 0-1 0 0,1 0 0 0 0,0 0 0 0 0,0 0 0 0 0,-1 0 0 0 0,1 0 1 0 0,0 0-1 0 0,0-1 0 0 0,0 1 0 0 0,0-1 0 0 0,3 1 0 0 0,-2-1-110 0 0,0 0 0 0 0,0 0-1 0 0,1-1 1 0 0,-1 1 0 0 0,0-1-1 0 0,0 0 1 0 0,0 0-1 0 0,0 0 1 0 0,0 0 0 0 0,6-3-1 0 0,1-3-238 0 0,0 1 0 0 0,0-2 1 0 0,-1 1-1 0 0,0-1 0 0 0,9-11 0 0 0,27-35-1494 0 0,-24 26-2035 0 0</inkml:trace>
</inkml:ink>
</file>

<file path=ppt/ink/ink9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2.940"/>
    </inkml:context>
    <inkml:brush xml:id="br0">
      <inkml:brushProperty name="width" value="0.05" units="cm"/>
      <inkml:brushProperty name="height" value="0.05" units="cm"/>
    </inkml:brush>
  </inkml:definitions>
  <inkml:trace contextRef="#ctx0" brushRef="#br0">20 0 4609 0 0,'-1'5'6076'0'0,"-2"11"-3235"0"0,-8 55 549 0 0,8-43-3375 0 0,2 0 0 0 0,0-1 0 0 0,2 1 0 0 0,5 32 1 0 0,-2-42 9 0 0,-4-18-28 0 0,0 0 0 0 0,0 0 0 0 0,0 0 0 0 0,0 1 0 0 0,0-1 0 0 0,0 0 0 0 0,1 0 0 0 0,-1 0 0 0 0,0 0 0 0 0,0 1 0 0 0,0-1 0 0 0,0 0 0 0 0,0 0 0 0 0,0 0 0 0 0,0 0 1 0 0,0 0-1 0 0,1 0 0 0 0,-1 0 0 0 0,0 1 0 0 0,0-1 0 0 0,0 0 0 0 0,0 0 0 0 0,0 0 0 0 0,0 0 0 0 0,1 0 0 0 0,-1 0 0 0 0,0 0 0 0 0,0 0 0 0 0,0 0 0 0 0,0 0 0 0 0,1 0 0 0 0,-1 0 0 0 0,0 0 1 0 0,0 0-1 0 0,0 0 0 0 0,0 0 0 0 0,0 0 0 0 0,1 0 0 0 0,-1 0 0 0 0,0 0 0 0 0,11-21-383 0 0,-6 9 280 0 0,17-40-613 0 0,-16 36 445 0 0,1-1-1 0 0,0 1 1 0 0,1 0 0 0 0,0 1-1 0 0,22-28 1 0 0,-30 43 277 0 0,0-1-1 0 0,0 1 1 0 0,1-1-1 0 0,-1 1 1 0 0,0 0-1 0 0,1-1 1 0 0,-1 1-1 0 0,1-1 1 0 0,-1 1-1 0 0,1 0 1 0 0,-1-1-1 0 0,0 1 1 0 0,1 0-1 0 0,-1-1 1 0 0,1 1-1 0 0,-1 0 1 0 0,1 0-1 0 0,0 0 1 0 0,-1 0-1 0 0,1-1 1 0 0,-1 1-1 0 0,1 0 1 0 0,-1 0-1 0 0,1 0 1 0 0,-1 0 0 0 0,1 0-1 0 0,0 0 1 0 0,-1 0-1 0 0,1 0 1 0 0,-1 0-1 0 0,1 1 1 0 0,-1-1-1 0 0,1 0 1 0 0,-1 0-1 0 0,2 1 1 0 0,-1 0 9 0 0,0 1 0 0 0,0-1-1 0 0,0 0 1 0 0,0 1 0 0 0,0-1 0 0 0,0 1 0 0 0,0 0 0 0 0,0-1 0 0 0,0 1 0 0 0,-1 0 0 0 0,1 2 0 0 0,9 50 1112 0 0,-10-53-1062 0 0,1 52 1210 0 0,-1-31-992 0 0,1-18-148 0 0,-1-5 27 0 0,4-15-1338 0 0,0 0-1 0 0,1 1 0 0 0,1-1 0 0 0,0 1 0 0 0,12-21 0 0 0,-12 26 292 0 0,0-1-1 0 0,1 2 1 0 0,0-1-1 0 0,1 1 1 0 0,0 0-1 0 0,0 1 1 0 0,1 0 0 0 0,12-10-1 0 0,-19 17 940 0 0,0 0 0 0 0,0-1-1 0 0,-1 1 1 0 0,1 0 0 0 0,0 0-1 0 0,1 0 1 0 0,-1 0 0 0 0,0 0 0 0 0,0 1-1 0 0,0-1 1 0 0,0 1 0 0 0,1-1-1 0 0,-1 1 1 0 0,0 0 0 0 0,0 0-1 0 0,1 0 1 0 0,-1 0 0 0 0,0 0 0 0 0,1 0-1 0 0,-1 1 1 0 0,4 1 0 0 0,-3-1 284 0 0,-1 1 0 0 0,0-1 1 0 0,1 1-1 0 0,-1 0 0 0 0,0 0 1 0 0,0 0-1 0 0,0 0 0 0 0,-1 1 0 0 0,1-1 1 0 0,0 0-1 0 0,-1 1 0 0 0,0-1 1 0 0,1 1-1 0 0,-1 0 0 0 0,0-1 0 0 0,0 1 1 0 0,0 3-1 0 0,2 4 437 0 0,-1 1 0 0 0,0-1 0 0 0,0 1-1 0 0,-2-1 1 0 0,1 12 0 0 0,-1-16-640 0 0,0 0 0 0 0,-1 0 0 0 0,1 0-1 0 0,-1-1 1 0 0,-1 1 0 0 0,1 0 0 0 0,-1 0 0 0 0,0-1 0 0 0,0 1-1 0 0,-5 7 1 0 0,7-13-138 0 0,0 0-1 0 0,0 0 1 0 0,0 0-1 0 0,0 0 1 0 0,0 0-1 0 0,0 0 0 0 0,0 0 1 0 0,0-1-1 0 0,0 1 1 0 0,0 0-1 0 0,0 0 1 0 0,0 0-1 0 0,0 0 1 0 0,0 0-1 0 0,0 0 1 0 0,0 0-1 0 0,0 0 0 0 0,0 0 1 0 0,0 0-1 0 0,-1 0 1 0 0,1 0-1 0 0,0 0 1 0 0,0 0-1 0 0,0 0 1 0 0,0 0-1 0 0,0 0 1 0 0,0 0-1 0 0,0 0 0 0 0,0 0 1 0 0,0 0-1 0 0,0 0 1 0 0,0 0-1 0 0,0-1 1 0 0,-1 1-1 0 0,1 0 1 0 0,0 1-1 0 0,0-1 1 0 0,0 0-1 0 0,0 0 0 0 0,0 0 1 0 0,0 0-1 0 0,0 0 1 0 0,0 0-1 0 0,0 0 1 0 0,0 0-1 0 0,0 0 1 0 0,0 0-1 0 0,-1 0 1 0 0,1 0-1 0 0,0 0 0 0 0,0 0 1 0 0,0 0-1 0 0,0 0 1 0 0,0 0-1 0 0,0 0 1 0 0,0 0-1 0 0,0 0 1 0 0,0 0-1 0 0,0 0 1 0 0,0 1-1 0 0,0-1 0 0 0,0 0 1 0 0,0 0-1 0 0,0 0 1 0 0,0 0-1 0 0,0 0 1 0 0,0 0-1 0 0</inkml:trace>
</inkml:ink>
</file>

<file path=ppt/ink/ink9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3.309"/>
    </inkml:context>
    <inkml:brush xml:id="br0">
      <inkml:brushProperty name="width" value="0.05" units="cm"/>
      <inkml:brushProperty name="height" value="0.05" units="cm"/>
    </inkml:brush>
  </inkml:definitions>
  <inkml:trace contextRef="#ctx0" brushRef="#br0">0 98 2304 0 0,'1'0'122'0'0,"7"-2"4474"0"0,-5 1-4465 0 0,2 1-17 0 0,0-1 0 0 0,0 0 0 0 0,0 0 0 0 0,-1-1 1 0 0,1 1-1 0 0,0-1 0 0 0,-1 0 0 0 0,9-5 3309 0 0,-10 4-3116 0 0,4-8 41 0 0,1 0-133 0 0,-1 1-1 0 0,2 0 1 0 0,16-17 0 0 0,-13 23-48 0 0,-6 3 2477 0 0,-4 5-2053 0 0,1 7-127 0 0,0 1 0 0 0,0-1 0 0 0,-1 1 0 0 0,-1 0 0 0 0,1 21 0 0 0,-2-19-346 0 0,0 0-1 0 0,2-1 0 0 0,-1 0 0 0 0,2 1 0 0 0,5 17 0 0 0,-7-29-123 0 0,-1 0 1 0 0,1 0-1 0 0,0-1 0 0 0,0 1 0 0 0,0 0 0 0 0,0-1 0 0 0,0 1 0 0 0,0 0 0 0 0,1-1 1 0 0,-1 1-1 0 0,1-1 0 0 0,-1 0 0 0 0,1 0 0 0 0,-1 1 0 0 0,1-1 0 0 0,-1 0 0 0 0,1 0 1 0 0,0 0-1 0 0,0-1 0 0 0,0 1 0 0 0,-1 0 0 0 0,1-1 0 0 0,0 1 0 0 0,0-1 1 0 0,0 0-1 0 0,0 1 0 0 0,0-1 0 0 0,0 0 0 0 0,0 0 0 0 0,0 0 0 0 0,0-1 0 0 0,0 1 1 0 0,0 0-1 0 0,2-1 0 0 0,5-2-43 0 0,0 0 0 0 0,-1 0-1 0 0,0-1 1 0 0,1 0 0 0 0,-1 0 0 0 0,8-7 0 0 0,14-10-234 0 0</inkml:trace>
</inkml:ink>
</file>

<file path=ppt/ink/ink9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8.750"/>
    </inkml:context>
    <inkml:brush xml:id="br0">
      <inkml:brushProperty name="width" value="0.05" units="cm"/>
      <inkml:brushProperty name="height" value="0.05" units="cm"/>
    </inkml:brush>
  </inkml:definitions>
  <inkml:trace contextRef="#ctx0" brushRef="#br0">1 1054 7370 0 0,'0'0'568'0'0,"0"1"-374"0"0,0-1-155 0 0,0 0 0 0 0,0 0-1 0 0,1 0 1 0 0,-1 1 0 0 0,0-1-1 0 0,0 0 1 0 0,1 0 0 0 0,-1 0-1 0 0,0 0 1 0 0,1 0 0 0 0,-1 1-1 0 0,0-1 1 0 0,0 0 0 0 0,1 0-1 0 0,-1 0 1 0 0,0 0-1 0 0,1 0 1 0 0,-1 0 0 0 0,0 0-1 0 0,1 0 1 0 0,-1 0 0 0 0,0 0-1 0 0,0 0 1 0 0,1 0 0 0 0,-1 0-1 0 0,0-1 1 0 0,1 1 0 0 0,-1 0-1 0 0,0 0 1 0 0,0 0 0 0 0,1 0-1 0 0,-1 0 1 0 0,0-1 0 0 0,0 1-1 0 0,1 0 1 0 0,-1 0-1 0 0,0 0 1 0 0,0-1 0 0 0,1 1-1 0 0,-1-1 1 0 0,13-8 1568 0 0,16-20-398 0 0,-1-2 1 0 0,-2 0-1 0 0,-1-2 0 0 0,21-37 1 0 0,-42 65-1137 0 0,23-40 165 0 0,-1-1 0 0 0,-3-1 0 0 0,-1-1 1 0 0,26-89-1 0 0,-25 47-262 0 0,23-169 1 0 0,-43 237 10 0 0,0 8-4 0 0,-1-1 0 0 0,-1 1 0 0 0,0 0 0 0 0,-1-1 0 0 0,0 1 0 0 0,-1 0 0 0 0,-4-17 0 0 0,5 30 21 0 0,0 0 0 0 0,0-1 0 0 0,-1 1 0 0 0,1 1 0 0 0,0-1 1 0 0,-1 0-1 0 0,1 0 0 0 0,0 0 0 0 0,-1 0 0 0 0,0 0 0 0 0,1 0 1 0 0,-1 0-1 0 0,1 1 0 0 0,-1-1 0 0 0,0 0 0 0 0,0 0 0 0 0,1 1 1 0 0,-1-1-1 0 0,0 0 0 0 0,0 1 0 0 0,0-1 0 0 0,-1 0 1 0 0,1 1 19 0 0,1 0 1 0 0,-1 1 0 0 0,0-1 0 0 0,0 0 0 0 0,0 0 0 0 0,0 0 0 0 0,1 1 0 0 0,-1-1-1 0 0,0 0 1 0 0,0 1 0 0 0,0-1 0 0 0,1 1 0 0 0,-1-1 0 0 0,0 1 0 0 0,1-1 0 0 0,-1 1-1 0 0,0-1 1 0 0,1 1 0 0 0,-1 0 0 0 0,0 0 0 0 0,-4 7 224 0 0,0-1-1 0 0,0 1 1 0 0,-6 13-1 0 0,10-19-232 0 0,-31 73 283 0 0,4 2 0 0 0,3 0 0 0 0,3 1 0 0 0,-21 146 0 0 0,37-183-322 0 0,-1 76 0 0 0,7-105 15 0 0,0-1 0 0 0,1 1 1 0 0,1-1-1 0 0,0 0 0 0 0,0 1 0 0 0,1-1 1 0 0,1 0-1 0 0,0-1 0 0 0,0 1 1 0 0,1-1-1 0 0,10 17 0 0 0,-13-25 10 0 0,-1 0-1 0 0,1 0 1 0 0,0 0 0 0 0,0 0-1 0 0,0 0 1 0 0,0 0-1 0 0,0 0 1 0 0,0-1 0 0 0,0 1-1 0 0,0-1 1 0 0,1 0 0 0 0,-1 0-1 0 0,0 0 1 0 0,1 0-1 0 0,-1 0 1 0 0,1 0 0 0 0,0-1-1 0 0,-1 1 1 0 0,5 0-1 0 0,-3-1-52 0 0,0-1 0 0 0,1 1 0 0 0,-1-1 0 0 0,0 0 0 0 0,0 0 0 0 0,0 0 0 0 0,0 0 0 0 0,0-1 0 0 0,0 0 0 0 0,0 0 0 0 0,5-3 0 0 0,11-9-556 0 0</inkml:trace>
</inkml:ink>
</file>

<file path=ppt/ink/ink9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9.539"/>
    </inkml:context>
    <inkml:brush xml:id="br0">
      <inkml:brushProperty name="width" value="0.05" units="cm"/>
      <inkml:brushProperty name="height" value="0.05" units="cm"/>
    </inkml:brush>
  </inkml:definitions>
  <inkml:trace contextRef="#ctx0" brushRef="#br0">279 87 13363 0 0,'-2'-3'898'0'0,"0"0"1"0"0,0 0-1 0 0,0-1 1 0 0,1 1 0 0 0,-1 0-1 0 0,0-5 1 0 0,-9-16 1650 0 0,9 21-2501 0 0,1 1-1 0 0,-1-1 1 0 0,0 1 0 0 0,1 0 0 0 0,-1 0-1 0 0,0 0 1 0 0,-1 0 0 0 0,1 0-1 0 0,0 0 1 0 0,0 0 0 0 0,-1 1-1 0 0,1-1 1 0 0,-1 1 0 0 0,0 0 0 0 0,1 0-1 0 0,-1 0 1 0 0,0 0 0 0 0,1 0-1 0 0,-1 0 1 0 0,0 1 0 0 0,0-1-1 0 0,0 1 1 0 0,-3 0 0 0 0,1 1 3 0 0,1 0-1 0 0,-1 0 1 0 0,1 0 0 0 0,0 0 0 0 0,0 1 0 0 0,0 0 0 0 0,0 0-1 0 0,0 0 1 0 0,0 0 0 0 0,0 1 0 0 0,1 0 0 0 0,-1 0 0 0 0,1 0-1 0 0,-6 5 1 0 0,-6 10-66 0 0,1 0 1 0 0,0 0-1 0 0,1 2 0 0 0,1-1 0 0 0,1 2 0 0 0,1-1 1 0 0,1 2-1 0 0,0-1 0 0 0,2 1 0 0 0,-7 33 0 0 0,13-49 11 0 0,1 0 0 0 0,-1 1-1 0 0,1-1 1 0 0,0 0-1 0 0,1 0 1 0 0,0 1-1 0 0,0-1 1 0 0,0 0-1 0 0,3 7 1 0 0,-4-11-3 0 0,1-1-1 0 0,-1 1 1 0 0,1-1 0 0 0,0 0 0 0 0,-1 1-1 0 0,1-1 1 0 0,0 0 0 0 0,0 1-1 0 0,0-1 1 0 0,0 0 0 0 0,0 0 0 0 0,0 0-1 0 0,0 0 1 0 0,0 0 0 0 0,0 0 0 0 0,1 0-1 0 0,-1 0 1 0 0,0-1 0 0 0,1 1-1 0 0,-1 0 1 0 0,0-1 0 0 0,1 1 0 0 0,-1-1-1 0 0,1 1 1 0 0,-1-1 0 0 0,1 0-1 0 0,-1 0 1 0 0,1 1 0 0 0,-1-1 0 0 0,1 0-1 0 0,-1-1 1 0 0,1 1 0 0 0,-1 0 0 0 0,1 0-1 0 0,-1-1 1 0 0,1 1 0 0 0,-1 0-1 0 0,1-1 1 0 0,-1 0 0 0 0,1 1 0 0 0,-1-1-1 0 0,2-1 1 0 0,4-2-87 0 0,-1 0-1 0 0,0 0 1 0 0,-1 0 0 0 0,1-1-1 0 0,-1 0 1 0 0,0 0 0 0 0,8-11-1 0 0,29-47-924 0 0,-25 36 318 0 0,7-12-316 0 0,-10 15-823 0 0,34-42 0 0 0,-48 66 1845 0 0,0 0 0 0 0,0 0 0 0 0,0 0 1 0 0,1 0-1 0 0,-1 0 0 0 0,0 0 0 0 0,0 0 0 0 0,0-1 0 0 0,0 1 1 0 0,0 0-1 0 0,0 0 0 0 0,0 0 0 0 0,1 0 0 0 0,-1 0 1 0 0,0 0-1 0 0,0 0 0 0 0,0 0 0 0 0,0 0 0 0 0,0 0 1 0 0,0 1-1 0 0,1-1 0 0 0,-1 0 0 0 0,0 0 0 0 0,0 0 0 0 0,0 0 1 0 0,0 0-1 0 0,0 0 0 0 0,0 0 0 0 0,0 0 0 0 0,1 0 1 0 0,-1 0-1 0 0,0 0 0 0 0,0 0 0 0 0,0 0 0 0 0,0 1 0 0 0,0-1 1 0 0,0 0-1 0 0,0 0 0 0 0,0 0 0 0 0,0 0 0 0 0,0 0 1 0 0,0 0-1 0 0,0 0 0 0 0,0 1 0 0 0,0-1 0 0 0,0 0 0 0 0,0 0 1 0 0,1 0-1 0 0,-1 0 0 0 0,0 0 0 0 0,0 0 0 0 0,-1 1 1 0 0,1-1-1 0 0,0 0 0 0 0,0 0 0 0 0,0 0 0 0 0,0 0 0 0 0,0 0 1 0 0,0 0-1 0 0,0 1 0 0 0,0-1 0 0 0,0 0 0 0 0,0 0 1 0 0,0 0-1 0 0,0 19 493 0 0,-2 21 486 0 0,-2-15-624 0 0,1 1 0 0 0,1-1 0 0 0,2 1 0 0 0,1-1 0 0 0,5 39 0 0 0,-6-64-361 0 0,0 0 0 0 0,0 1 0 0 0,0-1 0 0 0,0 0 0 0 0,0 0 0 0 0,0 0 0 0 0,0 0 0 0 0,0 1 0 0 0,0-1 0 0 0,1 0 0 0 0,-1 0 0 0 0,0 0-1 0 0,0 0 1 0 0,0 0 0 0 0,0 1 0 0 0,0-1 0 0 0,0 0 0 0 0,0 0 0 0 0,0 0 0 0 0,1 0 0 0 0,-1 0 0 0 0,0 0 0 0 0,0 1 0 0 0,0-1 0 0 0,0 0 0 0 0,0 0 0 0 0,1 0-1 0 0,-1 0 1 0 0,0 0 0 0 0,0 0 0 0 0,0 0 0 0 0,0 0 0 0 0,1 0 0 0 0,-1 0 0 0 0,0 0 0 0 0,0 0 0 0 0,0 0 0 0 0,0 0 0 0 0,1 0 0 0 0,-1 0 0 0 0,0 0-1 0 0,0 0 1 0 0,0 0 0 0 0,0 0 0 0 0,1 0 0 0 0,-1 0 0 0 0,0 0 0 0 0,0 0 0 0 0,0 0 0 0 0,0-1 0 0 0,1 1 0 0 0,-1 0 0 0 0,0 0 0 0 0,0 0 0 0 0,0 0-1 0 0,12-13 1 0 0,10-21-253 0 0,-21 32 189 0 0,1 0 33 0 0,14-28-805 0 0,2 2 0 0 0,1 0 0 0 0,35-39 0 0 0,-53 67 825 0 0,-1-1 0 0 0,1 0 1 0 0,0 0-1 0 0,0 1 1 0 0,-1-1-1 0 0,1 0 1 0 0,0 1-1 0 0,0-1 1 0 0,0 1-1 0 0,0-1 0 0 0,-1 1 1 0 0,1 0-1 0 0,0-1 1 0 0,0 1-1 0 0,0 0 1 0 0,0-1-1 0 0,0 1 1 0 0,0 0-1 0 0,2 0 0 0 0,-2 0 22 0 0,-1 1 0 0 0,1-1 0 0 0,0 0 0 0 0,-1 0-1 0 0,1 1 1 0 0,0-1 0 0 0,-1 1 0 0 0,1-1-1 0 0,-1 1 1 0 0,1-1 0 0 0,-1 1 0 0 0,1-1-1 0 0,-1 1 1 0 0,1 0 0 0 0,-1-1 0 0 0,1 1-1 0 0,-1-1 1 0 0,0 1 0 0 0,1 0 0 0 0,-1 0 0 0 0,3 6 137 0 0,-1 1 0 0 0,-1-1 1 0 0,1 0-1 0 0,0 11 0 0 0,-1-7-71 0 0,2 17 261 0 0,-1 41 0 0 0,-1-79-488 0 0,0 1 0 0 0,1-1-1 0 0,0 1 1 0 0,1-1 0 0 0,0 1 0 0 0,0 0 0 0 0,1 0 0 0 0,0 1 0 0 0,6-11 0 0 0,7-8-2600 0 0,29-36 1 0 0,-43 59 2221 0 0,35-40-3526 0 0,-35 41 3895 0 0,0 0-1 0 0,0 0 1 0 0,1 0 0 0 0,-1 1 0 0 0,1-1-1 0 0,0 1 1 0 0,-1 0 0 0 0,1 0 0 0 0,0 1-1 0 0,0-1 1 0 0,4 0 0 0 0,-6 2 219 0 0,0 0 0 0 0,-1 0-1 0 0,1 0 1 0 0,-1 0 0 0 0,1 1 0 0 0,-1-1 0 0 0,1 0-1 0 0,-1 1 1 0 0,1 0 0 0 0,-1-1 0 0 0,1 1 0 0 0,-1 0-1 0 0,0 0 1 0 0,1-1 0 0 0,-1 1 0 0 0,0 0 0 0 0,0 0-1 0 0,0 1 1 0 0,0-1 0 0 0,0 0 0 0 0,0 0 0 0 0,0 0-1 0 0,0 1 1 0 0,0-1 0 0 0,0 1 0 0 0,-1-1 0 0 0,1 0-1 0 0,-1 1 1 0 0,1-1 0 0 0,0 4 0 0 0,2 4 953 0 0,0 0 1 0 0,-1 1 0 0 0,2 14-1 0 0,0 30 2566 0 0,-5 80-1 0 0,0-49-3378 0 0,1-87-278 0 0,1-1-234 0 0</inkml:trace>
</inkml:ink>
</file>

<file path=ppt/ink/ink9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49.966"/>
    </inkml:context>
    <inkml:brush xml:id="br0">
      <inkml:brushProperty name="width" value="0.05" units="cm"/>
      <inkml:brushProperty name="height" value="0.05" units="cm"/>
    </inkml:brush>
  </inkml:definitions>
  <inkml:trace contextRef="#ctx0" brushRef="#br0">345 1 6913 0 0,'-2'26'10983'0'0,"-7"17"-8723"0"0,1-6-1876 0 0,-43 319-28 0 0,42-248-246 0 0,7 143 1 0 0,5-194-91 0 0,-1-35 0 0 0,-2-18-8 0 0,0-8 0 0 0,0-31-219 0 0,-8-63 0 0 0,7 88 37 0 0,-1 1 1 0 0,0 0 0 0 0,0 0-1 0 0,-1 0 1 0 0,0 0 0 0 0,-1 0-1 0 0,0 0 1 0 0,-1 1 0 0 0,1 0-1 0 0,-1 0 1 0 0,-13-15 0 0 0,16 21 28 0 0,-1 0 1 0 0,0-1 0 0 0,0 1-1 0 0,0 0 1 0 0,0 0 0 0 0,0 1-1 0 0,0-1 1 0 0,0 1 0 0 0,0-1 0 0 0,-1 1-1 0 0,1 0 1 0 0,-1 0 0 0 0,1 0-1 0 0,-1 1 1 0 0,1-1 0 0 0,-1 1-1 0 0,-4 0 1 0 0,2 1 31 0 0,0-1 0 0 0,1 1-1 0 0,-1 1 1 0 0,0-1 0 0 0,0 1 0 0 0,0 0-1 0 0,1 0 1 0 0,-1 1 0 0 0,-9 5 0 0 0,9-4 94 0 0,0-1 1 0 0,1 1 0 0 0,-1 1 0 0 0,1-1 0 0 0,0 1 0 0 0,0 0-1 0 0,1 0 1 0 0,-1 0 0 0 0,1 1 0 0 0,0 0 0 0 0,1-1-1 0 0,-1 1 1 0 0,1 1 0 0 0,0-1 0 0 0,1 0 0 0 0,-1 1 0 0 0,1-1-1 0 0,-2 13 1 0 0,4-15 31 0 0,0 0-1 0 0,1 0 1 0 0,-1 0 0 0 0,1 1-1 0 0,-1-1 1 0 0,1 0 0 0 0,1 0-1 0 0,-1 0 1 0 0,0 0 0 0 0,1-1-1 0 0,0 1 1 0 0,0 0 0 0 0,0-1-1 0 0,3 5 1 0 0,0-3-51 0 0,-1 0-1 0 0,1 0 1 0 0,0 0 0 0 0,1-1-1 0 0,-1 1 1 0 0,1-2 0 0 0,-1 1-1 0 0,8 3 1 0 0,-1-1 137 0 0,0-2-1 0 0,0 1 1 0 0,0-1 0 0 0,0-1 0 0 0,0 0-1 0 0,1-1 1 0 0,0 0 0 0 0,24 0 0 0 0,-20-4-193 0 0,-1 0 0 0 0,1 0 1 0 0,-1-2-1 0 0,30-9 1 0 0,-9-3-5326 0 0</inkml:trace>
</inkml:ink>
</file>

<file path=ppt/ink/ink9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0:50.628"/>
    </inkml:context>
    <inkml:brush xml:id="br0">
      <inkml:brushProperty name="width" value="0.05" units="cm"/>
      <inkml:brushProperty name="height" value="0.05" units="cm"/>
    </inkml:brush>
  </inkml:definitions>
  <inkml:trace contextRef="#ctx0" brushRef="#br0">202 1 4145 0 0,'19'2'1776'0'0,"-15"1"-1620"0"0,0 1-1 0 0,0-1 1 0 0,0 1-1 0 0,0 0 1 0 0,-1 1 0 0 0,1-1-1 0 0,-1 0 1 0 0,0 1-1 0 0,-1 0 1 0 0,1 0-1 0 0,3 9 1 0 0,1 6 850 0 0,7 34-1 0 0,-9-23-102 0 0,-1 0-1 0 0,-1 1 1 0 0,-2-1-1 0 0,-2 0 1 0 0,0 0-1 0 0,-3 1 1 0 0,0-1-1 0 0,-2-1 1 0 0,-1 1-1 0 0,-15 40 1 0 0,17-57-849 0 0,0-1 0 0 0,-1 0 1 0 0,0 0-1 0 0,-1 0 0 0 0,-1-1 1 0 0,0 0-1 0 0,0 0 0 0 0,-1-1 0 0 0,-1 0 1 0 0,0-1-1 0 0,0 0 0 0 0,-1 0 0 0 0,0-1 1 0 0,-1-1-1 0 0,0 0 0 0 0,0 0 1 0 0,-1-1-1 0 0,0-1 0 0 0,-23 8 0 0 0,-5-2-150 0 0</inkml:trace>
</inkml:ink>
</file>

<file path=ppt/ink/ink9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09.378"/>
    </inkml:context>
    <inkml:brush xml:id="br0">
      <inkml:brushProperty name="width" value="0.05" units="cm"/>
      <inkml:brushProperty name="height" value="0.05" units="cm"/>
    </inkml:brush>
  </inkml:definitions>
  <inkml:trace contextRef="#ctx0" brushRef="#br0">4 31 2761 0 0,'-3'-14'2650'0'0,"2"-2"3766"0"0,5 43-1984 0 0,1 7-4111 0 0,4 188 276 0 0,2 87-546 0 0,-11-301-41 0 0,0-3 3 0 0,0 1 1 0 0,0-1-1 0 0,0 0 1 0 0,-1 0-1 0 0,0 1 0 0 0,0-1 1 0 0,-2 6-1 0 0,3-11-60 0 0,-3-1 291 0 0,-6-16-1469 0 0,0-14-4586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6.529"/>
    </inkml:context>
    <inkml:brush xml:id="br0">
      <inkml:brushProperty name="width" value="0.05" units="cm"/>
      <inkml:brushProperty name="height" value="0.05" units="cm"/>
    </inkml:brush>
  </inkml:definitions>
  <inkml:trace contextRef="#ctx0" brushRef="#br0">1 17 5529 0 0,'-1'-1'10984'0'0,"15"-2"-9260"0"0,22-2-2765 0 0,90 4 915 0 0,71-5-64 0 0,-186 5 210 0 0</inkml:trace>
</inkml:ink>
</file>

<file path=ppt/ink/ink9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09.873"/>
    </inkml:context>
    <inkml:brush xml:id="br0">
      <inkml:brushProperty name="width" value="0.05" units="cm"/>
      <inkml:brushProperty name="height" value="0.05" units="cm"/>
    </inkml:brush>
  </inkml:definitions>
  <inkml:trace contextRef="#ctx0" brushRef="#br0">74 282 4145 0 0,'3'-18'716'0'0,"0"-1"0"0"0,2 1 0 0 0,0 0 0 0 0,1 0 1 0 0,1 1-1 0 0,1 0 0 0 0,15-26 0 0 0,-17 34-406 0 0,-1 0 0 0 0,2 1 0 0 0,-1 0 0 0 0,1 0-1 0 0,0 1 1 0 0,0-1 0 0 0,1 1 0 0 0,0 1 0 0 0,1 0 0 0 0,-1 0 0 0 0,1 0 0 0 0,0 1 0 0 0,0 1 0 0 0,1 0 0 0 0,11-4 0 0 0,-17 7-285 0 0,1 0 1 0 0,-1 0 0 0 0,0 0 0 0 0,1 1 0 0 0,-1 0-1 0 0,0 0 1 0 0,1 0 0 0 0,-1 0 0 0 0,1 1 0 0 0,-1-1-1 0 0,0 1 1 0 0,0 0 0 0 0,1 1 0 0 0,-1-1 0 0 0,0 1-1 0 0,6 3 1 0 0,-5-2 14 0 0,1 1-1 0 0,-1 0 1 0 0,-1 0-1 0 0,1 1 0 0 0,-1-1 1 0 0,1 1-1 0 0,-1 0 1 0 0,-1 0-1 0 0,1 1 0 0 0,4 7 1 0 0,-2 1 33 0 0,0 1 0 0 0,0-1 0 0 0,-1 1 1 0 0,-1 0-1 0 0,-1 0 0 0 0,0 1 0 0 0,-1-1 0 0 0,1 25 0 0 0,-4-24-10 0 0,0 0-1 0 0,-2 1 0 0 0,1-1 0 0 0,-2 0 0 0 0,0 0 0 0 0,-1-1 0 0 0,-1 1 0 0 0,0-1 0 0 0,-1 0 0 0 0,-1 0 0 0 0,-16 22 0 0 0,14-22-47 0 0,-1-2 1 0 0,0 1-1 0 0,-1-2 0 0 0,0 1 0 0 0,-1-2 0 0 0,0 0 1 0 0,-1 0-1 0 0,-1-1 0 0 0,1-1 0 0 0,-32 15 1 0 0,39-21-253 0 0,-1 0 0 0 0,1-1 1 0 0,-1 0-1 0 0,1 0 0 0 0,-1 0 1 0 0,0-1-1 0 0,0 0 0 0 0,0-1 1 0 0,0 0-1 0 0,0 0 0 0 0,1 0 1 0 0,-1-1-1 0 0,0 0 0 0 0,0-1 1 0 0,0 0-1 0 0,1 0 0 0 0,-1-1 1 0 0,1 0-1 0 0,0 0 0 0 0,0 0 1 0 0,0-1-1 0 0,0 0 0 0 0,-8-7 1 0 0,15 11 227 0 0,-1 0 0 0 0,1 0 1 0 0,-1-1-1 0 0,1 1 0 0 0,-1 0 1 0 0,1 0-1 0 0,-1-1 0 0 0,1 1 0 0 0,0 0 1 0 0,-1-1-1 0 0,1 1 0 0 0,0 0 1 0 0,-1-1-1 0 0,1 1 0 0 0,0-1 0 0 0,-1 1 1 0 0,1 0-1 0 0,0-1 0 0 0,0 1 1 0 0,0-1-1 0 0,-1 1 0 0 0,1-1 0 0 0,0 1 1 0 0,0-1-1 0 0,0 1 0 0 0,0-1 1 0 0,0 1-1 0 0,0-1 0 0 0,0 1 0 0 0,0-1 1 0 0,0 1-1 0 0,0-1 0 0 0,0 1 1 0 0,0-1-1 0 0,0 1 0 0 0,0-1 0 0 0,1 1 1 0 0,-1-1-1 0 0,0 1 0 0 0,0-1 1 0 0,0 1-1 0 0,1 0 0 0 0,-1-1 0 0 0,0 1 1 0 0,1-1-1 0 0,-1 1 0 0 0,0 0 1 0 0,1-1-1 0 0,-1 1 0 0 0,0 0 0 0 0,1-1 1 0 0,-1 1-1 0 0,1 0 0 0 0,-1 0 1 0 0,1-1-1 0 0,0 1 0 0 0,1-1 21 0 0,0 0-1 0 0,0 1 0 0 0,1-1 1 0 0,-1 1-1 0 0,0-1 0 0 0,0 1 1 0 0,1 0-1 0 0,-1 0 1 0 0,0 0-1 0 0,1 0 0 0 0,2 1 1 0 0,1 1-45 0 0,0 0 1 0 0,0 0 0 0 0,0 1 0 0 0,0 0 0 0 0,0 0-1 0 0,-1 1 1 0 0,0 0 0 0 0,9 7 0 0 0,40 43 79 0 0,-35-33 53 0 0,226 217 137 0 0,-239-231-256 0 0,4 3 158 0 0,-7-10 14 0 0,-4-6 63 0 0,0 1-152 0 0</inkml:trace>
</inkml:ink>
</file>

<file path=ppt/ink/ink9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0.306"/>
    </inkml:context>
    <inkml:brush xml:id="br0">
      <inkml:brushProperty name="width" value="0.05" units="cm"/>
      <inkml:brushProperty name="height" value="0.05" units="cm"/>
    </inkml:brush>
  </inkml:definitions>
  <inkml:trace contextRef="#ctx0" brushRef="#br0">1 187 12443 0 0,'25'4'72'0'0,"39"1"0"0"0,-36-4-70 0 0,0-1 0 0 0,1-1 0 0 0,-1-1 0 0 0,0-2 0 0 0,0-1 0 0 0,-1-1 0 0 0,33-12 0 0 0,-58 18 34 0 0,0-1 0 0 0,0 0 0 0 0,0 0-1 0 0,0 0 1 0 0,0-1 0 0 0,0 1 0 0 0,0 0 0 0 0,0-1 0 0 0,0 1 0 0 0,-1-1 0 0 0,1 0 0 0 0,0 1 0 0 0,-1-1 0 0 0,0 0 0 0 0,1 0 0 0 0,-1 0 0 0 0,0 0 0 0 0,0 0 0 0 0,1-4 0 0 0,-1 3 137 0 0,0 0 0 0 0,-1-1 1 0 0,0 1-1 0 0,1 0 0 0 0,-1-1 1 0 0,-1 1-1 0 0,1 0 1 0 0,0 0-1 0 0,-1-1 0 0 0,0 1 1 0 0,1 0-1 0 0,-4-6 0 0 0,2 4 104 0 0,0 0-1 0 0,-1-1 0 0 0,0 1 0 0 0,0 0 1 0 0,0 1-1 0 0,0-1 0 0 0,-1 1 0 0 0,0-1 0 0 0,0 1 1 0 0,0 0-1 0 0,-1 0 0 0 0,1 1 0 0 0,-1 0 0 0 0,0-1 1 0 0,-10-4-1 0 0,12 7-212 0 0,0 0-1 0 0,-1 0 1 0 0,1 1 0 0 0,-1-1 0 0 0,1 1 0 0 0,-1 0-1 0 0,1 0 1 0 0,-1 0 0 0 0,1 0 0 0 0,-1 1 0 0 0,1-1-1 0 0,-1 1 1 0 0,-6 2 0 0 0,4-1-10 0 0,0 1 0 0 0,1 0 1 0 0,-1 0-1 0 0,1 1 0 0 0,-1-1 0 0 0,1 1 1 0 0,-5 5-1 0 0,-2 3-42 0 0,1 1 1 0 0,0 0 0 0 0,1 1-1 0 0,-17 28 1 0 0,21-31-37 0 0,0 1 1 0 0,1-1 0 0 0,0 1 0 0 0,1 0 0 0 0,0 1-1 0 0,1-1 1 0 0,0 1 0 0 0,1 0 0 0 0,1-1 0 0 0,0 1-1 0 0,1 22 1 0 0,1-26-14 0 0,1 0 0 0 0,0 0 0 0 0,0 0-1 0 0,0 0 1 0 0,1-1 0 0 0,0 1 0 0 0,1-1 0 0 0,0 0-1 0 0,0 0 1 0 0,1 0 0 0 0,0-1 0 0 0,0 1-1 0 0,1-1 1 0 0,0 0 0 0 0,0-1 0 0 0,1 1 0 0 0,10 7-1 0 0,-13-11-21 0 0,0 0 0 0 0,0-1 1 0 0,1 1-1 0 0,-1-1 0 0 0,1 0 0 0 0,-1 0 0 0 0,1 0 0 0 0,0 0 0 0 0,0-1 0 0 0,0 0 0 0 0,-1 0 0 0 0,8 0 0 0 0,-9-1-634 0 0,0 0-1 0 0,0 0 1 0 0,1-1 0 0 0,-1 1-1 0 0,0-1 1 0 0,0 0-1 0 0,5-1 1 0 0,10-7-5380 0 0</inkml:trace>
</inkml:ink>
</file>

<file path=ppt/ink/ink9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0.653"/>
    </inkml:context>
    <inkml:brush xml:id="br0">
      <inkml:brushProperty name="width" value="0.05" units="cm"/>
      <inkml:brushProperty name="height" value="0.05" units="cm"/>
    </inkml:brush>
  </inkml:definitions>
  <inkml:trace contextRef="#ctx0" brushRef="#br0">249 26 16588 0 0,'-6'-4'316'0'0,"0"1"0"0"0,-1 0 0 0 0,0 0 1 0 0,1 0-1 0 0,-1 1 0 0 0,0 0 1 0 0,0 0-1 0 0,-1 1 0 0 0,1 0 0 0 0,0 0 1 0 0,0 1-1 0 0,0 0 0 0 0,-1 0 0 0 0,1 0 1 0 0,0 1-1 0 0,0 0 0 0 0,0 1 1 0 0,-9 2-1 0 0,9-1-328 0 0,1-1 1 0 0,0 0 0 0 0,-1 1-1 0 0,1 0 1 0 0,1 1-1 0 0,-1-1 1 0 0,0 1-1 0 0,1 0 1 0 0,0 1 0 0 0,0-1-1 0 0,0 1 1 0 0,1 0-1 0 0,-1 0 1 0 0,1 0-1 0 0,0 1 1 0 0,1 0 0 0 0,-1-1-1 0 0,1 1 1 0 0,0 0-1 0 0,-2 7 1 0 0,4-10-5 0 0,0 1 1 0 0,1-1-1 0 0,-1 1 1 0 0,1 0-1 0 0,-1-1 1 0 0,1 1-1 0 0,0-1 1 0 0,0 1-1 0 0,1-1 1 0 0,-1 1-1 0 0,1-1 1 0 0,0 1-1 0 0,0-1 1 0 0,1 5-1 0 0,1-2-151 0 0,0-1 0 0 0,0 0-1 0 0,0 0 1 0 0,1 0 0 0 0,-1 0-1 0 0,1 0 1 0 0,8 7 0 0 0,3 0-675 0 0,1-1 0 0 0,0 0 0 0 0,0-1 1 0 0,23 11-1 0 0,-10-7 218 0 0,-15-8 421 0 0,0 1 0 0 0,0 0 1 0 0,-1 1-1 0 0,19 15 0 0 0,-31-23 206 0 0,-1 1 0 0 0,1-1 1 0 0,-1 1-1 0 0,1-1 0 0 0,-1 0 0 0 0,0 1 0 0 0,1-1 0 0 0,-1 1 1 0 0,0-1-1 0 0,0 1 0 0 0,1-1 0 0 0,-1 1 0 0 0,0-1 0 0 0,0 1 0 0 0,0 0 1 0 0,1-1-1 0 0,-1 1 0 0 0,0-1 0 0 0,0 1 0 0 0,0-1 0 0 0,0 1 0 0 0,0 0 1 0 0,0-1-1 0 0,0 1 0 0 0,0-1 0 0 0,-1 1 0 0 0,1-1 0 0 0,0 1 0 0 0,0-1 1 0 0,0 1-1 0 0,-1-1 0 0 0,1 1 0 0 0,0-1 0 0 0,0 1 0 0 0,-1-1 0 0 0,1 1 1 0 0,0-1-1 0 0,-1 1 0 0 0,1-1 0 0 0,-1 0 0 0 0,1 1 0 0 0,-1-1 0 0 0,1 1 1 0 0,-1-1-1 0 0,1 0 0 0 0,-1 1 0 0 0,-30 15 678 0 0,22-12-550 0 0,-7 4 339 0 0,0-1-1 0 0,-1-1 0 0 0,-29 7 0 0 0,4-5-4853 0 0,13-4-1350 0 0</inkml:trace>
</inkml:ink>
</file>

<file path=ppt/ink/ink9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1.028"/>
    </inkml:context>
    <inkml:brush xml:id="br0">
      <inkml:brushProperty name="width" value="0.05" units="cm"/>
      <inkml:brushProperty name="height" value="0.05" units="cm"/>
    </inkml:brush>
  </inkml:definitions>
  <inkml:trace contextRef="#ctx0" brushRef="#br0">73 0 9218 0 0,'-1'3'504'0'0,"0"0"1"0"0,0-1-1 0 0,0 1 1 0 0,-1-1-1 0 0,1 1 0 0 0,-1-1 1 0 0,1 0-1 0 0,-4 3 1 0 0,-3 6 887 0 0,0 4-955 0 0,1-1 1 0 0,0 2-1 0 0,1-1 1 0 0,1 1-1 0 0,0-1 1 0 0,-2 19 0 0 0,6-28-475 0 0,-1 0 0 0 0,2 0 0 0 0,-1 0 0 0 0,1 0 0 0 0,0 0 0 0 0,0 0 1 0 0,1 0-1 0 0,0 0 0 0 0,0 0 0 0 0,0 0 0 0 0,1 0 0 0 0,-1 0 1 0 0,1 0-1 0 0,1-1 0 0 0,-1 1 0 0 0,1-1 0 0 0,0 1 0 0 0,1-1 1 0 0,6 8-1 0 0,-9-11 28 0 0,1 0 1 0 0,0-1-1 0 0,-1 1 1 0 0,1 0-1 0 0,0-1 1 0 0,0 0-1 0 0,0 1 1 0 0,0-1-1 0 0,0 0 1 0 0,1 0-1 0 0,-1 0 1 0 0,0 0-1 0 0,0 0 1 0 0,1-1-1 0 0,-1 1 1 0 0,0-1-1 0 0,1 1 1 0 0,-1-1-1 0 0,1 0 1 0 0,-1 0-1 0 0,0 0 1 0 0,1 0-1 0 0,-1-1 1 0 0,1 1-1 0 0,-1 0 1 0 0,0-1-1 0 0,1 0 1 0 0,-1 0-1 0 0,0 0 1 0 0,0 0-1 0 0,1 0 1 0 0,-1 0-1 0 0,2-2 1 0 0,3-2-165 0 0,-1-1 1 0 0,0 1 0 0 0,0-1-1 0 0,-1 0 1 0 0,0-1 0 0 0,0 1-1 0 0,0-1 1 0 0,5-13-1 0 0,4-7-5436 0 0</inkml:trace>
</inkml:ink>
</file>

<file path=ppt/ink/ink9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1.382"/>
    </inkml:context>
    <inkml:brush xml:id="br0">
      <inkml:brushProperty name="width" value="0.05" units="cm"/>
      <inkml:brushProperty name="height" value="0.05" units="cm"/>
    </inkml:brush>
  </inkml:definitions>
  <inkml:trace contextRef="#ctx0" brushRef="#br0">1 23 14283 0 0,'1'0'117'0'0,"77"-1"4013"0"0,-46 0-6109 0 0,0-1-1 0 0,36-9 1 0 0,-40 4 93 0 0</inkml:trace>
</inkml:ink>
</file>

<file path=ppt/ink/ink9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1.891"/>
    </inkml:context>
    <inkml:brush xml:id="br0">
      <inkml:brushProperty name="width" value="0.05" units="cm"/>
      <inkml:brushProperty name="height" value="0.05" units="cm"/>
    </inkml:brush>
  </inkml:definitions>
  <inkml:trace contextRef="#ctx0" brushRef="#br0">299 6 12443 0 0,'-3'-5'1408'0'0,"1"5"388"0"0,0 8 1089 0 0,-29 304-2170 0 0,-6 216-721 0 0,46-353 70 0 0,-10-189 45 0 0,-1 0 0 0 0,-4-18-1 0 0,-2-11-51 0 0,6 26-387 0 0,-15-84-1964 0 0,14 86 1737 0 0,0 1-1 0 0,-2 0 1 0 0,0 0-1 0 0,-12-24 0 0 0,16 36 535 0 0,0 0-1 0 0,-1 0 1 0 0,1 0-1 0 0,0 0 1 0 0,-1 0-1 0 0,1 0 0 0 0,-1 0 1 0 0,1 0-1 0 0,-1 1 1 0 0,0-1-1 0 0,0 1 1 0 0,0-1-1 0 0,0 1 1 0 0,0 0-1 0 0,0 0 1 0 0,0 0-1 0 0,0 0 0 0 0,0 0 1 0 0,0 0-1 0 0,-1 0 1 0 0,-2 0-1 0 0,2 1 94 0 0,0 1 0 0 0,0-1 0 0 0,1 0 0 0 0,-1 1 0 0 0,0 0-1 0 0,1 0 1 0 0,-1-1 0 0 0,0 2 0 0 0,1-1 0 0 0,-1 0 0 0 0,1 0 0 0 0,-1 1 0 0 0,1 0-1 0 0,0-1 1 0 0,-3 4 0 0 0,-3 3 165 0 0,0 0 0 0 0,0 1-1 0 0,1 0 1 0 0,0 1 0 0 0,1 0 0 0 0,0 0-1 0 0,-7 15 1 0 0,10-19-265 0 0,1 1 0 0 0,0-1 0 0 0,0 1-1 0 0,0 0 1 0 0,1 0 0 0 0,0 0 0 0 0,0 0-1 0 0,1 0 1 0 0,0 0 0 0 0,0 1 0 0 0,0-1-1 0 0,1 0 1 0 0,3 10 0 0 0,-3-12 8 0 0,1-1-1 0 0,0 1 1 0 0,0-1-1 0 0,0 1 1 0 0,0-1-1 0 0,1 0 1 0 0,0 0-1 0 0,0 0 1 0 0,0 0-1 0 0,0-1 1 0 0,1 1 0 0 0,-1-1-1 0 0,1 0 1 0 0,0 0-1 0 0,0 0 1 0 0,0 0-1 0 0,1-1 1 0 0,-1 1-1 0 0,0-1 1 0 0,6 2-1 0 0,-3-2 10 0 0,0 1 0 0 0,0-1 0 0 0,0 0 1 0 0,1 0-1 0 0,-1-1 0 0 0,0 0 0 0 0,1-1 0 0 0,-1 1 0 0 0,0-2 0 0 0,1 1 0 0 0,-1-1 0 0 0,0 0 0 0 0,1 0 0 0 0,-1-1 0 0 0,0 0 0 0 0,0 0 0 0 0,0 0 0 0 0,0-1 0 0 0,-1-1 0 0 0,1 1 0 0 0,-1-1 0 0 0,1 0 0 0 0,-1 0 0 0 0,10-10 0 0 0,6-5-79 0 0,-1-1 0 0 0,0-2 0 0 0,-2 0 0 0 0,-1 0 0 0 0,0-2 0 0 0,15-28 0 0 0,-35 59 162 0 0,0 0 0 0 0,1 0 0 0 0,0 0 0 0 0,1 0 0 0 0,0 0 0 0 0,0 0 0 0 0,0 1 0 0 0,2 9 0 0 0,1 5 307 0 0,11 43 0 0 0,-13-60-386 0 0,1 0-1 0 0,0-1 0 0 0,0 1 0 0 0,1-1 0 0 0,-1 0 0 0 0,1 1 0 0 0,0-1 0 0 0,0 0 0 0 0,0-1 0 0 0,5 6 0 0 0,-6-8 6 0 0,-1 0 1 0 0,0 0-1 0 0,1 0 0 0 0,-1 0 0 0 0,1 0 0 0 0,-1 0 0 0 0,1 0 0 0 0,-1 0 0 0 0,1-1 0 0 0,0 1 0 0 0,0-1 0 0 0,-1 1 0 0 0,1-1 0 0 0,0 0 0 0 0,0 1 0 0 0,-1-1 0 0 0,1 0 0 0 0,0 0 0 0 0,0 0 0 0 0,-1 0 0 0 0,1-1 0 0 0,0 1 0 0 0,0 0 0 0 0,-1-1 0 0 0,1 0 0 0 0,0 1 0 0 0,-1-1 0 0 0,1 0 0 0 0,0 1 0 0 0,-1-1 0 0 0,3-2 0 0 0,7-7 7 0 0,0 0-1 0 0,-1 0 0 0 0,0-1 0 0 0,-1 0 0 0 0,0-1 0 0 0,-1 0 0 0 0,14-25 0 0 0,36-100-508 0 0,-50 117 223 0 0,-5 12 124 0 0,-1 5 78 0 0,-1 0 0 0 0,0 0 0 0 0,0-1-1 0 0,0 1 1 0 0,0 0 0 0 0,-1-1 0 0 0,1-3 0 0 0,-5 32 5578 0 0,2-4-5046 0 0,0 5-271 0 0,1 1 1 0 0,3 30-1 0 0,-1-49-197 0 0,0 0 0 0 0,0 0 0 0 0,1 0 0 0 0,0-1 0 0 0,1 1 1 0 0,-1-1-1 0 0,1 1 0 0 0,1-1 0 0 0,0 0 0 0 0,0 0 1 0 0,9 11-1 0 0,-11-16-132 0 0,0 0 1 0 0,0 0 0 0 0,0 0 0 0 0,0 0-1 0 0,1 0 1 0 0,-1-1 0 0 0,1 1-1 0 0,-1-1 1 0 0,5 2 0 0 0,5 0-6744 0 0</inkml:trace>
</inkml:ink>
</file>

<file path=ppt/ink/ink9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2.459"/>
    </inkml:context>
    <inkml:brush xml:id="br0">
      <inkml:brushProperty name="width" value="0.05" units="cm"/>
      <inkml:brushProperty name="height" value="0.05" units="cm"/>
    </inkml:brush>
  </inkml:definitions>
  <inkml:trace contextRef="#ctx0" brushRef="#br0">346 60 13363 0 0,'-12'-8'1907'0'0,"-3"-2"386"0"0,0 1 1 0 0,-26-13-1 0 0,37 20-2192 0 0,-1 0 0 0 0,1 1 0 0 0,-1 0 0 0 0,0-1-1 0 0,1 1 1 0 0,-1 1 0 0 0,0-1 0 0 0,1 1 0 0 0,-1 0-1 0 0,0 0 1 0 0,0 0 0 0 0,1 1 0 0 0,-1-1 0 0 0,-8 3-1 0 0,3 1-102 0 0,0 1 0 0 0,0 0 0 0 0,1 0 0 0 0,-1 1 1 0 0,1 0-1 0 0,1 1 0 0 0,-1-1 0 0 0,1 2 0 0 0,0-1 0 0 0,1 1 0 0 0,-1 1 0 0 0,2-1 0 0 0,-7 10 0 0 0,4-4-10 0 0,1 0-1 0 0,1 1 1 0 0,0 0 0 0 0,1 0 0 0 0,0 0 0 0 0,1 1-1 0 0,1 0 1 0 0,-3 18 0 0 0,7-30-1 0 0,-1 0-1 0 0,1 1 1 0 0,0-1-1 0 0,0 0 1 0 0,0 0 0 0 0,1 0-1 0 0,0 0 1 0 0,0 1-1 0 0,0-1 1 0 0,0 0 0 0 0,0 0-1 0 0,1-1 1 0 0,-1 1-1 0 0,1 0 1 0 0,0 0-1 0 0,1-1 1 0 0,-1 1 0 0 0,0-1-1 0 0,1 0 1 0 0,0 0-1 0 0,0 0 1 0 0,0 0 0 0 0,0 0-1 0 0,0-1 1 0 0,1 1-1 0 0,5 3 1 0 0,-4-4-6 0 0,-1 0 0 0 0,1 0-1 0 0,0 0 1 0 0,0-1 0 0 0,0 0 0 0 0,0 0 0 0 0,0 0-1 0 0,0 0 1 0 0,0-1 0 0 0,0 0 0 0 0,0 0 0 0 0,0 0 0 0 0,0 0-1 0 0,0-1 1 0 0,0 0 0 0 0,0 0 0 0 0,0 0 0 0 0,-1-1-1 0 0,1 0 1 0 0,0 0 0 0 0,8-4 0 0 0,-3-1-249 0 0,0-1-1 0 0,-1 0 1 0 0,0 0 0 0 0,0-1 0 0 0,-1 0-1 0 0,0-1 1 0 0,0 0 0 0 0,11-20 0 0 0,2-8-3197 0 0,18-46 1 0 0,-38 80 3268 0 0,4-6-1380 0 0,-1 0 0 0 0,0-1 0 0 0,0 1 0 0 0,-1-1 0 0 0,-1 0 0 0 0,-5-17 16837 0 0,1 35-12134 0 0,-5 29-3160 0 0,2 0 1 0 0,1 1-1 0 0,2-1 0 0 0,2 1 1 0 0,1 0-1 0 0,1-1 0 0 0,14 66 1 0 0,-15-101-63 0 0,-1-1 29 0 0,0 1 1 0 0,0 0 0 0 0,0-1-1 0 0,0 1 1 0 0,0 0 0 0 0,0-1-1 0 0,1 1 1 0 0,-1 0 0 0 0,0-1-1 0 0,1 1 1 0 0,-1 0 0 0 0,0-1-1 0 0,1 1 1 0 0,-1-1 0 0 0,1 1-1 0 0,-1 0 1 0 0,1-1 0 0 0,-1 1-1 0 0,1-1 1 0 0,-1 0 0 0 0,2 1-1 0 0</inkml:trace>
</inkml:ink>
</file>

<file path=ppt/ink/ink9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2.890"/>
    </inkml:context>
    <inkml:brush xml:id="br0">
      <inkml:brushProperty name="width" value="0.05" units="cm"/>
      <inkml:brushProperty name="height" value="0.05" units="cm"/>
    </inkml:brush>
  </inkml:definitions>
  <inkml:trace contextRef="#ctx0" brushRef="#br0">56 0 4145 0 0,'-1'3'5129'0'0,"-2"11"-3753"0"0,-45 335 665 0 0,44-255-1642 0 0,5 1 0 0 0,19 146 0 0 0,-20-240-379 0 0,0-1-15 0 0,0 0 0 0 0,0 1 0 0 0,0-1-1 0 0,1 0 1 0 0,-1 1 0 0 0,0-1-1 0 0,0 0 1 0 0,0 1 0 0 0,0-1 0 0 0,0 0-1 0 0,0 1 1 0 0,0-1 0 0 0,0 0 0 0 0,0 1-1 0 0,0-1 1 0 0,0 0 0 0 0,0 1-1 0 0,0-1 1 0 0,0 0 0 0 0,0 1 0 0 0,0-1-1 0 0,0 0 1 0 0,0 0 0 0 0,0 1-1 0 0,-1-1 1 0 0,1 0 0 0 0,0 1 0 0 0,0-1-1 0 0,0 0 1 0 0,-1 0 0 0 0,1 1 0 0 0,0-1-1 0 0,0 0 1 0 0,0 0 0 0 0,-1 1-1 0 0,1-1 1 0 0,0 0 0 0 0,-1 0 0 0 0,1 0-1 0 0,0 0 1 0 0,0 1 0 0 0,-1-1-1 0 0,1 0 1 0 0,0 0 0 0 0,-1 0 0 0 0,1 0-1 0 0,-1 0 1 0 0,-1-1 95 0 0</inkml:trace>
</inkml:ink>
</file>

<file path=ppt/ink/ink9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14.611"/>
    </inkml:context>
    <inkml:brush xml:id="br0">
      <inkml:brushProperty name="width" value="0.05" units="cm"/>
      <inkml:brushProperty name="height" value="0.05" units="cm"/>
    </inkml:brush>
  </inkml:definitions>
  <inkml:trace contextRef="#ctx0" brushRef="#br0">195 44 2761 0 0,'4'-10'18155'0'0,"-4"9"-18087"0"0,0-1 0 0 0,0 1-1 0 0,0 0 1 0 0,0 0 0 0 0,0 0-1 0 0,0 0 1 0 0,-1 0 0 0 0,1-1-1 0 0,-1 1 1 0 0,1 0-1 0 0,-1 0 1 0 0,1 0 0 0 0,-1 0-1 0 0,1 0 1 0 0,-1 0 0 0 0,0 0-1 0 0,1 0 1 0 0,-1 1 0 0 0,0-1-1 0 0,-1-1 1 0 0,-1 1 15 0 0,1-1 0 0 0,0 1 1 0 0,-1 0-1 0 0,0 0 0 0 0,1 0 1 0 0,-1 0-1 0 0,1 1 0 0 0,-1-1 0 0 0,0 1 1 0 0,-3-1-1 0 0,-3 1-218 0 0,0 0 0 0 0,0 0 0 0 0,-1 1-1 0 0,1 0 1 0 0,0 1 0 0 0,0 0 0 0 0,0 1 0 0 0,-10 4 0 0 0,15-6 76 0 0,0 0 0 0 0,0 1 0 0 0,0 0-1 0 0,0 0 1 0 0,1 0 0 0 0,-1 0 0 0 0,1 1 0 0 0,-1-1 0 0 0,1 1 0 0 0,0 0 0 0 0,0 0 0 0 0,0 0 0 0 0,1 0 0 0 0,-1 0 0 0 0,1 1 0 0 0,-1-1 0 0 0,1 1 0 0 0,0 0 0 0 0,1 0-1 0 0,-3 4 1 0 0,4-5 32 0 0,0 0-1 0 0,0 0 0 0 0,1 0 1 0 0,-1 0-1 0 0,1 0 0 0 0,-1-1 0 0 0,1 1 1 0 0,0 0-1 0 0,0 0 0 0 0,0-1 1 0 0,0 1-1 0 0,1 0 0 0 0,-1-1 1 0 0,1 1-1 0 0,-1-1 0 0 0,1 0 0 0 0,3 4 1 0 0,4 4-172 0 0,1 0-1 0 0,13 10 1 0 0,53 33-1184 0 0,-55-41 1258 0 0,-2 1-1 0 0,0 1 1 0 0,18 18 0 0 0,-36-31 125 0 0,0 0 1 0 0,0 0-1 0 0,0 0 1 0 0,0 0-1 0 0,0 0 1 0 0,0 0-1 0 0,-1 0 1 0 0,1 0-1 0 0,0 0 1 0 0,-1 0-1 0 0,1 1 1 0 0,-1-1-1 0 0,0 0 1 0 0,1 1-1 0 0,-1-1 1 0 0,0 0-1 0 0,1 1 1 0 0,-1-1-1 0 0,0 0 1 0 0,0 1-1 0 0,0-1 1 0 0,-1 0-1 0 0,1 1 1 0 0,0 1-1 0 0,-2 0 45 0 0,1-1 0 0 0,0 1 0 0 0,0-1-1 0 0,-1 0 1 0 0,1 0 0 0 0,-1 1-1 0 0,0-1 1 0 0,0 0 0 0 0,0 0 0 0 0,0-1-1 0 0,-3 4 1 0 0,-5 1 417 0 0,0 0-1 0 0,0 0 1 0 0,0-1 0 0 0,-21 8 0 0 0,27-12-307 0 0,0 0 0 0 0,0 0 0 0 0,1 0 0 0 0,-1 0 1 0 0,0 0-1 0 0,0-1 0 0 0,0 1 0 0 0,0-1 0 0 0,0 0 1 0 0,0-1-1 0 0,0 1 0 0 0,0-1 0 0 0,-4 0 0 0 0,-5-4-140 0 0</inkml:trace>
</inkml:ink>
</file>

<file path=ppt/ink/ink9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25.441"/>
    </inkml:context>
    <inkml:brush xml:id="br0">
      <inkml:brushProperty name="width" value="0.05" units="cm"/>
      <inkml:brushProperty name="height" value="0.05" units="cm"/>
    </inkml:brush>
  </inkml:definitions>
  <inkml:trace contextRef="#ctx0" brushRef="#br0">4 1 10594 0 0,'0'0'1105'0'0,"-1"0"-1063"0"0,-1 7 3415 0 0,3 12-4002 0 0,0-17 802 0 0,8 75-349 0 0,13 154-227 0 0,-14-2 511 0 0,-11-230-1172 0 0,2-5-3921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7.065"/>
    </inkml:context>
    <inkml:brush xml:id="br0">
      <inkml:brushProperty name="width" value="0.05" units="cm"/>
      <inkml:brushProperty name="height" value="0.05" units="cm"/>
    </inkml:brush>
  </inkml:definitions>
  <inkml:trace contextRef="#ctx0" brushRef="#br0">143 0 9186 0 0,'0'0'33'0'0,"0"0"-1"0"0,0 0 1 0 0,0 0-1 0 0,0 0 1 0 0,0 0-1 0 0,0 1 1 0 0,0-1 0 0 0,0 0-1 0 0,0 0 1 0 0,0 0-1 0 0,0 0 1 0 0,0 0-1 0 0,0 0 1 0 0,0 0 0 0 0,0 0-1 0 0,0 0 1 0 0,0 0-1 0 0,0 0 1 0 0,0 0-1 0 0,0 0 1 0 0,0 0 0 0 0,0 0-1 0 0,0 0 1 0 0,0 0-1 0 0,0 1 1 0 0,0-1-1 0 0,0 0 1 0 0,12 7 1973 0 0,-1-1-562 0 0,-1 0 0 0 0,15 11 0 0 0,-18-10-1446 0 0,0 0 1 0 0,0 1-1 0 0,-1-1 1 0 0,0 1 0 0 0,-1 0-1 0 0,0 1 1 0 0,0-1-1 0 0,0 1 1 0 0,5 18 0 0 0,-8-23 1 0 0,-1 0 1 0 0,0 0 0 0 0,-1 0 0 0 0,1 0 0 0 0,-1 1 0 0 0,0-1-1 0 0,0 0 1 0 0,0 0 0 0 0,0 0 0 0 0,-1 1 0 0 0,1-1 0 0 0,-1 0 0 0 0,0 0-1 0 0,-1 0 1 0 0,1 0 0 0 0,-1 0 0 0 0,1 0 0 0 0,-1-1 0 0 0,0 1-1 0 0,-1 0 1 0 0,1-1 0 0 0,-1 0 0 0 0,1 1 0 0 0,-1-1 0 0 0,-4 4 0 0 0,-6 3 29 0 0,-1 0 1 0 0,0-1 0 0 0,0 0 0 0 0,-1-1-1 0 0,1 0 1 0 0,-2-2 0 0 0,1 1 0 0 0,-1-2 0 0 0,0 0-1 0 0,0-1 1 0 0,-1-1 0 0 0,-21 2 0 0 0,23-6 39 0 0,12-1 154 0 0,10 2 154 0 0,-6 0-226 0 0,2-1-26 0 0,149-2-12 0 0,-74 2 202 0 0,148-18 0 0 0,-213 16-316 0 0,-11 2 0 0 0</inkml:trace>
</inkml:ink>
</file>

<file path=ppt/ink/ink9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25.790"/>
    </inkml:context>
    <inkml:brush xml:id="br0">
      <inkml:brushProperty name="width" value="0.05" units="cm"/>
      <inkml:brushProperty name="height" value="0.05" units="cm"/>
    </inkml:brush>
  </inkml:definitions>
  <inkml:trace contextRef="#ctx0" brushRef="#br0">22 60 11058 0 0,'0'0'1002'0'0,"2"-2"-986"0"0,0 0-1 0 0,0-1 1 0 0,0 1-1 0 0,0 0 1 0 0,0 0 0 0 0,0 1-1 0 0,4-3 1 0 0,-5 3-21 0 0,7-4-15 0 0,0 0 1 0 0,0 0-1 0 0,1 1 1 0 0,-1 0-1 0 0,1 1 1 0 0,0-1-1 0 0,0 2 1 0 0,0-1-1 0 0,1 1 1 0 0,-1 1-1 0 0,0 0 1 0 0,1 0-1 0 0,-1 1 1 0 0,1 0-1 0 0,-1 0 1 0 0,1 1-1 0 0,-1 1 1 0 0,0-1-1 0 0,1 2 1 0 0,-1-1-1 0 0,0 1 1 0 0,0 1-1 0 0,-1-1 1 0 0,1 1-1 0 0,-1 1 1 0 0,1 0-1 0 0,8 6 1 0 0,-10-5 104 0 0,0-1-1 0 0,1 1 1 0 0,-2 1-1 0 0,1-1 1 0 0,-1 1 0 0 0,0 0-1 0 0,0 0 1 0 0,-1 1-1 0 0,0 0 1 0 0,0 0 0 0 0,-1 0-1 0 0,0 0 1 0 0,-1 1-1 0 0,1 0 1 0 0,-2-1 0 0 0,1 1-1 0 0,-1 0 1 0 0,-1 1 0 0 0,1-1-1 0 0,-1 0 1 0 0,-1 0-1 0 0,0 0 1 0 0,0 1 0 0 0,-1-1-1 0 0,0 0 1 0 0,-1 0-1 0 0,-5 17 1 0 0,-1-5 430 0 0,-1-1 1 0 0,0 0-1 0 0,-2-1 0 0 0,0 0 0 0 0,-2-1 1 0 0,0 0-1 0 0,0-1 0 0 0,-17 16 1 0 0,16-19-323 0 0,-1-1-1 0 0,0 0 1 0 0,0-1 0 0 0,-1-1 0 0 0,0-1 0 0 0,-1 0 0 0 0,-1-1 0 0 0,1 0 0 0 0,-24 7 0 0 0,38-15-210 0 0,0 0 1 0 0,1 0-1 0 0,-1 0 0 0 0,0-1 1 0 0,-1 1-1 0 0,1-1 1 0 0,0 1-1 0 0,0-1 0 0 0,0 0 1 0 0,0 0-1 0 0,0 0 1 0 0,0-1-1 0 0,0 1 1 0 0,0-1-1 0 0,0 0 0 0 0,0 0 1 0 0,0 0-1 0 0,0 0 1 0 0,0 0-1 0 0,1 0 0 0 0,-1-1 1 0 0,-4-3-1 0 0,-5-10 17 0 0</inkml:trace>
</inkml:ink>
</file>

<file path=ppt/ink/ink9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26.202"/>
    </inkml:context>
    <inkml:brush xml:id="br0">
      <inkml:brushProperty name="width" value="0.05" units="cm"/>
      <inkml:brushProperty name="height" value="0.05" units="cm"/>
    </inkml:brush>
  </inkml:definitions>
  <inkml:trace contextRef="#ctx0" brushRef="#br0">363 264 2304 0 0,'-2'-45'7922'0'0,"-6"-1"-3600"0"0,5 29-3653 0 0,-2 0-1 0 0,0 1 1 0 0,-1-1-1 0 0,-1 1 1 0 0,0 1 0 0 0,-10-16-1 0 0,15 27-489 0 0,-1 1 0 0 0,1 0 1 0 0,0 0-1 0 0,-1 0 0 0 0,1 0 0 0 0,-1 1 0 0 0,0-1 0 0 0,0 1 0 0 0,0-1 1 0 0,0 1-1 0 0,-1 0 0 0 0,1 0 0 0 0,-1 0 0 0 0,1 1 0 0 0,-1-1 1 0 0,1 1-1 0 0,-7-1 0 0 0,8 2-186 0 0,1 0 1 0 0,-1 1-1 0 0,1-1 0 0 0,0 1 1 0 0,-1-1-1 0 0,1 1 1 0 0,0 0-1 0 0,-1-1 1 0 0,1 1-1 0 0,0 0 0 0 0,0 0 1 0 0,0 0-1 0 0,0 0 1 0 0,0 0-1 0 0,0 0 1 0 0,0 0-1 0 0,0 0 0 0 0,0 1 1 0 0,-1 1-1 0 0,-14 28-172 0 0,14-26 166 0 0,-8 19-40 0 0,2 0 0 0 0,0 1 0 0 0,-6 43 0 0 0,-4 80-42 0 0,15-115 110 0 0,-34 513 58 0 0,17-190-21 0 0,19-349-46 0 0,0 27-9 0 0,-2 0-1 0 0,-2-1 1 0 0,-1 1 0 0 0,-12 37-1 0 0,17-69 1 0 0,1 0 0 0 0,-1 0 1 0 0,0 0-1 0 0,1 0 0 0 0,-1 0 0 0 0,0 0 0 0 0,-1 0 0 0 0,1 0 0 0 0,0 0 0 0 0,0-1 0 0 0,-1 1 0 0 0,1 0 0 0 0,-1-1 0 0 0,0 1 0 0 0,1-1 0 0 0,-1 0 0 0 0,0 0 0 0 0,0 1 0 0 0,0-1 0 0 0,0 0 1 0 0,0 0-1 0 0,0-1 0 0 0,-4 2 0 0 0,-3 0-65 0 0</inkml:trace>
</inkml:ink>
</file>

<file path=ppt/ink/ink9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26.525"/>
    </inkml:context>
    <inkml:brush xml:id="br0">
      <inkml:brushProperty name="width" value="0.05" units="cm"/>
      <inkml:brushProperty name="height" value="0.05" units="cm"/>
    </inkml:brush>
  </inkml:definitions>
  <inkml:trace contextRef="#ctx0" brushRef="#br0">1 55 6913 0 0,'0'-1'28'0'0,"0"1"0"0"0,1 0 0 0 0,-1-1 0 0 0,0 1-1 0 0,1-1 1 0 0,-1 1 0 0 0,0 0 0 0 0,1-1 0 0 0,-1 1-1 0 0,1 0 1 0 0,-1-1 0 0 0,1 1 0 0 0,-1 0 0 0 0,1 0-1 0 0,-1-1 1 0 0,1 1 0 0 0,-1 0 0 0 0,1 0-1 0 0,-1 0 1 0 0,1 0 0 0 0,-1 0 0 0 0,1 0 0 0 0,-1 0-1 0 0,1 0 1 0 0,0 0 0 0 0,21-2-374 0 0,-16 2 378 0 0,146-6-30 0 0,-65 5 452 0 0,120-18 0 0 0,-163 10-372 0 0,-1-2-2 0 0</inkml:trace>
</inkml:ink>
</file>

<file path=ppt/ink/ink9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2.222"/>
    </inkml:context>
    <inkml:brush xml:id="br0">
      <inkml:brushProperty name="width" value="0.05" units="cm"/>
      <inkml:brushProperty name="height" value="0.05" units="cm"/>
    </inkml:brush>
  </inkml:definitions>
  <inkml:trace contextRef="#ctx0" brushRef="#br0">5 1 2304 0 0,'-5'0'14650'0'0,"5"23"-10957"0"0,8 43-6669 0 0,-7-54 4373 0 0,14 104-1391 0 0,20 288 279 0 0,-34-361-168 0 0,-6-48-117 0 0,5 4-320 0 0</inkml:trace>
</inkml:ink>
</file>

<file path=ppt/ink/ink9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2.599"/>
    </inkml:context>
    <inkml:brush xml:id="br0">
      <inkml:brushProperty name="width" value="0.05" units="cm"/>
      <inkml:brushProperty name="height" value="0.05" units="cm"/>
    </inkml:brush>
  </inkml:definitions>
  <inkml:trace contextRef="#ctx0" brushRef="#br0">381 0 12899 0 0,'-8'9'6633'0'0,"5"-6"-6609"0"0,-96 117 901 0 0,78-97-790 0 0,-2-1 0 0 0,0-1 0 0 0,-29 19-1 0 0,-6-4-632 0 0,34-22-29 0 0,-32 25 0 0 0,54-38 498 0 0,1 0 0 0 0,0 0 1 0 0,0-1-1 0 0,0 1 0 0 0,0 0 0 0 0,0 0 0 0 0,0 0 0 0 0,0 0 0 0 0,1 0 1 0 0,-1 0-1 0 0,0 0 0 0 0,1 0 0 0 0,-2 3 0 0 0,2-4 17 0 0,1 1 1 0 0,-1 0-1 0 0,1 0 1 0 0,-1-1-1 0 0,1 1 1 0 0,0 0-1 0 0,-1-1 0 0 0,1 1 1 0 0,0 0-1 0 0,-1-1 1 0 0,1 1-1 0 0,0-1 1 0 0,0 1-1 0 0,-1-1 0 0 0,1 0 1 0 0,0 1-1 0 0,0-1 1 0 0,1 1-1 0 0,22 11 18 0 0,100 46 138 0 0,-102-49-116 0 0,1-1 1 0 0,0-1 0 0 0,39 7-1 0 0,-49-12-28 0 0</inkml:trace>
</inkml:ink>
</file>

<file path=ppt/ink/ink9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2.995"/>
    </inkml:context>
    <inkml:brush xml:id="br0">
      <inkml:brushProperty name="width" value="0.05" units="cm"/>
      <inkml:brushProperty name="height" value="0.05" units="cm"/>
    </inkml:brush>
  </inkml:definitions>
  <inkml:trace contextRef="#ctx0" brushRef="#br0">1 49 17972 0 0,'170'-6'2387'0'0,"-141"3"-2446"0"0,1-1 1 0 0,-1-1 0 0 0,0-2-1 0 0,29-11 1 0 0,-42 13-189 0 0</inkml:trace>
</inkml:ink>
</file>

<file path=ppt/ink/ink9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3.338"/>
    </inkml:context>
    <inkml:brush xml:id="br0">
      <inkml:brushProperty name="width" value="0.05" units="cm"/>
      <inkml:brushProperty name="height" value="0.05" units="cm"/>
    </inkml:brush>
  </inkml:definitions>
  <inkml:trace contextRef="#ctx0" brushRef="#br0">24 4 9218 0 0,'-11'-4'6872'0'0,"13"364"-2374"0"0,0-303-4147 0 0,1-6-215 0 0,0-35-73 0 0,-2 0 0 0 0,0 0 0 0 0,-1-1 0 0 0,-1 1 0 0 0,-3 23 0 0 0,4-39-69 0 0,0 0 1 0 0,0 0 0 0 0,0 0 0 0 0,0 1 0 0 0,0-1-1 0 0,0 0 1 0 0,0 0 0 0 0,0 1 0 0 0,0-1 0 0 0,0 0-1 0 0,0 0 1 0 0,0 1 0 0 0,0-1 0 0 0,0 0 0 0 0,0 0-1 0 0,0 0 1 0 0,-1 1 0 0 0,1-1 0 0 0,0 0-1 0 0,0 0 1 0 0,0 0 0 0 0,0 1 0 0 0,0-1 0 0 0,0 0-1 0 0,-1 0 1 0 0,1 0 0 0 0,0 1 0 0 0,0-1 0 0 0,0 0-1 0 0,0 0 1 0 0,-1 0 0 0 0,1 0 0 0 0,0 0 0 0 0,0 0-1 0 0,-1 1 1 0 0,1-1 0 0 0,0 0 0 0 0,0 0 0 0 0,0 0-1 0 0,-1 0 1 0 0,1 0 0 0 0,0 0 0 0 0,0 0 0 0 0,-1 0-1 0 0,1 0 1 0 0,-6-12-846 0 0,0-15-3482 0 0,5 15-2550 0 0</inkml:trace>
</inkml:ink>
</file>

<file path=ppt/ink/ink9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3.995"/>
    </inkml:context>
    <inkml:brush xml:id="br0">
      <inkml:brushProperty name="width" value="0.05" units="cm"/>
      <inkml:brushProperty name="height" value="0.05" units="cm"/>
    </inkml:brush>
  </inkml:definitions>
  <inkml:trace contextRef="#ctx0" brushRef="#br0">9 46 5985 0 0,'-8'-6'14303'0'0,"8"6"-14063"0"0,23-4-278 0 0,0 1-1 0 0,0 1 1 0 0,41 1-1 0 0,31-1-154 0 0,-82 1 177 0 0,-1-1 0 0 0,1-1 0 0 0,-1 1 0 0 0,0-2-1 0 0,18-7 1 0 0,-16 7-1325 0 0</inkml:trace>
</inkml:ink>
</file>

<file path=ppt/ink/ink9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4.332"/>
    </inkml:context>
    <inkml:brush xml:id="br0">
      <inkml:brushProperty name="width" value="0.05" units="cm"/>
      <inkml:brushProperty name="height" value="0.05" units="cm"/>
    </inkml:brush>
  </inkml:definitions>
  <inkml:trace contextRef="#ctx0" brushRef="#br0">3 52 1824 0 0,'-3'-10'18266'0'0,"262"-22"-18184"0"0,-239 28-82 0 0,0-1 0 0 0</inkml:trace>
</inkml:ink>
</file>

<file path=ppt/ink/ink9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36.206"/>
    </inkml:context>
    <inkml:brush xml:id="br0">
      <inkml:brushProperty name="width" value="0.05" units="cm"/>
      <inkml:brushProperty name="height" value="0.05" units="cm"/>
    </inkml:brush>
  </inkml:definitions>
  <inkml:trace contextRef="#ctx0" brushRef="#br0">145 282 5065 0 0,'-1'-1'405'0'0,"0"1"-1"0"0,0-1 1 0 0,0 1 0 0 0,-1-1-1 0 0,1 0 1 0 0,0 1 0 0 0,0-1-1 0 0,0 0 1 0 0,0 0 0 0 0,0 0-1 0 0,0 0 1 0 0,1 1 0 0 0,-1-1-1 0 0,0-1 1 0 0,0 1 0 0 0,1 0-1 0 0,-1 0 1 0 0,0 0 0 0 0,1 0-1 0 0,-1-3 1 0 0,-9-25 2716 0 0,9 21-2988 0 0,1 0-1 0 0,0 1 1 0 0,0-1 0 0 0,1 0 0 0 0,-1 0 0 0 0,2 1 0 0 0,-1-1 0 0 0,1 1 0 0 0,0-1 0 0 0,1 1 0 0 0,0 0 0 0 0,0-1 0 0 0,1 2 0 0 0,-1-1 0 0 0,1 0 0 0 0,10-11 0 0 0,-6 9-196 0 0,0-1 0 0 0,1 2 0 0 0,0-1 0 0 0,1 1 0 0 0,0 1 0 0 0,0 0 0 0 0,1 0 0 0 0,0 1 0 0 0,19-9 1 0 0,-26 14 46 0 0,0-1 0 0 0,0 1 0 0 0,0 0 0 0 0,0-1 1 0 0,0 2-1 0 0,1-1 0 0 0,-1 0 0 0 0,0 1 0 0 0,0 0 1 0 0,0 0-1 0 0,1 0 0 0 0,-1 1 0 0 0,0-1 0 0 0,6 3 1 0 0,-5-1 10 0 0,-1 0 1 0 0,1 0-1 0 0,-1 0 1 0 0,0 1-1 0 0,0 0 1 0 0,0 0 0 0 0,0 0-1 0 0,-1 0 1 0 0,1 1-1 0 0,-1 0 1 0 0,0-1-1 0 0,4 6 1 0 0,0 3 44 0 0,1 0 0 0 0,-2 0 1 0 0,1 0-1 0 0,-2 0 0 0 0,0 1 1 0 0,0 0-1 0 0,-1 0 0 0 0,-1 1 0 0 0,0-1 1 0 0,-1 1-1 0 0,-1 0 0 0 0,1 27 1 0 0,-3-24 89 0 0,-1 1 0 0 0,0-1 0 0 0,-1 1 0 0 0,-1-1 0 0 0,0 0 0 0 0,-2 0 0 0 0,0-1 0 0 0,0 1 0 0 0,-16 25 0 0 0,10-23 147 0 0,0-1 1 0 0,-2 0-1 0 0,0-1 0 0 0,0-1 0 0 0,-2 0 0 0 0,0 0 0 0 0,-27 18 1 0 0,34-28-224 0 0,0 0 0 0 0,-1-1 0 0 0,1 0 0 0 0,-1-1 0 0 0,0 0 1 0 0,0 0-1 0 0,-18 3 0 0 0,21-6-51 0 0,0 0 0 0 0,0-1 0 0 0,0 1 0 0 0,1-1 0 0 0,-1-1-1 0 0,0 0 1 0 0,0 0 0 0 0,0 0 0 0 0,0 0 0 0 0,1-1 0 0 0,-1-1 0 0 0,-11-4 0 0 0,13 4-51 0 0,1 1 0 0 0,0 0 0 0 0,0-1 1 0 0,0 0-1 0 0,0 0 0 0 0,0 0 0 0 0,1-1 1 0 0,-1 1-1 0 0,1-1 0 0 0,0 0 0 0 0,0 0 0 0 0,0 0 1 0 0,-4-8-1 0 0,6 9-25 0 0,0 0 0 0 0,0 0 0 0 0,0 0 0 0 0,1 0 0 0 0,-1-1 0 0 0,1 1 0 0 0,-1 0 0 0 0,1 0 0 0 0,0-1 0 0 0,0 1 0 0 0,1 0 0 0 0,-1-1 0 0 0,1 1 0 0 0,0 0 0 0 0,-1 0 0 0 0,1 0 0 0 0,1 0 0 0 0,-1 0 0 0 0,0 0 0 0 0,4-6 0 0 0,-2 4 45 0 0,1-1 1 0 0,0 1-1 0 0,-1 0 0 0 0,2 0 0 0 0,-1 0 1 0 0,0 1-1 0 0,1 0 0 0 0,0 0 0 0 0,10-7 1 0 0,-12 9 18 0 0,1 1 1 0 0,-1-1-1 0 0,1 1 1 0 0,0 0-1 0 0,0 0 0 0 0,-1 0 1 0 0,1 1-1 0 0,0-1 1 0 0,0 1-1 0 0,0 0 1 0 0,-1 0-1 0 0,1 0 1 0 0,0 1-1 0 0,0-1 1 0 0,0 1-1 0 0,-1 0 1 0 0,8 3-1 0 0,13 6-3 0 0,-1 2-1 0 0,-1 0 0 0 0,0 1 1 0 0,35 29-1 0 0,-29-21 15 0 0,236 151 254 0 0,-258-168-323 0 0,5 2 312 0 0,-11-6-277 0 0,0 0 0 0 0,1 0 0 0 0,-1 0 0 0 0,0 0 0 0 0,0 0 0 0 0,1 0 0 0 0,-1 0 0 0 0,0 0 0 0 0,0 0 0 0 0,1 0 0 0 0,-1-1 0 0 0,0 1 0 0 0,0 0 0 0 0,0 0 0 0 0,1 0 0 0 0,-1 0 0 0 0,0-1 0 0 0,0 1 1 0 0,0 0-1 0 0,0 0 0 0 0,1 0 0 0 0,-1-1 0 0 0,0 1 0 0 0,0 0 0 0 0,0 0 0 0 0,0-1 0 0 0,0 1 0 0 0,0 0 0 0 0,0 0 0 0 0,0-1 0 0 0,1 1 0 0 0,-1 0 0 0 0,0 0 0 0 0,0-1 0 0 0,0 1 0 0 0,0 0 0 0 0,0 0 0 0 0,0-1 0 0 0,-1 1 1 0 0,1 0-1 0 0,0 0 0 0 0,0-1 0 0 0,0 1 0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9.074"/>
    </inkml:context>
    <inkml:brush xml:id="br0">
      <inkml:brushProperty name="width" value="0.05" units="cm"/>
      <inkml:brushProperty name="height" value="0.05" units="cm"/>
    </inkml:brush>
  </inkml:definitions>
  <inkml:trace contextRef="#ctx0" brushRef="#br0">44 11 1840 0 0,'-5'-3'-1083'0'0,"-15"-5"18243"0"0,19 9-16753 0 0,1-1-407 0 0,-7 32-142 0 0,-2 40 1 0 0,8-62 111 0 0,0-1 0 0 0,1 0-1 0 0,1 1 1 0 0,0-1 0 0 0,0 0 0 0 0,0 0 0 0 0,1 0 0 0 0,1 1 0 0 0,6 14 0 0 0,-9-23 23 0 0,0 0 1 0 0,1 0-1 0 0,-1 0 1 0 0,0 0 0 0 0,1 0-1 0 0,-1-1 1 0 0,1 1-1 0 0,-1 0 1 0 0,1 0-1 0 0,-1 0 1 0 0,1-1 0 0 0,0 1-1 0 0,-1 0 1 0 0,1-1-1 0 0,0 1 1 0 0,0-1-1 0 0,0 1 1 0 0,-1 0 0 0 0,1-1-1 0 0,0 0 1 0 0,0 1-1 0 0,0-1 1 0 0,0 0-1 0 0,0 1 1 0 0,1-1 0 0 0,-1 0-28 0 0,0-1 0 0 0,-1 1 1 0 0,1-1-1 0 0,0 1 0 0 0,0-1 1 0 0,0 1-1 0 0,0-1 1 0 0,-1 0-1 0 0,1 1 0 0 0,0-1 1 0 0,0 0-1 0 0,-1 0 0 0 0,1 1 1 0 0,-1-1-1 0 0,1 0 0 0 0,-1 0 1 0 0,1 0-1 0 0,0-2 1 0 0,3-6-846 0 0,-1 0 0 0 0,0 0 1 0 0,3-16-1 0 0,-4 12-4874 0 0</inkml:trace>
</inkml:ink>
</file>

<file path=ppt/ink/ink9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4.179"/>
    </inkml:context>
    <inkml:brush xml:id="br0">
      <inkml:brushProperty name="width" value="0.05" units="cm"/>
      <inkml:brushProperty name="height" value="0.05" units="cm"/>
    </inkml:brush>
  </inkml:definitions>
  <inkml:trace contextRef="#ctx0" brushRef="#br0">111 90 920 0 0,'-1'-26'53'0'0,"1"-7"4842"0"0,6 2 5673 0 0,-7 45-4696 0 0,-1 16-4655 0 0,-4 48-1817 0 0,-61 399 600 0 0,61-430 0 0 0,-3 16 0 0 0,9-63 0 0 0,-1 0 0 0 0,1 0 0 0 0,0-1 0 0 0,0 1 0 0 0,0 0 0 0 0,0 0 0 0 0,0 0 0 0 0,0 0 0 0 0,0 0 0 0 0,0 0 0 0 0,0 0 0 0 0,0 0 0 0 0,0 0 1 0 0,-1 0-1 0 0,1 0 0 0 0,0 0 0 0 0,0-1 0 0 0,0 1 0 0 0,0 0 0 0 0,0 0 0 0 0,0 0 0 0 0,0 0 0 0 0,0 0 0 0 0,-1 0 0 0 0,1 0 0 0 0,0 0 0 0 0,0 0 0 0 0,0 0 0 0 0,0 0 0 0 0,0 0 0 0 0,0 0 0 0 0,0 0 0 0 0,-1 0 0 0 0,1 0 0 0 0,0 1 1 0 0,0-1-1 0 0,0 0 0 0 0,0 0 0 0 0,0 0 0 0 0,0 0 0 0 0,0 0 0 0 0,0 0 0 0 0,0 0 0 0 0,-1 0 0 0 0,1 0 0 0 0,0 0 0 0 0,0 0 0 0 0,0 0 0 0 0,0 1 0 0 0,0-1 0 0 0,0 0 0 0 0,0 0 0 0 0,0 0 0 0 0,0 0 0 0 0,0 0 0 0 0,0 0 0 0 0,0 0 1 0 0,0 0-1 0 0,0 1 0 0 0,-6-19-10 0 0,-3-23-321 0 0,6 20-1842 0 0,2-33-1 0 0,2 24-4584 0 0</inkml:trace>
</inkml:ink>
</file>

<file path=ppt/ink/ink9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4.652"/>
    </inkml:context>
    <inkml:brush xml:id="br0">
      <inkml:brushProperty name="width" value="0.05" units="cm"/>
      <inkml:brushProperty name="height" value="0.05" units="cm"/>
    </inkml:brush>
  </inkml:definitions>
  <inkml:trace contextRef="#ctx0" brushRef="#br0">0 12 4145 0 0,'2'7'10762'0'0,"28"115"-10244"0"0,-5-18-475 0 0,67 177-1 0 0,-75-234 22 0 0,-14-35-51 0 0,1-1 0 0 0,0 1 0 0 0,1-1 0 0 0,0 0-1 0 0,14 20 1 0 0,-19-30-9 0 0,0-1 0 0 0,1 1 1 0 0,-1-1-1 0 0,0 1 0 0 0,1 0 0 0 0,-1-1 0 0 0,0 0 0 0 0,1 1 0 0 0,-1-1 0 0 0,1 1 0 0 0,-1-1 0 0 0,1 0 0 0 0,-1 1 0 0 0,1-1 0 0 0,0 0 0 0 0,-1 1 1 0 0,1-1-1 0 0,-1 0 0 0 0,1 0 0 0 0,0 1 0 0 0,-1-1 0 0 0,1 0 0 0 0,-1 0 0 0 0,1 0 0 0 0,0 0 0 0 0,-1 0 0 0 0,1 0 0 0 0,0 0 0 0 0,0 0 0 0 0,0-1 40 0 0,0 0 0 0 0,0 0 0 0 0,0 0-1 0 0,0 1 1 0 0,0-1 0 0 0,0 0-1 0 0,0 0 1 0 0,-1 0 0 0 0,1 0 0 0 0,0-1-1 0 0,-1 1 1 0 0,1 0 0 0 0,-1 0-1 0 0,1-2 1 0 0,3-9 607 0 0,-1 0 0 0 0,3-19 0 0 0,-4 21-146 0 0,28-178 2553 0 0,-8-100-3274 0 0,-21 285 213 0 0,0-7-16 0 0,-1 0 0 0 0,1 0 0 0 0,-2 0 1 0 0,1 0-1 0 0,-1 0 0 0 0,-1 0 0 0 0,0 0 0 0 0,-4-12 1 0 0,5 16-872 0 0</inkml:trace>
</inkml:ink>
</file>

<file path=ppt/ink/ink9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5.845"/>
    </inkml:context>
    <inkml:brush xml:id="br0">
      <inkml:brushProperty name="width" value="0.05" units="cm"/>
      <inkml:brushProperty name="height" value="0.05" units="cm"/>
    </inkml:brush>
  </inkml:definitions>
  <inkml:trace contextRef="#ctx0" brushRef="#br0">8 40 3225 0 0,'-7'-6'11655'0'0,"6"5"-11239"0"0,11-2 3892 0 0,35 2-6584 0 0,-17 1 2944 0 0,38-5-776 0 0,93-2 56 0 0,-152 7 69 0 0,1-1 1 0 0,-1 0-1 0 0,1 0 0 0 0,-1 0 1 0 0,11-4-1 0 0,8-2 92 0 0,-22 7-48 0 0,1-1-173 0 0</inkml:trace>
</inkml:ink>
</file>

<file path=ppt/ink/ink9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6.395"/>
    </inkml:context>
    <inkml:brush xml:id="br0">
      <inkml:brushProperty name="width" value="0.05" units="cm"/>
      <inkml:brushProperty name="height" value="0.05" units="cm"/>
    </inkml:brush>
  </inkml:definitions>
  <inkml:trace contextRef="#ctx0" brushRef="#br0">1 47 1376 0 0,'3'-21'3534'0'0,"3"-5"6725"0"0,-7 41-3533 0 0,5 20-6740 0 0,-1-13 170 0 0,27 279-107 0 0,-18-188-24 0 0,-9-86-11 0 0,-1-1-1 0 0,-1 1 0 0 0,-6 49 1 0 0,2-69-3051 0 0</inkml:trace>
</inkml:ink>
</file>

<file path=ppt/ink/ink9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6.825"/>
    </inkml:context>
    <inkml:brush xml:id="br0">
      <inkml:brushProperty name="width" value="0.05" units="cm"/>
      <inkml:brushProperty name="height" value="0.05" units="cm"/>
    </inkml:brush>
  </inkml:definitions>
  <inkml:trace contextRef="#ctx0" brushRef="#br0">356 1 11979 0 0,'-5'0'8341'0'0,"0"3"-6119"0"0,-4 7-3860 0 0,7-8 2503 0 0,-38 40-985 0 0,-3-2 1 0 0,-1-1-1 0 0,-2-3 0 0 0,-1-1 1 0 0,-59 31-1 0 0,106-66 104 0 0,-1 0 0 0 0,1 0 0 0 0,-1 0 0 0 0,1 1 0 0 0,0-1 0 0 0,-1 0 0 0 0,1 0 0 0 0,-1 1 0 0 0,1-1 0 0 0,0 0 0 0 0,-1 1 0 0 0,1-1 0 0 0,-1 0 0 0 0,1 1 0 0 0,0-1 0 0 0,0 0 0 0 0,-1 1 0 0 0,1-1 0 0 0,0 1 0 0 0,0-1 0 0 0,-1 1 0 0 0,1 0 0 0 0,8 5-639 0 0,7 6 650 0 0,13 12-51 0 0,1-1 0 0 0,1-2 0 0 0,52 29 1 0 0,-53-33 51 0 0,43 27-1319 0 0,-58-35-5291 0 0</inkml:trace>
</inkml:ink>
</file>

<file path=ppt/ink/ink9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7.150"/>
    </inkml:context>
    <inkml:brush xml:id="br0">
      <inkml:brushProperty name="width" value="0.05" units="cm"/>
      <inkml:brushProperty name="height" value="0.05" units="cm"/>
    </inkml:brush>
  </inkml:definitions>
  <inkml:trace contextRef="#ctx0" brushRef="#br0">7 20 3681 0 0,'-7'-7'6699'0'0,"23"4"1991"0"0,-13 2-8108 0 0,33-3-667 0 0,-1 1 0 0 0,49 2-1 0 0,-55 1 59 0 0,-16 0-26 0 0</inkml:trace>
</inkml:ink>
</file>

<file path=ppt/ink/ink9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1:57.509"/>
    </inkml:context>
    <inkml:brush xml:id="br0">
      <inkml:brushProperty name="width" value="0.05" units="cm"/>
      <inkml:brushProperty name="height" value="0.05" units="cm"/>
    </inkml:brush>
  </inkml:definitions>
  <inkml:trace contextRef="#ctx0" brushRef="#br0">1 0 6449 0 0,'1'1'343'0'0,"-1"0"1"0"0,1 0-1 0 0,0 0 0 0 0,0 0 0 0 0,0 0 0 0 0,0 0 0 0 0,0 0 0 0 0,0-1 0 0 0,0 1 0 0 0,0 0 0 0 0,0-1 1 0 0,0 1-1 0 0,0-1 0 0 0,0 1 0 0 0,1-1 0 0 0,1 1 0 0 0,25 9 6125 0 0,-26-10-6358 0 0,12 5-90 0 0,9 2-208 0 0,1 0 1 0 0,0-1-1 0 0,0-1 1 0 0,0-1-1 0 0,39 1 0 0 0,-40-6-6140 0 0</inkml:trace>
</inkml:ink>
</file>

<file path=ppt/ink/ink9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00.385"/>
    </inkml:context>
    <inkml:brush xml:id="br0">
      <inkml:brushProperty name="width" value="0.05" units="cm"/>
      <inkml:brushProperty name="height" value="0.05" units="cm"/>
    </inkml:brush>
  </inkml:definitions>
  <inkml:trace contextRef="#ctx0" brushRef="#br0">6 1 7026 0 0,'2'27'2754'0'0,"5"96"7750"0"0,-5 48-10460 0 0,1-38-686 0 0,-4-103 362 0 0,-7 35 0 0 0,4-34 78 0 0,1-21 365 0 0,2-16-26 0 0,-1-13-492 0 0,3 3-398 0 0</inkml:trace>
</inkml:ink>
</file>

<file path=ppt/ink/ink9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00.910"/>
    </inkml:context>
    <inkml:brush xml:id="br0">
      <inkml:brushProperty name="width" value="0.05" units="cm"/>
      <inkml:brushProperty name="height" value="0.05" units="cm"/>
    </inkml:brush>
  </inkml:definitions>
  <inkml:trace contextRef="#ctx0" brushRef="#br0">103 23 6913 0 0,'0'-1'46'0'0,"1"0"0"0"0,-1 0 0 0 0,1 0 0 0 0,0 0 0 0 0,-1 0 0 0 0,1 1 0 0 0,0-1 0 0 0,0 0 0 0 0,0 0 0 0 0,0 1 0 0 0,0-1 0 0 0,0 1 0 0 0,-1-1 0 0 0,1 1-1 0 0,0-1 1 0 0,1 1 0 0 0,-1 0 0 0 0,0-1 0 0 0,0 1 0 0 0,1 0 0 0 0,25-6-144 0 0,-18 4-4 0 0,0 2-1 0 0,0-1 0 0 0,0 1 0 0 0,1 0 0 0 0,-1 1 1 0 0,0 0-1 0 0,0 1 0 0 0,0 0 0 0 0,13 4 1 0 0,-18-5 222 0 0,1 1 0 0 0,-1 0 0 0 0,0 0 0 0 0,0 0 0 0 0,0 0 0 0 0,0 0 0 0 0,0 1 0 0 0,-1 0 0 0 0,1 0 0 0 0,-1 0 0 0 0,1 0 0 0 0,-1 1 0 0 0,0-1 1 0 0,0 1-1 0 0,-1 0 0 0 0,1 0 0 0 0,-1 0 0 0 0,0 0 0 0 0,0 0 0 0 0,3 9 0 0 0,-5-8 231 0 0,1 0 1 0 0,-1 0-1 0 0,0 1 1 0 0,0-1-1 0 0,-1 0 0 0 0,1 0 1 0 0,-1 0-1 0 0,0 1 0 0 0,-1-1 1 0 0,1 0-1 0 0,-1 0 1 0 0,0 0-1 0 0,0-1 0 0 0,-1 1 1 0 0,1 0-1 0 0,-1-1 1 0 0,0 0-1 0 0,0 1 0 0 0,-4 3 1 0 0,-3 3 191 0 0,0-1 1 0 0,0 1-1 0 0,-1-2 1 0 0,0 1-1 0 0,-21 12 1 0 0,29-21-486 0 0,-62 35 728 0 0,60-34-751 0 0,-1 1 1 0 0,1-1-1 0 0,-1-1 1 0 0,0 1-1 0 0,0-1 0 0 0,1 0 1 0 0,-1 0-1 0 0,0 0 1 0 0,0-1-1 0 0,-8 0 0 0 0,27-4-1629 0 0,16 0 285 0 0,-11 4 1230 0 0,-1 2 0 0 0,0 0-1 0 0,0 1 1 0 0,0 0 0 0 0,0 1-1 0 0,0 1 1 0 0,-1 1 0 0 0,18 8-1 0 0,-26-10 54 0 0,0 0-1 0 0,0 1 0 0 0,0-1 1 0 0,-1 2-1 0 0,1-1 0 0 0,-1 1 1 0 0,-1 0-1 0 0,1 0 0 0 0,-1 1 1 0 0,0 0-1 0 0,0 0 1 0 0,-1 0-1 0 0,0 1 0 0 0,0 0 1 0 0,-1 0-1 0 0,0 0 0 0 0,3 10 1 0 0,-6-14 76 0 0,1 1 1 0 0,-2-1-1 0 0,1 1 1 0 0,0-1 0 0 0,-1 1-1 0 0,0-1 1 0 0,0 1-1 0 0,0-1 1 0 0,-1 1-1 0 0,0-1 1 0 0,1 1 0 0 0,-1-1-1 0 0,-1 1 1 0 0,-2 6-1 0 0,1-5 119 0 0,0 0-1 0 0,-1-1 0 0 0,1 0 1 0 0,-1 0-1 0 0,0 0 0 0 0,-1 0 1 0 0,1 0-1 0 0,-1-1 0 0 0,-8 6 0 0 0,1-2 119 0 0,0-1-1 0 0,-1 0 1 0 0,0 0-1 0 0,0-1 1 0 0,0-1-1 0 0,-1-1 0 0 0,0 0 1 0 0,-22 4-1 0 0,18-6-177 0 0,0 0-1 0 0,0-1 1 0 0,-26-2 0 0 0,37 1-171 0 0,1-1 0 0 0,-1 0 0 0 0,0 0-1 0 0,1-1 1 0 0,0 0 0 0 0,-1 0 0 0 0,1 0 0 0 0,0-1 0 0 0,0 0 0 0 0,0 0 0 0 0,0-1 0 0 0,-8-7 0 0 0,-3-6-273 0 0</inkml:trace>
</inkml:ink>
</file>

<file path=ppt/ink/ink9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0.276"/>
    </inkml:context>
    <inkml:brush xml:id="br0">
      <inkml:brushProperty name="width" value="0.05" units="cm"/>
      <inkml:brushProperty name="height" value="0.05" units="cm"/>
    </inkml:brush>
  </inkml:definitions>
  <inkml:trace contextRef="#ctx0" brushRef="#br0">336 258 456 0 0,'2'-2'467'0'0,"0"1"0"0"0,1-1 0 0 0,-1 0 0 0 0,0 0 0 0 0,0 0 0 0 0,0 0-1 0 0,0 0 1 0 0,0 0 0 0 0,2-5 0 0 0,-1 3 204 0 0,3-4 103 0 0,-1 1-1 0 0,0-1 1 0 0,0 0 0 0 0,-1 0 0 0 0,0-1-1 0 0,0 1 1 0 0,-1-1 0 0 0,0 0-1 0 0,-1 0 1 0 0,0 0 0 0 0,0 0 0 0 0,0-18-1 0 0,-2 23-617 0 0,0 0 1 0 0,0 0-1 0 0,0 0 0 0 0,0 0 0 0 0,-1 0 0 0 0,0 0 0 0 0,0 0 0 0 0,0 0 1 0 0,-1 0-1 0 0,1 0 0 0 0,-1 0 0 0 0,0 0 0 0 0,0 1 0 0 0,0-1 1 0 0,0 1-1 0 0,-1 0 0 0 0,1-1 0 0 0,-1 1 0 0 0,0 0 0 0 0,0 0 0 0 0,0 1 1 0 0,-1-1-1 0 0,1 1 0 0 0,0 0 0 0 0,-1-1 0 0 0,0 1 0 0 0,1 1 1 0 0,-1-1-1 0 0,0 1 0 0 0,0-1 0 0 0,-4 0 0 0 0,1 1-147 0 0,0 1 0 0 0,0-1-1 0 0,0 1 1 0 0,0 0 0 0 0,0 1 0 0 0,0 0-1 0 0,0 0 1 0 0,0 0 0 0 0,0 1 0 0 0,1 0 0 0 0,-1 0-1 0 0,1 1 1 0 0,-1 0 0 0 0,1 0 0 0 0,0 0-1 0 0,-11 8 1 0 0,-6 6-207 0 0,1 1 1 0 0,-34 34-1 0 0,38-33 85 0 0,1 0 1 0 0,-19 26-1 0 0,32-39 93 0 0,-1 1 0 0 0,1 0-1 0 0,0 0 1 0 0,1 0 0 0 0,0 1 0 0 0,0-1 0 0 0,0 1 0 0 0,1-1-1 0 0,0 1 1 0 0,1 0 0 0 0,-2 11 0 0 0,4-16-105 0 0,-1 0 0 0 0,1 0 1 0 0,-1-1-1 0 0,1 1 0 0 0,0 0 0 0 0,0 0 1 0 0,0-1-1 0 0,0 1 0 0 0,1-1 1 0 0,-1 1-1 0 0,1-1 0 0 0,0 1 0 0 0,-1-1 1 0 0,1 0-1 0 0,0 0 0 0 0,0 0 0 0 0,1 0 1 0 0,-1 0-1 0 0,0-1 0 0 0,1 1 0 0 0,-1 0 1 0 0,0-1-1 0 0,1 0 0 0 0,5 2 0 0 0,7 3-512 0 0,1 0 0 0 0,0-1-1 0 0,18 3 1 0 0,-18-5 550 0 0,-2 0 101 0 0,92 26-117 0 0,-93-24 101 0 0,0 0-1 0 0,0 1 1 0 0,0 0-1 0 0,-1 1 1 0 0,20 15-1 0 0,-30-21 21 0 0,0 0-1 0 0,-1 0 0 0 0,1 0 0 0 0,-1 0 0 0 0,1 1 1 0 0,-1-1-1 0 0,1 1 0 0 0,-1-1 0 0 0,0 1 1 0 0,0 0-1 0 0,0-1 0 0 0,0 1 0 0 0,0 0 0 0 0,0 0 1 0 0,0 0-1 0 0,0-1 0 0 0,-1 1 0 0 0,1 0 1 0 0,-1 0-1 0 0,0 0 0 0 0,1 0 0 0 0,-1 0 0 0 0,0 0 1 0 0,0 0-1 0 0,0 0 0 0 0,0 0 0 0 0,-1 0 1 0 0,1 0-1 0 0,0 0 0 0 0,-1 0 0 0 0,0 0 0 0 0,1 0 1 0 0,-1 0-1 0 0,0 0 0 0 0,0 0 0 0 0,0-1 1 0 0,0 1-1 0 0,0 0 0 0 0,0-1 0 0 0,-1 1 0 0 0,1-1 1 0 0,-1 1-1 0 0,-1 1 0 0 0,-5 4 633 0 0,0-1 0 0 0,0 0 0 0 0,-1 0 0 0 0,0-1 1 0 0,0 0-1 0 0,0 0 0 0 0,-12 4 0 0 0,9-5-392 0 0,0 0 0 0 0,1 0 0 0 0,-1-1 0 0 0,-1-1 0 0 0,1 0 0 0 0,0-1 0 0 0,0 0 0 0 0,-1-1 0 0 0,1 0 0 0 0,-13-2 0 0 0,3-3-258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8:40:39.452"/>
    </inkml:context>
    <inkml:brush xml:id="br0">
      <inkml:brushProperty name="width" value="0.05" units="cm"/>
      <inkml:brushProperty name="height" value="0.05" units="cm"/>
    </inkml:brush>
  </inkml:definitions>
  <inkml:trace contextRef="#ctx0" brushRef="#br0">8 24 5697 0 0,'-1'0'146'0'0,"1"0"0"0"0,-1-1-1 0 0,1 1 1 0 0,-1 0 0 0 0,1-1-1 0 0,0 1 1 0 0,-1 0 0 0 0,1-1-1 0 0,-1 1 1 0 0,1-1 0 0 0,0 1 0 0 0,0-1-1 0 0,-1 1 1 0 0,1-1 0 0 0,0 1-1 0 0,0-1 1 0 0,-1 1 0 0 0,1-1-1 0 0,0 1 1 0 0,0-1 0 0 0,0 1-1 0 0,0-1 1 0 0,0 1 0 0 0,0-1-1 0 0,0 1 1 0 0,0-1 0 0 0,0 0 0 0 0,0 1-1 0 0,0-1 1 0 0,0 1 0 0 0,0-1-1 0 0,1 1 1 0 0,-1-1 0 0 0,0 1-1 0 0,0-1 1 0 0,1 1 0 0 0,-1-1-1 0 0,12-3 3343 0 0,0 3-4713 0 0,-1 1 1216 0 0,1 0 0 0 0,-1 0 0 0 0,0 1 0 0 0,1 1 0 0 0,12 3 0 0 0,-7-1-62 0 0</inkml:trace>
</inkml:ink>
</file>

<file path=ppt/ink/ink9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0.835"/>
    </inkml:context>
    <inkml:brush xml:id="br0">
      <inkml:brushProperty name="width" value="0.05" units="cm"/>
      <inkml:brushProperty name="height" value="0.05" units="cm"/>
    </inkml:brush>
  </inkml:definitions>
  <inkml:trace contextRef="#ctx0" brushRef="#br0">37 33 2304 0 0,'-7'-3'17752'0'0,"2"16"-17700"0"0,0 0-1 0 0,0 1 1 0 0,1 0-1 0 0,1 0 1 0 0,0 0-1 0 0,1 0 0 0 0,1 0 1 0 0,0 17-1 0 0,0-25-53 0 0,1 1 0 0 0,1 0-1 0 0,0-1 1 0 0,0 1-1 0 0,0 0 1 0 0,0-1-1 0 0,1 1 1 0 0,0-1 0 0 0,1 0-1 0 0,-1 0 1 0 0,1 0-1 0 0,1 0 1 0 0,-1 0-1 0 0,1 0 1 0 0,0-1 0 0 0,0 0-1 0 0,0 0 1 0 0,1 0-1 0 0,0 0 1 0 0,7 5-1 0 0,-11-9 4 0 0,1 0 0 0 0,-1-1 0 0 0,0 1 0 0 0,1-1-1 0 0,-1 1 1 0 0,1-1 0 0 0,-1 0 0 0 0,1 1 0 0 0,-1-1-1 0 0,1 0 1 0 0,-1 0 0 0 0,1 0 0 0 0,-1 0 0 0 0,1 0-1 0 0,-1 0 1 0 0,1-1 0 0 0,-1 1 0 0 0,1 0 0 0 0,-1-1-1 0 0,1 1 1 0 0,-1-1 0 0 0,0 0 0 0 0,1 1 0 0 0,-1-1-1 0 0,0 0 1 0 0,1 0 0 0 0,-1 0 0 0 0,0 0 0 0 0,0 0-1 0 0,0 0 1 0 0,0 0 0 0 0,0 0 0 0 0,0 0 0 0 0,1-2-1 0 0,4-6 9 0 0,1 0 0 0 0,-1 0-1 0 0,7-16 1 0 0,-9 18-8 0 0,11-22-647 0 0,-1-1 0 0 0,-1 0-1 0 0,-2 0 1 0 0,-1-1 0 0 0,6-33-1 0 0,-16 63 640 0 0,0 1 0 0 0,1-1 0 0 0,-1 1-1 0 0,0-1 1 0 0,0 0 0 0 0,0 1 0 0 0,0-1 0 0 0,0 1-1 0 0,0-1 1 0 0,0 0 0 0 0,0 1 0 0 0,0-1 0 0 0,0 1-1 0 0,0-1 1 0 0,0 0 0 0 0,0 1 0 0 0,0-1 0 0 0,0 1-1 0 0,-1-1 1 0 0,1 1 0 0 0,0-1 0 0 0,0 1 0 0 0,-1-1-1 0 0,1 1 1 0 0,-1-1 0 0 0,1 1 221 0 0,-1 1-1 0 0,0-1 1 0 0,1 1-1 0 0,-1 0 1 0 0,1 0 0 0 0,-1-1-1 0 0,1 1 1 0 0,0 0 0 0 0,-1 0-1 0 0,1 0 1 0 0,0-1-1 0 0,-1 1 1 0 0,1 0 0 0 0,0 0-1 0 0,0 0 1 0 0,0 0-1 0 0,0 0 1 0 0,0 0 0 0 0,-3 18-107 0 0,0-1 1 0 0,2 1-1 0 0,0-1 1 0 0,1 1-1 0 0,1-1 1 0 0,1 1-1 0 0,0-1 1 0 0,2 1-1 0 0,9 30 1 0 0,0-9-1617 0 0,-6-29-5684 0 0</inkml:trace>
</inkml:ink>
</file>

<file path=ppt/ink/ink9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1.611"/>
    </inkml:context>
    <inkml:brush xml:id="br0">
      <inkml:brushProperty name="width" value="0.05" units="cm"/>
      <inkml:brushProperty name="height" value="0.05" units="cm"/>
    </inkml:brush>
  </inkml:definitions>
  <inkml:trace contextRef="#ctx0" brushRef="#br0">0 313 11522 0 0,'1'-7'7233'0'0,"12"-34"-6738"0"0,23-48 0 0 0,-30 76-511 0 0,0 1 1 0 0,1 0-1 0 0,1 1 0 0 0,-1-1 1 0 0,2 1-1 0 0,0 1 0 0 0,0 0 1 0 0,15-13-1 0 0,-24 23 8 0 0,1-1 1 0 0,-1 1-1 0 0,1-1 0 0 0,-1 1 0 0 0,1 0 1 0 0,-1-1-1 0 0,1 1 0 0 0,-1 0 0 0 0,1-1 1 0 0,0 1-1 0 0,-1 0 0 0 0,1 0 0 0 0,-1 0 1 0 0,1-1-1 0 0,0 1 0 0 0,-1 0 0 0 0,1 0 0 0 0,0 0 1 0 0,-1 0-1 0 0,1 0 0 0 0,0 0 0 0 0,-1 0 1 0 0,1 1-1 0 0,0-1 0 0 0,-1 0 0 0 0,1 0 1 0 0,-1 0-1 0 0,1 1 0 0 0,1 0 0 0 0,-1 0-9 0 0,0 0-1 0 0,0 0 0 0 0,1 1 1 0 0,-1-1-1 0 0,0 1 1 0 0,0-1-1 0 0,0 1 0 0 0,-1-1 1 0 0,1 1-1 0 0,0 0 1 0 0,0 1-1 0 0,2 8-72 0 0,0 1 0 0 0,2 19 0 0 0,-4-27 76 0 0,3 31 44 0 0,-1-1 0 0 0,-2 1 0 0 0,-4 48 0 0 0,3-82-22 0 0,0-1 0 0 0,0 0 0 0 0,1 1 0 0 0,-1-1 0 0 0,0 0 0 0 0,0 1 0 0 0,0-1 0 0 0,0 0 0 0 0,0 1 0 0 0,0-1 0 0 0,0 0 0 0 0,0 1 0 0 0,0-1 0 0 0,0 0 0 0 0,-1 1 0 0 0,1-1 0 0 0,0 0 0 0 0,0 1 0 0 0,0-1 0 0 0,0 0 0 0 0,0 1 0 0 0,-1-1 0 0 0,1 0 0 0 0,0 0 0 0 0,0 1 0 0 0,0-1 0 0 0,-1 0 0 0 0,1 0 0 0 0,0 1 0 0 0,0-1 0 0 0,-1 0 0 0 0,1 0 0 0 0,-1 1 0 0 0,-1-13 312 0 0,2 11-229 0 0,-1-4-32 0 0,1-14-283 0 0,1 0 0 0 0,1 0 0 0 0,1 0 0 0 0,0 0 0 0 0,1 1 0 0 0,11-30 0 0 0,-11 35-37 0 0,2 0 0 0 0,-1 0 0 0 0,2 1 1 0 0,0-1-1 0 0,0 2 0 0 0,1-1 0 0 0,1 1 0 0 0,-1 0 0 0 0,2 1 0 0 0,10-10 1 0 0,-18 18 184 0 0,0 0 0 0 0,1 0 0 0 0,-1 1 0 0 0,0-1 0 0 0,0 1 0 0 0,1 0 0 0 0,-1 0 0 0 0,1 0 1 0 0,-1 0-1 0 0,1 0 0 0 0,3-1 0 0 0,-6 3 66 0 0,1-1 1 0 0,0 0-1 0 0,0 0 1 0 0,0 0-1 0 0,0 1 1 0 0,0-1-1 0 0,-1 0 1 0 0,1 1-1 0 0,0-1 1 0 0,0 1-1 0 0,0-1 1 0 0,-1 1-1 0 0,1-1 1 0 0,0 1-1 0 0,-1-1 1 0 0,1 1-1 0 0,0 0 1 0 0,-1-1-1 0 0,1 1 0 0 0,-1 0 1 0 0,1 0-1 0 0,-1-1 1 0 0,0 1-1 0 0,1 0 1 0 0,-1 0-1 0 0,0 0 1 0 0,1 0-1 0 0,-1-1 1 0 0,0 1-1 0 0,0 0 1 0 0,0 0-1 0 0,0 0 1 0 0,0 0-1 0 0,0 0 1 0 0,0 0-1 0 0,0 1 1 0 0,8 186-834 0 0,-5-78 1115 0 0,-3-106-231 0 0,0 15-83 0 0,0-19 61 0 0,0 1 0 0 0,0-1-1 0 0,0 1 1 0 0,0-1 0 0 0,0 0 0 0 0,0 1 0 0 0,0-1 0 0 0,0 1 0 0 0,0-1 0 0 0,0 0 0 0 0,0 1 0 0 0,-1-1 0 0 0,1 1 0 0 0,0-1 0 0 0,0 0 0 0 0,0 1 0 0 0,-1-1 0 0 0,1 0 0 0 0,0 1 0 0 0,0-1 0 0 0,-1 0 0 0 0,1 1 0 0 0,0-1 0 0 0,-1 0 0 0 0,1 0 0 0 0,0 1 0 0 0,-1-1 0 0 0,1 0-1 0 0,0 0 1 0 0,-1 0 0 0 0,0 1 0 0 0,4-29 509 0 0,0 9-35 0 0,8-34 0 0 0,-4 28-1549 0 0,2 0 1 0 0,1 0-1 0 0,1 1 0 0 0,23-38 1 0 0,2 14 412 0 0,-33 44 629 0 0,0 1 1 0 0,0 0 0 0 0,0 0 0 0 0,0 0 0 0 0,1 1-1 0 0,-1-1 1 0 0,1 1 0 0 0,0 0 0 0 0,0 0-1 0 0,0 0 1 0 0,7-2 0 0 0,-11 4 42 0 0,1 0-1 0 0,0 0 1 0 0,0 0 0 0 0,0 1-1 0 0,0-1 1 0 0,0 0 0 0 0,0 1-1 0 0,0-1 1 0 0,0 1 0 0 0,0-1-1 0 0,0 1 1 0 0,-1-1 0 0 0,1 1-1 0 0,0-1 1 0 0,0 1 0 0 0,-1 0-1 0 0,1 0 1 0 0,0-1 0 0 0,-1 1-1 0 0,1 0 1 0 0,-1 0 0 0 0,1 0 0 0 0,-1 0-1 0 0,1-1 1 0 0,-1 1 0 0 0,0 0-1 0 0,1 0 1 0 0,-1 0 0 0 0,0 0-1 0 0,0 1 1 0 0,9 34 1545 0 0,-9-33-1386 0 0,5 34 690 0 0,-2 0-1 0 0,-2 0 1 0 0,-6 67-1 0 0,4-97-877 0 0,0-4 0 0 0</inkml:trace>
</inkml:ink>
</file>

<file path=ppt/ink/ink9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3.099"/>
    </inkml:context>
    <inkml:brush xml:id="br0">
      <inkml:brushProperty name="width" value="0.05" units="cm"/>
      <inkml:brushProperty name="height" value="0.05" units="cm"/>
    </inkml:brush>
  </inkml:definitions>
  <inkml:trace contextRef="#ctx0" brushRef="#br0">302 277 3225 0 0,'6'-2'181'0'0,"0"0"1"0"0,0-1 0 0 0,0 1 0 0 0,0-1 0 0 0,-1-1-1 0 0,1 1 1 0 0,5-5 0 0 0,-5 2 634 0 0,1 0 0 0 0,-1 0 0 0 0,0-1 0 0 0,-1 0 0 0 0,1 0 0 0 0,-2 0 0 0 0,1 0 0 0 0,6-14 0 0 0,-8 15-222 0 0,-1 0 0 0 0,0 0 1 0 0,0 0-1 0 0,-1 0 0 0 0,0 0 1 0 0,0 0-1 0 0,0-1 0 0 0,0 1 1 0 0,-1 0-1 0 0,0 0 0 0 0,-1-1 1 0 0,-1-7-1 0 0,1 10-416 0 0,0-1 0 0 0,0 1-1 0 0,-1 0 1 0 0,0-1 0 0 0,0 1 0 0 0,0 0 0 0 0,0 0 0 0 0,-1 1 0 0 0,0-1 0 0 0,1 0-1 0 0,-5-3 1 0 0,3 3-105 0 0,0 1 0 0 0,1 0-1 0 0,-1 0 1 0 0,-1 0 0 0 0,1 0-1 0 0,0 1 1 0 0,-1-1 0 0 0,1 1-1 0 0,-1 0 1 0 0,0 1 0 0 0,1-1-1 0 0,-1 1 1 0 0,0 0 0 0 0,0 0-1 0 0,-5 0 1 0 0,2 1-48 0 0,0 0 0 0 0,0 1 0 0 0,1 0 0 0 0,-1 0 1 0 0,0 1-1 0 0,1 0 0 0 0,-1 0 0 0 0,-13 6 0 0 0,5 0-78 0 0,1 1-1 0 0,0 0 1 0 0,0 1 0 0 0,1 0-1 0 0,0 1 1 0 0,1 1-1 0 0,-22 26 1 0 0,29-31 39 0 0,0 1 1 0 0,0 0 0 0 0,1 0-1 0 0,1 0 1 0 0,-1 1-1 0 0,1 0 1 0 0,1 0-1 0 0,0 0 1 0 0,0 0-1 0 0,1 0 1 0 0,0 1-1 0 0,0-1 1 0 0,1 1-1 0 0,0-1 1 0 0,1 1 0 0 0,1 16-1 0 0,2-11-194 0 0,0-1-1 0 0,0 1 1 0 0,1-1-1 0 0,1 0 1 0 0,1 0-1 0 0,0 0 1 0 0,0-1-1 0 0,1 0 1 0 0,1 0-1 0 0,10 13 1 0 0,47 53-252 0 0,-47-60 333 0 0,-1 1 1 0 0,-1 1 0 0 0,0 1 0 0 0,-2 0 0 0 0,0 1 0 0 0,11 27 0 0 0,-25-48 148 0 0,1-1-1 0 0,0 0 1 0 0,-1 1 0 0 0,0-1 0 0 0,1 1-1 0 0,-1-1 1 0 0,0 1 0 0 0,0-1-1 0 0,0 1 1 0 0,1-1 0 0 0,-2 1 0 0 0,1-1-1 0 0,0 1 1 0 0,0-1 0 0 0,0 1-1 0 0,-1-1 1 0 0,1 1 0 0 0,-1-1 0 0 0,1 1-1 0 0,-1-1 1 0 0,0 1 0 0 0,-1 1-1 0 0,0-1 67 0 0,1 0-1 0 0,-1-1 0 0 0,0 1 1 0 0,0-1-1 0 0,0 1 0 0 0,0-1 1 0 0,-1 0-1 0 0,1 0 0 0 0,0 0 0 0 0,0 0 1 0 0,-1 0-1 0 0,-3 1 0 0 0,-5 0 246 0 0,1-1 1 0 0,-1 0-1 0 0,1 0 0 0 0,-1-1 0 0 0,-14-2 0 0 0,8-1-260 0 0,-1 0 0 0 0,1-1 0 0 0,0-2 0 0 0,0 1 0 0 0,0-2 0 0 0,1 0 0 0 0,-27-17 0 0 0,18 10-577 0 0</inkml:trace>
</inkml:ink>
</file>

<file path=ppt/ink/ink9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3.994"/>
    </inkml:context>
    <inkml:brush xml:id="br0">
      <inkml:brushProperty name="width" value="0.05" units="cm"/>
      <inkml:brushProperty name="height" value="0.05" units="cm"/>
    </inkml:brush>
  </inkml:definitions>
  <inkml:trace contextRef="#ctx0" brushRef="#br0">336 193 5529 0 0,'-2'-1'1404'0'0,"1"-1"-1"0"0,-1 0 1 0 0,1 0-1 0 0,0 0 0 0 0,0 0 1 0 0,0 0-1 0 0,0 0 1 0 0,-1-4-1 0 0,-6-38 1376 0 0,3 17-1876 0 0,4 19-822 0 0,-1-2-85 0 0,-1 0-1 0 0,0 0 1 0 0,0 0 0 0 0,-1 1-1 0 0,-5-10 1 0 0,9 17 26 0 0,-1 1 1 0 0,0-1-1 0 0,0 1 0 0 0,0-1 1 0 0,-1 1-1 0 0,1-1 0 0 0,0 1 0 0 0,-1 0 1 0 0,1-1-1 0 0,0 1 0 0 0,-1 0 0 0 0,1 0 1 0 0,-1 0-1 0 0,0 0 0 0 0,1 0 1 0 0,-1 1-1 0 0,0-1 0 0 0,0 0 0 0 0,1 1 1 0 0,-1 0-1 0 0,0-1 0 0 0,0 1 1 0 0,0 0-1 0 0,0 0 0 0 0,1 0 0 0 0,-1 0 1 0 0,0 0-1 0 0,0 0 0 0 0,0 0 0 0 0,0 1 1 0 0,1-1-1 0 0,-1 1 0 0 0,0-1 1 0 0,-3 2-1 0 0,-7 4-60 0 0,0 1 0 0 0,1 0 1 0 0,0 0-1 0 0,0 1 0 0 0,0 1 0 0 0,1-1 0 0 0,-18 21 1 0 0,8-5-111 0 0,0 2 1 0 0,-20 34 0 0 0,34-50 128 0 0,0 1 0 0 0,1 0 0 0 0,0 0 0 0 0,1 1 0 0 0,0-1 0 0 0,1 1 0 0 0,-3 17 0 0 0,5-26-54 0 0,1 0-1 0 0,-1 0 1 0 0,1 0-1 0 0,0 1 1 0 0,0-1-1 0 0,0 0 1 0 0,0 0-1 0 0,1 0 1 0 0,-1 0-1 0 0,1 0 1 0 0,0 0-1 0 0,0 0 1 0 0,0 0-1 0 0,0 0 1 0 0,1 0-1 0 0,-1-1 1 0 0,1 1-1 0 0,-1 0 1 0 0,1-1 0 0 0,0 1-1 0 0,0-1 1 0 0,0 0-1 0 0,1 0 1 0 0,-1 0-1 0 0,0 0 1 0 0,1 0-1 0 0,-1 0 1 0 0,1 0-1 0 0,0-1 1 0 0,-1 1-1 0 0,1-1 1 0 0,0 0-1 0 0,0 0 1 0 0,4 1-1 0 0,-3-2-75 0 0,-1 1-1 0 0,1-1 0 0 0,0 0 0 0 0,0 0 0 0 0,0-1 0 0 0,0 1 0 0 0,0-1 0 0 0,-1 0 0 0 0,1 0 0 0 0,0 0 0 0 0,0 0 0 0 0,-1-1 0 0 0,1 1 1 0 0,-1-1-1 0 0,0 0 0 0 0,1 0 0 0 0,-1-1 0 0 0,0 1 0 0 0,0 0 0 0 0,3-4 0 0 0,8-8-88 0 0,0 0 0 0 0,18-25-1 0 0,-29 36 182 0 0,18-24-257 0 0,-1-1 0 0 0,22-43 0 0 0,-62 125 6383 0 0,-4 43-6407 0 0,12-48 688 0 0,-10 47-390 0 0,5 0 0 0 0,4 1-1 0 0,-2 156 1 0 0,19-197 152 0 0,-4-52-124 0 0,1 1-1 0 0,0-1 1 0 0,0 1 0 0 0,0-1 0 0 0,1 1-1 0 0,0-1 1 0 0,-1 0 0 0 0,2 1 0 0 0,2 4-1 0 0,-4-8 13 0 0,0-1 0 0 0,0 1-1 0 0,0-1 1 0 0,-1 1-1 0 0,1-1 1 0 0,0 0-1 0 0,0 1 1 0 0,0-1 0 0 0,0 0-1 0 0,0 0 1 0 0,0 0-1 0 0,0 1 1 0 0,0-1 0 0 0,0 0-1 0 0,-1 0 1 0 0,1-1-1 0 0,0 1 1 0 0,0 0-1 0 0,0 0 1 0 0,0 0 0 0 0,0-1-1 0 0,0 1 1 0 0,0 0-1 0 0,0-1 1 0 0,-1 1 0 0 0,1 0-1 0 0,0-1 1 0 0,0 0-1 0 0,0 1 1 0 0,-1-1-1 0 0,1 1 1 0 0,0-1 0 0 0,-1 0-1 0 0,1 1 1 0 0,0-2-1 0 0,25-25 4 0 0,-25 25-3 0 0,15-18-105 0 0,-1-1-1 0 0,-1-1 0 0 0,-1 0 0 0 0,-1-1 0 0 0,-1 0 1 0 0,0-1-1 0 0,-2 0 0 0 0,6-26 0 0 0,-14 42-109 0 0,0 0 0 0 0,0 0 0 0 0,-1 0 0 0 0,0 0 0 0 0,0 0 0 0 0,-1-1 0 0 0,0 1 0 0 0,0 0 0 0 0,-1 0 0 0 0,0 0 0 0 0,0 1 0 0 0,-1-1 0 0 0,-7-14 0 0 0,7 16 235 0 0,0 1 0 0 0,0 1 0 0 0,0-1-1 0 0,-1 0 1 0 0,0 1 0 0 0,1-1 0 0 0,-2 1 0 0 0,1 0-1 0 0,0 1 1 0 0,-1-1 0 0 0,0 1 0 0 0,0 0 0 0 0,0 0 0 0 0,0 0-1 0 0,0 1 1 0 0,-1 0 0 0 0,1 0 0 0 0,-1 0 0 0 0,1 0-1 0 0,-10 0 1 0 0,-1 1 2233 0 0,28 5-1415 0 0,28 5-599 0 0,-22-8-106 0 0,0 0 0 0 0,1 0 0 0 0,22-4 0 0 0,-33 2-222 0 0,1 0 0 0 0,0-1 1 0 0,-1 0-1 0 0,1-1 0 0 0,-1 0 1 0 0,1 0-1 0 0,-1 0 0 0 0,14-10 1 0 0,-12 5-4707 0 0,-4 0-1642 0 0</inkml:trace>
</inkml:ink>
</file>

<file path=ppt/ink/ink9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18.307"/>
    </inkml:context>
    <inkml:brush xml:id="br0">
      <inkml:brushProperty name="width" value="0.05" units="cm"/>
      <inkml:brushProperty name="height" value="0.05" units="cm"/>
      <inkml:brushProperty name="color" value="#E71224"/>
    </inkml:brush>
  </inkml:definitions>
  <inkml:trace contextRef="#ctx0" brushRef="#br0">11 647 3225 0 0,'-2'-7'14575'0'0,"-1"-8"-13421"0"0,1 0 0 0 0,-1-20-1 0 0,3 13-1135 0 0,0 0 0 0 0,2 1 0 0 0,4-23 0 0 0,-3 33-48 0 0,0-1 1 0 0,1 1 0 0 0,1 1-1 0 0,0-1 1 0 0,0 1 0 0 0,8-12-1 0 0,-5 11-16 0 0,0 1 1 0 0,1 0-1 0 0,0 0 0 0 0,1 1 1 0 0,0 0-1 0 0,0 1 0 0 0,1 0 1 0 0,0 1-1 0 0,16-8 0 0 0,-9 5 19 0 0,1 2 0 0 0,1 1 0 0 0,0 0 0 0 0,0 1 0 0 0,26-4 0 0 0,10 9-93 0 0,-36 1 115 0 0,-1 0-19 0 0,-1 2 1 0 0,0 0-1 0 0,1 1 1 0 0,-1 0-1 0 0,30 12 1 0 0,-12-2-16 0 0,58 34 0 0 0,-61-29 39 0 0,1-2 0 0 0,0 0 0 0 0,1-3 0 0 0,1-1 0 0 0,39 8 0 0 0,-60-18 22 0 0,0-1 0 0 0,0-1-1 0 0,1 0 1 0 0,-1-1 0 0 0,0-1-1 0 0,0 0 1 0 0,0-1-1 0 0,0-1 1 0 0,0 0 0 0 0,-1-1-1 0 0,1-1 1 0 0,-1 0 0 0 0,21-14-1 0 0,4-3-12 0 0,-1-3 0 0 0,-2-1 0 0 0,44-42 0 0 0,-44 31 53 0 0,-2 0-1 0 0,52-77 1 0 0,-74 99-66 0 0,-7 8 101 0 0,-3 5 449 0 0,-2 5 168 0 0,-4 22-278 0 0,4-24-436 0 0,-1 26-5 0 0,2 0 0 0 0,0-1 0 0 0,2 1 1 0 0,7 31-1 0 0,-8-50 4 0 0,0 0-1 0 0,1 0 1 0 0,0 0 0 0 0,0 0 0 0 0,1 0 0 0 0,-1-1-1 0 0,1 0 1 0 0,1 0 0 0 0,-1 0 0 0 0,1 0 0 0 0,0 0-1 0 0,1-1 1 0 0,-1 0 0 0 0,1 0 0 0 0,0-1 0 0 0,0 1-1 0 0,0-1 1 0 0,1-1 0 0 0,9 5 0 0 0,-7-4-1 0 0,0-1 0 0 0,1 0 0 0 0,-1-1 1 0 0,1 0-1 0 0,-1 0 0 0 0,1-1 0 0 0,0 0 0 0 0,0-1 1 0 0,0 0-1 0 0,-1-1 0 0 0,1 0 0 0 0,0 0 0 0 0,-1-1 1 0 0,18-6-1 0 0,5-3-12 0 0,-2-3 0 0 0,1 0 1 0 0,28-20-1 0 0,28-13-15 0 0,-39 25 57 0 0,0 3 0 0 0,54-15 1 0 0,-74 27-29 0 0,0 1 0 0 0,0 1 0 0 0,1 2 0 0 0,-1 1 0 0 0,41 2 0 0 0,-36 1-9 0 0,1 2-1 0 0,-2 2 0 0 0,1 0 1 0 0,50 17-1 0 0,-73-19 6 0 0,0 1 1 0 0,-1 0-1 0 0,1 1 0 0 0,-1 0 1 0 0,0 0-1 0 0,-1 1 0 0 0,1 0 0 0 0,-1 1 1 0 0,0 0-1 0 0,-1 0 0 0 0,1 0 1 0 0,-2 1-1 0 0,1 0 0 0 0,-1 1 1 0 0,0-1-1 0 0,-1 1 0 0 0,0 1 0 0 0,7 16 1 0 0,-7-11 15 0 0,0 1 0 0 0,-1 0 0 0 0,3 22 0 0 0,-6-32-8 0 0,0 1 1 0 0,-1 0-1 0 0,0 0 0 0 0,0-1 1 0 0,-1 1-1 0 0,0 0 0 0 0,0 0 1 0 0,0-1-1 0 0,-1 1 0 0 0,-4 12 1 0 0,-4-6-1503 0 0,2-4-5990 0 0</inkml:trace>
</inkml:ink>
</file>

<file path=ppt/ink/ink9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0.361"/>
    </inkml:context>
    <inkml:brush xml:id="br0">
      <inkml:brushProperty name="width" value="0.05" units="cm"/>
      <inkml:brushProperty name="height" value="0.05" units="cm"/>
      <inkml:brushProperty name="color" value="#E71224"/>
    </inkml:brush>
  </inkml:definitions>
  <inkml:trace contextRef="#ctx0" brushRef="#br0">270 90 3225 0 0,'10'-4'12033'0'0,"-8"1"-11461"0"0,0 0 0 0 0,-1-1 1 0 0,0 1-1 0 0,1 0 0 0 0,-1 0 0 0 0,0 0 1 0 0,0-7-1 0 0,0 8-427 0 0,-1 1 0 0 0,-1-1 0 0 0,1 0 0 0 0,0 1 0 0 0,0-1 0 0 0,0 1 0 0 0,-1-1 0 0 0,1 1 0 0 0,-1-1 0 0 0,1 1 0 0 0,-1-1 0 0 0,0 1 1 0 0,0 0-1 0 0,1-1 0 0 0,-1 1 0 0 0,0 0 0 0 0,0-1 0 0 0,0 1 0 0 0,0 0 0 0 0,-1 0 0 0 0,1 0 0 0 0,0 0 0 0 0,-2-1 0 0 0,-1 0-99 0 0,0-1-1 0 0,0 1 1 0 0,0 0 0 0 0,0 0-1 0 0,-1 0 1 0 0,1 1 0 0 0,-1-1-1 0 0,1 1 1 0 0,-1 0 0 0 0,0 0-1 0 0,1 1 1 0 0,-1 0 0 0 0,0-1-1 0 0,-6 2 1 0 0,4 0-109 0 0,-1 0-1 0 0,1 1 1 0 0,0 0 0 0 0,-1 1 0 0 0,1-1-1 0 0,0 1 1 0 0,0 1 0 0 0,-8 4 0 0 0,2 1-201 0 0,0 1 1 0 0,0 0-1 0 0,1 0 1 0 0,1 2-1 0 0,0-1 1 0 0,0 1-1 0 0,-16 26 1 0 0,24-35 158 0 0,1 1 0 0 0,0 0 1 0 0,1 0-1 0 0,-1 0 1 0 0,1 0-1 0 0,-1 0 1 0 0,1 0-1 0 0,0 1 0 0 0,1-1 1 0 0,-1 0-1 0 0,1 0 1 0 0,0 1-1 0 0,0-1 1 0 0,0 0-1 0 0,0 1 1 0 0,1-1-1 0 0,0 0 0 0 0,0 0 1 0 0,0 0-1 0 0,0 1 1 0 0,1-1-1 0 0,-1 0 1 0 0,1-1-1 0 0,0 1 0 0 0,1 0 1 0 0,-1 0-1 0 0,6 5 1 0 0,5 7-974 0 0,2 0 1 0 0,0-1-1 0 0,1-1 1 0 0,26 17-1 0 0,-23-16 440 0 0,6 4 54 0 0,-8-7 482 0 0,-1 0 0 0 0,0 1 0 0 0,-1 1 1 0 0,0 1-1 0 0,-1 0 0 0 0,19 25 0 0 0,-32-38 95 0 0,-1-1 1 0 0,1 1-1 0 0,0-1 0 0 0,0 1 0 0 0,0-1 0 0 0,-1 1 0 0 0,1-1 0 0 0,-1 1 0 0 0,1 0 1 0 0,-1-1-1 0 0,0 1 0 0 0,1 0 0 0 0,-1-1 0 0 0,0 1 0 0 0,0 0 0 0 0,0-1 0 0 0,-1 1 0 0 0,1 0 1 0 0,0-1-1 0 0,-1 1 0 0 0,0 3 0 0 0,0-3 155 0 0,-1-1 0 0 0,1 1 0 0 0,0 0 0 0 0,-1 0 1 0 0,1-1-1 0 0,-1 1 0 0 0,0-1 0 0 0,0 0 0 0 0,1 1 0 0 0,-1-1 1 0 0,0 0-1 0 0,0 0 0 0 0,0 0 0 0 0,-3 1 0 0 0,-5 1 1099 0 0,-1 0 0 0 0,1-1-1 0 0,0 0 1 0 0,-1-1 0 0 0,-18 0 0 0 0,16-1-910 0 0,0-1 1 0 0,-1 0 0 0 0,1-1 0 0 0,0-1-1 0 0,-18-6 1 0 0,17 4-1203 0 0,1 0 0 0 0,-20-12-1 0 0,15 7-6403 0 0</inkml:trace>
</inkml:ink>
</file>

<file path=ppt/ink/ink9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1.287"/>
    </inkml:context>
    <inkml:brush xml:id="br0">
      <inkml:brushProperty name="width" value="0.05" units="cm"/>
      <inkml:brushProperty name="height" value="0.05" units="cm"/>
      <inkml:brushProperty name="color" value="#E71224"/>
    </inkml:brush>
  </inkml:definitions>
  <inkml:trace contextRef="#ctx0" brushRef="#br0">52 12 1840 0 0,'-8'-9'458'0'0,"-1"7"4582"0"0,3 10-197 0 0,2 3-4737 0 0,3-7-816 0 0,-5 10 736 0 0,2 0-1 0 0,0 1 1 0 0,1 0-1 0 0,0 0 0 0 0,1-1 1 0 0,1 2-1 0 0,1 28 1 0 0,0-38-27 0 0,1 0 1 0 0,0 0-1 0 0,0-1 1 0 0,1 1-1 0 0,-1-1 1 0 0,1 1-1 0 0,1-1 1 0 0,-1 1-1 0 0,1-1 1 0 0,4 7-1 0 0,-4-9 0 0 0,0 0 1 0 0,-1 0-1 0 0,1 0 0 0 0,0 0 0 0 0,1-1 1 0 0,-1 1-1 0 0,0-1 0 0 0,1 0 0 0 0,-1 0 1 0 0,1 0-1 0 0,0-1 0 0 0,0 1 1 0 0,-1-1-1 0 0,1 0 0 0 0,0 0 0 0 0,7 1 1 0 0,-8-2 84 0 0,0 0 0 0 0,0 0 1 0 0,1-1-1 0 0,-1 1 0 0 0,0-1 1 0 0,0 0-1 0 0,0 1 0 0 0,1-1 1 0 0,-1-1-1 0 0,0 1 0 0 0,0 0 1 0 0,-1-1-1 0 0,1 0 0 0 0,0 1 1 0 0,0-1-1 0 0,-1 0 0 0 0,1 0 1 0 0,-1-1-1 0 0,0 1 1 0 0,1 0-1 0 0,-1-1 0 0 0,3-5 1 0 0,2-2 341 0 0,0-1 1 0 0,-1 0 0 0 0,0-1 0 0 0,6-18 0 0 0,-4 10-180 0 0,-1-2 0 0 0,0 1 0 0 0,-2-1-1 0 0,-1 0 1 0 0,3-33 0 0 0,-18 94 2038 0 0,8-20-2248 0 0,2 1 0 0 0,-1-1 0 0 0,2 1 0 0 0,1 0 0 0 0,0-1 0 0 0,2 1-1 0 0,0-1 1 0 0,1 0 0 0 0,9 27 0 0 0,-2-26-1462 0 0</inkml:trace>
</inkml:ink>
</file>

<file path=ppt/ink/ink9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1.933"/>
    </inkml:context>
    <inkml:brush xml:id="br0">
      <inkml:brushProperty name="width" value="0.05" units="cm"/>
      <inkml:brushProperty name="height" value="0.05" units="cm"/>
      <inkml:brushProperty name="color" value="#E71224"/>
    </inkml:brush>
  </inkml:definitions>
  <inkml:trace contextRef="#ctx0" brushRef="#br0">7 256 13971 0 0,'0'0'133'0'0,"-1"0"0"0"0,1 0 0 0 0,0 0 0 0 0,0 0 0 0 0,-1 0 0 0 0,1 0 0 0 0,0 0 0 0 0,0 0 1 0 0,-1 0-1 0 0,1 0 0 0 0,0 0 0 0 0,0 0 0 0 0,-1-1 0 0 0,1 1 0 0 0,0 0 0 0 0,0 0 0 0 0,0 0 0 0 0,-1 0 0 0 0,1-1 0 0 0,0 1 0 0 0,0 0 0 0 0,0 0 0 0 0,0-1 1 0 0,-1 1-1 0 0,1 0 0 0 0,0 0 0 0 0,0-1 0 0 0,0 1 0 0 0,0 0 0 0 0,0 0 0 0 0,0-1 0 0 0,0 1 0 0 0,0 0 0 0 0,0-1 0 0 0,1-14 1838 0 0,10-15-1359 0 0,-5 13-625 0 0,2 1 1 0 0,0 0-1 0 0,1 1 0 0 0,1-1 0 0 0,0 2 0 0 0,1-1 0 0 0,25-24 1 0 0,-36 39 8 0 0,1-1 0 0 0,-1 1 0 0 0,1-1 0 0 0,-1 1 0 0 0,1-1 0 0 0,-1 1 0 0 0,1 0 0 0 0,0-1 0 0 0,-1 1 1 0 0,1 0-1 0 0,0-1 0 0 0,-1 1 0 0 0,1 0 0 0 0,0 0 0 0 0,-1 0 0 0 0,1 0 0 0 0,0-1 0 0 0,-1 1 0 0 0,1 0 1 0 0,0 0-1 0 0,0 0 0 0 0,-1 0 0 0 0,1 1 0 0 0,0-1 0 0 0,1 0 0 0 0,-1 1-1 0 0,0 0 0 0 0,0-1 0 0 0,0 1 1 0 0,0 0-1 0 0,0 0 0 0 0,0 0 0 0 0,-1 0 0 0 0,1 0 0 0 0,0 0 0 0 0,0 0 0 0 0,-1 0 0 0 0,1 0 1 0 0,0 2-1 0 0,2 6-34 0 0,0-1 0 0 0,0 1 0 0 0,1 12 0 0 0,-3-14-9 0 0,5 21 89 0 0,-2 1 0 0 0,0 0 0 0 0,-2 0 0 0 0,-3 44 0 0 0,-1-67 212 0 0,2-19-94 0 0,2-26 374 0 0,3 21-406 0 0,-1 0 0 0 0,2 1 0 0 0,13-28 1 0 0,-14 35-163 0 0,0 0 0 0 0,1 1 1 0 0,0 0-1 0 0,0 0 1 0 0,1 0-1 0 0,0 1 0 0 0,13-11 1 0 0,-19 18 19 0 0,0 0 1 0 0,-1 1 0 0 0,1-1-1 0 0,0 0 1 0 0,0 1-1 0 0,0-1 1 0 0,0 1 0 0 0,0-1-1 0 0,0 1 1 0 0,0-1-1 0 0,0 1 1 0 0,0 0 0 0 0,0-1-1 0 0,0 1 1 0 0,0 0 0 0 0,0 0-1 0 0,0 0 1 0 0,0 0-1 0 0,1 0 1 0 0,-1 0 0 0 0,0 0-1 0 0,0 0 1 0 0,0 0-1 0 0,0 1 1 0 0,2-1 0 0 0,-2 2-19 0 0,1-1 0 0 0,-1 0-1 0 0,1 0 1 0 0,-1 1 0 0 0,1-1 0 0 0,-1 1 0 0 0,0-1 0 0 0,1 1 0 0 0,-1-1 0 0 0,0 1 0 0 0,0 0 0 0 0,0 0 0 0 0,0 1 0 0 0,4 9-54 0 0,-1 1 1 0 0,0-1 0 0 0,2 19-1 0 0,-5-26 152 0 0,-1-2-67 0 0,3 6-5 0 0,-2 0 1 0 0,1 0-1 0 0,-1 1 1 0 0,0-1-1 0 0,-1 0 1 0 0,0 0 0 0 0,-1 0-1 0 0,0 1 1 0 0,-2 11-1 0 0,3-21 8 0 0,0 0 0 0 0,0 0 0 0 0,0 1-1 0 0,-1-1 1 0 0,1 0 0 0 0,0 0-1 0 0,0 0 1 0 0,0 0 0 0 0,0 1-1 0 0,0-1 1 0 0,0 0 0 0 0,0 0-1 0 0,0 0 1 0 0,0 0 0 0 0,-1 1 0 0 0,1-1-1 0 0,0 0 1 0 0,0 0 0 0 0,0 0-1 0 0,0 0 1 0 0,-1 0 0 0 0,1 0-1 0 0,0 0 1 0 0,0 1 0 0 0,0-1-1 0 0,0 0 1 0 0,-1 0 0 0 0,1 0-1 0 0,0 0 1 0 0,0 0 0 0 0,0 0 0 0 0,-1 0-1 0 0,1 0 1 0 0,0 0 0 0 0,0 0-1 0 0,0 0 1 0 0,0 0 0 0 0,-1 0-1 0 0,-6-7 56 0 0,-1-9-12 0 0,7 7-224 0 0,0 1 0 0 0,0-1 0 0 0,1 1 0 0 0,-1-1 0 0 0,2 0 0 0 0,0 1 0 0 0,0-1 0 0 0,0 1 0 0 0,1-1 0 0 0,0 1-1 0 0,4-10 1 0 0,0 3-381 0 0,0 0 0 0 0,1 0 0 0 0,1 1 0 0 0,0 0-1 0 0,11-14 1 0 0,-16 24 448 0 0,1 0 0 0 0,0-1 0 0 0,0 1 0 0 0,0 1 0 0 0,1-1 0 0 0,-1 1 0 0 0,1-1 0 0 0,0 1 0 0 0,0 1 0 0 0,8-4 0 0 0,-12 5 97 0 0,1 1 0 0 0,-1-1 0 0 0,1 1 0 0 0,-1-1-1 0 0,1 1 1 0 0,-1 0 0 0 0,1 0 0 0 0,-1 0 0 0 0,1 0 0 0 0,0 0 0 0 0,-1 0 0 0 0,1 0 0 0 0,-1 0 0 0 0,1 1 0 0 0,-1-1 0 0 0,1 1 0 0 0,-1-1 0 0 0,1 1 0 0 0,-1 0 0 0 0,1-1 0 0 0,-1 1 0 0 0,0 0 0 0 0,1 0-1 0 0,-1 0 1 0 0,0 0 0 0 0,0 0 0 0 0,1 0 0 0 0,-1 0 0 0 0,0 0 0 0 0,0 1 0 0 0,0-1 0 0 0,-1 0 0 0 0,1 1 0 0 0,0-1 0 0 0,0 1 0 0 0,-1-1 0 0 0,1 1 0 0 0,-1-1 0 0 0,1 1 0 0 0,-1-1 0 0 0,0 2 0 0 0,5 18 364 0 0,-2 0 1 0 0,-1-1-1 0 0,-1 1 1 0 0,0 0-1 0 0,-4 33 1 0 0,1-17-93 0 0,2-18-230 0 0</inkml:trace>
</inkml:ink>
</file>

<file path=ppt/ink/ink9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2.329"/>
    </inkml:context>
    <inkml:brush xml:id="br0">
      <inkml:brushProperty name="width" value="0.05" units="cm"/>
      <inkml:brushProperty name="height" value="0.05" units="cm"/>
      <inkml:brushProperty name="color" value="#E71224"/>
    </inkml:brush>
  </inkml:definitions>
  <inkml:trace contextRef="#ctx0" brushRef="#br0">53 17 18436 0 0,'-3'2'231'0'0,"0"0"1"0"0,0 0-1 0 0,1 1 1 0 0,-1-1-1 0 0,1 1 0 0 0,0 0 1 0 0,-1 0-1 0 0,1 0 0 0 0,0 0 1 0 0,1 0-1 0 0,-1 0 1 0 0,1 0-1 0 0,-1 1 0 0 0,1-1 1 0 0,0 1-1 0 0,-1 6 1 0 0,-4 12-496 0 0,-4 33 1 0 0,9-45 241 0 0,1 0 0 0 0,0 0-1 0 0,0 0 1 0 0,1 0 0 0 0,0 0-1 0 0,1 0 1 0 0,6 18 0 0 0,-7-23 10 0 0,1-1 1 0 0,0 0 0 0 0,0 0-1 0 0,0 0 1 0 0,0-1 0 0 0,1 1-1 0 0,-1 0 1 0 0,1-1 0 0 0,3 4-1 0 0,-4-5-1 0 0,0-1-1 0 0,0 1 0 0 0,0-1 0 0 0,0 0 0 0 0,1 1 0 0 0,-1-1 0 0 0,0 0 0 0 0,0 0 0 0 0,1-1 0 0 0,-1 1 0 0 0,1 0 0 0 0,-1-1 0 0 0,1 1 0 0 0,-1-1 0 0 0,1 0 0 0 0,-1 0 1 0 0,3 0-1 0 0,-1-1-1 0 0,0 1 0 0 0,-1-1 1 0 0,1-1-1 0 0,-1 1 0 0 0,1 0 1 0 0,-1-1-1 0 0,0 0 0 0 0,1 1 1 0 0,-1-1-1 0 0,0-1 0 0 0,0 1 1 0 0,0 0-1 0 0,-1-1 0 0 0,1 1 1 0 0,-1-1-1 0 0,1 0 0 0 0,-1 0 1 0 0,0 0-1 0 0,0 0 0 0 0,0 0 0 0 0,0-1 1 0 0,2-5-1 0 0,-1 2-22 0 0,0-1-1 0 0,0 0 1 0 0,-1 0-1 0 0,0 0 1 0 0,0 0-1 0 0,-1 0 1 0 0,0-1-1 0 0,-1 1 1 0 0,0-9-1 0 0,0 11 47 0 0,-1 1-1 0 0,0-1 0 0 0,0 0 0 0 0,-1 1 1 0 0,0 0-1 0 0,0-1 0 0 0,0 1 0 0 0,0 0 1 0 0,-1 0-1 0 0,0 0 0 0 0,0 0 0 0 0,0 1 1 0 0,-1-1-1 0 0,0 1 0 0 0,0 0 0 0 0,-5-4 1 0 0,2 2 109 0 0,0 0 0 0 0,-1 1 0 0 0,0 1 0 0 0,0-1 0 0 0,0 1 0 0 0,-1 1 1 0 0,1-1-1 0 0,-1 1 0 0 0,-11-2 0 0 0,19 5-196 0 0,1 0 0 0 0,0 0 0 0 0,-1 0 0 0 0,1 0 0 0 0,0 0 0 0 0,-1 0 0 0 0,1 0 0 0 0,-1 0 0 0 0,1 0 0 0 0,0 0-1 0 0,-1-1 1 0 0,1 1 0 0 0,0 0 0 0 0,-1 0 0 0 0,1 0 0 0 0,0-1 0 0 0,-1 1 0 0 0,1 0 0 0 0,0 0 0 0 0,0-1 0 0 0,-1 1 0 0 0,1 0 0 0 0,0 0 0 0 0,0-1 0 0 0,-1 1 0 0 0,1 0 0 0 0,0-1 0 0 0,0 1 0 0 0,0 0 0 0 0,0-1 0 0 0,0 1-1 0 0,-1-1 1 0 0,10-10-4760 0 0,1 4 2585 0 0</inkml:trace>
</inkml:ink>
</file>

<file path=ppt/ink/ink9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4-08T06:42:22.752"/>
    </inkml:context>
    <inkml:brush xml:id="br0">
      <inkml:brushProperty name="width" value="0.05" units="cm"/>
      <inkml:brushProperty name="height" value="0.05" units="cm"/>
      <inkml:brushProperty name="color" value="#E71224"/>
    </inkml:brush>
  </inkml:definitions>
  <inkml:trace contextRef="#ctx0" brushRef="#br0">10 382 6913 0 0,'24'-19'714'0'0,"-1"0"0"0"0,0-1 0 0 0,-2-1 0 0 0,0-2 0 0 0,-2 0 0 0 0,-1-1 0 0 0,0 0 0 0 0,-2-2-1 0 0,20-40 1 0 0,-33 59-318 0 0,1 0-1 0 0,-2 0 1 0 0,1 0-1 0 0,-1 0 1 0 0,0-1-1 0 0,1-12 1 0 0,-2 18-206 0 0,-1 0 0 0 0,0-1 0 0 0,0 1 1 0 0,0 0-1 0 0,-1 0 0 0 0,1 0 0 0 0,-1-1 1 0 0,1 1-1 0 0,-1 0 0 0 0,1 0 0 0 0,-1 0 0 0 0,0 0 1 0 0,0 0-1 0 0,0 0 0 0 0,0 0 0 0 0,-1 0 0 0 0,1 1 1 0 0,0-1-1 0 0,-1 0 0 0 0,1 1 0 0 0,-1-1 1 0 0,0 1-1 0 0,0-1 0 0 0,1 1 0 0 0,-1 0 0 0 0,-4-2 1 0 0,5 2-193 0 0,0 1-1 0 0,0 0 1 0 0,0 0 0 0 0,0 0 0 0 0,0 0 0 0 0,0 0 0 0 0,0 0 0 0 0,0 0 0 0 0,0 0 0 0 0,0 0 0 0 0,0 0 0 0 0,0 1-1 0 0,0-1 1 0 0,0 0 0 0 0,0 1 0 0 0,0-1 0 0 0,0 1 0 0 0,0-1 0 0 0,0 1 0 0 0,0-1 0 0 0,0 1 0 0 0,1 0-1 0 0,-1-1 1 0 0,0 1 0 0 0,0 0 0 0 0,1 0 0 0 0,-1 0 0 0 0,1 0 0 0 0,-1-1 0 0 0,0 1 0 0 0,0 2 0 0 0,-17 33-981 0 0,17-33 1038 0 0,-15 37-154 0 0,3 1 1 0 0,1 0-1 0 0,-7 47 0 0 0,-6 130 216 0 0,23 33-117 0 0,2-40 0 0 0,0-207-1 0 0,-1 18 29 0 0,-5 33-1 0 0,5-50-19 0 0,0 0-1 0 0,0 0 1 0 0,-1 0-1 0 0,1 0 1 0 0,-1-1 0 0 0,0 1-1 0 0,-1 0 1 0 0,1-1-1 0 0,-1 1 1 0 0,0-1-1 0 0,0 0 1 0 0,-5 6-1 0 0,7-10-26 0 0,1 1 0 0 0,-1-1 0 0 0,0 1-1 0 0,0-1 1 0 0,1 1 0 0 0,-1-1-1 0 0,0 0 1 0 0,0 1 0 0 0,0-1-1 0 0,1 0 1 0 0,-1 0 0 0 0,0 1-1 0 0,0-1 1 0 0,0 0 0 0 0,0 0-1 0 0,0 0 1 0 0,0 0 0 0 0,1 0-1 0 0,-1 0 1 0 0,0-1 0 0 0,0 1 0 0 0,0 0-1 0 0,-1-1 1 0 0,-12-6-5196 0 0,5-1-1285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B1246C-C9D7-4AA1-BE5C-1ED9054AAD0F}" type="datetimeFigureOut">
              <a:rPr lang="zh-TW" altLang="en-US" smtClean="0"/>
              <a:t>2024/9/2</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7B0753-1D19-4136-900F-059DF975CEDF}" type="slidenum">
              <a:rPr lang="zh-TW" altLang="en-US" smtClean="0"/>
              <a:t>‹#›</a:t>
            </a:fld>
            <a:endParaRPr lang="zh-TW" altLang="en-US"/>
          </a:p>
        </p:txBody>
      </p:sp>
    </p:spTree>
    <p:extLst>
      <p:ext uri="{BB962C8B-B14F-4D97-AF65-F5344CB8AC3E}">
        <p14:creationId xmlns:p14="http://schemas.microsoft.com/office/powerpoint/2010/main" val="13681204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9</a:t>
            </a:fld>
            <a:endParaRPr lang="zh-TW" altLang="en-US"/>
          </a:p>
        </p:txBody>
      </p:sp>
    </p:spTree>
    <p:extLst>
      <p:ext uri="{BB962C8B-B14F-4D97-AF65-F5344CB8AC3E}">
        <p14:creationId xmlns:p14="http://schemas.microsoft.com/office/powerpoint/2010/main" val="36065758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10</a:t>
            </a:fld>
            <a:endParaRPr lang="zh-TW" altLang="en-US"/>
          </a:p>
        </p:txBody>
      </p:sp>
    </p:spTree>
    <p:extLst>
      <p:ext uri="{BB962C8B-B14F-4D97-AF65-F5344CB8AC3E}">
        <p14:creationId xmlns:p14="http://schemas.microsoft.com/office/powerpoint/2010/main" val="1570512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11</a:t>
            </a:fld>
            <a:endParaRPr lang="zh-TW" altLang="en-US"/>
          </a:p>
        </p:txBody>
      </p:sp>
    </p:spTree>
    <p:extLst>
      <p:ext uri="{BB962C8B-B14F-4D97-AF65-F5344CB8AC3E}">
        <p14:creationId xmlns:p14="http://schemas.microsoft.com/office/powerpoint/2010/main" val="1701124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12</a:t>
            </a:fld>
            <a:endParaRPr lang="zh-TW" altLang="en-US"/>
          </a:p>
        </p:txBody>
      </p:sp>
    </p:spTree>
    <p:extLst>
      <p:ext uri="{BB962C8B-B14F-4D97-AF65-F5344CB8AC3E}">
        <p14:creationId xmlns:p14="http://schemas.microsoft.com/office/powerpoint/2010/main" val="10617875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27</a:t>
            </a:fld>
            <a:endParaRPr lang="zh-TW" altLang="en-US"/>
          </a:p>
        </p:txBody>
      </p:sp>
    </p:spTree>
    <p:extLst>
      <p:ext uri="{BB962C8B-B14F-4D97-AF65-F5344CB8AC3E}">
        <p14:creationId xmlns:p14="http://schemas.microsoft.com/office/powerpoint/2010/main" val="814318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37</a:t>
            </a:fld>
            <a:endParaRPr lang="zh-TW" altLang="en-US"/>
          </a:p>
        </p:txBody>
      </p:sp>
    </p:spTree>
    <p:extLst>
      <p:ext uri="{BB962C8B-B14F-4D97-AF65-F5344CB8AC3E}">
        <p14:creationId xmlns:p14="http://schemas.microsoft.com/office/powerpoint/2010/main" val="8709204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41</a:t>
            </a:fld>
            <a:endParaRPr lang="zh-TW" altLang="en-US"/>
          </a:p>
        </p:txBody>
      </p:sp>
    </p:spTree>
    <p:extLst>
      <p:ext uri="{BB962C8B-B14F-4D97-AF65-F5344CB8AC3E}">
        <p14:creationId xmlns:p14="http://schemas.microsoft.com/office/powerpoint/2010/main" val="380209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8A7B0753-1D19-4136-900F-059DF975CEDF}" type="slidenum">
              <a:rPr lang="zh-TW" altLang="en-US" smtClean="0"/>
              <a:t>42</a:t>
            </a:fld>
            <a:endParaRPr lang="zh-TW" altLang="en-US"/>
          </a:p>
        </p:txBody>
      </p:sp>
    </p:spTree>
    <p:extLst>
      <p:ext uri="{BB962C8B-B14F-4D97-AF65-F5344CB8AC3E}">
        <p14:creationId xmlns:p14="http://schemas.microsoft.com/office/powerpoint/2010/main" val="855492168"/>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zh-TW" altLang="en-US"/>
              <a:t>按一下以編輯母片標題樣式</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646302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8420799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2735496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2727382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zh-TW" altLang="en-US"/>
              <a:t>按一下以編輯母片標題樣式</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Date Placeholder 3"/>
          <p:cNvSpPr>
            <a:spLocks noGrp="1"/>
          </p:cNvSpPr>
          <p:nvPr>
            <p:ph type="dt" sz="half" idx="10"/>
          </p:nvPr>
        </p:nvSpPr>
        <p:spPr>
          <a:xfrm>
            <a:off x="8593667" y="6272784"/>
            <a:ext cx="2644309" cy="365125"/>
          </a:xfrm>
        </p:spPr>
        <p:txBody>
          <a:body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11"/>
          </p:nvPr>
        </p:nvSpPr>
        <p:spPr>
          <a:xfrm>
            <a:off x="2182708" y="6272784"/>
            <a:ext cx="6327648" cy="365125"/>
          </a:xfrm>
        </p:spPr>
        <p:txBody>
          <a:bodyPr/>
          <a:lstStyle/>
          <a:p>
            <a:endParaRPr lang="zh-TW" altLang="en-US"/>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35156458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687835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865265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9320944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2770239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輔助字幕的內容">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70CC14B-8D21-4044-ABF9-44FB94D1490E}" type="datetimeFigureOut">
              <a:rPr lang="zh-TW" altLang="en-US" smtClean="0"/>
              <a:t>2024/9/2</a:t>
            </a:fld>
            <a:endParaRPr lang="zh-TW" altLang="en-US"/>
          </a:p>
        </p:txBody>
      </p:sp>
      <p:sp>
        <p:nvSpPr>
          <p:cNvPr id="6" name="Footer Placeholder 5"/>
          <p:cNvSpPr>
            <a:spLocks noGrp="1"/>
          </p:cNvSpPr>
          <p:nvPr>
            <p:ph type="ftr" sz="quarter" idx="11"/>
          </p:nvPr>
        </p:nvSpPr>
        <p:spPr/>
        <p:txBody>
          <a:bodyPr/>
          <a:lstStyle/>
          <a:p>
            <a:endParaRPr lang="zh-TW" altLang="en-US"/>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36005609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輔助字幕的圖片">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Date Placeholder 4"/>
          <p:cNvSpPr>
            <a:spLocks noGrp="1"/>
          </p:cNvSpPr>
          <p:nvPr>
            <p:ph type="dt" sz="half" idx="10"/>
          </p:nvPr>
        </p:nvSpPr>
        <p:spPr/>
        <p:txBody>
          <a:bodyPr/>
          <a:lstStyle/>
          <a:p>
            <a:fld id="{270CC14B-8D21-4044-ABF9-44FB94D1490E}" type="datetimeFigureOut">
              <a:rPr lang="zh-TW" altLang="en-US" smtClean="0"/>
              <a:t>2024/9/2</a:t>
            </a:fld>
            <a:endParaRPr lang="zh-TW" altLang="en-US"/>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534565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270CC14B-8D21-4044-ABF9-44FB94D1490E}" type="datetimeFigureOut">
              <a:rPr lang="zh-TW" altLang="en-US" smtClean="0"/>
              <a:t>2024/9/2</a:t>
            </a:fld>
            <a:endParaRPr lang="zh-TW" altLang="en-US"/>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zh-TW" altLang="en-US"/>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9B326F42-68A4-45D5-B877-98CEB072EF75}" type="slidenum">
              <a:rPr lang="zh-TW" altLang="en-US" smtClean="0"/>
              <a:t>‹#›</a:t>
            </a:fld>
            <a:endParaRPr lang="zh-TW" altLang="en-US"/>
          </a:p>
        </p:txBody>
      </p:sp>
    </p:spTree>
    <p:extLst>
      <p:ext uri="{BB962C8B-B14F-4D97-AF65-F5344CB8AC3E}">
        <p14:creationId xmlns:p14="http://schemas.microsoft.com/office/powerpoint/2010/main" val="12369282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17" Type="http://schemas.openxmlformats.org/officeDocument/2006/relationships/image" Target="../media/image457.png"/><Relationship Id="rId21" Type="http://schemas.openxmlformats.org/officeDocument/2006/relationships/image" Target="../media/image409.png"/><Relationship Id="rId63" Type="http://schemas.openxmlformats.org/officeDocument/2006/relationships/image" Target="../media/image430.png"/><Relationship Id="rId159" Type="http://schemas.openxmlformats.org/officeDocument/2006/relationships/image" Target="../media/image478.png"/><Relationship Id="rId324" Type="http://schemas.openxmlformats.org/officeDocument/2006/relationships/customXml" Target="../ink/ink550.xml"/><Relationship Id="rId170" Type="http://schemas.openxmlformats.org/officeDocument/2006/relationships/customXml" Target="../ink/ink475.xml"/><Relationship Id="rId226" Type="http://schemas.openxmlformats.org/officeDocument/2006/relationships/customXml" Target="../ink/ink503.xml"/><Relationship Id="rId268" Type="http://schemas.openxmlformats.org/officeDocument/2006/relationships/customXml" Target="../ink/ink523.xml"/><Relationship Id="rId32" Type="http://schemas.openxmlformats.org/officeDocument/2006/relationships/customXml" Target="../ink/ink407.xml"/><Relationship Id="rId74" Type="http://schemas.openxmlformats.org/officeDocument/2006/relationships/customXml" Target="../ink/ink427.xml"/><Relationship Id="rId128" Type="http://schemas.openxmlformats.org/officeDocument/2006/relationships/customXml" Target="../ink/ink454.xml"/><Relationship Id="rId335" Type="http://schemas.openxmlformats.org/officeDocument/2006/relationships/image" Target="../media/image565.png"/><Relationship Id="rId5" Type="http://schemas.openxmlformats.org/officeDocument/2006/relationships/image" Target="../media/image401.png"/><Relationship Id="rId181" Type="http://schemas.openxmlformats.org/officeDocument/2006/relationships/image" Target="../media/image489.png"/><Relationship Id="rId237" Type="http://schemas.openxmlformats.org/officeDocument/2006/relationships/image" Target="../media/image517.png"/><Relationship Id="rId279" Type="http://schemas.openxmlformats.org/officeDocument/2006/relationships/image" Target="../media/image537.png"/><Relationship Id="rId43" Type="http://schemas.openxmlformats.org/officeDocument/2006/relationships/image" Target="../media/image420.png"/><Relationship Id="rId139" Type="http://schemas.openxmlformats.org/officeDocument/2006/relationships/image" Target="../media/image468.png"/><Relationship Id="rId290" Type="http://schemas.openxmlformats.org/officeDocument/2006/relationships/customXml" Target="../ink/ink534.xml"/><Relationship Id="rId304" Type="http://schemas.openxmlformats.org/officeDocument/2006/relationships/customXml" Target="../ink/ink540.xml"/><Relationship Id="rId346" Type="http://schemas.openxmlformats.org/officeDocument/2006/relationships/customXml" Target="../ink/ink561.xml"/><Relationship Id="rId85" Type="http://schemas.openxmlformats.org/officeDocument/2006/relationships/image" Target="../media/image441.png"/><Relationship Id="rId150" Type="http://schemas.openxmlformats.org/officeDocument/2006/relationships/customXml" Target="../ink/ink465.xml"/><Relationship Id="rId192" Type="http://schemas.openxmlformats.org/officeDocument/2006/relationships/customXml" Target="../ink/ink486.xml"/><Relationship Id="rId206" Type="http://schemas.openxmlformats.org/officeDocument/2006/relationships/customXml" Target="../ink/ink493.xml"/><Relationship Id="rId248" Type="http://schemas.openxmlformats.org/officeDocument/2006/relationships/customXml" Target="../ink/ink514.xml"/><Relationship Id="rId12" Type="http://schemas.openxmlformats.org/officeDocument/2006/relationships/customXml" Target="../ink/ink397.xml"/><Relationship Id="rId108" Type="http://schemas.openxmlformats.org/officeDocument/2006/relationships/customXml" Target="../ink/ink444.xml"/><Relationship Id="rId315" Type="http://schemas.openxmlformats.org/officeDocument/2006/relationships/image" Target="../media/image555.png"/><Relationship Id="rId357" Type="http://schemas.openxmlformats.org/officeDocument/2006/relationships/image" Target="../media/image292.png"/><Relationship Id="rId54" Type="http://schemas.openxmlformats.org/officeDocument/2006/relationships/customXml" Target="../ink/ink417.xml"/><Relationship Id="rId96" Type="http://schemas.openxmlformats.org/officeDocument/2006/relationships/customXml" Target="../ink/ink438.xml"/><Relationship Id="rId161" Type="http://schemas.openxmlformats.org/officeDocument/2006/relationships/image" Target="../media/image479.png"/><Relationship Id="rId217" Type="http://schemas.openxmlformats.org/officeDocument/2006/relationships/image" Target="../media/image507.png"/><Relationship Id="rId259" Type="http://schemas.openxmlformats.org/officeDocument/2006/relationships/image" Target="../media/image527.png"/><Relationship Id="rId23" Type="http://schemas.openxmlformats.org/officeDocument/2006/relationships/image" Target="../media/image410.png"/><Relationship Id="rId119" Type="http://schemas.openxmlformats.org/officeDocument/2006/relationships/image" Target="../media/image458.png"/><Relationship Id="rId270" Type="http://schemas.openxmlformats.org/officeDocument/2006/relationships/customXml" Target="../ink/ink524.xml"/><Relationship Id="rId326" Type="http://schemas.openxmlformats.org/officeDocument/2006/relationships/customXml" Target="../ink/ink551.xml"/><Relationship Id="rId65" Type="http://schemas.openxmlformats.org/officeDocument/2006/relationships/image" Target="../media/image431.png"/><Relationship Id="rId130" Type="http://schemas.openxmlformats.org/officeDocument/2006/relationships/customXml" Target="../ink/ink455.xml"/><Relationship Id="rId172" Type="http://schemas.openxmlformats.org/officeDocument/2006/relationships/customXml" Target="../ink/ink476.xml"/><Relationship Id="rId228" Type="http://schemas.openxmlformats.org/officeDocument/2006/relationships/customXml" Target="../ink/ink504.xml"/><Relationship Id="rId281" Type="http://schemas.openxmlformats.org/officeDocument/2006/relationships/image" Target="../media/image538.png"/><Relationship Id="rId337" Type="http://schemas.openxmlformats.org/officeDocument/2006/relationships/image" Target="../media/image566.png"/><Relationship Id="rId34" Type="http://schemas.openxmlformats.org/officeDocument/2006/relationships/customXml" Target="../ink/ink408.xml"/><Relationship Id="rId76" Type="http://schemas.openxmlformats.org/officeDocument/2006/relationships/customXml" Target="../ink/ink428.xml"/><Relationship Id="rId141" Type="http://schemas.openxmlformats.org/officeDocument/2006/relationships/image" Target="../media/image469.png"/><Relationship Id="rId7" Type="http://schemas.openxmlformats.org/officeDocument/2006/relationships/image" Target="../media/image402.png"/><Relationship Id="rId183" Type="http://schemas.openxmlformats.org/officeDocument/2006/relationships/image" Target="../media/image490.png"/><Relationship Id="rId239" Type="http://schemas.openxmlformats.org/officeDocument/2006/relationships/image" Target="../media/image518.png"/><Relationship Id="rId292" Type="http://schemas.openxmlformats.org/officeDocument/2006/relationships/customXml" Target="../ink/ink535.xml"/><Relationship Id="rId306" Type="http://schemas.openxmlformats.org/officeDocument/2006/relationships/customXml" Target="../ink/ink541.xml"/><Relationship Id="rId45" Type="http://schemas.openxmlformats.org/officeDocument/2006/relationships/image" Target="../media/image421.png"/><Relationship Id="rId87" Type="http://schemas.openxmlformats.org/officeDocument/2006/relationships/image" Target="../media/image442.png"/><Relationship Id="rId110" Type="http://schemas.openxmlformats.org/officeDocument/2006/relationships/customXml" Target="../ink/ink445.xml"/><Relationship Id="rId348" Type="http://schemas.openxmlformats.org/officeDocument/2006/relationships/customXml" Target="../ink/ink562.xml"/><Relationship Id="rId152" Type="http://schemas.openxmlformats.org/officeDocument/2006/relationships/customXml" Target="../ink/ink466.xml"/><Relationship Id="rId194" Type="http://schemas.openxmlformats.org/officeDocument/2006/relationships/customXml" Target="../ink/ink487.xml"/><Relationship Id="rId208" Type="http://schemas.openxmlformats.org/officeDocument/2006/relationships/customXml" Target="../ink/ink494.xml"/><Relationship Id="rId261" Type="http://schemas.openxmlformats.org/officeDocument/2006/relationships/image" Target="../media/image528.png"/><Relationship Id="rId14" Type="http://schemas.openxmlformats.org/officeDocument/2006/relationships/customXml" Target="../ink/ink398.xml"/><Relationship Id="rId56" Type="http://schemas.openxmlformats.org/officeDocument/2006/relationships/customXml" Target="../ink/ink418.xml"/><Relationship Id="rId317" Type="http://schemas.openxmlformats.org/officeDocument/2006/relationships/image" Target="../media/image556.png"/><Relationship Id="rId359" Type="http://schemas.openxmlformats.org/officeDocument/2006/relationships/image" Target="../media/image293.png"/><Relationship Id="rId98" Type="http://schemas.openxmlformats.org/officeDocument/2006/relationships/customXml" Target="../ink/ink439.xml"/><Relationship Id="rId121" Type="http://schemas.openxmlformats.org/officeDocument/2006/relationships/image" Target="../media/image459.png"/><Relationship Id="rId163" Type="http://schemas.openxmlformats.org/officeDocument/2006/relationships/image" Target="../media/image480.png"/><Relationship Id="rId219" Type="http://schemas.openxmlformats.org/officeDocument/2006/relationships/image" Target="../media/image508.png"/><Relationship Id="rId230" Type="http://schemas.openxmlformats.org/officeDocument/2006/relationships/customXml" Target="../ink/ink505.xml"/><Relationship Id="rId251" Type="http://schemas.openxmlformats.org/officeDocument/2006/relationships/image" Target="../media/image524.png"/><Relationship Id="rId25" Type="http://schemas.openxmlformats.org/officeDocument/2006/relationships/image" Target="../media/image411.png"/><Relationship Id="rId46" Type="http://schemas.openxmlformats.org/officeDocument/2006/relationships/customXml" Target="../ink/ink414.xml"/><Relationship Id="rId67" Type="http://schemas.openxmlformats.org/officeDocument/2006/relationships/image" Target="../media/image432.png"/><Relationship Id="rId272" Type="http://schemas.openxmlformats.org/officeDocument/2006/relationships/customXml" Target="../ink/ink525.xml"/><Relationship Id="rId293" Type="http://schemas.openxmlformats.org/officeDocument/2006/relationships/image" Target="../media/image544.png"/><Relationship Id="rId307" Type="http://schemas.openxmlformats.org/officeDocument/2006/relationships/image" Target="../media/image551.png"/><Relationship Id="rId328" Type="http://schemas.openxmlformats.org/officeDocument/2006/relationships/customXml" Target="../ink/ink552.xml"/><Relationship Id="rId349" Type="http://schemas.openxmlformats.org/officeDocument/2006/relationships/image" Target="../media/image572.png"/><Relationship Id="rId88" Type="http://schemas.openxmlformats.org/officeDocument/2006/relationships/customXml" Target="../ink/ink434.xml"/><Relationship Id="rId111" Type="http://schemas.openxmlformats.org/officeDocument/2006/relationships/image" Target="../media/image454.png"/><Relationship Id="rId132" Type="http://schemas.openxmlformats.org/officeDocument/2006/relationships/customXml" Target="../ink/ink456.xml"/><Relationship Id="rId153" Type="http://schemas.openxmlformats.org/officeDocument/2006/relationships/image" Target="../media/image475.png"/><Relationship Id="rId174" Type="http://schemas.openxmlformats.org/officeDocument/2006/relationships/customXml" Target="../ink/ink477.xml"/><Relationship Id="rId195" Type="http://schemas.openxmlformats.org/officeDocument/2006/relationships/image" Target="../media/image496.png"/><Relationship Id="rId209" Type="http://schemas.openxmlformats.org/officeDocument/2006/relationships/image" Target="../media/image503.png"/><Relationship Id="rId360" Type="http://schemas.openxmlformats.org/officeDocument/2006/relationships/customXml" Target="../ink/ink568.xml"/><Relationship Id="rId220" Type="http://schemas.openxmlformats.org/officeDocument/2006/relationships/customXml" Target="../ink/ink500.xml"/><Relationship Id="rId241" Type="http://schemas.openxmlformats.org/officeDocument/2006/relationships/image" Target="../media/image519.png"/><Relationship Id="rId15" Type="http://schemas.openxmlformats.org/officeDocument/2006/relationships/image" Target="../media/image406.png"/><Relationship Id="rId36" Type="http://schemas.openxmlformats.org/officeDocument/2006/relationships/customXml" Target="../ink/ink409.xml"/><Relationship Id="rId57" Type="http://schemas.openxmlformats.org/officeDocument/2006/relationships/image" Target="../media/image427.png"/><Relationship Id="rId262" Type="http://schemas.openxmlformats.org/officeDocument/2006/relationships/customXml" Target="../ink/ink520.xml"/><Relationship Id="rId283" Type="http://schemas.openxmlformats.org/officeDocument/2006/relationships/image" Target="../media/image539.png"/><Relationship Id="rId318" Type="http://schemas.openxmlformats.org/officeDocument/2006/relationships/customXml" Target="../ink/ink547.xml"/><Relationship Id="rId339" Type="http://schemas.openxmlformats.org/officeDocument/2006/relationships/image" Target="../media/image567.png"/><Relationship Id="rId78" Type="http://schemas.openxmlformats.org/officeDocument/2006/relationships/customXml" Target="../ink/ink429.xml"/><Relationship Id="rId99" Type="http://schemas.openxmlformats.org/officeDocument/2006/relationships/image" Target="../media/image448.png"/><Relationship Id="rId101" Type="http://schemas.openxmlformats.org/officeDocument/2006/relationships/image" Target="../media/image449.png"/><Relationship Id="rId122" Type="http://schemas.openxmlformats.org/officeDocument/2006/relationships/customXml" Target="../ink/ink451.xml"/><Relationship Id="rId143" Type="http://schemas.openxmlformats.org/officeDocument/2006/relationships/image" Target="../media/image470.png"/><Relationship Id="rId164" Type="http://schemas.openxmlformats.org/officeDocument/2006/relationships/customXml" Target="../ink/ink472.xml"/><Relationship Id="rId185" Type="http://schemas.openxmlformats.org/officeDocument/2006/relationships/image" Target="../media/image491.png"/><Relationship Id="rId350" Type="http://schemas.openxmlformats.org/officeDocument/2006/relationships/customXml" Target="../ink/ink563.xml"/><Relationship Id="rId9" Type="http://schemas.openxmlformats.org/officeDocument/2006/relationships/image" Target="../media/image403.png"/><Relationship Id="rId210" Type="http://schemas.openxmlformats.org/officeDocument/2006/relationships/customXml" Target="../ink/ink495.xml"/><Relationship Id="rId26" Type="http://schemas.openxmlformats.org/officeDocument/2006/relationships/customXml" Target="../ink/ink404.xml"/><Relationship Id="rId231" Type="http://schemas.openxmlformats.org/officeDocument/2006/relationships/image" Target="../media/image514.png"/><Relationship Id="rId252" Type="http://schemas.openxmlformats.org/officeDocument/2006/relationships/customXml" Target="../ink/ink515.xml"/><Relationship Id="rId273" Type="http://schemas.openxmlformats.org/officeDocument/2006/relationships/image" Target="../media/image534.png"/><Relationship Id="rId294" Type="http://schemas.openxmlformats.org/officeDocument/2006/relationships/customXml" Target="../ink/ink536.xml"/><Relationship Id="rId308" Type="http://schemas.openxmlformats.org/officeDocument/2006/relationships/customXml" Target="../ink/ink542.xml"/><Relationship Id="rId329" Type="http://schemas.openxmlformats.org/officeDocument/2006/relationships/image" Target="../media/image562.png"/><Relationship Id="rId47" Type="http://schemas.openxmlformats.org/officeDocument/2006/relationships/image" Target="../media/image422.png"/><Relationship Id="rId68" Type="http://schemas.openxmlformats.org/officeDocument/2006/relationships/customXml" Target="../ink/ink424.xml"/><Relationship Id="rId89" Type="http://schemas.openxmlformats.org/officeDocument/2006/relationships/image" Target="../media/image443.png"/><Relationship Id="rId112" Type="http://schemas.openxmlformats.org/officeDocument/2006/relationships/customXml" Target="../ink/ink446.xml"/><Relationship Id="rId133" Type="http://schemas.openxmlformats.org/officeDocument/2006/relationships/image" Target="../media/image465.png"/><Relationship Id="rId154" Type="http://schemas.openxmlformats.org/officeDocument/2006/relationships/customXml" Target="../ink/ink467.xml"/><Relationship Id="rId175" Type="http://schemas.openxmlformats.org/officeDocument/2006/relationships/image" Target="../media/image486.png"/><Relationship Id="rId340" Type="http://schemas.openxmlformats.org/officeDocument/2006/relationships/customXml" Target="../ink/ink558.xml"/><Relationship Id="rId361" Type="http://schemas.openxmlformats.org/officeDocument/2006/relationships/image" Target="../media/image424.png"/><Relationship Id="rId196" Type="http://schemas.openxmlformats.org/officeDocument/2006/relationships/customXml" Target="../ink/ink488.xml"/><Relationship Id="rId200" Type="http://schemas.openxmlformats.org/officeDocument/2006/relationships/customXml" Target="../ink/ink490.xml"/><Relationship Id="rId16" Type="http://schemas.openxmlformats.org/officeDocument/2006/relationships/customXml" Target="../ink/ink399.xml"/><Relationship Id="rId221" Type="http://schemas.openxmlformats.org/officeDocument/2006/relationships/image" Target="../media/image509.png"/><Relationship Id="rId242" Type="http://schemas.openxmlformats.org/officeDocument/2006/relationships/customXml" Target="../ink/ink511.xml"/><Relationship Id="rId263" Type="http://schemas.openxmlformats.org/officeDocument/2006/relationships/image" Target="../media/image529.png"/><Relationship Id="rId284" Type="http://schemas.openxmlformats.org/officeDocument/2006/relationships/customXml" Target="../ink/ink531.xml"/><Relationship Id="rId319" Type="http://schemas.openxmlformats.org/officeDocument/2006/relationships/image" Target="../media/image557.png"/><Relationship Id="rId37" Type="http://schemas.openxmlformats.org/officeDocument/2006/relationships/image" Target="../media/image417.png"/><Relationship Id="rId58" Type="http://schemas.openxmlformats.org/officeDocument/2006/relationships/customXml" Target="../ink/ink419.xml"/><Relationship Id="rId79" Type="http://schemas.openxmlformats.org/officeDocument/2006/relationships/image" Target="../media/image438.png"/><Relationship Id="rId102" Type="http://schemas.openxmlformats.org/officeDocument/2006/relationships/customXml" Target="../ink/ink441.xml"/><Relationship Id="rId123" Type="http://schemas.openxmlformats.org/officeDocument/2006/relationships/image" Target="../media/image460.png"/><Relationship Id="rId144" Type="http://schemas.openxmlformats.org/officeDocument/2006/relationships/customXml" Target="../ink/ink462.xml"/><Relationship Id="rId330" Type="http://schemas.openxmlformats.org/officeDocument/2006/relationships/customXml" Target="../ink/ink553.xml"/><Relationship Id="rId90" Type="http://schemas.openxmlformats.org/officeDocument/2006/relationships/customXml" Target="../ink/ink435.xml"/><Relationship Id="rId165" Type="http://schemas.openxmlformats.org/officeDocument/2006/relationships/image" Target="../media/image481.png"/><Relationship Id="rId186" Type="http://schemas.openxmlformats.org/officeDocument/2006/relationships/customXml" Target="../ink/ink483.xml"/><Relationship Id="rId351" Type="http://schemas.openxmlformats.org/officeDocument/2006/relationships/image" Target="../media/image573.png"/><Relationship Id="rId211" Type="http://schemas.openxmlformats.org/officeDocument/2006/relationships/image" Target="../media/image504.png"/><Relationship Id="rId232" Type="http://schemas.openxmlformats.org/officeDocument/2006/relationships/customXml" Target="../ink/ink506.xml"/><Relationship Id="rId253" Type="http://schemas.openxmlformats.org/officeDocument/2006/relationships/image" Target="../media/image102.png"/><Relationship Id="rId274" Type="http://schemas.openxmlformats.org/officeDocument/2006/relationships/customXml" Target="../ink/ink526.xml"/><Relationship Id="rId295" Type="http://schemas.openxmlformats.org/officeDocument/2006/relationships/image" Target="../media/image545.png"/><Relationship Id="rId309" Type="http://schemas.openxmlformats.org/officeDocument/2006/relationships/image" Target="../media/image552.png"/><Relationship Id="rId27" Type="http://schemas.openxmlformats.org/officeDocument/2006/relationships/image" Target="../media/image412.png"/><Relationship Id="rId48" Type="http://schemas.openxmlformats.org/officeDocument/2006/relationships/customXml" Target="../ink/ink415.xml"/><Relationship Id="rId69" Type="http://schemas.openxmlformats.org/officeDocument/2006/relationships/image" Target="../media/image433.png"/><Relationship Id="rId113" Type="http://schemas.openxmlformats.org/officeDocument/2006/relationships/image" Target="../media/image455.png"/><Relationship Id="rId134" Type="http://schemas.openxmlformats.org/officeDocument/2006/relationships/customXml" Target="../ink/ink457.xml"/><Relationship Id="rId320" Type="http://schemas.openxmlformats.org/officeDocument/2006/relationships/customXml" Target="../ink/ink548.xml"/><Relationship Id="rId80" Type="http://schemas.openxmlformats.org/officeDocument/2006/relationships/customXml" Target="../ink/ink430.xml"/><Relationship Id="rId155" Type="http://schemas.openxmlformats.org/officeDocument/2006/relationships/image" Target="../media/image476.png"/><Relationship Id="rId176" Type="http://schemas.openxmlformats.org/officeDocument/2006/relationships/customXml" Target="../ink/ink478.xml"/><Relationship Id="rId197" Type="http://schemas.openxmlformats.org/officeDocument/2006/relationships/image" Target="../media/image497.png"/><Relationship Id="rId341" Type="http://schemas.openxmlformats.org/officeDocument/2006/relationships/image" Target="../media/image568.png"/><Relationship Id="rId201" Type="http://schemas.openxmlformats.org/officeDocument/2006/relationships/image" Target="../media/image499.png"/><Relationship Id="rId222" Type="http://schemas.openxmlformats.org/officeDocument/2006/relationships/customXml" Target="../ink/ink501.xml"/><Relationship Id="rId243" Type="http://schemas.openxmlformats.org/officeDocument/2006/relationships/image" Target="../media/image520.png"/><Relationship Id="rId264" Type="http://schemas.openxmlformats.org/officeDocument/2006/relationships/customXml" Target="../ink/ink521.xml"/><Relationship Id="rId285" Type="http://schemas.openxmlformats.org/officeDocument/2006/relationships/image" Target="../media/image540.png"/><Relationship Id="rId17" Type="http://schemas.openxmlformats.org/officeDocument/2006/relationships/image" Target="../media/image407.png"/><Relationship Id="rId38" Type="http://schemas.openxmlformats.org/officeDocument/2006/relationships/customXml" Target="../ink/ink410.xml"/><Relationship Id="rId59" Type="http://schemas.openxmlformats.org/officeDocument/2006/relationships/image" Target="../media/image428.png"/><Relationship Id="rId103" Type="http://schemas.openxmlformats.org/officeDocument/2006/relationships/image" Target="../media/image450.png"/><Relationship Id="rId124" Type="http://schemas.openxmlformats.org/officeDocument/2006/relationships/customXml" Target="../ink/ink452.xml"/><Relationship Id="rId310" Type="http://schemas.openxmlformats.org/officeDocument/2006/relationships/customXml" Target="../ink/ink543.xml"/><Relationship Id="rId70" Type="http://schemas.openxmlformats.org/officeDocument/2006/relationships/customXml" Target="../ink/ink425.xml"/><Relationship Id="rId91" Type="http://schemas.openxmlformats.org/officeDocument/2006/relationships/image" Target="../media/image444.png"/><Relationship Id="rId145" Type="http://schemas.openxmlformats.org/officeDocument/2006/relationships/image" Target="../media/image471.png"/><Relationship Id="rId166" Type="http://schemas.openxmlformats.org/officeDocument/2006/relationships/customXml" Target="../ink/ink473.xml"/><Relationship Id="rId187" Type="http://schemas.openxmlformats.org/officeDocument/2006/relationships/image" Target="../media/image492.png"/><Relationship Id="rId331" Type="http://schemas.openxmlformats.org/officeDocument/2006/relationships/image" Target="../media/image563.png"/><Relationship Id="rId352" Type="http://schemas.openxmlformats.org/officeDocument/2006/relationships/customXml" Target="../ink/ink564.xml"/><Relationship Id="rId1" Type="http://schemas.openxmlformats.org/officeDocument/2006/relationships/slideLayout" Target="../slideLayouts/slideLayout2.xml"/><Relationship Id="rId212" Type="http://schemas.openxmlformats.org/officeDocument/2006/relationships/customXml" Target="../ink/ink496.xml"/><Relationship Id="rId233" Type="http://schemas.openxmlformats.org/officeDocument/2006/relationships/image" Target="../media/image515.png"/><Relationship Id="rId254" Type="http://schemas.openxmlformats.org/officeDocument/2006/relationships/customXml" Target="../ink/ink516.xml"/><Relationship Id="rId28" Type="http://schemas.openxmlformats.org/officeDocument/2006/relationships/customXml" Target="../ink/ink405.xml"/><Relationship Id="rId49" Type="http://schemas.openxmlformats.org/officeDocument/2006/relationships/image" Target="../media/image423.png"/><Relationship Id="rId114" Type="http://schemas.openxmlformats.org/officeDocument/2006/relationships/customXml" Target="../ink/ink447.xml"/><Relationship Id="rId275" Type="http://schemas.openxmlformats.org/officeDocument/2006/relationships/image" Target="../media/image535.png"/><Relationship Id="rId296" Type="http://schemas.openxmlformats.org/officeDocument/2006/relationships/customXml" Target="../ink/ink537.xml"/><Relationship Id="rId60" Type="http://schemas.openxmlformats.org/officeDocument/2006/relationships/customXml" Target="../ink/ink420.xml"/><Relationship Id="rId81" Type="http://schemas.openxmlformats.org/officeDocument/2006/relationships/image" Target="../media/image439.png"/><Relationship Id="rId135" Type="http://schemas.openxmlformats.org/officeDocument/2006/relationships/image" Target="../media/image466.png"/><Relationship Id="rId156" Type="http://schemas.openxmlformats.org/officeDocument/2006/relationships/customXml" Target="../ink/ink468.xml"/><Relationship Id="rId177" Type="http://schemas.openxmlformats.org/officeDocument/2006/relationships/image" Target="../media/image487.png"/><Relationship Id="rId198" Type="http://schemas.openxmlformats.org/officeDocument/2006/relationships/customXml" Target="../ink/ink489.xml"/><Relationship Id="rId321" Type="http://schemas.openxmlformats.org/officeDocument/2006/relationships/image" Target="../media/image558.png"/><Relationship Id="rId342" Type="http://schemas.openxmlformats.org/officeDocument/2006/relationships/customXml" Target="../ink/ink559.xml"/><Relationship Id="rId202" Type="http://schemas.openxmlformats.org/officeDocument/2006/relationships/customXml" Target="../ink/ink491.xml"/><Relationship Id="rId223" Type="http://schemas.openxmlformats.org/officeDocument/2006/relationships/image" Target="../media/image510.png"/><Relationship Id="rId244" Type="http://schemas.openxmlformats.org/officeDocument/2006/relationships/customXml" Target="../ink/ink512.xml"/><Relationship Id="rId18" Type="http://schemas.openxmlformats.org/officeDocument/2006/relationships/customXml" Target="../ink/ink400.xml"/><Relationship Id="rId39" Type="http://schemas.openxmlformats.org/officeDocument/2006/relationships/image" Target="../media/image418.png"/><Relationship Id="rId265" Type="http://schemas.openxmlformats.org/officeDocument/2006/relationships/image" Target="../media/image530.png"/><Relationship Id="rId286" Type="http://schemas.openxmlformats.org/officeDocument/2006/relationships/customXml" Target="../ink/ink532.xml"/><Relationship Id="rId50" Type="http://schemas.openxmlformats.org/officeDocument/2006/relationships/customXml" Target="../ink/ink416.xml"/><Relationship Id="rId104" Type="http://schemas.openxmlformats.org/officeDocument/2006/relationships/customXml" Target="../ink/ink442.xml"/><Relationship Id="rId125" Type="http://schemas.openxmlformats.org/officeDocument/2006/relationships/image" Target="../media/image461.png"/><Relationship Id="rId146" Type="http://schemas.openxmlformats.org/officeDocument/2006/relationships/customXml" Target="../ink/ink463.xml"/><Relationship Id="rId167" Type="http://schemas.openxmlformats.org/officeDocument/2006/relationships/image" Target="../media/image482.png"/><Relationship Id="rId188" Type="http://schemas.openxmlformats.org/officeDocument/2006/relationships/customXml" Target="../ink/ink484.xml"/><Relationship Id="rId311" Type="http://schemas.openxmlformats.org/officeDocument/2006/relationships/image" Target="../media/image553.png"/><Relationship Id="rId332" Type="http://schemas.openxmlformats.org/officeDocument/2006/relationships/customXml" Target="../ink/ink554.xml"/><Relationship Id="rId353" Type="http://schemas.openxmlformats.org/officeDocument/2006/relationships/image" Target="../media/image574.png"/><Relationship Id="rId71" Type="http://schemas.openxmlformats.org/officeDocument/2006/relationships/image" Target="../media/image434.png"/><Relationship Id="rId92" Type="http://schemas.openxmlformats.org/officeDocument/2006/relationships/customXml" Target="../ink/ink436.xml"/><Relationship Id="rId213" Type="http://schemas.openxmlformats.org/officeDocument/2006/relationships/image" Target="../media/image505.png"/><Relationship Id="rId234" Type="http://schemas.openxmlformats.org/officeDocument/2006/relationships/customXml" Target="../ink/ink507.xml"/><Relationship Id="rId2" Type="http://schemas.openxmlformats.org/officeDocument/2006/relationships/notesSlide" Target="../notesSlides/notesSlide2.xml"/><Relationship Id="rId29" Type="http://schemas.openxmlformats.org/officeDocument/2006/relationships/image" Target="../media/image413.png"/><Relationship Id="rId255" Type="http://schemas.openxmlformats.org/officeDocument/2006/relationships/image" Target="../media/image525.png"/><Relationship Id="rId276" Type="http://schemas.openxmlformats.org/officeDocument/2006/relationships/customXml" Target="../ink/ink527.xml"/><Relationship Id="rId297" Type="http://schemas.openxmlformats.org/officeDocument/2006/relationships/image" Target="../media/image546.png"/><Relationship Id="rId40" Type="http://schemas.openxmlformats.org/officeDocument/2006/relationships/customXml" Target="../ink/ink411.xml"/><Relationship Id="rId115" Type="http://schemas.openxmlformats.org/officeDocument/2006/relationships/image" Target="../media/image456.png"/><Relationship Id="rId136" Type="http://schemas.openxmlformats.org/officeDocument/2006/relationships/customXml" Target="../ink/ink458.xml"/><Relationship Id="rId157" Type="http://schemas.openxmlformats.org/officeDocument/2006/relationships/image" Target="../media/image477.png"/><Relationship Id="rId178" Type="http://schemas.openxmlformats.org/officeDocument/2006/relationships/customXml" Target="../ink/ink479.xml"/><Relationship Id="rId301" Type="http://schemas.openxmlformats.org/officeDocument/2006/relationships/image" Target="../media/image548.png"/><Relationship Id="rId322" Type="http://schemas.openxmlformats.org/officeDocument/2006/relationships/customXml" Target="../ink/ink549.xml"/><Relationship Id="rId343" Type="http://schemas.openxmlformats.org/officeDocument/2006/relationships/image" Target="../media/image569.png"/><Relationship Id="rId61" Type="http://schemas.openxmlformats.org/officeDocument/2006/relationships/image" Target="../media/image429.png"/><Relationship Id="rId82" Type="http://schemas.openxmlformats.org/officeDocument/2006/relationships/customXml" Target="../ink/ink431.xml"/><Relationship Id="rId199" Type="http://schemas.openxmlformats.org/officeDocument/2006/relationships/image" Target="../media/image498.png"/><Relationship Id="rId203" Type="http://schemas.openxmlformats.org/officeDocument/2006/relationships/image" Target="../media/image500.png"/><Relationship Id="rId19" Type="http://schemas.openxmlformats.org/officeDocument/2006/relationships/image" Target="../media/image408.png"/><Relationship Id="rId224" Type="http://schemas.openxmlformats.org/officeDocument/2006/relationships/customXml" Target="../ink/ink502.xml"/><Relationship Id="rId245" Type="http://schemas.openxmlformats.org/officeDocument/2006/relationships/image" Target="../media/image521.png"/><Relationship Id="rId266" Type="http://schemas.openxmlformats.org/officeDocument/2006/relationships/customXml" Target="../ink/ink522.xml"/><Relationship Id="rId287" Type="http://schemas.openxmlformats.org/officeDocument/2006/relationships/image" Target="../media/image541.png"/><Relationship Id="rId30" Type="http://schemas.openxmlformats.org/officeDocument/2006/relationships/customXml" Target="../ink/ink406.xml"/><Relationship Id="rId105" Type="http://schemas.openxmlformats.org/officeDocument/2006/relationships/image" Target="../media/image451.png"/><Relationship Id="rId126" Type="http://schemas.openxmlformats.org/officeDocument/2006/relationships/customXml" Target="../ink/ink453.xml"/><Relationship Id="rId147" Type="http://schemas.openxmlformats.org/officeDocument/2006/relationships/image" Target="../media/image472.png"/><Relationship Id="rId168" Type="http://schemas.openxmlformats.org/officeDocument/2006/relationships/customXml" Target="../ink/ink474.xml"/><Relationship Id="rId312" Type="http://schemas.openxmlformats.org/officeDocument/2006/relationships/customXml" Target="../ink/ink544.xml"/><Relationship Id="rId333" Type="http://schemas.openxmlformats.org/officeDocument/2006/relationships/image" Target="../media/image564.png"/><Relationship Id="rId354" Type="http://schemas.openxmlformats.org/officeDocument/2006/relationships/customXml" Target="../ink/ink565.xml"/><Relationship Id="rId72" Type="http://schemas.openxmlformats.org/officeDocument/2006/relationships/customXml" Target="../ink/ink426.xml"/><Relationship Id="rId93" Type="http://schemas.openxmlformats.org/officeDocument/2006/relationships/image" Target="../media/image445.png"/><Relationship Id="rId189" Type="http://schemas.openxmlformats.org/officeDocument/2006/relationships/image" Target="../media/image493.png"/><Relationship Id="rId3" Type="http://schemas.openxmlformats.org/officeDocument/2006/relationships/image" Target="../media/image400.png"/><Relationship Id="rId214" Type="http://schemas.openxmlformats.org/officeDocument/2006/relationships/customXml" Target="../ink/ink497.xml"/><Relationship Id="rId235" Type="http://schemas.openxmlformats.org/officeDocument/2006/relationships/image" Target="../media/image516.png"/><Relationship Id="rId256" Type="http://schemas.openxmlformats.org/officeDocument/2006/relationships/customXml" Target="../ink/ink517.xml"/><Relationship Id="rId277" Type="http://schemas.openxmlformats.org/officeDocument/2006/relationships/image" Target="../media/image536.png"/><Relationship Id="rId298" Type="http://schemas.openxmlformats.org/officeDocument/2006/relationships/customXml" Target="../ink/ink538.xml"/><Relationship Id="rId116" Type="http://schemas.openxmlformats.org/officeDocument/2006/relationships/customXml" Target="../ink/ink448.xml"/><Relationship Id="rId137" Type="http://schemas.openxmlformats.org/officeDocument/2006/relationships/image" Target="../media/image467.png"/><Relationship Id="rId158" Type="http://schemas.openxmlformats.org/officeDocument/2006/relationships/customXml" Target="../ink/ink469.xml"/><Relationship Id="rId302" Type="http://schemas.openxmlformats.org/officeDocument/2006/relationships/customXml" Target="../ink/ink539.xml"/><Relationship Id="rId323" Type="http://schemas.openxmlformats.org/officeDocument/2006/relationships/image" Target="../media/image559.png"/><Relationship Id="rId344" Type="http://schemas.openxmlformats.org/officeDocument/2006/relationships/customXml" Target="../ink/ink560.xml"/><Relationship Id="rId20" Type="http://schemas.openxmlformats.org/officeDocument/2006/relationships/customXml" Target="../ink/ink401.xml"/><Relationship Id="rId41" Type="http://schemas.openxmlformats.org/officeDocument/2006/relationships/image" Target="../media/image419.png"/><Relationship Id="rId62" Type="http://schemas.openxmlformats.org/officeDocument/2006/relationships/customXml" Target="../ink/ink421.xml"/><Relationship Id="rId83" Type="http://schemas.openxmlformats.org/officeDocument/2006/relationships/image" Target="../media/image440.png"/><Relationship Id="rId179" Type="http://schemas.openxmlformats.org/officeDocument/2006/relationships/image" Target="../media/image488.png"/><Relationship Id="rId190" Type="http://schemas.openxmlformats.org/officeDocument/2006/relationships/customXml" Target="../ink/ink485.xml"/><Relationship Id="rId204" Type="http://schemas.openxmlformats.org/officeDocument/2006/relationships/customXml" Target="../ink/ink492.xml"/><Relationship Id="rId225" Type="http://schemas.openxmlformats.org/officeDocument/2006/relationships/image" Target="../media/image511.png"/><Relationship Id="rId246" Type="http://schemas.openxmlformats.org/officeDocument/2006/relationships/customXml" Target="../ink/ink513.xml"/><Relationship Id="rId267" Type="http://schemas.openxmlformats.org/officeDocument/2006/relationships/image" Target="../media/image531.png"/><Relationship Id="rId288" Type="http://schemas.openxmlformats.org/officeDocument/2006/relationships/customXml" Target="../ink/ink533.xml"/><Relationship Id="rId106" Type="http://schemas.openxmlformats.org/officeDocument/2006/relationships/customXml" Target="../ink/ink443.xml"/><Relationship Id="rId127" Type="http://schemas.openxmlformats.org/officeDocument/2006/relationships/image" Target="../media/image462.png"/><Relationship Id="rId313" Type="http://schemas.openxmlformats.org/officeDocument/2006/relationships/image" Target="../media/image554.png"/><Relationship Id="rId10" Type="http://schemas.openxmlformats.org/officeDocument/2006/relationships/customXml" Target="../ink/ink396.xml"/><Relationship Id="rId31" Type="http://schemas.openxmlformats.org/officeDocument/2006/relationships/image" Target="../media/image414.png"/><Relationship Id="rId73" Type="http://schemas.openxmlformats.org/officeDocument/2006/relationships/image" Target="../media/image435.png"/><Relationship Id="rId94" Type="http://schemas.openxmlformats.org/officeDocument/2006/relationships/customXml" Target="../ink/ink437.xml"/><Relationship Id="rId148" Type="http://schemas.openxmlformats.org/officeDocument/2006/relationships/customXml" Target="../ink/ink464.xml"/><Relationship Id="rId169" Type="http://schemas.openxmlformats.org/officeDocument/2006/relationships/image" Target="../media/image483.png"/><Relationship Id="rId334" Type="http://schemas.openxmlformats.org/officeDocument/2006/relationships/customXml" Target="../ink/ink555.xml"/><Relationship Id="rId355" Type="http://schemas.openxmlformats.org/officeDocument/2006/relationships/image" Target="../media/image575.png"/><Relationship Id="rId4" Type="http://schemas.openxmlformats.org/officeDocument/2006/relationships/customXml" Target="../ink/ink393.xml"/><Relationship Id="rId180" Type="http://schemas.openxmlformats.org/officeDocument/2006/relationships/customXml" Target="../ink/ink480.xml"/><Relationship Id="rId215" Type="http://schemas.openxmlformats.org/officeDocument/2006/relationships/image" Target="../media/image506.png"/><Relationship Id="rId236" Type="http://schemas.openxmlformats.org/officeDocument/2006/relationships/customXml" Target="../ink/ink508.xml"/><Relationship Id="rId257" Type="http://schemas.openxmlformats.org/officeDocument/2006/relationships/image" Target="../media/image526.png"/><Relationship Id="rId278" Type="http://schemas.openxmlformats.org/officeDocument/2006/relationships/customXml" Target="../ink/ink528.xml"/><Relationship Id="rId303" Type="http://schemas.openxmlformats.org/officeDocument/2006/relationships/image" Target="../media/image549.png"/><Relationship Id="rId42" Type="http://schemas.openxmlformats.org/officeDocument/2006/relationships/customXml" Target="../ink/ink412.xml"/><Relationship Id="rId84" Type="http://schemas.openxmlformats.org/officeDocument/2006/relationships/customXml" Target="../ink/ink432.xml"/><Relationship Id="rId138" Type="http://schemas.openxmlformats.org/officeDocument/2006/relationships/customXml" Target="../ink/ink459.xml"/><Relationship Id="rId345" Type="http://schemas.openxmlformats.org/officeDocument/2006/relationships/image" Target="../media/image570.png"/><Relationship Id="rId191" Type="http://schemas.openxmlformats.org/officeDocument/2006/relationships/image" Target="../media/image494.png"/><Relationship Id="rId205" Type="http://schemas.openxmlformats.org/officeDocument/2006/relationships/image" Target="../media/image501.png"/><Relationship Id="rId247" Type="http://schemas.openxmlformats.org/officeDocument/2006/relationships/image" Target="../media/image522.png"/><Relationship Id="rId107" Type="http://schemas.openxmlformats.org/officeDocument/2006/relationships/image" Target="../media/image452.png"/><Relationship Id="rId289" Type="http://schemas.openxmlformats.org/officeDocument/2006/relationships/image" Target="../media/image542.png"/><Relationship Id="rId11" Type="http://schemas.openxmlformats.org/officeDocument/2006/relationships/image" Target="../media/image404.png"/><Relationship Id="rId53" Type="http://schemas.openxmlformats.org/officeDocument/2006/relationships/image" Target="../media/image425.png"/><Relationship Id="rId149" Type="http://schemas.openxmlformats.org/officeDocument/2006/relationships/image" Target="../media/image473.png"/><Relationship Id="rId314" Type="http://schemas.openxmlformats.org/officeDocument/2006/relationships/customXml" Target="../ink/ink545.xml"/><Relationship Id="rId356" Type="http://schemas.openxmlformats.org/officeDocument/2006/relationships/customXml" Target="../ink/ink566.xml"/><Relationship Id="rId95" Type="http://schemas.openxmlformats.org/officeDocument/2006/relationships/image" Target="../media/image446.png"/><Relationship Id="rId160" Type="http://schemas.openxmlformats.org/officeDocument/2006/relationships/customXml" Target="../ink/ink470.xml"/><Relationship Id="rId216" Type="http://schemas.openxmlformats.org/officeDocument/2006/relationships/customXml" Target="../ink/ink498.xml"/><Relationship Id="rId258" Type="http://schemas.openxmlformats.org/officeDocument/2006/relationships/customXml" Target="../ink/ink518.xml"/><Relationship Id="rId22" Type="http://schemas.openxmlformats.org/officeDocument/2006/relationships/customXml" Target="../ink/ink402.xml"/><Relationship Id="rId64" Type="http://schemas.openxmlformats.org/officeDocument/2006/relationships/customXml" Target="../ink/ink422.xml"/><Relationship Id="rId118" Type="http://schemas.openxmlformats.org/officeDocument/2006/relationships/customXml" Target="../ink/ink449.xml"/><Relationship Id="rId325" Type="http://schemas.openxmlformats.org/officeDocument/2006/relationships/image" Target="../media/image560.png"/><Relationship Id="rId171" Type="http://schemas.openxmlformats.org/officeDocument/2006/relationships/image" Target="../media/image484.png"/><Relationship Id="rId227" Type="http://schemas.openxmlformats.org/officeDocument/2006/relationships/image" Target="../media/image512.png"/><Relationship Id="rId269" Type="http://schemas.openxmlformats.org/officeDocument/2006/relationships/image" Target="../media/image532.png"/><Relationship Id="rId33" Type="http://schemas.openxmlformats.org/officeDocument/2006/relationships/image" Target="../media/image415.png"/><Relationship Id="rId129" Type="http://schemas.openxmlformats.org/officeDocument/2006/relationships/image" Target="../media/image463.png"/><Relationship Id="rId280" Type="http://schemas.openxmlformats.org/officeDocument/2006/relationships/customXml" Target="../ink/ink529.xml"/><Relationship Id="rId336" Type="http://schemas.openxmlformats.org/officeDocument/2006/relationships/customXml" Target="../ink/ink556.xml"/><Relationship Id="rId75" Type="http://schemas.openxmlformats.org/officeDocument/2006/relationships/image" Target="../media/image436.png"/><Relationship Id="rId140" Type="http://schemas.openxmlformats.org/officeDocument/2006/relationships/customXml" Target="../ink/ink460.xml"/><Relationship Id="rId182" Type="http://schemas.openxmlformats.org/officeDocument/2006/relationships/customXml" Target="../ink/ink481.xml"/><Relationship Id="rId6" Type="http://schemas.openxmlformats.org/officeDocument/2006/relationships/customXml" Target="../ink/ink394.xml"/><Relationship Id="rId238" Type="http://schemas.openxmlformats.org/officeDocument/2006/relationships/customXml" Target="../ink/ink509.xml"/><Relationship Id="rId291" Type="http://schemas.openxmlformats.org/officeDocument/2006/relationships/image" Target="../media/image543.png"/><Relationship Id="rId305" Type="http://schemas.openxmlformats.org/officeDocument/2006/relationships/image" Target="../media/image550.png"/><Relationship Id="rId347" Type="http://schemas.openxmlformats.org/officeDocument/2006/relationships/image" Target="../media/image571.png"/><Relationship Id="rId44" Type="http://schemas.openxmlformats.org/officeDocument/2006/relationships/customXml" Target="../ink/ink413.xml"/><Relationship Id="rId86" Type="http://schemas.openxmlformats.org/officeDocument/2006/relationships/customXml" Target="../ink/ink433.xml"/><Relationship Id="rId151" Type="http://schemas.openxmlformats.org/officeDocument/2006/relationships/image" Target="../media/image474.png"/><Relationship Id="rId193" Type="http://schemas.openxmlformats.org/officeDocument/2006/relationships/image" Target="../media/image495.png"/><Relationship Id="rId207" Type="http://schemas.openxmlformats.org/officeDocument/2006/relationships/image" Target="../media/image502.png"/><Relationship Id="rId13" Type="http://schemas.openxmlformats.org/officeDocument/2006/relationships/image" Target="../media/image405.png"/><Relationship Id="rId109" Type="http://schemas.openxmlformats.org/officeDocument/2006/relationships/image" Target="../media/image453.png"/><Relationship Id="rId260" Type="http://schemas.openxmlformats.org/officeDocument/2006/relationships/customXml" Target="../ink/ink519.xml"/><Relationship Id="rId316" Type="http://schemas.openxmlformats.org/officeDocument/2006/relationships/customXml" Target="../ink/ink546.xml"/><Relationship Id="rId55" Type="http://schemas.openxmlformats.org/officeDocument/2006/relationships/image" Target="../media/image426.png"/><Relationship Id="rId97" Type="http://schemas.openxmlformats.org/officeDocument/2006/relationships/image" Target="../media/image447.png"/><Relationship Id="rId120" Type="http://schemas.openxmlformats.org/officeDocument/2006/relationships/customXml" Target="../ink/ink450.xml"/><Relationship Id="rId358" Type="http://schemas.openxmlformats.org/officeDocument/2006/relationships/customXml" Target="../ink/ink567.xml"/><Relationship Id="rId162" Type="http://schemas.openxmlformats.org/officeDocument/2006/relationships/customXml" Target="../ink/ink471.xml"/><Relationship Id="rId218" Type="http://schemas.openxmlformats.org/officeDocument/2006/relationships/customXml" Target="../ink/ink499.xml"/><Relationship Id="rId271" Type="http://schemas.openxmlformats.org/officeDocument/2006/relationships/image" Target="../media/image533.png"/><Relationship Id="rId24" Type="http://schemas.openxmlformats.org/officeDocument/2006/relationships/customXml" Target="../ink/ink403.xml"/><Relationship Id="rId66" Type="http://schemas.openxmlformats.org/officeDocument/2006/relationships/customXml" Target="../ink/ink423.xml"/><Relationship Id="rId131" Type="http://schemas.openxmlformats.org/officeDocument/2006/relationships/image" Target="../media/image464.png"/><Relationship Id="rId327" Type="http://schemas.openxmlformats.org/officeDocument/2006/relationships/image" Target="../media/image561.png"/><Relationship Id="rId173" Type="http://schemas.openxmlformats.org/officeDocument/2006/relationships/image" Target="../media/image485.png"/><Relationship Id="rId229" Type="http://schemas.openxmlformats.org/officeDocument/2006/relationships/image" Target="../media/image513.png"/><Relationship Id="rId240" Type="http://schemas.openxmlformats.org/officeDocument/2006/relationships/customXml" Target="../ink/ink510.xml"/><Relationship Id="rId35" Type="http://schemas.openxmlformats.org/officeDocument/2006/relationships/image" Target="../media/image416.png"/><Relationship Id="rId77" Type="http://schemas.openxmlformats.org/officeDocument/2006/relationships/image" Target="../media/image437.png"/><Relationship Id="rId100" Type="http://schemas.openxmlformats.org/officeDocument/2006/relationships/customXml" Target="../ink/ink440.xml"/><Relationship Id="rId282" Type="http://schemas.openxmlformats.org/officeDocument/2006/relationships/customXml" Target="../ink/ink530.xml"/><Relationship Id="rId338" Type="http://schemas.openxmlformats.org/officeDocument/2006/relationships/customXml" Target="../ink/ink557.xml"/><Relationship Id="rId8" Type="http://schemas.openxmlformats.org/officeDocument/2006/relationships/customXml" Target="../ink/ink395.xml"/><Relationship Id="rId142" Type="http://schemas.openxmlformats.org/officeDocument/2006/relationships/customXml" Target="../ink/ink461.xml"/><Relationship Id="rId184" Type="http://schemas.openxmlformats.org/officeDocument/2006/relationships/customXml" Target="../ink/ink482.xml"/></Relationships>
</file>

<file path=ppt/slides/_rels/slide11.xml.rels><?xml version="1.0" encoding="UTF-8" standalone="yes"?>
<Relationships xmlns="http://schemas.openxmlformats.org/package/2006/relationships"><Relationship Id="rId117" Type="http://schemas.openxmlformats.org/officeDocument/2006/relationships/customXml" Target="../ink/ink626.xml"/><Relationship Id="rId671" Type="http://schemas.openxmlformats.org/officeDocument/2006/relationships/customXml" Target="../ink/ink904.xml"/><Relationship Id="rId21" Type="http://schemas.openxmlformats.org/officeDocument/2006/relationships/customXml" Target="../ink/ink578.xml"/><Relationship Id="rId324" Type="http://schemas.openxmlformats.org/officeDocument/2006/relationships/customXml" Target="../ink/ink730.xml"/><Relationship Id="rId531" Type="http://schemas.openxmlformats.org/officeDocument/2006/relationships/customXml" Target="../ink/ink834.xml"/><Relationship Id="rId629" Type="http://schemas.openxmlformats.org/officeDocument/2006/relationships/customXml" Target="../ink/ink883.xml"/><Relationship Id="rId170" Type="http://schemas.openxmlformats.org/officeDocument/2006/relationships/image" Target="../media/image6620.png"/><Relationship Id="rId268" Type="http://schemas.openxmlformats.org/officeDocument/2006/relationships/customXml" Target="../ink/ink702.xml"/><Relationship Id="rId475" Type="http://schemas.openxmlformats.org/officeDocument/2006/relationships/customXml" Target="../ink/ink806.xml"/><Relationship Id="rId682" Type="http://schemas.openxmlformats.org/officeDocument/2006/relationships/image" Target="../media/image9130.png"/><Relationship Id="rId32" Type="http://schemas.openxmlformats.org/officeDocument/2006/relationships/image" Target="../media/image5930.png"/><Relationship Id="rId128" Type="http://schemas.openxmlformats.org/officeDocument/2006/relationships/image" Target="../media/image6410.png"/><Relationship Id="rId335" Type="http://schemas.openxmlformats.org/officeDocument/2006/relationships/image" Target="../media/image7430.png"/><Relationship Id="rId542" Type="http://schemas.openxmlformats.org/officeDocument/2006/relationships/image" Target="../media/image8440.png"/><Relationship Id="rId181" Type="http://schemas.openxmlformats.org/officeDocument/2006/relationships/customXml" Target="../ink/ink658.xml"/><Relationship Id="rId402" Type="http://schemas.openxmlformats.org/officeDocument/2006/relationships/image" Target="../media/image7750.png"/><Relationship Id="rId279" Type="http://schemas.openxmlformats.org/officeDocument/2006/relationships/image" Target="../media/image7160.png"/><Relationship Id="rId486" Type="http://schemas.openxmlformats.org/officeDocument/2006/relationships/image" Target="../media/image8170.png"/><Relationship Id="rId693" Type="http://schemas.openxmlformats.org/officeDocument/2006/relationships/customXml" Target="../ink/ink915.xml"/><Relationship Id="rId43" Type="http://schemas.openxmlformats.org/officeDocument/2006/relationships/customXml" Target="../ink/ink589.xml"/><Relationship Id="rId139" Type="http://schemas.openxmlformats.org/officeDocument/2006/relationships/customXml" Target="../ink/ink637.xml"/><Relationship Id="rId346" Type="http://schemas.openxmlformats.org/officeDocument/2006/relationships/customXml" Target="../ink/ink741.xml"/><Relationship Id="rId553" Type="http://schemas.openxmlformats.org/officeDocument/2006/relationships/customXml" Target="../ink/ink845.xml"/><Relationship Id="rId192" Type="http://schemas.openxmlformats.org/officeDocument/2006/relationships/image" Target="../media/image6730.png"/><Relationship Id="rId206" Type="http://schemas.openxmlformats.org/officeDocument/2006/relationships/customXml" Target="../ink/ink671.xml"/><Relationship Id="rId413" Type="http://schemas.openxmlformats.org/officeDocument/2006/relationships/customXml" Target="../ink/ink775.xml"/><Relationship Id="rId497" Type="http://schemas.openxmlformats.org/officeDocument/2006/relationships/customXml" Target="../ink/ink817.xml"/><Relationship Id="rId620" Type="http://schemas.openxmlformats.org/officeDocument/2006/relationships/image" Target="../media/image8820.png"/><Relationship Id="rId357" Type="http://schemas.openxmlformats.org/officeDocument/2006/relationships/customXml" Target="../ink/ink747.xml"/><Relationship Id="rId54" Type="http://schemas.openxmlformats.org/officeDocument/2006/relationships/image" Target="../media/image6040.png"/><Relationship Id="rId217" Type="http://schemas.openxmlformats.org/officeDocument/2006/relationships/image" Target="../media/image6850.png"/><Relationship Id="rId564" Type="http://schemas.openxmlformats.org/officeDocument/2006/relationships/image" Target="../media/image8550.png"/><Relationship Id="rId424" Type="http://schemas.openxmlformats.org/officeDocument/2006/relationships/image" Target="../media/image7860.png"/><Relationship Id="rId631" Type="http://schemas.openxmlformats.org/officeDocument/2006/relationships/customXml" Target="../ink/ink884.xml"/><Relationship Id="rId270" Type="http://schemas.openxmlformats.org/officeDocument/2006/relationships/customXml" Target="../ink/ink703.xml"/><Relationship Id="rId65" Type="http://schemas.openxmlformats.org/officeDocument/2006/relationships/customXml" Target="../ink/ink600.xml"/><Relationship Id="rId130" Type="http://schemas.openxmlformats.org/officeDocument/2006/relationships/image" Target="../media/image6420.png"/><Relationship Id="rId368" Type="http://schemas.openxmlformats.org/officeDocument/2006/relationships/image" Target="../media/image7580.png"/><Relationship Id="rId575" Type="http://schemas.openxmlformats.org/officeDocument/2006/relationships/customXml" Target="../ink/ink856.xml"/><Relationship Id="rId228" Type="http://schemas.openxmlformats.org/officeDocument/2006/relationships/customXml" Target="../ink/ink682.xml"/><Relationship Id="rId435" Type="http://schemas.openxmlformats.org/officeDocument/2006/relationships/customXml" Target="../ink/ink786.xml"/><Relationship Id="rId642" Type="http://schemas.openxmlformats.org/officeDocument/2006/relationships/image" Target="../media/image8930.png"/><Relationship Id="rId281" Type="http://schemas.openxmlformats.org/officeDocument/2006/relationships/image" Target="../media/image7170.png"/><Relationship Id="rId502" Type="http://schemas.openxmlformats.org/officeDocument/2006/relationships/image" Target="../media/image8250.png"/><Relationship Id="rId76" Type="http://schemas.openxmlformats.org/officeDocument/2006/relationships/image" Target="../media/image6150.png"/><Relationship Id="rId141" Type="http://schemas.openxmlformats.org/officeDocument/2006/relationships/customXml" Target="../ink/ink638.xml"/><Relationship Id="rId379" Type="http://schemas.openxmlformats.org/officeDocument/2006/relationships/customXml" Target="../ink/ink758.xml"/><Relationship Id="rId586" Type="http://schemas.openxmlformats.org/officeDocument/2006/relationships/image" Target="../media/image8650.png"/><Relationship Id="rId7" Type="http://schemas.openxmlformats.org/officeDocument/2006/relationships/customXml" Target="../ink/ink571.xml"/><Relationship Id="rId239" Type="http://schemas.openxmlformats.org/officeDocument/2006/relationships/image" Target="../media/image6960.png"/><Relationship Id="rId446" Type="http://schemas.openxmlformats.org/officeDocument/2006/relationships/image" Target="../media/image7970.png"/><Relationship Id="rId653" Type="http://schemas.openxmlformats.org/officeDocument/2006/relationships/customXml" Target="../ink/ink895.xml"/><Relationship Id="rId292" Type="http://schemas.openxmlformats.org/officeDocument/2006/relationships/customXml" Target="../ink/ink714.xml"/><Relationship Id="rId306" Type="http://schemas.openxmlformats.org/officeDocument/2006/relationships/customXml" Target="../ink/ink721.xml"/><Relationship Id="rId87" Type="http://schemas.openxmlformats.org/officeDocument/2006/relationships/customXml" Target="../ink/ink611.xml"/><Relationship Id="rId513" Type="http://schemas.openxmlformats.org/officeDocument/2006/relationships/customXml" Target="../ink/ink825.xml"/><Relationship Id="rId597" Type="http://schemas.openxmlformats.org/officeDocument/2006/relationships/customXml" Target="../ink/ink867.xml"/><Relationship Id="rId152" Type="http://schemas.openxmlformats.org/officeDocument/2006/relationships/image" Target="../media/image6530.png"/><Relationship Id="rId457" Type="http://schemas.openxmlformats.org/officeDocument/2006/relationships/customXml" Target="../ink/ink797.xml"/><Relationship Id="rId664" Type="http://schemas.openxmlformats.org/officeDocument/2006/relationships/image" Target="../media/image9040.png"/><Relationship Id="rId14" Type="http://schemas.openxmlformats.org/officeDocument/2006/relationships/image" Target="../media/image5840.png"/><Relationship Id="rId317" Type="http://schemas.openxmlformats.org/officeDocument/2006/relationships/image" Target="../media/image7350.png"/><Relationship Id="rId524" Type="http://schemas.openxmlformats.org/officeDocument/2006/relationships/image" Target="../media/image8360.png"/><Relationship Id="rId98" Type="http://schemas.openxmlformats.org/officeDocument/2006/relationships/image" Target="../media/image6260.png"/><Relationship Id="rId163" Type="http://schemas.openxmlformats.org/officeDocument/2006/relationships/customXml" Target="../ink/ink649.xml"/><Relationship Id="rId370" Type="http://schemas.openxmlformats.org/officeDocument/2006/relationships/image" Target="../media/image7590.png"/><Relationship Id="rId230" Type="http://schemas.openxmlformats.org/officeDocument/2006/relationships/customXml" Target="../ink/ink683.xml"/><Relationship Id="rId468" Type="http://schemas.openxmlformats.org/officeDocument/2006/relationships/image" Target="../media/image8080.png"/><Relationship Id="rId675" Type="http://schemas.openxmlformats.org/officeDocument/2006/relationships/customXml" Target="../ink/ink906.xml"/><Relationship Id="rId25" Type="http://schemas.openxmlformats.org/officeDocument/2006/relationships/customXml" Target="../ink/ink580.xml"/><Relationship Id="rId328" Type="http://schemas.openxmlformats.org/officeDocument/2006/relationships/customXml" Target="../ink/ink732.xml"/><Relationship Id="rId535" Type="http://schemas.openxmlformats.org/officeDocument/2006/relationships/customXml" Target="../ink/ink836.xml"/><Relationship Id="rId174" Type="http://schemas.openxmlformats.org/officeDocument/2006/relationships/image" Target="../media/image6640.png"/><Relationship Id="rId381" Type="http://schemas.openxmlformats.org/officeDocument/2006/relationships/customXml" Target="../ink/ink759.xml"/><Relationship Id="rId602" Type="http://schemas.openxmlformats.org/officeDocument/2006/relationships/image" Target="../media/image8730.png"/><Relationship Id="rId241" Type="http://schemas.openxmlformats.org/officeDocument/2006/relationships/image" Target="../media/image6970.png"/><Relationship Id="rId479" Type="http://schemas.openxmlformats.org/officeDocument/2006/relationships/customXml" Target="../ink/ink808.xml"/><Relationship Id="rId686" Type="http://schemas.openxmlformats.org/officeDocument/2006/relationships/image" Target="../media/image9150.png"/><Relationship Id="rId36" Type="http://schemas.openxmlformats.org/officeDocument/2006/relationships/image" Target="../media/image5950.png"/><Relationship Id="rId339" Type="http://schemas.openxmlformats.org/officeDocument/2006/relationships/image" Target="../media/image7450.png"/><Relationship Id="rId546" Type="http://schemas.openxmlformats.org/officeDocument/2006/relationships/image" Target="../media/image8460.png"/><Relationship Id="rId101" Type="http://schemas.openxmlformats.org/officeDocument/2006/relationships/customXml" Target="../ink/ink618.xml"/><Relationship Id="rId185" Type="http://schemas.openxmlformats.org/officeDocument/2006/relationships/customXml" Target="../ink/ink660.xml"/><Relationship Id="rId406" Type="http://schemas.openxmlformats.org/officeDocument/2006/relationships/image" Target="../media/image7770.png"/><Relationship Id="rId392" Type="http://schemas.openxmlformats.org/officeDocument/2006/relationships/image" Target="../media/image7700.png"/><Relationship Id="rId613" Type="http://schemas.openxmlformats.org/officeDocument/2006/relationships/customXml" Target="../ink/ink875.xml"/><Relationship Id="rId697" Type="http://schemas.openxmlformats.org/officeDocument/2006/relationships/customXml" Target="../ink/ink917.xml"/><Relationship Id="rId252" Type="http://schemas.openxmlformats.org/officeDocument/2006/relationships/customXml" Target="../ink/ink694.xml"/><Relationship Id="rId47" Type="http://schemas.openxmlformats.org/officeDocument/2006/relationships/customXml" Target="../ink/ink591.xml"/><Relationship Id="rId112" Type="http://schemas.openxmlformats.org/officeDocument/2006/relationships/image" Target="../media/image6330.png"/><Relationship Id="rId557" Type="http://schemas.openxmlformats.org/officeDocument/2006/relationships/customXml" Target="../ink/ink847.xml"/><Relationship Id="rId196" Type="http://schemas.openxmlformats.org/officeDocument/2006/relationships/image" Target="../media/image6750.png"/><Relationship Id="rId417" Type="http://schemas.openxmlformats.org/officeDocument/2006/relationships/customXml" Target="../ink/ink777.xml"/><Relationship Id="rId624" Type="http://schemas.openxmlformats.org/officeDocument/2006/relationships/image" Target="../media/image8840.png"/><Relationship Id="rId263" Type="http://schemas.openxmlformats.org/officeDocument/2006/relationships/image" Target="../media/image7080.png"/><Relationship Id="rId470" Type="http://schemas.openxmlformats.org/officeDocument/2006/relationships/image" Target="../media/image8090.png"/><Relationship Id="rId58" Type="http://schemas.openxmlformats.org/officeDocument/2006/relationships/image" Target="../media/image6060.png"/><Relationship Id="rId123" Type="http://schemas.openxmlformats.org/officeDocument/2006/relationships/customXml" Target="../ink/ink629.xml"/><Relationship Id="rId330" Type="http://schemas.openxmlformats.org/officeDocument/2006/relationships/customXml" Target="../ink/ink733.xml"/><Relationship Id="rId568" Type="http://schemas.openxmlformats.org/officeDocument/2006/relationships/image" Target="../media/image8570.png"/><Relationship Id="rId428" Type="http://schemas.openxmlformats.org/officeDocument/2006/relationships/image" Target="../media/image7880.png"/><Relationship Id="rId635" Type="http://schemas.openxmlformats.org/officeDocument/2006/relationships/customXml" Target="../ink/ink886.xml"/><Relationship Id="rId274" Type="http://schemas.openxmlformats.org/officeDocument/2006/relationships/customXml" Target="../ink/ink705.xml"/><Relationship Id="rId481" Type="http://schemas.openxmlformats.org/officeDocument/2006/relationships/customXml" Target="../ink/ink809.xml"/><Relationship Id="rId69" Type="http://schemas.openxmlformats.org/officeDocument/2006/relationships/customXml" Target="../ink/ink602.xml"/><Relationship Id="rId134" Type="http://schemas.openxmlformats.org/officeDocument/2006/relationships/image" Target="../media/image6440.png"/><Relationship Id="rId579" Type="http://schemas.openxmlformats.org/officeDocument/2006/relationships/customXml" Target="../ink/ink858.xml"/><Relationship Id="rId341" Type="http://schemas.openxmlformats.org/officeDocument/2006/relationships/image" Target="../media/image7460.png"/><Relationship Id="rId439" Type="http://schemas.openxmlformats.org/officeDocument/2006/relationships/customXml" Target="../ink/ink788.xml"/><Relationship Id="rId646" Type="http://schemas.openxmlformats.org/officeDocument/2006/relationships/image" Target="../media/image8950.png"/><Relationship Id="rId201" Type="http://schemas.openxmlformats.org/officeDocument/2006/relationships/image" Target="../media/image6770.png"/><Relationship Id="rId285" Type="http://schemas.openxmlformats.org/officeDocument/2006/relationships/image" Target="../media/image7190.png"/><Relationship Id="rId506" Type="http://schemas.openxmlformats.org/officeDocument/2006/relationships/image" Target="../media/image8270.png"/><Relationship Id="rId492" Type="http://schemas.openxmlformats.org/officeDocument/2006/relationships/image" Target="../media/image8200.png"/><Relationship Id="rId145" Type="http://schemas.openxmlformats.org/officeDocument/2006/relationships/customXml" Target="../ink/ink640.xml"/><Relationship Id="rId352" Type="http://schemas.openxmlformats.org/officeDocument/2006/relationships/customXml" Target="../ink/ink744.xml"/><Relationship Id="rId212" Type="http://schemas.openxmlformats.org/officeDocument/2006/relationships/customXml" Target="../ink/ink674.xml"/><Relationship Id="rId657" Type="http://schemas.openxmlformats.org/officeDocument/2006/relationships/customXml" Target="../ink/ink897.xml"/><Relationship Id="rId296" Type="http://schemas.openxmlformats.org/officeDocument/2006/relationships/customXml" Target="../ink/ink716.xml"/><Relationship Id="rId517" Type="http://schemas.openxmlformats.org/officeDocument/2006/relationships/customXml" Target="../ink/ink827.xml"/><Relationship Id="rId60" Type="http://schemas.openxmlformats.org/officeDocument/2006/relationships/image" Target="../media/image6070.png"/><Relationship Id="rId156" Type="http://schemas.openxmlformats.org/officeDocument/2006/relationships/image" Target="../media/image6550.png"/><Relationship Id="rId363" Type="http://schemas.openxmlformats.org/officeDocument/2006/relationships/customXml" Target="../ink/ink750.xml"/><Relationship Id="rId570" Type="http://schemas.openxmlformats.org/officeDocument/2006/relationships/image" Target="../media/image8580.png"/><Relationship Id="rId223" Type="http://schemas.openxmlformats.org/officeDocument/2006/relationships/image" Target="../media/image6880.png"/><Relationship Id="rId430" Type="http://schemas.openxmlformats.org/officeDocument/2006/relationships/image" Target="../media/image7890.png"/><Relationship Id="rId668" Type="http://schemas.openxmlformats.org/officeDocument/2006/relationships/image" Target="../media/image9060.png"/><Relationship Id="rId18" Type="http://schemas.openxmlformats.org/officeDocument/2006/relationships/image" Target="../media/image5860.png"/><Relationship Id="rId265" Type="http://schemas.openxmlformats.org/officeDocument/2006/relationships/image" Target="../media/image7090.png"/><Relationship Id="rId472" Type="http://schemas.openxmlformats.org/officeDocument/2006/relationships/image" Target="../media/image8100.png"/><Relationship Id="rId528" Type="http://schemas.openxmlformats.org/officeDocument/2006/relationships/image" Target="../media/image8380.png"/><Relationship Id="rId125" Type="http://schemas.openxmlformats.org/officeDocument/2006/relationships/customXml" Target="../ink/ink630.xml"/><Relationship Id="rId167" Type="http://schemas.openxmlformats.org/officeDocument/2006/relationships/customXml" Target="../ink/ink651.xml"/><Relationship Id="rId332" Type="http://schemas.openxmlformats.org/officeDocument/2006/relationships/customXml" Target="../ink/ink734.xml"/><Relationship Id="rId374" Type="http://schemas.openxmlformats.org/officeDocument/2006/relationships/image" Target="../media/image7610.png"/><Relationship Id="rId581" Type="http://schemas.openxmlformats.org/officeDocument/2006/relationships/customXml" Target="../ink/ink859.xml"/><Relationship Id="rId71" Type="http://schemas.openxmlformats.org/officeDocument/2006/relationships/customXml" Target="../ink/ink603.xml"/><Relationship Id="rId234" Type="http://schemas.openxmlformats.org/officeDocument/2006/relationships/customXml" Target="../ink/ink685.xml"/><Relationship Id="rId637" Type="http://schemas.openxmlformats.org/officeDocument/2006/relationships/customXml" Target="../ink/ink887.xml"/><Relationship Id="rId679" Type="http://schemas.openxmlformats.org/officeDocument/2006/relationships/customXml" Target="../ink/ink908.xml"/><Relationship Id="rId2" Type="http://schemas.openxmlformats.org/officeDocument/2006/relationships/notesSlide" Target="../notesSlides/notesSlide3.xml"/><Relationship Id="rId29" Type="http://schemas.openxmlformats.org/officeDocument/2006/relationships/customXml" Target="../ink/ink582.xml"/><Relationship Id="rId276" Type="http://schemas.openxmlformats.org/officeDocument/2006/relationships/customXml" Target="../ink/ink706.xml"/><Relationship Id="rId441" Type="http://schemas.openxmlformats.org/officeDocument/2006/relationships/customXml" Target="../ink/ink789.xml"/><Relationship Id="rId483" Type="http://schemas.openxmlformats.org/officeDocument/2006/relationships/customXml" Target="../ink/ink810.xml"/><Relationship Id="rId539" Type="http://schemas.openxmlformats.org/officeDocument/2006/relationships/customXml" Target="../ink/ink838.xml"/><Relationship Id="rId690" Type="http://schemas.openxmlformats.org/officeDocument/2006/relationships/image" Target="../media/image9170.png"/><Relationship Id="rId40" Type="http://schemas.openxmlformats.org/officeDocument/2006/relationships/image" Target="../media/image5970.png"/><Relationship Id="rId136" Type="http://schemas.openxmlformats.org/officeDocument/2006/relationships/image" Target="../media/image6450.png"/><Relationship Id="rId178" Type="http://schemas.openxmlformats.org/officeDocument/2006/relationships/image" Target="../media/image6660.png"/><Relationship Id="rId301" Type="http://schemas.openxmlformats.org/officeDocument/2006/relationships/image" Target="../media/image7270.png"/><Relationship Id="rId343" Type="http://schemas.openxmlformats.org/officeDocument/2006/relationships/image" Target="../media/image7470.png"/><Relationship Id="rId550" Type="http://schemas.openxmlformats.org/officeDocument/2006/relationships/image" Target="../media/image8480.png"/><Relationship Id="rId82" Type="http://schemas.openxmlformats.org/officeDocument/2006/relationships/image" Target="../media/image6180.png"/><Relationship Id="rId203" Type="http://schemas.openxmlformats.org/officeDocument/2006/relationships/image" Target="../media/image6780.png"/><Relationship Id="rId385" Type="http://schemas.openxmlformats.org/officeDocument/2006/relationships/customXml" Target="../ink/ink761.xml"/><Relationship Id="rId592" Type="http://schemas.openxmlformats.org/officeDocument/2006/relationships/image" Target="../media/image8680.png"/><Relationship Id="rId606" Type="http://schemas.openxmlformats.org/officeDocument/2006/relationships/image" Target="../media/image8750.png"/><Relationship Id="rId648" Type="http://schemas.openxmlformats.org/officeDocument/2006/relationships/image" Target="../media/image8960.png"/><Relationship Id="rId245" Type="http://schemas.openxmlformats.org/officeDocument/2006/relationships/image" Target="../media/image6990.png"/><Relationship Id="rId287" Type="http://schemas.openxmlformats.org/officeDocument/2006/relationships/image" Target="../media/image7200.png"/><Relationship Id="rId410" Type="http://schemas.openxmlformats.org/officeDocument/2006/relationships/image" Target="../media/image7790.png"/><Relationship Id="rId452" Type="http://schemas.openxmlformats.org/officeDocument/2006/relationships/image" Target="../media/image8000.png"/><Relationship Id="rId494" Type="http://schemas.openxmlformats.org/officeDocument/2006/relationships/image" Target="../media/image8210.png"/><Relationship Id="rId508" Type="http://schemas.openxmlformats.org/officeDocument/2006/relationships/image" Target="../media/image8280.png"/><Relationship Id="rId105" Type="http://schemas.openxmlformats.org/officeDocument/2006/relationships/customXml" Target="../ink/ink620.xml"/><Relationship Id="rId147" Type="http://schemas.openxmlformats.org/officeDocument/2006/relationships/customXml" Target="../ink/ink641.xml"/><Relationship Id="rId312" Type="http://schemas.openxmlformats.org/officeDocument/2006/relationships/customXml" Target="../ink/ink724.xml"/><Relationship Id="rId354" Type="http://schemas.openxmlformats.org/officeDocument/2006/relationships/customXml" Target="../ink/ink745.xml"/><Relationship Id="rId51" Type="http://schemas.openxmlformats.org/officeDocument/2006/relationships/customXml" Target="../ink/ink593.xml"/><Relationship Id="rId93" Type="http://schemas.openxmlformats.org/officeDocument/2006/relationships/customXml" Target="../ink/ink614.xml"/><Relationship Id="rId189" Type="http://schemas.openxmlformats.org/officeDocument/2006/relationships/customXml" Target="../ink/ink662.xml"/><Relationship Id="rId396" Type="http://schemas.openxmlformats.org/officeDocument/2006/relationships/image" Target="../media/image7720.png"/><Relationship Id="rId561" Type="http://schemas.openxmlformats.org/officeDocument/2006/relationships/customXml" Target="../ink/ink849.xml"/><Relationship Id="rId617" Type="http://schemas.openxmlformats.org/officeDocument/2006/relationships/customXml" Target="../ink/ink877.xml"/><Relationship Id="rId659" Type="http://schemas.openxmlformats.org/officeDocument/2006/relationships/customXml" Target="../ink/ink898.xml"/><Relationship Id="rId214" Type="http://schemas.openxmlformats.org/officeDocument/2006/relationships/customXml" Target="../ink/ink675.xml"/><Relationship Id="rId256" Type="http://schemas.openxmlformats.org/officeDocument/2006/relationships/customXml" Target="../ink/ink696.xml"/><Relationship Id="rId298" Type="http://schemas.openxmlformats.org/officeDocument/2006/relationships/customXml" Target="../ink/ink717.xml"/><Relationship Id="rId421" Type="http://schemas.openxmlformats.org/officeDocument/2006/relationships/customXml" Target="../ink/ink779.xml"/><Relationship Id="rId463" Type="http://schemas.openxmlformats.org/officeDocument/2006/relationships/customXml" Target="../ink/ink800.xml"/><Relationship Id="rId519" Type="http://schemas.openxmlformats.org/officeDocument/2006/relationships/customXml" Target="../ink/ink828.xml"/><Relationship Id="rId670" Type="http://schemas.openxmlformats.org/officeDocument/2006/relationships/image" Target="../media/image9070.png"/><Relationship Id="rId116" Type="http://schemas.openxmlformats.org/officeDocument/2006/relationships/image" Target="../media/image6350.png"/><Relationship Id="rId158" Type="http://schemas.openxmlformats.org/officeDocument/2006/relationships/image" Target="../media/image6560.png"/><Relationship Id="rId323" Type="http://schemas.openxmlformats.org/officeDocument/2006/relationships/image" Target="../media/image7380.png"/><Relationship Id="rId530" Type="http://schemas.openxmlformats.org/officeDocument/2006/relationships/image" Target="../media/image8390.png"/><Relationship Id="rId20" Type="http://schemas.openxmlformats.org/officeDocument/2006/relationships/image" Target="../media/image5870.png"/><Relationship Id="rId62" Type="http://schemas.openxmlformats.org/officeDocument/2006/relationships/image" Target="../media/image6080.png"/><Relationship Id="rId365" Type="http://schemas.openxmlformats.org/officeDocument/2006/relationships/customXml" Target="../ink/ink751.xml"/><Relationship Id="rId572" Type="http://schemas.openxmlformats.org/officeDocument/2006/relationships/image" Target="../media/image8590.png"/><Relationship Id="rId628" Type="http://schemas.openxmlformats.org/officeDocument/2006/relationships/image" Target="../media/image8860.png"/><Relationship Id="rId225" Type="http://schemas.openxmlformats.org/officeDocument/2006/relationships/image" Target="../media/image6890.png"/><Relationship Id="rId267" Type="http://schemas.openxmlformats.org/officeDocument/2006/relationships/image" Target="../media/image7100.png"/><Relationship Id="rId432" Type="http://schemas.openxmlformats.org/officeDocument/2006/relationships/image" Target="../media/image7900.png"/><Relationship Id="rId474" Type="http://schemas.openxmlformats.org/officeDocument/2006/relationships/image" Target="../media/image8110.png"/><Relationship Id="rId127" Type="http://schemas.openxmlformats.org/officeDocument/2006/relationships/customXml" Target="../ink/ink631.xml"/><Relationship Id="rId681" Type="http://schemas.openxmlformats.org/officeDocument/2006/relationships/customXml" Target="../ink/ink909.xml"/><Relationship Id="rId31" Type="http://schemas.openxmlformats.org/officeDocument/2006/relationships/customXml" Target="../ink/ink583.xml"/><Relationship Id="rId73" Type="http://schemas.openxmlformats.org/officeDocument/2006/relationships/customXml" Target="../ink/ink604.xml"/><Relationship Id="rId169" Type="http://schemas.openxmlformats.org/officeDocument/2006/relationships/customXml" Target="../ink/ink652.xml"/><Relationship Id="rId334" Type="http://schemas.openxmlformats.org/officeDocument/2006/relationships/customXml" Target="../ink/ink735.xml"/><Relationship Id="rId376" Type="http://schemas.openxmlformats.org/officeDocument/2006/relationships/image" Target="../media/image7620.png"/><Relationship Id="rId541" Type="http://schemas.openxmlformats.org/officeDocument/2006/relationships/customXml" Target="../ink/ink839.xml"/><Relationship Id="rId583" Type="http://schemas.openxmlformats.org/officeDocument/2006/relationships/customXml" Target="../ink/ink860.xml"/><Relationship Id="rId639" Type="http://schemas.openxmlformats.org/officeDocument/2006/relationships/customXml" Target="../ink/ink888.xml"/><Relationship Id="rId4" Type="http://schemas.openxmlformats.org/officeDocument/2006/relationships/image" Target="../media/image5790.png"/><Relationship Id="rId180" Type="http://schemas.openxmlformats.org/officeDocument/2006/relationships/image" Target="../media/image6670.png"/><Relationship Id="rId236" Type="http://schemas.openxmlformats.org/officeDocument/2006/relationships/customXml" Target="../ink/ink686.xml"/><Relationship Id="rId278" Type="http://schemas.openxmlformats.org/officeDocument/2006/relationships/customXml" Target="../ink/ink707.xml"/><Relationship Id="rId401" Type="http://schemas.openxmlformats.org/officeDocument/2006/relationships/customXml" Target="../ink/ink769.xml"/><Relationship Id="rId443" Type="http://schemas.openxmlformats.org/officeDocument/2006/relationships/customXml" Target="../ink/ink790.xml"/><Relationship Id="rId650" Type="http://schemas.openxmlformats.org/officeDocument/2006/relationships/image" Target="../media/image8970.png"/><Relationship Id="rId303" Type="http://schemas.openxmlformats.org/officeDocument/2006/relationships/image" Target="../media/image7280.png"/><Relationship Id="rId485" Type="http://schemas.openxmlformats.org/officeDocument/2006/relationships/customXml" Target="../ink/ink811.xml"/><Relationship Id="rId692" Type="http://schemas.openxmlformats.org/officeDocument/2006/relationships/image" Target="../media/image9180.png"/><Relationship Id="rId42" Type="http://schemas.openxmlformats.org/officeDocument/2006/relationships/image" Target="../media/image5980.png"/><Relationship Id="rId84" Type="http://schemas.openxmlformats.org/officeDocument/2006/relationships/image" Target="../media/image6190.png"/><Relationship Id="rId138" Type="http://schemas.openxmlformats.org/officeDocument/2006/relationships/image" Target="../media/image6460.png"/><Relationship Id="rId345" Type="http://schemas.openxmlformats.org/officeDocument/2006/relationships/image" Target="../media/image7480.png"/><Relationship Id="rId387" Type="http://schemas.openxmlformats.org/officeDocument/2006/relationships/customXml" Target="../ink/ink762.xml"/><Relationship Id="rId510" Type="http://schemas.openxmlformats.org/officeDocument/2006/relationships/image" Target="../media/image8290.png"/><Relationship Id="rId552" Type="http://schemas.openxmlformats.org/officeDocument/2006/relationships/image" Target="../media/image8490.png"/><Relationship Id="rId594" Type="http://schemas.openxmlformats.org/officeDocument/2006/relationships/image" Target="../media/image8690.png"/><Relationship Id="rId608" Type="http://schemas.openxmlformats.org/officeDocument/2006/relationships/image" Target="../media/image8760.png"/><Relationship Id="rId191" Type="http://schemas.openxmlformats.org/officeDocument/2006/relationships/customXml" Target="../ink/ink663.xml"/><Relationship Id="rId205" Type="http://schemas.openxmlformats.org/officeDocument/2006/relationships/image" Target="../media/image6790.png"/><Relationship Id="rId247" Type="http://schemas.openxmlformats.org/officeDocument/2006/relationships/image" Target="../media/image7000.png"/><Relationship Id="rId412" Type="http://schemas.openxmlformats.org/officeDocument/2006/relationships/image" Target="../media/image7800.png"/><Relationship Id="rId107" Type="http://schemas.openxmlformats.org/officeDocument/2006/relationships/customXml" Target="../ink/ink621.xml"/><Relationship Id="rId289" Type="http://schemas.openxmlformats.org/officeDocument/2006/relationships/image" Target="../media/image7210.png"/><Relationship Id="rId454" Type="http://schemas.openxmlformats.org/officeDocument/2006/relationships/image" Target="../media/image8011.png"/><Relationship Id="rId496" Type="http://schemas.openxmlformats.org/officeDocument/2006/relationships/image" Target="../media/image8220.png"/><Relationship Id="rId661" Type="http://schemas.openxmlformats.org/officeDocument/2006/relationships/customXml" Target="../ink/ink899.xml"/><Relationship Id="rId11" Type="http://schemas.openxmlformats.org/officeDocument/2006/relationships/customXml" Target="../ink/ink573.xml"/><Relationship Id="rId53" Type="http://schemas.openxmlformats.org/officeDocument/2006/relationships/customXml" Target="../ink/ink594.xml"/><Relationship Id="rId149" Type="http://schemas.openxmlformats.org/officeDocument/2006/relationships/customXml" Target="../ink/ink642.xml"/><Relationship Id="rId314" Type="http://schemas.openxmlformats.org/officeDocument/2006/relationships/customXml" Target="../ink/ink725.xml"/><Relationship Id="rId356" Type="http://schemas.openxmlformats.org/officeDocument/2006/relationships/image" Target="../media/image7520.png"/><Relationship Id="rId398" Type="http://schemas.openxmlformats.org/officeDocument/2006/relationships/image" Target="../media/image7730.png"/><Relationship Id="rId521" Type="http://schemas.openxmlformats.org/officeDocument/2006/relationships/customXml" Target="../ink/ink829.xml"/><Relationship Id="rId563" Type="http://schemas.openxmlformats.org/officeDocument/2006/relationships/customXml" Target="../ink/ink850.xml"/><Relationship Id="rId619" Type="http://schemas.openxmlformats.org/officeDocument/2006/relationships/customXml" Target="../ink/ink878.xml"/><Relationship Id="rId95" Type="http://schemas.openxmlformats.org/officeDocument/2006/relationships/customXml" Target="../ink/ink615.xml"/><Relationship Id="rId160" Type="http://schemas.openxmlformats.org/officeDocument/2006/relationships/image" Target="../media/image6570.png"/><Relationship Id="rId216" Type="http://schemas.openxmlformats.org/officeDocument/2006/relationships/customXml" Target="../ink/ink676.xml"/><Relationship Id="rId423" Type="http://schemas.openxmlformats.org/officeDocument/2006/relationships/customXml" Target="../ink/ink780.xml"/><Relationship Id="rId258" Type="http://schemas.openxmlformats.org/officeDocument/2006/relationships/customXml" Target="../ink/ink697.xml"/><Relationship Id="rId465" Type="http://schemas.openxmlformats.org/officeDocument/2006/relationships/customXml" Target="../ink/ink801.xml"/><Relationship Id="rId630" Type="http://schemas.openxmlformats.org/officeDocument/2006/relationships/image" Target="../media/image8870.png"/><Relationship Id="rId672" Type="http://schemas.openxmlformats.org/officeDocument/2006/relationships/image" Target="../media/image9080.png"/><Relationship Id="rId22" Type="http://schemas.openxmlformats.org/officeDocument/2006/relationships/image" Target="../media/image5880.png"/><Relationship Id="rId64" Type="http://schemas.openxmlformats.org/officeDocument/2006/relationships/image" Target="../media/image6090.png"/><Relationship Id="rId118" Type="http://schemas.openxmlformats.org/officeDocument/2006/relationships/image" Target="../media/image6360.png"/><Relationship Id="rId325" Type="http://schemas.openxmlformats.org/officeDocument/2006/relationships/image" Target="../media/image7390.png"/><Relationship Id="rId367" Type="http://schemas.openxmlformats.org/officeDocument/2006/relationships/customXml" Target="../ink/ink752.xml"/><Relationship Id="rId532" Type="http://schemas.openxmlformats.org/officeDocument/2006/relationships/image" Target="../media/image8400.png"/><Relationship Id="rId574" Type="http://schemas.openxmlformats.org/officeDocument/2006/relationships/image" Target="../media/image8600.png"/><Relationship Id="rId171" Type="http://schemas.openxmlformats.org/officeDocument/2006/relationships/customXml" Target="../ink/ink653.xml"/><Relationship Id="rId227" Type="http://schemas.openxmlformats.org/officeDocument/2006/relationships/image" Target="../media/image6900.png"/><Relationship Id="rId269" Type="http://schemas.openxmlformats.org/officeDocument/2006/relationships/image" Target="../media/image7110.png"/><Relationship Id="rId434" Type="http://schemas.openxmlformats.org/officeDocument/2006/relationships/image" Target="../media/image7910.png"/><Relationship Id="rId476" Type="http://schemas.openxmlformats.org/officeDocument/2006/relationships/image" Target="../media/image8120.png"/><Relationship Id="rId641" Type="http://schemas.openxmlformats.org/officeDocument/2006/relationships/customXml" Target="../ink/ink889.xml"/><Relationship Id="rId683" Type="http://schemas.openxmlformats.org/officeDocument/2006/relationships/customXml" Target="../ink/ink910.xml"/><Relationship Id="rId33" Type="http://schemas.openxmlformats.org/officeDocument/2006/relationships/customXml" Target="../ink/ink584.xml"/><Relationship Id="rId129" Type="http://schemas.openxmlformats.org/officeDocument/2006/relationships/customXml" Target="../ink/ink632.xml"/><Relationship Id="rId280" Type="http://schemas.openxmlformats.org/officeDocument/2006/relationships/customXml" Target="../ink/ink708.xml"/><Relationship Id="rId336" Type="http://schemas.openxmlformats.org/officeDocument/2006/relationships/customXml" Target="../ink/ink736.xml"/><Relationship Id="rId501" Type="http://schemas.openxmlformats.org/officeDocument/2006/relationships/customXml" Target="../ink/ink819.xml"/><Relationship Id="rId543" Type="http://schemas.openxmlformats.org/officeDocument/2006/relationships/customXml" Target="../ink/ink840.xml"/><Relationship Id="rId75" Type="http://schemas.openxmlformats.org/officeDocument/2006/relationships/customXml" Target="../ink/ink605.xml"/><Relationship Id="rId140" Type="http://schemas.openxmlformats.org/officeDocument/2006/relationships/image" Target="../media/image6470.png"/><Relationship Id="rId182" Type="http://schemas.openxmlformats.org/officeDocument/2006/relationships/image" Target="../media/image6680.png"/><Relationship Id="rId378" Type="http://schemas.openxmlformats.org/officeDocument/2006/relationships/image" Target="../media/image7630.png"/><Relationship Id="rId403" Type="http://schemas.openxmlformats.org/officeDocument/2006/relationships/customXml" Target="../ink/ink770.xml"/><Relationship Id="rId585" Type="http://schemas.openxmlformats.org/officeDocument/2006/relationships/customXml" Target="../ink/ink861.xml"/><Relationship Id="rId6" Type="http://schemas.openxmlformats.org/officeDocument/2006/relationships/image" Target="../media/image5800.png"/><Relationship Id="rId238" Type="http://schemas.openxmlformats.org/officeDocument/2006/relationships/customXml" Target="../ink/ink687.xml"/><Relationship Id="rId445" Type="http://schemas.openxmlformats.org/officeDocument/2006/relationships/customXml" Target="../ink/ink791.xml"/><Relationship Id="rId487" Type="http://schemas.openxmlformats.org/officeDocument/2006/relationships/customXml" Target="../ink/ink812.xml"/><Relationship Id="rId610" Type="http://schemas.openxmlformats.org/officeDocument/2006/relationships/image" Target="../media/image8770.png"/><Relationship Id="rId652" Type="http://schemas.openxmlformats.org/officeDocument/2006/relationships/image" Target="../media/image8980.png"/><Relationship Id="rId694" Type="http://schemas.openxmlformats.org/officeDocument/2006/relationships/image" Target="../media/image9190.png"/><Relationship Id="rId291" Type="http://schemas.openxmlformats.org/officeDocument/2006/relationships/image" Target="../media/image7220.png"/><Relationship Id="rId305" Type="http://schemas.openxmlformats.org/officeDocument/2006/relationships/image" Target="../media/image7290.png"/><Relationship Id="rId347" Type="http://schemas.openxmlformats.org/officeDocument/2006/relationships/image" Target="../media/image7490.png"/><Relationship Id="rId512" Type="http://schemas.openxmlformats.org/officeDocument/2006/relationships/image" Target="../media/image8300.png"/><Relationship Id="rId44" Type="http://schemas.openxmlformats.org/officeDocument/2006/relationships/image" Target="../media/image5990.png"/><Relationship Id="rId86" Type="http://schemas.openxmlformats.org/officeDocument/2006/relationships/image" Target="../media/image6200.png"/><Relationship Id="rId151" Type="http://schemas.openxmlformats.org/officeDocument/2006/relationships/customXml" Target="../ink/ink643.xml"/><Relationship Id="rId389" Type="http://schemas.openxmlformats.org/officeDocument/2006/relationships/customXml" Target="../ink/ink763.xml"/><Relationship Id="rId554" Type="http://schemas.openxmlformats.org/officeDocument/2006/relationships/image" Target="../media/image8500.png"/><Relationship Id="rId596" Type="http://schemas.openxmlformats.org/officeDocument/2006/relationships/image" Target="../media/image8700.png"/><Relationship Id="rId193" Type="http://schemas.openxmlformats.org/officeDocument/2006/relationships/customXml" Target="../ink/ink664.xml"/><Relationship Id="rId207" Type="http://schemas.openxmlformats.org/officeDocument/2006/relationships/image" Target="../media/image6800.png"/><Relationship Id="rId249" Type="http://schemas.openxmlformats.org/officeDocument/2006/relationships/image" Target="../media/image7011.png"/><Relationship Id="rId414" Type="http://schemas.openxmlformats.org/officeDocument/2006/relationships/image" Target="../media/image7810.png"/><Relationship Id="rId456" Type="http://schemas.openxmlformats.org/officeDocument/2006/relationships/image" Target="../media/image8020.png"/><Relationship Id="rId498" Type="http://schemas.openxmlformats.org/officeDocument/2006/relationships/image" Target="../media/image8230.png"/><Relationship Id="rId621" Type="http://schemas.openxmlformats.org/officeDocument/2006/relationships/customXml" Target="../ink/ink879.xml"/><Relationship Id="rId663" Type="http://schemas.openxmlformats.org/officeDocument/2006/relationships/customXml" Target="../ink/ink900.xml"/><Relationship Id="rId13" Type="http://schemas.openxmlformats.org/officeDocument/2006/relationships/customXml" Target="../ink/ink574.xml"/><Relationship Id="rId109" Type="http://schemas.openxmlformats.org/officeDocument/2006/relationships/customXml" Target="../ink/ink622.xml"/><Relationship Id="rId260" Type="http://schemas.openxmlformats.org/officeDocument/2006/relationships/customXml" Target="../ink/ink698.xml"/><Relationship Id="rId316" Type="http://schemas.openxmlformats.org/officeDocument/2006/relationships/customXml" Target="../ink/ink726.xml"/><Relationship Id="rId523" Type="http://schemas.openxmlformats.org/officeDocument/2006/relationships/customXml" Target="../ink/ink830.xml"/><Relationship Id="rId55" Type="http://schemas.openxmlformats.org/officeDocument/2006/relationships/customXml" Target="../ink/ink595.xml"/><Relationship Id="rId97" Type="http://schemas.openxmlformats.org/officeDocument/2006/relationships/customXml" Target="../ink/ink616.xml"/><Relationship Id="rId120" Type="http://schemas.openxmlformats.org/officeDocument/2006/relationships/image" Target="../media/image6370.png"/><Relationship Id="rId358" Type="http://schemas.openxmlformats.org/officeDocument/2006/relationships/image" Target="../media/image7530.png"/><Relationship Id="rId565" Type="http://schemas.openxmlformats.org/officeDocument/2006/relationships/customXml" Target="../ink/ink851.xml"/><Relationship Id="rId162" Type="http://schemas.openxmlformats.org/officeDocument/2006/relationships/image" Target="../media/image6580.png"/><Relationship Id="rId218" Type="http://schemas.openxmlformats.org/officeDocument/2006/relationships/customXml" Target="../ink/ink677.xml"/><Relationship Id="rId425" Type="http://schemas.openxmlformats.org/officeDocument/2006/relationships/customXml" Target="../ink/ink781.xml"/><Relationship Id="rId467" Type="http://schemas.openxmlformats.org/officeDocument/2006/relationships/customXml" Target="../ink/ink802.xml"/><Relationship Id="rId632" Type="http://schemas.openxmlformats.org/officeDocument/2006/relationships/image" Target="../media/image8880.png"/><Relationship Id="rId271" Type="http://schemas.openxmlformats.org/officeDocument/2006/relationships/image" Target="../media/image7120.png"/><Relationship Id="rId674" Type="http://schemas.openxmlformats.org/officeDocument/2006/relationships/image" Target="../media/image9090.png"/><Relationship Id="rId24" Type="http://schemas.openxmlformats.org/officeDocument/2006/relationships/image" Target="../media/image5890.png"/><Relationship Id="rId66" Type="http://schemas.openxmlformats.org/officeDocument/2006/relationships/image" Target="../media/image6100.png"/><Relationship Id="rId131" Type="http://schemas.openxmlformats.org/officeDocument/2006/relationships/customXml" Target="../ink/ink633.xml"/><Relationship Id="rId327" Type="http://schemas.openxmlformats.org/officeDocument/2006/relationships/image" Target="../media/image7400.png"/><Relationship Id="rId369" Type="http://schemas.openxmlformats.org/officeDocument/2006/relationships/customXml" Target="../ink/ink753.xml"/><Relationship Id="rId534" Type="http://schemas.openxmlformats.org/officeDocument/2006/relationships/image" Target="../media/image161.png"/><Relationship Id="rId576" Type="http://schemas.openxmlformats.org/officeDocument/2006/relationships/image" Target="../media/image520.png"/><Relationship Id="rId173" Type="http://schemas.openxmlformats.org/officeDocument/2006/relationships/customXml" Target="../ink/ink654.xml"/><Relationship Id="rId229" Type="http://schemas.openxmlformats.org/officeDocument/2006/relationships/image" Target="../media/image6910.png"/><Relationship Id="rId380" Type="http://schemas.openxmlformats.org/officeDocument/2006/relationships/image" Target="../media/image7640.png"/><Relationship Id="rId436" Type="http://schemas.openxmlformats.org/officeDocument/2006/relationships/image" Target="../media/image7920.png"/><Relationship Id="rId601" Type="http://schemas.openxmlformats.org/officeDocument/2006/relationships/customXml" Target="../ink/ink869.xml"/><Relationship Id="rId643" Type="http://schemas.openxmlformats.org/officeDocument/2006/relationships/customXml" Target="../ink/ink890.xml"/><Relationship Id="rId240" Type="http://schemas.openxmlformats.org/officeDocument/2006/relationships/customXml" Target="../ink/ink688.xml"/><Relationship Id="rId478" Type="http://schemas.openxmlformats.org/officeDocument/2006/relationships/image" Target="../media/image8130.png"/><Relationship Id="rId685" Type="http://schemas.openxmlformats.org/officeDocument/2006/relationships/customXml" Target="../ink/ink911.xml"/><Relationship Id="rId35" Type="http://schemas.openxmlformats.org/officeDocument/2006/relationships/customXml" Target="../ink/ink585.xml"/><Relationship Id="rId77" Type="http://schemas.openxmlformats.org/officeDocument/2006/relationships/customXml" Target="../ink/ink606.xml"/><Relationship Id="rId100" Type="http://schemas.openxmlformats.org/officeDocument/2006/relationships/image" Target="../media/image6270.png"/><Relationship Id="rId282" Type="http://schemas.openxmlformats.org/officeDocument/2006/relationships/customXml" Target="../ink/ink709.xml"/><Relationship Id="rId338" Type="http://schemas.openxmlformats.org/officeDocument/2006/relationships/customXml" Target="../ink/ink737.xml"/><Relationship Id="rId503" Type="http://schemas.openxmlformats.org/officeDocument/2006/relationships/customXml" Target="../ink/ink820.xml"/><Relationship Id="rId545" Type="http://schemas.openxmlformats.org/officeDocument/2006/relationships/customXml" Target="../ink/ink841.xml"/><Relationship Id="rId587" Type="http://schemas.openxmlformats.org/officeDocument/2006/relationships/customXml" Target="../ink/ink862.xml"/><Relationship Id="rId8" Type="http://schemas.openxmlformats.org/officeDocument/2006/relationships/image" Target="../media/image5810.png"/><Relationship Id="rId142" Type="http://schemas.openxmlformats.org/officeDocument/2006/relationships/image" Target="../media/image6480.png"/><Relationship Id="rId184" Type="http://schemas.openxmlformats.org/officeDocument/2006/relationships/image" Target="../media/image6690.png"/><Relationship Id="rId391" Type="http://schemas.openxmlformats.org/officeDocument/2006/relationships/customXml" Target="../ink/ink764.xml"/><Relationship Id="rId405" Type="http://schemas.openxmlformats.org/officeDocument/2006/relationships/customXml" Target="../ink/ink771.xml"/><Relationship Id="rId447" Type="http://schemas.openxmlformats.org/officeDocument/2006/relationships/customXml" Target="../ink/ink792.xml"/><Relationship Id="rId612" Type="http://schemas.openxmlformats.org/officeDocument/2006/relationships/image" Target="../media/image8780.png"/><Relationship Id="rId251" Type="http://schemas.openxmlformats.org/officeDocument/2006/relationships/image" Target="../media/image7020.png"/><Relationship Id="rId489" Type="http://schemas.openxmlformats.org/officeDocument/2006/relationships/customXml" Target="../ink/ink813.xml"/><Relationship Id="rId654" Type="http://schemas.openxmlformats.org/officeDocument/2006/relationships/image" Target="../media/image8990.png"/><Relationship Id="rId696" Type="http://schemas.openxmlformats.org/officeDocument/2006/relationships/image" Target="../media/image9200.png"/><Relationship Id="rId46" Type="http://schemas.openxmlformats.org/officeDocument/2006/relationships/image" Target="../media/image6000.png"/><Relationship Id="rId293" Type="http://schemas.openxmlformats.org/officeDocument/2006/relationships/image" Target="../media/image7230.png"/><Relationship Id="rId307" Type="http://schemas.openxmlformats.org/officeDocument/2006/relationships/image" Target="../media/image7300.png"/><Relationship Id="rId349" Type="http://schemas.openxmlformats.org/officeDocument/2006/relationships/image" Target="../media/image7500.png"/><Relationship Id="rId514" Type="http://schemas.openxmlformats.org/officeDocument/2006/relationships/image" Target="../media/image8310.png"/><Relationship Id="rId556" Type="http://schemas.openxmlformats.org/officeDocument/2006/relationships/image" Target="../media/image8510.png"/><Relationship Id="rId88" Type="http://schemas.openxmlformats.org/officeDocument/2006/relationships/image" Target="../media/image6210.png"/><Relationship Id="rId111" Type="http://schemas.openxmlformats.org/officeDocument/2006/relationships/customXml" Target="../ink/ink623.xml"/><Relationship Id="rId153" Type="http://schemas.openxmlformats.org/officeDocument/2006/relationships/customXml" Target="../ink/ink644.xml"/><Relationship Id="rId195" Type="http://schemas.openxmlformats.org/officeDocument/2006/relationships/customXml" Target="../ink/ink665.xml"/><Relationship Id="rId209" Type="http://schemas.openxmlformats.org/officeDocument/2006/relationships/image" Target="../media/image6810.png"/><Relationship Id="rId360" Type="http://schemas.openxmlformats.org/officeDocument/2006/relationships/image" Target="../media/image7540.png"/><Relationship Id="rId416" Type="http://schemas.openxmlformats.org/officeDocument/2006/relationships/image" Target="../media/image7820.png"/><Relationship Id="rId598" Type="http://schemas.openxmlformats.org/officeDocument/2006/relationships/image" Target="../media/image8710.png"/><Relationship Id="rId220" Type="http://schemas.openxmlformats.org/officeDocument/2006/relationships/customXml" Target="../ink/ink678.xml"/><Relationship Id="rId458" Type="http://schemas.openxmlformats.org/officeDocument/2006/relationships/image" Target="../media/image8030.png"/><Relationship Id="rId623" Type="http://schemas.openxmlformats.org/officeDocument/2006/relationships/customXml" Target="../ink/ink880.xml"/><Relationship Id="rId665" Type="http://schemas.openxmlformats.org/officeDocument/2006/relationships/customXml" Target="../ink/ink901.xml"/><Relationship Id="rId15" Type="http://schemas.openxmlformats.org/officeDocument/2006/relationships/customXml" Target="../ink/ink575.xml"/><Relationship Id="rId57" Type="http://schemas.openxmlformats.org/officeDocument/2006/relationships/customXml" Target="../ink/ink596.xml"/><Relationship Id="rId262" Type="http://schemas.openxmlformats.org/officeDocument/2006/relationships/customXml" Target="../ink/ink699.xml"/><Relationship Id="rId318" Type="http://schemas.openxmlformats.org/officeDocument/2006/relationships/customXml" Target="../ink/ink727.xml"/><Relationship Id="rId525" Type="http://schemas.openxmlformats.org/officeDocument/2006/relationships/customXml" Target="../ink/ink831.xml"/><Relationship Id="rId567" Type="http://schemas.openxmlformats.org/officeDocument/2006/relationships/customXml" Target="../ink/ink852.xml"/><Relationship Id="rId99" Type="http://schemas.openxmlformats.org/officeDocument/2006/relationships/customXml" Target="../ink/ink617.xml"/><Relationship Id="rId122" Type="http://schemas.openxmlformats.org/officeDocument/2006/relationships/image" Target="../media/image6380.png"/><Relationship Id="rId164" Type="http://schemas.openxmlformats.org/officeDocument/2006/relationships/image" Target="../media/image6590.png"/><Relationship Id="rId371" Type="http://schemas.openxmlformats.org/officeDocument/2006/relationships/customXml" Target="../ink/ink754.xml"/><Relationship Id="rId427" Type="http://schemas.openxmlformats.org/officeDocument/2006/relationships/customXml" Target="../ink/ink782.xml"/><Relationship Id="rId469" Type="http://schemas.openxmlformats.org/officeDocument/2006/relationships/customXml" Target="../ink/ink803.xml"/><Relationship Id="rId634" Type="http://schemas.openxmlformats.org/officeDocument/2006/relationships/image" Target="../media/image8890.png"/><Relationship Id="rId676" Type="http://schemas.openxmlformats.org/officeDocument/2006/relationships/image" Target="../media/image9100.png"/><Relationship Id="rId26" Type="http://schemas.openxmlformats.org/officeDocument/2006/relationships/image" Target="../media/image5900.png"/><Relationship Id="rId231" Type="http://schemas.openxmlformats.org/officeDocument/2006/relationships/image" Target="../media/image6920.png"/><Relationship Id="rId273" Type="http://schemas.openxmlformats.org/officeDocument/2006/relationships/image" Target="../media/image7130.png"/><Relationship Id="rId329" Type="http://schemas.openxmlformats.org/officeDocument/2006/relationships/image" Target="../media/image7410.png"/><Relationship Id="rId480" Type="http://schemas.openxmlformats.org/officeDocument/2006/relationships/image" Target="../media/image8140.png"/><Relationship Id="rId536" Type="http://schemas.openxmlformats.org/officeDocument/2006/relationships/image" Target="../media/image8410.png"/><Relationship Id="rId68" Type="http://schemas.openxmlformats.org/officeDocument/2006/relationships/image" Target="../media/image6110.png"/><Relationship Id="rId133" Type="http://schemas.openxmlformats.org/officeDocument/2006/relationships/customXml" Target="../ink/ink634.xml"/><Relationship Id="rId175" Type="http://schemas.openxmlformats.org/officeDocument/2006/relationships/customXml" Target="../ink/ink655.xml"/><Relationship Id="rId340" Type="http://schemas.openxmlformats.org/officeDocument/2006/relationships/customXml" Target="../ink/ink738.xml"/><Relationship Id="rId578" Type="http://schemas.openxmlformats.org/officeDocument/2006/relationships/image" Target="../media/image8610.png"/><Relationship Id="rId200" Type="http://schemas.openxmlformats.org/officeDocument/2006/relationships/customXml" Target="../ink/ink668.xml"/><Relationship Id="rId382" Type="http://schemas.openxmlformats.org/officeDocument/2006/relationships/image" Target="../media/image7650.png"/><Relationship Id="rId438" Type="http://schemas.openxmlformats.org/officeDocument/2006/relationships/image" Target="../media/image7930.png"/><Relationship Id="rId603" Type="http://schemas.openxmlformats.org/officeDocument/2006/relationships/customXml" Target="../ink/ink870.xml"/><Relationship Id="rId645" Type="http://schemas.openxmlformats.org/officeDocument/2006/relationships/customXml" Target="../ink/ink891.xml"/><Relationship Id="rId687" Type="http://schemas.openxmlformats.org/officeDocument/2006/relationships/customXml" Target="../ink/ink912.xml"/><Relationship Id="rId242" Type="http://schemas.openxmlformats.org/officeDocument/2006/relationships/customXml" Target="../ink/ink689.xml"/><Relationship Id="rId284" Type="http://schemas.openxmlformats.org/officeDocument/2006/relationships/customXml" Target="../ink/ink710.xml"/><Relationship Id="rId491" Type="http://schemas.openxmlformats.org/officeDocument/2006/relationships/customXml" Target="../ink/ink814.xml"/><Relationship Id="rId505" Type="http://schemas.openxmlformats.org/officeDocument/2006/relationships/customXml" Target="../ink/ink821.xml"/><Relationship Id="rId37" Type="http://schemas.openxmlformats.org/officeDocument/2006/relationships/customXml" Target="../ink/ink586.xml"/><Relationship Id="rId79" Type="http://schemas.openxmlformats.org/officeDocument/2006/relationships/customXml" Target="../ink/ink607.xml"/><Relationship Id="rId102" Type="http://schemas.openxmlformats.org/officeDocument/2006/relationships/image" Target="../media/image6280.png"/><Relationship Id="rId144" Type="http://schemas.openxmlformats.org/officeDocument/2006/relationships/image" Target="../media/image6490.png"/><Relationship Id="rId547" Type="http://schemas.openxmlformats.org/officeDocument/2006/relationships/customXml" Target="../ink/ink842.xml"/><Relationship Id="rId589" Type="http://schemas.openxmlformats.org/officeDocument/2006/relationships/customXml" Target="../ink/ink863.xml"/><Relationship Id="rId90" Type="http://schemas.openxmlformats.org/officeDocument/2006/relationships/image" Target="../media/image6220.png"/><Relationship Id="rId186" Type="http://schemas.openxmlformats.org/officeDocument/2006/relationships/image" Target="../media/image6700.png"/><Relationship Id="rId351" Type="http://schemas.openxmlformats.org/officeDocument/2006/relationships/image" Target="../media/image7510.png"/><Relationship Id="rId393" Type="http://schemas.openxmlformats.org/officeDocument/2006/relationships/customXml" Target="../ink/ink765.xml"/><Relationship Id="rId407" Type="http://schemas.openxmlformats.org/officeDocument/2006/relationships/customXml" Target="../ink/ink772.xml"/><Relationship Id="rId449" Type="http://schemas.openxmlformats.org/officeDocument/2006/relationships/customXml" Target="../ink/ink793.xml"/><Relationship Id="rId614" Type="http://schemas.openxmlformats.org/officeDocument/2006/relationships/image" Target="../media/image8790.png"/><Relationship Id="rId656" Type="http://schemas.openxmlformats.org/officeDocument/2006/relationships/image" Target="../media/image9000.png"/><Relationship Id="rId211" Type="http://schemas.openxmlformats.org/officeDocument/2006/relationships/image" Target="../media/image6820.png"/><Relationship Id="rId253" Type="http://schemas.openxmlformats.org/officeDocument/2006/relationships/image" Target="../media/image7030.png"/><Relationship Id="rId295" Type="http://schemas.openxmlformats.org/officeDocument/2006/relationships/image" Target="../media/image7240.png"/><Relationship Id="rId309" Type="http://schemas.openxmlformats.org/officeDocument/2006/relationships/image" Target="../media/image7310.png"/><Relationship Id="rId460" Type="http://schemas.openxmlformats.org/officeDocument/2006/relationships/image" Target="../media/image8040.png"/><Relationship Id="rId516" Type="http://schemas.openxmlformats.org/officeDocument/2006/relationships/image" Target="../media/image8320.png"/><Relationship Id="rId698" Type="http://schemas.openxmlformats.org/officeDocument/2006/relationships/image" Target="../media/image9210.png"/><Relationship Id="rId48" Type="http://schemas.openxmlformats.org/officeDocument/2006/relationships/image" Target="../media/image6011.png"/><Relationship Id="rId113" Type="http://schemas.openxmlformats.org/officeDocument/2006/relationships/customXml" Target="../ink/ink624.xml"/><Relationship Id="rId320" Type="http://schemas.openxmlformats.org/officeDocument/2006/relationships/customXml" Target="../ink/ink728.xml"/><Relationship Id="rId558" Type="http://schemas.openxmlformats.org/officeDocument/2006/relationships/image" Target="../media/image8520.png"/><Relationship Id="rId155" Type="http://schemas.openxmlformats.org/officeDocument/2006/relationships/customXml" Target="../ink/ink645.xml"/><Relationship Id="rId197" Type="http://schemas.openxmlformats.org/officeDocument/2006/relationships/customXml" Target="../ink/ink666.xml"/><Relationship Id="rId362" Type="http://schemas.openxmlformats.org/officeDocument/2006/relationships/image" Target="../media/image7550.png"/><Relationship Id="rId418" Type="http://schemas.openxmlformats.org/officeDocument/2006/relationships/image" Target="../media/image7830.png"/><Relationship Id="rId625" Type="http://schemas.openxmlformats.org/officeDocument/2006/relationships/customXml" Target="../ink/ink881.xml"/><Relationship Id="rId222" Type="http://schemas.openxmlformats.org/officeDocument/2006/relationships/customXml" Target="../ink/ink679.xml"/><Relationship Id="rId264" Type="http://schemas.openxmlformats.org/officeDocument/2006/relationships/customXml" Target="../ink/ink700.xml"/><Relationship Id="rId471" Type="http://schemas.openxmlformats.org/officeDocument/2006/relationships/customXml" Target="../ink/ink804.xml"/><Relationship Id="rId667" Type="http://schemas.openxmlformats.org/officeDocument/2006/relationships/customXml" Target="../ink/ink902.xml"/><Relationship Id="rId17" Type="http://schemas.openxmlformats.org/officeDocument/2006/relationships/customXml" Target="../ink/ink576.xml"/><Relationship Id="rId59" Type="http://schemas.openxmlformats.org/officeDocument/2006/relationships/customXml" Target="../ink/ink597.xml"/><Relationship Id="rId124" Type="http://schemas.openxmlformats.org/officeDocument/2006/relationships/image" Target="../media/image6390.png"/><Relationship Id="rId527" Type="http://schemas.openxmlformats.org/officeDocument/2006/relationships/customXml" Target="../ink/ink832.xml"/><Relationship Id="rId569" Type="http://schemas.openxmlformats.org/officeDocument/2006/relationships/customXml" Target="../ink/ink853.xml"/><Relationship Id="rId70" Type="http://schemas.openxmlformats.org/officeDocument/2006/relationships/image" Target="../media/image6120.png"/><Relationship Id="rId166" Type="http://schemas.openxmlformats.org/officeDocument/2006/relationships/image" Target="../media/image6600.png"/><Relationship Id="rId331" Type="http://schemas.openxmlformats.org/officeDocument/2006/relationships/image" Target="../media/image464.png"/><Relationship Id="rId373" Type="http://schemas.openxmlformats.org/officeDocument/2006/relationships/customXml" Target="../ink/ink755.xml"/><Relationship Id="rId429" Type="http://schemas.openxmlformats.org/officeDocument/2006/relationships/customXml" Target="../ink/ink783.xml"/><Relationship Id="rId580" Type="http://schemas.openxmlformats.org/officeDocument/2006/relationships/image" Target="../media/image8620.png"/><Relationship Id="rId636" Type="http://schemas.openxmlformats.org/officeDocument/2006/relationships/image" Target="../media/image8900.png"/><Relationship Id="rId1" Type="http://schemas.openxmlformats.org/officeDocument/2006/relationships/slideLayout" Target="../slideLayouts/slideLayout2.xml"/><Relationship Id="rId233" Type="http://schemas.openxmlformats.org/officeDocument/2006/relationships/image" Target="../media/image6930.png"/><Relationship Id="rId440" Type="http://schemas.openxmlformats.org/officeDocument/2006/relationships/image" Target="../media/image7940.png"/><Relationship Id="rId678" Type="http://schemas.openxmlformats.org/officeDocument/2006/relationships/image" Target="../media/image9110.png"/><Relationship Id="rId28" Type="http://schemas.openxmlformats.org/officeDocument/2006/relationships/image" Target="../media/image5910.png"/><Relationship Id="rId275" Type="http://schemas.openxmlformats.org/officeDocument/2006/relationships/image" Target="../media/image7140.png"/><Relationship Id="rId300" Type="http://schemas.openxmlformats.org/officeDocument/2006/relationships/customXml" Target="../ink/ink718.xml"/><Relationship Id="rId482" Type="http://schemas.openxmlformats.org/officeDocument/2006/relationships/image" Target="../media/image8150.png"/><Relationship Id="rId538" Type="http://schemas.openxmlformats.org/officeDocument/2006/relationships/image" Target="../media/image8420.png"/><Relationship Id="rId81" Type="http://schemas.openxmlformats.org/officeDocument/2006/relationships/customXml" Target="../ink/ink608.xml"/><Relationship Id="rId135" Type="http://schemas.openxmlformats.org/officeDocument/2006/relationships/customXml" Target="../ink/ink635.xml"/><Relationship Id="rId177" Type="http://schemas.openxmlformats.org/officeDocument/2006/relationships/customXml" Target="../ink/ink656.xml"/><Relationship Id="rId342" Type="http://schemas.openxmlformats.org/officeDocument/2006/relationships/customXml" Target="../ink/ink739.xml"/><Relationship Id="rId384" Type="http://schemas.openxmlformats.org/officeDocument/2006/relationships/image" Target="../media/image7660.png"/><Relationship Id="rId591" Type="http://schemas.openxmlformats.org/officeDocument/2006/relationships/customXml" Target="../ink/ink864.xml"/><Relationship Id="rId605" Type="http://schemas.openxmlformats.org/officeDocument/2006/relationships/customXml" Target="../ink/ink871.xml"/><Relationship Id="rId202" Type="http://schemas.openxmlformats.org/officeDocument/2006/relationships/customXml" Target="../ink/ink669.xml"/><Relationship Id="rId244" Type="http://schemas.openxmlformats.org/officeDocument/2006/relationships/customXml" Target="../ink/ink690.xml"/><Relationship Id="rId647" Type="http://schemas.openxmlformats.org/officeDocument/2006/relationships/customXml" Target="../ink/ink892.xml"/><Relationship Id="rId689" Type="http://schemas.openxmlformats.org/officeDocument/2006/relationships/customXml" Target="../ink/ink913.xml"/><Relationship Id="rId39" Type="http://schemas.openxmlformats.org/officeDocument/2006/relationships/customXml" Target="../ink/ink587.xml"/><Relationship Id="rId286" Type="http://schemas.openxmlformats.org/officeDocument/2006/relationships/customXml" Target="../ink/ink711.xml"/><Relationship Id="rId451" Type="http://schemas.openxmlformats.org/officeDocument/2006/relationships/customXml" Target="../ink/ink794.xml"/><Relationship Id="rId493" Type="http://schemas.openxmlformats.org/officeDocument/2006/relationships/customXml" Target="../ink/ink815.xml"/><Relationship Id="rId507" Type="http://schemas.openxmlformats.org/officeDocument/2006/relationships/customXml" Target="../ink/ink822.xml"/><Relationship Id="rId549" Type="http://schemas.openxmlformats.org/officeDocument/2006/relationships/customXml" Target="../ink/ink843.xml"/><Relationship Id="rId50" Type="http://schemas.openxmlformats.org/officeDocument/2006/relationships/image" Target="../media/image6020.png"/><Relationship Id="rId104" Type="http://schemas.openxmlformats.org/officeDocument/2006/relationships/image" Target="../media/image6290.png"/><Relationship Id="rId146" Type="http://schemas.openxmlformats.org/officeDocument/2006/relationships/image" Target="../media/image6500.png"/><Relationship Id="rId188" Type="http://schemas.openxmlformats.org/officeDocument/2006/relationships/image" Target="../media/image6710.png"/><Relationship Id="rId311" Type="http://schemas.openxmlformats.org/officeDocument/2006/relationships/image" Target="../media/image7320.png"/><Relationship Id="rId353" Type="http://schemas.openxmlformats.org/officeDocument/2006/relationships/image" Target="../media/image419.png"/><Relationship Id="rId395" Type="http://schemas.openxmlformats.org/officeDocument/2006/relationships/customXml" Target="../ink/ink766.xml"/><Relationship Id="rId409" Type="http://schemas.openxmlformats.org/officeDocument/2006/relationships/customXml" Target="../ink/ink773.xml"/><Relationship Id="rId560" Type="http://schemas.openxmlformats.org/officeDocument/2006/relationships/image" Target="../media/image8530.png"/><Relationship Id="rId92" Type="http://schemas.openxmlformats.org/officeDocument/2006/relationships/image" Target="../media/image6230.png"/><Relationship Id="rId213" Type="http://schemas.openxmlformats.org/officeDocument/2006/relationships/image" Target="../media/image6830.png"/><Relationship Id="rId420" Type="http://schemas.openxmlformats.org/officeDocument/2006/relationships/image" Target="../media/image7840.png"/><Relationship Id="rId616" Type="http://schemas.openxmlformats.org/officeDocument/2006/relationships/image" Target="../media/image8800.png"/><Relationship Id="rId658" Type="http://schemas.openxmlformats.org/officeDocument/2006/relationships/image" Target="../media/image9011.png"/><Relationship Id="rId255" Type="http://schemas.openxmlformats.org/officeDocument/2006/relationships/image" Target="../media/image7040.png"/><Relationship Id="rId297" Type="http://schemas.openxmlformats.org/officeDocument/2006/relationships/image" Target="../media/image7250.png"/><Relationship Id="rId462" Type="http://schemas.openxmlformats.org/officeDocument/2006/relationships/image" Target="../media/image8050.png"/><Relationship Id="rId518" Type="http://schemas.openxmlformats.org/officeDocument/2006/relationships/image" Target="../media/image8330.png"/><Relationship Id="rId115" Type="http://schemas.openxmlformats.org/officeDocument/2006/relationships/customXml" Target="../ink/ink625.xml"/><Relationship Id="rId157" Type="http://schemas.openxmlformats.org/officeDocument/2006/relationships/customXml" Target="../ink/ink646.xml"/><Relationship Id="rId322" Type="http://schemas.openxmlformats.org/officeDocument/2006/relationships/customXml" Target="../ink/ink729.xml"/><Relationship Id="rId364" Type="http://schemas.openxmlformats.org/officeDocument/2006/relationships/image" Target="../media/image7560.png"/><Relationship Id="rId61" Type="http://schemas.openxmlformats.org/officeDocument/2006/relationships/customXml" Target="../ink/ink598.xml"/><Relationship Id="rId199" Type="http://schemas.openxmlformats.org/officeDocument/2006/relationships/image" Target="../media/image6760.png"/><Relationship Id="rId571" Type="http://schemas.openxmlformats.org/officeDocument/2006/relationships/customXml" Target="../ink/ink854.xml"/><Relationship Id="rId627" Type="http://schemas.openxmlformats.org/officeDocument/2006/relationships/customXml" Target="../ink/ink882.xml"/><Relationship Id="rId669" Type="http://schemas.openxmlformats.org/officeDocument/2006/relationships/customXml" Target="../ink/ink903.xml"/><Relationship Id="rId19" Type="http://schemas.openxmlformats.org/officeDocument/2006/relationships/customXml" Target="../ink/ink577.xml"/><Relationship Id="rId224" Type="http://schemas.openxmlformats.org/officeDocument/2006/relationships/customXml" Target="../ink/ink680.xml"/><Relationship Id="rId266" Type="http://schemas.openxmlformats.org/officeDocument/2006/relationships/customXml" Target="../ink/ink701.xml"/><Relationship Id="rId431" Type="http://schemas.openxmlformats.org/officeDocument/2006/relationships/customXml" Target="../ink/ink784.xml"/><Relationship Id="rId473" Type="http://schemas.openxmlformats.org/officeDocument/2006/relationships/customXml" Target="../ink/ink805.xml"/><Relationship Id="rId529" Type="http://schemas.openxmlformats.org/officeDocument/2006/relationships/customXml" Target="../ink/ink833.xml"/><Relationship Id="rId680" Type="http://schemas.openxmlformats.org/officeDocument/2006/relationships/image" Target="../media/image9120.png"/><Relationship Id="rId30" Type="http://schemas.openxmlformats.org/officeDocument/2006/relationships/image" Target="../media/image5920.png"/><Relationship Id="rId126" Type="http://schemas.openxmlformats.org/officeDocument/2006/relationships/image" Target="../media/image6400.png"/><Relationship Id="rId168" Type="http://schemas.openxmlformats.org/officeDocument/2006/relationships/image" Target="../media/image6610.png"/><Relationship Id="rId333" Type="http://schemas.openxmlformats.org/officeDocument/2006/relationships/image" Target="../media/image7420.png"/><Relationship Id="rId540" Type="http://schemas.openxmlformats.org/officeDocument/2006/relationships/image" Target="../media/image8430.png"/><Relationship Id="rId72" Type="http://schemas.openxmlformats.org/officeDocument/2006/relationships/image" Target="../media/image6130.png"/><Relationship Id="rId375" Type="http://schemas.openxmlformats.org/officeDocument/2006/relationships/customXml" Target="../ink/ink756.xml"/><Relationship Id="rId582" Type="http://schemas.openxmlformats.org/officeDocument/2006/relationships/image" Target="../media/image8630.png"/><Relationship Id="rId638" Type="http://schemas.openxmlformats.org/officeDocument/2006/relationships/image" Target="../media/image8910.png"/><Relationship Id="rId3" Type="http://schemas.openxmlformats.org/officeDocument/2006/relationships/customXml" Target="../ink/ink569.xml"/><Relationship Id="rId235" Type="http://schemas.openxmlformats.org/officeDocument/2006/relationships/image" Target="../media/image6940.png"/><Relationship Id="rId277" Type="http://schemas.openxmlformats.org/officeDocument/2006/relationships/image" Target="../media/image7150.png"/><Relationship Id="rId400" Type="http://schemas.openxmlformats.org/officeDocument/2006/relationships/image" Target="../media/image7740.png"/><Relationship Id="rId442" Type="http://schemas.openxmlformats.org/officeDocument/2006/relationships/image" Target="../media/image7950.png"/><Relationship Id="rId484" Type="http://schemas.openxmlformats.org/officeDocument/2006/relationships/image" Target="../media/image8160.png"/><Relationship Id="rId137" Type="http://schemas.openxmlformats.org/officeDocument/2006/relationships/customXml" Target="../ink/ink636.xml"/><Relationship Id="rId302" Type="http://schemas.openxmlformats.org/officeDocument/2006/relationships/customXml" Target="../ink/ink719.xml"/><Relationship Id="rId344" Type="http://schemas.openxmlformats.org/officeDocument/2006/relationships/customXml" Target="../ink/ink740.xml"/><Relationship Id="rId691" Type="http://schemas.openxmlformats.org/officeDocument/2006/relationships/customXml" Target="../ink/ink914.xml"/><Relationship Id="rId41" Type="http://schemas.openxmlformats.org/officeDocument/2006/relationships/customXml" Target="../ink/ink588.xml"/><Relationship Id="rId83" Type="http://schemas.openxmlformats.org/officeDocument/2006/relationships/customXml" Target="../ink/ink609.xml"/><Relationship Id="rId179" Type="http://schemas.openxmlformats.org/officeDocument/2006/relationships/customXml" Target="../ink/ink657.xml"/><Relationship Id="rId386" Type="http://schemas.openxmlformats.org/officeDocument/2006/relationships/image" Target="../media/image7670.png"/><Relationship Id="rId551" Type="http://schemas.openxmlformats.org/officeDocument/2006/relationships/customXml" Target="../ink/ink844.xml"/><Relationship Id="rId593" Type="http://schemas.openxmlformats.org/officeDocument/2006/relationships/customXml" Target="../ink/ink865.xml"/><Relationship Id="rId607" Type="http://schemas.openxmlformats.org/officeDocument/2006/relationships/customXml" Target="../ink/ink872.xml"/><Relationship Id="rId649" Type="http://schemas.openxmlformats.org/officeDocument/2006/relationships/customXml" Target="../ink/ink893.xml"/><Relationship Id="rId190" Type="http://schemas.openxmlformats.org/officeDocument/2006/relationships/image" Target="../media/image6720.png"/><Relationship Id="rId204" Type="http://schemas.openxmlformats.org/officeDocument/2006/relationships/customXml" Target="../ink/ink670.xml"/><Relationship Id="rId246" Type="http://schemas.openxmlformats.org/officeDocument/2006/relationships/customXml" Target="../ink/ink691.xml"/><Relationship Id="rId288" Type="http://schemas.openxmlformats.org/officeDocument/2006/relationships/customXml" Target="../ink/ink712.xml"/><Relationship Id="rId411" Type="http://schemas.openxmlformats.org/officeDocument/2006/relationships/customXml" Target="../ink/ink774.xml"/><Relationship Id="rId453" Type="http://schemas.openxmlformats.org/officeDocument/2006/relationships/customXml" Target="../ink/ink795.xml"/><Relationship Id="rId509" Type="http://schemas.openxmlformats.org/officeDocument/2006/relationships/customXml" Target="../ink/ink823.xml"/><Relationship Id="rId660" Type="http://schemas.openxmlformats.org/officeDocument/2006/relationships/image" Target="../media/image9020.png"/><Relationship Id="rId106" Type="http://schemas.openxmlformats.org/officeDocument/2006/relationships/image" Target="../media/image6300.png"/><Relationship Id="rId313" Type="http://schemas.openxmlformats.org/officeDocument/2006/relationships/image" Target="../media/image7330.png"/><Relationship Id="rId495" Type="http://schemas.openxmlformats.org/officeDocument/2006/relationships/customXml" Target="../ink/ink816.xml"/><Relationship Id="rId10" Type="http://schemas.openxmlformats.org/officeDocument/2006/relationships/image" Target="../media/image5820.png"/><Relationship Id="rId52" Type="http://schemas.openxmlformats.org/officeDocument/2006/relationships/image" Target="../media/image6030.png"/><Relationship Id="rId94" Type="http://schemas.openxmlformats.org/officeDocument/2006/relationships/image" Target="../media/image6240.png"/><Relationship Id="rId148" Type="http://schemas.openxmlformats.org/officeDocument/2006/relationships/image" Target="../media/image6510.png"/><Relationship Id="rId355" Type="http://schemas.openxmlformats.org/officeDocument/2006/relationships/customXml" Target="../ink/ink746.xml"/><Relationship Id="rId397" Type="http://schemas.openxmlformats.org/officeDocument/2006/relationships/customXml" Target="../ink/ink767.xml"/><Relationship Id="rId520" Type="http://schemas.openxmlformats.org/officeDocument/2006/relationships/image" Target="../media/image8340.png"/><Relationship Id="rId562" Type="http://schemas.openxmlformats.org/officeDocument/2006/relationships/image" Target="../media/image8540.png"/><Relationship Id="rId618" Type="http://schemas.openxmlformats.org/officeDocument/2006/relationships/image" Target="../media/image8810.png"/><Relationship Id="rId215" Type="http://schemas.openxmlformats.org/officeDocument/2006/relationships/image" Target="../media/image6840.png"/><Relationship Id="rId257" Type="http://schemas.openxmlformats.org/officeDocument/2006/relationships/image" Target="../media/image7050.png"/><Relationship Id="rId422" Type="http://schemas.openxmlformats.org/officeDocument/2006/relationships/image" Target="../media/image7850.png"/><Relationship Id="rId464" Type="http://schemas.openxmlformats.org/officeDocument/2006/relationships/image" Target="../media/image8060.png"/><Relationship Id="rId299" Type="http://schemas.openxmlformats.org/officeDocument/2006/relationships/image" Target="../media/image7260.png"/><Relationship Id="rId63" Type="http://schemas.openxmlformats.org/officeDocument/2006/relationships/customXml" Target="../ink/ink599.xml"/><Relationship Id="rId159" Type="http://schemas.openxmlformats.org/officeDocument/2006/relationships/customXml" Target="../ink/ink647.xml"/><Relationship Id="rId366" Type="http://schemas.openxmlformats.org/officeDocument/2006/relationships/image" Target="../media/image7570.png"/><Relationship Id="rId573" Type="http://schemas.openxmlformats.org/officeDocument/2006/relationships/customXml" Target="../ink/ink855.xml"/><Relationship Id="rId226" Type="http://schemas.openxmlformats.org/officeDocument/2006/relationships/customXml" Target="../ink/ink681.xml"/><Relationship Id="rId433" Type="http://schemas.openxmlformats.org/officeDocument/2006/relationships/customXml" Target="../ink/ink785.xml"/><Relationship Id="rId640" Type="http://schemas.openxmlformats.org/officeDocument/2006/relationships/image" Target="../media/image8920.png"/><Relationship Id="rId74" Type="http://schemas.openxmlformats.org/officeDocument/2006/relationships/image" Target="../media/image6140.png"/><Relationship Id="rId377" Type="http://schemas.openxmlformats.org/officeDocument/2006/relationships/customXml" Target="../ink/ink757.xml"/><Relationship Id="rId500" Type="http://schemas.openxmlformats.org/officeDocument/2006/relationships/image" Target="../media/image8240.png"/><Relationship Id="rId584" Type="http://schemas.openxmlformats.org/officeDocument/2006/relationships/image" Target="../media/image8640.png"/><Relationship Id="rId5" Type="http://schemas.openxmlformats.org/officeDocument/2006/relationships/customXml" Target="../ink/ink570.xml"/><Relationship Id="rId237" Type="http://schemas.openxmlformats.org/officeDocument/2006/relationships/image" Target="../media/image6950.png"/><Relationship Id="rId444" Type="http://schemas.openxmlformats.org/officeDocument/2006/relationships/image" Target="../media/image7960.png"/><Relationship Id="rId651" Type="http://schemas.openxmlformats.org/officeDocument/2006/relationships/customXml" Target="../ink/ink894.xml"/><Relationship Id="rId290" Type="http://schemas.openxmlformats.org/officeDocument/2006/relationships/customXml" Target="../ink/ink713.xml"/><Relationship Id="rId304" Type="http://schemas.openxmlformats.org/officeDocument/2006/relationships/customXml" Target="../ink/ink720.xml"/><Relationship Id="rId388" Type="http://schemas.openxmlformats.org/officeDocument/2006/relationships/image" Target="../media/image7680.png"/><Relationship Id="rId511" Type="http://schemas.openxmlformats.org/officeDocument/2006/relationships/customXml" Target="../ink/ink824.xml"/><Relationship Id="rId609" Type="http://schemas.openxmlformats.org/officeDocument/2006/relationships/customXml" Target="../ink/ink873.xml"/><Relationship Id="rId85" Type="http://schemas.openxmlformats.org/officeDocument/2006/relationships/customXml" Target="../ink/ink610.xml"/><Relationship Id="rId150" Type="http://schemas.openxmlformats.org/officeDocument/2006/relationships/image" Target="../media/image6520.png"/><Relationship Id="rId595" Type="http://schemas.openxmlformats.org/officeDocument/2006/relationships/customXml" Target="../ink/ink866.xml"/><Relationship Id="rId248" Type="http://schemas.openxmlformats.org/officeDocument/2006/relationships/customXml" Target="../ink/ink692.xml"/><Relationship Id="rId455" Type="http://schemas.openxmlformats.org/officeDocument/2006/relationships/customXml" Target="../ink/ink796.xml"/><Relationship Id="rId662" Type="http://schemas.openxmlformats.org/officeDocument/2006/relationships/image" Target="../media/image9030.png"/><Relationship Id="rId12" Type="http://schemas.openxmlformats.org/officeDocument/2006/relationships/image" Target="../media/image5830.png"/><Relationship Id="rId108" Type="http://schemas.openxmlformats.org/officeDocument/2006/relationships/image" Target="../media/image6310.png"/><Relationship Id="rId315" Type="http://schemas.openxmlformats.org/officeDocument/2006/relationships/image" Target="../media/image7340.png"/><Relationship Id="rId522" Type="http://schemas.openxmlformats.org/officeDocument/2006/relationships/image" Target="../media/image8350.png"/><Relationship Id="rId96" Type="http://schemas.openxmlformats.org/officeDocument/2006/relationships/image" Target="../media/image6250.png"/><Relationship Id="rId161" Type="http://schemas.openxmlformats.org/officeDocument/2006/relationships/customXml" Target="../ink/ink648.xml"/><Relationship Id="rId399" Type="http://schemas.openxmlformats.org/officeDocument/2006/relationships/customXml" Target="../ink/ink768.xml"/><Relationship Id="rId259" Type="http://schemas.openxmlformats.org/officeDocument/2006/relationships/image" Target="../media/image7060.png"/><Relationship Id="rId466" Type="http://schemas.openxmlformats.org/officeDocument/2006/relationships/image" Target="../media/image8070.png"/><Relationship Id="rId673" Type="http://schemas.openxmlformats.org/officeDocument/2006/relationships/customXml" Target="../ink/ink905.xml"/><Relationship Id="rId23" Type="http://schemas.openxmlformats.org/officeDocument/2006/relationships/customXml" Target="../ink/ink579.xml"/><Relationship Id="rId119" Type="http://schemas.openxmlformats.org/officeDocument/2006/relationships/customXml" Target="../ink/ink627.xml"/><Relationship Id="rId326" Type="http://schemas.openxmlformats.org/officeDocument/2006/relationships/customXml" Target="../ink/ink731.xml"/><Relationship Id="rId533" Type="http://schemas.openxmlformats.org/officeDocument/2006/relationships/customXml" Target="../ink/ink835.xml"/><Relationship Id="rId172" Type="http://schemas.openxmlformats.org/officeDocument/2006/relationships/image" Target="../media/image6630.png"/><Relationship Id="rId477" Type="http://schemas.openxmlformats.org/officeDocument/2006/relationships/customXml" Target="../ink/ink807.xml"/><Relationship Id="rId600" Type="http://schemas.openxmlformats.org/officeDocument/2006/relationships/image" Target="../media/image8720.png"/><Relationship Id="rId684" Type="http://schemas.openxmlformats.org/officeDocument/2006/relationships/image" Target="../media/image9140.png"/><Relationship Id="rId337" Type="http://schemas.openxmlformats.org/officeDocument/2006/relationships/image" Target="../media/image7440.png"/><Relationship Id="rId34" Type="http://schemas.openxmlformats.org/officeDocument/2006/relationships/image" Target="../media/image5940.png"/><Relationship Id="rId544" Type="http://schemas.openxmlformats.org/officeDocument/2006/relationships/image" Target="../media/image8450.png"/><Relationship Id="rId183" Type="http://schemas.openxmlformats.org/officeDocument/2006/relationships/customXml" Target="../ink/ink659.xml"/><Relationship Id="rId390" Type="http://schemas.openxmlformats.org/officeDocument/2006/relationships/image" Target="../media/image7690.png"/><Relationship Id="rId404" Type="http://schemas.openxmlformats.org/officeDocument/2006/relationships/image" Target="../media/image7760.png"/><Relationship Id="rId611" Type="http://schemas.openxmlformats.org/officeDocument/2006/relationships/customXml" Target="../ink/ink874.xml"/><Relationship Id="rId250" Type="http://schemas.openxmlformats.org/officeDocument/2006/relationships/customXml" Target="../ink/ink693.xml"/><Relationship Id="rId488" Type="http://schemas.openxmlformats.org/officeDocument/2006/relationships/image" Target="../media/image8180.png"/><Relationship Id="rId695" Type="http://schemas.openxmlformats.org/officeDocument/2006/relationships/customXml" Target="../ink/ink916.xml"/><Relationship Id="rId45" Type="http://schemas.openxmlformats.org/officeDocument/2006/relationships/customXml" Target="../ink/ink590.xml"/><Relationship Id="rId110" Type="http://schemas.openxmlformats.org/officeDocument/2006/relationships/image" Target="../media/image6320.png"/><Relationship Id="rId348" Type="http://schemas.openxmlformats.org/officeDocument/2006/relationships/customXml" Target="../ink/ink742.xml"/><Relationship Id="rId555" Type="http://schemas.openxmlformats.org/officeDocument/2006/relationships/customXml" Target="../ink/ink846.xml"/><Relationship Id="rId194" Type="http://schemas.openxmlformats.org/officeDocument/2006/relationships/image" Target="../media/image6740.png"/><Relationship Id="rId208" Type="http://schemas.openxmlformats.org/officeDocument/2006/relationships/customXml" Target="../ink/ink672.xml"/><Relationship Id="rId415" Type="http://schemas.openxmlformats.org/officeDocument/2006/relationships/customXml" Target="../ink/ink776.xml"/><Relationship Id="rId622" Type="http://schemas.openxmlformats.org/officeDocument/2006/relationships/image" Target="../media/image8830.png"/><Relationship Id="rId261" Type="http://schemas.openxmlformats.org/officeDocument/2006/relationships/image" Target="../media/image7070.png"/><Relationship Id="rId499" Type="http://schemas.openxmlformats.org/officeDocument/2006/relationships/customXml" Target="../ink/ink818.xml"/><Relationship Id="rId56" Type="http://schemas.openxmlformats.org/officeDocument/2006/relationships/image" Target="../media/image6050.png"/><Relationship Id="rId359" Type="http://schemas.openxmlformats.org/officeDocument/2006/relationships/customXml" Target="../ink/ink748.xml"/><Relationship Id="rId566" Type="http://schemas.openxmlformats.org/officeDocument/2006/relationships/image" Target="../media/image8560.png"/><Relationship Id="rId121" Type="http://schemas.openxmlformats.org/officeDocument/2006/relationships/customXml" Target="../ink/ink628.xml"/><Relationship Id="rId219" Type="http://schemas.openxmlformats.org/officeDocument/2006/relationships/image" Target="../media/image6860.png"/><Relationship Id="rId426" Type="http://schemas.openxmlformats.org/officeDocument/2006/relationships/image" Target="../media/image7870.png"/><Relationship Id="rId633" Type="http://schemas.openxmlformats.org/officeDocument/2006/relationships/customXml" Target="../ink/ink885.xml"/><Relationship Id="rId67" Type="http://schemas.openxmlformats.org/officeDocument/2006/relationships/customXml" Target="../ink/ink601.xml"/><Relationship Id="rId272" Type="http://schemas.openxmlformats.org/officeDocument/2006/relationships/customXml" Target="../ink/ink704.xml"/><Relationship Id="rId577" Type="http://schemas.openxmlformats.org/officeDocument/2006/relationships/customXml" Target="../ink/ink857.xml"/><Relationship Id="rId700" Type="http://schemas.openxmlformats.org/officeDocument/2006/relationships/image" Target="../media/image9220.png"/><Relationship Id="rId132" Type="http://schemas.openxmlformats.org/officeDocument/2006/relationships/image" Target="../media/image6430.png"/><Relationship Id="rId437" Type="http://schemas.openxmlformats.org/officeDocument/2006/relationships/customXml" Target="../ink/ink787.xml"/><Relationship Id="rId644" Type="http://schemas.openxmlformats.org/officeDocument/2006/relationships/image" Target="../media/image8940.png"/><Relationship Id="rId283" Type="http://schemas.openxmlformats.org/officeDocument/2006/relationships/image" Target="../media/image7180.png"/><Relationship Id="rId490" Type="http://schemas.openxmlformats.org/officeDocument/2006/relationships/image" Target="../media/image8190.png"/><Relationship Id="rId504" Type="http://schemas.openxmlformats.org/officeDocument/2006/relationships/image" Target="../media/image8260.png"/><Relationship Id="rId78" Type="http://schemas.openxmlformats.org/officeDocument/2006/relationships/image" Target="../media/image6160.png"/><Relationship Id="rId143" Type="http://schemas.openxmlformats.org/officeDocument/2006/relationships/customXml" Target="../ink/ink639.xml"/><Relationship Id="rId350" Type="http://schemas.openxmlformats.org/officeDocument/2006/relationships/customXml" Target="../ink/ink743.xml"/><Relationship Id="rId588" Type="http://schemas.openxmlformats.org/officeDocument/2006/relationships/image" Target="../media/image8660.png"/><Relationship Id="rId9" Type="http://schemas.openxmlformats.org/officeDocument/2006/relationships/customXml" Target="../ink/ink572.xml"/><Relationship Id="rId210" Type="http://schemas.openxmlformats.org/officeDocument/2006/relationships/customXml" Target="../ink/ink673.xml"/><Relationship Id="rId448" Type="http://schemas.openxmlformats.org/officeDocument/2006/relationships/image" Target="../media/image7980.png"/><Relationship Id="rId655" Type="http://schemas.openxmlformats.org/officeDocument/2006/relationships/customXml" Target="../ink/ink896.xml"/><Relationship Id="rId294" Type="http://schemas.openxmlformats.org/officeDocument/2006/relationships/customXml" Target="../ink/ink715.xml"/><Relationship Id="rId308" Type="http://schemas.openxmlformats.org/officeDocument/2006/relationships/customXml" Target="../ink/ink722.xml"/><Relationship Id="rId515" Type="http://schemas.openxmlformats.org/officeDocument/2006/relationships/customXml" Target="../ink/ink826.xml"/><Relationship Id="rId89" Type="http://schemas.openxmlformats.org/officeDocument/2006/relationships/customXml" Target="../ink/ink612.xml"/><Relationship Id="rId154" Type="http://schemas.openxmlformats.org/officeDocument/2006/relationships/image" Target="../media/image6540.png"/><Relationship Id="rId361" Type="http://schemas.openxmlformats.org/officeDocument/2006/relationships/customXml" Target="../ink/ink749.xml"/><Relationship Id="rId599" Type="http://schemas.openxmlformats.org/officeDocument/2006/relationships/customXml" Target="../ink/ink868.xml"/><Relationship Id="rId459" Type="http://schemas.openxmlformats.org/officeDocument/2006/relationships/customXml" Target="../ink/ink798.xml"/><Relationship Id="rId666" Type="http://schemas.openxmlformats.org/officeDocument/2006/relationships/image" Target="../media/image9050.png"/><Relationship Id="rId16" Type="http://schemas.openxmlformats.org/officeDocument/2006/relationships/image" Target="../media/image5850.png"/><Relationship Id="rId221" Type="http://schemas.openxmlformats.org/officeDocument/2006/relationships/image" Target="../media/image6870.png"/><Relationship Id="rId319" Type="http://schemas.openxmlformats.org/officeDocument/2006/relationships/image" Target="../media/image7360.png"/><Relationship Id="rId526" Type="http://schemas.openxmlformats.org/officeDocument/2006/relationships/image" Target="../media/image8370.png"/><Relationship Id="rId165" Type="http://schemas.openxmlformats.org/officeDocument/2006/relationships/customXml" Target="../ink/ink650.xml"/><Relationship Id="rId372" Type="http://schemas.openxmlformats.org/officeDocument/2006/relationships/image" Target="../media/image7600.png"/><Relationship Id="rId677" Type="http://schemas.openxmlformats.org/officeDocument/2006/relationships/customXml" Target="../ink/ink907.xml"/><Relationship Id="rId232" Type="http://schemas.openxmlformats.org/officeDocument/2006/relationships/customXml" Target="../ink/ink684.xml"/><Relationship Id="rId27" Type="http://schemas.openxmlformats.org/officeDocument/2006/relationships/customXml" Target="../ink/ink581.xml"/><Relationship Id="rId537" Type="http://schemas.openxmlformats.org/officeDocument/2006/relationships/customXml" Target="../ink/ink837.xml"/><Relationship Id="rId80" Type="http://schemas.openxmlformats.org/officeDocument/2006/relationships/image" Target="../media/image6170.png"/><Relationship Id="rId176" Type="http://schemas.openxmlformats.org/officeDocument/2006/relationships/image" Target="../media/image6650.png"/><Relationship Id="rId383" Type="http://schemas.openxmlformats.org/officeDocument/2006/relationships/customXml" Target="../ink/ink760.xml"/><Relationship Id="rId590" Type="http://schemas.openxmlformats.org/officeDocument/2006/relationships/image" Target="../media/image8670.png"/><Relationship Id="rId604" Type="http://schemas.openxmlformats.org/officeDocument/2006/relationships/image" Target="../media/image8740.png"/><Relationship Id="rId243" Type="http://schemas.openxmlformats.org/officeDocument/2006/relationships/image" Target="../media/image6980.png"/><Relationship Id="rId450" Type="http://schemas.openxmlformats.org/officeDocument/2006/relationships/image" Target="../media/image7990.png"/><Relationship Id="rId688" Type="http://schemas.openxmlformats.org/officeDocument/2006/relationships/image" Target="../media/image9160.png"/><Relationship Id="rId38" Type="http://schemas.openxmlformats.org/officeDocument/2006/relationships/image" Target="../media/image5960.png"/><Relationship Id="rId103" Type="http://schemas.openxmlformats.org/officeDocument/2006/relationships/customXml" Target="../ink/ink619.xml"/><Relationship Id="rId310" Type="http://schemas.openxmlformats.org/officeDocument/2006/relationships/customXml" Target="../ink/ink723.xml"/><Relationship Id="rId548" Type="http://schemas.openxmlformats.org/officeDocument/2006/relationships/image" Target="../media/image8470.png"/><Relationship Id="rId91" Type="http://schemas.openxmlformats.org/officeDocument/2006/relationships/customXml" Target="../ink/ink613.xml"/><Relationship Id="rId187" Type="http://schemas.openxmlformats.org/officeDocument/2006/relationships/customXml" Target="../ink/ink661.xml"/><Relationship Id="rId394" Type="http://schemas.openxmlformats.org/officeDocument/2006/relationships/image" Target="../media/image7710.png"/><Relationship Id="rId408" Type="http://schemas.openxmlformats.org/officeDocument/2006/relationships/image" Target="../media/image7780.png"/><Relationship Id="rId615" Type="http://schemas.openxmlformats.org/officeDocument/2006/relationships/customXml" Target="../ink/ink876.xml"/><Relationship Id="rId254" Type="http://schemas.openxmlformats.org/officeDocument/2006/relationships/customXml" Target="../ink/ink695.xml"/><Relationship Id="rId699" Type="http://schemas.openxmlformats.org/officeDocument/2006/relationships/customXml" Target="../ink/ink918.xml"/><Relationship Id="rId49" Type="http://schemas.openxmlformats.org/officeDocument/2006/relationships/customXml" Target="../ink/ink592.xml"/><Relationship Id="rId114" Type="http://schemas.openxmlformats.org/officeDocument/2006/relationships/image" Target="../media/image6340.png"/><Relationship Id="rId461" Type="http://schemas.openxmlformats.org/officeDocument/2006/relationships/customXml" Target="../ink/ink799.xml"/><Relationship Id="rId559" Type="http://schemas.openxmlformats.org/officeDocument/2006/relationships/customXml" Target="../ink/ink848.xml"/><Relationship Id="rId198" Type="http://schemas.openxmlformats.org/officeDocument/2006/relationships/customXml" Target="../ink/ink667.xml"/><Relationship Id="rId321" Type="http://schemas.openxmlformats.org/officeDocument/2006/relationships/image" Target="../media/image7370.png"/><Relationship Id="rId419" Type="http://schemas.openxmlformats.org/officeDocument/2006/relationships/customXml" Target="../ink/ink778.xml"/><Relationship Id="rId626" Type="http://schemas.openxmlformats.org/officeDocument/2006/relationships/image" Target="../media/image8850.png"/></Relationships>
</file>

<file path=ppt/slides/_rels/slide12.xml.rels><?xml version="1.0" encoding="UTF-8" standalone="yes"?>
<Relationships xmlns="http://schemas.openxmlformats.org/package/2006/relationships"><Relationship Id="rId117" Type="http://schemas.openxmlformats.org/officeDocument/2006/relationships/customXml" Target="../ink/ink976.xml"/><Relationship Id="rId21" Type="http://schemas.openxmlformats.org/officeDocument/2006/relationships/customXml" Target="../ink/ink928.xml"/><Relationship Id="rId324" Type="http://schemas.openxmlformats.org/officeDocument/2006/relationships/image" Target="../media/image1080.png"/><Relationship Id="rId531" Type="http://schemas.openxmlformats.org/officeDocument/2006/relationships/customXml" Target="../ink/ink1183.xml"/><Relationship Id="rId170" Type="http://schemas.openxmlformats.org/officeDocument/2006/relationships/image" Target="../media/image1005.png"/><Relationship Id="rId268" Type="http://schemas.openxmlformats.org/officeDocument/2006/relationships/image" Target="../media/image1053.png"/><Relationship Id="rId475" Type="http://schemas.openxmlformats.org/officeDocument/2006/relationships/customXml" Target="../ink/ink1155.xml"/><Relationship Id="rId32" Type="http://schemas.openxmlformats.org/officeDocument/2006/relationships/image" Target="../media/image9370.png"/><Relationship Id="rId128" Type="http://schemas.openxmlformats.org/officeDocument/2006/relationships/image" Target="../media/image984.png"/><Relationship Id="rId335" Type="http://schemas.openxmlformats.org/officeDocument/2006/relationships/customXml" Target="../ink/ink1085.xml"/><Relationship Id="rId5" Type="http://schemas.openxmlformats.org/officeDocument/2006/relationships/customXml" Target="../ink/ink920.xml"/><Relationship Id="rId181" Type="http://schemas.openxmlformats.org/officeDocument/2006/relationships/customXml" Target="../ink/ink1008.xml"/><Relationship Id="rId237" Type="http://schemas.openxmlformats.org/officeDocument/2006/relationships/customXml" Target="../ink/ink1036.xml"/><Relationship Id="rId402" Type="http://schemas.openxmlformats.org/officeDocument/2006/relationships/image" Target="../media/image1119.png"/><Relationship Id="rId279" Type="http://schemas.openxmlformats.org/officeDocument/2006/relationships/customXml" Target="../ink/ink1057.xml"/><Relationship Id="rId444" Type="http://schemas.openxmlformats.org/officeDocument/2006/relationships/image" Target="../media/image1140.png"/><Relationship Id="rId486" Type="http://schemas.openxmlformats.org/officeDocument/2006/relationships/image" Target="../media/image1161.png"/><Relationship Id="rId43" Type="http://schemas.openxmlformats.org/officeDocument/2006/relationships/customXml" Target="../ink/ink939.xml"/><Relationship Id="rId139" Type="http://schemas.openxmlformats.org/officeDocument/2006/relationships/customXml" Target="../ink/ink987.xml"/><Relationship Id="rId290" Type="http://schemas.openxmlformats.org/officeDocument/2006/relationships/image" Target="../media/image1064.png"/><Relationship Id="rId304" Type="http://schemas.openxmlformats.org/officeDocument/2006/relationships/image" Target="../media/image1070.png"/><Relationship Id="rId346" Type="http://schemas.openxmlformats.org/officeDocument/2006/relationships/image" Target="../media/image1091.png"/><Relationship Id="rId388" Type="http://schemas.openxmlformats.org/officeDocument/2006/relationships/image" Target="../media/image1112.png"/><Relationship Id="rId511" Type="http://schemas.openxmlformats.org/officeDocument/2006/relationships/customXml" Target="../ink/ink1173.xml"/><Relationship Id="rId85" Type="http://schemas.openxmlformats.org/officeDocument/2006/relationships/customXml" Target="../ink/ink960.xml"/><Relationship Id="rId150" Type="http://schemas.openxmlformats.org/officeDocument/2006/relationships/image" Target="../media/image995.png"/><Relationship Id="rId192" Type="http://schemas.openxmlformats.org/officeDocument/2006/relationships/image" Target="../media/image1016.png"/><Relationship Id="rId206" Type="http://schemas.openxmlformats.org/officeDocument/2006/relationships/image" Target="../media/image1023.png"/><Relationship Id="rId413" Type="http://schemas.openxmlformats.org/officeDocument/2006/relationships/customXml" Target="../ink/ink1124.xml"/><Relationship Id="rId248" Type="http://schemas.openxmlformats.org/officeDocument/2006/relationships/image" Target="../media/image1044.png"/><Relationship Id="rId455" Type="http://schemas.openxmlformats.org/officeDocument/2006/relationships/customXml" Target="../ink/ink1145.xml"/><Relationship Id="rId497" Type="http://schemas.openxmlformats.org/officeDocument/2006/relationships/customXml" Target="../ink/ink1166.xml"/><Relationship Id="rId12" Type="http://schemas.openxmlformats.org/officeDocument/2006/relationships/image" Target="../media/image9270.png"/><Relationship Id="rId108" Type="http://schemas.openxmlformats.org/officeDocument/2006/relationships/image" Target="../media/image9740.png"/><Relationship Id="rId315" Type="http://schemas.openxmlformats.org/officeDocument/2006/relationships/customXml" Target="../ink/ink1075.xml"/><Relationship Id="rId357" Type="http://schemas.openxmlformats.org/officeDocument/2006/relationships/customXml" Target="../ink/ink1096.xml"/><Relationship Id="rId522" Type="http://schemas.openxmlformats.org/officeDocument/2006/relationships/image" Target="../media/image1179.png"/><Relationship Id="rId54" Type="http://schemas.openxmlformats.org/officeDocument/2006/relationships/image" Target="../media/image9470.png"/><Relationship Id="rId96" Type="http://schemas.openxmlformats.org/officeDocument/2006/relationships/image" Target="../media/image9680.png"/><Relationship Id="rId161" Type="http://schemas.openxmlformats.org/officeDocument/2006/relationships/customXml" Target="../ink/ink998.xml"/><Relationship Id="rId217" Type="http://schemas.openxmlformats.org/officeDocument/2006/relationships/customXml" Target="../ink/ink1026.xml"/><Relationship Id="rId399" Type="http://schemas.openxmlformats.org/officeDocument/2006/relationships/customXml" Target="../ink/ink1117.xml"/><Relationship Id="rId259" Type="http://schemas.openxmlformats.org/officeDocument/2006/relationships/customXml" Target="../ink/ink1047.xml"/><Relationship Id="rId424" Type="http://schemas.openxmlformats.org/officeDocument/2006/relationships/image" Target="../media/image1130.png"/><Relationship Id="rId466" Type="http://schemas.openxmlformats.org/officeDocument/2006/relationships/image" Target="../media/image1151.png"/><Relationship Id="rId23" Type="http://schemas.openxmlformats.org/officeDocument/2006/relationships/customXml" Target="../ink/ink929.xml"/><Relationship Id="rId119" Type="http://schemas.openxmlformats.org/officeDocument/2006/relationships/customXml" Target="../ink/ink977.xml"/><Relationship Id="rId270" Type="http://schemas.openxmlformats.org/officeDocument/2006/relationships/image" Target="../media/image1054.png"/><Relationship Id="rId326" Type="http://schemas.openxmlformats.org/officeDocument/2006/relationships/image" Target="../media/image1081.png"/><Relationship Id="rId65" Type="http://schemas.openxmlformats.org/officeDocument/2006/relationships/customXml" Target="../ink/ink950.xml"/><Relationship Id="rId130" Type="http://schemas.openxmlformats.org/officeDocument/2006/relationships/image" Target="../media/image985.png"/><Relationship Id="rId368" Type="http://schemas.openxmlformats.org/officeDocument/2006/relationships/image" Target="../media/image1102.png"/><Relationship Id="rId172" Type="http://schemas.openxmlformats.org/officeDocument/2006/relationships/image" Target="../media/image1006.png"/><Relationship Id="rId228" Type="http://schemas.openxmlformats.org/officeDocument/2006/relationships/image" Target="../media/image1034.png"/><Relationship Id="rId435" Type="http://schemas.openxmlformats.org/officeDocument/2006/relationships/customXml" Target="../ink/ink1135.xml"/><Relationship Id="rId477" Type="http://schemas.openxmlformats.org/officeDocument/2006/relationships/customXml" Target="../ink/ink1156.xml"/><Relationship Id="rId281" Type="http://schemas.openxmlformats.org/officeDocument/2006/relationships/customXml" Target="../ink/ink1058.xml"/><Relationship Id="rId337" Type="http://schemas.openxmlformats.org/officeDocument/2006/relationships/customXml" Target="../ink/ink1086.xml"/><Relationship Id="rId502" Type="http://schemas.openxmlformats.org/officeDocument/2006/relationships/image" Target="../media/image1169.png"/><Relationship Id="rId34" Type="http://schemas.openxmlformats.org/officeDocument/2006/relationships/image" Target="../media/image9380.png"/><Relationship Id="rId76" Type="http://schemas.openxmlformats.org/officeDocument/2006/relationships/image" Target="../media/image9580.png"/><Relationship Id="rId141" Type="http://schemas.openxmlformats.org/officeDocument/2006/relationships/customXml" Target="../ink/ink988.xml"/><Relationship Id="rId379" Type="http://schemas.openxmlformats.org/officeDocument/2006/relationships/customXml" Target="../ink/ink1107.xml"/><Relationship Id="rId7" Type="http://schemas.openxmlformats.org/officeDocument/2006/relationships/customXml" Target="../ink/ink921.xml"/><Relationship Id="rId183" Type="http://schemas.openxmlformats.org/officeDocument/2006/relationships/customXml" Target="../ink/ink1009.xml"/><Relationship Id="rId239" Type="http://schemas.openxmlformats.org/officeDocument/2006/relationships/customXml" Target="../ink/ink1037.xml"/><Relationship Id="rId390" Type="http://schemas.openxmlformats.org/officeDocument/2006/relationships/image" Target="../media/image1113.png"/><Relationship Id="rId404" Type="http://schemas.openxmlformats.org/officeDocument/2006/relationships/image" Target="../media/image1120.png"/><Relationship Id="rId446" Type="http://schemas.openxmlformats.org/officeDocument/2006/relationships/image" Target="../media/image1141.png"/><Relationship Id="rId250" Type="http://schemas.openxmlformats.org/officeDocument/2006/relationships/image" Target="../media/image1045.png"/><Relationship Id="rId292" Type="http://schemas.openxmlformats.org/officeDocument/2006/relationships/image" Target="../media/image1065.png"/><Relationship Id="rId306" Type="http://schemas.openxmlformats.org/officeDocument/2006/relationships/image" Target="../media/image1071.png"/><Relationship Id="rId488" Type="http://schemas.openxmlformats.org/officeDocument/2006/relationships/image" Target="../media/image1162.png"/><Relationship Id="rId45" Type="http://schemas.openxmlformats.org/officeDocument/2006/relationships/customXml" Target="../ink/ink940.xml"/><Relationship Id="rId87" Type="http://schemas.openxmlformats.org/officeDocument/2006/relationships/customXml" Target="../ink/ink961.xml"/><Relationship Id="rId110" Type="http://schemas.openxmlformats.org/officeDocument/2006/relationships/image" Target="../media/image9750.png"/><Relationship Id="rId348" Type="http://schemas.openxmlformats.org/officeDocument/2006/relationships/image" Target="../media/image1092.png"/><Relationship Id="rId513" Type="http://schemas.openxmlformats.org/officeDocument/2006/relationships/customXml" Target="../ink/ink1174.xml"/><Relationship Id="rId152" Type="http://schemas.openxmlformats.org/officeDocument/2006/relationships/image" Target="../media/image996.png"/><Relationship Id="rId194" Type="http://schemas.openxmlformats.org/officeDocument/2006/relationships/image" Target="../media/image1017.png"/><Relationship Id="rId208" Type="http://schemas.openxmlformats.org/officeDocument/2006/relationships/image" Target="../media/image1024.png"/><Relationship Id="rId415" Type="http://schemas.openxmlformats.org/officeDocument/2006/relationships/customXml" Target="../ink/ink1125.xml"/><Relationship Id="rId457" Type="http://schemas.openxmlformats.org/officeDocument/2006/relationships/customXml" Target="../ink/ink1146.xml"/><Relationship Id="rId261" Type="http://schemas.openxmlformats.org/officeDocument/2006/relationships/customXml" Target="../ink/ink1048.xml"/><Relationship Id="rId499" Type="http://schemas.openxmlformats.org/officeDocument/2006/relationships/customXml" Target="../ink/ink1167.xml"/><Relationship Id="rId14" Type="http://schemas.openxmlformats.org/officeDocument/2006/relationships/image" Target="../media/image9280.png"/><Relationship Id="rId56" Type="http://schemas.openxmlformats.org/officeDocument/2006/relationships/image" Target="../media/image9480.png"/><Relationship Id="rId317" Type="http://schemas.openxmlformats.org/officeDocument/2006/relationships/customXml" Target="../ink/ink1076.xml"/><Relationship Id="rId359" Type="http://schemas.openxmlformats.org/officeDocument/2006/relationships/customXml" Target="../ink/ink1097.xml"/><Relationship Id="rId524" Type="http://schemas.openxmlformats.org/officeDocument/2006/relationships/image" Target="../media/image1180.png"/><Relationship Id="rId98" Type="http://schemas.openxmlformats.org/officeDocument/2006/relationships/image" Target="../media/image9690.png"/><Relationship Id="rId121" Type="http://schemas.openxmlformats.org/officeDocument/2006/relationships/customXml" Target="../ink/ink978.xml"/><Relationship Id="rId163" Type="http://schemas.openxmlformats.org/officeDocument/2006/relationships/customXml" Target="../ink/ink999.xml"/><Relationship Id="rId219" Type="http://schemas.openxmlformats.org/officeDocument/2006/relationships/customXml" Target="../ink/ink1027.xml"/><Relationship Id="rId370" Type="http://schemas.openxmlformats.org/officeDocument/2006/relationships/image" Target="../media/image1103.png"/><Relationship Id="rId426" Type="http://schemas.openxmlformats.org/officeDocument/2006/relationships/image" Target="../media/image1131.png"/><Relationship Id="rId230" Type="http://schemas.openxmlformats.org/officeDocument/2006/relationships/image" Target="../media/image1035.png"/><Relationship Id="rId468" Type="http://schemas.openxmlformats.org/officeDocument/2006/relationships/image" Target="../media/image1152.png"/><Relationship Id="rId25" Type="http://schemas.openxmlformats.org/officeDocument/2006/relationships/customXml" Target="../ink/ink930.xml"/><Relationship Id="rId67" Type="http://schemas.openxmlformats.org/officeDocument/2006/relationships/customXml" Target="../ink/ink951.xml"/><Relationship Id="rId272" Type="http://schemas.openxmlformats.org/officeDocument/2006/relationships/image" Target="../media/image1055.png"/><Relationship Id="rId328" Type="http://schemas.openxmlformats.org/officeDocument/2006/relationships/image" Target="../media/image1082.png"/><Relationship Id="rId132" Type="http://schemas.openxmlformats.org/officeDocument/2006/relationships/image" Target="../media/image986.png"/><Relationship Id="rId174" Type="http://schemas.openxmlformats.org/officeDocument/2006/relationships/image" Target="../media/image1007.png"/><Relationship Id="rId381" Type="http://schemas.openxmlformats.org/officeDocument/2006/relationships/customXml" Target="../ink/ink1108.xml"/><Relationship Id="rId241" Type="http://schemas.openxmlformats.org/officeDocument/2006/relationships/customXml" Target="../ink/ink1038.xml"/><Relationship Id="rId437" Type="http://schemas.openxmlformats.org/officeDocument/2006/relationships/customXml" Target="../ink/ink1136.xml"/><Relationship Id="rId479" Type="http://schemas.openxmlformats.org/officeDocument/2006/relationships/customXml" Target="../ink/ink1157.xml"/><Relationship Id="rId36" Type="http://schemas.openxmlformats.org/officeDocument/2006/relationships/image" Target="../media/image9390.png"/><Relationship Id="rId283" Type="http://schemas.openxmlformats.org/officeDocument/2006/relationships/customXml" Target="../ink/ink1059.xml"/><Relationship Id="rId339" Type="http://schemas.openxmlformats.org/officeDocument/2006/relationships/customXml" Target="../ink/ink1087.xml"/><Relationship Id="rId490" Type="http://schemas.openxmlformats.org/officeDocument/2006/relationships/image" Target="../media/image1163.png"/><Relationship Id="rId504" Type="http://schemas.openxmlformats.org/officeDocument/2006/relationships/image" Target="../media/image1170.png"/><Relationship Id="rId78" Type="http://schemas.openxmlformats.org/officeDocument/2006/relationships/image" Target="../media/image9590.png"/><Relationship Id="rId101" Type="http://schemas.openxmlformats.org/officeDocument/2006/relationships/customXml" Target="../ink/ink968.xml"/><Relationship Id="rId143" Type="http://schemas.openxmlformats.org/officeDocument/2006/relationships/customXml" Target="../ink/ink989.xml"/><Relationship Id="rId185" Type="http://schemas.openxmlformats.org/officeDocument/2006/relationships/customXml" Target="../ink/ink1010.xml"/><Relationship Id="rId350" Type="http://schemas.openxmlformats.org/officeDocument/2006/relationships/image" Target="../media/image1093.png"/><Relationship Id="rId406" Type="http://schemas.openxmlformats.org/officeDocument/2006/relationships/image" Target="../media/image1121.png"/><Relationship Id="rId9" Type="http://schemas.openxmlformats.org/officeDocument/2006/relationships/customXml" Target="../ink/ink922.xml"/><Relationship Id="rId210" Type="http://schemas.openxmlformats.org/officeDocument/2006/relationships/image" Target="../media/image1025.png"/><Relationship Id="rId392" Type="http://schemas.openxmlformats.org/officeDocument/2006/relationships/image" Target="../media/image1114.png"/><Relationship Id="rId448" Type="http://schemas.openxmlformats.org/officeDocument/2006/relationships/image" Target="../media/image1142.png"/><Relationship Id="rId252" Type="http://schemas.openxmlformats.org/officeDocument/2006/relationships/image" Target="../media/image1046.png"/><Relationship Id="rId294" Type="http://schemas.openxmlformats.org/officeDocument/2006/relationships/image" Target="../media/image1066.png"/><Relationship Id="rId308" Type="http://schemas.openxmlformats.org/officeDocument/2006/relationships/image" Target="../media/image1072.png"/><Relationship Id="rId515" Type="http://schemas.openxmlformats.org/officeDocument/2006/relationships/customXml" Target="../ink/ink1175.xml"/><Relationship Id="rId47" Type="http://schemas.openxmlformats.org/officeDocument/2006/relationships/customXml" Target="../ink/ink941.xml"/><Relationship Id="rId89" Type="http://schemas.openxmlformats.org/officeDocument/2006/relationships/customXml" Target="../ink/ink962.xml"/><Relationship Id="rId112" Type="http://schemas.openxmlformats.org/officeDocument/2006/relationships/image" Target="../media/image9760.png"/><Relationship Id="rId154" Type="http://schemas.openxmlformats.org/officeDocument/2006/relationships/image" Target="../media/image997.png"/><Relationship Id="rId361" Type="http://schemas.openxmlformats.org/officeDocument/2006/relationships/customXml" Target="../ink/ink1098.xml"/><Relationship Id="rId196" Type="http://schemas.openxmlformats.org/officeDocument/2006/relationships/image" Target="../media/image1018.png"/><Relationship Id="rId417" Type="http://schemas.openxmlformats.org/officeDocument/2006/relationships/customXml" Target="../ink/ink1126.xml"/><Relationship Id="rId459" Type="http://schemas.openxmlformats.org/officeDocument/2006/relationships/customXml" Target="../ink/ink1147.xml"/><Relationship Id="rId16" Type="http://schemas.openxmlformats.org/officeDocument/2006/relationships/image" Target="../media/image9290.png"/><Relationship Id="rId221" Type="http://schemas.openxmlformats.org/officeDocument/2006/relationships/customXml" Target="../ink/ink1028.xml"/><Relationship Id="rId263" Type="http://schemas.openxmlformats.org/officeDocument/2006/relationships/customXml" Target="../ink/ink1049.xml"/><Relationship Id="rId319" Type="http://schemas.openxmlformats.org/officeDocument/2006/relationships/customXml" Target="../ink/ink1077.xml"/><Relationship Id="rId470" Type="http://schemas.openxmlformats.org/officeDocument/2006/relationships/image" Target="../media/image1153.png"/><Relationship Id="rId526" Type="http://schemas.openxmlformats.org/officeDocument/2006/relationships/image" Target="../media/image1181.png"/><Relationship Id="rId58" Type="http://schemas.openxmlformats.org/officeDocument/2006/relationships/image" Target="../media/image9490.png"/><Relationship Id="rId123" Type="http://schemas.openxmlformats.org/officeDocument/2006/relationships/customXml" Target="../ink/ink979.xml"/><Relationship Id="rId330" Type="http://schemas.openxmlformats.org/officeDocument/2006/relationships/image" Target="../media/image1083.png"/><Relationship Id="rId165" Type="http://schemas.openxmlformats.org/officeDocument/2006/relationships/customXml" Target="../ink/ink1000.xml"/><Relationship Id="rId372" Type="http://schemas.openxmlformats.org/officeDocument/2006/relationships/image" Target="../media/image1104.png"/><Relationship Id="rId428" Type="http://schemas.openxmlformats.org/officeDocument/2006/relationships/image" Target="../media/image1132.png"/><Relationship Id="rId232" Type="http://schemas.openxmlformats.org/officeDocument/2006/relationships/image" Target="../media/image1036.png"/><Relationship Id="rId274" Type="http://schemas.openxmlformats.org/officeDocument/2006/relationships/image" Target="../media/image1056.png"/><Relationship Id="rId481" Type="http://schemas.openxmlformats.org/officeDocument/2006/relationships/customXml" Target="../ink/ink1158.xml"/><Relationship Id="rId27" Type="http://schemas.openxmlformats.org/officeDocument/2006/relationships/customXml" Target="../ink/ink931.xml"/><Relationship Id="rId69" Type="http://schemas.openxmlformats.org/officeDocument/2006/relationships/customXml" Target="../ink/ink952.xml"/><Relationship Id="rId134" Type="http://schemas.openxmlformats.org/officeDocument/2006/relationships/image" Target="../media/image987.png"/><Relationship Id="rId80" Type="http://schemas.openxmlformats.org/officeDocument/2006/relationships/image" Target="../media/image9600.png"/><Relationship Id="rId176" Type="http://schemas.openxmlformats.org/officeDocument/2006/relationships/image" Target="../media/image1008.png"/><Relationship Id="rId341" Type="http://schemas.openxmlformats.org/officeDocument/2006/relationships/customXml" Target="../ink/ink1088.xml"/><Relationship Id="rId383" Type="http://schemas.openxmlformats.org/officeDocument/2006/relationships/customXml" Target="../ink/ink1109.xml"/><Relationship Id="rId439" Type="http://schemas.openxmlformats.org/officeDocument/2006/relationships/customXml" Target="../ink/ink1137.xml"/><Relationship Id="rId201" Type="http://schemas.openxmlformats.org/officeDocument/2006/relationships/customXml" Target="../ink/ink1018.xml"/><Relationship Id="rId243" Type="http://schemas.openxmlformats.org/officeDocument/2006/relationships/customXml" Target="../ink/ink1039.xml"/><Relationship Id="rId285" Type="http://schemas.openxmlformats.org/officeDocument/2006/relationships/customXml" Target="../ink/ink1060.xml"/><Relationship Id="rId450" Type="http://schemas.openxmlformats.org/officeDocument/2006/relationships/image" Target="../media/image1143.png"/><Relationship Id="rId506" Type="http://schemas.openxmlformats.org/officeDocument/2006/relationships/image" Target="../media/image1171.png"/><Relationship Id="rId38" Type="http://schemas.openxmlformats.org/officeDocument/2006/relationships/image" Target="../media/image9400.png"/><Relationship Id="rId103" Type="http://schemas.openxmlformats.org/officeDocument/2006/relationships/customXml" Target="../ink/ink969.xml"/><Relationship Id="rId310" Type="http://schemas.openxmlformats.org/officeDocument/2006/relationships/image" Target="../media/image1073.png"/><Relationship Id="rId492" Type="http://schemas.openxmlformats.org/officeDocument/2006/relationships/image" Target="../media/image1164.png"/><Relationship Id="rId91" Type="http://schemas.openxmlformats.org/officeDocument/2006/relationships/customXml" Target="../ink/ink963.xml"/><Relationship Id="rId145" Type="http://schemas.openxmlformats.org/officeDocument/2006/relationships/customXml" Target="../ink/ink990.xml"/><Relationship Id="rId187" Type="http://schemas.openxmlformats.org/officeDocument/2006/relationships/customXml" Target="../ink/ink1011.xml"/><Relationship Id="rId352" Type="http://schemas.openxmlformats.org/officeDocument/2006/relationships/image" Target="../media/image1094.png"/><Relationship Id="rId394" Type="http://schemas.openxmlformats.org/officeDocument/2006/relationships/image" Target="../media/image1115.png"/><Relationship Id="rId408" Type="http://schemas.openxmlformats.org/officeDocument/2006/relationships/image" Target="../media/image1122.png"/><Relationship Id="rId212" Type="http://schemas.openxmlformats.org/officeDocument/2006/relationships/image" Target="../media/image1026.png"/><Relationship Id="rId254" Type="http://schemas.openxmlformats.org/officeDocument/2006/relationships/image" Target="../media/image6490.png"/><Relationship Id="rId49" Type="http://schemas.openxmlformats.org/officeDocument/2006/relationships/customXml" Target="../ink/ink942.xml"/><Relationship Id="rId114" Type="http://schemas.openxmlformats.org/officeDocument/2006/relationships/image" Target="../media/image9770.png"/><Relationship Id="rId296" Type="http://schemas.openxmlformats.org/officeDocument/2006/relationships/image" Target="../media/image1067.png"/><Relationship Id="rId461" Type="http://schemas.openxmlformats.org/officeDocument/2006/relationships/customXml" Target="../ink/ink1148.xml"/><Relationship Id="rId517" Type="http://schemas.openxmlformats.org/officeDocument/2006/relationships/customXml" Target="../ink/ink1176.xml"/><Relationship Id="rId60" Type="http://schemas.openxmlformats.org/officeDocument/2006/relationships/image" Target="../media/image9500.png"/><Relationship Id="rId156" Type="http://schemas.openxmlformats.org/officeDocument/2006/relationships/image" Target="../media/image998.png"/><Relationship Id="rId198" Type="http://schemas.openxmlformats.org/officeDocument/2006/relationships/image" Target="../media/image1019.png"/><Relationship Id="rId321" Type="http://schemas.openxmlformats.org/officeDocument/2006/relationships/customXml" Target="../ink/ink1078.xml"/><Relationship Id="rId363" Type="http://schemas.openxmlformats.org/officeDocument/2006/relationships/customXml" Target="../ink/ink1099.xml"/><Relationship Id="rId419" Type="http://schemas.openxmlformats.org/officeDocument/2006/relationships/customXml" Target="../ink/ink1127.xml"/><Relationship Id="rId223" Type="http://schemas.openxmlformats.org/officeDocument/2006/relationships/customXml" Target="../ink/ink1029.xml"/><Relationship Id="rId430" Type="http://schemas.openxmlformats.org/officeDocument/2006/relationships/image" Target="../media/image1133.png"/><Relationship Id="rId18" Type="http://schemas.openxmlformats.org/officeDocument/2006/relationships/image" Target="../media/image9300.png"/><Relationship Id="rId265" Type="http://schemas.openxmlformats.org/officeDocument/2006/relationships/customXml" Target="../ink/ink1050.xml"/><Relationship Id="rId472" Type="http://schemas.openxmlformats.org/officeDocument/2006/relationships/image" Target="../media/image1154.png"/><Relationship Id="rId528" Type="http://schemas.openxmlformats.org/officeDocument/2006/relationships/image" Target="../media/image1182.png"/><Relationship Id="rId125" Type="http://schemas.openxmlformats.org/officeDocument/2006/relationships/customXml" Target="../ink/ink980.xml"/><Relationship Id="rId167" Type="http://schemas.openxmlformats.org/officeDocument/2006/relationships/customXml" Target="../ink/ink1001.xml"/><Relationship Id="rId332" Type="http://schemas.openxmlformats.org/officeDocument/2006/relationships/image" Target="../media/image1084.png"/><Relationship Id="rId374" Type="http://schemas.openxmlformats.org/officeDocument/2006/relationships/image" Target="../media/image1105.png"/><Relationship Id="rId71" Type="http://schemas.openxmlformats.org/officeDocument/2006/relationships/customXml" Target="../ink/ink953.xml"/><Relationship Id="rId234" Type="http://schemas.openxmlformats.org/officeDocument/2006/relationships/image" Target="../media/image1037.png"/><Relationship Id="rId2" Type="http://schemas.openxmlformats.org/officeDocument/2006/relationships/notesSlide" Target="../notesSlides/notesSlide4.xml"/><Relationship Id="rId29" Type="http://schemas.openxmlformats.org/officeDocument/2006/relationships/customXml" Target="../ink/ink932.xml"/><Relationship Id="rId276" Type="http://schemas.openxmlformats.org/officeDocument/2006/relationships/image" Target="../media/image1057.png"/><Relationship Id="rId441" Type="http://schemas.openxmlformats.org/officeDocument/2006/relationships/customXml" Target="../ink/ink1138.xml"/><Relationship Id="rId483" Type="http://schemas.openxmlformats.org/officeDocument/2006/relationships/customXml" Target="../ink/ink1159.xml"/><Relationship Id="rId40" Type="http://schemas.openxmlformats.org/officeDocument/2006/relationships/image" Target="../media/image9410.png"/><Relationship Id="rId136" Type="http://schemas.openxmlformats.org/officeDocument/2006/relationships/image" Target="../media/image988.png"/><Relationship Id="rId178" Type="http://schemas.openxmlformats.org/officeDocument/2006/relationships/image" Target="../media/image1009.png"/><Relationship Id="rId301" Type="http://schemas.openxmlformats.org/officeDocument/2006/relationships/customXml" Target="../ink/ink1068.xml"/><Relationship Id="rId343" Type="http://schemas.openxmlformats.org/officeDocument/2006/relationships/customXml" Target="../ink/ink1089.xml"/><Relationship Id="rId82" Type="http://schemas.openxmlformats.org/officeDocument/2006/relationships/image" Target="../media/image9610.png"/><Relationship Id="rId203" Type="http://schemas.openxmlformats.org/officeDocument/2006/relationships/customXml" Target="../ink/ink1019.xml"/><Relationship Id="rId385" Type="http://schemas.openxmlformats.org/officeDocument/2006/relationships/customXml" Target="../ink/ink1110.xml"/><Relationship Id="rId245" Type="http://schemas.openxmlformats.org/officeDocument/2006/relationships/customXml" Target="../ink/ink1040.xml"/><Relationship Id="rId287" Type="http://schemas.openxmlformats.org/officeDocument/2006/relationships/customXml" Target="../ink/ink1061.xml"/><Relationship Id="rId410" Type="http://schemas.openxmlformats.org/officeDocument/2006/relationships/image" Target="../media/image1123.png"/><Relationship Id="rId452" Type="http://schemas.openxmlformats.org/officeDocument/2006/relationships/image" Target="../media/image1144.png"/><Relationship Id="rId494" Type="http://schemas.openxmlformats.org/officeDocument/2006/relationships/image" Target="../media/image1165.png"/><Relationship Id="rId508" Type="http://schemas.openxmlformats.org/officeDocument/2006/relationships/image" Target="../media/image1172.png"/><Relationship Id="rId105" Type="http://schemas.openxmlformats.org/officeDocument/2006/relationships/customXml" Target="../ink/ink970.xml"/><Relationship Id="rId147" Type="http://schemas.openxmlformats.org/officeDocument/2006/relationships/customXml" Target="../ink/ink991.xml"/><Relationship Id="rId312" Type="http://schemas.openxmlformats.org/officeDocument/2006/relationships/image" Target="../media/image1074.png"/><Relationship Id="rId354" Type="http://schemas.openxmlformats.org/officeDocument/2006/relationships/image" Target="../media/image1095.png"/><Relationship Id="rId51" Type="http://schemas.openxmlformats.org/officeDocument/2006/relationships/customXml" Target="../ink/ink943.xml"/><Relationship Id="rId93" Type="http://schemas.openxmlformats.org/officeDocument/2006/relationships/customXml" Target="../ink/ink964.xml"/><Relationship Id="rId189" Type="http://schemas.openxmlformats.org/officeDocument/2006/relationships/customXml" Target="../ink/ink1012.xml"/><Relationship Id="rId396" Type="http://schemas.openxmlformats.org/officeDocument/2006/relationships/image" Target="../media/image1116.png"/><Relationship Id="rId214" Type="http://schemas.openxmlformats.org/officeDocument/2006/relationships/image" Target="../media/image1027.png"/><Relationship Id="rId256" Type="http://schemas.openxmlformats.org/officeDocument/2006/relationships/image" Target="../media/image1047.png"/><Relationship Id="rId298" Type="http://schemas.openxmlformats.org/officeDocument/2006/relationships/image" Target="../media/image1068.png"/><Relationship Id="rId421" Type="http://schemas.openxmlformats.org/officeDocument/2006/relationships/customXml" Target="../ink/ink1128.xml"/><Relationship Id="rId463" Type="http://schemas.openxmlformats.org/officeDocument/2006/relationships/customXml" Target="../ink/ink1149.xml"/><Relationship Id="rId519" Type="http://schemas.openxmlformats.org/officeDocument/2006/relationships/customXml" Target="../ink/ink1177.xml"/><Relationship Id="rId116" Type="http://schemas.openxmlformats.org/officeDocument/2006/relationships/image" Target="../media/image9780.png"/><Relationship Id="rId158" Type="http://schemas.openxmlformats.org/officeDocument/2006/relationships/image" Target="../media/image999.png"/><Relationship Id="rId323" Type="http://schemas.openxmlformats.org/officeDocument/2006/relationships/customXml" Target="../ink/ink1079.xml"/><Relationship Id="rId530" Type="http://schemas.openxmlformats.org/officeDocument/2006/relationships/image" Target="../media/image1183.png"/><Relationship Id="rId20" Type="http://schemas.openxmlformats.org/officeDocument/2006/relationships/image" Target="../media/image9310.png"/><Relationship Id="rId62" Type="http://schemas.openxmlformats.org/officeDocument/2006/relationships/image" Target="../media/image9510.png"/><Relationship Id="rId365" Type="http://schemas.openxmlformats.org/officeDocument/2006/relationships/customXml" Target="../ink/ink1100.xml"/><Relationship Id="rId225" Type="http://schemas.openxmlformats.org/officeDocument/2006/relationships/customXml" Target="../ink/ink1030.xml"/><Relationship Id="rId267" Type="http://schemas.openxmlformats.org/officeDocument/2006/relationships/customXml" Target="../ink/ink1051.xml"/><Relationship Id="rId432" Type="http://schemas.openxmlformats.org/officeDocument/2006/relationships/image" Target="../media/image1134.png"/><Relationship Id="rId474" Type="http://schemas.openxmlformats.org/officeDocument/2006/relationships/image" Target="../media/image1155.png"/><Relationship Id="rId127" Type="http://schemas.openxmlformats.org/officeDocument/2006/relationships/customXml" Target="../ink/ink981.xml"/><Relationship Id="rId31" Type="http://schemas.openxmlformats.org/officeDocument/2006/relationships/customXml" Target="../ink/ink933.xml"/><Relationship Id="rId73" Type="http://schemas.openxmlformats.org/officeDocument/2006/relationships/customXml" Target="../ink/ink954.xml"/><Relationship Id="rId169" Type="http://schemas.openxmlformats.org/officeDocument/2006/relationships/customXml" Target="../ink/ink1002.xml"/><Relationship Id="rId334" Type="http://schemas.openxmlformats.org/officeDocument/2006/relationships/image" Target="../media/image1085.png"/><Relationship Id="rId376" Type="http://schemas.openxmlformats.org/officeDocument/2006/relationships/image" Target="../media/image1106.png"/><Relationship Id="rId4" Type="http://schemas.openxmlformats.org/officeDocument/2006/relationships/image" Target="../media/image9230.png"/><Relationship Id="rId180" Type="http://schemas.openxmlformats.org/officeDocument/2006/relationships/image" Target="../media/image1010.png"/><Relationship Id="rId236" Type="http://schemas.openxmlformats.org/officeDocument/2006/relationships/image" Target="../media/image1038.png"/><Relationship Id="rId278" Type="http://schemas.openxmlformats.org/officeDocument/2006/relationships/image" Target="../media/image1058.png"/><Relationship Id="rId401" Type="http://schemas.openxmlformats.org/officeDocument/2006/relationships/customXml" Target="../ink/ink1118.xml"/><Relationship Id="rId443" Type="http://schemas.openxmlformats.org/officeDocument/2006/relationships/customXml" Target="../ink/ink1139.xml"/><Relationship Id="rId303" Type="http://schemas.openxmlformats.org/officeDocument/2006/relationships/customXml" Target="../ink/ink1069.xml"/><Relationship Id="rId485" Type="http://schemas.openxmlformats.org/officeDocument/2006/relationships/customXml" Target="../ink/ink1160.xml"/><Relationship Id="rId42" Type="http://schemas.openxmlformats.org/officeDocument/2006/relationships/image" Target="../media/image9420.png"/><Relationship Id="rId84" Type="http://schemas.openxmlformats.org/officeDocument/2006/relationships/image" Target="../media/image9620.png"/><Relationship Id="rId138" Type="http://schemas.openxmlformats.org/officeDocument/2006/relationships/image" Target="../media/image989.png"/><Relationship Id="rId345" Type="http://schemas.openxmlformats.org/officeDocument/2006/relationships/customXml" Target="../ink/ink1090.xml"/><Relationship Id="rId387" Type="http://schemas.openxmlformats.org/officeDocument/2006/relationships/customXml" Target="../ink/ink1111.xml"/><Relationship Id="rId510" Type="http://schemas.openxmlformats.org/officeDocument/2006/relationships/image" Target="../media/image1173.png"/><Relationship Id="rId191" Type="http://schemas.openxmlformats.org/officeDocument/2006/relationships/customXml" Target="../ink/ink1013.xml"/><Relationship Id="rId205" Type="http://schemas.openxmlformats.org/officeDocument/2006/relationships/customXml" Target="../ink/ink1020.xml"/><Relationship Id="rId247" Type="http://schemas.openxmlformats.org/officeDocument/2006/relationships/customXml" Target="../ink/ink1041.xml"/><Relationship Id="rId412" Type="http://schemas.openxmlformats.org/officeDocument/2006/relationships/image" Target="../media/image1124.png"/><Relationship Id="rId107" Type="http://schemas.openxmlformats.org/officeDocument/2006/relationships/customXml" Target="../ink/ink971.xml"/><Relationship Id="rId289" Type="http://schemas.openxmlformats.org/officeDocument/2006/relationships/customXml" Target="../ink/ink1062.xml"/><Relationship Id="rId454" Type="http://schemas.openxmlformats.org/officeDocument/2006/relationships/image" Target="../media/image1145.png"/><Relationship Id="rId496" Type="http://schemas.openxmlformats.org/officeDocument/2006/relationships/image" Target="../media/image1166.png"/><Relationship Id="rId11" Type="http://schemas.openxmlformats.org/officeDocument/2006/relationships/customXml" Target="../ink/ink923.xml"/><Relationship Id="rId53" Type="http://schemas.openxmlformats.org/officeDocument/2006/relationships/customXml" Target="../ink/ink944.xml"/><Relationship Id="rId149" Type="http://schemas.openxmlformats.org/officeDocument/2006/relationships/customXml" Target="../ink/ink992.xml"/><Relationship Id="rId314" Type="http://schemas.openxmlformats.org/officeDocument/2006/relationships/image" Target="../media/image1075.png"/><Relationship Id="rId356" Type="http://schemas.openxmlformats.org/officeDocument/2006/relationships/image" Target="../media/image1096.png"/><Relationship Id="rId398" Type="http://schemas.openxmlformats.org/officeDocument/2006/relationships/image" Target="../media/image1117.png"/><Relationship Id="rId521" Type="http://schemas.openxmlformats.org/officeDocument/2006/relationships/customXml" Target="../ink/ink1178.xml"/><Relationship Id="rId95" Type="http://schemas.openxmlformats.org/officeDocument/2006/relationships/customXml" Target="../ink/ink965.xml"/><Relationship Id="rId160" Type="http://schemas.openxmlformats.org/officeDocument/2006/relationships/image" Target="../media/image1000.png"/><Relationship Id="rId216" Type="http://schemas.openxmlformats.org/officeDocument/2006/relationships/image" Target="../media/image1028.png"/><Relationship Id="rId423" Type="http://schemas.openxmlformats.org/officeDocument/2006/relationships/customXml" Target="../ink/ink1129.xml"/><Relationship Id="rId258" Type="http://schemas.openxmlformats.org/officeDocument/2006/relationships/image" Target="../media/image1048.png"/><Relationship Id="rId465" Type="http://schemas.openxmlformats.org/officeDocument/2006/relationships/customXml" Target="../ink/ink1150.xml"/><Relationship Id="rId22" Type="http://schemas.openxmlformats.org/officeDocument/2006/relationships/image" Target="../media/image9320.png"/><Relationship Id="rId64" Type="http://schemas.openxmlformats.org/officeDocument/2006/relationships/image" Target="../media/image9520.png"/><Relationship Id="rId118" Type="http://schemas.openxmlformats.org/officeDocument/2006/relationships/image" Target="../media/image9790.png"/><Relationship Id="rId325" Type="http://schemas.openxmlformats.org/officeDocument/2006/relationships/customXml" Target="../ink/ink1080.xml"/><Relationship Id="rId367" Type="http://schemas.openxmlformats.org/officeDocument/2006/relationships/customXml" Target="../ink/ink1101.xml"/><Relationship Id="rId532" Type="http://schemas.openxmlformats.org/officeDocument/2006/relationships/image" Target="../media/image1184.png"/><Relationship Id="rId171" Type="http://schemas.openxmlformats.org/officeDocument/2006/relationships/customXml" Target="../ink/ink1003.xml"/><Relationship Id="rId227" Type="http://schemas.openxmlformats.org/officeDocument/2006/relationships/customXml" Target="../ink/ink1031.xml"/><Relationship Id="rId269" Type="http://schemas.openxmlformats.org/officeDocument/2006/relationships/customXml" Target="../ink/ink1052.xml"/><Relationship Id="rId434" Type="http://schemas.openxmlformats.org/officeDocument/2006/relationships/image" Target="../media/image1135.png"/><Relationship Id="rId476" Type="http://schemas.openxmlformats.org/officeDocument/2006/relationships/image" Target="../media/image1156.png"/><Relationship Id="rId33" Type="http://schemas.openxmlformats.org/officeDocument/2006/relationships/customXml" Target="../ink/ink934.xml"/><Relationship Id="rId129" Type="http://schemas.openxmlformats.org/officeDocument/2006/relationships/customXml" Target="../ink/ink982.xml"/><Relationship Id="rId280" Type="http://schemas.openxmlformats.org/officeDocument/2006/relationships/image" Target="../media/image1059.png"/><Relationship Id="rId336" Type="http://schemas.openxmlformats.org/officeDocument/2006/relationships/image" Target="../media/image1086.png"/><Relationship Id="rId501" Type="http://schemas.openxmlformats.org/officeDocument/2006/relationships/customXml" Target="../ink/ink1168.xml"/><Relationship Id="rId75" Type="http://schemas.openxmlformats.org/officeDocument/2006/relationships/customXml" Target="../ink/ink955.xml"/><Relationship Id="rId140" Type="http://schemas.openxmlformats.org/officeDocument/2006/relationships/image" Target="../media/image990.png"/><Relationship Id="rId182" Type="http://schemas.openxmlformats.org/officeDocument/2006/relationships/image" Target="../media/image1011.png"/><Relationship Id="rId378" Type="http://schemas.openxmlformats.org/officeDocument/2006/relationships/image" Target="../media/image1107.png"/><Relationship Id="rId403" Type="http://schemas.openxmlformats.org/officeDocument/2006/relationships/customXml" Target="../ink/ink1119.xml"/><Relationship Id="rId6" Type="http://schemas.openxmlformats.org/officeDocument/2006/relationships/image" Target="../media/image9240.png"/><Relationship Id="rId238" Type="http://schemas.openxmlformats.org/officeDocument/2006/relationships/image" Target="../media/image1039.png"/><Relationship Id="rId445" Type="http://schemas.openxmlformats.org/officeDocument/2006/relationships/customXml" Target="../ink/ink1140.xml"/><Relationship Id="rId487" Type="http://schemas.openxmlformats.org/officeDocument/2006/relationships/customXml" Target="../ink/ink1161.xml"/><Relationship Id="rId291" Type="http://schemas.openxmlformats.org/officeDocument/2006/relationships/customXml" Target="../ink/ink1063.xml"/><Relationship Id="rId305" Type="http://schemas.openxmlformats.org/officeDocument/2006/relationships/customXml" Target="../ink/ink1070.xml"/><Relationship Id="rId347" Type="http://schemas.openxmlformats.org/officeDocument/2006/relationships/customXml" Target="../ink/ink1091.xml"/><Relationship Id="rId512" Type="http://schemas.openxmlformats.org/officeDocument/2006/relationships/image" Target="../media/image1174.png"/><Relationship Id="rId44" Type="http://schemas.openxmlformats.org/officeDocument/2006/relationships/image" Target="../media/image9430.png"/><Relationship Id="rId86" Type="http://schemas.openxmlformats.org/officeDocument/2006/relationships/image" Target="../media/image9630.png"/><Relationship Id="rId151" Type="http://schemas.openxmlformats.org/officeDocument/2006/relationships/customXml" Target="../ink/ink993.xml"/><Relationship Id="rId389" Type="http://schemas.openxmlformats.org/officeDocument/2006/relationships/customXml" Target="../ink/ink1112.xml"/><Relationship Id="rId193" Type="http://schemas.openxmlformats.org/officeDocument/2006/relationships/customXml" Target="../ink/ink1014.xml"/><Relationship Id="rId207" Type="http://schemas.openxmlformats.org/officeDocument/2006/relationships/customXml" Target="../ink/ink1021.xml"/><Relationship Id="rId249" Type="http://schemas.openxmlformats.org/officeDocument/2006/relationships/customXml" Target="../ink/ink1042.xml"/><Relationship Id="rId414" Type="http://schemas.openxmlformats.org/officeDocument/2006/relationships/image" Target="../media/image1125.png"/><Relationship Id="rId456" Type="http://schemas.openxmlformats.org/officeDocument/2006/relationships/image" Target="../media/image1146.png"/><Relationship Id="rId498" Type="http://schemas.openxmlformats.org/officeDocument/2006/relationships/image" Target="../media/image1167.png"/><Relationship Id="rId13" Type="http://schemas.openxmlformats.org/officeDocument/2006/relationships/customXml" Target="../ink/ink924.xml"/><Relationship Id="rId109" Type="http://schemas.openxmlformats.org/officeDocument/2006/relationships/customXml" Target="../ink/ink972.xml"/><Relationship Id="rId260" Type="http://schemas.openxmlformats.org/officeDocument/2006/relationships/image" Target="../media/image1049.png"/><Relationship Id="rId316" Type="http://schemas.openxmlformats.org/officeDocument/2006/relationships/image" Target="../media/image1076.png"/><Relationship Id="rId523" Type="http://schemas.openxmlformats.org/officeDocument/2006/relationships/customXml" Target="../ink/ink1179.xml"/><Relationship Id="rId55" Type="http://schemas.openxmlformats.org/officeDocument/2006/relationships/customXml" Target="../ink/ink945.xml"/><Relationship Id="rId97" Type="http://schemas.openxmlformats.org/officeDocument/2006/relationships/customXml" Target="../ink/ink966.xml"/><Relationship Id="rId120" Type="http://schemas.openxmlformats.org/officeDocument/2006/relationships/image" Target="../media/image9800.png"/><Relationship Id="rId358" Type="http://schemas.openxmlformats.org/officeDocument/2006/relationships/image" Target="../media/image1097.png"/><Relationship Id="rId162" Type="http://schemas.openxmlformats.org/officeDocument/2006/relationships/image" Target="../media/image1001.png"/><Relationship Id="rId218" Type="http://schemas.openxmlformats.org/officeDocument/2006/relationships/image" Target="../media/image1029.png"/><Relationship Id="rId425" Type="http://schemas.openxmlformats.org/officeDocument/2006/relationships/customXml" Target="../ink/ink1130.xml"/><Relationship Id="rId467" Type="http://schemas.openxmlformats.org/officeDocument/2006/relationships/customXml" Target="../ink/ink1151.xml"/><Relationship Id="rId271" Type="http://schemas.openxmlformats.org/officeDocument/2006/relationships/customXml" Target="../ink/ink1053.xml"/><Relationship Id="rId24" Type="http://schemas.openxmlformats.org/officeDocument/2006/relationships/image" Target="../media/image9330.png"/><Relationship Id="rId66" Type="http://schemas.openxmlformats.org/officeDocument/2006/relationships/image" Target="../media/image9530.png"/><Relationship Id="rId131" Type="http://schemas.openxmlformats.org/officeDocument/2006/relationships/customXml" Target="../ink/ink983.xml"/><Relationship Id="rId327" Type="http://schemas.openxmlformats.org/officeDocument/2006/relationships/customXml" Target="../ink/ink1081.xml"/><Relationship Id="rId369" Type="http://schemas.openxmlformats.org/officeDocument/2006/relationships/customXml" Target="../ink/ink1102.xml"/><Relationship Id="rId173" Type="http://schemas.openxmlformats.org/officeDocument/2006/relationships/customXml" Target="../ink/ink1004.xml"/><Relationship Id="rId229" Type="http://schemas.openxmlformats.org/officeDocument/2006/relationships/customXml" Target="../ink/ink1032.xml"/><Relationship Id="rId380" Type="http://schemas.openxmlformats.org/officeDocument/2006/relationships/image" Target="../media/image1108.png"/><Relationship Id="rId436" Type="http://schemas.openxmlformats.org/officeDocument/2006/relationships/image" Target="../media/image1136.png"/><Relationship Id="rId240" Type="http://schemas.openxmlformats.org/officeDocument/2006/relationships/image" Target="../media/image1040.png"/><Relationship Id="rId478" Type="http://schemas.openxmlformats.org/officeDocument/2006/relationships/image" Target="../media/image1157.png"/><Relationship Id="rId35" Type="http://schemas.openxmlformats.org/officeDocument/2006/relationships/customXml" Target="../ink/ink935.xml"/><Relationship Id="rId77" Type="http://schemas.openxmlformats.org/officeDocument/2006/relationships/customXml" Target="../ink/ink956.xml"/><Relationship Id="rId100" Type="http://schemas.openxmlformats.org/officeDocument/2006/relationships/image" Target="../media/image9700.png"/><Relationship Id="rId282" Type="http://schemas.openxmlformats.org/officeDocument/2006/relationships/image" Target="../media/image1060.png"/><Relationship Id="rId338" Type="http://schemas.openxmlformats.org/officeDocument/2006/relationships/image" Target="../media/image1087.png"/><Relationship Id="rId503" Type="http://schemas.openxmlformats.org/officeDocument/2006/relationships/customXml" Target="../ink/ink1169.xml"/><Relationship Id="rId8" Type="http://schemas.openxmlformats.org/officeDocument/2006/relationships/image" Target="../media/image9250.png"/><Relationship Id="rId142" Type="http://schemas.openxmlformats.org/officeDocument/2006/relationships/image" Target="../media/image991.png"/><Relationship Id="rId184" Type="http://schemas.openxmlformats.org/officeDocument/2006/relationships/image" Target="../media/image1012.png"/><Relationship Id="rId391" Type="http://schemas.openxmlformats.org/officeDocument/2006/relationships/customXml" Target="../ink/ink1113.xml"/><Relationship Id="rId405" Type="http://schemas.openxmlformats.org/officeDocument/2006/relationships/customXml" Target="../ink/ink1120.xml"/><Relationship Id="rId447" Type="http://schemas.openxmlformats.org/officeDocument/2006/relationships/customXml" Target="../ink/ink1141.xml"/><Relationship Id="rId251" Type="http://schemas.openxmlformats.org/officeDocument/2006/relationships/customXml" Target="../ink/ink1043.xml"/><Relationship Id="rId489" Type="http://schemas.openxmlformats.org/officeDocument/2006/relationships/customXml" Target="../ink/ink1162.xml"/><Relationship Id="rId46" Type="http://schemas.openxmlformats.org/officeDocument/2006/relationships/image" Target="../media/image9440.png"/><Relationship Id="rId293" Type="http://schemas.openxmlformats.org/officeDocument/2006/relationships/customXml" Target="../ink/ink1064.xml"/><Relationship Id="rId307" Type="http://schemas.openxmlformats.org/officeDocument/2006/relationships/customXml" Target="../ink/ink1071.xml"/><Relationship Id="rId349" Type="http://schemas.openxmlformats.org/officeDocument/2006/relationships/customXml" Target="../ink/ink1092.xml"/><Relationship Id="rId514" Type="http://schemas.openxmlformats.org/officeDocument/2006/relationships/image" Target="../media/image1175.png"/><Relationship Id="rId88" Type="http://schemas.openxmlformats.org/officeDocument/2006/relationships/image" Target="../media/image9640.png"/><Relationship Id="rId111" Type="http://schemas.openxmlformats.org/officeDocument/2006/relationships/customXml" Target="../ink/ink973.xml"/><Relationship Id="rId153" Type="http://schemas.openxmlformats.org/officeDocument/2006/relationships/customXml" Target="../ink/ink994.xml"/><Relationship Id="rId195" Type="http://schemas.openxmlformats.org/officeDocument/2006/relationships/customXml" Target="../ink/ink1015.xml"/><Relationship Id="rId209" Type="http://schemas.openxmlformats.org/officeDocument/2006/relationships/customXml" Target="../ink/ink1022.xml"/><Relationship Id="rId360" Type="http://schemas.openxmlformats.org/officeDocument/2006/relationships/image" Target="../media/image1098.png"/><Relationship Id="rId416" Type="http://schemas.openxmlformats.org/officeDocument/2006/relationships/image" Target="../media/image1126.png"/><Relationship Id="rId220" Type="http://schemas.openxmlformats.org/officeDocument/2006/relationships/image" Target="../media/image1030.png"/><Relationship Id="rId458" Type="http://schemas.openxmlformats.org/officeDocument/2006/relationships/image" Target="../media/image1147.png"/><Relationship Id="rId15" Type="http://schemas.openxmlformats.org/officeDocument/2006/relationships/customXml" Target="../ink/ink925.xml"/><Relationship Id="rId57" Type="http://schemas.openxmlformats.org/officeDocument/2006/relationships/customXml" Target="../ink/ink946.xml"/><Relationship Id="rId262" Type="http://schemas.openxmlformats.org/officeDocument/2006/relationships/image" Target="../media/image1050.png"/><Relationship Id="rId318" Type="http://schemas.openxmlformats.org/officeDocument/2006/relationships/image" Target="../media/image1077.png"/><Relationship Id="rId525" Type="http://schemas.openxmlformats.org/officeDocument/2006/relationships/customXml" Target="../ink/ink1180.xml"/><Relationship Id="rId99" Type="http://schemas.openxmlformats.org/officeDocument/2006/relationships/customXml" Target="../ink/ink967.xml"/><Relationship Id="rId122" Type="http://schemas.openxmlformats.org/officeDocument/2006/relationships/image" Target="../media/image9810.png"/><Relationship Id="rId164" Type="http://schemas.openxmlformats.org/officeDocument/2006/relationships/image" Target="../media/image1002.png"/><Relationship Id="rId371" Type="http://schemas.openxmlformats.org/officeDocument/2006/relationships/customXml" Target="../ink/ink1103.xml"/><Relationship Id="rId427" Type="http://schemas.openxmlformats.org/officeDocument/2006/relationships/customXml" Target="../ink/ink1131.xml"/><Relationship Id="rId469" Type="http://schemas.openxmlformats.org/officeDocument/2006/relationships/customXml" Target="../ink/ink1152.xml"/><Relationship Id="rId26" Type="http://schemas.openxmlformats.org/officeDocument/2006/relationships/image" Target="../media/image9340.png"/><Relationship Id="rId231" Type="http://schemas.openxmlformats.org/officeDocument/2006/relationships/customXml" Target="../ink/ink1033.xml"/><Relationship Id="rId273" Type="http://schemas.openxmlformats.org/officeDocument/2006/relationships/customXml" Target="../ink/ink1054.xml"/><Relationship Id="rId329" Type="http://schemas.openxmlformats.org/officeDocument/2006/relationships/customXml" Target="../ink/ink1082.xml"/><Relationship Id="rId480" Type="http://schemas.openxmlformats.org/officeDocument/2006/relationships/image" Target="../media/image1158.png"/><Relationship Id="rId68" Type="http://schemas.openxmlformats.org/officeDocument/2006/relationships/image" Target="../media/image9540.png"/><Relationship Id="rId133" Type="http://schemas.openxmlformats.org/officeDocument/2006/relationships/customXml" Target="../ink/ink984.xml"/><Relationship Id="rId175" Type="http://schemas.openxmlformats.org/officeDocument/2006/relationships/customXml" Target="../ink/ink1005.xml"/><Relationship Id="rId340" Type="http://schemas.openxmlformats.org/officeDocument/2006/relationships/image" Target="../media/image1088.png"/><Relationship Id="rId200" Type="http://schemas.openxmlformats.org/officeDocument/2006/relationships/image" Target="../media/image1020.png"/><Relationship Id="rId382" Type="http://schemas.openxmlformats.org/officeDocument/2006/relationships/image" Target="../media/image1109.png"/><Relationship Id="rId438" Type="http://schemas.openxmlformats.org/officeDocument/2006/relationships/image" Target="../media/image1137.png"/><Relationship Id="rId242" Type="http://schemas.openxmlformats.org/officeDocument/2006/relationships/image" Target="../media/image1041.png"/><Relationship Id="rId284" Type="http://schemas.openxmlformats.org/officeDocument/2006/relationships/image" Target="../media/image1061.png"/><Relationship Id="rId491" Type="http://schemas.openxmlformats.org/officeDocument/2006/relationships/customXml" Target="../ink/ink1163.xml"/><Relationship Id="rId505" Type="http://schemas.openxmlformats.org/officeDocument/2006/relationships/customXml" Target="../ink/ink1170.xml"/><Relationship Id="rId37" Type="http://schemas.openxmlformats.org/officeDocument/2006/relationships/customXml" Target="../ink/ink936.xml"/><Relationship Id="rId79" Type="http://schemas.openxmlformats.org/officeDocument/2006/relationships/customXml" Target="../ink/ink957.xml"/><Relationship Id="rId102" Type="http://schemas.openxmlformats.org/officeDocument/2006/relationships/image" Target="../media/image9710.png"/><Relationship Id="rId144" Type="http://schemas.openxmlformats.org/officeDocument/2006/relationships/image" Target="../media/image992.png"/><Relationship Id="rId90" Type="http://schemas.openxmlformats.org/officeDocument/2006/relationships/image" Target="../media/image9650.png"/><Relationship Id="rId186" Type="http://schemas.openxmlformats.org/officeDocument/2006/relationships/image" Target="../media/image1013.png"/><Relationship Id="rId351" Type="http://schemas.openxmlformats.org/officeDocument/2006/relationships/customXml" Target="../ink/ink1093.xml"/><Relationship Id="rId393" Type="http://schemas.openxmlformats.org/officeDocument/2006/relationships/customXml" Target="../ink/ink1114.xml"/><Relationship Id="rId407" Type="http://schemas.openxmlformats.org/officeDocument/2006/relationships/customXml" Target="../ink/ink1121.xml"/><Relationship Id="rId449" Type="http://schemas.openxmlformats.org/officeDocument/2006/relationships/customXml" Target="../ink/ink1142.xml"/><Relationship Id="rId211" Type="http://schemas.openxmlformats.org/officeDocument/2006/relationships/customXml" Target="../ink/ink1023.xml"/><Relationship Id="rId253" Type="http://schemas.openxmlformats.org/officeDocument/2006/relationships/customXml" Target="../ink/ink1044.xml"/><Relationship Id="rId295" Type="http://schemas.openxmlformats.org/officeDocument/2006/relationships/customXml" Target="../ink/ink1065.xml"/><Relationship Id="rId309" Type="http://schemas.openxmlformats.org/officeDocument/2006/relationships/customXml" Target="../ink/ink1072.xml"/><Relationship Id="rId460" Type="http://schemas.openxmlformats.org/officeDocument/2006/relationships/image" Target="../media/image1148.png"/><Relationship Id="rId516" Type="http://schemas.openxmlformats.org/officeDocument/2006/relationships/image" Target="../media/image1176.png"/><Relationship Id="rId48" Type="http://schemas.openxmlformats.org/officeDocument/2006/relationships/image" Target="../media/image9450.png"/><Relationship Id="rId113" Type="http://schemas.openxmlformats.org/officeDocument/2006/relationships/customXml" Target="../ink/ink974.xml"/><Relationship Id="rId320" Type="http://schemas.openxmlformats.org/officeDocument/2006/relationships/image" Target="../media/image1078.png"/><Relationship Id="rId155" Type="http://schemas.openxmlformats.org/officeDocument/2006/relationships/customXml" Target="../ink/ink995.xml"/><Relationship Id="rId197" Type="http://schemas.openxmlformats.org/officeDocument/2006/relationships/customXml" Target="../ink/ink1016.xml"/><Relationship Id="rId362" Type="http://schemas.openxmlformats.org/officeDocument/2006/relationships/image" Target="../media/image1099.png"/><Relationship Id="rId418" Type="http://schemas.openxmlformats.org/officeDocument/2006/relationships/image" Target="../media/image1127.png"/><Relationship Id="rId222" Type="http://schemas.openxmlformats.org/officeDocument/2006/relationships/image" Target="../media/image1031.png"/><Relationship Id="rId264" Type="http://schemas.openxmlformats.org/officeDocument/2006/relationships/image" Target="../media/image1051.png"/><Relationship Id="rId471" Type="http://schemas.openxmlformats.org/officeDocument/2006/relationships/customXml" Target="../ink/ink1153.xml"/><Relationship Id="rId17" Type="http://schemas.openxmlformats.org/officeDocument/2006/relationships/customXml" Target="../ink/ink926.xml"/><Relationship Id="rId59" Type="http://schemas.openxmlformats.org/officeDocument/2006/relationships/customXml" Target="../ink/ink947.xml"/><Relationship Id="rId124" Type="http://schemas.openxmlformats.org/officeDocument/2006/relationships/image" Target="../media/image9820.png"/><Relationship Id="rId527" Type="http://schemas.openxmlformats.org/officeDocument/2006/relationships/customXml" Target="../ink/ink1181.xml"/><Relationship Id="rId70" Type="http://schemas.openxmlformats.org/officeDocument/2006/relationships/image" Target="../media/image9550.png"/><Relationship Id="rId166" Type="http://schemas.openxmlformats.org/officeDocument/2006/relationships/image" Target="../media/image1003.png"/><Relationship Id="rId331" Type="http://schemas.openxmlformats.org/officeDocument/2006/relationships/customXml" Target="../ink/ink1083.xml"/><Relationship Id="rId373" Type="http://schemas.openxmlformats.org/officeDocument/2006/relationships/customXml" Target="../ink/ink1104.xml"/><Relationship Id="rId429" Type="http://schemas.openxmlformats.org/officeDocument/2006/relationships/customXml" Target="../ink/ink1132.xml"/><Relationship Id="rId1" Type="http://schemas.openxmlformats.org/officeDocument/2006/relationships/slideLayout" Target="../slideLayouts/slideLayout2.xml"/><Relationship Id="rId233" Type="http://schemas.openxmlformats.org/officeDocument/2006/relationships/customXml" Target="../ink/ink1034.xml"/><Relationship Id="rId440" Type="http://schemas.openxmlformats.org/officeDocument/2006/relationships/image" Target="../media/image1138.png"/><Relationship Id="rId28" Type="http://schemas.openxmlformats.org/officeDocument/2006/relationships/image" Target="../media/image9350.png"/><Relationship Id="rId275" Type="http://schemas.openxmlformats.org/officeDocument/2006/relationships/customXml" Target="../ink/ink1055.xml"/><Relationship Id="rId300" Type="http://schemas.openxmlformats.org/officeDocument/2006/relationships/image" Target="../media/image1069.png"/><Relationship Id="rId482" Type="http://schemas.openxmlformats.org/officeDocument/2006/relationships/image" Target="../media/image1159.png"/><Relationship Id="rId81" Type="http://schemas.openxmlformats.org/officeDocument/2006/relationships/customXml" Target="../ink/ink958.xml"/><Relationship Id="rId135" Type="http://schemas.openxmlformats.org/officeDocument/2006/relationships/customXml" Target="../ink/ink985.xml"/><Relationship Id="rId177" Type="http://schemas.openxmlformats.org/officeDocument/2006/relationships/customXml" Target="../ink/ink1006.xml"/><Relationship Id="rId342" Type="http://schemas.openxmlformats.org/officeDocument/2006/relationships/image" Target="../media/image1089.png"/><Relationship Id="rId384" Type="http://schemas.openxmlformats.org/officeDocument/2006/relationships/image" Target="../media/image1110.png"/><Relationship Id="rId202" Type="http://schemas.openxmlformats.org/officeDocument/2006/relationships/image" Target="../media/image1021.png"/><Relationship Id="rId244" Type="http://schemas.openxmlformats.org/officeDocument/2006/relationships/image" Target="../media/image1042.png"/><Relationship Id="rId39" Type="http://schemas.openxmlformats.org/officeDocument/2006/relationships/customXml" Target="../ink/ink937.xml"/><Relationship Id="rId286" Type="http://schemas.openxmlformats.org/officeDocument/2006/relationships/image" Target="../media/image1062.png"/><Relationship Id="rId451" Type="http://schemas.openxmlformats.org/officeDocument/2006/relationships/customXml" Target="../ink/ink1143.xml"/><Relationship Id="rId493" Type="http://schemas.openxmlformats.org/officeDocument/2006/relationships/customXml" Target="../ink/ink1164.xml"/><Relationship Id="rId507" Type="http://schemas.openxmlformats.org/officeDocument/2006/relationships/customXml" Target="../ink/ink1171.xml"/><Relationship Id="rId50" Type="http://schemas.openxmlformats.org/officeDocument/2006/relationships/image" Target="../media/image232.png"/><Relationship Id="rId104" Type="http://schemas.openxmlformats.org/officeDocument/2006/relationships/image" Target="../media/image9720.png"/><Relationship Id="rId146" Type="http://schemas.openxmlformats.org/officeDocument/2006/relationships/image" Target="../media/image993.png"/><Relationship Id="rId188" Type="http://schemas.openxmlformats.org/officeDocument/2006/relationships/image" Target="../media/image1014.png"/><Relationship Id="rId311" Type="http://schemas.openxmlformats.org/officeDocument/2006/relationships/customXml" Target="../ink/ink1073.xml"/><Relationship Id="rId353" Type="http://schemas.openxmlformats.org/officeDocument/2006/relationships/customXml" Target="../ink/ink1094.xml"/><Relationship Id="rId395" Type="http://schemas.openxmlformats.org/officeDocument/2006/relationships/customXml" Target="../ink/ink1115.xml"/><Relationship Id="rId409" Type="http://schemas.openxmlformats.org/officeDocument/2006/relationships/customXml" Target="../ink/ink1122.xml"/><Relationship Id="rId92" Type="http://schemas.openxmlformats.org/officeDocument/2006/relationships/image" Target="../media/image9660.png"/><Relationship Id="rId213" Type="http://schemas.openxmlformats.org/officeDocument/2006/relationships/customXml" Target="../ink/ink1024.xml"/><Relationship Id="rId420" Type="http://schemas.openxmlformats.org/officeDocument/2006/relationships/image" Target="../media/image1128.png"/><Relationship Id="rId255" Type="http://schemas.openxmlformats.org/officeDocument/2006/relationships/customXml" Target="../ink/ink1045.xml"/><Relationship Id="rId297" Type="http://schemas.openxmlformats.org/officeDocument/2006/relationships/customXml" Target="../ink/ink1066.xml"/><Relationship Id="rId462" Type="http://schemas.openxmlformats.org/officeDocument/2006/relationships/image" Target="../media/image1149.png"/><Relationship Id="rId518" Type="http://schemas.openxmlformats.org/officeDocument/2006/relationships/image" Target="../media/image1177.png"/><Relationship Id="rId115" Type="http://schemas.openxmlformats.org/officeDocument/2006/relationships/customXml" Target="../ink/ink975.xml"/><Relationship Id="rId157" Type="http://schemas.openxmlformats.org/officeDocument/2006/relationships/customXml" Target="../ink/ink996.xml"/><Relationship Id="rId322" Type="http://schemas.openxmlformats.org/officeDocument/2006/relationships/image" Target="../media/image1079.png"/><Relationship Id="rId364" Type="http://schemas.openxmlformats.org/officeDocument/2006/relationships/image" Target="../media/image1100.png"/><Relationship Id="rId61" Type="http://schemas.openxmlformats.org/officeDocument/2006/relationships/customXml" Target="../ink/ink948.xml"/><Relationship Id="rId199" Type="http://schemas.openxmlformats.org/officeDocument/2006/relationships/customXml" Target="../ink/ink1017.xml"/><Relationship Id="rId19" Type="http://schemas.openxmlformats.org/officeDocument/2006/relationships/customXml" Target="../ink/ink927.xml"/><Relationship Id="rId224" Type="http://schemas.openxmlformats.org/officeDocument/2006/relationships/image" Target="../media/image1032.png"/><Relationship Id="rId266" Type="http://schemas.openxmlformats.org/officeDocument/2006/relationships/image" Target="../media/image1052.png"/><Relationship Id="rId431" Type="http://schemas.openxmlformats.org/officeDocument/2006/relationships/customXml" Target="../ink/ink1133.xml"/><Relationship Id="rId473" Type="http://schemas.openxmlformats.org/officeDocument/2006/relationships/customXml" Target="../ink/ink1154.xml"/><Relationship Id="rId529" Type="http://schemas.openxmlformats.org/officeDocument/2006/relationships/customXml" Target="../ink/ink1182.xml"/><Relationship Id="rId30" Type="http://schemas.openxmlformats.org/officeDocument/2006/relationships/image" Target="../media/image9360.png"/><Relationship Id="rId126" Type="http://schemas.openxmlformats.org/officeDocument/2006/relationships/image" Target="../media/image983.png"/><Relationship Id="rId168" Type="http://schemas.openxmlformats.org/officeDocument/2006/relationships/image" Target="../media/image1004.png"/><Relationship Id="rId333" Type="http://schemas.openxmlformats.org/officeDocument/2006/relationships/customXml" Target="../ink/ink1084.xml"/><Relationship Id="rId72" Type="http://schemas.openxmlformats.org/officeDocument/2006/relationships/image" Target="../media/image9560.png"/><Relationship Id="rId375" Type="http://schemas.openxmlformats.org/officeDocument/2006/relationships/customXml" Target="../ink/ink1105.xml"/><Relationship Id="rId3" Type="http://schemas.openxmlformats.org/officeDocument/2006/relationships/customXml" Target="../ink/ink919.xml"/><Relationship Id="rId235" Type="http://schemas.openxmlformats.org/officeDocument/2006/relationships/customXml" Target="../ink/ink1035.xml"/><Relationship Id="rId277" Type="http://schemas.openxmlformats.org/officeDocument/2006/relationships/customXml" Target="../ink/ink1056.xml"/><Relationship Id="rId400" Type="http://schemas.openxmlformats.org/officeDocument/2006/relationships/image" Target="../media/image1118.png"/><Relationship Id="rId442" Type="http://schemas.openxmlformats.org/officeDocument/2006/relationships/image" Target="../media/image1139.png"/><Relationship Id="rId484" Type="http://schemas.openxmlformats.org/officeDocument/2006/relationships/image" Target="../media/image1160.png"/><Relationship Id="rId137" Type="http://schemas.openxmlformats.org/officeDocument/2006/relationships/customXml" Target="../ink/ink986.xml"/><Relationship Id="rId302" Type="http://schemas.openxmlformats.org/officeDocument/2006/relationships/image" Target="../media/image7020.png"/><Relationship Id="rId344" Type="http://schemas.openxmlformats.org/officeDocument/2006/relationships/image" Target="../media/image1090.png"/><Relationship Id="rId41" Type="http://schemas.openxmlformats.org/officeDocument/2006/relationships/customXml" Target="../ink/ink938.xml"/><Relationship Id="rId83" Type="http://schemas.openxmlformats.org/officeDocument/2006/relationships/customXml" Target="../ink/ink959.xml"/><Relationship Id="rId179" Type="http://schemas.openxmlformats.org/officeDocument/2006/relationships/customXml" Target="../ink/ink1007.xml"/><Relationship Id="rId386" Type="http://schemas.openxmlformats.org/officeDocument/2006/relationships/image" Target="../media/image1111.png"/><Relationship Id="rId190" Type="http://schemas.openxmlformats.org/officeDocument/2006/relationships/image" Target="../media/image1015.png"/><Relationship Id="rId204" Type="http://schemas.openxmlformats.org/officeDocument/2006/relationships/image" Target="../media/image1022.png"/><Relationship Id="rId246" Type="http://schemas.openxmlformats.org/officeDocument/2006/relationships/image" Target="../media/image1043.png"/><Relationship Id="rId288" Type="http://schemas.openxmlformats.org/officeDocument/2006/relationships/image" Target="../media/image1063.png"/><Relationship Id="rId411" Type="http://schemas.openxmlformats.org/officeDocument/2006/relationships/customXml" Target="../ink/ink1123.xml"/><Relationship Id="rId453" Type="http://schemas.openxmlformats.org/officeDocument/2006/relationships/customXml" Target="../ink/ink1144.xml"/><Relationship Id="rId509" Type="http://schemas.openxmlformats.org/officeDocument/2006/relationships/customXml" Target="../ink/ink1172.xml"/><Relationship Id="rId106" Type="http://schemas.openxmlformats.org/officeDocument/2006/relationships/image" Target="../media/image9730.png"/><Relationship Id="rId313" Type="http://schemas.openxmlformats.org/officeDocument/2006/relationships/customXml" Target="../ink/ink1074.xml"/><Relationship Id="rId495" Type="http://schemas.openxmlformats.org/officeDocument/2006/relationships/customXml" Target="../ink/ink1165.xml"/><Relationship Id="rId10" Type="http://schemas.openxmlformats.org/officeDocument/2006/relationships/image" Target="../media/image9260.png"/><Relationship Id="rId52" Type="http://schemas.openxmlformats.org/officeDocument/2006/relationships/image" Target="../media/image9460.png"/><Relationship Id="rId94" Type="http://schemas.openxmlformats.org/officeDocument/2006/relationships/image" Target="../media/image9670.png"/><Relationship Id="rId148" Type="http://schemas.openxmlformats.org/officeDocument/2006/relationships/image" Target="../media/image994.png"/><Relationship Id="rId355" Type="http://schemas.openxmlformats.org/officeDocument/2006/relationships/customXml" Target="../ink/ink1095.xml"/><Relationship Id="rId397" Type="http://schemas.openxmlformats.org/officeDocument/2006/relationships/customXml" Target="../ink/ink1116.xml"/><Relationship Id="rId520" Type="http://schemas.openxmlformats.org/officeDocument/2006/relationships/image" Target="../media/image1178.png"/><Relationship Id="rId215" Type="http://schemas.openxmlformats.org/officeDocument/2006/relationships/customXml" Target="../ink/ink1025.xml"/><Relationship Id="rId257" Type="http://schemas.openxmlformats.org/officeDocument/2006/relationships/customXml" Target="../ink/ink1046.xml"/><Relationship Id="rId422" Type="http://schemas.openxmlformats.org/officeDocument/2006/relationships/image" Target="../media/image1129.png"/><Relationship Id="rId464" Type="http://schemas.openxmlformats.org/officeDocument/2006/relationships/image" Target="../media/image1150.png"/><Relationship Id="rId299" Type="http://schemas.openxmlformats.org/officeDocument/2006/relationships/customXml" Target="../ink/ink1067.xml"/><Relationship Id="rId63" Type="http://schemas.openxmlformats.org/officeDocument/2006/relationships/customXml" Target="../ink/ink949.xml"/><Relationship Id="rId159" Type="http://schemas.openxmlformats.org/officeDocument/2006/relationships/customXml" Target="../ink/ink997.xml"/><Relationship Id="rId366" Type="http://schemas.openxmlformats.org/officeDocument/2006/relationships/image" Target="../media/image1101.png"/><Relationship Id="rId226" Type="http://schemas.openxmlformats.org/officeDocument/2006/relationships/image" Target="../media/image1033.png"/><Relationship Id="rId433" Type="http://schemas.openxmlformats.org/officeDocument/2006/relationships/customXml" Target="../ink/ink1134.xml"/><Relationship Id="rId74" Type="http://schemas.openxmlformats.org/officeDocument/2006/relationships/image" Target="../media/image9570.png"/><Relationship Id="rId377" Type="http://schemas.openxmlformats.org/officeDocument/2006/relationships/customXml" Target="../ink/ink1106.xml"/><Relationship Id="rId500" Type="http://schemas.openxmlformats.org/officeDocument/2006/relationships/image" Target="../media/image116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2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54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7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10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101.png"/><Relationship Id="rId2" Type="http://schemas.openxmlformats.org/officeDocument/2006/relationships/image" Target="../media/image610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6" Type="http://schemas.openxmlformats.org/officeDocument/2006/relationships/image" Target="../media/image20100.png"/><Relationship Id="rId21" Type="http://schemas.openxmlformats.org/officeDocument/2006/relationships/customXml" Target="../ink/ink1193.xml"/><Relationship Id="rId42" Type="http://schemas.openxmlformats.org/officeDocument/2006/relationships/image" Target="../media/image2810.png"/><Relationship Id="rId47" Type="http://schemas.openxmlformats.org/officeDocument/2006/relationships/customXml" Target="../ink/ink1206.xml"/><Relationship Id="rId63" Type="http://schemas.openxmlformats.org/officeDocument/2006/relationships/customXml" Target="../ink/ink1214.xml"/><Relationship Id="rId68" Type="http://schemas.openxmlformats.org/officeDocument/2006/relationships/image" Target="../media/image4110.png"/><Relationship Id="rId84" Type="http://schemas.openxmlformats.org/officeDocument/2006/relationships/image" Target="../media/image4910.png"/><Relationship Id="rId89" Type="http://schemas.openxmlformats.org/officeDocument/2006/relationships/customXml" Target="../ink/ink1227.xml"/><Relationship Id="rId16" Type="http://schemas.openxmlformats.org/officeDocument/2006/relationships/image" Target="../media/image15100.png"/><Relationship Id="rId11" Type="http://schemas.openxmlformats.org/officeDocument/2006/relationships/customXml" Target="../ink/ink1188.xml"/><Relationship Id="rId32" Type="http://schemas.openxmlformats.org/officeDocument/2006/relationships/image" Target="../media/image2312.png"/><Relationship Id="rId37" Type="http://schemas.openxmlformats.org/officeDocument/2006/relationships/customXml" Target="../ink/ink1201.xml"/><Relationship Id="rId53" Type="http://schemas.openxmlformats.org/officeDocument/2006/relationships/customXml" Target="../ink/ink1209.xml"/><Relationship Id="rId58" Type="http://schemas.openxmlformats.org/officeDocument/2006/relationships/image" Target="../media/image3610.png"/><Relationship Id="rId74" Type="http://schemas.openxmlformats.org/officeDocument/2006/relationships/image" Target="../media/image4410.png"/><Relationship Id="rId79" Type="http://schemas.openxmlformats.org/officeDocument/2006/relationships/customXml" Target="../ink/ink1222.xml"/><Relationship Id="rId102" Type="http://schemas.openxmlformats.org/officeDocument/2006/relationships/image" Target="../media/image5811.png"/><Relationship Id="rId5" Type="http://schemas.openxmlformats.org/officeDocument/2006/relationships/customXml" Target="../ink/ink1185.xml"/><Relationship Id="rId90" Type="http://schemas.openxmlformats.org/officeDocument/2006/relationships/image" Target="../media/image5210.png"/><Relationship Id="rId95" Type="http://schemas.openxmlformats.org/officeDocument/2006/relationships/customXml" Target="../ink/ink1230.xml"/><Relationship Id="rId22" Type="http://schemas.openxmlformats.org/officeDocument/2006/relationships/image" Target="../media/image18100.png"/><Relationship Id="rId27" Type="http://schemas.openxmlformats.org/officeDocument/2006/relationships/customXml" Target="../ink/ink1196.xml"/><Relationship Id="rId43" Type="http://schemas.openxmlformats.org/officeDocument/2006/relationships/customXml" Target="../ink/ink1204.xml"/><Relationship Id="rId48" Type="http://schemas.openxmlformats.org/officeDocument/2006/relationships/image" Target="../media/image3110.png"/><Relationship Id="rId64" Type="http://schemas.openxmlformats.org/officeDocument/2006/relationships/image" Target="../media/image3910.png"/><Relationship Id="rId69" Type="http://schemas.openxmlformats.org/officeDocument/2006/relationships/customXml" Target="../ink/ink1217.xml"/><Relationship Id="rId80" Type="http://schemas.openxmlformats.org/officeDocument/2006/relationships/image" Target="../media/image4710.png"/><Relationship Id="rId85" Type="http://schemas.openxmlformats.org/officeDocument/2006/relationships/customXml" Target="../ink/ink1225.xml"/><Relationship Id="rId12" Type="http://schemas.openxmlformats.org/officeDocument/2006/relationships/image" Target="../media/image13100.png"/><Relationship Id="rId17" Type="http://schemas.openxmlformats.org/officeDocument/2006/relationships/customXml" Target="../ink/ink1191.xml"/><Relationship Id="rId33" Type="http://schemas.openxmlformats.org/officeDocument/2006/relationships/customXml" Target="../ink/ink1199.xml"/><Relationship Id="rId38" Type="http://schemas.openxmlformats.org/officeDocument/2006/relationships/image" Target="../media/image2610.png"/><Relationship Id="rId59" Type="http://schemas.openxmlformats.org/officeDocument/2006/relationships/customXml" Target="../ink/ink1212.xml"/><Relationship Id="rId103" Type="http://schemas.openxmlformats.org/officeDocument/2006/relationships/customXml" Target="../ink/ink1234.xml"/><Relationship Id="rId20" Type="http://schemas.openxmlformats.org/officeDocument/2006/relationships/image" Target="../media/image17100.png"/><Relationship Id="rId41" Type="http://schemas.openxmlformats.org/officeDocument/2006/relationships/customXml" Target="../ink/ink1203.xml"/><Relationship Id="rId54" Type="http://schemas.openxmlformats.org/officeDocument/2006/relationships/image" Target="../media/image3410.png"/><Relationship Id="rId62" Type="http://schemas.openxmlformats.org/officeDocument/2006/relationships/image" Target="../media/image3810.png"/><Relationship Id="rId70" Type="http://schemas.openxmlformats.org/officeDocument/2006/relationships/image" Target="../media/image4210.png"/><Relationship Id="rId75" Type="http://schemas.openxmlformats.org/officeDocument/2006/relationships/customXml" Target="../ink/ink1220.xml"/><Relationship Id="rId83" Type="http://schemas.openxmlformats.org/officeDocument/2006/relationships/customXml" Target="../ink/ink1224.xml"/><Relationship Id="rId88" Type="http://schemas.openxmlformats.org/officeDocument/2006/relationships/image" Target="../media/image5110.png"/><Relationship Id="rId91" Type="http://schemas.openxmlformats.org/officeDocument/2006/relationships/customXml" Target="../ink/ink1228.xml"/><Relationship Id="rId96" Type="http://schemas.openxmlformats.org/officeDocument/2006/relationships/image" Target="../media/image5510.png"/><Relationship Id="rId1" Type="http://schemas.openxmlformats.org/officeDocument/2006/relationships/slideLayout" Target="../slideLayouts/slideLayout2.xml"/><Relationship Id="rId6" Type="http://schemas.openxmlformats.org/officeDocument/2006/relationships/image" Target="../media/image10101.png"/><Relationship Id="rId15" Type="http://schemas.openxmlformats.org/officeDocument/2006/relationships/customXml" Target="../ink/ink1190.xml"/><Relationship Id="rId23" Type="http://schemas.openxmlformats.org/officeDocument/2006/relationships/customXml" Target="../ink/ink1194.xml"/><Relationship Id="rId28" Type="http://schemas.openxmlformats.org/officeDocument/2006/relationships/image" Target="../media/image21100.png"/><Relationship Id="rId36" Type="http://schemas.openxmlformats.org/officeDocument/2006/relationships/image" Target="../media/image2510.png"/><Relationship Id="rId49" Type="http://schemas.openxmlformats.org/officeDocument/2006/relationships/customXml" Target="../ink/ink1207.xml"/><Relationship Id="rId57" Type="http://schemas.openxmlformats.org/officeDocument/2006/relationships/customXml" Target="../ink/ink1211.xml"/><Relationship Id="rId106" Type="http://schemas.openxmlformats.org/officeDocument/2006/relationships/image" Target="../media/image6012.png"/><Relationship Id="rId10" Type="http://schemas.openxmlformats.org/officeDocument/2006/relationships/image" Target="../media/image12101.png"/><Relationship Id="rId31" Type="http://schemas.openxmlformats.org/officeDocument/2006/relationships/customXml" Target="../ink/ink1198.xml"/><Relationship Id="rId44" Type="http://schemas.openxmlformats.org/officeDocument/2006/relationships/image" Target="../media/image2910.png"/><Relationship Id="rId52" Type="http://schemas.openxmlformats.org/officeDocument/2006/relationships/image" Target="../media/image3310.png"/><Relationship Id="rId60" Type="http://schemas.openxmlformats.org/officeDocument/2006/relationships/image" Target="../media/image3710.png"/><Relationship Id="rId65" Type="http://schemas.openxmlformats.org/officeDocument/2006/relationships/customXml" Target="../ink/ink1215.xml"/><Relationship Id="rId73" Type="http://schemas.openxmlformats.org/officeDocument/2006/relationships/customXml" Target="../ink/ink1219.xml"/><Relationship Id="rId78" Type="http://schemas.openxmlformats.org/officeDocument/2006/relationships/image" Target="../media/image4610.png"/><Relationship Id="rId81" Type="http://schemas.openxmlformats.org/officeDocument/2006/relationships/customXml" Target="../ink/ink1223.xml"/><Relationship Id="rId86" Type="http://schemas.openxmlformats.org/officeDocument/2006/relationships/image" Target="../media/image5010.png"/><Relationship Id="rId94" Type="http://schemas.openxmlformats.org/officeDocument/2006/relationships/image" Target="../media/image5410.png"/><Relationship Id="rId99" Type="http://schemas.openxmlformats.org/officeDocument/2006/relationships/customXml" Target="../ink/ink1232.xml"/><Relationship Id="rId101" Type="http://schemas.openxmlformats.org/officeDocument/2006/relationships/customXml" Target="../ink/ink1233.xml"/><Relationship Id="rId4" Type="http://schemas.openxmlformats.org/officeDocument/2006/relationships/image" Target="../media/image9101.png"/><Relationship Id="rId9" Type="http://schemas.openxmlformats.org/officeDocument/2006/relationships/customXml" Target="../ink/ink1187.xml"/><Relationship Id="rId13" Type="http://schemas.openxmlformats.org/officeDocument/2006/relationships/customXml" Target="../ink/ink1189.xml"/><Relationship Id="rId18" Type="http://schemas.openxmlformats.org/officeDocument/2006/relationships/image" Target="../media/image16100.png"/><Relationship Id="rId39" Type="http://schemas.openxmlformats.org/officeDocument/2006/relationships/customXml" Target="../ink/ink1202.xml"/><Relationship Id="rId34" Type="http://schemas.openxmlformats.org/officeDocument/2006/relationships/image" Target="../media/image2410.png"/><Relationship Id="rId50" Type="http://schemas.openxmlformats.org/officeDocument/2006/relationships/image" Target="../media/image3210.png"/><Relationship Id="rId55" Type="http://schemas.openxmlformats.org/officeDocument/2006/relationships/customXml" Target="../ink/ink1210.xml"/><Relationship Id="rId76" Type="http://schemas.openxmlformats.org/officeDocument/2006/relationships/image" Target="../media/image4510.png"/><Relationship Id="rId97" Type="http://schemas.openxmlformats.org/officeDocument/2006/relationships/customXml" Target="../ink/ink1231.xml"/><Relationship Id="rId104" Type="http://schemas.openxmlformats.org/officeDocument/2006/relationships/image" Target="../media/image5911.png"/><Relationship Id="rId7" Type="http://schemas.openxmlformats.org/officeDocument/2006/relationships/customXml" Target="../ink/ink1186.xml"/><Relationship Id="rId71" Type="http://schemas.openxmlformats.org/officeDocument/2006/relationships/customXml" Target="../ink/ink1218.xml"/><Relationship Id="rId92" Type="http://schemas.openxmlformats.org/officeDocument/2006/relationships/image" Target="../media/image5310.png"/><Relationship Id="rId2" Type="http://schemas.openxmlformats.org/officeDocument/2006/relationships/image" Target="../media/image8101.png"/><Relationship Id="rId29" Type="http://schemas.openxmlformats.org/officeDocument/2006/relationships/customXml" Target="../ink/ink1197.xml"/><Relationship Id="rId24" Type="http://schemas.openxmlformats.org/officeDocument/2006/relationships/image" Target="../media/image19100.png"/><Relationship Id="rId40" Type="http://schemas.openxmlformats.org/officeDocument/2006/relationships/image" Target="../media/image2710.png"/><Relationship Id="rId45" Type="http://schemas.openxmlformats.org/officeDocument/2006/relationships/customXml" Target="../ink/ink1205.xml"/><Relationship Id="rId66" Type="http://schemas.openxmlformats.org/officeDocument/2006/relationships/image" Target="../media/image4010.png"/><Relationship Id="rId87" Type="http://schemas.openxmlformats.org/officeDocument/2006/relationships/customXml" Target="../ink/ink1226.xml"/><Relationship Id="rId61" Type="http://schemas.openxmlformats.org/officeDocument/2006/relationships/customXml" Target="../ink/ink1213.xml"/><Relationship Id="rId82" Type="http://schemas.openxmlformats.org/officeDocument/2006/relationships/image" Target="../media/image4810.png"/><Relationship Id="rId19" Type="http://schemas.openxmlformats.org/officeDocument/2006/relationships/customXml" Target="../ink/ink1192.xml"/><Relationship Id="rId14" Type="http://schemas.openxmlformats.org/officeDocument/2006/relationships/image" Target="../media/image14100.png"/><Relationship Id="rId30" Type="http://schemas.openxmlformats.org/officeDocument/2006/relationships/image" Target="../media/image22100.png"/><Relationship Id="rId35" Type="http://schemas.openxmlformats.org/officeDocument/2006/relationships/customXml" Target="../ink/ink1200.xml"/><Relationship Id="rId56" Type="http://schemas.openxmlformats.org/officeDocument/2006/relationships/image" Target="../media/image3510.png"/><Relationship Id="rId77" Type="http://schemas.openxmlformats.org/officeDocument/2006/relationships/customXml" Target="../ink/ink1221.xml"/><Relationship Id="rId100" Type="http://schemas.openxmlformats.org/officeDocument/2006/relationships/image" Target="../media/image5710.png"/><Relationship Id="rId105" Type="http://schemas.openxmlformats.org/officeDocument/2006/relationships/customXml" Target="../ink/ink1235.xml"/><Relationship Id="rId8" Type="http://schemas.openxmlformats.org/officeDocument/2006/relationships/image" Target="../media/image11100.png"/><Relationship Id="rId51" Type="http://schemas.openxmlformats.org/officeDocument/2006/relationships/customXml" Target="../ink/ink1208.xml"/><Relationship Id="rId72" Type="http://schemas.openxmlformats.org/officeDocument/2006/relationships/image" Target="../media/image4310.png"/><Relationship Id="rId93" Type="http://schemas.openxmlformats.org/officeDocument/2006/relationships/customXml" Target="../ink/ink1229.xml"/><Relationship Id="rId98" Type="http://schemas.openxmlformats.org/officeDocument/2006/relationships/image" Target="../media/image5610.png"/><Relationship Id="rId3" Type="http://schemas.openxmlformats.org/officeDocument/2006/relationships/customXml" Target="../ink/ink1184.xml"/><Relationship Id="rId25" Type="http://schemas.openxmlformats.org/officeDocument/2006/relationships/customXml" Target="../ink/ink1195.xml"/><Relationship Id="rId46" Type="http://schemas.openxmlformats.org/officeDocument/2006/relationships/image" Target="../media/image3010.png"/><Relationship Id="rId67" Type="http://schemas.openxmlformats.org/officeDocument/2006/relationships/customXml" Target="../ink/ink1216.xml"/></Relationships>
</file>

<file path=ppt/slides/_rels/slide25.xml.rels><?xml version="1.0" encoding="UTF-8" standalone="yes"?>
<Relationships xmlns="http://schemas.openxmlformats.org/package/2006/relationships"><Relationship Id="rId117" Type="http://schemas.openxmlformats.org/officeDocument/2006/relationships/image" Target="../media/image11810.png"/><Relationship Id="rId21" Type="http://schemas.openxmlformats.org/officeDocument/2006/relationships/image" Target="../media/image7010.png"/><Relationship Id="rId324" Type="http://schemas.openxmlformats.org/officeDocument/2006/relationships/image" Target="../media/image22110.png"/><Relationship Id="rId531" Type="http://schemas.openxmlformats.org/officeDocument/2006/relationships/customXml" Target="../ink/ink1501.xml"/><Relationship Id="rId170" Type="http://schemas.openxmlformats.org/officeDocument/2006/relationships/image" Target="../media/image14410.png"/><Relationship Id="rId268" Type="http://schemas.openxmlformats.org/officeDocument/2006/relationships/image" Target="../media/image19310.png"/><Relationship Id="rId475" Type="http://schemas.openxmlformats.org/officeDocument/2006/relationships/customXml" Target="../ink/ink1473.xml"/><Relationship Id="rId32" Type="http://schemas.openxmlformats.org/officeDocument/2006/relationships/customXml" Target="../ink/ink1251.xml"/><Relationship Id="rId128" Type="http://schemas.openxmlformats.org/officeDocument/2006/relationships/image" Target="../media/image12310.png"/><Relationship Id="rId335" Type="http://schemas.openxmlformats.org/officeDocument/2006/relationships/customXml" Target="../ink/ink1403.xml"/><Relationship Id="rId542" Type="http://schemas.openxmlformats.org/officeDocument/2006/relationships/image" Target="../media/image3300.png"/><Relationship Id="rId181" Type="http://schemas.openxmlformats.org/officeDocument/2006/relationships/customXml" Target="../ink/ink1326.xml"/><Relationship Id="rId402" Type="http://schemas.openxmlformats.org/officeDocument/2006/relationships/image" Target="../media/image2600.png"/><Relationship Id="rId279" Type="http://schemas.openxmlformats.org/officeDocument/2006/relationships/customXml" Target="../ink/ink1375.xml"/><Relationship Id="rId486" Type="http://schemas.openxmlformats.org/officeDocument/2006/relationships/image" Target="../media/image3020.png"/><Relationship Id="rId43" Type="http://schemas.openxmlformats.org/officeDocument/2006/relationships/image" Target="../media/image8111.png"/><Relationship Id="rId139" Type="http://schemas.openxmlformats.org/officeDocument/2006/relationships/customXml" Target="../ink/ink1305.xml"/><Relationship Id="rId346" Type="http://schemas.openxmlformats.org/officeDocument/2006/relationships/image" Target="../media/image2320.png"/><Relationship Id="rId553" Type="http://schemas.openxmlformats.org/officeDocument/2006/relationships/customXml" Target="../ink/ink1512.xml"/><Relationship Id="rId192" Type="http://schemas.openxmlformats.org/officeDocument/2006/relationships/image" Target="../media/image15510.png"/><Relationship Id="rId206" Type="http://schemas.openxmlformats.org/officeDocument/2006/relationships/image" Target="../media/image16210.png"/><Relationship Id="rId413" Type="http://schemas.openxmlformats.org/officeDocument/2006/relationships/customXml" Target="../ink/ink1442.xml"/><Relationship Id="rId497" Type="http://schemas.openxmlformats.org/officeDocument/2006/relationships/customXml" Target="../ink/ink1484.xml"/><Relationship Id="rId357" Type="http://schemas.openxmlformats.org/officeDocument/2006/relationships/customXml" Target="../ink/ink1414.xml"/><Relationship Id="rId54" Type="http://schemas.openxmlformats.org/officeDocument/2006/relationships/customXml" Target="../ink/ink1262.xml"/><Relationship Id="rId96" Type="http://schemas.openxmlformats.org/officeDocument/2006/relationships/customXml" Target="../ink/ink1283.xml"/><Relationship Id="rId161" Type="http://schemas.openxmlformats.org/officeDocument/2006/relationships/customXml" Target="../ink/ink1316.xml"/><Relationship Id="rId217" Type="http://schemas.openxmlformats.org/officeDocument/2006/relationships/customXml" Target="../ink/ink1344.xml"/><Relationship Id="rId399" Type="http://schemas.openxmlformats.org/officeDocument/2006/relationships/customXml" Target="../ink/ink1435.xml"/><Relationship Id="rId259" Type="http://schemas.openxmlformats.org/officeDocument/2006/relationships/customXml" Target="../ink/ink1365.xml"/><Relationship Id="rId424" Type="http://schemas.openxmlformats.org/officeDocument/2006/relationships/image" Target="../media/image2711.png"/><Relationship Id="rId466" Type="http://schemas.openxmlformats.org/officeDocument/2006/relationships/image" Target="../media/image2920.png"/><Relationship Id="rId23" Type="http://schemas.openxmlformats.org/officeDocument/2006/relationships/image" Target="../media/image7111.png"/><Relationship Id="rId119" Type="http://schemas.openxmlformats.org/officeDocument/2006/relationships/image" Target="../media/image11910.png"/><Relationship Id="rId270" Type="http://schemas.openxmlformats.org/officeDocument/2006/relationships/image" Target="../media/image19410.png"/><Relationship Id="rId326" Type="http://schemas.openxmlformats.org/officeDocument/2006/relationships/image" Target="../media/image22210.png"/><Relationship Id="rId533" Type="http://schemas.openxmlformats.org/officeDocument/2006/relationships/customXml" Target="../ink/ink1502.xml"/><Relationship Id="rId65" Type="http://schemas.openxmlformats.org/officeDocument/2006/relationships/image" Target="../media/image9211.png"/><Relationship Id="rId130" Type="http://schemas.openxmlformats.org/officeDocument/2006/relationships/image" Target="../media/image12410.png"/><Relationship Id="rId368" Type="http://schemas.openxmlformats.org/officeDocument/2006/relationships/image" Target="../media/image2430.png"/><Relationship Id="rId172" Type="http://schemas.openxmlformats.org/officeDocument/2006/relationships/image" Target="../media/image14510.png"/><Relationship Id="rId228" Type="http://schemas.openxmlformats.org/officeDocument/2006/relationships/image" Target="../media/image17310.png"/><Relationship Id="rId435" Type="http://schemas.openxmlformats.org/officeDocument/2006/relationships/customXml" Target="../ink/ink1453.xml"/><Relationship Id="rId477" Type="http://schemas.openxmlformats.org/officeDocument/2006/relationships/customXml" Target="../ink/ink1474.xml"/><Relationship Id="rId281" Type="http://schemas.openxmlformats.org/officeDocument/2006/relationships/customXml" Target="../ink/ink1376.xml"/><Relationship Id="rId337" Type="http://schemas.openxmlformats.org/officeDocument/2006/relationships/customXml" Target="../ink/ink1404.xml"/><Relationship Id="rId502" Type="http://schemas.openxmlformats.org/officeDocument/2006/relationships/image" Target="../media/image3100.png"/><Relationship Id="rId34" Type="http://schemas.openxmlformats.org/officeDocument/2006/relationships/customXml" Target="../ink/ink1252.xml"/><Relationship Id="rId76" Type="http://schemas.openxmlformats.org/officeDocument/2006/relationships/customXml" Target="../ink/ink1273.xml"/><Relationship Id="rId141" Type="http://schemas.openxmlformats.org/officeDocument/2006/relationships/customXml" Target="../ink/ink1306.xml"/><Relationship Id="rId379" Type="http://schemas.openxmlformats.org/officeDocument/2006/relationships/customXml" Target="../ink/ink1425.xml"/><Relationship Id="rId544" Type="http://schemas.openxmlformats.org/officeDocument/2006/relationships/image" Target="../media/image3311.png"/><Relationship Id="rId7" Type="http://schemas.openxmlformats.org/officeDocument/2006/relationships/image" Target="../media/image6311.png"/><Relationship Id="rId183" Type="http://schemas.openxmlformats.org/officeDocument/2006/relationships/customXml" Target="../ink/ink1327.xml"/><Relationship Id="rId239" Type="http://schemas.openxmlformats.org/officeDocument/2006/relationships/customXml" Target="../ink/ink1355.xml"/><Relationship Id="rId390" Type="http://schemas.openxmlformats.org/officeDocument/2006/relationships/image" Target="../media/image2540.png"/><Relationship Id="rId404" Type="http://schemas.openxmlformats.org/officeDocument/2006/relationships/image" Target="../media/image2611.png"/><Relationship Id="rId446" Type="http://schemas.openxmlformats.org/officeDocument/2006/relationships/image" Target="../media/image2820.png"/><Relationship Id="rId250" Type="http://schemas.openxmlformats.org/officeDocument/2006/relationships/image" Target="../media/image18410.png"/><Relationship Id="rId292" Type="http://schemas.openxmlformats.org/officeDocument/2006/relationships/image" Target="../media/image20510.png"/><Relationship Id="rId306" Type="http://schemas.openxmlformats.org/officeDocument/2006/relationships/image" Target="../media/image21210.png"/><Relationship Id="rId488" Type="http://schemas.openxmlformats.org/officeDocument/2006/relationships/image" Target="../media/image3030.png"/><Relationship Id="rId45" Type="http://schemas.openxmlformats.org/officeDocument/2006/relationships/image" Target="../media/image8211.png"/><Relationship Id="rId87" Type="http://schemas.openxmlformats.org/officeDocument/2006/relationships/image" Target="../media/image10310.png"/><Relationship Id="rId110" Type="http://schemas.openxmlformats.org/officeDocument/2006/relationships/customXml" Target="../ink/ink1290.xml"/><Relationship Id="rId348" Type="http://schemas.openxmlformats.org/officeDocument/2006/relationships/image" Target="../media/image2330.png"/><Relationship Id="rId513" Type="http://schemas.openxmlformats.org/officeDocument/2006/relationships/customXml" Target="../ink/ink1492.xml"/><Relationship Id="rId152" Type="http://schemas.openxmlformats.org/officeDocument/2006/relationships/image" Target="../media/image13510.png"/><Relationship Id="rId194" Type="http://schemas.openxmlformats.org/officeDocument/2006/relationships/image" Target="../media/image15610.png"/><Relationship Id="rId208" Type="http://schemas.openxmlformats.org/officeDocument/2006/relationships/image" Target="../media/image16310.png"/><Relationship Id="rId415" Type="http://schemas.openxmlformats.org/officeDocument/2006/relationships/customXml" Target="../ink/ink1443.xml"/><Relationship Id="rId457" Type="http://schemas.openxmlformats.org/officeDocument/2006/relationships/customXml" Target="../ink/ink1464.xml"/><Relationship Id="rId261" Type="http://schemas.openxmlformats.org/officeDocument/2006/relationships/customXml" Target="../ink/ink1366.xml"/><Relationship Id="rId499" Type="http://schemas.openxmlformats.org/officeDocument/2006/relationships/customXml" Target="../ink/ink1485.xml"/><Relationship Id="rId14" Type="http://schemas.openxmlformats.org/officeDocument/2006/relationships/customXml" Target="../ink/ink1242.xml"/><Relationship Id="rId56" Type="http://schemas.openxmlformats.org/officeDocument/2006/relationships/customXml" Target="../ink/ink1263.xml"/><Relationship Id="rId317" Type="http://schemas.openxmlformats.org/officeDocument/2006/relationships/customXml" Target="../ink/ink1394.xml"/><Relationship Id="rId359" Type="http://schemas.openxmlformats.org/officeDocument/2006/relationships/customXml" Target="../ink/ink1415.xml"/><Relationship Id="rId524" Type="http://schemas.openxmlformats.org/officeDocument/2006/relationships/image" Target="../media/image3211.png"/><Relationship Id="rId98" Type="http://schemas.openxmlformats.org/officeDocument/2006/relationships/customXml" Target="../ink/ink1284.xml"/><Relationship Id="rId121" Type="http://schemas.openxmlformats.org/officeDocument/2006/relationships/customXml" Target="../ink/ink1296.xml"/><Relationship Id="rId163" Type="http://schemas.openxmlformats.org/officeDocument/2006/relationships/customXml" Target="../ink/ink1317.xml"/><Relationship Id="rId219" Type="http://schemas.openxmlformats.org/officeDocument/2006/relationships/customXml" Target="../ink/ink1345.xml"/><Relationship Id="rId370" Type="http://schemas.openxmlformats.org/officeDocument/2006/relationships/image" Target="../media/image2440.png"/><Relationship Id="rId426" Type="http://schemas.openxmlformats.org/officeDocument/2006/relationships/image" Target="../media/image2720.png"/><Relationship Id="rId230" Type="http://schemas.openxmlformats.org/officeDocument/2006/relationships/image" Target="../media/image17410.png"/><Relationship Id="rId468" Type="http://schemas.openxmlformats.org/officeDocument/2006/relationships/image" Target="../media/image2930.png"/><Relationship Id="rId25" Type="http://schemas.openxmlformats.org/officeDocument/2006/relationships/image" Target="../media/image7211.png"/><Relationship Id="rId67" Type="http://schemas.openxmlformats.org/officeDocument/2006/relationships/image" Target="../media/image9311.png"/><Relationship Id="rId272" Type="http://schemas.openxmlformats.org/officeDocument/2006/relationships/image" Target="../media/image19510.png"/><Relationship Id="rId328" Type="http://schemas.openxmlformats.org/officeDocument/2006/relationships/image" Target="../media/image22310.png"/><Relationship Id="rId535" Type="http://schemas.openxmlformats.org/officeDocument/2006/relationships/customXml" Target="../ink/ink1503.xml"/><Relationship Id="rId132" Type="http://schemas.openxmlformats.org/officeDocument/2006/relationships/image" Target="../media/image12510.png"/><Relationship Id="rId174" Type="http://schemas.openxmlformats.org/officeDocument/2006/relationships/image" Target="../media/image14610.png"/><Relationship Id="rId381" Type="http://schemas.openxmlformats.org/officeDocument/2006/relationships/customXml" Target="../ink/ink1426.xml"/><Relationship Id="rId241" Type="http://schemas.openxmlformats.org/officeDocument/2006/relationships/customXml" Target="../ink/ink1356.xml"/><Relationship Id="rId437" Type="http://schemas.openxmlformats.org/officeDocument/2006/relationships/customXml" Target="../ink/ink1454.xml"/><Relationship Id="rId479" Type="http://schemas.openxmlformats.org/officeDocument/2006/relationships/customXml" Target="../ink/ink1475.xml"/><Relationship Id="rId36" Type="http://schemas.openxmlformats.org/officeDocument/2006/relationships/customXml" Target="../ink/ink1253.xml"/><Relationship Id="rId283" Type="http://schemas.openxmlformats.org/officeDocument/2006/relationships/customXml" Target="../ink/ink1377.xml"/><Relationship Id="rId339" Type="http://schemas.openxmlformats.org/officeDocument/2006/relationships/customXml" Target="../ink/ink1405.xml"/><Relationship Id="rId490" Type="http://schemas.openxmlformats.org/officeDocument/2006/relationships/image" Target="../media/image3040.png"/><Relationship Id="rId504" Type="http://schemas.openxmlformats.org/officeDocument/2006/relationships/image" Target="../media/image3111.png"/><Relationship Id="rId546" Type="http://schemas.openxmlformats.org/officeDocument/2006/relationships/image" Target="../media/image3320.png"/><Relationship Id="rId78" Type="http://schemas.openxmlformats.org/officeDocument/2006/relationships/customXml" Target="../ink/ink1274.xml"/><Relationship Id="rId101" Type="http://schemas.openxmlformats.org/officeDocument/2006/relationships/image" Target="../media/image11010.png"/><Relationship Id="rId143" Type="http://schemas.openxmlformats.org/officeDocument/2006/relationships/customXml" Target="../ink/ink1307.xml"/><Relationship Id="rId185" Type="http://schemas.openxmlformats.org/officeDocument/2006/relationships/customXml" Target="../ink/ink1328.xml"/><Relationship Id="rId350" Type="http://schemas.openxmlformats.org/officeDocument/2006/relationships/image" Target="../media/image2340.png"/><Relationship Id="rId406" Type="http://schemas.openxmlformats.org/officeDocument/2006/relationships/image" Target="../media/image2620.png"/><Relationship Id="rId9" Type="http://schemas.openxmlformats.org/officeDocument/2006/relationships/image" Target="../media/image6411.png"/><Relationship Id="rId210" Type="http://schemas.openxmlformats.org/officeDocument/2006/relationships/image" Target="../media/image16410.png"/><Relationship Id="rId392" Type="http://schemas.openxmlformats.org/officeDocument/2006/relationships/image" Target="../media/image2550.png"/><Relationship Id="rId448" Type="http://schemas.openxmlformats.org/officeDocument/2006/relationships/image" Target="../media/image2830.png"/><Relationship Id="rId252" Type="http://schemas.openxmlformats.org/officeDocument/2006/relationships/image" Target="../media/image18510.png"/><Relationship Id="rId294" Type="http://schemas.openxmlformats.org/officeDocument/2006/relationships/image" Target="../media/image20610.png"/><Relationship Id="rId308" Type="http://schemas.openxmlformats.org/officeDocument/2006/relationships/image" Target="../media/image21310.png"/><Relationship Id="rId515" Type="http://schemas.openxmlformats.org/officeDocument/2006/relationships/customXml" Target="../ink/ink1493.xml"/><Relationship Id="rId47" Type="http://schemas.openxmlformats.org/officeDocument/2006/relationships/image" Target="../media/image8311.png"/><Relationship Id="rId89" Type="http://schemas.openxmlformats.org/officeDocument/2006/relationships/image" Target="../media/image10410.png"/><Relationship Id="rId112" Type="http://schemas.openxmlformats.org/officeDocument/2006/relationships/customXml" Target="../ink/ink1291.xml"/><Relationship Id="rId154" Type="http://schemas.openxmlformats.org/officeDocument/2006/relationships/image" Target="../media/image13610.png"/><Relationship Id="rId361" Type="http://schemas.openxmlformats.org/officeDocument/2006/relationships/customXml" Target="../ink/ink1416.xml"/><Relationship Id="rId196" Type="http://schemas.openxmlformats.org/officeDocument/2006/relationships/image" Target="../media/image15710.png"/><Relationship Id="rId417" Type="http://schemas.openxmlformats.org/officeDocument/2006/relationships/customXml" Target="../ink/ink1444.xml"/><Relationship Id="rId459" Type="http://schemas.openxmlformats.org/officeDocument/2006/relationships/customXml" Target="../ink/ink1465.xml"/><Relationship Id="rId16" Type="http://schemas.openxmlformats.org/officeDocument/2006/relationships/customXml" Target="../ink/ink1243.xml"/><Relationship Id="rId221" Type="http://schemas.openxmlformats.org/officeDocument/2006/relationships/customXml" Target="../ink/ink1346.xml"/><Relationship Id="rId263" Type="http://schemas.openxmlformats.org/officeDocument/2006/relationships/customXml" Target="../ink/ink1367.xml"/><Relationship Id="rId319" Type="http://schemas.openxmlformats.org/officeDocument/2006/relationships/customXml" Target="../ink/ink1395.xml"/><Relationship Id="rId470" Type="http://schemas.openxmlformats.org/officeDocument/2006/relationships/image" Target="../media/image2940.png"/><Relationship Id="rId526" Type="http://schemas.openxmlformats.org/officeDocument/2006/relationships/image" Target="../media/image3220.png"/><Relationship Id="rId58" Type="http://schemas.openxmlformats.org/officeDocument/2006/relationships/customXml" Target="../ink/ink1264.xml"/><Relationship Id="rId123" Type="http://schemas.openxmlformats.org/officeDocument/2006/relationships/customXml" Target="../ink/ink1297.xml"/><Relationship Id="rId330" Type="http://schemas.openxmlformats.org/officeDocument/2006/relationships/image" Target="../media/image22410.png"/><Relationship Id="rId165" Type="http://schemas.openxmlformats.org/officeDocument/2006/relationships/customXml" Target="../ink/ink1318.xml"/><Relationship Id="rId372" Type="http://schemas.openxmlformats.org/officeDocument/2006/relationships/image" Target="../media/image2450.png"/><Relationship Id="rId428" Type="http://schemas.openxmlformats.org/officeDocument/2006/relationships/image" Target="../media/image2730.png"/><Relationship Id="rId232" Type="http://schemas.openxmlformats.org/officeDocument/2006/relationships/image" Target="../media/image17510.png"/><Relationship Id="rId274" Type="http://schemas.openxmlformats.org/officeDocument/2006/relationships/image" Target="../media/image19610.png"/><Relationship Id="rId481" Type="http://schemas.openxmlformats.org/officeDocument/2006/relationships/customXml" Target="../ink/ink1476.xml"/><Relationship Id="rId27" Type="http://schemas.openxmlformats.org/officeDocument/2006/relationships/image" Target="../media/image7311.png"/><Relationship Id="rId69" Type="http://schemas.openxmlformats.org/officeDocument/2006/relationships/image" Target="../media/image9411.png"/><Relationship Id="rId134" Type="http://schemas.openxmlformats.org/officeDocument/2006/relationships/image" Target="../media/image12610.png"/><Relationship Id="rId537" Type="http://schemas.openxmlformats.org/officeDocument/2006/relationships/customXml" Target="../ink/ink1504.xml"/><Relationship Id="rId80" Type="http://schemas.openxmlformats.org/officeDocument/2006/relationships/customXml" Target="../ink/ink1275.xml"/><Relationship Id="rId176" Type="http://schemas.openxmlformats.org/officeDocument/2006/relationships/image" Target="../media/image14710.png"/><Relationship Id="rId341" Type="http://schemas.openxmlformats.org/officeDocument/2006/relationships/customXml" Target="../ink/ink1406.xml"/><Relationship Id="rId383" Type="http://schemas.openxmlformats.org/officeDocument/2006/relationships/customXml" Target="../ink/ink1427.xml"/><Relationship Id="rId439" Type="http://schemas.openxmlformats.org/officeDocument/2006/relationships/customXml" Target="../ink/ink1455.xml"/><Relationship Id="rId201" Type="http://schemas.openxmlformats.org/officeDocument/2006/relationships/customXml" Target="../ink/ink1336.xml"/><Relationship Id="rId243" Type="http://schemas.openxmlformats.org/officeDocument/2006/relationships/customXml" Target="../ink/ink1357.xml"/><Relationship Id="rId285" Type="http://schemas.openxmlformats.org/officeDocument/2006/relationships/customXml" Target="../ink/ink1378.xml"/><Relationship Id="rId450" Type="http://schemas.openxmlformats.org/officeDocument/2006/relationships/image" Target="../media/image2840.png"/><Relationship Id="rId506" Type="http://schemas.openxmlformats.org/officeDocument/2006/relationships/image" Target="../media/image3120.png"/><Relationship Id="rId38" Type="http://schemas.openxmlformats.org/officeDocument/2006/relationships/customXml" Target="../ink/ink1254.xml"/><Relationship Id="rId103" Type="http://schemas.openxmlformats.org/officeDocument/2006/relationships/image" Target="../media/image11110.png"/><Relationship Id="rId310" Type="http://schemas.openxmlformats.org/officeDocument/2006/relationships/image" Target="../media/image21410.png"/><Relationship Id="rId492" Type="http://schemas.openxmlformats.org/officeDocument/2006/relationships/image" Target="../media/image3050.png"/><Relationship Id="rId548" Type="http://schemas.openxmlformats.org/officeDocument/2006/relationships/image" Target="../media/image3330.png"/><Relationship Id="rId91" Type="http://schemas.openxmlformats.org/officeDocument/2006/relationships/image" Target="../media/image10510.png"/><Relationship Id="rId145" Type="http://schemas.openxmlformats.org/officeDocument/2006/relationships/customXml" Target="../ink/ink1308.xml"/><Relationship Id="rId187" Type="http://schemas.openxmlformats.org/officeDocument/2006/relationships/customXml" Target="../ink/ink1329.xml"/><Relationship Id="rId352" Type="http://schemas.openxmlformats.org/officeDocument/2006/relationships/image" Target="../media/image2350.png"/><Relationship Id="rId394" Type="http://schemas.openxmlformats.org/officeDocument/2006/relationships/image" Target="../media/image2560.png"/><Relationship Id="rId408" Type="http://schemas.openxmlformats.org/officeDocument/2006/relationships/image" Target="../media/image2630.png"/><Relationship Id="rId212" Type="http://schemas.openxmlformats.org/officeDocument/2006/relationships/image" Target="../media/image16510.png"/><Relationship Id="rId254" Type="http://schemas.openxmlformats.org/officeDocument/2006/relationships/image" Target="../media/image18610.png"/><Relationship Id="rId49" Type="http://schemas.openxmlformats.org/officeDocument/2006/relationships/image" Target="../media/image8411.png"/><Relationship Id="rId114" Type="http://schemas.openxmlformats.org/officeDocument/2006/relationships/customXml" Target="../ink/ink1292.xml"/><Relationship Id="rId296" Type="http://schemas.openxmlformats.org/officeDocument/2006/relationships/image" Target="../media/image20710.png"/><Relationship Id="rId461" Type="http://schemas.openxmlformats.org/officeDocument/2006/relationships/customXml" Target="../ink/ink1466.xml"/><Relationship Id="rId517" Type="http://schemas.openxmlformats.org/officeDocument/2006/relationships/customXml" Target="../ink/ink1494.xml"/><Relationship Id="rId60" Type="http://schemas.openxmlformats.org/officeDocument/2006/relationships/customXml" Target="../ink/ink1265.xml"/><Relationship Id="rId156" Type="http://schemas.openxmlformats.org/officeDocument/2006/relationships/image" Target="../media/image13710.png"/><Relationship Id="rId198" Type="http://schemas.openxmlformats.org/officeDocument/2006/relationships/image" Target="../media/image15810.png"/><Relationship Id="rId321" Type="http://schemas.openxmlformats.org/officeDocument/2006/relationships/customXml" Target="../ink/ink1396.xml"/><Relationship Id="rId363" Type="http://schemas.openxmlformats.org/officeDocument/2006/relationships/customXml" Target="../ink/ink1417.xml"/><Relationship Id="rId419" Type="http://schemas.openxmlformats.org/officeDocument/2006/relationships/customXml" Target="../ink/ink1445.xml"/><Relationship Id="rId223" Type="http://schemas.openxmlformats.org/officeDocument/2006/relationships/customXml" Target="../ink/ink1347.xml"/><Relationship Id="rId430" Type="http://schemas.openxmlformats.org/officeDocument/2006/relationships/image" Target="../media/image2740.png"/><Relationship Id="rId18" Type="http://schemas.openxmlformats.org/officeDocument/2006/relationships/customXml" Target="../ink/ink1244.xml"/><Relationship Id="rId265" Type="http://schemas.openxmlformats.org/officeDocument/2006/relationships/customXml" Target="../ink/ink1368.xml"/><Relationship Id="rId472" Type="http://schemas.openxmlformats.org/officeDocument/2006/relationships/image" Target="../media/image2950.png"/><Relationship Id="rId528" Type="http://schemas.openxmlformats.org/officeDocument/2006/relationships/image" Target="../media/image3230.png"/><Relationship Id="rId125" Type="http://schemas.openxmlformats.org/officeDocument/2006/relationships/customXml" Target="../ink/ink1298.xml"/><Relationship Id="rId167" Type="http://schemas.openxmlformats.org/officeDocument/2006/relationships/customXml" Target="../ink/ink1319.xml"/><Relationship Id="rId332" Type="http://schemas.openxmlformats.org/officeDocument/2006/relationships/image" Target="../media/image22510.png"/><Relationship Id="rId374" Type="http://schemas.openxmlformats.org/officeDocument/2006/relationships/image" Target="../media/image2460.png"/><Relationship Id="rId71" Type="http://schemas.openxmlformats.org/officeDocument/2006/relationships/image" Target="../media/image9511.png"/><Relationship Id="rId234" Type="http://schemas.openxmlformats.org/officeDocument/2006/relationships/image" Target="../media/image17610.png"/><Relationship Id="rId2" Type="http://schemas.openxmlformats.org/officeDocument/2006/relationships/customXml" Target="../ink/ink1236.xml"/><Relationship Id="rId29" Type="http://schemas.openxmlformats.org/officeDocument/2006/relationships/image" Target="../media/image7411.png"/><Relationship Id="rId276" Type="http://schemas.openxmlformats.org/officeDocument/2006/relationships/image" Target="../media/image19710.png"/><Relationship Id="rId441" Type="http://schemas.openxmlformats.org/officeDocument/2006/relationships/customXml" Target="../ink/ink1456.xml"/><Relationship Id="rId483" Type="http://schemas.openxmlformats.org/officeDocument/2006/relationships/customXml" Target="../ink/ink1477.xml"/><Relationship Id="rId539" Type="http://schemas.openxmlformats.org/officeDocument/2006/relationships/customXml" Target="../ink/ink1505.xml"/><Relationship Id="rId40" Type="http://schemas.openxmlformats.org/officeDocument/2006/relationships/customXml" Target="../ink/ink1255.xml"/><Relationship Id="rId136" Type="http://schemas.openxmlformats.org/officeDocument/2006/relationships/image" Target="../media/image12710.png"/><Relationship Id="rId178" Type="http://schemas.openxmlformats.org/officeDocument/2006/relationships/image" Target="../media/image14810.png"/><Relationship Id="rId301" Type="http://schemas.openxmlformats.org/officeDocument/2006/relationships/customXml" Target="../ink/ink1386.xml"/><Relationship Id="rId343" Type="http://schemas.openxmlformats.org/officeDocument/2006/relationships/customXml" Target="../ink/ink1407.xml"/><Relationship Id="rId550" Type="http://schemas.openxmlformats.org/officeDocument/2006/relationships/image" Target="../media/image3340.png"/><Relationship Id="rId82" Type="http://schemas.openxmlformats.org/officeDocument/2006/relationships/customXml" Target="../ink/ink1276.xml"/><Relationship Id="rId203" Type="http://schemas.openxmlformats.org/officeDocument/2006/relationships/customXml" Target="../ink/ink1337.xml"/><Relationship Id="rId385" Type="http://schemas.openxmlformats.org/officeDocument/2006/relationships/customXml" Target="../ink/ink1428.xml"/><Relationship Id="rId245" Type="http://schemas.openxmlformats.org/officeDocument/2006/relationships/customXml" Target="../ink/ink1358.xml"/><Relationship Id="rId287" Type="http://schemas.openxmlformats.org/officeDocument/2006/relationships/customXml" Target="../ink/ink1379.xml"/><Relationship Id="rId410" Type="http://schemas.openxmlformats.org/officeDocument/2006/relationships/image" Target="../media/image2640.png"/><Relationship Id="rId452" Type="http://schemas.openxmlformats.org/officeDocument/2006/relationships/image" Target="../media/image2850.png"/><Relationship Id="rId494" Type="http://schemas.openxmlformats.org/officeDocument/2006/relationships/image" Target="../media/image3060.png"/><Relationship Id="rId508" Type="http://schemas.openxmlformats.org/officeDocument/2006/relationships/image" Target="../media/image3130.png"/><Relationship Id="rId105" Type="http://schemas.openxmlformats.org/officeDocument/2006/relationships/image" Target="../media/image11210.png"/><Relationship Id="rId147" Type="http://schemas.openxmlformats.org/officeDocument/2006/relationships/customXml" Target="../ink/ink1309.xml"/><Relationship Id="rId312" Type="http://schemas.openxmlformats.org/officeDocument/2006/relationships/image" Target="../media/image21510.png"/><Relationship Id="rId354" Type="http://schemas.openxmlformats.org/officeDocument/2006/relationships/image" Target="../media/image2360.png"/><Relationship Id="rId51" Type="http://schemas.openxmlformats.org/officeDocument/2006/relationships/image" Target="../media/image8511.png"/><Relationship Id="rId93" Type="http://schemas.openxmlformats.org/officeDocument/2006/relationships/image" Target="../media/image10610.png"/><Relationship Id="rId189" Type="http://schemas.openxmlformats.org/officeDocument/2006/relationships/customXml" Target="../ink/ink1330.xml"/><Relationship Id="rId396" Type="http://schemas.openxmlformats.org/officeDocument/2006/relationships/image" Target="../media/image2570.png"/><Relationship Id="rId214" Type="http://schemas.openxmlformats.org/officeDocument/2006/relationships/image" Target="../media/image16610.png"/><Relationship Id="rId256" Type="http://schemas.openxmlformats.org/officeDocument/2006/relationships/image" Target="../media/image18710.png"/><Relationship Id="rId298" Type="http://schemas.openxmlformats.org/officeDocument/2006/relationships/image" Target="../media/image20810.png"/><Relationship Id="rId421" Type="http://schemas.openxmlformats.org/officeDocument/2006/relationships/customXml" Target="../ink/ink1446.xml"/><Relationship Id="rId463" Type="http://schemas.openxmlformats.org/officeDocument/2006/relationships/customXml" Target="../ink/ink1467.xml"/><Relationship Id="rId519" Type="http://schemas.openxmlformats.org/officeDocument/2006/relationships/customXml" Target="../ink/ink1495.xml"/><Relationship Id="rId116" Type="http://schemas.openxmlformats.org/officeDocument/2006/relationships/customXml" Target="../ink/ink1293.xml"/><Relationship Id="rId158" Type="http://schemas.openxmlformats.org/officeDocument/2006/relationships/image" Target="../media/image13810.png"/><Relationship Id="rId323" Type="http://schemas.openxmlformats.org/officeDocument/2006/relationships/customXml" Target="../ink/ink1397.xml"/><Relationship Id="rId530" Type="http://schemas.openxmlformats.org/officeDocument/2006/relationships/image" Target="../media/image3240.png"/><Relationship Id="rId20" Type="http://schemas.openxmlformats.org/officeDocument/2006/relationships/customXml" Target="../ink/ink1245.xml"/><Relationship Id="rId62" Type="http://schemas.openxmlformats.org/officeDocument/2006/relationships/customXml" Target="../ink/ink1266.xml"/><Relationship Id="rId365" Type="http://schemas.openxmlformats.org/officeDocument/2006/relationships/customXml" Target="../ink/ink1418.xml"/><Relationship Id="rId225" Type="http://schemas.openxmlformats.org/officeDocument/2006/relationships/customXml" Target="../ink/ink1348.xml"/><Relationship Id="rId267" Type="http://schemas.openxmlformats.org/officeDocument/2006/relationships/customXml" Target="../ink/ink1369.xml"/><Relationship Id="rId432" Type="http://schemas.openxmlformats.org/officeDocument/2006/relationships/image" Target="../media/image2750.png"/><Relationship Id="rId474" Type="http://schemas.openxmlformats.org/officeDocument/2006/relationships/image" Target="../media/image2960.png"/><Relationship Id="rId127" Type="http://schemas.openxmlformats.org/officeDocument/2006/relationships/customXml" Target="../ink/ink1299.xml"/><Relationship Id="rId31" Type="http://schemas.openxmlformats.org/officeDocument/2006/relationships/image" Target="../media/image7511.png"/><Relationship Id="rId73" Type="http://schemas.openxmlformats.org/officeDocument/2006/relationships/image" Target="../media/image9611.png"/><Relationship Id="rId169" Type="http://schemas.openxmlformats.org/officeDocument/2006/relationships/customXml" Target="../ink/ink1320.xml"/><Relationship Id="rId334" Type="http://schemas.openxmlformats.org/officeDocument/2006/relationships/image" Target="../media/image22610.png"/><Relationship Id="rId376" Type="http://schemas.openxmlformats.org/officeDocument/2006/relationships/image" Target="../media/image2470.png"/><Relationship Id="rId541" Type="http://schemas.openxmlformats.org/officeDocument/2006/relationships/customXml" Target="../ink/ink1506.xml"/><Relationship Id="rId4" Type="http://schemas.openxmlformats.org/officeDocument/2006/relationships/customXml" Target="../ink/ink1237.xml"/><Relationship Id="rId180" Type="http://schemas.openxmlformats.org/officeDocument/2006/relationships/image" Target="../media/image14910.png"/><Relationship Id="rId236" Type="http://schemas.openxmlformats.org/officeDocument/2006/relationships/image" Target="../media/image17710.png"/><Relationship Id="rId278" Type="http://schemas.openxmlformats.org/officeDocument/2006/relationships/image" Target="../media/image19810.png"/><Relationship Id="rId401" Type="http://schemas.openxmlformats.org/officeDocument/2006/relationships/customXml" Target="../ink/ink1436.xml"/><Relationship Id="rId443" Type="http://schemas.openxmlformats.org/officeDocument/2006/relationships/customXml" Target="../ink/ink1457.xml"/><Relationship Id="rId303" Type="http://schemas.openxmlformats.org/officeDocument/2006/relationships/customXml" Target="../ink/ink1387.xml"/><Relationship Id="rId485" Type="http://schemas.openxmlformats.org/officeDocument/2006/relationships/customXml" Target="../ink/ink1478.xml"/><Relationship Id="rId42" Type="http://schemas.openxmlformats.org/officeDocument/2006/relationships/customXml" Target="../ink/ink1256.xml"/><Relationship Id="rId84" Type="http://schemas.openxmlformats.org/officeDocument/2006/relationships/customXml" Target="../ink/ink1277.xml"/><Relationship Id="rId138" Type="http://schemas.openxmlformats.org/officeDocument/2006/relationships/image" Target="../media/image12810.png"/><Relationship Id="rId345" Type="http://schemas.openxmlformats.org/officeDocument/2006/relationships/customXml" Target="../ink/ink1408.xml"/><Relationship Id="rId387" Type="http://schemas.openxmlformats.org/officeDocument/2006/relationships/customXml" Target="../ink/ink1429.xml"/><Relationship Id="rId510" Type="http://schemas.openxmlformats.org/officeDocument/2006/relationships/image" Target="../media/image3140.png"/><Relationship Id="rId552" Type="http://schemas.openxmlformats.org/officeDocument/2006/relationships/image" Target="../media/image3350.png"/><Relationship Id="rId191" Type="http://schemas.openxmlformats.org/officeDocument/2006/relationships/customXml" Target="../ink/ink1331.xml"/><Relationship Id="rId205" Type="http://schemas.openxmlformats.org/officeDocument/2006/relationships/customXml" Target="../ink/ink1338.xml"/><Relationship Id="rId247" Type="http://schemas.openxmlformats.org/officeDocument/2006/relationships/customXml" Target="../ink/ink1359.xml"/><Relationship Id="rId412" Type="http://schemas.openxmlformats.org/officeDocument/2006/relationships/image" Target="../media/image2650.png"/><Relationship Id="rId107" Type="http://schemas.openxmlformats.org/officeDocument/2006/relationships/image" Target="../media/image11310.png"/><Relationship Id="rId289" Type="http://schemas.openxmlformats.org/officeDocument/2006/relationships/customXml" Target="../ink/ink1380.xml"/><Relationship Id="rId454" Type="http://schemas.openxmlformats.org/officeDocument/2006/relationships/image" Target="../media/image2860.png"/><Relationship Id="rId496" Type="http://schemas.openxmlformats.org/officeDocument/2006/relationships/image" Target="../media/image3070.png"/><Relationship Id="rId11" Type="http://schemas.openxmlformats.org/officeDocument/2006/relationships/image" Target="../media/image6511.png"/><Relationship Id="rId53" Type="http://schemas.openxmlformats.org/officeDocument/2006/relationships/image" Target="../media/image8611.png"/><Relationship Id="rId149" Type="http://schemas.openxmlformats.org/officeDocument/2006/relationships/customXml" Target="../ink/ink1310.xml"/><Relationship Id="rId314" Type="http://schemas.openxmlformats.org/officeDocument/2006/relationships/image" Target="../media/image21610.png"/><Relationship Id="rId356" Type="http://schemas.openxmlformats.org/officeDocument/2006/relationships/image" Target="../media/image2370.png"/><Relationship Id="rId398" Type="http://schemas.openxmlformats.org/officeDocument/2006/relationships/image" Target="../media/image2580.png"/><Relationship Id="rId521" Type="http://schemas.openxmlformats.org/officeDocument/2006/relationships/customXml" Target="../ink/ink1496.xml"/><Relationship Id="rId95" Type="http://schemas.openxmlformats.org/officeDocument/2006/relationships/image" Target="../media/image10710.png"/><Relationship Id="rId160" Type="http://schemas.openxmlformats.org/officeDocument/2006/relationships/image" Target="../media/image13910.png"/><Relationship Id="rId216" Type="http://schemas.openxmlformats.org/officeDocument/2006/relationships/image" Target="../media/image16710.png"/><Relationship Id="rId423" Type="http://schemas.openxmlformats.org/officeDocument/2006/relationships/customXml" Target="../ink/ink1447.xml"/><Relationship Id="rId258" Type="http://schemas.openxmlformats.org/officeDocument/2006/relationships/image" Target="../media/image18810.png"/><Relationship Id="rId465" Type="http://schemas.openxmlformats.org/officeDocument/2006/relationships/customXml" Target="../ink/ink1468.xml"/><Relationship Id="rId22" Type="http://schemas.openxmlformats.org/officeDocument/2006/relationships/customXml" Target="../ink/ink1246.xml"/><Relationship Id="rId64" Type="http://schemas.openxmlformats.org/officeDocument/2006/relationships/customXml" Target="../ink/ink1267.xml"/><Relationship Id="rId118" Type="http://schemas.openxmlformats.org/officeDocument/2006/relationships/customXml" Target="../ink/ink1294.xml"/><Relationship Id="rId325" Type="http://schemas.openxmlformats.org/officeDocument/2006/relationships/customXml" Target="../ink/ink1398.xml"/><Relationship Id="rId367" Type="http://schemas.openxmlformats.org/officeDocument/2006/relationships/customXml" Target="../ink/ink1419.xml"/><Relationship Id="rId532" Type="http://schemas.openxmlformats.org/officeDocument/2006/relationships/image" Target="../media/image3250.png"/><Relationship Id="rId171" Type="http://schemas.openxmlformats.org/officeDocument/2006/relationships/customXml" Target="../ink/ink1321.xml"/><Relationship Id="rId227" Type="http://schemas.openxmlformats.org/officeDocument/2006/relationships/customXml" Target="../ink/ink1349.xml"/><Relationship Id="rId269" Type="http://schemas.openxmlformats.org/officeDocument/2006/relationships/customXml" Target="../ink/ink1370.xml"/><Relationship Id="rId434" Type="http://schemas.openxmlformats.org/officeDocument/2006/relationships/image" Target="../media/image2760.png"/><Relationship Id="rId476" Type="http://schemas.openxmlformats.org/officeDocument/2006/relationships/image" Target="../media/image2970.png"/><Relationship Id="rId33" Type="http://schemas.openxmlformats.org/officeDocument/2006/relationships/image" Target="../media/image7611.png"/><Relationship Id="rId129" Type="http://schemas.openxmlformats.org/officeDocument/2006/relationships/customXml" Target="../ink/ink1300.xml"/><Relationship Id="rId280" Type="http://schemas.openxmlformats.org/officeDocument/2006/relationships/image" Target="../media/image19910.png"/><Relationship Id="rId336" Type="http://schemas.openxmlformats.org/officeDocument/2006/relationships/image" Target="../media/image22710.png"/><Relationship Id="rId501" Type="http://schemas.openxmlformats.org/officeDocument/2006/relationships/customXml" Target="../ink/ink1486.xml"/><Relationship Id="rId543" Type="http://schemas.openxmlformats.org/officeDocument/2006/relationships/customXml" Target="../ink/ink1507.xml"/><Relationship Id="rId75" Type="http://schemas.openxmlformats.org/officeDocument/2006/relationships/image" Target="../media/image9711.png"/><Relationship Id="rId140" Type="http://schemas.openxmlformats.org/officeDocument/2006/relationships/image" Target="../media/image12910.png"/><Relationship Id="rId182" Type="http://schemas.openxmlformats.org/officeDocument/2006/relationships/image" Target="../media/image15010.png"/><Relationship Id="rId378" Type="http://schemas.openxmlformats.org/officeDocument/2006/relationships/image" Target="../media/image2480.png"/><Relationship Id="rId403" Type="http://schemas.openxmlformats.org/officeDocument/2006/relationships/customXml" Target="../ink/ink1437.xml"/><Relationship Id="rId6" Type="http://schemas.openxmlformats.org/officeDocument/2006/relationships/customXml" Target="../ink/ink1238.xml"/><Relationship Id="rId238" Type="http://schemas.openxmlformats.org/officeDocument/2006/relationships/image" Target="../media/image17810.png"/><Relationship Id="rId445" Type="http://schemas.openxmlformats.org/officeDocument/2006/relationships/customXml" Target="../ink/ink1458.xml"/><Relationship Id="rId487" Type="http://schemas.openxmlformats.org/officeDocument/2006/relationships/customXml" Target="../ink/ink1479.xml"/><Relationship Id="rId291" Type="http://schemas.openxmlformats.org/officeDocument/2006/relationships/customXml" Target="../ink/ink1381.xml"/><Relationship Id="rId305" Type="http://schemas.openxmlformats.org/officeDocument/2006/relationships/customXml" Target="../ink/ink1388.xml"/><Relationship Id="rId347" Type="http://schemas.openxmlformats.org/officeDocument/2006/relationships/customXml" Target="../ink/ink1409.xml"/><Relationship Id="rId512" Type="http://schemas.openxmlformats.org/officeDocument/2006/relationships/image" Target="../media/image3150.png"/><Relationship Id="rId44" Type="http://schemas.openxmlformats.org/officeDocument/2006/relationships/customXml" Target="../ink/ink1257.xml"/><Relationship Id="rId86" Type="http://schemas.openxmlformats.org/officeDocument/2006/relationships/customXml" Target="../ink/ink1278.xml"/><Relationship Id="rId151" Type="http://schemas.openxmlformats.org/officeDocument/2006/relationships/customXml" Target="../ink/ink1311.xml"/><Relationship Id="rId389" Type="http://schemas.openxmlformats.org/officeDocument/2006/relationships/customXml" Target="../ink/ink1430.xml"/><Relationship Id="rId554" Type="http://schemas.openxmlformats.org/officeDocument/2006/relationships/image" Target="../media/image3360.png"/><Relationship Id="rId193" Type="http://schemas.openxmlformats.org/officeDocument/2006/relationships/customXml" Target="../ink/ink1332.xml"/><Relationship Id="rId207" Type="http://schemas.openxmlformats.org/officeDocument/2006/relationships/customXml" Target="../ink/ink1339.xml"/><Relationship Id="rId249" Type="http://schemas.openxmlformats.org/officeDocument/2006/relationships/customXml" Target="../ink/ink1360.xml"/><Relationship Id="rId414" Type="http://schemas.openxmlformats.org/officeDocument/2006/relationships/image" Target="../media/image2660.png"/><Relationship Id="rId456" Type="http://schemas.openxmlformats.org/officeDocument/2006/relationships/image" Target="../media/image2870.png"/><Relationship Id="rId498" Type="http://schemas.openxmlformats.org/officeDocument/2006/relationships/image" Target="../media/image3080.png"/><Relationship Id="rId13" Type="http://schemas.openxmlformats.org/officeDocument/2006/relationships/image" Target="../media/image6611.png"/><Relationship Id="rId109" Type="http://schemas.openxmlformats.org/officeDocument/2006/relationships/image" Target="../media/image11410.png"/><Relationship Id="rId260" Type="http://schemas.openxmlformats.org/officeDocument/2006/relationships/image" Target="../media/image18910.png"/><Relationship Id="rId316" Type="http://schemas.openxmlformats.org/officeDocument/2006/relationships/image" Target="../media/image21710.png"/><Relationship Id="rId523" Type="http://schemas.openxmlformats.org/officeDocument/2006/relationships/customXml" Target="../ink/ink1497.xml"/><Relationship Id="rId55" Type="http://schemas.openxmlformats.org/officeDocument/2006/relationships/image" Target="../media/image8711.png"/><Relationship Id="rId97" Type="http://schemas.openxmlformats.org/officeDocument/2006/relationships/image" Target="../media/image10810.png"/><Relationship Id="rId120" Type="http://schemas.openxmlformats.org/officeDocument/2006/relationships/customXml" Target="../ink/ink1295.xml"/><Relationship Id="rId358" Type="http://schemas.openxmlformats.org/officeDocument/2006/relationships/image" Target="../media/image2380.png"/><Relationship Id="rId162" Type="http://schemas.openxmlformats.org/officeDocument/2006/relationships/image" Target="../media/image14010.png"/><Relationship Id="rId218" Type="http://schemas.openxmlformats.org/officeDocument/2006/relationships/image" Target="../media/image16810.png"/><Relationship Id="rId425" Type="http://schemas.openxmlformats.org/officeDocument/2006/relationships/customXml" Target="../ink/ink1448.xml"/><Relationship Id="rId467" Type="http://schemas.openxmlformats.org/officeDocument/2006/relationships/customXml" Target="../ink/ink1469.xml"/><Relationship Id="rId271" Type="http://schemas.openxmlformats.org/officeDocument/2006/relationships/customXml" Target="../ink/ink1371.xml"/><Relationship Id="rId24" Type="http://schemas.openxmlformats.org/officeDocument/2006/relationships/customXml" Target="../ink/ink1247.xml"/><Relationship Id="rId66" Type="http://schemas.openxmlformats.org/officeDocument/2006/relationships/customXml" Target="../ink/ink1268.xml"/><Relationship Id="rId131" Type="http://schemas.openxmlformats.org/officeDocument/2006/relationships/customXml" Target="../ink/ink1301.xml"/><Relationship Id="rId327" Type="http://schemas.openxmlformats.org/officeDocument/2006/relationships/customXml" Target="../ink/ink1399.xml"/><Relationship Id="rId369" Type="http://schemas.openxmlformats.org/officeDocument/2006/relationships/customXml" Target="../ink/ink1420.xml"/><Relationship Id="rId534" Type="http://schemas.openxmlformats.org/officeDocument/2006/relationships/image" Target="../media/image3260.png"/><Relationship Id="rId173" Type="http://schemas.openxmlformats.org/officeDocument/2006/relationships/customXml" Target="../ink/ink1322.xml"/><Relationship Id="rId229" Type="http://schemas.openxmlformats.org/officeDocument/2006/relationships/customXml" Target="../ink/ink1350.xml"/><Relationship Id="rId380" Type="http://schemas.openxmlformats.org/officeDocument/2006/relationships/image" Target="../media/image2490.png"/><Relationship Id="rId436" Type="http://schemas.openxmlformats.org/officeDocument/2006/relationships/image" Target="../media/image2770.png"/><Relationship Id="rId240" Type="http://schemas.openxmlformats.org/officeDocument/2006/relationships/image" Target="../media/image17910.png"/><Relationship Id="rId478" Type="http://schemas.openxmlformats.org/officeDocument/2006/relationships/image" Target="../media/image2980.png"/><Relationship Id="rId35" Type="http://schemas.openxmlformats.org/officeDocument/2006/relationships/image" Target="../media/image7711.png"/><Relationship Id="rId77" Type="http://schemas.openxmlformats.org/officeDocument/2006/relationships/image" Target="../media/image9811.png"/><Relationship Id="rId100" Type="http://schemas.openxmlformats.org/officeDocument/2006/relationships/customXml" Target="../ink/ink1285.xml"/><Relationship Id="rId282" Type="http://schemas.openxmlformats.org/officeDocument/2006/relationships/image" Target="../media/image20010.png"/><Relationship Id="rId338" Type="http://schemas.openxmlformats.org/officeDocument/2006/relationships/image" Target="../media/image22810.png"/><Relationship Id="rId503" Type="http://schemas.openxmlformats.org/officeDocument/2006/relationships/customXml" Target="../ink/ink1487.xml"/><Relationship Id="rId545" Type="http://schemas.openxmlformats.org/officeDocument/2006/relationships/customXml" Target="../ink/ink1508.xml"/><Relationship Id="rId8" Type="http://schemas.openxmlformats.org/officeDocument/2006/relationships/customXml" Target="../ink/ink1239.xml"/><Relationship Id="rId142" Type="http://schemas.openxmlformats.org/officeDocument/2006/relationships/image" Target="../media/image13010.png"/><Relationship Id="rId184" Type="http://schemas.openxmlformats.org/officeDocument/2006/relationships/image" Target="../media/image15110.png"/><Relationship Id="rId391" Type="http://schemas.openxmlformats.org/officeDocument/2006/relationships/customXml" Target="../ink/ink1431.xml"/><Relationship Id="rId405" Type="http://schemas.openxmlformats.org/officeDocument/2006/relationships/customXml" Target="../ink/ink1438.xml"/><Relationship Id="rId447" Type="http://schemas.openxmlformats.org/officeDocument/2006/relationships/customXml" Target="../ink/ink1459.xml"/><Relationship Id="rId251" Type="http://schemas.openxmlformats.org/officeDocument/2006/relationships/customXml" Target="../ink/ink1361.xml"/><Relationship Id="rId489" Type="http://schemas.openxmlformats.org/officeDocument/2006/relationships/customXml" Target="../ink/ink1480.xml"/><Relationship Id="rId46" Type="http://schemas.openxmlformats.org/officeDocument/2006/relationships/customXml" Target="../ink/ink1258.xml"/><Relationship Id="rId293" Type="http://schemas.openxmlformats.org/officeDocument/2006/relationships/customXml" Target="../ink/ink1382.xml"/><Relationship Id="rId307" Type="http://schemas.openxmlformats.org/officeDocument/2006/relationships/customXml" Target="../ink/ink1389.xml"/><Relationship Id="rId349" Type="http://schemas.openxmlformats.org/officeDocument/2006/relationships/customXml" Target="../ink/ink1410.xml"/><Relationship Id="rId514" Type="http://schemas.openxmlformats.org/officeDocument/2006/relationships/image" Target="../media/image3160.png"/><Relationship Id="rId88" Type="http://schemas.openxmlformats.org/officeDocument/2006/relationships/customXml" Target="../ink/ink1279.xml"/><Relationship Id="rId111" Type="http://schemas.openxmlformats.org/officeDocument/2006/relationships/image" Target="../media/image11510.png"/><Relationship Id="rId153" Type="http://schemas.openxmlformats.org/officeDocument/2006/relationships/customXml" Target="../ink/ink1312.xml"/><Relationship Id="rId195" Type="http://schemas.openxmlformats.org/officeDocument/2006/relationships/customXml" Target="../ink/ink1333.xml"/><Relationship Id="rId209" Type="http://schemas.openxmlformats.org/officeDocument/2006/relationships/customXml" Target="../ink/ink1340.xml"/><Relationship Id="rId360" Type="http://schemas.openxmlformats.org/officeDocument/2006/relationships/image" Target="../media/image2390.png"/><Relationship Id="rId416" Type="http://schemas.openxmlformats.org/officeDocument/2006/relationships/image" Target="../media/image2670.png"/><Relationship Id="rId220" Type="http://schemas.openxmlformats.org/officeDocument/2006/relationships/image" Target="../media/image16910.png"/><Relationship Id="rId458" Type="http://schemas.openxmlformats.org/officeDocument/2006/relationships/image" Target="../media/image2880.png"/><Relationship Id="rId15" Type="http://schemas.openxmlformats.org/officeDocument/2006/relationships/image" Target="../media/image6711.png"/><Relationship Id="rId57" Type="http://schemas.openxmlformats.org/officeDocument/2006/relationships/image" Target="../media/image8811.png"/><Relationship Id="rId262" Type="http://schemas.openxmlformats.org/officeDocument/2006/relationships/image" Target="../media/image19010.png"/><Relationship Id="rId318" Type="http://schemas.openxmlformats.org/officeDocument/2006/relationships/image" Target="../media/image21810.png"/><Relationship Id="rId525" Type="http://schemas.openxmlformats.org/officeDocument/2006/relationships/customXml" Target="../ink/ink1498.xml"/><Relationship Id="rId99" Type="http://schemas.openxmlformats.org/officeDocument/2006/relationships/image" Target="../media/image10910.png"/><Relationship Id="rId122" Type="http://schemas.openxmlformats.org/officeDocument/2006/relationships/image" Target="../media/image12010.png"/><Relationship Id="rId164" Type="http://schemas.openxmlformats.org/officeDocument/2006/relationships/image" Target="../media/image14110.png"/><Relationship Id="rId371" Type="http://schemas.openxmlformats.org/officeDocument/2006/relationships/customXml" Target="../ink/ink1421.xml"/><Relationship Id="rId427" Type="http://schemas.openxmlformats.org/officeDocument/2006/relationships/customXml" Target="../ink/ink1449.xml"/><Relationship Id="rId469" Type="http://schemas.openxmlformats.org/officeDocument/2006/relationships/customXml" Target="../ink/ink1470.xml"/><Relationship Id="rId26" Type="http://schemas.openxmlformats.org/officeDocument/2006/relationships/customXml" Target="../ink/ink1248.xml"/><Relationship Id="rId231" Type="http://schemas.openxmlformats.org/officeDocument/2006/relationships/customXml" Target="../ink/ink1351.xml"/><Relationship Id="rId273" Type="http://schemas.openxmlformats.org/officeDocument/2006/relationships/customXml" Target="../ink/ink1372.xml"/><Relationship Id="rId329" Type="http://schemas.openxmlformats.org/officeDocument/2006/relationships/customXml" Target="../ink/ink1400.xml"/><Relationship Id="rId480" Type="http://schemas.openxmlformats.org/officeDocument/2006/relationships/image" Target="../media/image2990.png"/><Relationship Id="rId536" Type="http://schemas.openxmlformats.org/officeDocument/2006/relationships/image" Target="../media/image3270.png"/><Relationship Id="rId68" Type="http://schemas.openxmlformats.org/officeDocument/2006/relationships/customXml" Target="../ink/ink1269.xml"/><Relationship Id="rId133" Type="http://schemas.openxmlformats.org/officeDocument/2006/relationships/customXml" Target="../ink/ink1302.xml"/><Relationship Id="rId175" Type="http://schemas.openxmlformats.org/officeDocument/2006/relationships/customXml" Target="../ink/ink1323.xml"/><Relationship Id="rId340" Type="http://schemas.openxmlformats.org/officeDocument/2006/relationships/image" Target="../media/image22910.png"/><Relationship Id="rId200" Type="http://schemas.openxmlformats.org/officeDocument/2006/relationships/image" Target="../media/image15910.png"/><Relationship Id="rId382" Type="http://schemas.openxmlformats.org/officeDocument/2006/relationships/image" Target="../media/image2500.png"/><Relationship Id="rId438" Type="http://schemas.openxmlformats.org/officeDocument/2006/relationships/image" Target="../media/image2780.png"/><Relationship Id="rId242" Type="http://schemas.openxmlformats.org/officeDocument/2006/relationships/image" Target="../media/image18010.png"/><Relationship Id="rId284" Type="http://schemas.openxmlformats.org/officeDocument/2006/relationships/image" Target="../media/image20110.png"/><Relationship Id="rId491" Type="http://schemas.openxmlformats.org/officeDocument/2006/relationships/customXml" Target="../ink/ink1481.xml"/><Relationship Id="rId505" Type="http://schemas.openxmlformats.org/officeDocument/2006/relationships/customXml" Target="../ink/ink1488.xml"/><Relationship Id="rId37" Type="http://schemas.openxmlformats.org/officeDocument/2006/relationships/image" Target="../media/image7811.png"/><Relationship Id="rId79" Type="http://schemas.openxmlformats.org/officeDocument/2006/relationships/image" Target="../media/image9910.png"/><Relationship Id="rId102" Type="http://schemas.openxmlformats.org/officeDocument/2006/relationships/customXml" Target="../ink/ink1286.xml"/><Relationship Id="rId144" Type="http://schemas.openxmlformats.org/officeDocument/2006/relationships/image" Target="../media/image13110.png"/><Relationship Id="rId547" Type="http://schemas.openxmlformats.org/officeDocument/2006/relationships/customXml" Target="../ink/ink1509.xml"/><Relationship Id="rId90" Type="http://schemas.openxmlformats.org/officeDocument/2006/relationships/customXml" Target="../ink/ink1280.xml"/><Relationship Id="rId186" Type="http://schemas.openxmlformats.org/officeDocument/2006/relationships/image" Target="../media/image15210.png"/><Relationship Id="rId351" Type="http://schemas.openxmlformats.org/officeDocument/2006/relationships/customXml" Target="../ink/ink1411.xml"/><Relationship Id="rId393" Type="http://schemas.openxmlformats.org/officeDocument/2006/relationships/customXml" Target="../ink/ink1432.xml"/><Relationship Id="rId407" Type="http://schemas.openxmlformats.org/officeDocument/2006/relationships/customXml" Target="../ink/ink1439.xml"/><Relationship Id="rId449" Type="http://schemas.openxmlformats.org/officeDocument/2006/relationships/customXml" Target="../ink/ink1460.xml"/><Relationship Id="rId211" Type="http://schemas.openxmlformats.org/officeDocument/2006/relationships/customXml" Target="../ink/ink1341.xml"/><Relationship Id="rId253" Type="http://schemas.openxmlformats.org/officeDocument/2006/relationships/customXml" Target="../ink/ink1362.xml"/><Relationship Id="rId295" Type="http://schemas.openxmlformats.org/officeDocument/2006/relationships/customXml" Target="../ink/ink1383.xml"/><Relationship Id="rId309" Type="http://schemas.openxmlformats.org/officeDocument/2006/relationships/customXml" Target="../ink/ink1390.xml"/><Relationship Id="rId460" Type="http://schemas.openxmlformats.org/officeDocument/2006/relationships/image" Target="../media/image2890.png"/><Relationship Id="rId516" Type="http://schemas.openxmlformats.org/officeDocument/2006/relationships/image" Target="../media/image3170.png"/><Relationship Id="rId48" Type="http://schemas.openxmlformats.org/officeDocument/2006/relationships/customXml" Target="../ink/ink1259.xml"/><Relationship Id="rId113" Type="http://schemas.openxmlformats.org/officeDocument/2006/relationships/image" Target="../media/image11610.png"/><Relationship Id="rId320" Type="http://schemas.openxmlformats.org/officeDocument/2006/relationships/image" Target="../media/image21910.png"/><Relationship Id="rId155" Type="http://schemas.openxmlformats.org/officeDocument/2006/relationships/customXml" Target="../ink/ink1313.xml"/><Relationship Id="rId197" Type="http://schemas.openxmlformats.org/officeDocument/2006/relationships/customXml" Target="../ink/ink1334.xml"/><Relationship Id="rId362" Type="http://schemas.openxmlformats.org/officeDocument/2006/relationships/image" Target="../media/image2400.png"/><Relationship Id="rId418" Type="http://schemas.openxmlformats.org/officeDocument/2006/relationships/image" Target="../media/image2680.png"/><Relationship Id="rId222" Type="http://schemas.openxmlformats.org/officeDocument/2006/relationships/image" Target="../media/image17010.png"/><Relationship Id="rId264" Type="http://schemas.openxmlformats.org/officeDocument/2006/relationships/image" Target="../media/image19110.png"/><Relationship Id="rId471" Type="http://schemas.openxmlformats.org/officeDocument/2006/relationships/customXml" Target="../ink/ink1471.xml"/><Relationship Id="rId17" Type="http://schemas.openxmlformats.org/officeDocument/2006/relationships/image" Target="../media/image6811.png"/><Relationship Id="rId59" Type="http://schemas.openxmlformats.org/officeDocument/2006/relationships/image" Target="../media/image8911.png"/><Relationship Id="rId124" Type="http://schemas.openxmlformats.org/officeDocument/2006/relationships/image" Target="../media/image12110.png"/><Relationship Id="rId527" Type="http://schemas.openxmlformats.org/officeDocument/2006/relationships/customXml" Target="../ink/ink1499.xml"/><Relationship Id="rId70" Type="http://schemas.openxmlformats.org/officeDocument/2006/relationships/customXml" Target="../ink/ink1270.xml"/><Relationship Id="rId166" Type="http://schemas.openxmlformats.org/officeDocument/2006/relationships/image" Target="../media/image14210.png"/><Relationship Id="rId331" Type="http://schemas.openxmlformats.org/officeDocument/2006/relationships/customXml" Target="../ink/ink1401.xml"/><Relationship Id="rId373" Type="http://schemas.openxmlformats.org/officeDocument/2006/relationships/customXml" Target="../ink/ink1422.xml"/><Relationship Id="rId429" Type="http://schemas.openxmlformats.org/officeDocument/2006/relationships/customXml" Target="../ink/ink1450.xml"/><Relationship Id="rId1" Type="http://schemas.openxmlformats.org/officeDocument/2006/relationships/slideLayout" Target="../slideLayouts/slideLayout2.xml"/><Relationship Id="rId233" Type="http://schemas.openxmlformats.org/officeDocument/2006/relationships/customXml" Target="../ink/ink1352.xml"/><Relationship Id="rId440" Type="http://schemas.openxmlformats.org/officeDocument/2006/relationships/image" Target="../media/image2790.png"/><Relationship Id="rId28" Type="http://schemas.openxmlformats.org/officeDocument/2006/relationships/customXml" Target="../ink/ink1249.xml"/><Relationship Id="rId275" Type="http://schemas.openxmlformats.org/officeDocument/2006/relationships/customXml" Target="../ink/ink1373.xml"/><Relationship Id="rId300" Type="http://schemas.openxmlformats.org/officeDocument/2006/relationships/image" Target="../media/image20910.png"/><Relationship Id="rId482" Type="http://schemas.openxmlformats.org/officeDocument/2006/relationships/image" Target="../media/image3000.png"/><Relationship Id="rId538" Type="http://schemas.openxmlformats.org/officeDocument/2006/relationships/image" Target="../media/image3280.png"/><Relationship Id="rId81" Type="http://schemas.openxmlformats.org/officeDocument/2006/relationships/image" Target="../media/image10010.png"/><Relationship Id="rId135" Type="http://schemas.openxmlformats.org/officeDocument/2006/relationships/customXml" Target="../ink/ink1303.xml"/><Relationship Id="rId177" Type="http://schemas.openxmlformats.org/officeDocument/2006/relationships/customXml" Target="../ink/ink1324.xml"/><Relationship Id="rId342" Type="http://schemas.openxmlformats.org/officeDocument/2006/relationships/image" Target="../media/image23010.png"/><Relationship Id="rId384" Type="http://schemas.openxmlformats.org/officeDocument/2006/relationships/image" Target="../media/image2511.png"/><Relationship Id="rId202" Type="http://schemas.openxmlformats.org/officeDocument/2006/relationships/image" Target="../media/image16010.png"/><Relationship Id="rId244" Type="http://schemas.openxmlformats.org/officeDocument/2006/relationships/image" Target="../media/image18110.png"/><Relationship Id="rId39" Type="http://schemas.openxmlformats.org/officeDocument/2006/relationships/image" Target="../media/image7911.png"/><Relationship Id="rId286" Type="http://schemas.openxmlformats.org/officeDocument/2006/relationships/image" Target="../media/image20210.png"/><Relationship Id="rId451" Type="http://schemas.openxmlformats.org/officeDocument/2006/relationships/customXml" Target="../ink/ink1461.xml"/><Relationship Id="rId493" Type="http://schemas.openxmlformats.org/officeDocument/2006/relationships/customXml" Target="../ink/ink1482.xml"/><Relationship Id="rId507" Type="http://schemas.openxmlformats.org/officeDocument/2006/relationships/customXml" Target="../ink/ink1489.xml"/><Relationship Id="rId549" Type="http://schemas.openxmlformats.org/officeDocument/2006/relationships/customXml" Target="../ink/ink1510.xml"/><Relationship Id="rId50" Type="http://schemas.openxmlformats.org/officeDocument/2006/relationships/customXml" Target="../ink/ink1260.xml"/><Relationship Id="rId104" Type="http://schemas.openxmlformats.org/officeDocument/2006/relationships/customXml" Target="../ink/ink1287.xml"/><Relationship Id="rId146" Type="http://schemas.openxmlformats.org/officeDocument/2006/relationships/image" Target="../media/image13210.png"/><Relationship Id="rId188" Type="http://schemas.openxmlformats.org/officeDocument/2006/relationships/image" Target="../media/image15310.png"/><Relationship Id="rId311" Type="http://schemas.openxmlformats.org/officeDocument/2006/relationships/customXml" Target="../ink/ink1391.xml"/><Relationship Id="rId353" Type="http://schemas.openxmlformats.org/officeDocument/2006/relationships/customXml" Target="../ink/ink1412.xml"/><Relationship Id="rId395" Type="http://schemas.openxmlformats.org/officeDocument/2006/relationships/customXml" Target="../ink/ink1433.xml"/><Relationship Id="rId409" Type="http://schemas.openxmlformats.org/officeDocument/2006/relationships/customXml" Target="../ink/ink1440.xml"/><Relationship Id="rId92" Type="http://schemas.openxmlformats.org/officeDocument/2006/relationships/customXml" Target="../ink/ink1281.xml"/><Relationship Id="rId213" Type="http://schemas.openxmlformats.org/officeDocument/2006/relationships/customXml" Target="../ink/ink1342.xml"/><Relationship Id="rId420" Type="http://schemas.openxmlformats.org/officeDocument/2006/relationships/image" Target="../media/image2690.png"/><Relationship Id="rId255" Type="http://schemas.openxmlformats.org/officeDocument/2006/relationships/customXml" Target="../ink/ink1363.xml"/><Relationship Id="rId297" Type="http://schemas.openxmlformats.org/officeDocument/2006/relationships/customXml" Target="../ink/ink1384.xml"/><Relationship Id="rId462" Type="http://schemas.openxmlformats.org/officeDocument/2006/relationships/image" Target="../media/image2900.png"/><Relationship Id="rId518" Type="http://schemas.openxmlformats.org/officeDocument/2006/relationships/image" Target="../media/image3180.png"/><Relationship Id="rId115" Type="http://schemas.openxmlformats.org/officeDocument/2006/relationships/image" Target="../media/image11710.png"/><Relationship Id="rId157" Type="http://schemas.openxmlformats.org/officeDocument/2006/relationships/customXml" Target="../ink/ink1314.xml"/><Relationship Id="rId322" Type="http://schemas.openxmlformats.org/officeDocument/2006/relationships/image" Target="../media/image22010.png"/><Relationship Id="rId364" Type="http://schemas.openxmlformats.org/officeDocument/2006/relationships/image" Target="../media/image2411.png"/><Relationship Id="rId61" Type="http://schemas.openxmlformats.org/officeDocument/2006/relationships/image" Target="../media/image9010.png"/><Relationship Id="rId199" Type="http://schemas.openxmlformats.org/officeDocument/2006/relationships/customXml" Target="../ink/ink1335.xml"/><Relationship Id="rId19" Type="http://schemas.openxmlformats.org/officeDocument/2006/relationships/image" Target="../media/image6911.png"/><Relationship Id="rId224" Type="http://schemas.openxmlformats.org/officeDocument/2006/relationships/image" Target="../media/image17110.png"/><Relationship Id="rId266" Type="http://schemas.openxmlformats.org/officeDocument/2006/relationships/image" Target="../media/image19210.png"/><Relationship Id="rId431" Type="http://schemas.openxmlformats.org/officeDocument/2006/relationships/customXml" Target="../ink/ink1451.xml"/><Relationship Id="rId473" Type="http://schemas.openxmlformats.org/officeDocument/2006/relationships/customXml" Target="../ink/ink1472.xml"/><Relationship Id="rId529" Type="http://schemas.openxmlformats.org/officeDocument/2006/relationships/customXml" Target="../ink/ink1500.xml"/><Relationship Id="rId30" Type="http://schemas.openxmlformats.org/officeDocument/2006/relationships/customXml" Target="../ink/ink1250.xml"/><Relationship Id="rId126" Type="http://schemas.openxmlformats.org/officeDocument/2006/relationships/image" Target="../media/image12210.png"/><Relationship Id="rId168" Type="http://schemas.openxmlformats.org/officeDocument/2006/relationships/image" Target="../media/image14310.png"/><Relationship Id="rId333" Type="http://schemas.openxmlformats.org/officeDocument/2006/relationships/customXml" Target="../ink/ink1402.xml"/><Relationship Id="rId540" Type="http://schemas.openxmlformats.org/officeDocument/2006/relationships/image" Target="../media/image3290.png"/><Relationship Id="rId72" Type="http://schemas.openxmlformats.org/officeDocument/2006/relationships/customXml" Target="../ink/ink1271.xml"/><Relationship Id="rId375" Type="http://schemas.openxmlformats.org/officeDocument/2006/relationships/customXml" Target="../ink/ink1423.xml"/><Relationship Id="rId3" Type="http://schemas.openxmlformats.org/officeDocument/2006/relationships/image" Target="../media/image6111.png"/><Relationship Id="rId235" Type="http://schemas.openxmlformats.org/officeDocument/2006/relationships/customXml" Target="../ink/ink1353.xml"/><Relationship Id="rId277" Type="http://schemas.openxmlformats.org/officeDocument/2006/relationships/customXml" Target="../ink/ink1374.xml"/><Relationship Id="rId400" Type="http://schemas.openxmlformats.org/officeDocument/2006/relationships/image" Target="../media/image2590.png"/><Relationship Id="rId442" Type="http://schemas.openxmlformats.org/officeDocument/2006/relationships/image" Target="../media/image2800.png"/><Relationship Id="rId484" Type="http://schemas.openxmlformats.org/officeDocument/2006/relationships/image" Target="../media/image3011.png"/><Relationship Id="rId137" Type="http://schemas.openxmlformats.org/officeDocument/2006/relationships/customXml" Target="../ink/ink1304.xml"/><Relationship Id="rId302" Type="http://schemas.openxmlformats.org/officeDocument/2006/relationships/image" Target="../media/image21010.png"/><Relationship Id="rId344" Type="http://schemas.openxmlformats.org/officeDocument/2006/relationships/image" Target="../media/image2313.png"/><Relationship Id="rId41" Type="http://schemas.openxmlformats.org/officeDocument/2006/relationships/image" Target="../media/image8010.png"/><Relationship Id="rId83" Type="http://schemas.openxmlformats.org/officeDocument/2006/relationships/image" Target="../media/image10110.png"/><Relationship Id="rId179" Type="http://schemas.openxmlformats.org/officeDocument/2006/relationships/customXml" Target="../ink/ink1325.xml"/><Relationship Id="rId386" Type="http://schemas.openxmlformats.org/officeDocument/2006/relationships/image" Target="../media/image2520.png"/><Relationship Id="rId551" Type="http://schemas.openxmlformats.org/officeDocument/2006/relationships/customXml" Target="../ink/ink1511.xml"/><Relationship Id="rId190" Type="http://schemas.openxmlformats.org/officeDocument/2006/relationships/image" Target="../media/image15410.png"/><Relationship Id="rId204" Type="http://schemas.openxmlformats.org/officeDocument/2006/relationships/image" Target="../media/image16110.png"/><Relationship Id="rId246" Type="http://schemas.openxmlformats.org/officeDocument/2006/relationships/image" Target="../media/image18210.png"/><Relationship Id="rId288" Type="http://schemas.openxmlformats.org/officeDocument/2006/relationships/image" Target="../media/image20310.png"/><Relationship Id="rId411" Type="http://schemas.openxmlformats.org/officeDocument/2006/relationships/customXml" Target="../ink/ink1441.xml"/><Relationship Id="rId453" Type="http://schemas.openxmlformats.org/officeDocument/2006/relationships/customXml" Target="../ink/ink1462.xml"/><Relationship Id="rId509" Type="http://schemas.openxmlformats.org/officeDocument/2006/relationships/customXml" Target="../ink/ink1490.xml"/><Relationship Id="rId106" Type="http://schemas.openxmlformats.org/officeDocument/2006/relationships/customXml" Target="../ink/ink1288.xml"/><Relationship Id="rId313" Type="http://schemas.openxmlformats.org/officeDocument/2006/relationships/customXml" Target="../ink/ink1392.xml"/><Relationship Id="rId495" Type="http://schemas.openxmlformats.org/officeDocument/2006/relationships/customXml" Target="../ink/ink1483.xml"/><Relationship Id="rId10" Type="http://schemas.openxmlformats.org/officeDocument/2006/relationships/customXml" Target="../ink/ink1240.xml"/><Relationship Id="rId52" Type="http://schemas.openxmlformats.org/officeDocument/2006/relationships/customXml" Target="../ink/ink1261.xml"/><Relationship Id="rId94" Type="http://schemas.openxmlformats.org/officeDocument/2006/relationships/customXml" Target="../ink/ink1282.xml"/><Relationship Id="rId148" Type="http://schemas.openxmlformats.org/officeDocument/2006/relationships/image" Target="../media/image13310.png"/><Relationship Id="rId355" Type="http://schemas.openxmlformats.org/officeDocument/2006/relationships/customXml" Target="../ink/ink1413.xml"/><Relationship Id="rId397" Type="http://schemas.openxmlformats.org/officeDocument/2006/relationships/customXml" Target="../ink/ink1434.xml"/><Relationship Id="rId520" Type="http://schemas.openxmlformats.org/officeDocument/2006/relationships/image" Target="../media/image3190.png"/><Relationship Id="rId215" Type="http://schemas.openxmlformats.org/officeDocument/2006/relationships/customXml" Target="../ink/ink1343.xml"/><Relationship Id="rId257" Type="http://schemas.openxmlformats.org/officeDocument/2006/relationships/customXml" Target="../ink/ink1364.xml"/><Relationship Id="rId422" Type="http://schemas.openxmlformats.org/officeDocument/2006/relationships/image" Target="../media/image2700.png"/><Relationship Id="rId464" Type="http://schemas.openxmlformats.org/officeDocument/2006/relationships/image" Target="../media/image2911.png"/><Relationship Id="rId299" Type="http://schemas.openxmlformats.org/officeDocument/2006/relationships/customXml" Target="../ink/ink1385.xml"/><Relationship Id="rId63" Type="http://schemas.openxmlformats.org/officeDocument/2006/relationships/image" Target="../media/image9111.png"/><Relationship Id="rId159" Type="http://schemas.openxmlformats.org/officeDocument/2006/relationships/customXml" Target="../ink/ink1315.xml"/><Relationship Id="rId366" Type="http://schemas.openxmlformats.org/officeDocument/2006/relationships/image" Target="../media/image2420.png"/><Relationship Id="rId226" Type="http://schemas.openxmlformats.org/officeDocument/2006/relationships/image" Target="../media/image17210.png"/><Relationship Id="rId433" Type="http://schemas.openxmlformats.org/officeDocument/2006/relationships/customXml" Target="../ink/ink1452.xml"/><Relationship Id="rId74" Type="http://schemas.openxmlformats.org/officeDocument/2006/relationships/customXml" Target="../ink/ink1272.xml"/><Relationship Id="rId377" Type="http://schemas.openxmlformats.org/officeDocument/2006/relationships/customXml" Target="../ink/ink1424.xml"/><Relationship Id="rId500" Type="http://schemas.openxmlformats.org/officeDocument/2006/relationships/image" Target="../media/image3090.png"/><Relationship Id="rId5" Type="http://schemas.openxmlformats.org/officeDocument/2006/relationships/image" Target="../media/image6211.png"/><Relationship Id="rId237" Type="http://schemas.openxmlformats.org/officeDocument/2006/relationships/customXml" Target="../ink/ink1354.xml"/><Relationship Id="rId444" Type="http://schemas.openxmlformats.org/officeDocument/2006/relationships/image" Target="../media/image2811.png"/><Relationship Id="rId290" Type="http://schemas.openxmlformats.org/officeDocument/2006/relationships/image" Target="../media/image20410.png"/><Relationship Id="rId304" Type="http://schemas.openxmlformats.org/officeDocument/2006/relationships/image" Target="../media/image21110.png"/><Relationship Id="rId388" Type="http://schemas.openxmlformats.org/officeDocument/2006/relationships/image" Target="../media/image2530.png"/><Relationship Id="rId511" Type="http://schemas.openxmlformats.org/officeDocument/2006/relationships/customXml" Target="../ink/ink1491.xml"/><Relationship Id="rId85" Type="http://schemas.openxmlformats.org/officeDocument/2006/relationships/image" Target="../media/image10210.png"/><Relationship Id="rId150" Type="http://schemas.openxmlformats.org/officeDocument/2006/relationships/image" Target="../media/image13410.png"/><Relationship Id="rId248" Type="http://schemas.openxmlformats.org/officeDocument/2006/relationships/image" Target="../media/image18310.png"/><Relationship Id="rId455" Type="http://schemas.openxmlformats.org/officeDocument/2006/relationships/customXml" Target="../ink/ink1463.xml"/><Relationship Id="rId12" Type="http://schemas.openxmlformats.org/officeDocument/2006/relationships/customXml" Target="../ink/ink1241.xml"/><Relationship Id="rId108" Type="http://schemas.openxmlformats.org/officeDocument/2006/relationships/customXml" Target="../ink/ink1289.xml"/><Relationship Id="rId315" Type="http://schemas.openxmlformats.org/officeDocument/2006/relationships/customXml" Target="../ink/ink1393.xml"/><Relationship Id="rId522" Type="http://schemas.openxmlformats.org/officeDocument/2006/relationships/image" Target="../media/image3200.png"/></Relationships>
</file>

<file path=ppt/slides/_rels/slide26.xml.rels><?xml version="1.0" encoding="UTF-8" standalone="yes"?>
<Relationships xmlns="http://schemas.openxmlformats.org/package/2006/relationships"><Relationship Id="rId117" Type="http://schemas.openxmlformats.org/officeDocument/2006/relationships/image" Target="../media/image3940.png"/><Relationship Id="rId21" Type="http://schemas.openxmlformats.org/officeDocument/2006/relationships/image" Target="../media/image3460.png"/><Relationship Id="rId42" Type="http://schemas.openxmlformats.org/officeDocument/2006/relationships/customXml" Target="../ink/ink1533.xml"/><Relationship Id="rId63" Type="http://schemas.openxmlformats.org/officeDocument/2006/relationships/image" Target="../media/image3670.png"/><Relationship Id="rId84" Type="http://schemas.openxmlformats.org/officeDocument/2006/relationships/customXml" Target="../ink/ink1554.xml"/><Relationship Id="rId138" Type="http://schemas.openxmlformats.org/officeDocument/2006/relationships/customXml" Target="../ink/ink1581.xml"/><Relationship Id="rId159" Type="http://schemas.openxmlformats.org/officeDocument/2006/relationships/image" Target="../media/image4150.png"/><Relationship Id="rId170" Type="http://schemas.openxmlformats.org/officeDocument/2006/relationships/customXml" Target="../ink/ink1597.xml"/><Relationship Id="rId191" Type="http://schemas.openxmlformats.org/officeDocument/2006/relationships/image" Target="../media/image4311.png"/><Relationship Id="rId205" Type="http://schemas.openxmlformats.org/officeDocument/2006/relationships/image" Target="../media/image4380.png"/><Relationship Id="rId107" Type="http://schemas.openxmlformats.org/officeDocument/2006/relationships/image" Target="../media/image3890.png"/><Relationship Id="rId11" Type="http://schemas.openxmlformats.org/officeDocument/2006/relationships/image" Target="../media/image3411.png"/><Relationship Id="rId32" Type="http://schemas.openxmlformats.org/officeDocument/2006/relationships/customXml" Target="../ink/ink1528.xml"/><Relationship Id="rId53" Type="http://schemas.openxmlformats.org/officeDocument/2006/relationships/image" Target="../media/image3620.png"/><Relationship Id="rId74" Type="http://schemas.openxmlformats.org/officeDocument/2006/relationships/customXml" Target="../ink/ink1549.xml"/><Relationship Id="rId128" Type="http://schemas.openxmlformats.org/officeDocument/2006/relationships/customXml" Target="../ink/ink1576.xml"/><Relationship Id="rId149" Type="http://schemas.openxmlformats.org/officeDocument/2006/relationships/image" Target="../media/image4100.png"/><Relationship Id="rId5" Type="http://schemas.openxmlformats.org/officeDocument/2006/relationships/image" Target="../media/image3380.png"/><Relationship Id="rId95" Type="http://schemas.openxmlformats.org/officeDocument/2006/relationships/image" Target="../media/image3830.png"/><Relationship Id="rId160" Type="http://schemas.openxmlformats.org/officeDocument/2006/relationships/customXml" Target="../ink/ink1592.xml"/><Relationship Id="rId181" Type="http://schemas.openxmlformats.org/officeDocument/2006/relationships/image" Target="../media/image4260.png"/><Relationship Id="rId22" Type="http://schemas.openxmlformats.org/officeDocument/2006/relationships/customXml" Target="../ink/ink1523.xml"/><Relationship Id="rId43" Type="http://schemas.openxmlformats.org/officeDocument/2006/relationships/image" Target="../media/image3570.png"/><Relationship Id="rId64" Type="http://schemas.openxmlformats.org/officeDocument/2006/relationships/customXml" Target="../ink/ink1544.xml"/><Relationship Id="rId118" Type="http://schemas.openxmlformats.org/officeDocument/2006/relationships/customXml" Target="../ink/ink1571.xml"/><Relationship Id="rId139" Type="http://schemas.openxmlformats.org/officeDocument/2006/relationships/image" Target="../media/image4050.png"/><Relationship Id="rId85" Type="http://schemas.openxmlformats.org/officeDocument/2006/relationships/image" Target="../media/image3780.png"/><Relationship Id="rId150" Type="http://schemas.openxmlformats.org/officeDocument/2006/relationships/customXml" Target="../ink/ink1587.xml"/><Relationship Id="rId171" Type="http://schemas.openxmlformats.org/officeDocument/2006/relationships/image" Target="../media/image4211.png"/><Relationship Id="rId192" Type="http://schemas.openxmlformats.org/officeDocument/2006/relationships/customXml" Target="../ink/ink1608.xml"/><Relationship Id="rId206" Type="http://schemas.openxmlformats.org/officeDocument/2006/relationships/customXml" Target="../ink/ink1615.xml"/><Relationship Id="rId12" Type="http://schemas.openxmlformats.org/officeDocument/2006/relationships/customXml" Target="../ink/ink1518.xml"/><Relationship Id="rId33" Type="http://schemas.openxmlformats.org/officeDocument/2006/relationships/image" Target="../media/image3520.png"/><Relationship Id="rId108" Type="http://schemas.openxmlformats.org/officeDocument/2006/relationships/customXml" Target="../ink/ink1566.xml"/><Relationship Id="rId129" Type="http://schemas.openxmlformats.org/officeDocument/2006/relationships/image" Target="../media/image4000.png"/><Relationship Id="rId54" Type="http://schemas.openxmlformats.org/officeDocument/2006/relationships/customXml" Target="../ink/ink1539.xml"/><Relationship Id="rId75" Type="http://schemas.openxmlformats.org/officeDocument/2006/relationships/image" Target="../media/image3730.png"/><Relationship Id="rId96" Type="http://schemas.openxmlformats.org/officeDocument/2006/relationships/customXml" Target="../ink/ink1560.xml"/><Relationship Id="rId140" Type="http://schemas.openxmlformats.org/officeDocument/2006/relationships/customXml" Target="../ink/ink1582.xml"/><Relationship Id="rId161" Type="http://schemas.openxmlformats.org/officeDocument/2006/relationships/image" Target="../media/image4160.png"/><Relationship Id="rId182" Type="http://schemas.openxmlformats.org/officeDocument/2006/relationships/customXml" Target="../ink/ink1603.xml"/><Relationship Id="rId6" Type="http://schemas.openxmlformats.org/officeDocument/2006/relationships/customXml" Target="../ink/ink1515.xml"/><Relationship Id="rId23" Type="http://schemas.openxmlformats.org/officeDocument/2006/relationships/image" Target="../media/image3470.png"/><Relationship Id="rId119" Type="http://schemas.openxmlformats.org/officeDocument/2006/relationships/image" Target="../media/image3950.png"/><Relationship Id="rId44" Type="http://schemas.openxmlformats.org/officeDocument/2006/relationships/customXml" Target="../ink/ink1534.xml"/><Relationship Id="rId65" Type="http://schemas.openxmlformats.org/officeDocument/2006/relationships/image" Target="../media/image3680.png"/><Relationship Id="rId86" Type="http://schemas.openxmlformats.org/officeDocument/2006/relationships/customXml" Target="../ink/ink1555.xml"/><Relationship Id="rId130" Type="http://schemas.openxmlformats.org/officeDocument/2006/relationships/customXml" Target="../ink/ink1577.xml"/><Relationship Id="rId151" Type="http://schemas.openxmlformats.org/officeDocument/2006/relationships/image" Target="../media/image4111.png"/><Relationship Id="rId172" Type="http://schemas.openxmlformats.org/officeDocument/2006/relationships/customXml" Target="../ink/ink1598.xml"/><Relationship Id="rId193" Type="http://schemas.openxmlformats.org/officeDocument/2006/relationships/image" Target="../media/image4320.png"/><Relationship Id="rId207" Type="http://schemas.openxmlformats.org/officeDocument/2006/relationships/image" Target="../media/image4390.png"/><Relationship Id="rId13" Type="http://schemas.openxmlformats.org/officeDocument/2006/relationships/image" Target="../media/image3420.png"/><Relationship Id="rId109" Type="http://schemas.openxmlformats.org/officeDocument/2006/relationships/image" Target="../media/image3900.png"/><Relationship Id="rId34" Type="http://schemas.openxmlformats.org/officeDocument/2006/relationships/customXml" Target="../ink/ink1529.xml"/><Relationship Id="rId55" Type="http://schemas.openxmlformats.org/officeDocument/2006/relationships/image" Target="../media/image3630.png"/><Relationship Id="rId76" Type="http://schemas.openxmlformats.org/officeDocument/2006/relationships/customXml" Target="../ink/ink1550.xml"/><Relationship Id="rId97" Type="http://schemas.openxmlformats.org/officeDocument/2006/relationships/image" Target="../media/image3840.png"/><Relationship Id="rId120" Type="http://schemas.openxmlformats.org/officeDocument/2006/relationships/customXml" Target="../ink/ink1572.xml"/><Relationship Id="rId141" Type="http://schemas.openxmlformats.org/officeDocument/2006/relationships/image" Target="../media/image4060.png"/><Relationship Id="rId7" Type="http://schemas.openxmlformats.org/officeDocument/2006/relationships/image" Target="../media/image3390.png"/><Relationship Id="rId162" Type="http://schemas.openxmlformats.org/officeDocument/2006/relationships/customXml" Target="../ink/ink1593.xml"/><Relationship Id="rId183" Type="http://schemas.openxmlformats.org/officeDocument/2006/relationships/image" Target="../media/image4270.png"/><Relationship Id="rId24" Type="http://schemas.openxmlformats.org/officeDocument/2006/relationships/customXml" Target="../ink/ink1524.xml"/><Relationship Id="rId45" Type="http://schemas.openxmlformats.org/officeDocument/2006/relationships/image" Target="../media/image3580.png"/><Relationship Id="rId66" Type="http://schemas.openxmlformats.org/officeDocument/2006/relationships/customXml" Target="../ink/ink1545.xml"/><Relationship Id="rId87" Type="http://schemas.openxmlformats.org/officeDocument/2006/relationships/image" Target="../media/image3790.png"/><Relationship Id="rId110" Type="http://schemas.openxmlformats.org/officeDocument/2006/relationships/customXml" Target="../ink/ink1567.xml"/><Relationship Id="rId131" Type="http://schemas.openxmlformats.org/officeDocument/2006/relationships/image" Target="../media/image4011.png"/><Relationship Id="rId61" Type="http://schemas.openxmlformats.org/officeDocument/2006/relationships/image" Target="../media/image3660.png"/><Relationship Id="rId82" Type="http://schemas.openxmlformats.org/officeDocument/2006/relationships/customXml" Target="../ink/ink1553.xml"/><Relationship Id="rId152" Type="http://schemas.openxmlformats.org/officeDocument/2006/relationships/customXml" Target="../ink/ink1588.xml"/><Relationship Id="rId173" Type="http://schemas.openxmlformats.org/officeDocument/2006/relationships/image" Target="../media/image4220.png"/><Relationship Id="rId194" Type="http://schemas.openxmlformats.org/officeDocument/2006/relationships/customXml" Target="../ink/ink1609.xml"/><Relationship Id="rId199" Type="http://schemas.openxmlformats.org/officeDocument/2006/relationships/image" Target="../media/image4350.png"/><Relationship Id="rId203" Type="http://schemas.openxmlformats.org/officeDocument/2006/relationships/image" Target="../media/image4370.png"/><Relationship Id="rId208" Type="http://schemas.openxmlformats.org/officeDocument/2006/relationships/customXml" Target="../ink/ink1616.xml"/><Relationship Id="rId19" Type="http://schemas.openxmlformats.org/officeDocument/2006/relationships/image" Target="../media/image3450.png"/><Relationship Id="rId14" Type="http://schemas.openxmlformats.org/officeDocument/2006/relationships/customXml" Target="../ink/ink1519.xml"/><Relationship Id="rId30" Type="http://schemas.openxmlformats.org/officeDocument/2006/relationships/customXml" Target="../ink/ink1527.xml"/><Relationship Id="rId35" Type="http://schemas.openxmlformats.org/officeDocument/2006/relationships/image" Target="../media/image3530.png"/><Relationship Id="rId56" Type="http://schemas.openxmlformats.org/officeDocument/2006/relationships/customXml" Target="../ink/ink1540.xml"/><Relationship Id="rId77" Type="http://schemas.openxmlformats.org/officeDocument/2006/relationships/image" Target="../media/image3740.png"/><Relationship Id="rId100" Type="http://schemas.openxmlformats.org/officeDocument/2006/relationships/customXml" Target="../ink/ink1562.xml"/><Relationship Id="rId105" Type="http://schemas.openxmlformats.org/officeDocument/2006/relationships/image" Target="../media/image3880.png"/><Relationship Id="rId126" Type="http://schemas.openxmlformats.org/officeDocument/2006/relationships/customXml" Target="../ink/ink1575.xml"/><Relationship Id="rId147" Type="http://schemas.openxmlformats.org/officeDocument/2006/relationships/image" Target="../media/image4090.png"/><Relationship Id="rId168" Type="http://schemas.openxmlformats.org/officeDocument/2006/relationships/customXml" Target="../ink/ink1596.xml"/><Relationship Id="rId8" Type="http://schemas.openxmlformats.org/officeDocument/2006/relationships/customXml" Target="../ink/ink1516.xml"/><Relationship Id="rId51" Type="http://schemas.openxmlformats.org/officeDocument/2006/relationships/image" Target="../media/image3611.png"/><Relationship Id="rId72" Type="http://schemas.openxmlformats.org/officeDocument/2006/relationships/customXml" Target="../ink/ink1548.xml"/><Relationship Id="rId93" Type="http://schemas.openxmlformats.org/officeDocument/2006/relationships/image" Target="../media/image3820.png"/><Relationship Id="rId98" Type="http://schemas.openxmlformats.org/officeDocument/2006/relationships/customXml" Target="../ink/ink1561.xml"/><Relationship Id="rId121" Type="http://schemas.openxmlformats.org/officeDocument/2006/relationships/image" Target="../media/image3960.png"/><Relationship Id="rId142" Type="http://schemas.openxmlformats.org/officeDocument/2006/relationships/customXml" Target="../ink/ink1583.xml"/><Relationship Id="rId163" Type="http://schemas.openxmlformats.org/officeDocument/2006/relationships/image" Target="../media/image4170.png"/><Relationship Id="rId184" Type="http://schemas.openxmlformats.org/officeDocument/2006/relationships/customXml" Target="../ink/ink1604.xml"/><Relationship Id="rId189" Type="http://schemas.openxmlformats.org/officeDocument/2006/relationships/image" Target="../media/image4300.png"/><Relationship Id="rId3" Type="http://schemas.openxmlformats.org/officeDocument/2006/relationships/image" Target="../media/image3370.png"/><Relationship Id="rId25" Type="http://schemas.openxmlformats.org/officeDocument/2006/relationships/image" Target="../media/image3480.png"/><Relationship Id="rId46" Type="http://schemas.openxmlformats.org/officeDocument/2006/relationships/customXml" Target="../ink/ink1535.xml"/><Relationship Id="rId67" Type="http://schemas.openxmlformats.org/officeDocument/2006/relationships/image" Target="../media/image3690.png"/><Relationship Id="rId116" Type="http://schemas.openxmlformats.org/officeDocument/2006/relationships/customXml" Target="../ink/ink1570.xml"/><Relationship Id="rId137" Type="http://schemas.openxmlformats.org/officeDocument/2006/relationships/image" Target="../media/image4040.png"/><Relationship Id="rId158" Type="http://schemas.openxmlformats.org/officeDocument/2006/relationships/customXml" Target="../ink/ink1591.xml"/><Relationship Id="rId20" Type="http://schemas.openxmlformats.org/officeDocument/2006/relationships/customXml" Target="../ink/ink1522.xml"/><Relationship Id="rId41" Type="http://schemas.openxmlformats.org/officeDocument/2006/relationships/image" Target="../media/image3560.png"/><Relationship Id="rId62" Type="http://schemas.openxmlformats.org/officeDocument/2006/relationships/customXml" Target="../ink/ink1543.xml"/><Relationship Id="rId83" Type="http://schemas.openxmlformats.org/officeDocument/2006/relationships/image" Target="../media/image3770.png"/><Relationship Id="rId88" Type="http://schemas.openxmlformats.org/officeDocument/2006/relationships/customXml" Target="../ink/ink1556.xml"/><Relationship Id="rId111" Type="http://schemas.openxmlformats.org/officeDocument/2006/relationships/image" Target="../media/image3911.png"/><Relationship Id="rId132" Type="http://schemas.openxmlformats.org/officeDocument/2006/relationships/customXml" Target="../ink/ink1578.xml"/><Relationship Id="rId153" Type="http://schemas.openxmlformats.org/officeDocument/2006/relationships/image" Target="../media/image4120.png"/><Relationship Id="rId174" Type="http://schemas.openxmlformats.org/officeDocument/2006/relationships/customXml" Target="../ink/ink1599.xml"/><Relationship Id="rId179" Type="http://schemas.openxmlformats.org/officeDocument/2006/relationships/image" Target="../media/image4250.png"/><Relationship Id="rId195" Type="http://schemas.openxmlformats.org/officeDocument/2006/relationships/image" Target="../media/image4330.png"/><Relationship Id="rId209" Type="http://schemas.openxmlformats.org/officeDocument/2006/relationships/image" Target="../media/image4400.png"/><Relationship Id="rId190" Type="http://schemas.openxmlformats.org/officeDocument/2006/relationships/customXml" Target="../ink/ink1607.xml"/><Relationship Id="rId204" Type="http://schemas.openxmlformats.org/officeDocument/2006/relationships/customXml" Target="../ink/ink1614.xml"/><Relationship Id="rId15" Type="http://schemas.openxmlformats.org/officeDocument/2006/relationships/image" Target="../media/image3430.png"/><Relationship Id="rId36" Type="http://schemas.openxmlformats.org/officeDocument/2006/relationships/customXml" Target="../ink/ink1530.xml"/><Relationship Id="rId57" Type="http://schemas.openxmlformats.org/officeDocument/2006/relationships/image" Target="../media/image3640.png"/><Relationship Id="rId106" Type="http://schemas.openxmlformats.org/officeDocument/2006/relationships/customXml" Target="../ink/ink1565.xml"/><Relationship Id="rId127" Type="http://schemas.openxmlformats.org/officeDocument/2006/relationships/image" Target="../media/image3990.png"/><Relationship Id="rId10" Type="http://schemas.openxmlformats.org/officeDocument/2006/relationships/customXml" Target="../ink/ink1517.xml"/><Relationship Id="rId31" Type="http://schemas.openxmlformats.org/officeDocument/2006/relationships/image" Target="../media/image3511.png"/><Relationship Id="rId52" Type="http://schemas.openxmlformats.org/officeDocument/2006/relationships/customXml" Target="../ink/ink1538.xml"/><Relationship Id="rId73" Type="http://schemas.openxmlformats.org/officeDocument/2006/relationships/image" Target="../media/image3720.png"/><Relationship Id="rId78" Type="http://schemas.openxmlformats.org/officeDocument/2006/relationships/customXml" Target="../ink/ink1551.xml"/><Relationship Id="rId94" Type="http://schemas.openxmlformats.org/officeDocument/2006/relationships/customXml" Target="../ink/ink1559.xml"/><Relationship Id="rId99" Type="http://schemas.openxmlformats.org/officeDocument/2006/relationships/image" Target="../media/image3850.png"/><Relationship Id="rId101" Type="http://schemas.openxmlformats.org/officeDocument/2006/relationships/image" Target="../media/image3860.png"/><Relationship Id="rId122" Type="http://schemas.openxmlformats.org/officeDocument/2006/relationships/customXml" Target="../ink/ink1573.xml"/><Relationship Id="rId143" Type="http://schemas.openxmlformats.org/officeDocument/2006/relationships/image" Target="../media/image4070.png"/><Relationship Id="rId148" Type="http://schemas.openxmlformats.org/officeDocument/2006/relationships/customXml" Target="../ink/ink1586.xml"/><Relationship Id="rId164" Type="http://schemas.openxmlformats.org/officeDocument/2006/relationships/customXml" Target="../ink/ink1594.xml"/><Relationship Id="rId169" Type="http://schemas.openxmlformats.org/officeDocument/2006/relationships/image" Target="../media/image4200.png"/><Relationship Id="rId185" Type="http://schemas.openxmlformats.org/officeDocument/2006/relationships/image" Target="../media/image4280.png"/><Relationship Id="rId4" Type="http://schemas.openxmlformats.org/officeDocument/2006/relationships/customXml" Target="../ink/ink1514.xml"/><Relationship Id="rId9" Type="http://schemas.openxmlformats.org/officeDocument/2006/relationships/image" Target="../media/image3400.png"/><Relationship Id="rId180" Type="http://schemas.openxmlformats.org/officeDocument/2006/relationships/customXml" Target="../ink/ink1602.xml"/><Relationship Id="rId210" Type="http://schemas.openxmlformats.org/officeDocument/2006/relationships/customXml" Target="../ink/ink1617.xml"/><Relationship Id="rId26" Type="http://schemas.openxmlformats.org/officeDocument/2006/relationships/customXml" Target="../ink/ink1525.xml"/><Relationship Id="rId47" Type="http://schemas.openxmlformats.org/officeDocument/2006/relationships/image" Target="../media/image3590.png"/><Relationship Id="rId68" Type="http://schemas.openxmlformats.org/officeDocument/2006/relationships/customXml" Target="../ink/ink1546.xml"/><Relationship Id="rId89" Type="http://schemas.openxmlformats.org/officeDocument/2006/relationships/image" Target="../media/image3800.png"/><Relationship Id="rId112" Type="http://schemas.openxmlformats.org/officeDocument/2006/relationships/customXml" Target="../ink/ink1568.xml"/><Relationship Id="rId133" Type="http://schemas.openxmlformats.org/officeDocument/2006/relationships/image" Target="../media/image4020.png"/><Relationship Id="rId154" Type="http://schemas.openxmlformats.org/officeDocument/2006/relationships/customXml" Target="../ink/ink1589.xml"/><Relationship Id="rId175" Type="http://schemas.openxmlformats.org/officeDocument/2006/relationships/image" Target="../media/image4230.png"/><Relationship Id="rId196" Type="http://schemas.openxmlformats.org/officeDocument/2006/relationships/customXml" Target="../ink/ink1610.xml"/><Relationship Id="rId200" Type="http://schemas.openxmlformats.org/officeDocument/2006/relationships/customXml" Target="../ink/ink1612.xml"/><Relationship Id="rId16" Type="http://schemas.openxmlformats.org/officeDocument/2006/relationships/customXml" Target="../ink/ink1520.xml"/><Relationship Id="rId37" Type="http://schemas.openxmlformats.org/officeDocument/2006/relationships/image" Target="../media/image3540.png"/><Relationship Id="rId58" Type="http://schemas.openxmlformats.org/officeDocument/2006/relationships/customXml" Target="../ink/ink1541.xml"/><Relationship Id="rId79" Type="http://schemas.openxmlformats.org/officeDocument/2006/relationships/image" Target="../media/image3750.png"/><Relationship Id="rId102" Type="http://schemas.openxmlformats.org/officeDocument/2006/relationships/customXml" Target="../ink/ink1563.xml"/><Relationship Id="rId123" Type="http://schemas.openxmlformats.org/officeDocument/2006/relationships/image" Target="../media/image3970.png"/><Relationship Id="rId144" Type="http://schemas.openxmlformats.org/officeDocument/2006/relationships/customXml" Target="../ink/ink1584.xml"/><Relationship Id="rId90" Type="http://schemas.openxmlformats.org/officeDocument/2006/relationships/customXml" Target="../ink/ink1557.xml"/><Relationship Id="rId165" Type="http://schemas.openxmlformats.org/officeDocument/2006/relationships/image" Target="../media/image4180.png"/><Relationship Id="rId186" Type="http://schemas.openxmlformats.org/officeDocument/2006/relationships/customXml" Target="../ink/ink1605.xml"/><Relationship Id="rId211" Type="http://schemas.openxmlformats.org/officeDocument/2006/relationships/image" Target="../media/image4411.png"/><Relationship Id="rId27" Type="http://schemas.openxmlformats.org/officeDocument/2006/relationships/image" Target="../media/image3490.png"/><Relationship Id="rId48" Type="http://schemas.openxmlformats.org/officeDocument/2006/relationships/customXml" Target="../ink/ink1536.xml"/><Relationship Id="rId69" Type="http://schemas.openxmlformats.org/officeDocument/2006/relationships/image" Target="../media/image3700.png"/><Relationship Id="rId113" Type="http://schemas.openxmlformats.org/officeDocument/2006/relationships/image" Target="../media/image3920.png"/><Relationship Id="rId134" Type="http://schemas.openxmlformats.org/officeDocument/2006/relationships/customXml" Target="../ink/ink1579.xml"/><Relationship Id="rId80" Type="http://schemas.openxmlformats.org/officeDocument/2006/relationships/customXml" Target="../ink/ink1552.xml"/><Relationship Id="rId155" Type="http://schemas.openxmlformats.org/officeDocument/2006/relationships/image" Target="../media/image4130.png"/><Relationship Id="rId176" Type="http://schemas.openxmlformats.org/officeDocument/2006/relationships/customXml" Target="../ink/ink1600.xml"/><Relationship Id="rId197" Type="http://schemas.openxmlformats.org/officeDocument/2006/relationships/image" Target="../media/image4340.png"/><Relationship Id="rId201" Type="http://schemas.openxmlformats.org/officeDocument/2006/relationships/image" Target="../media/image4360.png"/><Relationship Id="rId17" Type="http://schemas.openxmlformats.org/officeDocument/2006/relationships/image" Target="../media/image3440.png"/><Relationship Id="rId38" Type="http://schemas.openxmlformats.org/officeDocument/2006/relationships/customXml" Target="../ink/ink1531.xml"/><Relationship Id="rId59" Type="http://schemas.openxmlformats.org/officeDocument/2006/relationships/image" Target="../media/image3650.png"/><Relationship Id="rId103" Type="http://schemas.openxmlformats.org/officeDocument/2006/relationships/image" Target="../media/image3870.png"/><Relationship Id="rId124" Type="http://schemas.openxmlformats.org/officeDocument/2006/relationships/customXml" Target="../ink/ink1574.xml"/><Relationship Id="rId70" Type="http://schemas.openxmlformats.org/officeDocument/2006/relationships/customXml" Target="../ink/ink1547.xml"/><Relationship Id="rId91" Type="http://schemas.openxmlformats.org/officeDocument/2006/relationships/image" Target="../media/image3811.png"/><Relationship Id="rId145" Type="http://schemas.openxmlformats.org/officeDocument/2006/relationships/image" Target="../media/image4080.png"/><Relationship Id="rId166" Type="http://schemas.openxmlformats.org/officeDocument/2006/relationships/customXml" Target="../ink/ink1595.xml"/><Relationship Id="rId187" Type="http://schemas.openxmlformats.org/officeDocument/2006/relationships/image" Target="../media/image4290.png"/><Relationship Id="rId1" Type="http://schemas.openxmlformats.org/officeDocument/2006/relationships/slideLayout" Target="../slideLayouts/slideLayout2.xml"/><Relationship Id="rId28" Type="http://schemas.openxmlformats.org/officeDocument/2006/relationships/customXml" Target="../ink/ink1526.xml"/><Relationship Id="rId49" Type="http://schemas.openxmlformats.org/officeDocument/2006/relationships/image" Target="../media/image3600.png"/><Relationship Id="rId114" Type="http://schemas.openxmlformats.org/officeDocument/2006/relationships/customXml" Target="../ink/ink1569.xml"/><Relationship Id="rId60" Type="http://schemas.openxmlformats.org/officeDocument/2006/relationships/customXml" Target="../ink/ink1542.xml"/><Relationship Id="rId81" Type="http://schemas.openxmlformats.org/officeDocument/2006/relationships/image" Target="../media/image3760.png"/><Relationship Id="rId135" Type="http://schemas.openxmlformats.org/officeDocument/2006/relationships/image" Target="../media/image4030.png"/><Relationship Id="rId156" Type="http://schemas.openxmlformats.org/officeDocument/2006/relationships/customXml" Target="../ink/ink1590.xml"/><Relationship Id="rId177" Type="http://schemas.openxmlformats.org/officeDocument/2006/relationships/image" Target="../media/image4240.png"/><Relationship Id="rId198" Type="http://schemas.openxmlformats.org/officeDocument/2006/relationships/customXml" Target="../ink/ink1611.xml"/><Relationship Id="rId202" Type="http://schemas.openxmlformats.org/officeDocument/2006/relationships/customXml" Target="../ink/ink1613.xml"/><Relationship Id="rId18" Type="http://schemas.openxmlformats.org/officeDocument/2006/relationships/customXml" Target="../ink/ink1521.xml"/><Relationship Id="rId39" Type="http://schemas.openxmlformats.org/officeDocument/2006/relationships/image" Target="../media/image3550.png"/><Relationship Id="rId50" Type="http://schemas.openxmlformats.org/officeDocument/2006/relationships/customXml" Target="../ink/ink1537.xml"/><Relationship Id="rId104" Type="http://schemas.openxmlformats.org/officeDocument/2006/relationships/customXml" Target="../ink/ink1564.xml"/><Relationship Id="rId125" Type="http://schemas.openxmlformats.org/officeDocument/2006/relationships/image" Target="../media/image3980.png"/><Relationship Id="rId146" Type="http://schemas.openxmlformats.org/officeDocument/2006/relationships/customXml" Target="../ink/ink1585.xml"/><Relationship Id="rId167" Type="http://schemas.openxmlformats.org/officeDocument/2006/relationships/image" Target="../media/image4190.png"/><Relationship Id="rId188" Type="http://schemas.openxmlformats.org/officeDocument/2006/relationships/customXml" Target="../ink/ink1606.xml"/><Relationship Id="rId71" Type="http://schemas.openxmlformats.org/officeDocument/2006/relationships/image" Target="../media/image3711.png"/><Relationship Id="rId92" Type="http://schemas.openxmlformats.org/officeDocument/2006/relationships/customXml" Target="../ink/ink1558.xml"/><Relationship Id="rId2" Type="http://schemas.openxmlformats.org/officeDocument/2006/relationships/customXml" Target="../ink/ink1513.xml"/><Relationship Id="rId29" Type="http://schemas.openxmlformats.org/officeDocument/2006/relationships/image" Target="../media/image3500.png"/><Relationship Id="rId40" Type="http://schemas.openxmlformats.org/officeDocument/2006/relationships/customXml" Target="../ink/ink1532.xml"/><Relationship Id="rId115" Type="http://schemas.openxmlformats.org/officeDocument/2006/relationships/image" Target="../media/image3930.png"/><Relationship Id="rId136" Type="http://schemas.openxmlformats.org/officeDocument/2006/relationships/customXml" Target="../ink/ink1580.xml"/><Relationship Id="rId157" Type="http://schemas.openxmlformats.org/officeDocument/2006/relationships/image" Target="../media/image4140.png"/><Relationship Id="rId178" Type="http://schemas.openxmlformats.org/officeDocument/2006/relationships/customXml" Target="../ink/ink1601.xml"/></Relationships>
</file>

<file path=ppt/slides/_rels/slide27.xml.rels><?xml version="1.0" encoding="UTF-8" standalone="yes"?>
<Relationships xmlns="http://schemas.openxmlformats.org/package/2006/relationships"><Relationship Id="rId117" Type="http://schemas.openxmlformats.org/officeDocument/2006/relationships/image" Target="../media/image4960.png"/><Relationship Id="rId21" Type="http://schemas.openxmlformats.org/officeDocument/2006/relationships/customXml" Target="../ink/ink1627.xml"/><Relationship Id="rId324" Type="http://schemas.openxmlformats.org/officeDocument/2006/relationships/customXml" Target="../ink/ink1780.xml"/><Relationship Id="rId170" Type="http://schemas.openxmlformats.org/officeDocument/2006/relationships/customXml" Target="../ink/ink1703.xml"/><Relationship Id="rId268" Type="http://schemas.openxmlformats.org/officeDocument/2006/relationships/customXml" Target="../ink/ink1752.xml"/><Relationship Id="rId475" Type="http://schemas.openxmlformats.org/officeDocument/2006/relationships/image" Target="../media/image674.png"/><Relationship Id="rId32" Type="http://schemas.openxmlformats.org/officeDocument/2006/relationships/customXml" Target="../ink/ink1633.xml"/><Relationship Id="rId74" Type="http://schemas.openxmlformats.org/officeDocument/2006/relationships/customXml" Target="../ink/ink1654.xml"/><Relationship Id="rId128" Type="http://schemas.openxmlformats.org/officeDocument/2006/relationships/customXml" Target="../ink/ink1682.xml"/><Relationship Id="rId335" Type="http://schemas.openxmlformats.org/officeDocument/2006/relationships/image" Target="../media/image604.png"/><Relationship Id="rId377" Type="http://schemas.openxmlformats.org/officeDocument/2006/relationships/image" Target="../media/image625.png"/><Relationship Id="rId500" Type="http://schemas.openxmlformats.org/officeDocument/2006/relationships/customXml" Target="../ink/ink1868.xml"/><Relationship Id="rId5" Type="http://schemas.openxmlformats.org/officeDocument/2006/relationships/customXml" Target="../ink/ink1619.xml"/><Relationship Id="rId181" Type="http://schemas.openxmlformats.org/officeDocument/2006/relationships/image" Target="../media/image5280.png"/><Relationship Id="rId237" Type="http://schemas.openxmlformats.org/officeDocument/2006/relationships/image" Target="../media/image5550.png"/><Relationship Id="rId402" Type="http://schemas.openxmlformats.org/officeDocument/2006/relationships/customXml" Target="../ink/ink1819.xml"/><Relationship Id="rId279" Type="http://schemas.openxmlformats.org/officeDocument/2006/relationships/image" Target="../media/image5760.png"/><Relationship Id="rId444" Type="http://schemas.openxmlformats.org/officeDocument/2006/relationships/customXml" Target="../ink/ink1840.xml"/><Relationship Id="rId486" Type="http://schemas.openxmlformats.org/officeDocument/2006/relationships/customXml" Target="../ink/ink1861.xml"/><Relationship Id="rId43" Type="http://schemas.openxmlformats.org/officeDocument/2006/relationships/image" Target="../media/image4600.png"/><Relationship Id="rId139" Type="http://schemas.openxmlformats.org/officeDocument/2006/relationships/image" Target="../media/image5070.png"/><Relationship Id="rId290" Type="http://schemas.openxmlformats.org/officeDocument/2006/relationships/customXml" Target="../ink/ink1763.xml"/><Relationship Id="rId304" Type="http://schemas.openxmlformats.org/officeDocument/2006/relationships/customXml" Target="../ink/ink1770.xml"/><Relationship Id="rId346" Type="http://schemas.openxmlformats.org/officeDocument/2006/relationships/customXml" Target="../ink/ink1791.xml"/><Relationship Id="rId388" Type="http://schemas.openxmlformats.org/officeDocument/2006/relationships/customXml" Target="../ink/ink1812.xml"/><Relationship Id="rId511" Type="http://schemas.openxmlformats.org/officeDocument/2006/relationships/image" Target="../media/image692.png"/><Relationship Id="rId85" Type="http://schemas.openxmlformats.org/officeDocument/2006/relationships/image" Target="../media/image4811.png"/><Relationship Id="rId150" Type="http://schemas.openxmlformats.org/officeDocument/2006/relationships/customXml" Target="../ink/ink1693.xml"/><Relationship Id="rId192" Type="http://schemas.openxmlformats.org/officeDocument/2006/relationships/customXml" Target="../ink/ink1714.xml"/><Relationship Id="rId206" Type="http://schemas.openxmlformats.org/officeDocument/2006/relationships/customXml" Target="../ink/ink1721.xml"/><Relationship Id="rId413" Type="http://schemas.openxmlformats.org/officeDocument/2006/relationships/image" Target="../media/image643.png"/><Relationship Id="rId248" Type="http://schemas.openxmlformats.org/officeDocument/2006/relationships/customXml" Target="../ink/ink1742.xml"/><Relationship Id="rId455" Type="http://schemas.openxmlformats.org/officeDocument/2006/relationships/image" Target="../media/image664.png"/><Relationship Id="rId497" Type="http://schemas.openxmlformats.org/officeDocument/2006/relationships/image" Target="../media/image685.png"/><Relationship Id="rId12" Type="http://schemas.openxmlformats.org/officeDocument/2006/relationships/image" Target="../media/image4460.png"/><Relationship Id="rId108" Type="http://schemas.openxmlformats.org/officeDocument/2006/relationships/customXml" Target="../ink/ink1672.xml"/><Relationship Id="rId315" Type="http://schemas.openxmlformats.org/officeDocument/2006/relationships/image" Target="../media/image594.png"/><Relationship Id="rId357" Type="http://schemas.openxmlformats.org/officeDocument/2006/relationships/image" Target="../media/image615.png"/><Relationship Id="rId522" Type="http://schemas.openxmlformats.org/officeDocument/2006/relationships/customXml" Target="../ink/ink1879.xml"/><Relationship Id="rId54" Type="http://schemas.openxmlformats.org/officeDocument/2006/relationships/customXml" Target="../ink/ink1644.xml"/><Relationship Id="rId96" Type="http://schemas.openxmlformats.org/officeDocument/2006/relationships/customXml" Target="../ink/ink1666.xml"/><Relationship Id="rId161" Type="http://schemas.openxmlformats.org/officeDocument/2006/relationships/image" Target="../media/image5180.png"/><Relationship Id="rId217" Type="http://schemas.openxmlformats.org/officeDocument/2006/relationships/image" Target="../media/image5460.png"/><Relationship Id="rId399" Type="http://schemas.openxmlformats.org/officeDocument/2006/relationships/image" Target="../media/image636.png"/><Relationship Id="rId259" Type="http://schemas.openxmlformats.org/officeDocument/2006/relationships/image" Target="../media/image5660.png"/><Relationship Id="rId424" Type="http://schemas.openxmlformats.org/officeDocument/2006/relationships/customXml" Target="../ink/ink1830.xml"/><Relationship Id="rId466" Type="http://schemas.openxmlformats.org/officeDocument/2006/relationships/customXml" Target="../ink/ink1851.xml"/><Relationship Id="rId23" Type="http://schemas.openxmlformats.org/officeDocument/2006/relationships/customXml" Target="../ink/ink1628.xml"/><Relationship Id="rId119" Type="http://schemas.openxmlformats.org/officeDocument/2006/relationships/image" Target="../media/image4970.png"/><Relationship Id="rId270" Type="http://schemas.openxmlformats.org/officeDocument/2006/relationships/customXml" Target="../ink/ink1753.xml"/><Relationship Id="rId326" Type="http://schemas.openxmlformats.org/officeDocument/2006/relationships/customXml" Target="../ink/ink1781.xml"/><Relationship Id="rId65" Type="http://schemas.openxmlformats.org/officeDocument/2006/relationships/image" Target="../media/image4711.png"/><Relationship Id="rId130" Type="http://schemas.openxmlformats.org/officeDocument/2006/relationships/customXml" Target="../ink/ink1683.xml"/><Relationship Id="rId368" Type="http://schemas.openxmlformats.org/officeDocument/2006/relationships/customXml" Target="../ink/ink1802.xml"/><Relationship Id="rId172" Type="http://schemas.openxmlformats.org/officeDocument/2006/relationships/customXml" Target="../ink/ink1704.xml"/><Relationship Id="rId228" Type="http://schemas.openxmlformats.org/officeDocument/2006/relationships/customXml" Target="../ink/ink1732.xml"/><Relationship Id="rId435" Type="http://schemas.openxmlformats.org/officeDocument/2006/relationships/image" Target="../media/image654.png"/><Relationship Id="rId477" Type="http://schemas.openxmlformats.org/officeDocument/2006/relationships/image" Target="../media/image675.png"/><Relationship Id="rId281" Type="http://schemas.openxmlformats.org/officeDocument/2006/relationships/image" Target="../media/image577.png"/><Relationship Id="rId337" Type="http://schemas.openxmlformats.org/officeDocument/2006/relationships/image" Target="../media/image605.png"/><Relationship Id="rId502" Type="http://schemas.openxmlformats.org/officeDocument/2006/relationships/customXml" Target="../ink/ink1869.xml"/><Relationship Id="rId34" Type="http://schemas.openxmlformats.org/officeDocument/2006/relationships/customXml" Target="../ink/ink1634.xml"/><Relationship Id="rId76" Type="http://schemas.openxmlformats.org/officeDocument/2006/relationships/customXml" Target="../ink/ink1655.xml"/><Relationship Id="rId141" Type="http://schemas.openxmlformats.org/officeDocument/2006/relationships/image" Target="../media/image5080.png"/><Relationship Id="rId379" Type="http://schemas.openxmlformats.org/officeDocument/2006/relationships/image" Target="../media/image626.png"/><Relationship Id="rId7" Type="http://schemas.openxmlformats.org/officeDocument/2006/relationships/customXml" Target="../ink/ink1620.xml"/><Relationship Id="rId183" Type="http://schemas.openxmlformats.org/officeDocument/2006/relationships/image" Target="../media/image5290.png"/><Relationship Id="rId239" Type="http://schemas.openxmlformats.org/officeDocument/2006/relationships/image" Target="../media/image5560.png"/><Relationship Id="rId390" Type="http://schemas.openxmlformats.org/officeDocument/2006/relationships/customXml" Target="../ink/ink1813.xml"/><Relationship Id="rId404" Type="http://schemas.openxmlformats.org/officeDocument/2006/relationships/customXml" Target="../ink/ink1820.xml"/><Relationship Id="rId446" Type="http://schemas.openxmlformats.org/officeDocument/2006/relationships/customXml" Target="../ink/ink1841.xml"/><Relationship Id="rId250" Type="http://schemas.openxmlformats.org/officeDocument/2006/relationships/customXml" Target="../ink/ink1743.xml"/><Relationship Id="rId292" Type="http://schemas.openxmlformats.org/officeDocument/2006/relationships/customXml" Target="../ink/ink1764.xml"/><Relationship Id="rId306" Type="http://schemas.openxmlformats.org/officeDocument/2006/relationships/customXml" Target="../ink/ink1771.xml"/><Relationship Id="rId488" Type="http://schemas.openxmlformats.org/officeDocument/2006/relationships/customXml" Target="../ink/ink1862.xml"/><Relationship Id="rId45" Type="http://schemas.openxmlformats.org/officeDocument/2006/relationships/image" Target="../media/image4611.png"/><Relationship Id="rId87" Type="http://schemas.openxmlformats.org/officeDocument/2006/relationships/image" Target="../media/image4820.png"/><Relationship Id="rId110" Type="http://schemas.openxmlformats.org/officeDocument/2006/relationships/customXml" Target="../ink/ink1673.xml"/><Relationship Id="rId348" Type="http://schemas.openxmlformats.org/officeDocument/2006/relationships/customXml" Target="../ink/ink1792.xml"/><Relationship Id="rId513" Type="http://schemas.openxmlformats.org/officeDocument/2006/relationships/image" Target="../media/image693.png"/><Relationship Id="rId152" Type="http://schemas.openxmlformats.org/officeDocument/2006/relationships/customXml" Target="../ink/ink1694.xml"/><Relationship Id="rId194" Type="http://schemas.openxmlformats.org/officeDocument/2006/relationships/customXml" Target="../ink/ink1715.xml"/><Relationship Id="rId208" Type="http://schemas.openxmlformats.org/officeDocument/2006/relationships/customXml" Target="../ink/ink1722.xml"/><Relationship Id="rId415" Type="http://schemas.openxmlformats.org/officeDocument/2006/relationships/image" Target="../media/image644.png"/><Relationship Id="rId457" Type="http://schemas.openxmlformats.org/officeDocument/2006/relationships/image" Target="../media/image665.png"/><Relationship Id="rId261" Type="http://schemas.openxmlformats.org/officeDocument/2006/relationships/image" Target="../media/image5670.png"/><Relationship Id="rId499" Type="http://schemas.openxmlformats.org/officeDocument/2006/relationships/image" Target="../media/image686.png"/><Relationship Id="rId14" Type="http://schemas.openxmlformats.org/officeDocument/2006/relationships/image" Target="../media/image4470.png"/><Relationship Id="rId56" Type="http://schemas.openxmlformats.org/officeDocument/2006/relationships/customXml" Target="../ink/ink1645.xml"/><Relationship Id="rId317" Type="http://schemas.openxmlformats.org/officeDocument/2006/relationships/image" Target="../media/image595.png"/><Relationship Id="rId359" Type="http://schemas.openxmlformats.org/officeDocument/2006/relationships/image" Target="../media/image616.png"/><Relationship Id="rId524" Type="http://schemas.openxmlformats.org/officeDocument/2006/relationships/customXml" Target="../ink/ink1880.xml"/><Relationship Id="rId98" Type="http://schemas.openxmlformats.org/officeDocument/2006/relationships/customXml" Target="../ink/ink1667.xml"/><Relationship Id="rId121" Type="http://schemas.openxmlformats.org/officeDocument/2006/relationships/image" Target="../media/image4980.png"/><Relationship Id="rId163" Type="http://schemas.openxmlformats.org/officeDocument/2006/relationships/image" Target="../media/image5190.png"/><Relationship Id="rId219" Type="http://schemas.openxmlformats.org/officeDocument/2006/relationships/image" Target="../media/image5470.png"/><Relationship Id="rId370" Type="http://schemas.openxmlformats.org/officeDocument/2006/relationships/customXml" Target="../ink/ink1803.xml"/><Relationship Id="rId426" Type="http://schemas.openxmlformats.org/officeDocument/2006/relationships/customXml" Target="../ink/ink1831.xml"/><Relationship Id="rId230" Type="http://schemas.openxmlformats.org/officeDocument/2006/relationships/customXml" Target="../ink/ink1733.xml"/><Relationship Id="rId468" Type="http://schemas.openxmlformats.org/officeDocument/2006/relationships/customXml" Target="../ink/ink1852.xml"/><Relationship Id="rId25" Type="http://schemas.openxmlformats.org/officeDocument/2006/relationships/customXml" Target="../ink/ink1629.xml"/><Relationship Id="rId67" Type="http://schemas.openxmlformats.org/officeDocument/2006/relationships/image" Target="../media/image4720.png"/><Relationship Id="rId272" Type="http://schemas.openxmlformats.org/officeDocument/2006/relationships/customXml" Target="../ink/ink1754.xml"/><Relationship Id="rId328" Type="http://schemas.openxmlformats.org/officeDocument/2006/relationships/customXml" Target="../ink/ink1782.xml"/><Relationship Id="rId132" Type="http://schemas.openxmlformats.org/officeDocument/2006/relationships/customXml" Target="../ink/ink1684.xml"/><Relationship Id="rId174" Type="http://schemas.openxmlformats.org/officeDocument/2006/relationships/customXml" Target="../ink/ink1705.xml"/><Relationship Id="rId381" Type="http://schemas.openxmlformats.org/officeDocument/2006/relationships/image" Target="../media/image627.png"/><Relationship Id="rId241" Type="http://schemas.openxmlformats.org/officeDocument/2006/relationships/image" Target="../media/image5570.png"/><Relationship Id="rId437" Type="http://schemas.openxmlformats.org/officeDocument/2006/relationships/image" Target="../media/image655.png"/><Relationship Id="rId479" Type="http://schemas.openxmlformats.org/officeDocument/2006/relationships/image" Target="../media/image676.png"/><Relationship Id="rId36" Type="http://schemas.openxmlformats.org/officeDocument/2006/relationships/customXml" Target="../ink/ink1635.xml"/><Relationship Id="rId283" Type="http://schemas.openxmlformats.org/officeDocument/2006/relationships/image" Target="../media/image578.png"/><Relationship Id="rId339" Type="http://schemas.openxmlformats.org/officeDocument/2006/relationships/image" Target="../media/image606.png"/><Relationship Id="rId490" Type="http://schemas.openxmlformats.org/officeDocument/2006/relationships/customXml" Target="../ink/ink1863.xml"/><Relationship Id="rId504" Type="http://schemas.openxmlformats.org/officeDocument/2006/relationships/customXml" Target="../ink/ink1870.xml"/><Relationship Id="rId78" Type="http://schemas.openxmlformats.org/officeDocument/2006/relationships/customXml" Target="../ink/ink1656.xml"/><Relationship Id="rId101" Type="http://schemas.openxmlformats.org/officeDocument/2006/relationships/image" Target="../media/image4880.png"/><Relationship Id="rId143" Type="http://schemas.openxmlformats.org/officeDocument/2006/relationships/image" Target="../media/image5090.png"/><Relationship Id="rId185" Type="http://schemas.openxmlformats.org/officeDocument/2006/relationships/image" Target="../media/image5300.png"/><Relationship Id="rId350" Type="http://schemas.openxmlformats.org/officeDocument/2006/relationships/customXml" Target="../ink/ink1793.xml"/><Relationship Id="rId406" Type="http://schemas.openxmlformats.org/officeDocument/2006/relationships/customXml" Target="../ink/ink1821.xml"/><Relationship Id="rId9" Type="http://schemas.openxmlformats.org/officeDocument/2006/relationships/customXml" Target="../ink/ink1621.xml"/><Relationship Id="rId210" Type="http://schemas.openxmlformats.org/officeDocument/2006/relationships/customXml" Target="../ink/ink1723.xml"/><Relationship Id="rId392" Type="http://schemas.openxmlformats.org/officeDocument/2006/relationships/customXml" Target="../ink/ink1814.xml"/><Relationship Id="rId448" Type="http://schemas.openxmlformats.org/officeDocument/2006/relationships/customXml" Target="../ink/ink1842.xml"/><Relationship Id="rId252" Type="http://schemas.openxmlformats.org/officeDocument/2006/relationships/customXml" Target="../ink/ink1744.xml"/><Relationship Id="rId294" Type="http://schemas.openxmlformats.org/officeDocument/2006/relationships/customXml" Target="../ink/ink1765.xml"/><Relationship Id="rId308" Type="http://schemas.openxmlformats.org/officeDocument/2006/relationships/customXml" Target="../ink/ink1772.xml"/><Relationship Id="rId515" Type="http://schemas.openxmlformats.org/officeDocument/2006/relationships/image" Target="../media/image694.png"/><Relationship Id="rId47" Type="http://schemas.openxmlformats.org/officeDocument/2006/relationships/image" Target="../media/image4620.png"/><Relationship Id="rId89" Type="http://schemas.openxmlformats.org/officeDocument/2006/relationships/image" Target="../media/image4830.png"/><Relationship Id="rId112" Type="http://schemas.openxmlformats.org/officeDocument/2006/relationships/customXml" Target="../ink/ink1674.xml"/><Relationship Id="rId154" Type="http://schemas.openxmlformats.org/officeDocument/2006/relationships/customXml" Target="../ink/ink1695.xml"/><Relationship Id="rId361" Type="http://schemas.openxmlformats.org/officeDocument/2006/relationships/image" Target="../media/image617.png"/><Relationship Id="rId196" Type="http://schemas.openxmlformats.org/officeDocument/2006/relationships/customXml" Target="../ink/ink1716.xml"/><Relationship Id="rId417" Type="http://schemas.openxmlformats.org/officeDocument/2006/relationships/image" Target="../media/image645.png"/><Relationship Id="rId459" Type="http://schemas.openxmlformats.org/officeDocument/2006/relationships/image" Target="../media/image666.png"/><Relationship Id="rId16" Type="http://schemas.openxmlformats.org/officeDocument/2006/relationships/image" Target="../media/image4480.png"/><Relationship Id="rId221" Type="http://schemas.openxmlformats.org/officeDocument/2006/relationships/image" Target="../media/image5480.png"/><Relationship Id="rId263" Type="http://schemas.openxmlformats.org/officeDocument/2006/relationships/image" Target="../media/image5680.png"/><Relationship Id="rId319" Type="http://schemas.openxmlformats.org/officeDocument/2006/relationships/image" Target="../media/image596.png"/><Relationship Id="rId470" Type="http://schemas.openxmlformats.org/officeDocument/2006/relationships/customXml" Target="../ink/ink1853.xml"/><Relationship Id="rId58" Type="http://schemas.openxmlformats.org/officeDocument/2006/relationships/customXml" Target="../ink/ink1646.xml"/><Relationship Id="rId123" Type="http://schemas.openxmlformats.org/officeDocument/2006/relationships/image" Target="../media/image4990.png"/><Relationship Id="rId330" Type="http://schemas.openxmlformats.org/officeDocument/2006/relationships/customXml" Target="../ink/ink1783.xml"/><Relationship Id="rId165" Type="http://schemas.openxmlformats.org/officeDocument/2006/relationships/image" Target="../media/image5200.png"/><Relationship Id="rId372" Type="http://schemas.openxmlformats.org/officeDocument/2006/relationships/customXml" Target="../ink/ink1804.xml"/><Relationship Id="rId428" Type="http://schemas.openxmlformats.org/officeDocument/2006/relationships/customXml" Target="../ink/ink1832.xml"/><Relationship Id="rId232" Type="http://schemas.openxmlformats.org/officeDocument/2006/relationships/customXml" Target="../ink/ink1734.xml"/><Relationship Id="rId274" Type="http://schemas.openxmlformats.org/officeDocument/2006/relationships/customXml" Target="../ink/ink1755.xml"/><Relationship Id="rId481" Type="http://schemas.openxmlformats.org/officeDocument/2006/relationships/image" Target="../media/image677.png"/><Relationship Id="rId27" Type="http://schemas.openxmlformats.org/officeDocument/2006/relationships/customXml" Target="../ink/ink1630.xml"/><Relationship Id="rId69" Type="http://schemas.openxmlformats.org/officeDocument/2006/relationships/image" Target="../media/image4730.png"/><Relationship Id="rId134" Type="http://schemas.openxmlformats.org/officeDocument/2006/relationships/customXml" Target="../ink/ink1685.xml"/><Relationship Id="rId80" Type="http://schemas.openxmlformats.org/officeDocument/2006/relationships/customXml" Target="../ink/ink1657.xml"/><Relationship Id="rId176" Type="http://schemas.openxmlformats.org/officeDocument/2006/relationships/customXml" Target="../ink/ink1706.xml"/><Relationship Id="rId341" Type="http://schemas.openxmlformats.org/officeDocument/2006/relationships/image" Target="../media/image607.png"/><Relationship Id="rId383" Type="http://schemas.openxmlformats.org/officeDocument/2006/relationships/image" Target="../media/image628.png"/><Relationship Id="rId439" Type="http://schemas.openxmlformats.org/officeDocument/2006/relationships/image" Target="../media/image656.png"/><Relationship Id="rId201" Type="http://schemas.openxmlformats.org/officeDocument/2006/relationships/image" Target="../media/image5380.png"/><Relationship Id="rId243" Type="http://schemas.openxmlformats.org/officeDocument/2006/relationships/image" Target="../media/image5580.png"/><Relationship Id="rId285" Type="http://schemas.openxmlformats.org/officeDocument/2006/relationships/image" Target="../media/image579.png"/><Relationship Id="rId450" Type="http://schemas.openxmlformats.org/officeDocument/2006/relationships/customXml" Target="../ink/ink1843.xml"/><Relationship Id="rId506" Type="http://schemas.openxmlformats.org/officeDocument/2006/relationships/customXml" Target="../ink/ink1871.xml"/><Relationship Id="rId38" Type="http://schemas.openxmlformats.org/officeDocument/2006/relationships/customXml" Target="../ink/ink1636.xml"/><Relationship Id="rId103" Type="http://schemas.openxmlformats.org/officeDocument/2006/relationships/image" Target="../media/image4890.png"/><Relationship Id="rId310" Type="http://schemas.openxmlformats.org/officeDocument/2006/relationships/customXml" Target="../ink/ink1773.xml"/><Relationship Id="rId492" Type="http://schemas.openxmlformats.org/officeDocument/2006/relationships/customXml" Target="../ink/ink1864.xml"/><Relationship Id="rId91" Type="http://schemas.openxmlformats.org/officeDocument/2006/relationships/image" Target="../media/image4840.png"/><Relationship Id="rId145" Type="http://schemas.openxmlformats.org/officeDocument/2006/relationships/image" Target="../media/image5101.png"/><Relationship Id="rId187" Type="http://schemas.openxmlformats.org/officeDocument/2006/relationships/image" Target="../media/image5311.png"/><Relationship Id="rId352" Type="http://schemas.openxmlformats.org/officeDocument/2006/relationships/customXml" Target="../ink/ink1794.xml"/><Relationship Id="rId394" Type="http://schemas.openxmlformats.org/officeDocument/2006/relationships/customXml" Target="../ink/ink1815.xml"/><Relationship Id="rId408" Type="http://schemas.openxmlformats.org/officeDocument/2006/relationships/customXml" Target="../ink/ink1822.xml"/><Relationship Id="rId212" Type="http://schemas.openxmlformats.org/officeDocument/2006/relationships/customXml" Target="../ink/ink1724.xml"/><Relationship Id="rId254" Type="http://schemas.openxmlformats.org/officeDocument/2006/relationships/customXml" Target="../ink/ink1745.xml"/><Relationship Id="rId49" Type="http://schemas.openxmlformats.org/officeDocument/2006/relationships/image" Target="../media/image4630.png"/><Relationship Id="rId114" Type="http://schemas.openxmlformats.org/officeDocument/2006/relationships/customXml" Target="../ink/ink1675.xml"/><Relationship Id="rId296" Type="http://schemas.openxmlformats.org/officeDocument/2006/relationships/customXml" Target="../ink/ink1766.xml"/><Relationship Id="rId461" Type="http://schemas.openxmlformats.org/officeDocument/2006/relationships/image" Target="../media/image667.png"/><Relationship Id="rId517" Type="http://schemas.openxmlformats.org/officeDocument/2006/relationships/image" Target="../media/image695.png"/><Relationship Id="rId60" Type="http://schemas.openxmlformats.org/officeDocument/2006/relationships/customXml" Target="../ink/ink1647.xml"/><Relationship Id="rId156" Type="http://schemas.openxmlformats.org/officeDocument/2006/relationships/customXml" Target="../ink/ink1696.xml"/><Relationship Id="rId198" Type="http://schemas.openxmlformats.org/officeDocument/2006/relationships/customXml" Target="../ink/ink1717.xml"/><Relationship Id="rId321" Type="http://schemas.openxmlformats.org/officeDocument/2006/relationships/image" Target="../media/image597.png"/><Relationship Id="rId363" Type="http://schemas.openxmlformats.org/officeDocument/2006/relationships/image" Target="../media/image618.png"/><Relationship Id="rId419" Type="http://schemas.openxmlformats.org/officeDocument/2006/relationships/image" Target="../media/image646.png"/><Relationship Id="rId223" Type="http://schemas.openxmlformats.org/officeDocument/2006/relationships/image" Target="../media/image5490.png"/><Relationship Id="rId430" Type="http://schemas.openxmlformats.org/officeDocument/2006/relationships/customXml" Target="../ink/ink1833.xml"/><Relationship Id="rId18" Type="http://schemas.openxmlformats.org/officeDocument/2006/relationships/image" Target="../media/image4490.png"/><Relationship Id="rId265" Type="http://schemas.openxmlformats.org/officeDocument/2006/relationships/image" Target="../media/image5690.png"/><Relationship Id="rId472" Type="http://schemas.openxmlformats.org/officeDocument/2006/relationships/customXml" Target="../ink/ink1854.xml"/><Relationship Id="rId125" Type="http://schemas.openxmlformats.org/officeDocument/2006/relationships/image" Target="../media/image5000.png"/><Relationship Id="rId167" Type="http://schemas.openxmlformats.org/officeDocument/2006/relationships/image" Target="../media/image5211.png"/><Relationship Id="rId332" Type="http://schemas.openxmlformats.org/officeDocument/2006/relationships/customXml" Target="../ink/ink1784.xml"/><Relationship Id="rId374" Type="http://schemas.openxmlformats.org/officeDocument/2006/relationships/customXml" Target="../ink/ink1805.xml"/><Relationship Id="rId71" Type="http://schemas.openxmlformats.org/officeDocument/2006/relationships/image" Target="../media/image4740.png"/><Relationship Id="rId234" Type="http://schemas.openxmlformats.org/officeDocument/2006/relationships/customXml" Target="../ink/ink1735.xml"/><Relationship Id="rId2" Type="http://schemas.openxmlformats.org/officeDocument/2006/relationships/notesSlide" Target="../notesSlides/notesSlide5.xml"/><Relationship Id="rId29" Type="http://schemas.openxmlformats.org/officeDocument/2006/relationships/customXml" Target="../ink/ink1631.xml"/><Relationship Id="rId276" Type="http://schemas.openxmlformats.org/officeDocument/2006/relationships/customXml" Target="../ink/ink1756.xml"/><Relationship Id="rId441" Type="http://schemas.openxmlformats.org/officeDocument/2006/relationships/image" Target="../media/image657.png"/><Relationship Id="rId483" Type="http://schemas.openxmlformats.org/officeDocument/2006/relationships/image" Target="../media/image678.png"/><Relationship Id="rId40" Type="http://schemas.openxmlformats.org/officeDocument/2006/relationships/customXml" Target="../ink/ink1637.xml"/><Relationship Id="rId136" Type="http://schemas.openxmlformats.org/officeDocument/2006/relationships/customXml" Target="../ink/ink1686.xml"/><Relationship Id="rId178" Type="http://schemas.openxmlformats.org/officeDocument/2006/relationships/customXml" Target="../ink/ink1707.xml"/><Relationship Id="rId301" Type="http://schemas.openxmlformats.org/officeDocument/2006/relationships/image" Target="../media/image587.png"/><Relationship Id="rId343" Type="http://schemas.openxmlformats.org/officeDocument/2006/relationships/image" Target="../media/image608.png"/><Relationship Id="rId82" Type="http://schemas.openxmlformats.org/officeDocument/2006/relationships/customXml" Target="../ink/ink1658.xml"/><Relationship Id="rId203" Type="http://schemas.openxmlformats.org/officeDocument/2006/relationships/image" Target="../media/image5390.png"/><Relationship Id="rId385" Type="http://schemas.openxmlformats.org/officeDocument/2006/relationships/image" Target="../media/image629.png"/><Relationship Id="rId245" Type="http://schemas.openxmlformats.org/officeDocument/2006/relationships/image" Target="../media/image5590.png"/><Relationship Id="rId287" Type="http://schemas.openxmlformats.org/officeDocument/2006/relationships/image" Target="../media/image580.png"/><Relationship Id="rId410" Type="http://schemas.openxmlformats.org/officeDocument/2006/relationships/customXml" Target="../ink/ink1823.xml"/><Relationship Id="rId452" Type="http://schemas.openxmlformats.org/officeDocument/2006/relationships/customXml" Target="../ink/ink1844.xml"/><Relationship Id="rId494" Type="http://schemas.openxmlformats.org/officeDocument/2006/relationships/customXml" Target="../ink/ink1865.xml"/><Relationship Id="rId508" Type="http://schemas.openxmlformats.org/officeDocument/2006/relationships/customXml" Target="../ink/ink1872.xml"/><Relationship Id="rId105" Type="http://schemas.openxmlformats.org/officeDocument/2006/relationships/image" Target="../media/image4900.png"/><Relationship Id="rId147" Type="http://schemas.openxmlformats.org/officeDocument/2006/relationships/image" Target="../media/image5111.png"/><Relationship Id="rId312" Type="http://schemas.openxmlformats.org/officeDocument/2006/relationships/customXml" Target="../ink/ink1774.xml"/><Relationship Id="rId354" Type="http://schemas.openxmlformats.org/officeDocument/2006/relationships/customXml" Target="../ink/ink1795.xml"/><Relationship Id="rId51" Type="http://schemas.openxmlformats.org/officeDocument/2006/relationships/image" Target="../media/image4640.png"/><Relationship Id="rId93" Type="http://schemas.openxmlformats.org/officeDocument/2006/relationships/customXml" Target="../ink/ink1664.xml"/><Relationship Id="rId189" Type="http://schemas.openxmlformats.org/officeDocument/2006/relationships/image" Target="../media/image5320.png"/><Relationship Id="rId396" Type="http://schemas.openxmlformats.org/officeDocument/2006/relationships/customXml" Target="../ink/ink1816.xml"/><Relationship Id="rId214" Type="http://schemas.openxmlformats.org/officeDocument/2006/relationships/customXml" Target="../ink/ink1725.xml"/><Relationship Id="rId256" Type="http://schemas.openxmlformats.org/officeDocument/2006/relationships/customXml" Target="../ink/ink1746.xml"/><Relationship Id="rId298" Type="http://schemas.openxmlformats.org/officeDocument/2006/relationships/customXml" Target="../ink/ink1767.xml"/><Relationship Id="rId421" Type="http://schemas.openxmlformats.org/officeDocument/2006/relationships/image" Target="../media/image647.png"/><Relationship Id="rId463" Type="http://schemas.openxmlformats.org/officeDocument/2006/relationships/image" Target="../media/image668.png"/><Relationship Id="rId519" Type="http://schemas.openxmlformats.org/officeDocument/2006/relationships/image" Target="../media/image696.png"/><Relationship Id="rId116" Type="http://schemas.openxmlformats.org/officeDocument/2006/relationships/customXml" Target="../ink/ink1676.xml"/><Relationship Id="rId158" Type="http://schemas.openxmlformats.org/officeDocument/2006/relationships/customXml" Target="../ink/ink1697.xml"/><Relationship Id="rId323" Type="http://schemas.openxmlformats.org/officeDocument/2006/relationships/image" Target="../media/image598.png"/><Relationship Id="rId20" Type="http://schemas.openxmlformats.org/officeDocument/2006/relationships/image" Target="../media/image4500.png"/><Relationship Id="rId62" Type="http://schemas.openxmlformats.org/officeDocument/2006/relationships/customXml" Target="../ink/ink1648.xml"/><Relationship Id="rId365" Type="http://schemas.openxmlformats.org/officeDocument/2006/relationships/image" Target="../media/image619.png"/><Relationship Id="rId225" Type="http://schemas.openxmlformats.org/officeDocument/2006/relationships/image" Target="../media/image5500.png"/><Relationship Id="rId267" Type="http://schemas.openxmlformats.org/officeDocument/2006/relationships/image" Target="../media/image5700.png"/><Relationship Id="rId432" Type="http://schemas.openxmlformats.org/officeDocument/2006/relationships/customXml" Target="../ink/ink1834.xml"/><Relationship Id="rId474" Type="http://schemas.openxmlformats.org/officeDocument/2006/relationships/customXml" Target="../ink/ink1855.xml"/><Relationship Id="rId127" Type="http://schemas.openxmlformats.org/officeDocument/2006/relationships/image" Target="../media/image5011.png"/><Relationship Id="rId31" Type="http://schemas.openxmlformats.org/officeDocument/2006/relationships/customXml" Target="../ink/ink1632.xml"/><Relationship Id="rId73" Type="http://schemas.openxmlformats.org/officeDocument/2006/relationships/image" Target="../media/image4750.png"/><Relationship Id="rId169" Type="http://schemas.openxmlformats.org/officeDocument/2006/relationships/image" Target="../media/image5220.png"/><Relationship Id="rId334" Type="http://schemas.openxmlformats.org/officeDocument/2006/relationships/customXml" Target="../ink/ink1785.xml"/><Relationship Id="rId376" Type="http://schemas.openxmlformats.org/officeDocument/2006/relationships/customXml" Target="../ink/ink1806.xml"/><Relationship Id="rId4" Type="http://schemas.openxmlformats.org/officeDocument/2006/relationships/image" Target="../media/image4420.png"/><Relationship Id="rId180" Type="http://schemas.openxmlformats.org/officeDocument/2006/relationships/customXml" Target="../ink/ink1708.xml"/><Relationship Id="rId236" Type="http://schemas.openxmlformats.org/officeDocument/2006/relationships/customXml" Target="../ink/ink1736.xml"/><Relationship Id="rId278" Type="http://schemas.openxmlformats.org/officeDocument/2006/relationships/customXml" Target="../ink/ink1757.xml"/><Relationship Id="rId401" Type="http://schemas.openxmlformats.org/officeDocument/2006/relationships/image" Target="../media/image637.png"/><Relationship Id="rId443" Type="http://schemas.openxmlformats.org/officeDocument/2006/relationships/image" Target="../media/image658.png"/><Relationship Id="rId303" Type="http://schemas.openxmlformats.org/officeDocument/2006/relationships/image" Target="../media/image588.png"/><Relationship Id="rId485" Type="http://schemas.openxmlformats.org/officeDocument/2006/relationships/image" Target="../media/image679.png"/><Relationship Id="rId42" Type="http://schemas.openxmlformats.org/officeDocument/2006/relationships/customXml" Target="../ink/ink1638.xml"/><Relationship Id="rId84" Type="http://schemas.openxmlformats.org/officeDocument/2006/relationships/customXml" Target="../ink/ink1659.xml"/><Relationship Id="rId138" Type="http://schemas.openxmlformats.org/officeDocument/2006/relationships/customXml" Target="../ink/ink1687.xml"/><Relationship Id="rId345" Type="http://schemas.openxmlformats.org/officeDocument/2006/relationships/image" Target="../media/image609.png"/><Relationship Id="rId387" Type="http://schemas.openxmlformats.org/officeDocument/2006/relationships/image" Target="../media/image630.png"/><Relationship Id="rId510" Type="http://schemas.openxmlformats.org/officeDocument/2006/relationships/customXml" Target="../ink/ink1873.xml"/><Relationship Id="rId191" Type="http://schemas.openxmlformats.org/officeDocument/2006/relationships/image" Target="../media/image5330.png"/><Relationship Id="rId205" Type="http://schemas.openxmlformats.org/officeDocument/2006/relationships/image" Target="../media/image5400.png"/><Relationship Id="rId247" Type="http://schemas.openxmlformats.org/officeDocument/2006/relationships/image" Target="../media/image5600.png"/><Relationship Id="rId412" Type="http://schemas.openxmlformats.org/officeDocument/2006/relationships/customXml" Target="../ink/ink1824.xml"/><Relationship Id="rId107" Type="http://schemas.openxmlformats.org/officeDocument/2006/relationships/image" Target="../media/image4911.png"/><Relationship Id="rId289" Type="http://schemas.openxmlformats.org/officeDocument/2006/relationships/image" Target="../media/image581.png"/><Relationship Id="rId454" Type="http://schemas.openxmlformats.org/officeDocument/2006/relationships/customXml" Target="../ink/ink1845.xml"/><Relationship Id="rId496" Type="http://schemas.openxmlformats.org/officeDocument/2006/relationships/customXml" Target="../ink/ink1866.xml"/><Relationship Id="rId11" Type="http://schemas.openxmlformats.org/officeDocument/2006/relationships/customXml" Target="../ink/ink1622.xml"/><Relationship Id="rId53" Type="http://schemas.openxmlformats.org/officeDocument/2006/relationships/image" Target="../media/image4650.png"/><Relationship Id="rId149" Type="http://schemas.openxmlformats.org/officeDocument/2006/relationships/image" Target="../media/image5120.png"/><Relationship Id="rId314" Type="http://schemas.openxmlformats.org/officeDocument/2006/relationships/customXml" Target="../ink/ink1775.xml"/><Relationship Id="rId356" Type="http://schemas.openxmlformats.org/officeDocument/2006/relationships/customXml" Target="../ink/ink1796.xml"/><Relationship Id="rId398" Type="http://schemas.openxmlformats.org/officeDocument/2006/relationships/customXml" Target="../ink/ink1817.xml"/><Relationship Id="rId521" Type="http://schemas.openxmlformats.org/officeDocument/2006/relationships/image" Target="../media/image697.png"/><Relationship Id="rId95" Type="http://schemas.openxmlformats.org/officeDocument/2006/relationships/image" Target="../media/image4850.png"/><Relationship Id="rId160" Type="http://schemas.openxmlformats.org/officeDocument/2006/relationships/customXml" Target="../ink/ink1698.xml"/><Relationship Id="rId216" Type="http://schemas.openxmlformats.org/officeDocument/2006/relationships/customXml" Target="../ink/ink1726.xml"/><Relationship Id="rId423" Type="http://schemas.openxmlformats.org/officeDocument/2006/relationships/image" Target="../media/image648.png"/><Relationship Id="rId258" Type="http://schemas.openxmlformats.org/officeDocument/2006/relationships/customXml" Target="../ink/ink1747.xml"/><Relationship Id="rId465" Type="http://schemas.openxmlformats.org/officeDocument/2006/relationships/image" Target="../media/image669.png"/><Relationship Id="rId22" Type="http://schemas.openxmlformats.org/officeDocument/2006/relationships/image" Target="../media/image4511.png"/><Relationship Id="rId64" Type="http://schemas.openxmlformats.org/officeDocument/2006/relationships/customXml" Target="../ink/ink1649.xml"/><Relationship Id="rId118" Type="http://schemas.openxmlformats.org/officeDocument/2006/relationships/customXml" Target="../ink/ink1677.xml"/><Relationship Id="rId325" Type="http://schemas.openxmlformats.org/officeDocument/2006/relationships/image" Target="../media/image599.png"/><Relationship Id="rId367" Type="http://schemas.openxmlformats.org/officeDocument/2006/relationships/image" Target="../media/image620.png"/><Relationship Id="rId171" Type="http://schemas.openxmlformats.org/officeDocument/2006/relationships/image" Target="../media/image5230.png"/><Relationship Id="rId227" Type="http://schemas.openxmlformats.org/officeDocument/2006/relationships/image" Target="../media/image5511.png"/><Relationship Id="rId269" Type="http://schemas.openxmlformats.org/officeDocument/2006/relationships/image" Target="../media/image5711.png"/><Relationship Id="rId434" Type="http://schemas.openxmlformats.org/officeDocument/2006/relationships/customXml" Target="../ink/ink1835.xml"/><Relationship Id="rId476" Type="http://schemas.openxmlformats.org/officeDocument/2006/relationships/customXml" Target="../ink/ink1856.xml"/><Relationship Id="rId33" Type="http://schemas.openxmlformats.org/officeDocument/2006/relationships/image" Target="../media/image4550.png"/><Relationship Id="rId129" Type="http://schemas.openxmlformats.org/officeDocument/2006/relationships/image" Target="../media/image5020.png"/><Relationship Id="rId280" Type="http://schemas.openxmlformats.org/officeDocument/2006/relationships/customXml" Target="../ink/ink1758.xml"/><Relationship Id="rId336" Type="http://schemas.openxmlformats.org/officeDocument/2006/relationships/customXml" Target="../ink/ink1786.xml"/><Relationship Id="rId501" Type="http://schemas.openxmlformats.org/officeDocument/2006/relationships/image" Target="../media/image687.png"/><Relationship Id="rId75" Type="http://schemas.openxmlformats.org/officeDocument/2006/relationships/image" Target="../media/image4760.png"/><Relationship Id="rId140" Type="http://schemas.openxmlformats.org/officeDocument/2006/relationships/customXml" Target="../ink/ink1688.xml"/><Relationship Id="rId182" Type="http://schemas.openxmlformats.org/officeDocument/2006/relationships/customXml" Target="../ink/ink1709.xml"/><Relationship Id="rId378" Type="http://schemas.openxmlformats.org/officeDocument/2006/relationships/customXml" Target="../ink/ink1807.xml"/><Relationship Id="rId403" Type="http://schemas.openxmlformats.org/officeDocument/2006/relationships/image" Target="../media/image638.png"/><Relationship Id="rId6" Type="http://schemas.openxmlformats.org/officeDocument/2006/relationships/image" Target="../media/image4430.png"/><Relationship Id="rId238" Type="http://schemas.openxmlformats.org/officeDocument/2006/relationships/customXml" Target="../ink/ink1737.xml"/><Relationship Id="rId445" Type="http://schemas.openxmlformats.org/officeDocument/2006/relationships/image" Target="../media/image659.png"/><Relationship Id="rId487" Type="http://schemas.openxmlformats.org/officeDocument/2006/relationships/image" Target="../media/image680.png"/><Relationship Id="rId291" Type="http://schemas.openxmlformats.org/officeDocument/2006/relationships/image" Target="../media/image582.png"/><Relationship Id="rId305" Type="http://schemas.openxmlformats.org/officeDocument/2006/relationships/image" Target="../media/image589.png"/><Relationship Id="rId347" Type="http://schemas.openxmlformats.org/officeDocument/2006/relationships/image" Target="../media/image610.png"/><Relationship Id="rId512" Type="http://schemas.openxmlformats.org/officeDocument/2006/relationships/customXml" Target="../ink/ink1874.xml"/><Relationship Id="rId44" Type="http://schemas.openxmlformats.org/officeDocument/2006/relationships/customXml" Target="../ink/ink1639.xml"/><Relationship Id="rId86" Type="http://schemas.openxmlformats.org/officeDocument/2006/relationships/customXml" Target="../ink/ink1660.xml"/><Relationship Id="rId151" Type="http://schemas.openxmlformats.org/officeDocument/2006/relationships/image" Target="../media/image5130.png"/><Relationship Id="rId389" Type="http://schemas.openxmlformats.org/officeDocument/2006/relationships/image" Target="../media/image631.png"/><Relationship Id="rId193" Type="http://schemas.openxmlformats.org/officeDocument/2006/relationships/image" Target="../media/image5340.png"/><Relationship Id="rId207" Type="http://schemas.openxmlformats.org/officeDocument/2006/relationships/image" Target="../media/image5411.png"/><Relationship Id="rId249" Type="http://schemas.openxmlformats.org/officeDocument/2006/relationships/image" Target="../media/image5611.png"/><Relationship Id="rId414" Type="http://schemas.openxmlformats.org/officeDocument/2006/relationships/customXml" Target="../ink/ink1825.xml"/><Relationship Id="rId456" Type="http://schemas.openxmlformats.org/officeDocument/2006/relationships/customXml" Target="../ink/ink1846.xml"/><Relationship Id="rId498" Type="http://schemas.openxmlformats.org/officeDocument/2006/relationships/customXml" Target="../ink/ink1867.xml"/><Relationship Id="rId13" Type="http://schemas.openxmlformats.org/officeDocument/2006/relationships/customXml" Target="../ink/ink1623.xml"/><Relationship Id="rId109" Type="http://schemas.openxmlformats.org/officeDocument/2006/relationships/image" Target="../media/image4920.png"/><Relationship Id="rId260" Type="http://schemas.openxmlformats.org/officeDocument/2006/relationships/customXml" Target="../ink/ink1748.xml"/><Relationship Id="rId316" Type="http://schemas.openxmlformats.org/officeDocument/2006/relationships/customXml" Target="../ink/ink1776.xml"/><Relationship Id="rId523" Type="http://schemas.openxmlformats.org/officeDocument/2006/relationships/image" Target="../media/image698.png"/><Relationship Id="rId55" Type="http://schemas.openxmlformats.org/officeDocument/2006/relationships/image" Target="../media/image4660.png"/><Relationship Id="rId97" Type="http://schemas.openxmlformats.org/officeDocument/2006/relationships/image" Target="../media/image4860.png"/><Relationship Id="rId120" Type="http://schemas.openxmlformats.org/officeDocument/2006/relationships/customXml" Target="../ink/ink1678.xml"/><Relationship Id="rId358" Type="http://schemas.openxmlformats.org/officeDocument/2006/relationships/customXml" Target="../ink/ink1797.xml"/><Relationship Id="rId162" Type="http://schemas.openxmlformats.org/officeDocument/2006/relationships/customXml" Target="../ink/ink1699.xml"/><Relationship Id="rId218" Type="http://schemas.openxmlformats.org/officeDocument/2006/relationships/customXml" Target="../ink/ink1727.xml"/><Relationship Id="rId425" Type="http://schemas.openxmlformats.org/officeDocument/2006/relationships/image" Target="../media/image649.png"/><Relationship Id="rId467" Type="http://schemas.openxmlformats.org/officeDocument/2006/relationships/image" Target="../media/image670.png"/><Relationship Id="rId271" Type="http://schemas.openxmlformats.org/officeDocument/2006/relationships/image" Target="../media/image5720.png"/><Relationship Id="rId24" Type="http://schemas.openxmlformats.org/officeDocument/2006/relationships/image" Target="../media/image4520.png"/><Relationship Id="rId66" Type="http://schemas.openxmlformats.org/officeDocument/2006/relationships/customXml" Target="../ink/ink1650.xml"/><Relationship Id="rId131" Type="http://schemas.openxmlformats.org/officeDocument/2006/relationships/image" Target="../media/image5030.png"/><Relationship Id="rId327" Type="http://schemas.openxmlformats.org/officeDocument/2006/relationships/image" Target="../media/image600.png"/><Relationship Id="rId369" Type="http://schemas.openxmlformats.org/officeDocument/2006/relationships/image" Target="../media/image621.png"/><Relationship Id="rId173" Type="http://schemas.openxmlformats.org/officeDocument/2006/relationships/image" Target="../media/image5240.png"/><Relationship Id="rId229" Type="http://schemas.openxmlformats.org/officeDocument/2006/relationships/image" Target="../media/image5520.png"/><Relationship Id="rId380" Type="http://schemas.openxmlformats.org/officeDocument/2006/relationships/customXml" Target="../ink/ink1808.xml"/><Relationship Id="rId436" Type="http://schemas.openxmlformats.org/officeDocument/2006/relationships/customXml" Target="../ink/ink1836.xml"/><Relationship Id="rId240" Type="http://schemas.openxmlformats.org/officeDocument/2006/relationships/customXml" Target="../ink/ink1738.xml"/><Relationship Id="rId478" Type="http://schemas.openxmlformats.org/officeDocument/2006/relationships/customXml" Target="../ink/ink1857.xml"/><Relationship Id="rId35" Type="http://schemas.openxmlformats.org/officeDocument/2006/relationships/image" Target="../media/image4560.png"/><Relationship Id="rId77" Type="http://schemas.openxmlformats.org/officeDocument/2006/relationships/image" Target="../media/image4770.png"/><Relationship Id="rId100" Type="http://schemas.openxmlformats.org/officeDocument/2006/relationships/customXml" Target="../ink/ink1668.xml"/><Relationship Id="rId282" Type="http://schemas.openxmlformats.org/officeDocument/2006/relationships/customXml" Target="../ink/ink1759.xml"/><Relationship Id="rId338" Type="http://schemas.openxmlformats.org/officeDocument/2006/relationships/customXml" Target="../ink/ink1787.xml"/><Relationship Id="rId503" Type="http://schemas.openxmlformats.org/officeDocument/2006/relationships/image" Target="../media/image688.png"/><Relationship Id="rId8" Type="http://schemas.openxmlformats.org/officeDocument/2006/relationships/image" Target="../media/image4440.png"/><Relationship Id="rId142" Type="http://schemas.openxmlformats.org/officeDocument/2006/relationships/customXml" Target="../ink/ink1689.xml"/><Relationship Id="rId184" Type="http://schemas.openxmlformats.org/officeDocument/2006/relationships/customXml" Target="../ink/ink1710.xml"/><Relationship Id="rId391" Type="http://schemas.openxmlformats.org/officeDocument/2006/relationships/image" Target="../media/image632.png"/><Relationship Id="rId405" Type="http://schemas.openxmlformats.org/officeDocument/2006/relationships/image" Target="../media/image639.png"/><Relationship Id="rId447" Type="http://schemas.openxmlformats.org/officeDocument/2006/relationships/image" Target="../media/image660.png"/><Relationship Id="rId251" Type="http://schemas.openxmlformats.org/officeDocument/2006/relationships/image" Target="../media/image5620.png"/><Relationship Id="rId489" Type="http://schemas.openxmlformats.org/officeDocument/2006/relationships/image" Target="../media/image681.png"/><Relationship Id="rId46" Type="http://schemas.openxmlformats.org/officeDocument/2006/relationships/customXml" Target="../ink/ink1640.xml"/><Relationship Id="rId293" Type="http://schemas.openxmlformats.org/officeDocument/2006/relationships/image" Target="../media/image583.png"/><Relationship Id="rId307" Type="http://schemas.openxmlformats.org/officeDocument/2006/relationships/image" Target="../media/image590.png"/><Relationship Id="rId349" Type="http://schemas.openxmlformats.org/officeDocument/2006/relationships/image" Target="../media/image611.png"/><Relationship Id="rId514" Type="http://schemas.openxmlformats.org/officeDocument/2006/relationships/customXml" Target="../ink/ink1875.xml"/><Relationship Id="rId88" Type="http://schemas.openxmlformats.org/officeDocument/2006/relationships/customXml" Target="../ink/ink1661.xml"/><Relationship Id="rId111" Type="http://schemas.openxmlformats.org/officeDocument/2006/relationships/image" Target="../media/image4930.png"/><Relationship Id="rId153" Type="http://schemas.openxmlformats.org/officeDocument/2006/relationships/image" Target="../media/image5140.png"/><Relationship Id="rId195" Type="http://schemas.openxmlformats.org/officeDocument/2006/relationships/image" Target="../media/image5350.png"/><Relationship Id="rId209" Type="http://schemas.openxmlformats.org/officeDocument/2006/relationships/image" Target="../media/image5420.png"/><Relationship Id="rId360" Type="http://schemas.openxmlformats.org/officeDocument/2006/relationships/customXml" Target="../ink/ink1798.xml"/><Relationship Id="rId416" Type="http://schemas.openxmlformats.org/officeDocument/2006/relationships/customXml" Target="../ink/ink1826.xml"/><Relationship Id="rId220" Type="http://schemas.openxmlformats.org/officeDocument/2006/relationships/customXml" Target="../ink/ink1728.xml"/><Relationship Id="rId458" Type="http://schemas.openxmlformats.org/officeDocument/2006/relationships/customXml" Target="../ink/ink1847.xml"/><Relationship Id="rId15" Type="http://schemas.openxmlformats.org/officeDocument/2006/relationships/customXml" Target="../ink/ink1624.xml"/><Relationship Id="rId57" Type="http://schemas.openxmlformats.org/officeDocument/2006/relationships/image" Target="../media/image4670.png"/><Relationship Id="rId262" Type="http://schemas.openxmlformats.org/officeDocument/2006/relationships/customXml" Target="../ink/ink1749.xml"/><Relationship Id="rId318" Type="http://schemas.openxmlformats.org/officeDocument/2006/relationships/customXml" Target="../ink/ink1777.xml"/><Relationship Id="rId525" Type="http://schemas.openxmlformats.org/officeDocument/2006/relationships/image" Target="../media/image699.png"/><Relationship Id="rId99" Type="http://schemas.openxmlformats.org/officeDocument/2006/relationships/image" Target="../media/image4870.png"/><Relationship Id="rId122" Type="http://schemas.openxmlformats.org/officeDocument/2006/relationships/customXml" Target="../ink/ink1679.xml"/><Relationship Id="rId164" Type="http://schemas.openxmlformats.org/officeDocument/2006/relationships/customXml" Target="../ink/ink1700.xml"/><Relationship Id="rId371" Type="http://schemas.openxmlformats.org/officeDocument/2006/relationships/image" Target="../media/image622.png"/><Relationship Id="rId427" Type="http://schemas.openxmlformats.org/officeDocument/2006/relationships/image" Target="../media/image650.png"/><Relationship Id="rId469" Type="http://schemas.openxmlformats.org/officeDocument/2006/relationships/image" Target="../media/image671.png"/><Relationship Id="rId26" Type="http://schemas.openxmlformats.org/officeDocument/2006/relationships/image" Target="../media/image4530.png"/><Relationship Id="rId231" Type="http://schemas.openxmlformats.org/officeDocument/2006/relationships/image" Target="../media/image5530.png"/><Relationship Id="rId273" Type="http://schemas.openxmlformats.org/officeDocument/2006/relationships/image" Target="../media/image5730.png"/><Relationship Id="rId329" Type="http://schemas.openxmlformats.org/officeDocument/2006/relationships/image" Target="../media/image601.png"/><Relationship Id="rId480" Type="http://schemas.openxmlformats.org/officeDocument/2006/relationships/customXml" Target="../ink/ink1858.xml"/><Relationship Id="rId68" Type="http://schemas.openxmlformats.org/officeDocument/2006/relationships/customXml" Target="../ink/ink1651.xml"/><Relationship Id="rId133" Type="http://schemas.openxmlformats.org/officeDocument/2006/relationships/image" Target="../media/image5040.png"/><Relationship Id="rId175" Type="http://schemas.openxmlformats.org/officeDocument/2006/relationships/image" Target="../media/image5250.png"/><Relationship Id="rId340" Type="http://schemas.openxmlformats.org/officeDocument/2006/relationships/customXml" Target="../ink/ink1788.xml"/><Relationship Id="rId200" Type="http://schemas.openxmlformats.org/officeDocument/2006/relationships/customXml" Target="../ink/ink1718.xml"/><Relationship Id="rId382" Type="http://schemas.openxmlformats.org/officeDocument/2006/relationships/customXml" Target="../ink/ink1809.xml"/><Relationship Id="rId438" Type="http://schemas.openxmlformats.org/officeDocument/2006/relationships/customXml" Target="../ink/ink1837.xml"/><Relationship Id="rId242" Type="http://schemas.openxmlformats.org/officeDocument/2006/relationships/customXml" Target="../ink/ink1739.xml"/><Relationship Id="rId284" Type="http://schemas.openxmlformats.org/officeDocument/2006/relationships/customXml" Target="../ink/ink1760.xml"/><Relationship Id="rId491" Type="http://schemas.openxmlformats.org/officeDocument/2006/relationships/image" Target="../media/image682.png"/><Relationship Id="rId505" Type="http://schemas.openxmlformats.org/officeDocument/2006/relationships/image" Target="../media/image689.png"/><Relationship Id="rId37" Type="http://schemas.openxmlformats.org/officeDocument/2006/relationships/image" Target="../media/image4570.png"/><Relationship Id="rId79" Type="http://schemas.openxmlformats.org/officeDocument/2006/relationships/image" Target="../media/image4780.png"/><Relationship Id="rId102" Type="http://schemas.openxmlformats.org/officeDocument/2006/relationships/customXml" Target="../ink/ink1669.xml"/><Relationship Id="rId144" Type="http://schemas.openxmlformats.org/officeDocument/2006/relationships/customXml" Target="../ink/ink1690.xml"/><Relationship Id="rId90" Type="http://schemas.openxmlformats.org/officeDocument/2006/relationships/customXml" Target="../ink/ink1662.xml"/><Relationship Id="rId186" Type="http://schemas.openxmlformats.org/officeDocument/2006/relationships/customXml" Target="../ink/ink1711.xml"/><Relationship Id="rId351" Type="http://schemas.openxmlformats.org/officeDocument/2006/relationships/image" Target="../media/image612.png"/><Relationship Id="rId393" Type="http://schemas.openxmlformats.org/officeDocument/2006/relationships/image" Target="../media/image633.png"/><Relationship Id="rId407" Type="http://schemas.openxmlformats.org/officeDocument/2006/relationships/image" Target="../media/image640.png"/><Relationship Id="rId449" Type="http://schemas.openxmlformats.org/officeDocument/2006/relationships/image" Target="../media/image661.png"/><Relationship Id="rId211" Type="http://schemas.openxmlformats.org/officeDocument/2006/relationships/image" Target="../media/image5430.png"/><Relationship Id="rId253" Type="http://schemas.openxmlformats.org/officeDocument/2006/relationships/image" Target="../media/image5630.png"/><Relationship Id="rId295" Type="http://schemas.openxmlformats.org/officeDocument/2006/relationships/image" Target="../media/image584.png"/><Relationship Id="rId309" Type="http://schemas.openxmlformats.org/officeDocument/2006/relationships/image" Target="../media/image591.png"/><Relationship Id="rId460" Type="http://schemas.openxmlformats.org/officeDocument/2006/relationships/customXml" Target="../ink/ink1848.xml"/><Relationship Id="rId516" Type="http://schemas.openxmlformats.org/officeDocument/2006/relationships/customXml" Target="../ink/ink1876.xml"/><Relationship Id="rId48" Type="http://schemas.openxmlformats.org/officeDocument/2006/relationships/customXml" Target="../ink/ink1641.xml"/><Relationship Id="rId113" Type="http://schemas.openxmlformats.org/officeDocument/2006/relationships/image" Target="../media/image4940.png"/><Relationship Id="rId320" Type="http://schemas.openxmlformats.org/officeDocument/2006/relationships/customXml" Target="../ink/ink1778.xml"/><Relationship Id="rId155" Type="http://schemas.openxmlformats.org/officeDocument/2006/relationships/image" Target="../media/image5150.png"/><Relationship Id="rId197" Type="http://schemas.openxmlformats.org/officeDocument/2006/relationships/image" Target="../media/image5360.png"/><Relationship Id="rId362" Type="http://schemas.openxmlformats.org/officeDocument/2006/relationships/customXml" Target="../ink/ink1799.xml"/><Relationship Id="rId418" Type="http://schemas.openxmlformats.org/officeDocument/2006/relationships/customXml" Target="../ink/ink1827.xml"/><Relationship Id="rId222" Type="http://schemas.openxmlformats.org/officeDocument/2006/relationships/customXml" Target="../ink/ink1729.xml"/><Relationship Id="rId264" Type="http://schemas.openxmlformats.org/officeDocument/2006/relationships/customXml" Target="../ink/ink1750.xml"/><Relationship Id="rId471" Type="http://schemas.openxmlformats.org/officeDocument/2006/relationships/image" Target="../media/image672.png"/><Relationship Id="rId17" Type="http://schemas.openxmlformats.org/officeDocument/2006/relationships/customXml" Target="../ink/ink1625.xml"/><Relationship Id="rId59" Type="http://schemas.openxmlformats.org/officeDocument/2006/relationships/image" Target="../media/image4680.png"/><Relationship Id="rId124" Type="http://schemas.openxmlformats.org/officeDocument/2006/relationships/customXml" Target="../ink/ink1680.xml"/><Relationship Id="rId70" Type="http://schemas.openxmlformats.org/officeDocument/2006/relationships/customXml" Target="../ink/ink1652.xml"/><Relationship Id="rId166" Type="http://schemas.openxmlformats.org/officeDocument/2006/relationships/customXml" Target="../ink/ink1701.xml"/><Relationship Id="rId331" Type="http://schemas.openxmlformats.org/officeDocument/2006/relationships/image" Target="../media/image602.png"/><Relationship Id="rId373" Type="http://schemas.openxmlformats.org/officeDocument/2006/relationships/image" Target="../media/image623.png"/><Relationship Id="rId429" Type="http://schemas.openxmlformats.org/officeDocument/2006/relationships/image" Target="../media/image651.png"/><Relationship Id="rId1" Type="http://schemas.openxmlformats.org/officeDocument/2006/relationships/slideLayout" Target="../slideLayouts/slideLayout2.xml"/><Relationship Id="rId233" Type="http://schemas.openxmlformats.org/officeDocument/2006/relationships/image" Target="../media/image3440.png"/><Relationship Id="rId440" Type="http://schemas.openxmlformats.org/officeDocument/2006/relationships/customXml" Target="../ink/ink1838.xml"/><Relationship Id="rId28" Type="http://schemas.openxmlformats.org/officeDocument/2006/relationships/image" Target="../media/image4540.png"/><Relationship Id="rId275" Type="http://schemas.openxmlformats.org/officeDocument/2006/relationships/image" Target="../media/image5740.png"/><Relationship Id="rId300" Type="http://schemas.openxmlformats.org/officeDocument/2006/relationships/customXml" Target="../ink/ink1768.xml"/><Relationship Id="rId482" Type="http://schemas.openxmlformats.org/officeDocument/2006/relationships/customXml" Target="../ink/ink1859.xml"/><Relationship Id="rId81" Type="http://schemas.openxmlformats.org/officeDocument/2006/relationships/image" Target="../media/image4790.png"/><Relationship Id="rId135" Type="http://schemas.openxmlformats.org/officeDocument/2006/relationships/image" Target="../media/image5050.png"/><Relationship Id="rId177" Type="http://schemas.openxmlformats.org/officeDocument/2006/relationships/image" Target="../media/image5260.png"/><Relationship Id="rId342" Type="http://schemas.openxmlformats.org/officeDocument/2006/relationships/customXml" Target="../ink/ink1789.xml"/><Relationship Id="rId384" Type="http://schemas.openxmlformats.org/officeDocument/2006/relationships/customXml" Target="../ink/ink1810.xml"/><Relationship Id="rId202" Type="http://schemas.openxmlformats.org/officeDocument/2006/relationships/customXml" Target="../ink/ink1719.xml"/><Relationship Id="rId244" Type="http://schemas.openxmlformats.org/officeDocument/2006/relationships/customXml" Target="../ink/ink1740.xml"/><Relationship Id="rId39" Type="http://schemas.openxmlformats.org/officeDocument/2006/relationships/image" Target="../media/image4580.png"/><Relationship Id="rId286" Type="http://schemas.openxmlformats.org/officeDocument/2006/relationships/customXml" Target="../ink/ink1761.xml"/><Relationship Id="rId451" Type="http://schemas.openxmlformats.org/officeDocument/2006/relationships/image" Target="../media/image662.png"/><Relationship Id="rId493" Type="http://schemas.openxmlformats.org/officeDocument/2006/relationships/image" Target="../media/image683.png"/><Relationship Id="rId507" Type="http://schemas.openxmlformats.org/officeDocument/2006/relationships/image" Target="../media/image690.png"/><Relationship Id="rId50" Type="http://schemas.openxmlformats.org/officeDocument/2006/relationships/customXml" Target="../ink/ink1642.xml"/><Relationship Id="rId104" Type="http://schemas.openxmlformats.org/officeDocument/2006/relationships/customXml" Target="../ink/ink1670.xml"/><Relationship Id="rId146" Type="http://schemas.openxmlformats.org/officeDocument/2006/relationships/customXml" Target="../ink/ink1691.xml"/><Relationship Id="rId188" Type="http://schemas.openxmlformats.org/officeDocument/2006/relationships/customXml" Target="../ink/ink1712.xml"/><Relationship Id="rId311" Type="http://schemas.openxmlformats.org/officeDocument/2006/relationships/image" Target="../media/image592.png"/><Relationship Id="rId353" Type="http://schemas.openxmlformats.org/officeDocument/2006/relationships/image" Target="../media/image613.png"/><Relationship Id="rId395" Type="http://schemas.openxmlformats.org/officeDocument/2006/relationships/image" Target="../media/image634.png"/><Relationship Id="rId409" Type="http://schemas.openxmlformats.org/officeDocument/2006/relationships/image" Target="../media/image641.png"/><Relationship Id="rId92" Type="http://schemas.openxmlformats.org/officeDocument/2006/relationships/customXml" Target="../ink/ink1663.xml"/><Relationship Id="rId213" Type="http://schemas.openxmlformats.org/officeDocument/2006/relationships/image" Target="../media/image5440.png"/><Relationship Id="rId420" Type="http://schemas.openxmlformats.org/officeDocument/2006/relationships/customXml" Target="../ink/ink1828.xml"/><Relationship Id="rId255" Type="http://schemas.openxmlformats.org/officeDocument/2006/relationships/image" Target="../media/image5640.png"/><Relationship Id="rId297" Type="http://schemas.openxmlformats.org/officeDocument/2006/relationships/image" Target="../media/image585.png"/><Relationship Id="rId462" Type="http://schemas.openxmlformats.org/officeDocument/2006/relationships/customXml" Target="../ink/ink1849.xml"/><Relationship Id="rId518" Type="http://schemas.openxmlformats.org/officeDocument/2006/relationships/customXml" Target="../ink/ink1877.xml"/><Relationship Id="rId115" Type="http://schemas.openxmlformats.org/officeDocument/2006/relationships/image" Target="../media/image4950.png"/><Relationship Id="rId157" Type="http://schemas.openxmlformats.org/officeDocument/2006/relationships/image" Target="../media/image5160.png"/><Relationship Id="rId322" Type="http://schemas.openxmlformats.org/officeDocument/2006/relationships/customXml" Target="../ink/ink1779.xml"/><Relationship Id="rId364" Type="http://schemas.openxmlformats.org/officeDocument/2006/relationships/customXml" Target="../ink/ink1800.xml"/><Relationship Id="rId61" Type="http://schemas.openxmlformats.org/officeDocument/2006/relationships/image" Target="../media/image4690.png"/><Relationship Id="rId199" Type="http://schemas.openxmlformats.org/officeDocument/2006/relationships/image" Target="../media/image5370.png"/><Relationship Id="rId19" Type="http://schemas.openxmlformats.org/officeDocument/2006/relationships/customXml" Target="../ink/ink1626.xml"/><Relationship Id="rId224" Type="http://schemas.openxmlformats.org/officeDocument/2006/relationships/customXml" Target="../ink/ink1730.xml"/><Relationship Id="rId266" Type="http://schemas.openxmlformats.org/officeDocument/2006/relationships/customXml" Target="../ink/ink1751.xml"/><Relationship Id="rId431" Type="http://schemas.openxmlformats.org/officeDocument/2006/relationships/image" Target="../media/image652.png"/><Relationship Id="rId473" Type="http://schemas.openxmlformats.org/officeDocument/2006/relationships/image" Target="../media/image673.png"/><Relationship Id="rId30" Type="http://schemas.openxmlformats.org/officeDocument/2006/relationships/image" Target="../media/image3700.png"/><Relationship Id="rId126" Type="http://schemas.openxmlformats.org/officeDocument/2006/relationships/customXml" Target="../ink/ink1681.xml"/><Relationship Id="rId168" Type="http://schemas.openxmlformats.org/officeDocument/2006/relationships/customXml" Target="../ink/ink1702.xml"/><Relationship Id="rId333" Type="http://schemas.openxmlformats.org/officeDocument/2006/relationships/image" Target="../media/image603.png"/><Relationship Id="rId72" Type="http://schemas.openxmlformats.org/officeDocument/2006/relationships/customXml" Target="../ink/ink1653.xml"/><Relationship Id="rId375" Type="http://schemas.openxmlformats.org/officeDocument/2006/relationships/image" Target="../media/image624.png"/><Relationship Id="rId3" Type="http://schemas.openxmlformats.org/officeDocument/2006/relationships/customXml" Target="../ink/ink1618.xml"/><Relationship Id="rId235" Type="http://schemas.openxmlformats.org/officeDocument/2006/relationships/image" Target="../media/image5540.png"/><Relationship Id="rId277" Type="http://schemas.openxmlformats.org/officeDocument/2006/relationships/image" Target="../media/image5750.png"/><Relationship Id="rId400" Type="http://schemas.openxmlformats.org/officeDocument/2006/relationships/customXml" Target="../ink/ink1818.xml"/><Relationship Id="rId442" Type="http://schemas.openxmlformats.org/officeDocument/2006/relationships/customXml" Target="../ink/ink1839.xml"/><Relationship Id="rId484" Type="http://schemas.openxmlformats.org/officeDocument/2006/relationships/customXml" Target="../ink/ink1860.xml"/><Relationship Id="rId137" Type="http://schemas.openxmlformats.org/officeDocument/2006/relationships/image" Target="../media/image5060.png"/><Relationship Id="rId302" Type="http://schemas.openxmlformats.org/officeDocument/2006/relationships/customXml" Target="../ink/ink1769.xml"/><Relationship Id="rId344" Type="http://schemas.openxmlformats.org/officeDocument/2006/relationships/customXml" Target="../ink/ink1790.xml"/><Relationship Id="rId41" Type="http://schemas.openxmlformats.org/officeDocument/2006/relationships/image" Target="../media/image4590.png"/><Relationship Id="rId83" Type="http://schemas.openxmlformats.org/officeDocument/2006/relationships/image" Target="../media/image4800.png"/><Relationship Id="rId179" Type="http://schemas.openxmlformats.org/officeDocument/2006/relationships/image" Target="../media/image5270.png"/><Relationship Id="rId386" Type="http://schemas.openxmlformats.org/officeDocument/2006/relationships/customXml" Target="../ink/ink1811.xml"/><Relationship Id="rId190" Type="http://schemas.openxmlformats.org/officeDocument/2006/relationships/customXml" Target="../ink/ink1713.xml"/><Relationship Id="rId204" Type="http://schemas.openxmlformats.org/officeDocument/2006/relationships/customXml" Target="../ink/ink1720.xml"/><Relationship Id="rId246" Type="http://schemas.openxmlformats.org/officeDocument/2006/relationships/customXml" Target="../ink/ink1741.xml"/><Relationship Id="rId288" Type="http://schemas.openxmlformats.org/officeDocument/2006/relationships/customXml" Target="../ink/ink1762.xml"/><Relationship Id="rId411" Type="http://schemas.openxmlformats.org/officeDocument/2006/relationships/image" Target="../media/image642.png"/><Relationship Id="rId453" Type="http://schemas.openxmlformats.org/officeDocument/2006/relationships/image" Target="../media/image663.png"/><Relationship Id="rId509" Type="http://schemas.openxmlformats.org/officeDocument/2006/relationships/image" Target="../media/image691.png"/><Relationship Id="rId106" Type="http://schemas.openxmlformats.org/officeDocument/2006/relationships/customXml" Target="../ink/ink1671.xml"/><Relationship Id="rId313" Type="http://schemas.openxmlformats.org/officeDocument/2006/relationships/image" Target="../media/image593.png"/><Relationship Id="rId495" Type="http://schemas.openxmlformats.org/officeDocument/2006/relationships/image" Target="../media/image684.png"/><Relationship Id="rId10" Type="http://schemas.openxmlformats.org/officeDocument/2006/relationships/image" Target="../media/image4450.png"/><Relationship Id="rId52" Type="http://schemas.openxmlformats.org/officeDocument/2006/relationships/customXml" Target="../ink/ink1643.xml"/><Relationship Id="rId94" Type="http://schemas.openxmlformats.org/officeDocument/2006/relationships/customXml" Target="../ink/ink1665.xml"/><Relationship Id="rId148" Type="http://schemas.openxmlformats.org/officeDocument/2006/relationships/customXml" Target="../ink/ink1692.xml"/><Relationship Id="rId355" Type="http://schemas.openxmlformats.org/officeDocument/2006/relationships/image" Target="../media/image614.png"/><Relationship Id="rId397" Type="http://schemas.openxmlformats.org/officeDocument/2006/relationships/image" Target="../media/image635.png"/><Relationship Id="rId520" Type="http://schemas.openxmlformats.org/officeDocument/2006/relationships/customXml" Target="../ink/ink1878.xml"/><Relationship Id="rId215" Type="http://schemas.openxmlformats.org/officeDocument/2006/relationships/image" Target="../media/image5450.png"/><Relationship Id="rId257" Type="http://schemas.openxmlformats.org/officeDocument/2006/relationships/image" Target="../media/image5650.png"/><Relationship Id="rId422" Type="http://schemas.openxmlformats.org/officeDocument/2006/relationships/customXml" Target="../ink/ink1829.xml"/><Relationship Id="rId464" Type="http://schemas.openxmlformats.org/officeDocument/2006/relationships/customXml" Target="../ink/ink1850.xml"/><Relationship Id="rId299" Type="http://schemas.openxmlformats.org/officeDocument/2006/relationships/image" Target="../media/image586.png"/><Relationship Id="rId63" Type="http://schemas.openxmlformats.org/officeDocument/2006/relationships/image" Target="../media/image4700.png"/><Relationship Id="rId159" Type="http://schemas.openxmlformats.org/officeDocument/2006/relationships/image" Target="../media/image5170.png"/><Relationship Id="rId366" Type="http://schemas.openxmlformats.org/officeDocument/2006/relationships/customXml" Target="../ink/ink1801.xml"/><Relationship Id="rId226" Type="http://schemas.openxmlformats.org/officeDocument/2006/relationships/customXml" Target="../ink/ink1731.xml"/><Relationship Id="rId433" Type="http://schemas.openxmlformats.org/officeDocument/2006/relationships/image" Target="../media/image6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17" Type="http://schemas.openxmlformats.org/officeDocument/2006/relationships/customXml" Target="../ink/ink1939.xml"/><Relationship Id="rId21" Type="http://schemas.openxmlformats.org/officeDocument/2006/relationships/image" Target="../media/image5012.png"/><Relationship Id="rId63" Type="http://schemas.openxmlformats.org/officeDocument/2006/relationships/image" Target="../media/image7112.png"/><Relationship Id="rId159" Type="http://schemas.openxmlformats.org/officeDocument/2006/relationships/customXml" Target="../ink/ink1960.xml"/><Relationship Id="rId170" Type="http://schemas.openxmlformats.org/officeDocument/2006/relationships/image" Target="../media/image12411.png"/><Relationship Id="rId226" Type="http://schemas.openxmlformats.org/officeDocument/2006/relationships/image" Target="../media/image15111.png"/><Relationship Id="rId268" Type="http://schemas.openxmlformats.org/officeDocument/2006/relationships/image" Target="../media/image17211.png"/><Relationship Id="rId32" Type="http://schemas.openxmlformats.org/officeDocument/2006/relationships/customXml" Target="../ink/ink1896.xml"/><Relationship Id="rId74" Type="http://schemas.openxmlformats.org/officeDocument/2006/relationships/customXml" Target="../ink/ink1917.xml"/><Relationship Id="rId128" Type="http://schemas.openxmlformats.org/officeDocument/2006/relationships/image" Target="../media/image10311.png"/><Relationship Id="rId5" Type="http://schemas.openxmlformats.org/officeDocument/2006/relationships/image" Target="../media/image4212.png"/><Relationship Id="rId181" Type="http://schemas.openxmlformats.org/officeDocument/2006/relationships/image" Target="../media/image12911.png"/><Relationship Id="rId237" Type="http://schemas.openxmlformats.org/officeDocument/2006/relationships/customXml" Target="../ink/ink2000.xml"/><Relationship Id="rId279" Type="http://schemas.openxmlformats.org/officeDocument/2006/relationships/customXml" Target="../ink/ink2021.xml"/><Relationship Id="rId43" Type="http://schemas.openxmlformats.org/officeDocument/2006/relationships/image" Target="../media/image6112.png"/><Relationship Id="rId139" Type="http://schemas.openxmlformats.org/officeDocument/2006/relationships/customXml" Target="../ink/ink1950.xml"/><Relationship Id="rId290" Type="http://schemas.openxmlformats.org/officeDocument/2006/relationships/image" Target="../media/image18311.png"/><Relationship Id="rId85" Type="http://schemas.openxmlformats.org/officeDocument/2006/relationships/image" Target="../media/image8212.png"/><Relationship Id="rId150" Type="http://schemas.openxmlformats.org/officeDocument/2006/relationships/image" Target="../media/image11411.png"/><Relationship Id="rId192" Type="http://schemas.openxmlformats.org/officeDocument/2006/relationships/image" Target="../media/image13411.png"/><Relationship Id="rId206" Type="http://schemas.openxmlformats.org/officeDocument/2006/relationships/image" Target="../media/image14111.png"/><Relationship Id="rId248" Type="http://schemas.openxmlformats.org/officeDocument/2006/relationships/image" Target="../media/image16211.png"/><Relationship Id="rId12" Type="http://schemas.openxmlformats.org/officeDocument/2006/relationships/customXml" Target="../ink/ink1886.xml"/><Relationship Id="rId108" Type="http://schemas.openxmlformats.org/officeDocument/2006/relationships/customXml" Target="../ink/ink1934.xml"/><Relationship Id="rId54" Type="http://schemas.openxmlformats.org/officeDocument/2006/relationships/customXml" Target="../ink/ink1907.xml"/><Relationship Id="rId75" Type="http://schemas.openxmlformats.org/officeDocument/2006/relationships/image" Target="../media/image7712.png"/><Relationship Id="rId96" Type="http://schemas.openxmlformats.org/officeDocument/2006/relationships/customXml" Target="../ink/ink1928.xml"/><Relationship Id="rId140" Type="http://schemas.openxmlformats.org/officeDocument/2006/relationships/image" Target="../media/image10911.png"/><Relationship Id="rId161" Type="http://schemas.openxmlformats.org/officeDocument/2006/relationships/customXml" Target="../ink/ink1961.xml"/><Relationship Id="rId182" Type="http://schemas.openxmlformats.org/officeDocument/2006/relationships/customXml" Target="../ink/ink1972.xml"/><Relationship Id="rId217" Type="http://schemas.openxmlformats.org/officeDocument/2006/relationships/customXml" Target="../ink/ink1990.xml"/><Relationship Id="rId6" Type="http://schemas.openxmlformats.org/officeDocument/2006/relationships/customXml" Target="../ink/ink1883.xml"/><Relationship Id="rId238" Type="http://schemas.openxmlformats.org/officeDocument/2006/relationships/image" Target="../media/image15711.png"/><Relationship Id="rId259" Type="http://schemas.openxmlformats.org/officeDocument/2006/relationships/customXml" Target="../ink/ink2011.xml"/><Relationship Id="rId23" Type="http://schemas.openxmlformats.org/officeDocument/2006/relationships/image" Target="../media/image5112.png"/><Relationship Id="rId119" Type="http://schemas.openxmlformats.org/officeDocument/2006/relationships/customXml" Target="../ink/ink1940.xml"/><Relationship Id="rId270" Type="http://schemas.openxmlformats.org/officeDocument/2006/relationships/image" Target="../media/image17311.png"/><Relationship Id="rId291" Type="http://schemas.openxmlformats.org/officeDocument/2006/relationships/customXml" Target="../ink/ink2027.xml"/><Relationship Id="rId44" Type="http://schemas.openxmlformats.org/officeDocument/2006/relationships/customXml" Target="../ink/ink1902.xml"/><Relationship Id="rId65" Type="http://schemas.openxmlformats.org/officeDocument/2006/relationships/image" Target="../media/image7212.png"/><Relationship Id="rId86" Type="http://schemas.openxmlformats.org/officeDocument/2006/relationships/customXml" Target="../ink/ink1923.xml"/><Relationship Id="rId130" Type="http://schemas.openxmlformats.org/officeDocument/2006/relationships/image" Target="../media/image10411.png"/><Relationship Id="rId151" Type="http://schemas.openxmlformats.org/officeDocument/2006/relationships/customXml" Target="../ink/ink1956.xml"/><Relationship Id="rId172" Type="http://schemas.openxmlformats.org/officeDocument/2006/relationships/customXml" Target="../ink/ink1967.xml"/><Relationship Id="rId193" Type="http://schemas.openxmlformats.org/officeDocument/2006/relationships/customXml" Target="../ink/ink1978.xml"/><Relationship Id="rId207" Type="http://schemas.openxmlformats.org/officeDocument/2006/relationships/customXml" Target="../ink/ink1985.xml"/><Relationship Id="rId228" Type="http://schemas.openxmlformats.org/officeDocument/2006/relationships/image" Target="../media/image15211.png"/><Relationship Id="rId249" Type="http://schemas.openxmlformats.org/officeDocument/2006/relationships/customXml" Target="../ink/ink2006.xml"/><Relationship Id="rId13" Type="http://schemas.openxmlformats.org/officeDocument/2006/relationships/image" Target="../media/image4612.png"/><Relationship Id="rId109" Type="http://schemas.openxmlformats.org/officeDocument/2006/relationships/customXml" Target="../ink/ink1935.xml"/><Relationship Id="rId260" Type="http://schemas.openxmlformats.org/officeDocument/2006/relationships/image" Target="../media/image16811.png"/><Relationship Id="rId281" Type="http://schemas.openxmlformats.org/officeDocument/2006/relationships/customXml" Target="../ink/ink2022.xml"/><Relationship Id="rId34" Type="http://schemas.openxmlformats.org/officeDocument/2006/relationships/customXml" Target="../ink/ink1897.xml"/><Relationship Id="rId55" Type="http://schemas.openxmlformats.org/officeDocument/2006/relationships/image" Target="../media/image6712.png"/><Relationship Id="rId76" Type="http://schemas.openxmlformats.org/officeDocument/2006/relationships/customXml" Target="../ink/ink1918.xml"/><Relationship Id="rId97" Type="http://schemas.openxmlformats.org/officeDocument/2006/relationships/image" Target="../media/image8812.png"/><Relationship Id="rId120" Type="http://schemas.openxmlformats.org/officeDocument/2006/relationships/image" Target="../media/image9911.png"/><Relationship Id="rId141" Type="http://schemas.openxmlformats.org/officeDocument/2006/relationships/customXml" Target="../ink/ink1951.xml"/><Relationship Id="rId7" Type="http://schemas.openxmlformats.org/officeDocument/2006/relationships/image" Target="../media/image4312.png"/><Relationship Id="rId162" Type="http://schemas.openxmlformats.org/officeDocument/2006/relationships/image" Target="../media/image12011.png"/><Relationship Id="rId183" Type="http://schemas.openxmlformats.org/officeDocument/2006/relationships/customXml" Target="../ink/ink1973.xml"/><Relationship Id="rId218" Type="http://schemas.openxmlformats.org/officeDocument/2006/relationships/image" Target="../media/image14711.png"/><Relationship Id="rId239" Type="http://schemas.openxmlformats.org/officeDocument/2006/relationships/customXml" Target="../ink/ink2001.xml"/><Relationship Id="rId250" Type="http://schemas.openxmlformats.org/officeDocument/2006/relationships/image" Target="../media/image16311.png"/><Relationship Id="rId271" Type="http://schemas.openxmlformats.org/officeDocument/2006/relationships/customXml" Target="../ink/ink2017.xml"/><Relationship Id="rId292" Type="http://schemas.openxmlformats.org/officeDocument/2006/relationships/image" Target="../media/image18411.png"/><Relationship Id="rId24" Type="http://schemas.openxmlformats.org/officeDocument/2006/relationships/customXml" Target="../ink/ink1892.xml"/><Relationship Id="rId45" Type="http://schemas.openxmlformats.org/officeDocument/2006/relationships/image" Target="../media/image6212.png"/><Relationship Id="rId66" Type="http://schemas.openxmlformats.org/officeDocument/2006/relationships/customXml" Target="../ink/ink1913.xml"/><Relationship Id="rId87" Type="http://schemas.openxmlformats.org/officeDocument/2006/relationships/image" Target="../media/image8312.png"/><Relationship Id="rId110" Type="http://schemas.openxmlformats.org/officeDocument/2006/relationships/image" Target="../media/image9412.png"/><Relationship Id="rId131" Type="http://schemas.openxmlformats.org/officeDocument/2006/relationships/customXml" Target="../ink/ink1946.xml"/><Relationship Id="rId152" Type="http://schemas.openxmlformats.org/officeDocument/2006/relationships/image" Target="../media/image11511.png"/><Relationship Id="rId173" Type="http://schemas.openxmlformats.org/officeDocument/2006/relationships/image" Target="../media/image12511.png"/><Relationship Id="rId194" Type="http://schemas.openxmlformats.org/officeDocument/2006/relationships/image" Target="../media/image13511.png"/><Relationship Id="rId208" Type="http://schemas.openxmlformats.org/officeDocument/2006/relationships/image" Target="../media/image14211.png"/><Relationship Id="rId229" Type="http://schemas.openxmlformats.org/officeDocument/2006/relationships/customXml" Target="../ink/ink1996.xml"/><Relationship Id="rId240" Type="http://schemas.openxmlformats.org/officeDocument/2006/relationships/image" Target="../media/image15811.png"/><Relationship Id="rId261" Type="http://schemas.openxmlformats.org/officeDocument/2006/relationships/customXml" Target="../ink/ink2012.xml"/><Relationship Id="rId14" Type="http://schemas.openxmlformats.org/officeDocument/2006/relationships/customXml" Target="../ink/ink1887.xml"/><Relationship Id="rId35" Type="http://schemas.openxmlformats.org/officeDocument/2006/relationships/image" Target="../media/image5712.png"/><Relationship Id="rId56" Type="http://schemas.openxmlformats.org/officeDocument/2006/relationships/customXml" Target="../ink/ink1908.xml"/><Relationship Id="rId77" Type="http://schemas.openxmlformats.org/officeDocument/2006/relationships/image" Target="../media/image7812.png"/><Relationship Id="rId100" Type="http://schemas.openxmlformats.org/officeDocument/2006/relationships/customXml" Target="../ink/ink1930.xml"/><Relationship Id="rId282" Type="http://schemas.openxmlformats.org/officeDocument/2006/relationships/image" Target="../media/image17911.png"/><Relationship Id="rId8" Type="http://schemas.openxmlformats.org/officeDocument/2006/relationships/customXml" Target="../ink/ink1884.xml"/><Relationship Id="rId98" Type="http://schemas.openxmlformats.org/officeDocument/2006/relationships/customXml" Target="../ink/ink1929.xml"/><Relationship Id="rId121" Type="http://schemas.openxmlformats.org/officeDocument/2006/relationships/customXml" Target="../ink/ink1941.xml"/><Relationship Id="rId142" Type="http://schemas.openxmlformats.org/officeDocument/2006/relationships/image" Target="../media/image11011.png"/><Relationship Id="rId163" Type="http://schemas.openxmlformats.org/officeDocument/2006/relationships/customXml" Target="../ink/ink1962.xml"/><Relationship Id="rId184" Type="http://schemas.openxmlformats.org/officeDocument/2006/relationships/image" Target="../media/image13011.png"/><Relationship Id="rId219" Type="http://schemas.openxmlformats.org/officeDocument/2006/relationships/customXml" Target="../ink/ink1991.xml"/><Relationship Id="rId230" Type="http://schemas.openxmlformats.org/officeDocument/2006/relationships/image" Target="../media/image15311.png"/><Relationship Id="rId251" Type="http://schemas.openxmlformats.org/officeDocument/2006/relationships/customXml" Target="../ink/ink2007.xml"/><Relationship Id="rId25" Type="http://schemas.openxmlformats.org/officeDocument/2006/relationships/image" Target="../media/image5212.png"/><Relationship Id="rId46" Type="http://schemas.openxmlformats.org/officeDocument/2006/relationships/customXml" Target="../ink/ink1903.xml"/><Relationship Id="rId67" Type="http://schemas.openxmlformats.org/officeDocument/2006/relationships/image" Target="../media/image7312.png"/><Relationship Id="rId272" Type="http://schemas.openxmlformats.org/officeDocument/2006/relationships/image" Target="../media/image17411.png"/><Relationship Id="rId293" Type="http://schemas.openxmlformats.org/officeDocument/2006/relationships/customXml" Target="../ink/ink2028.xml"/><Relationship Id="rId88" Type="http://schemas.openxmlformats.org/officeDocument/2006/relationships/customXml" Target="../ink/ink1924.xml"/><Relationship Id="rId111" Type="http://schemas.openxmlformats.org/officeDocument/2006/relationships/customXml" Target="../ink/ink1936.xml"/><Relationship Id="rId132" Type="http://schemas.openxmlformats.org/officeDocument/2006/relationships/image" Target="../media/image10511.png"/><Relationship Id="rId153" Type="http://schemas.openxmlformats.org/officeDocument/2006/relationships/customXml" Target="../ink/ink1957.xml"/><Relationship Id="rId174" Type="http://schemas.openxmlformats.org/officeDocument/2006/relationships/customXml" Target="../ink/ink1968.xml"/><Relationship Id="rId195" Type="http://schemas.openxmlformats.org/officeDocument/2006/relationships/customXml" Target="../ink/ink1979.xml"/><Relationship Id="rId209" Type="http://schemas.openxmlformats.org/officeDocument/2006/relationships/customXml" Target="../ink/ink1986.xml"/><Relationship Id="rId220" Type="http://schemas.openxmlformats.org/officeDocument/2006/relationships/image" Target="../media/image14811.png"/><Relationship Id="rId241" Type="http://schemas.openxmlformats.org/officeDocument/2006/relationships/customXml" Target="../ink/ink2002.xml"/><Relationship Id="rId15" Type="http://schemas.openxmlformats.org/officeDocument/2006/relationships/image" Target="../media/image4712.png"/><Relationship Id="rId36" Type="http://schemas.openxmlformats.org/officeDocument/2006/relationships/customXml" Target="../ink/ink1898.xml"/><Relationship Id="rId57" Type="http://schemas.openxmlformats.org/officeDocument/2006/relationships/image" Target="../media/image6812.png"/><Relationship Id="rId262" Type="http://schemas.openxmlformats.org/officeDocument/2006/relationships/image" Target="../media/image16911.png"/><Relationship Id="rId283" Type="http://schemas.openxmlformats.org/officeDocument/2006/relationships/customXml" Target="../ink/ink2023.xml"/><Relationship Id="rId78" Type="http://schemas.openxmlformats.org/officeDocument/2006/relationships/customXml" Target="../ink/ink1919.xml"/><Relationship Id="rId99" Type="http://schemas.openxmlformats.org/officeDocument/2006/relationships/image" Target="../media/image8912.png"/><Relationship Id="rId101" Type="http://schemas.openxmlformats.org/officeDocument/2006/relationships/image" Target="../media/image9012.png"/><Relationship Id="rId122" Type="http://schemas.openxmlformats.org/officeDocument/2006/relationships/image" Target="../media/image10011.png"/><Relationship Id="rId143" Type="http://schemas.openxmlformats.org/officeDocument/2006/relationships/customXml" Target="../ink/ink1952.xml"/><Relationship Id="rId164" Type="http://schemas.openxmlformats.org/officeDocument/2006/relationships/image" Target="../media/image12111.png"/><Relationship Id="rId185" Type="http://schemas.openxmlformats.org/officeDocument/2006/relationships/customXml" Target="../ink/ink1974.xml"/><Relationship Id="rId9" Type="http://schemas.openxmlformats.org/officeDocument/2006/relationships/image" Target="../media/image4412.png"/><Relationship Id="rId210" Type="http://schemas.openxmlformats.org/officeDocument/2006/relationships/image" Target="../media/image14311.png"/><Relationship Id="rId26" Type="http://schemas.openxmlformats.org/officeDocument/2006/relationships/customXml" Target="../ink/ink1893.xml"/><Relationship Id="rId231" Type="http://schemas.openxmlformats.org/officeDocument/2006/relationships/customXml" Target="../ink/ink1997.xml"/><Relationship Id="rId252" Type="http://schemas.openxmlformats.org/officeDocument/2006/relationships/image" Target="../media/image16411.png"/><Relationship Id="rId273" Type="http://schemas.openxmlformats.org/officeDocument/2006/relationships/customXml" Target="../ink/ink2018.xml"/><Relationship Id="rId294" Type="http://schemas.openxmlformats.org/officeDocument/2006/relationships/image" Target="../media/image18511.png"/><Relationship Id="rId47" Type="http://schemas.openxmlformats.org/officeDocument/2006/relationships/image" Target="../media/image6312.png"/><Relationship Id="rId68" Type="http://schemas.openxmlformats.org/officeDocument/2006/relationships/customXml" Target="../ink/ink1914.xml"/><Relationship Id="rId89" Type="http://schemas.openxmlformats.org/officeDocument/2006/relationships/image" Target="../media/image8412.png"/><Relationship Id="rId112" Type="http://schemas.openxmlformats.org/officeDocument/2006/relationships/image" Target="../media/image9512.png"/><Relationship Id="rId133" Type="http://schemas.openxmlformats.org/officeDocument/2006/relationships/customXml" Target="../ink/ink1947.xml"/><Relationship Id="rId154" Type="http://schemas.openxmlformats.org/officeDocument/2006/relationships/image" Target="../media/image11611.png"/><Relationship Id="rId175" Type="http://schemas.openxmlformats.org/officeDocument/2006/relationships/image" Target="../media/image12611.png"/><Relationship Id="rId196" Type="http://schemas.openxmlformats.org/officeDocument/2006/relationships/image" Target="../media/image13611.png"/><Relationship Id="rId200" Type="http://schemas.openxmlformats.org/officeDocument/2006/relationships/image" Target="../media/image13811.png"/><Relationship Id="rId16" Type="http://schemas.openxmlformats.org/officeDocument/2006/relationships/customXml" Target="../ink/ink1888.xml"/><Relationship Id="rId221" Type="http://schemas.openxmlformats.org/officeDocument/2006/relationships/customXml" Target="../ink/ink1992.xml"/><Relationship Id="rId242" Type="http://schemas.openxmlformats.org/officeDocument/2006/relationships/image" Target="../media/image15911.png"/><Relationship Id="rId263" Type="http://schemas.openxmlformats.org/officeDocument/2006/relationships/customXml" Target="../ink/ink2013.xml"/><Relationship Id="rId284" Type="http://schemas.openxmlformats.org/officeDocument/2006/relationships/image" Target="../media/image18011.png"/><Relationship Id="rId37" Type="http://schemas.openxmlformats.org/officeDocument/2006/relationships/image" Target="../media/image5812.png"/><Relationship Id="rId58" Type="http://schemas.openxmlformats.org/officeDocument/2006/relationships/customXml" Target="../ink/ink1909.xml"/><Relationship Id="rId79" Type="http://schemas.openxmlformats.org/officeDocument/2006/relationships/image" Target="../media/image7912.png"/><Relationship Id="rId102" Type="http://schemas.openxmlformats.org/officeDocument/2006/relationships/customXml" Target="../ink/ink1931.xml"/><Relationship Id="rId123" Type="http://schemas.openxmlformats.org/officeDocument/2006/relationships/customXml" Target="../ink/ink1942.xml"/><Relationship Id="rId144" Type="http://schemas.openxmlformats.org/officeDocument/2006/relationships/image" Target="../media/image11111.png"/><Relationship Id="rId90" Type="http://schemas.openxmlformats.org/officeDocument/2006/relationships/customXml" Target="../ink/ink1925.xml"/><Relationship Id="rId165" Type="http://schemas.openxmlformats.org/officeDocument/2006/relationships/customXml" Target="../ink/ink1963.xml"/><Relationship Id="rId186" Type="http://schemas.openxmlformats.org/officeDocument/2006/relationships/image" Target="../media/image13111.png"/><Relationship Id="rId211" Type="http://schemas.openxmlformats.org/officeDocument/2006/relationships/customXml" Target="../ink/ink1987.xml"/><Relationship Id="rId232" Type="http://schemas.openxmlformats.org/officeDocument/2006/relationships/image" Target="../media/image15411.png"/><Relationship Id="rId253" Type="http://schemas.openxmlformats.org/officeDocument/2006/relationships/customXml" Target="../ink/ink2008.xml"/><Relationship Id="rId274" Type="http://schemas.openxmlformats.org/officeDocument/2006/relationships/image" Target="../media/image17511.png"/><Relationship Id="rId295" Type="http://schemas.openxmlformats.org/officeDocument/2006/relationships/customXml" Target="../ink/ink2029.xml"/><Relationship Id="rId27" Type="http://schemas.openxmlformats.org/officeDocument/2006/relationships/image" Target="../media/image5312.png"/><Relationship Id="rId48" Type="http://schemas.openxmlformats.org/officeDocument/2006/relationships/customXml" Target="../ink/ink1904.xml"/><Relationship Id="rId69" Type="http://schemas.openxmlformats.org/officeDocument/2006/relationships/image" Target="../media/image7412.png"/><Relationship Id="rId113" Type="http://schemas.openxmlformats.org/officeDocument/2006/relationships/customXml" Target="../ink/ink1937.xml"/><Relationship Id="rId134" Type="http://schemas.openxmlformats.org/officeDocument/2006/relationships/image" Target="../media/image10611.png"/><Relationship Id="rId80" Type="http://schemas.openxmlformats.org/officeDocument/2006/relationships/customXml" Target="../ink/ink1920.xml"/><Relationship Id="rId155" Type="http://schemas.openxmlformats.org/officeDocument/2006/relationships/customXml" Target="../ink/ink1958.xml"/><Relationship Id="rId176" Type="http://schemas.openxmlformats.org/officeDocument/2006/relationships/customXml" Target="../ink/ink1969.xml"/><Relationship Id="rId197" Type="http://schemas.openxmlformats.org/officeDocument/2006/relationships/customXml" Target="../ink/ink1980.xml"/><Relationship Id="rId201" Type="http://schemas.openxmlformats.org/officeDocument/2006/relationships/customXml" Target="../ink/ink1982.xml"/><Relationship Id="rId222" Type="http://schemas.openxmlformats.org/officeDocument/2006/relationships/image" Target="../media/image14911.png"/><Relationship Id="rId243" Type="http://schemas.openxmlformats.org/officeDocument/2006/relationships/customXml" Target="../ink/ink2003.xml"/><Relationship Id="rId264" Type="http://schemas.openxmlformats.org/officeDocument/2006/relationships/image" Target="../media/image17011.png"/><Relationship Id="rId285" Type="http://schemas.openxmlformats.org/officeDocument/2006/relationships/customXml" Target="../ink/ink2024.xml"/><Relationship Id="rId17" Type="http://schemas.openxmlformats.org/officeDocument/2006/relationships/image" Target="../media/image4812.png"/><Relationship Id="rId38" Type="http://schemas.openxmlformats.org/officeDocument/2006/relationships/customXml" Target="../ink/ink1899.xml"/><Relationship Id="rId59" Type="http://schemas.openxmlformats.org/officeDocument/2006/relationships/image" Target="../media/image6912.png"/><Relationship Id="rId103" Type="http://schemas.openxmlformats.org/officeDocument/2006/relationships/image" Target="../media/image9112.png"/><Relationship Id="rId124" Type="http://schemas.openxmlformats.org/officeDocument/2006/relationships/image" Target="../media/image10111.png"/><Relationship Id="rId70" Type="http://schemas.openxmlformats.org/officeDocument/2006/relationships/customXml" Target="../ink/ink1915.xml"/><Relationship Id="rId91" Type="http://schemas.openxmlformats.org/officeDocument/2006/relationships/image" Target="../media/image8512.png"/><Relationship Id="rId145" Type="http://schemas.openxmlformats.org/officeDocument/2006/relationships/customXml" Target="../ink/ink1953.xml"/><Relationship Id="rId166" Type="http://schemas.openxmlformats.org/officeDocument/2006/relationships/image" Target="../media/image12211.png"/><Relationship Id="rId187" Type="http://schemas.openxmlformats.org/officeDocument/2006/relationships/customXml" Target="../ink/ink1975.xml"/><Relationship Id="rId1" Type="http://schemas.openxmlformats.org/officeDocument/2006/relationships/slideLayout" Target="../slideLayouts/slideLayout2.xml"/><Relationship Id="rId212" Type="http://schemas.openxmlformats.org/officeDocument/2006/relationships/image" Target="../media/image14411.png"/><Relationship Id="rId233" Type="http://schemas.openxmlformats.org/officeDocument/2006/relationships/customXml" Target="../ink/ink1998.xml"/><Relationship Id="rId254" Type="http://schemas.openxmlformats.org/officeDocument/2006/relationships/image" Target="../media/image16511.png"/><Relationship Id="rId28" Type="http://schemas.openxmlformats.org/officeDocument/2006/relationships/customXml" Target="../ink/ink1894.xml"/><Relationship Id="rId49" Type="http://schemas.openxmlformats.org/officeDocument/2006/relationships/image" Target="../media/image6412.png"/><Relationship Id="rId114" Type="http://schemas.openxmlformats.org/officeDocument/2006/relationships/image" Target="../media/image9612.png"/><Relationship Id="rId275" Type="http://schemas.openxmlformats.org/officeDocument/2006/relationships/customXml" Target="../ink/ink2019.xml"/><Relationship Id="rId296" Type="http://schemas.openxmlformats.org/officeDocument/2006/relationships/image" Target="../media/image18611.png"/><Relationship Id="rId60" Type="http://schemas.openxmlformats.org/officeDocument/2006/relationships/customXml" Target="../ink/ink1910.xml"/><Relationship Id="rId81" Type="http://schemas.openxmlformats.org/officeDocument/2006/relationships/image" Target="../media/image8012.png"/><Relationship Id="rId135" Type="http://schemas.openxmlformats.org/officeDocument/2006/relationships/customXml" Target="../ink/ink1948.xml"/><Relationship Id="rId156" Type="http://schemas.openxmlformats.org/officeDocument/2006/relationships/image" Target="../media/image11711.png"/><Relationship Id="rId177" Type="http://schemas.openxmlformats.org/officeDocument/2006/relationships/image" Target="../media/image12711.png"/><Relationship Id="rId198" Type="http://schemas.openxmlformats.org/officeDocument/2006/relationships/image" Target="../media/image13711.png"/><Relationship Id="rId202" Type="http://schemas.openxmlformats.org/officeDocument/2006/relationships/image" Target="../media/image13911.png"/><Relationship Id="rId223" Type="http://schemas.openxmlformats.org/officeDocument/2006/relationships/customXml" Target="../ink/ink1993.xml"/><Relationship Id="rId244" Type="http://schemas.openxmlformats.org/officeDocument/2006/relationships/image" Target="../media/image16011.png"/><Relationship Id="rId18" Type="http://schemas.openxmlformats.org/officeDocument/2006/relationships/customXml" Target="../ink/ink1889.xml"/><Relationship Id="rId39" Type="http://schemas.openxmlformats.org/officeDocument/2006/relationships/image" Target="../media/image5912.png"/><Relationship Id="rId265" Type="http://schemas.openxmlformats.org/officeDocument/2006/relationships/customXml" Target="../ink/ink2014.xml"/><Relationship Id="rId286" Type="http://schemas.openxmlformats.org/officeDocument/2006/relationships/image" Target="../media/image18111.png"/><Relationship Id="rId50" Type="http://schemas.openxmlformats.org/officeDocument/2006/relationships/customXml" Target="../ink/ink1905.xml"/><Relationship Id="rId104" Type="http://schemas.openxmlformats.org/officeDocument/2006/relationships/customXml" Target="../ink/ink1932.xml"/><Relationship Id="rId125" Type="http://schemas.openxmlformats.org/officeDocument/2006/relationships/customXml" Target="../ink/ink1943.xml"/><Relationship Id="rId146" Type="http://schemas.openxmlformats.org/officeDocument/2006/relationships/image" Target="../media/image11211.png"/><Relationship Id="rId167" Type="http://schemas.openxmlformats.org/officeDocument/2006/relationships/customXml" Target="../ink/ink1964.xml"/><Relationship Id="rId188" Type="http://schemas.openxmlformats.org/officeDocument/2006/relationships/image" Target="../media/image13211.png"/><Relationship Id="rId71" Type="http://schemas.openxmlformats.org/officeDocument/2006/relationships/image" Target="../media/image7512.png"/><Relationship Id="rId92" Type="http://schemas.openxmlformats.org/officeDocument/2006/relationships/customXml" Target="../ink/ink1926.xml"/><Relationship Id="rId213" Type="http://schemas.openxmlformats.org/officeDocument/2006/relationships/customXml" Target="../ink/ink1988.xml"/><Relationship Id="rId234" Type="http://schemas.openxmlformats.org/officeDocument/2006/relationships/image" Target="../media/image15511.png"/><Relationship Id="rId2" Type="http://schemas.openxmlformats.org/officeDocument/2006/relationships/customXml" Target="../ink/ink1881.xml"/><Relationship Id="rId29" Type="http://schemas.openxmlformats.org/officeDocument/2006/relationships/image" Target="../media/image5412.png"/><Relationship Id="rId255" Type="http://schemas.openxmlformats.org/officeDocument/2006/relationships/customXml" Target="../ink/ink2009.xml"/><Relationship Id="rId276" Type="http://schemas.openxmlformats.org/officeDocument/2006/relationships/image" Target="../media/image17611.png"/><Relationship Id="rId297" Type="http://schemas.openxmlformats.org/officeDocument/2006/relationships/customXml" Target="../ink/ink2030.xml"/><Relationship Id="rId40" Type="http://schemas.openxmlformats.org/officeDocument/2006/relationships/customXml" Target="../ink/ink1900.xml"/><Relationship Id="rId115" Type="http://schemas.openxmlformats.org/officeDocument/2006/relationships/customXml" Target="../ink/ink1938.xml"/><Relationship Id="rId136" Type="http://schemas.openxmlformats.org/officeDocument/2006/relationships/image" Target="../media/image10711.png"/><Relationship Id="rId157" Type="http://schemas.openxmlformats.org/officeDocument/2006/relationships/customXml" Target="../ink/ink1959.xml"/><Relationship Id="rId178" Type="http://schemas.openxmlformats.org/officeDocument/2006/relationships/customXml" Target="../ink/ink1970.xml"/><Relationship Id="rId61" Type="http://schemas.openxmlformats.org/officeDocument/2006/relationships/image" Target="../media/image7012.png"/><Relationship Id="rId82" Type="http://schemas.openxmlformats.org/officeDocument/2006/relationships/customXml" Target="../ink/ink1921.xml"/><Relationship Id="rId199" Type="http://schemas.openxmlformats.org/officeDocument/2006/relationships/customXml" Target="../ink/ink1981.xml"/><Relationship Id="rId203" Type="http://schemas.openxmlformats.org/officeDocument/2006/relationships/customXml" Target="../ink/ink1983.xml"/><Relationship Id="rId19" Type="http://schemas.openxmlformats.org/officeDocument/2006/relationships/image" Target="../media/image4912.png"/><Relationship Id="rId224" Type="http://schemas.openxmlformats.org/officeDocument/2006/relationships/image" Target="../media/image15011.png"/><Relationship Id="rId245" Type="http://schemas.openxmlformats.org/officeDocument/2006/relationships/customXml" Target="../ink/ink2004.xml"/><Relationship Id="rId266" Type="http://schemas.openxmlformats.org/officeDocument/2006/relationships/image" Target="../media/image17111.png"/><Relationship Id="rId287" Type="http://schemas.openxmlformats.org/officeDocument/2006/relationships/customXml" Target="../ink/ink2025.xml"/><Relationship Id="rId30" Type="http://schemas.openxmlformats.org/officeDocument/2006/relationships/customXml" Target="../ink/ink1895.xml"/><Relationship Id="rId105" Type="http://schemas.openxmlformats.org/officeDocument/2006/relationships/image" Target="../media/image9212.png"/><Relationship Id="rId126" Type="http://schemas.openxmlformats.org/officeDocument/2006/relationships/image" Target="../media/image10211.png"/><Relationship Id="rId147" Type="http://schemas.openxmlformats.org/officeDocument/2006/relationships/customXml" Target="../ink/ink1954.xml"/><Relationship Id="rId168" Type="http://schemas.openxmlformats.org/officeDocument/2006/relationships/image" Target="../media/image12311.png"/><Relationship Id="rId51" Type="http://schemas.openxmlformats.org/officeDocument/2006/relationships/image" Target="../media/image6512.png"/><Relationship Id="rId72" Type="http://schemas.openxmlformats.org/officeDocument/2006/relationships/customXml" Target="../ink/ink1916.xml"/><Relationship Id="rId93" Type="http://schemas.openxmlformats.org/officeDocument/2006/relationships/image" Target="../media/image8612.png"/><Relationship Id="rId189" Type="http://schemas.openxmlformats.org/officeDocument/2006/relationships/customXml" Target="../ink/ink1976.xml"/><Relationship Id="rId3" Type="http://schemas.openxmlformats.org/officeDocument/2006/relationships/image" Target="../media/image4112.png"/><Relationship Id="rId214" Type="http://schemas.openxmlformats.org/officeDocument/2006/relationships/image" Target="../media/image14511.png"/><Relationship Id="rId235" Type="http://schemas.openxmlformats.org/officeDocument/2006/relationships/customXml" Target="../ink/ink1999.xml"/><Relationship Id="rId256" Type="http://schemas.openxmlformats.org/officeDocument/2006/relationships/image" Target="../media/image16611.png"/><Relationship Id="rId277" Type="http://schemas.openxmlformats.org/officeDocument/2006/relationships/customXml" Target="../ink/ink2020.xml"/><Relationship Id="rId298" Type="http://schemas.openxmlformats.org/officeDocument/2006/relationships/image" Target="../media/image18711.png"/><Relationship Id="rId116" Type="http://schemas.openxmlformats.org/officeDocument/2006/relationships/image" Target="../media/image9712.png"/><Relationship Id="rId137" Type="http://schemas.openxmlformats.org/officeDocument/2006/relationships/customXml" Target="../ink/ink1949.xml"/><Relationship Id="rId158" Type="http://schemas.openxmlformats.org/officeDocument/2006/relationships/image" Target="../media/image11811.png"/><Relationship Id="rId20" Type="http://schemas.openxmlformats.org/officeDocument/2006/relationships/customXml" Target="../ink/ink1890.xml"/><Relationship Id="rId41" Type="http://schemas.openxmlformats.org/officeDocument/2006/relationships/image" Target="../media/image6013.png"/><Relationship Id="rId62" Type="http://schemas.openxmlformats.org/officeDocument/2006/relationships/customXml" Target="../ink/ink1911.xml"/><Relationship Id="rId83" Type="http://schemas.openxmlformats.org/officeDocument/2006/relationships/image" Target="../media/image8112.png"/><Relationship Id="rId179" Type="http://schemas.openxmlformats.org/officeDocument/2006/relationships/image" Target="../media/image12811.png"/><Relationship Id="rId190" Type="http://schemas.openxmlformats.org/officeDocument/2006/relationships/image" Target="../media/image13311.png"/><Relationship Id="rId204" Type="http://schemas.openxmlformats.org/officeDocument/2006/relationships/image" Target="../media/image14011.png"/><Relationship Id="rId225" Type="http://schemas.openxmlformats.org/officeDocument/2006/relationships/customXml" Target="../ink/ink1994.xml"/><Relationship Id="rId246" Type="http://schemas.openxmlformats.org/officeDocument/2006/relationships/image" Target="../media/image16111.png"/><Relationship Id="rId267" Type="http://schemas.openxmlformats.org/officeDocument/2006/relationships/customXml" Target="../ink/ink2015.xml"/><Relationship Id="rId288" Type="http://schemas.openxmlformats.org/officeDocument/2006/relationships/image" Target="../media/image18211.png"/><Relationship Id="rId106" Type="http://schemas.openxmlformats.org/officeDocument/2006/relationships/customXml" Target="../ink/ink1933.xml"/><Relationship Id="rId127" Type="http://schemas.openxmlformats.org/officeDocument/2006/relationships/customXml" Target="../ink/ink1944.xml"/><Relationship Id="rId10" Type="http://schemas.openxmlformats.org/officeDocument/2006/relationships/customXml" Target="../ink/ink1885.xml"/><Relationship Id="rId31" Type="http://schemas.openxmlformats.org/officeDocument/2006/relationships/image" Target="../media/image5512.png"/><Relationship Id="rId52" Type="http://schemas.openxmlformats.org/officeDocument/2006/relationships/customXml" Target="../ink/ink1906.xml"/><Relationship Id="rId73" Type="http://schemas.openxmlformats.org/officeDocument/2006/relationships/image" Target="../media/image7612.png"/><Relationship Id="rId94" Type="http://schemas.openxmlformats.org/officeDocument/2006/relationships/customXml" Target="../ink/ink1927.xml"/><Relationship Id="rId148" Type="http://schemas.openxmlformats.org/officeDocument/2006/relationships/image" Target="../media/image11311.png"/><Relationship Id="rId169" Type="http://schemas.openxmlformats.org/officeDocument/2006/relationships/customXml" Target="../ink/ink1965.xml"/><Relationship Id="rId4" Type="http://schemas.openxmlformats.org/officeDocument/2006/relationships/customXml" Target="../ink/ink1882.xml"/><Relationship Id="rId180" Type="http://schemas.openxmlformats.org/officeDocument/2006/relationships/customXml" Target="../ink/ink1971.xml"/><Relationship Id="rId215" Type="http://schemas.openxmlformats.org/officeDocument/2006/relationships/customXml" Target="../ink/ink1989.xml"/><Relationship Id="rId236" Type="http://schemas.openxmlformats.org/officeDocument/2006/relationships/image" Target="../media/image15611.png"/><Relationship Id="rId257" Type="http://schemas.openxmlformats.org/officeDocument/2006/relationships/customXml" Target="../ink/ink2010.xml"/><Relationship Id="rId278" Type="http://schemas.openxmlformats.org/officeDocument/2006/relationships/image" Target="../media/image17711.png"/><Relationship Id="rId42" Type="http://schemas.openxmlformats.org/officeDocument/2006/relationships/customXml" Target="../ink/ink1901.xml"/><Relationship Id="rId84" Type="http://schemas.openxmlformats.org/officeDocument/2006/relationships/customXml" Target="../ink/ink1922.xml"/><Relationship Id="rId138" Type="http://schemas.openxmlformats.org/officeDocument/2006/relationships/image" Target="../media/image10811.png"/><Relationship Id="rId191" Type="http://schemas.openxmlformats.org/officeDocument/2006/relationships/customXml" Target="../ink/ink1977.xml"/><Relationship Id="rId205" Type="http://schemas.openxmlformats.org/officeDocument/2006/relationships/customXml" Target="../ink/ink1984.xml"/><Relationship Id="rId247" Type="http://schemas.openxmlformats.org/officeDocument/2006/relationships/customXml" Target="../ink/ink2005.xml"/><Relationship Id="rId107" Type="http://schemas.openxmlformats.org/officeDocument/2006/relationships/image" Target="../media/image9312.png"/><Relationship Id="rId289" Type="http://schemas.openxmlformats.org/officeDocument/2006/relationships/customXml" Target="../ink/ink2026.xml"/><Relationship Id="rId11" Type="http://schemas.openxmlformats.org/officeDocument/2006/relationships/image" Target="../media/image4512.png"/><Relationship Id="rId53" Type="http://schemas.openxmlformats.org/officeDocument/2006/relationships/image" Target="../media/image6612.png"/><Relationship Id="rId149" Type="http://schemas.openxmlformats.org/officeDocument/2006/relationships/customXml" Target="../ink/ink1955.xml"/><Relationship Id="rId95" Type="http://schemas.openxmlformats.org/officeDocument/2006/relationships/image" Target="../media/image8712.png"/><Relationship Id="rId160" Type="http://schemas.openxmlformats.org/officeDocument/2006/relationships/image" Target="../media/image11911.png"/><Relationship Id="rId216" Type="http://schemas.openxmlformats.org/officeDocument/2006/relationships/image" Target="../media/image14611.png"/><Relationship Id="rId258" Type="http://schemas.openxmlformats.org/officeDocument/2006/relationships/image" Target="../media/image16711.png"/><Relationship Id="rId22" Type="http://schemas.openxmlformats.org/officeDocument/2006/relationships/customXml" Target="../ink/ink1891.xml"/><Relationship Id="rId64" Type="http://schemas.openxmlformats.org/officeDocument/2006/relationships/customXml" Target="../ink/ink1912.xml"/><Relationship Id="rId118" Type="http://schemas.openxmlformats.org/officeDocument/2006/relationships/image" Target="../media/image9812.png"/><Relationship Id="rId171" Type="http://schemas.openxmlformats.org/officeDocument/2006/relationships/customXml" Target="../ink/ink1966.xml"/><Relationship Id="rId227" Type="http://schemas.openxmlformats.org/officeDocument/2006/relationships/customXml" Target="../ink/ink1995.xml"/><Relationship Id="rId269" Type="http://schemas.openxmlformats.org/officeDocument/2006/relationships/customXml" Target="../ink/ink2016.xml"/><Relationship Id="rId33" Type="http://schemas.openxmlformats.org/officeDocument/2006/relationships/image" Target="../media/image5612.png"/><Relationship Id="rId129" Type="http://schemas.openxmlformats.org/officeDocument/2006/relationships/customXml" Target="../ink/ink1945.xml"/><Relationship Id="rId280" Type="http://schemas.openxmlformats.org/officeDocument/2006/relationships/image" Target="../media/image17811.png"/></Relationships>
</file>

<file path=ppt/slides/_rels/slide33.xml.rels><?xml version="1.0" encoding="UTF-8" standalone="yes"?>
<Relationships xmlns="http://schemas.openxmlformats.org/package/2006/relationships"><Relationship Id="rId117" Type="http://schemas.openxmlformats.org/officeDocument/2006/relationships/image" Target="../media/image4061.png"/><Relationship Id="rId299" Type="http://schemas.openxmlformats.org/officeDocument/2006/relationships/customXml" Target="../ink/ink2164.xml"/><Relationship Id="rId21" Type="http://schemas.openxmlformats.org/officeDocument/2006/relationships/image" Target="../media/image3581.png"/><Relationship Id="rId159" Type="http://schemas.openxmlformats.org/officeDocument/2006/relationships/image" Target="../media/image4271.png"/><Relationship Id="rId324" Type="http://schemas.openxmlformats.org/officeDocument/2006/relationships/image" Target="../media/image19511.png"/><Relationship Id="rId366" Type="http://schemas.openxmlformats.org/officeDocument/2006/relationships/customXml" Target="../ink/ink2198.xml"/><Relationship Id="rId170" Type="http://schemas.openxmlformats.org/officeDocument/2006/relationships/customXml" Target="../ink/ink2099.xml"/><Relationship Id="rId226" Type="http://schemas.openxmlformats.org/officeDocument/2006/relationships/customXml" Target="../ink/ink2127.xml"/><Relationship Id="rId433" Type="http://schemas.openxmlformats.org/officeDocument/2006/relationships/image" Target="../media/image2501.png"/><Relationship Id="rId268" Type="http://schemas.openxmlformats.org/officeDocument/2006/relationships/customXml" Target="../ink/ink2148.xml"/><Relationship Id="rId475" Type="http://schemas.openxmlformats.org/officeDocument/2006/relationships/image" Target="../media/image9312.png"/><Relationship Id="rId32" Type="http://schemas.openxmlformats.org/officeDocument/2006/relationships/customXml" Target="../ink/ink2046.xml"/><Relationship Id="rId128" Type="http://schemas.openxmlformats.org/officeDocument/2006/relationships/customXml" Target="../ink/ink2078.xml"/><Relationship Id="rId335" Type="http://schemas.openxmlformats.org/officeDocument/2006/relationships/image" Target="../media/image20011.png"/><Relationship Id="rId377" Type="http://schemas.openxmlformats.org/officeDocument/2006/relationships/image" Target="../media/image22211.png"/><Relationship Id="rId5" Type="http://schemas.openxmlformats.org/officeDocument/2006/relationships/image" Target="../media/image3501.png"/><Relationship Id="rId181" Type="http://schemas.openxmlformats.org/officeDocument/2006/relationships/image" Target="../media/image4381.png"/><Relationship Id="rId237" Type="http://schemas.openxmlformats.org/officeDocument/2006/relationships/image" Target="../media/image4651.png"/><Relationship Id="rId402" Type="http://schemas.openxmlformats.org/officeDocument/2006/relationships/customXml" Target="../ink/ink2216.xml"/><Relationship Id="rId279" Type="http://schemas.openxmlformats.org/officeDocument/2006/relationships/image" Target="../media/image4861.png"/><Relationship Id="rId444" Type="http://schemas.openxmlformats.org/officeDocument/2006/relationships/customXml" Target="../ink/ink2237.xml"/><Relationship Id="rId43" Type="http://schemas.openxmlformats.org/officeDocument/2006/relationships/image" Target="../media/image3691.png"/><Relationship Id="rId139" Type="http://schemas.openxmlformats.org/officeDocument/2006/relationships/image" Target="../media/image4171.png"/><Relationship Id="rId290" Type="http://schemas.openxmlformats.org/officeDocument/2006/relationships/customXml" Target="../ink/ink2159.xml"/><Relationship Id="rId304" Type="http://schemas.openxmlformats.org/officeDocument/2006/relationships/image" Target="../media/image4981.png"/><Relationship Id="rId346" Type="http://schemas.openxmlformats.org/officeDocument/2006/relationships/customXml" Target="../ink/ink2188.xml"/><Relationship Id="rId388" Type="http://schemas.openxmlformats.org/officeDocument/2006/relationships/customXml" Target="../ink/ink2209.xml"/><Relationship Id="rId150" Type="http://schemas.openxmlformats.org/officeDocument/2006/relationships/customXml" Target="../ink/ink2089.xml"/><Relationship Id="rId192" Type="http://schemas.openxmlformats.org/officeDocument/2006/relationships/customXml" Target="../ink/ink2110.xml"/><Relationship Id="rId206" Type="http://schemas.openxmlformats.org/officeDocument/2006/relationships/customXml" Target="../ink/ink2117.xml"/><Relationship Id="rId413" Type="http://schemas.openxmlformats.org/officeDocument/2006/relationships/image" Target="../media/image2401.png"/><Relationship Id="rId248" Type="http://schemas.openxmlformats.org/officeDocument/2006/relationships/customXml" Target="../ink/ink2138.xml"/><Relationship Id="rId455" Type="http://schemas.openxmlformats.org/officeDocument/2006/relationships/image" Target="../media/image2612.png"/><Relationship Id="rId12" Type="http://schemas.openxmlformats.org/officeDocument/2006/relationships/customXml" Target="../ink/ink2036.xml"/><Relationship Id="rId108" Type="http://schemas.openxmlformats.org/officeDocument/2006/relationships/customXml" Target="../ink/ink2068.xml"/><Relationship Id="rId315" Type="http://schemas.openxmlformats.org/officeDocument/2006/relationships/customXml" Target="../ink/ink2172.xml"/><Relationship Id="rId357" Type="http://schemas.openxmlformats.org/officeDocument/2006/relationships/image" Target="../media/image21111.png"/><Relationship Id="rId54" Type="http://schemas.openxmlformats.org/officeDocument/2006/relationships/customXml" Target="../ink/ink2057.xml"/><Relationship Id="rId96" Type="http://schemas.openxmlformats.org/officeDocument/2006/relationships/customXml" Target="../ink/ink2062.xml"/><Relationship Id="rId161" Type="http://schemas.openxmlformats.org/officeDocument/2006/relationships/image" Target="../media/image4281.png"/><Relationship Id="rId217" Type="http://schemas.openxmlformats.org/officeDocument/2006/relationships/image" Target="../media/image4561.png"/><Relationship Id="rId399" Type="http://schemas.openxmlformats.org/officeDocument/2006/relationships/image" Target="../media/image2331.png"/><Relationship Id="rId259" Type="http://schemas.openxmlformats.org/officeDocument/2006/relationships/image" Target="../media/image4761.png"/><Relationship Id="rId424" Type="http://schemas.openxmlformats.org/officeDocument/2006/relationships/customXml" Target="../ink/ink2227.xml"/><Relationship Id="rId466" Type="http://schemas.openxmlformats.org/officeDocument/2006/relationships/customXml" Target="../ink/ink2248.xml"/><Relationship Id="rId23" Type="http://schemas.openxmlformats.org/officeDocument/2006/relationships/image" Target="../media/image3591.png"/><Relationship Id="rId119" Type="http://schemas.openxmlformats.org/officeDocument/2006/relationships/image" Target="../media/image4071.png"/><Relationship Id="rId270" Type="http://schemas.openxmlformats.org/officeDocument/2006/relationships/customXml" Target="../ink/ink2149.xml"/><Relationship Id="rId326" Type="http://schemas.openxmlformats.org/officeDocument/2006/relationships/customXml" Target="../ink/ink2178.xml"/><Relationship Id="rId130" Type="http://schemas.openxmlformats.org/officeDocument/2006/relationships/customXml" Target="../ink/ink2079.xml"/><Relationship Id="rId368" Type="http://schemas.openxmlformats.org/officeDocument/2006/relationships/customXml" Target="../ink/ink2199.xml"/><Relationship Id="rId172" Type="http://schemas.openxmlformats.org/officeDocument/2006/relationships/customXml" Target="../ink/ink2100.xml"/><Relationship Id="rId228" Type="http://schemas.openxmlformats.org/officeDocument/2006/relationships/customXml" Target="../ink/ink2128.xml"/><Relationship Id="rId435" Type="http://schemas.openxmlformats.org/officeDocument/2006/relationships/image" Target="../media/image2512.png"/><Relationship Id="rId281" Type="http://schemas.openxmlformats.org/officeDocument/2006/relationships/image" Target="../media/image4871.png"/><Relationship Id="rId337" Type="http://schemas.openxmlformats.org/officeDocument/2006/relationships/image" Target="../media/image20111.png"/><Relationship Id="rId34" Type="http://schemas.openxmlformats.org/officeDocument/2006/relationships/customXml" Target="../ink/ink2047.xml"/><Relationship Id="rId141" Type="http://schemas.openxmlformats.org/officeDocument/2006/relationships/image" Target="../media/image4181.png"/><Relationship Id="rId379" Type="http://schemas.openxmlformats.org/officeDocument/2006/relationships/image" Target="../media/image22311.png"/><Relationship Id="rId7" Type="http://schemas.openxmlformats.org/officeDocument/2006/relationships/image" Target="../media/image3512.png"/><Relationship Id="rId183" Type="http://schemas.openxmlformats.org/officeDocument/2006/relationships/image" Target="../media/image4391.png"/><Relationship Id="rId239" Type="http://schemas.openxmlformats.org/officeDocument/2006/relationships/image" Target="../media/image4661.png"/><Relationship Id="rId390" Type="http://schemas.openxmlformats.org/officeDocument/2006/relationships/customXml" Target="../ink/ink2210.xml"/><Relationship Id="rId404" Type="http://schemas.openxmlformats.org/officeDocument/2006/relationships/customXml" Target="../ink/ink2217.xml"/><Relationship Id="rId446" Type="http://schemas.openxmlformats.org/officeDocument/2006/relationships/customXml" Target="../ink/ink2238.xml"/><Relationship Id="rId250" Type="http://schemas.openxmlformats.org/officeDocument/2006/relationships/customXml" Target="../ink/ink2139.xml"/><Relationship Id="rId292" Type="http://schemas.openxmlformats.org/officeDocument/2006/relationships/image" Target="../media/image4921.png"/><Relationship Id="rId306" Type="http://schemas.openxmlformats.org/officeDocument/2006/relationships/image" Target="../media/image4991.png"/><Relationship Id="rId45" Type="http://schemas.openxmlformats.org/officeDocument/2006/relationships/image" Target="../media/image3701.png"/><Relationship Id="rId110" Type="http://schemas.openxmlformats.org/officeDocument/2006/relationships/customXml" Target="../ink/ink2069.xml"/><Relationship Id="rId348" Type="http://schemas.openxmlformats.org/officeDocument/2006/relationships/customXml" Target="../ink/ink2189.xml"/><Relationship Id="rId152" Type="http://schemas.openxmlformats.org/officeDocument/2006/relationships/customXml" Target="../ink/ink2090.xml"/><Relationship Id="rId194" Type="http://schemas.openxmlformats.org/officeDocument/2006/relationships/customXml" Target="../ink/ink2111.xml"/><Relationship Id="rId208" Type="http://schemas.openxmlformats.org/officeDocument/2006/relationships/customXml" Target="../ink/ink2118.xml"/><Relationship Id="rId415" Type="http://schemas.openxmlformats.org/officeDocument/2006/relationships/image" Target="../media/image2412.png"/><Relationship Id="rId457" Type="http://schemas.openxmlformats.org/officeDocument/2006/relationships/image" Target="../media/image2621.png"/><Relationship Id="rId261" Type="http://schemas.openxmlformats.org/officeDocument/2006/relationships/image" Target="../media/image4771.png"/><Relationship Id="rId14" Type="http://schemas.openxmlformats.org/officeDocument/2006/relationships/customXml" Target="../ink/ink2037.xml"/><Relationship Id="rId56" Type="http://schemas.openxmlformats.org/officeDocument/2006/relationships/customXml" Target="../ink/ink2058.xml"/><Relationship Id="rId317" Type="http://schemas.openxmlformats.org/officeDocument/2006/relationships/customXml" Target="../ink/ink2173.xml"/><Relationship Id="rId359" Type="http://schemas.openxmlformats.org/officeDocument/2006/relationships/image" Target="../media/image21211.png"/><Relationship Id="rId98" Type="http://schemas.openxmlformats.org/officeDocument/2006/relationships/customXml" Target="../ink/ink2063.xml"/><Relationship Id="rId121" Type="http://schemas.openxmlformats.org/officeDocument/2006/relationships/image" Target="../media/image4081.png"/><Relationship Id="rId163" Type="http://schemas.openxmlformats.org/officeDocument/2006/relationships/image" Target="../media/image4291.png"/><Relationship Id="rId219" Type="http://schemas.openxmlformats.org/officeDocument/2006/relationships/image" Target="../media/image4571.png"/><Relationship Id="rId370" Type="http://schemas.openxmlformats.org/officeDocument/2006/relationships/customXml" Target="../ink/ink2200.xml"/><Relationship Id="rId426" Type="http://schemas.openxmlformats.org/officeDocument/2006/relationships/customXml" Target="../ink/ink2228.xml"/><Relationship Id="rId230" Type="http://schemas.openxmlformats.org/officeDocument/2006/relationships/customXml" Target="../ink/ink2129.xml"/><Relationship Id="rId468" Type="http://schemas.openxmlformats.org/officeDocument/2006/relationships/customXml" Target="../ink/ink2249.xml"/><Relationship Id="rId25" Type="http://schemas.openxmlformats.org/officeDocument/2006/relationships/image" Target="../media/image3601.png"/><Relationship Id="rId272" Type="http://schemas.openxmlformats.org/officeDocument/2006/relationships/customXml" Target="../ink/ink2150.xml"/><Relationship Id="rId328" Type="http://schemas.openxmlformats.org/officeDocument/2006/relationships/customXml" Target="../ink/ink2179.xml"/><Relationship Id="rId132" Type="http://schemas.openxmlformats.org/officeDocument/2006/relationships/customXml" Target="../ink/ink2080.xml"/><Relationship Id="rId174" Type="http://schemas.openxmlformats.org/officeDocument/2006/relationships/customXml" Target="../ink/ink2101.xml"/><Relationship Id="rId381" Type="http://schemas.openxmlformats.org/officeDocument/2006/relationships/image" Target="../media/image22411.png"/><Relationship Id="rId241" Type="http://schemas.openxmlformats.org/officeDocument/2006/relationships/image" Target="../media/image4671.png"/><Relationship Id="rId437" Type="http://schemas.openxmlformats.org/officeDocument/2006/relationships/image" Target="../media/image2521.png"/><Relationship Id="rId36" Type="http://schemas.openxmlformats.org/officeDocument/2006/relationships/customXml" Target="../ink/ink2048.xml"/><Relationship Id="rId283" Type="http://schemas.openxmlformats.org/officeDocument/2006/relationships/image" Target="../media/image4881.png"/><Relationship Id="rId339" Type="http://schemas.openxmlformats.org/officeDocument/2006/relationships/image" Target="../media/image20211.png"/><Relationship Id="rId101" Type="http://schemas.openxmlformats.org/officeDocument/2006/relationships/image" Target="../media/image3981.png"/><Relationship Id="rId143" Type="http://schemas.openxmlformats.org/officeDocument/2006/relationships/image" Target="../media/image4191.png"/><Relationship Id="rId185" Type="http://schemas.openxmlformats.org/officeDocument/2006/relationships/image" Target="../media/image4401.png"/><Relationship Id="rId350" Type="http://schemas.openxmlformats.org/officeDocument/2006/relationships/customXml" Target="../ink/ink2190.xml"/><Relationship Id="rId406" Type="http://schemas.openxmlformats.org/officeDocument/2006/relationships/customXml" Target="../ink/ink2218.xml"/><Relationship Id="rId9" Type="http://schemas.openxmlformats.org/officeDocument/2006/relationships/image" Target="../media/image3521.png"/><Relationship Id="rId210" Type="http://schemas.openxmlformats.org/officeDocument/2006/relationships/customXml" Target="../ink/ink2119.xml"/><Relationship Id="rId392" Type="http://schemas.openxmlformats.org/officeDocument/2006/relationships/customXml" Target="../ink/ink2211.xml"/><Relationship Id="rId448" Type="http://schemas.openxmlformats.org/officeDocument/2006/relationships/customXml" Target="../ink/ink2239.xml"/><Relationship Id="rId252" Type="http://schemas.openxmlformats.org/officeDocument/2006/relationships/customXml" Target="../ink/ink2140.xml"/><Relationship Id="rId294" Type="http://schemas.openxmlformats.org/officeDocument/2006/relationships/image" Target="../media/image4931.png"/><Relationship Id="rId308" Type="http://schemas.openxmlformats.org/officeDocument/2006/relationships/image" Target="../media/image5001.png"/><Relationship Id="rId47" Type="http://schemas.openxmlformats.org/officeDocument/2006/relationships/image" Target="../media/image3712.png"/><Relationship Id="rId112" Type="http://schemas.openxmlformats.org/officeDocument/2006/relationships/customXml" Target="../ink/ink2070.xml"/><Relationship Id="rId154" Type="http://schemas.openxmlformats.org/officeDocument/2006/relationships/customXml" Target="../ink/ink2091.xml"/><Relationship Id="rId361" Type="http://schemas.openxmlformats.org/officeDocument/2006/relationships/image" Target="../media/image21311.png"/><Relationship Id="rId196" Type="http://schemas.openxmlformats.org/officeDocument/2006/relationships/customXml" Target="../ink/ink2112.xml"/><Relationship Id="rId417" Type="http://schemas.openxmlformats.org/officeDocument/2006/relationships/image" Target="../media/image2421.png"/><Relationship Id="rId459" Type="http://schemas.openxmlformats.org/officeDocument/2006/relationships/image" Target="../media/image2631.png"/><Relationship Id="rId16" Type="http://schemas.openxmlformats.org/officeDocument/2006/relationships/customXml" Target="../ink/ink2038.xml"/><Relationship Id="rId221" Type="http://schemas.openxmlformats.org/officeDocument/2006/relationships/image" Target="../media/image21611.png"/><Relationship Id="rId263" Type="http://schemas.openxmlformats.org/officeDocument/2006/relationships/image" Target="../media/image4781.png"/><Relationship Id="rId319" Type="http://schemas.openxmlformats.org/officeDocument/2006/relationships/customXml" Target="../ink/ink2174.xml"/><Relationship Id="rId470" Type="http://schemas.openxmlformats.org/officeDocument/2006/relationships/customXml" Target="../ink/ink2250.xml"/><Relationship Id="rId58" Type="http://schemas.openxmlformats.org/officeDocument/2006/relationships/customXml" Target="../ink/ink2059.xml"/><Relationship Id="rId123" Type="http://schemas.openxmlformats.org/officeDocument/2006/relationships/image" Target="../media/image4091.png"/><Relationship Id="rId330" Type="http://schemas.openxmlformats.org/officeDocument/2006/relationships/customXml" Target="../ink/ink2180.xml"/><Relationship Id="rId165" Type="http://schemas.openxmlformats.org/officeDocument/2006/relationships/image" Target="../media/image4301.png"/><Relationship Id="rId372" Type="http://schemas.openxmlformats.org/officeDocument/2006/relationships/customXml" Target="../ink/ink2201.xml"/><Relationship Id="rId428" Type="http://schemas.openxmlformats.org/officeDocument/2006/relationships/customXml" Target="../ink/ink2229.xml"/><Relationship Id="rId232" Type="http://schemas.openxmlformats.org/officeDocument/2006/relationships/customXml" Target="../ink/ink2130.xml"/><Relationship Id="rId274" Type="http://schemas.openxmlformats.org/officeDocument/2006/relationships/customXml" Target="../ink/ink2151.xml"/><Relationship Id="rId27" Type="http://schemas.openxmlformats.org/officeDocument/2006/relationships/image" Target="../media/image3612.png"/><Relationship Id="rId134" Type="http://schemas.openxmlformats.org/officeDocument/2006/relationships/customXml" Target="../ink/ink2081.xml"/><Relationship Id="rId176" Type="http://schemas.openxmlformats.org/officeDocument/2006/relationships/customXml" Target="../ink/ink2102.xml"/><Relationship Id="rId341" Type="http://schemas.openxmlformats.org/officeDocument/2006/relationships/image" Target="../media/image20311.png"/><Relationship Id="rId383" Type="http://schemas.openxmlformats.org/officeDocument/2006/relationships/image" Target="../media/image22511.png"/><Relationship Id="rId439" Type="http://schemas.openxmlformats.org/officeDocument/2006/relationships/image" Target="../media/image2531.png"/><Relationship Id="rId201" Type="http://schemas.openxmlformats.org/officeDocument/2006/relationships/image" Target="../media/image4481.png"/><Relationship Id="rId243" Type="http://schemas.openxmlformats.org/officeDocument/2006/relationships/image" Target="../media/image4681.png"/><Relationship Id="rId285" Type="http://schemas.openxmlformats.org/officeDocument/2006/relationships/image" Target="../media/image4891.png"/><Relationship Id="rId450" Type="http://schemas.openxmlformats.org/officeDocument/2006/relationships/customXml" Target="../ink/ink2240.xml"/><Relationship Id="rId38" Type="http://schemas.openxmlformats.org/officeDocument/2006/relationships/customXml" Target="../ink/ink2049.xml"/><Relationship Id="rId103" Type="http://schemas.openxmlformats.org/officeDocument/2006/relationships/image" Target="../media/image3991.png"/><Relationship Id="rId310" Type="http://schemas.openxmlformats.org/officeDocument/2006/relationships/image" Target="../media/image18811.png"/><Relationship Id="rId145" Type="http://schemas.openxmlformats.org/officeDocument/2006/relationships/image" Target="../media/image4201.png"/><Relationship Id="rId187" Type="http://schemas.openxmlformats.org/officeDocument/2006/relationships/image" Target="../media/image4413.png"/><Relationship Id="rId352" Type="http://schemas.openxmlformats.org/officeDocument/2006/relationships/customXml" Target="../ink/ink2191.xml"/><Relationship Id="rId394" Type="http://schemas.openxmlformats.org/officeDocument/2006/relationships/customXml" Target="../ink/ink2212.xml"/><Relationship Id="rId408" Type="http://schemas.openxmlformats.org/officeDocument/2006/relationships/customXml" Target="../ink/ink2219.xml"/><Relationship Id="rId212" Type="http://schemas.openxmlformats.org/officeDocument/2006/relationships/customXml" Target="../ink/ink2120.xml"/><Relationship Id="rId254" Type="http://schemas.openxmlformats.org/officeDocument/2006/relationships/customXml" Target="../ink/ink2141.xml"/><Relationship Id="rId49" Type="http://schemas.openxmlformats.org/officeDocument/2006/relationships/image" Target="../media/image3721.png"/><Relationship Id="rId114" Type="http://schemas.openxmlformats.org/officeDocument/2006/relationships/customXml" Target="../ink/ink2071.xml"/><Relationship Id="rId296" Type="http://schemas.openxmlformats.org/officeDocument/2006/relationships/image" Target="../media/image4941.png"/><Relationship Id="rId461" Type="http://schemas.openxmlformats.org/officeDocument/2006/relationships/image" Target="../media/image2641.png"/><Relationship Id="rId60" Type="http://schemas.openxmlformats.org/officeDocument/2006/relationships/customXml" Target="../ink/ink2060.xml"/><Relationship Id="rId156" Type="http://schemas.openxmlformats.org/officeDocument/2006/relationships/customXml" Target="../ink/ink2092.xml"/><Relationship Id="rId198" Type="http://schemas.openxmlformats.org/officeDocument/2006/relationships/customXml" Target="../ink/ink2113.xml"/><Relationship Id="rId321" Type="http://schemas.openxmlformats.org/officeDocument/2006/relationships/customXml" Target="../ink/ink2175.xml"/><Relationship Id="rId363" Type="http://schemas.openxmlformats.org/officeDocument/2006/relationships/image" Target="../media/image21411.png"/><Relationship Id="rId419" Type="http://schemas.openxmlformats.org/officeDocument/2006/relationships/image" Target="../media/image2431.png"/><Relationship Id="rId202" Type="http://schemas.openxmlformats.org/officeDocument/2006/relationships/customXml" Target="../ink/ink2115.xml"/><Relationship Id="rId223" Type="http://schemas.openxmlformats.org/officeDocument/2006/relationships/image" Target="../media/image4581.png"/><Relationship Id="rId244" Type="http://schemas.openxmlformats.org/officeDocument/2006/relationships/customXml" Target="../ink/ink2136.xml"/><Relationship Id="rId430" Type="http://schemas.openxmlformats.org/officeDocument/2006/relationships/customXml" Target="../ink/ink2230.xml"/><Relationship Id="rId18" Type="http://schemas.openxmlformats.org/officeDocument/2006/relationships/customXml" Target="../ink/ink2039.xml"/><Relationship Id="rId39" Type="http://schemas.openxmlformats.org/officeDocument/2006/relationships/image" Target="../media/image3671.png"/><Relationship Id="rId265" Type="http://schemas.openxmlformats.org/officeDocument/2006/relationships/image" Target="../media/image4791.png"/><Relationship Id="rId286" Type="http://schemas.openxmlformats.org/officeDocument/2006/relationships/customXml" Target="../ink/ink2157.xml"/><Relationship Id="rId451" Type="http://schemas.openxmlformats.org/officeDocument/2006/relationships/image" Target="../media/image2591.png"/><Relationship Id="rId472" Type="http://schemas.openxmlformats.org/officeDocument/2006/relationships/customXml" Target="../ink/ink2251.xml"/><Relationship Id="rId50" Type="http://schemas.openxmlformats.org/officeDocument/2006/relationships/customXml" Target="../ink/ink2055.xml"/><Relationship Id="rId104" Type="http://schemas.openxmlformats.org/officeDocument/2006/relationships/customXml" Target="../ink/ink2066.xml"/><Relationship Id="rId125" Type="http://schemas.openxmlformats.org/officeDocument/2006/relationships/image" Target="../media/image4101.png"/><Relationship Id="rId146" Type="http://schemas.openxmlformats.org/officeDocument/2006/relationships/customXml" Target="../ink/ink2087.xml"/><Relationship Id="rId167" Type="http://schemas.openxmlformats.org/officeDocument/2006/relationships/image" Target="../media/image4313.png"/><Relationship Id="rId188" Type="http://schemas.openxmlformats.org/officeDocument/2006/relationships/customXml" Target="../ink/ink2108.xml"/><Relationship Id="rId311" Type="http://schemas.openxmlformats.org/officeDocument/2006/relationships/customXml" Target="../ink/ink2170.xml"/><Relationship Id="rId332" Type="http://schemas.openxmlformats.org/officeDocument/2006/relationships/customXml" Target="../ink/ink2181.xml"/><Relationship Id="rId353" Type="http://schemas.openxmlformats.org/officeDocument/2006/relationships/image" Target="../media/image20911.png"/><Relationship Id="rId374" Type="http://schemas.openxmlformats.org/officeDocument/2006/relationships/customXml" Target="../ink/ink2202.xml"/><Relationship Id="rId395" Type="http://schemas.openxmlformats.org/officeDocument/2006/relationships/image" Target="../media/image2314.png"/><Relationship Id="rId409" Type="http://schemas.openxmlformats.org/officeDocument/2006/relationships/image" Target="../media/image2381.png"/><Relationship Id="rId213" Type="http://schemas.openxmlformats.org/officeDocument/2006/relationships/image" Target="../media/image4541.png"/><Relationship Id="rId234" Type="http://schemas.openxmlformats.org/officeDocument/2006/relationships/customXml" Target="../ink/ink2131.xml"/><Relationship Id="rId420" Type="http://schemas.openxmlformats.org/officeDocument/2006/relationships/customXml" Target="../ink/ink2225.xml"/><Relationship Id="rId2" Type="http://schemas.openxmlformats.org/officeDocument/2006/relationships/customXml" Target="../ink/ink2031.xml"/><Relationship Id="rId29" Type="http://schemas.openxmlformats.org/officeDocument/2006/relationships/image" Target="../media/image3621.png"/><Relationship Id="rId255" Type="http://schemas.openxmlformats.org/officeDocument/2006/relationships/image" Target="../media/image4741.png"/><Relationship Id="rId276" Type="http://schemas.openxmlformats.org/officeDocument/2006/relationships/customXml" Target="../ink/ink2152.xml"/><Relationship Id="rId297" Type="http://schemas.openxmlformats.org/officeDocument/2006/relationships/customXml" Target="../ink/ink2163.xml"/><Relationship Id="rId441" Type="http://schemas.openxmlformats.org/officeDocument/2006/relationships/image" Target="../media/image2541.png"/><Relationship Id="rId462" Type="http://schemas.openxmlformats.org/officeDocument/2006/relationships/customXml" Target="../ink/ink2246.xml"/><Relationship Id="rId40" Type="http://schemas.openxmlformats.org/officeDocument/2006/relationships/customXml" Target="../ink/ink2050.xml"/><Relationship Id="rId115" Type="http://schemas.openxmlformats.org/officeDocument/2006/relationships/image" Target="../media/image4051.png"/><Relationship Id="rId136" Type="http://schemas.openxmlformats.org/officeDocument/2006/relationships/customXml" Target="../ink/ink2082.xml"/><Relationship Id="rId157" Type="http://schemas.openxmlformats.org/officeDocument/2006/relationships/image" Target="../media/image4261.png"/><Relationship Id="rId178" Type="http://schemas.openxmlformats.org/officeDocument/2006/relationships/customXml" Target="../ink/ink2103.xml"/><Relationship Id="rId301" Type="http://schemas.openxmlformats.org/officeDocument/2006/relationships/customXml" Target="../ink/ink2165.xml"/><Relationship Id="rId322" Type="http://schemas.openxmlformats.org/officeDocument/2006/relationships/image" Target="../media/image19411.png"/><Relationship Id="rId343" Type="http://schemas.openxmlformats.org/officeDocument/2006/relationships/image" Target="../media/image20411.png"/><Relationship Id="rId364" Type="http://schemas.openxmlformats.org/officeDocument/2006/relationships/customXml" Target="../ink/ink2197.xml"/><Relationship Id="rId61" Type="http://schemas.openxmlformats.org/officeDocument/2006/relationships/image" Target="../media/image3781.png"/><Relationship Id="rId199" Type="http://schemas.openxmlformats.org/officeDocument/2006/relationships/image" Target="../media/image4471.png"/><Relationship Id="rId203" Type="http://schemas.openxmlformats.org/officeDocument/2006/relationships/image" Target="../media/image4491.png"/><Relationship Id="rId385" Type="http://schemas.openxmlformats.org/officeDocument/2006/relationships/image" Target="../media/image22611.png"/><Relationship Id="rId19" Type="http://schemas.openxmlformats.org/officeDocument/2006/relationships/image" Target="../media/image3571.png"/><Relationship Id="rId224" Type="http://schemas.openxmlformats.org/officeDocument/2006/relationships/customXml" Target="../ink/ink2126.xml"/><Relationship Id="rId245" Type="http://schemas.openxmlformats.org/officeDocument/2006/relationships/image" Target="../media/image4691.png"/><Relationship Id="rId266" Type="http://schemas.openxmlformats.org/officeDocument/2006/relationships/customXml" Target="../ink/ink2147.xml"/><Relationship Id="rId287" Type="http://schemas.openxmlformats.org/officeDocument/2006/relationships/image" Target="../media/image4901.png"/><Relationship Id="rId410" Type="http://schemas.openxmlformats.org/officeDocument/2006/relationships/customXml" Target="../ink/ink2220.xml"/><Relationship Id="rId431" Type="http://schemas.openxmlformats.org/officeDocument/2006/relationships/image" Target="../media/image2491.png"/><Relationship Id="rId452" Type="http://schemas.openxmlformats.org/officeDocument/2006/relationships/customXml" Target="../ink/ink2241.xml"/><Relationship Id="rId473" Type="http://schemas.openxmlformats.org/officeDocument/2006/relationships/image" Target="../media/image2701.png"/><Relationship Id="rId30" Type="http://schemas.openxmlformats.org/officeDocument/2006/relationships/customXml" Target="../ink/ink2045.xml"/><Relationship Id="rId105" Type="http://schemas.openxmlformats.org/officeDocument/2006/relationships/image" Target="../media/image4001.png"/><Relationship Id="rId126" Type="http://schemas.openxmlformats.org/officeDocument/2006/relationships/customXml" Target="../ink/ink2077.xml"/><Relationship Id="rId147" Type="http://schemas.openxmlformats.org/officeDocument/2006/relationships/image" Target="../media/image4213.png"/><Relationship Id="rId168" Type="http://schemas.openxmlformats.org/officeDocument/2006/relationships/customXml" Target="../ink/ink2098.xml"/><Relationship Id="rId312" Type="http://schemas.openxmlformats.org/officeDocument/2006/relationships/image" Target="../media/image18911.png"/><Relationship Id="rId333" Type="http://schemas.openxmlformats.org/officeDocument/2006/relationships/image" Target="../media/image19911.png"/><Relationship Id="rId354" Type="http://schemas.openxmlformats.org/officeDocument/2006/relationships/customXml" Target="../ink/ink2192.xml"/><Relationship Id="rId51" Type="http://schemas.openxmlformats.org/officeDocument/2006/relationships/image" Target="../media/image3731.png"/><Relationship Id="rId189" Type="http://schemas.openxmlformats.org/officeDocument/2006/relationships/image" Target="../media/image4421.png"/><Relationship Id="rId375" Type="http://schemas.openxmlformats.org/officeDocument/2006/relationships/image" Target="../media/image22111.png"/><Relationship Id="rId396" Type="http://schemas.openxmlformats.org/officeDocument/2006/relationships/customXml" Target="../ink/ink2213.xml"/><Relationship Id="rId3" Type="http://schemas.openxmlformats.org/officeDocument/2006/relationships/image" Target="../media/image3491.png"/><Relationship Id="rId214" Type="http://schemas.openxmlformats.org/officeDocument/2006/relationships/customXml" Target="../ink/ink2121.xml"/><Relationship Id="rId235" Type="http://schemas.openxmlformats.org/officeDocument/2006/relationships/image" Target="../media/image4641.png"/><Relationship Id="rId256" Type="http://schemas.openxmlformats.org/officeDocument/2006/relationships/customXml" Target="../ink/ink2142.xml"/><Relationship Id="rId277" Type="http://schemas.openxmlformats.org/officeDocument/2006/relationships/image" Target="../media/image4851.png"/><Relationship Id="rId298" Type="http://schemas.openxmlformats.org/officeDocument/2006/relationships/image" Target="../media/image4951.png"/><Relationship Id="rId400" Type="http://schemas.openxmlformats.org/officeDocument/2006/relationships/customXml" Target="../ink/ink2215.xml"/><Relationship Id="rId421" Type="http://schemas.openxmlformats.org/officeDocument/2006/relationships/image" Target="../media/image2441.png"/><Relationship Id="rId442" Type="http://schemas.openxmlformats.org/officeDocument/2006/relationships/customXml" Target="../ink/ink2236.xml"/><Relationship Id="rId463" Type="http://schemas.openxmlformats.org/officeDocument/2006/relationships/image" Target="../media/image2651.png"/><Relationship Id="rId116" Type="http://schemas.openxmlformats.org/officeDocument/2006/relationships/customXml" Target="../ink/ink2072.xml"/><Relationship Id="rId137" Type="http://schemas.openxmlformats.org/officeDocument/2006/relationships/image" Target="../media/image4161.png"/><Relationship Id="rId158" Type="http://schemas.openxmlformats.org/officeDocument/2006/relationships/customXml" Target="../ink/ink2093.xml"/><Relationship Id="rId302" Type="http://schemas.openxmlformats.org/officeDocument/2006/relationships/image" Target="../media/image4971.png"/><Relationship Id="rId323" Type="http://schemas.openxmlformats.org/officeDocument/2006/relationships/customXml" Target="../ink/ink2176.xml"/><Relationship Id="rId344" Type="http://schemas.openxmlformats.org/officeDocument/2006/relationships/customXml" Target="../ink/ink2187.xml"/><Relationship Id="rId20" Type="http://schemas.openxmlformats.org/officeDocument/2006/relationships/customXml" Target="../ink/ink2040.xml"/><Relationship Id="rId41" Type="http://schemas.openxmlformats.org/officeDocument/2006/relationships/image" Target="../media/image3681.png"/><Relationship Id="rId62" Type="http://schemas.openxmlformats.org/officeDocument/2006/relationships/customXml" Target="../ink/ink2061.xml"/><Relationship Id="rId179" Type="http://schemas.openxmlformats.org/officeDocument/2006/relationships/image" Target="../media/image4371.png"/><Relationship Id="rId365" Type="http://schemas.openxmlformats.org/officeDocument/2006/relationships/image" Target="../media/image21511.png"/><Relationship Id="rId386" Type="http://schemas.openxmlformats.org/officeDocument/2006/relationships/customXml" Target="../ink/ink2208.xml"/><Relationship Id="rId190" Type="http://schemas.openxmlformats.org/officeDocument/2006/relationships/customXml" Target="../ink/ink2109.xml"/><Relationship Id="rId204" Type="http://schemas.openxmlformats.org/officeDocument/2006/relationships/customXml" Target="../ink/ink2116.xml"/><Relationship Id="rId225" Type="http://schemas.openxmlformats.org/officeDocument/2006/relationships/image" Target="../media/image4591.png"/><Relationship Id="rId246" Type="http://schemas.openxmlformats.org/officeDocument/2006/relationships/customXml" Target="../ink/ink2137.xml"/><Relationship Id="rId267" Type="http://schemas.openxmlformats.org/officeDocument/2006/relationships/image" Target="../media/image4801.png"/><Relationship Id="rId288" Type="http://schemas.openxmlformats.org/officeDocument/2006/relationships/customXml" Target="../ink/ink2158.xml"/><Relationship Id="rId411" Type="http://schemas.openxmlformats.org/officeDocument/2006/relationships/image" Target="../media/image2391.png"/><Relationship Id="rId432" Type="http://schemas.openxmlformats.org/officeDocument/2006/relationships/customXml" Target="../ink/ink2231.xml"/><Relationship Id="rId453" Type="http://schemas.openxmlformats.org/officeDocument/2006/relationships/image" Target="../media/image2601.png"/><Relationship Id="rId474" Type="http://schemas.openxmlformats.org/officeDocument/2006/relationships/customXml" Target="../ink/ink2252.xml"/><Relationship Id="rId106" Type="http://schemas.openxmlformats.org/officeDocument/2006/relationships/customXml" Target="../ink/ink2067.xml"/><Relationship Id="rId127" Type="http://schemas.openxmlformats.org/officeDocument/2006/relationships/image" Target="../media/image4113.png"/><Relationship Id="rId313" Type="http://schemas.openxmlformats.org/officeDocument/2006/relationships/customXml" Target="../ink/ink2171.xml"/><Relationship Id="rId10" Type="http://schemas.openxmlformats.org/officeDocument/2006/relationships/customXml" Target="../ink/ink2035.xml"/><Relationship Id="rId31" Type="http://schemas.openxmlformats.org/officeDocument/2006/relationships/image" Target="../media/image3631.png"/><Relationship Id="rId52" Type="http://schemas.openxmlformats.org/officeDocument/2006/relationships/customXml" Target="../ink/ink2056.xml"/><Relationship Id="rId148" Type="http://schemas.openxmlformats.org/officeDocument/2006/relationships/customXml" Target="../ink/ink2088.xml"/><Relationship Id="rId169" Type="http://schemas.openxmlformats.org/officeDocument/2006/relationships/image" Target="../media/image4321.png"/><Relationship Id="rId334" Type="http://schemas.openxmlformats.org/officeDocument/2006/relationships/customXml" Target="../ink/ink2182.xml"/><Relationship Id="rId355" Type="http://schemas.openxmlformats.org/officeDocument/2006/relationships/image" Target="../media/image21011.png"/><Relationship Id="rId376" Type="http://schemas.openxmlformats.org/officeDocument/2006/relationships/customXml" Target="../ink/ink2203.xml"/><Relationship Id="rId397" Type="http://schemas.openxmlformats.org/officeDocument/2006/relationships/image" Target="../media/image2321.png"/><Relationship Id="rId4" Type="http://schemas.openxmlformats.org/officeDocument/2006/relationships/customXml" Target="../ink/ink2032.xml"/><Relationship Id="rId180" Type="http://schemas.openxmlformats.org/officeDocument/2006/relationships/customXml" Target="../ink/ink2104.xml"/><Relationship Id="rId215" Type="http://schemas.openxmlformats.org/officeDocument/2006/relationships/image" Target="../media/image4551.png"/><Relationship Id="rId236" Type="http://schemas.openxmlformats.org/officeDocument/2006/relationships/customXml" Target="../ink/ink2132.xml"/><Relationship Id="rId257" Type="http://schemas.openxmlformats.org/officeDocument/2006/relationships/image" Target="../media/image4751.png"/><Relationship Id="rId278" Type="http://schemas.openxmlformats.org/officeDocument/2006/relationships/customXml" Target="../ink/ink2153.xml"/><Relationship Id="rId401" Type="http://schemas.openxmlformats.org/officeDocument/2006/relationships/image" Target="../media/image2341.png"/><Relationship Id="rId422" Type="http://schemas.openxmlformats.org/officeDocument/2006/relationships/customXml" Target="../ink/ink2226.xml"/><Relationship Id="rId443" Type="http://schemas.openxmlformats.org/officeDocument/2006/relationships/image" Target="../media/image2551.png"/><Relationship Id="rId464" Type="http://schemas.openxmlformats.org/officeDocument/2006/relationships/customXml" Target="../ink/ink2247.xml"/><Relationship Id="rId303" Type="http://schemas.openxmlformats.org/officeDocument/2006/relationships/customXml" Target="../ink/ink2166.xml"/><Relationship Id="rId42" Type="http://schemas.openxmlformats.org/officeDocument/2006/relationships/customXml" Target="../ink/ink2051.xml"/><Relationship Id="rId138" Type="http://schemas.openxmlformats.org/officeDocument/2006/relationships/customXml" Target="../ink/ink2083.xml"/><Relationship Id="rId345" Type="http://schemas.openxmlformats.org/officeDocument/2006/relationships/image" Target="../media/image20511.png"/><Relationship Id="rId387" Type="http://schemas.openxmlformats.org/officeDocument/2006/relationships/image" Target="../media/image22711.png"/><Relationship Id="rId191" Type="http://schemas.openxmlformats.org/officeDocument/2006/relationships/image" Target="../media/image4431.png"/><Relationship Id="rId205" Type="http://schemas.openxmlformats.org/officeDocument/2006/relationships/image" Target="../media/image4501.png"/><Relationship Id="rId247" Type="http://schemas.openxmlformats.org/officeDocument/2006/relationships/image" Target="../media/image4701.png"/><Relationship Id="rId412" Type="http://schemas.openxmlformats.org/officeDocument/2006/relationships/customXml" Target="../ink/ink2221.xml"/><Relationship Id="rId107" Type="http://schemas.openxmlformats.org/officeDocument/2006/relationships/image" Target="../media/image4012.png"/><Relationship Id="rId289" Type="http://schemas.openxmlformats.org/officeDocument/2006/relationships/image" Target="../media/image4913.png"/><Relationship Id="rId454" Type="http://schemas.openxmlformats.org/officeDocument/2006/relationships/customXml" Target="../ink/ink2242.xml"/><Relationship Id="rId11" Type="http://schemas.openxmlformats.org/officeDocument/2006/relationships/image" Target="../media/image3531.png"/><Relationship Id="rId53" Type="http://schemas.openxmlformats.org/officeDocument/2006/relationships/image" Target="../media/image3741.png"/><Relationship Id="rId149" Type="http://schemas.openxmlformats.org/officeDocument/2006/relationships/image" Target="../media/image4221.png"/><Relationship Id="rId314" Type="http://schemas.openxmlformats.org/officeDocument/2006/relationships/image" Target="../media/image19011.png"/><Relationship Id="rId356" Type="http://schemas.openxmlformats.org/officeDocument/2006/relationships/customXml" Target="../ink/ink2193.xml"/><Relationship Id="rId398" Type="http://schemas.openxmlformats.org/officeDocument/2006/relationships/customXml" Target="../ink/ink2214.xml"/><Relationship Id="rId95" Type="http://schemas.openxmlformats.org/officeDocument/2006/relationships/image" Target="../media/image3951.png"/><Relationship Id="rId160" Type="http://schemas.openxmlformats.org/officeDocument/2006/relationships/customXml" Target="../ink/ink2094.xml"/><Relationship Id="rId216" Type="http://schemas.openxmlformats.org/officeDocument/2006/relationships/customXml" Target="../ink/ink2122.xml"/><Relationship Id="rId423" Type="http://schemas.openxmlformats.org/officeDocument/2006/relationships/image" Target="../media/image2451.png"/><Relationship Id="rId258" Type="http://schemas.openxmlformats.org/officeDocument/2006/relationships/customXml" Target="../ink/ink2143.xml"/><Relationship Id="rId465" Type="http://schemas.openxmlformats.org/officeDocument/2006/relationships/image" Target="../media/image2661.png"/><Relationship Id="rId22" Type="http://schemas.openxmlformats.org/officeDocument/2006/relationships/customXml" Target="../ink/ink2041.xml"/><Relationship Id="rId118" Type="http://schemas.openxmlformats.org/officeDocument/2006/relationships/customXml" Target="../ink/ink2073.xml"/><Relationship Id="rId325" Type="http://schemas.openxmlformats.org/officeDocument/2006/relationships/customXml" Target="../ink/ink2177.xml"/><Relationship Id="rId367" Type="http://schemas.openxmlformats.org/officeDocument/2006/relationships/image" Target="../media/image21711.png"/><Relationship Id="rId171" Type="http://schemas.openxmlformats.org/officeDocument/2006/relationships/image" Target="../media/image4331.png"/><Relationship Id="rId227" Type="http://schemas.openxmlformats.org/officeDocument/2006/relationships/image" Target="../media/image4601.png"/><Relationship Id="rId269" Type="http://schemas.openxmlformats.org/officeDocument/2006/relationships/image" Target="../media/image4813.png"/><Relationship Id="rId434" Type="http://schemas.openxmlformats.org/officeDocument/2006/relationships/customXml" Target="../ink/ink2232.xml"/><Relationship Id="rId476" Type="http://schemas.openxmlformats.org/officeDocument/2006/relationships/customXml" Target="../ink/ink2253.xml"/><Relationship Id="rId33" Type="http://schemas.openxmlformats.org/officeDocument/2006/relationships/image" Target="../media/image3641.png"/><Relationship Id="rId129" Type="http://schemas.openxmlformats.org/officeDocument/2006/relationships/image" Target="../media/image4121.png"/><Relationship Id="rId280" Type="http://schemas.openxmlformats.org/officeDocument/2006/relationships/customXml" Target="../ink/ink2154.xml"/><Relationship Id="rId336" Type="http://schemas.openxmlformats.org/officeDocument/2006/relationships/customXml" Target="../ink/ink2183.xml"/><Relationship Id="rId140" Type="http://schemas.openxmlformats.org/officeDocument/2006/relationships/customXml" Target="../ink/ink2084.xml"/><Relationship Id="rId182" Type="http://schemas.openxmlformats.org/officeDocument/2006/relationships/customXml" Target="../ink/ink2105.xml"/><Relationship Id="rId378" Type="http://schemas.openxmlformats.org/officeDocument/2006/relationships/customXml" Target="../ink/ink2204.xml"/><Relationship Id="rId403" Type="http://schemas.openxmlformats.org/officeDocument/2006/relationships/image" Target="../media/image2351.png"/><Relationship Id="rId6" Type="http://schemas.openxmlformats.org/officeDocument/2006/relationships/customXml" Target="../ink/ink2033.xml"/><Relationship Id="rId238" Type="http://schemas.openxmlformats.org/officeDocument/2006/relationships/customXml" Target="../ink/ink2133.xml"/><Relationship Id="rId445" Type="http://schemas.openxmlformats.org/officeDocument/2006/relationships/image" Target="../media/image2561.png"/><Relationship Id="rId291" Type="http://schemas.openxmlformats.org/officeDocument/2006/relationships/customXml" Target="../ink/ink2160.xml"/><Relationship Id="rId305" Type="http://schemas.openxmlformats.org/officeDocument/2006/relationships/customXml" Target="../ink/ink2167.xml"/><Relationship Id="rId347" Type="http://schemas.openxmlformats.org/officeDocument/2006/relationships/image" Target="../media/image20611.png"/><Relationship Id="rId44" Type="http://schemas.openxmlformats.org/officeDocument/2006/relationships/customXml" Target="../ink/ink2052.xml"/><Relationship Id="rId151" Type="http://schemas.openxmlformats.org/officeDocument/2006/relationships/image" Target="../media/image4231.png"/><Relationship Id="rId389" Type="http://schemas.openxmlformats.org/officeDocument/2006/relationships/image" Target="../media/image22811.png"/><Relationship Id="rId193" Type="http://schemas.openxmlformats.org/officeDocument/2006/relationships/image" Target="../media/image4441.png"/><Relationship Id="rId207" Type="http://schemas.openxmlformats.org/officeDocument/2006/relationships/image" Target="../media/image4513.png"/><Relationship Id="rId249" Type="http://schemas.openxmlformats.org/officeDocument/2006/relationships/image" Target="../media/image4713.png"/><Relationship Id="rId414" Type="http://schemas.openxmlformats.org/officeDocument/2006/relationships/customXml" Target="../ink/ink2222.xml"/><Relationship Id="rId456" Type="http://schemas.openxmlformats.org/officeDocument/2006/relationships/customXml" Target="../ink/ink2243.xml"/><Relationship Id="rId13" Type="http://schemas.openxmlformats.org/officeDocument/2006/relationships/image" Target="../media/image3541.png"/><Relationship Id="rId109" Type="http://schemas.openxmlformats.org/officeDocument/2006/relationships/image" Target="../media/image4021.png"/><Relationship Id="rId260" Type="http://schemas.openxmlformats.org/officeDocument/2006/relationships/customXml" Target="../ink/ink2144.xml"/><Relationship Id="rId316" Type="http://schemas.openxmlformats.org/officeDocument/2006/relationships/image" Target="../media/image19111.png"/><Relationship Id="rId55" Type="http://schemas.openxmlformats.org/officeDocument/2006/relationships/image" Target="../media/image3751.png"/><Relationship Id="rId97" Type="http://schemas.openxmlformats.org/officeDocument/2006/relationships/image" Target="../media/image3961.png"/><Relationship Id="rId120" Type="http://schemas.openxmlformats.org/officeDocument/2006/relationships/customXml" Target="../ink/ink2074.xml"/><Relationship Id="rId358" Type="http://schemas.openxmlformats.org/officeDocument/2006/relationships/customXml" Target="../ink/ink2194.xml"/><Relationship Id="rId162" Type="http://schemas.openxmlformats.org/officeDocument/2006/relationships/customXml" Target="../ink/ink2095.xml"/><Relationship Id="rId218" Type="http://schemas.openxmlformats.org/officeDocument/2006/relationships/customXml" Target="../ink/ink2123.xml"/><Relationship Id="rId425" Type="http://schemas.openxmlformats.org/officeDocument/2006/relationships/image" Target="../media/image2461.png"/><Relationship Id="rId467" Type="http://schemas.openxmlformats.org/officeDocument/2006/relationships/image" Target="../media/image2671.png"/><Relationship Id="rId271" Type="http://schemas.openxmlformats.org/officeDocument/2006/relationships/image" Target="../media/image4821.png"/><Relationship Id="rId24" Type="http://schemas.openxmlformats.org/officeDocument/2006/relationships/customXml" Target="../ink/ink2042.xml"/><Relationship Id="rId131" Type="http://schemas.openxmlformats.org/officeDocument/2006/relationships/image" Target="../media/image4131.png"/><Relationship Id="rId327" Type="http://schemas.openxmlformats.org/officeDocument/2006/relationships/image" Target="../media/image19611.png"/><Relationship Id="rId369" Type="http://schemas.openxmlformats.org/officeDocument/2006/relationships/image" Target="../media/image21811.png"/><Relationship Id="rId173" Type="http://schemas.openxmlformats.org/officeDocument/2006/relationships/image" Target="../media/image4341.png"/><Relationship Id="rId229" Type="http://schemas.openxmlformats.org/officeDocument/2006/relationships/image" Target="../media/image4613.png"/><Relationship Id="rId380" Type="http://schemas.openxmlformats.org/officeDocument/2006/relationships/customXml" Target="../ink/ink2205.xml"/><Relationship Id="rId436" Type="http://schemas.openxmlformats.org/officeDocument/2006/relationships/customXml" Target="../ink/ink2233.xml"/><Relationship Id="rId240" Type="http://schemas.openxmlformats.org/officeDocument/2006/relationships/customXml" Target="../ink/ink2134.xml"/><Relationship Id="rId35" Type="http://schemas.openxmlformats.org/officeDocument/2006/relationships/image" Target="../media/image3651.png"/><Relationship Id="rId100" Type="http://schemas.openxmlformats.org/officeDocument/2006/relationships/customXml" Target="../ink/ink2064.xml"/><Relationship Id="rId282" Type="http://schemas.openxmlformats.org/officeDocument/2006/relationships/customXml" Target="../ink/ink2155.xml"/><Relationship Id="rId338" Type="http://schemas.openxmlformats.org/officeDocument/2006/relationships/customXml" Target="../ink/ink2184.xml"/><Relationship Id="rId8" Type="http://schemas.openxmlformats.org/officeDocument/2006/relationships/customXml" Target="../ink/ink2034.xml"/><Relationship Id="rId142" Type="http://schemas.openxmlformats.org/officeDocument/2006/relationships/customXml" Target="../ink/ink2085.xml"/><Relationship Id="rId184" Type="http://schemas.openxmlformats.org/officeDocument/2006/relationships/customXml" Target="../ink/ink2106.xml"/><Relationship Id="rId391" Type="http://schemas.openxmlformats.org/officeDocument/2006/relationships/image" Target="../media/image22911.png"/><Relationship Id="rId405" Type="http://schemas.openxmlformats.org/officeDocument/2006/relationships/image" Target="../media/image2361.png"/><Relationship Id="rId447" Type="http://schemas.openxmlformats.org/officeDocument/2006/relationships/image" Target="../media/image2571.png"/><Relationship Id="rId251" Type="http://schemas.openxmlformats.org/officeDocument/2006/relationships/image" Target="../media/image4721.png"/><Relationship Id="rId46" Type="http://schemas.openxmlformats.org/officeDocument/2006/relationships/customXml" Target="../ink/ink2053.xml"/><Relationship Id="rId293" Type="http://schemas.openxmlformats.org/officeDocument/2006/relationships/customXml" Target="../ink/ink2161.xml"/><Relationship Id="rId307" Type="http://schemas.openxmlformats.org/officeDocument/2006/relationships/customXml" Target="../ink/ink2168.xml"/><Relationship Id="rId349" Type="http://schemas.openxmlformats.org/officeDocument/2006/relationships/image" Target="../media/image20711.png"/><Relationship Id="rId111" Type="http://schemas.openxmlformats.org/officeDocument/2006/relationships/image" Target="../media/image4031.png"/><Relationship Id="rId153" Type="http://schemas.openxmlformats.org/officeDocument/2006/relationships/image" Target="../media/image4241.png"/><Relationship Id="rId195" Type="http://schemas.openxmlformats.org/officeDocument/2006/relationships/image" Target="../media/image4451.png"/><Relationship Id="rId209" Type="http://schemas.openxmlformats.org/officeDocument/2006/relationships/image" Target="../media/image4521.png"/><Relationship Id="rId360" Type="http://schemas.openxmlformats.org/officeDocument/2006/relationships/customXml" Target="../ink/ink2195.xml"/><Relationship Id="rId416" Type="http://schemas.openxmlformats.org/officeDocument/2006/relationships/customXml" Target="../ink/ink2223.xml"/><Relationship Id="rId220" Type="http://schemas.openxmlformats.org/officeDocument/2006/relationships/customXml" Target="../ink/ink2124.xml"/><Relationship Id="rId458" Type="http://schemas.openxmlformats.org/officeDocument/2006/relationships/customXml" Target="../ink/ink2244.xml"/><Relationship Id="rId15" Type="http://schemas.openxmlformats.org/officeDocument/2006/relationships/image" Target="../media/image3551.png"/><Relationship Id="rId57" Type="http://schemas.openxmlformats.org/officeDocument/2006/relationships/image" Target="../media/image3761.png"/><Relationship Id="rId262" Type="http://schemas.openxmlformats.org/officeDocument/2006/relationships/customXml" Target="../ink/ink2145.xml"/><Relationship Id="rId318" Type="http://schemas.openxmlformats.org/officeDocument/2006/relationships/image" Target="../media/image19211.png"/><Relationship Id="rId99" Type="http://schemas.openxmlformats.org/officeDocument/2006/relationships/image" Target="../media/image3971.png"/><Relationship Id="rId122" Type="http://schemas.openxmlformats.org/officeDocument/2006/relationships/customXml" Target="../ink/ink2075.xml"/><Relationship Id="rId164" Type="http://schemas.openxmlformats.org/officeDocument/2006/relationships/customXml" Target="../ink/ink2096.xml"/><Relationship Id="rId371" Type="http://schemas.openxmlformats.org/officeDocument/2006/relationships/image" Target="../media/image21911.png"/><Relationship Id="rId427" Type="http://schemas.openxmlformats.org/officeDocument/2006/relationships/image" Target="../media/image2471.png"/><Relationship Id="rId469" Type="http://schemas.openxmlformats.org/officeDocument/2006/relationships/image" Target="../media/image2681.png"/><Relationship Id="rId26" Type="http://schemas.openxmlformats.org/officeDocument/2006/relationships/customXml" Target="../ink/ink2043.xml"/><Relationship Id="rId231" Type="http://schemas.openxmlformats.org/officeDocument/2006/relationships/image" Target="../media/image4621.png"/><Relationship Id="rId273" Type="http://schemas.openxmlformats.org/officeDocument/2006/relationships/image" Target="../media/image4831.png"/><Relationship Id="rId329" Type="http://schemas.openxmlformats.org/officeDocument/2006/relationships/image" Target="../media/image19711.png"/><Relationship Id="rId133" Type="http://schemas.openxmlformats.org/officeDocument/2006/relationships/image" Target="../media/image4141.png"/><Relationship Id="rId175" Type="http://schemas.openxmlformats.org/officeDocument/2006/relationships/image" Target="../media/image4351.png"/><Relationship Id="rId340" Type="http://schemas.openxmlformats.org/officeDocument/2006/relationships/customXml" Target="../ink/ink2185.xml"/><Relationship Id="rId200" Type="http://schemas.openxmlformats.org/officeDocument/2006/relationships/customXml" Target="../ink/ink2114.xml"/><Relationship Id="rId382" Type="http://schemas.openxmlformats.org/officeDocument/2006/relationships/customXml" Target="../ink/ink2206.xml"/><Relationship Id="rId438" Type="http://schemas.openxmlformats.org/officeDocument/2006/relationships/customXml" Target="../ink/ink2234.xml"/><Relationship Id="rId242" Type="http://schemas.openxmlformats.org/officeDocument/2006/relationships/customXml" Target="../ink/ink2135.xml"/><Relationship Id="rId284" Type="http://schemas.openxmlformats.org/officeDocument/2006/relationships/customXml" Target="../ink/ink2156.xml"/><Relationship Id="rId37" Type="http://schemas.openxmlformats.org/officeDocument/2006/relationships/image" Target="../media/image3661.png"/><Relationship Id="rId102" Type="http://schemas.openxmlformats.org/officeDocument/2006/relationships/customXml" Target="../ink/ink2065.xml"/><Relationship Id="rId144" Type="http://schemas.openxmlformats.org/officeDocument/2006/relationships/customXml" Target="../ink/ink2086.xml"/><Relationship Id="rId186" Type="http://schemas.openxmlformats.org/officeDocument/2006/relationships/customXml" Target="../ink/ink2107.xml"/><Relationship Id="rId351" Type="http://schemas.openxmlformats.org/officeDocument/2006/relationships/image" Target="../media/image20811.png"/><Relationship Id="rId393" Type="http://schemas.openxmlformats.org/officeDocument/2006/relationships/image" Target="../media/image23011.png"/><Relationship Id="rId407" Type="http://schemas.openxmlformats.org/officeDocument/2006/relationships/image" Target="../media/image2371.png"/><Relationship Id="rId449" Type="http://schemas.openxmlformats.org/officeDocument/2006/relationships/image" Target="../media/image2581.png"/><Relationship Id="rId211" Type="http://schemas.openxmlformats.org/officeDocument/2006/relationships/image" Target="../media/image4531.png"/><Relationship Id="rId253" Type="http://schemas.openxmlformats.org/officeDocument/2006/relationships/image" Target="../media/image4731.png"/><Relationship Id="rId295" Type="http://schemas.openxmlformats.org/officeDocument/2006/relationships/customXml" Target="../ink/ink2162.xml"/><Relationship Id="rId309" Type="http://schemas.openxmlformats.org/officeDocument/2006/relationships/customXml" Target="../ink/ink2169.xml"/><Relationship Id="rId460" Type="http://schemas.openxmlformats.org/officeDocument/2006/relationships/customXml" Target="../ink/ink2245.xml"/><Relationship Id="rId48" Type="http://schemas.openxmlformats.org/officeDocument/2006/relationships/customXml" Target="../ink/ink2054.xml"/><Relationship Id="rId113" Type="http://schemas.openxmlformats.org/officeDocument/2006/relationships/image" Target="../media/image4041.png"/><Relationship Id="rId320" Type="http://schemas.openxmlformats.org/officeDocument/2006/relationships/image" Target="../media/image19311.png"/><Relationship Id="rId155" Type="http://schemas.openxmlformats.org/officeDocument/2006/relationships/image" Target="../media/image4251.png"/><Relationship Id="rId197" Type="http://schemas.openxmlformats.org/officeDocument/2006/relationships/image" Target="../media/image4461.png"/><Relationship Id="rId362" Type="http://schemas.openxmlformats.org/officeDocument/2006/relationships/customXml" Target="../ink/ink2196.xml"/><Relationship Id="rId418" Type="http://schemas.openxmlformats.org/officeDocument/2006/relationships/customXml" Target="../ink/ink2224.xml"/><Relationship Id="rId222" Type="http://schemas.openxmlformats.org/officeDocument/2006/relationships/customXml" Target="../ink/ink2125.xml"/><Relationship Id="rId264" Type="http://schemas.openxmlformats.org/officeDocument/2006/relationships/customXml" Target="../ink/ink2146.xml"/><Relationship Id="rId471" Type="http://schemas.openxmlformats.org/officeDocument/2006/relationships/image" Target="../media/image2691.png"/><Relationship Id="rId17" Type="http://schemas.openxmlformats.org/officeDocument/2006/relationships/image" Target="../media/image3561.png"/><Relationship Id="rId59" Type="http://schemas.openxmlformats.org/officeDocument/2006/relationships/image" Target="../media/image3771.png"/><Relationship Id="rId124" Type="http://schemas.openxmlformats.org/officeDocument/2006/relationships/customXml" Target="../ink/ink2076.xml"/><Relationship Id="rId166" Type="http://schemas.openxmlformats.org/officeDocument/2006/relationships/customXml" Target="../ink/ink2097.xml"/><Relationship Id="rId331" Type="http://schemas.openxmlformats.org/officeDocument/2006/relationships/image" Target="../media/image19811.png"/><Relationship Id="rId373" Type="http://schemas.openxmlformats.org/officeDocument/2006/relationships/image" Target="../media/image22011.png"/><Relationship Id="rId429" Type="http://schemas.openxmlformats.org/officeDocument/2006/relationships/image" Target="../media/image2481.png"/><Relationship Id="rId1" Type="http://schemas.openxmlformats.org/officeDocument/2006/relationships/slideLayout" Target="../slideLayouts/slideLayout2.xml"/><Relationship Id="rId233" Type="http://schemas.openxmlformats.org/officeDocument/2006/relationships/image" Target="../media/image4631.png"/><Relationship Id="rId440" Type="http://schemas.openxmlformats.org/officeDocument/2006/relationships/customXml" Target="../ink/ink2235.xml"/><Relationship Id="rId28" Type="http://schemas.openxmlformats.org/officeDocument/2006/relationships/customXml" Target="../ink/ink2044.xml"/><Relationship Id="rId275" Type="http://schemas.openxmlformats.org/officeDocument/2006/relationships/image" Target="../media/image4841.png"/><Relationship Id="rId300" Type="http://schemas.openxmlformats.org/officeDocument/2006/relationships/image" Target="../media/image4961.png"/><Relationship Id="rId135" Type="http://schemas.openxmlformats.org/officeDocument/2006/relationships/image" Target="../media/image4151.png"/><Relationship Id="rId177" Type="http://schemas.openxmlformats.org/officeDocument/2006/relationships/image" Target="../media/image4361.png"/><Relationship Id="rId342" Type="http://schemas.openxmlformats.org/officeDocument/2006/relationships/customXml" Target="../ink/ink2186.xml"/><Relationship Id="rId384" Type="http://schemas.openxmlformats.org/officeDocument/2006/relationships/customXml" Target="../ink/ink2207.xml"/></Relationships>
</file>

<file path=ppt/slides/_rels/slide34.xml.rels><?xml version="1.0" encoding="UTF-8" standalone="yes"?>
<Relationships xmlns="http://schemas.openxmlformats.org/package/2006/relationships"><Relationship Id="rId117" Type="http://schemas.openxmlformats.org/officeDocument/2006/relationships/image" Target="../media/image5581.png"/><Relationship Id="rId21" Type="http://schemas.openxmlformats.org/officeDocument/2006/relationships/image" Target="../media/image5102.png"/><Relationship Id="rId324" Type="http://schemas.openxmlformats.org/officeDocument/2006/relationships/customXml" Target="../ink/ink2415.xml"/><Relationship Id="rId531" Type="http://schemas.openxmlformats.org/officeDocument/2006/relationships/customXml" Target="../ink/ink2520.xml"/><Relationship Id="rId170" Type="http://schemas.openxmlformats.org/officeDocument/2006/relationships/customXml" Target="../ink/ink2338.xml"/><Relationship Id="rId268" Type="http://schemas.openxmlformats.org/officeDocument/2006/relationships/customXml" Target="../ink/ink2387.xml"/><Relationship Id="rId475" Type="http://schemas.openxmlformats.org/officeDocument/2006/relationships/image" Target="../media/image6413.png"/><Relationship Id="rId32" Type="http://schemas.openxmlformats.org/officeDocument/2006/relationships/customXml" Target="../ink/ink2269.xml"/><Relationship Id="rId128" Type="http://schemas.openxmlformats.org/officeDocument/2006/relationships/customXml" Target="../ink/ink2317.xml"/><Relationship Id="rId335" Type="http://schemas.openxmlformats.org/officeDocument/2006/relationships/image" Target="../media/image3881.png"/><Relationship Id="rId5" Type="http://schemas.openxmlformats.org/officeDocument/2006/relationships/image" Target="../media/image5021.png"/><Relationship Id="rId181" Type="http://schemas.openxmlformats.org/officeDocument/2006/relationships/image" Target="../media/image2821.png"/><Relationship Id="rId237" Type="http://schemas.openxmlformats.org/officeDocument/2006/relationships/image" Target="../media/image3091.png"/><Relationship Id="rId402" Type="http://schemas.openxmlformats.org/officeDocument/2006/relationships/customXml" Target="../ink/ink2454.xml"/><Relationship Id="rId279" Type="http://schemas.openxmlformats.org/officeDocument/2006/relationships/image" Target="../media/image3301.png"/><Relationship Id="rId444" Type="http://schemas.openxmlformats.org/officeDocument/2006/relationships/customXml" Target="../ink/ink2475.xml"/><Relationship Id="rId486" Type="http://schemas.openxmlformats.org/officeDocument/2006/relationships/customXml" Target="../ink/ink2496.xml"/><Relationship Id="rId43" Type="http://schemas.openxmlformats.org/officeDocument/2006/relationships/image" Target="../media/image5213.png"/><Relationship Id="rId139" Type="http://schemas.openxmlformats.org/officeDocument/2006/relationships/image" Target="../media/image5691.png"/><Relationship Id="rId290" Type="http://schemas.openxmlformats.org/officeDocument/2006/relationships/customXml" Target="../ink/ink2398.xml"/><Relationship Id="rId304" Type="http://schemas.openxmlformats.org/officeDocument/2006/relationships/customXml" Target="../ink/ink2405.xml"/><Relationship Id="rId346" Type="http://schemas.openxmlformats.org/officeDocument/2006/relationships/customXml" Target="../ink/ink2426.xml"/><Relationship Id="rId388" Type="http://schemas.openxmlformats.org/officeDocument/2006/relationships/customXml" Target="../ink/ink2447.xml"/><Relationship Id="rId511" Type="http://schemas.openxmlformats.org/officeDocument/2006/relationships/customXml" Target="../ink/ink2509.xml"/><Relationship Id="rId85" Type="http://schemas.openxmlformats.org/officeDocument/2006/relationships/image" Target="../media/image5421.png"/><Relationship Id="rId150" Type="http://schemas.openxmlformats.org/officeDocument/2006/relationships/customXml" Target="../ink/ink2328.xml"/><Relationship Id="rId192" Type="http://schemas.openxmlformats.org/officeDocument/2006/relationships/customXml" Target="../ink/ink2349.xml"/><Relationship Id="rId206" Type="http://schemas.openxmlformats.org/officeDocument/2006/relationships/customXml" Target="../ink/ink2356.xml"/><Relationship Id="rId413" Type="http://schemas.openxmlformats.org/officeDocument/2006/relationships/image" Target="../media/image6102.png"/><Relationship Id="rId248" Type="http://schemas.openxmlformats.org/officeDocument/2006/relationships/customXml" Target="../ink/ink2377.xml"/><Relationship Id="rId455" Type="http://schemas.openxmlformats.org/officeDocument/2006/relationships/image" Target="../media/image6313.png"/><Relationship Id="rId497" Type="http://schemas.openxmlformats.org/officeDocument/2006/relationships/image" Target="../media/image6521.png"/><Relationship Id="rId12" Type="http://schemas.openxmlformats.org/officeDocument/2006/relationships/customXml" Target="../ink/ink2259.xml"/><Relationship Id="rId108" Type="http://schemas.openxmlformats.org/officeDocument/2006/relationships/customXml" Target="../ink/ink2307.xml"/><Relationship Id="rId315" Type="http://schemas.openxmlformats.org/officeDocument/2006/relationships/image" Target="../media/image3481.png"/><Relationship Id="rId357" Type="http://schemas.openxmlformats.org/officeDocument/2006/relationships/image" Target="../media/image5821.png"/><Relationship Id="rId522" Type="http://schemas.openxmlformats.org/officeDocument/2006/relationships/customXml" Target="../ink/ink2515.xml"/><Relationship Id="rId54" Type="http://schemas.openxmlformats.org/officeDocument/2006/relationships/customXml" Target="../ink/ink2280.xml"/><Relationship Id="rId96" Type="http://schemas.openxmlformats.org/officeDocument/2006/relationships/customXml" Target="../ink/ink2301.xml"/><Relationship Id="rId161" Type="http://schemas.openxmlformats.org/officeDocument/2006/relationships/image" Target="../media/image9012.png"/><Relationship Id="rId217" Type="http://schemas.openxmlformats.org/officeDocument/2006/relationships/image" Target="../media/image2991.png"/><Relationship Id="rId399" Type="http://schemas.openxmlformats.org/officeDocument/2006/relationships/image" Target="../media/image6031.png"/><Relationship Id="rId259" Type="http://schemas.openxmlformats.org/officeDocument/2006/relationships/image" Target="../media/image3201.png"/><Relationship Id="rId424" Type="http://schemas.openxmlformats.org/officeDocument/2006/relationships/customXml" Target="../ink/ink2465.xml"/><Relationship Id="rId466" Type="http://schemas.openxmlformats.org/officeDocument/2006/relationships/customXml" Target="../ink/ink2486.xml"/><Relationship Id="rId23" Type="http://schemas.openxmlformats.org/officeDocument/2006/relationships/image" Target="../media/image5113.png"/><Relationship Id="rId119" Type="http://schemas.openxmlformats.org/officeDocument/2006/relationships/image" Target="../media/image5591.png"/><Relationship Id="rId270" Type="http://schemas.openxmlformats.org/officeDocument/2006/relationships/customXml" Target="../ink/ink2388.xml"/><Relationship Id="rId326" Type="http://schemas.openxmlformats.org/officeDocument/2006/relationships/customXml" Target="../ink/ink2416.xml"/><Relationship Id="rId65" Type="http://schemas.openxmlformats.org/officeDocument/2006/relationships/image" Target="../media/image5321.png"/><Relationship Id="rId130" Type="http://schemas.openxmlformats.org/officeDocument/2006/relationships/customXml" Target="../ink/ink2318.xml"/><Relationship Id="rId368" Type="http://schemas.openxmlformats.org/officeDocument/2006/relationships/customXml" Target="../ink/ink2437.xml"/><Relationship Id="rId172" Type="http://schemas.openxmlformats.org/officeDocument/2006/relationships/customXml" Target="../ink/ink2339.xml"/><Relationship Id="rId228" Type="http://schemas.openxmlformats.org/officeDocument/2006/relationships/customXml" Target="../ink/ink2367.xml"/><Relationship Id="rId435" Type="http://schemas.openxmlformats.org/officeDocument/2006/relationships/image" Target="../media/image6213.png"/><Relationship Id="rId477" Type="http://schemas.openxmlformats.org/officeDocument/2006/relationships/image" Target="../media/image6421.png"/><Relationship Id="rId281" Type="http://schemas.openxmlformats.org/officeDocument/2006/relationships/image" Target="../media/image3312.png"/><Relationship Id="rId337" Type="http://schemas.openxmlformats.org/officeDocument/2006/relationships/image" Target="../media/image3891.png"/><Relationship Id="rId502" Type="http://schemas.openxmlformats.org/officeDocument/2006/relationships/customXml" Target="../ink/ink2504.xml"/><Relationship Id="rId34" Type="http://schemas.openxmlformats.org/officeDocument/2006/relationships/customXml" Target="../ink/ink2270.xml"/><Relationship Id="rId76" Type="http://schemas.openxmlformats.org/officeDocument/2006/relationships/customXml" Target="../ink/ink2291.xml"/><Relationship Id="rId141" Type="http://schemas.openxmlformats.org/officeDocument/2006/relationships/image" Target="../media/image5701.png"/><Relationship Id="rId379" Type="http://schemas.openxmlformats.org/officeDocument/2006/relationships/image" Target="../media/image5931.png"/><Relationship Id="rId7" Type="http://schemas.openxmlformats.org/officeDocument/2006/relationships/image" Target="../media/image5031.png"/><Relationship Id="rId183" Type="http://schemas.openxmlformats.org/officeDocument/2006/relationships/image" Target="../media/image2831.png"/><Relationship Id="rId239" Type="http://schemas.openxmlformats.org/officeDocument/2006/relationships/image" Target="../media/image3101.png"/><Relationship Id="rId390" Type="http://schemas.openxmlformats.org/officeDocument/2006/relationships/customXml" Target="../ink/ink2448.xml"/><Relationship Id="rId404" Type="http://schemas.openxmlformats.org/officeDocument/2006/relationships/customXml" Target="../ink/ink2455.xml"/><Relationship Id="rId446" Type="http://schemas.openxmlformats.org/officeDocument/2006/relationships/customXml" Target="../ink/ink2476.xml"/><Relationship Id="rId250" Type="http://schemas.openxmlformats.org/officeDocument/2006/relationships/customXml" Target="../ink/ink2378.xml"/><Relationship Id="rId292" Type="http://schemas.openxmlformats.org/officeDocument/2006/relationships/customXml" Target="../ink/ink2399.xml"/><Relationship Id="rId306" Type="http://schemas.openxmlformats.org/officeDocument/2006/relationships/customXml" Target="../ink/ink2406.xml"/><Relationship Id="rId488" Type="http://schemas.openxmlformats.org/officeDocument/2006/relationships/customXml" Target="../ink/ink2497.xml"/><Relationship Id="rId45" Type="http://schemas.openxmlformats.org/officeDocument/2006/relationships/image" Target="../media/image5221.png"/><Relationship Id="rId87" Type="http://schemas.openxmlformats.org/officeDocument/2006/relationships/image" Target="../media/image5431.png"/><Relationship Id="rId110" Type="http://schemas.openxmlformats.org/officeDocument/2006/relationships/customXml" Target="../ink/ink2308.xml"/><Relationship Id="rId348" Type="http://schemas.openxmlformats.org/officeDocument/2006/relationships/customXml" Target="../ink/ink2427.xml"/><Relationship Id="rId513" Type="http://schemas.openxmlformats.org/officeDocument/2006/relationships/customXml" Target="../ink/ink2510.xml"/><Relationship Id="rId152" Type="http://schemas.openxmlformats.org/officeDocument/2006/relationships/customXml" Target="../ink/ink2329.xml"/><Relationship Id="rId194" Type="http://schemas.openxmlformats.org/officeDocument/2006/relationships/customXml" Target="../ink/ink2350.xml"/><Relationship Id="rId208" Type="http://schemas.openxmlformats.org/officeDocument/2006/relationships/customXml" Target="../ink/ink2357.xml"/><Relationship Id="rId415" Type="http://schemas.openxmlformats.org/officeDocument/2006/relationships/image" Target="../media/image6113.png"/><Relationship Id="rId457" Type="http://schemas.openxmlformats.org/officeDocument/2006/relationships/image" Target="../media/image6321.png"/><Relationship Id="rId261" Type="http://schemas.openxmlformats.org/officeDocument/2006/relationships/image" Target="../media/image3212.png"/><Relationship Id="rId499" Type="http://schemas.openxmlformats.org/officeDocument/2006/relationships/image" Target="../media/image6531.png"/><Relationship Id="rId14" Type="http://schemas.openxmlformats.org/officeDocument/2006/relationships/customXml" Target="../ink/ink2260.xml"/><Relationship Id="rId56" Type="http://schemas.openxmlformats.org/officeDocument/2006/relationships/customXml" Target="../ink/ink2281.xml"/><Relationship Id="rId317" Type="http://schemas.openxmlformats.org/officeDocument/2006/relationships/image" Target="../media/image3791.png"/><Relationship Id="rId359" Type="http://schemas.openxmlformats.org/officeDocument/2006/relationships/image" Target="../media/image5831.png"/><Relationship Id="rId524" Type="http://schemas.openxmlformats.org/officeDocument/2006/relationships/customXml" Target="../ink/ink2516.xml"/><Relationship Id="rId98" Type="http://schemas.openxmlformats.org/officeDocument/2006/relationships/customXml" Target="../ink/ink2302.xml"/><Relationship Id="rId121" Type="http://schemas.openxmlformats.org/officeDocument/2006/relationships/image" Target="../media/image5601.png"/><Relationship Id="rId163" Type="http://schemas.openxmlformats.org/officeDocument/2006/relationships/image" Target="../media/image2731.png"/><Relationship Id="rId219" Type="http://schemas.openxmlformats.org/officeDocument/2006/relationships/image" Target="../media/image3001.png"/><Relationship Id="rId370" Type="http://schemas.openxmlformats.org/officeDocument/2006/relationships/customXml" Target="../ink/ink2438.xml"/><Relationship Id="rId426" Type="http://schemas.openxmlformats.org/officeDocument/2006/relationships/customXml" Target="../ink/ink2466.xml"/><Relationship Id="rId230" Type="http://schemas.openxmlformats.org/officeDocument/2006/relationships/customXml" Target="../ink/ink2368.xml"/><Relationship Id="rId468" Type="http://schemas.openxmlformats.org/officeDocument/2006/relationships/customXml" Target="../ink/ink2487.xml"/><Relationship Id="rId25" Type="http://schemas.openxmlformats.org/officeDocument/2006/relationships/image" Target="../media/image5121.png"/><Relationship Id="rId67" Type="http://schemas.openxmlformats.org/officeDocument/2006/relationships/image" Target="../media/image5331.png"/><Relationship Id="rId272" Type="http://schemas.openxmlformats.org/officeDocument/2006/relationships/customXml" Target="../ink/ink2389.xml"/><Relationship Id="rId328" Type="http://schemas.openxmlformats.org/officeDocument/2006/relationships/customXml" Target="../ink/ink2417.xml"/><Relationship Id="rId132" Type="http://schemas.openxmlformats.org/officeDocument/2006/relationships/customXml" Target="../ink/ink2319.xml"/><Relationship Id="rId174" Type="http://schemas.openxmlformats.org/officeDocument/2006/relationships/customXml" Target="../ink/ink2340.xml"/><Relationship Id="rId381" Type="http://schemas.openxmlformats.org/officeDocument/2006/relationships/image" Target="../media/image5941.png"/><Relationship Id="rId241" Type="http://schemas.openxmlformats.org/officeDocument/2006/relationships/image" Target="../media/image3112.png"/><Relationship Id="rId437" Type="http://schemas.openxmlformats.org/officeDocument/2006/relationships/image" Target="../media/image6221.png"/><Relationship Id="rId479" Type="http://schemas.openxmlformats.org/officeDocument/2006/relationships/image" Target="../media/image6431.png"/><Relationship Id="rId36" Type="http://schemas.openxmlformats.org/officeDocument/2006/relationships/customXml" Target="../ink/ink2271.xml"/><Relationship Id="rId283" Type="http://schemas.openxmlformats.org/officeDocument/2006/relationships/image" Target="../media/image3321.png"/><Relationship Id="rId339" Type="http://schemas.openxmlformats.org/officeDocument/2006/relationships/image" Target="../media/image3901.png"/><Relationship Id="rId490" Type="http://schemas.openxmlformats.org/officeDocument/2006/relationships/customXml" Target="../ink/ink2498.xml"/><Relationship Id="rId504" Type="http://schemas.openxmlformats.org/officeDocument/2006/relationships/customXml" Target="../ink/ink2505.xml"/><Relationship Id="rId78" Type="http://schemas.openxmlformats.org/officeDocument/2006/relationships/customXml" Target="../ink/ink2292.xml"/><Relationship Id="rId101" Type="http://schemas.openxmlformats.org/officeDocument/2006/relationships/image" Target="../media/image5501.png"/><Relationship Id="rId143" Type="http://schemas.openxmlformats.org/officeDocument/2006/relationships/image" Target="../media/image5713.png"/><Relationship Id="rId185" Type="http://schemas.openxmlformats.org/officeDocument/2006/relationships/image" Target="../media/image2841.png"/><Relationship Id="rId350" Type="http://schemas.openxmlformats.org/officeDocument/2006/relationships/customXml" Target="../ink/ink2428.xml"/><Relationship Id="rId406" Type="http://schemas.openxmlformats.org/officeDocument/2006/relationships/customXml" Target="../ink/ink2456.xml"/><Relationship Id="rId9" Type="http://schemas.openxmlformats.org/officeDocument/2006/relationships/image" Target="../media/image5041.png"/><Relationship Id="rId210" Type="http://schemas.openxmlformats.org/officeDocument/2006/relationships/customXml" Target="../ink/ink2358.xml"/><Relationship Id="rId392" Type="http://schemas.openxmlformats.org/officeDocument/2006/relationships/customXml" Target="../ink/ink2449.xml"/><Relationship Id="rId448" Type="http://schemas.openxmlformats.org/officeDocument/2006/relationships/customXml" Target="../ink/ink2477.xml"/><Relationship Id="rId252" Type="http://schemas.openxmlformats.org/officeDocument/2006/relationships/customXml" Target="../ink/ink2379.xml"/><Relationship Id="rId294" Type="http://schemas.openxmlformats.org/officeDocument/2006/relationships/customXml" Target="../ink/ink2400.xml"/><Relationship Id="rId308" Type="http://schemas.openxmlformats.org/officeDocument/2006/relationships/customXml" Target="../ink/ink2407.xml"/><Relationship Id="rId515" Type="http://schemas.openxmlformats.org/officeDocument/2006/relationships/customXml" Target="../ink/ink2511.xml"/><Relationship Id="rId47" Type="http://schemas.openxmlformats.org/officeDocument/2006/relationships/image" Target="../media/image5231.png"/><Relationship Id="rId89" Type="http://schemas.openxmlformats.org/officeDocument/2006/relationships/image" Target="../media/image5441.png"/><Relationship Id="rId112" Type="http://schemas.openxmlformats.org/officeDocument/2006/relationships/customXml" Target="../ink/ink2309.xml"/><Relationship Id="rId154" Type="http://schemas.openxmlformats.org/officeDocument/2006/relationships/customXml" Target="../ink/ink2330.xml"/><Relationship Id="rId361" Type="http://schemas.openxmlformats.org/officeDocument/2006/relationships/image" Target="../media/image5841.png"/><Relationship Id="rId196" Type="http://schemas.openxmlformats.org/officeDocument/2006/relationships/customXml" Target="../ink/ink2351.xml"/><Relationship Id="rId417" Type="http://schemas.openxmlformats.org/officeDocument/2006/relationships/image" Target="../media/image6121.png"/><Relationship Id="rId459" Type="http://schemas.openxmlformats.org/officeDocument/2006/relationships/image" Target="../media/image6331.png"/><Relationship Id="rId16" Type="http://schemas.openxmlformats.org/officeDocument/2006/relationships/customXml" Target="../ink/ink2261.xml"/><Relationship Id="rId221" Type="http://schemas.openxmlformats.org/officeDocument/2006/relationships/image" Target="../media/image3012.png"/><Relationship Id="rId263" Type="http://schemas.openxmlformats.org/officeDocument/2006/relationships/image" Target="../media/image3221.png"/><Relationship Id="rId319" Type="http://schemas.openxmlformats.org/officeDocument/2006/relationships/image" Target="../media/image3801.png"/><Relationship Id="rId470" Type="http://schemas.openxmlformats.org/officeDocument/2006/relationships/customXml" Target="../ink/ink2488.xml"/><Relationship Id="rId526" Type="http://schemas.openxmlformats.org/officeDocument/2006/relationships/customXml" Target="../ink/ink2517.xml"/><Relationship Id="rId58" Type="http://schemas.openxmlformats.org/officeDocument/2006/relationships/customXml" Target="../ink/ink2282.xml"/><Relationship Id="rId123" Type="http://schemas.openxmlformats.org/officeDocument/2006/relationships/image" Target="../media/image5613.png"/><Relationship Id="rId330" Type="http://schemas.openxmlformats.org/officeDocument/2006/relationships/customXml" Target="../ink/ink2418.xml"/><Relationship Id="rId165" Type="http://schemas.openxmlformats.org/officeDocument/2006/relationships/image" Target="../media/image2741.png"/><Relationship Id="rId372" Type="http://schemas.openxmlformats.org/officeDocument/2006/relationships/customXml" Target="../ink/ink2439.xml"/><Relationship Id="rId428" Type="http://schemas.openxmlformats.org/officeDocument/2006/relationships/customXml" Target="../ink/ink2467.xml"/><Relationship Id="rId232" Type="http://schemas.openxmlformats.org/officeDocument/2006/relationships/customXml" Target="../ink/ink2369.xml"/><Relationship Id="rId274" Type="http://schemas.openxmlformats.org/officeDocument/2006/relationships/customXml" Target="../ink/ink2390.xml"/><Relationship Id="rId481" Type="http://schemas.openxmlformats.org/officeDocument/2006/relationships/image" Target="../media/image6441.png"/><Relationship Id="rId27" Type="http://schemas.openxmlformats.org/officeDocument/2006/relationships/image" Target="../media/image5131.png"/><Relationship Id="rId69" Type="http://schemas.openxmlformats.org/officeDocument/2006/relationships/image" Target="../media/image5341.png"/><Relationship Id="rId134" Type="http://schemas.openxmlformats.org/officeDocument/2006/relationships/customXml" Target="../ink/ink2320.xml"/><Relationship Id="rId80" Type="http://schemas.openxmlformats.org/officeDocument/2006/relationships/customXml" Target="../ink/ink2293.xml"/><Relationship Id="rId176" Type="http://schemas.openxmlformats.org/officeDocument/2006/relationships/customXml" Target="../ink/ink2341.xml"/><Relationship Id="rId341" Type="http://schemas.openxmlformats.org/officeDocument/2006/relationships/image" Target="../media/image3912.png"/><Relationship Id="rId383" Type="http://schemas.openxmlformats.org/officeDocument/2006/relationships/image" Target="../media/image5951.png"/><Relationship Id="rId439" Type="http://schemas.openxmlformats.org/officeDocument/2006/relationships/image" Target="../media/image6231.png"/><Relationship Id="rId201" Type="http://schemas.openxmlformats.org/officeDocument/2006/relationships/image" Target="../media/image2912.png"/><Relationship Id="rId243" Type="http://schemas.openxmlformats.org/officeDocument/2006/relationships/image" Target="../media/image3121.png"/><Relationship Id="rId285" Type="http://schemas.openxmlformats.org/officeDocument/2006/relationships/image" Target="../media/image3331.png"/><Relationship Id="rId450" Type="http://schemas.openxmlformats.org/officeDocument/2006/relationships/customXml" Target="../ink/ink2478.xml"/><Relationship Id="rId506" Type="http://schemas.openxmlformats.org/officeDocument/2006/relationships/customXml" Target="../ink/ink2506.xml"/><Relationship Id="rId38" Type="http://schemas.openxmlformats.org/officeDocument/2006/relationships/customXml" Target="../ink/ink2272.xml"/><Relationship Id="rId103" Type="http://schemas.openxmlformats.org/officeDocument/2006/relationships/image" Target="../media/image5513.png"/><Relationship Id="rId310" Type="http://schemas.openxmlformats.org/officeDocument/2006/relationships/customXml" Target="../ink/ink2408.xml"/><Relationship Id="rId492" Type="http://schemas.openxmlformats.org/officeDocument/2006/relationships/customXml" Target="../ink/ink2499.xml"/><Relationship Id="rId91" Type="http://schemas.openxmlformats.org/officeDocument/2006/relationships/image" Target="../media/image5451.png"/><Relationship Id="rId145" Type="http://schemas.openxmlformats.org/officeDocument/2006/relationships/image" Target="../media/image5721.png"/><Relationship Id="rId187" Type="http://schemas.openxmlformats.org/officeDocument/2006/relationships/image" Target="../media/image2851.png"/><Relationship Id="rId352" Type="http://schemas.openxmlformats.org/officeDocument/2006/relationships/customXml" Target="../ink/ink2429.xml"/><Relationship Id="rId394" Type="http://schemas.openxmlformats.org/officeDocument/2006/relationships/customXml" Target="../ink/ink2450.xml"/><Relationship Id="rId408" Type="http://schemas.openxmlformats.org/officeDocument/2006/relationships/customXml" Target="../ink/ink2457.xml"/><Relationship Id="rId212" Type="http://schemas.openxmlformats.org/officeDocument/2006/relationships/customXml" Target="../ink/ink2359.xml"/><Relationship Id="rId254" Type="http://schemas.openxmlformats.org/officeDocument/2006/relationships/customXml" Target="../ink/ink2380.xml"/><Relationship Id="rId49" Type="http://schemas.openxmlformats.org/officeDocument/2006/relationships/image" Target="../media/image5241.png"/><Relationship Id="rId114" Type="http://schemas.openxmlformats.org/officeDocument/2006/relationships/customXml" Target="../ink/ink2310.xml"/><Relationship Id="rId296" Type="http://schemas.openxmlformats.org/officeDocument/2006/relationships/customXml" Target="../ink/ink2401.xml"/><Relationship Id="rId461" Type="http://schemas.openxmlformats.org/officeDocument/2006/relationships/image" Target="../media/image6341.png"/><Relationship Id="rId517" Type="http://schemas.openxmlformats.org/officeDocument/2006/relationships/customXml" Target="../ink/ink2512.xml"/><Relationship Id="rId60" Type="http://schemas.openxmlformats.org/officeDocument/2006/relationships/customXml" Target="../ink/ink2283.xml"/><Relationship Id="rId156" Type="http://schemas.openxmlformats.org/officeDocument/2006/relationships/customXml" Target="../ink/ink2331.xml"/><Relationship Id="rId198" Type="http://schemas.openxmlformats.org/officeDocument/2006/relationships/customXml" Target="../ink/ink2352.xml"/><Relationship Id="rId321" Type="http://schemas.openxmlformats.org/officeDocument/2006/relationships/image" Target="../media/image3812.png"/><Relationship Id="rId363" Type="http://schemas.openxmlformats.org/officeDocument/2006/relationships/image" Target="../media/image5851.png"/><Relationship Id="rId419" Type="http://schemas.openxmlformats.org/officeDocument/2006/relationships/image" Target="../media/image6131.png"/><Relationship Id="rId223" Type="http://schemas.openxmlformats.org/officeDocument/2006/relationships/image" Target="../media/image3021.png"/><Relationship Id="rId430" Type="http://schemas.openxmlformats.org/officeDocument/2006/relationships/customXml" Target="../ink/ink2468.xml"/><Relationship Id="rId18" Type="http://schemas.openxmlformats.org/officeDocument/2006/relationships/customXml" Target="../ink/ink2262.xml"/><Relationship Id="rId265" Type="http://schemas.openxmlformats.org/officeDocument/2006/relationships/image" Target="../media/image3231.png"/><Relationship Id="rId472" Type="http://schemas.openxmlformats.org/officeDocument/2006/relationships/customXml" Target="../ink/ink2489.xml"/><Relationship Id="rId528" Type="http://schemas.openxmlformats.org/officeDocument/2006/relationships/customXml" Target="../ink/ink2518.xml"/><Relationship Id="rId125" Type="http://schemas.openxmlformats.org/officeDocument/2006/relationships/image" Target="../media/image5621.png"/><Relationship Id="rId167" Type="http://schemas.openxmlformats.org/officeDocument/2006/relationships/image" Target="../media/image2751.png"/><Relationship Id="rId332" Type="http://schemas.openxmlformats.org/officeDocument/2006/relationships/customXml" Target="../ink/ink2419.xml"/><Relationship Id="rId374" Type="http://schemas.openxmlformats.org/officeDocument/2006/relationships/customXml" Target="../ink/ink2440.xml"/><Relationship Id="rId71" Type="http://schemas.openxmlformats.org/officeDocument/2006/relationships/image" Target="../media/image5351.png"/><Relationship Id="rId234" Type="http://schemas.openxmlformats.org/officeDocument/2006/relationships/customXml" Target="../ink/ink2370.xml"/><Relationship Id="rId2" Type="http://schemas.openxmlformats.org/officeDocument/2006/relationships/customXml" Target="../ink/ink2254.xml"/><Relationship Id="rId29" Type="http://schemas.openxmlformats.org/officeDocument/2006/relationships/image" Target="../media/image5141.png"/><Relationship Id="rId276" Type="http://schemas.openxmlformats.org/officeDocument/2006/relationships/customXml" Target="../ink/ink2391.xml"/><Relationship Id="rId441" Type="http://schemas.openxmlformats.org/officeDocument/2006/relationships/image" Target="../media/image6241.png"/><Relationship Id="rId483" Type="http://schemas.openxmlformats.org/officeDocument/2006/relationships/image" Target="../media/image6451.png"/><Relationship Id="rId40" Type="http://schemas.openxmlformats.org/officeDocument/2006/relationships/customXml" Target="../ink/ink2273.xml"/><Relationship Id="rId136" Type="http://schemas.openxmlformats.org/officeDocument/2006/relationships/customXml" Target="../ink/ink2321.xml"/><Relationship Id="rId178" Type="http://schemas.openxmlformats.org/officeDocument/2006/relationships/customXml" Target="../ink/ink2342.xml"/><Relationship Id="rId301" Type="http://schemas.openxmlformats.org/officeDocument/2006/relationships/image" Target="../media/image3412.png"/><Relationship Id="rId343" Type="http://schemas.openxmlformats.org/officeDocument/2006/relationships/image" Target="../media/image3921.png"/><Relationship Id="rId82" Type="http://schemas.openxmlformats.org/officeDocument/2006/relationships/customXml" Target="../ink/ink2294.xml"/><Relationship Id="rId203" Type="http://schemas.openxmlformats.org/officeDocument/2006/relationships/image" Target="../media/image2921.png"/><Relationship Id="rId385" Type="http://schemas.openxmlformats.org/officeDocument/2006/relationships/image" Target="../media/image5961.png"/><Relationship Id="rId245" Type="http://schemas.openxmlformats.org/officeDocument/2006/relationships/image" Target="../media/image3131.png"/><Relationship Id="rId287" Type="http://schemas.openxmlformats.org/officeDocument/2006/relationships/image" Target="../media/image3341.png"/><Relationship Id="rId410" Type="http://schemas.openxmlformats.org/officeDocument/2006/relationships/customXml" Target="../ink/ink2458.xml"/><Relationship Id="rId452" Type="http://schemas.openxmlformats.org/officeDocument/2006/relationships/customXml" Target="../ink/ink2479.xml"/><Relationship Id="rId494" Type="http://schemas.openxmlformats.org/officeDocument/2006/relationships/customXml" Target="../ink/ink2500.xml"/><Relationship Id="rId508" Type="http://schemas.openxmlformats.org/officeDocument/2006/relationships/customXml" Target="../ink/ink2507.xml"/><Relationship Id="rId105" Type="http://schemas.openxmlformats.org/officeDocument/2006/relationships/image" Target="../media/image5521.png"/><Relationship Id="rId147" Type="http://schemas.openxmlformats.org/officeDocument/2006/relationships/image" Target="../media/image5731.png"/><Relationship Id="rId312" Type="http://schemas.openxmlformats.org/officeDocument/2006/relationships/customXml" Target="../ink/ink2409.xml"/><Relationship Id="rId354" Type="http://schemas.openxmlformats.org/officeDocument/2006/relationships/customXml" Target="../ink/ink2430.xml"/><Relationship Id="rId51" Type="http://schemas.openxmlformats.org/officeDocument/2006/relationships/image" Target="../media/image5251.png"/><Relationship Id="rId93" Type="http://schemas.openxmlformats.org/officeDocument/2006/relationships/image" Target="../media/image2721.png"/><Relationship Id="rId189" Type="http://schemas.openxmlformats.org/officeDocument/2006/relationships/image" Target="../media/image2861.png"/><Relationship Id="rId396" Type="http://schemas.openxmlformats.org/officeDocument/2006/relationships/customXml" Target="../ink/ink2451.xml"/><Relationship Id="rId214" Type="http://schemas.openxmlformats.org/officeDocument/2006/relationships/customXml" Target="../ink/ink2360.xml"/><Relationship Id="rId256" Type="http://schemas.openxmlformats.org/officeDocument/2006/relationships/customXml" Target="../ink/ink2381.xml"/><Relationship Id="rId298" Type="http://schemas.openxmlformats.org/officeDocument/2006/relationships/customXml" Target="../ink/ink2402.xml"/><Relationship Id="rId421" Type="http://schemas.openxmlformats.org/officeDocument/2006/relationships/image" Target="../media/image6141.png"/><Relationship Id="rId463" Type="http://schemas.openxmlformats.org/officeDocument/2006/relationships/image" Target="../media/image6351.png"/><Relationship Id="rId519" Type="http://schemas.openxmlformats.org/officeDocument/2006/relationships/customXml" Target="../ink/ink2513.xml"/><Relationship Id="rId116" Type="http://schemas.openxmlformats.org/officeDocument/2006/relationships/customXml" Target="../ink/ink2311.xml"/><Relationship Id="rId158" Type="http://schemas.openxmlformats.org/officeDocument/2006/relationships/customXml" Target="../ink/ink2332.xml"/><Relationship Id="rId323" Type="http://schemas.openxmlformats.org/officeDocument/2006/relationships/image" Target="../media/image3821.png"/><Relationship Id="rId530" Type="http://schemas.openxmlformats.org/officeDocument/2006/relationships/customXml" Target="../ink/ink2519.xml"/><Relationship Id="rId20" Type="http://schemas.openxmlformats.org/officeDocument/2006/relationships/customXml" Target="../ink/ink2263.xml"/><Relationship Id="rId62" Type="http://schemas.openxmlformats.org/officeDocument/2006/relationships/customXml" Target="../ink/ink2284.xml"/><Relationship Id="rId365" Type="http://schemas.openxmlformats.org/officeDocument/2006/relationships/image" Target="../media/image5861.png"/><Relationship Id="rId225" Type="http://schemas.openxmlformats.org/officeDocument/2006/relationships/image" Target="../media/image3031.png"/><Relationship Id="rId267" Type="http://schemas.openxmlformats.org/officeDocument/2006/relationships/image" Target="../media/image3241.png"/><Relationship Id="rId432" Type="http://schemas.openxmlformats.org/officeDocument/2006/relationships/customXml" Target="../ink/ink2469.xml"/><Relationship Id="rId474" Type="http://schemas.openxmlformats.org/officeDocument/2006/relationships/customXml" Target="../ink/ink2490.xml"/><Relationship Id="rId127" Type="http://schemas.openxmlformats.org/officeDocument/2006/relationships/image" Target="../media/image5631.png"/><Relationship Id="rId31" Type="http://schemas.openxmlformats.org/officeDocument/2006/relationships/image" Target="../media/image5151.png"/><Relationship Id="rId73" Type="http://schemas.openxmlformats.org/officeDocument/2006/relationships/image" Target="../media/image5361.png"/><Relationship Id="rId169" Type="http://schemas.openxmlformats.org/officeDocument/2006/relationships/image" Target="../media/image2761.png"/><Relationship Id="rId334" Type="http://schemas.openxmlformats.org/officeDocument/2006/relationships/customXml" Target="../ink/ink2420.xml"/><Relationship Id="rId376" Type="http://schemas.openxmlformats.org/officeDocument/2006/relationships/customXml" Target="../ink/ink2441.xml"/><Relationship Id="rId4" Type="http://schemas.openxmlformats.org/officeDocument/2006/relationships/customXml" Target="../ink/ink2255.xml"/><Relationship Id="rId180" Type="http://schemas.openxmlformats.org/officeDocument/2006/relationships/customXml" Target="../ink/ink2343.xml"/><Relationship Id="rId236" Type="http://schemas.openxmlformats.org/officeDocument/2006/relationships/customXml" Target="../ink/ink2371.xml"/><Relationship Id="rId278" Type="http://schemas.openxmlformats.org/officeDocument/2006/relationships/customXml" Target="../ink/ink2392.xml"/><Relationship Id="rId401" Type="http://schemas.openxmlformats.org/officeDocument/2006/relationships/image" Target="../media/image6041.png"/><Relationship Id="rId443" Type="http://schemas.openxmlformats.org/officeDocument/2006/relationships/image" Target="../media/image6251.png"/><Relationship Id="rId303" Type="http://schemas.openxmlformats.org/officeDocument/2006/relationships/image" Target="../media/image3421.png"/><Relationship Id="rId485" Type="http://schemas.openxmlformats.org/officeDocument/2006/relationships/image" Target="../media/image6461.png"/><Relationship Id="rId42" Type="http://schemas.openxmlformats.org/officeDocument/2006/relationships/customXml" Target="../ink/ink2274.xml"/><Relationship Id="rId84" Type="http://schemas.openxmlformats.org/officeDocument/2006/relationships/customXml" Target="../ink/ink2295.xml"/><Relationship Id="rId138" Type="http://schemas.openxmlformats.org/officeDocument/2006/relationships/customXml" Target="../ink/ink2322.xml"/><Relationship Id="rId345" Type="http://schemas.openxmlformats.org/officeDocument/2006/relationships/image" Target="../media/image3931.png"/><Relationship Id="rId387" Type="http://schemas.openxmlformats.org/officeDocument/2006/relationships/image" Target="../media/image5971.png"/><Relationship Id="rId510" Type="http://schemas.openxmlformats.org/officeDocument/2006/relationships/image" Target="../media/image6581.png"/><Relationship Id="rId191" Type="http://schemas.openxmlformats.org/officeDocument/2006/relationships/image" Target="../media/image2871.png"/><Relationship Id="rId205" Type="http://schemas.openxmlformats.org/officeDocument/2006/relationships/image" Target="../media/image2931.png"/><Relationship Id="rId247" Type="http://schemas.openxmlformats.org/officeDocument/2006/relationships/image" Target="../media/image3141.png"/><Relationship Id="rId412" Type="http://schemas.openxmlformats.org/officeDocument/2006/relationships/customXml" Target="../ink/ink2459.xml"/><Relationship Id="rId107" Type="http://schemas.openxmlformats.org/officeDocument/2006/relationships/image" Target="../media/image5531.png"/><Relationship Id="rId289" Type="http://schemas.openxmlformats.org/officeDocument/2006/relationships/image" Target="../media/image3351.png"/><Relationship Id="rId454" Type="http://schemas.openxmlformats.org/officeDocument/2006/relationships/customXml" Target="../ink/ink2480.xml"/><Relationship Id="rId496" Type="http://schemas.openxmlformats.org/officeDocument/2006/relationships/customXml" Target="../ink/ink2501.xml"/><Relationship Id="rId11" Type="http://schemas.openxmlformats.org/officeDocument/2006/relationships/image" Target="../media/image5051.png"/><Relationship Id="rId53" Type="http://schemas.openxmlformats.org/officeDocument/2006/relationships/image" Target="../media/image5261.png"/><Relationship Id="rId149" Type="http://schemas.openxmlformats.org/officeDocument/2006/relationships/image" Target="../media/image5741.png"/><Relationship Id="rId314" Type="http://schemas.openxmlformats.org/officeDocument/2006/relationships/customXml" Target="../ink/ink2410.xml"/><Relationship Id="rId356" Type="http://schemas.openxmlformats.org/officeDocument/2006/relationships/customXml" Target="../ink/ink2431.xml"/><Relationship Id="rId398" Type="http://schemas.openxmlformats.org/officeDocument/2006/relationships/customXml" Target="../ink/ink2452.xml"/><Relationship Id="rId521" Type="http://schemas.openxmlformats.org/officeDocument/2006/relationships/customXml" Target="../ink/ink2514.xml"/><Relationship Id="rId95" Type="http://schemas.openxmlformats.org/officeDocument/2006/relationships/image" Target="../media/image5471.png"/><Relationship Id="rId160" Type="http://schemas.openxmlformats.org/officeDocument/2006/relationships/customXml" Target="../ink/ink2333.xml"/><Relationship Id="rId216" Type="http://schemas.openxmlformats.org/officeDocument/2006/relationships/customXml" Target="../ink/ink2361.xml"/><Relationship Id="rId423" Type="http://schemas.openxmlformats.org/officeDocument/2006/relationships/image" Target="../media/image6151.png"/><Relationship Id="rId258" Type="http://schemas.openxmlformats.org/officeDocument/2006/relationships/customXml" Target="../ink/ink2382.xml"/><Relationship Id="rId465" Type="http://schemas.openxmlformats.org/officeDocument/2006/relationships/image" Target="../media/image6361.png"/><Relationship Id="rId22" Type="http://schemas.openxmlformats.org/officeDocument/2006/relationships/customXml" Target="../ink/ink2264.xml"/><Relationship Id="rId64" Type="http://schemas.openxmlformats.org/officeDocument/2006/relationships/customXml" Target="../ink/ink2285.xml"/><Relationship Id="rId118" Type="http://schemas.openxmlformats.org/officeDocument/2006/relationships/customXml" Target="../ink/ink2312.xml"/><Relationship Id="rId325" Type="http://schemas.openxmlformats.org/officeDocument/2006/relationships/image" Target="../media/image3831.png"/><Relationship Id="rId367" Type="http://schemas.openxmlformats.org/officeDocument/2006/relationships/image" Target="../media/image5871.png"/><Relationship Id="rId532" Type="http://schemas.openxmlformats.org/officeDocument/2006/relationships/image" Target="../media/image6681.png"/><Relationship Id="rId171" Type="http://schemas.openxmlformats.org/officeDocument/2006/relationships/image" Target="../media/image2771.png"/><Relationship Id="rId227" Type="http://schemas.openxmlformats.org/officeDocument/2006/relationships/image" Target="../media/image3041.png"/><Relationship Id="rId269" Type="http://schemas.openxmlformats.org/officeDocument/2006/relationships/image" Target="../media/image3251.png"/><Relationship Id="rId434" Type="http://schemas.openxmlformats.org/officeDocument/2006/relationships/customXml" Target="../ink/ink2470.xml"/><Relationship Id="rId476" Type="http://schemas.openxmlformats.org/officeDocument/2006/relationships/customXml" Target="../ink/ink2491.xml"/><Relationship Id="rId33" Type="http://schemas.openxmlformats.org/officeDocument/2006/relationships/image" Target="../media/image5161.png"/><Relationship Id="rId129" Type="http://schemas.openxmlformats.org/officeDocument/2006/relationships/image" Target="../media/image5641.png"/><Relationship Id="rId280" Type="http://schemas.openxmlformats.org/officeDocument/2006/relationships/customXml" Target="../ink/ink2393.xml"/><Relationship Id="rId336" Type="http://schemas.openxmlformats.org/officeDocument/2006/relationships/customXml" Target="../ink/ink2421.xml"/><Relationship Id="rId501" Type="http://schemas.openxmlformats.org/officeDocument/2006/relationships/image" Target="../media/image6541.png"/><Relationship Id="rId75" Type="http://schemas.openxmlformats.org/officeDocument/2006/relationships/image" Target="../media/image5371.png"/><Relationship Id="rId140" Type="http://schemas.openxmlformats.org/officeDocument/2006/relationships/customXml" Target="../ink/ink2323.xml"/><Relationship Id="rId182" Type="http://schemas.openxmlformats.org/officeDocument/2006/relationships/customXml" Target="../ink/ink2344.xml"/><Relationship Id="rId378" Type="http://schemas.openxmlformats.org/officeDocument/2006/relationships/customXml" Target="../ink/ink2442.xml"/><Relationship Id="rId403" Type="http://schemas.openxmlformats.org/officeDocument/2006/relationships/image" Target="../media/image6051.png"/><Relationship Id="rId6" Type="http://schemas.openxmlformats.org/officeDocument/2006/relationships/customXml" Target="../ink/ink2256.xml"/><Relationship Id="rId238" Type="http://schemas.openxmlformats.org/officeDocument/2006/relationships/customXml" Target="../ink/ink2372.xml"/><Relationship Id="rId445" Type="http://schemas.openxmlformats.org/officeDocument/2006/relationships/image" Target="../media/image6261.png"/><Relationship Id="rId487" Type="http://schemas.openxmlformats.org/officeDocument/2006/relationships/image" Target="../media/image6471.png"/><Relationship Id="rId291" Type="http://schemas.openxmlformats.org/officeDocument/2006/relationships/image" Target="../media/image3361.png"/><Relationship Id="rId305" Type="http://schemas.openxmlformats.org/officeDocument/2006/relationships/image" Target="../media/image3431.png"/><Relationship Id="rId347" Type="http://schemas.openxmlformats.org/officeDocument/2006/relationships/image" Target="../media/image3941.png"/><Relationship Id="rId512" Type="http://schemas.openxmlformats.org/officeDocument/2006/relationships/image" Target="../media/image6591.png"/><Relationship Id="rId44" Type="http://schemas.openxmlformats.org/officeDocument/2006/relationships/customXml" Target="../ink/ink2275.xml"/><Relationship Id="rId86" Type="http://schemas.openxmlformats.org/officeDocument/2006/relationships/customXml" Target="../ink/ink2296.xml"/><Relationship Id="rId151" Type="http://schemas.openxmlformats.org/officeDocument/2006/relationships/image" Target="../media/image5751.png"/><Relationship Id="rId389" Type="http://schemas.openxmlformats.org/officeDocument/2006/relationships/image" Target="../media/image5981.png"/><Relationship Id="rId193" Type="http://schemas.openxmlformats.org/officeDocument/2006/relationships/image" Target="../media/image2881.png"/><Relationship Id="rId207" Type="http://schemas.openxmlformats.org/officeDocument/2006/relationships/image" Target="../media/image2941.png"/><Relationship Id="rId249" Type="http://schemas.openxmlformats.org/officeDocument/2006/relationships/image" Target="../media/image3151.png"/><Relationship Id="rId414" Type="http://schemas.openxmlformats.org/officeDocument/2006/relationships/customXml" Target="../ink/ink2460.xml"/><Relationship Id="rId456" Type="http://schemas.openxmlformats.org/officeDocument/2006/relationships/customXml" Target="../ink/ink2481.xml"/><Relationship Id="rId498" Type="http://schemas.openxmlformats.org/officeDocument/2006/relationships/customXml" Target="../ink/ink2502.xml"/><Relationship Id="rId13" Type="http://schemas.openxmlformats.org/officeDocument/2006/relationships/image" Target="../media/image5061.png"/><Relationship Id="rId109" Type="http://schemas.openxmlformats.org/officeDocument/2006/relationships/image" Target="../media/image5541.png"/><Relationship Id="rId260" Type="http://schemas.openxmlformats.org/officeDocument/2006/relationships/customXml" Target="../ink/ink2383.xml"/><Relationship Id="rId316" Type="http://schemas.openxmlformats.org/officeDocument/2006/relationships/customXml" Target="../ink/ink2411.xml"/><Relationship Id="rId523" Type="http://schemas.openxmlformats.org/officeDocument/2006/relationships/image" Target="../media/image6641.png"/><Relationship Id="rId55" Type="http://schemas.openxmlformats.org/officeDocument/2006/relationships/image" Target="../media/image5271.png"/><Relationship Id="rId97" Type="http://schemas.openxmlformats.org/officeDocument/2006/relationships/image" Target="../media/image5481.png"/><Relationship Id="rId120" Type="http://schemas.openxmlformats.org/officeDocument/2006/relationships/customXml" Target="../ink/ink2313.xml"/><Relationship Id="rId358" Type="http://schemas.openxmlformats.org/officeDocument/2006/relationships/customXml" Target="../ink/ink2432.xml"/><Relationship Id="rId162" Type="http://schemas.openxmlformats.org/officeDocument/2006/relationships/customXml" Target="../ink/ink2334.xml"/><Relationship Id="rId218" Type="http://schemas.openxmlformats.org/officeDocument/2006/relationships/customXml" Target="../ink/ink2362.xml"/><Relationship Id="rId425" Type="http://schemas.openxmlformats.org/officeDocument/2006/relationships/image" Target="../media/image6161.png"/><Relationship Id="rId467" Type="http://schemas.openxmlformats.org/officeDocument/2006/relationships/image" Target="../media/image6371.png"/><Relationship Id="rId271" Type="http://schemas.openxmlformats.org/officeDocument/2006/relationships/image" Target="../media/image3261.png"/><Relationship Id="rId24" Type="http://schemas.openxmlformats.org/officeDocument/2006/relationships/customXml" Target="../ink/ink2265.xml"/><Relationship Id="rId66" Type="http://schemas.openxmlformats.org/officeDocument/2006/relationships/customXml" Target="../ink/ink2286.xml"/><Relationship Id="rId131" Type="http://schemas.openxmlformats.org/officeDocument/2006/relationships/image" Target="../media/image5651.png"/><Relationship Id="rId327" Type="http://schemas.openxmlformats.org/officeDocument/2006/relationships/image" Target="../media/image3841.png"/><Relationship Id="rId369" Type="http://schemas.openxmlformats.org/officeDocument/2006/relationships/image" Target="../media/image5881.png"/><Relationship Id="rId173" Type="http://schemas.openxmlformats.org/officeDocument/2006/relationships/image" Target="../media/image2781.png"/><Relationship Id="rId229" Type="http://schemas.openxmlformats.org/officeDocument/2006/relationships/image" Target="../media/image3051.png"/><Relationship Id="rId380" Type="http://schemas.openxmlformats.org/officeDocument/2006/relationships/customXml" Target="../ink/ink2443.xml"/><Relationship Id="rId436" Type="http://schemas.openxmlformats.org/officeDocument/2006/relationships/customXml" Target="../ink/ink2471.xml"/><Relationship Id="rId240" Type="http://schemas.openxmlformats.org/officeDocument/2006/relationships/customXml" Target="../ink/ink2373.xml"/><Relationship Id="rId478" Type="http://schemas.openxmlformats.org/officeDocument/2006/relationships/customXml" Target="../ink/ink2492.xml"/><Relationship Id="rId35" Type="http://schemas.openxmlformats.org/officeDocument/2006/relationships/image" Target="../media/image5171.png"/><Relationship Id="rId77" Type="http://schemas.openxmlformats.org/officeDocument/2006/relationships/image" Target="../media/image5381.png"/><Relationship Id="rId100" Type="http://schemas.openxmlformats.org/officeDocument/2006/relationships/customXml" Target="../ink/ink2303.xml"/><Relationship Id="rId282" Type="http://schemas.openxmlformats.org/officeDocument/2006/relationships/customXml" Target="../ink/ink2394.xml"/><Relationship Id="rId338" Type="http://schemas.openxmlformats.org/officeDocument/2006/relationships/customXml" Target="../ink/ink2422.xml"/><Relationship Id="rId503" Type="http://schemas.openxmlformats.org/officeDocument/2006/relationships/image" Target="../media/image6551.png"/><Relationship Id="rId8" Type="http://schemas.openxmlformats.org/officeDocument/2006/relationships/customXml" Target="../ink/ink2257.xml"/><Relationship Id="rId142" Type="http://schemas.openxmlformats.org/officeDocument/2006/relationships/customXml" Target="../ink/ink2324.xml"/><Relationship Id="rId184" Type="http://schemas.openxmlformats.org/officeDocument/2006/relationships/customXml" Target="../ink/ink2345.xml"/><Relationship Id="rId391" Type="http://schemas.openxmlformats.org/officeDocument/2006/relationships/image" Target="../media/image5991.png"/><Relationship Id="rId405" Type="http://schemas.openxmlformats.org/officeDocument/2006/relationships/image" Target="../media/image6061.png"/><Relationship Id="rId447" Type="http://schemas.openxmlformats.org/officeDocument/2006/relationships/image" Target="../media/image6271.png"/><Relationship Id="rId251" Type="http://schemas.openxmlformats.org/officeDocument/2006/relationships/image" Target="../media/image3161.png"/><Relationship Id="rId489" Type="http://schemas.openxmlformats.org/officeDocument/2006/relationships/image" Target="../media/image6481.png"/><Relationship Id="rId46" Type="http://schemas.openxmlformats.org/officeDocument/2006/relationships/customXml" Target="../ink/ink2276.xml"/><Relationship Id="rId293" Type="http://schemas.openxmlformats.org/officeDocument/2006/relationships/image" Target="../media/image3371.png"/><Relationship Id="rId307" Type="http://schemas.openxmlformats.org/officeDocument/2006/relationships/image" Target="../media/image3441.png"/><Relationship Id="rId349" Type="http://schemas.openxmlformats.org/officeDocument/2006/relationships/image" Target="../media/image5401.png"/><Relationship Id="rId514" Type="http://schemas.openxmlformats.org/officeDocument/2006/relationships/image" Target="../media/image6601.png"/><Relationship Id="rId88" Type="http://schemas.openxmlformats.org/officeDocument/2006/relationships/customXml" Target="../ink/ink2297.xml"/><Relationship Id="rId111" Type="http://schemas.openxmlformats.org/officeDocument/2006/relationships/image" Target="../media/image5551.png"/><Relationship Id="rId153" Type="http://schemas.openxmlformats.org/officeDocument/2006/relationships/image" Target="../media/image5761.png"/><Relationship Id="rId195" Type="http://schemas.openxmlformats.org/officeDocument/2006/relationships/image" Target="../media/image2891.png"/><Relationship Id="rId209" Type="http://schemas.openxmlformats.org/officeDocument/2006/relationships/image" Target="../media/image2951.png"/><Relationship Id="rId360" Type="http://schemas.openxmlformats.org/officeDocument/2006/relationships/customXml" Target="../ink/ink2433.xml"/><Relationship Id="rId416" Type="http://schemas.openxmlformats.org/officeDocument/2006/relationships/customXml" Target="../ink/ink2461.xml"/><Relationship Id="rId220" Type="http://schemas.openxmlformats.org/officeDocument/2006/relationships/customXml" Target="../ink/ink2363.xml"/><Relationship Id="rId458" Type="http://schemas.openxmlformats.org/officeDocument/2006/relationships/customXml" Target="../ink/ink2482.xml"/><Relationship Id="rId15" Type="http://schemas.openxmlformats.org/officeDocument/2006/relationships/image" Target="../media/image5071.png"/><Relationship Id="rId57" Type="http://schemas.openxmlformats.org/officeDocument/2006/relationships/image" Target="../media/image5281.png"/><Relationship Id="rId262" Type="http://schemas.openxmlformats.org/officeDocument/2006/relationships/customXml" Target="../ink/ink2384.xml"/><Relationship Id="rId318" Type="http://schemas.openxmlformats.org/officeDocument/2006/relationships/customXml" Target="../ink/ink2412.xml"/><Relationship Id="rId525" Type="http://schemas.openxmlformats.org/officeDocument/2006/relationships/image" Target="../media/image6651.png"/><Relationship Id="rId99" Type="http://schemas.openxmlformats.org/officeDocument/2006/relationships/image" Target="../media/image5491.png"/><Relationship Id="rId122" Type="http://schemas.openxmlformats.org/officeDocument/2006/relationships/customXml" Target="../ink/ink2314.xml"/><Relationship Id="rId164" Type="http://schemas.openxmlformats.org/officeDocument/2006/relationships/customXml" Target="../ink/ink2335.xml"/><Relationship Id="rId371" Type="http://schemas.openxmlformats.org/officeDocument/2006/relationships/image" Target="../media/image5891.png"/><Relationship Id="rId427" Type="http://schemas.openxmlformats.org/officeDocument/2006/relationships/image" Target="../media/image6171.png"/><Relationship Id="rId469" Type="http://schemas.openxmlformats.org/officeDocument/2006/relationships/image" Target="../media/image6381.png"/><Relationship Id="rId26" Type="http://schemas.openxmlformats.org/officeDocument/2006/relationships/customXml" Target="../ink/ink2266.xml"/><Relationship Id="rId231" Type="http://schemas.openxmlformats.org/officeDocument/2006/relationships/image" Target="../media/image3061.png"/><Relationship Id="rId273" Type="http://schemas.openxmlformats.org/officeDocument/2006/relationships/image" Target="../media/image3271.png"/><Relationship Id="rId329" Type="http://schemas.openxmlformats.org/officeDocument/2006/relationships/image" Target="../media/image3851.png"/><Relationship Id="rId480" Type="http://schemas.openxmlformats.org/officeDocument/2006/relationships/customXml" Target="../ink/ink2493.xml"/><Relationship Id="rId68" Type="http://schemas.openxmlformats.org/officeDocument/2006/relationships/customXml" Target="../ink/ink2287.xml"/><Relationship Id="rId133" Type="http://schemas.openxmlformats.org/officeDocument/2006/relationships/image" Target="../media/image5661.png"/><Relationship Id="rId175" Type="http://schemas.openxmlformats.org/officeDocument/2006/relationships/image" Target="../media/image2791.png"/><Relationship Id="rId340" Type="http://schemas.openxmlformats.org/officeDocument/2006/relationships/customXml" Target="../ink/ink2423.xml"/><Relationship Id="rId200" Type="http://schemas.openxmlformats.org/officeDocument/2006/relationships/customXml" Target="../ink/ink2353.xml"/><Relationship Id="rId382" Type="http://schemas.openxmlformats.org/officeDocument/2006/relationships/customXml" Target="../ink/ink2444.xml"/><Relationship Id="rId438" Type="http://schemas.openxmlformats.org/officeDocument/2006/relationships/customXml" Target="../ink/ink2472.xml"/><Relationship Id="rId242" Type="http://schemas.openxmlformats.org/officeDocument/2006/relationships/customXml" Target="../ink/ink2374.xml"/><Relationship Id="rId284" Type="http://schemas.openxmlformats.org/officeDocument/2006/relationships/customXml" Target="../ink/ink2395.xml"/><Relationship Id="rId491" Type="http://schemas.openxmlformats.org/officeDocument/2006/relationships/image" Target="../media/image6491.png"/><Relationship Id="rId505" Type="http://schemas.openxmlformats.org/officeDocument/2006/relationships/image" Target="../media/image6561.png"/><Relationship Id="rId37" Type="http://schemas.openxmlformats.org/officeDocument/2006/relationships/image" Target="../media/image5181.png"/><Relationship Id="rId79" Type="http://schemas.openxmlformats.org/officeDocument/2006/relationships/image" Target="../media/image5391.png"/><Relationship Id="rId102" Type="http://schemas.openxmlformats.org/officeDocument/2006/relationships/customXml" Target="../ink/ink2304.xml"/><Relationship Id="rId144" Type="http://schemas.openxmlformats.org/officeDocument/2006/relationships/customXml" Target="../ink/ink2325.xml"/><Relationship Id="rId90" Type="http://schemas.openxmlformats.org/officeDocument/2006/relationships/customXml" Target="../ink/ink2298.xml"/><Relationship Id="rId186" Type="http://schemas.openxmlformats.org/officeDocument/2006/relationships/customXml" Target="../ink/ink2346.xml"/><Relationship Id="rId351" Type="http://schemas.openxmlformats.org/officeDocument/2006/relationships/image" Target="../media/image5461.png"/><Relationship Id="rId393" Type="http://schemas.openxmlformats.org/officeDocument/2006/relationships/image" Target="../media/image6001.png"/><Relationship Id="rId407" Type="http://schemas.openxmlformats.org/officeDocument/2006/relationships/image" Target="../media/image6071.png"/><Relationship Id="rId449" Type="http://schemas.openxmlformats.org/officeDocument/2006/relationships/image" Target="../media/image6281.png"/><Relationship Id="rId211" Type="http://schemas.openxmlformats.org/officeDocument/2006/relationships/image" Target="../media/image2961.png"/><Relationship Id="rId253" Type="http://schemas.openxmlformats.org/officeDocument/2006/relationships/image" Target="../media/image3171.png"/><Relationship Id="rId295" Type="http://schemas.openxmlformats.org/officeDocument/2006/relationships/image" Target="../media/image3381.png"/><Relationship Id="rId309" Type="http://schemas.openxmlformats.org/officeDocument/2006/relationships/image" Target="../media/image3451.png"/><Relationship Id="rId460" Type="http://schemas.openxmlformats.org/officeDocument/2006/relationships/customXml" Target="../ink/ink2483.xml"/><Relationship Id="rId516" Type="http://schemas.openxmlformats.org/officeDocument/2006/relationships/image" Target="../media/image6613.png"/><Relationship Id="rId48" Type="http://schemas.openxmlformats.org/officeDocument/2006/relationships/customXml" Target="../ink/ink2277.xml"/><Relationship Id="rId113" Type="http://schemas.openxmlformats.org/officeDocument/2006/relationships/image" Target="../media/image5561.png"/><Relationship Id="rId320" Type="http://schemas.openxmlformats.org/officeDocument/2006/relationships/customXml" Target="../ink/ink2413.xml"/><Relationship Id="rId155" Type="http://schemas.openxmlformats.org/officeDocument/2006/relationships/image" Target="../media/image5770.png"/><Relationship Id="rId197" Type="http://schemas.openxmlformats.org/officeDocument/2006/relationships/image" Target="../media/image8612.png"/><Relationship Id="rId362" Type="http://schemas.openxmlformats.org/officeDocument/2006/relationships/customXml" Target="../ink/ink2434.xml"/><Relationship Id="rId418" Type="http://schemas.openxmlformats.org/officeDocument/2006/relationships/customXml" Target="../ink/ink2462.xml"/><Relationship Id="rId222" Type="http://schemas.openxmlformats.org/officeDocument/2006/relationships/customXml" Target="../ink/ink2364.xml"/><Relationship Id="rId264" Type="http://schemas.openxmlformats.org/officeDocument/2006/relationships/customXml" Target="../ink/ink2385.xml"/><Relationship Id="rId471" Type="http://schemas.openxmlformats.org/officeDocument/2006/relationships/image" Target="../media/image6391.png"/><Relationship Id="rId17" Type="http://schemas.openxmlformats.org/officeDocument/2006/relationships/image" Target="../media/image5081.png"/><Relationship Id="rId59" Type="http://schemas.openxmlformats.org/officeDocument/2006/relationships/image" Target="../media/image5291.png"/><Relationship Id="rId124" Type="http://schemas.openxmlformats.org/officeDocument/2006/relationships/customXml" Target="../ink/ink2315.xml"/><Relationship Id="rId527" Type="http://schemas.openxmlformats.org/officeDocument/2006/relationships/image" Target="../media/image6661.png"/><Relationship Id="rId70" Type="http://schemas.openxmlformats.org/officeDocument/2006/relationships/customXml" Target="../ink/ink2288.xml"/><Relationship Id="rId166" Type="http://schemas.openxmlformats.org/officeDocument/2006/relationships/customXml" Target="../ink/ink2336.xml"/><Relationship Id="rId331" Type="http://schemas.openxmlformats.org/officeDocument/2006/relationships/image" Target="../media/image3861.png"/><Relationship Id="rId373" Type="http://schemas.openxmlformats.org/officeDocument/2006/relationships/image" Target="../media/image5901.png"/><Relationship Id="rId429" Type="http://schemas.openxmlformats.org/officeDocument/2006/relationships/image" Target="../media/image6181.png"/><Relationship Id="rId1" Type="http://schemas.openxmlformats.org/officeDocument/2006/relationships/slideLayout" Target="../slideLayouts/slideLayout2.xml"/><Relationship Id="rId233" Type="http://schemas.openxmlformats.org/officeDocument/2006/relationships/image" Target="../media/image3071.png"/><Relationship Id="rId440" Type="http://schemas.openxmlformats.org/officeDocument/2006/relationships/customXml" Target="../ink/ink2473.xml"/><Relationship Id="rId28" Type="http://schemas.openxmlformats.org/officeDocument/2006/relationships/customXml" Target="../ink/ink2267.xml"/><Relationship Id="rId275" Type="http://schemas.openxmlformats.org/officeDocument/2006/relationships/image" Target="../media/image3281.png"/><Relationship Id="rId300" Type="http://schemas.openxmlformats.org/officeDocument/2006/relationships/customXml" Target="../ink/ink2403.xml"/><Relationship Id="rId482" Type="http://schemas.openxmlformats.org/officeDocument/2006/relationships/customXml" Target="../ink/ink2494.xml"/><Relationship Id="rId81" Type="http://schemas.openxmlformats.org/officeDocument/2006/relationships/image" Target="../media/image2712.png"/><Relationship Id="rId135" Type="http://schemas.openxmlformats.org/officeDocument/2006/relationships/image" Target="../media/image5671.png"/><Relationship Id="rId177" Type="http://schemas.openxmlformats.org/officeDocument/2006/relationships/image" Target="../media/image2801.png"/><Relationship Id="rId342" Type="http://schemas.openxmlformats.org/officeDocument/2006/relationships/customXml" Target="../ink/ink2424.xml"/><Relationship Id="rId384" Type="http://schemas.openxmlformats.org/officeDocument/2006/relationships/customXml" Target="../ink/ink2445.xml"/><Relationship Id="rId202" Type="http://schemas.openxmlformats.org/officeDocument/2006/relationships/customXml" Target="../ink/ink2354.xml"/><Relationship Id="rId244" Type="http://schemas.openxmlformats.org/officeDocument/2006/relationships/customXml" Target="../ink/ink2375.xml"/><Relationship Id="rId39" Type="http://schemas.openxmlformats.org/officeDocument/2006/relationships/image" Target="../media/image5191.png"/><Relationship Id="rId286" Type="http://schemas.openxmlformats.org/officeDocument/2006/relationships/customXml" Target="../ink/ink2396.xml"/><Relationship Id="rId451" Type="http://schemas.openxmlformats.org/officeDocument/2006/relationships/image" Target="../media/image6291.png"/><Relationship Id="rId493" Type="http://schemas.openxmlformats.org/officeDocument/2006/relationships/image" Target="../media/image6501.png"/><Relationship Id="rId507" Type="http://schemas.openxmlformats.org/officeDocument/2006/relationships/image" Target="../media/image6571.png"/><Relationship Id="rId50" Type="http://schemas.openxmlformats.org/officeDocument/2006/relationships/customXml" Target="../ink/ink2278.xml"/><Relationship Id="rId104" Type="http://schemas.openxmlformats.org/officeDocument/2006/relationships/customXml" Target="../ink/ink2305.xml"/><Relationship Id="rId146" Type="http://schemas.openxmlformats.org/officeDocument/2006/relationships/customXml" Target="../ink/ink2326.xml"/><Relationship Id="rId188" Type="http://schemas.openxmlformats.org/officeDocument/2006/relationships/customXml" Target="../ink/ink2347.xml"/><Relationship Id="rId311" Type="http://schemas.openxmlformats.org/officeDocument/2006/relationships/image" Target="../media/image3461.png"/><Relationship Id="rId353" Type="http://schemas.openxmlformats.org/officeDocument/2006/relationships/image" Target="../media/image5801.png"/><Relationship Id="rId395" Type="http://schemas.openxmlformats.org/officeDocument/2006/relationships/image" Target="../media/image6014.png"/><Relationship Id="rId409" Type="http://schemas.openxmlformats.org/officeDocument/2006/relationships/image" Target="../media/image6081.png"/><Relationship Id="rId92" Type="http://schemas.openxmlformats.org/officeDocument/2006/relationships/customXml" Target="../ink/ink2299.xml"/><Relationship Id="rId213" Type="http://schemas.openxmlformats.org/officeDocument/2006/relationships/image" Target="../media/image2971.png"/><Relationship Id="rId420" Type="http://schemas.openxmlformats.org/officeDocument/2006/relationships/customXml" Target="../ink/ink2463.xml"/><Relationship Id="rId255" Type="http://schemas.openxmlformats.org/officeDocument/2006/relationships/image" Target="../media/image3181.png"/><Relationship Id="rId297" Type="http://schemas.openxmlformats.org/officeDocument/2006/relationships/image" Target="../media/image3391.png"/><Relationship Id="rId462" Type="http://schemas.openxmlformats.org/officeDocument/2006/relationships/customXml" Target="../ink/ink2484.xml"/><Relationship Id="rId518" Type="http://schemas.openxmlformats.org/officeDocument/2006/relationships/image" Target="../media/image6621.png"/><Relationship Id="rId115" Type="http://schemas.openxmlformats.org/officeDocument/2006/relationships/image" Target="../media/image5571.png"/><Relationship Id="rId157" Type="http://schemas.openxmlformats.org/officeDocument/2006/relationships/image" Target="../media/image5780.png"/><Relationship Id="rId322" Type="http://schemas.openxmlformats.org/officeDocument/2006/relationships/customXml" Target="../ink/ink2414.xml"/><Relationship Id="rId364" Type="http://schemas.openxmlformats.org/officeDocument/2006/relationships/customXml" Target="../ink/ink2435.xml"/><Relationship Id="rId61" Type="http://schemas.openxmlformats.org/officeDocument/2006/relationships/image" Target="../media/image5301.png"/><Relationship Id="rId199" Type="http://schemas.openxmlformats.org/officeDocument/2006/relationships/image" Target="../media/image2901.png"/><Relationship Id="rId19" Type="http://schemas.openxmlformats.org/officeDocument/2006/relationships/image" Target="../media/image5091.png"/><Relationship Id="rId224" Type="http://schemas.openxmlformats.org/officeDocument/2006/relationships/customXml" Target="../ink/ink2365.xml"/><Relationship Id="rId266" Type="http://schemas.openxmlformats.org/officeDocument/2006/relationships/customXml" Target="../ink/ink2386.xml"/><Relationship Id="rId431" Type="http://schemas.openxmlformats.org/officeDocument/2006/relationships/image" Target="../media/image6191.png"/><Relationship Id="rId473" Type="http://schemas.openxmlformats.org/officeDocument/2006/relationships/image" Target="../media/image6401.png"/><Relationship Id="rId529" Type="http://schemas.openxmlformats.org/officeDocument/2006/relationships/image" Target="../media/image6671.png"/><Relationship Id="rId30" Type="http://schemas.openxmlformats.org/officeDocument/2006/relationships/customXml" Target="../ink/ink2268.xml"/><Relationship Id="rId126" Type="http://schemas.openxmlformats.org/officeDocument/2006/relationships/customXml" Target="../ink/ink2316.xml"/><Relationship Id="rId168" Type="http://schemas.openxmlformats.org/officeDocument/2006/relationships/customXml" Target="../ink/ink2337.xml"/><Relationship Id="rId333" Type="http://schemas.openxmlformats.org/officeDocument/2006/relationships/image" Target="../media/image3871.png"/><Relationship Id="rId72" Type="http://schemas.openxmlformats.org/officeDocument/2006/relationships/customXml" Target="../ink/ink2289.xml"/><Relationship Id="rId375" Type="http://schemas.openxmlformats.org/officeDocument/2006/relationships/image" Target="../media/image5913.png"/><Relationship Id="rId3" Type="http://schemas.openxmlformats.org/officeDocument/2006/relationships/image" Target="../media/image5013.png"/><Relationship Id="rId235" Type="http://schemas.openxmlformats.org/officeDocument/2006/relationships/image" Target="../media/image3081.png"/><Relationship Id="rId277" Type="http://schemas.openxmlformats.org/officeDocument/2006/relationships/image" Target="../media/image3291.png"/><Relationship Id="rId400" Type="http://schemas.openxmlformats.org/officeDocument/2006/relationships/customXml" Target="../ink/ink2453.xml"/><Relationship Id="rId442" Type="http://schemas.openxmlformats.org/officeDocument/2006/relationships/customXml" Target="../ink/ink2474.xml"/><Relationship Id="rId484" Type="http://schemas.openxmlformats.org/officeDocument/2006/relationships/customXml" Target="../ink/ink2495.xml"/><Relationship Id="rId137" Type="http://schemas.openxmlformats.org/officeDocument/2006/relationships/image" Target="../media/image5681.png"/><Relationship Id="rId302" Type="http://schemas.openxmlformats.org/officeDocument/2006/relationships/customXml" Target="../ink/ink2404.xml"/><Relationship Id="rId344" Type="http://schemas.openxmlformats.org/officeDocument/2006/relationships/customXml" Target="../ink/ink2425.xml"/><Relationship Id="rId41" Type="http://schemas.openxmlformats.org/officeDocument/2006/relationships/image" Target="../media/image5201.png"/><Relationship Id="rId83" Type="http://schemas.openxmlformats.org/officeDocument/2006/relationships/image" Target="../media/image5413.png"/><Relationship Id="rId179" Type="http://schemas.openxmlformats.org/officeDocument/2006/relationships/image" Target="../media/image2812.png"/><Relationship Id="rId386" Type="http://schemas.openxmlformats.org/officeDocument/2006/relationships/customXml" Target="../ink/ink2446.xml"/><Relationship Id="rId190" Type="http://schemas.openxmlformats.org/officeDocument/2006/relationships/customXml" Target="../ink/ink2348.xml"/><Relationship Id="rId204" Type="http://schemas.openxmlformats.org/officeDocument/2006/relationships/customXml" Target="../ink/ink2355.xml"/><Relationship Id="rId246" Type="http://schemas.openxmlformats.org/officeDocument/2006/relationships/customXml" Target="../ink/ink2376.xml"/><Relationship Id="rId288" Type="http://schemas.openxmlformats.org/officeDocument/2006/relationships/customXml" Target="../ink/ink2397.xml"/><Relationship Id="rId411" Type="http://schemas.openxmlformats.org/officeDocument/2006/relationships/image" Target="../media/image6091.png"/><Relationship Id="rId453" Type="http://schemas.openxmlformats.org/officeDocument/2006/relationships/image" Target="../media/image6301.png"/><Relationship Id="rId509" Type="http://schemas.openxmlformats.org/officeDocument/2006/relationships/customXml" Target="../ink/ink2508.xml"/><Relationship Id="rId106" Type="http://schemas.openxmlformats.org/officeDocument/2006/relationships/customXml" Target="../ink/ink2306.xml"/><Relationship Id="rId313" Type="http://schemas.openxmlformats.org/officeDocument/2006/relationships/image" Target="../media/image3471.png"/><Relationship Id="rId495" Type="http://schemas.openxmlformats.org/officeDocument/2006/relationships/image" Target="../media/image6513.png"/><Relationship Id="rId10" Type="http://schemas.openxmlformats.org/officeDocument/2006/relationships/customXml" Target="../ink/ink2258.xml"/><Relationship Id="rId52" Type="http://schemas.openxmlformats.org/officeDocument/2006/relationships/customXml" Target="../ink/ink2279.xml"/><Relationship Id="rId94" Type="http://schemas.openxmlformats.org/officeDocument/2006/relationships/customXml" Target="../ink/ink2300.xml"/><Relationship Id="rId148" Type="http://schemas.openxmlformats.org/officeDocument/2006/relationships/customXml" Target="../ink/ink2327.xml"/><Relationship Id="rId355" Type="http://schemas.openxmlformats.org/officeDocument/2006/relationships/image" Target="../media/image5813.png"/><Relationship Id="rId397" Type="http://schemas.openxmlformats.org/officeDocument/2006/relationships/image" Target="../media/image6021.png"/><Relationship Id="rId520" Type="http://schemas.openxmlformats.org/officeDocument/2006/relationships/image" Target="../media/image6631.png"/><Relationship Id="rId215" Type="http://schemas.openxmlformats.org/officeDocument/2006/relationships/image" Target="../media/image2981.png"/><Relationship Id="rId257" Type="http://schemas.openxmlformats.org/officeDocument/2006/relationships/image" Target="../media/image3191.png"/><Relationship Id="rId422" Type="http://schemas.openxmlformats.org/officeDocument/2006/relationships/customXml" Target="../ink/ink2464.xml"/><Relationship Id="rId464" Type="http://schemas.openxmlformats.org/officeDocument/2006/relationships/customXml" Target="../ink/ink2485.xml"/><Relationship Id="rId299" Type="http://schemas.openxmlformats.org/officeDocument/2006/relationships/image" Target="../media/image3401.png"/><Relationship Id="rId63" Type="http://schemas.openxmlformats.org/officeDocument/2006/relationships/image" Target="../media/image5313.png"/><Relationship Id="rId159" Type="http://schemas.openxmlformats.org/officeDocument/2006/relationships/image" Target="../media/image5791.png"/><Relationship Id="rId366" Type="http://schemas.openxmlformats.org/officeDocument/2006/relationships/customXml" Target="../ink/ink2436.xml"/><Relationship Id="rId226" Type="http://schemas.openxmlformats.org/officeDocument/2006/relationships/customXml" Target="../ink/ink2366.xml"/><Relationship Id="rId433" Type="http://schemas.openxmlformats.org/officeDocument/2006/relationships/image" Target="../media/image6201.png"/><Relationship Id="rId74" Type="http://schemas.openxmlformats.org/officeDocument/2006/relationships/customXml" Target="../ink/ink2290.xml"/><Relationship Id="rId377" Type="http://schemas.openxmlformats.org/officeDocument/2006/relationships/image" Target="../media/image5921.png"/><Relationship Id="rId500" Type="http://schemas.openxmlformats.org/officeDocument/2006/relationships/customXml" Target="../ink/ink250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17" Type="http://schemas.openxmlformats.org/officeDocument/2006/relationships/image" Target="../media/image725.png"/><Relationship Id="rId299" Type="http://schemas.openxmlformats.org/officeDocument/2006/relationships/customXml" Target="../ink/ink2671.xml"/><Relationship Id="rId21" Type="http://schemas.openxmlformats.org/officeDocument/2006/relationships/image" Target="../media/image6781.png"/><Relationship Id="rId63" Type="http://schemas.openxmlformats.org/officeDocument/2006/relationships/image" Target="../media/image6991.png"/><Relationship Id="rId159" Type="http://schemas.openxmlformats.org/officeDocument/2006/relationships/image" Target="../media/image745.png"/><Relationship Id="rId324" Type="http://schemas.openxmlformats.org/officeDocument/2006/relationships/image" Target="../media/image824.png"/><Relationship Id="rId366" Type="http://schemas.openxmlformats.org/officeDocument/2006/relationships/customXml" Target="../ink/ink2703.xml"/><Relationship Id="rId170" Type="http://schemas.openxmlformats.org/officeDocument/2006/relationships/customXml" Target="../ink/ink2605.xml"/><Relationship Id="rId226" Type="http://schemas.openxmlformats.org/officeDocument/2006/relationships/customXml" Target="../ink/ink2633.xml"/><Relationship Id="rId268" Type="http://schemas.openxmlformats.org/officeDocument/2006/relationships/image" Target="../media/image797.png"/><Relationship Id="rId32" Type="http://schemas.openxmlformats.org/officeDocument/2006/relationships/customXml" Target="../ink/ink2536.xml"/><Relationship Id="rId74" Type="http://schemas.openxmlformats.org/officeDocument/2006/relationships/customXml" Target="../ink/ink2557.xml"/><Relationship Id="rId128" Type="http://schemas.openxmlformats.org/officeDocument/2006/relationships/customXml" Target="../ink/ink2584.xml"/><Relationship Id="rId335" Type="http://schemas.openxmlformats.org/officeDocument/2006/relationships/customXml" Target="../ink/ink2689.xml"/><Relationship Id="rId377" Type="http://schemas.openxmlformats.org/officeDocument/2006/relationships/image" Target="../media/image837.png"/><Relationship Id="rId5" Type="http://schemas.openxmlformats.org/officeDocument/2006/relationships/image" Target="../media/image6701.png"/><Relationship Id="rId181" Type="http://schemas.openxmlformats.org/officeDocument/2006/relationships/image" Target="../media/image756.png"/><Relationship Id="rId237" Type="http://schemas.openxmlformats.org/officeDocument/2006/relationships/image" Target="../media/image782.png"/><Relationship Id="rId279" Type="http://schemas.openxmlformats.org/officeDocument/2006/relationships/customXml" Target="../ink/ink2661.xml"/><Relationship Id="rId43" Type="http://schemas.openxmlformats.org/officeDocument/2006/relationships/image" Target="../media/image6891.png"/><Relationship Id="rId139" Type="http://schemas.openxmlformats.org/officeDocument/2006/relationships/image" Target="../media/image736.png"/><Relationship Id="rId290" Type="http://schemas.openxmlformats.org/officeDocument/2006/relationships/image" Target="../media/image807.png"/><Relationship Id="rId304" Type="http://schemas.openxmlformats.org/officeDocument/2006/relationships/image" Target="../media/image814.png"/><Relationship Id="rId346" Type="http://schemas.openxmlformats.org/officeDocument/2006/relationships/image" Target="../media/image835.png"/><Relationship Id="rId85" Type="http://schemas.openxmlformats.org/officeDocument/2006/relationships/image" Target="../media/image710.png"/><Relationship Id="rId150" Type="http://schemas.openxmlformats.org/officeDocument/2006/relationships/customXml" Target="../ink/ink2595.xml"/><Relationship Id="rId192" Type="http://schemas.openxmlformats.org/officeDocument/2006/relationships/customXml" Target="../ink/ink2616.xml"/><Relationship Id="rId206" Type="http://schemas.openxmlformats.org/officeDocument/2006/relationships/customXml" Target="../ink/ink2623.xml"/><Relationship Id="rId248" Type="http://schemas.openxmlformats.org/officeDocument/2006/relationships/image" Target="../media/image787.png"/><Relationship Id="rId12" Type="http://schemas.openxmlformats.org/officeDocument/2006/relationships/customXml" Target="../ink/ink2526.xml"/><Relationship Id="rId108" Type="http://schemas.openxmlformats.org/officeDocument/2006/relationships/customXml" Target="../ink/ink2574.xml"/><Relationship Id="rId315" Type="http://schemas.openxmlformats.org/officeDocument/2006/relationships/customXml" Target="../ink/ink2679.xml"/><Relationship Id="rId357" Type="http://schemas.openxmlformats.org/officeDocument/2006/relationships/image" Target="../media/image839.png"/><Relationship Id="rId54" Type="http://schemas.openxmlformats.org/officeDocument/2006/relationships/customXml" Target="../ink/ink2547.xml"/><Relationship Id="rId96" Type="http://schemas.openxmlformats.org/officeDocument/2006/relationships/customXml" Target="../ink/ink2568.xml"/><Relationship Id="rId161" Type="http://schemas.openxmlformats.org/officeDocument/2006/relationships/image" Target="../media/image746.png"/><Relationship Id="rId217" Type="http://schemas.openxmlformats.org/officeDocument/2006/relationships/image" Target="../media/image773.png"/><Relationship Id="rId259" Type="http://schemas.openxmlformats.org/officeDocument/2006/relationships/customXml" Target="../ink/ink2650.xml"/><Relationship Id="rId23" Type="http://schemas.openxmlformats.org/officeDocument/2006/relationships/image" Target="../media/image6791.png"/><Relationship Id="rId119" Type="http://schemas.openxmlformats.org/officeDocument/2006/relationships/image" Target="../media/image726.png"/><Relationship Id="rId270" Type="http://schemas.openxmlformats.org/officeDocument/2006/relationships/image" Target="../media/image798.png"/><Relationship Id="rId326" Type="http://schemas.openxmlformats.org/officeDocument/2006/relationships/image" Target="../media/image825.png"/><Relationship Id="rId65" Type="http://schemas.openxmlformats.org/officeDocument/2006/relationships/image" Target="../media/image700.png"/><Relationship Id="rId130" Type="http://schemas.openxmlformats.org/officeDocument/2006/relationships/customXml" Target="../ink/ink2585.xml"/><Relationship Id="rId172" Type="http://schemas.openxmlformats.org/officeDocument/2006/relationships/customXml" Target="../ink/ink2606.xml"/><Relationship Id="rId228" Type="http://schemas.openxmlformats.org/officeDocument/2006/relationships/customXml" Target="../ink/ink2634.xml"/><Relationship Id="rId281" Type="http://schemas.openxmlformats.org/officeDocument/2006/relationships/customXml" Target="../ink/ink2662.xml"/><Relationship Id="rId337" Type="http://schemas.openxmlformats.org/officeDocument/2006/relationships/customXml" Target="../ink/ink2690.xml"/><Relationship Id="rId34" Type="http://schemas.openxmlformats.org/officeDocument/2006/relationships/customXml" Target="../ink/ink2537.xml"/><Relationship Id="rId76" Type="http://schemas.openxmlformats.org/officeDocument/2006/relationships/customXml" Target="../ink/ink2558.xml"/><Relationship Id="rId141" Type="http://schemas.openxmlformats.org/officeDocument/2006/relationships/image" Target="../media/image737.png"/><Relationship Id="rId379" Type="http://schemas.openxmlformats.org/officeDocument/2006/relationships/image" Target="../media/image838.png"/><Relationship Id="rId7" Type="http://schemas.openxmlformats.org/officeDocument/2006/relationships/image" Target="../media/image6713.png"/><Relationship Id="rId183" Type="http://schemas.openxmlformats.org/officeDocument/2006/relationships/image" Target="../media/image757.png"/><Relationship Id="rId239" Type="http://schemas.openxmlformats.org/officeDocument/2006/relationships/image" Target="../media/image783.png"/><Relationship Id="rId250" Type="http://schemas.openxmlformats.org/officeDocument/2006/relationships/image" Target="../media/image788.png"/><Relationship Id="rId292" Type="http://schemas.openxmlformats.org/officeDocument/2006/relationships/image" Target="../media/image808.png"/><Relationship Id="rId306" Type="http://schemas.openxmlformats.org/officeDocument/2006/relationships/image" Target="../media/image815.png"/><Relationship Id="rId45" Type="http://schemas.openxmlformats.org/officeDocument/2006/relationships/image" Target="../media/image6901.png"/><Relationship Id="rId87" Type="http://schemas.openxmlformats.org/officeDocument/2006/relationships/image" Target="../media/image711.png"/><Relationship Id="rId110" Type="http://schemas.openxmlformats.org/officeDocument/2006/relationships/customXml" Target="../ink/ink2575.xml"/><Relationship Id="rId348" Type="http://schemas.openxmlformats.org/officeDocument/2006/relationships/customXml" Target="../ink/ink2696.xml"/><Relationship Id="rId152" Type="http://schemas.openxmlformats.org/officeDocument/2006/relationships/customXml" Target="../ink/ink2596.xml"/><Relationship Id="rId194" Type="http://schemas.openxmlformats.org/officeDocument/2006/relationships/customXml" Target="../ink/ink2617.xml"/><Relationship Id="rId208" Type="http://schemas.openxmlformats.org/officeDocument/2006/relationships/customXml" Target="../ink/ink2624.xml"/><Relationship Id="rId261" Type="http://schemas.openxmlformats.org/officeDocument/2006/relationships/customXml" Target="../ink/ink2651.xml"/><Relationship Id="rId14" Type="http://schemas.openxmlformats.org/officeDocument/2006/relationships/customXml" Target="../ink/ink2527.xml"/><Relationship Id="rId56" Type="http://schemas.openxmlformats.org/officeDocument/2006/relationships/customXml" Target="../ink/ink2548.xml"/><Relationship Id="rId317" Type="http://schemas.openxmlformats.org/officeDocument/2006/relationships/customXml" Target="../ink/ink2680.xml"/><Relationship Id="rId359" Type="http://schemas.openxmlformats.org/officeDocument/2006/relationships/image" Target="../media/image840.png"/><Relationship Id="rId98" Type="http://schemas.openxmlformats.org/officeDocument/2006/relationships/customXml" Target="../ink/ink2569.xml"/><Relationship Id="rId121" Type="http://schemas.openxmlformats.org/officeDocument/2006/relationships/image" Target="../media/image727.png"/><Relationship Id="rId163" Type="http://schemas.openxmlformats.org/officeDocument/2006/relationships/image" Target="../media/image747.png"/><Relationship Id="rId219" Type="http://schemas.openxmlformats.org/officeDocument/2006/relationships/image" Target="../media/image774.png"/><Relationship Id="rId230" Type="http://schemas.openxmlformats.org/officeDocument/2006/relationships/customXml" Target="../ink/ink2635.xml"/><Relationship Id="rId25" Type="http://schemas.openxmlformats.org/officeDocument/2006/relationships/image" Target="../media/image6801.png"/><Relationship Id="rId67" Type="http://schemas.openxmlformats.org/officeDocument/2006/relationships/image" Target="../media/image701.png"/><Relationship Id="rId272" Type="http://schemas.openxmlformats.org/officeDocument/2006/relationships/image" Target="../media/image799.png"/><Relationship Id="rId328" Type="http://schemas.openxmlformats.org/officeDocument/2006/relationships/image" Target="../media/image826.png"/><Relationship Id="rId132" Type="http://schemas.openxmlformats.org/officeDocument/2006/relationships/customXml" Target="../ink/ink2586.xml"/><Relationship Id="rId174" Type="http://schemas.openxmlformats.org/officeDocument/2006/relationships/customXml" Target="../ink/ink2607.xml"/><Relationship Id="rId381" Type="http://schemas.openxmlformats.org/officeDocument/2006/relationships/image" Target="../media/image844.png"/><Relationship Id="rId241" Type="http://schemas.openxmlformats.org/officeDocument/2006/relationships/image" Target="../media/image784.png"/><Relationship Id="rId36" Type="http://schemas.openxmlformats.org/officeDocument/2006/relationships/customXml" Target="../ink/ink2538.xml"/><Relationship Id="rId283" Type="http://schemas.openxmlformats.org/officeDocument/2006/relationships/customXml" Target="../ink/ink2663.xml"/><Relationship Id="rId339" Type="http://schemas.openxmlformats.org/officeDocument/2006/relationships/customXml" Target="../ink/ink2691.xml"/><Relationship Id="rId78" Type="http://schemas.openxmlformats.org/officeDocument/2006/relationships/customXml" Target="../ink/ink2559.xml"/><Relationship Id="rId99" Type="http://schemas.openxmlformats.org/officeDocument/2006/relationships/image" Target="../media/image716.png"/><Relationship Id="rId101" Type="http://schemas.openxmlformats.org/officeDocument/2006/relationships/image" Target="../media/image717.png"/><Relationship Id="rId122" Type="http://schemas.openxmlformats.org/officeDocument/2006/relationships/customXml" Target="../ink/ink2581.xml"/><Relationship Id="rId143" Type="http://schemas.openxmlformats.org/officeDocument/2006/relationships/image" Target="../media/image738.png"/><Relationship Id="rId164" Type="http://schemas.openxmlformats.org/officeDocument/2006/relationships/customXml" Target="../ink/ink2602.xml"/><Relationship Id="rId185" Type="http://schemas.openxmlformats.org/officeDocument/2006/relationships/image" Target="../media/image758.png"/><Relationship Id="rId350" Type="http://schemas.openxmlformats.org/officeDocument/2006/relationships/customXml" Target="../ink/ink2697.xml"/><Relationship Id="rId371" Type="http://schemas.openxmlformats.org/officeDocument/2006/relationships/image" Target="../media/image846.png"/><Relationship Id="rId9" Type="http://schemas.openxmlformats.org/officeDocument/2006/relationships/image" Target="../media/image6721.png"/><Relationship Id="rId210" Type="http://schemas.openxmlformats.org/officeDocument/2006/relationships/customXml" Target="../ink/ink2625.xml"/><Relationship Id="rId26" Type="http://schemas.openxmlformats.org/officeDocument/2006/relationships/customXml" Target="../ink/ink2533.xml"/><Relationship Id="rId231" Type="http://schemas.openxmlformats.org/officeDocument/2006/relationships/image" Target="../media/image779.png"/><Relationship Id="rId252" Type="http://schemas.openxmlformats.org/officeDocument/2006/relationships/image" Target="../media/image789.png"/><Relationship Id="rId273" Type="http://schemas.openxmlformats.org/officeDocument/2006/relationships/customXml" Target="../ink/ink2657.xml"/><Relationship Id="rId294" Type="http://schemas.openxmlformats.org/officeDocument/2006/relationships/image" Target="../media/image809.png"/><Relationship Id="rId308" Type="http://schemas.openxmlformats.org/officeDocument/2006/relationships/image" Target="../media/image816.png"/><Relationship Id="rId329" Type="http://schemas.openxmlformats.org/officeDocument/2006/relationships/customXml" Target="../ink/ink2686.xml"/><Relationship Id="rId47" Type="http://schemas.openxmlformats.org/officeDocument/2006/relationships/image" Target="../media/image6913.png"/><Relationship Id="rId68" Type="http://schemas.openxmlformats.org/officeDocument/2006/relationships/customXml" Target="../ink/ink2554.xml"/><Relationship Id="rId89" Type="http://schemas.openxmlformats.org/officeDocument/2006/relationships/image" Target="../media/image12411.png"/><Relationship Id="rId112" Type="http://schemas.openxmlformats.org/officeDocument/2006/relationships/customXml" Target="../ink/ink2576.xml"/><Relationship Id="rId133" Type="http://schemas.openxmlformats.org/officeDocument/2006/relationships/image" Target="../media/image733.png"/><Relationship Id="rId154" Type="http://schemas.openxmlformats.org/officeDocument/2006/relationships/customXml" Target="../ink/ink2597.xml"/><Relationship Id="rId175" Type="http://schemas.openxmlformats.org/officeDocument/2006/relationships/image" Target="../media/image753.png"/><Relationship Id="rId340" Type="http://schemas.openxmlformats.org/officeDocument/2006/relationships/image" Target="../media/image832.png"/><Relationship Id="rId361" Type="http://schemas.openxmlformats.org/officeDocument/2006/relationships/image" Target="../media/image841.png"/><Relationship Id="rId196" Type="http://schemas.openxmlformats.org/officeDocument/2006/relationships/customXml" Target="../ink/ink2618.xml"/><Relationship Id="rId200" Type="http://schemas.openxmlformats.org/officeDocument/2006/relationships/customXml" Target="../ink/ink2620.xml"/><Relationship Id="rId382" Type="http://schemas.openxmlformats.org/officeDocument/2006/relationships/customXml" Target="../ink/ink2709.xml"/><Relationship Id="rId16" Type="http://schemas.openxmlformats.org/officeDocument/2006/relationships/customXml" Target="../ink/ink2528.xml"/><Relationship Id="rId221" Type="http://schemas.openxmlformats.org/officeDocument/2006/relationships/image" Target="../media/image775.png"/><Relationship Id="rId242" Type="http://schemas.openxmlformats.org/officeDocument/2006/relationships/customXml" Target="../ink/ink2641.xml"/><Relationship Id="rId263" Type="http://schemas.openxmlformats.org/officeDocument/2006/relationships/customXml" Target="../ink/ink2652.xml"/><Relationship Id="rId284" Type="http://schemas.openxmlformats.org/officeDocument/2006/relationships/image" Target="../media/image804.png"/><Relationship Id="rId319" Type="http://schemas.openxmlformats.org/officeDocument/2006/relationships/customXml" Target="../ink/ink2681.xml"/><Relationship Id="rId37" Type="http://schemas.openxmlformats.org/officeDocument/2006/relationships/image" Target="../media/image6861.png"/><Relationship Id="rId58" Type="http://schemas.openxmlformats.org/officeDocument/2006/relationships/customXml" Target="../ink/ink2549.xml"/><Relationship Id="rId79" Type="http://schemas.openxmlformats.org/officeDocument/2006/relationships/image" Target="../media/image707.png"/><Relationship Id="rId102" Type="http://schemas.openxmlformats.org/officeDocument/2006/relationships/customXml" Target="../ink/ink2571.xml"/><Relationship Id="rId123" Type="http://schemas.openxmlformats.org/officeDocument/2006/relationships/image" Target="../media/image728.png"/><Relationship Id="rId144" Type="http://schemas.openxmlformats.org/officeDocument/2006/relationships/customXml" Target="../ink/ink2592.xml"/><Relationship Id="rId330" Type="http://schemas.openxmlformats.org/officeDocument/2006/relationships/image" Target="../media/image827.png"/><Relationship Id="rId90" Type="http://schemas.openxmlformats.org/officeDocument/2006/relationships/customXml" Target="../ink/ink2565.xml"/><Relationship Id="rId165" Type="http://schemas.openxmlformats.org/officeDocument/2006/relationships/image" Target="../media/image748.png"/><Relationship Id="rId186" Type="http://schemas.openxmlformats.org/officeDocument/2006/relationships/customXml" Target="../ink/ink2613.xml"/><Relationship Id="rId351" Type="http://schemas.openxmlformats.org/officeDocument/2006/relationships/image" Target="../media/image8612.png"/><Relationship Id="rId372" Type="http://schemas.openxmlformats.org/officeDocument/2006/relationships/customXml" Target="../ink/ink2704.xml"/><Relationship Id="rId211" Type="http://schemas.openxmlformats.org/officeDocument/2006/relationships/image" Target="../media/image770.png"/><Relationship Id="rId232" Type="http://schemas.openxmlformats.org/officeDocument/2006/relationships/customXml" Target="../ink/ink2636.xml"/><Relationship Id="rId253" Type="http://schemas.openxmlformats.org/officeDocument/2006/relationships/customXml" Target="../ink/ink2647.xml"/><Relationship Id="rId274" Type="http://schemas.openxmlformats.org/officeDocument/2006/relationships/image" Target="../media/image800.png"/><Relationship Id="rId295" Type="http://schemas.openxmlformats.org/officeDocument/2006/relationships/customXml" Target="../ink/ink2669.xml"/><Relationship Id="rId309" Type="http://schemas.openxmlformats.org/officeDocument/2006/relationships/customXml" Target="../ink/ink2676.xml"/><Relationship Id="rId27" Type="http://schemas.openxmlformats.org/officeDocument/2006/relationships/image" Target="../media/image6813.png"/><Relationship Id="rId48" Type="http://schemas.openxmlformats.org/officeDocument/2006/relationships/customXml" Target="../ink/ink2544.xml"/><Relationship Id="rId69" Type="http://schemas.openxmlformats.org/officeDocument/2006/relationships/image" Target="../media/image702.png"/><Relationship Id="rId113" Type="http://schemas.openxmlformats.org/officeDocument/2006/relationships/image" Target="../media/image723.png"/><Relationship Id="rId134" Type="http://schemas.openxmlformats.org/officeDocument/2006/relationships/customXml" Target="../ink/ink2587.xml"/><Relationship Id="rId320" Type="http://schemas.openxmlformats.org/officeDocument/2006/relationships/image" Target="../media/image822.png"/><Relationship Id="rId80" Type="http://schemas.openxmlformats.org/officeDocument/2006/relationships/customXml" Target="../ink/ink2560.xml"/><Relationship Id="rId155" Type="http://schemas.openxmlformats.org/officeDocument/2006/relationships/image" Target="../media/image743.png"/><Relationship Id="rId176" Type="http://schemas.openxmlformats.org/officeDocument/2006/relationships/customXml" Target="../ink/ink2608.xml"/><Relationship Id="rId197" Type="http://schemas.openxmlformats.org/officeDocument/2006/relationships/image" Target="../media/image764.png"/><Relationship Id="rId341" Type="http://schemas.openxmlformats.org/officeDocument/2006/relationships/customXml" Target="../ink/ink2692.xml"/><Relationship Id="rId362" Type="http://schemas.openxmlformats.org/officeDocument/2006/relationships/customXml" Target="../ink/ink2701.xml"/><Relationship Id="rId383" Type="http://schemas.openxmlformats.org/officeDocument/2006/relationships/image" Target="../media/image845.png"/><Relationship Id="rId201" Type="http://schemas.openxmlformats.org/officeDocument/2006/relationships/image" Target="../media/image765.png"/><Relationship Id="rId222" Type="http://schemas.openxmlformats.org/officeDocument/2006/relationships/customXml" Target="../ink/ink2631.xml"/><Relationship Id="rId243" Type="http://schemas.openxmlformats.org/officeDocument/2006/relationships/customXml" Target="../ink/ink2642.xml"/><Relationship Id="rId264" Type="http://schemas.openxmlformats.org/officeDocument/2006/relationships/image" Target="../media/image795.png"/><Relationship Id="rId285" Type="http://schemas.openxmlformats.org/officeDocument/2006/relationships/customXml" Target="../ink/ink2664.xml"/><Relationship Id="rId17" Type="http://schemas.openxmlformats.org/officeDocument/2006/relationships/image" Target="../media/image6761.png"/><Relationship Id="rId38" Type="http://schemas.openxmlformats.org/officeDocument/2006/relationships/customXml" Target="../ink/ink2539.xml"/><Relationship Id="rId59" Type="http://schemas.openxmlformats.org/officeDocument/2006/relationships/image" Target="../media/image6971.png"/><Relationship Id="rId103" Type="http://schemas.openxmlformats.org/officeDocument/2006/relationships/image" Target="../media/image718.png"/><Relationship Id="rId124" Type="http://schemas.openxmlformats.org/officeDocument/2006/relationships/customXml" Target="../ink/ink2582.xml"/><Relationship Id="rId310" Type="http://schemas.openxmlformats.org/officeDocument/2006/relationships/image" Target="../media/image817.png"/><Relationship Id="rId70" Type="http://schemas.openxmlformats.org/officeDocument/2006/relationships/customXml" Target="../ink/ink2555.xml"/><Relationship Id="rId91" Type="http://schemas.openxmlformats.org/officeDocument/2006/relationships/image" Target="../media/image712.png"/><Relationship Id="rId145" Type="http://schemas.openxmlformats.org/officeDocument/2006/relationships/image" Target="../media/image739.png"/><Relationship Id="rId166" Type="http://schemas.openxmlformats.org/officeDocument/2006/relationships/customXml" Target="../ink/ink2603.xml"/><Relationship Id="rId187" Type="http://schemas.openxmlformats.org/officeDocument/2006/relationships/image" Target="../media/image759.png"/><Relationship Id="rId331" Type="http://schemas.openxmlformats.org/officeDocument/2006/relationships/customXml" Target="../ink/ink2687.xml"/><Relationship Id="rId352" Type="http://schemas.openxmlformats.org/officeDocument/2006/relationships/customXml" Target="../ink/ink2698.xml"/><Relationship Id="rId373" Type="http://schemas.openxmlformats.org/officeDocument/2006/relationships/image" Target="../media/image847.png"/><Relationship Id="rId1" Type="http://schemas.openxmlformats.org/officeDocument/2006/relationships/slideLayout" Target="../slideLayouts/slideLayout2.xml"/><Relationship Id="rId212" Type="http://schemas.openxmlformats.org/officeDocument/2006/relationships/customXml" Target="../ink/ink2626.xml"/><Relationship Id="rId233" Type="http://schemas.openxmlformats.org/officeDocument/2006/relationships/image" Target="../media/image780.png"/><Relationship Id="rId254" Type="http://schemas.openxmlformats.org/officeDocument/2006/relationships/image" Target="../media/image790.png"/><Relationship Id="rId28" Type="http://schemas.openxmlformats.org/officeDocument/2006/relationships/customXml" Target="../ink/ink2534.xml"/><Relationship Id="rId49" Type="http://schemas.openxmlformats.org/officeDocument/2006/relationships/image" Target="../media/image6921.png"/><Relationship Id="rId114" Type="http://schemas.openxmlformats.org/officeDocument/2006/relationships/customXml" Target="../ink/ink2577.xml"/><Relationship Id="rId275" Type="http://schemas.openxmlformats.org/officeDocument/2006/relationships/customXml" Target="../ink/ink2658.xml"/><Relationship Id="rId296" Type="http://schemas.openxmlformats.org/officeDocument/2006/relationships/image" Target="../media/image810.png"/><Relationship Id="rId300" Type="http://schemas.openxmlformats.org/officeDocument/2006/relationships/image" Target="../media/image812.png"/><Relationship Id="rId60" Type="http://schemas.openxmlformats.org/officeDocument/2006/relationships/customXml" Target="../ink/ink2550.xml"/><Relationship Id="rId81" Type="http://schemas.openxmlformats.org/officeDocument/2006/relationships/image" Target="../media/image708.png"/><Relationship Id="rId135" Type="http://schemas.openxmlformats.org/officeDocument/2006/relationships/image" Target="../media/image734.png"/><Relationship Id="rId156" Type="http://schemas.openxmlformats.org/officeDocument/2006/relationships/customXml" Target="../ink/ink2598.xml"/><Relationship Id="rId177" Type="http://schemas.openxmlformats.org/officeDocument/2006/relationships/image" Target="../media/image754.png"/><Relationship Id="rId198" Type="http://schemas.openxmlformats.org/officeDocument/2006/relationships/customXml" Target="../ink/ink2619.xml"/><Relationship Id="rId321" Type="http://schemas.openxmlformats.org/officeDocument/2006/relationships/customXml" Target="../ink/ink2682.xml"/><Relationship Id="rId342" Type="http://schemas.openxmlformats.org/officeDocument/2006/relationships/image" Target="../media/image833.png"/><Relationship Id="rId363" Type="http://schemas.openxmlformats.org/officeDocument/2006/relationships/image" Target="../media/image842.png"/><Relationship Id="rId202" Type="http://schemas.openxmlformats.org/officeDocument/2006/relationships/customXml" Target="../ink/ink2621.xml"/><Relationship Id="rId223" Type="http://schemas.openxmlformats.org/officeDocument/2006/relationships/image" Target="../media/image9312.png"/><Relationship Id="rId244" Type="http://schemas.openxmlformats.org/officeDocument/2006/relationships/image" Target="../media/image785.png"/><Relationship Id="rId18" Type="http://schemas.openxmlformats.org/officeDocument/2006/relationships/customXml" Target="../ink/ink2529.xml"/><Relationship Id="rId39" Type="http://schemas.openxmlformats.org/officeDocument/2006/relationships/image" Target="../media/image6871.png"/><Relationship Id="rId265" Type="http://schemas.openxmlformats.org/officeDocument/2006/relationships/customXml" Target="../ink/ink2653.xml"/><Relationship Id="rId286" Type="http://schemas.openxmlformats.org/officeDocument/2006/relationships/image" Target="../media/image805.png"/><Relationship Id="rId50" Type="http://schemas.openxmlformats.org/officeDocument/2006/relationships/customXml" Target="../ink/ink2545.xml"/><Relationship Id="rId104" Type="http://schemas.openxmlformats.org/officeDocument/2006/relationships/customXml" Target="../ink/ink2572.xml"/><Relationship Id="rId125" Type="http://schemas.openxmlformats.org/officeDocument/2006/relationships/image" Target="../media/image729.png"/><Relationship Id="rId146" Type="http://schemas.openxmlformats.org/officeDocument/2006/relationships/customXml" Target="../ink/ink2593.xml"/><Relationship Id="rId167" Type="http://schemas.openxmlformats.org/officeDocument/2006/relationships/image" Target="../media/image749.png"/><Relationship Id="rId188" Type="http://schemas.openxmlformats.org/officeDocument/2006/relationships/customXml" Target="../ink/ink2614.xml"/><Relationship Id="rId311" Type="http://schemas.openxmlformats.org/officeDocument/2006/relationships/customXml" Target="../ink/ink2677.xml"/><Relationship Id="rId332" Type="http://schemas.openxmlformats.org/officeDocument/2006/relationships/image" Target="../media/image828.png"/><Relationship Id="rId374" Type="http://schemas.openxmlformats.org/officeDocument/2006/relationships/customXml" Target="../ink/ink2705.xml"/><Relationship Id="rId71" Type="http://schemas.openxmlformats.org/officeDocument/2006/relationships/image" Target="../media/image703.png"/><Relationship Id="rId92" Type="http://schemas.openxmlformats.org/officeDocument/2006/relationships/customXml" Target="../ink/ink2566.xml"/><Relationship Id="rId213" Type="http://schemas.openxmlformats.org/officeDocument/2006/relationships/image" Target="../media/image771.png"/><Relationship Id="rId234" Type="http://schemas.openxmlformats.org/officeDocument/2006/relationships/customXml" Target="../ink/ink2637.xml"/><Relationship Id="rId2" Type="http://schemas.openxmlformats.org/officeDocument/2006/relationships/customXml" Target="../ink/ink2521.xml"/><Relationship Id="rId29" Type="http://schemas.openxmlformats.org/officeDocument/2006/relationships/image" Target="../media/image6821.png"/><Relationship Id="rId255" Type="http://schemas.openxmlformats.org/officeDocument/2006/relationships/customXml" Target="../ink/ink2648.xml"/><Relationship Id="rId276" Type="http://schemas.openxmlformats.org/officeDocument/2006/relationships/image" Target="../media/image801.png"/><Relationship Id="rId297" Type="http://schemas.openxmlformats.org/officeDocument/2006/relationships/customXml" Target="../ink/ink2670.xml"/><Relationship Id="rId40" Type="http://schemas.openxmlformats.org/officeDocument/2006/relationships/customXml" Target="../ink/ink2540.xml"/><Relationship Id="rId115" Type="http://schemas.openxmlformats.org/officeDocument/2006/relationships/image" Target="../media/image724.png"/><Relationship Id="rId136" Type="http://schemas.openxmlformats.org/officeDocument/2006/relationships/customXml" Target="../ink/ink2588.xml"/><Relationship Id="rId157" Type="http://schemas.openxmlformats.org/officeDocument/2006/relationships/image" Target="../media/image744.png"/><Relationship Id="rId178" Type="http://schemas.openxmlformats.org/officeDocument/2006/relationships/customXml" Target="../ink/ink2609.xml"/><Relationship Id="rId301" Type="http://schemas.openxmlformats.org/officeDocument/2006/relationships/customXml" Target="../ink/ink2672.xml"/><Relationship Id="rId322" Type="http://schemas.openxmlformats.org/officeDocument/2006/relationships/image" Target="../media/image823.png"/><Relationship Id="rId343" Type="http://schemas.openxmlformats.org/officeDocument/2006/relationships/customXml" Target="../ink/ink2693.xml"/><Relationship Id="rId364" Type="http://schemas.openxmlformats.org/officeDocument/2006/relationships/customXml" Target="../ink/ink2702.xml"/><Relationship Id="rId61" Type="http://schemas.openxmlformats.org/officeDocument/2006/relationships/image" Target="../media/image6981.png"/><Relationship Id="rId82" Type="http://schemas.openxmlformats.org/officeDocument/2006/relationships/customXml" Target="../ink/ink2561.xml"/><Relationship Id="rId199" Type="http://schemas.openxmlformats.org/officeDocument/2006/relationships/image" Target="../media/image6212.png"/><Relationship Id="rId203" Type="http://schemas.openxmlformats.org/officeDocument/2006/relationships/image" Target="../media/image766.png"/><Relationship Id="rId19" Type="http://schemas.openxmlformats.org/officeDocument/2006/relationships/image" Target="../media/image6771.png"/><Relationship Id="rId224" Type="http://schemas.openxmlformats.org/officeDocument/2006/relationships/customXml" Target="../ink/ink2632.xml"/><Relationship Id="rId245" Type="http://schemas.openxmlformats.org/officeDocument/2006/relationships/customXml" Target="../ink/ink2643.xml"/><Relationship Id="rId266" Type="http://schemas.openxmlformats.org/officeDocument/2006/relationships/image" Target="../media/image796.png"/><Relationship Id="rId287" Type="http://schemas.openxmlformats.org/officeDocument/2006/relationships/customXml" Target="../ink/ink2665.xml"/><Relationship Id="rId30" Type="http://schemas.openxmlformats.org/officeDocument/2006/relationships/customXml" Target="../ink/ink2535.xml"/><Relationship Id="rId105" Type="http://schemas.openxmlformats.org/officeDocument/2006/relationships/image" Target="../media/image719.png"/><Relationship Id="rId126" Type="http://schemas.openxmlformats.org/officeDocument/2006/relationships/customXml" Target="../ink/ink2583.xml"/><Relationship Id="rId147" Type="http://schemas.openxmlformats.org/officeDocument/2006/relationships/image" Target="../media/image740.png"/><Relationship Id="rId168" Type="http://schemas.openxmlformats.org/officeDocument/2006/relationships/customXml" Target="../ink/ink2604.xml"/><Relationship Id="rId312" Type="http://schemas.openxmlformats.org/officeDocument/2006/relationships/image" Target="../media/image818.png"/><Relationship Id="rId333" Type="http://schemas.openxmlformats.org/officeDocument/2006/relationships/customXml" Target="../ink/ink2688.xml"/><Relationship Id="rId51" Type="http://schemas.openxmlformats.org/officeDocument/2006/relationships/image" Target="../media/image6931.png"/><Relationship Id="rId72" Type="http://schemas.openxmlformats.org/officeDocument/2006/relationships/customXml" Target="../ink/ink2556.xml"/><Relationship Id="rId93" Type="http://schemas.openxmlformats.org/officeDocument/2006/relationships/image" Target="../media/image713.png"/><Relationship Id="rId189" Type="http://schemas.openxmlformats.org/officeDocument/2006/relationships/image" Target="../media/image760.png"/><Relationship Id="rId375" Type="http://schemas.openxmlformats.org/officeDocument/2006/relationships/image" Target="../media/image848.png"/><Relationship Id="rId3" Type="http://schemas.openxmlformats.org/officeDocument/2006/relationships/image" Target="../media/image6691.png"/><Relationship Id="rId214" Type="http://schemas.openxmlformats.org/officeDocument/2006/relationships/customXml" Target="../ink/ink2627.xml"/><Relationship Id="rId235" Type="http://schemas.openxmlformats.org/officeDocument/2006/relationships/image" Target="../media/image781.png"/><Relationship Id="rId256" Type="http://schemas.openxmlformats.org/officeDocument/2006/relationships/image" Target="../media/image791.png"/><Relationship Id="rId277" Type="http://schemas.openxmlformats.org/officeDocument/2006/relationships/customXml" Target="../ink/ink2659.xml"/><Relationship Id="rId298" Type="http://schemas.openxmlformats.org/officeDocument/2006/relationships/image" Target="../media/image811.png"/><Relationship Id="rId116" Type="http://schemas.openxmlformats.org/officeDocument/2006/relationships/customXml" Target="../ink/ink2578.xml"/><Relationship Id="rId137" Type="http://schemas.openxmlformats.org/officeDocument/2006/relationships/image" Target="../media/image735.png"/><Relationship Id="rId158" Type="http://schemas.openxmlformats.org/officeDocument/2006/relationships/customXml" Target="../ink/ink2599.xml"/><Relationship Id="rId302" Type="http://schemas.openxmlformats.org/officeDocument/2006/relationships/image" Target="../media/image813.png"/><Relationship Id="rId323" Type="http://schemas.openxmlformats.org/officeDocument/2006/relationships/customXml" Target="../ink/ink2683.xml"/><Relationship Id="rId344" Type="http://schemas.openxmlformats.org/officeDocument/2006/relationships/image" Target="../media/image834.png"/><Relationship Id="rId20" Type="http://schemas.openxmlformats.org/officeDocument/2006/relationships/customXml" Target="../ink/ink2530.xml"/><Relationship Id="rId41" Type="http://schemas.openxmlformats.org/officeDocument/2006/relationships/image" Target="../media/image6881.png"/><Relationship Id="rId62" Type="http://schemas.openxmlformats.org/officeDocument/2006/relationships/customXml" Target="../ink/ink2551.xml"/><Relationship Id="rId83" Type="http://schemas.openxmlformats.org/officeDocument/2006/relationships/image" Target="../media/image709.png"/><Relationship Id="rId179" Type="http://schemas.openxmlformats.org/officeDocument/2006/relationships/image" Target="../media/image755.png"/><Relationship Id="rId365" Type="http://schemas.openxmlformats.org/officeDocument/2006/relationships/image" Target="../media/image843.png"/><Relationship Id="rId190" Type="http://schemas.openxmlformats.org/officeDocument/2006/relationships/customXml" Target="../ink/ink2615.xml"/><Relationship Id="rId204" Type="http://schemas.openxmlformats.org/officeDocument/2006/relationships/customXml" Target="../ink/ink2622.xml"/><Relationship Id="rId225" Type="http://schemas.openxmlformats.org/officeDocument/2006/relationships/image" Target="../media/image776.png"/><Relationship Id="rId246" Type="http://schemas.openxmlformats.org/officeDocument/2006/relationships/image" Target="../media/image786.png"/><Relationship Id="rId267" Type="http://schemas.openxmlformats.org/officeDocument/2006/relationships/customXml" Target="../ink/ink2654.xml"/><Relationship Id="rId288" Type="http://schemas.openxmlformats.org/officeDocument/2006/relationships/image" Target="../media/image806.png"/><Relationship Id="rId106" Type="http://schemas.openxmlformats.org/officeDocument/2006/relationships/customXml" Target="../ink/ink2573.xml"/><Relationship Id="rId127" Type="http://schemas.openxmlformats.org/officeDocument/2006/relationships/image" Target="../media/image730.png"/><Relationship Id="rId313" Type="http://schemas.openxmlformats.org/officeDocument/2006/relationships/customXml" Target="../ink/ink2678.xml"/><Relationship Id="rId10" Type="http://schemas.openxmlformats.org/officeDocument/2006/relationships/customXml" Target="../ink/ink2525.xml"/><Relationship Id="rId31" Type="http://schemas.openxmlformats.org/officeDocument/2006/relationships/image" Target="../media/image6831.png"/><Relationship Id="rId52" Type="http://schemas.openxmlformats.org/officeDocument/2006/relationships/customXml" Target="../ink/ink2546.xml"/><Relationship Id="rId73" Type="http://schemas.openxmlformats.org/officeDocument/2006/relationships/image" Target="../media/image704.png"/><Relationship Id="rId94" Type="http://schemas.openxmlformats.org/officeDocument/2006/relationships/customXml" Target="../ink/ink2567.xml"/><Relationship Id="rId148" Type="http://schemas.openxmlformats.org/officeDocument/2006/relationships/customXml" Target="../ink/ink2594.xml"/><Relationship Id="rId169" Type="http://schemas.openxmlformats.org/officeDocument/2006/relationships/image" Target="../media/image750.png"/><Relationship Id="rId334" Type="http://schemas.openxmlformats.org/officeDocument/2006/relationships/image" Target="../media/image829.png"/><Relationship Id="rId376" Type="http://schemas.openxmlformats.org/officeDocument/2006/relationships/customXml" Target="../ink/ink2706.xml"/><Relationship Id="rId4" Type="http://schemas.openxmlformats.org/officeDocument/2006/relationships/customXml" Target="../ink/ink2522.xml"/><Relationship Id="rId180" Type="http://schemas.openxmlformats.org/officeDocument/2006/relationships/customXml" Target="../ink/ink2610.xml"/><Relationship Id="rId215" Type="http://schemas.openxmlformats.org/officeDocument/2006/relationships/image" Target="../media/image772.png"/><Relationship Id="rId236" Type="http://schemas.openxmlformats.org/officeDocument/2006/relationships/customXml" Target="../ink/ink2638.xml"/><Relationship Id="rId257" Type="http://schemas.openxmlformats.org/officeDocument/2006/relationships/customXml" Target="../ink/ink2649.xml"/><Relationship Id="rId278" Type="http://schemas.openxmlformats.org/officeDocument/2006/relationships/customXml" Target="../ink/ink2660.xml"/><Relationship Id="rId303" Type="http://schemas.openxmlformats.org/officeDocument/2006/relationships/customXml" Target="../ink/ink2673.xml"/><Relationship Id="rId42" Type="http://schemas.openxmlformats.org/officeDocument/2006/relationships/customXml" Target="../ink/ink2541.xml"/><Relationship Id="rId84" Type="http://schemas.openxmlformats.org/officeDocument/2006/relationships/customXml" Target="../ink/ink2562.xml"/><Relationship Id="rId138" Type="http://schemas.openxmlformats.org/officeDocument/2006/relationships/customXml" Target="../ink/ink2589.xml"/><Relationship Id="rId345" Type="http://schemas.openxmlformats.org/officeDocument/2006/relationships/customXml" Target="../ink/ink2694.xml"/><Relationship Id="rId191" Type="http://schemas.openxmlformats.org/officeDocument/2006/relationships/image" Target="../media/image761.png"/><Relationship Id="rId205" Type="http://schemas.openxmlformats.org/officeDocument/2006/relationships/image" Target="../media/image767.png"/><Relationship Id="rId247" Type="http://schemas.openxmlformats.org/officeDocument/2006/relationships/customXml" Target="../ink/ink2644.xml"/><Relationship Id="rId107" Type="http://schemas.openxmlformats.org/officeDocument/2006/relationships/image" Target="../media/image720.png"/><Relationship Id="rId289" Type="http://schemas.openxmlformats.org/officeDocument/2006/relationships/customXml" Target="../ink/ink2666.xml"/><Relationship Id="rId11" Type="http://schemas.openxmlformats.org/officeDocument/2006/relationships/image" Target="../media/image6731.png"/><Relationship Id="rId53" Type="http://schemas.openxmlformats.org/officeDocument/2006/relationships/image" Target="../media/image6941.png"/><Relationship Id="rId149" Type="http://schemas.openxmlformats.org/officeDocument/2006/relationships/image" Target="../media/image741.png"/><Relationship Id="rId314" Type="http://schemas.openxmlformats.org/officeDocument/2006/relationships/image" Target="../media/image819.png"/><Relationship Id="rId95" Type="http://schemas.openxmlformats.org/officeDocument/2006/relationships/image" Target="../media/image714.png"/><Relationship Id="rId160" Type="http://schemas.openxmlformats.org/officeDocument/2006/relationships/customXml" Target="../ink/ink2600.xml"/><Relationship Id="rId216" Type="http://schemas.openxmlformats.org/officeDocument/2006/relationships/customXml" Target="../ink/ink2628.xml"/><Relationship Id="rId258" Type="http://schemas.openxmlformats.org/officeDocument/2006/relationships/image" Target="../media/image792.png"/><Relationship Id="rId22" Type="http://schemas.openxmlformats.org/officeDocument/2006/relationships/customXml" Target="../ink/ink2531.xml"/><Relationship Id="rId64" Type="http://schemas.openxmlformats.org/officeDocument/2006/relationships/customXml" Target="../ink/ink2552.xml"/><Relationship Id="rId118" Type="http://schemas.openxmlformats.org/officeDocument/2006/relationships/customXml" Target="../ink/ink2579.xml"/><Relationship Id="rId325" Type="http://schemas.openxmlformats.org/officeDocument/2006/relationships/customXml" Target="../ink/ink2684.xml"/><Relationship Id="rId171" Type="http://schemas.openxmlformats.org/officeDocument/2006/relationships/image" Target="../media/image751.png"/><Relationship Id="rId227" Type="http://schemas.openxmlformats.org/officeDocument/2006/relationships/image" Target="../media/image777.png"/><Relationship Id="rId269" Type="http://schemas.openxmlformats.org/officeDocument/2006/relationships/customXml" Target="../ink/ink2655.xml"/><Relationship Id="rId33" Type="http://schemas.openxmlformats.org/officeDocument/2006/relationships/image" Target="../media/image6841.png"/><Relationship Id="rId129" Type="http://schemas.openxmlformats.org/officeDocument/2006/relationships/image" Target="../media/image731.png"/><Relationship Id="rId280" Type="http://schemas.openxmlformats.org/officeDocument/2006/relationships/image" Target="../media/image802.png"/><Relationship Id="rId336" Type="http://schemas.openxmlformats.org/officeDocument/2006/relationships/image" Target="../media/image830.png"/><Relationship Id="rId75" Type="http://schemas.openxmlformats.org/officeDocument/2006/relationships/image" Target="../media/image705.png"/><Relationship Id="rId140" Type="http://schemas.openxmlformats.org/officeDocument/2006/relationships/customXml" Target="../ink/ink2590.xml"/><Relationship Id="rId182" Type="http://schemas.openxmlformats.org/officeDocument/2006/relationships/customXml" Target="../ink/ink2611.xml"/><Relationship Id="rId378" Type="http://schemas.openxmlformats.org/officeDocument/2006/relationships/customXml" Target="../ink/ink2707.xml"/><Relationship Id="rId6" Type="http://schemas.openxmlformats.org/officeDocument/2006/relationships/customXml" Target="../ink/ink2523.xml"/><Relationship Id="rId238" Type="http://schemas.openxmlformats.org/officeDocument/2006/relationships/customXml" Target="../ink/ink2639.xml"/><Relationship Id="rId291" Type="http://schemas.openxmlformats.org/officeDocument/2006/relationships/customXml" Target="../ink/ink2667.xml"/><Relationship Id="rId305" Type="http://schemas.openxmlformats.org/officeDocument/2006/relationships/customXml" Target="../ink/ink2674.xml"/><Relationship Id="rId347" Type="http://schemas.openxmlformats.org/officeDocument/2006/relationships/customXml" Target="../ink/ink2695.xml"/><Relationship Id="rId44" Type="http://schemas.openxmlformats.org/officeDocument/2006/relationships/customXml" Target="../ink/ink2542.xml"/><Relationship Id="rId86" Type="http://schemas.openxmlformats.org/officeDocument/2006/relationships/customXml" Target="../ink/ink2563.xml"/><Relationship Id="rId151" Type="http://schemas.openxmlformats.org/officeDocument/2006/relationships/image" Target="../media/image742.png"/><Relationship Id="rId193" Type="http://schemas.openxmlformats.org/officeDocument/2006/relationships/image" Target="../media/image762.png"/><Relationship Id="rId207" Type="http://schemas.openxmlformats.org/officeDocument/2006/relationships/image" Target="../media/image768.png"/><Relationship Id="rId249" Type="http://schemas.openxmlformats.org/officeDocument/2006/relationships/customXml" Target="../ink/ink2645.xml"/><Relationship Id="rId13" Type="http://schemas.openxmlformats.org/officeDocument/2006/relationships/image" Target="../media/image6741.png"/><Relationship Id="rId109" Type="http://schemas.openxmlformats.org/officeDocument/2006/relationships/image" Target="../media/image721.png"/><Relationship Id="rId260" Type="http://schemas.openxmlformats.org/officeDocument/2006/relationships/image" Target="../media/image793.png"/><Relationship Id="rId316" Type="http://schemas.openxmlformats.org/officeDocument/2006/relationships/image" Target="../media/image820.png"/><Relationship Id="rId55" Type="http://schemas.openxmlformats.org/officeDocument/2006/relationships/image" Target="../media/image6951.png"/><Relationship Id="rId97" Type="http://schemas.openxmlformats.org/officeDocument/2006/relationships/image" Target="../media/image715.png"/><Relationship Id="rId120" Type="http://schemas.openxmlformats.org/officeDocument/2006/relationships/customXml" Target="../ink/ink2580.xml"/><Relationship Id="rId358" Type="http://schemas.openxmlformats.org/officeDocument/2006/relationships/customXml" Target="../ink/ink2699.xml"/><Relationship Id="rId162" Type="http://schemas.openxmlformats.org/officeDocument/2006/relationships/customXml" Target="../ink/ink2601.xml"/><Relationship Id="rId218" Type="http://schemas.openxmlformats.org/officeDocument/2006/relationships/customXml" Target="../ink/ink2629.xml"/><Relationship Id="rId271" Type="http://schemas.openxmlformats.org/officeDocument/2006/relationships/customXml" Target="../ink/ink2656.xml"/><Relationship Id="rId24" Type="http://schemas.openxmlformats.org/officeDocument/2006/relationships/customXml" Target="../ink/ink2532.xml"/><Relationship Id="rId66" Type="http://schemas.openxmlformats.org/officeDocument/2006/relationships/customXml" Target="../ink/ink2553.xml"/><Relationship Id="rId131" Type="http://schemas.openxmlformats.org/officeDocument/2006/relationships/image" Target="../media/image732.png"/><Relationship Id="rId327" Type="http://schemas.openxmlformats.org/officeDocument/2006/relationships/customXml" Target="../ink/ink2685.xml"/><Relationship Id="rId173" Type="http://schemas.openxmlformats.org/officeDocument/2006/relationships/image" Target="../media/image752.png"/><Relationship Id="rId229" Type="http://schemas.openxmlformats.org/officeDocument/2006/relationships/image" Target="../media/image778.png"/><Relationship Id="rId380" Type="http://schemas.openxmlformats.org/officeDocument/2006/relationships/customXml" Target="../ink/ink2708.xml"/><Relationship Id="rId240" Type="http://schemas.openxmlformats.org/officeDocument/2006/relationships/customXml" Target="../ink/ink2640.xml"/><Relationship Id="rId35" Type="http://schemas.openxmlformats.org/officeDocument/2006/relationships/image" Target="../media/image6851.png"/><Relationship Id="rId77" Type="http://schemas.openxmlformats.org/officeDocument/2006/relationships/image" Target="../media/image706.png"/><Relationship Id="rId100" Type="http://schemas.openxmlformats.org/officeDocument/2006/relationships/customXml" Target="../ink/ink2570.xml"/><Relationship Id="rId282" Type="http://schemas.openxmlformats.org/officeDocument/2006/relationships/image" Target="../media/image803.png"/><Relationship Id="rId338" Type="http://schemas.openxmlformats.org/officeDocument/2006/relationships/image" Target="../media/image831.png"/><Relationship Id="rId8" Type="http://schemas.openxmlformats.org/officeDocument/2006/relationships/customXml" Target="../ink/ink2524.xml"/><Relationship Id="rId142" Type="http://schemas.openxmlformats.org/officeDocument/2006/relationships/customXml" Target="../ink/ink2591.xml"/><Relationship Id="rId184" Type="http://schemas.openxmlformats.org/officeDocument/2006/relationships/customXml" Target="../ink/ink2612.xml"/><Relationship Id="rId251" Type="http://schemas.openxmlformats.org/officeDocument/2006/relationships/customXml" Target="../ink/ink2646.xml"/><Relationship Id="rId46" Type="http://schemas.openxmlformats.org/officeDocument/2006/relationships/customXml" Target="../ink/ink2543.xml"/><Relationship Id="rId293" Type="http://schemas.openxmlformats.org/officeDocument/2006/relationships/customXml" Target="../ink/ink2668.xml"/><Relationship Id="rId307" Type="http://schemas.openxmlformats.org/officeDocument/2006/relationships/customXml" Target="../ink/ink2675.xml"/><Relationship Id="rId349" Type="http://schemas.openxmlformats.org/officeDocument/2006/relationships/image" Target="../media/image836.png"/><Relationship Id="rId88" Type="http://schemas.openxmlformats.org/officeDocument/2006/relationships/customXml" Target="../ink/ink2564.xml"/><Relationship Id="rId111" Type="http://schemas.openxmlformats.org/officeDocument/2006/relationships/image" Target="../media/image722.png"/><Relationship Id="rId153" Type="http://schemas.openxmlformats.org/officeDocument/2006/relationships/image" Target="../media/image3051.png"/><Relationship Id="rId195" Type="http://schemas.openxmlformats.org/officeDocument/2006/relationships/image" Target="../media/image763.png"/><Relationship Id="rId209" Type="http://schemas.openxmlformats.org/officeDocument/2006/relationships/image" Target="../media/image769.png"/><Relationship Id="rId360" Type="http://schemas.openxmlformats.org/officeDocument/2006/relationships/customXml" Target="../ink/ink2700.xml"/><Relationship Id="rId220" Type="http://schemas.openxmlformats.org/officeDocument/2006/relationships/customXml" Target="../ink/ink2630.xml"/><Relationship Id="rId15" Type="http://schemas.openxmlformats.org/officeDocument/2006/relationships/image" Target="../media/image6751.png"/><Relationship Id="rId57" Type="http://schemas.openxmlformats.org/officeDocument/2006/relationships/image" Target="../media/image6961.png"/><Relationship Id="rId262" Type="http://schemas.openxmlformats.org/officeDocument/2006/relationships/image" Target="../media/image794.png"/><Relationship Id="rId318" Type="http://schemas.openxmlformats.org/officeDocument/2006/relationships/image" Target="../media/image821.png"/></Relationships>
</file>

<file path=ppt/slides/_rels/slide37.xml.rels><?xml version="1.0" encoding="UTF-8" standalone="yes"?>
<Relationships xmlns="http://schemas.openxmlformats.org/package/2006/relationships"><Relationship Id="rId117" Type="http://schemas.openxmlformats.org/officeDocument/2006/relationships/customXml" Target="../ink/ink2767.xml"/><Relationship Id="rId21" Type="http://schemas.openxmlformats.org/officeDocument/2006/relationships/customXml" Target="../ink/ink2719.xml"/><Relationship Id="rId63" Type="http://schemas.openxmlformats.org/officeDocument/2006/relationships/customXml" Target="../ink/ink2740.xml"/><Relationship Id="rId159" Type="http://schemas.openxmlformats.org/officeDocument/2006/relationships/customXml" Target="../ink/ink2789.xml"/><Relationship Id="rId170" Type="http://schemas.openxmlformats.org/officeDocument/2006/relationships/image" Target="../media/image926.png"/><Relationship Id="rId226" Type="http://schemas.openxmlformats.org/officeDocument/2006/relationships/customXml" Target="../ink/ink2823.xml"/><Relationship Id="rId268" Type="http://schemas.openxmlformats.org/officeDocument/2006/relationships/customXml" Target="../ink/ink2845.xml"/><Relationship Id="rId11" Type="http://schemas.openxmlformats.org/officeDocument/2006/relationships/customXml" Target="../ink/ink2714.xml"/><Relationship Id="rId32" Type="http://schemas.openxmlformats.org/officeDocument/2006/relationships/image" Target="../media/image863.png"/><Relationship Id="rId53" Type="http://schemas.openxmlformats.org/officeDocument/2006/relationships/customXml" Target="../ink/ink2735.xml"/><Relationship Id="rId74" Type="http://schemas.openxmlformats.org/officeDocument/2006/relationships/image" Target="../media/image881.png"/><Relationship Id="rId128" Type="http://schemas.openxmlformats.org/officeDocument/2006/relationships/image" Target="../media/image905.png"/><Relationship Id="rId149" Type="http://schemas.openxmlformats.org/officeDocument/2006/relationships/customXml" Target="../ink/ink2784.xml"/><Relationship Id="rId5" Type="http://schemas.openxmlformats.org/officeDocument/2006/relationships/customXml" Target="../ink/ink2711.xml"/><Relationship Id="rId95" Type="http://schemas.openxmlformats.org/officeDocument/2006/relationships/customXml" Target="../ink/ink2756.xml"/><Relationship Id="rId160" Type="http://schemas.openxmlformats.org/officeDocument/2006/relationships/image" Target="../media/image921.png"/><Relationship Id="rId181" Type="http://schemas.openxmlformats.org/officeDocument/2006/relationships/image" Target="../media/image931.png"/><Relationship Id="rId216" Type="http://schemas.openxmlformats.org/officeDocument/2006/relationships/customXml" Target="../ink/ink2818.xml"/><Relationship Id="rId237" Type="http://schemas.openxmlformats.org/officeDocument/2006/relationships/customXml" Target="../ink/ink2829.xml"/><Relationship Id="rId258" Type="http://schemas.openxmlformats.org/officeDocument/2006/relationships/image" Target="../media/image969.png"/><Relationship Id="rId22" Type="http://schemas.openxmlformats.org/officeDocument/2006/relationships/image" Target="../media/image858.png"/><Relationship Id="rId43" Type="http://schemas.openxmlformats.org/officeDocument/2006/relationships/customXml" Target="../ink/ink2730.xml"/><Relationship Id="rId64" Type="http://schemas.openxmlformats.org/officeDocument/2006/relationships/image" Target="../media/image876.png"/><Relationship Id="rId118" Type="http://schemas.openxmlformats.org/officeDocument/2006/relationships/image" Target="../media/image901.png"/><Relationship Id="rId139" Type="http://schemas.openxmlformats.org/officeDocument/2006/relationships/customXml" Target="../ink/ink2779.xml"/><Relationship Id="rId85" Type="http://schemas.openxmlformats.org/officeDocument/2006/relationships/customXml" Target="../ink/ink2751.xml"/><Relationship Id="rId150" Type="http://schemas.openxmlformats.org/officeDocument/2006/relationships/image" Target="../media/image916.png"/><Relationship Id="rId171" Type="http://schemas.openxmlformats.org/officeDocument/2006/relationships/customXml" Target="../ink/ink2795.xml"/><Relationship Id="rId192" Type="http://schemas.openxmlformats.org/officeDocument/2006/relationships/customXml" Target="../ink/ink2806.xml"/><Relationship Id="rId206" Type="http://schemas.openxmlformats.org/officeDocument/2006/relationships/customXml" Target="../ink/ink2813.xml"/><Relationship Id="rId227" Type="http://schemas.openxmlformats.org/officeDocument/2006/relationships/image" Target="../media/image954.png"/><Relationship Id="rId248" Type="http://schemas.openxmlformats.org/officeDocument/2006/relationships/image" Target="../media/image964.png"/><Relationship Id="rId269" Type="http://schemas.openxmlformats.org/officeDocument/2006/relationships/image" Target="../media/image974.png"/><Relationship Id="rId12" Type="http://schemas.openxmlformats.org/officeDocument/2006/relationships/image" Target="../media/image853.png"/><Relationship Id="rId33" Type="http://schemas.openxmlformats.org/officeDocument/2006/relationships/customXml" Target="../ink/ink2725.xml"/><Relationship Id="rId108" Type="http://schemas.openxmlformats.org/officeDocument/2006/relationships/image" Target="../media/image897.png"/><Relationship Id="rId129" Type="http://schemas.openxmlformats.org/officeDocument/2006/relationships/customXml" Target="../ink/ink2774.xml"/><Relationship Id="rId54" Type="http://schemas.openxmlformats.org/officeDocument/2006/relationships/image" Target="../media/image872.png"/><Relationship Id="rId75" Type="http://schemas.openxmlformats.org/officeDocument/2006/relationships/customXml" Target="../ink/ink2746.xml"/><Relationship Id="rId96" Type="http://schemas.openxmlformats.org/officeDocument/2006/relationships/image" Target="../media/image891.png"/><Relationship Id="rId140" Type="http://schemas.openxmlformats.org/officeDocument/2006/relationships/image" Target="../media/image911.png"/><Relationship Id="rId161" Type="http://schemas.openxmlformats.org/officeDocument/2006/relationships/customXml" Target="../ink/ink2790.xml"/><Relationship Id="rId182" Type="http://schemas.openxmlformats.org/officeDocument/2006/relationships/customXml" Target="../ink/ink2801.xml"/><Relationship Id="rId217" Type="http://schemas.openxmlformats.org/officeDocument/2006/relationships/image" Target="../media/image949.png"/><Relationship Id="rId6" Type="http://schemas.openxmlformats.org/officeDocument/2006/relationships/image" Target="../media/image850.png"/><Relationship Id="rId238" Type="http://schemas.openxmlformats.org/officeDocument/2006/relationships/image" Target="../media/image959.png"/><Relationship Id="rId259" Type="http://schemas.openxmlformats.org/officeDocument/2006/relationships/customXml" Target="../ink/ink2840.xml"/><Relationship Id="rId23" Type="http://schemas.openxmlformats.org/officeDocument/2006/relationships/customXml" Target="../ink/ink2720.xml"/><Relationship Id="rId119" Type="http://schemas.openxmlformats.org/officeDocument/2006/relationships/customXml" Target="../ink/ink2768.xml"/><Relationship Id="rId44" Type="http://schemas.openxmlformats.org/officeDocument/2006/relationships/image" Target="../media/image867.png"/><Relationship Id="rId65" Type="http://schemas.openxmlformats.org/officeDocument/2006/relationships/customXml" Target="../ink/ink2741.xml"/><Relationship Id="rId86" Type="http://schemas.openxmlformats.org/officeDocument/2006/relationships/image" Target="../media/image887.png"/><Relationship Id="rId130" Type="http://schemas.openxmlformats.org/officeDocument/2006/relationships/image" Target="../media/image906.png"/><Relationship Id="rId151" Type="http://schemas.openxmlformats.org/officeDocument/2006/relationships/customXml" Target="../ink/ink2785.xml"/><Relationship Id="rId172" Type="http://schemas.openxmlformats.org/officeDocument/2006/relationships/customXml" Target="../ink/ink2796.xml"/><Relationship Id="rId193" Type="http://schemas.openxmlformats.org/officeDocument/2006/relationships/image" Target="../media/image937.png"/><Relationship Id="rId207" Type="http://schemas.openxmlformats.org/officeDocument/2006/relationships/image" Target="../media/image944.png"/><Relationship Id="rId228" Type="http://schemas.openxmlformats.org/officeDocument/2006/relationships/customXml" Target="../ink/ink2824.xml"/><Relationship Id="rId249" Type="http://schemas.openxmlformats.org/officeDocument/2006/relationships/customXml" Target="../ink/ink2835.xml"/><Relationship Id="rId13" Type="http://schemas.openxmlformats.org/officeDocument/2006/relationships/customXml" Target="../ink/ink2715.xml"/><Relationship Id="rId109" Type="http://schemas.openxmlformats.org/officeDocument/2006/relationships/customXml" Target="../ink/ink2763.xml"/><Relationship Id="rId260" Type="http://schemas.openxmlformats.org/officeDocument/2006/relationships/image" Target="../media/image970.png"/><Relationship Id="rId34" Type="http://schemas.openxmlformats.org/officeDocument/2006/relationships/image" Target="../media/image3181.png"/><Relationship Id="rId55" Type="http://schemas.openxmlformats.org/officeDocument/2006/relationships/customXml" Target="../ink/ink2736.xml"/><Relationship Id="rId76" Type="http://schemas.openxmlformats.org/officeDocument/2006/relationships/image" Target="../media/image882.png"/><Relationship Id="rId97" Type="http://schemas.openxmlformats.org/officeDocument/2006/relationships/customXml" Target="../ink/ink2757.xml"/><Relationship Id="rId120" Type="http://schemas.openxmlformats.org/officeDocument/2006/relationships/image" Target="../media/image902.png"/><Relationship Id="rId141" Type="http://schemas.openxmlformats.org/officeDocument/2006/relationships/customXml" Target="../ink/ink2780.xml"/><Relationship Id="rId7" Type="http://schemas.openxmlformats.org/officeDocument/2006/relationships/customXml" Target="../ink/ink2712.xml"/><Relationship Id="rId162" Type="http://schemas.openxmlformats.org/officeDocument/2006/relationships/image" Target="../media/image922.png"/><Relationship Id="rId183" Type="http://schemas.openxmlformats.org/officeDocument/2006/relationships/image" Target="../media/image932.png"/><Relationship Id="rId218" Type="http://schemas.openxmlformats.org/officeDocument/2006/relationships/customXml" Target="../ink/ink2819.xml"/><Relationship Id="rId239" Type="http://schemas.openxmlformats.org/officeDocument/2006/relationships/customXml" Target="../ink/ink2830.xml"/><Relationship Id="rId250" Type="http://schemas.openxmlformats.org/officeDocument/2006/relationships/image" Target="../media/image965.png"/><Relationship Id="rId24" Type="http://schemas.openxmlformats.org/officeDocument/2006/relationships/image" Target="../media/image859.png"/><Relationship Id="rId45" Type="http://schemas.openxmlformats.org/officeDocument/2006/relationships/customXml" Target="../ink/ink2731.xml"/><Relationship Id="rId66" Type="http://schemas.openxmlformats.org/officeDocument/2006/relationships/image" Target="../media/image877.png"/><Relationship Id="rId87" Type="http://schemas.openxmlformats.org/officeDocument/2006/relationships/customXml" Target="../ink/ink2752.xml"/><Relationship Id="rId110" Type="http://schemas.openxmlformats.org/officeDocument/2006/relationships/image" Target="../media/image7712.png"/><Relationship Id="rId131" Type="http://schemas.openxmlformats.org/officeDocument/2006/relationships/customXml" Target="../ink/ink2775.xml"/><Relationship Id="rId152" Type="http://schemas.openxmlformats.org/officeDocument/2006/relationships/image" Target="../media/image917.png"/><Relationship Id="rId173" Type="http://schemas.openxmlformats.org/officeDocument/2006/relationships/image" Target="../media/image927.png"/><Relationship Id="rId194" Type="http://schemas.openxmlformats.org/officeDocument/2006/relationships/customXml" Target="../ink/ink2807.xml"/><Relationship Id="rId208" Type="http://schemas.openxmlformats.org/officeDocument/2006/relationships/customXml" Target="../ink/ink2814.xml"/><Relationship Id="rId229" Type="http://schemas.openxmlformats.org/officeDocument/2006/relationships/image" Target="../media/image955.png"/><Relationship Id="rId240" Type="http://schemas.openxmlformats.org/officeDocument/2006/relationships/image" Target="../media/image960.png"/><Relationship Id="rId261" Type="http://schemas.openxmlformats.org/officeDocument/2006/relationships/customXml" Target="../ink/ink2841.xml"/><Relationship Id="rId14" Type="http://schemas.openxmlformats.org/officeDocument/2006/relationships/image" Target="../media/image854.png"/><Relationship Id="rId35" Type="http://schemas.openxmlformats.org/officeDocument/2006/relationships/customXml" Target="../ink/ink2726.xml"/><Relationship Id="rId56" Type="http://schemas.openxmlformats.org/officeDocument/2006/relationships/image" Target="../media/image791.png"/><Relationship Id="rId77" Type="http://schemas.openxmlformats.org/officeDocument/2006/relationships/customXml" Target="../ink/ink2747.xml"/><Relationship Id="rId100" Type="http://schemas.openxmlformats.org/officeDocument/2006/relationships/image" Target="../media/image893.png"/><Relationship Id="rId8" Type="http://schemas.openxmlformats.org/officeDocument/2006/relationships/image" Target="../media/image851.png"/><Relationship Id="rId98" Type="http://schemas.openxmlformats.org/officeDocument/2006/relationships/image" Target="../media/image892.png"/><Relationship Id="rId121" Type="http://schemas.openxmlformats.org/officeDocument/2006/relationships/customXml" Target="../ink/ink2769.xml"/><Relationship Id="rId142" Type="http://schemas.openxmlformats.org/officeDocument/2006/relationships/image" Target="../media/image912.png"/><Relationship Id="rId163" Type="http://schemas.openxmlformats.org/officeDocument/2006/relationships/customXml" Target="../ink/ink2791.xml"/><Relationship Id="rId184" Type="http://schemas.openxmlformats.org/officeDocument/2006/relationships/customXml" Target="../ink/ink2802.xml"/><Relationship Id="rId219" Type="http://schemas.openxmlformats.org/officeDocument/2006/relationships/image" Target="../media/image950.png"/><Relationship Id="rId230" Type="http://schemas.openxmlformats.org/officeDocument/2006/relationships/customXml" Target="../ink/ink2825.xml"/><Relationship Id="rId251" Type="http://schemas.openxmlformats.org/officeDocument/2006/relationships/customXml" Target="../ink/ink2836.xml"/><Relationship Id="rId25" Type="http://schemas.openxmlformats.org/officeDocument/2006/relationships/customXml" Target="../ink/ink2721.xml"/><Relationship Id="rId46" Type="http://schemas.openxmlformats.org/officeDocument/2006/relationships/image" Target="../media/image868.png"/><Relationship Id="rId67" Type="http://schemas.openxmlformats.org/officeDocument/2006/relationships/customXml" Target="../ink/ink2742.xml"/><Relationship Id="rId88" Type="http://schemas.openxmlformats.org/officeDocument/2006/relationships/image" Target="../media/image888.png"/><Relationship Id="rId111" Type="http://schemas.openxmlformats.org/officeDocument/2006/relationships/customXml" Target="../ink/ink2764.xml"/><Relationship Id="rId132" Type="http://schemas.openxmlformats.org/officeDocument/2006/relationships/image" Target="../media/image907.png"/><Relationship Id="rId153" Type="http://schemas.openxmlformats.org/officeDocument/2006/relationships/customXml" Target="../ink/ink2786.xml"/><Relationship Id="rId174" Type="http://schemas.openxmlformats.org/officeDocument/2006/relationships/customXml" Target="../ink/ink2797.xml"/><Relationship Id="rId195" Type="http://schemas.openxmlformats.org/officeDocument/2006/relationships/image" Target="../media/image938.png"/><Relationship Id="rId209" Type="http://schemas.openxmlformats.org/officeDocument/2006/relationships/image" Target="../media/image945.png"/><Relationship Id="rId220" Type="http://schemas.openxmlformats.org/officeDocument/2006/relationships/customXml" Target="../ink/ink2820.xml"/><Relationship Id="rId241" Type="http://schemas.openxmlformats.org/officeDocument/2006/relationships/customXml" Target="../ink/ink2831.xml"/><Relationship Id="rId15" Type="http://schemas.openxmlformats.org/officeDocument/2006/relationships/customXml" Target="../ink/ink2716.xml"/><Relationship Id="rId36" Type="http://schemas.openxmlformats.org/officeDocument/2006/relationships/image" Target="../media/image864.png"/><Relationship Id="rId57" Type="http://schemas.openxmlformats.org/officeDocument/2006/relationships/customXml" Target="../ink/ink2737.xml"/><Relationship Id="rId262" Type="http://schemas.openxmlformats.org/officeDocument/2006/relationships/image" Target="../media/image971.png"/><Relationship Id="rId78" Type="http://schemas.openxmlformats.org/officeDocument/2006/relationships/image" Target="../media/image883.png"/><Relationship Id="rId99" Type="http://schemas.openxmlformats.org/officeDocument/2006/relationships/customXml" Target="../ink/ink2758.xml"/><Relationship Id="rId101" Type="http://schemas.openxmlformats.org/officeDocument/2006/relationships/customXml" Target="../ink/ink2759.xml"/><Relationship Id="rId122" Type="http://schemas.openxmlformats.org/officeDocument/2006/relationships/image" Target="../media/image903.png"/><Relationship Id="rId143" Type="http://schemas.openxmlformats.org/officeDocument/2006/relationships/customXml" Target="../ink/ink2781.xml"/><Relationship Id="rId164" Type="http://schemas.openxmlformats.org/officeDocument/2006/relationships/image" Target="../media/image923.png"/><Relationship Id="rId185" Type="http://schemas.openxmlformats.org/officeDocument/2006/relationships/image" Target="../media/image933.png"/><Relationship Id="rId9" Type="http://schemas.openxmlformats.org/officeDocument/2006/relationships/customXml" Target="../ink/ink2713.xml"/><Relationship Id="rId210" Type="http://schemas.openxmlformats.org/officeDocument/2006/relationships/customXml" Target="../ink/ink2815.xml"/><Relationship Id="rId26" Type="http://schemas.openxmlformats.org/officeDocument/2006/relationships/image" Target="../media/image860.png"/><Relationship Id="rId231" Type="http://schemas.openxmlformats.org/officeDocument/2006/relationships/image" Target="../media/image956.png"/><Relationship Id="rId252" Type="http://schemas.openxmlformats.org/officeDocument/2006/relationships/image" Target="../media/image966.png"/><Relationship Id="rId47" Type="http://schemas.openxmlformats.org/officeDocument/2006/relationships/customXml" Target="../ink/ink2732.xml"/><Relationship Id="rId68" Type="http://schemas.openxmlformats.org/officeDocument/2006/relationships/image" Target="../media/image878.png"/><Relationship Id="rId89" Type="http://schemas.openxmlformats.org/officeDocument/2006/relationships/customXml" Target="../ink/ink2753.xml"/><Relationship Id="rId112" Type="http://schemas.openxmlformats.org/officeDocument/2006/relationships/image" Target="../media/image898.png"/><Relationship Id="rId133" Type="http://schemas.openxmlformats.org/officeDocument/2006/relationships/customXml" Target="../ink/ink2776.xml"/><Relationship Id="rId154" Type="http://schemas.openxmlformats.org/officeDocument/2006/relationships/image" Target="../media/image918.png"/><Relationship Id="rId175" Type="http://schemas.openxmlformats.org/officeDocument/2006/relationships/image" Target="../media/image928.png"/><Relationship Id="rId196" Type="http://schemas.openxmlformats.org/officeDocument/2006/relationships/customXml" Target="../ink/ink2808.xml"/><Relationship Id="rId200" Type="http://schemas.openxmlformats.org/officeDocument/2006/relationships/customXml" Target="../ink/ink2810.xml"/><Relationship Id="rId16" Type="http://schemas.openxmlformats.org/officeDocument/2006/relationships/image" Target="../media/image855.png"/><Relationship Id="rId221" Type="http://schemas.openxmlformats.org/officeDocument/2006/relationships/image" Target="../media/image951.png"/><Relationship Id="rId242" Type="http://schemas.openxmlformats.org/officeDocument/2006/relationships/image" Target="../media/image961.png"/><Relationship Id="rId263" Type="http://schemas.openxmlformats.org/officeDocument/2006/relationships/customXml" Target="../ink/ink2842.xml"/><Relationship Id="rId37" Type="http://schemas.openxmlformats.org/officeDocument/2006/relationships/customXml" Target="../ink/ink2727.xml"/><Relationship Id="rId58" Type="http://schemas.openxmlformats.org/officeDocument/2006/relationships/image" Target="../media/image873.png"/><Relationship Id="rId79" Type="http://schemas.openxmlformats.org/officeDocument/2006/relationships/customXml" Target="../ink/ink2748.xml"/><Relationship Id="rId102" Type="http://schemas.openxmlformats.org/officeDocument/2006/relationships/image" Target="../media/image894.png"/><Relationship Id="rId123" Type="http://schemas.openxmlformats.org/officeDocument/2006/relationships/customXml" Target="../ink/ink2770.xml"/><Relationship Id="rId144" Type="http://schemas.openxmlformats.org/officeDocument/2006/relationships/image" Target="../media/image913.png"/><Relationship Id="rId90" Type="http://schemas.openxmlformats.org/officeDocument/2006/relationships/image" Target="../media/image889.png"/><Relationship Id="rId165" Type="http://schemas.openxmlformats.org/officeDocument/2006/relationships/customXml" Target="../ink/ink2792.xml"/><Relationship Id="rId186" Type="http://schemas.openxmlformats.org/officeDocument/2006/relationships/customXml" Target="../ink/ink2803.xml"/><Relationship Id="rId211" Type="http://schemas.openxmlformats.org/officeDocument/2006/relationships/image" Target="../media/image946.png"/><Relationship Id="rId232" Type="http://schemas.openxmlformats.org/officeDocument/2006/relationships/customXml" Target="../ink/ink2826.xml"/><Relationship Id="rId253" Type="http://schemas.openxmlformats.org/officeDocument/2006/relationships/customXml" Target="../ink/ink2837.xml"/><Relationship Id="rId27" Type="http://schemas.openxmlformats.org/officeDocument/2006/relationships/customXml" Target="../ink/ink2722.xml"/><Relationship Id="rId48" Type="http://schemas.openxmlformats.org/officeDocument/2006/relationships/image" Target="../media/image869.png"/><Relationship Id="rId69" Type="http://schemas.openxmlformats.org/officeDocument/2006/relationships/customXml" Target="../ink/ink2743.xml"/><Relationship Id="rId113" Type="http://schemas.openxmlformats.org/officeDocument/2006/relationships/customXml" Target="../ink/ink2765.xml"/><Relationship Id="rId134" Type="http://schemas.openxmlformats.org/officeDocument/2006/relationships/image" Target="../media/image908.png"/><Relationship Id="rId80" Type="http://schemas.openxmlformats.org/officeDocument/2006/relationships/image" Target="../media/image884.png"/><Relationship Id="rId155" Type="http://schemas.openxmlformats.org/officeDocument/2006/relationships/customXml" Target="../ink/ink2787.xml"/><Relationship Id="rId176" Type="http://schemas.openxmlformats.org/officeDocument/2006/relationships/customXml" Target="../ink/ink2798.xml"/><Relationship Id="rId197" Type="http://schemas.openxmlformats.org/officeDocument/2006/relationships/image" Target="../media/image939.png"/><Relationship Id="rId201" Type="http://schemas.openxmlformats.org/officeDocument/2006/relationships/image" Target="../media/image941.png"/><Relationship Id="rId222" Type="http://schemas.openxmlformats.org/officeDocument/2006/relationships/customXml" Target="../ink/ink2821.xml"/><Relationship Id="rId243" Type="http://schemas.openxmlformats.org/officeDocument/2006/relationships/customXml" Target="../ink/ink2832.xml"/><Relationship Id="rId264" Type="http://schemas.openxmlformats.org/officeDocument/2006/relationships/image" Target="../media/image972.png"/><Relationship Id="rId17" Type="http://schemas.openxmlformats.org/officeDocument/2006/relationships/customXml" Target="../ink/ink2717.xml"/><Relationship Id="rId38" Type="http://schemas.openxmlformats.org/officeDocument/2006/relationships/image" Target="../media/image865.png"/><Relationship Id="rId59" Type="http://schemas.openxmlformats.org/officeDocument/2006/relationships/customXml" Target="../ink/ink2738.xml"/><Relationship Id="rId103" Type="http://schemas.openxmlformats.org/officeDocument/2006/relationships/customXml" Target="../ink/ink2760.xml"/><Relationship Id="rId124" Type="http://schemas.openxmlformats.org/officeDocument/2006/relationships/image" Target="../media/image904.png"/><Relationship Id="rId70" Type="http://schemas.openxmlformats.org/officeDocument/2006/relationships/image" Target="../media/image879.png"/><Relationship Id="rId91" Type="http://schemas.openxmlformats.org/officeDocument/2006/relationships/customXml" Target="../ink/ink2754.xml"/><Relationship Id="rId145" Type="http://schemas.openxmlformats.org/officeDocument/2006/relationships/customXml" Target="../ink/ink2782.xml"/><Relationship Id="rId166" Type="http://schemas.openxmlformats.org/officeDocument/2006/relationships/image" Target="../media/image924.png"/><Relationship Id="rId187" Type="http://schemas.openxmlformats.org/officeDocument/2006/relationships/image" Target="../media/image934.png"/><Relationship Id="rId1" Type="http://schemas.openxmlformats.org/officeDocument/2006/relationships/slideLayout" Target="../slideLayouts/slideLayout2.xml"/><Relationship Id="rId212" Type="http://schemas.openxmlformats.org/officeDocument/2006/relationships/customXml" Target="../ink/ink2816.xml"/><Relationship Id="rId233" Type="http://schemas.openxmlformats.org/officeDocument/2006/relationships/customXml" Target="../ink/ink2827.xml"/><Relationship Id="rId254" Type="http://schemas.openxmlformats.org/officeDocument/2006/relationships/image" Target="../media/image967.png"/><Relationship Id="rId28" Type="http://schemas.openxmlformats.org/officeDocument/2006/relationships/image" Target="../media/image861.png"/><Relationship Id="rId49" Type="http://schemas.openxmlformats.org/officeDocument/2006/relationships/customXml" Target="../ink/ink2733.xml"/><Relationship Id="rId114" Type="http://schemas.openxmlformats.org/officeDocument/2006/relationships/image" Target="../media/image899.png"/><Relationship Id="rId60" Type="http://schemas.openxmlformats.org/officeDocument/2006/relationships/image" Target="../media/image874.png"/><Relationship Id="rId81" Type="http://schemas.openxmlformats.org/officeDocument/2006/relationships/customXml" Target="../ink/ink2749.xml"/><Relationship Id="rId135" Type="http://schemas.openxmlformats.org/officeDocument/2006/relationships/customXml" Target="../ink/ink2777.xml"/><Relationship Id="rId156" Type="http://schemas.openxmlformats.org/officeDocument/2006/relationships/image" Target="../media/image919.png"/><Relationship Id="rId177" Type="http://schemas.openxmlformats.org/officeDocument/2006/relationships/image" Target="../media/image929.png"/><Relationship Id="rId198" Type="http://schemas.openxmlformats.org/officeDocument/2006/relationships/customXml" Target="../ink/ink2809.xml"/><Relationship Id="rId202" Type="http://schemas.openxmlformats.org/officeDocument/2006/relationships/customXml" Target="../ink/ink2811.xml"/><Relationship Id="rId223" Type="http://schemas.openxmlformats.org/officeDocument/2006/relationships/image" Target="../media/image952.png"/><Relationship Id="rId244" Type="http://schemas.openxmlformats.org/officeDocument/2006/relationships/image" Target="../media/image962.png"/><Relationship Id="rId18" Type="http://schemas.openxmlformats.org/officeDocument/2006/relationships/image" Target="../media/image856.png"/><Relationship Id="rId39" Type="http://schemas.openxmlformats.org/officeDocument/2006/relationships/customXml" Target="../ink/ink2728.xml"/><Relationship Id="rId265" Type="http://schemas.openxmlformats.org/officeDocument/2006/relationships/customXml" Target="../ink/ink2843.xml"/><Relationship Id="rId50" Type="http://schemas.openxmlformats.org/officeDocument/2006/relationships/image" Target="../media/image870.png"/><Relationship Id="rId104" Type="http://schemas.openxmlformats.org/officeDocument/2006/relationships/image" Target="../media/image895.png"/><Relationship Id="rId125" Type="http://schemas.openxmlformats.org/officeDocument/2006/relationships/customXml" Target="../ink/ink2771.xml"/><Relationship Id="rId146" Type="http://schemas.openxmlformats.org/officeDocument/2006/relationships/image" Target="../media/image914.png"/><Relationship Id="rId167" Type="http://schemas.openxmlformats.org/officeDocument/2006/relationships/customXml" Target="../ink/ink2793.xml"/><Relationship Id="rId188" Type="http://schemas.openxmlformats.org/officeDocument/2006/relationships/customXml" Target="../ink/ink2804.xml"/><Relationship Id="rId71" Type="http://schemas.openxmlformats.org/officeDocument/2006/relationships/customXml" Target="../ink/ink2744.xml"/><Relationship Id="rId92" Type="http://schemas.openxmlformats.org/officeDocument/2006/relationships/image" Target="../media/image890.png"/><Relationship Id="rId213" Type="http://schemas.openxmlformats.org/officeDocument/2006/relationships/image" Target="../media/image947.png"/><Relationship Id="rId234" Type="http://schemas.openxmlformats.org/officeDocument/2006/relationships/image" Target="../media/image957.png"/><Relationship Id="rId2" Type="http://schemas.openxmlformats.org/officeDocument/2006/relationships/notesSlide" Target="../notesSlides/notesSlide6.xml"/><Relationship Id="rId29" Type="http://schemas.openxmlformats.org/officeDocument/2006/relationships/customXml" Target="../ink/ink2723.xml"/><Relationship Id="rId255" Type="http://schemas.openxmlformats.org/officeDocument/2006/relationships/customXml" Target="../ink/ink2838.xml"/><Relationship Id="rId40" Type="http://schemas.openxmlformats.org/officeDocument/2006/relationships/image" Target="../media/image19311.png"/><Relationship Id="rId115" Type="http://schemas.openxmlformats.org/officeDocument/2006/relationships/customXml" Target="../ink/ink2766.xml"/><Relationship Id="rId136" Type="http://schemas.openxmlformats.org/officeDocument/2006/relationships/image" Target="../media/image909.png"/><Relationship Id="rId157" Type="http://schemas.openxmlformats.org/officeDocument/2006/relationships/customXml" Target="../ink/ink2788.xml"/><Relationship Id="rId178" Type="http://schemas.openxmlformats.org/officeDocument/2006/relationships/customXml" Target="../ink/ink2799.xml"/><Relationship Id="rId61" Type="http://schemas.openxmlformats.org/officeDocument/2006/relationships/customXml" Target="../ink/ink2739.xml"/><Relationship Id="rId82" Type="http://schemas.openxmlformats.org/officeDocument/2006/relationships/image" Target="../media/image885.png"/><Relationship Id="rId199" Type="http://schemas.openxmlformats.org/officeDocument/2006/relationships/image" Target="../media/image940.png"/><Relationship Id="rId203" Type="http://schemas.openxmlformats.org/officeDocument/2006/relationships/image" Target="../media/image942.png"/><Relationship Id="rId19" Type="http://schemas.openxmlformats.org/officeDocument/2006/relationships/customXml" Target="../ink/ink2718.xml"/><Relationship Id="rId224" Type="http://schemas.openxmlformats.org/officeDocument/2006/relationships/customXml" Target="../ink/ink2822.xml"/><Relationship Id="rId245" Type="http://schemas.openxmlformats.org/officeDocument/2006/relationships/customXml" Target="../ink/ink2833.xml"/><Relationship Id="rId266" Type="http://schemas.openxmlformats.org/officeDocument/2006/relationships/image" Target="../media/image973.png"/><Relationship Id="rId30" Type="http://schemas.openxmlformats.org/officeDocument/2006/relationships/image" Target="../media/image862.png"/><Relationship Id="rId105" Type="http://schemas.openxmlformats.org/officeDocument/2006/relationships/customXml" Target="../ink/ink2761.xml"/><Relationship Id="rId126" Type="http://schemas.openxmlformats.org/officeDocument/2006/relationships/customXml" Target="../ink/ink2772.xml"/><Relationship Id="rId147" Type="http://schemas.openxmlformats.org/officeDocument/2006/relationships/customXml" Target="../ink/ink2783.xml"/><Relationship Id="rId168" Type="http://schemas.openxmlformats.org/officeDocument/2006/relationships/image" Target="../media/image925.png"/><Relationship Id="rId51" Type="http://schemas.openxmlformats.org/officeDocument/2006/relationships/customXml" Target="../ink/ink2734.xml"/><Relationship Id="rId72" Type="http://schemas.openxmlformats.org/officeDocument/2006/relationships/image" Target="../media/image880.png"/><Relationship Id="rId93" Type="http://schemas.openxmlformats.org/officeDocument/2006/relationships/customXml" Target="../ink/ink2755.xml"/><Relationship Id="rId189" Type="http://schemas.openxmlformats.org/officeDocument/2006/relationships/image" Target="../media/image935.png"/><Relationship Id="rId3" Type="http://schemas.openxmlformats.org/officeDocument/2006/relationships/customXml" Target="../ink/ink2710.xml"/><Relationship Id="rId214" Type="http://schemas.openxmlformats.org/officeDocument/2006/relationships/customXml" Target="../ink/ink2817.xml"/><Relationship Id="rId235" Type="http://schemas.openxmlformats.org/officeDocument/2006/relationships/customXml" Target="../ink/ink2828.xml"/><Relationship Id="rId256" Type="http://schemas.openxmlformats.org/officeDocument/2006/relationships/image" Target="../media/image968.png"/><Relationship Id="rId116" Type="http://schemas.openxmlformats.org/officeDocument/2006/relationships/image" Target="../media/image900.png"/><Relationship Id="rId137" Type="http://schemas.openxmlformats.org/officeDocument/2006/relationships/customXml" Target="../ink/ink2778.xml"/><Relationship Id="rId158" Type="http://schemas.openxmlformats.org/officeDocument/2006/relationships/image" Target="../media/image920.png"/><Relationship Id="rId20" Type="http://schemas.openxmlformats.org/officeDocument/2006/relationships/image" Target="../media/image857.png"/><Relationship Id="rId41" Type="http://schemas.openxmlformats.org/officeDocument/2006/relationships/customXml" Target="../ink/ink2729.xml"/><Relationship Id="rId62" Type="http://schemas.openxmlformats.org/officeDocument/2006/relationships/image" Target="../media/image875.png"/><Relationship Id="rId83" Type="http://schemas.openxmlformats.org/officeDocument/2006/relationships/customXml" Target="../ink/ink2750.xml"/><Relationship Id="rId179" Type="http://schemas.openxmlformats.org/officeDocument/2006/relationships/image" Target="../media/image930.png"/><Relationship Id="rId190" Type="http://schemas.openxmlformats.org/officeDocument/2006/relationships/customXml" Target="../ink/ink2805.xml"/><Relationship Id="rId204" Type="http://schemas.openxmlformats.org/officeDocument/2006/relationships/customXml" Target="../ink/ink2812.xml"/><Relationship Id="rId225" Type="http://schemas.openxmlformats.org/officeDocument/2006/relationships/image" Target="../media/image953.png"/><Relationship Id="rId246" Type="http://schemas.openxmlformats.org/officeDocument/2006/relationships/image" Target="../media/image963.png"/><Relationship Id="rId267" Type="http://schemas.openxmlformats.org/officeDocument/2006/relationships/customXml" Target="../ink/ink2844.xml"/><Relationship Id="rId106" Type="http://schemas.openxmlformats.org/officeDocument/2006/relationships/image" Target="../media/image896.png"/><Relationship Id="rId127" Type="http://schemas.openxmlformats.org/officeDocument/2006/relationships/customXml" Target="../ink/ink2773.xml"/><Relationship Id="rId10" Type="http://schemas.openxmlformats.org/officeDocument/2006/relationships/image" Target="../media/image852.png"/><Relationship Id="rId31" Type="http://schemas.openxmlformats.org/officeDocument/2006/relationships/customXml" Target="../ink/ink2724.xml"/><Relationship Id="rId52" Type="http://schemas.openxmlformats.org/officeDocument/2006/relationships/image" Target="../media/image871.png"/><Relationship Id="rId73" Type="http://schemas.openxmlformats.org/officeDocument/2006/relationships/customXml" Target="../ink/ink2745.xml"/><Relationship Id="rId94" Type="http://schemas.openxmlformats.org/officeDocument/2006/relationships/image" Target="../media/image9312.png"/><Relationship Id="rId148" Type="http://schemas.openxmlformats.org/officeDocument/2006/relationships/image" Target="../media/image915.png"/><Relationship Id="rId169" Type="http://schemas.openxmlformats.org/officeDocument/2006/relationships/customXml" Target="../ink/ink2794.xml"/><Relationship Id="rId4" Type="http://schemas.openxmlformats.org/officeDocument/2006/relationships/image" Target="../media/image849.png"/><Relationship Id="rId180" Type="http://schemas.openxmlformats.org/officeDocument/2006/relationships/customXml" Target="../ink/ink2800.xml"/><Relationship Id="rId215" Type="http://schemas.openxmlformats.org/officeDocument/2006/relationships/image" Target="../media/image948.png"/><Relationship Id="rId236" Type="http://schemas.openxmlformats.org/officeDocument/2006/relationships/image" Target="../media/image958.png"/><Relationship Id="rId257" Type="http://schemas.openxmlformats.org/officeDocument/2006/relationships/customXml" Target="../ink/ink2839.xml"/><Relationship Id="rId42" Type="http://schemas.openxmlformats.org/officeDocument/2006/relationships/image" Target="../media/image866.png"/><Relationship Id="rId84" Type="http://schemas.openxmlformats.org/officeDocument/2006/relationships/image" Target="../media/image886.png"/><Relationship Id="rId138" Type="http://schemas.openxmlformats.org/officeDocument/2006/relationships/image" Target="../media/image910.png"/><Relationship Id="rId191" Type="http://schemas.openxmlformats.org/officeDocument/2006/relationships/image" Target="../media/image936.png"/><Relationship Id="rId205" Type="http://schemas.openxmlformats.org/officeDocument/2006/relationships/image" Target="../media/image943.png"/><Relationship Id="rId247" Type="http://schemas.openxmlformats.org/officeDocument/2006/relationships/customXml" Target="../ink/ink2834.xml"/><Relationship Id="rId107" Type="http://schemas.openxmlformats.org/officeDocument/2006/relationships/customXml" Target="../ink/ink2762.xml"/></Relationships>
</file>

<file path=ppt/slides/_rels/slide38.xml.rels><?xml version="1.0" encoding="UTF-8" standalone="yes"?>
<Relationships xmlns="http://schemas.openxmlformats.org/package/2006/relationships"><Relationship Id="rId117" Type="http://schemas.openxmlformats.org/officeDocument/2006/relationships/image" Target="../media/image976.png"/><Relationship Id="rId299" Type="http://schemas.openxmlformats.org/officeDocument/2006/relationships/image" Target="../media/image10112.png"/><Relationship Id="rId21" Type="http://schemas.openxmlformats.org/officeDocument/2006/relationships/image" Target="../media/image6781.png"/><Relationship Id="rId63" Type="http://schemas.openxmlformats.org/officeDocument/2006/relationships/image" Target="../media/image6991.png"/><Relationship Id="rId159" Type="http://schemas.openxmlformats.org/officeDocument/2006/relationships/image" Target="../media/image745.png"/><Relationship Id="rId324" Type="http://schemas.openxmlformats.org/officeDocument/2006/relationships/customXml" Target="../ink/ink3007.xml"/><Relationship Id="rId366" Type="http://schemas.openxmlformats.org/officeDocument/2006/relationships/customXml" Target="../ink/ink3028.xml"/><Relationship Id="rId170" Type="http://schemas.openxmlformats.org/officeDocument/2006/relationships/customXml" Target="../ink/ink2930.xml"/><Relationship Id="rId226" Type="http://schemas.openxmlformats.org/officeDocument/2006/relationships/customXml" Target="../ink/ink2958.xml"/><Relationship Id="rId268" Type="http://schemas.openxmlformats.org/officeDocument/2006/relationships/customXml" Target="../ink/ink2979.xml"/><Relationship Id="rId32" Type="http://schemas.openxmlformats.org/officeDocument/2006/relationships/customXml" Target="../ink/ink2861.xml"/><Relationship Id="rId74" Type="http://schemas.openxmlformats.org/officeDocument/2006/relationships/customXml" Target="../ink/ink2882.xml"/><Relationship Id="rId128" Type="http://schemas.openxmlformats.org/officeDocument/2006/relationships/customXml" Target="../ink/ink2909.xml"/><Relationship Id="rId335" Type="http://schemas.openxmlformats.org/officeDocument/2006/relationships/image" Target="../media/image10290.png"/><Relationship Id="rId377" Type="http://schemas.openxmlformats.org/officeDocument/2006/relationships/image" Target="../media/image10500.png"/><Relationship Id="rId5" Type="http://schemas.openxmlformats.org/officeDocument/2006/relationships/image" Target="../media/image6701.png"/><Relationship Id="rId181" Type="http://schemas.openxmlformats.org/officeDocument/2006/relationships/image" Target="../media/image756.png"/><Relationship Id="rId237" Type="http://schemas.openxmlformats.org/officeDocument/2006/relationships/image" Target="../media/image782.png"/><Relationship Id="rId279" Type="http://schemas.openxmlformats.org/officeDocument/2006/relationships/image" Target="../media/image10012.png"/><Relationship Id="rId43" Type="http://schemas.openxmlformats.org/officeDocument/2006/relationships/image" Target="../media/image6891.png"/><Relationship Id="rId139" Type="http://schemas.openxmlformats.org/officeDocument/2006/relationships/image" Target="../media/image736.png"/><Relationship Id="rId290" Type="http://schemas.openxmlformats.org/officeDocument/2006/relationships/customXml" Target="../ink/ink2990.xml"/><Relationship Id="rId304" Type="http://schemas.openxmlformats.org/officeDocument/2006/relationships/customXml" Target="../ink/ink2997.xml"/><Relationship Id="rId346" Type="http://schemas.openxmlformats.org/officeDocument/2006/relationships/customXml" Target="../ink/ink3018.xml"/><Relationship Id="rId388" Type="http://schemas.openxmlformats.org/officeDocument/2006/relationships/customXml" Target="../ink/ink3039.xml"/><Relationship Id="rId85" Type="http://schemas.openxmlformats.org/officeDocument/2006/relationships/image" Target="../media/image710.png"/><Relationship Id="rId150" Type="http://schemas.openxmlformats.org/officeDocument/2006/relationships/customXml" Target="../ink/ink2920.xml"/><Relationship Id="rId192" Type="http://schemas.openxmlformats.org/officeDocument/2006/relationships/customXml" Target="../ink/ink2941.xml"/><Relationship Id="rId206" Type="http://schemas.openxmlformats.org/officeDocument/2006/relationships/customXml" Target="../ink/ink2948.xml"/><Relationship Id="rId248" Type="http://schemas.openxmlformats.org/officeDocument/2006/relationships/customXml" Target="../ink/ink2969.xml"/><Relationship Id="rId12" Type="http://schemas.openxmlformats.org/officeDocument/2006/relationships/customXml" Target="../ink/ink2851.xml"/><Relationship Id="rId108" Type="http://schemas.openxmlformats.org/officeDocument/2006/relationships/customXml" Target="../ink/ink2899.xml"/><Relationship Id="rId315" Type="http://schemas.openxmlformats.org/officeDocument/2006/relationships/image" Target="../media/image10190.png"/><Relationship Id="rId357" Type="http://schemas.openxmlformats.org/officeDocument/2006/relationships/image" Target="../media/image10400.png"/><Relationship Id="rId54" Type="http://schemas.openxmlformats.org/officeDocument/2006/relationships/customXml" Target="../ink/ink2872.xml"/><Relationship Id="rId96" Type="http://schemas.openxmlformats.org/officeDocument/2006/relationships/customXml" Target="../ink/ink2893.xml"/><Relationship Id="rId161" Type="http://schemas.openxmlformats.org/officeDocument/2006/relationships/image" Target="../media/image746.png"/><Relationship Id="rId217" Type="http://schemas.openxmlformats.org/officeDocument/2006/relationships/image" Target="../media/image773.png"/><Relationship Id="rId259" Type="http://schemas.openxmlformats.org/officeDocument/2006/relationships/image" Target="../media/image9912.png"/><Relationship Id="rId23" Type="http://schemas.openxmlformats.org/officeDocument/2006/relationships/image" Target="../media/image6791.png"/><Relationship Id="rId119" Type="http://schemas.openxmlformats.org/officeDocument/2006/relationships/image" Target="../media/image977.png"/><Relationship Id="rId270" Type="http://schemas.openxmlformats.org/officeDocument/2006/relationships/customXml" Target="../ink/ink2980.xml"/><Relationship Id="rId326" Type="http://schemas.openxmlformats.org/officeDocument/2006/relationships/customXml" Target="../ink/ink3008.xml"/><Relationship Id="rId65" Type="http://schemas.openxmlformats.org/officeDocument/2006/relationships/image" Target="../media/image700.png"/><Relationship Id="rId130" Type="http://schemas.openxmlformats.org/officeDocument/2006/relationships/customXml" Target="../ink/ink2910.xml"/><Relationship Id="rId368" Type="http://schemas.openxmlformats.org/officeDocument/2006/relationships/customXml" Target="../ink/ink3029.xml"/><Relationship Id="rId172" Type="http://schemas.openxmlformats.org/officeDocument/2006/relationships/customXml" Target="../ink/ink2931.xml"/><Relationship Id="rId228" Type="http://schemas.openxmlformats.org/officeDocument/2006/relationships/customXml" Target="../ink/ink2959.xml"/><Relationship Id="rId281" Type="http://schemas.openxmlformats.org/officeDocument/2006/relationships/image" Target="../media/image10020.png"/><Relationship Id="rId337" Type="http://schemas.openxmlformats.org/officeDocument/2006/relationships/image" Target="../media/image10300.png"/><Relationship Id="rId34" Type="http://schemas.openxmlformats.org/officeDocument/2006/relationships/customXml" Target="../ink/ink2862.xml"/><Relationship Id="rId76" Type="http://schemas.openxmlformats.org/officeDocument/2006/relationships/customXml" Target="../ink/ink2883.xml"/><Relationship Id="rId141" Type="http://schemas.openxmlformats.org/officeDocument/2006/relationships/image" Target="../media/image737.png"/><Relationship Id="rId379" Type="http://schemas.openxmlformats.org/officeDocument/2006/relationships/image" Target="../media/image10512.png"/><Relationship Id="rId7" Type="http://schemas.openxmlformats.org/officeDocument/2006/relationships/image" Target="../media/image6713.png"/><Relationship Id="rId183" Type="http://schemas.openxmlformats.org/officeDocument/2006/relationships/image" Target="../media/image757.png"/><Relationship Id="rId239" Type="http://schemas.openxmlformats.org/officeDocument/2006/relationships/image" Target="../media/image981.png"/><Relationship Id="rId390" Type="http://schemas.openxmlformats.org/officeDocument/2006/relationships/customXml" Target="../ink/ink3040.xml"/><Relationship Id="rId250" Type="http://schemas.openxmlformats.org/officeDocument/2006/relationships/customXml" Target="../ink/ink2970.xml"/><Relationship Id="rId292" Type="http://schemas.openxmlformats.org/officeDocument/2006/relationships/customXml" Target="../ink/ink2991.xml"/><Relationship Id="rId306" Type="http://schemas.openxmlformats.org/officeDocument/2006/relationships/customXml" Target="../ink/ink2998.xml"/><Relationship Id="rId45" Type="http://schemas.openxmlformats.org/officeDocument/2006/relationships/image" Target="../media/image6901.png"/><Relationship Id="rId87" Type="http://schemas.openxmlformats.org/officeDocument/2006/relationships/image" Target="../media/image975.png"/><Relationship Id="rId110" Type="http://schemas.openxmlformats.org/officeDocument/2006/relationships/customXml" Target="../ink/ink2900.xml"/><Relationship Id="rId348" Type="http://schemas.openxmlformats.org/officeDocument/2006/relationships/customXml" Target="../ink/ink3019.xml"/><Relationship Id="rId152" Type="http://schemas.openxmlformats.org/officeDocument/2006/relationships/customXml" Target="../ink/ink2921.xml"/><Relationship Id="rId194" Type="http://schemas.openxmlformats.org/officeDocument/2006/relationships/customXml" Target="../ink/ink2942.xml"/><Relationship Id="rId208" Type="http://schemas.openxmlformats.org/officeDocument/2006/relationships/customXml" Target="../ink/ink2949.xml"/><Relationship Id="rId261" Type="http://schemas.openxmlformats.org/officeDocument/2006/relationships/image" Target="../media/image9920.png"/><Relationship Id="rId14" Type="http://schemas.openxmlformats.org/officeDocument/2006/relationships/customXml" Target="../ink/ink2852.xml"/><Relationship Id="rId56" Type="http://schemas.openxmlformats.org/officeDocument/2006/relationships/customXml" Target="../ink/ink2873.xml"/><Relationship Id="rId317" Type="http://schemas.openxmlformats.org/officeDocument/2006/relationships/image" Target="../media/image10200.png"/><Relationship Id="rId359" Type="http://schemas.openxmlformats.org/officeDocument/2006/relationships/image" Target="../media/image10412.png"/><Relationship Id="rId98" Type="http://schemas.openxmlformats.org/officeDocument/2006/relationships/customXml" Target="../ink/ink2894.xml"/><Relationship Id="rId121" Type="http://schemas.openxmlformats.org/officeDocument/2006/relationships/image" Target="../media/image727.png"/><Relationship Id="rId163" Type="http://schemas.openxmlformats.org/officeDocument/2006/relationships/image" Target="../media/image747.png"/><Relationship Id="rId219" Type="http://schemas.openxmlformats.org/officeDocument/2006/relationships/image" Target="../media/image774.png"/><Relationship Id="rId370" Type="http://schemas.openxmlformats.org/officeDocument/2006/relationships/customXml" Target="../ink/ink3030.xml"/><Relationship Id="rId230" Type="http://schemas.openxmlformats.org/officeDocument/2006/relationships/customXml" Target="../ink/ink2960.xml"/><Relationship Id="rId25" Type="http://schemas.openxmlformats.org/officeDocument/2006/relationships/image" Target="../media/image6801.png"/><Relationship Id="rId67" Type="http://schemas.openxmlformats.org/officeDocument/2006/relationships/image" Target="../media/image701.png"/><Relationship Id="rId272" Type="http://schemas.openxmlformats.org/officeDocument/2006/relationships/customXml" Target="../ink/ink2981.xml"/><Relationship Id="rId328" Type="http://schemas.openxmlformats.org/officeDocument/2006/relationships/customXml" Target="../ink/ink3009.xml"/><Relationship Id="rId132" Type="http://schemas.openxmlformats.org/officeDocument/2006/relationships/customXml" Target="../ink/ink2911.xml"/><Relationship Id="rId174" Type="http://schemas.openxmlformats.org/officeDocument/2006/relationships/customXml" Target="../ink/ink2932.xml"/><Relationship Id="rId381" Type="http://schemas.openxmlformats.org/officeDocument/2006/relationships/image" Target="../media/image10520.png"/><Relationship Id="rId241" Type="http://schemas.openxmlformats.org/officeDocument/2006/relationships/image" Target="../media/image982.png"/><Relationship Id="rId36" Type="http://schemas.openxmlformats.org/officeDocument/2006/relationships/customXml" Target="../ink/ink2863.xml"/><Relationship Id="rId283" Type="http://schemas.openxmlformats.org/officeDocument/2006/relationships/image" Target="../media/image10030.png"/><Relationship Id="rId339" Type="http://schemas.openxmlformats.org/officeDocument/2006/relationships/image" Target="../media/image10312.png"/><Relationship Id="rId78" Type="http://schemas.openxmlformats.org/officeDocument/2006/relationships/customXml" Target="../ink/ink2884.xml"/><Relationship Id="rId101" Type="http://schemas.openxmlformats.org/officeDocument/2006/relationships/image" Target="../media/image717.png"/><Relationship Id="rId143" Type="http://schemas.openxmlformats.org/officeDocument/2006/relationships/image" Target="../media/image738.png"/><Relationship Id="rId185" Type="http://schemas.openxmlformats.org/officeDocument/2006/relationships/image" Target="../media/image758.png"/><Relationship Id="rId350" Type="http://schemas.openxmlformats.org/officeDocument/2006/relationships/customXml" Target="../ink/ink3020.xml"/><Relationship Id="rId9" Type="http://schemas.openxmlformats.org/officeDocument/2006/relationships/image" Target="../media/image6721.png"/><Relationship Id="rId210" Type="http://schemas.openxmlformats.org/officeDocument/2006/relationships/customXml" Target="../ink/ink2950.xml"/><Relationship Id="rId252" Type="http://schemas.openxmlformats.org/officeDocument/2006/relationships/customXml" Target="../ink/ink2971.xml"/><Relationship Id="rId294" Type="http://schemas.openxmlformats.org/officeDocument/2006/relationships/customXml" Target="../ink/ink2992.xml"/><Relationship Id="rId308" Type="http://schemas.openxmlformats.org/officeDocument/2006/relationships/customXml" Target="../ink/ink2999.xml"/><Relationship Id="rId47" Type="http://schemas.openxmlformats.org/officeDocument/2006/relationships/image" Target="../media/image6913.png"/><Relationship Id="rId89" Type="http://schemas.openxmlformats.org/officeDocument/2006/relationships/image" Target="../media/image12411.png"/><Relationship Id="rId112" Type="http://schemas.openxmlformats.org/officeDocument/2006/relationships/customXml" Target="../ink/ink2901.xml"/><Relationship Id="rId154" Type="http://schemas.openxmlformats.org/officeDocument/2006/relationships/customXml" Target="../ink/ink2922.xml"/><Relationship Id="rId361" Type="http://schemas.openxmlformats.org/officeDocument/2006/relationships/image" Target="../media/image10420.png"/><Relationship Id="rId196" Type="http://schemas.openxmlformats.org/officeDocument/2006/relationships/customXml" Target="../ink/ink2943.xml"/><Relationship Id="rId200" Type="http://schemas.openxmlformats.org/officeDocument/2006/relationships/customXml" Target="../ink/ink2945.xml"/><Relationship Id="rId382" Type="http://schemas.openxmlformats.org/officeDocument/2006/relationships/customXml" Target="../ink/ink3036.xml"/><Relationship Id="rId16" Type="http://schemas.openxmlformats.org/officeDocument/2006/relationships/customXml" Target="../ink/ink2853.xml"/><Relationship Id="rId221" Type="http://schemas.openxmlformats.org/officeDocument/2006/relationships/image" Target="../media/image775.png"/><Relationship Id="rId242" Type="http://schemas.openxmlformats.org/officeDocument/2006/relationships/customXml" Target="../ink/ink2966.xml"/><Relationship Id="rId263" Type="http://schemas.openxmlformats.org/officeDocument/2006/relationships/image" Target="../media/image9930.png"/><Relationship Id="rId284" Type="http://schemas.openxmlformats.org/officeDocument/2006/relationships/customXml" Target="../ink/ink2987.xml"/><Relationship Id="rId319" Type="http://schemas.openxmlformats.org/officeDocument/2006/relationships/image" Target="../media/image10212.png"/><Relationship Id="rId37" Type="http://schemas.openxmlformats.org/officeDocument/2006/relationships/image" Target="../media/image6861.png"/><Relationship Id="rId58" Type="http://schemas.openxmlformats.org/officeDocument/2006/relationships/customXml" Target="../ink/ink2874.xml"/><Relationship Id="rId79" Type="http://schemas.openxmlformats.org/officeDocument/2006/relationships/image" Target="../media/image707.png"/><Relationship Id="rId102" Type="http://schemas.openxmlformats.org/officeDocument/2006/relationships/customXml" Target="../ink/ink2896.xml"/><Relationship Id="rId123" Type="http://schemas.openxmlformats.org/officeDocument/2006/relationships/image" Target="../media/image728.png"/><Relationship Id="rId144" Type="http://schemas.openxmlformats.org/officeDocument/2006/relationships/customXml" Target="../ink/ink2917.xml"/><Relationship Id="rId330" Type="http://schemas.openxmlformats.org/officeDocument/2006/relationships/customXml" Target="../ink/ink3010.xml"/><Relationship Id="rId90" Type="http://schemas.openxmlformats.org/officeDocument/2006/relationships/customXml" Target="../ink/ink2890.xml"/><Relationship Id="rId165" Type="http://schemas.openxmlformats.org/officeDocument/2006/relationships/image" Target="../media/image748.png"/><Relationship Id="rId186" Type="http://schemas.openxmlformats.org/officeDocument/2006/relationships/customXml" Target="../ink/ink2938.xml"/><Relationship Id="rId351" Type="http://schemas.openxmlformats.org/officeDocument/2006/relationships/image" Target="../media/image10370.png"/><Relationship Id="rId372" Type="http://schemas.openxmlformats.org/officeDocument/2006/relationships/customXml" Target="../ink/ink3031.xml"/><Relationship Id="rId211" Type="http://schemas.openxmlformats.org/officeDocument/2006/relationships/image" Target="../media/image770.png"/><Relationship Id="rId232" Type="http://schemas.openxmlformats.org/officeDocument/2006/relationships/customXml" Target="../ink/ink2961.xml"/><Relationship Id="rId253" Type="http://schemas.openxmlformats.org/officeDocument/2006/relationships/image" Target="../media/image9880.png"/><Relationship Id="rId274" Type="http://schemas.openxmlformats.org/officeDocument/2006/relationships/customXml" Target="../ink/ink2982.xml"/><Relationship Id="rId295" Type="http://schemas.openxmlformats.org/officeDocument/2006/relationships/image" Target="../media/image10090.png"/><Relationship Id="rId309" Type="http://schemas.openxmlformats.org/officeDocument/2006/relationships/image" Target="../media/image10160.png"/><Relationship Id="rId27" Type="http://schemas.openxmlformats.org/officeDocument/2006/relationships/image" Target="../media/image6813.png"/><Relationship Id="rId48" Type="http://schemas.openxmlformats.org/officeDocument/2006/relationships/customXml" Target="../ink/ink2869.xml"/><Relationship Id="rId69" Type="http://schemas.openxmlformats.org/officeDocument/2006/relationships/image" Target="../media/image702.png"/><Relationship Id="rId113" Type="http://schemas.openxmlformats.org/officeDocument/2006/relationships/image" Target="../media/image723.png"/><Relationship Id="rId134" Type="http://schemas.openxmlformats.org/officeDocument/2006/relationships/customXml" Target="../ink/ink2912.xml"/><Relationship Id="rId320" Type="http://schemas.openxmlformats.org/officeDocument/2006/relationships/customXml" Target="../ink/ink3005.xml"/><Relationship Id="rId80" Type="http://schemas.openxmlformats.org/officeDocument/2006/relationships/customXml" Target="../ink/ink2885.xml"/><Relationship Id="rId155" Type="http://schemas.openxmlformats.org/officeDocument/2006/relationships/image" Target="../media/image979.png"/><Relationship Id="rId176" Type="http://schemas.openxmlformats.org/officeDocument/2006/relationships/customXml" Target="../ink/ink2933.xml"/><Relationship Id="rId197" Type="http://schemas.openxmlformats.org/officeDocument/2006/relationships/image" Target="../media/image764.png"/><Relationship Id="rId341" Type="http://schemas.openxmlformats.org/officeDocument/2006/relationships/image" Target="../media/image10320.png"/><Relationship Id="rId362" Type="http://schemas.openxmlformats.org/officeDocument/2006/relationships/customXml" Target="../ink/ink3026.xml"/><Relationship Id="rId383" Type="http://schemas.openxmlformats.org/officeDocument/2006/relationships/image" Target="../media/image10530.png"/><Relationship Id="rId201" Type="http://schemas.openxmlformats.org/officeDocument/2006/relationships/image" Target="../media/image765.png"/><Relationship Id="rId222" Type="http://schemas.openxmlformats.org/officeDocument/2006/relationships/customXml" Target="../ink/ink2956.xml"/><Relationship Id="rId243" Type="http://schemas.openxmlformats.org/officeDocument/2006/relationships/image" Target="../media/image9830.png"/><Relationship Id="rId264" Type="http://schemas.openxmlformats.org/officeDocument/2006/relationships/customXml" Target="../ink/ink2977.xml"/><Relationship Id="rId285" Type="http://schemas.openxmlformats.org/officeDocument/2006/relationships/image" Target="../media/image10040.png"/><Relationship Id="rId17" Type="http://schemas.openxmlformats.org/officeDocument/2006/relationships/image" Target="../media/image6761.png"/><Relationship Id="rId38" Type="http://schemas.openxmlformats.org/officeDocument/2006/relationships/customXml" Target="../ink/ink2864.xml"/><Relationship Id="rId59" Type="http://schemas.openxmlformats.org/officeDocument/2006/relationships/image" Target="../media/image6971.png"/><Relationship Id="rId103" Type="http://schemas.openxmlformats.org/officeDocument/2006/relationships/image" Target="../media/image718.png"/><Relationship Id="rId124" Type="http://schemas.openxmlformats.org/officeDocument/2006/relationships/customXml" Target="../ink/ink2907.xml"/><Relationship Id="rId310" Type="http://schemas.openxmlformats.org/officeDocument/2006/relationships/customXml" Target="../ink/ink3000.xml"/><Relationship Id="rId70" Type="http://schemas.openxmlformats.org/officeDocument/2006/relationships/customXml" Target="../ink/ink2880.xml"/><Relationship Id="rId91" Type="http://schemas.openxmlformats.org/officeDocument/2006/relationships/image" Target="../media/image712.png"/><Relationship Id="rId145" Type="http://schemas.openxmlformats.org/officeDocument/2006/relationships/image" Target="../media/image739.png"/><Relationship Id="rId166" Type="http://schemas.openxmlformats.org/officeDocument/2006/relationships/customXml" Target="../ink/ink2928.xml"/><Relationship Id="rId187" Type="http://schemas.openxmlformats.org/officeDocument/2006/relationships/image" Target="../media/image759.png"/><Relationship Id="rId331" Type="http://schemas.openxmlformats.org/officeDocument/2006/relationships/image" Target="../media/image10270.png"/><Relationship Id="rId352" Type="http://schemas.openxmlformats.org/officeDocument/2006/relationships/customXml" Target="../ink/ink3021.xml"/><Relationship Id="rId373" Type="http://schemas.openxmlformats.org/officeDocument/2006/relationships/image" Target="../media/image10480.png"/><Relationship Id="rId1" Type="http://schemas.openxmlformats.org/officeDocument/2006/relationships/slideLayout" Target="../slideLayouts/slideLayout2.xml"/><Relationship Id="rId212" Type="http://schemas.openxmlformats.org/officeDocument/2006/relationships/customXml" Target="../ink/ink2951.xml"/><Relationship Id="rId233" Type="http://schemas.openxmlformats.org/officeDocument/2006/relationships/image" Target="../media/image780.png"/><Relationship Id="rId254" Type="http://schemas.openxmlformats.org/officeDocument/2006/relationships/customXml" Target="../ink/ink2972.xml"/><Relationship Id="rId28" Type="http://schemas.openxmlformats.org/officeDocument/2006/relationships/customXml" Target="../ink/ink2859.xml"/><Relationship Id="rId49" Type="http://schemas.openxmlformats.org/officeDocument/2006/relationships/image" Target="../media/image6921.png"/><Relationship Id="rId114" Type="http://schemas.openxmlformats.org/officeDocument/2006/relationships/customXml" Target="../ink/ink2902.xml"/><Relationship Id="rId275" Type="http://schemas.openxmlformats.org/officeDocument/2006/relationships/image" Target="../media/image9990.png"/><Relationship Id="rId296" Type="http://schemas.openxmlformats.org/officeDocument/2006/relationships/customXml" Target="../ink/ink2993.xml"/><Relationship Id="rId300" Type="http://schemas.openxmlformats.org/officeDocument/2006/relationships/customXml" Target="../ink/ink2995.xml"/><Relationship Id="rId60" Type="http://schemas.openxmlformats.org/officeDocument/2006/relationships/customXml" Target="../ink/ink2875.xml"/><Relationship Id="rId81" Type="http://schemas.openxmlformats.org/officeDocument/2006/relationships/image" Target="../media/image708.png"/><Relationship Id="rId135" Type="http://schemas.openxmlformats.org/officeDocument/2006/relationships/image" Target="../media/image734.png"/><Relationship Id="rId156" Type="http://schemas.openxmlformats.org/officeDocument/2006/relationships/customXml" Target="../ink/ink2923.xml"/><Relationship Id="rId177" Type="http://schemas.openxmlformats.org/officeDocument/2006/relationships/image" Target="../media/image754.png"/><Relationship Id="rId198" Type="http://schemas.openxmlformats.org/officeDocument/2006/relationships/customXml" Target="../ink/ink2944.xml"/><Relationship Id="rId321" Type="http://schemas.openxmlformats.org/officeDocument/2006/relationships/image" Target="../media/image10220.png"/><Relationship Id="rId342" Type="http://schemas.openxmlformats.org/officeDocument/2006/relationships/customXml" Target="../ink/ink3016.xml"/><Relationship Id="rId363" Type="http://schemas.openxmlformats.org/officeDocument/2006/relationships/image" Target="../media/image10430.png"/><Relationship Id="rId384" Type="http://schemas.openxmlformats.org/officeDocument/2006/relationships/customXml" Target="../ink/ink3037.xml"/><Relationship Id="rId202" Type="http://schemas.openxmlformats.org/officeDocument/2006/relationships/customXml" Target="../ink/ink2946.xml"/><Relationship Id="rId223" Type="http://schemas.openxmlformats.org/officeDocument/2006/relationships/image" Target="../media/image9312.png"/><Relationship Id="rId244" Type="http://schemas.openxmlformats.org/officeDocument/2006/relationships/customXml" Target="../ink/ink2967.xml"/><Relationship Id="rId18" Type="http://schemas.openxmlformats.org/officeDocument/2006/relationships/customXml" Target="../ink/ink2854.xml"/><Relationship Id="rId39" Type="http://schemas.openxmlformats.org/officeDocument/2006/relationships/image" Target="../media/image6871.png"/><Relationship Id="rId265" Type="http://schemas.openxmlformats.org/officeDocument/2006/relationships/image" Target="../media/image9940.png"/><Relationship Id="rId286" Type="http://schemas.openxmlformats.org/officeDocument/2006/relationships/customXml" Target="../ink/ink2988.xml"/><Relationship Id="rId50" Type="http://schemas.openxmlformats.org/officeDocument/2006/relationships/customXml" Target="../ink/ink2870.xml"/><Relationship Id="rId104" Type="http://schemas.openxmlformats.org/officeDocument/2006/relationships/customXml" Target="../ink/ink2897.xml"/><Relationship Id="rId125" Type="http://schemas.openxmlformats.org/officeDocument/2006/relationships/image" Target="../media/image729.png"/><Relationship Id="rId146" Type="http://schemas.openxmlformats.org/officeDocument/2006/relationships/customXml" Target="../ink/ink2918.xml"/><Relationship Id="rId167" Type="http://schemas.openxmlformats.org/officeDocument/2006/relationships/image" Target="../media/image749.png"/><Relationship Id="rId188" Type="http://schemas.openxmlformats.org/officeDocument/2006/relationships/customXml" Target="../ink/ink2939.xml"/><Relationship Id="rId311" Type="http://schemas.openxmlformats.org/officeDocument/2006/relationships/image" Target="../media/image10170.png"/><Relationship Id="rId332" Type="http://schemas.openxmlformats.org/officeDocument/2006/relationships/customXml" Target="../ink/ink3011.xml"/><Relationship Id="rId353" Type="http://schemas.openxmlformats.org/officeDocument/2006/relationships/image" Target="../media/image10380.png"/><Relationship Id="rId374" Type="http://schemas.openxmlformats.org/officeDocument/2006/relationships/customXml" Target="../ink/ink3032.xml"/><Relationship Id="rId71" Type="http://schemas.openxmlformats.org/officeDocument/2006/relationships/image" Target="../media/image703.png"/><Relationship Id="rId92" Type="http://schemas.openxmlformats.org/officeDocument/2006/relationships/customXml" Target="../ink/ink2891.xml"/><Relationship Id="rId213" Type="http://schemas.openxmlformats.org/officeDocument/2006/relationships/image" Target="../media/image771.png"/><Relationship Id="rId234" Type="http://schemas.openxmlformats.org/officeDocument/2006/relationships/customXml" Target="../ink/ink2962.xml"/><Relationship Id="rId2" Type="http://schemas.openxmlformats.org/officeDocument/2006/relationships/customXml" Target="../ink/ink2846.xml"/><Relationship Id="rId29" Type="http://schemas.openxmlformats.org/officeDocument/2006/relationships/image" Target="../media/image6821.png"/><Relationship Id="rId255" Type="http://schemas.openxmlformats.org/officeDocument/2006/relationships/image" Target="../media/image9890.png"/><Relationship Id="rId276" Type="http://schemas.openxmlformats.org/officeDocument/2006/relationships/customXml" Target="../ink/ink2983.xml"/><Relationship Id="rId297" Type="http://schemas.openxmlformats.org/officeDocument/2006/relationships/image" Target="../media/image10102.png"/><Relationship Id="rId40" Type="http://schemas.openxmlformats.org/officeDocument/2006/relationships/customXml" Target="../ink/ink2865.xml"/><Relationship Id="rId115" Type="http://schemas.openxmlformats.org/officeDocument/2006/relationships/image" Target="../media/image724.png"/><Relationship Id="rId136" Type="http://schemas.openxmlformats.org/officeDocument/2006/relationships/customXml" Target="../ink/ink2913.xml"/><Relationship Id="rId157" Type="http://schemas.openxmlformats.org/officeDocument/2006/relationships/image" Target="../media/image744.png"/><Relationship Id="rId178" Type="http://schemas.openxmlformats.org/officeDocument/2006/relationships/customXml" Target="../ink/ink2934.xml"/><Relationship Id="rId301" Type="http://schemas.openxmlformats.org/officeDocument/2006/relationships/image" Target="../media/image10120.png"/><Relationship Id="rId322" Type="http://schemas.openxmlformats.org/officeDocument/2006/relationships/customXml" Target="../ink/ink3006.xml"/><Relationship Id="rId343" Type="http://schemas.openxmlformats.org/officeDocument/2006/relationships/image" Target="../media/image10330.png"/><Relationship Id="rId364" Type="http://schemas.openxmlformats.org/officeDocument/2006/relationships/customXml" Target="../ink/ink3027.xml"/><Relationship Id="rId61" Type="http://schemas.openxmlformats.org/officeDocument/2006/relationships/image" Target="../media/image6981.png"/><Relationship Id="rId82" Type="http://schemas.openxmlformats.org/officeDocument/2006/relationships/customXml" Target="../ink/ink2886.xml"/><Relationship Id="rId199" Type="http://schemas.openxmlformats.org/officeDocument/2006/relationships/image" Target="../media/image6212.png"/><Relationship Id="rId203" Type="http://schemas.openxmlformats.org/officeDocument/2006/relationships/image" Target="../media/image766.png"/><Relationship Id="rId385" Type="http://schemas.openxmlformats.org/officeDocument/2006/relationships/image" Target="../media/image10540.png"/><Relationship Id="rId19" Type="http://schemas.openxmlformats.org/officeDocument/2006/relationships/image" Target="../media/image6771.png"/><Relationship Id="rId224" Type="http://schemas.openxmlformats.org/officeDocument/2006/relationships/customXml" Target="../ink/ink2957.xml"/><Relationship Id="rId245" Type="http://schemas.openxmlformats.org/officeDocument/2006/relationships/image" Target="../media/image9840.png"/><Relationship Id="rId266" Type="http://schemas.openxmlformats.org/officeDocument/2006/relationships/customXml" Target="../ink/ink2978.xml"/><Relationship Id="rId287" Type="http://schemas.openxmlformats.org/officeDocument/2006/relationships/image" Target="../media/image10050.png"/><Relationship Id="rId30" Type="http://schemas.openxmlformats.org/officeDocument/2006/relationships/customXml" Target="../ink/ink2860.xml"/><Relationship Id="rId105" Type="http://schemas.openxmlformats.org/officeDocument/2006/relationships/image" Target="../media/image719.png"/><Relationship Id="rId126" Type="http://schemas.openxmlformats.org/officeDocument/2006/relationships/customXml" Target="../ink/ink2908.xml"/><Relationship Id="rId147" Type="http://schemas.openxmlformats.org/officeDocument/2006/relationships/image" Target="../media/image740.png"/><Relationship Id="rId168" Type="http://schemas.openxmlformats.org/officeDocument/2006/relationships/customXml" Target="../ink/ink2929.xml"/><Relationship Id="rId312" Type="http://schemas.openxmlformats.org/officeDocument/2006/relationships/customXml" Target="../ink/ink3001.xml"/><Relationship Id="rId333" Type="http://schemas.openxmlformats.org/officeDocument/2006/relationships/image" Target="../media/image10280.png"/><Relationship Id="rId354" Type="http://schemas.openxmlformats.org/officeDocument/2006/relationships/customXml" Target="../ink/ink3022.xml"/><Relationship Id="rId51" Type="http://schemas.openxmlformats.org/officeDocument/2006/relationships/image" Target="../media/image6931.png"/><Relationship Id="rId72" Type="http://schemas.openxmlformats.org/officeDocument/2006/relationships/customXml" Target="../ink/ink2881.xml"/><Relationship Id="rId93" Type="http://schemas.openxmlformats.org/officeDocument/2006/relationships/image" Target="../media/image713.png"/><Relationship Id="rId189" Type="http://schemas.openxmlformats.org/officeDocument/2006/relationships/image" Target="../media/image760.png"/><Relationship Id="rId375" Type="http://schemas.openxmlformats.org/officeDocument/2006/relationships/image" Target="../media/image10490.png"/><Relationship Id="rId3" Type="http://schemas.openxmlformats.org/officeDocument/2006/relationships/image" Target="../media/image6691.png"/><Relationship Id="rId214" Type="http://schemas.openxmlformats.org/officeDocument/2006/relationships/customXml" Target="../ink/ink2952.xml"/><Relationship Id="rId235" Type="http://schemas.openxmlformats.org/officeDocument/2006/relationships/image" Target="../media/image781.png"/><Relationship Id="rId256" Type="http://schemas.openxmlformats.org/officeDocument/2006/relationships/customXml" Target="../ink/ink2973.xml"/><Relationship Id="rId277" Type="http://schemas.openxmlformats.org/officeDocument/2006/relationships/image" Target="../media/image10000.png"/><Relationship Id="rId298" Type="http://schemas.openxmlformats.org/officeDocument/2006/relationships/customXml" Target="../ink/ink2994.xml"/><Relationship Id="rId116" Type="http://schemas.openxmlformats.org/officeDocument/2006/relationships/customXml" Target="../ink/ink2903.xml"/><Relationship Id="rId137" Type="http://schemas.openxmlformats.org/officeDocument/2006/relationships/image" Target="../media/image735.png"/><Relationship Id="rId158" Type="http://schemas.openxmlformats.org/officeDocument/2006/relationships/customXml" Target="../ink/ink2924.xml"/><Relationship Id="rId302" Type="http://schemas.openxmlformats.org/officeDocument/2006/relationships/customXml" Target="../ink/ink2996.xml"/><Relationship Id="rId323" Type="http://schemas.openxmlformats.org/officeDocument/2006/relationships/image" Target="../media/image10230.png"/><Relationship Id="rId344" Type="http://schemas.openxmlformats.org/officeDocument/2006/relationships/customXml" Target="../ink/ink3017.xml"/><Relationship Id="rId20" Type="http://schemas.openxmlformats.org/officeDocument/2006/relationships/customXml" Target="../ink/ink2855.xml"/><Relationship Id="rId41" Type="http://schemas.openxmlformats.org/officeDocument/2006/relationships/image" Target="../media/image6881.png"/><Relationship Id="rId62" Type="http://schemas.openxmlformats.org/officeDocument/2006/relationships/customXml" Target="../ink/ink2876.xml"/><Relationship Id="rId83" Type="http://schemas.openxmlformats.org/officeDocument/2006/relationships/image" Target="../media/image709.png"/><Relationship Id="rId179" Type="http://schemas.openxmlformats.org/officeDocument/2006/relationships/image" Target="../media/image755.png"/><Relationship Id="rId365" Type="http://schemas.openxmlformats.org/officeDocument/2006/relationships/image" Target="../media/image10440.png"/><Relationship Id="rId386" Type="http://schemas.openxmlformats.org/officeDocument/2006/relationships/customXml" Target="../ink/ink3038.xml"/><Relationship Id="rId190" Type="http://schemas.openxmlformats.org/officeDocument/2006/relationships/customXml" Target="../ink/ink2940.xml"/><Relationship Id="rId204" Type="http://schemas.openxmlformats.org/officeDocument/2006/relationships/customXml" Target="../ink/ink2947.xml"/><Relationship Id="rId225" Type="http://schemas.openxmlformats.org/officeDocument/2006/relationships/image" Target="../media/image776.png"/><Relationship Id="rId246" Type="http://schemas.openxmlformats.org/officeDocument/2006/relationships/customXml" Target="../ink/ink2968.xml"/><Relationship Id="rId267" Type="http://schemas.openxmlformats.org/officeDocument/2006/relationships/image" Target="../media/image9950.png"/><Relationship Id="rId288" Type="http://schemas.openxmlformats.org/officeDocument/2006/relationships/customXml" Target="../ink/ink2989.xml"/><Relationship Id="rId106" Type="http://schemas.openxmlformats.org/officeDocument/2006/relationships/customXml" Target="../ink/ink2898.xml"/><Relationship Id="rId127" Type="http://schemas.openxmlformats.org/officeDocument/2006/relationships/image" Target="../media/image730.png"/><Relationship Id="rId313" Type="http://schemas.openxmlformats.org/officeDocument/2006/relationships/image" Target="../media/image10180.png"/><Relationship Id="rId10" Type="http://schemas.openxmlformats.org/officeDocument/2006/relationships/customXml" Target="../ink/ink2850.xml"/><Relationship Id="rId31" Type="http://schemas.openxmlformats.org/officeDocument/2006/relationships/image" Target="../media/image6831.png"/><Relationship Id="rId52" Type="http://schemas.openxmlformats.org/officeDocument/2006/relationships/customXml" Target="../ink/ink2871.xml"/><Relationship Id="rId73" Type="http://schemas.openxmlformats.org/officeDocument/2006/relationships/image" Target="../media/image704.png"/><Relationship Id="rId94" Type="http://schemas.openxmlformats.org/officeDocument/2006/relationships/customXml" Target="../ink/ink2892.xml"/><Relationship Id="rId148" Type="http://schemas.openxmlformats.org/officeDocument/2006/relationships/customXml" Target="../ink/ink2919.xml"/><Relationship Id="rId169" Type="http://schemas.openxmlformats.org/officeDocument/2006/relationships/image" Target="../media/image750.png"/><Relationship Id="rId334" Type="http://schemas.openxmlformats.org/officeDocument/2006/relationships/customXml" Target="../ink/ink3012.xml"/><Relationship Id="rId355" Type="http://schemas.openxmlformats.org/officeDocument/2006/relationships/image" Target="../media/image10390.png"/><Relationship Id="rId376" Type="http://schemas.openxmlformats.org/officeDocument/2006/relationships/customXml" Target="../ink/ink3033.xml"/><Relationship Id="rId4" Type="http://schemas.openxmlformats.org/officeDocument/2006/relationships/customXml" Target="../ink/ink2847.xml"/><Relationship Id="rId180" Type="http://schemas.openxmlformats.org/officeDocument/2006/relationships/customXml" Target="../ink/ink2935.xml"/><Relationship Id="rId215" Type="http://schemas.openxmlformats.org/officeDocument/2006/relationships/image" Target="../media/image772.png"/><Relationship Id="rId236" Type="http://schemas.openxmlformats.org/officeDocument/2006/relationships/customXml" Target="../ink/ink2963.xml"/><Relationship Id="rId257" Type="http://schemas.openxmlformats.org/officeDocument/2006/relationships/image" Target="../media/image9900.png"/><Relationship Id="rId278" Type="http://schemas.openxmlformats.org/officeDocument/2006/relationships/customXml" Target="../ink/ink2984.xml"/><Relationship Id="rId303" Type="http://schemas.openxmlformats.org/officeDocument/2006/relationships/image" Target="../media/image10130.png"/><Relationship Id="rId42" Type="http://schemas.openxmlformats.org/officeDocument/2006/relationships/customXml" Target="../ink/ink2866.xml"/><Relationship Id="rId84" Type="http://schemas.openxmlformats.org/officeDocument/2006/relationships/customXml" Target="../ink/ink2887.xml"/><Relationship Id="rId138" Type="http://schemas.openxmlformats.org/officeDocument/2006/relationships/customXml" Target="../ink/ink2914.xml"/><Relationship Id="rId345" Type="http://schemas.openxmlformats.org/officeDocument/2006/relationships/image" Target="../media/image10340.png"/><Relationship Id="rId387" Type="http://schemas.openxmlformats.org/officeDocument/2006/relationships/image" Target="../media/image10550.png"/><Relationship Id="rId191" Type="http://schemas.openxmlformats.org/officeDocument/2006/relationships/image" Target="../media/image980.png"/><Relationship Id="rId205" Type="http://schemas.openxmlformats.org/officeDocument/2006/relationships/image" Target="../media/image767.png"/><Relationship Id="rId247" Type="http://schemas.openxmlformats.org/officeDocument/2006/relationships/image" Target="../media/image9850.png"/><Relationship Id="rId107" Type="http://schemas.openxmlformats.org/officeDocument/2006/relationships/image" Target="../media/image720.png"/><Relationship Id="rId289" Type="http://schemas.openxmlformats.org/officeDocument/2006/relationships/image" Target="../media/image10060.png"/><Relationship Id="rId11" Type="http://schemas.openxmlformats.org/officeDocument/2006/relationships/image" Target="../media/image6731.png"/><Relationship Id="rId53" Type="http://schemas.openxmlformats.org/officeDocument/2006/relationships/image" Target="../media/image6941.png"/><Relationship Id="rId149" Type="http://schemas.openxmlformats.org/officeDocument/2006/relationships/image" Target="../media/image741.png"/><Relationship Id="rId314" Type="http://schemas.openxmlformats.org/officeDocument/2006/relationships/customXml" Target="../ink/ink3002.xml"/><Relationship Id="rId356" Type="http://schemas.openxmlformats.org/officeDocument/2006/relationships/customXml" Target="../ink/ink3023.xml"/><Relationship Id="rId95" Type="http://schemas.openxmlformats.org/officeDocument/2006/relationships/image" Target="../media/image714.png"/><Relationship Id="rId160" Type="http://schemas.openxmlformats.org/officeDocument/2006/relationships/customXml" Target="../ink/ink2925.xml"/><Relationship Id="rId216" Type="http://schemas.openxmlformats.org/officeDocument/2006/relationships/customXml" Target="../ink/ink2953.xml"/><Relationship Id="rId258" Type="http://schemas.openxmlformats.org/officeDocument/2006/relationships/customXml" Target="../ink/ink2974.xml"/><Relationship Id="rId22" Type="http://schemas.openxmlformats.org/officeDocument/2006/relationships/customXml" Target="../ink/ink2856.xml"/><Relationship Id="rId64" Type="http://schemas.openxmlformats.org/officeDocument/2006/relationships/customXml" Target="../ink/ink2877.xml"/><Relationship Id="rId118" Type="http://schemas.openxmlformats.org/officeDocument/2006/relationships/customXml" Target="../ink/ink2904.xml"/><Relationship Id="rId325" Type="http://schemas.openxmlformats.org/officeDocument/2006/relationships/image" Target="../media/image10240.png"/><Relationship Id="rId367" Type="http://schemas.openxmlformats.org/officeDocument/2006/relationships/image" Target="../media/image10450.png"/><Relationship Id="rId171" Type="http://schemas.openxmlformats.org/officeDocument/2006/relationships/image" Target="../media/image751.png"/><Relationship Id="rId227" Type="http://schemas.openxmlformats.org/officeDocument/2006/relationships/image" Target="../media/image777.png"/><Relationship Id="rId269" Type="http://schemas.openxmlformats.org/officeDocument/2006/relationships/image" Target="../media/image9960.png"/><Relationship Id="rId33" Type="http://schemas.openxmlformats.org/officeDocument/2006/relationships/image" Target="../media/image6841.png"/><Relationship Id="rId129" Type="http://schemas.openxmlformats.org/officeDocument/2006/relationships/image" Target="../media/image731.png"/><Relationship Id="rId280" Type="http://schemas.openxmlformats.org/officeDocument/2006/relationships/customXml" Target="../ink/ink2985.xml"/><Relationship Id="rId336" Type="http://schemas.openxmlformats.org/officeDocument/2006/relationships/customXml" Target="../ink/ink3013.xml"/><Relationship Id="rId75" Type="http://schemas.openxmlformats.org/officeDocument/2006/relationships/image" Target="../media/image705.png"/><Relationship Id="rId140" Type="http://schemas.openxmlformats.org/officeDocument/2006/relationships/customXml" Target="../ink/ink2915.xml"/><Relationship Id="rId182" Type="http://schemas.openxmlformats.org/officeDocument/2006/relationships/customXml" Target="../ink/ink2936.xml"/><Relationship Id="rId378" Type="http://schemas.openxmlformats.org/officeDocument/2006/relationships/customXml" Target="../ink/ink3034.xml"/><Relationship Id="rId6" Type="http://schemas.openxmlformats.org/officeDocument/2006/relationships/customXml" Target="../ink/ink2848.xml"/><Relationship Id="rId238" Type="http://schemas.openxmlformats.org/officeDocument/2006/relationships/customXml" Target="../ink/ink2964.xml"/><Relationship Id="rId291" Type="http://schemas.openxmlformats.org/officeDocument/2006/relationships/image" Target="../media/image10070.png"/><Relationship Id="rId305" Type="http://schemas.openxmlformats.org/officeDocument/2006/relationships/image" Target="../media/image10140.png"/><Relationship Id="rId347" Type="http://schemas.openxmlformats.org/officeDocument/2006/relationships/image" Target="../media/image10350.png"/><Relationship Id="rId44" Type="http://schemas.openxmlformats.org/officeDocument/2006/relationships/customXml" Target="../ink/ink2867.xml"/><Relationship Id="rId86" Type="http://schemas.openxmlformats.org/officeDocument/2006/relationships/customXml" Target="../ink/ink2888.xml"/><Relationship Id="rId151" Type="http://schemas.openxmlformats.org/officeDocument/2006/relationships/image" Target="../media/image742.png"/><Relationship Id="rId389" Type="http://schemas.openxmlformats.org/officeDocument/2006/relationships/image" Target="../media/image10560.png"/><Relationship Id="rId193" Type="http://schemas.openxmlformats.org/officeDocument/2006/relationships/image" Target="../media/image762.png"/><Relationship Id="rId207" Type="http://schemas.openxmlformats.org/officeDocument/2006/relationships/image" Target="../media/image768.png"/><Relationship Id="rId249" Type="http://schemas.openxmlformats.org/officeDocument/2006/relationships/image" Target="../media/image9860.png"/><Relationship Id="rId13" Type="http://schemas.openxmlformats.org/officeDocument/2006/relationships/image" Target="../media/image6741.png"/><Relationship Id="rId109" Type="http://schemas.openxmlformats.org/officeDocument/2006/relationships/image" Target="../media/image721.png"/><Relationship Id="rId260" Type="http://schemas.openxmlformats.org/officeDocument/2006/relationships/customXml" Target="../ink/ink2975.xml"/><Relationship Id="rId316" Type="http://schemas.openxmlformats.org/officeDocument/2006/relationships/customXml" Target="../ink/ink3003.xml"/><Relationship Id="rId55" Type="http://schemas.openxmlformats.org/officeDocument/2006/relationships/image" Target="../media/image6951.png"/><Relationship Id="rId97" Type="http://schemas.openxmlformats.org/officeDocument/2006/relationships/image" Target="../media/image715.png"/><Relationship Id="rId120" Type="http://schemas.openxmlformats.org/officeDocument/2006/relationships/customXml" Target="../ink/ink2905.xml"/><Relationship Id="rId358" Type="http://schemas.openxmlformats.org/officeDocument/2006/relationships/customXml" Target="../ink/ink3024.xml"/><Relationship Id="rId162" Type="http://schemas.openxmlformats.org/officeDocument/2006/relationships/customXml" Target="../ink/ink2926.xml"/><Relationship Id="rId218" Type="http://schemas.openxmlformats.org/officeDocument/2006/relationships/customXml" Target="../ink/ink2954.xml"/><Relationship Id="rId271" Type="http://schemas.openxmlformats.org/officeDocument/2006/relationships/image" Target="../media/image9970.png"/><Relationship Id="rId24" Type="http://schemas.openxmlformats.org/officeDocument/2006/relationships/customXml" Target="../ink/ink2857.xml"/><Relationship Id="rId66" Type="http://schemas.openxmlformats.org/officeDocument/2006/relationships/customXml" Target="../ink/ink2878.xml"/><Relationship Id="rId131" Type="http://schemas.openxmlformats.org/officeDocument/2006/relationships/image" Target="../media/image732.png"/><Relationship Id="rId327" Type="http://schemas.openxmlformats.org/officeDocument/2006/relationships/image" Target="../media/image10250.png"/><Relationship Id="rId369" Type="http://schemas.openxmlformats.org/officeDocument/2006/relationships/image" Target="../media/image10460.png"/><Relationship Id="rId173" Type="http://schemas.openxmlformats.org/officeDocument/2006/relationships/image" Target="../media/image752.png"/><Relationship Id="rId229" Type="http://schemas.openxmlformats.org/officeDocument/2006/relationships/image" Target="../media/image778.png"/><Relationship Id="rId380" Type="http://schemas.openxmlformats.org/officeDocument/2006/relationships/customXml" Target="../ink/ink3035.xml"/><Relationship Id="rId240" Type="http://schemas.openxmlformats.org/officeDocument/2006/relationships/customXml" Target="../ink/ink2965.xml"/><Relationship Id="rId35" Type="http://schemas.openxmlformats.org/officeDocument/2006/relationships/image" Target="../media/image6851.png"/><Relationship Id="rId77" Type="http://schemas.openxmlformats.org/officeDocument/2006/relationships/image" Target="../media/image706.png"/><Relationship Id="rId100" Type="http://schemas.openxmlformats.org/officeDocument/2006/relationships/customXml" Target="../ink/ink2895.xml"/><Relationship Id="rId282" Type="http://schemas.openxmlformats.org/officeDocument/2006/relationships/customXml" Target="../ink/ink2986.xml"/><Relationship Id="rId338" Type="http://schemas.openxmlformats.org/officeDocument/2006/relationships/customXml" Target="../ink/ink3014.xml"/><Relationship Id="rId8" Type="http://schemas.openxmlformats.org/officeDocument/2006/relationships/customXml" Target="../ink/ink2849.xml"/><Relationship Id="rId142" Type="http://schemas.openxmlformats.org/officeDocument/2006/relationships/customXml" Target="../ink/ink2916.xml"/><Relationship Id="rId184" Type="http://schemas.openxmlformats.org/officeDocument/2006/relationships/customXml" Target="../ink/ink2937.xml"/><Relationship Id="rId391" Type="http://schemas.openxmlformats.org/officeDocument/2006/relationships/image" Target="../media/image10570.png"/><Relationship Id="rId251" Type="http://schemas.openxmlformats.org/officeDocument/2006/relationships/image" Target="../media/image9870.png"/><Relationship Id="rId46" Type="http://schemas.openxmlformats.org/officeDocument/2006/relationships/customXml" Target="../ink/ink2868.xml"/><Relationship Id="rId293" Type="http://schemas.openxmlformats.org/officeDocument/2006/relationships/image" Target="../media/image10080.png"/><Relationship Id="rId307" Type="http://schemas.openxmlformats.org/officeDocument/2006/relationships/image" Target="../media/image10150.png"/><Relationship Id="rId349" Type="http://schemas.openxmlformats.org/officeDocument/2006/relationships/image" Target="../media/image10360.png"/><Relationship Id="rId88" Type="http://schemas.openxmlformats.org/officeDocument/2006/relationships/customXml" Target="../ink/ink2889.xml"/><Relationship Id="rId111" Type="http://schemas.openxmlformats.org/officeDocument/2006/relationships/image" Target="../media/image722.png"/><Relationship Id="rId153" Type="http://schemas.openxmlformats.org/officeDocument/2006/relationships/image" Target="../media/image978.png"/><Relationship Id="rId195" Type="http://schemas.openxmlformats.org/officeDocument/2006/relationships/image" Target="../media/image763.png"/><Relationship Id="rId209" Type="http://schemas.openxmlformats.org/officeDocument/2006/relationships/image" Target="../media/image769.png"/><Relationship Id="rId360" Type="http://schemas.openxmlformats.org/officeDocument/2006/relationships/customXml" Target="../ink/ink3025.xml"/><Relationship Id="rId220" Type="http://schemas.openxmlformats.org/officeDocument/2006/relationships/customXml" Target="../ink/ink2955.xml"/><Relationship Id="rId15" Type="http://schemas.openxmlformats.org/officeDocument/2006/relationships/image" Target="../media/image6751.png"/><Relationship Id="rId57" Type="http://schemas.openxmlformats.org/officeDocument/2006/relationships/image" Target="../media/image6961.png"/><Relationship Id="rId262" Type="http://schemas.openxmlformats.org/officeDocument/2006/relationships/customXml" Target="../ink/ink2976.xml"/><Relationship Id="rId318" Type="http://schemas.openxmlformats.org/officeDocument/2006/relationships/customXml" Target="../ink/ink3004.xml"/><Relationship Id="rId99" Type="http://schemas.openxmlformats.org/officeDocument/2006/relationships/image" Target="../media/image716.png"/><Relationship Id="rId122" Type="http://schemas.openxmlformats.org/officeDocument/2006/relationships/customXml" Target="../ink/ink2906.xml"/><Relationship Id="rId164" Type="http://schemas.openxmlformats.org/officeDocument/2006/relationships/customXml" Target="../ink/ink2927.xml"/><Relationship Id="rId371" Type="http://schemas.openxmlformats.org/officeDocument/2006/relationships/image" Target="../media/image10470.png"/><Relationship Id="rId26" Type="http://schemas.openxmlformats.org/officeDocument/2006/relationships/customXml" Target="../ink/ink2858.xml"/><Relationship Id="rId231" Type="http://schemas.openxmlformats.org/officeDocument/2006/relationships/image" Target="../media/image779.png"/><Relationship Id="rId273" Type="http://schemas.openxmlformats.org/officeDocument/2006/relationships/image" Target="../media/image9980.png"/><Relationship Id="rId329" Type="http://schemas.openxmlformats.org/officeDocument/2006/relationships/image" Target="../media/image10260.png"/><Relationship Id="rId68" Type="http://schemas.openxmlformats.org/officeDocument/2006/relationships/customXml" Target="../ink/ink2879.xml"/><Relationship Id="rId133" Type="http://schemas.openxmlformats.org/officeDocument/2006/relationships/image" Target="../media/image733.png"/><Relationship Id="rId175" Type="http://schemas.openxmlformats.org/officeDocument/2006/relationships/image" Target="../media/image753.png"/><Relationship Id="rId340" Type="http://schemas.openxmlformats.org/officeDocument/2006/relationships/customXml" Target="../ink/ink3015.xml"/></Relationships>
</file>

<file path=ppt/slides/_rels/slide39.xml.rels><?xml version="1.0" encoding="UTF-8" standalone="yes"?>
<Relationships xmlns="http://schemas.openxmlformats.org/package/2006/relationships"><Relationship Id="rId117" Type="http://schemas.openxmlformats.org/officeDocument/2006/relationships/image" Target="../media/image11150.png"/><Relationship Id="rId21" Type="http://schemas.openxmlformats.org/officeDocument/2006/relationships/image" Target="../media/image10670.png"/><Relationship Id="rId324" Type="http://schemas.openxmlformats.org/officeDocument/2006/relationships/image" Target="../media/image1217.png"/><Relationship Id="rId531" Type="http://schemas.openxmlformats.org/officeDocument/2006/relationships/image" Target="../media/image1319.png"/><Relationship Id="rId629" Type="http://schemas.openxmlformats.org/officeDocument/2006/relationships/image" Target="../media/image1368.png"/><Relationship Id="rId170" Type="http://schemas.openxmlformats.org/officeDocument/2006/relationships/customXml" Target="../ink/ink3125.xml"/><Relationship Id="rId268" Type="http://schemas.openxmlformats.org/officeDocument/2006/relationships/customXml" Target="../ink/ink3174.xml"/><Relationship Id="rId475" Type="http://schemas.openxmlformats.org/officeDocument/2006/relationships/customXml" Target="../ink/ink3278.xml"/><Relationship Id="rId32" Type="http://schemas.openxmlformats.org/officeDocument/2006/relationships/customXml" Target="../ink/ink3056.xml"/><Relationship Id="rId128" Type="http://schemas.openxmlformats.org/officeDocument/2006/relationships/customXml" Target="../ink/ink3104.xml"/><Relationship Id="rId335" Type="http://schemas.openxmlformats.org/officeDocument/2006/relationships/customXml" Target="../ink/ink3208.xml"/><Relationship Id="rId542" Type="http://schemas.openxmlformats.org/officeDocument/2006/relationships/customXml" Target="../ink/ink3312.xml"/><Relationship Id="rId181" Type="http://schemas.openxmlformats.org/officeDocument/2006/relationships/image" Target="../media/image11470.png"/><Relationship Id="rId402" Type="http://schemas.openxmlformats.org/officeDocument/2006/relationships/image" Target="../media/image1256.png"/><Relationship Id="rId279" Type="http://schemas.openxmlformats.org/officeDocument/2006/relationships/image" Target="../media/image1195.png"/><Relationship Id="rId486" Type="http://schemas.openxmlformats.org/officeDocument/2006/relationships/image" Target="../media/image1298.png"/><Relationship Id="rId43" Type="http://schemas.openxmlformats.org/officeDocument/2006/relationships/image" Target="../media/image10780.png"/><Relationship Id="rId139" Type="http://schemas.openxmlformats.org/officeDocument/2006/relationships/image" Target="../media/image11260.png"/><Relationship Id="rId346" Type="http://schemas.openxmlformats.org/officeDocument/2006/relationships/image" Target="../media/image1228.png"/><Relationship Id="rId553" Type="http://schemas.openxmlformats.org/officeDocument/2006/relationships/image" Target="../media/image1330.png"/><Relationship Id="rId192" Type="http://schemas.openxmlformats.org/officeDocument/2006/relationships/customXml" Target="../ink/ink3136.xml"/><Relationship Id="rId206" Type="http://schemas.openxmlformats.org/officeDocument/2006/relationships/customXml" Target="../ink/ink3143.xml"/><Relationship Id="rId413" Type="http://schemas.openxmlformats.org/officeDocument/2006/relationships/customXml" Target="../ink/ink3247.xml"/><Relationship Id="rId497" Type="http://schemas.openxmlformats.org/officeDocument/2006/relationships/customXml" Target="../ink/ink3289.xml"/><Relationship Id="rId620" Type="http://schemas.openxmlformats.org/officeDocument/2006/relationships/customXml" Target="../ink/ink3351.xml"/><Relationship Id="rId357" Type="http://schemas.openxmlformats.org/officeDocument/2006/relationships/customXml" Target="../ink/ink3219.xml"/><Relationship Id="rId54" Type="http://schemas.openxmlformats.org/officeDocument/2006/relationships/customXml" Target="../ink/ink3067.xml"/><Relationship Id="rId217" Type="http://schemas.openxmlformats.org/officeDocument/2006/relationships/image" Target="../media/image11650.png"/><Relationship Id="rId564" Type="http://schemas.openxmlformats.org/officeDocument/2006/relationships/customXml" Target="../ink/ink3323.xml"/><Relationship Id="rId424" Type="http://schemas.openxmlformats.org/officeDocument/2006/relationships/image" Target="../media/image1267.png"/><Relationship Id="rId631" Type="http://schemas.openxmlformats.org/officeDocument/2006/relationships/image" Target="../media/image1369.png"/><Relationship Id="rId270" Type="http://schemas.openxmlformats.org/officeDocument/2006/relationships/customXml" Target="../ink/ink3175.xml"/><Relationship Id="rId65" Type="http://schemas.openxmlformats.org/officeDocument/2006/relationships/image" Target="../media/image10890.png"/><Relationship Id="rId130" Type="http://schemas.openxmlformats.org/officeDocument/2006/relationships/customXml" Target="../ink/ink3105.xml"/><Relationship Id="rId368" Type="http://schemas.openxmlformats.org/officeDocument/2006/relationships/image" Target="../media/image1239.png"/><Relationship Id="rId575" Type="http://schemas.openxmlformats.org/officeDocument/2006/relationships/image" Target="../media/image1341.png"/><Relationship Id="rId228" Type="http://schemas.openxmlformats.org/officeDocument/2006/relationships/customXml" Target="../ink/ink3154.xml"/><Relationship Id="rId435" Type="http://schemas.openxmlformats.org/officeDocument/2006/relationships/customXml" Target="../ink/ink3258.xml"/><Relationship Id="rId642" Type="http://schemas.openxmlformats.org/officeDocument/2006/relationships/customXml" Target="../ink/ink3362.xml"/><Relationship Id="rId281" Type="http://schemas.openxmlformats.org/officeDocument/2006/relationships/image" Target="../media/image1196.png"/><Relationship Id="rId502" Type="http://schemas.openxmlformats.org/officeDocument/2006/relationships/image" Target="../media/image1306.png"/><Relationship Id="rId76" Type="http://schemas.openxmlformats.org/officeDocument/2006/relationships/customXml" Target="../ink/ink3078.xml"/><Relationship Id="rId141" Type="http://schemas.openxmlformats.org/officeDocument/2006/relationships/image" Target="../media/image11270.png"/><Relationship Id="rId379" Type="http://schemas.openxmlformats.org/officeDocument/2006/relationships/customXml" Target="../ink/ink3230.xml"/><Relationship Id="rId586" Type="http://schemas.openxmlformats.org/officeDocument/2006/relationships/customXml" Target="../ink/ink3334.xml"/><Relationship Id="rId7" Type="http://schemas.openxmlformats.org/officeDocument/2006/relationships/image" Target="../media/image10600.png"/><Relationship Id="rId239" Type="http://schemas.openxmlformats.org/officeDocument/2006/relationships/image" Target="../media/image11750.png"/><Relationship Id="rId446" Type="http://schemas.openxmlformats.org/officeDocument/2006/relationships/image" Target="../media/image1278.png"/><Relationship Id="rId292" Type="http://schemas.openxmlformats.org/officeDocument/2006/relationships/customXml" Target="../ink/ink3186.xml"/><Relationship Id="rId306" Type="http://schemas.openxmlformats.org/officeDocument/2006/relationships/customXml" Target="../ink/ink3193.xml"/><Relationship Id="rId87" Type="http://schemas.openxmlformats.org/officeDocument/2006/relationships/image" Target="../media/image11000.png"/><Relationship Id="rId513" Type="http://schemas.openxmlformats.org/officeDocument/2006/relationships/customXml" Target="../ink/ink3297.xml"/><Relationship Id="rId597" Type="http://schemas.openxmlformats.org/officeDocument/2006/relationships/image" Target="../media/image1352.png"/><Relationship Id="rId152" Type="http://schemas.openxmlformats.org/officeDocument/2006/relationships/customXml" Target="../ink/ink3116.xml"/><Relationship Id="rId457" Type="http://schemas.openxmlformats.org/officeDocument/2006/relationships/customXml" Target="../ink/ink3269.xml"/><Relationship Id="rId14" Type="http://schemas.openxmlformats.org/officeDocument/2006/relationships/customXml" Target="../ink/ink3047.xml"/><Relationship Id="rId317" Type="http://schemas.openxmlformats.org/officeDocument/2006/relationships/customXml" Target="../ink/ink3199.xml"/><Relationship Id="rId524" Type="http://schemas.openxmlformats.org/officeDocument/2006/relationships/customXml" Target="../ink/ink3303.xml"/><Relationship Id="rId98" Type="http://schemas.openxmlformats.org/officeDocument/2006/relationships/customXml" Target="../ink/ink3089.xml"/><Relationship Id="rId163" Type="http://schemas.openxmlformats.org/officeDocument/2006/relationships/image" Target="../media/image11380.png"/><Relationship Id="rId370" Type="http://schemas.openxmlformats.org/officeDocument/2006/relationships/image" Target="../media/image1240.png"/><Relationship Id="rId230" Type="http://schemas.openxmlformats.org/officeDocument/2006/relationships/customXml" Target="../ink/ink3155.xml"/><Relationship Id="rId468" Type="http://schemas.openxmlformats.org/officeDocument/2006/relationships/image" Target="../media/image1289.png"/><Relationship Id="rId25" Type="http://schemas.openxmlformats.org/officeDocument/2006/relationships/image" Target="../media/image10690.png"/><Relationship Id="rId328" Type="http://schemas.openxmlformats.org/officeDocument/2006/relationships/image" Target="../media/image1219.png"/><Relationship Id="rId535" Type="http://schemas.openxmlformats.org/officeDocument/2006/relationships/image" Target="../media/image1321.png"/><Relationship Id="rId174" Type="http://schemas.openxmlformats.org/officeDocument/2006/relationships/customXml" Target="../ink/ink3127.xml"/><Relationship Id="rId381" Type="http://schemas.openxmlformats.org/officeDocument/2006/relationships/customXml" Target="../ink/ink3231.xml"/><Relationship Id="rId602" Type="http://schemas.openxmlformats.org/officeDocument/2006/relationships/customXml" Target="../ink/ink3342.xml"/><Relationship Id="rId241" Type="http://schemas.openxmlformats.org/officeDocument/2006/relationships/image" Target="../media/image11760.png"/><Relationship Id="rId479" Type="http://schemas.openxmlformats.org/officeDocument/2006/relationships/customXml" Target="../ink/ink3280.xml"/><Relationship Id="rId36" Type="http://schemas.openxmlformats.org/officeDocument/2006/relationships/customXml" Target="../ink/ink3058.xml"/><Relationship Id="rId339" Type="http://schemas.openxmlformats.org/officeDocument/2006/relationships/customXml" Target="../ink/ink3210.xml"/><Relationship Id="rId546" Type="http://schemas.openxmlformats.org/officeDocument/2006/relationships/customXml" Target="../ink/ink3314.xml"/><Relationship Id="rId101" Type="http://schemas.openxmlformats.org/officeDocument/2006/relationships/image" Target="../media/image11070.png"/><Relationship Id="rId185" Type="http://schemas.openxmlformats.org/officeDocument/2006/relationships/image" Target="../media/image11490.png"/><Relationship Id="rId406" Type="http://schemas.openxmlformats.org/officeDocument/2006/relationships/image" Target="../media/image1258.png"/><Relationship Id="rId392" Type="http://schemas.openxmlformats.org/officeDocument/2006/relationships/image" Target="../media/image1251.png"/><Relationship Id="rId613" Type="http://schemas.openxmlformats.org/officeDocument/2006/relationships/image" Target="../media/image1360.png"/><Relationship Id="rId252" Type="http://schemas.openxmlformats.org/officeDocument/2006/relationships/customXml" Target="../ink/ink3166.xml"/><Relationship Id="rId47" Type="http://schemas.openxmlformats.org/officeDocument/2006/relationships/image" Target="../media/image10800.png"/><Relationship Id="rId112" Type="http://schemas.openxmlformats.org/officeDocument/2006/relationships/customXml" Target="../ink/ink3096.xml"/><Relationship Id="rId557" Type="http://schemas.openxmlformats.org/officeDocument/2006/relationships/image" Target="../media/image1332.png"/><Relationship Id="rId196" Type="http://schemas.openxmlformats.org/officeDocument/2006/relationships/customXml" Target="../ink/ink3138.xml"/><Relationship Id="rId417" Type="http://schemas.openxmlformats.org/officeDocument/2006/relationships/customXml" Target="../ink/ink3249.xml"/><Relationship Id="rId459" Type="http://schemas.openxmlformats.org/officeDocument/2006/relationships/customXml" Target="../ink/ink3270.xml"/><Relationship Id="rId624" Type="http://schemas.openxmlformats.org/officeDocument/2006/relationships/customXml" Target="../ink/ink3353.xml"/><Relationship Id="rId16" Type="http://schemas.openxmlformats.org/officeDocument/2006/relationships/customXml" Target="../ink/ink3048.xml"/><Relationship Id="rId221" Type="http://schemas.openxmlformats.org/officeDocument/2006/relationships/image" Target="../media/image11670.png"/><Relationship Id="rId263" Type="http://schemas.openxmlformats.org/officeDocument/2006/relationships/image" Target="../media/image1187.png"/><Relationship Id="rId319" Type="http://schemas.openxmlformats.org/officeDocument/2006/relationships/customXml" Target="../ink/ink3200.xml"/><Relationship Id="rId470" Type="http://schemas.openxmlformats.org/officeDocument/2006/relationships/image" Target="../media/image1290.png"/><Relationship Id="rId526" Type="http://schemas.openxmlformats.org/officeDocument/2006/relationships/customXml" Target="../ink/ink3304.xml"/><Relationship Id="rId58" Type="http://schemas.openxmlformats.org/officeDocument/2006/relationships/customXml" Target="../ink/ink3069.xml"/><Relationship Id="rId123" Type="http://schemas.openxmlformats.org/officeDocument/2006/relationships/image" Target="../media/image11180.png"/><Relationship Id="rId330" Type="http://schemas.openxmlformats.org/officeDocument/2006/relationships/image" Target="../media/image1220.png"/><Relationship Id="rId568" Type="http://schemas.openxmlformats.org/officeDocument/2006/relationships/customXml" Target="../ink/ink3325.xml"/><Relationship Id="rId165" Type="http://schemas.openxmlformats.org/officeDocument/2006/relationships/image" Target="../media/image11390.png"/><Relationship Id="rId372" Type="http://schemas.openxmlformats.org/officeDocument/2006/relationships/image" Target="../media/image1241.png"/><Relationship Id="rId428" Type="http://schemas.openxmlformats.org/officeDocument/2006/relationships/image" Target="../media/image1269.png"/><Relationship Id="rId635" Type="http://schemas.openxmlformats.org/officeDocument/2006/relationships/image" Target="../media/image1371.png"/><Relationship Id="rId232" Type="http://schemas.openxmlformats.org/officeDocument/2006/relationships/customXml" Target="../ink/ink3156.xml"/><Relationship Id="rId274" Type="http://schemas.openxmlformats.org/officeDocument/2006/relationships/customXml" Target="../ink/ink3177.xml"/><Relationship Id="rId481" Type="http://schemas.openxmlformats.org/officeDocument/2006/relationships/customXml" Target="../ink/ink3281.xml"/><Relationship Id="rId27" Type="http://schemas.openxmlformats.org/officeDocument/2006/relationships/image" Target="../media/image10700.png"/><Relationship Id="rId69" Type="http://schemas.openxmlformats.org/officeDocument/2006/relationships/image" Target="../media/image10912.png"/><Relationship Id="rId134" Type="http://schemas.openxmlformats.org/officeDocument/2006/relationships/customXml" Target="../ink/ink3107.xml"/><Relationship Id="rId537" Type="http://schemas.openxmlformats.org/officeDocument/2006/relationships/image" Target="../media/image1322.png"/><Relationship Id="rId579" Type="http://schemas.openxmlformats.org/officeDocument/2006/relationships/image" Target="../media/image1343.png"/><Relationship Id="rId80" Type="http://schemas.openxmlformats.org/officeDocument/2006/relationships/customXml" Target="../ink/ink3080.xml"/><Relationship Id="rId176" Type="http://schemas.openxmlformats.org/officeDocument/2006/relationships/customXml" Target="../ink/ink3128.xml"/><Relationship Id="rId341" Type="http://schemas.openxmlformats.org/officeDocument/2006/relationships/customXml" Target="../ink/ink3211.xml"/><Relationship Id="rId383" Type="http://schemas.openxmlformats.org/officeDocument/2006/relationships/customXml" Target="../ink/ink3232.xml"/><Relationship Id="rId439" Type="http://schemas.openxmlformats.org/officeDocument/2006/relationships/customXml" Target="../ink/ink3260.xml"/><Relationship Id="rId590" Type="http://schemas.openxmlformats.org/officeDocument/2006/relationships/customXml" Target="../ink/ink3336.xml"/><Relationship Id="rId604" Type="http://schemas.openxmlformats.org/officeDocument/2006/relationships/customXml" Target="../ink/ink3343.xml"/><Relationship Id="rId646" Type="http://schemas.openxmlformats.org/officeDocument/2006/relationships/customXml" Target="../ink/ink3364.xml"/><Relationship Id="rId201" Type="http://schemas.openxmlformats.org/officeDocument/2006/relationships/image" Target="../media/image11570.png"/><Relationship Id="rId243" Type="http://schemas.openxmlformats.org/officeDocument/2006/relationships/image" Target="../media/image11770.png"/><Relationship Id="rId285" Type="http://schemas.openxmlformats.org/officeDocument/2006/relationships/image" Target="../media/image1198.png"/><Relationship Id="rId450" Type="http://schemas.openxmlformats.org/officeDocument/2006/relationships/image" Target="../media/image1280.png"/><Relationship Id="rId506" Type="http://schemas.openxmlformats.org/officeDocument/2006/relationships/image" Target="../media/image1307.png"/><Relationship Id="rId38" Type="http://schemas.openxmlformats.org/officeDocument/2006/relationships/customXml" Target="../ink/ink3059.xml"/><Relationship Id="rId103" Type="http://schemas.openxmlformats.org/officeDocument/2006/relationships/image" Target="../media/image11080.png"/><Relationship Id="rId310" Type="http://schemas.openxmlformats.org/officeDocument/2006/relationships/customXml" Target="../ink/ink3195.xml"/><Relationship Id="rId492" Type="http://schemas.openxmlformats.org/officeDocument/2006/relationships/image" Target="../media/image1301.png"/><Relationship Id="rId548" Type="http://schemas.openxmlformats.org/officeDocument/2006/relationships/customXml" Target="../ink/ink3315.xml"/><Relationship Id="rId91" Type="http://schemas.openxmlformats.org/officeDocument/2006/relationships/image" Target="../media/image11020.png"/><Relationship Id="rId145" Type="http://schemas.openxmlformats.org/officeDocument/2006/relationships/image" Target="../media/image11290.png"/><Relationship Id="rId187" Type="http://schemas.openxmlformats.org/officeDocument/2006/relationships/image" Target="../media/image11500.png"/><Relationship Id="rId352" Type="http://schemas.openxmlformats.org/officeDocument/2006/relationships/image" Target="../media/image1231.png"/><Relationship Id="rId394" Type="http://schemas.openxmlformats.org/officeDocument/2006/relationships/image" Target="../media/image1252.png"/><Relationship Id="rId408" Type="http://schemas.openxmlformats.org/officeDocument/2006/relationships/image" Target="../media/image1259.png"/><Relationship Id="rId615" Type="http://schemas.openxmlformats.org/officeDocument/2006/relationships/image" Target="../media/image1361.png"/><Relationship Id="rId212" Type="http://schemas.openxmlformats.org/officeDocument/2006/relationships/customXml" Target="../ink/ink3146.xml"/><Relationship Id="rId254" Type="http://schemas.openxmlformats.org/officeDocument/2006/relationships/customXml" Target="../ink/ink3167.xml"/><Relationship Id="rId49" Type="http://schemas.openxmlformats.org/officeDocument/2006/relationships/image" Target="../media/image10812.png"/><Relationship Id="rId114" Type="http://schemas.openxmlformats.org/officeDocument/2006/relationships/customXml" Target="../ink/ink3097.xml"/><Relationship Id="rId296" Type="http://schemas.openxmlformats.org/officeDocument/2006/relationships/customXml" Target="../ink/ink3188.xml"/><Relationship Id="rId461" Type="http://schemas.openxmlformats.org/officeDocument/2006/relationships/customXml" Target="../ink/ink3271.xml"/><Relationship Id="rId517" Type="http://schemas.openxmlformats.org/officeDocument/2006/relationships/image" Target="../media/image1312.png"/><Relationship Id="rId559" Type="http://schemas.openxmlformats.org/officeDocument/2006/relationships/image" Target="../media/image1333.png"/><Relationship Id="rId60" Type="http://schemas.openxmlformats.org/officeDocument/2006/relationships/customXml" Target="../ink/ink3070.xml"/><Relationship Id="rId156" Type="http://schemas.openxmlformats.org/officeDocument/2006/relationships/customXml" Target="../ink/ink3118.xml"/><Relationship Id="rId198" Type="http://schemas.openxmlformats.org/officeDocument/2006/relationships/customXml" Target="../ink/ink3139.xml"/><Relationship Id="rId321" Type="http://schemas.openxmlformats.org/officeDocument/2006/relationships/customXml" Target="../ink/ink3201.xml"/><Relationship Id="rId363" Type="http://schemas.openxmlformats.org/officeDocument/2006/relationships/customXml" Target="../ink/ink3222.xml"/><Relationship Id="rId419" Type="http://schemas.openxmlformats.org/officeDocument/2006/relationships/customXml" Target="../ink/ink3250.xml"/><Relationship Id="rId570" Type="http://schemas.openxmlformats.org/officeDocument/2006/relationships/customXml" Target="../ink/ink3326.xml"/><Relationship Id="rId626" Type="http://schemas.openxmlformats.org/officeDocument/2006/relationships/customXml" Target="../ink/ink3354.xml"/><Relationship Id="rId223" Type="http://schemas.openxmlformats.org/officeDocument/2006/relationships/image" Target="../media/image11680.png"/><Relationship Id="rId430" Type="http://schemas.openxmlformats.org/officeDocument/2006/relationships/image" Target="../media/image1270.png"/><Relationship Id="rId18" Type="http://schemas.openxmlformats.org/officeDocument/2006/relationships/customXml" Target="../ink/ink3049.xml"/><Relationship Id="rId265" Type="http://schemas.openxmlformats.org/officeDocument/2006/relationships/image" Target="../media/image1188.png"/><Relationship Id="rId472" Type="http://schemas.openxmlformats.org/officeDocument/2006/relationships/image" Target="../media/image1291.png"/><Relationship Id="rId528" Type="http://schemas.openxmlformats.org/officeDocument/2006/relationships/customXml" Target="../ink/ink3305.xml"/><Relationship Id="rId125" Type="http://schemas.openxmlformats.org/officeDocument/2006/relationships/image" Target="../media/image11190.png"/><Relationship Id="rId167" Type="http://schemas.openxmlformats.org/officeDocument/2006/relationships/image" Target="../media/image11400.png"/><Relationship Id="rId332" Type="http://schemas.openxmlformats.org/officeDocument/2006/relationships/image" Target="../media/image1221.png"/><Relationship Id="rId374" Type="http://schemas.openxmlformats.org/officeDocument/2006/relationships/image" Target="../media/image1242.png"/><Relationship Id="rId581" Type="http://schemas.openxmlformats.org/officeDocument/2006/relationships/image" Target="../media/image1344.png"/><Relationship Id="rId71" Type="http://schemas.openxmlformats.org/officeDocument/2006/relationships/image" Target="../media/image10920.png"/><Relationship Id="rId234" Type="http://schemas.openxmlformats.org/officeDocument/2006/relationships/customXml" Target="../ink/ink3157.xml"/><Relationship Id="rId637" Type="http://schemas.openxmlformats.org/officeDocument/2006/relationships/image" Target="../media/image1372.png"/><Relationship Id="rId2" Type="http://schemas.openxmlformats.org/officeDocument/2006/relationships/customXml" Target="../ink/ink3041.xml"/><Relationship Id="rId29" Type="http://schemas.openxmlformats.org/officeDocument/2006/relationships/image" Target="../media/image10712.png"/><Relationship Id="rId276" Type="http://schemas.openxmlformats.org/officeDocument/2006/relationships/customXml" Target="../ink/ink3178.xml"/><Relationship Id="rId441" Type="http://schemas.openxmlformats.org/officeDocument/2006/relationships/customXml" Target="../ink/ink3261.xml"/><Relationship Id="rId483" Type="http://schemas.openxmlformats.org/officeDocument/2006/relationships/customXml" Target="../ink/ink3282.xml"/><Relationship Id="rId539" Type="http://schemas.openxmlformats.org/officeDocument/2006/relationships/image" Target="../media/image1323.png"/><Relationship Id="rId40" Type="http://schemas.openxmlformats.org/officeDocument/2006/relationships/customXml" Target="../ink/ink3060.xml"/><Relationship Id="rId136" Type="http://schemas.openxmlformats.org/officeDocument/2006/relationships/customXml" Target="../ink/ink3108.xml"/><Relationship Id="rId178" Type="http://schemas.openxmlformats.org/officeDocument/2006/relationships/customXml" Target="../ink/ink3129.xml"/><Relationship Id="rId301" Type="http://schemas.openxmlformats.org/officeDocument/2006/relationships/image" Target="../media/image1206.png"/><Relationship Id="rId343" Type="http://schemas.openxmlformats.org/officeDocument/2006/relationships/customXml" Target="../ink/ink3212.xml"/><Relationship Id="rId550" Type="http://schemas.openxmlformats.org/officeDocument/2006/relationships/customXml" Target="../ink/ink3316.xml"/><Relationship Id="rId82" Type="http://schemas.openxmlformats.org/officeDocument/2006/relationships/customXml" Target="../ink/ink3081.xml"/><Relationship Id="rId203" Type="http://schemas.openxmlformats.org/officeDocument/2006/relationships/image" Target="../media/image11580.png"/><Relationship Id="rId385" Type="http://schemas.openxmlformats.org/officeDocument/2006/relationships/customXml" Target="../ink/ink3233.xml"/><Relationship Id="rId592" Type="http://schemas.openxmlformats.org/officeDocument/2006/relationships/customXml" Target="../ink/ink3337.xml"/><Relationship Id="rId606" Type="http://schemas.openxmlformats.org/officeDocument/2006/relationships/customXml" Target="../ink/ink3344.xml"/><Relationship Id="rId245" Type="http://schemas.openxmlformats.org/officeDocument/2006/relationships/image" Target="../media/image11780.png"/><Relationship Id="rId287" Type="http://schemas.openxmlformats.org/officeDocument/2006/relationships/image" Target="../media/image1199.png"/><Relationship Id="rId410" Type="http://schemas.openxmlformats.org/officeDocument/2006/relationships/image" Target="../media/image1260.png"/><Relationship Id="rId452" Type="http://schemas.openxmlformats.org/officeDocument/2006/relationships/image" Target="../media/image1281.png"/><Relationship Id="rId494" Type="http://schemas.openxmlformats.org/officeDocument/2006/relationships/image" Target="../media/image1302.png"/><Relationship Id="rId508" Type="http://schemas.openxmlformats.org/officeDocument/2006/relationships/image" Target="../media/image1308.png"/><Relationship Id="rId105" Type="http://schemas.openxmlformats.org/officeDocument/2006/relationships/image" Target="../media/image11090.png"/><Relationship Id="rId147" Type="http://schemas.openxmlformats.org/officeDocument/2006/relationships/image" Target="../media/image11300.png"/><Relationship Id="rId312" Type="http://schemas.openxmlformats.org/officeDocument/2006/relationships/customXml" Target="../ink/ink3196.xml"/><Relationship Id="rId354" Type="http://schemas.openxmlformats.org/officeDocument/2006/relationships/image" Target="../media/image1232.png"/><Relationship Id="rId51" Type="http://schemas.openxmlformats.org/officeDocument/2006/relationships/image" Target="../media/image10820.png"/><Relationship Id="rId93" Type="http://schemas.openxmlformats.org/officeDocument/2006/relationships/image" Target="../media/image11030.png"/><Relationship Id="rId189" Type="http://schemas.openxmlformats.org/officeDocument/2006/relationships/image" Target="../media/image11512.png"/><Relationship Id="rId396" Type="http://schemas.openxmlformats.org/officeDocument/2006/relationships/image" Target="../media/image1253.png"/><Relationship Id="rId561" Type="http://schemas.openxmlformats.org/officeDocument/2006/relationships/image" Target="../media/image1334.png"/><Relationship Id="rId617" Type="http://schemas.openxmlformats.org/officeDocument/2006/relationships/image" Target="../media/image1362.png"/><Relationship Id="rId214" Type="http://schemas.openxmlformats.org/officeDocument/2006/relationships/customXml" Target="../ink/ink3147.xml"/><Relationship Id="rId256" Type="http://schemas.openxmlformats.org/officeDocument/2006/relationships/customXml" Target="../ink/ink3168.xml"/><Relationship Id="rId298" Type="http://schemas.openxmlformats.org/officeDocument/2006/relationships/customXml" Target="../ink/ink3189.xml"/><Relationship Id="rId421" Type="http://schemas.openxmlformats.org/officeDocument/2006/relationships/customXml" Target="../ink/ink3251.xml"/><Relationship Id="rId463" Type="http://schemas.openxmlformats.org/officeDocument/2006/relationships/customXml" Target="../ink/ink3272.xml"/><Relationship Id="rId519" Type="http://schemas.openxmlformats.org/officeDocument/2006/relationships/image" Target="../media/image1313.png"/><Relationship Id="rId116" Type="http://schemas.openxmlformats.org/officeDocument/2006/relationships/customXml" Target="../ink/ink3098.xml"/><Relationship Id="rId158" Type="http://schemas.openxmlformats.org/officeDocument/2006/relationships/customXml" Target="../ink/ink3119.xml"/><Relationship Id="rId323" Type="http://schemas.openxmlformats.org/officeDocument/2006/relationships/customXml" Target="../ink/ink3202.xml"/><Relationship Id="rId530" Type="http://schemas.openxmlformats.org/officeDocument/2006/relationships/customXml" Target="../ink/ink3306.xml"/><Relationship Id="rId20" Type="http://schemas.openxmlformats.org/officeDocument/2006/relationships/customXml" Target="../ink/ink3050.xml"/><Relationship Id="rId62" Type="http://schemas.openxmlformats.org/officeDocument/2006/relationships/customXml" Target="../ink/ink3071.xml"/><Relationship Id="rId365" Type="http://schemas.openxmlformats.org/officeDocument/2006/relationships/customXml" Target="../ink/ink3223.xml"/><Relationship Id="rId572" Type="http://schemas.openxmlformats.org/officeDocument/2006/relationships/customXml" Target="../ink/ink3327.xml"/><Relationship Id="rId628" Type="http://schemas.openxmlformats.org/officeDocument/2006/relationships/customXml" Target="../ink/ink3355.xml"/><Relationship Id="rId225" Type="http://schemas.openxmlformats.org/officeDocument/2006/relationships/image" Target="../media/image11690.png"/><Relationship Id="rId267" Type="http://schemas.openxmlformats.org/officeDocument/2006/relationships/image" Target="../media/image1189.png"/><Relationship Id="rId432" Type="http://schemas.openxmlformats.org/officeDocument/2006/relationships/image" Target="../media/image1271.png"/><Relationship Id="rId474" Type="http://schemas.openxmlformats.org/officeDocument/2006/relationships/image" Target="../media/image1292.png"/><Relationship Id="rId127" Type="http://schemas.openxmlformats.org/officeDocument/2006/relationships/image" Target="../media/image11200.png"/><Relationship Id="rId31" Type="http://schemas.openxmlformats.org/officeDocument/2006/relationships/image" Target="../media/image10720.png"/><Relationship Id="rId73" Type="http://schemas.openxmlformats.org/officeDocument/2006/relationships/image" Target="../media/image10930.png"/><Relationship Id="rId169" Type="http://schemas.openxmlformats.org/officeDocument/2006/relationships/image" Target="../media/image11412.png"/><Relationship Id="rId334" Type="http://schemas.openxmlformats.org/officeDocument/2006/relationships/image" Target="../media/image1222.png"/><Relationship Id="rId376" Type="http://schemas.openxmlformats.org/officeDocument/2006/relationships/image" Target="../media/image1243.png"/><Relationship Id="rId541" Type="http://schemas.openxmlformats.org/officeDocument/2006/relationships/image" Target="../media/image1324.png"/><Relationship Id="rId583" Type="http://schemas.openxmlformats.org/officeDocument/2006/relationships/image" Target="../media/image1345.png"/><Relationship Id="rId639" Type="http://schemas.openxmlformats.org/officeDocument/2006/relationships/image" Target="../media/image1373.png"/><Relationship Id="rId4" Type="http://schemas.openxmlformats.org/officeDocument/2006/relationships/customXml" Target="../ink/ink3042.xml"/><Relationship Id="rId180" Type="http://schemas.openxmlformats.org/officeDocument/2006/relationships/customXml" Target="../ink/ink3130.xml"/><Relationship Id="rId236" Type="http://schemas.openxmlformats.org/officeDocument/2006/relationships/customXml" Target="../ink/ink3158.xml"/><Relationship Id="rId278" Type="http://schemas.openxmlformats.org/officeDocument/2006/relationships/customXml" Target="../ink/ink3179.xml"/><Relationship Id="rId401" Type="http://schemas.openxmlformats.org/officeDocument/2006/relationships/customXml" Target="../ink/ink3241.xml"/><Relationship Id="rId443" Type="http://schemas.openxmlformats.org/officeDocument/2006/relationships/customXml" Target="../ink/ink3262.xml"/><Relationship Id="rId303" Type="http://schemas.openxmlformats.org/officeDocument/2006/relationships/image" Target="../media/image1207.png"/><Relationship Id="rId485" Type="http://schemas.openxmlformats.org/officeDocument/2006/relationships/customXml" Target="../ink/ink3283.xml"/><Relationship Id="rId42" Type="http://schemas.openxmlformats.org/officeDocument/2006/relationships/customXml" Target="../ink/ink3061.xml"/><Relationship Id="rId84" Type="http://schemas.openxmlformats.org/officeDocument/2006/relationships/customXml" Target="../ink/ink3082.xml"/><Relationship Id="rId138" Type="http://schemas.openxmlformats.org/officeDocument/2006/relationships/customXml" Target="../ink/ink3109.xml"/><Relationship Id="rId345" Type="http://schemas.openxmlformats.org/officeDocument/2006/relationships/customXml" Target="../ink/ink3213.xml"/><Relationship Id="rId387" Type="http://schemas.openxmlformats.org/officeDocument/2006/relationships/customXml" Target="../ink/ink3234.xml"/><Relationship Id="rId510" Type="http://schemas.openxmlformats.org/officeDocument/2006/relationships/image" Target="../media/image1309.png"/><Relationship Id="rId552" Type="http://schemas.openxmlformats.org/officeDocument/2006/relationships/customXml" Target="../ink/ink3317.xml"/><Relationship Id="rId594" Type="http://schemas.openxmlformats.org/officeDocument/2006/relationships/customXml" Target="../ink/ink3338.xml"/><Relationship Id="rId608" Type="http://schemas.openxmlformats.org/officeDocument/2006/relationships/customXml" Target="../ink/ink3345.xml"/><Relationship Id="rId191" Type="http://schemas.openxmlformats.org/officeDocument/2006/relationships/image" Target="../media/image11520.png"/><Relationship Id="rId205" Type="http://schemas.openxmlformats.org/officeDocument/2006/relationships/image" Target="../media/image11590.png"/><Relationship Id="rId247" Type="http://schemas.openxmlformats.org/officeDocument/2006/relationships/image" Target="../media/image11790.png"/><Relationship Id="rId412" Type="http://schemas.openxmlformats.org/officeDocument/2006/relationships/image" Target="../media/image1261.png"/><Relationship Id="rId107" Type="http://schemas.openxmlformats.org/officeDocument/2006/relationships/image" Target="../media/image11101.png"/><Relationship Id="rId289" Type="http://schemas.openxmlformats.org/officeDocument/2006/relationships/image" Target="../media/image1200.png"/><Relationship Id="rId454" Type="http://schemas.openxmlformats.org/officeDocument/2006/relationships/image" Target="../media/image1282.png"/><Relationship Id="rId496" Type="http://schemas.openxmlformats.org/officeDocument/2006/relationships/image" Target="../media/image1303.png"/><Relationship Id="rId11" Type="http://schemas.openxmlformats.org/officeDocument/2006/relationships/image" Target="../media/image10620.png"/><Relationship Id="rId53" Type="http://schemas.openxmlformats.org/officeDocument/2006/relationships/image" Target="../media/image10830.png"/><Relationship Id="rId149" Type="http://schemas.openxmlformats.org/officeDocument/2006/relationships/image" Target="../media/image11312.png"/><Relationship Id="rId314" Type="http://schemas.openxmlformats.org/officeDocument/2006/relationships/customXml" Target="../ink/ink3197.xml"/><Relationship Id="rId356" Type="http://schemas.openxmlformats.org/officeDocument/2006/relationships/image" Target="../media/image1233.png"/><Relationship Id="rId398" Type="http://schemas.openxmlformats.org/officeDocument/2006/relationships/image" Target="../media/image1254.png"/><Relationship Id="rId521" Type="http://schemas.openxmlformats.org/officeDocument/2006/relationships/image" Target="../media/image1314.png"/><Relationship Id="rId563" Type="http://schemas.openxmlformats.org/officeDocument/2006/relationships/image" Target="../media/image1335.png"/><Relationship Id="rId619" Type="http://schemas.openxmlformats.org/officeDocument/2006/relationships/image" Target="../media/image1363.png"/><Relationship Id="rId95" Type="http://schemas.openxmlformats.org/officeDocument/2006/relationships/image" Target="../media/image11040.png"/><Relationship Id="rId160" Type="http://schemas.openxmlformats.org/officeDocument/2006/relationships/customXml" Target="../ink/ink3120.xml"/><Relationship Id="rId216" Type="http://schemas.openxmlformats.org/officeDocument/2006/relationships/customXml" Target="../ink/ink3148.xml"/><Relationship Id="rId423" Type="http://schemas.openxmlformats.org/officeDocument/2006/relationships/customXml" Target="../ink/ink3252.xml"/><Relationship Id="rId258" Type="http://schemas.openxmlformats.org/officeDocument/2006/relationships/customXml" Target="../ink/ink3169.xml"/><Relationship Id="rId465" Type="http://schemas.openxmlformats.org/officeDocument/2006/relationships/customXml" Target="../ink/ink3273.xml"/><Relationship Id="rId630" Type="http://schemas.openxmlformats.org/officeDocument/2006/relationships/customXml" Target="../ink/ink3356.xml"/><Relationship Id="rId22" Type="http://schemas.openxmlformats.org/officeDocument/2006/relationships/customXml" Target="../ink/ink3051.xml"/><Relationship Id="rId64" Type="http://schemas.openxmlformats.org/officeDocument/2006/relationships/customXml" Target="../ink/ink3072.xml"/><Relationship Id="rId118" Type="http://schemas.openxmlformats.org/officeDocument/2006/relationships/customXml" Target="../ink/ink3099.xml"/><Relationship Id="rId325" Type="http://schemas.openxmlformats.org/officeDocument/2006/relationships/customXml" Target="../ink/ink3203.xml"/><Relationship Id="rId367" Type="http://schemas.openxmlformats.org/officeDocument/2006/relationships/customXml" Target="../ink/ink3224.xml"/><Relationship Id="rId532" Type="http://schemas.openxmlformats.org/officeDocument/2006/relationships/customXml" Target="../ink/ink3307.xml"/><Relationship Id="rId574" Type="http://schemas.openxmlformats.org/officeDocument/2006/relationships/customXml" Target="../ink/ink3328.xml"/><Relationship Id="rId171" Type="http://schemas.openxmlformats.org/officeDocument/2006/relationships/image" Target="../media/image11420.png"/><Relationship Id="rId227" Type="http://schemas.openxmlformats.org/officeDocument/2006/relationships/image" Target="../media/image11700.png"/><Relationship Id="rId269" Type="http://schemas.openxmlformats.org/officeDocument/2006/relationships/image" Target="../media/image1190.png"/><Relationship Id="rId434" Type="http://schemas.openxmlformats.org/officeDocument/2006/relationships/image" Target="../media/image1272.png"/><Relationship Id="rId476" Type="http://schemas.openxmlformats.org/officeDocument/2006/relationships/image" Target="../media/image1293.png"/><Relationship Id="rId641" Type="http://schemas.openxmlformats.org/officeDocument/2006/relationships/image" Target="../media/image1374.png"/><Relationship Id="rId33" Type="http://schemas.openxmlformats.org/officeDocument/2006/relationships/image" Target="../media/image10730.png"/><Relationship Id="rId129" Type="http://schemas.openxmlformats.org/officeDocument/2006/relationships/image" Target="../media/image11212.png"/><Relationship Id="rId280" Type="http://schemas.openxmlformats.org/officeDocument/2006/relationships/customXml" Target="../ink/ink3180.xml"/><Relationship Id="rId336" Type="http://schemas.openxmlformats.org/officeDocument/2006/relationships/image" Target="../media/image1223.png"/><Relationship Id="rId501" Type="http://schemas.openxmlformats.org/officeDocument/2006/relationships/customXml" Target="../ink/ink3291.xml"/><Relationship Id="rId543" Type="http://schemas.openxmlformats.org/officeDocument/2006/relationships/image" Target="../media/image1325.png"/><Relationship Id="rId75" Type="http://schemas.openxmlformats.org/officeDocument/2006/relationships/image" Target="../media/image10940.png"/><Relationship Id="rId140" Type="http://schemas.openxmlformats.org/officeDocument/2006/relationships/customXml" Target="../ink/ink3110.xml"/><Relationship Id="rId182" Type="http://schemas.openxmlformats.org/officeDocument/2006/relationships/customXml" Target="../ink/ink3131.xml"/><Relationship Id="rId378" Type="http://schemas.openxmlformats.org/officeDocument/2006/relationships/image" Target="../media/image1244.png"/><Relationship Id="rId403" Type="http://schemas.openxmlformats.org/officeDocument/2006/relationships/customXml" Target="../ink/ink3242.xml"/><Relationship Id="rId585" Type="http://schemas.openxmlformats.org/officeDocument/2006/relationships/image" Target="../media/image1346.png"/><Relationship Id="rId6" Type="http://schemas.openxmlformats.org/officeDocument/2006/relationships/customXml" Target="../ink/ink3043.xml"/><Relationship Id="rId238" Type="http://schemas.openxmlformats.org/officeDocument/2006/relationships/customXml" Target="../ink/ink3159.xml"/><Relationship Id="rId445" Type="http://schemas.openxmlformats.org/officeDocument/2006/relationships/customXml" Target="../ink/ink3263.xml"/><Relationship Id="rId487" Type="http://schemas.openxmlformats.org/officeDocument/2006/relationships/customXml" Target="../ink/ink3284.xml"/><Relationship Id="rId610" Type="http://schemas.openxmlformats.org/officeDocument/2006/relationships/customXml" Target="../ink/ink3346.xml"/><Relationship Id="rId291" Type="http://schemas.openxmlformats.org/officeDocument/2006/relationships/image" Target="../media/image1201.png"/><Relationship Id="rId305" Type="http://schemas.openxmlformats.org/officeDocument/2006/relationships/image" Target="../media/image1208.png"/><Relationship Id="rId347" Type="http://schemas.openxmlformats.org/officeDocument/2006/relationships/customXml" Target="../ink/ink3214.xml"/><Relationship Id="rId512" Type="http://schemas.openxmlformats.org/officeDocument/2006/relationships/image" Target="../media/image1310.png"/><Relationship Id="rId44" Type="http://schemas.openxmlformats.org/officeDocument/2006/relationships/customXml" Target="../ink/ink3062.xml"/><Relationship Id="rId86" Type="http://schemas.openxmlformats.org/officeDocument/2006/relationships/customXml" Target="../ink/ink3083.xml"/><Relationship Id="rId151" Type="http://schemas.openxmlformats.org/officeDocument/2006/relationships/image" Target="../media/image11320.png"/><Relationship Id="rId389" Type="http://schemas.openxmlformats.org/officeDocument/2006/relationships/customXml" Target="../ink/ink3235.xml"/><Relationship Id="rId554" Type="http://schemas.openxmlformats.org/officeDocument/2006/relationships/customXml" Target="../ink/ink3318.xml"/><Relationship Id="rId596" Type="http://schemas.openxmlformats.org/officeDocument/2006/relationships/customXml" Target="../ink/ink3339.xml"/><Relationship Id="rId193" Type="http://schemas.openxmlformats.org/officeDocument/2006/relationships/image" Target="../media/image11530.png"/><Relationship Id="rId207" Type="http://schemas.openxmlformats.org/officeDocument/2006/relationships/image" Target="../media/image11600.png"/><Relationship Id="rId249" Type="http://schemas.openxmlformats.org/officeDocument/2006/relationships/image" Target="../media/image11800.png"/><Relationship Id="rId414" Type="http://schemas.openxmlformats.org/officeDocument/2006/relationships/image" Target="../media/image1262.png"/><Relationship Id="rId456" Type="http://schemas.openxmlformats.org/officeDocument/2006/relationships/image" Target="../media/image1283.png"/><Relationship Id="rId498" Type="http://schemas.openxmlformats.org/officeDocument/2006/relationships/image" Target="../media/image1304.png"/><Relationship Id="rId621" Type="http://schemas.openxmlformats.org/officeDocument/2006/relationships/image" Target="../media/image1364.png"/><Relationship Id="rId13" Type="http://schemas.openxmlformats.org/officeDocument/2006/relationships/image" Target="../media/image10630.png"/><Relationship Id="rId109" Type="http://schemas.openxmlformats.org/officeDocument/2006/relationships/image" Target="../media/image11112.png"/><Relationship Id="rId260" Type="http://schemas.openxmlformats.org/officeDocument/2006/relationships/customXml" Target="../ink/ink3170.xml"/><Relationship Id="rId316" Type="http://schemas.openxmlformats.org/officeDocument/2006/relationships/customXml" Target="../ink/ink3198.xml"/><Relationship Id="rId523" Type="http://schemas.openxmlformats.org/officeDocument/2006/relationships/image" Target="../media/image1315.png"/><Relationship Id="rId55" Type="http://schemas.openxmlformats.org/officeDocument/2006/relationships/image" Target="../media/image10840.png"/><Relationship Id="rId97" Type="http://schemas.openxmlformats.org/officeDocument/2006/relationships/image" Target="../media/image11050.png"/><Relationship Id="rId120" Type="http://schemas.openxmlformats.org/officeDocument/2006/relationships/customXml" Target="../ink/ink3100.xml"/><Relationship Id="rId358" Type="http://schemas.openxmlformats.org/officeDocument/2006/relationships/image" Target="../media/image1234.png"/><Relationship Id="rId565" Type="http://schemas.openxmlformats.org/officeDocument/2006/relationships/image" Target="../media/image1336.png"/><Relationship Id="rId162" Type="http://schemas.openxmlformats.org/officeDocument/2006/relationships/customXml" Target="../ink/ink3121.xml"/><Relationship Id="rId218" Type="http://schemas.openxmlformats.org/officeDocument/2006/relationships/customXml" Target="../ink/ink3149.xml"/><Relationship Id="rId425" Type="http://schemas.openxmlformats.org/officeDocument/2006/relationships/customXml" Target="../ink/ink3253.xml"/><Relationship Id="rId467" Type="http://schemas.openxmlformats.org/officeDocument/2006/relationships/customXml" Target="../ink/ink3274.xml"/><Relationship Id="rId632" Type="http://schemas.openxmlformats.org/officeDocument/2006/relationships/customXml" Target="../ink/ink3357.xml"/><Relationship Id="rId271" Type="http://schemas.openxmlformats.org/officeDocument/2006/relationships/image" Target="../media/image1191.png"/><Relationship Id="rId24" Type="http://schemas.openxmlformats.org/officeDocument/2006/relationships/customXml" Target="../ink/ink3052.xml"/><Relationship Id="rId66" Type="http://schemas.openxmlformats.org/officeDocument/2006/relationships/customXml" Target="../ink/ink3073.xml"/><Relationship Id="rId131" Type="http://schemas.openxmlformats.org/officeDocument/2006/relationships/image" Target="../media/image11220.png"/><Relationship Id="rId327" Type="http://schemas.openxmlformats.org/officeDocument/2006/relationships/customXml" Target="../ink/ink3204.xml"/><Relationship Id="rId369" Type="http://schemas.openxmlformats.org/officeDocument/2006/relationships/customXml" Target="../ink/ink3225.xml"/><Relationship Id="rId534" Type="http://schemas.openxmlformats.org/officeDocument/2006/relationships/customXml" Target="../ink/ink3308.xml"/><Relationship Id="rId576" Type="http://schemas.openxmlformats.org/officeDocument/2006/relationships/customXml" Target="../ink/ink3329.xml"/><Relationship Id="rId173" Type="http://schemas.openxmlformats.org/officeDocument/2006/relationships/image" Target="../media/image11430.png"/><Relationship Id="rId229" Type="http://schemas.openxmlformats.org/officeDocument/2006/relationships/image" Target="../media/image11712.png"/><Relationship Id="rId380" Type="http://schemas.openxmlformats.org/officeDocument/2006/relationships/image" Target="../media/image1245.png"/><Relationship Id="rId436" Type="http://schemas.openxmlformats.org/officeDocument/2006/relationships/image" Target="../media/image1273.png"/><Relationship Id="rId601" Type="http://schemas.openxmlformats.org/officeDocument/2006/relationships/image" Target="../media/image1354.png"/><Relationship Id="rId643" Type="http://schemas.openxmlformats.org/officeDocument/2006/relationships/image" Target="../media/image1375.png"/><Relationship Id="rId240" Type="http://schemas.openxmlformats.org/officeDocument/2006/relationships/customXml" Target="../ink/ink3160.xml"/><Relationship Id="rId478" Type="http://schemas.openxmlformats.org/officeDocument/2006/relationships/image" Target="../media/image1294.png"/><Relationship Id="rId35" Type="http://schemas.openxmlformats.org/officeDocument/2006/relationships/image" Target="../media/image10740.png"/><Relationship Id="rId77" Type="http://schemas.openxmlformats.org/officeDocument/2006/relationships/image" Target="../media/image10950.png"/><Relationship Id="rId100" Type="http://schemas.openxmlformats.org/officeDocument/2006/relationships/customXml" Target="../ink/ink3090.xml"/><Relationship Id="rId282" Type="http://schemas.openxmlformats.org/officeDocument/2006/relationships/customXml" Target="../ink/ink3181.xml"/><Relationship Id="rId338" Type="http://schemas.openxmlformats.org/officeDocument/2006/relationships/image" Target="../media/image1224.png"/><Relationship Id="rId503" Type="http://schemas.openxmlformats.org/officeDocument/2006/relationships/customXml" Target="../ink/ink3292.xml"/><Relationship Id="rId545" Type="http://schemas.openxmlformats.org/officeDocument/2006/relationships/image" Target="../media/image1326.png"/><Relationship Id="rId587" Type="http://schemas.openxmlformats.org/officeDocument/2006/relationships/image" Target="../media/image1347.png"/><Relationship Id="rId8" Type="http://schemas.openxmlformats.org/officeDocument/2006/relationships/customXml" Target="../ink/ink3044.xml"/><Relationship Id="rId142" Type="http://schemas.openxmlformats.org/officeDocument/2006/relationships/customXml" Target="../ink/ink3111.xml"/><Relationship Id="rId184" Type="http://schemas.openxmlformats.org/officeDocument/2006/relationships/customXml" Target="../ink/ink3132.xml"/><Relationship Id="rId391" Type="http://schemas.openxmlformats.org/officeDocument/2006/relationships/customXml" Target="../ink/ink3236.xml"/><Relationship Id="rId405" Type="http://schemas.openxmlformats.org/officeDocument/2006/relationships/customXml" Target="../ink/ink3243.xml"/><Relationship Id="rId447" Type="http://schemas.openxmlformats.org/officeDocument/2006/relationships/customXml" Target="../ink/ink3264.xml"/><Relationship Id="rId612" Type="http://schemas.openxmlformats.org/officeDocument/2006/relationships/customXml" Target="../ink/ink3347.xml"/><Relationship Id="rId251" Type="http://schemas.openxmlformats.org/officeDocument/2006/relationships/image" Target="../media/image11812.png"/><Relationship Id="rId489" Type="http://schemas.openxmlformats.org/officeDocument/2006/relationships/customXml" Target="../ink/ink3285.xml"/><Relationship Id="rId46" Type="http://schemas.openxmlformats.org/officeDocument/2006/relationships/customXml" Target="../ink/ink3063.xml"/><Relationship Id="rId293" Type="http://schemas.openxmlformats.org/officeDocument/2006/relationships/image" Target="../media/image1202.png"/><Relationship Id="rId307" Type="http://schemas.openxmlformats.org/officeDocument/2006/relationships/image" Target="../media/image1209.png"/><Relationship Id="rId349" Type="http://schemas.openxmlformats.org/officeDocument/2006/relationships/customXml" Target="../ink/ink3215.xml"/><Relationship Id="rId514" Type="http://schemas.openxmlformats.org/officeDocument/2006/relationships/image" Target="../media/image1311.png"/><Relationship Id="rId556" Type="http://schemas.openxmlformats.org/officeDocument/2006/relationships/customXml" Target="../ink/ink3319.xml"/><Relationship Id="rId88" Type="http://schemas.openxmlformats.org/officeDocument/2006/relationships/customXml" Target="../ink/ink3084.xml"/><Relationship Id="rId111" Type="http://schemas.openxmlformats.org/officeDocument/2006/relationships/image" Target="../media/image11120.png"/><Relationship Id="rId153" Type="http://schemas.openxmlformats.org/officeDocument/2006/relationships/image" Target="../media/image11330.png"/><Relationship Id="rId195" Type="http://schemas.openxmlformats.org/officeDocument/2006/relationships/image" Target="../media/image11540.png"/><Relationship Id="rId209" Type="http://schemas.openxmlformats.org/officeDocument/2006/relationships/image" Target="../media/image11612.png"/><Relationship Id="rId360" Type="http://schemas.openxmlformats.org/officeDocument/2006/relationships/image" Target="../media/image1235.png"/><Relationship Id="rId416" Type="http://schemas.openxmlformats.org/officeDocument/2006/relationships/image" Target="../media/image1263.png"/><Relationship Id="rId598" Type="http://schemas.openxmlformats.org/officeDocument/2006/relationships/customXml" Target="../ink/ink3340.xml"/><Relationship Id="rId220" Type="http://schemas.openxmlformats.org/officeDocument/2006/relationships/customXml" Target="../ink/ink3150.xml"/><Relationship Id="rId458" Type="http://schemas.openxmlformats.org/officeDocument/2006/relationships/image" Target="../media/image1284.png"/><Relationship Id="rId623" Type="http://schemas.openxmlformats.org/officeDocument/2006/relationships/image" Target="../media/image1365.png"/><Relationship Id="rId15" Type="http://schemas.openxmlformats.org/officeDocument/2006/relationships/image" Target="../media/image10640.png"/><Relationship Id="rId57" Type="http://schemas.openxmlformats.org/officeDocument/2006/relationships/image" Target="../media/image10850.png"/><Relationship Id="rId262" Type="http://schemas.openxmlformats.org/officeDocument/2006/relationships/customXml" Target="../ink/ink3171.xml"/><Relationship Id="rId318" Type="http://schemas.openxmlformats.org/officeDocument/2006/relationships/image" Target="../media/image1214.png"/><Relationship Id="rId525" Type="http://schemas.openxmlformats.org/officeDocument/2006/relationships/image" Target="../media/image1316.png"/><Relationship Id="rId567" Type="http://schemas.openxmlformats.org/officeDocument/2006/relationships/image" Target="../media/image1337.png"/><Relationship Id="rId99" Type="http://schemas.openxmlformats.org/officeDocument/2006/relationships/image" Target="../media/image11060.png"/><Relationship Id="rId122" Type="http://schemas.openxmlformats.org/officeDocument/2006/relationships/customXml" Target="../ink/ink3101.xml"/><Relationship Id="rId164" Type="http://schemas.openxmlformats.org/officeDocument/2006/relationships/customXml" Target="../ink/ink3122.xml"/><Relationship Id="rId371" Type="http://schemas.openxmlformats.org/officeDocument/2006/relationships/customXml" Target="../ink/ink3226.xml"/><Relationship Id="rId427" Type="http://schemas.openxmlformats.org/officeDocument/2006/relationships/customXml" Target="../ink/ink3254.xml"/><Relationship Id="rId469" Type="http://schemas.openxmlformats.org/officeDocument/2006/relationships/customXml" Target="../ink/ink3275.xml"/><Relationship Id="rId634" Type="http://schemas.openxmlformats.org/officeDocument/2006/relationships/customXml" Target="../ink/ink3358.xml"/><Relationship Id="rId26" Type="http://schemas.openxmlformats.org/officeDocument/2006/relationships/customXml" Target="../ink/ink3053.xml"/><Relationship Id="rId231" Type="http://schemas.openxmlformats.org/officeDocument/2006/relationships/image" Target="../media/image10550.png"/><Relationship Id="rId273" Type="http://schemas.openxmlformats.org/officeDocument/2006/relationships/image" Target="../media/image1192.png"/><Relationship Id="rId329" Type="http://schemas.openxmlformats.org/officeDocument/2006/relationships/customXml" Target="../ink/ink3205.xml"/><Relationship Id="rId480" Type="http://schemas.openxmlformats.org/officeDocument/2006/relationships/image" Target="../media/image1295.png"/><Relationship Id="rId536" Type="http://schemas.openxmlformats.org/officeDocument/2006/relationships/customXml" Target="../ink/ink3309.xml"/><Relationship Id="rId68" Type="http://schemas.openxmlformats.org/officeDocument/2006/relationships/customXml" Target="../ink/ink3074.xml"/><Relationship Id="rId133" Type="http://schemas.openxmlformats.org/officeDocument/2006/relationships/image" Target="../media/image11230.png"/><Relationship Id="rId175" Type="http://schemas.openxmlformats.org/officeDocument/2006/relationships/image" Target="../media/image11440.png"/><Relationship Id="rId340" Type="http://schemas.openxmlformats.org/officeDocument/2006/relationships/image" Target="../media/image1225.png"/><Relationship Id="rId578" Type="http://schemas.openxmlformats.org/officeDocument/2006/relationships/customXml" Target="../ink/ink3330.xml"/><Relationship Id="rId200" Type="http://schemas.openxmlformats.org/officeDocument/2006/relationships/customXml" Target="../ink/ink3140.xml"/><Relationship Id="rId382" Type="http://schemas.openxmlformats.org/officeDocument/2006/relationships/image" Target="../media/image1246.png"/><Relationship Id="rId438" Type="http://schemas.openxmlformats.org/officeDocument/2006/relationships/image" Target="../media/image1274.png"/><Relationship Id="rId603" Type="http://schemas.openxmlformats.org/officeDocument/2006/relationships/image" Target="../media/image1355.png"/><Relationship Id="rId645" Type="http://schemas.openxmlformats.org/officeDocument/2006/relationships/image" Target="../media/image1376.png"/><Relationship Id="rId242" Type="http://schemas.openxmlformats.org/officeDocument/2006/relationships/customXml" Target="../ink/ink3161.xml"/><Relationship Id="rId284" Type="http://schemas.openxmlformats.org/officeDocument/2006/relationships/customXml" Target="../ink/ink3182.xml"/><Relationship Id="rId491" Type="http://schemas.openxmlformats.org/officeDocument/2006/relationships/customXml" Target="../ink/ink3286.xml"/><Relationship Id="rId505" Type="http://schemas.openxmlformats.org/officeDocument/2006/relationships/customXml" Target="../ink/ink3293.xml"/><Relationship Id="rId37" Type="http://schemas.openxmlformats.org/officeDocument/2006/relationships/image" Target="../media/image10750.png"/><Relationship Id="rId79" Type="http://schemas.openxmlformats.org/officeDocument/2006/relationships/image" Target="../media/image10960.png"/><Relationship Id="rId102" Type="http://schemas.openxmlformats.org/officeDocument/2006/relationships/customXml" Target="../ink/ink3091.xml"/><Relationship Id="rId144" Type="http://schemas.openxmlformats.org/officeDocument/2006/relationships/customXml" Target="../ink/ink3112.xml"/><Relationship Id="rId547" Type="http://schemas.openxmlformats.org/officeDocument/2006/relationships/image" Target="../media/image1327.png"/><Relationship Id="rId589" Type="http://schemas.openxmlformats.org/officeDocument/2006/relationships/image" Target="../media/image1348.png"/><Relationship Id="rId90" Type="http://schemas.openxmlformats.org/officeDocument/2006/relationships/customXml" Target="../ink/ink3085.xml"/><Relationship Id="rId186" Type="http://schemas.openxmlformats.org/officeDocument/2006/relationships/customXml" Target="../ink/ink3133.xml"/><Relationship Id="rId351" Type="http://schemas.openxmlformats.org/officeDocument/2006/relationships/customXml" Target="../ink/ink3216.xml"/><Relationship Id="rId393" Type="http://schemas.openxmlformats.org/officeDocument/2006/relationships/customXml" Target="../ink/ink3237.xml"/><Relationship Id="rId407" Type="http://schemas.openxmlformats.org/officeDocument/2006/relationships/customXml" Target="../ink/ink3244.xml"/><Relationship Id="rId449" Type="http://schemas.openxmlformats.org/officeDocument/2006/relationships/customXml" Target="../ink/ink3265.xml"/><Relationship Id="rId614" Type="http://schemas.openxmlformats.org/officeDocument/2006/relationships/customXml" Target="../ink/ink3348.xml"/><Relationship Id="rId211" Type="http://schemas.openxmlformats.org/officeDocument/2006/relationships/image" Target="../media/image11620.png"/><Relationship Id="rId253" Type="http://schemas.openxmlformats.org/officeDocument/2006/relationships/image" Target="../media/image11820.png"/><Relationship Id="rId295" Type="http://schemas.openxmlformats.org/officeDocument/2006/relationships/image" Target="../media/image1203.png"/><Relationship Id="rId309" Type="http://schemas.openxmlformats.org/officeDocument/2006/relationships/image" Target="../media/image1210.png"/><Relationship Id="rId460" Type="http://schemas.openxmlformats.org/officeDocument/2006/relationships/image" Target="../media/image1285.png"/><Relationship Id="rId516" Type="http://schemas.openxmlformats.org/officeDocument/2006/relationships/customXml" Target="../ink/ink3299.xml"/><Relationship Id="rId48" Type="http://schemas.openxmlformats.org/officeDocument/2006/relationships/customXml" Target="../ink/ink3064.xml"/><Relationship Id="rId113" Type="http://schemas.openxmlformats.org/officeDocument/2006/relationships/image" Target="../media/image11130.png"/><Relationship Id="rId320" Type="http://schemas.openxmlformats.org/officeDocument/2006/relationships/image" Target="../media/image1215.png"/><Relationship Id="rId558" Type="http://schemas.openxmlformats.org/officeDocument/2006/relationships/customXml" Target="../ink/ink3320.xml"/><Relationship Id="rId155" Type="http://schemas.openxmlformats.org/officeDocument/2006/relationships/image" Target="../media/image11340.png"/><Relationship Id="rId197" Type="http://schemas.openxmlformats.org/officeDocument/2006/relationships/image" Target="../media/image11550.png"/><Relationship Id="rId362" Type="http://schemas.openxmlformats.org/officeDocument/2006/relationships/image" Target="../media/image1236.png"/><Relationship Id="rId418" Type="http://schemas.openxmlformats.org/officeDocument/2006/relationships/image" Target="../media/image1264.png"/><Relationship Id="rId625" Type="http://schemas.openxmlformats.org/officeDocument/2006/relationships/image" Target="../media/image1366.png"/><Relationship Id="rId222" Type="http://schemas.openxmlformats.org/officeDocument/2006/relationships/customXml" Target="../ink/ink3151.xml"/><Relationship Id="rId264" Type="http://schemas.openxmlformats.org/officeDocument/2006/relationships/customXml" Target="../ink/ink3172.xml"/><Relationship Id="rId471" Type="http://schemas.openxmlformats.org/officeDocument/2006/relationships/customXml" Target="../ink/ink3276.xml"/><Relationship Id="rId17" Type="http://schemas.openxmlformats.org/officeDocument/2006/relationships/image" Target="../media/image10650.png"/><Relationship Id="rId59" Type="http://schemas.openxmlformats.org/officeDocument/2006/relationships/image" Target="../media/image10860.png"/><Relationship Id="rId124" Type="http://schemas.openxmlformats.org/officeDocument/2006/relationships/customXml" Target="../ink/ink3102.xml"/><Relationship Id="rId527" Type="http://schemas.openxmlformats.org/officeDocument/2006/relationships/image" Target="../media/image1317.png"/><Relationship Id="rId569" Type="http://schemas.openxmlformats.org/officeDocument/2006/relationships/image" Target="../media/image1338.png"/><Relationship Id="rId70" Type="http://schemas.openxmlformats.org/officeDocument/2006/relationships/customXml" Target="../ink/ink3075.xml"/><Relationship Id="rId166" Type="http://schemas.openxmlformats.org/officeDocument/2006/relationships/customXml" Target="../ink/ink3123.xml"/><Relationship Id="rId331" Type="http://schemas.openxmlformats.org/officeDocument/2006/relationships/customXml" Target="../ink/ink3206.xml"/><Relationship Id="rId373" Type="http://schemas.openxmlformats.org/officeDocument/2006/relationships/customXml" Target="../ink/ink3227.xml"/><Relationship Id="rId429" Type="http://schemas.openxmlformats.org/officeDocument/2006/relationships/customXml" Target="../ink/ink3255.xml"/><Relationship Id="rId580" Type="http://schemas.openxmlformats.org/officeDocument/2006/relationships/customXml" Target="../ink/ink3331.xml"/><Relationship Id="rId636" Type="http://schemas.openxmlformats.org/officeDocument/2006/relationships/customXml" Target="../ink/ink3359.xml"/><Relationship Id="rId1" Type="http://schemas.openxmlformats.org/officeDocument/2006/relationships/slideLayout" Target="../slideLayouts/slideLayout2.xml"/><Relationship Id="rId233" Type="http://schemas.openxmlformats.org/officeDocument/2006/relationships/image" Target="../media/image11720.png"/><Relationship Id="rId440" Type="http://schemas.openxmlformats.org/officeDocument/2006/relationships/image" Target="../media/image1275.png"/><Relationship Id="rId28" Type="http://schemas.openxmlformats.org/officeDocument/2006/relationships/customXml" Target="../ink/ink3054.xml"/><Relationship Id="rId275" Type="http://schemas.openxmlformats.org/officeDocument/2006/relationships/image" Target="../media/image1193.png"/><Relationship Id="rId300" Type="http://schemas.openxmlformats.org/officeDocument/2006/relationships/customXml" Target="../ink/ink3190.xml"/><Relationship Id="rId482" Type="http://schemas.openxmlformats.org/officeDocument/2006/relationships/image" Target="../media/image1296.png"/><Relationship Id="rId538" Type="http://schemas.openxmlformats.org/officeDocument/2006/relationships/customXml" Target="../ink/ink3310.xml"/><Relationship Id="rId81" Type="http://schemas.openxmlformats.org/officeDocument/2006/relationships/image" Target="../media/image10970.png"/><Relationship Id="rId135" Type="http://schemas.openxmlformats.org/officeDocument/2006/relationships/image" Target="../media/image11240.png"/><Relationship Id="rId177" Type="http://schemas.openxmlformats.org/officeDocument/2006/relationships/image" Target="../media/image11450.png"/><Relationship Id="rId342" Type="http://schemas.openxmlformats.org/officeDocument/2006/relationships/image" Target="../media/image1226.png"/><Relationship Id="rId384" Type="http://schemas.openxmlformats.org/officeDocument/2006/relationships/image" Target="../media/image1247.png"/><Relationship Id="rId591" Type="http://schemas.openxmlformats.org/officeDocument/2006/relationships/image" Target="../media/image1349.png"/><Relationship Id="rId605" Type="http://schemas.openxmlformats.org/officeDocument/2006/relationships/image" Target="../media/image1356.png"/><Relationship Id="rId202" Type="http://schemas.openxmlformats.org/officeDocument/2006/relationships/customXml" Target="../ink/ink3141.xml"/><Relationship Id="rId244" Type="http://schemas.openxmlformats.org/officeDocument/2006/relationships/customXml" Target="../ink/ink3162.xml"/><Relationship Id="rId647" Type="http://schemas.openxmlformats.org/officeDocument/2006/relationships/image" Target="../media/image1377.png"/><Relationship Id="rId39" Type="http://schemas.openxmlformats.org/officeDocument/2006/relationships/image" Target="../media/image10760.png"/><Relationship Id="rId286" Type="http://schemas.openxmlformats.org/officeDocument/2006/relationships/customXml" Target="../ink/ink3183.xml"/><Relationship Id="rId451" Type="http://schemas.openxmlformats.org/officeDocument/2006/relationships/customXml" Target="../ink/ink3266.xml"/><Relationship Id="rId493" Type="http://schemas.openxmlformats.org/officeDocument/2006/relationships/customXml" Target="../ink/ink3287.xml"/><Relationship Id="rId507" Type="http://schemas.openxmlformats.org/officeDocument/2006/relationships/customXml" Target="../ink/ink3294.xml"/><Relationship Id="rId549" Type="http://schemas.openxmlformats.org/officeDocument/2006/relationships/image" Target="../media/image1328.png"/><Relationship Id="rId50" Type="http://schemas.openxmlformats.org/officeDocument/2006/relationships/customXml" Target="../ink/ink3065.xml"/><Relationship Id="rId104" Type="http://schemas.openxmlformats.org/officeDocument/2006/relationships/customXml" Target="../ink/ink3092.xml"/><Relationship Id="rId146" Type="http://schemas.openxmlformats.org/officeDocument/2006/relationships/customXml" Target="../ink/ink3113.xml"/><Relationship Id="rId188" Type="http://schemas.openxmlformats.org/officeDocument/2006/relationships/customXml" Target="../ink/ink3134.xml"/><Relationship Id="rId311" Type="http://schemas.openxmlformats.org/officeDocument/2006/relationships/image" Target="../media/image1211.png"/><Relationship Id="rId353" Type="http://schemas.openxmlformats.org/officeDocument/2006/relationships/customXml" Target="../ink/ink3217.xml"/><Relationship Id="rId395" Type="http://schemas.openxmlformats.org/officeDocument/2006/relationships/customXml" Target="../ink/ink3238.xml"/><Relationship Id="rId409" Type="http://schemas.openxmlformats.org/officeDocument/2006/relationships/customXml" Target="../ink/ink3245.xml"/><Relationship Id="rId560" Type="http://schemas.openxmlformats.org/officeDocument/2006/relationships/customXml" Target="../ink/ink3321.xml"/><Relationship Id="rId92" Type="http://schemas.openxmlformats.org/officeDocument/2006/relationships/customXml" Target="../ink/ink3086.xml"/><Relationship Id="rId213" Type="http://schemas.openxmlformats.org/officeDocument/2006/relationships/image" Target="../media/image11630.png"/><Relationship Id="rId420" Type="http://schemas.openxmlformats.org/officeDocument/2006/relationships/image" Target="../media/image1265.png"/><Relationship Id="rId616" Type="http://schemas.openxmlformats.org/officeDocument/2006/relationships/customXml" Target="../ink/ink3349.xml"/><Relationship Id="rId255" Type="http://schemas.openxmlformats.org/officeDocument/2006/relationships/image" Target="../media/image11830.png"/><Relationship Id="rId297" Type="http://schemas.openxmlformats.org/officeDocument/2006/relationships/image" Target="../media/image1204.png"/><Relationship Id="rId462" Type="http://schemas.openxmlformats.org/officeDocument/2006/relationships/image" Target="../media/image1286.png"/><Relationship Id="rId518" Type="http://schemas.openxmlformats.org/officeDocument/2006/relationships/customXml" Target="../ink/ink3300.xml"/><Relationship Id="rId115" Type="http://schemas.openxmlformats.org/officeDocument/2006/relationships/image" Target="../media/image11140.png"/><Relationship Id="rId157" Type="http://schemas.openxmlformats.org/officeDocument/2006/relationships/image" Target="../media/image11350.png"/><Relationship Id="rId322" Type="http://schemas.openxmlformats.org/officeDocument/2006/relationships/image" Target="../media/image1216.png"/><Relationship Id="rId364" Type="http://schemas.openxmlformats.org/officeDocument/2006/relationships/image" Target="../media/image1237.png"/><Relationship Id="rId61" Type="http://schemas.openxmlformats.org/officeDocument/2006/relationships/image" Target="../media/image10870.png"/><Relationship Id="rId199" Type="http://schemas.openxmlformats.org/officeDocument/2006/relationships/image" Target="../media/image11560.png"/><Relationship Id="rId571" Type="http://schemas.openxmlformats.org/officeDocument/2006/relationships/image" Target="../media/image1339.png"/><Relationship Id="rId627" Type="http://schemas.openxmlformats.org/officeDocument/2006/relationships/image" Target="../media/image1367.png"/><Relationship Id="rId19" Type="http://schemas.openxmlformats.org/officeDocument/2006/relationships/image" Target="../media/image10660.png"/><Relationship Id="rId224" Type="http://schemas.openxmlformats.org/officeDocument/2006/relationships/customXml" Target="../ink/ink3152.xml"/><Relationship Id="rId266" Type="http://schemas.openxmlformats.org/officeDocument/2006/relationships/customXml" Target="../ink/ink3173.xml"/><Relationship Id="rId431" Type="http://schemas.openxmlformats.org/officeDocument/2006/relationships/customXml" Target="../ink/ink3256.xml"/><Relationship Id="rId473" Type="http://schemas.openxmlformats.org/officeDocument/2006/relationships/customXml" Target="../ink/ink3277.xml"/><Relationship Id="rId529" Type="http://schemas.openxmlformats.org/officeDocument/2006/relationships/image" Target="../media/image1318.png"/><Relationship Id="rId30" Type="http://schemas.openxmlformats.org/officeDocument/2006/relationships/customXml" Target="../ink/ink3055.xml"/><Relationship Id="rId126" Type="http://schemas.openxmlformats.org/officeDocument/2006/relationships/customXml" Target="../ink/ink3103.xml"/><Relationship Id="rId168" Type="http://schemas.openxmlformats.org/officeDocument/2006/relationships/customXml" Target="../ink/ink3124.xml"/><Relationship Id="rId333" Type="http://schemas.openxmlformats.org/officeDocument/2006/relationships/customXml" Target="../ink/ink3207.xml"/><Relationship Id="rId540" Type="http://schemas.openxmlformats.org/officeDocument/2006/relationships/customXml" Target="../ink/ink3311.xml"/><Relationship Id="rId72" Type="http://schemas.openxmlformats.org/officeDocument/2006/relationships/customXml" Target="../ink/ink3076.xml"/><Relationship Id="rId375" Type="http://schemas.openxmlformats.org/officeDocument/2006/relationships/customXml" Target="../ink/ink3228.xml"/><Relationship Id="rId582" Type="http://schemas.openxmlformats.org/officeDocument/2006/relationships/customXml" Target="../ink/ink3332.xml"/><Relationship Id="rId638" Type="http://schemas.openxmlformats.org/officeDocument/2006/relationships/customXml" Target="../ink/ink3360.xml"/><Relationship Id="rId3" Type="http://schemas.openxmlformats.org/officeDocument/2006/relationships/image" Target="../media/image10580.png"/><Relationship Id="rId235" Type="http://schemas.openxmlformats.org/officeDocument/2006/relationships/image" Target="../media/image11730.png"/><Relationship Id="rId277" Type="http://schemas.openxmlformats.org/officeDocument/2006/relationships/image" Target="../media/image1194.png"/><Relationship Id="rId400" Type="http://schemas.openxmlformats.org/officeDocument/2006/relationships/image" Target="../media/image1255.png"/><Relationship Id="rId442" Type="http://schemas.openxmlformats.org/officeDocument/2006/relationships/image" Target="../media/image1276.png"/><Relationship Id="rId484" Type="http://schemas.openxmlformats.org/officeDocument/2006/relationships/image" Target="../media/image1297.png"/><Relationship Id="rId137" Type="http://schemas.openxmlformats.org/officeDocument/2006/relationships/image" Target="../media/image11250.png"/><Relationship Id="rId302" Type="http://schemas.openxmlformats.org/officeDocument/2006/relationships/customXml" Target="../ink/ink3191.xml"/><Relationship Id="rId344" Type="http://schemas.openxmlformats.org/officeDocument/2006/relationships/image" Target="../media/image1227.png"/><Relationship Id="rId41" Type="http://schemas.openxmlformats.org/officeDocument/2006/relationships/image" Target="../media/image10770.png"/><Relationship Id="rId83" Type="http://schemas.openxmlformats.org/officeDocument/2006/relationships/image" Target="../media/image10980.png"/><Relationship Id="rId179" Type="http://schemas.openxmlformats.org/officeDocument/2006/relationships/image" Target="../media/image11460.png"/><Relationship Id="rId386" Type="http://schemas.openxmlformats.org/officeDocument/2006/relationships/image" Target="../media/image1248.png"/><Relationship Id="rId551" Type="http://schemas.openxmlformats.org/officeDocument/2006/relationships/image" Target="../media/image1329.png"/><Relationship Id="rId593" Type="http://schemas.openxmlformats.org/officeDocument/2006/relationships/image" Target="../media/image1350.png"/><Relationship Id="rId607" Type="http://schemas.openxmlformats.org/officeDocument/2006/relationships/image" Target="../media/image1357.png"/><Relationship Id="rId190" Type="http://schemas.openxmlformats.org/officeDocument/2006/relationships/customXml" Target="../ink/ink3135.xml"/><Relationship Id="rId204" Type="http://schemas.openxmlformats.org/officeDocument/2006/relationships/customXml" Target="../ink/ink3142.xml"/><Relationship Id="rId246" Type="http://schemas.openxmlformats.org/officeDocument/2006/relationships/customXml" Target="../ink/ink3163.xml"/><Relationship Id="rId288" Type="http://schemas.openxmlformats.org/officeDocument/2006/relationships/customXml" Target="../ink/ink3184.xml"/><Relationship Id="rId411" Type="http://schemas.openxmlformats.org/officeDocument/2006/relationships/customXml" Target="../ink/ink3246.xml"/><Relationship Id="rId453" Type="http://schemas.openxmlformats.org/officeDocument/2006/relationships/customXml" Target="../ink/ink3267.xml"/><Relationship Id="rId509" Type="http://schemas.openxmlformats.org/officeDocument/2006/relationships/customXml" Target="../ink/ink3295.xml"/><Relationship Id="rId106" Type="http://schemas.openxmlformats.org/officeDocument/2006/relationships/customXml" Target="../ink/ink3093.xml"/><Relationship Id="rId313" Type="http://schemas.openxmlformats.org/officeDocument/2006/relationships/image" Target="../media/image1212.png"/><Relationship Id="rId495" Type="http://schemas.openxmlformats.org/officeDocument/2006/relationships/customXml" Target="../ink/ink3288.xml"/><Relationship Id="rId10" Type="http://schemas.openxmlformats.org/officeDocument/2006/relationships/customXml" Target="../ink/ink3045.xml"/><Relationship Id="rId52" Type="http://schemas.openxmlformats.org/officeDocument/2006/relationships/customXml" Target="../ink/ink3066.xml"/><Relationship Id="rId94" Type="http://schemas.openxmlformats.org/officeDocument/2006/relationships/customXml" Target="../ink/ink3087.xml"/><Relationship Id="rId148" Type="http://schemas.openxmlformats.org/officeDocument/2006/relationships/customXml" Target="../ink/ink3114.xml"/><Relationship Id="rId355" Type="http://schemas.openxmlformats.org/officeDocument/2006/relationships/customXml" Target="../ink/ink3218.xml"/><Relationship Id="rId397" Type="http://schemas.openxmlformats.org/officeDocument/2006/relationships/customXml" Target="../ink/ink3239.xml"/><Relationship Id="rId520" Type="http://schemas.openxmlformats.org/officeDocument/2006/relationships/customXml" Target="../ink/ink3301.xml"/><Relationship Id="rId562" Type="http://schemas.openxmlformats.org/officeDocument/2006/relationships/customXml" Target="../ink/ink3322.xml"/><Relationship Id="rId618" Type="http://schemas.openxmlformats.org/officeDocument/2006/relationships/customXml" Target="../ink/ink3350.xml"/><Relationship Id="rId215" Type="http://schemas.openxmlformats.org/officeDocument/2006/relationships/image" Target="../media/image11640.png"/><Relationship Id="rId257" Type="http://schemas.openxmlformats.org/officeDocument/2006/relationships/image" Target="../media/image11840.png"/><Relationship Id="rId422" Type="http://schemas.openxmlformats.org/officeDocument/2006/relationships/image" Target="../media/image1266.png"/><Relationship Id="rId464" Type="http://schemas.openxmlformats.org/officeDocument/2006/relationships/image" Target="../media/image1287.png"/><Relationship Id="rId299" Type="http://schemas.openxmlformats.org/officeDocument/2006/relationships/image" Target="../media/image1205.png"/><Relationship Id="rId63" Type="http://schemas.openxmlformats.org/officeDocument/2006/relationships/image" Target="../media/image10880.png"/><Relationship Id="rId159" Type="http://schemas.openxmlformats.org/officeDocument/2006/relationships/image" Target="../media/image11360.png"/><Relationship Id="rId366" Type="http://schemas.openxmlformats.org/officeDocument/2006/relationships/image" Target="../media/image1238.png"/><Relationship Id="rId573" Type="http://schemas.openxmlformats.org/officeDocument/2006/relationships/image" Target="../media/image1340.png"/><Relationship Id="rId226" Type="http://schemas.openxmlformats.org/officeDocument/2006/relationships/customXml" Target="../ink/ink3153.xml"/><Relationship Id="rId433" Type="http://schemas.openxmlformats.org/officeDocument/2006/relationships/customXml" Target="../ink/ink3257.xml"/><Relationship Id="rId640" Type="http://schemas.openxmlformats.org/officeDocument/2006/relationships/customXml" Target="../ink/ink3361.xml"/><Relationship Id="rId74" Type="http://schemas.openxmlformats.org/officeDocument/2006/relationships/customXml" Target="../ink/ink3077.xml"/><Relationship Id="rId377" Type="http://schemas.openxmlformats.org/officeDocument/2006/relationships/customXml" Target="../ink/ink3229.xml"/><Relationship Id="rId500" Type="http://schemas.openxmlformats.org/officeDocument/2006/relationships/image" Target="../media/image1305.png"/><Relationship Id="rId584" Type="http://schemas.openxmlformats.org/officeDocument/2006/relationships/customXml" Target="../ink/ink3333.xml"/><Relationship Id="rId5" Type="http://schemas.openxmlformats.org/officeDocument/2006/relationships/image" Target="../media/image10590.png"/><Relationship Id="rId237" Type="http://schemas.openxmlformats.org/officeDocument/2006/relationships/image" Target="../media/image11740.png"/><Relationship Id="rId444" Type="http://schemas.openxmlformats.org/officeDocument/2006/relationships/image" Target="../media/image1277.png"/><Relationship Id="rId290" Type="http://schemas.openxmlformats.org/officeDocument/2006/relationships/customXml" Target="../ink/ink3185.xml"/><Relationship Id="rId304" Type="http://schemas.openxmlformats.org/officeDocument/2006/relationships/customXml" Target="../ink/ink3192.xml"/><Relationship Id="rId388" Type="http://schemas.openxmlformats.org/officeDocument/2006/relationships/image" Target="../media/image1249.png"/><Relationship Id="rId511" Type="http://schemas.openxmlformats.org/officeDocument/2006/relationships/customXml" Target="../ink/ink3296.xml"/><Relationship Id="rId609" Type="http://schemas.openxmlformats.org/officeDocument/2006/relationships/image" Target="../media/image1358.png"/><Relationship Id="rId85" Type="http://schemas.openxmlformats.org/officeDocument/2006/relationships/image" Target="../media/image10990.png"/><Relationship Id="rId150" Type="http://schemas.openxmlformats.org/officeDocument/2006/relationships/customXml" Target="../ink/ink3115.xml"/><Relationship Id="rId595" Type="http://schemas.openxmlformats.org/officeDocument/2006/relationships/image" Target="../media/image1351.png"/><Relationship Id="rId248" Type="http://schemas.openxmlformats.org/officeDocument/2006/relationships/customXml" Target="../ink/ink3164.xml"/><Relationship Id="rId455" Type="http://schemas.openxmlformats.org/officeDocument/2006/relationships/customXml" Target="../ink/ink3268.xml"/><Relationship Id="rId12" Type="http://schemas.openxmlformats.org/officeDocument/2006/relationships/customXml" Target="../ink/ink3046.xml"/><Relationship Id="rId108" Type="http://schemas.openxmlformats.org/officeDocument/2006/relationships/customXml" Target="../ink/ink3094.xml"/><Relationship Id="rId315" Type="http://schemas.openxmlformats.org/officeDocument/2006/relationships/image" Target="../media/image1213.png"/><Relationship Id="rId522" Type="http://schemas.openxmlformats.org/officeDocument/2006/relationships/customXml" Target="../ink/ink3302.xml"/><Relationship Id="rId96" Type="http://schemas.openxmlformats.org/officeDocument/2006/relationships/customXml" Target="../ink/ink3088.xml"/><Relationship Id="rId161" Type="http://schemas.openxmlformats.org/officeDocument/2006/relationships/image" Target="../media/image11370.png"/><Relationship Id="rId399" Type="http://schemas.openxmlformats.org/officeDocument/2006/relationships/customXml" Target="../ink/ink3240.xml"/><Relationship Id="rId259" Type="http://schemas.openxmlformats.org/officeDocument/2006/relationships/image" Target="../media/image1185.png"/><Relationship Id="rId466" Type="http://schemas.openxmlformats.org/officeDocument/2006/relationships/image" Target="../media/image1288.png"/><Relationship Id="rId23" Type="http://schemas.openxmlformats.org/officeDocument/2006/relationships/image" Target="../media/image10680.png"/><Relationship Id="rId119" Type="http://schemas.openxmlformats.org/officeDocument/2006/relationships/image" Target="../media/image11160.png"/><Relationship Id="rId326" Type="http://schemas.openxmlformats.org/officeDocument/2006/relationships/image" Target="../media/image1218.png"/><Relationship Id="rId533" Type="http://schemas.openxmlformats.org/officeDocument/2006/relationships/image" Target="../media/image1320.png"/><Relationship Id="rId172" Type="http://schemas.openxmlformats.org/officeDocument/2006/relationships/customXml" Target="../ink/ink3126.xml"/><Relationship Id="rId477" Type="http://schemas.openxmlformats.org/officeDocument/2006/relationships/customXml" Target="../ink/ink3279.xml"/><Relationship Id="rId600" Type="http://schemas.openxmlformats.org/officeDocument/2006/relationships/customXml" Target="../ink/ink3341.xml"/><Relationship Id="rId337" Type="http://schemas.openxmlformats.org/officeDocument/2006/relationships/customXml" Target="../ink/ink3209.xml"/><Relationship Id="rId34" Type="http://schemas.openxmlformats.org/officeDocument/2006/relationships/customXml" Target="../ink/ink3057.xml"/><Relationship Id="rId544" Type="http://schemas.openxmlformats.org/officeDocument/2006/relationships/customXml" Target="../ink/ink3313.xml"/><Relationship Id="rId183" Type="http://schemas.openxmlformats.org/officeDocument/2006/relationships/image" Target="../media/image11480.png"/><Relationship Id="rId390" Type="http://schemas.openxmlformats.org/officeDocument/2006/relationships/image" Target="../media/image1250.png"/><Relationship Id="rId404" Type="http://schemas.openxmlformats.org/officeDocument/2006/relationships/image" Target="../media/image1257.png"/><Relationship Id="rId611" Type="http://schemas.openxmlformats.org/officeDocument/2006/relationships/image" Target="../media/image1359.png"/><Relationship Id="rId250" Type="http://schemas.openxmlformats.org/officeDocument/2006/relationships/customXml" Target="../ink/ink3165.xml"/><Relationship Id="rId488" Type="http://schemas.openxmlformats.org/officeDocument/2006/relationships/image" Target="../media/image1299.png"/><Relationship Id="rId45" Type="http://schemas.openxmlformats.org/officeDocument/2006/relationships/image" Target="../media/image10790.png"/><Relationship Id="rId110" Type="http://schemas.openxmlformats.org/officeDocument/2006/relationships/customXml" Target="../ink/ink3095.xml"/><Relationship Id="rId348" Type="http://schemas.openxmlformats.org/officeDocument/2006/relationships/image" Target="../media/image1229.png"/><Relationship Id="rId555" Type="http://schemas.openxmlformats.org/officeDocument/2006/relationships/image" Target="../media/image1331.png"/><Relationship Id="rId194" Type="http://schemas.openxmlformats.org/officeDocument/2006/relationships/customXml" Target="../ink/ink3137.xml"/><Relationship Id="rId208" Type="http://schemas.openxmlformats.org/officeDocument/2006/relationships/customXml" Target="../ink/ink3144.xml"/><Relationship Id="rId415" Type="http://schemas.openxmlformats.org/officeDocument/2006/relationships/customXml" Target="../ink/ink3248.xml"/><Relationship Id="rId622" Type="http://schemas.openxmlformats.org/officeDocument/2006/relationships/customXml" Target="../ink/ink3352.xml"/><Relationship Id="rId261" Type="http://schemas.openxmlformats.org/officeDocument/2006/relationships/image" Target="../media/image1186.png"/><Relationship Id="rId499" Type="http://schemas.openxmlformats.org/officeDocument/2006/relationships/customXml" Target="../ink/ink3290.xml"/><Relationship Id="rId56" Type="http://schemas.openxmlformats.org/officeDocument/2006/relationships/customXml" Target="../ink/ink3068.xml"/><Relationship Id="rId359" Type="http://schemas.openxmlformats.org/officeDocument/2006/relationships/customXml" Target="../ink/ink3220.xml"/><Relationship Id="rId566" Type="http://schemas.openxmlformats.org/officeDocument/2006/relationships/customXml" Target="../ink/ink3324.xml"/><Relationship Id="rId121" Type="http://schemas.openxmlformats.org/officeDocument/2006/relationships/image" Target="../media/image11170.png"/><Relationship Id="rId219" Type="http://schemas.openxmlformats.org/officeDocument/2006/relationships/image" Target="../media/image11660.png"/><Relationship Id="rId426" Type="http://schemas.openxmlformats.org/officeDocument/2006/relationships/image" Target="../media/image1268.png"/><Relationship Id="rId633" Type="http://schemas.openxmlformats.org/officeDocument/2006/relationships/image" Target="../media/image1370.png"/><Relationship Id="rId67" Type="http://schemas.openxmlformats.org/officeDocument/2006/relationships/image" Target="../media/image10900.png"/><Relationship Id="rId272" Type="http://schemas.openxmlformats.org/officeDocument/2006/relationships/customXml" Target="../ink/ink3176.xml"/><Relationship Id="rId577" Type="http://schemas.openxmlformats.org/officeDocument/2006/relationships/image" Target="../media/image1342.png"/><Relationship Id="rId132" Type="http://schemas.openxmlformats.org/officeDocument/2006/relationships/customXml" Target="../ink/ink3106.xml"/><Relationship Id="rId437" Type="http://schemas.openxmlformats.org/officeDocument/2006/relationships/customXml" Target="../ink/ink3259.xml"/><Relationship Id="rId644" Type="http://schemas.openxmlformats.org/officeDocument/2006/relationships/customXml" Target="../ink/ink3363.xml"/><Relationship Id="rId283" Type="http://schemas.openxmlformats.org/officeDocument/2006/relationships/image" Target="../media/image1197.png"/><Relationship Id="rId490" Type="http://schemas.openxmlformats.org/officeDocument/2006/relationships/image" Target="../media/image1300.png"/><Relationship Id="rId504" Type="http://schemas.openxmlformats.org/officeDocument/2006/relationships/image" Target="../media/image10370.png"/><Relationship Id="rId78" Type="http://schemas.openxmlformats.org/officeDocument/2006/relationships/customXml" Target="../ink/ink3079.xml"/><Relationship Id="rId143" Type="http://schemas.openxmlformats.org/officeDocument/2006/relationships/image" Target="../media/image11280.png"/><Relationship Id="rId350" Type="http://schemas.openxmlformats.org/officeDocument/2006/relationships/image" Target="../media/image1230.png"/><Relationship Id="rId588" Type="http://schemas.openxmlformats.org/officeDocument/2006/relationships/customXml" Target="../ink/ink3335.xml"/><Relationship Id="rId9" Type="http://schemas.openxmlformats.org/officeDocument/2006/relationships/image" Target="../media/image10612.png"/><Relationship Id="rId210" Type="http://schemas.openxmlformats.org/officeDocument/2006/relationships/customXml" Target="../ink/ink3145.xml"/><Relationship Id="rId448" Type="http://schemas.openxmlformats.org/officeDocument/2006/relationships/image" Target="../media/image1279.png"/><Relationship Id="rId294" Type="http://schemas.openxmlformats.org/officeDocument/2006/relationships/customXml" Target="../ink/ink3187.xml"/><Relationship Id="rId308" Type="http://schemas.openxmlformats.org/officeDocument/2006/relationships/customXml" Target="../ink/ink3194.xml"/><Relationship Id="rId515" Type="http://schemas.openxmlformats.org/officeDocument/2006/relationships/customXml" Target="../ink/ink3298.xml"/><Relationship Id="rId89" Type="http://schemas.openxmlformats.org/officeDocument/2006/relationships/image" Target="../media/image11012.png"/><Relationship Id="rId154" Type="http://schemas.openxmlformats.org/officeDocument/2006/relationships/customXml" Target="../ink/ink3117.xml"/><Relationship Id="rId361" Type="http://schemas.openxmlformats.org/officeDocument/2006/relationships/customXml" Target="../ink/ink3221.xml"/><Relationship Id="rId599" Type="http://schemas.openxmlformats.org/officeDocument/2006/relationships/image" Target="../media/image1353.pn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17" Type="http://schemas.openxmlformats.org/officeDocument/2006/relationships/image" Target="../media/image1379.png"/><Relationship Id="rId21" Type="http://schemas.openxmlformats.org/officeDocument/2006/relationships/image" Target="../media/image58900.png"/><Relationship Id="rId42" Type="http://schemas.openxmlformats.org/officeDocument/2006/relationships/customXml" Target="../ink/ink3385.xml"/><Relationship Id="rId47" Type="http://schemas.openxmlformats.org/officeDocument/2006/relationships/image" Target="../media/image60200.png"/><Relationship Id="rId63" Type="http://schemas.openxmlformats.org/officeDocument/2006/relationships/image" Target="../media/image61000.png"/><Relationship Id="rId68" Type="http://schemas.openxmlformats.org/officeDocument/2006/relationships/customXml" Target="../ink/ink3398.xml"/><Relationship Id="rId84" Type="http://schemas.openxmlformats.org/officeDocument/2006/relationships/customXml" Target="../ink/ink3406.xml"/><Relationship Id="rId89" Type="http://schemas.openxmlformats.org/officeDocument/2006/relationships/image" Target="../media/image62300.png"/><Relationship Id="rId112" Type="http://schemas.openxmlformats.org/officeDocument/2006/relationships/customXml" Target="../ink/ink3420.xml"/><Relationship Id="rId16" Type="http://schemas.openxmlformats.org/officeDocument/2006/relationships/customXml" Target="../ink/ink3372.xml"/><Relationship Id="rId107" Type="http://schemas.openxmlformats.org/officeDocument/2006/relationships/image" Target="../media/image63200.png"/><Relationship Id="rId11" Type="http://schemas.openxmlformats.org/officeDocument/2006/relationships/image" Target="../media/image58400.png"/><Relationship Id="rId32" Type="http://schemas.openxmlformats.org/officeDocument/2006/relationships/customXml" Target="../ink/ink3380.xml"/><Relationship Id="rId37" Type="http://schemas.openxmlformats.org/officeDocument/2006/relationships/image" Target="../media/image59700.png"/><Relationship Id="rId53" Type="http://schemas.openxmlformats.org/officeDocument/2006/relationships/image" Target="../media/image60500.png"/><Relationship Id="rId58" Type="http://schemas.openxmlformats.org/officeDocument/2006/relationships/customXml" Target="../ink/ink3393.xml"/><Relationship Id="rId74" Type="http://schemas.openxmlformats.org/officeDocument/2006/relationships/customXml" Target="../ink/ink3401.xml"/><Relationship Id="rId79" Type="http://schemas.openxmlformats.org/officeDocument/2006/relationships/image" Target="../media/image61800.png"/><Relationship Id="rId102" Type="http://schemas.openxmlformats.org/officeDocument/2006/relationships/customXml" Target="../ink/ink3415.xml"/><Relationship Id="rId123" Type="http://schemas.openxmlformats.org/officeDocument/2006/relationships/image" Target="../media/image64000.png"/><Relationship Id="rId128" Type="http://schemas.openxmlformats.org/officeDocument/2006/relationships/customXml" Target="../ink/ink3428.xml"/><Relationship Id="rId5" Type="http://schemas.openxmlformats.org/officeDocument/2006/relationships/image" Target="../media/image58100.png"/><Relationship Id="rId90" Type="http://schemas.openxmlformats.org/officeDocument/2006/relationships/customXml" Target="../ink/ink3409.xml"/><Relationship Id="rId95" Type="http://schemas.openxmlformats.org/officeDocument/2006/relationships/image" Target="../media/image62600.png"/><Relationship Id="rId22" Type="http://schemas.openxmlformats.org/officeDocument/2006/relationships/customXml" Target="../ink/ink3375.xml"/><Relationship Id="rId27" Type="http://schemas.openxmlformats.org/officeDocument/2006/relationships/image" Target="../media/image59200.png"/><Relationship Id="rId43" Type="http://schemas.openxmlformats.org/officeDocument/2006/relationships/image" Target="../media/image60000.png"/><Relationship Id="rId48" Type="http://schemas.openxmlformats.org/officeDocument/2006/relationships/customXml" Target="../ink/ink3388.xml"/><Relationship Id="rId64" Type="http://schemas.openxmlformats.org/officeDocument/2006/relationships/customXml" Target="../ink/ink3396.xml"/><Relationship Id="rId69" Type="http://schemas.openxmlformats.org/officeDocument/2006/relationships/image" Target="../media/image61300.png"/><Relationship Id="rId113" Type="http://schemas.openxmlformats.org/officeDocument/2006/relationships/image" Target="../media/image63500.png"/><Relationship Id="rId118" Type="http://schemas.openxmlformats.org/officeDocument/2006/relationships/customXml" Target="../ink/ink3423.xml"/><Relationship Id="rId80" Type="http://schemas.openxmlformats.org/officeDocument/2006/relationships/customXml" Target="../ink/ink3404.xml"/><Relationship Id="rId85" Type="http://schemas.openxmlformats.org/officeDocument/2006/relationships/image" Target="../media/image62100.png"/><Relationship Id="rId12" Type="http://schemas.openxmlformats.org/officeDocument/2006/relationships/customXml" Target="../ink/ink3370.xml"/><Relationship Id="rId17" Type="http://schemas.openxmlformats.org/officeDocument/2006/relationships/image" Target="../media/image58700.png"/><Relationship Id="rId33" Type="http://schemas.openxmlformats.org/officeDocument/2006/relationships/image" Target="../media/image59500.png"/><Relationship Id="rId38" Type="http://schemas.openxmlformats.org/officeDocument/2006/relationships/customXml" Target="../ink/ink3383.xml"/><Relationship Id="rId59" Type="http://schemas.openxmlformats.org/officeDocument/2006/relationships/image" Target="../media/image60800.png"/><Relationship Id="rId103" Type="http://schemas.openxmlformats.org/officeDocument/2006/relationships/image" Target="../media/image63000.png"/><Relationship Id="rId108" Type="http://schemas.openxmlformats.org/officeDocument/2006/relationships/customXml" Target="../ink/ink3418.xml"/><Relationship Id="rId124" Type="http://schemas.openxmlformats.org/officeDocument/2006/relationships/customXml" Target="../ink/ink3426.xml"/><Relationship Id="rId129" Type="http://schemas.openxmlformats.org/officeDocument/2006/relationships/image" Target="../media/image64300.png"/><Relationship Id="rId54" Type="http://schemas.openxmlformats.org/officeDocument/2006/relationships/customXml" Target="../ink/ink3391.xml"/><Relationship Id="rId70" Type="http://schemas.openxmlformats.org/officeDocument/2006/relationships/customXml" Target="../ink/ink3399.xml"/><Relationship Id="rId75" Type="http://schemas.openxmlformats.org/officeDocument/2006/relationships/image" Target="../media/image61600.png"/><Relationship Id="rId91" Type="http://schemas.openxmlformats.org/officeDocument/2006/relationships/image" Target="../media/image62400.png"/><Relationship Id="rId96" Type="http://schemas.openxmlformats.org/officeDocument/2006/relationships/customXml" Target="../ink/ink3412.xml"/><Relationship Id="rId1" Type="http://schemas.openxmlformats.org/officeDocument/2006/relationships/slideLayout" Target="../slideLayouts/slideLayout2.xml"/><Relationship Id="rId6" Type="http://schemas.openxmlformats.org/officeDocument/2006/relationships/customXml" Target="../ink/ink3367.xml"/><Relationship Id="rId23" Type="http://schemas.openxmlformats.org/officeDocument/2006/relationships/image" Target="../media/image59000.png"/><Relationship Id="rId28" Type="http://schemas.openxmlformats.org/officeDocument/2006/relationships/customXml" Target="../ink/ink3378.xml"/><Relationship Id="rId49" Type="http://schemas.openxmlformats.org/officeDocument/2006/relationships/image" Target="../media/image60300.png"/><Relationship Id="rId114" Type="http://schemas.openxmlformats.org/officeDocument/2006/relationships/customXml" Target="../ink/ink3421.xml"/><Relationship Id="rId119" Type="http://schemas.openxmlformats.org/officeDocument/2006/relationships/image" Target="../media/image63800.png"/><Relationship Id="rId44" Type="http://schemas.openxmlformats.org/officeDocument/2006/relationships/customXml" Target="../ink/ink3386.xml"/><Relationship Id="rId60" Type="http://schemas.openxmlformats.org/officeDocument/2006/relationships/customXml" Target="../ink/ink3394.xml"/><Relationship Id="rId65" Type="http://schemas.openxmlformats.org/officeDocument/2006/relationships/image" Target="../media/image61100.png"/><Relationship Id="rId81" Type="http://schemas.openxmlformats.org/officeDocument/2006/relationships/image" Target="../media/image61900.png"/><Relationship Id="rId86" Type="http://schemas.openxmlformats.org/officeDocument/2006/relationships/customXml" Target="../ink/ink3407.xml"/><Relationship Id="rId130" Type="http://schemas.openxmlformats.org/officeDocument/2006/relationships/customXml" Target="../ink/ink3429.xml"/><Relationship Id="rId13" Type="http://schemas.openxmlformats.org/officeDocument/2006/relationships/image" Target="../media/image58500.png"/><Relationship Id="rId18" Type="http://schemas.openxmlformats.org/officeDocument/2006/relationships/customXml" Target="../ink/ink3373.xml"/><Relationship Id="rId39" Type="http://schemas.openxmlformats.org/officeDocument/2006/relationships/image" Target="../media/image59800.png"/><Relationship Id="rId109" Type="http://schemas.openxmlformats.org/officeDocument/2006/relationships/image" Target="../media/image63300.png"/><Relationship Id="rId34" Type="http://schemas.openxmlformats.org/officeDocument/2006/relationships/customXml" Target="../ink/ink3381.xml"/><Relationship Id="rId50" Type="http://schemas.openxmlformats.org/officeDocument/2006/relationships/customXml" Target="../ink/ink3389.xml"/><Relationship Id="rId55" Type="http://schemas.openxmlformats.org/officeDocument/2006/relationships/image" Target="../media/image60600.png"/><Relationship Id="rId76" Type="http://schemas.openxmlformats.org/officeDocument/2006/relationships/customXml" Target="../ink/ink3402.xml"/><Relationship Id="rId97" Type="http://schemas.openxmlformats.org/officeDocument/2006/relationships/image" Target="../media/image62700.png"/><Relationship Id="rId104" Type="http://schemas.openxmlformats.org/officeDocument/2006/relationships/customXml" Target="../ink/ink3416.xml"/><Relationship Id="rId120" Type="http://schemas.openxmlformats.org/officeDocument/2006/relationships/customXml" Target="../ink/ink3424.xml"/><Relationship Id="rId125" Type="http://schemas.openxmlformats.org/officeDocument/2006/relationships/image" Target="../media/image64100.png"/><Relationship Id="rId7" Type="http://schemas.openxmlformats.org/officeDocument/2006/relationships/image" Target="../media/image58200.png"/><Relationship Id="rId71" Type="http://schemas.openxmlformats.org/officeDocument/2006/relationships/image" Target="../media/image61400.png"/><Relationship Id="rId92" Type="http://schemas.openxmlformats.org/officeDocument/2006/relationships/customXml" Target="../ink/ink3410.xml"/><Relationship Id="rId2" Type="http://schemas.openxmlformats.org/officeDocument/2006/relationships/customXml" Target="../ink/ink3365.xml"/><Relationship Id="rId29" Type="http://schemas.openxmlformats.org/officeDocument/2006/relationships/image" Target="../media/image59300.png"/><Relationship Id="rId24" Type="http://schemas.openxmlformats.org/officeDocument/2006/relationships/customXml" Target="../ink/ink3376.xml"/><Relationship Id="rId40" Type="http://schemas.openxmlformats.org/officeDocument/2006/relationships/customXml" Target="../ink/ink3384.xml"/><Relationship Id="rId45" Type="http://schemas.openxmlformats.org/officeDocument/2006/relationships/image" Target="../media/image6010.png"/><Relationship Id="rId66" Type="http://schemas.openxmlformats.org/officeDocument/2006/relationships/customXml" Target="../ink/ink3397.xml"/><Relationship Id="rId87" Type="http://schemas.openxmlformats.org/officeDocument/2006/relationships/image" Target="../media/image62200.png"/><Relationship Id="rId110" Type="http://schemas.openxmlformats.org/officeDocument/2006/relationships/customXml" Target="../ink/ink3419.xml"/><Relationship Id="rId115" Type="http://schemas.openxmlformats.org/officeDocument/2006/relationships/image" Target="../media/image63600.png"/><Relationship Id="rId131" Type="http://schemas.openxmlformats.org/officeDocument/2006/relationships/image" Target="../media/image64400.png"/><Relationship Id="rId61" Type="http://schemas.openxmlformats.org/officeDocument/2006/relationships/image" Target="../media/image60900.png"/><Relationship Id="rId82" Type="http://schemas.openxmlformats.org/officeDocument/2006/relationships/customXml" Target="../ink/ink3405.xml"/><Relationship Id="rId19" Type="http://schemas.openxmlformats.org/officeDocument/2006/relationships/image" Target="../media/image58800.png"/><Relationship Id="rId14" Type="http://schemas.openxmlformats.org/officeDocument/2006/relationships/customXml" Target="../ink/ink3371.xml"/><Relationship Id="rId30" Type="http://schemas.openxmlformats.org/officeDocument/2006/relationships/customXml" Target="../ink/ink3379.xml"/><Relationship Id="rId35" Type="http://schemas.openxmlformats.org/officeDocument/2006/relationships/image" Target="../media/image59600.png"/><Relationship Id="rId56" Type="http://schemas.openxmlformats.org/officeDocument/2006/relationships/customXml" Target="../ink/ink3392.xml"/><Relationship Id="rId77" Type="http://schemas.openxmlformats.org/officeDocument/2006/relationships/image" Target="../media/image61700.png"/><Relationship Id="rId100" Type="http://schemas.openxmlformats.org/officeDocument/2006/relationships/customXml" Target="../ink/ink3414.xml"/><Relationship Id="rId105" Type="http://schemas.openxmlformats.org/officeDocument/2006/relationships/image" Target="../media/image1378.png"/><Relationship Id="rId126" Type="http://schemas.openxmlformats.org/officeDocument/2006/relationships/customXml" Target="../ink/ink3427.xml"/><Relationship Id="rId8" Type="http://schemas.openxmlformats.org/officeDocument/2006/relationships/customXml" Target="../ink/ink3368.xml"/><Relationship Id="rId51" Type="http://schemas.openxmlformats.org/officeDocument/2006/relationships/image" Target="../media/image60400.png"/><Relationship Id="rId72" Type="http://schemas.openxmlformats.org/officeDocument/2006/relationships/customXml" Target="../ink/ink3400.xml"/><Relationship Id="rId93" Type="http://schemas.openxmlformats.org/officeDocument/2006/relationships/image" Target="../media/image62500.png"/><Relationship Id="rId98" Type="http://schemas.openxmlformats.org/officeDocument/2006/relationships/customXml" Target="../ink/ink3413.xml"/><Relationship Id="rId121" Type="http://schemas.openxmlformats.org/officeDocument/2006/relationships/image" Target="../media/image63900.png"/><Relationship Id="rId3" Type="http://schemas.openxmlformats.org/officeDocument/2006/relationships/image" Target="../media/image58000.png"/><Relationship Id="rId25" Type="http://schemas.openxmlformats.org/officeDocument/2006/relationships/image" Target="../media/image59100.png"/><Relationship Id="rId46" Type="http://schemas.openxmlformats.org/officeDocument/2006/relationships/customXml" Target="../ink/ink3387.xml"/><Relationship Id="rId67" Type="http://schemas.openxmlformats.org/officeDocument/2006/relationships/image" Target="../media/image61200.png"/><Relationship Id="rId116" Type="http://schemas.openxmlformats.org/officeDocument/2006/relationships/customXml" Target="../ink/ink3422.xml"/><Relationship Id="rId20" Type="http://schemas.openxmlformats.org/officeDocument/2006/relationships/customXml" Target="../ink/ink3374.xml"/><Relationship Id="rId41" Type="http://schemas.openxmlformats.org/officeDocument/2006/relationships/image" Target="../media/image59900.png"/><Relationship Id="rId62" Type="http://schemas.openxmlformats.org/officeDocument/2006/relationships/customXml" Target="../ink/ink3395.xml"/><Relationship Id="rId83" Type="http://schemas.openxmlformats.org/officeDocument/2006/relationships/image" Target="../media/image62000.png"/><Relationship Id="rId88" Type="http://schemas.openxmlformats.org/officeDocument/2006/relationships/customXml" Target="../ink/ink3408.xml"/><Relationship Id="rId111" Type="http://schemas.openxmlformats.org/officeDocument/2006/relationships/image" Target="../media/image63400.png"/><Relationship Id="rId15" Type="http://schemas.openxmlformats.org/officeDocument/2006/relationships/image" Target="../media/image58600.png"/><Relationship Id="rId36" Type="http://schemas.openxmlformats.org/officeDocument/2006/relationships/customXml" Target="../ink/ink3382.xml"/><Relationship Id="rId57" Type="http://schemas.openxmlformats.org/officeDocument/2006/relationships/image" Target="../media/image60700.png"/><Relationship Id="rId106" Type="http://schemas.openxmlformats.org/officeDocument/2006/relationships/customXml" Target="../ink/ink3417.xml"/><Relationship Id="rId127" Type="http://schemas.openxmlformats.org/officeDocument/2006/relationships/image" Target="../media/image64200.png"/><Relationship Id="rId10" Type="http://schemas.openxmlformats.org/officeDocument/2006/relationships/customXml" Target="../ink/ink3369.xml"/><Relationship Id="rId31" Type="http://schemas.openxmlformats.org/officeDocument/2006/relationships/image" Target="../media/image59400.png"/><Relationship Id="rId52" Type="http://schemas.openxmlformats.org/officeDocument/2006/relationships/customXml" Target="../ink/ink3390.xml"/><Relationship Id="rId73" Type="http://schemas.openxmlformats.org/officeDocument/2006/relationships/image" Target="../media/image61500.png"/><Relationship Id="rId78" Type="http://schemas.openxmlformats.org/officeDocument/2006/relationships/customXml" Target="../ink/ink3403.xml"/><Relationship Id="rId94" Type="http://schemas.openxmlformats.org/officeDocument/2006/relationships/customXml" Target="../ink/ink3411.xml"/><Relationship Id="rId99" Type="http://schemas.openxmlformats.org/officeDocument/2006/relationships/image" Target="../media/image62800.png"/><Relationship Id="rId101" Type="http://schemas.openxmlformats.org/officeDocument/2006/relationships/image" Target="../media/image62900.png"/><Relationship Id="rId122" Type="http://schemas.openxmlformats.org/officeDocument/2006/relationships/customXml" Target="../ink/ink3425.xml"/><Relationship Id="rId4" Type="http://schemas.openxmlformats.org/officeDocument/2006/relationships/customXml" Target="../ink/ink3366.xml"/><Relationship Id="rId9" Type="http://schemas.openxmlformats.org/officeDocument/2006/relationships/image" Target="../media/image58300.png"/><Relationship Id="rId26" Type="http://schemas.openxmlformats.org/officeDocument/2006/relationships/customXml" Target="../ink/ink3377.xml"/></Relationships>
</file>

<file path=ppt/slides/_rels/slide41.xml.rels><?xml version="1.0" encoding="UTF-8" standalone="yes"?>
<Relationships xmlns="http://schemas.openxmlformats.org/package/2006/relationships"><Relationship Id="rId26" Type="http://schemas.openxmlformats.org/officeDocument/2006/relationships/customXml" Target="../ink/ink3441.xml"/><Relationship Id="rId21" Type="http://schemas.openxmlformats.org/officeDocument/2006/relationships/image" Target="../media/image1389.png"/><Relationship Id="rId42" Type="http://schemas.openxmlformats.org/officeDocument/2006/relationships/customXml" Target="../ink/ink3449.xml"/><Relationship Id="rId47" Type="http://schemas.openxmlformats.org/officeDocument/2006/relationships/image" Target="../media/image1402.png"/><Relationship Id="rId63" Type="http://schemas.openxmlformats.org/officeDocument/2006/relationships/image" Target="../media/image1410.png"/><Relationship Id="rId68" Type="http://schemas.openxmlformats.org/officeDocument/2006/relationships/customXml" Target="../ink/ink3462.xml"/><Relationship Id="rId84" Type="http://schemas.openxmlformats.org/officeDocument/2006/relationships/customXml" Target="../ink/ink3470.xml"/><Relationship Id="rId89" Type="http://schemas.openxmlformats.org/officeDocument/2006/relationships/image" Target="../media/image1423.png"/><Relationship Id="rId16" Type="http://schemas.openxmlformats.org/officeDocument/2006/relationships/customXml" Target="../ink/ink3436.xml"/><Relationship Id="rId11" Type="http://schemas.openxmlformats.org/officeDocument/2006/relationships/image" Target="../media/image1384.png"/><Relationship Id="rId32" Type="http://schemas.openxmlformats.org/officeDocument/2006/relationships/customXml" Target="../ink/ink3444.xml"/><Relationship Id="rId37" Type="http://schemas.openxmlformats.org/officeDocument/2006/relationships/image" Target="../media/image1397.png"/><Relationship Id="rId53" Type="http://schemas.openxmlformats.org/officeDocument/2006/relationships/image" Target="../media/image1405.png"/><Relationship Id="rId58" Type="http://schemas.openxmlformats.org/officeDocument/2006/relationships/customXml" Target="../ink/ink3457.xml"/><Relationship Id="rId74" Type="http://schemas.openxmlformats.org/officeDocument/2006/relationships/customXml" Target="../ink/ink3465.xml"/><Relationship Id="rId79" Type="http://schemas.openxmlformats.org/officeDocument/2006/relationships/image" Target="../media/image1418.png"/><Relationship Id="rId5" Type="http://schemas.openxmlformats.org/officeDocument/2006/relationships/image" Target="../media/image1381.png"/><Relationship Id="rId90" Type="http://schemas.openxmlformats.org/officeDocument/2006/relationships/customXml" Target="../ink/ink3473.xml"/><Relationship Id="rId95" Type="http://schemas.openxmlformats.org/officeDocument/2006/relationships/image" Target="../media/image1426.png"/><Relationship Id="rId22" Type="http://schemas.openxmlformats.org/officeDocument/2006/relationships/customXml" Target="../ink/ink3439.xml"/><Relationship Id="rId27" Type="http://schemas.openxmlformats.org/officeDocument/2006/relationships/image" Target="../media/image1392.png"/><Relationship Id="rId43" Type="http://schemas.openxmlformats.org/officeDocument/2006/relationships/image" Target="../media/image1400.png"/><Relationship Id="rId48" Type="http://schemas.openxmlformats.org/officeDocument/2006/relationships/customXml" Target="../ink/ink3452.xml"/><Relationship Id="rId64" Type="http://schemas.openxmlformats.org/officeDocument/2006/relationships/customXml" Target="../ink/ink3460.xml"/><Relationship Id="rId69" Type="http://schemas.openxmlformats.org/officeDocument/2006/relationships/image" Target="../media/image1413.png"/><Relationship Id="rId80" Type="http://schemas.openxmlformats.org/officeDocument/2006/relationships/customXml" Target="../ink/ink3468.xml"/><Relationship Id="rId85" Type="http://schemas.openxmlformats.org/officeDocument/2006/relationships/image" Target="../media/image1421.png"/><Relationship Id="rId3" Type="http://schemas.openxmlformats.org/officeDocument/2006/relationships/image" Target="../media/image1380.png"/><Relationship Id="rId12" Type="http://schemas.openxmlformats.org/officeDocument/2006/relationships/customXml" Target="../ink/ink3434.xml"/><Relationship Id="rId17" Type="http://schemas.openxmlformats.org/officeDocument/2006/relationships/image" Target="../media/image1387.png"/><Relationship Id="rId25" Type="http://schemas.openxmlformats.org/officeDocument/2006/relationships/image" Target="../media/image1391.png"/><Relationship Id="rId33" Type="http://schemas.openxmlformats.org/officeDocument/2006/relationships/image" Target="../media/image1395.png"/><Relationship Id="rId38" Type="http://schemas.openxmlformats.org/officeDocument/2006/relationships/customXml" Target="../ink/ink3447.xml"/><Relationship Id="rId46" Type="http://schemas.openxmlformats.org/officeDocument/2006/relationships/customXml" Target="../ink/ink3451.xml"/><Relationship Id="rId59" Type="http://schemas.openxmlformats.org/officeDocument/2006/relationships/image" Target="../media/image1408.png"/><Relationship Id="rId67" Type="http://schemas.openxmlformats.org/officeDocument/2006/relationships/image" Target="../media/image1412.png"/><Relationship Id="rId20" Type="http://schemas.openxmlformats.org/officeDocument/2006/relationships/customXml" Target="../ink/ink3438.xml"/><Relationship Id="rId41" Type="http://schemas.openxmlformats.org/officeDocument/2006/relationships/image" Target="../media/image1399.png"/><Relationship Id="rId54" Type="http://schemas.openxmlformats.org/officeDocument/2006/relationships/customXml" Target="../ink/ink3455.xml"/><Relationship Id="rId62" Type="http://schemas.openxmlformats.org/officeDocument/2006/relationships/customXml" Target="../ink/ink3459.xml"/><Relationship Id="rId70" Type="http://schemas.openxmlformats.org/officeDocument/2006/relationships/customXml" Target="../ink/ink3463.xml"/><Relationship Id="rId75" Type="http://schemas.openxmlformats.org/officeDocument/2006/relationships/image" Target="../media/image1416.png"/><Relationship Id="rId83" Type="http://schemas.openxmlformats.org/officeDocument/2006/relationships/image" Target="../media/image1420.png"/><Relationship Id="rId88" Type="http://schemas.openxmlformats.org/officeDocument/2006/relationships/customXml" Target="../ink/ink3472.xml"/><Relationship Id="rId91" Type="http://schemas.openxmlformats.org/officeDocument/2006/relationships/image" Target="../media/image1424.png"/><Relationship Id="rId96" Type="http://schemas.openxmlformats.org/officeDocument/2006/relationships/customXml" Target="../ink/ink3476.xml"/><Relationship Id="rId1" Type="http://schemas.openxmlformats.org/officeDocument/2006/relationships/slideLayout" Target="../slideLayouts/slideLayout2.xml"/><Relationship Id="rId6" Type="http://schemas.openxmlformats.org/officeDocument/2006/relationships/customXml" Target="../ink/ink3431.xml"/><Relationship Id="rId15" Type="http://schemas.openxmlformats.org/officeDocument/2006/relationships/image" Target="../media/image1386.png"/><Relationship Id="rId23" Type="http://schemas.openxmlformats.org/officeDocument/2006/relationships/image" Target="../media/image1390.png"/><Relationship Id="rId28" Type="http://schemas.openxmlformats.org/officeDocument/2006/relationships/customXml" Target="../ink/ink3442.xml"/><Relationship Id="rId36" Type="http://schemas.openxmlformats.org/officeDocument/2006/relationships/customXml" Target="../ink/ink3446.xml"/><Relationship Id="rId49" Type="http://schemas.openxmlformats.org/officeDocument/2006/relationships/image" Target="../media/image1403.png"/><Relationship Id="rId57" Type="http://schemas.openxmlformats.org/officeDocument/2006/relationships/image" Target="../media/image1407.png"/><Relationship Id="rId10" Type="http://schemas.openxmlformats.org/officeDocument/2006/relationships/customXml" Target="../ink/ink3433.xml"/><Relationship Id="rId31" Type="http://schemas.openxmlformats.org/officeDocument/2006/relationships/image" Target="../media/image1394.png"/><Relationship Id="rId44" Type="http://schemas.openxmlformats.org/officeDocument/2006/relationships/customXml" Target="../ink/ink3450.xml"/><Relationship Id="rId52" Type="http://schemas.openxmlformats.org/officeDocument/2006/relationships/customXml" Target="../ink/ink3454.xml"/><Relationship Id="rId60" Type="http://schemas.openxmlformats.org/officeDocument/2006/relationships/customXml" Target="../ink/ink3458.xml"/><Relationship Id="rId65" Type="http://schemas.openxmlformats.org/officeDocument/2006/relationships/image" Target="../media/image1411.png"/><Relationship Id="rId73" Type="http://schemas.openxmlformats.org/officeDocument/2006/relationships/image" Target="../media/image1415.png"/><Relationship Id="rId78" Type="http://schemas.openxmlformats.org/officeDocument/2006/relationships/customXml" Target="../ink/ink3467.xml"/><Relationship Id="rId81" Type="http://schemas.openxmlformats.org/officeDocument/2006/relationships/image" Target="../media/image1419.png"/><Relationship Id="rId86" Type="http://schemas.openxmlformats.org/officeDocument/2006/relationships/customXml" Target="../ink/ink3471.xml"/><Relationship Id="rId94" Type="http://schemas.openxmlformats.org/officeDocument/2006/relationships/customXml" Target="../ink/ink3475.xml"/><Relationship Id="rId99" Type="http://schemas.openxmlformats.org/officeDocument/2006/relationships/image" Target="../media/image1428.png"/><Relationship Id="rId4" Type="http://schemas.openxmlformats.org/officeDocument/2006/relationships/customXml" Target="../ink/ink3430.xml"/><Relationship Id="rId9" Type="http://schemas.openxmlformats.org/officeDocument/2006/relationships/image" Target="../media/image1383.png"/><Relationship Id="rId13" Type="http://schemas.openxmlformats.org/officeDocument/2006/relationships/image" Target="../media/image1385.png"/><Relationship Id="rId18" Type="http://schemas.openxmlformats.org/officeDocument/2006/relationships/customXml" Target="../ink/ink3437.xml"/><Relationship Id="rId39" Type="http://schemas.openxmlformats.org/officeDocument/2006/relationships/image" Target="../media/image1398.png"/><Relationship Id="rId34" Type="http://schemas.openxmlformats.org/officeDocument/2006/relationships/customXml" Target="../ink/ink3445.xml"/><Relationship Id="rId50" Type="http://schemas.openxmlformats.org/officeDocument/2006/relationships/customXml" Target="../ink/ink3453.xml"/><Relationship Id="rId55" Type="http://schemas.openxmlformats.org/officeDocument/2006/relationships/image" Target="../media/image1406.png"/><Relationship Id="rId76" Type="http://schemas.openxmlformats.org/officeDocument/2006/relationships/customXml" Target="../ink/ink3466.xml"/><Relationship Id="rId97" Type="http://schemas.openxmlformats.org/officeDocument/2006/relationships/image" Target="../media/image1427.png"/><Relationship Id="rId7" Type="http://schemas.openxmlformats.org/officeDocument/2006/relationships/image" Target="../media/image1382.png"/><Relationship Id="rId71" Type="http://schemas.openxmlformats.org/officeDocument/2006/relationships/image" Target="../media/image1414.png"/><Relationship Id="rId92" Type="http://schemas.openxmlformats.org/officeDocument/2006/relationships/customXml" Target="../ink/ink3474.xml"/><Relationship Id="rId2" Type="http://schemas.openxmlformats.org/officeDocument/2006/relationships/notesSlide" Target="../notesSlides/notesSlide7.xml"/><Relationship Id="rId29" Type="http://schemas.openxmlformats.org/officeDocument/2006/relationships/image" Target="../media/image1393.png"/><Relationship Id="rId24" Type="http://schemas.openxmlformats.org/officeDocument/2006/relationships/customXml" Target="../ink/ink3440.xml"/><Relationship Id="rId40" Type="http://schemas.openxmlformats.org/officeDocument/2006/relationships/customXml" Target="../ink/ink3448.xml"/><Relationship Id="rId45" Type="http://schemas.openxmlformats.org/officeDocument/2006/relationships/image" Target="../media/image1401.png"/><Relationship Id="rId66" Type="http://schemas.openxmlformats.org/officeDocument/2006/relationships/customXml" Target="../ink/ink3461.xml"/><Relationship Id="rId87" Type="http://schemas.openxmlformats.org/officeDocument/2006/relationships/image" Target="../media/image1422.png"/><Relationship Id="rId61" Type="http://schemas.openxmlformats.org/officeDocument/2006/relationships/image" Target="../media/image1409.png"/><Relationship Id="rId82" Type="http://schemas.openxmlformats.org/officeDocument/2006/relationships/customXml" Target="../ink/ink3469.xml"/><Relationship Id="rId19" Type="http://schemas.openxmlformats.org/officeDocument/2006/relationships/image" Target="../media/image1388.png"/><Relationship Id="rId14" Type="http://schemas.openxmlformats.org/officeDocument/2006/relationships/customXml" Target="../ink/ink3435.xml"/><Relationship Id="rId30" Type="http://schemas.openxmlformats.org/officeDocument/2006/relationships/customXml" Target="../ink/ink3443.xml"/><Relationship Id="rId35" Type="http://schemas.openxmlformats.org/officeDocument/2006/relationships/image" Target="../media/image1396.png"/><Relationship Id="rId56" Type="http://schemas.openxmlformats.org/officeDocument/2006/relationships/customXml" Target="../ink/ink3456.xml"/><Relationship Id="rId77" Type="http://schemas.openxmlformats.org/officeDocument/2006/relationships/image" Target="../media/image1417.png"/><Relationship Id="rId8" Type="http://schemas.openxmlformats.org/officeDocument/2006/relationships/customXml" Target="../ink/ink3432.xml"/><Relationship Id="rId51" Type="http://schemas.openxmlformats.org/officeDocument/2006/relationships/image" Target="../media/image1404.png"/><Relationship Id="rId72" Type="http://schemas.openxmlformats.org/officeDocument/2006/relationships/customXml" Target="../ink/ink3464.xml"/><Relationship Id="rId93" Type="http://schemas.openxmlformats.org/officeDocument/2006/relationships/image" Target="../media/image1425.png"/><Relationship Id="rId98" Type="http://schemas.openxmlformats.org/officeDocument/2006/relationships/customXml" Target="../ink/ink3477.xml"/></Relationships>
</file>

<file path=ppt/slides/_rels/slide42.xml.rels><?xml version="1.0" encoding="UTF-8" standalone="yes"?>
<Relationships xmlns="http://schemas.openxmlformats.org/package/2006/relationships"><Relationship Id="rId117" Type="http://schemas.openxmlformats.org/officeDocument/2006/relationships/image" Target="../media/image1485.png"/><Relationship Id="rId299" Type="http://schemas.openxmlformats.org/officeDocument/2006/relationships/image" Target="../media/image1574.png"/><Relationship Id="rId21" Type="http://schemas.openxmlformats.org/officeDocument/2006/relationships/customXml" Target="../ink/ink3487.xml"/><Relationship Id="rId63" Type="http://schemas.openxmlformats.org/officeDocument/2006/relationships/customXml" Target="../ink/ink3508.xml"/><Relationship Id="rId159" Type="http://schemas.openxmlformats.org/officeDocument/2006/relationships/customXml" Target="../ink/ink3557.xml"/><Relationship Id="rId324" Type="http://schemas.openxmlformats.org/officeDocument/2006/relationships/customXml" Target="../ink/ink3641.xml"/><Relationship Id="rId366" Type="http://schemas.openxmlformats.org/officeDocument/2006/relationships/customXml" Target="../ink/ink3662.xml"/><Relationship Id="rId170" Type="http://schemas.openxmlformats.org/officeDocument/2006/relationships/image" Target="../media/image1511.png"/><Relationship Id="rId226" Type="http://schemas.openxmlformats.org/officeDocument/2006/relationships/customXml" Target="../ink/ink3591.xml"/><Relationship Id="rId268" Type="http://schemas.openxmlformats.org/officeDocument/2006/relationships/customXml" Target="../ink/ink3613.xml"/><Relationship Id="rId32" Type="http://schemas.openxmlformats.org/officeDocument/2006/relationships/image" Target="../media/image1443.png"/><Relationship Id="rId74" Type="http://schemas.openxmlformats.org/officeDocument/2006/relationships/image" Target="../media/image1464.png"/><Relationship Id="rId128" Type="http://schemas.openxmlformats.org/officeDocument/2006/relationships/image" Target="../media/image1490.png"/><Relationship Id="rId335" Type="http://schemas.openxmlformats.org/officeDocument/2006/relationships/image" Target="../media/image1592.png"/><Relationship Id="rId5" Type="http://schemas.openxmlformats.org/officeDocument/2006/relationships/customXml" Target="../ink/ink3479.xml"/><Relationship Id="rId181" Type="http://schemas.openxmlformats.org/officeDocument/2006/relationships/customXml" Target="../ink/ink3568.xml"/><Relationship Id="rId237" Type="http://schemas.openxmlformats.org/officeDocument/2006/relationships/image" Target="../media/image1543.png"/><Relationship Id="rId279" Type="http://schemas.openxmlformats.org/officeDocument/2006/relationships/image" Target="../media/image1564.png"/><Relationship Id="rId43" Type="http://schemas.openxmlformats.org/officeDocument/2006/relationships/customXml" Target="../ink/ink3498.xml"/><Relationship Id="rId139" Type="http://schemas.openxmlformats.org/officeDocument/2006/relationships/customXml" Target="../ink/ink3547.xml"/><Relationship Id="rId290" Type="http://schemas.openxmlformats.org/officeDocument/2006/relationships/customXml" Target="../ink/ink3624.xml"/><Relationship Id="rId304" Type="http://schemas.openxmlformats.org/officeDocument/2006/relationships/customXml" Target="../ink/ink3631.xml"/><Relationship Id="rId346" Type="http://schemas.openxmlformats.org/officeDocument/2006/relationships/customXml" Target="../ink/ink3652.xml"/><Relationship Id="rId85" Type="http://schemas.openxmlformats.org/officeDocument/2006/relationships/customXml" Target="../ink/ink3519.xml"/><Relationship Id="rId150" Type="http://schemas.openxmlformats.org/officeDocument/2006/relationships/image" Target="../media/image1501.png"/><Relationship Id="rId192" Type="http://schemas.openxmlformats.org/officeDocument/2006/relationships/image" Target="../media/image1522.png"/><Relationship Id="rId206" Type="http://schemas.openxmlformats.org/officeDocument/2006/relationships/customXml" Target="../ink/ink3581.xml"/><Relationship Id="rId248" Type="http://schemas.openxmlformats.org/officeDocument/2006/relationships/customXml" Target="../ink/ink3603.xml"/><Relationship Id="rId12" Type="http://schemas.openxmlformats.org/officeDocument/2006/relationships/image" Target="../media/image1433.png"/><Relationship Id="rId108" Type="http://schemas.openxmlformats.org/officeDocument/2006/relationships/image" Target="../media/image1481.png"/><Relationship Id="rId315" Type="http://schemas.openxmlformats.org/officeDocument/2006/relationships/image" Target="../media/image1582.png"/><Relationship Id="rId357" Type="http://schemas.openxmlformats.org/officeDocument/2006/relationships/image" Target="../media/image1603.png"/><Relationship Id="rId54" Type="http://schemas.openxmlformats.org/officeDocument/2006/relationships/image" Target="../media/image1454.png"/><Relationship Id="rId96" Type="http://schemas.openxmlformats.org/officeDocument/2006/relationships/image" Target="../media/image1475.png"/><Relationship Id="rId161" Type="http://schemas.openxmlformats.org/officeDocument/2006/relationships/customXml" Target="../ink/ink3558.xml"/><Relationship Id="rId217" Type="http://schemas.openxmlformats.org/officeDocument/2006/relationships/image" Target="../media/image1534.png"/><Relationship Id="rId259" Type="http://schemas.openxmlformats.org/officeDocument/2006/relationships/image" Target="../media/image1554.png"/><Relationship Id="rId23" Type="http://schemas.openxmlformats.org/officeDocument/2006/relationships/customXml" Target="../ink/ink3488.xml"/><Relationship Id="rId119" Type="http://schemas.openxmlformats.org/officeDocument/2006/relationships/image" Target="../media/image1486.png"/><Relationship Id="rId270" Type="http://schemas.openxmlformats.org/officeDocument/2006/relationships/customXml" Target="../ink/ink3614.xml"/><Relationship Id="rId326" Type="http://schemas.openxmlformats.org/officeDocument/2006/relationships/customXml" Target="../ink/ink3642.xml"/><Relationship Id="rId65" Type="http://schemas.openxmlformats.org/officeDocument/2006/relationships/customXml" Target="../ink/ink3509.xml"/><Relationship Id="rId130" Type="http://schemas.openxmlformats.org/officeDocument/2006/relationships/image" Target="../media/image1491.png"/><Relationship Id="rId368" Type="http://schemas.openxmlformats.org/officeDocument/2006/relationships/customXml" Target="../ink/ink3663.xml"/><Relationship Id="rId172" Type="http://schemas.openxmlformats.org/officeDocument/2006/relationships/image" Target="../media/image1512.png"/><Relationship Id="rId228" Type="http://schemas.openxmlformats.org/officeDocument/2006/relationships/customXml" Target="../ink/ink3592.xml"/><Relationship Id="rId281" Type="http://schemas.openxmlformats.org/officeDocument/2006/relationships/image" Target="../media/image1565.png"/><Relationship Id="rId337" Type="http://schemas.openxmlformats.org/officeDocument/2006/relationships/image" Target="../media/image1593.png"/><Relationship Id="rId34" Type="http://schemas.openxmlformats.org/officeDocument/2006/relationships/image" Target="../media/image1444.png"/><Relationship Id="rId76" Type="http://schemas.openxmlformats.org/officeDocument/2006/relationships/image" Target="../media/image1465.png"/><Relationship Id="rId141" Type="http://schemas.openxmlformats.org/officeDocument/2006/relationships/customXml" Target="../ink/ink3548.xml"/><Relationship Id="rId7" Type="http://schemas.openxmlformats.org/officeDocument/2006/relationships/customXml" Target="../ink/ink3480.xml"/><Relationship Id="rId183" Type="http://schemas.openxmlformats.org/officeDocument/2006/relationships/customXml" Target="../ink/ink3569.xml"/><Relationship Id="rId239" Type="http://schemas.openxmlformats.org/officeDocument/2006/relationships/image" Target="../media/image1544.png"/><Relationship Id="rId250" Type="http://schemas.openxmlformats.org/officeDocument/2006/relationships/customXml" Target="../ink/ink3604.xml"/><Relationship Id="rId292" Type="http://schemas.openxmlformats.org/officeDocument/2006/relationships/customXml" Target="../ink/ink3625.xml"/><Relationship Id="rId306" Type="http://schemas.openxmlformats.org/officeDocument/2006/relationships/customXml" Target="../ink/ink3632.xml"/><Relationship Id="rId45" Type="http://schemas.openxmlformats.org/officeDocument/2006/relationships/customXml" Target="../ink/ink3499.xml"/><Relationship Id="rId87" Type="http://schemas.openxmlformats.org/officeDocument/2006/relationships/customXml" Target="../ink/ink3520.xml"/><Relationship Id="rId110" Type="http://schemas.openxmlformats.org/officeDocument/2006/relationships/image" Target="../media/image1482.png"/><Relationship Id="rId348" Type="http://schemas.openxmlformats.org/officeDocument/2006/relationships/customXml" Target="../ink/ink3653.xml"/><Relationship Id="rId152" Type="http://schemas.openxmlformats.org/officeDocument/2006/relationships/image" Target="../media/image1502.png"/><Relationship Id="rId194" Type="http://schemas.openxmlformats.org/officeDocument/2006/relationships/image" Target="../media/image1523.png"/><Relationship Id="rId208" Type="http://schemas.openxmlformats.org/officeDocument/2006/relationships/customXml" Target="../ink/ink3582.xml"/><Relationship Id="rId261" Type="http://schemas.openxmlformats.org/officeDocument/2006/relationships/image" Target="../media/image1555.png"/><Relationship Id="rId14" Type="http://schemas.openxmlformats.org/officeDocument/2006/relationships/image" Target="../media/image1434.png"/><Relationship Id="rId56" Type="http://schemas.openxmlformats.org/officeDocument/2006/relationships/image" Target="../media/image1455.png"/><Relationship Id="rId317" Type="http://schemas.openxmlformats.org/officeDocument/2006/relationships/image" Target="../media/image1583.png"/><Relationship Id="rId359" Type="http://schemas.openxmlformats.org/officeDocument/2006/relationships/image" Target="../media/image1604.png"/><Relationship Id="rId98" Type="http://schemas.openxmlformats.org/officeDocument/2006/relationships/image" Target="../media/image1476.png"/><Relationship Id="rId121" Type="http://schemas.openxmlformats.org/officeDocument/2006/relationships/image" Target="../media/image1487.png"/><Relationship Id="rId163" Type="http://schemas.openxmlformats.org/officeDocument/2006/relationships/customXml" Target="../ink/ink3559.xml"/><Relationship Id="rId219" Type="http://schemas.openxmlformats.org/officeDocument/2006/relationships/image" Target="../media/image1535.png"/><Relationship Id="rId230" Type="http://schemas.openxmlformats.org/officeDocument/2006/relationships/customXml" Target="../ink/ink3593.xml"/><Relationship Id="rId25" Type="http://schemas.openxmlformats.org/officeDocument/2006/relationships/customXml" Target="../ink/ink3489.xml"/><Relationship Id="rId67" Type="http://schemas.openxmlformats.org/officeDocument/2006/relationships/customXml" Target="../ink/ink3510.xml"/><Relationship Id="rId272" Type="http://schemas.openxmlformats.org/officeDocument/2006/relationships/customXml" Target="../ink/ink3615.xml"/><Relationship Id="rId328" Type="http://schemas.openxmlformats.org/officeDocument/2006/relationships/customXml" Target="../ink/ink3643.xml"/><Relationship Id="rId132" Type="http://schemas.openxmlformats.org/officeDocument/2006/relationships/image" Target="../media/image1492.png"/><Relationship Id="rId174" Type="http://schemas.openxmlformats.org/officeDocument/2006/relationships/image" Target="../media/image1513.png"/><Relationship Id="rId241" Type="http://schemas.openxmlformats.org/officeDocument/2006/relationships/image" Target="../media/image1545.png"/><Relationship Id="rId15" Type="http://schemas.openxmlformats.org/officeDocument/2006/relationships/customXml" Target="../ink/ink3484.xml"/><Relationship Id="rId36" Type="http://schemas.openxmlformats.org/officeDocument/2006/relationships/image" Target="../media/image1445.png"/><Relationship Id="rId57" Type="http://schemas.openxmlformats.org/officeDocument/2006/relationships/customXml" Target="../ink/ink3505.xml"/><Relationship Id="rId262" Type="http://schemas.openxmlformats.org/officeDocument/2006/relationships/customXml" Target="../ink/ink3610.xml"/><Relationship Id="rId283" Type="http://schemas.openxmlformats.org/officeDocument/2006/relationships/image" Target="../media/image1566.png"/><Relationship Id="rId318" Type="http://schemas.openxmlformats.org/officeDocument/2006/relationships/customXml" Target="../ink/ink3638.xml"/><Relationship Id="rId339" Type="http://schemas.openxmlformats.org/officeDocument/2006/relationships/image" Target="../media/image1594.png"/><Relationship Id="rId78" Type="http://schemas.openxmlformats.org/officeDocument/2006/relationships/image" Target="../media/image1466.png"/><Relationship Id="rId99" Type="http://schemas.openxmlformats.org/officeDocument/2006/relationships/customXml" Target="../ink/ink3526.xml"/><Relationship Id="rId101" Type="http://schemas.openxmlformats.org/officeDocument/2006/relationships/customXml" Target="../ink/ink3527.xml"/><Relationship Id="rId122" Type="http://schemas.openxmlformats.org/officeDocument/2006/relationships/customXml" Target="../ink/ink3538.xml"/><Relationship Id="rId143" Type="http://schemas.openxmlformats.org/officeDocument/2006/relationships/customXml" Target="../ink/ink3549.xml"/><Relationship Id="rId164" Type="http://schemas.openxmlformats.org/officeDocument/2006/relationships/image" Target="../media/image1508.png"/><Relationship Id="rId185" Type="http://schemas.openxmlformats.org/officeDocument/2006/relationships/customXml" Target="../ink/ink3570.xml"/><Relationship Id="rId350" Type="http://schemas.openxmlformats.org/officeDocument/2006/relationships/customXml" Target="../ink/ink3654.xml"/><Relationship Id="rId9" Type="http://schemas.openxmlformats.org/officeDocument/2006/relationships/customXml" Target="../ink/ink3481.xml"/><Relationship Id="rId210" Type="http://schemas.openxmlformats.org/officeDocument/2006/relationships/customXml" Target="../ink/ink3583.xml"/><Relationship Id="rId26" Type="http://schemas.openxmlformats.org/officeDocument/2006/relationships/image" Target="../media/image1440.png"/><Relationship Id="rId231" Type="http://schemas.openxmlformats.org/officeDocument/2006/relationships/customXml" Target="../ink/ink3594.xml"/><Relationship Id="rId252" Type="http://schemas.openxmlformats.org/officeDocument/2006/relationships/customXml" Target="../ink/ink3605.xml"/><Relationship Id="rId273" Type="http://schemas.openxmlformats.org/officeDocument/2006/relationships/image" Target="../media/image1561.png"/><Relationship Id="rId294" Type="http://schemas.openxmlformats.org/officeDocument/2006/relationships/customXml" Target="../ink/ink3626.xml"/><Relationship Id="rId308" Type="http://schemas.openxmlformats.org/officeDocument/2006/relationships/customXml" Target="../ink/ink3633.xml"/><Relationship Id="rId329" Type="http://schemas.openxmlformats.org/officeDocument/2006/relationships/image" Target="../media/image1589.png"/><Relationship Id="rId47" Type="http://schemas.openxmlformats.org/officeDocument/2006/relationships/customXml" Target="../ink/ink3500.xml"/><Relationship Id="rId68" Type="http://schemas.openxmlformats.org/officeDocument/2006/relationships/image" Target="../media/image1461.png"/><Relationship Id="rId89" Type="http://schemas.openxmlformats.org/officeDocument/2006/relationships/customXml" Target="../ink/ink3521.xml"/><Relationship Id="rId112" Type="http://schemas.openxmlformats.org/officeDocument/2006/relationships/image" Target="../media/image1483.png"/><Relationship Id="rId133" Type="http://schemas.openxmlformats.org/officeDocument/2006/relationships/customXml" Target="../ink/ink3544.xml"/><Relationship Id="rId154" Type="http://schemas.openxmlformats.org/officeDocument/2006/relationships/image" Target="../media/image1503.png"/><Relationship Id="rId175" Type="http://schemas.openxmlformats.org/officeDocument/2006/relationships/customXml" Target="../ink/ink3565.xml"/><Relationship Id="rId340" Type="http://schemas.openxmlformats.org/officeDocument/2006/relationships/customXml" Target="../ink/ink3649.xml"/><Relationship Id="rId361" Type="http://schemas.openxmlformats.org/officeDocument/2006/relationships/image" Target="../media/image1605.png"/><Relationship Id="rId196" Type="http://schemas.openxmlformats.org/officeDocument/2006/relationships/customXml" Target="../ink/ink3576.xml"/><Relationship Id="rId200" Type="http://schemas.openxmlformats.org/officeDocument/2006/relationships/customXml" Target="../ink/ink3578.xml"/><Relationship Id="rId16" Type="http://schemas.openxmlformats.org/officeDocument/2006/relationships/image" Target="../media/image1435.png"/><Relationship Id="rId221" Type="http://schemas.openxmlformats.org/officeDocument/2006/relationships/image" Target="../media/image1536.png"/><Relationship Id="rId242" Type="http://schemas.openxmlformats.org/officeDocument/2006/relationships/customXml" Target="../ink/ink3600.xml"/><Relationship Id="rId263" Type="http://schemas.openxmlformats.org/officeDocument/2006/relationships/image" Target="../media/image1556.png"/><Relationship Id="rId284" Type="http://schemas.openxmlformats.org/officeDocument/2006/relationships/customXml" Target="../ink/ink3621.xml"/><Relationship Id="rId319" Type="http://schemas.openxmlformats.org/officeDocument/2006/relationships/image" Target="../media/image1584.png"/><Relationship Id="rId37" Type="http://schemas.openxmlformats.org/officeDocument/2006/relationships/customXml" Target="../ink/ink3495.xml"/><Relationship Id="rId58" Type="http://schemas.openxmlformats.org/officeDocument/2006/relationships/image" Target="../media/image1456.png"/><Relationship Id="rId79" Type="http://schemas.openxmlformats.org/officeDocument/2006/relationships/customXml" Target="../ink/ink3516.xml"/><Relationship Id="rId102" Type="http://schemas.openxmlformats.org/officeDocument/2006/relationships/image" Target="../media/image1478.png"/><Relationship Id="rId123" Type="http://schemas.openxmlformats.org/officeDocument/2006/relationships/image" Target="../media/image1488.png"/><Relationship Id="rId144" Type="http://schemas.openxmlformats.org/officeDocument/2006/relationships/image" Target="../media/image1498.png"/><Relationship Id="rId330" Type="http://schemas.openxmlformats.org/officeDocument/2006/relationships/customXml" Target="../ink/ink3644.xml"/><Relationship Id="rId90" Type="http://schemas.openxmlformats.org/officeDocument/2006/relationships/image" Target="../media/image1472.png"/><Relationship Id="rId165" Type="http://schemas.openxmlformats.org/officeDocument/2006/relationships/customXml" Target="../ink/ink3560.xml"/><Relationship Id="rId186" Type="http://schemas.openxmlformats.org/officeDocument/2006/relationships/image" Target="../media/image1519.png"/><Relationship Id="rId351" Type="http://schemas.openxmlformats.org/officeDocument/2006/relationships/image" Target="../media/image1600.png"/><Relationship Id="rId211" Type="http://schemas.openxmlformats.org/officeDocument/2006/relationships/image" Target="../media/image1531.png"/><Relationship Id="rId232" Type="http://schemas.openxmlformats.org/officeDocument/2006/relationships/customXml" Target="../ink/ink3595.xml"/><Relationship Id="rId253" Type="http://schemas.openxmlformats.org/officeDocument/2006/relationships/image" Target="../media/image1551.png"/><Relationship Id="rId274" Type="http://schemas.openxmlformats.org/officeDocument/2006/relationships/customXml" Target="../ink/ink3616.xml"/><Relationship Id="rId295" Type="http://schemas.openxmlformats.org/officeDocument/2006/relationships/image" Target="../media/image1572.png"/><Relationship Id="rId309" Type="http://schemas.openxmlformats.org/officeDocument/2006/relationships/image" Target="../media/image1579.png"/><Relationship Id="rId27" Type="http://schemas.openxmlformats.org/officeDocument/2006/relationships/customXml" Target="../ink/ink3490.xml"/><Relationship Id="rId48" Type="http://schemas.openxmlformats.org/officeDocument/2006/relationships/image" Target="../media/image1451.png"/><Relationship Id="rId69" Type="http://schemas.openxmlformats.org/officeDocument/2006/relationships/customXml" Target="../ink/ink3511.xml"/><Relationship Id="rId113" Type="http://schemas.openxmlformats.org/officeDocument/2006/relationships/customXml" Target="../ink/ink3533.xml"/><Relationship Id="rId134" Type="http://schemas.openxmlformats.org/officeDocument/2006/relationships/image" Target="../media/image1493.png"/><Relationship Id="rId320" Type="http://schemas.openxmlformats.org/officeDocument/2006/relationships/customXml" Target="../ink/ink3639.xml"/><Relationship Id="rId80" Type="http://schemas.openxmlformats.org/officeDocument/2006/relationships/image" Target="../media/image1467.png"/><Relationship Id="rId155" Type="http://schemas.openxmlformats.org/officeDocument/2006/relationships/customXml" Target="../ink/ink3555.xml"/><Relationship Id="rId176" Type="http://schemas.openxmlformats.org/officeDocument/2006/relationships/image" Target="../media/image1514.png"/><Relationship Id="rId197" Type="http://schemas.openxmlformats.org/officeDocument/2006/relationships/image" Target="../media/image1524.png"/><Relationship Id="rId341" Type="http://schemas.openxmlformats.org/officeDocument/2006/relationships/image" Target="../media/image1595.png"/><Relationship Id="rId362" Type="http://schemas.openxmlformats.org/officeDocument/2006/relationships/customXml" Target="../ink/ink3660.xml"/><Relationship Id="rId201" Type="http://schemas.openxmlformats.org/officeDocument/2006/relationships/image" Target="../media/image1526.png"/><Relationship Id="rId222" Type="http://schemas.openxmlformats.org/officeDocument/2006/relationships/customXml" Target="../ink/ink3589.xml"/><Relationship Id="rId243" Type="http://schemas.openxmlformats.org/officeDocument/2006/relationships/image" Target="../media/image1546.png"/><Relationship Id="rId264" Type="http://schemas.openxmlformats.org/officeDocument/2006/relationships/customXml" Target="../ink/ink3611.xml"/><Relationship Id="rId285" Type="http://schemas.openxmlformats.org/officeDocument/2006/relationships/image" Target="../media/image1567.png"/><Relationship Id="rId17" Type="http://schemas.openxmlformats.org/officeDocument/2006/relationships/customXml" Target="../ink/ink3485.xml"/><Relationship Id="rId38" Type="http://schemas.openxmlformats.org/officeDocument/2006/relationships/image" Target="../media/image1446.png"/><Relationship Id="rId59" Type="http://schemas.openxmlformats.org/officeDocument/2006/relationships/customXml" Target="../ink/ink3506.xml"/><Relationship Id="rId103" Type="http://schemas.openxmlformats.org/officeDocument/2006/relationships/customXml" Target="../ink/ink3528.xml"/><Relationship Id="rId124" Type="http://schemas.openxmlformats.org/officeDocument/2006/relationships/customXml" Target="../ink/ink3539.xml"/><Relationship Id="rId310" Type="http://schemas.openxmlformats.org/officeDocument/2006/relationships/customXml" Target="../ink/ink3634.xml"/><Relationship Id="rId70" Type="http://schemas.openxmlformats.org/officeDocument/2006/relationships/image" Target="../media/image1462.png"/><Relationship Id="rId91" Type="http://schemas.openxmlformats.org/officeDocument/2006/relationships/customXml" Target="../ink/ink3522.xml"/><Relationship Id="rId145" Type="http://schemas.openxmlformats.org/officeDocument/2006/relationships/customXml" Target="../ink/ink3550.xml"/><Relationship Id="rId166" Type="http://schemas.openxmlformats.org/officeDocument/2006/relationships/image" Target="../media/image1509.png"/><Relationship Id="rId187" Type="http://schemas.openxmlformats.org/officeDocument/2006/relationships/customXml" Target="../ink/ink3571.xml"/><Relationship Id="rId331" Type="http://schemas.openxmlformats.org/officeDocument/2006/relationships/image" Target="../media/image1590.png"/><Relationship Id="rId352" Type="http://schemas.openxmlformats.org/officeDocument/2006/relationships/customXml" Target="../ink/ink3655.xml"/><Relationship Id="rId1" Type="http://schemas.openxmlformats.org/officeDocument/2006/relationships/slideLayout" Target="../slideLayouts/slideLayout2.xml"/><Relationship Id="rId212" Type="http://schemas.openxmlformats.org/officeDocument/2006/relationships/customXml" Target="../ink/ink3584.xml"/><Relationship Id="rId233" Type="http://schemas.openxmlformats.org/officeDocument/2006/relationships/image" Target="../media/image1541.png"/><Relationship Id="rId254" Type="http://schemas.openxmlformats.org/officeDocument/2006/relationships/customXml" Target="../ink/ink3606.xml"/><Relationship Id="rId28" Type="http://schemas.openxmlformats.org/officeDocument/2006/relationships/image" Target="../media/image1441.png"/><Relationship Id="rId49" Type="http://schemas.openxmlformats.org/officeDocument/2006/relationships/customXml" Target="../ink/ink3501.xml"/><Relationship Id="rId114" Type="http://schemas.openxmlformats.org/officeDocument/2006/relationships/image" Target="../media/image1484.png"/><Relationship Id="rId275" Type="http://schemas.openxmlformats.org/officeDocument/2006/relationships/image" Target="../media/image1562.png"/><Relationship Id="rId296" Type="http://schemas.openxmlformats.org/officeDocument/2006/relationships/customXml" Target="../ink/ink3627.xml"/><Relationship Id="rId300" Type="http://schemas.openxmlformats.org/officeDocument/2006/relationships/customXml" Target="../ink/ink3629.xml"/><Relationship Id="rId60" Type="http://schemas.openxmlformats.org/officeDocument/2006/relationships/image" Target="../media/image1457.png"/><Relationship Id="rId81" Type="http://schemas.openxmlformats.org/officeDocument/2006/relationships/customXml" Target="../ink/ink3517.xml"/><Relationship Id="rId135" Type="http://schemas.openxmlformats.org/officeDocument/2006/relationships/customXml" Target="../ink/ink3545.xml"/><Relationship Id="rId156" Type="http://schemas.openxmlformats.org/officeDocument/2006/relationships/image" Target="../media/image1504.png"/><Relationship Id="rId177" Type="http://schemas.openxmlformats.org/officeDocument/2006/relationships/customXml" Target="../ink/ink3566.xml"/><Relationship Id="rId198" Type="http://schemas.openxmlformats.org/officeDocument/2006/relationships/customXml" Target="../ink/ink3577.xml"/><Relationship Id="rId321" Type="http://schemas.openxmlformats.org/officeDocument/2006/relationships/image" Target="../media/image1585.png"/><Relationship Id="rId342" Type="http://schemas.openxmlformats.org/officeDocument/2006/relationships/customXml" Target="../ink/ink3650.xml"/><Relationship Id="rId363" Type="http://schemas.openxmlformats.org/officeDocument/2006/relationships/image" Target="../media/image1606.png"/><Relationship Id="rId202" Type="http://schemas.openxmlformats.org/officeDocument/2006/relationships/customXml" Target="../ink/ink3579.xml"/><Relationship Id="rId223" Type="http://schemas.openxmlformats.org/officeDocument/2006/relationships/image" Target="../media/image1537.png"/><Relationship Id="rId244" Type="http://schemas.openxmlformats.org/officeDocument/2006/relationships/customXml" Target="../ink/ink3601.xml"/><Relationship Id="rId18" Type="http://schemas.openxmlformats.org/officeDocument/2006/relationships/image" Target="../media/image1436.png"/><Relationship Id="rId39" Type="http://schemas.openxmlformats.org/officeDocument/2006/relationships/customXml" Target="../ink/ink3496.xml"/><Relationship Id="rId265" Type="http://schemas.openxmlformats.org/officeDocument/2006/relationships/image" Target="../media/image1557.png"/><Relationship Id="rId286" Type="http://schemas.openxmlformats.org/officeDocument/2006/relationships/customXml" Target="../ink/ink3622.xml"/><Relationship Id="rId50" Type="http://schemas.openxmlformats.org/officeDocument/2006/relationships/image" Target="../media/image1452.png"/><Relationship Id="rId104" Type="http://schemas.openxmlformats.org/officeDocument/2006/relationships/image" Target="../media/image1479.png"/><Relationship Id="rId125" Type="http://schemas.openxmlformats.org/officeDocument/2006/relationships/image" Target="../media/image1489.png"/><Relationship Id="rId146" Type="http://schemas.openxmlformats.org/officeDocument/2006/relationships/image" Target="../media/image1499.png"/><Relationship Id="rId167" Type="http://schemas.openxmlformats.org/officeDocument/2006/relationships/customXml" Target="../ink/ink3561.xml"/><Relationship Id="rId188" Type="http://schemas.openxmlformats.org/officeDocument/2006/relationships/image" Target="../media/image1520.png"/><Relationship Id="rId311" Type="http://schemas.openxmlformats.org/officeDocument/2006/relationships/image" Target="../media/image1580.png"/><Relationship Id="rId332" Type="http://schemas.openxmlformats.org/officeDocument/2006/relationships/customXml" Target="../ink/ink3645.xml"/><Relationship Id="rId353" Type="http://schemas.openxmlformats.org/officeDocument/2006/relationships/image" Target="../media/image1601.png"/><Relationship Id="rId71" Type="http://schemas.openxmlformats.org/officeDocument/2006/relationships/customXml" Target="../ink/ink3512.xml"/><Relationship Id="rId92" Type="http://schemas.openxmlformats.org/officeDocument/2006/relationships/image" Target="../media/image1473.png"/><Relationship Id="rId213" Type="http://schemas.openxmlformats.org/officeDocument/2006/relationships/image" Target="../media/image1532.png"/><Relationship Id="rId234" Type="http://schemas.openxmlformats.org/officeDocument/2006/relationships/customXml" Target="../ink/ink3596.xml"/><Relationship Id="rId2" Type="http://schemas.openxmlformats.org/officeDocument/2006/relationships/notesSlide" Target="../notesSlides/notesSlide8.xml"/><Relationship Id="rId29" Type="http://schemas.openxmlformats.org/officeDocument/2006/relationships/customXml" Target="../ink/ink3491.xml"/><Relationship Id="rId255" Type="http://schemas.openxmlformats.org/officeDocument/2006/relationships/image" Target="../media/image1552.png"/><Relationship Id="rId276" Type="http://schemas.openxmlformats.org/officeDocument/2006/relationships/customXml" Target="../ink/ink3617.xml"/><Relationship Id="rId297" Type="http://schemas.openxmlformats.org/officeDocument/2006/relationships/image" Target="../media/image1573.png"/><Relationship Id="rId40" Type="http://schemas.openxmlformats.org/officeDocument/2006/relationships/image" Target="../media/image1447.png"/><Relationship Id="rId115" Type="http://schemas.openxmlformats.org/officeDocument/2006/relationships/customXml" Target="../ink/ink3534.xml"/><Relationship Id="rId136" Type="http://schemas.openxmlformats.org/officeDocument/2006/relationships/image" Target="../media/image1494.png"/><Relationship Id="rId157" Type="http://schemas.openxmlformats.org/officeDocument/2006/relationships/customXml" Target="../ink/ink3556.xml"/><Relationship Id="rId178" Type="http://schemas.openxmlformats.org/officeDocument/2006/relationships/image" Target="../media/image1515.png"/><Relationship Id="rId301" Type="http://schemas.openxmlformats.org/officeDocument/2006/relationships/image" Target="../media/image1575.png"/><Relationship Id="rId322" Type="http://schemas.openxmlformats.org/officeDocument/2006/relationships/customXml" Target="../ink/ink3640.xml"/><Relationship Id="rId343" Type="http://schemas.openxmlformats.org/officeDocument/2006/relationships/image" Target="../media/image1596.png"/><Relationship Id="rId364" Type="http://schemas.openxmlformats.org/officeDocument/2006/relationships/customXml" Target="../ink/ink3661.xml"/><Relationship Id="rId61" Type="http://schemas.openxmlformats.org/officeDocument/2006/relationships/customXml" Target="../ink/ink3507.xml"/><Relationship Id="rId82" Type="http://schemas.openxmlformats.org/officeDocument/2006/relationships/image" Target="../media/image1468.png"/><Relationship Id="rId199" Type="http://schemas.openxmlformats.org/officeDocument/2006/relationships/image" Target="../media/image1525.png"/><Relationship Id="rId203" Type="http://schemas.openxmlformats.org/officeDocument/2006/relationships/image" Target="../media/image1527.png"/><Relationship Id="rId19" Type="http://schemas.openxmlformats.org/officeDocument/2006/relationships/customXml" Target="../ink/ink3486.xml"/><Relationship Id="rId224" Type="http://schemas.openxmlformats.org/officeDocument/2006/relationships/customXml" Target="../ink/ink3590.xml"/><Relationship Id="rId245" Type="http://schemas.openxmlformats.org/officeDocument/2006/relationships/image" Target="../media/image1547.png"/><Relationship Id="rId266" Type="http://schemas.openxmlformats.org/officeDocument/2006/relationships/customXml" Target="../ink/ink3612.xml"/><Relationship Id="rId287" Type="http://schemas.openxmlformats.org/officeDocument/2006/relationships/image" Target="../media/image1568.png"/><Relationship Id="rId30" Type="http://schemas.openxmlformats.org/officeDocument/2006/relationships/image" Target="../media/image1442.png"/><Relationship Id="rId105" Type="http://schemas.openxmlformats.org/officeDocument/2006/relationships/customXml" Target="../ink/ink3529.xml"/><Relationship Id="rId126" Type="http://schemas.openxmlformats.org/officeDocument/2006/relationships/customXml" Target="../ink/ink3540.xml"/><Relationship Id="rId147" Type="http://schemas.openxmlformats.org/officeDocument/2006/relationships/customXml" Target="../ink/ink3551.xml"/><Relationship Id="rId168" Type="http://schemas.openxmlformats.org/officeDocument/2006/relationships/image" Target="../media/image1510.png"/><Relationship Id="rId312" Type="http://schemas.openxmlformats.org/officeDocument/2006/relationships/customXml" Target="../ink/ink3635.xml"/><Relationship Id="rId333" Type="http://schemas.openxmlformats.org/officeDocument/2006/relationships/image" Target="../media/image1591.png"/><Relationship Id="rId354" Type="http://schemas.openxmlformats.org/officeDocument/2006/relationships/customXml" Target="../ink/ink3656.xml"/><Relationship Id="rId51" Type="http://schemas.openxmlformats.org/officeDocument/2006/relationships/customXml" Target="../ink/ink3502.xml"/><Relationship Id="rId72" Type="http://schemas.openxmlformats.org/officeDocument/2006/relationships/image" Target="../media/image1463.png"/><Relationship Id="rId93" Type="http://schemas.openxmlformats.org/officeDocument/2006/relationships/customXml" Target="../ink/ink3523.xml"/><Relationship Id="rId189" Type="http://schemas.openxmlformats.org/officeDocument/2006/relationships/customXml" Target="../ink/ink3572.xml"/><Relationship Id="rId3" Type="http://schemas.openxmlformats.org/officeDocument/2006/relationships/customXml" Target="../ink/ink3478.xml"/><Relationship Id="rId214" Type="http://schemas.openxmlformats.org/officeDocument/2006/relationships/customXml" Target="../ink/ink3585.xml"/><Relationship Id="rId235" Type="http://schemas.openxmlformats.org/officeDocument/2006/relationships/image" Target="../media/image1542.png"/><Relationship Id="rId256" Type="http://schemas.openxmlformats.org/officeDocument/2006/relationships/customXml" Target="../ink/ink3607.xml"/><Relationship Id="rId277" Type="http://schemas.openxmlformats.org/officeDocument/2006/relationships/image" Target="../media/image1563.png"/><Relationship Id="rId298" Type="http://schemas.openxmlformats.org/officeDocument/2006/relationships/customXml" Target="../ink/ink3628.xml"/><Relationship Id="rId116" Type="http://schemas.openxmlformats.org/officeDocument/2006/relationships/customXml" Target="../ink/ink3535.xml"/><Relationship Id="rId137" Type="http://schemas.openxmlformats.org/officeDocument/2006/relationships/customXml" Target="../ink/ink3546.xml"/><Relationship Id="rId158" Type="http://schemas.openxmlformats.org/officeDocument/2006/relationships/image" Target="../media/image1505.png"/><Relationship Id="rId302" Type="http://schemas.openxmlformats.org/officeDocument/2006/relationships/customXml" Target="../ink/ink3630.xml"/><Relationship Id="rId323" Type="http://schemas.openxmlformats.org/officeDocument/2006/relationships/image" Target="../media/image1586.png"/><Relationship Id="rId344" Type="http://schemas.openxmlformats.org/officeDocument/2006/relationships/customXml" Target="../ink/ink3651.xml"/><Relationship Id="rId20" Type="http://schemas.openxmlformats.org/officeDocument/2006/relationships/image" Target="../media/image1437.png"/><Relationship Id="rId41" Type="http://schemas.openxmlformats.org/officeDocument/2006/relationships/customXml" Target="../ink/ink3497.xml"/><Relationship Id="rId62" Type="http://schemas.openxmlformats.org/officeDocument/2006/relationships/image" Target="../media/image1458.png"/><Relationship Id="rId83" Type="http://schemas.openxmlformats.org/officeDocument/2006/relationships/customXml" Target="../ink/ink3518.xml"/><Relationship Id="rId179" Type="http://schemas.openxmlformats.org/officeDocument/2006/relationships/customXml" Target="../ink/ink3567.xml"/><Relationship Id="rId365" Type="http://schemas.openxmlformats.org/officeDocument/2006/relationships/image" Target="../media/image1607.png"/><Relationship Id="rId190" Type="http://schemas.openxmlformats.org/officeDocument/2006/relationships/image" Target="../media/image1521.png"/><Relationship Id="rId204" Type="http://schemas.openxmlformats.org/officeDocument/2006/relationships/customXml" Target="../ink/ink3580.xml"/><Relationship Id="rId225" Type="http://schemas.openxmlformats.org/officeDocument/2006/relationships/image" Target="../media/image1538.png"/><Relationship Id="rId246" Type="http://schemas.openxmlformats.org/officeDocument/2006/relationships/customXml" Target="../ink/ink3602.xml"/><Relationship Id="rId267" Type="http://schemas.openxmlformats.org/officeDocument/2006/relationships/image" Target="../media/image1558.png"/><Relationship Id="rId288" Type="http://schemas.openxmlformats.org/officeDocument/2006/relationships/customXml" Target="../ink/ink3623.xml"/><Relationship Id="rId106" Type="http://schemas.openxmlformats.org/officeDocument/2006/relationships/image" Target="../media/image1480.png"/><Relationship Id="rId127" Type="http://schemas.openxmlformats.org/officeDocument/2006/relationships/customXml" Target="../ink/ink3541.xml"/><Relationship Id="rId313" Type="http://schemas.openxmlformats.org/officeDocument/2006/relationships/image" Target="../media/image1581.png"/><Relationship Id="rId10" Type="http://schemas.openxmlformats.org/officeDocument/2006/relationships/image" Target="../media/image1432.png"/><Relationship Id="rId31" Type="http://schemas.openxmlformats.org/officeDocument/2006/relationships/customXml" Target="../ink/ink3492.xml"/><Relationship Id="rId52" Type="http://schemas.openxmlformats.org/officeDocument/2006/relationships/image" Target="../media/image1453.png"/><Relationship Id="rId73" Type="http://schemas.openxmlformats.org/officeDocument/2006/relationships/customXml" Target="../ink/ink3513.xml"/><Relationship Id="rId94" Type="http://schemas.openxmlformats.org/officeDocument/2006/relationships/image" Target="../media/image1474.png"/><Relationship Id="rId148" Type="http://schemas.openxmlformats.org/officeDocument/2006/relationships/image" Target="../media/image1500.png"/><Relationship Id="rId169" Type="http://schemas.openxmlformats.org/officeDocument/2006/relationships/customXml" Target="../ink/ink3562.xml"/><Relationship Id="rId334" Type="http://schemas.openxmlformats.org/officeDocument/2006/relationships/customXml" Target="../ink/ink3646.xml"/><Relationship Id="rId355" Type="http://schemas.openxmlformats.org/officeDocument/2006/relationships/image" Target="../media/image1602.png"/><Relationship Id="rId4" Type="http://schemas.openxmlformats.org/officeDocument/2006/relationships/image" Target="../media/image1429.png"/><Relationship Id="rId180" Type="http://schemas.openxmlformats.org/officeDocument/2006/relationships/image" Target="../media/image1516.png"/><Relationship Id="rId215" Type="http://schemas.openxmlformats.org/officeDocument/2006/relationships/image" Target="../media/image1533.png"/><Relationship Id="rId236" Type="http://schemas.openxmlformats.org/officeDocument/2006/relationships/customXml" Target="../ink/ink3597.xml"/><Relationship Id="rId257" Type="http://schemas.openxmlformats.org/officeDocument/2006/relationships/image" Target="../media/image1553.png"/><Relationship Id="rId278" Type="http://schemas.openxmlformats.org/officeDocument/2006/relationships/customXml" Target="../ink/ink3618.xml"/><Relationship Id="rId303" Type="http://schemas.openxmlformats.org/officeDocument/2006/relationships/image" Target="../media/image1576.png"/><Relationship Id="rId42" Type="http://schemas.openxmlformats.org/officeDocument/2006/relationships/image" Target="../media/image1448.png"/><Relationship Id="rId84" Type="http://schemas.openxmlformats.org/officeDocument/2006/relationships/image" Target="../media/image1469.png"/><Relationship Id="rId138" Type="http://schemas.openxmlformats.org/officeDocument/2006/relationships/image" Target="../media/image1495.png"/><Relationship Id="rId345" Type="http://schemas.openxmlformats.org/officeDocument/2006/relationships/image" Target="../media/image1597.png"/><Relationship Id="rId191" Type="http://schemas.openxmlformats.org/officeDocument/2006/relationships/customXml" Target="../ink/ink3573.xml"/><Relationship Id="rId205" Type="http://schemas.openxmlformats.org/officeDocument/2006/relationships/image" Target="../media/image1528.png"/><Relationship Id="rId247" Type="http://schemas.openxmlformats.org/officeDocument/2006/relationships/image" Target="../media/image1548.png"/><Relationship Id="rId107" Type="http://schemas.openxmlformats.org/officeDocument/2006/relationships/customXml" Target="../ink/ink3530.xml"/><Relationship Id="rId289" Type="http://schemas.openxmlformats.org/officeDocument/2006/relationships/image" Target="../media/image1569.png"/><Relationship Id="rId11" Type="http://schemas.openxmlformats.org/officeDocument/2006/relationships/customXml" Target="../ink/ink3482.xml"/><Relationship Id="rId53" Type="http://schemas.openxmlformats.org/officeDocument/2006/relationships/customXml" Target="../ink/ink3503.xml"/><Relationship Id="rId149" Type="http://schemas.openxmlformats.org/officeDocument/2006/relationships/customXml" Target="../ink/ink3552.xml"/><Relationship Id="rId314" Type="http://schemas.openxmlformats.org/officeDocument/2006/relationships/customXml" Target="../ink/ink3636.xml"/><Relationship Id="rId356" Type="http://schemas.openxmlformats.org/officeDocument/2006/relationships/customXml" Target="../ink/ink3657.xml"/><Relationship Id="rId95" Type="http://schemas.openxmlformats.org/officeDocument/2006/relationships/customXml" Target="../ink/ink3524.xml"/><Relationship Id="rId160" Type="http://schemas.openxmlformats.org/officeDocument/2006/relationships/image" Target="../media/image1506.png"/><Relationship Id="rId216" Type="http://schemas.openxmlformats.org/officeDocument/2006/relationships/customXml" Target="../ink/ink3586.xml"/><Relationship Id="rId258" Type="http://schemas.openxmlformats.org/officeDocument/2006/relationships/customXml" Target="../ink/ink3608.xml"/><Relationship Id="rId22" Type="http://schemas.openxmlformats.org/officeDocument/2006/relationships/image" Target="../media/image1438.png"/><Relationship Id="rId64" Type="http://schemas.openxmlformats.org/officeDocument/2006/relationships/image" Target="../media/image1459.png"/><Relationship Id="rId118" Type="http://schemas.openxmlformats.org/officeDocument/2006/relationships/customXml" Target="../ink/ink3536.xml"/><Relationship Id="rId325" Type="http://schemas.openxmlformats.org/officeDocument/2006/relationships/image" Target="../media/image1587.png"/><Relationship Id="rId367" Type="http://schemas.openxmlformats.org/officeDocument/2006/relationships/image" Target="../media/image1608.png"/><Relationship Id="rId171" Type="http://schemas.openxmlformats.org/officeDocument/2006/relationships/customXml" Target="../ink/ink3563.xml"/><Relationship Id="rId227" Type="http://schemas.openxmlformats.org/officeDocument/2006/relationships/image" Target="../media/image1539.png"/><Relationship Id="rId269" Type="http://schemas.openxmlformats.org/officeDocument/2006/relationships/image" Target="../media/image1559.png"/><Relationship Id="rId33" Type="http://schemas.openxmlformats.org/officeDocument/2006/relationships/customXml" Target="../ink/ink3493.xml"/><Relationship Id="rId129" Type="http://schemas.openxmlformats.org/officeDocument/2006/relationships/customXml" Target="../ink/ink3542.xml"/><Relationship Id="rId280" Type="http://schemas.openxmlformats.org/officeDocument/2006/relationships/customXml" Target="../ink/ink3619.xml"/><Relationship Id="rId336" Type="http://schemas.openxmlformats.org/officeDocument/2006/relationships/customXml" Target="../ink/ink3647.xml"/><Relationship Id="rId75" Type="http://schemas.openxmlformats.org/officeDocument/2006/relationships/customXml" Target="../ink/ink3514.xml"/><Relationship Id="rId140" Type="http://schemas.openxmlformats.org/officeDocument/2006/relationships/image" Target="../media/image1496.png"/><Relationship Id="rId182" Type="http://schemas.openxmlformats.org/officeDocument/2006/relationships/image" Target="../media/image1517.png"/><Relationship Id="rId6" Type="http://schemas.openxmlformats.org/officeDocument/2006/relationships/image" Target="../media/image1430.png"/><Relationship Id="rId238" Type="http://schemas.openxmlformats.org/officeDocument/2006/relationships/customXml" Target="../ink/ink3598.xml"/><Relationship Id="rId291" Type="http://schemas.openxmlformats.org/officeDocument/2006/relationships/image" Target="../media/image1570.png"/><Relationship Id="rId305" Type="http://schemas.openxmlformats.org/officeDocument/2006/relationships/image" Target="../media/image1577.png"/><Relationship Id="rId347" Type="http://schemas.openxmlformats.org/officeDocument/2006/relationships/image" Target="../media/image1598.png"/><Relationship Id="rId44" Type="http://schemas.openxmlformats.org/officeDocument/2006/relationships/image" Target="../media/image1449.png"/><Relationship Id="rId86" Type="http://schemas.openxmlformats.org/officeDocument/2006/relationships/image" Target="../media/image1470.png"/><Relationship Id="rId151" Type="http://schemas.openxmlformats.org/officeDocument/2006/relationships/customXml" Target="../ink/ink3553.xml"/><Relationship Id="rId193" Type="http://schemas.openxmlformats.org/officeDocument/2006/relationships/customXml" Target="../ink/ink3574.xml"/><Relationship Id="rId207" Type="http://schemas.openxmlformats.org/officeDocument/2006/relationships/image" Target="../media/image1529.png"/><Relationship Id="rId249" Type="http://schemas.openxmlformats.org/officeDocument/2006/relationships/image" Target="../media/image1549.png"/><Relationship Id="rId13" Type="http://schemas.openxmlformats.org/officeDocument/2006/relationships/customXml" Target="../ink/ink3483.xml"/><Relationship Id="rId109" Type="http://schemas.openxmlformats.org/officeDocument/2006/relationships/customXml" Target="../ink/ink3531.xml"/><Relationship Id="rId260" Type="http://schemas.openxmlformats.org/officeDocument/2006/relationships/customXml" Target="../ink/ink3609.xml"/><Relationship Id="rId316" Type="http://schemas.openxmlformats.org/officeDocument/2006/relationships/customXml" Target="../ink/ink3637.xml"/><Relationship Id="rId55" Type="http://schemas.openxmlformats.org/officeDocument/2006/relationships/customXml" Target="../ink/ink3504.xml"/><Relationship Id="rId97" Type="http://schemas.openxmlformats.org/officeDocument/2006/relationships/customXml" Target="../ink/ink3525.xml"/><Relationship Id="rId120" Type="http://schemas.openxmlformats.org/officeDocument/2006/relationships/customXml" Target="../ink/ink3537.xml"/><Relationship Id="rId358" Type="http://schemas.openxmlformats.org/officeDocument/2006/relationships/customXml" Target="../ink/ink3658.xml"/><Relationship Id="rId162" Type="http://schemas.openxmlformats.org/officeDocument/2006/relationships/image" Target="../media/image1507.png"/><Relationship Id="rId218" Type="http://schemas.openxmlformats.org/officeDocument/2006/relationships/customXml" Target="../ink/ink3587.xml"/><Relationship Id="rId271" Type="http://schemas.openxmlformats.org/officeDocument/2006/relationships/image" Target="../media/image1560.png"/><Relationship Id="rId24" Type="http://schemas.openxmlformats.org/officeDocument/2006/relationships/image" Target="../media/image1439.png"/><Relationship Id="rId66" Type="http://schemas.openxmlformats.org/officeDocument/2006/relationships/image" Target="../media/image1460.png"/><Relationship Id="rId131" Type="http://schemas.openxmlformats.org/officeDocument/2006/relationships/customXml" Target="../ink/ink3543.xml"/><Relationship Id="rId327" Type="http://schemas.openxmlformats.org/officeDocument/2006/relationships/image" Target="../media/image1588.png"/><Relationship Id="rId369" Type="http://schemas.openxmlformats.org/officeDocument/2006/relationships/image" Target="../media/image1609.png"/><Relationship Id="rId173" Type="http://schemas.openxmlformats.org/officeDocument/2006/relationships/customXml" Target="../ink/ink3564.xml"/><Relationship Id="rId229" Type="http://schemas.openxmlformats.org/officeDocument/2006/relationships/image" Target="../media/image1540.png"/><Relationship Id="rId240" Type="http://schemas.openxmlformats.org/officeDocument/2006/relationships/customXml" Target="../ink/ink3599.xml"/><Relationship Id="rId35" Type="http://schemas.openxmlformats.org/officeDocument/2006/relationships/customXml" Target="../ink/ink3494.xml"/><Relationship Id="rId77" Type="http://schemas.openxmlformats.org/officeDocument/2006/relationships/customXml" Target="../ink/ink3515.xml"/><Relationship Id="rId100" Type="http://schemas.openxmlformats.org/officeDocument/2006/relationships/image" Target="../media/image1477.png"/><Relationship Id="rId282" Type="http://schemas.openxmlformats.org/officeDocument/2006/relationships/customXml" Target="../ink/ink3620.xml"/><Relationship Id="rId338" Type="http://schemas.openxmlformats.org/officeDocument/2006/relationships/customXml" Target="../ink/ink3648.xml"/><Relationship Id="rId8" Type="http://schemas.openxmlformats.org/officeDocument/2006/relationships/image" Target="../media/image1431.png"/><Relationship Id="rId142" Type="http://schemas.openxmlformats.org/officeDocument/2006/relationships/image" Target="../media/image1497.png"/><Relationship Id="rId184" Type="http://schemas.openxmlformats.org/officeDocument/2006/relationships/image" Target="../media/image1518.png"/><Relationship Id="rId251" Type="http://schemas.openxmlformats.org/officeDocument/2006/relationships/image" Target="../media/image1550.png"/><Relationship Id="rId46" Type="http://schemas.openxmlformats.org/officeDocument/2006/relationships/image" Target="../media/image1450.png"/><Relationship Id="rId293" Type="http://schemas.openxmlformats.org/officeDocument/2006/relationships/image" Target="../media/image1571.png"/><Relationship Id="rId307" Type="http://schemas.openxmlformats.org/officeDocument/2006/relationships/image" Target="../media/image1578.png"/><Relationship Id="rId349" Type="http://schemas.openxmlformats.org/officeDocument/2006/relationships/image" Target="../media/image1599.png"/><Relationship Id="rId88" Type="http://schemas.openxmlformats.org/officeDocument/2006/relationships/image" Target="../media/image1471.png"/><Relationship Id="rId111" Type="http://schemas.openxmlformats.org/officeDocument/2006/relationships/customXml" Target="../ink/ink3532.xml"/><Relationship Id="rId153" Type="http://schemas.openxmlformats.org/officeDocument/2006/relationships/customXml" Target="../ink/ink3554.xml"/><Relationship Id="rId195" Type="http://schemas.openxmlformats.org/officeDocument/2006/relationships/customXml" Target="../ink/ink3575.xml"/><Relationship Id="rId209" Type="http://schemas.openxmlformats.org/officeDocument/2006/relationships/image" Target="../media/image1530.png"/><Relationship Id="rId360" Type="http://schemas.openxmlformats.org/officeDocument/2006/relationships/customXml" Target="../ink/ink3659.xml"/><Relationship Id="rId220" Type="http://schemas.openxmlformats.org/officeDocument/2006/relationships/customXml" Target="../ink/ink3588.xml"/></Relationships>
</file>

<file path=ppt/slides/_rels/slide43.xml.rels><?xml version="1.0" encoding="UTF-8" standalone="yes"?>
<Relationships xmlns="http://schemas.openxmlformats.org/package/2006/relationships"><Relationship Id="rId117" Type="http://schemas.openxmlformats.org/officeDocument/2006/relationships/image" Target="../media/image1666.png"/><Relationship Id="rId299" Type="http://schemas.openxmlformats.org/officeDocument/2006/relationships/image" Target="../media/image1754.png"/><Relationship Id="rId21" Type="http://schemas.openxmlformats.org/officeDocument/2006/relationships/image" Target="../media/image1619.png"/><Relationship Id="rId63" Type="http://schemas.openxmlformats.org/officeDocument/2006/relationships/image" Target="../media/image1640.png"/><Relationship Id="rId159" Type="http://schemas.openxmlformats.org/officeDocument/2006/relationships/customXml" Target="../ink/ink3743.xml"/><Relationship Id="rId324" Type="http://schemas.openxmlformats.org/officeDocument/2006/relationships/customXml" Target="../ink/ink3828.xml"/><Relationship Id="rId170" Type="http://schemas.openxmlformats.org/officeDocument/2006/relationships/image" Target="../media/image1692.png"/><Relationship Id="rId226" Type="http://schemas.openxmlformats.org/officeDocument/2006/relationships/customXml" Target="../ink/ink3777.xml"/><Relationship Id="rId268" Type="http://schemas.openxmlformats.org/officeDocument/2006/relationships/customXml" Target="../ink/ink3799.xml"/><Relationship Id="rId32" Type="http://schemas.openxmlformats.org/officeDocument/2006/relationships/customXml" Target="../ink/ink3679.xml"/><Relationship Id="rId74" Type="http://schemas.openxmlformats.org/officeDocument/2006/relationships/customXml" Target="../ink/ink3700.xml"/><Relationship Id="rId128" Type="http://schemas.openxmlformats.org/officeDocument/2006/relationships/customXml" Target="../ink/ink3727.xml"/><Relationship Id="rId335" Type="http://schemas.openxmlformats.org/officeDocument/2006/relationships/image" Target="../media/image1772.png"/><Relationship Id="rId5" Type="http://schemas.openxmlformats.org/officeDocument/2006/relationships/image" Target="../media/image1611.png"/><Relationship Id="rId181" Type="http://schemas.openxmlformats.org/officeDocument/2006/relationships/customXml" Target="../ink/ink3754.xml"/><Relationship Id="rId237" Type="http://schemas.openxmlformats.org/officeDocument/2006/relationships/image" Target="../media/image1725.png"/><Relationship Id="rId279" Type="http://schemas.openxmlformats.org/officeDocument/2006/relationships/image" Target="../media/image1745.png"/><Relationship Id="rId43" Type="http://schemas.openxmlformats.org/officeDocument/2006/relationships/image" Target="../media/image1630.png"/><Relationship Id="rId139" Type="http://schemas.openxmlformats.org/officeDocument/2006/relationships/image" Target="../media/image1677.png"/><Relationship Id="rId290" Type="http://schemas.openxmlformats.org/officeDocument/2006/relationships/customXml" Target="../ink/ink3811.xml"/><Relationship Id="rId304" Type="http://schemas.openxmlformats.org/officeDocument/2006/relationships/customXml" Target="../ink/ink3818.xml"/><Relationship Id="rId346" Type="http://schemas.openxmlformats.org/officeDocument/2006/relationships/customXml" Target="../ink/ink3839.xml"/><Relationship Id="rId85" Type="http://schemas.openxmlformats.org/officeDocument/2006/relationships/image" Target="../media/image1651.png"/><Relationship Id="rId150" Type="http://schemas.openxmlformats.org/officeDocument/2006/relationships/image" Target="../media/image1682.png"/><Relationship Id="rId192" Type="http://schemas.openxmlformats.org/officeDocument/2006/relationships/customXml" Target="../ink/ink3760.xml"/><Relationship Id="rId206" Type="http://schemas.openxmlformats.org/officeDocument/2006/relationships/customXml" Target="../ink/ink3767.xml"/><Relationship Id="rId248" Type="http://schemas.openxmlformats.org/officeDocument/2006/relationships/customXml" Target="../ink/ink3788.xml"/><Relationship Id="rId12" Type="http://schemas.openxmlformats.org/officeDocument/2006/relationships/customXml" Target="../ink/ink3669.xml"/><Relationship Id="rId108" Type="http://schemas.openxmlformats.org/officeDocument/2006/relationships/customXml" Target="../ink/ink3717.xml"/><Relationship Id="rId315" Type="http://schemas.openxmlformats.org/officeDocument/2006/relationships/image" Target="../media/image1762.png"/><Relationship Id="rId54" Type="http://schemas.openxmlformats.org/officeDocument/2006/relationships/customXml" Target="../ink/ink3690.xml"/><Relationship Id="rId96" Type="http://schemas.openxmlformats.org/officeDocument/2006/relationships/customXml" Target="../ink/ink3711.xml"/><Relationship Id="rId161" Type="http://schemas.openxmlformats.org/officeDocument/2006/relationships/customXml" Target="../ink/ink3744.xml"/><Relationship Id="rId217" Type="http://schemas.openxmlformats.org/officeDocument/2006/relationships/image" Target="../media/image1715.png"/><Relationship Id="rId259" Type="http://schemas.openxmlformats.org/officeDocument/2006/relationships/customXml" Target="../ink/ink3794.xml"/><Relationship Id="rId23" Type="http://schemas.openxmlformats.org/officeDocument/2006/relationships/image" Target="../media/image1620.png"/><Relationship Id="rId119" Type="http://schemas.openxmlformats.org/officeDocument/2006/relationships/image" Target="../media/image1667.png"/><Relationship Id="rId270" Type="http://schemas.openxmlformats.org/officeDocument/2006/relationships/customXml" Target="../ink/ink3800.xml"/><Relationship Id="rId326" Type="http://schemas.openxmlformats.org/officeDocument/2006/relationships/customXml" Target="../ink/ink3829.xml"/><Relationship Id="rId65" Type="http://schemas.openxmlformats.org/officeDocument/2006/relationships/image" Target="../media/image1641.png"/><Relationship Id="rId130" Type="http://schemas.openxmlformats.org/officeDocument/2006/relationships/customXml" Target="../ink/ink3728.xml"/><Relationship Id="rId172" Type="http://schemas.openxmlformats.org/officeDocument/2006/relationships/image" Target="../media/image1693.png"/><Relationship Id="rId228" Type="http://schemas.openxmlformats.org/officeDocument/2006/relationships/customXml" Target="../ink/ink3778.xml"/><Relationship Id="rId281" Type="http://schemas.openxmlformats.org/officeDocument/2006/relationships/customXml" Target="../ink/ink3806.xml"/><Relationship Id="rId337" Type="http://schemas.openxmlformats.org/officeDocument/2006/relationships/image" Target="../media/image1773.png"/><Relationship Id="rId34" Type="http://schemas.openxmlformats.org/officeDocument/2006/relationships/customXml" Target="../ink/ink3680.xml"/><Relationship Id="rId76" Type="http://schemas.openxmlformats.org/officeDocument/2006/relationships/customXml" Target="../ink/ink3701.xml"/><Relationship Id="rId141" Type="http://schemas.openxmlformats.org/officeDocument/2006/relationships/image" Target="../media/image1678.png"/><Relationship Id="rId7" Type="http://schemas.openxmlformats.org/officeDocument/2006/relationships/image" Target="../media/image1612.png"/><Relationship Id="rId183" Type="http://schemas.openxmlformats.org/officeDocument/2006/relationships/customXml" Target="../ink/ink3755.xml"/><Relationship Id="rId239" Type="http://schemas.openxmlformats.org/officeDocument/2006/relationships/image" Target="../media/image1726.png"/><Relationship Id="rId250" Type="http://schemas.openxmlformats.org/officeDocument/2006/relationships/customXml" Target="../ink/ink3789.xml"/><Relationship Id="rId292" Type="http://schemas.openxmlformats.org/officeDocument/2006/relationships/customXml" Target="../ink/ink3812.xml"/><Relationship Id="rId306" Type="http://schemas.openxmlformats.org/officeDocument/2006/relationships/customXml" Target="../ink/ink3819.xml"/><Relationship Id="rId45" Type="http://schemas.openxmlformats.org/officeDocument/2006/relationships/image" Target="../media/image1631.png"/><Relationship Id="rId87" Type="http://schemas.openxmlformats.org/officeDocument/2006/relationships/image" Target="../media/image1652.png"/><Relationship Id="rId110" Type="http://schemas.openxmlformats.org/officeDocument/2006/relationships/customXml" Target="../ink/ink3718.xml"/><Relationship Id="rId348" Type="http://schemas.openxmlformats.org/officeDocument/2006/relationships/customXml" Target="../ink/ink3840.xml"/><Relationship Id="rId152" Type="http://schemas.openxmlformats.org/officeDocument/2006/relationships/image" Target="../media/image1683.png"/><Relationship Id="rId194" Type="http://schemas.openxmlformats.org/officeDocument/2006/relationships/customXml" Target="../ink/ink3761.xml"/><Relationship Id="rId208" Type="http://schemas.openxmlformats.org/officeDocument/2006/relationships/customXml" Target="../ink/ink3768.xml"/><Relationship Id="rId261" Type="http://schemas.openxmlformats.org/officeDocument/2006/relationships/customXml" Target="../ink/ink3795.xml"/><Relationship Id="rId14" Type="http://schemas.openxmlformats.org/officeDocument/2006/relationships/customXml" Target="../ink/ink3670.xml"/><Relationship Id="rId56" Type="http://schemas.openxmlformats.org/officeDocument/2006/relationships/customXml" Target="../ink/ink3691.xml"/><Relationship Id="rId317" Type="http://schemas.openxmlformats.org/officeDocument/2006/relationships/image" Target="../media/image1763.png"/><Relationship Id="rId98" Type="http://schemas.openxmlformats.org/officeDocument/2006/relationships/customXml" Target="../ink/ink3712.xml"/><Relationship Id="rId121" Type="http://schemas.openxmlformats.org/officeDocument/2006/relationships/image" Target="../media/image1668.png"/><Relationship Id="rId163" Type="http://schemas.openxmlformats.org/officeDocument/2006/relationships/customXml" Target="../ink/ink3745.xml"/><Relationship Id="rId219" Type="http://schemas.openxmlformats.org/officeDocument/2006/relationships/image" Target="../media/image1716.png"/><Relationship Id="rId230" Type="http://schemas.openxmlformats.org/officeDocument/2006/relationships/customXml" Target="../ink/ink3779.xml"/><Relationship Id="rId251" Type="http://schemas.openxmlformats.org/officeDocument/2006/relationships/customXml" Target="../ink/ink3790.xml"/><Relationship Id="rId25" Type="http://schemas.openxmlformats.org/officeDocument/2006/relationships/image" Target="../media/image1621.png"/><Relationship Id="rId46" Type="http://schemas.openxmlformats.org/officeDocument/2006/relationships/customXml" Target="../ink/ink3686.xml"/><Relationship Id="rId67" Type="http://schemas.openxmlformats.org/officeDocument/2006/relationships/image" Target="../media/image1642.png"/><Relationship Id="rId272" Type="http://schemas.openxmlformats.org/officeDocument/2006/relationships/customXml" Target="../ink/ink3801.xml"/><Relationship Id="rId293" Type="http://schemas.openxmlformats.org/officeDocument/2006/relationships/image" Target="../media/image1751.png"/><Relationship Id="rId307" Type="http://schemas.openxmlformats.org/officeDocument/2006/relationships/image" Target="../media/image1758.png"/><Relationship Id="rId328" Type="http://schemas.openxmlformats.org/officeDocument/2006/relationships/customXml" Target="../ink/ink3830.xml"/><Relationship Id="rId349" Type="http://schemas.openxmlformats.org/officeDocument/2006/relationships/image" Target="../media/image1779.png"/><Relationship Id="rId88" Type="http://schemas.openxmlformats.org/officeDocument/2006/relationships/customXml" Target="../ink/ink3707.xml"/><Relationship Id="rId111" Type="http://schemas.openxmlformats.org/officeDocument/2006/relationships/image" Target="../media/image1514.png"/><Relationship Id="rId132" Type="http://schemas.openxmlformats.org/officeDocument/2006/relationships/customXml" Target="../ink/ink3729.xml"/><Relationship Id="rId153" Type="http://schemas.openxmlformats.org/officeDocument/2006/relationships/customXml" Target="../ink/ink3740.xml"/><Relationship Id="rId174" Type="http://schemas.openxmlformats.org/officeDocument/2006/relationships/image" Target="../media/image1694.png"/><Relationship Id="rId195" Type="http://schemas.openxmlformats.org/officeDocument/2006/relationships/image" Target="../media/image1704.png"/><Relationship Id="rId209" Type="http://schemas.openxmlformats.org/officeDocument/2006/relationships/image" Target="../media/image1711.png"/><Relationship Id="rId220" Type="http://schemas.openxmlformats.org/officeDocument/2006/relationships/customXml" Target="../ink/ink3774.xml"/><Relationship Id="rId241" Type="http://schemas.openxmlformats.org/officeDocument/2006/relationships/image" Target="../media/image1727.png"/><Relationship Id="rId15" Type="http://schemas.openxmlformats.org/officeDocument/2006/relationships/image" Target="../media/image1616.png"/><Relationship Id="rId36" Type="http://schemas.openxmlformats.org/officeDocument/2006/relationships/customXml" Target="../ink/ink3681.xml"/><Relationship Id="rId57" Type="http://schemas.openxmlformats.org/officeDocument/2006/relationships/image" Target="../media/image1637.png"/><Relationship Id="rId262" Type="http://schemas.openxmlformats.org/officeDocument/2006/relationships/image" Target="../media/image1737.png"/><Relationship Id="rId283" Type="http://schemas.openxmlformats.org/officeDocument/2006/relationships/customXml" Target="../ink/ink3807.xml"/><Relationship Id="rId318" Type="http://schemas.openxmlformats.org/officeDocument/2006/relationships/customXml" Target="../ink/ink3825.xml"/><Relationship Id="rId339" Type="http://schemas.openxmlformats.org/officeDocument/2006/relationships/image" Target="../media/image1774.png"/><Relationship Id="rId78" Type="http://schemas.openxmlformats.org/officeDocument/2006/relationships/customXml" Target="../ink/ink3702.xml"/><Relationship Id="rId99" Type="http://schemas.openxmlformats.org/officeDocument/2006/relationships/image" Target="../media/image1658.png"/><Relationship Id="rId101" Type="http://schemas.openxmlformats.org/officeDocument/2006/relationships/image" Target="../media/image1659.png"/><Relationship Id="rId122" Type="http://schemas.openxmlformats.org/officeDocument/2006/relationships/customXml" Target="../ink/ink3724.xml"/><Relationship Id="rId143" Type="http://schemas.openxmlformats.org/officeDocument/2006/relationships/image" Target="../media/image1679.png"/><Relationship Id="rId164" Type="http://schemas.openxmlformats.org/officeDocument/2006/relationships/image" Target="../media/image1689.png"/><Relationship Id="rId185" Type="http://schemas.openxmlformats.org/officeDocument/2006/relationships/customXml" Target="../ink/ink3756.xml"/><Relationship Id="rId350" Type="http://schemas.openxmlformats.org/officeDocument/2006/relationships/customXml" Target="../ink/ink3841.xml"/><Relationship Id="rId9" Type="http://schemas.openxmlformats.org/officeDocument/2006/relationships/image" Target="../media/image1613.png"/><Relationship Id="rId210" Type="http://schemas.openxmlformats.org/officeDocument/2006/relationships/customXml" Target="../ink/ink3769.xml"/><Relationship Id="rId26" Type="http://schemas.openxmlformats.org/officeDocument/2006/relationships/customXml" Target="../ink/ink3676.xml"/><Relationship Id="rId231" Type="http://schemas.openxmlformats.org/officeDocument/2006/relationships/image" Target="../media/image1722.png"/><Relationship Id="rId252" Type="http://schemas.openxmlformats.org/officeDocument/2006/relationships/image" Target="../media/image1732.png"/><Relationship Id="rId273" Type="http://schemas.openxmlformats.org/officeDocument/2006/relationships/image" Target="../media/image1742.png"/><Relationship Id="rId294" Type="http://schemas.openxmlformats.org/officeDocument/2006/relationships/customXml" Target="../ink/ink3813.xml"/><Relationship Id="rId308" Type="http://schemas.openxmlformats.org/officeDocument/2006/relationships/customXml" Target="../ink/ink3820.xml"/><Relationship Id="rId329" Type="http://schemas.openxmlformats.org/officeDocument/2006/relationships/image" Target="../media/image1769.png"/><Relationship Id="rId47" Type="http://schemas.openxmlformats.org/officeDocument/2006/relationships/image" Target="../media/image1632.png"/><Relationship Id="rId68" Type="http://schemas.openxmlformats.org/officeDocument/2006/relationships/customXml" Target="../ink/ink3697.xml"/><Relationship Id="rId89" Type="http://schemas.openxmlformats.org/officeDocument/2006/relationships/image" Target="../media/image1653.png"/><Relationship Id="rId112" Type="http://schemas.openxmlformats.org/officeDocument/2006/relationships/customXml" Target="../ink/ink3719.xml"/><Relationship Id="rId133" Type="http://schemas.openxmlformats.org/officeDocument/2006/relationships/image" Target="../media/image1674.png"/><Relationship Id="rId154" Type="http://schemas.openxmlformats.org/officeDocument/2006/relationships/image" Target="../media/image1684.png"/><Relationship Id="rId175" Type="http://schemas.openxmlformats.org/officeDocument/2006/relationships/customXml" Target="../ink/ink3751.xml"/><Relationship Id="rId340" Type="http://schemas.openxmlformats.org/officeDocument/2006/relationships/customXml" Target="../ink/ink3836.xml"/><Relationship Id="rId196" Type="http://schemas.openxmlformats.org/officeDocument/2006/relationships/customXml" Target="../ink/ink3762.xml"/><Relationship Id="rId200" Type="http://schemas.openxmlformats.org/officeDocument/2006/relationships/customXml" Target="../ink/ink3764.xml"/><Relationship Id="rId16" Type="http://schemas.openxmlformats.org/officeDocument/2006/relationships/customXml" Target="../ink/ink3671.xml"/><Relationship Id="rId221" Type="http://schemas.openxmlformats.org/officeDocument/2006/relationships/image" Target="../media/image1717.png"/><Relationship Id="rId242" Type="http://schemas.openxmlformats.org/officeDocument/2006/relationships/customXml" Target="../ink/ink3785.xml"/><Relationship Id="rId263" Type="http://schemas.openxmlformats.org/officeDocument/2006/relationships/customXml" Target="../ink/ink3796.xml"/><Relationship Id="rId284" Type="http://schemas.openxmlformats.org/officeDocument/2006/relationships/customXml" Target="../ink/ink3808.xml"/><Relationship Id="rId319" Type="http://schemas.openxmlformats.org/officeDocument/2006/relationships/image" Target="../media/image1764.png"/><Relationship Id="rId37" Type="http://schemas.openxmlformats.org/officeDocument/2006/relationships/image" Target="../media/image1627.png"/><Relationship Id="rId58" Type="http://schemas.openxmlformats.org/officeDocument/2006/relationships/customXml" Target="../ink/ink3692.xml"/><Relationship Id="rId79" Type="http://schemas.openxmlformats.org/officeDocument/2006/relationships/image" Target="../media/image1648.png"/><Relationship Id="rId102" Type="http://schemas.openxmlformats.org/officeDocument/2006/relationships/customXml" Target="../ink/ink3714.xml"/><Relationship Id="rId123" Type="http://schemas.openxmlformats.org/officeDocument/2006/relationships/image" Target="../media/image1669.png"/><Relationship Id="rId144" Type="http://schemas.openxmlformats.org/officeDocument/2006/relationships/customXml" Target="../ink/ink3735.xml"/><Relationship Id="rId330" Type="http://schemas.openxmlformats.org/officeDocument/2006/relationships/customXml" Target="../ink/ink3831.xml"/><Relationship Id="rId90" Type="http://schemas.openxmlformats.org/officeDocument/2006/relationships/customXml" Target="../ink/ink3708.xml"/><Relationship Id="rId165" Type="http://schemas.openxmlformats.org/officeDocument/2006/relationships/customXml" Target="../ink/ink3746.xml"/><Relationship Id="rId186" Type="http://schemas.openxmlformats.org/officeDocument/2006/relationships/image" Target="../media/image1700.png"/><Relationship Id="rId351" Type="http://schemas.openxmlformats.org/officeDocument/2006/relationships/image" Target="../media/image1780.png"/><Relationship Id="rId211" Type="http://schemas.openxmlformats.org/officeDocument/2006/relationships/image" Target="../media/image1712.png"/><Relationship Id="rId232" Type="http://schemas.openxmlformats.org/officeDocument/2006/relationships/customXml" Target="../ink/ink3780.xml"/><Relationship Id="rId253" Type="http://schemas.openxmlformats.org/officeDocument/2006/relationships/customXml" Target="../ink/ink3791.xml"/><Relationship Id="rId274" Type="http://schemas.openxmlformats.org/officeDocument/2006/relationships/customXml" Target="../ink/ink3802.xml"/><Relationship Id="rId295" Type="http://schemas.openxmlformats.org/officeDocument/2006/relationships/image" Target="../media/image1752.png"/><Relationship Id="rId309" Type="http://schemas.openxmlformats.org/officeDocument/2006/relationships/image" Target="../media/image1759.png"/><Relationship Id="rId27" Type="http://schemas.openxmlformats.org/officeDocument/2006/relationships/image" Target="../media/image1622.png"/><Relationship Id="rId48" Type="http://schemas.openxmlformats.org/officeDocument/2006/relationships/customXml" Target="../ink/ink3687.xml"/><Relationship Id="rId69" Type="http://schemas.openxmlformats.org/officeDocument/2006/relationships/image" Target="../media/image1643.png"/><Relationship Id="rId113" Type="http://schemas.openxmlformats.org/officeDocument/2006/relationships/image" Target="../media/image1664.png"/><Relationship Id="rId134" Type="http://schemas.openxmlformats.org/officeDocument/2006/relationships/customXml" Target="../ink/ink3730.xml"/><Relationship Id="rId320" Type="http://schemas.openxmlformats.org/officeDocument/2006/relationships/customXml" Target="../ink/ink3826.xml"/><Relationship Id="rId80" Type="http://schemas.openxmlformats.org/officeDocument/2006/relationships/customXml" Target="../ink/ink3703.xml"/><Relationship Id="rId155" Type="http://schemas.openxmlformats.org/officeDocument/2006/relationships/customXml" Target="../ink/ink3741.xml"/><Relationship Id="rId176" Type="http://schemas.openxmlformats.org/officeDocument/2006/relationships/image" Target="../media/image1695.png"/><Relationship Id="rId197" Type="http://schemas.openxmlformats.org/officeDocument/2006/relationships/image" Target="../media/image1705.png"/><Relationship Id="rId341" Type="http://schemas.openxmlformats.org/officeDocument/2006/relationships/image" Target="../media/image1775.png"/><Relationship Id="rId201" Type="http://schemas.openxmlformats.org/officeDocument/2006/relationships/image" Target="../media/image1707.png"/><Relationship Id="rId222" Type="http://schemas.openxmlformats.org/officeDocument/2006/relationships/customXml" Target="../ink/ink3775.xml"/><Relationship Id="rId243" Type="http://schemas.openxmlformats.org/officeDocument/2006/relationships/image" Target="../media/image1728.png"/><Relationship Id="rId264" Type="http://schemas.openxmlformats.org/officeDocument/2006/relationships/image" Target="../media/image1738.png"/><Relationship Id="rId285" Type="http://schemas.openxmlformats.org/officeDocument/2006/relationships/image" Target="../media/image1747.png"/><Relationship Id="rId17" Type="http://schemas.openxmlformats.org/officeDocument/2006/relationships/image" Target="../media/image1617.png"/><Relationship Id="rId38" Type="http://schemas.openxmlformats.org/officeDocument/2006/relationships/customXml" Target="../ink/ink3682.xml"/><Relationship Id="rId59" Type="http://schemas.openxmlformats.org/officeDocument/2006/relationships/image" Target="../media/image1638.png"/><Relationship Id="rId103" Type="http://schemas.openxmlformats.org/officeDocument/2006/relationships/image" Target="../media/image1660.png"/><Relationship Id="rId124" Type="http://schemas.openxmlformats.org/officeDocument/2006/relationships/customXml" Target="../ink/ink3725.xml"/><Relationship Id="rId310" Type="http://schemas.openxmlformats.org/officeDocument/2006/relationships/customXml" Target="../ink/ink3821.xml"/><Relationship Id="rId70" Type="http://schemas.openxmlformats.org/officeDocument/2006/relationships/customXml" Target="../ink/ink3698.xml"/><Relationship Id="rId91" Type="http://schemas.openxmlformats.org/officeDocument/2006/relationships/image" Target="../media/image1654.png"/><Relationship Id="rId145" Type="http://schemas.openxmlformats.org/officeDocument/2006/relationships/customXml" Target="../ink/ink3736.xml"/><Relationship Id="rId166" Type="http://schemas.openxmlformats.org/officeDocument/2006/relationships/image" Target="../media/image1690.png"/><Relationship Id="rId187" Type="http://schemas.openxmlformats.org/officeDocument/2006/relationships/customXml" Target="../ink/ink3757.xml"/><Relationship Id="rId331" Type="http://schemas.openxmlformats.org/officeDocument/2006/relationships/image" Target="../media/image1770.png"/><Relationship Id="rId352" Type="http://schemas.openxmlformats.org/officeDocument/2006/relationships/customXml" Target="../ink/ink3842.xml"/><Relationship Id="rId1" Type="http://schemas.openxmlformats.org/officeDocument/2006/relationships/slideLayout" Target="../slideLayouts/slideLayout2.xml"/><Relationship Id="rId212" Type="http://schemas.openxmlformats.org/officeDocument/2006/relationships/customXml" Target="../ink/ink3770.xml"/><Relationship Id="rId233" Type="http://schemas.openxmlformats.org/officeDocument/2006/relationships/image" Target="../media/image1723.png"/><Relationship Id="rId254" Type="http://schemas.openxmlformats.org/officeDocument/2006/relationships/image" Target="../media/image1733.png"/><Relationship Id="rId28" Type="http://schemas.openxmlformats.org/officeDocument/2006/relationships/customXml" Target="../ink/ink3677.xml"/><Relationship Id="rId49" Type="http://schemas.openxmlformats.org/officeDocument/2006/relationships/image" Target="../media/image1633.png"/><Relationship Id="rId114" Type="http://schemas.openxmlformats.org/officeDocument/2006/relationships/customXml" Target="../ink/ink3720.xml"/><Relationship Id="rId275" Type="http://schemas.openxmlformats.org/officeDocument/2006/relationships/image" Target="../media/image1743.png"/><Relationship Id="rId296" Type="http://schemas.openxmlformats.org/officeDocument/2006/relationships/customXml" Target="../ink/ink3814.xml"/><Relationship Id="rId300" Type="http://schemas.openxmlformats.org/officeDocument/2006/relationships/customXml" Target="../ink/ink3816.xml"/><Relationship Id="rId60" Type="http://schemas.openxmlformats.org/officeDocument/2006/relationships/customXml" Target="../ink/ink3693.xml"/><Relationship Id="rId81" Type="http://schemas.openxmlformats.org/officeDocument/2006/relationships/image" Target="../media/image1649.png"/><Relationship Id="rId135" Type="http://schemas.openxmlformats.org/officeDocument/2006/relationships/image" Target="../media/image1675.png"/><Relationship Id="rId156" Type="http://schemas.openxmlformats.org/officeDocument/2006/relationships/image" Target="../media/image1685.png"/><Relationship Id="rId177" Type="http://schemas.openxmlformats.org/officeDocument/2006/relationships/customXml" Target="../ink/ink3752.xml"/><Relationship Id="rId198" Type="http://schemas.openxmlformats.org/officeDocument/2006/relationships/customXml" Target="../ink/ink3763.xml"/><Relationship Id="rId321" Type="http://schemas.openxmlformats.org/officeDocument/2006/relationships/image" Target="../media/image1765.png"/><Relationship Id="rId342" Type="http://schemas.openxmlformats.org/officeDocument/2006/relationships/customXml" Target="../ink/ink3837.xml"/><Relationship Id="rId202" Type="http://schemas.openxmlformats.org/officeDocument/2006/relationships/customXml" Target="../ink/ink3765.xml"/><Relationship Id="rId223" Type="http://schemas.openxmlformats.org/officeDocument/2006/relationships/image" Target="../media/image1718.png"/><Relationship Id="rId244" Type="http://schemas.openxmlformats.org/officeDocument/2006/relationships/customXml" Target="../ink/ink3786.xml"/><Relationship Id="rId18" Type="http://schemas.openxmlformats.org/officeDocument/2006/relationships/customXml" Target="../ink/ink3672.xml"/><Relationship Id="rId39" Type="http://schemas.openxmlformats.org/officeDocument/2006/relationships/image" Target="../media/image1628.png"/><Relationship Id="rId265" Type="http://schemas.openxmlformats.org/officeDocument/2006/relationships/customXml" Target="../ink/ink3797.xml"/><Relationship Id="rId286" Type="http://schemas.openxmlformats.org/officeDocument/2006/relationships/customXml" Target="../ink/ink3809.xml"/><Relationship Id="rId50" Type="http://schemas.openxmlformats.org/officeDocument/2006/relationships/customXml" Target="../ink/ink3688.xml"/><Relationship Id="rId104" Type="http://schemas.openxmlformats.org/officeDocument/2006/relationships/customXml" Target="../ink/ink3715.xml"/><Relationship Id="rId125" Type="http://schemas.openxmlformats.org/officeDocument/2006/relationships/image" Target="../media/image1670.png"/><Relationship Id="rId146" Type="http://schemas.openxmlformats.org/officeDocument/2006/relationships/image" Target="../media/image1680.png"/><Relationship Id="rId167" Type="http://schemas.openxmlformats.org/officeDocument/2006/relationships/customXml" Target="../ink/ink3747.xml"/><Relationship Id="rId188" Type="http://schemas.openxmlformats.org/officeDocument/2006/relationships/image" Target="../media/image1701.png"/><Relationship Id="rId311" Type="http://schemas.openxmlformats.org/officeDocument/2006/relationships/image" Target="../media/image1760.png"/><Relationship Id="rId332" Type="http://schemas.openxmlformats.org/officeDocument/2006/relationships/customXml" Target="../ink/ink3832.xml"/><Relationship Id="rId353" Type="http://schemas.openxmlformats.org/officeDocument/2006/relationships/image" Target="../media/image1781.png"/><Relationship Id="rId71" Type="http://schemas.openxmlformats.org/officeDocument/2006/relationships/image" Target="../media/image1644.png"/><Relationship Id="rId92" Type="http://schemas.openxmlformats.org/officeDocument/2006/relationships/customXml" Target="../ink/ink3709.xml"/><Relationship Id="rId213" Type="http://schemas.openxmlformats.org/officeDocument/2006/relationships/image" Target="../media/image1713.png"/><Relationship Id="rId234" Type="http://schemas.openxmlformats.org/officeDocument/2006/relationships/customXml" Target="../ink/ink3781.xml"/><Relationship Id="rId2" Type="http://schemas.openxmlformats.org/officeDocument/2006/relationships/customXml" Target="../ink/ink3664.xml"/><Relationship Id="rId29" Type="http://schemas.openxmlformats.org/officeDocument/2006/relationships/image" Target="../media/image1623.png"/><Relationship Id="rId255" Type="http://schemas.openxmlformats.org/officeDocument/2006/relationships/customXml" Target="../ink/ink3792.xml"/><Relationship Id="rId276" Type="http://schemas.openxmlformats.org/officeDocument/2006/relationships/customXml" Target="../ink/ink3803.xml"/><Relationship Id="rId297" Type="http://schemas.openxmlformats.org/officeDocument/2006/relationships/image" Target="../media/image1753.png"/><Relationship Id="rId40" Type="http://schemas.openxmlformats.org/officeDocument/2006/relationships/customXml" Target="../ink/ink3683.xml"/><Relationship Id="rId115" Type="http://schemas.openxmlformats.org/officeDocument/2006/relationships/image" Target="../media/image1665.png"/><Relationship Id="rId136" Type="http://schemas.openxmlformats.org/officeDocument/2006/relationships/customXml" Target="../ink/ink3731.xml"/><Relationship Id="rId157" Type="http://schemas.openxmlformats.org/officeDocument/2006/relationships/customXml" Target="../ink/ink3742.xml"/><Relationship Id="rId178" Type="http://schemas.openxmlformats.org/officeDocument/2006/relationships/image" Target="../media/image1696.png"/><Relationship Id="rId301" Type="http://schemas.openxmlformats.org/officeDocument/2006/relationships/image" Target="../media/image1755.png"/><Relationship Id="rId322" Type="http://schemas.openxmlformats.org/officeDocument/2006/relationships/customXml" Target="../ink/ink3827.xml"/><Relationship Id="rId343" Type="http://schemas.openxmlformats.org/officeDocument/2006/relationships/image" Target="../media/image1776.png"/><Relationship Id="rId61" Type="http://schemas.openxmlformats.org/officeDocument/2006/relationships/image" Target="../media/image1639.png"/><Relationship Id="rId82" Type="http://schemas.openxmlformats.org/officeDocument/2006/relationships/customXml" Target="../ink/ink3704.xml"/><Relationship Id="rId199" Type="http://schemas.openxmlformats.org/officeDocument/2006/relationships/image" Target="../media/image1706.png"/><Relationship Id="rId203" Type="http://schemas.openxmlformats.org/officeDocument/2006/relationships/image" Target="../media/image1708.png"/><Relationship Id="rId19" Type="http://schemas.openxmlformats.org/officeDocument/2006/relationships/image" Target="../media/image1618.png"/><Relationship Id="rId224" Type="http://schemas.openxmlformats.org/officeDocument/2006/relationships/customXml" Target="../ink/ink3776.xml"/><Relationship Id="rId245" Type="http://schemas.openxmlformats.org/officeDocument/2006/relationships/image" Target="../media/image1729.png"/><Relationship Id="rId266" Type="http://schemas.openxmlformats.org/officeDocument/2006/relationships/image" Target="../media/image1739.png"/><Relationship Id="rId287" Type="http://schemas.openxmlformats.org/officeDocument/2006/relationships/image" Target="../media/image1748.png"/><Relationship Id="rId30" Type="http://schemas.openxmlformats.org/officeDocument/2006/relationships/customXml" Target="../ink/ink3678.xml"/><Relationship Id="rId105" Type="http://schemas.openxmlformats.org/officeDocument/2006/relationships/image" Target="../media/image1661.png"/><Relationship Id="rId126" Type="http://schemas.openxmlformats.org/officeDocument/2006/relationships/customXml" Target="../ink/ink3726.xml"/><Relationship Id="rId147" Type="http://schemas.openxmlformats.org/officeDocument/2006/relationships/customXml" Target="../ink/ink3737.xml"/><Relationship Id="rId168" Type="http://schemas.openxmlformats.org/officeDocument/2006/relationships/image" Target="../media/image1691.png"/><Relationship Id="rId312" Type="http://schemas.openxmlformats.org/officeDocument/2006/relationships/customXml" Target="../ink/ink3822.xml"/><Relationship Id="rId333" Type="http://schemas.openxmlformats.org/officeDocument/2006/relationships/image" Target="../media/image1771.png"/><Relationship Id="rId51" Type="http://schemas.openxmlformats.org/officeDocument/2006/relationships/image" Target="../media/image1634.png"/><Relationship Id="rId72" Type="http://schemas.openxmlformats.org/officeDocument/2006/relationships/customXml" Target="../ink/ink3699.xml"/><Relationship Id="rId93" Type="http://schemas.openxmlformats.org/officeDocument/2006/relationships/image" Target="../media/image1655.png"/><Relationship Id="rId189" Type="http://schemas.openxmlformats.org/officeDocument/2006/relationships/customXml" Target="../ink/ink3758.xml"/><Relationship Id="rId3" Type="http://schemas.openxmlformats.org/officeDocument/2006/relationships/image" Target="../media/image1610.png"/><Relationship Id="rId214" Type="http://schemas.openxmlformats.org/officeDocument/2006/relationships/customXml" Target="../ink/ink3771.xml"/><Relationship Id="rId235" Type="http://schemas.openxmlformats.org/officeDocument/2006/relationships/image" Target="../media/image1724.png"/><Relationship Id="rId256" Type="http://schemas.openxmlformats.org/officeDocument/2006/relationships/image" Target="../media/image1734.png"/><Relationship Id="rId277" Type="http://schemas.openxmlformats.org/officeDocument/2006/relationships/image" Target="../media/image1744.png"/><Relationship Id="rId298" Type="http://schemas.openxmlformats.org/officeDocument/2006/relationships/customXml" Target="../ink/ink3815.xml"/><Relationship Id="rId116" Type="http://schemas.openxmlformats.org/officeDocument/2006/relationships/customXml" Target="../ink/ink3721.xml"/><Relationship Id="rId137" Type="http://schemas.openxmlformats.org/officeDocument/2006/relationships/image" Target="../media/image1676.png"/><Relationship Id="rId158" Type="http://schemas.openxmlformats.org/officeDocument/2006/relationships/image" Target="../media/image1686.png"/><Relationship Id="rId302" Type="http://schemas.openxmlformats.org/officeDocument/2006/relationships/customXml" Target="../ink/ink3817.xml"/><Relationship Id="rId323" Type="http://schemas.openxmlformats.org/officeDocument/2006/relationships/image" Target="../media/image1766.png"/><Relationship Id="rId344" Type="http://schemas.openxmlformats.org/officeDocument/2006/relationships/customXml" Target="../ink/ink3838.xml"/><Relationship Id="rId20" Type="http://schemas.openxmlformats.org/officeDocument/2006/relationships/customXml" Target="../ink/ink3673.xml"/><Relationship Id="rId41" Type="http://schemas.openxmlformats.org/officeDocument/2006/relationships/image" Target="../media/image1629.png"/><Relationship Id="rId62" Type="http://schemas.openxmlformats.org/officeDocument/2006/relationships/customXml" Target="../ink/ink3694.xml"/><Relationship Id="rId83" Type="http://schemas.openxmlformats.org/officeDocument/2006/relationships/image" Target="../media/image1650.png"/><Relationship Id="rId179" Type="http://schemas.openxmlformats.org/officeDocument/2006/relationships/customXml" Target="../ink/ink3753.xml"/><Relationship Id="rId190" Type="http://schemas.openxmlformats.org/officeDocument/2006/relationships/customXml" Target="../ink/ink3759.xml"/><Relationship Id="rId204" Type="http://schemas.openxmlformats.org/officeDocument/2006/relationships/customXml" Target="../ink/ink3766.xml"/><Relationship Id="rId225" Type="http://schemas.openxmlformats.org/officeDocument/2006/relationships/image" Target="../media/image1719.png"/><Relationship Id="rId246" Type="http://schemas.openxmlformats.org/officeDocument/2006/relationships/customXml" Target="../ink/ink3787.xml"/><Relationship Id="rId267" Type="http://schemas.openxmlformats.org/officeDocument/2006/relationships/customXml" Target="../ink/ink3798.xml"/><Relationship Id="rId288" Type="http://schemas.openxmlformats.org/officeDocument/2006/relationships/customXml" Target="../ink/ink3810.xml"/><Relationship Id="rId106" Type="http://schemas.openxmlformats.org/officeDocument/2006/relationships/customXml" Target="../ink/ink3716.xml"/><Relationship Id="rId127" Type="http://schemas.openxmlformats.org/officeDocument/2006/relationships/image" Target="../media/image1671.png"/><Relationship Id="rId313" Type="http://schemas.openxmlformats.org/officeDocument/2006/relationships/image" Target="../media/image1761.png"/><Relationship Id="rId10" Type="http://schemas.openxmlformats.org/officeDocument/2006/relationships/customXml" Target="../ink/ink3668.xml"/><Relationship Id="rId31" Type="http://schemas.openxmlformats.org/officeDocument/2006/relationships/image" Target="../media/image1624.png"/><Relationship Id="rId52" Type="http://schemas.openxmlformats.org/officeDocument/2006/relationships/customXml" Target="../ink/ink3689.xml"/><Relationship Id="rId73" Type="http://schemas.openxmlformats.org/officeDocument/2006/relationships/image" Target="../media/image1645.png"/><Relationship Id="rId94" Type="http://schemas.openxmlformats.org/officeDocument/2006/relationships/customXml" Target="../ink/ink3710.xml"/><Relationship Id="rId148" Type="http://schemas.openxmlformats.org/officeDocument/2006/relationships/image" Target="../media/image1681.png"/><Relationship Id="rId169" Type="http://schemas.openxmlformats.org/officeDocument/2006/relationships/customXml" Target="../ink/ink3748.xml"/><Relationship Id="rId334" Type="http://schemas.openxmlformats.org/officeDocument/2006/relationships/customXml" Target="../ink/ink3833.xml"/><Relationship Id="rId4" Type="http://schemas.openxmlformats.org/officeDocument/2006/relationships/customXml" Target="../ink/ink3665.xml"/><Relationship Id="rId180" Type="http://schemas.openxmlformats.org/officeDocument/2006/relationships/image" Target="../media/image1697.png"/><Relationship Id="rId215" Type="http://schemas.openxmlformats.org/officeDocument/2006/relationships/image" Target="../media/image1714.png"/><Relationship Id="rId236" Type="http://schemas.openxmlformats.org/officeDocument/2006/relationships/customXml" Target="../ink/ink3782.xml"/><Relationship Id="rId257" Type="http://schemas.openxmlformats.org/officeDocument/2006/relationships/customXml" Target="../ink/ink3793.xml"/><Relationship Id="rId278" Type="http://schemas.openxmlformats.org/officeDocument/2006/relationships/customXml" Target="../ink/ink3804.xml"/><Relationship Id="rId303" Type="http://schemas.openxmlformats.org/officeDocument/2006/relationships/image" Target="../media/image1756.png"/><Relationship Id="rId42" Type="http://schemas.openxmlformats.org/officeDocument/2006/relationships/customXml" Target="../ink/ink3684.xml"/><Relationship Id="rId84" Type="http://schemas.openxmlformats.org/officeDocument/2006/relationships/customXml" Target="../ink/ink3705.xml"/><Relationship Id="rId138" Type="http://schemas.openxmlformats.org/officeDocument/2006/relationships/customXml" Target="../ink/ink3732.xml"/><Relationship Id="rId345" Type="http://schemas.openxmlformats.org/officeDocument/2006/relationships/image" Target="../media/image1777.png"/><Relationship Id="rId191" Type="http://schemas.openxmlformats.org/officeDocument/2006/relationships/image" Target="../media/image1702.png"/><Relationship Id="rId205" Type="http://schemas.openxmlformats.org/officeDocument/2006/relationships/image" Target="../media/image1709.png"/><Relationship Id="rId247" Type="http://schemas.openxmlformats.org/officeDocument/2006/relationships/image" Target="../media/image1730.png"/><Relationship Id="rId107" Type="http://schemas.openxmlformats.org/officeDocument/2006/relationships/image" Target="../media/image1662.png"/><Relationship Id="rId289" Type="http://schemas.openxmlformats.org/officeDocument/2006/relationships/image" Target="../media/image1749.png"/><Relationship Id="rId11" Type="http://schemas.openxmlformats.org/officeDocument/2006/relationships/image" Target="../media/image1614.png"/><Relationship Id="rId53" Type="http://schemas.openxmlformats.org/officeDocument/2006/relationships/image" Target="../media/image1635.png"/><Relationship Id="rId149" Type="http://schemas.openxmlformats.org/officeDocument/2006/relationships/customXml" Target="../ink/ink3738.xml"/><Relationship Id="rId314" Type="http://schemas.openxmlformats.org/officeDocument/2006/relationships/customXml" Target="../ink/ink3823.xml"/><Relationship Id="rId95" Type="http://schemas.openxmlformats.org/officeDocument/2006/relationships/image" Target="../media/image1656.png"/><Relationship Id="rId160" Type="http://schemas.openxmlformats.org/officeDocument/2006/relationships/image" Target="../media/image1687.png"/><Relationship Id="rId216" Type="http://schemas.openxmlformats.org/officeDocument/2006/relationships/customXml" Target="../ink/ink3772.xml"/><Relationship Id="rId258" Type="http://schemas.openxmlformats.org/officeDocument/2006/relationships/image" Target="../media/image1735.png"/><Relationship Id="rId22" Type="http://schemas.openxmlformats.org/officeDocument/2006/relationships/customXml" Target="../ink/ink3674.xml"/><Relationship Id="rId64" Type="http://schemas.openxmlformats.org/officeDocument/2006/relationships/customXml" Target="../ink/ink3695.xml"/><Relationship Id="rId118" Type="http://schemas.openxmlformats.org/officeDocument/2006/relationships/customXml" Target="../ink/ink3722.xml"/><Relationship Id="rId325" Type="http://schemas.openxmlformats.org/officeDocument/2006/relationships/image" Target="../media/image1767.png"/><Relationship Id="rId171" Type="http://schemas.openxmlformats.org/officeDocument/2006/relationships/customXml" Target="../ink/ink3749.xml"/><Relationship Id="rId227" Type="http://schemas.openxmlformats.org/officeDocument/2006/relationships/image" Target="../media/image1720.png"/><Relationship Id="rId269" Type="http://schemas.openxmlformats.org/officeDocument/2006/relationships/image" Target="../media/image1740.png"/><Relationship Id="rId33" Type="http://schemas.openxmlformats.org/officeDocument/2006/relationships/image" Target="../media/image1625.png"/><Relationship Id="rId129" Type="http://schemas.openxmlformats.org/officeDocument/2006/relationships/image" Target="../media/image1672.png"/><Relationship Id="rId280" Type="http://schemas.openxmlformats.org/officeDocument/2006/relationships/customXml" Target="../ink/ink3805.xml"/><Relationship Id="rId336" Type="http://schemas.openxmlformats.org/officeDocument/2006/relationships/customXml" Target="../ink/ink3834.xml"/><Relationship Id="rId75" Type="http://schemas.openxmlformats.org/officeDocument/2006/relationships/image" Target="../media/image1646.png"/><Relationship Id="rId140" Type="http://schemas.openxmlformats.org/officeDocument/2006/relationships/customXml" Target="../ink/ink3733.xml"/><Relationship Id="rId182" Type="http://schemas.openxmlformats.org/officeDocument/2006/relationships/image" Target="../media/image1698.png"/><Relationship Id="rId6" Type="http://schemas.openxmlformats.org/officeDocument/2006/relationships/customXml" Target="../ink/ink3666.xml"/><Relationship Id="rId238" Type="http://schemas.openxmlformats.org/officeDocument/2006/relationships/customXml" Target="../ink/ink3783.xml"/><Relationship Id="rId291" Type="http://schemas.openxmlformats.org/officeDocument/2006/relationships/image" Target="../media/image1750.png"/><Relationship Id="rId305" Type="http://schemas.openxmlformats.org/officeDocument/2006/relationships/image" Target="../media/image1757.png"/><Relationship Id="rId347" Type="http://schemas.openxmlformats.org/officeDocument/2006/relationships/image" Target="../media/image1778.png"/><Relationship Id="rId44" Type="http://schemas.openxmlformats.org/officeDocument/2006/relationships/customXml" Target="../ink/ink3685.xml"/><Relationship Id="rId86" Type="http://schemas.openxmlformats.org/officeDocument/2006/relationships/customXml" Target="../ink/ink3706.xml"/><Relationship Id="rId151" Type="http://schemas.openxmlformats.org/officeDocument/2006/relationships/customXml" Target="../ink/ink3739.xml"/><Relationship Id="rId193" Type="http://schemas.openxmlformats.org/officeDocument/2006/relationships/image" Target="../media/image1703.png"/><Relationship Id="rId207" Type="http://schemas.openxmlformats.org/officeDocument/2006/relationships/image" Target="../media/image1710.png"/><Relationship Id="rId249" Type="http://schemas.openxmlformats.org/officeDocument/2006/relationships/image" Target="../media/image1731.png"/><Relationship Id="rId13" Type="http://schemas.openxmlformats.org/officeDocument/2006/relationships/image" Target="../media/image1615.png"/><Relationship Id="rId109" Type="http://schemas.openxmlformats.org/officeDocument/2006/relationships/image" Target="../media/image1663.png"/><Relationship Id="rId260" Type="http://schemas.openxmlformats.org/officeDocument/2006/relationships/image" Target="../media/image1736.png"/><Relationship Id="rId316" Type="http://schemas.openxmlformats.org/officeDocument/2006/relationships/customXml" Target="../ink/ink3824.xml"/><Relationship Id="rId55" Type="http://schemas.openxmlformats.org/officeDocument/2006/relationships/image" Target="../media/image1636.png"/><Relationship Id="rId97" Type="http://schemas.openxmlformats.org/officeDocument/2006/relationships/image" Target="../media/image1657.png"/><Relationship Id="rId120" Type="http://schemas.openxmlformats.org/officeDocument/2006/relationships/customXml" Target="../ink/ink3723.xml"/><Relationship Id="rId162" Type="http://schemas.openxmlformats.org/officeDocument/2006/relationships/image" Target="../media/image1688.png"/><Relationship Id="rId218" Type="http://schemas.openxmlformats.org/officeDocument/2006/relationships/customXml" Target="../ink/ink3773.xml"/><Relationship Id="rId271" Type="http://schemas.openxmlformats.org/officeDocument/2006/relationships/image" Target="../media/image1741.png"/><Relationship Id="rId24" Type="http://schemas.openxmlformats.org/officeDocument/2006/relationships/customXml" Target="../ink/ink3675.xml"/><Relationship Id="rId66" Type="http://schemas.openxmlformats.org/officeDocument/2006/relationships/customXml" Target="../ink/ink3696.xml"/><Relationship Id="rId131" Type="http://schemas.openxmlformats.org/officeDocument/2006/relationships/image" Target="../media/image1673.png"/><Relationship Id="rId327" Type="http://schemas.openxmlformats.org/officeDocument/2006/relationships/image" Target="../media/image1768.png"/><Relationship Id="rId173" Type="http://schemas.openxmlformats.org/officeDocument/2006/relationships/customXml" Target="../ink/ink3750.xml"/><Relationship Id="rId229" Type="http://schemas.openxmlformats.org/officeDocument/2006/relationships/image" Target="../media/image1721.png"/><Relationship Id="rId240" Type="http://schemas.openxmlformats.org/officeDocument/2006/relationships/customXml" Target="../ink/ink3784.xml"/><Relationship Id="rId35" Type="http://schemas.openxmlformats.org/officeDocument/2006/relationships/image" Target="../media/image1626.png"/><Relationship Id="rId77" Type="http://schemas.openxmlformats.org/officeDocument/2006/relationships/image" Target="../media/image1647.png"/><Relationship Id="rId100" Type="http://schemas.openxmlformats.org/officeDocument/2006/relationships/customXml" Target="../ink/ink3713.xml"/><Relationship Id="rId282" Type="http://schemas.openxmlformats.org/officeDocument/2006/relationships/image" Target="../media/image1746.png"/><Relationship Id="rId338" Type="http://schemas.openxmlformats.org/officeDocument/2006/relationships/customXml" Target="../ink/ink3835.xml"/><Relationship Id="rId8" Type="http://schemas.openxmlformats.org/officeDocument/2006/relationships/customXml" Target="../ink/ink3667.xml"/><Relationship Id="rId142" Type="http://schemas.openxmlformats.org/officeDocument/2006/relationships/customXml" Target="../ink/ink3734.xml"/><Relationship Id="rId184" Type="http://schemas.openxmlformats.org/officeDocument/2006/relationships/image" Target="../media/image1699.png"/></Relationships>
</file>

<file path=ppt/slides/_rels/slide44.xml.rels><?xml version="1.0" encoding="UTF-8" standalone="yes"?>
<Relationships xmlns="http://schemas.openxmlformats.org/package/2006/relationships"><Relationship Id="rId117" Type="http://schemas.openxmlformats.org/officeDocument/2006/relationships/image" Target="../media/image2200.png"/><Relationship Id="rId299" Type="http://schemas.openxmlformats.org/officeDocument/2006/relationships/image" Target="../media/image10112.png"/><Relationship Id="rId21" Type="http://schemas.openxmlformats.org/officeDocument/2006/relationships/image" Target="../media/image2154.png"/><Relationship Id="rId63" Type="http://schemas.openxmlformats.org/officeDocument/2006/relationships/image" Target="../media/image2175.png"/><Relationship Id="rId159" Type="http://schemas.openxmlformats.org/officeDocument/2006/relationships/image" Target="../media/image2221.png"/><Relationship Id="rId366" Type="http://schemas.openxmlformats.org/officeDocument/2006/relationships/customXml" Target="../ink/ink3974.xml"/><Relationship Id="rId531" Type="http://schemas.openxmlformats.org/officeDocument/2006/relationships/image" Target="../media/image2304.png"/><Relationship Id="rId170" Type="http://schemas.openxmlformats.org/officeDocument/2006/relationships/customXml" Target="../ink/ink3927.xml"/><Relationship Id="rId433" Type="http://schemas.openxmlformats.org/officeDocument/2006/relationships/image" Target="../media/image2256.png"/><Relationship Id="rId268" Type="http://schemas.openxmlformats.org/officeDocument/2006/relationships/customXml" Target="../ink/ink3949.xml"/><Relationship Id="rId475" Type="http://schemas.openxmlformats.org/officeDocument/2006/relationships/image" Target="../media/image2276.png"/><Relationship Id="rId32" Type="http://schemas.openxmlformats.org/officeDocument/2006/relationships/customXml" Target="../ink/ink3858.xml"/><Relationship Id="rId74" Type="http://schemas.openxmlformats.org/officeDocument/2006/relationships/customXml" Target="../ink/ink3879.xml"/><Relationship Id="rId128" Type="http://schemas.openxmlformats.org/officeDocument/2006/relationships/customXml" Target="../ink/ink3906.xml"/><Relationship Id="rId335" Type="http://schemas.openxmlformats.org/officeDocument/2006/relationships/image" Target="../media/image10290.png"/><Relationship Id="rId377" Type="http://schemas.openxmlformats.org/officeDocument/2006/relationships/image" Target="../media/image10500.png"/><Relationship Id="rId500" Type="http://schemas.openxmlformats.org/officeDocument/2006/relationships/customXml" Target="../ink/ink4041.xml"/><Relationship Id="rId542" Type="http://schemas.openxmlformats.org/officeDocument/2006/relationships/customXml" Target="../ink/ink4062.xml"/><Relationship Id="rId5" Type="http://schemas.openxmlformats.org/officeDocument/2006/relationships/image" Target="../media/image2146.png"/><Relationship Id="rId181" Type="http://schemas.openxmlformats.org/officeDocument/2006/relationships/image" Target="../media/image2230.png"/><Relationship Id="rId402" Type="http://schemas.openxmlformats.org/officeDocument/2006/relationships/customXml" Target="../ink/ink3992.xml"/><Relationship Id="rId444" Type="http://schemas.openxmlformats.org/officeDocument/2006/relationships/customXml" Target="../ink/ink4013.xml"/><Relationship Id="rId486" Type="http://schemas.openxmlformats.org/officeDocument/2006/relationships/customXml" Target="../ink/ink4034.xml"/><Relationship Id="rId43" Type="http://schemas.openxmlformats.org/officeDocument/2006/relationships/image" Target="../media/image2165.png"/><Relationship Id="rId139" Type="http://schemas.openxmlformats.org/officeDocument/2006/relationships/image" Target="../media/image2211.png"/><Relationship Id="rId304" Type="http://schemas.openxmlformats.org/officeDocument/2006/relationships/customXml" Target="../ink/ink3954.xml"/><Relationship Id="rId346" Type="http://schemas.openxmlformats.org/officeDocument/2006/relationships/customXml" Target="../ink/ink3964.xml"/><Relationship Id="rId388" Type="http://schemas.openxmlformats.org/officeDocument/2006/relationships/customXml" Target="../ink/ink3985.xml"/><Relationship Id="rId511" Type="http://schemas.openxmlformats.org/officeDocument/2006/relationships/image" Target="../media/image2294.png"/><Relationship Id="rId85" Type="http://schemas.openxmlformats.org/officeDocument/2006/relationships/image" Target="../media/image2185.png"/><Relationship Id="rId150" Type="http://schemas.openxmlformats.org/officeDocument/2006/relationships/customXml" Target="../ink/ink3917.xml"/><Relationship Id="rId192" Type="http://schemas.openxmlformats.org/officeDocument/2006/relationships/customXml" Target="../ink/ink3938.xml"/><Relationship Id="rId413" Type="http://schemas.openxmlformats.org/officeDocument/2006/relationships/image" Target="../media/image2246.png"/><Relationship Id="rId248" Type="http://schemas.openxmlformats.org/officeDocument/2006/relationships/customXml" Target="../ink/ink3943.xml"/><Relationship Id="rId455" Type="http://schemas.openxmlformats.org/officeDocument/2006/relationships/image" Target="../media/image2266.png"/><Relationship Id="rId497" Type="http://schemas.openxmlformats.org/officeDocument/2006/relationships/image" Target="../media/image2287.png"/><Relationship Id="rId12" Type="http://schemas.openxmlformats.org/officeDocument/2006/relationships/customXml" Target="../ink/ink3848.xml"/><Relationship Id="rId108" Type="http://schemas.openxmlformats.org/officeDocument/2006/relationships/customXml" Target="../ink/ink3896.xml"/><Relationship Id="rId357" Type="http://schemas.openxmlformats.org/officeDocument/2006/relationships/image" Target="../media/image10400.png"/><Relationship Id="rId522" Type="http://schemas.openxmlformats.org/officeDocument/2006/relationships/customXml" Target="../ink/ink4052.xml"/><Relationship Id="rId54" Type="http://schemas.openxmlformats.org/officeDocument/2006/relationships/customXml" Target="../ink/ink3869.xml"/><Relationship Id="rId96" Type="http://schemas.openxmlformats.org/officeDocument/2006/relationships/customXml" Target="../ink/ink3890.xml"/><Relationship Id="rId161" Type="http://schemas.openxmlformats.org/officeDocument/2006/relationships/image" Target="../media/image2222.png"/><Relationship Id="rId399" Type="http://schemas.openxmlformats.org/officeDocument/2006/relationships/image" Target="../media/image2239.png"/><Relationship Id="rId424" Type="http://schemas.openxmlformats.org/officeDocument/2006/relationships/customXml" Target="../ink/ink4003.xml"/><Relationship Id="rId466" Type="http://schemas.openxmlformats.org/officeDocument/2006/relationships/customXml" Target="../ink/ink4024.xml"/><Relationship Id="rId23" Type="http://schemas.openxmlformats.org/officeDocument/2006/relationships/image" Target="../media/image2155.png"/><Relationship Id="rId119" Type="http://schemas.openxmlformats.org/officeDocument/2006/relationships/image" Target="../media/image2201.png"/><Relationship Id="rId270" Type="http://schemas.openxmlformats.org/officeDocument/2006/relationships/customXml" Target="../ink/ink3950.xml"/><Relationship Id="rId533" Type="http://schemas.openxmlformats.org/officeDocument/2006/relationships/image" Target="../media/image2305.png"/><Relationship Id="rId65" Type="http://schemas.openxmlformats.org/officeDocument/2006/relationships/image" Target="../media/image1460.png"/><Relationship Id="rId130" Type="http://schemas.openxmlformats.org/officeDocument/2006/relationships/customXml" Target="../ink/ink3907.xml"/><Relationship Id="rId368" Type="http://schemas.openxmlformats.org/officeDocument/2006/relationships/customXml" Target="../ink/ink3975.xml"/><Relationship Id="rId172" Type="http://schemas.openxmlformats.org/officeDocument/2006/relationships/customXml" Target="../ink/ink3928.xml"/><Relationship Id="rId435" Type="http://schemas.openxmlformats.org/officeDocument/2006/relationships/image" Target="../media/image2257.png"/><Relationship Id="rId477" Type="http://schemas.openxmlformats.org/officeDocument/2006/relationships/image" Target="../media/image2277.png"/><Relationship Id="rId337" Type="http://schemas.openxmlformats.org/officeDocument/2006/relationships/image" Target="../media/image10300.png"/><Relationship Id="rId502" Type="http://schemas.openxmlformats.org/officeDocument/2006/relationships/customXml" Target="../ink/ink4042.xml"/><Relationship Id="rId34" Type="http://schemas.openxmlformats.org/officeDocument/2006/relationships/customXml" Target="../ink/ink3859.xml"/><Relationship Id="rId76" Type="http://schemas.openxmlformats.org/officeDocument/2006/relationships/customXml" Target="../ink/ink3880.xml"/><Relationship Id="rId141" Type="http://schemas.openxmlformats.org/officeDocument/2006/relationships/image" Target="../media/image2212.png"/><Relationship Id="rId379" Type="http://schemas.openxmlformats.org/officeDocument/2006/relationships/image" Target="../media/image10512.png"/><Relationship Id="rId7" Type="http://schemas.openxmlformats.org/officeDocument/2006/relationships/image" Target="../media/image2147.png"/><Relationship Id="rId183" Type="http://schemas.openxmlformats.org/officeDocument/2006/relationships/image" Target="../media/image2231.png"/><Relationship Id="rId239" Type="http://schemas.openxmlformats.org/officeDocument/2006/relationships/image" Target="../media/image981.png"/><Relationship Id="rId390" Type="http://schemas.openxmlformats.org/officeDocument/2006/relationships/customXml" Target="../ink/ink3986.xml"/><Relationship Id="rId404" Type="http://schemas.openxmlformats.org/officeDocument/2006/relationships/customXml" Target="../ink/ink3993.xml"/><Relationship Id="rId446" Type="http://schemas.openxmlformats.org/officeDocument/2006/relationships/customXml" Target="../ink/ink4014.xml"/><Relationship Id="rId250" Type="http://schemas.openxmlformats.org/officeDocument/2006/relationships/customXml" Target="../ink/ink3944.xml"/><Relationship Id="rId306" Type="http://schemas.openxmlformats.org/officeDocument/2006/relationships/customXml" Target="../ink/ink3955.xml"/><Relationship Id="rId488" Type="http://schemas.openxmlformats.org/officeDocument/2006/relationships/customXml" Target="../ink/ink4035.xml"/><Relationship Id="rId45" Type="http://schemas.openxmlformats.org/officeDocument/2006/relationships/image" Target="../media/image2166.png"/><Relationship Id="rId87" Type="http://schemas.openxmlformats.org/officeDocument/2006/relationships/image" Target="../media/image2186.png"/><Relationship Id="rId110" Type="http://schemas.openxmlformats.org/officeDocument/2006/relationships/customXml" Target="../ink/ink3897.xml"/><Relationship Id="rId348" Type="http://schemas.openxmlformats.org/officeDocument/2006/relationships/customXml" Target="../ink/ink3965.xml"/><Relationship Id="rId513" Type="http://schemas.openxmlformats.org/officeDocument/2006/relationships/image" Target="../media/image2295.png"/><Relationship Id="rId152" Type="http://schemas.openxmlformats.org/officeDocument/2006/relationships/customXml" Target="../ink/ink3918.xml"/><Relationship Id="rId415" Type="http://schemas.openxmlformats.org/officeDocument/2006/relationships/image" Target="../media/image2247.png"/><Relationship Id="rId457" Type="http://schemas.openxmlformats.org/officeDocument/2006/relationships/image" Target="../media/image2267.png"/><Relationship Id="rId499" Type="http://schemas.openxmlformats.org/officeDocument/2006/relationships/image" Target="../media/image2288.png"/><Relationship Id="rId14" Type="http://schemas.openxmlformats.org/officeDocument/2006/relationships/customXml" Target="../ink/ink3849.xml"/><Relationship Id="rId56" Type="http://schemas.openxmlformats.org/officeDocument/2006/relationships/customXml" Target="../ink/ink3870.xml"/><Relationship Id="rId359" Type="http://schemas.openxmlformats.org/officeDocument/2006/relationships/image" Target="../media/image10412.png"/><Relationship Id="rId524" Type="http://schemas.openxmlformats.org/officeDocument/2006/relationships/customXml" Target="../ink/ink4053.xml"/><Relationship Id="rId98" Type="http://schemas.openxmlformats.org/officeDocument/2006/relationships/customXml" Target="../ink/ink3891.xml"/><Relationship Id="rId121" Type="http://schemas.openxmlformats.org/officeDocument/2006/relationships/image" Target="../media/image2202.png"/><Relationship Id="rId163" Type="http://schemas.openxmlformats.org/officeDocument/2006/relationships/image" Target="../media/image2223.png"/><Relationship Id="rId370" Type="http://schemas.openxmlformats.org/officeDocument/2006/relationships/customXml" Target="../ink/ink3976.xml"/><Relationship Id="rId426" Type="http://schemas.openxmlformats.org/officeDocument/2006/relationships/customXml" Target="../ink/ink4004.xml"/><Relationship Id="rId468" Type="http://schemas.openxmlformats.org/officeDocument/2006/relationships/customXml" Target="../ink/ink4025.xml"/><Relationship Id="rId25" Type="http://schemas.openxmlformats.org/officeDocument/2006/relationships/image" Target="../media/image2156.png"/><Relationship Id="rId67" Type="http://schemas.openxmlformats.org/officeDocument/2006/relationships/image" Target="../media/image2176.png"/><Relationship Id="rId535" Type="http://schemas.openxmlformats.org/officeDocument/2006/relationships/image" Target="../media/image2306.png"/><Relationship Id="rId132" Type="http://schemas.openxmlformats.org/officeDocument/2006/relationships/customXml" Target="../ink/ink3908.xml"/><Relationship Id="rId174" Type="http://schemas.openxmlformats.org/officeDocument/2006/relationships/customXml" Target="../ink/ink3929.xml"/><Relationship Id="rId381" Type="http://schemas.openxmlformats.org/officeDocument/2006/relationships/image" Target="../media/image10520.png"/><Relationship Id="rId241" Type="http://schemas.openxmlformats.org/officeDocument/2006/relationships/image" Target="../media/image982.png"/><Relationship Id="rId437" Type="http://schemas.openxmlformats.org/officeDocument/2006/relationships/image" Target="../media/image2258.png"/><Relationship Id="rId479" Type="http://schemas.openxmlformats.org/officeDocument/2006/relationships/image" Target="../media/image2278.png"/><Relationship Id="rId36" Type="http://schemas.openxmlformats.org/officeDocument/2006/relationships/customXml" Target="../ink/ink3860.xml"/><Relationship Id="rId339" Type="http://schemas.openxmlformats.org/officeDocument/2006/relationships/image" Target="../media/image10312.png"/><Relationship Id="rId490" Type="http://schemas.openxmlformats.org/officeDocument/2006/relationships/customXml" Target="../ink/ink4036.xml"/><Relationship Id="rId504" Type="http://schemas.openxmlformats.org/officeDocument/2006/relationships/customXml" Target="../ink/ink4043.xml"/><Relationship Id="rId78" Type="http://schemas.openxmlformats.org/officeDocument/2006/relationships/customXml" Target="../ink/ink3881.xml"/><Relationship Id="rId101" Type="http://schemas.openxmlformats.org/officeDocument/2006/relationships/image" Target="../media/image2193.png"/><Relationship Id="rId143" Type="http://schemas.openxmlformats.org/officeDocument/2006/relationships/image" Target="../media/image2213.png"/><Relationship Id="rId185" Type="http://schemas.openxmlformats.org/officeDocument/2006/relationships/image" Target="../media/image2232.png"/><Relationship Id="rId350" Type="http://schemas.openxmlformats.org/officeDocument/2006/relationships/customXml" Target="../ink/ink3966.xml"/><Relationship Id="rId406" Type="http://schemas.openxmlformats.org/officeDocument/2006/relationships/customXml" Target="../ink/ink3994.xml"/><Relationship Id="rId9" Type="http://schemas.openxmlformats.org/officeDocument/2006/relationships/image" Target="../media/image2148.png"/><Relationship Id="rId392" Type="http://schemas.openxmlformats.org/officeDocument/2006/relationships/customXml" Target="../ink/ink3987.xml"/><Relationship Id="rId448" Type="http://schemas.openxmlformats.org/officeDocument/2006/relationships/customXml" Target="../ink/ink4015.xml"/><Relationship Id="rId252" Type="http://schemas.openxmlformats.org/officeDocument/2006/relationships/customXml" Target="../ink/ink3945.xml"/><Relationship Id="rId515" Type="http://schemas.openxmlformats.org/officeDocument/2006/relationships/image" Target="../media/image2296.png"/><Relationship Id="rId47" Type="http://schemas.openxmlformats.org/officeDocument/2006/relationships/image" Target="../media/image2167.png"/><Relationship Id="rId89" Type="http://schemas.openxmlformats.org/officeDocument/2006/relationships/image" Target="../media/image2187.png"/><Relationship Id="rId112" Type="http://schemas.openxmlformats.org/officeDocument/2006/relationships/customXml" Target="../ink/ink3898.xml"/><Relationship Id="rId154" Type="http://schemas.openxmlformats.org/officeDocument/2006/relationships/customXml" Target="../ink/ink3919.xml"/><Relationship Id="rId361" Type="http://schemas.openxmlformats.org/officeDocument/2006/relationships/image" Target="../media/image10420.png"/><Relationship Id="rId417" Type="http://schemas.openxmlformats.org/officeDocument/2006/relationships/image" Target="../media/image2248.png"/><Relationship Id="rId459" Type="http://schemas.openxmlformats.org/officeDocument/2006/relationships/image" Target="../media/image2268.png"/><Relationship Id="rId16" Type="http://schemas.openxmlformats.org/officeDocument/2006/relationships/customXml" Target="../ink/ink3850.xml"/><Relationship Id="rId263" Type="http://schemas.openxmlformats.org/officeDocument/2006/relationships/image" Target="../media/image9930.png"/><Relationship Id="rId470" Type="http://schemas.openxmlformats.org/officeDocument/2006/relationships/customXml" Target="../ink/ink4026.xml"/><Relationship Id="rId526" Type="http://schemas.openxmlformats.org/officeDocument/2006/relationships/customXml" Target="../ink/ink4054.xml"/><Relationship Id="rId58" Type="http://schemas.openxmlformats.org/officeDocument/2006/relationships/customXml" Target="../ink/ink3871.xml"/><Relationship Id="rId123" Type="http://schemas.openxmlformats.org/officeDocument/2006/relationships/image" Target="../media/image2203.png"/><Relationship Id="rId165" Type="http://schemas.openxmlformats.org/officeDocument/2006/relationships/image" Target="../media/image2224.png"/><Relationship Id="rId372" Type="http://schemas.openxmlformats.org/officeDocument/2006/relationships/customXml" Target="../ink/ink3977.xml"/><Relationship Id="rId428" Type="http://schemas.openxmlformats.org/officeDocument/2006/relationships/customXml" Target="../ink/ink4005.xml"/><Relationship Id="rId481" Type="http://schemas.openxmlformats.org/officeDocument/2006/relationships/image" Target="../media/image2279.png"/><Relationship Id="rId27" Type="http://schemas.openxmlformats.org/officeDocument/2006/relationships/image" Target="../media/image2157.png"/><Relationship Id="rId69" Type="http://schemas.openxmlformats.org/officeDocument/2006/relationships/image" Target="../media/image2177.png"/><Relationship Id="rId134" Type="http://schemas.openxmlformats.org/officeDocument/2006/relationships/customXml" Target="../ink/ink3909.xml"/><Relationship Id="rId537" Type="http://schemas.openxmlformats.org/officeDocument/2006/relationships/image" Target="../media/image2307.png"/><Relationship Id="rId80" Type="http://schemas.openxmlformats.org/officeDocument/2006/relationships/customXml" Target="../ink/ink3882.xml"/><Relationship Id="rId176" Type="http://schemas.openxmlformats.org/officeDocument/2006/relationships/customXml" Target="../ink/ink3930.xml"/><Relationship Id="rId341" Type="http://schemas.openxmlformats.org/officeDocument/2006/relationships/image" Target="../media/image10320.png"/><Relationship Id="rId383" Type="http://schemas.openxmlformats.org/officeDocument/2006/relationships/image" Target="../media/image10530.png"/><Relationship Id="rId439" Type="http://schemas.openxmlformats.org/officeDocument/2006/relationships/image" Target="../media/image2259.png"/><Relationship Id="rId243" Type="http://schemas.openxmlformats.org/officeDocument/2006/relationships/image" Target="../media/image9830.png"/><Relationship Id="rId450" Type="http://schemas.openxmlformats.org/officeDocument/2006/relationships/customXml" Target="../ink/ink4016.xml"/><Relationship Id="rId506" Type="http://schemas.openxmlformats.org/officeDocument/2006/relationships/customXml" Target="../ink/ink4044.xml"/><Relationship Id="rId38" Type="http://schemas.openxmlformats.org/officeDocument/2006/relationships/customXml" Target="../ink/ink3861.xml"/><Relationship Id="rId103" Type="http://schemas.openxmlformats.org/officeDocument/2006/relationships/image" Target="../media/image2194.png"/><Relationship Id="rId310" Type="http://schemas.openxmlformats.org/officeDocument/2006/relationships/customXml" Target="../ink/ink3956.xml"/><Relationship Id="rId492" Type="http://schemas.openxmlformats.org/officeDocument/2006/relationships/customXml" Target="../ink/ink4037.xml"/><Relationship Id="rId91" Type="http://schemas.openxmlformats.org/officeDocument/2006/relationships/image" Target="../media/image2188.png"/><Relationship Id="rId145" Type="http://schemas.openxmlformats.org/officeDocument/2006/relationships/image" Target="../media/image2214.png"/><Relationship Id="rId187" Type="http://schemas.openxmlformats.org/officeDocument/2006/relationships/image" Target="../media/image2233.png"/><Relationship Id="rId352" Type="http://schemas.openxmlformats.org/officeDocument/2006/relationships/customXml" Target="../ink/ink3967.xml"/><Relationship Id="rId394" Type="http://schemas.openxmlformats.org/officeDocument/2006/relationships/customXml" Target="../ink/ink3988.xml"/><Relationship Id="rId408" Type="http://schemas.openxmlformats.org/officeDocument/2006/relationships/customXml" Target="../ink/ink3995.xml"/><Relationship Id="rId254" Type="http://schemas.openxmlformats.org/officeDocument/2006/relationships/customXml" Target="../ink/ink3946.xml"/><Relationship Id="rId49" Type="http://schemas.openxmlformats.org/officeDocument/2006/relationships/image" Target="../media/image2168.png"/><Relationship Id="rId114" Type="http://schemas.openxmlformats.org/officeDocument/2006/relationships/customXml" Target="../ink/ink3899.xml"/><Relationship Id="rId296" Type="http://schemas.openxmlformats.org/officeDocument/2006/relationships/customXml" Target="../ink/ink3951.xml"/><Relationship Id="rId461" Type="http://schemas.openxmlformats.org/officeDocument/2006/relationships/image" Target="../media/image2269.png"/><Relationship Id="rId517" Type="http://schemas.openxmlformats.org/officeDocument/2006/relationships/image" Target="../media/image2297.png"/><Relationship Id="rId60" Type="http://schemas.openxmlformats.org/officeDocument/2006/relationships/customXml" Target="../ink/ink3872.xml"/><Relationship Id="rId156" Type="http://schemas.openxmlformats.org/officeDocument/2006/relationships/customXml" Target="../ink/ink3920.xml"/><Relationship Id="rId363" Type="http://schemas.openxmlformats.org/officeDocument/2006/relationships/image" Target="../media/image10430.png"/><Relationship Id="rId419" Type="http://schemas.openxmlformats.org/officeDocument/2006/relationships/image" Target="../media/image2249.png"/><Relationship Id="rId244" Type="http://schemas.openxmlformats.org/officeDocument/2006/relationships/customXml" Target="../ink/ink3941.xml"/><Relationship Id="rId430" Type="http://schemas.openxmlformats.org/officeDocument/2006/relationships/customXml" Target="../ink/ink4006.xml"/><Relationship Id="rId18" Type="http://schemas.openxmlformats.org/officeDocument/2006/relationships/customXml" Target="../ink/ink3851.xml"/><Relationship Id="rId39" Type="http://schemas.openxmlformats.org/officeDocument/2006/relationships/image" Target="../media/image2163.png"/><Relationship Id="rId265" Type="http://schemas.openxmlformats.org/officeDocument/2006/relationships/image" Target="../media/image9940.png"/><Relationship Id="rId451" Type="http://schemas.openxmlformats.org/officeDocument/2006/relationships/image" Target="../media/image2264.png"/><Relationship Id="rId472" Type="http://schemas.openxmlformats.org/officeDocument/2006/relationships/customXml" Target="../ink/ink4027.xml"/><Relationship Id="rId493" Type="http://schemas.openxmlformats.org/officeDocument/2006/relationships/image" Target="../media/image2285.png"/><Relationship Id="rId507" Type="http://schemas.openxmlformats.org/officeDocument/2006/relationships/image" Target="../media/image2292.png"/><Relationship Id="rId528" Type="http://schemas.openxmlformats.org/officeDocument/2006/relationships/customXml" Target="../ink/ink4055.xml"/><Relationship Id="rId50" Type="http://schemas.openxmlformats.org/officeDocument/2006/relationships/customXml" Target="../ink/ink3867.xml"/><Relationship Id="rId104" Type="http://schemas.openxmlformats.org/officeDocument/2006/relationships/customXml" Target="../ink/ink3894.xml"/><Relationship Id="rId125" Type="http://schemas.openxmlformats.org/officeDocument/2006/relationships/image" Target="../media/image2204.png"/><Relationship Id="rId146" Type="http://schemas.openxmlformats.org/officeDocument/2006/relationships/customXml" Target="../ink/ink3915.xml"/><Relationship Id="rId167" Type="http://schemas.openxmlformats.org/officeDocument/2006/relationships/image" Target="../media/image2225.png"/><Relationship Id="rId188" Type="http://schemas.openxmlformats.org/officeDocument/2006/relationships/customXml" Target="../ink/ink3936.xml"/><Relationship Id="rId311" Type="http://schemas.openxmlformats.org/officeDocument/2006/relationships/image" Target="../media/image10170.png"/><Relationship Id="rId353" Type="http://schemas.openxmlformats.org/officeDocument/2006/relationships/image" Target="../media/image10380.png"/><Relationship Id="rId374" Type="http://schemas.openxmlformats.org/officeDocument/2006/relationships/customXml" Target="../ink/ink3978.xml"/><Relationship Id="rId395" Type="http://schemas.openxmlformats.org/officeDocument/2006/relationships/image" Target="../media/image2237.png"/><Relationship Id="rId409" Type="http://schemas.openxmlformats.org/officeDocument/2006/relationships/image" Target="../media/image2244.png"/><Relationship Id="rId71" Type="http://schemas.openxmlformats.org/officeDocument/2006/relationships/image" Target="../media/image2178.png"/><Relationship Id="rId92" Type="http://schemas.openxmlformats.org/officeDocument/2006/relationships/customXml" Target="../ink/ink3888.xml"/><Relationship Id="rId420" Type="http://schemas.openxmlformats.org/officeDocument/2006/relationships/customXml" Target="../ink/ink4001.xml"/><Relationship Id="rId2" Type="http://schemas.openxmlformats.org/officeDocument/2006/relationships/customXml" Target="../ink/ink3843.xml"/><Relationship Id="rId29" Type="http://schemas.openxmlformats.org/officeDocument/2006/relationships/image" Target="../media/image2158.png"/><Relationship Id="rId441" Type="http://schemas.openxmlformats.org/officeDocument/2006/relationships/image" Target="../media/image2260.png"/><Relationship Id="rId462" Type="http://schemas.openxmlformats.org/officeDocument/2006/relationships/customXml" Target="../ink/ink4022.xml"/><Relationship Id="rId483" Type="http://schemas.openxmlformats.org/officeDocument/2006/relationships/image" Target="../media/image2280.png"/><Relationship Id="rId518" Type="http://schemas.openxmlformats.org/officeDocument/2006/relationships/customXml" Target="../ink/ink4050.xml"/><Relationship Id="rId539" Type="http://schemas.openxmlformats.org/officeDocument/2006/relationships/image" Target="../media/image2308.png"/><Relationship Id="rId40" Type="http://schemas.openxmlformats.org/officeDocument/2006/relationships/customXml" Target="../ink/ink3862.xml"/><Relationship Id="rId115" Type="http://schemas.openxmlformats.org/officeDocument/2006/relationships/image" Target="../media/image2199.png"/><Relationship Id="rId136" Type="http://schemas.openxmlformats.org/officeDocument/2006/relationships/customXml" Target="../ink/ink3910.xml"/><Relationship Id="rId157" Type="http://schemas.openxmlformats.org/officeDocument/2006/relationships/image" Target="../media/image2220.png"/><Relationship Id="rId178" Type="http://schemas.openxmlformats.org/officeDocument/2006/relationships/customXml" Target="../ink/ink3931.xml"/><Relationship Id="rId301" Type="http://schemas.openxmlformats.org/officeDocument/2006/relationships/image" Target="../media/image10120.png"/><Relationship Id="rId343" Type="http://schemas.openxmlformats.org/officeDocument/2006/relationships/image" Target="../media/image10330.png"/><Relationship Id="rId364" Type="http://schemas.openxmlformats.org/officeDocument/2006/relationships/customXml" Target="../ink/ink3973.xml"/><Relationship Id="rId61" Type="http://schemas.openxmlformats.org/officeDocument/2006/relationships/image" Target="../media/image2174.png"/><Relationship Id="rId82" Type="http://schemas.openxmlformats.org/officeDocument/2006/relationships/customXml" Target="../ink/ink3883.xml"/><Relationship Id="rId385" Type="http://schemas.openxmlformats.org/officeDocument/2006/relationships/image" Target="../media/image10540.png"/><Relationship Id="rId19" Type="http://schemas.openxmlformats.org/officeDocument/2006/relationships/image" Target="../media/image2153.png"/><Relationship Id="rId245" Type="http://schemas.openxmlformats.org/officeDocument/2006/relationships/image" Target="../media/image9840.png"/><Relationship Id="rId266" Type="http://schemas.openxmlformats.org/officeDocument/2006/relationships/customXml" Target="../ink/ink3948.xml"/><Relationship Id="rId410" Type="http://schemas.openxmlformats.org/officeDocument/2006/relationships/customXml" Target="../ink/ink3996.xml"/><Relationship Id="rId431" Type="http://schemas.openxmlformats.org/officeDocument/2006/relationships/image" Target="../media/image2255.png"/><Relationship Id="rId452" Type="http://schemas.openxmlformats.org/officeDocument/2006/relationships/customXml" Target="../ink/ink4017.xml"/><Relationship Id="rId473" Type="http://schemas.openxmlformats.org/officeDocument/2006/relationships/image" Target="../media/image2275.png"/><Relationship Id="rId494" Type="http://schemas.openxmlformats.org/officeDocument/2006/relationships/customXml" Target="../ink/ink4038.xml"/><Relationship Id="rId508" Type="http://schemas.openxmlformats.org/officeDocument/2006/relationships/customXml" Target="../ink/ink4045.xml"/><Relationship Id="rId529" Type="http://schemas.openxmlformats.org/officeDocument/2006/relationships/image" Target="../media/image2303.png"/><Relationship Id="rId30" Type="http://schemas.openxmlformats.org/officeDocument/2006/relationships/customXml" Target="../ink/ink3857.xml"/><Relationship Id="rId105" Type="http://schemas.openxmlformats.org/officeDocument/2006/relationships/image" Target="../media/image2195.png"/><Relationship Id="rId126" Type="http://schemas.openxmlformats.org/officeDocument/2006/relationships/customXml" Target="../ink/ink3905.xml"/><Relationship Id="rId147" Type="http://schemas.openxmlformats.org/officeDocument/2006/relationships/image" Target="../media/image2215.png"/><Relationship Id="rId168" Type="http://schemas.openxmlformats.org/officeDocument/2006/relationships/customXml" Target="../ink/ink3926.xml"/><Relationship Id="rId312" Type="http://schemas.openxmlformats.org/officeDocument/2006/relationships/customXml" Target="../ink/ink3957.xml"/><Relationship Id="rId354" Type="http://schemas.openxmlformats.org/officeDocument/2006/relationships/customXml" Target="../ink/ink3968.xml"/><Relationship Id="rId540" Type="http://schemas.openxmlformats.org/officeDocument/2006/relationships/customXml" Target="../ink/ink4061.xml"/><Relationship Id="rId51" Type="http://schemas.openxmlformats.org/officeDocument/2006/relationships/image" Target="../media/image2169.png"/><Relationship Id="rId72" Type="http://schemas.openxmlformats.org/officeDocument/2006/relationships/customXml" Target="../ink/ink3878.xml"/><Relationship Id="rId93" Type="http://schemas.openxmlformats.org/officeDocument/2006/relationships/image" Target="../media/image2189.png"/><Relationship Id="rId189" Type="http://schemas.openxmlformats.org/officeDocument/2006/relationships/image" Target="../media/image2234.png"/><Relationship Id="rId375" Type="http://schemas.openxmlformats.org/officeDocument/2006/relationships/image" Target="../media/image10490.png"/><Relationship Id="rId396" Type="http://schemas.openxmlformats.org/officeDocument/2006/relationships/customXml" Target="../ink/ink3989.xml"/><Relationship Id="rId3" Type="http://schemas.openxmlformats.org/officeDocument/2006/relationships/image" Target="../media/image2145.png"/><Relationship Id="rId400" Type="http://schemas.openxmlformats.org/officeDocument/2006/relationships/customXml" Target="../ink/ink3991.xml"/><Relationship Id="rId421" Type="http://schemas.openxmlformats.org/officeDocument/2006/relationships/image" Target="../media/image2250.png"/><Relationship Id="rId442" Type="http://schemas.openxmlformats.org/officeDocument/2006/relationships/customXml" Target="../ink/ink4012.xml"/><Relationship Id="rId463" Type="http://schemas.openxmlformats.org/officeDocument/2006/relationships/image" Target="../media/image2270.png"/><Relationship Id="rId484" Type="http://schemas.openxmlformats.org/officeDocument/2006/relationships/customXml" Target="../ink/ink4033.xml"/><Relationship Id="rId519" Type="http://schemas.openxmlformats.org/officeDocument/2006/relationships/image" Target="../media/image2298.png"/><Relationship Id="rId116" Type="http://schemas.openxmlformats.org/officeDocument/2006/relationships/customXml" Target="../ink/ink3900.xml"/><Relationship Id="rId137" Type="http://schemas.openxmlformats.org/officeDocument/2006/relationships/image" Target="../media/image2210.png"/><Relationship Id="rId158" Type="http://schemas.openxmlformats.org/officeDocument/2006/relationships/customXml" Target="../ink/ink3921.xml"/><Relationship Id="rId302" Type="http://schemas.openxmlformats.org/officeDocument/2006/relationships/customXml" Target="../ink/ink3953.xml"/><Relationship Id="rId344" Type="http://schemas.openxmlformats.org/officeDocument/2006/relationships/customXml" Target="../ink/ink3963.xml"/><Relationship Id="rId530" Type="http://schemas.openxmlformats.org/officeDocument/2006/relationships/customXml" Target="../ink/ink4056.xml"/><Relationship Id="rId20" Type="http://schemas.openxmlformats.org/officeDocument/2006/relationships/customXml" Target="../ink/ink3852.xml"/><Relationship Id="rId41" Type="http://schemas.openxmlformats.org/officeDocument/2006/relationships/image" Target="../media/image2164.png"/><Relationship Id="rId62" Type="http://schemas.openxmlformats.org/officeDocument/2006/relationships/customXml" Target="../ink/ink3873.xml"/><Relationship Id="rId83" Type="http://schemas.openxmlformats.org/officeDocument/2006/relationships/image" Target="../media/image2184.png"/><Relationship Id="rId179" Type="http://schemas.openxmlformats.org/officeDocument/2006/relationships/image" Target="../media/image1515.png"/><Relationship Id="rId365" Type="http://schemas.openxmlformats.org/officeDocument/2006/relationships/image" Target="../media/image10440.png"/><Relationship Id="rId386" Type="http://schemas.openxmlformats.org/officeDocument/2006/relationships/customXml" Target="../ink/ink3984.xml"/><Relationship Id="rId190" Type="http://schemas.openxmlformats.org/officeDocument/2006/relationships/customXml" Target="../ink/ink3937.xml"/><Relationship Id="rId246" Type="http://schemas.openxmlformats.org/officeDocument/2006/relationships/customXml" Target="../ink/ink3942.xml"/><Relationship Id="rId267" Type="http://schemas.openxmlformats.org/officeDocument/2006/relationships/image" Target="../media/image9950.png"/><Relationship Id="rId411" Type="http://schemas.openxmlformats.org/officeDocument/2006/relationships/image" Target="../media/image2245.png"/><Relationship Id="rId432" Type="http://schemas.openxmlformats.org/officeDocument/2006/relationships/customXml" Target="../ink/ink4007.xml"/><Relationship Id="rId453" Type="http://schemas.openxmlformats.org/officeDocument/2006/relationships/image" Target="../media/image2265.png"/><Relationship Id="rId474" Type="http://schemas.openxmlformats.org/officeDocument/2006/relationships/customXml" Target="../ink/ink4028.xml"/><Relationship Id="rId509" Type="http://schemas.openxmlformats.org/officeDocument/2006/relationships/image" Target="../media/image2293.png"/><Relationship Id="rId106" Type="http://schemas.openxmlformats.org/officeDocument/2006/relationships/customXml" Target="../ink/ink3895.xml"/><Relationship Id="rId127" Type="http://schemas.openxmlformats.org/officeDocument/2006/relationships/image" Target="../media/image2205.png"/><Relationship Id="rId313" Type="http://schemas.openxmlformats.org/officeDocument/2006/relationships/image" Target="../media/image10180.png"/><Relationship Id="rId495" Type="http://schemas.openxmlformats.org/officeDocument/2006/relationships/image" Target="../media/image2286.png"/><Relationship Id="rId10" Type="http://schemas.openxmlformats.org/officeDocument/2006/relationships/customXml" Target="../ink/ink3847.xml"/><Relationship Id="rId31" Type="http://schemas.openxmlformats.org/officeDocument/2006/relationships/image" Target="../media/image2159.png"/><Relationship Id="rId52" Type="http://schemas.openxmlformats.org/officeDocument/2006/relationships/customXml" Target="../ink/ink3868.xml"/><Relationship Id="rId73" Type="http://schemas.openxmlformats.org/officeDocument/2006/relationships/image" Target="../media/image2179.png"/><Relationship Id="rId94" Type="http://schemas.openxmlformats.org/officeDocument/2006/relationships/customXml" Target="../ink/ink3889.xml"/><Relationship Id="rId148" Type="http://schemas.openxmlformats.org/officeDocument/2006/relationships/customXml" Target="../ink/ink3916.xml"/><Relationship Id="rId169" Type="http://schemas.openxmlformats.org/officeDocument/2006/relationships/image" Target="../media/image2226.png"/><Relationship Id="rId355" Type="http://schemas.openxmlformats.org/officeDocument/2006/relationships/image" Target="../media/image10390.png"/><Relationship Id="rId376" Type="http://schemas.openxmlformats.org/officeDocument/2006/relationships/customXml" Target="../ink/ink3979.xml"/><Relationship Id="rId397" Type="http://schemas.openxmlformats.org/officeDocument/2006/relationships/image" Target="../media/image2238.png"/><Relationship Id="rId520" Type="http://schemas.openxmlformats.org/officeDocument/2006/relationships/customXml" Target="../ink/ink4051.xml"/><Relationship Id="rId541" Type="http://schemas.openxmlformats.org/officeDocument/2006/relationships/image" Target="../media/image2309.png"/><Relationship Id="rId4" Type="http://schemas.openxmlformats.org/officeDocument/2006/relationships/customXml" Target="../ink/ink3844.xml"/><Relationship Id="rId180" Type="http://schemas.openxmlformats.org/officeDocument/2006/relationships/customXml" Target="../ink/ink3932.xml"/><Relationship Id="rId401" Type="http://schemas.openxmlformats.org/officeDocument/2006/relationships/image" Target="../media/image2240.png"/><Relationship Id="rId422" Type="http://schemas.openxmlformats.org/officeDocument/2006/relationships/customXml" Target="../ink/ink4002.xml"/><Relationship Id="rId443" Type="http://schemas.openxmlformats.org/officeDocument/2006/relationships/image" Target="../media/image2261.png"/><Relationship Id="rId464" Type="http://schemas.openxmlformats.org/officeDocument/2006/relationships/customXml" Target="../ink/ink4023.xml"/><Relationship Id="rId303" Type="http://schemas.openxmlformats.org/officeDocument/2006/relationships/image" Target="../media/image10130.png"/><Relationship Id="rId485" Type="http://schemas.openxmlformats.org/officeDocument/2006/relationships/image" Target="../media/image2281.png"/><Relationship Id="rId42" Type="http://schemas.openxmlformats.org/officeDocument/2006/relationships/customXml" Target="../ink/ink3863.xml"/><Relationship Id="rId84" Type="http://schemas.openxmlformats.org/officeDocument/2006/relationships/customXml" Target="../ink/ink3884.xml"/><Relationship Id="rId138" Type="http://schemas.openxmlformats.org/officeDocument/2006/relationships/customXml" Target="../ink/ink3911.xml"/><Relationship Id="rId345" Type="http://schemas.openxmlformats.org/officeDocument/2006/relationships/image" Target="../media/image10340.png"/><Relationship Id="rId387" Type="http://schemas.openxmlformats.org/officeDocument/2006/relationships/image" Target="../media/image10550.png"/><Relationship Id="rId510" Type="http://schemas.openxmlformats.org/officeDocument/2006/relationships/customXml" Target="../ink/ink4046.xml"/><Relationship Id="rId191" Type="http://schemas.openxmlformats.org/officeDocument/2006/relationships/image" Target="../media/image2235.png"/><Relationship Id="rId247" Type="http://schemas.openxmlformats.org/officeDocument/2006/relationships/image" Target="../media/image9850.png"/><Relationship Id="rId412" Type="http://schemas.openxmlformats.org/officeDocument/2006/relationships/customXml" Target="../ink/ink3997.xml"/><Relationship Id="rId107" Type="http://schemas.openxmlformats.org/officeDocument/2006/relationships/image" Target="../media/image1543.png"/><Relationship Id="rId454" Type="http://schemas.openxmlformats.org/officeDocument/2006/relationships/customXml" Target="../ink/ink4018.xml"/><Relationship Id="rId496" Type="http://schemas.openxmlformats.org/officeDocument/2006/relationships/customXml" Target="../ink/ink4039.xml"/><Relationship Id="rId11" Type="http://schemas.openxmlformats.org/officeDocument/2006/relationships/image" Target="../media/image2149.png"/><Relationship Id="rId53" Type="http://schemas.openxmlformats.org/officeDocument/2006/relationships/image" Target="../media/image2170.png"/><Relationship Id="rId149" Type="http://schemas.openxmlformats.org/officeDocument/2006/relationships/image" Target="../media/image2216.png"/><Relationship Id="rId314" Type="http://schemas.openxmlformats.org/officeDocument/2006/relationships/customXml" Target="../ink/ink3958.xml"/><Relationship Id="rId356" Type="http://schemas.openxmlformats.org/officeDocument/2006/relationships/customXml" Target="../ink/ink3969.xml"/><Relationship Id="rId398" Type="http://schemas.openxmlformats.org/officeDocument/2006/relationships/customXml" Target="../ink/ink3990.xml"/><Relationship Id="rId521" Type="http://schemas.openxmlformats.org/officeDocument/2006/relationships/image" Target="../media/image2299.png"/><Relationship Id="rId95" Type="http://schemas.openxmlformats.org/officeDocument/2006/relationships/image" Target="../media/image2190.png"/><Relationship Id="rId160" Type="http://schemas.openxmlformats.org/officeDocument/2006/relationships/customXml" Target="../ink/ink3922.xml"/><Relationship Id="rId423" Type="http://schemas.openxmlformats.org/officeDocument/2006/relationships/image" Target="../media/image2251.png"/><Relationship Id="rId465" Type="http://schemas.openxmlformats.org/officeDocument/2006/relationships/image" Target="../media/image2271.png"/><Relationship Id="rId22" Type="http://schemas.openxmlformats.org/officeDocument/2006/relationships/customXml" Target="../ink/ink3853.xml"/><Relationship Id="rId64" Type="http://schemas.openxmlformats.org/officeDocument/2006/relationships/customXml" Target="../ink/ink3874.xml"/><Relationship Id="rId118" Type="http://schemas.openxmlformats.org/officeDocument/2006/relationships/customXml" Target="../ink/ink3901.xml"/><Relationship Id="rId367" Type="http://schemas.openxmlformats.org/officeDocument/2006/relationships/image" Target="../media/image10450.png"/><Relationship Id="rId532" Type="http://schemas.openxmlformats.org/officeDocument/2006/relationships/customXml" Target="../ink/ink4057.xml"/><Relationship Id="rId171" Type="http://schemas.openxmlformats.org/officeDocument/2006/relationships/image" Target="../media/image2227.png"/><Relationship Id="rId269" Type="http://schemas.openxmlformats.org/officeDocument/2006/relationships/image" Target="../media/image9960.png"/><Relationship Id="rId434" Type="http://schemas.openxmlformats.org/officeDocument/2006/relationships/customXml" Target="../ink/ink4008.xml"/><Relationship Id="rId476" Type="http://schemas.openxmlformats.org/officeDocument/2006/relationships/customXml" Target="../ink/ink4029.xml"/><Relationship Id="rId33" Type="http://schemas.openxmlformats.org/officeDocument/2006/relationships/image" Target="../media/image2160.png"/><Relationship Id="rId129" Type="http://schemas.openxmlformats.org/officeDocument/2006/relationships/image" Target="../media/image2206.png"/><Relationship Id="rId336" Type="http://schemas.openxmlformats.org/officeDocument/2006/relationships/customXml" Target="../ink/ink3959.xml"/><Relationship Id="rId501" Type="http://schemas.openxmlformats.org/officeDocument/2006/relationships/image" Target="../media/image2289.png"/><Relationship Id="rId543" Type="http://schemas.openxmlformats.org/officeDocument/2006/relationships/image" Target="../media/image2310.png"/><Relationship Id="rId75" Type="http://schemas.openxmlformats.org/officeDocument/2006/relationships/image" Target="../media/image2180.png"/><Relationship Id="rId140" Type="http://schemas.openxmlformats.org/officeDocument/2006/relationships/customXml" Target="../ink/ink3912.xml"/><Relationship Id="rId182" Type="http://schemas.openxmlformats.org/officeDocument/2006/relationships/customXml" Target="../ink/ink3933.xml"/><Relationship Id="rId378" Type="http://schemas.openxmlformats.org/officeDocument/2006/relationships/customXml" Target="../ink/ink3980.xml"/><Relationship Id="rId403" Type="http://schemas.openxmlformats.org/officeDocument/2006/relationships/image" Target="../media/image2241.png"/><Relationship Id="rId6" Type="http://schemas.openxmlformats.org/officeDocument/2006/relationships/customXml" Target="../ink/ink3845.xml"/><Relationship Id="rId445" Type="http://schemas.openxmlformats.org/officeDocument/2006/relationships/image" Target="../media/image2262.png"/><Relationship Id="rId487" Type="http://schemas.openxmlformats.org/officeDocument/2006/relationships/image" Target="../media/image2282.png"/><Relationship Id="rId305" Type="http://schemas.openxmlformats.org/officeDocument/2006/relationships/image" Target="../media/image10140.png"/><Relationship Id="rId347" Type="http://schemas.openxmlformats.org/officeDocument/2006/relationships/image" Target="../media/image10350.png"/><Relationship Id="rId512" Type="http://schemas.openxmlformats.org/officeDocument/2006/relationships/customXml" Target="../ink/ink4047.xml"/><Relationship Id="rId44" Type="http://schemas.openxmlformats.org/officeDocument/2006/relationships/customXml" Target="../ink/ink3864.xml"/><Relationship Id="rId86" Type="http://schemas.openxmlformats.org/officeDocument/2006/relationships/customXml" Target="../ink/ink3885.xml"/><Relationship Id="rId151" Type="http://schemas.openxmlformats.org/officeDocument/2006/relationships/image" Target="../media/image2217.png"/><Relationship Id="rId389" Type="http://schemas.openxmlformats.org/officeDocument/2006/relationships/image" Target="../media/image10560.png"/><Relationship Id="rId249" Type="http://schemas.openxmlformats.org/officeDocument/2006/relationships/image" Target="../media/image9860.png"/><Relationship Id="rId414" Type="http://schemas.openxmlformats.org/officeDocument/2006/relationships/customXml" Target="../ink/ink3998.xml"/><Relationship Id="rId456" Type="http://schemas.openxmlformats.org/officeDocument/2006/relationships/customXml" Target="../ink/ink4019.xml"/><Relationship Id="rId498" Type="http://schemas.openxmlformats.org/officeDocument/2006/relationships/customXml" Target="../ink/ink4040.xml"/><Relationship Id="rId13" Type="http://schemas.openxmlformats.org/officeDocument/2006/relationships/image" Target="../media/image2150.png"/><Relationship Id="rId109" Type="http://schemas.openxmlformats.org/officeDocument/2006/relationships/image" Target="../media/image2196.png"/><Relationship Id="rId523" Type="http://schemas.openxmlformats.org/officeDocument/2006/relationships/image" Target="../media/image2300.png"/><Relationship Id="rId55" Type="http://schemas.openxmlformats.org/officeDocument/2006/relationships/image" Target="../media/image2171.png"/><Relationship Id="rId97" Type="http://schemas.openxmlformats.org/officeDocument/2006/relationships/image" Target="../media/image2191.png"/><Relationship Id="rId120" Type="http://schemas.openxmlformats.org/officeDocument/2006/relationships/customXml" Target="../ink/ink3902.xml"/><Relationship Id="rId358" Type="http://schemas.openxmlformats.org/officeDocument/2006/relationships/customXml" Target="../ink/ink3970.xml"/><Relationship Id="rId162" Type="http://schemas.openxmlformats.org/officeDocument/2006/relationships/customXml" Target="../ink/ink3923.xml"/><Relationship Id="rId425" Type="http://schemas.openxmlformats.org/officeDocument/2006/relationships/image" Target="../media/image2252.png"/><Relationship Id="rId467" Type="http://schemas.openxmlformats.org/officeDocument/2006/relationships/image" Target="../media/image2272.png"/><Relationship Id="rId24" Type="http://schemas.openxmlformats.org/officeDocument/2006/relationships/customXml" Target="../ink/ink3854.xml"/><Relationship Id="rId66" Type="http://schemas.openxmlformats.org/officeDocument/2006/relationships/customXml" Target="../ink/ink3875.xml"/><Relationship Id="rId131" Type="http://schemas.openxmlformats.org/officeDocument/2006/relationships/image" Target="../media/image2207.png"/><Relationship Id="rId369" Type="http://schemas.openxmlformats.org/officeDocument/2006/relationships/image" Target="../media/image10460.png"/><Relationship Id="rId534" Type="http://schemas.openxmlformats.org/officeDocument/2006/relationships/customXml" Target="../ink/ink4058.xml"/><Relationship Id="rId173" Type="http://schemas.openxmlformats.org/officeDocument/2006/relationships/image" Target="../media/image2228.png"/><Relationship Id="rId380" Type="http://schemas.openxmlformats.org/officeDocument/2006/relationships/customXml" Target="../ink/ink3981.xml"/><Relationship Id="rId436" Type="http://schemas.openxmlformats.org/officeDocument/2006/relationships/customXml" Target="../ink/ink4009.xml"/><Relationship Id="rId240" Type="http://schemas.openxmlformats.org/officeDocument/2006/relationships/customXml" Target="../ink/ink3939.xml"/><Relationship Id="rId478" Type="http://schemas.openxmlformats.org/officeDocument/2006/relationships/customXml" Target="../ink/ink4030.xml"/><Relationship Id="rId35" Type="http://schemas.openxmlformats.org/officeDocument/2006/relationships/image" Target="../media/image2161.png"/><Relationship Id="rId77" Type="http://schemas.openxmlformats.org/officeDocument/2006/relationships/image" Target="../media/image2181.png"/><Relationship Id="rId100" Type="http://schemas.openxmlformats.org/officeDocument/2006/relationships/customXml" Target="../ink/ink3892.xml"/><Relationship Id="rId338" Type="http://schemas.openxmlformats.org/officeDocument/2006/relationships/customXml" Target="../ink/ink3960.xml"/><Relationship Id="rId503" Type="http://schemas.openxmlformats.org/officeDocument/2006/relationships/image" Target="../media/image2290.png"/><Relationship Id="rId8" Type="http://schemas.openxmlformats.org/officeDocument/2006/relationships/customXml" Target="../ink/ink3846.xml"/><Relationship Id="rId142" Type="http://schemas.openxmlformats.org/officeDocument/2006/relationships/customXml" Target="../ink/ink3913.xml"/><Relationship Id="rId184" Type="http://schemas.openxmlformats.org/officeDocument/2006/relationships/customXml" Target="../ink/ink3934.xml"/><Relationship Id="rId391" Type="http://schemas.openxmlformats.org/officeDocument/2006/relationships/image" Target="../media/image10570.png"/><Relationship Id="rId405" Type="http://schemas.openxmlformats.org/officeDocument/2006/relationships/image" Target="../media/image2242.png"/><Relationship Id="rId447" Type="http://schemas.openxmlformats.org/officeDocument/2006/relationships/image" Target="../media/image2263.png"/><Relationship Id="rId251" Type="http://schemas.openxmlformats.org/officeDocument/2006/relationships/image" Target="../media/image9870.png"/><Relationship Id="rId489" Type="http://schemas.openxmlformats.org/officeDocument/2006/relationships/image" Target="../media/image2283.png"/><Relationship Id="rId46" Type="http://schemas.openxmlformats.org/officeDocument/2006/relationships/customXml" Target="../ink/ink3865.xml"/><Relationship Id="rId349" Type="http://schemas.openxmlformats.org/officeDocument/2006/relationships/image" Target="../media/image10360.png"/><Relationship Id="rId514" Type="http://schemas.openxmlformats.org/officeDocument/2006/relationships/customXml" Target="../ink/ink4048.xml"/><Relationship Id="rId88" Type="http://schemas.openxmlformats.org/officeDocument/2006/relationships/customXml" Target="../ink/ink3886.xml"/><Relationship Id="rId111" Type="http://schemas.openxmlformats.org/officeDocument/2006/relationships/image" Target="../media/image2197.png"/><Relationship Id="rId153" Type="http://schemas.openxmlformats.org/officeDocument/2006/relationships/image" Target="../media/image2218.png"/><Relationship Id="rId360" Type="http://schemas.openxmlformats.org/officeDocument/2006/relationships/customXml" Target="../ink/ink3971.xml"/><Relationship Id="rId416" Type="http://schemas.openxmlformats.org/officeDocument/2006/relationships/customXml" Target="../ink/ink3999.xml"/><Relationship Id="rId458" Type="http://schemas.openxmlformats.org/officeDocument/2006/relationships/customXml" Target="../ink/ink4020.xml"/><Relationship Id="rId15" Type="http://schemas.openxmlformats.org/officeDocument/2006/relationships/image" Target="../media/image2151.png"/><Relationship Id="rId57" Type="http://schemas.openxmlformats.org/officeDocument/2006/relationships/image" Target="../media/image2172.png"/><Relationship Id="rId525" Type="http://schemas.openxmlformats.org/officeDocument/2006/relationships/image" Target="../media/image2301.png"/><Relationship Id="rId99" Type="http://schemas.openxmlformats.org/officeDocument/2006/relationships/image" Target="../media/image2192.png"/><Relationship Id="rId122" Type="http://schemas.openxmlformats.org/officeDocument/2006/relationships/customXml" Target="../ink/ink3903.xml"/><Relationship Id="rId164" Type="http://schemas.openxmlformats.org/officeDocument/2006/relationships/customXml" Target="../ink/ink3924.xml"/><Relationship Id="rId371" Type="http://schemas.openxmlformats.org/officeDocument/2006/relationships/image" Target="../media/image10470.png"/><Relationship Id="rId427" Type="http://schemas.openxmlformats.org/officeDocument/2006/relationships/image" Target="../media/image2253.png"/><Relationship Id="rId469" Type="http://schemas.openxmlformats.org/officeDocument/2006/relationships/image" Target="../media/image2273.png"/><Relationship Id="rId26" Type="http://schemas.openxmlformats.org/officeDocument/2006/relationships/customXml" Target="../ink/ink3855.xml"/><Relationship Id="rId480" Type="http://schemas.openxmlformats.org/officeDocument/2006/relationships/customXml" Target="../ink/ink4031.xml"/><Relationship Id="rId536" Type="http://schemas.openxmlformats.org/officeDocument/2006/relationships/customXml" Target="../ink/ink4059.xml"/><Relationship Id="rId68" Type="http://schemas.openxmlformats.org/officeDocument/2006/relationships/customXml" Target="../ink/ink3876.xml"/><Relationship Id="rId133" Type="http://schemas.openxmlformats.org/officeDocument/2006/relationships/image" Target="../media/image2208.png"/><Relationship Id="rId175" Type="http://schemas.openxmlformats.org/officeDocument/2006/relationships/image" Target="../media/image2229.png"/><Relationship Id="rId340" Type="http://schemas.openxmlformats.org/officeDocument/2006/relationships/customXml" Target="../ink/ink3961.xml"/><Relationship Id="rId382" Type="http://schemas.openxmlformats.org/officeDocument/2006/relationships/customXml" Target="../ink/ink3982.xml"/><Relationship Id="rId438" Type="http://schemas.openxmlformats.org/officeDocument/2006/relationships/customXml" Target="../ink/ink4010.xml"/><Relationship Id="rId242" Type="http://schemas.openxmlformats.org/officeDocument/2006/relationships/customXml" Target="../ink/ink3940.xml"/><Relationship Id="rId491" Type="http://schemas.openxmlformats.org/officeDocument/2006/relationships/image" Target="../media/image2284.png"/><Relationship Id="rId505" Type="http://schemas.openxmlformats.org/officeDocument/2006/relationships/image" Target="../media/image2291.png"/><Relationship Id="rId37" Type="http://schemas.openxmlformats.org/officeDocument/2006/relationships/image" Target="../media/image2162.png"/><Relationship Id="rId79" Type="http://schemas.openxmlformats.org/officeDocument/2006/relationships/image" Target="../media/image2182.png"/><Relationship Id="rId102" Type="http://schemas.openxmlformats.org/officeDocument/2006/relationships/customXml" Target="../ink/ink3893.xml"/><Relationship Id="rId144" Type="http://schemas.openxmlformats.org/officeDocument/2006/relationships/customXml" Target="../ink/ink3914.xml"/><Relationship Id="rId90" Type="http://schemas.openxmlformats.org/officeDocument/2006/relationships/customXml" Target="../ink/ink3887.xml"/><Relationship Id="rId186" Type="http://schemas.openxmlformats.org/officeDocument/2006/relationships/customXml" Target="../ink/ink3935.xml"/><Relationship Id="rId351" Type="http://schemas.openxmlformats.org/officeDocument/2006/relationships/image" Target="../media/image10370.png"/><Relationship Id="rId393" Type="http://schemas.openxmlformats.org/officeDocument/2006/relationships/image" Target="../media/image2236.png"/><Relationship Id="rId407" Type="http://schemas.openxmlformats.org/officeDocument/2006/relationships/image" Target="../media/image2243.png"/><Relationship Id="rId449" Type="http://schemas.openxmlformats.org/officeDocument/2006/relationships/image" Target="../media/image1632.png"/><Relationship Id="rId253" Type="http://schemas.openxmlformats.org/officeDocument/2006/relationships/image" Target="../media/image9880.png"/><Relationship Id="rId295" Type="http://schemas.openxmlformats.org/officeDocument/2006/relationships/image" Target="../media/image10090.png"/><Relationship Id="rId309" Type="http://schemas.openxmlformats.org/officeDocument/2006/relationships/image" Target="../media/image10160.png"/><Relationship Id="rId460" Type="http://schemas.openxmlformats.org/officeDocument/2006/relationships/customXml" Target="../ink/ink4021.xml"/><Relationship Id="rId516" Type="http://schemas.openxmlformats.org/officeDocument/2006/relationships/customXml" Target="../ink/ink4049.xml"/><Relationship Id="rId48" Type="http://schemas.openxmlformats.org/officeDocument/2006/relationships/customXml" Target="../ink/ink3866.xml"/><Relationship Id="rId113" Type="http://schemas.openxmlformats.org/officeDocument/2006/relationships/image" Target="../media/image2198.png"/><Relationship Id="rId155" Type="http://schemas.openxmlformats.org/officeDocument/2006/relationships/image" Target="../media/image2219.png"/><Relationship Id="rId362" Type="http://schemas.openxmlformats.org/officeDocument/2006/relationships/customXml" Target="../ink/ink3972.xml"/><Relationship Id="rId418" Type="http://schemas.openxmlformats.org/officeDocument/2006/relationships/customXml" Target="../ink/ink4000.xml"/><Relationship Id="rId264" Type="http://schemas.openxmlformats.org/officeDocument/2006/relationships/customXml" Target="../ink/ink3947.xml"/><Relationship Id="rId471" Type="http://schemas.openxmlformats.org/officeDocument/2006/relationships/image" Target="../media/image2274.png"/><Relationship Id="rId17" Type="http://schemas.openxmlformats.org/officeDocument/2006/relationships/image" Target="../media/image2152.png"/><Relationship Id="rId59" Type="http://schemas.openxmlformats.org/officeDocument/2006/relationships/image" Target="../media/image2173.png"/><Relationship Id="rId124" Type="http://schemas.openxmlformats.org/officeDocument/2006/relationships/customXml" Target="../ink/ink3904.xml"/><Relationship Id="rId527" Type="http://schemas.openxmlformats.org/officeDocument/2006/relationships/image" Target="../media/image2302.png"/><Relationship Id="rId70" Type="http://schemas.openxmlformats.org/officeDocument/2006/relationships/customXml" Target="../ink/ink3877.xml"/><Relationship Id="rId166" Type="http://schemas.openxmlformats.org/officeDocument/2006/relationships/customXml" Target="../ink/ink3925.xml"/><Relationship Id="rId373" Type="http://schemas.openxmlformats.org/officeDocument/2006/relationships/image" Target="../media/image10480.png"/><Relationship Id="rId429" Type="http://schemas.openxmlformats.org/officeDocument/2006/relationships/image" Target="../media/image2254.png"/><Relationship Id="rId1" Type="http://schemas.openxmlformats.org/officeDocument/2006/relationships/slideLayout" Target="../slideLayouts/slideLayout2.xml"/><Relationship Id="rId440" Type="http://schemas.openxmlformats.org/officeDocument/2006/relationships/customXml" Target="../ink/ink4011.xml"/><Relationship Id="rId28" Type="http://schemas.openxmlformats.org/officeDocument/2006/relationships/customXml" Target="../ink/ink3856.xml"/><Relationship Id="rId300" Type="http://schemas.openxmlformats.org/officeDocument/2006/relationships/customXml" Target="../ink/ink3952.xml"/><Relationship Id="rId482" Type="http://schemas.openxmlformats.org/officeDocument/2006/relationships/customXml" Target="../ink/ink4032.xml"/><Relationship Id="rId538" Type="http://schemas.openxmlformats.org/officeDocument/2006/relationships/customXml" Target="../ink/ink4060.xml"/><Relationship Id="rId81" Type="http://schemas.openxmlformats.org/officeDocument/2006/relationships/image" Target="../media/image2183.png"/><Relationship Id="rId135" Type="http://schemas.openxmlformats.org/officeDocument/2006/relationships/image" Target="../media/image2209.png"/><Relationship Id="rId177" Type="http://schemas.openxmlformats.org/officeDocument/2006/relationships/image" Target="../media/image1514.png"/><Relationship Id="rId342" Type="http://schemas.openxmlformats.org/officeDocument/2006/relationships/customXml" Target="../ink/ink3962.xml"/><Relationship Id="rId384" Type="http://schemas.openxmlformats.org/officeDocument/2006/relationships/customXml" Target="../ink/ink3983.xml"/></Relationships>
</file>

<file path=ppt/slides/_rels/slide45.xml.rels><?xml version="1.0" encoding="UTF-8" standalone="yes"?>
<Relationships xmlns="http://schemas.openxmlformats.org/package/2006/relationships"><Relationship Id="rId117" Type="http://schemas.openxmlformats.org/officeDocument/2006/relationships/image" Target="../media/image1838.png"/><Relationship Id="rId671" Type="http://schemas.openxmlformats.org/officeDocument/2006/relationships/image" Target="../media/image2111.png"/><Relationship Id="rId21" Type="http://schemas.openxmlformats.org/officeDocument/2006/relationships/image" Target="../media/image1791.png"/><Relationship Id="rId324" Type="http://schemas.openxmlformats.org/officeDocument/2006/relationships/image" Target="../media/image1940.png"/><Relationship Id="rId531" Type="http://schemas.openxmlformats.org/officeDocument/2006/relationships/image" Target="../media/image2041.png"/><Relationship Id="rId629" Type="http://schemas.openxmlformats.org/officeDocument/2006/relationships/image" Target="../media/image2090.png"/><Relationship Id="rId170" Type="http://schemas.openxmlformats.org/officeDocument/2006/relationships/customXml" Target="../ink/ink4147.xml"/><Relationship Id="rId268" Type="http://schemas.openxmlformats.org/officeDocument/2006/relationships/customXml" Target="../ink/ink4196.xml"/><Relationship Id="rId475" Type="http://schemas.openxmlformats.org/officeDocument/2006/relationships/customXml" Target="../ink/ink4301.xml"/><Relationship Id="rId682" Type="http://schemas.openxmlformats.org/officeDocument/2006/relationships/customXml" Target="../ink/ink4405.xml"/><Relationship Id="rId32" Type="http://schemas.openxmlformats.org/officeDocument/2006/relationships/customXml" Target="../ink/ink4078.xml"/><Relationship Id="rId128" Type="http://schemas.openxmlformats.org/officeDocument/2006/relationships/customXml" Target="../ink/ink4126.xml"/><Relationship Id="rId335" Type="http://schemas.openxmlformats.org/officeDocument/2006/relationships/customXml" Target="../ink/ink4230.xml"/><Relationship Id="rId542" Type="http://schemas.openxmlformats.org/officeDocument/2006/relationships/customXml" Target="../ink/ink4335.xml"/><Relationship Id="rId181" Type="http://schemas.openxmlformats.org/officeDocument/2006/relationships/image" Target="../media/image1869.png"/><Relationship Id="rId402" Type="http://schemas.openxmlformats.org/officeDocument/2006/relationships/image" Target="../media/image1977.png"/><Relationship Id="rId279" Type="http://schemas.openxmlformats.org/officeDocument/2006/relationships/image" Target="../media/image1918.png"/><Relationship Id="rId486" Type="http://schemas.openxmlformats.org/officeDocument/2006/relationships/image" Target="../media/image2019.png"/><Relationship Id="rId693" Type="http://schemas.openxmlformats.org/officeDocument/2006/relationships/image" Target="../media/image2122.png"/><Relationship Id="rId707" Type="http://schemas.openxmlformats.org/officeDocument/2006/relationships/image" Target="../media/image2129.png"/><Relationship Id="rId43" Type="http://schemas.openxmlformats.org/officeDocument/2006/relationships/image" Target="../media/image1802.png"/><Relationship Id="rId139" Type="http://schemas.openxmlformats.org/officeDocument/2006/relationships/image" Target="../media/image1848.png"/><Relationship Id="rId346" Type="http://schemas.openxmlformats.org/officeDocument/2006/relationships/image" Target="../media/image1950.png"/><Relationship Id="rId553" Type="http://schemas.openxmlformats.org/officeDocument/2006/relationships/image" Target="../media/image2052.png"/><Relationship Id="rId192" Type="http://schemas.openxmlformats.org/officeDocument/2006/relationships/customXml" Target="../ink/ink4158.xml"/><Relationship Id="rId206" Type="http://schemas.openxmlformats.org/officeDocument/2006/relationships/customXml" Target="../ink/ink4165.xml"/><Relationship Id="rId413" Type="http://schemas.openxmlformats.org/officeDocument/2006/relationships/customXml" Target="../ink/ink4270.xml"/><Relationship Id="rId497" Type="http://schemas.openxmlformats.org/officeDocument/2006/relationships/customXml" Target="../ink/ink4312.xml"/><Relationship Id="rId620" Type="http://schemas.openxmlformats.org/officeDocument/2006/relationships/customXml" Target="../ink/ink4374.xml"/><Relationship Id="rId718" Type="http://schemas.openxmlformats.org/officeDocument/2006/relationships/customXml" Target="../ink/ink4423.xml"/><Relationship Id="rId357" Type="http://schemas.openxmlformats.org/officeDocument/2006/relationships/customXml" Target="../ink/ink4241.xml"/><Relationship Id="rId54" Type="http://schemas.openxmlformats.org/officeDocument/2006/relationships/customXml" Target="../ink/ink4089.xml"/><Relationship Id="rId217" Type="http://schemas.openxmlformats.org/officeDocument/2006/relationships/image" Target="../media/image1887.png"/><Relationship Id="rId564" Type="http://schemas.openxmlformats.org/officeDocument/2006/relationships/customXml" Target="../ink/ink4346.xml"/><Relationship Id="rId424" Type="http://schemas.openxmlformats.org/officeDocument/2006/relationships/image" Target="../media/image1988.png"/><Relationship Id="rId631" Type="http://schemas.openxmlformats.org/officeDocument/2006/relationships/image" Target="../media/image2091.png"/><Relationship Id="rId729" Type="http://schemas.openxmlformats.org/officeDocument/2006/relationships/image" Target="../media/image2140.png"/><Relationship Id="rId270" Type="http://schemas.openxmlformats.org/officeDocument/2006/relationships/customXml" Target="../ink/ink4197.xml"/><Relationship Id="rId65" Type="http://schemas.openxmlformats.org/officeDocument/2006/relationships/image" Target="../media/image1813.png"/><Relationship Id="rId130" Type="http://schemas.openxmlformats.org/officeDocument/2006/relationships/customXml" Target="../ink/ink4127.xml"/><Relationship Id="rId368" Type="http://schemas.openxmlformats.org/officeDocument/2006/relationships/customXml" Target="../ink/ink4247.xml"/><Relationship Id="rId575" Type="http://schemas.openxmlformats.org/officeDocument/2006/relationships/image" Target="../media/image2063.png"/><Relationship Id="rId228" Type="http://schemas.openxmlformats.org/officeDocument/2006/relationships/customXml" Target="../ink/ink4176.xml"/><Relationship Id="rId435" Type="http://schemas.openxmlformats.org/officeDocument/2006/relationships/customXml" Target="../ink/ink4281.xml"/><Relationship Id="rId642" Type="http://schemas.openxmlformats.org/officeDocument/2006/relationships/customXml" Target="../ink/ink4385.xml"/><Relationship Id="rId281" Type="http://schemas.openxmlformats.org/officeDocument/2006/relationships/image" Target="../media/image1919.png"/><Relationship Id="rId502" Type="http://schemas.openxmlformats.org/officeDocument/2006/relationships/image" Target="../media/image2027.png"/><Relationship Id="rId76" Type="http://schemas.openxmlformats.org/officeDocument/2006/relationships/customXml" Target="../ink/ink4100.xml"/><Relationship Id="rId141" Type="http://schemas.openxmlformats.org/officeDocument/2006/relationships/image" Target="../media/image1849.png"/><Relationship Id="rId379" Type="http://schemas.openxmlformats.org/officeDocument/2006/relationships/image" Target="../media/image1966.png"/><Relationship Id="rId586" Type="http://schemas.openxmlformats.org/officeDocument/2006/relationships/customXml" Target="../ink/ink4357.xml"/><Relationship Id="rId7" Type="http://schemas.openxmlformats.org/officeDocument/2006/relationships/image" Target="../media/image1784.png"/><Relationship Id="rId239" Type="http://schemas.openxmlformats.org/officeDocument/2006/relationships/image" Target="../media/image1898.png"/><Relationship Id="rId446" Type="http://schemas.openxmlformats.org/officeDocument/2006/relationships/image" Target="../media/image1999.png"/><Relationship Id="rId653" Type="http://schemas.openxmlformats.org/officeDocument/2006/relationships/image" Target="../media/image2102.png"/><Relationship Id="rId292" Type="http://schemas.openxmlformats.org/officeDocument/2006/relationships/customXml" Target="../ink/ink4208.xml"/><Relationship Id="rId306" Type="http://schemas.openxmlformats.org/officeDocument/2006/relationships/customXml" Target="../ink/ink4215.xml"/><Relationship Id="rId87" Type="http://schemas.openxmlformats.org/officeDocument/2006/relationships/image" Target="../media/image1824.png"/><Relationship Id="rId513" Type="http://schemas.openxmlformats.org/officeDocument/2006/relationships/customXml" Target="../ink/ink4320.xml"/><Relationship Id="rId597" Type="http://schemas.openxmlformats.org/officeDocument/2006/relationships/image" Target="../media/image2074.png"/><Relationship Id="rId720" Type="http://schemas.openxmlformats.org/officeDocument/2006/relationships/customXml" Target="../ink/ink4424.xml"/><Relationship Id="rId152" Type="http://schemas.openxmlformats.org/officeDocument/2006/relationships/customXml" Target="../ink/ink4138.xml"/><Relationship Id="rId457" Type="http://schemas.openxmlformats.org/officeDocument/2006/relationships/customXml" Target="../ink/ink4292.xml"/><Relationship Id="rId664" Type="http://schemas.openxmlformats.org/officeDocument/2006/relationships/customXml" Target="../ink/ink4396.xml"/><Relationship Id="rId14" Type="http://schemas.openxmlformats.org/officeDocument/2006/relationships/customXml" Target="../ink/ink4069.xml"/><Relationship Id="rId317" Type="http://schemas.openxmlformats.org/officeDocument/2006/relationships/customXml" Target="../ink/ink4221.xml"/><Relationship Id="rId524" Type="http://schemas.openxmlformats.org/officeDocument/2006/relationships/customXml" Target="../ink/ink4326.xml"/><Relationship Id="rId731" Type="http://schemas.openxmlformats.org/officeDocument/2006/relationships/image" Target="../media/image2141.png"/><Relationship Id="rId98" Type="http://schemas.openxmlformats.org/officeDocument/2006/relationships/customXml" Target="../ink/ink4111.xml"/><Relationship Id="rId163" Type="http://schemas.openxmlformats.org/officeDocument/2006/relationships/image" Target="../media/image1860.png"/><Relationship Id="rId370" Type="http://schemas.openxmlformats.org/officeDocument/2006/relationships/customXml" Target="../ink/ink4248.xml"/><Relationship Id="rId230" Type="http://schemas.openxmlformats.org/officeDocument/2006/relationships/customXml" Target="../ink/ink4177.xml"/><Relationship Id="rId468" Type="http://schemas.openxmlformats.org/officeDocument/2006/relationships/image" Target="../media/image2010.png"/><Relationship Id="rId675" Type="http://schemas.openxmlformats.org/officeDocument/2006/relationships/image" Target="../media/image2113.png"/><Relationship Id="rId25" Type="http://schemas.openxmlformats.org/officeDocument/2006/relationships/image" Target="../media/image1793.png"/><Relationship Id="rId328" Type="http://schemas.openxmlformats.org/officeDocument/2006/relationships/image" Target="../media/image1942.png"/><Relationship Id="rId535" Type="http://schemas.openxmlformats.org/officeDocument/2006/relationships/image" Target="../media/image2043.png"/><Relationship Id="rId174" Type="http://schemas.openxmlformats.org/officeDocument/2006/relationships/customXml" Target="../ink/ink4149.xml"/><Relationship Id="rId381" Type="http://schemas.openxmlformats.org/officeDocument/2006/relationships/customXml" Target="../ink/ink4254.xml"/><Relationship Id="rId602" Type="http://schemas.openxmlformats.org/officeDocument/2006/relationships/customXml" Target="../ink/ink4365.xml"/><Relationship Id="rId241" Type="http://schemas.openxmlformats.org/officeDocument/2006/relationships/image" Target="../media/image1899.png"/><Relationship Id="rId479" Type="http://schemas.openxmlformats.org/officeDocument/2006/relationships/customXml" Target="../ink/ink4303.xml"/><Relationship Id="rId686" Type="http://schemas.openxmlformats.org/officeDocument/2006/relationships/customXml" Target="../ink/ink4407.xml"/><Relationship Id="rId36" Type="http://schemas.openxmlformats.org/officeDocument/2006/relationships/customXml" Target="../ink/ink4080.xml"/><Relationship Id="rId339" Type="http://schemas.openxmlformats.org/officeDocument/2006/relationships/customXml" Target="../ink/ink4232.xml"/><Relationship Id="rId546" Type="http://schemas.openxmlformats.org/officeDocument/2006/relationships/customXml" Target="../ink/ink4337.xml"/><Relationship Id="rId101" Type="http://schemas.openxmlformats.org/officeDocument/2006/relationships/image" Target="../media/image1830.png"/><Relationship Id="rId185" Type="http://schemas.openxmlformats.org/officeDocument/2006/relationships/image" Target="../media/image1871.png"/><Relationship Id="rId406" Type="http://schemas.openxmlformats.org/officeDocument/2006/relationships/image" Target="../media/image1979.png"/><Relationship Id="rId392" Type="http://schemas.openxmlformats.org/officeDocument/2006/relationships/image" Target="../media/image1972.png"/><Relationship Id="rId613" Type="http://schemas.openxmlformats.org/officeDocument/2006/relationships/image" Target="../media/image2082.png"/><Relationship Id="rId697" Type="http://schemas.openxmlformats.org/officeDocument/2006/relationships/image" Target="../media/image2124.png"/><Relationship Id="rId252" Type="http://schemas.openxmlformats.org/officeDocument/2006/relationships/customXml" Target="../ink/ink4188.xml"/><Relationship Id="rId47" Type="http://schemas.openxmlformats.org/officeDocument/2006/relationships/image" Target="../media/image1804.png"/><Relationship Id="rId112" Type="http://schemas.openxmlformats.org/officeDocument/2006/relationships/customXml" Target="../ink/ink4118.xml"/><Relationship Id="rId557" Type="http://schemas.openxmlformats.org/officeDocument/2006/relationships/image" Target="../media/image2054.png"/><Relationship Id="rId196" Type="http://schemas.openxmlformats.org/officeDocument/2006/relationships/customXml" Target="../ink/ink4160.xml"/><Relationship Id="rId417" Type="http://schemas.openxmlformats.org/officeDocument/2006/relationships/customXml" Target="../ink/ink4272.xml"/><Relationship Id="rId624" Type="http://schemas.openxmlformats.org/officeDocument/2006/relationships/customXml" Target="../ink/ink4376.xml"/><Relationship Id="rId263" Type="http://schemas.openxmlformats.org/officeDocument/2006/relationships/image" Target="../media/image1910.png"/><Relationship Id="rId470" Type="http://schemas.openxmlformats.org/officeDocument/2006/relationships/image" Target="../media/image2011.png"/><Relationship Id="rId58" Type="http://schemas.openxmlformats.org/officeDocument/2006/relationships/customXml" Target="../ink/ink4091.xml"/><Relationship Id="rId123" Type="http://schemas.openxmlformats.org/officeDocument/2006/relationships/image" Target="../media/image1841.png"/><Relationship Id="rId330" Type="http://schemas.openxmlformats.org/officeDocument/2006/relationships/image" Target="../media/image1943.png"/><Relationship Id="rId568" Type="http://schemas.openxmlformats.org/officeDocument/2006/relationships/customXml" Target="../ink/ink4348.xml"/><Relationship Id="rId428" Type="http://schemas.openxmlformats.org/officeDocument/2006/relationships/image" Target="../media/image1990.png"/><Relationship Id="rId635" Type="http://schemas.openxmlformats.org/officeDocument/2006/relationships/image" Target="../media/image2093.png"/><Relationship Id="rId274" Type="http://schemas.openxmlformats.org/officeDocument/2006/relationships/customXml" Target="../ink/ink4199.xml"/><Relationship Id="rId481" Type="http://schemas.openxmlformats.org/officeDocument/2006/relationships/customXml" Target="../ink/ink4304.xml"/><Relationship Id="rId702" Type="http://schemas.openxmlformats.org/officeDocument/2006/relationships/customXml" Target="../ink/ink4415.xml"/><Relationship Id="rId69" Type="http://schemas.openxmlformats.org/officeDocument/2006/relationships/image" Target="../media/image1815.png"/><Relationship Id="rId134" Type="http://schemas.openxmlformats.org/officeDocument/2006/relationships/customXml" Target="../ink/ink4129.xml"/><Relationship Id="rId579" Type="http://schemas.openxmlformats.org/officeDocument/2006/relationships/image" Target="../media/image2065.png"/><Relationship Id="rId341" Type="http://schemas.openxmlformats.org/officeDocument/2006/relationships/customXml" Target="../ink/ink4233.xml"/><Relationship Id="rId439" Type="http://schemas.openxmlformats.org/officeDocument/2006/relationships/customXml" Target="../ink/ink4283.xml"/><Relationship Id="rId646" Type="http://schemas.openxmlformats.org/officeDocument/2006/relationships/customXml" Target="../ink/ink4387.xml"/><Relationship Id="rId201" Type="http://schemas.openxmlformats.org/officeDocument/2006/relationships/image" Target="../media/image1879.png"/><Relationship Id="rId285" Type="http://schemas.openxmlformats.org/officeDocument/2006/relationships/image" Target="../media/image1921.png"/><Relationship Id="rId506" Type="http://schemas.openxmlformats.org/officeDocument/2006/relationships/image" Target="../media/image2029.png"/><Relationship Id="rId492" Type="http://schemas.openxmlformats.org/officeDocument/2006/relationships/image" Target="../media/image2022.png"/><Relationship Id="rId713" Type="http://schemas.openxmlformats.org/officeDocument/2006/relationships/image" Target="../media/image2132.png"/><Relationship Id="rId145" Type="http://schemas.openxmlformats.org/officeDocument/2006/relationships/image" Target="../media/image1851.png"/><Relationship Id="rId352" Type="http://schemas.openxmlformats.org/officeDocument/2006/relationships/image" Target="../media/image1953.png"/><Relationship Id="rId212" Type="http://schemas.openxmlformats.org/officeDocument/2006/relationships/customXml" Target="../ink/ink4168.xml"/><Relationship Id="rId657" Type="http://schemas.openxmlformats.org/officeDocument/2006/relationships/image" Target="../media/image2104.png"/><Relationship Id="rId296" Type="http://schemas.openxmlformats.org/officeDocument/2006/relationships/customXml" Target="../ink/ink4210.xml"/><Relationship Id="rId517" Type="http://schemas.openxmlformats.org/officeDocument/2006/relationships/image" Target="../media/image2034.png"/><Relationship Id="rId724" Type="http://schemas.openxmlformats.org/officeDocument/2006/relationships/customXml" Target="../ink/ink4426.xml"/><Relationship Id="rId60" Type="http://schemas.openxmlformats.org/officeDocument/2006/relationships/customXml" Target="../ink/ink4092.xml"/><Relationship Id="rId156" Type="http://schemas.openxmlformats.org/officeDocument/2006/relationships/customXml" Target="../ink/ink4140.xml"/><Relationship Id="rId363" Type="http://schemas.openxmlformats.org/officeDocument/2006/relationships/image" Target="../media/image1958.png"/><Relationship Id="rId570" Type="http://schemas.openxmlformats.org/officeDocument/2006/relationships/customXml" Target="../ink/ink4349.xml"/><Relationship Id="rId223" Type="http://schemas.openxmlformats.org/officeDocument/2006/relationships/image" Target="../media/image1890.png"/><Relationship Id="rId430" Type="http://schemas.openxmlformats.org/officeDocument/2006/relationships/image" Target="../media/image1991.png"/><Relationship Id="rId668" Type="http://schemas.openxmlformats.org/officeDocument/2006/relationships/customXml" Target="../ink/ink4398.xml"/><Relationship Id="rId18" Type="http://schemas.openxmlformats.org/officeDocument/2006/relationships/customXml" Target="../ink/ink4071.xml"/><Relationship Id="rId528" Type="http://schemas.openxmlformats.org/officeDocument/2006/relationships/customXml" Target="../ink/ink4328.xml"/><Relationship Id="rId735" Type="http://schemas.openxmlformats.org/officeDocument/2006/relationships/image" Target="../media/image2143.png"/><Relationship Id="rId167" Type="http://schemas.openxmlformats.org/officeDocument/2006/relationships/image" Target="../media/image1862.png"/><Relationship Id="rId374" Type="http://schemas.openxmlformats.org/officeDocument/2006/relationships/customXml" Target="../ink/ink4250.xml"/><Relationship Id="rId581" Type="http://schemas.openxmlformats.org/officeDocument/2006/relationships/image" Target="../media/image2066.png"/><Relationship Id="rId71" Type="http://schemas.openxmlformats.org/officeDocument/2006/relationships/image" Target="../media/image1816.png"/><Relationship Id="rId234" Type="http://schemas.openxmlformats.org/officeDocument/2006/relationships/customXml" Target="../ink/ink4179.xml"/><Relationship Id="rId679" Type="http://schemas.openxmlformats.org/officeDocument/2006/relationships/image" Target="../media/image2115.png"/><Relationship Id="rId2" Type="http://schemas.openxmlformats.org/officeDocument/2006/relationships/customXml" Target="../ink/ink4063.xml"/><Relationship Id="rId29" Type="http://schemas.openxmlformats.org/officeDocument/2006/relationships/image" Target="../media/image1795.png"/><Relationship Id="rId441" Type="http://schemas.openxmlformats.org/officeDocument/2006/relationships/customXml" Target="../ink/ink4284.xml"/><Relationship Id="rId539" Type="http://schemas.openxmlformats.org/officeDocument/2006/relationships/image" Target="../media/image2045.png"/><Relationship Id="rId178" Type="http://schemas.openxmlformats.org/officeDocument/2006/relationships/customXml" Target="../ink/ink4151.xml"/><Relationship Id="rId301" Type="http://schemas.openxmlformats.org/officeDocument/2006/relationships/image" Target="../media/image1929.png"/><Relationship Id="rId82" Type="http://schemas.openxmlformats.org/officeDocument/2006/relationships/customXml" Target="../ink/ink4103.xml"/><Relationship Id="rId385" Type="http://schemas.openxmlformats.org/officeDocument/2006/relationships/customXml" Target="../ink/ink4256.xml"/><Relationship Id="rId592" Type="http://schemas.openxmlformats.org/officeDocument/2006/relationships/customXml" Target="../ink/ink4360.xml"/><Relationship Id="rId606" Type="http://schemas.openxmlformats.org/officeDocument/2006/relationships/customXml" Target="../ink/ink4367.xml"/><Relationship Id="rId245" Type="http://schemas.openxmlformats.org/officeDocument/2006/relationships/image" Target="../media/image1901.png"/><Relationship Id="rId452" Type="http://schemas.openxmlformats.org/officeDocument/2006/relationships/image" Target="../media/image2002.png"/><Relationship Id="rId105" Type="http://schemas.openxmlformats.org/officeDocument/2006/relationships/image" Target="../media/image1832.png"/><Relationship Id="rId312" Type="http://schemas.openxmlformats.org/officeDocument/2006/relationships/customXml" Target="../ink/ink4218.xml"/><Relationship Id="rId93" Type="http://schemas.openxmlformats.org/officeDocument/2006/relationships/image" Target="../media/image1827.png"/><Relationship Id="rId189" Type="http://schemas.openxmlformats.org/officeDocument/2006/relationships/image" Target="../media/image1873.png"/><Relationship Id="rId396" Type="http://schemas.openxmlformats.org/officeDocument/2006/relationships/image" Target="../media/image1974.png"/><Relationship Id="rId617" Type="http://schemas.openxmlformats.org/officeDocument/2006/relationships/image" Target="../media/image2084.png"/><Relationship Id="rId214" Type="http://schemas.openxmlformats.org/officeDocument/2006/relationships/customXml" Target="../ink/ink4169.xml"/><Relationship Id="rId256" Type="http://schemas.openxmlformats.org/officeDocument/2006/relationships/customXml" Target="../ink/ink4190.xml"/><Relationship Id="rId298" Type="http://schemas.openxmlformats.org/officeDocument/2006/relationships/customXml" Target="../ink/ink4211.xml"/><Relationship Id="rId421" Type="http://schemas.openxmlformats.org/officeDocument/2006/relationships/customXml" Target="../ink/ink4274.xml"/><Relationship Id="rId463" Type="http://schemas.openxmlformats.org/officeDocument/2006/relationships/customXml" Target="../ink/ink4295.xml"/><Relationship Id="rId519" Type="http://schemas.openxmlformats.org/officeDocument/2006/relationships/image" Target="../media/image2035.png"/><Relationship Id="rId670" Type="http://schemas.openxmlformats.org/officeDocument/2006/relationships/customXml" Target="../ink/ink4399.xml"/><Relationship Id="rId116" Type="http://schemas.openxmlformats.org/officeDocument/2006/relationships/customXml" Target="../ink/ink4120.xml"/><Relationship Id="rId158" Type="http://schemas.openxmlformats.org/officeDocument/2006/relationships/customXml" Target="../ink/ink4141.xml"/><Relationship Id="rId323" Type="http://schemas.openxmlformats.org/officeDocument/2006/relationships/customXml" Target="../ink/ink4224.xml"/><Relationship Id="rId530" Type="http://schemas.openxmlformats.org/officeDocument/2006/relationships/customXml" Target="../ink/ink4329.xml"/><Relationship Id="rId726" Type="http://schemas.openxmlformats.org/officeDocument/2006/relationships/customXml" Target="../ink/ink4427.xml"/><Relationship Id="rId20" Type="http://schemas.openxmlformats.org/officeDocument/2006/relationships/customXml" Target="../ink/ink4072.xml"/><Relationship Id="rId62" Type="http://schemas.openxmlformats.org/officeDocument/2006/relationships/customXml" Target="../ink/ink4093.xml"/><Relationship Id="rId365" Type="http://schemas.openxmlformats.org/officeDocument/2006/relationships/image" Target="../media/image1959.png"/><Relationship Id="rId572" Type="http://schemas.openxmlformats.org/officeDocument/2006/relationships/customXml" Target="../ink/ink4350.xml"/><Relationship Id="rId628" Type="http://schemas.openxmlformats.org/officeDocument/2006/relationships/customXml" Target="../ink/ink4378.xml"/><Relationship Id="rId225" Type="http://schemas.openxmlformats.org/officeDocument/2006/relationships/image" Target="../media/image1891.png"/><Relationship Id="rId267" Type="http://schemas.openxmlformats.org/officeDocument/2006/relationships/image" Target="../media/image1912.png"/><Relationship Id="rId432" Type="http://schemas.openxmlformats.org/officeDocument/2006/relationships/image" Target="../media/image1992.png"/><Relationship Id="rId474" Type="http://schemas.openxmlformats.org/officeDocument/2006/relationships/image" Target="../media/image2013.png"/><Relationship Id="rId127" Type="http://schemas.openxmlformats.org/officeDocument/2006/relationships/image" Target="../media/image1715.png"/><Relationship Id="rId681" Type="http://schemas.openxmlformats.org/officeDocument/2006/relationships/image" Target="../media/image2116.png"/><Relationship Id="rId737" Type="http://schemas.openxmlformats.org/officeDocument/2006/relationships/image" Target="../media/image2144.png"/><Relationship Id="rId31" Type="http://schemas.openxmlformats.org/officeDocument/2006/relationships/image" Target="../media/image1796.png"/><Relationship Id="rId73" Type="http://schemas.openxmlformats.org/officeDocument/2006/relationships/image" Target="../media/image1817.png"/><Relationship Id="rId169" Type="http://schemas.openxmlformats.org/officeDocument/2006/relationships/image" Target="../media/image1863.png"/><Relationship Id="rId334" Type="http://schemas.openxmlformats.org/officeDocument/2006/relationships/image" Target="../media/image1945.png"/><Relationship Id="rId376" Type="http://schemas.openxmlformats.org/officeDocument/2006/relationships/customXml" Target="../ink/ink4251.xml"/><Relationship Id="rId541" Type="http://schemas.openxmlformats.org/officeDocument/2006/relationships/image" Target="../media/image2046.png"/><Relationship Id="rId583" Type="http://schemas.openxmlformats.org/officeDocument/2006/relationships/image" Target="../media/image2067.png"/><Relationship Id="rId639" Type="http://schemas.openxmlformats.org/officeDocument/2006/relationships/image" Target="../media/image2095.png"/><Relationship Id="rId4" Type="http://schemas.openxmlformats.org/officeDocument/2006/relationships/customXml" Target="../ink/ink4064.xml"/><Relationship Id="rId180" Type="http://schemas.openxmlformats.org/officeDocument/2006/relationships/customXml" Target="../ink/ink4152.xml"/><Relationship Id="rId236" Type="http://schemas.openxmlformats.org/officeDocument/2006/relationships/customXml" Target="../ink/ink4180.xml"/><Relationship Id="rId278" Type="http://schemas.openxmlformats.org/officeDocument/2006/relationships/customXml" Target="../ink/ink4201.xml"/><Relationship Id="rId401" Type="http://schemas.openxmlformats.org/officeDocument/2006/relationships/customXml" Target="../ink/ink4264.xml"/><Relationship Id="rId443" Type="http://schemas.openxmlformats.org/officeDocument/2006/relationships/customXml" Target="../ink/ink4285.xml"/><Relationship Id="rId650" Type="http://schemas.openxmlformats.org/officeDocument/2006/relationships/customXml" Target="../ink/ink4389.xml"/><Relationship Id="rId303" Type="http://schemas.openxmlformats.org/officeDocument/2006/relationships/image" Target="../media/image1930.png"/><Relationship Id="rId485" Type="http://schemas.openxmlformats.org/officeDocument/2006/relationships/customXml" Target="../ink/ink4306.xml"/><Relationship Id="rId692" Type="http://schemas.openxmlformats.org/officeDocument/2006/relationships/customXml" Target="../ink/ink4410.xml"/><Relationship Id="rId706" Type="http://schemas.openxmlformats.org/officeDocument/2006/relationships/customXml" Target="../ink/ink4417.xml"/><Relationship Id="rId42" Type="http://schemas.openxmlformats.org/officeDocument/2006/relationships/customXml" Target="../ink/ink4083.xml"/><Relationship Id="rId84" Type="http://schemas.openxmlformats.org/officeDocument/2006/relationships/customXml" Target="../ink/ink4104.xml"/><Relationship Id="rId138" Type="http://schemas.openxmlformats.org/officeDocument/2006/relationships/customXml" Target="../ink/ink4131.xml"/><Relationship Id="rId345" Type="http://schemas.openxmlformats.org/officeDocument/2006/relationships/customXml" Target="../ink/ink4235.xml"/><Relationship Id="rId387" Type="http://schemas.openxmlformats.org/officeDocument/2006/relationships/customXml" Target="../ink/ink4257.xml"/><Relationship Id="rId510" Type="http://schemas.openxmlformats.org/officeDocument/2006/relationships/image" Target="../media/image2031.png"/><Relationship Id="rId552" Type="http://schemas.openxmlformats.org/officeDocument/2006/relationships/customXml" Target="../ink/ink4340.xml"/><Relationship Id="rId594" Type="http://schemas.openxmlformats.org/officeDocument/2006/relationships/customXml" Target="../ink/ink4361.xml"/><Relationship Id="rId608" Type="http://schemas.openxmlformats.org/officeDocument/2006/relationships/customXml" Target="../ink/ink4368.xml"/><Relationship Id="rId191" Type="http://schemas.openxmlformats.org/officeDocument/2006/relationships/image" Target="../media/image1874.png"/><Relationship Id="rId205" Type="http://schemas.openxmlformats.org/officeDocument/2006/relationships/image" Target="../media/image1881.png"/><Relationship Id="rId247" Type="http://schemas.openxmlformats.org/officeDocument/2006/relationships/image" Target="../media/image1902.png"/><Relationship Id="rId412" Type="http://schemas.openxmlformats.org/officeDocument/2006/relationships/image" Target="../media/image1982.png"/><Relationship Id="rId107" Type="http://schemas.openxmlformats.org/officeDocument/2006/relationships/image" Target="../media/image1833.png"/><Relationship Id="rId289" Type="http://schemas.openxmlformats.org/officeDocument/2006/relationships/image" Target="../media/image1923.png"/><Relationship Id="rId454" Type="http://schemas.openxmlformats.org/officeDocument/2006/relationships/image" Target="../media/image2003.png"/><Relationship Id="rId496" Type="http://schemas.openxmlformats.org/officeDocument/2006/relationships/image" Target="../media/image2024.png"/><Relationship Id="rId661" Type="http://schemas.openxmlformats.org/officeDocument/2006/relationships/image" Target="../media/image2106.png"/><Relationship Id="rId717" Type="http://schemas.openxmlformats.org/officeDocument/2006/relationships/image" Target="../media/image2134.png"/><Relationship Id="rId11" Type="http://schemas.openxmlformats.org/officeDocument/2006/relationships/image" Target="../media/image1786.png"/><Relationship Id="rId53" Type="http://schemas.openxmlformats.org/officeDocument/2006/relationships/image" Target="../media/image1807.png"/><Relationship Id="rId149" Type="http://schemas.openxmlformats.org/officeDocument/2006/relationships/image" Target="../media/image1853.png"/><Relationship Id="rId314" Type="http://schemas.openxmlformats.org/officeDocument/2006/relationships/customXml" Target="../ink/ink4219.xml"/><Relationship Id="rId356" Type="http://schemas.openxmlformats.org/officeDocument/2006/relationships/image" Target="../media/image1955.png"/><Relationship Id="rId398" Type="http://schemas.openxmlformats.org/officeDocument/2006/relationships/image" Target="../media/image1975.png"/><Relationship Id="rId521" Type="http://schemas.openxmlformats.org/officeDocument/2006/relationships/image" Target="../media/image2036.png"/><Relationship Id="rId563" Type="http://schemas.openxmlformats.org/officeDocument/2006/relationships/image" Target="../media/image2057.png"/><Relationship Id="rId619" Type="http://schemas.openxmlformats.org/officeDocument/2006/relationships/image" Target="../media/image2085.png"/><Relationship Id="rId95" Type="http://schemas.openxmlformats.org/officeDocument/2006/relationships/image" Target="../media/image1514.png"/><Relationship Id="rId160" Type="http://schemas.openxmlformats.org/officeDocument/2006/relationships/customXml" Target="../ink/ink4142.xml"/><Relationship Id="rId216" Type="http://schemas.openxmlformats.org/officeDocument/2006/relationships/customXml" Target="../ink/ink4170.xml"/><Relationship Id="rId423" Type="http://schemas.openxmlformats.org/officeDocument/2006/relationships/customXml" Target="../ink/ink4275.xml"/><Relationship Id="rId258" Type="http://schemas.openxmlformats.org/officeDocument/2006/relationships/customXml" Target="../ink/ink4191.xml"/><Relationship Id="rId465" Type="http://schemas.openxmlformats.org/officeDocument/2006/relationships/customXml" Target="../ink/ink4296.xml"/><Relationship Id="rId630" Type="http://schemas.openxmlformats.org/officeDocument/2006/relationships/customXml" Target="../ink/ink4379.xml"/><Relationship Id="rId672" Type="http://schemas.openxmlformats.org/officeDocument/2006/relationships/customXml" Target="../ink/ink4400.xml"/><Relationship Id="rId728" Type="http://schemas.openxmlformats.org/officeDocument/2006/relationships/customXml" Target="../ink/ink4428.xml"/><Relationship Id="rId22" Type="http://schemas.openxmlformats.org/officeDocument/2006/relationships/customXml" Target="../ink/ink4073.xml"/><Relationship Id="rId64" Type="http://schemas.openxmlformats.org/officeDocument/2006/relationships/customXml" Target="../ink/ink4094.xml"/><Relationship Id="rId118" Type="http://schemas.openxmlformats.org/officeDocument/2006/relationships/customXml" Target="../ink/ink4121.xml"/><Relationship Id="rId325" Type="http://schemas.openxmlformats.org/officeDocument/2006/relationships/customXml" Target="../ink/ink4225.xml"/><Relationship Id="rId367" Type="http://schemas.openxmlformats.org/officeDocument/2006/relationships/image" Target="../media/image1960.png"/><Relationship Id="rId532" Type="http://schemas.openxmlformats.org/officeDocument/2006/relationships/customXml" Target="../ink/ink4330.xml"/><Relationship Id="rId574" Type="http://schemas.openxmlformats.org/officeDocument/2006/relationships/customXml" Target="../ink/ink4351.xml"/><Relationship Id="rId171" Type="http://schemas.openxmlformats.org/officeDocument/2006/relationships/image" Target="../media/image1864.png"/><Relationship Id="rId227" Type="http://schemas.openxmlformats.org/officeDocument/2006/relationships/image" Target="../media/image1892.png"/><Relationship Id="rId269" Type="http://schemas.openxmlformats.org/officeDocument/2006/relationships/image" Target="../media/image1913.png"/><Relationship Id="rId434" Type="http://schemas.openxmlformats.org/officeDocument/2006/relationships/image" Target="../media/image1993.png"/><Relationship Id="rId476" Type="http://schemas.openxmlformats.org/officeDocument/2006/relationships/image" Target="../media/image2014.png"/><Relationship Id="rId641" Type="http://schemas.openxmlformats.org/officeDocument/2006/relationships/image" Target="../media/image2096.png"/><Relationship Id="rId683" Type="http://schemas.openxmlformats.org/officeDocument/2006/relationships/image" Target="../media/image2117.png"/><Relationship Id="rId33" Type="http://schemas.openxmlformats.org/officeDocument/2006/relationships/image" Target="../media/image1797.png"/><Relationship Id="rId129" Type="http://schemas.openxmlformats.org/officeDocument/2006/relationships/image" Target="../media/image1843.png"/><Relationship Id="rId280" Type="http://schemas.openxmlformats.org/officeDocument/2006/relationships/customXml" Target="../ink/ink4202.xml"/><Relationship Id="rId336" Type="http://schemas.openxmlformats.org/officeDocument/2006/relationships/image" Target="../media/image1946.png"/><Relationship Id="rId501" Type="http://schemas.openxmlformats.org/officeDocument/2006/relationships/customXml" Target="../ink/ink4314.xml"/><Relationship Id="rId543" Type="http://schemas.openxmlformats.org/officeDocument/2006/relationships/image" Target="../media/image2047.png"/><Relationship Id="rId75" Type="http://schemas.openxmlformats.org/officeDocument/2006/relationships/image" Target="../media/image1818.png"/><Relationship Id="rId140" Type="http://schemas.openxmlformats.org/officeDocument/2006/relationships/customXml" Target="../ink/ink4132.xml"/><Relationship Id="rId182" Type="http://schemas.openxmlformats.org/officeDocument/2006/relationships/customXml" Target="../ink/ink4153.xml"/><Relationship Id="rId378" Type="http://schemas.openxmlformats.org/officeDocument/2006/relationships/customXml" Target="../ink/ink4252.xml"/><Relationship Id="rId403" Type="http://schemas.openxmlformats.org/officeDocument/2006/relationships/customXml" Target="../ink/ink4265.xml"/><Relationship Id="rId585" Type="http://schemas.openxmlformats.org/officeDocument/2006/relationships/image" Target="../media/image2068.png"/><Relationship Id="rId6" Type="http://schemas.openxmlformats.org/officeDocument/2006/relationships/customXml" Target="../ink/ink4065.xml"/><Relationship Id="rId238" Type="http://schemas.openxmlformats.org/officeDocument/2006/relationships/customXml" Target="../ink/ink4181.xml"/><Relationship Id="rId445" Type="http://schemas.openxmlformats.org/officeDocument/2006/relationships/customXml" Target="../ink/ink4286.xml"/><Relationship Id="rId487" Type="http://schemas.openxmlformats.org/officeDocument/2006/relationships/customXml" Target="../ink/ink4307.xml"/><Relationship Id="rId610" Type="http://schemas.openxmlformats.org/officeDocument/2006/relationships/customXml" Target="../ink/ink4369.xml"/><Relationship Id="rId652" Type="http://schemas.openxmlformats.org/officeDocument/2006/relationships/customXml" Target="../ink/ink4390.xml"/><Relationship Id="rId694" Type="http://schemas.openxmlformats.org/officeDocument/2006/relationships/customXml" Target="../ink/ink4411.xml"/><Relationship Id="rId708" Type="http://schemas.openxmlformats.org/officeDocument/2006/relationships/customXml" Target="../ink/ink4418.xml"/><Relationship Id="rId291" Type="http://schemas.openxmlformats.org/officeDocument/2006/relationships/image" Target="../media/image1924.png"/><Relationship Id="rId305" Type="http://schemas.openxmlformats.org/officeDocument/2006/relationships/image" Target="../media/image1931.png"/><Relationship Id="rId347" Type="http://schemas.openxmlformats.org/officeDocument/2006/relationships/customXml" Target="../ink/ink4236.xml"/><Relationship Id="rId512" Type="http://schemas.openxmlformats.org/officeDocument/2006/relationships/image" Target="../media/image2032.png"/><Relationship Id="rId44" Type="http://schemas.openxmlformats.org/officeDocument/2006/relationships/customXml" Target="../ink/ink4084.xml"/><Relationship Id="rId86" Type="http://schemas.openxmlformats.org/officeDocument/2006/relationships/customXml" Target="../ink/ink4105.xml"/><Relationship Id="rId151" Type="http://schemas.openxmlformats.org/officeDocument/2006/relationships/image" Target="../media/image1854.png"/><Relationship Id="rId389" Type="http://schemas.openxmlformats.org/officeDocument/2006/relationships/customXml" Target="../ink/ink4258.xml"/><Relationship Id="rId554" Type="http://schemas.openxmlformats.org/officeDocument/2006/relationships/customXml" Target="../ink/ink4341.xml"/><Relationship Id="rId596" Type="http://schemas.openxmlformats.org/officeDocument/2006/relationships/customXml" Target="../ink/ink4362.xml"/><Relationship Id="rId193" Type="http://schemas.openxmlformats.org/officeDocument/2006/relationships/image" Target="../media/image1875.png"/><Relationship Id="rId207" Type="http://schemas.openxmlformats.org/officeDocument/2006/relationships/image" Target="../media/image1882.png"/><Relationship Id="rId249" Type="http://schemas.openxmlformats.org/officeDocument/2006/relationships/image" Target="../media/image1903.png"/><Relationship Id="rId414" Type="http://schemas.openxmlformats.org/officeDocument/2006/relationships/image" Target="../media/image1983.png"/><Relationship Id="rId456" Type="http://schemas.openxmlformats.org/officeDocument/2006/relationships/image" Target="../media/image2004.png"/><Relationship Id="rId498" Type="http://schemas.openxmlformats.org/officeDocument/2006/relationships/image" Target="../media/image2025.png"/><Relationship Id="rId621" Type="http://schemas.openxmlformats.org/officeDocument/2006/relationships/image" Target="../media/image2086.png"/><Relationship Id="rId663" Type="http://schemas.openxmlformats.org/officeDocument/2006/relationships/image" Target="../media/image2107.png"/><Relationship Id="rId13" Type="http://schemas.openxmlformats.org/officeDocument/2006/relationships/image" Target="../media/image1787.png"/><Relationship Id="rId109" Type="http://schemas.openxmlformats.org/officeDocument/2006/relationships/image" Target="../media/image1834.png"/><Relationship Id="rId260" Type="http://schemas.openxmlformats.org/officeDocument/2006/relationships/customXml" Target="../ink/ink4192.xml"/><Relationship Id="rId316" Type="http://schemas.openxmlformats.org/officeDocument/2006/relationships/customXml" Target="../ink/ink4220.xml"/><Relationship Id="rId523" Type="http://schemas.openxmlformats.org/officeDocument/2006/relationships/image" Target="../media/image2037.png"/><Relationship Id="rId719" Type="http://schemas.openxmlformats.org/officeDocument/2006/relationships/image" Target="../media/image2135.png"/><Relationship Id="rId55" Type="http://schemas.openxmlformats.org/officeDocument/2006/relationships/image" Target="../media/image1808.png"/><Relationship Id="rId97" Type="http://schemas.openxmlformats.org/officeDocument/2006/relationships/image" Target="../media/image1828.png"/><Relationship Id="rId120" Type="http://schemas.openxmlformats.org/officeDocument/2006/relationships/customXml" Target="../ink/ink4122.xml"/><Relationship Id="rId358" Type="http://schemas.openxmlformats.org/officeDocument/2006/relationships/image" Target="../media/image1956.png"/><Relationship Id="rId565" Type="http://schemas.openxmlformats.org/officeDocument/2006/relationships/image" Target="../media/image2058.png"/><Relationship Id="rId730" Type="http://schemas.openxmlformats.org/officeDocument/2006/relationships/customXml" Target="../ink/ink4429.xml"/><Relationship Id="rId162" Type="http://schemas.openxmlformats.org/officeDocument/2006/relationships/customXml" Target="../ink/ink4143.xml"/><Relationship Id="rId218" Type="http://schemas.openxmlformats.org/officeDocument/2006/relationships/customXml" Target="../ink/ink4171.xml"/><Relationship Id="rId425" Type="http://schemas.openxmlformats.org/officeDocument/2006/relationships/customXml" Target="../ink/ink4276.xml"/><Relationship Id="rId467" Type="http://schemas.openxmlformats.org/officeDocument/2006/relationships/customXml" Target="../ink/ink4297.xml"/><Relationship Id="rId632" Type="http://schemas.openxmlformats.org/officeDocument/2006/relationships/customXml" Target="../ink/ink4380.xml"/><Relationship Id="rId271" Type="http://schemas.openxmlformats.org/officeDocument/2006/relationships/image" Target="../media/image1914.png"/><Relationship Id="rId674" Type="http://schemas.openxmlformats.org/officeDocument/2006/relationships/customXml" Target="../ink/ink4401.xml"/><Relationship Id="rId24" Type="http://schemas.openxmlformats.org/officeDocument/2006/relationships/customXml" Target="../ink/ink4074.xml"/><Relationship Id="rId66" Type="http://schemas.openxmlformats.org/officeDocument/2006/relationships/customXml" Target="../ink/ink4095.xml"/><Relationship Id="rId131" Type="http://schemas.openxmlformats.org/officeDocument/2006/relationships/image" Target="../media/image1844.png"/><Relationship Id="rId327" Type="http://schemas.openxmlformats.org/officeDocument/2006/relationships/customXml" Target="../ink/ink4226.xml"/><Relationship Id="rId369" Type="http://schemas.openxmlformats.org/officeDocument/2006/relationships/image" Target="../media/image1961.png"/><Relationship Id="rId534" Type="http://schemas.openxmlformats.org/officeDocument/2006/relationships/customXml" Target="../ink/ink4331.xml"/><Relationship Id="rId576" Type="http://schemas.openxmlformats.org/officeDocument/2006/relationships/customXml" Target="../ink/ink4352.xml"/><Relationship Id="rId173" Type="http://schemas.openxmlformats.org/officeDocument/2006/relationships/image" Target="../media/image1865.png"/><Relationship Id="rId229" Type="http://schemas.openxmlformats.org/officeDocument/2006/relationships/image" Target="../media/image1893.png"/><Relationship Id="rId380" Type="http://schemas.openxmlformats.org/officeDocument/2006/relationships/customXml" Target="../ink/ink4253.xml"/><Relationship Id="rId436" Type="http://schemas.openxmlformats.org/officeDocument/2006/relationships/image" Target="../media/image1994.png"/><Relationship Id="rId601" Type="http://schemas.openxmlformats.org/officeDocument/2006/relationships/image" Target="../media/image2076.png"/><Relationship Id="rId643" Type="http://schemas.openxmlformats.org/officeDocument/2006/relationships/image" Target="../media/image2097.png"/><Relationship Id="rId240" Type="http://schemas.openxmlformats.org/officeDocument/2006/relationships/customXml" Target="../ink/ink4182.xml"/><Relationship Id="rId478" Type="http://schemas.openxmlformats.org/officeDocument/2006/relationships/image" Target="../media/image2015.png"/><Relationship Id="rId685" Type="http://schemas.openxmlformats.org/officeDocument/2006/relationships/image" Target="../media/image2118.png"/><Relationship Id="rId35" Type="http://schemas.openxmlformats.org/officeDocument/2006/relationships/image" Target="../media/image1798.png"/><Relationship Id="rId77" Type="http://schemas.openxmlformats.org/officeDocument/2006/relationships/image" Target="../media/image1819.png"/><Relationship Id="rId100" Type="http://schemas.openxmlformats.org/officeDocument/2006/relationships/customXml" Target="../ink/ink4112.xml"/><Relationship Id="rId282" Type="http://schemas.openxmlformats.org/officeDocument/2006/relationships/customXml" Target="../ink/ink4203.xml"/><Relationship Id="rId338" Type="http://schemas.openxmlformats.org/officeDocument/2006/relationships/image" Target="../media/image1631.png"/><Relationship Id="rId503" Type="http://schemas.openxmlformats.org/officeDocument/2006/relationships/customXml" Target="../ink/ink4315.xml"/><Relationship Id="rId545" Type="http://schemas.openxmlformats.org/officeDocument/2006/relationships/image" Target="../media/image2048.png"/><Relationship Id="rId587" Type="http://schemas.openxmlformats.org/officeDocument/2006/relationships/image" Target="../media/image2069.png"/><Relationship Id="rId710" Type="http://schemas.openxmlformats.org/officeDocument/2006/relationships/customXml" Target="../ink/ink4419.xml"/><Relationship Id="rId8" Type="http://schemas.openxmlformats.org/officeDocument/2006/relationships/customXml" Target="../ink/ink4066.xml"/><Relationship Id="rId142" Type="http://schemas.openxmlformats.org/officeDocument/2006/relationships/customXml" Target="../ink/ink4133.xml"/><Relationship Id="rId184" Type="http://schemas.openxmlformats.org/officeDocument/2006/relationships/customXml" Target="../ink/ink4154.xml"/><Relationship Id="rId391" Type="http://schemas.openxmlformats.org/officeDocument/2006/relationships/customXml" Target="../ink/ink4259.xml"/><Relationship Id="rId405" Type="http://schemas.openxmlformats.org/officeDocument/2006/relationships/customXml" Target="../ink/ink4266.xml"/><Relationship Id="rId447" Type="http://schemas.openxmlformats.org/officeDocument/2006/relationships/customXml" Target="../ink/ink4287.xml"/><Relationship Id="rId612" Type="http://schemas.openxmlformats.org/officeDocument/2006/relationships/customXml" Target="../ink/ink4370.xml"/><Relationship Id="rId251" Type="http://schemas.openxmlformats.org/officeDocument/2006/relationships/image" Target="../media/image1904.png"/><Relationship Id="rId489" Type="http://schemas.openxmlformats.org/officeDocument/2006/relationships/customXml" Target="../ink/ink4308.xml"/><Relationship Id="rId654" Type="http://schemas.openxmlformats.org/officeDocument/2006/relationships/customXml" Target="../ink/ink4391.xml"/><Relationship Id="rId696" Type="http://schemas.openxmlformats.org/officeDocument/2006/relationships/customXml" Target="../ink/ink4412.xml"/><Relationship Id="rId46" Type="http://schemas.openxmlformats.org/officeDocument/2006/relationships/customXml" Target="../ink/ink4085.xml"/><Relationship Id="rId293" Type="http://schemas.openxmlformats.org/officeDocument/2006/relationships/image" Target="../media/image1925.png"/><Relationship Id="rId307" Type="http://schemas.openxmlformats.org/officeDocument/2006/relationships/image" Target="../media/image1932.png"/><Relationship Id="rId349" Type="http://schemas.openxmlformats.org/officeDocument/2006/relationships/customXml" Target="../ink/ink4237.xml"/><Relationship Id="rId514" Type="http://schemas.openxmlformats.org/officeDocument/2006/relationships/customXml" Target="../ink/ink4321.xml"/><Relationship Id="rId556" Type="http://schemas.openxmlformats.org/officeDocument/2006/relationships/customXml" Target="../ink/ink4342.xml"/><Relationship Id="rId721" Type="http://schemas.openxmlformats.org/officeDocument/2006/relationships/image" Target="../media/image2136.png"/><Relationship Id="rId88" Type="http://schemas.openxmlformats.org/officeDocument/2006/relationships/customXml" Target="../ink/ink4106.xml"/><Relationship Id="rId111" Type="http://schemas.openxmlformats.org/officeDocument/2006/relationships/image" Target="../media/image1835.png"/><Relationship Id="rId153" Type="http://schemas.openxmlformats.org/officeDocument/2006/relationships/image" Target="../media/image1855.png"/><Relationship Id="rId195" Type="http://schemas.openxmlformats.org/officeDocument/2006/relationships/image" Target="../media/image1876.png"/><Relationship Id="rId209" Type="http://schemas.openxmlformats.org/officeDocument/2006/relationships/image" Target="../media/image1883.png"/><Relationship Id="rId360" Type="http://schemas.openxmlformats.org/officeDocument/2006/relationships/image" Target="../media/image1957.png"/><Relationship Id="rId416" Type="http://schemas.openxmlformats.org/officeDocument/2006/relationships/image" Target="../media/image1984.png"/><Relationship Id="rId598" Type="http://schemas.openxmlformats.org/officeDocument/2006/relationships/customXml" Target="../ink/ink4363.xml"/><Relationship Id="rId220" Type="http://schemas.openxmlformats.org/officeDocument/2006/relationships/customXml" Target="../ink/ink4172.xml"/><Relationship Id="rId458" Type="http://schemas.openxmlformats.org/officeDocument/2006/relationships/image" Target="../media/image2005.png"/><Relationship Id="rId623" Type="http://schemas.openxmlformats.org/officeDocument/2006/relationships/image" Target="../media/image2087.png"/><Relationship Id="rId665" Type="http://schemas.openxmlformats.org/officeDocument/2006/relationships/image" Target="../media/image2108.png"/><Relationship Id="rId15" Type="http://schemas.openxmlformats.org/officeDocument/2006/relationships/image" Target="../media/image1788.png"/><Relationship Id="rId57" Type="http://schemas.openxmlformats.org/officeDocument/2006/relationships/image" Target="../media/image1809.png"/><Relationship Id="rId262" Type="http://schemas.openxmlformats.org/officeDocument/2006/relationships/customXml" Target="../ink/ink4193.xml"/><Relationship Id="rId318" Type="http://schemas.openxmlformats.org/officeDocument/2006/relationships/image" Target="../media/image1937.png"/><Relationship Id="rId525" Type="http://schemas.openxmlformats.org/officeDocument/2006/relationships/image" Target="../media/image2038.png"/><Relationship Id="rId567" Type="http://schemas.openxmlformats.org/officeDocument/2006/relationships/image" Target="../media/image2059.png"/><Relationship Id="rId732" Type="http://schemas.openxmlformats.org/officeDocument/2006/relationships/customXml" Target="../ink/ink4430.xml"/><Relationship Id="rId99" Type="http://schemas.openxmlformats.org/officeDocument/2006/relationships/image" Target="../media/image1829.png"/><Relationship Id="rId122" Type="http://schemas.openxmlformats.org/officeDocument/2006/relationships/customXml" Target="../ink/ink4123.xml"/><Relationship Id="rId164" Type="http://schemas.openxmlformats.org/officeDocument/2006/relationships/customXml" Target="../ink/ink4144.xml"/><Relationship Id="rId371" Type="http://schemas.openxmlformats.org/officeDocument/2006/relationships/image" Target="../media/image1962.png"/><Relationship Id="rId427" Type="http://schemas.openxmlformats.org/officeDocument/2006/relationships/customXml" Target="../ink/ink4277.xml"/><Relationship Id="rId469" Type="http://schemas.openxmlformats.org/officeDocument/2006/relationships/customXml" Target="../ink/ink4298.xml"/><Relationship Id="rId634" Type="http://schemas.openxmlformats.org/officeDocument/2006/relationships/customXml" Target="../ink/ink4381.xml"/><Relationship Id="rId676" Type="http://schemas.openxmlformats.org/officeDocument/2006/relationships/customXml" Target="../ink/ink4402.xml"/><Relationship Id="rId26" Type="http://schemas.openxmlformats.org/officeDocument/2006/relationships/customXml" Target="../ink/ink4075.xml"/><Relationship Id="rId231" Type="http://schemas.openxmlformats.org/officeDocument/2006/relationships/image" Target="../media/image1894.png"/><Relationship Id="rId273" Type="http://schemas.openxmlformats.org/officeDocument/2006/relationships/image" Target="../media/image1915.png"/><Relationship Id="rId329" Type="http://schemas.openxmlformats.org/officeDocument/2006/relationships/customXml" Target="../ink/ink4227.xml"/><Relationship Id="rId480" Type="http://schemas.openxmlformats.org/officeDocument/2006/relationships/image" Target="../media/image2016.png"/><Relationship Id="rId536" Type="http://schemas.openxmlformats.org/officeDocument/2006/relationships/customXml" Target="../ink/ink4332.xml"/><Relationship Id="rId701" Type="http://schemas.openxmlformats.org/officeDocument/2006/relationships/image" Target="../media/image2126.png"/><Relationship Id="rId68" Type="http://schemas.openxmlformats.org/officeDocument/2006/relationships/customXml" Target="../ink/ink4096.xml"/><Relationship Id="rId133" Type="http://schemas.openxmlformats.org/officeDocument/2006/relationships/image" Target="../media/image1845.png"/><Relationship Id="rId175" Type="http://schemas.openxmlformats.org/officeDocument/2006/relationships/image" Target="../media/image1866.png"/><Relationship Id="rId340" Type="http://schemas.openxmlformats.org/officeDocument/2006/relationships/image" Target="../media/image1947.png"/><Relationship Id="rId578" Type="http://schemas.openxmlformats.org/officeDocument/2006/relationships/customXml" Target="../ink/ink4353.xml"/><Relationship Id="rId200" Type="http://schemas.openxmlformats.org/officeDocument/2006/relationships/customXml" Target="../ink/ink4162.xml"/><Relationship Id="rId382" Type="http://schemas.openxmlformats.org/officeDocument/2006/relationships/image" Target="../media/image1967.png"/><Relationship Id="rId438" Type="http://schemas.openxmlformats.org/officeDocument/2006/relationships/image" Target="../media/image1995.png"/><Relationship Id="rId603" Type="http://schemas.openxmlformats.org/officeDocument/2006/relationships/image" Target="../media/image2077.png"/><Relationship Id="rId645" Type="http://schemas.openxmlformats.org/officeDocument/2006/relationships/image" Target="../media/image2098.png"/><Relationship Id="rId687" Type="http://schemas.openxmlformats.org/officeDocument/2006/relationships/image" Target="../media/image2119.png"/><Relationship Id="rId242" Type="http://schemas.openxmlformats.org/officeDocument/2006/relationships/customXml" Target="../ink/ink4183.xml"/><Relationship Id="rId284" Type="http://schemas.openxmlformats.org/officeDocument/2006/relationships/customXml" Target="../ink/ink4204.xml"/><Relationship Id="rId491" Type="http://schemas.openxmlformats.org/officeDocument/2006/relationships/customXml" Target="../ink/ink4309.xml"/><Relationship Id="rId505" Type="http://schemas.openxmlformats.org/officeDocument/2006/relationships/customXml" Target="../ink/ink4316.xml"/><Relationship Id="rId712" Type="http://schemas.openxmlformats.org/officeDocument/2006/relationships/customXml" Target="../ink/ink4420.xml"/><Relationship Id="rId37" Type="http://schemas.openxmlformats.org/officeDocument/2006/relationships/image" Target="../media/image1799.png"/><Relationship Id="rId79" Type="http://schemas.openxmlformats.org/officeDocument/2006/relationships/image" Target="../media/image1820.png"/><Relationship Id="rId102" Type="http://schemas.openxmlformats.org/officeDocument/2006/relationships/customXml" Target="../ink/ink4113.xml"/><Relationship Id="rId144" Type="http://schemas.openxmlformats.org/officeDocument/2006/relationships/customXml" Target="../ink/ink4134.xml"/><Relationship Id="rId547" Type="http://schemas.openxmlformats.org/officeDocument/2006/relationships/image" Target="../media/image2049.png"/><Relationship Id="rId589" Type="http://schemas.openxmlformats.org/officeDocument/2006/relationships/image" Target="../media/image2070.png"/><Relationship Id="rId90" Type="http://schemas.openxmlformats.org/officeDocument/2006/relationships/customXml" Target="../ink/ink4107.xml"/><Relationship Id="rId186" Type="http://schemas.openxmlformats.org/officeDocument/2006/relationships/customXml" Target="../ink/ink4155.xml"/><Relationship Id="rId351" Type="http://schemas.openxmlformats.org/officeDocument/2006/relationships/customXml" Target="../ink/ink4238.xml"/><Relationship Id="rId393" Type="http://schemas.openxmlformats.org/officeDocument/2006/relationships/customXml" Target="../ink/ink4260.xml"/><Relationship Id="rId407" Type="http://schemas.openxmlformats.org/officeDocument/2006/relationships/customXml" Target="../ink/ink4267.xml"/><Relationship Id="rId449" Type="http://schemas.openxmlformats.org/officeDocument/2006/relationships/customXml" Target="../ink/ink4288.xml"/><Relationship Id="rId614" Type="http://schemas.openxmlformats.org/officeDocument/2006/relationships/customXml" Target="../ink/ink4371.xml"/><Relationship Id="rId656" Type="http://schemas.openxmlformats.org/officeDocument/2006/relationships/customXml" Target="../ink/ink4392.xml"/><Relationship Id="rId211" Type="http://schemas.openxmlformats.org/officeDocument/2006/relationships/image" Target="../media/image1884.png"/><Relationship Id="rId253" Type="http://schemas.openxmlformats.org/officeDocument/2006/relationships/image" Target="../media/image1905.png"/><Relationship Id="rId295" Type="http://schemas.openxmlformats.org/officeDocument/2006/relationships/image" Target="../media/image1926.png"/><Relationship Id="rId309" Type="http://schemas.openxmlformats.org/officeDocument/2006/relationships/image" Target="../media/image1933.png"/><Relationship Id="rId460" Type="http://schemas.openxmlformats.org/officeDocument/2006/relationships/image" Target="../media/image2006.png"/><Relationship Id="rId516" Type="http://schemas.openxmlformats.org/officeDocument/2006/relationships/customXml" Target="../ink/ink4322.xml"/><Relationship Id="rId698" Type="http://schemas.openxmlformats.org/officeDocument/2006/relationships/customXml" Target="../ink/ink4413.xml"/><Relationship Id="rId48" Type="http://schemas.openxmlformats.org/officeDocument/2006/relationships/customXml" Target="../ink/ink4086.xml"/><Relationship Id="rId113" Type="http://schemas.openxmlformats.org/officeDocument/2006/relationships/image" Target="../media/image1836.png"/><Relationship Id="rId320" Type="http://schemas.openxmlformats.org/officeDocument/2006/relationships/image" Target="../media/image1938.png"/><Relationship Id="rId558" Type="http://schemas.openxmlformats.org/officeDocument/2006/relationships/customXml" Target="../ink/ink4343.xml"/><Relationship Id="rId723" Type="http://schemas.openxmlformats.org/officeDocument/2006/relationships/image" Target="../media/image2137.png"/><Relationship Id="rId155" Type="http://schemas.openxmlformats.org/officeDocument/2006/relationships/image" Target="../media/image1856.png"/><Relationship Id="rId197" Type="http://schemas.openxmlformats.org/officeDocument/2006/relationships/image" Target="../media/image1877.png"/><Relationship Id="rId362" Type="http://schemas.openxmlformats.org/officeDocument/2006/relationships/customXml" Target="../ink/ink4244.xml"/><Relationship Id="rId418" Type="http://schemas.openxmlformats.org/officeDocument/2006/relationships/image" Target="../media/image1985.png"/><Relationship Id="rId625" Type="http://schemas.openxmlformats.org/officeDocument/2006/relationships/image" Target="../media/image2088.png"/><Relationship Id="rId222" Type="http://schemas.openxmlformats.org/officeDocument/2006/relationships/customXml" Target="../ink/ink4173.xml"/><Relationship Id="rId264" Type="http://schemas.openxmlformats.org/officeDocument/2006/relationships/customXml" Target="../ink/ink4194.xml"/><Relationship Id="rId471" Type="http://schemas.openxmlformats.org/officeDocument/2006/relationships/customXml" Target="../ink/ink4299.xml"/><Relationship Id="rId667" Type="http://schemas.openxmlformats.org/officeDocument/2006/relationships/image" Target="../media/image2109.png"/><Relationship Id="rId17" Type="http://schemas.openxmlformats.org/officeDocument/2006/relationships/image" Target="../media/image1789.png"/><Relationship Id="rId59" Type="http://schemas.openxmlformats.org/officeDocument/2006/relationships/image" Target="../media/image1810.png"/><Relationship Id="rId124" Type="http://schemas.openxmlformats.org/officeDocument/2006/relationships/customXml" Target="../ink/ink4124.xml"/><Relationship Id="rId527" Type="http://schemas.openxmlformats.org/officeDocument/2006/relationships/image" Target="../media/image2039.png"/><Relationship Id="rId569" Type="http://schemas.openxmlformats.org/officeDocument/2006/relationships/image" Target="../media/image2060.png"/><Relationship Id="rId734" Type="http://schemas.openxmlformats.org/officeDocument/2006/relationships/customXml" Target="../ink/ink4431.xml"/><Relationship Id="rId70" Type="http://schemas.openxmlformats.org/officeDocument/2006/relationships/customXml" Target="../ink/ink4097.xml"/><Relationship Id="rId166" Type="http://schemas.openxmlformats.org/officeDocument/2006/relationships/customXml" Target="../ink/ink4145.xml"/><Relationship Id="rId331" Type="http://schemas.openxmlformats.org/officeDocument/2006/relationships/customXml" Target="../ink/ink4228.xml"/><Relationship Id="rId373" Type="http://schemas.openxmlformats.org/officeDocument/2006/relationships/image" Target="../media/image1963.png"/><Relationship Id="rId429" Type="http://schemas.openxmlformats.org/officeDocument/2006/relationships/customXml" Target="../ink/ink4278.xml"/><Relationship Id="rId580" Type="http://schemas.openxmlformats.org/officeDocument/2006/relationships/customXml" Target="../ink/ink4354.xml"/><Relationship Id="rId636" Type="http://schemas.openxmlformats.org/officeDocument/2006/relationships/customXml" Target="../ink/ink4382.xml"/><Relationship Id="rId1" Type="http://schemas.openxmlformats.org/officeDocument/2006/relationships/slideLayout" Target="../slideLayouts/slideLayout2.xml"/><Relationship Id="rId233" Type="http://schemas.openxmlformats.org/officeDocument/2006/relationships/image" Target="../media/image1895.png"/><Relationship Id="rId440" Type="http://schemas.openxmlformats.org/officeDocument/2006/relationships/image" Target="../media/image1996.png"/><Relationship Id="rId678" Type="http://schemas.openxmlformats.org/officeDocument/2006/relationships/customXml" Target="../ink/ink4403.xml"/><Relationship Id="rId28" Type="http://schemas.openxmlformats.org/officeDocument/2006/relationships/customXml" Target="../ink/ink4076.xml"/><Relationship Id="rId275" Type="http://schemas.openxmlformats.org/officeDocument/2006/relationships/image" Target="../media/image1916.png"/><Relationship Id="rId300" Type="http://schemas.openxmlformats.org/officeDocument/2006/relationships/customXml" Target="../ink/ink4212.xml"/><Relationship Id="rId482" Type="http://schemas.openxmlformats.org/officeDocument/2006/relationships/image" Target="../media/image2017.png"/><Relationship Id="rId538" Type="http://schemas.openxmlformats.org/officeDocument/2006/relationships/customXml" Target="../ink/ink4333.xml"/><Relationship Id="rId703" Type="http://schemas.openxmlformats.org/officeDocument/2006/relationships/image" Target="../media/image2127.png"/><Relationship Id="rId81" Type="http://schemas.openxmlformats.org/officeDocument/2006/relationships/image" Target="../media/image1821.png"/><Relationship Id="rId135" Type="http://schemas.openxmlformats.org/officeDocument/2006/relationships/image" Target="../media/image1846.png"/><Relationship Id="rId177" Type="http://schemas.openxmlformats.org/officeDocument/2006/relationships/image" Target="../media/image1867.png"/><Relationship Id="rId342" Type="http://schemas.openxmlformats.org/officeDocument/2006/relationships/image" Target="../media/image1948.png"/><Relationship Id="rId384" Type="http://schemas.openxmlformats.org/officeDocument/2006/relationships/image" Target="../media/image1968.png"/><Relationship Id="rId591" Type="http://schemas.openxmlformats.org/officeDocument/2006/relationships/image" Target="../media/image2071.png"/><Relationship Id="rId605" Type="http://schemas.openxmlformats.org/officeDocument/2006/relationships/image" Target="../media/image2078.png"/><Relationship Id="rId202" Type="http://schemas.openxmlformats.org/officeDocument/2006/relationships/customXml" Target="../ink/ink4163.xml"/><Relationship Id="rId244" Type="http://schemas.openxmlformats.org/officeDocument/2006/relationships/customXml" Target="../ink/ink4184.xml"/><Relationship Id="rId647" Type="http://schemas.openxmlformats.org/officeDocument/2006/relationships/image" Target="../media/image2099.png"/><Relationship Id="rId689" Type="http://schemas.openxmlformats.org/officeDocument/2006/relationships/image" Target="../media/image2120.png"/><Relationship Id="rId39" Type="http://schemas.openxmlformats.org/officeDocument/2006/relationships/image" Target="../media/image1800.png"/><Relationship Id="rId286" Type="http://schemas.openxmlformats.org/officeDocument/2006/relationships/customXml" Target="../ink/ink4205.xml"/><Relationship Id="rId451" Type="http://schemas.openxmlformats.org/officeDocument/2006/relationships/customXml" Target="../ink/ink4289.xml"/><Relationship Id="rId493" Type="http://schemas.openxmlformats.org/officeDocument/2006/relationships/customXml" Target="../ink/ink4310.xml"/><Relationship Id="rId507" Type="http://schemas.openxmlformats.org/officeDocument/2006/relationships/customXml" Target="../ink/ink4317.xml"/><Relationship Id="rId549" Type="http://schemas.openxmlformats.org/officeDocument/2006/relationships/image" Target="../media/image2050.png"/><Relationship Id="rId714" Type="http://schemas.openxmlformats.org/officeDocument/2006/relationships/customXml" Target="../ink/ink4421.xml"/><Relationship Id="rId50" Type="http://schemas.openxmlformats.org/officeDocument/2006/relationships/customXml" Target="../ink/ink4087.xml"/><Relationship Id="rId104" Type="http://schemas.openxmlformats.org/officeDocument/2006/relationships/customXml" Target="../ink/ink4114.xml"/><Relationship Id="rId146" Type="http://schemas.openxmlformats.org/officeDocument/2006/relationships/customXml" Target="../ink/ink4135.xml"/><Relationship Id="rId188" Type="http://schemas.openxmlformats.org/officeDocument/2006/relationships/customXml" Target="../ink/ink4156.xml"/><Relationship Id="rId311" Type="http://schemas.openxmlformats.org/officeDocument/2006/relationships/image" Target="../media/image1934.png"/><Relationship Id="rId353" Type="http://schemas.openxmlformats.org/officeDocument/2006/relationships/customXml" Target="../ink/ink4239.xml"/><Relationship Id="rId395" Type="http://schemas.openxmlformats.org/officeDocument/2006/relationships/customXml" Target="../ink/ink4261.xml"/><Relationship Id="rId409" Type="http://schemas.openxmlformats.org/officeDocument/2006/relationships/customXml" Target="../ink/ink4268.xml"/><Relationship Id="rId560" Type="http://schemas.openxmlformats.org/officeDocument/2006/relationships/customXml" Target="../ink/ink4344.xml"/><Relationship Id="rId92" Type="http://schemas.openxmlformats.org/officeDocument/2006/relationships/customXml" Target="../ink/ink4108.xml"/><Relationship Id="rId213" Type="http://schemas.openxmlformats.org/officeDocument/2006/relationships/image" Target="../media/image1885.png"/><Relationship Id="rId420" Type="http://schemas.openxmlformats.org/officeDocument/2006/relationships/image" Target="../media/image1986.png"/><Relationship Id="rId616" Type="http://schemas.openxmlformats.org/officeDocument/2006/relationships/customXml" Target="../ink/ink4372.xml"/><Relationship Id="rId658" Type="http://schemas.openxmlformats.org/officeDocument/2006/relationships/customXml" Target="../ink/ink4393.xml"/><Relationship Id="rId255" Type="http://schemas.openxmlformats.org/officeDocument/2006/relationships/image" Target="../media/image1906.png"/><Relationship Id="rId297" Type="http://schemas.openxmlformats.org/officeDocument/2006/relationships/image" Target="../media/image1927.png"/><Relationship Id="rId462" Type="http://schemas.openxmlformats.org/officeDocument/2006/relationships/image" Target="../media/image2007.png"/><Relationship Id="rId518" Type="http://schemas.openxmlformats.org/officeDocument/2006/relationships/customXml" Target="../ink/ink4323.xml"/><Relationship Id="rId725" Type="http://schemas.openxmlformats.org/officeDocument/2006/relationships/image" Target="../media/image2138.png"/><Relationship Id="rId115" Type="http://schemas.openxmlformats.org/officeDocument/2006/relationships/image" Target="../media/image1837.png"/><Relationship Id="rId157" Type="http://schemas.openxmlformats.org/officeDocument/2006/relationships/image" Target="../media/image1857.png"/><Relationship Id="rId322" Type="http://schemas.openxmlformats.org/officeDocument/2006/relationships/image" Target="../media/image1939.png"/><Relationship Id="rId364" Type="http://schemas.openxmlformats.org/officeDocument/2006/relationships/customXml" Target="../ink/ink4245.xml"/><Relationship Id="rId61" Type="http://schemas.openxmlformats.org/officeDocument/2006/relationships/image" Target="../media/image1811.png"/><Relationship Id="rId199" Type="http://schemas.openxmlformats.org/officeDocument/2006/relationships/image" Target="../media/image1878.png"/><Relationship Id="rId571" Type="http://schemas.openxmlformats.org/officeDocument/2006/relationships/image" Target="../media/image2061.png"/><Relationship Id="rId627" Type="http://schemas.openxmlformats.org/officeDocument/2006/relationships/image" Target="../media/image2089.png"/><Relationship Id="rId669" Type="http://schemas.openxmlformats.org/officeDocument/2006/relationships/image" Target="../media/image2110.png"/><Relationship Id="rId19" Type="http://schemas.openxmlformats.org/officeDocument/2006/relationships/image" Target="../media/image1790.png"/><Relationship Id="rId224" Type="http://schemas.openxmlformats.org/officeDocument/2006/relationships/customXml" Target="../ink/ink4174.xml"/><Relationship Id="rId266" Type="http://schemas.openxmlformats.org/officeDocument/2006/relationships/customXml" Target="../ink/ink4195.xml"/><Relationship Id="rId431" Type="http://schemas.openxmlformats.org/officeDocument/2006/relationships/customXml" Target="../ink/ink4279.xml"/><Relationship Id="rId473" Type="http://schemas.openxmlformats.org/officeDocument/2006/relationships/customXml" Target="../ink/ink4300.xml"/><Relationship Id="rId529" Type="http://schemas.openxmlformats.org/officeDocument/2006/relationships/image" Target="../media/image2040.png"/><Relationship Id="rId680" Type="http://schemas.openxmlformats.org/officeDocument/2006/relationships/customXml" Target="../ink/ink4404.xml"/><Relationship Id="rId736" Type="http://schemas.openxmlformats.org/officeDocument/2006/relationships/customXml" Target="../ink/ink4432.xml"/><Relationship Id="rId30" Type="http://schemas.openxmlformats.org/officeDocument/2006/relationships/customXml" Target="../ink/ink4077.xml"/><Relationship Id="rId126" Type="http://schemas.openxmlformats.org/officeDocument/2006/relationships/customXml" Target="../ink/ink4125.xml"/><Relationship Id="rId168" Type="http://schemas.openxmlformats.org/officeDocument/2006/relationships/customXml" Target="../ink/ink4146.xml"/><Relationship Id="rId333" Type="http://schemas.openxmlformats.org/officeDocument/2006/relationships/customXml" Target="../ink/ink4229.xml"/><Relationship Id="rId540" Type="http://schemas.openxmlformats.org/officeDocument/2006/relationships/customXml" Target="../ink/ink4334.xml"/><Relationship Id="rId72" Type="http://schemas.openxmlformats.org/officeDocument/2006/relationships/customXml" Target="../ink/ink4098.xml"/><Relationship Id="rId375" Type="http://schemas.openxmlformats.org/officeDocument/2006/relationships/image" Target="../media/image1964.png"/><Relationship Id="rId582" Type="http://schemas.openxmlformats.org/officeDocument/2006/relationships/customXml" Target="../ink/ink4355.xml"/><Relationship Id="rId638" Type="http://schemas.openxmlformats.org/officeDocument/2006/relationships/customXml" Target="../ink/ink4383.xml"/><Relationship Id="rId3" Type="http://schemas.openxmlformats.org/officeDocument/2006/relationships/image" Target="../media/image1782.png"/><Relationship Id="rId235" Type="http://schemas.openxmlformats.org/officeDocument/2006/relationships/image" Target="../media/image1896.png"/><Relationship Id="rId277" Type="http://schemas.openxmlformats.org/officeDocument/2006/relationships/image" Target="../media/image1917.png"/><Relationship Id="rId400" Type="http://schemas.openxmlformats.org/officeDocument/2006/relationships/image" Target="../media/image1976.png"/><Relationship Id="rId442" Type="http://schemas.openxmlformats.org/officeDocument/2006/relationships/image" Target="../media/image1997.png"/><Relationship Id="rId484" Type="http://schemas.openxmlformats.org/officeDocument/2006/relationships/image" Target="../media/image2018.png"/><Relationship Id="rId705" Type="http://schemas.openxmlformats.org/officeDocument/2006/relationships/image" Target="../media/image2128.png"/><Relationship Id="rId137" Type="http://schemas.openxmlformats.org/officeDocument/2006/relationships/image" Target="../media/image1847.png"/><Relationship Id="rId302" Type="http://schemas.openxmlformats.org/officeDocument/2006/relationships/customXml" Target="../ink/ink4213.xml"/><Relationship Id="rId344" Type="http://schemas.openxmlformats.org/officeDocument/2006/relationships/image" Target="../media/image1949.png"/><Relationship Id="rId691" Type="http://schemas.openxmlformats.org/officeDocument/2006/relationships/image" Target="../media/image2121.png"/><Relationship Id="rId41" Type="http://schemas.openxmlformats.org/officeDocument/2006/relationships/image" Target="../media/image1801.png"/><Relationship Id="rId83" Type="http://schemas.openxmlformats.org/officeDocument/2006/relationships/image" Target="../media/image1822.png"/><Relationship Id="rId179" Type="http://schemas.openxmlformats.org/officeDocument/2006/relationships/image" Target="../media/image1868.png"/><Relationship Id="rId386" Type="http://schemas.openxmlformats.org/officeDocument/2006/relationships/image" Target="../media/image1969.png"/><Relationship Id="rId551" Type="http://schemas.openxmlformats.org/officeDocument/2006/relationships/image" Target="../media/image2051.png"/><Relationship Id="rId593" Type="http://schemas.openxmlformats.org/officeDocument/2006/relationships/image" Target="../media/image2072.png"/><Relationship Id="rId607" Type="http://schemas.openxmlformats.org/officeDocument/2006/relationships/image" Target="../media/image2079.png"/><Relationship Id="rId649" Type="http://schemas.openxmlformats.org/officeDocument/2006/relationships/image" Target="../media/image2100.png"/><Relationship Id="rId190" Type="http://schemas.openxmlformats.org/officeDocument/2006/relationships/customXml" Target="../ink/ink4157.xml"/><Relationship Id="rId204" Type="http://schemas.openxmlformats.org/officeDocument/2006/relationships/customXml" Target="../ink/ink4164.xml"/><Relationship Id="rId246" Type="http://schemas.openxmlformats.org/officeDocument/2006/relationships/customXml" Target="../ink/ink4185.xml"/><Relationship Id="rId288" Type="http://schemas.openxmlformats.org/officeDocument/2006/relationships/customXml" Target="../ink/ink4206.xml"/><Relationship Id="rId411" Type="http://schemas.openxmlformats.org/officeDocument/2006/relationships/customXml" Target="../ink/ink4269.xml"/><Relationship Id="rId453" Type="http://schemas.openxmlformats.org/officeDocument/2006/relationships/customXml" Target="../ink/ink4290.xml"/><Relationship Id="rId509" Type="http://schemas.openxmlformats.org/officeDocument/2006/relationships/customXml" Target="../ink/ink4318.xml"/><Relationship Id="rId660" Type="http://schemas.openxmlformats.org/officeDocument/2006/relationships/customXml" Target="../ink/ink4394.xml"/><Relationship Id="rId106" Type="http://schemas.openxmlformats.org/officeDocument/2006/relationships/customXml" Target="../ink/ink4115.xml"/><Relationship Id="rId313" Type="http://schemas.openxmlformats.org/officeDocument/2006/relationships/image" Target="../media/image1935.png"/><Relationship Id="rId495" Type="http://schemas.openxmlformats.org/officeDocument/2006/relationships/customXml" Target="../ink/ink4311.xml"/><Relationship Id="rId716" Type="http://schemas.openxmlformats.org/officeDocument/2006/relationships/customXml" Target="../ink/ink4422.xml"/><Relationship Id="rId10" Type="http://schemas.openxmlformats.org/officeDocument/2006/relationships/customXml" Target="../ink/ink4067.xml"/><Relationship Id="rId52" Type="http://schemas.openxmlformats.org/officeDocument/2006/relationships/customXml" Target="../ink/ink4088.xml"/><Relationship Id="rId94" Type="http://schemas.openxmlformats.org/officeDocument/2006/relationships/customXml" Target="../ink/ink4109.xml"/><Relationship Id="rId148" Type="http://schemas.openxmlformats.org/officeDocument/2006/relationships/customXml" Target="../ink/ink4136.xml"/><Relationship Id="rId355" Type="http://schemas.openxmlformats.org/officeDocument/2006/relationships/customXml" Target="../ink/ink4240.xml"/><Relationship Id="rId397" Type="http://schemas.openxmlformats.org/officeDocument/2006/relationships/customXml" Target="../ink/ink4262.xml"/><Relationship Id="rId520" Type="http://schemas.openxmlformats.org/officeDocument/2006/relationships/customXml" Target="../ink/ink4324.xml"/><Relationship Id="rId562" Type="http://schemas.openxmlformats.org/officeDocument/2006/relationships/customXml" Target="../ink/ink4345.xml"/><Relationship Id="rId618" Type="http://schemas.openxmlformats.org/officeDocument/2006/relationships/customXml" Target="../ink/ink4373.xml"/><Relationship Id="rId215" Type="http://schemas.openxmlformats.org/officeDocument/2006/relationships/image" Target="../media/image1886.png"/><Relationship Id="rId257" Type="http://schemas.openxmlformats.org/officeDocument/2006/relationships/image" Target="../media/image1907.png"/><Relationship Id="rId422" Type="http://schemas.openxmlformats.org/officeDocument/2006/relationships/image" Target="../media/image1987.png"/><Relationship Id="rId464" Type="http://schemas.openxmlformats.org/officeDocument/2006/relationships/image" Target="../media/image2008.png"/><Relationship Id="rId299" Type="http://schemas.openxmlformats.org/officeDocument/2006/relationships/image" Target="../media/image1928.png"/><Relationship Id="rId727" Type="http://schemas.openxmlformats.org/officeDocument/2006/relationships/image" Target="../media/image2139.png"/><Relationship Id="rId63" Type="http://schemas.openxmlformats.org/officeDocument/2006/relationships/image" Target="../media/image1812.png"/><Relationship Id="rId159" Type="http://schemas.openxmlformats.org/officeDocument/2006/relationships/image" Target="../media/image1858.png"/><Relationship Id="rId366" Type="http://schemas.openxmlformats.org/officeDocument/2006/relationships/customXml" Target="../ink/ink4246.xml"/><Relationship Id="rId573" Type="http://schemas.openxmlformats.org/officeDocument/2006/relationships/image" Target="../media/image2062.png"/><Relationship Id="rId226" Type="http://schemas.openxmlformats.org/officeDocument/2006/relationships/customXml" Target="../ink/ink4175.xml"/><Relationship Id="rId433" Type="http://schemas.openxmlformats.org/officeDocument/2006/relationships/customXml" Target="../ink/ink4280.xml"/><Relationship Id="rId640" Type="http://schemas.openxmlformats.org/officeDocument/2006/relationships/customXml" Target="../ink/ink4384.xml"/><Relationship Id="rId74" Type="http://schemas.openxmlformats.org/officeDocument/2006/relationships/customXml" Target="../ink/ink4099.xml"/><Relationship Id="rId377" Type="http://schemas.openxmlformats.org/officeDocument/2006/relationships/image" Target="../media/image1965.png"/><Relationship Id="rId500" Type="http://schemas.openxmlformats.org/officeDocument/2006/relationships/image" Target="../media/image2026.png"/><Relationship Id="rId584" Type="http://schemas.openxmlformats.org/officeDocument/2006/relationships/customXml" Target="../ink/ink4356.xml"/><Relationship Id="rId5" Type="http://schemas.openxmlformats.org/officeDocument/2006/relationships/image" Target="../media/image1783.png"/><Relationship Id="rId237" Type="http://schemas.openxmlformats.org/officeDocument/2006/relationships/image" Target="../media/image1897.png"/><Relationship Id="rId444" Type="http://schemas.openxmlformats.org/officeDocument/2006/relationships/image" Target="../media/image1998.png"/><Relationship Id="rId651" Type="http://schemas.openxmlformats.org/officeDocument/2006/relationships/image" Target="../media/image2101.png"/><Relationship Id="rId290" Type="http://schemas.openxmlformats.org/officeDocument/2006/relationships/customXml" Target="../ink/ink4207.xml"/><Relationship Id="rId304" Type="http://schemas.openxmlformats.org/officeDocument/2006/relationships/customXml" Target="../ink/ink4214.xml"/><Relationship Id="rId388" Type="http://schemas.openxmlformats.org/officeDocument/2006/relationships/image" Target="../media/image1970.png"/><Relationship Id="rId511" Type="http://schemas.openxmlformats.org/officeDocument/2006/relationships/customXml" Target="../ink/ink4319.xml"/><Relationship Id="rId609" Type="http://schemas.openxmlformats.org/officeDocument/2006/relationships/image" Target="../media/image2080.png"/><Relationship Id="rId85" Type="http://schemas.openxmlformats.org/officeDocument/2006/relationships/image" Target="../media/image1823.png"/><Relationship Id="rId150" Type="http://schemas.openxmlformats.org/officeDocument/2006/relationships/customXml" Target="../ink/ink4137.xml"/><Relationship Id="rId595" Type="http://schemas.openxmlformats.org/officeDocument/2006/relationships/image" Target="../media/image2073.png"/><Relationship Id="rId248" Type="http://schemas.openxmlformats.org/officeDocument/2006/relationships/customXml" Target="../ink/ink4186.xml"/><Relationship Id="rId455" Type="http://schemas.openxmlformats.org/officeDocument/2006/relationships/customXml" Target="../ink/ink4291.xml"/><Relationship Id="rId662" Type="http://schemas.openxmlformats.org/officeDocument/2006/relationships/customXml" Target="../ink/ink4395.xml"/><Relationship Id="rId12" Type="http://schemas.openxmlformats.org/officeDocument/2006/relationships/customXml" Target="../ink/ink4068.xml"/><Relationship Id="rId108" Type="http://schemas.openxmlformats.org/officeDocument/2006/relationships/customXml" Target="../ink/ink4116.xml"/><Relationship Id="rId315" Type="http://schemas.openxmlformats.org/officeDocument/2006/relationships/image" Target="../media/image1936.png"/><Relationship Id="rId522" Type="http://schemas.openxmlformats.org/officeDocument/2006/relationships/customXml" Target="../ink/ink4325.xml"/><Relationship Id="rId96" Type="http://schemas.openxmlformats.org/officeDocument/2006/relationships/customXml" Target="../ink/ink4110.xml"/><Relationship Id="rId161" Type="http://schemas.openxmlformats.org/officeDocument/2006/relationships/image" Target="../media/image1859.png"/><Relationship Id="rId399" Type="http://schemas.openxmlformats.org/officeDocument/2006/relationships/customXml" Target="../ink/ink4263.xml"/><Relationship Id="rId259" Type="http://schemas.openxmlformats.org/officeDocument/2006/relationships/image" Target="../media/image1908.png"/><Relationship Id="rId466" Type="http://schemas.openxmlformats.org/officeDocument/2006/relationships/image" Target="../media/image2009.png"/><Relationship Id="rId673" Type="http://schemas.openxmlformats.org/officeDocument/2006/relationships/image" Target="../media/image2112.png"/><Relationship Id="rId23" Type="http://schemas.openxmlformats.org/officeDocument/2006/relationships/image" Target="../media/image1792.png"/><Relationship Id="rId119" Type="http://schemas.openxmlformats.org/officeDocument/2006/relationships/image" Target="../media/image1839.png"/><Relationship Id="rId326" Type="http://schemas.openxmlformats.org/officeDocument/2006/relationships/image" Target="../media/image1941.png"/><Relationship Id="rId533" Type="http://schemas.openxmlformats.org/officeDocument/2006/relationships/image" Target="../media/image2042.png"/><Relationship Id="rId172" Type="http://schemas.openxmlformats.org/officeDocument/2006/relationships/customXml" Target="../ink/ink4148.xml"/><Relationship Id="rId477" Type="http://schemas.openxmlformats.org/officeDocument/2006/relationships/customXml" Target="../ink/ink4302.xml"/><Relationship Id="rId600" Type="http://schemas.openxmlformats.org/officeDocument/2006/relationships/customXml" Target="../ink/ink4364.xml"/><Relationship Id="rId684" Type="http://schemas.openxmlformats.org/officeDocument/2006/relationships/customXml" Target="../ink/ink4406.xml"/><Relationship Id="rId337" Type="http://schemas.openxmlformats.org/officeDocument/2006/relationships/customXml" Target="../ink/ink4231.xml"/><Relationship Id="rId34" Type="http://schemas.openxmlformats.org/officeDocument/2006/relationships/customXml" Target="../ink/ink4079.xml"/><Relationship Id="rId544" Type="http://schemas.openxmlformats.org/officeDocument/2006/relationships/customXml" Target="../ink/ink4336.xml"/><Relationship Id="rId183" Type="http://schemas.openxmlformats.org/officeDocument/2006/relationships/image" Target="../media/image1870.png"/><Relationship Id="rId390" Type="http://schemas.openxmlformats.org/officeDocument/2006/relationships/image" Target="../media/image1971.png"/><Relationship Id="rId404" Type="http://schemas.openxmlformats.org/officeDocument/2006/relationships/image" Target="../media/image1978.png"/><Relationship Id="rId611" Type="http://schemas.openxmlformats.org/officeDocument/2006/relationships/image" Target="../media/image2081.png"/><Relationship Id="rId250" Type="http://schemas.openxmlformats.org/officeDocument/2006/relationships/customXml" Target="../ink/ink4187.xml"/><Relationship Id="rId488" Type="http://schemas.openxmlformats.org/officeDocument/2006/relationships/image" Target="../media/image2020.png"/><Relationship Id="rId695" Type="http://schemas.openxmlformats.org/officeDocument/2006/relationships/image" Target="../media/image2123.png"/><Relationship Id="rId709" Type="http://schemas.openxmlformats.org/officeDocument/2006/relationships/image" Target="../media/image2130.png"/><Relationship Id="rId45" Type="http://schemas.openxmlformats.org/officeDocument/2006/relationships/image" Target="../media/image1803.png"/><Relationship Id="rId110" Type="http://schemas.openxmlformats.org/officeDocument/2006/relationships/customXml" Target="../ink/ink4117.xml"/><Relationship Id="rId348" Type="http://schemas.openxmlformats.org/officeDocument/2006/relationships/image" Target="../media/image1951.png"/><Relationship Id="rId555" Type="http://schemas.openxmlformats.org/officeDocument/2006/relationships/image" Target="../media/image2053.png"/><Relationship Id="rId194" Type="http://schemas.openxmlformats.org/officeDocument/2006/relationships/customXml" Target="../ink/ink4159.xml"/><Relationship Id="rId208" Type="http://schemas.openxmlformats.org/officeDocument/2006/relationships/customXml" Target="../ink/ink4166.xml"/><Relationship Id="rId415" Type="http://schemas.openxmlformats.org/officeDocument/2006/relationships/customXml" Target="../ink/ink4271.xml"/><Relationship Id="rId622" Type="http://schemas.openxmlformats.org/officeDocument/2006/relationships/customXml" Target="../ink/ink4375.xml"/><Relationship Id="rId261" Type="http://schemas.openxmlformats.org/officeDocument/2006/relationships/image" Target="../media/image1909.png"/><Relationship Id="rId499" Type="http://schemas.openxmlformats.org/officeDocument/2006/relationships/customXml" Target="../ink/ink4313.xml"/><Relationship Id="rId56" Type="http://schemas.openxmlformats.org/officeDocument/2006/relationships/customXml" Target="../ink/ink4090.xml"/><Relationship Id="rId359" Type="http://schemas.openxmlformats.org/officeDocument/2006/relationships/customXml" Target="../ink/ink4242.xml"/><Relationship Id="rId566" Type="http://schemas.openxmlformats.org/officeDocument/2006/relationships/customXml" Target="../ink/ink4347.xml"/><Relationship Id="rId121" Type="http://schemas.openxmlformats.org/officeDocument/2006/relationships/image" Target="../media/image1840.png"/><Relationship Id="rId219" Type="http://schemas.openxmlformats.org/officeDocument/2006/relationships/image" Target="../media/image1888.png"/><Relationship Id="rId426" Type="http://schemas.openxmlformats.org/officeDocument/2006/relationships/image" Target="../media/image1989.png"/><Relationship Id="rId633" Type="http://schemas.openxmlformats.org/officeDocument/2006/relationships/image" Target="../media/image2092.png"/><Relationship Id="rId67" Type="http://schemas.openxmlformats.org/officeDocument/2006/relationships/image" Target="../media/image1814.png"/><Relationship Id="rId272" Type="http://schemas.openxmlformats.org/officeDocument/2006/relationships/customXml" Target="../ink/ink4198.xml"/><Relationship Id="rId577" Type="http://schemas.openxmlformats.org/officeDocument/2006/relationships/image" Target="../media/image2064.png"/><Relationship Id="rId700" Type="http://schemas.openxmlformats.org/officeDocument/2006/relationships/customXml" Target="../ink/ink4414.xml"/><Relationship Id="rId132" Type="http://schemas.openxmlformats.org/officeDocument/2006/relationships/customXml" Target="../ink/ink4128.xml"/><Relationship Id="rId437" Type="http://schemas.openxmlformats.org/officeDocument/2006/relationships/customXml" Target="../ink/ink4282.xml"/><Relationship Id="rId644" Type="http://schemas.openxmlformats.org/officeDocument/2006/relationships/customXml" Target="../ink/ink4386.xml"/><Relationship Id="rId283" Type="http://schemas.openxmlformats.org/officeDocument/2006/relationships/image" Target="../media/image1920.png"/><Relationship Id="rId490" Type="http://schemas.openxmlformats.org/officeDocument/2006/relationships/image" Target="../media/image2021.png"/><Relationship Id="rId504" Type="http://schemas.openxmlformats.org/officeDocument/2006/relationships/image" Target="../media/image2028.png"/><Relationship Id="rId711" Type="http://schemas.openxmlformats.org/officeDocument/2006/relationships/image" Target="../media/image2131.png"/><Relationship Id="rId78" Type="http://schemas.openxmlformats.org/officeDocument/2006/relationships/customXml" Target="../ink/ink4101.xml"/><Relationship Id="rId143" Type="http://schemas.openxmlformats.org/officeDocument/2006/relationships/image" Target="../media/image1850.png"/><Relationship Id="rId350" Type="http://schemas.openxmlformats.org/officeDocument/2006/relationships/image" Target="../media/image1952.png"/><Relationship Id="rId588" Type="http://schemas.openxmlformats.org/officeDocument/2006/relationships/customXml" Target="../ink/ink4358.xml"/><Relationship Id="rId9" Type="http://schemas.openxmlformats.org/officeDocument/2006/relationships/image" Target="../media/image1785.png"/><Relationship Id="rId210" Type="http://schemas.openxmlformats.org/officeDocument/2006/relationships/customXml" Target="../ink/ink4167.xml"/><Relationship Id="rId448" Type="http://schemas.openxmlformats.org/officeDocument/2006/relationships/image" Target="../media/image2000.png"/><Relationship Id="rId655" Type="http://schemas.openxmlformats.org/officeDocument/2006/relationships/image" Target="../media/image2103.png"/><Relationship Id="rId294" Type="http://schemas.openxmlformats.org/officeDocument/2006/relationships/customXml" Target="../ink/ink4209.xml"/><Relationship Id="rId308" Type="http://schemas.openxmlformats.org/officeDocument/2006/relationships/customXml" Target="../ink/ink4216.xml"/><Relationship Id="rId515" Type="http://schemas.openxmlformats.org/officeDocument/2006/relationships/image" Target="../media/image2033.png"/><Relationship Id="rId722" Type="http://schemas.openxmlformats.org/officeDocument/2006/relationships/customXml" Target="../ink/ink4425.xml"/><Relationship Id="rId89" Type="http://schemas.openxmlformats.org/officeDocument/2006/relationships/image" Target="../media/image1825.png"/><Relationship Id="rId154" Type="http://schemas.openxmlformats.org/officeDocument/2006/relationships/customXml" Target="../ink/ink4139.xml"/><Relationship Id="rId361" Type="http://schemas.openxmlformats.org/officeDocument/2006/relationships/customXml" Target="../ink/ink4243.xml"/><Relationship Id="rId599" Type="http://schemas.openxmlformats.org/officeDocument/2006/relationships/image" Target="../media/image2075.png"/><Relationship Id="rId459" Type="http://schemas.openxmlformats.org/officeDocument/2006/relationships/customXml" Target="../ink/ink4293.xml"/><Relationship Id="rId666" Type="http://schemas.openxmlformats.org/officeDocument/2006/relationships/customXml" Target="../ink/ink4397.xml"/><Relationship Id="rId16" Type="http://schemas.openxmlformats.org/officeDocument/2006/relationships/customXml" Target="../ink/ink4070.xml"/><Relationship Id="rId221" Type="http://schemas.openxmlformats.org/officeDocument/2006/relationships/image" Target="../media/image1889.png"/><Relationship Id="rId319" Type="http://schemas.openxmlformats.org/officeDocument/2006/relationships/customXml" Target="../ink/ink4222.xml"/><Relationship Id="rId526" Type="http://schemas.openxmlformats.org/officeDocument/2006/relationships/customXml" Target="../ink/ink4327.xml"/><Relationship Id="rId733" Type="http://schemas.openxmlformats.org/officeDocument/2006/relationships/image" Target="../media/image2142.png"/><Relationship Id="rId165" Type="http://schemas.openxmlformats.org/officeDocument/2006/relationships/image" Target="../media/image1861.png"/><Relationship Id="rId372" Type="http://schemas.openxmlformats.org/officeDocument/2006/relationships/customXml" Target="../ink/ink4249.xml"/><Relationship Id="rId677" Type="http://schemas.openxmlformats.org/officeDocument/2006/relationships/image" Target="../media/image2114.png"/><Relationship Id="rId232" Type="http://schemas.openxmlformats.org/officeDocument/2006/relationships/customXml" Target="../ink/ink4178.xml"/><Relationship Id="rId27" Type="http://schemas.openxmlformats.org/officeDocument/2006/relationships/image" Target="../media/image1794.png"/><Relationship Id="rId537" Type="http://schemas.openxmlformats.org/officeDocument/2006/relationships/image" Target="../media/image2044.png"/><Relationship Id="rId80" Type="http://schemas.openxmlformats.org/officeDocument/2006/relationships/customXml" Target="../ink/ink4102.xml"/><Relationship Id="rId176" Type="http://schemas.openxmlformats.org/officeDocument/2006/relationships/customXml" Target="../ink/ink4150.xml"/><Relationship Id="rId383" Type="http://schemas.openxmlformats.org/officeDocument/2006/relationships/customXml" Target="../ink/ink4255.xml"/><Relationship Id="rId590" Type="http://schemas.openxmlformats.org/officeDocument/2006/relationships/customXml" Target="../ink/ink4359.xml"/><Relationship Id="rId604" Type="http://schemas.openxmlformats.org/officeDocument/2006/relationships/customXml" Target="../ink/ink4366.xml"/><Relationship Id="rId243" Type="http://schemas.openxmlformats.org/officeDocument/2006/relationships/image" Target="../media/image1900.png"/><Relationship Id="rId450" Type="http://schemas.openxmlformats.org/officeDocument/2006/relationships/image" Target="../media/image2001.png"/><Relationship Id="rId688" Type="http://schemas.openxmlformats.org/officeDocument/2006/relationships/customXml" Target="../ink/ink4408.xml"/><Relationship Id="rId38" Type="http://schemas.openxmlformats.org/officeDocument/2006/relationships/customXml" Target="../ink/ink4081.xml"/><Relationship Id="rId103" Type="http://schemas.openxmlformats.org/officeDocument/2006/relationships/image" Target="../media/image1831.png"/><Relationship Id="rId310" Type="http://schemas.openxmlformats.org/officeDocument/2006/relationships/customXml" Target="../ink/ink4217.xml"/><Relationship Id="rId548" Type="http://schemas.openxmlformats.org/officeDocument/2006/relationships/customXml" Target="../ink/ink4338.xml"/><Relationship Id="rId91" Type="http://schemas.openxmlformats.org/officeDocument/2006/relationships/image" Target="../media/image1826.png"/><Relationship Id="rId187" Type="http://schemas.openxmlformats.org/officeDocument/2006/relationships/image" Target="../media/image1872.png"/><Relationship Id="rId394" Type="http://schemas.openxmlformats.org/officeDocument/2006/relationships/image" Target="../media/image1973.png"/><Relationship Id="rId408" Type="http://schemas.openxmlformats.org/officeDocument/2006/relationships/image" Target="../media/image1980.png"/><Relationship Id="rId615" Type="http://schemas.openxmlformats.org/officeDocument/2006/relationships/image" Target="../media/image2083.png"/><Relationship Id="rId254" Type="http://schemas.openxmlformats.org/officeDocument/2006/relationships/customXml" Target="../ink/ink4189.xml"/><Relationship Id="rId699" Type="http://schemas.openxmlformats.org/officeDocument/2006/relationships/image" Target="../media/image2125.png"/><Relationship Id="rId49" Type="http://schemas.openxmlformats.org/officeDocument/2006/relationships/image" Target="../media/image1805.png"/><Relationship Id="rId114" Type="http://schemas.openxmlformats.org/officeDocument/2006/relationships/customXml" Target="../ink/ink4119.xml"/><Relationship Id="rId461" Type="http://schemas.openxmlformats.org/officeDocument/2006/relationships/customXml" Target="../ink/ink4294.xml"/><Relationship Id="rId559" Type="http://schemas.openxmlformats.org/officeDocument/2006/relationships/image" Target="../media/image2055.png"/><Relationship Id="rId198" Type="http://schemas.openxmlformats.org/officeDocument/2006/relationships/customXml" Target="../ink/ink4161.xml"/><Relationship Id="rId321" Type="http://schemas.openxmlformats.org/officeDocument/2006/relationships/customXml" Target="../ink/ink4223.xml"/><Relationship Id="rId419" Type="http://schemas.openxmlformats.org/officeDocument/2006/relationships/customXml" Target="../ink/ink4273.xml"/><Relationship Id="rId626" Type="http://schemas.openxmlformats.org/officeDocument/2006/relationships/customXml" Target="../ink/ink4377.xml"/><Relationship Id="rId265" Type="http://schemas.openxmlformats.org/officeDocument/2006/relationships/image" Target="../media/image1911.png"/><Relationship Id="rId472" Type="http://schemas.openxmlformats.org/officeDocument/2006/relationships/image" Target="../media/image2012.png"/><Relationship Id="rId125" Type="http://schemas.openxmlformats.org/officeDocument/2006/relationships/image" Target="../media/image1842.png"/><Relationship Id="rId332" Type="http://schemas.openxmlformats.org/officeDocument/2006/relationships/image" Target="../media/image1944.png"/><Relationship Id="rId637" Type="http://schemas.openxmlformats.org/officeDocument/2006/relationships/image" Target="../media/image2094.png"/><Relationship Id="rId276" Type="http://schemas.openxmlformats.org/officeDocument/2006/relationships/customXml" Target="../ink/ink4200.xml"/><Relationship Id="rId483" Type="http://schemas.openxmlformats.org/officeDocument/2006/relationships/customXml" Target="../ink/ink4305.xml"/><Relationship Id="rId690" Type="http://schemas.openxmlformats.org/officeDocument/2006/relationships/customXml" Target="../ink/ink4409.xml"/><Relationship Id="rId704" Type="http://schemas.openxmlformats.org/officeDocument/2006/relationships/customXml" Target="../ink/ink4416.xml"/><Relationship Id="rId40" Type="http://schemas.openxmlformats.org/officeDocument/2006/relationships/customXml" Target="../ink/ink4082.xml"/><Relationship Id="rId136" Type="http://schemas.openxmlformats.org/officeDocument/2006/relationships/customXml" Target="../ink/ink4130.xml"/><Relationship Id="rId343" Type="http://schemas.openxmlformats.org/officeDocument/2006/relationships/customXml" Target="../ink/ink4234.xml"/><Relationship Id="rId550" Type="http://schemas.openxmlformats.org/officeDocument/2006/relationships/customXml" Target="../ink/ink4339.xml"/><Relationship Id="rId203" Type="http://schemas.openxmlformats.org/officeDocument/2006/relationships/image" Target="../media/image1880.png"/><Relationship Id="rId648" Type="http://schemas.openxmlformats.org/officeDocument/2006/relationships/customXml" Target="../ink/ink4388.xml"/><Relationship Id="rId287" Type="http://schemas.openxmlformats.org/officeDocument/2006/relationships/image" Target="../media/image1922.png"/><Relationship Id="rId410" Type="http://schemas.openxmlformats.org/officeDocument/2006/relationships/image" Target="../media/image1981.png"/><Relationship Id="rId494" Type="http://schemas.openxmlformats.org/officeDocument/2006/relationships/image" Target="../media/image2023.png"/><Relationship Id="rId508" Type="http://schemas.openxmlformats.org/officeDocument/2006/relationships/image" Target="../media/image2030.png"/><Relationship Id="rId715" Type="http://schemas.openxmlformats.org/officeDocument/2006/relationships/image" Target="../media/image2133.png"/><Relationship Id="rId147" Type="http://schemas.openxmlformats.org/officeDocument/2006/relationships/image" Target="../media/image1852.png"/><Relationship Id="rId354" Type="http://schemas.openxmlformats.org/officeDocument/2006/relationships/image" Target="../media/image1954.png"/><Relationship Id="rId51" Type="http://schemas.openxmlformats.org/officeDocument/2006/relationships/image" Target="../media/image1806.png"/><Relationship Id="rId561" Type="http://schemas.openxmlformats.org/officeDocument/2006/relationships/image" Target="../media/image2056.png"/><Relationship Id="rId659" Type="http://schemas.openxmlformats.org/officeDocument/2006/relationships/image" Target="../media/image2105.png"/></Relationships>
</file>

<file path=ppt/slides/_rels/slide46.xml.rels><?xml version="1.0" encoding="UTF-8" standalone="yes"?>
<Relationships xmlns="http://schemas.openxmlformats.org/package/2006/relationships"><Relationship Id="rId117" Type="http://schemas.openxmlformats.org/officeDocument/2006/relationships/image" Target="../media/image1379.png"/><Relationship Id="rId21" Type="http://schemas.openxmlformats.org/officeDocument/2006/relationships/image" Target="../media/image58900.png"/><Relationship Id="rId63" Type="http://schemas.openxmlformats.org/officeDocument/2006/relationships/image" Target="../media/image61000.png"/><Relationship Id="rId84" Type="http://schemas.openxmlformats.org/officeDocument/2006/relationships/customXml" Target="../ink/ink4462.xml"/><Relationship Id="rId138" Type="http://schemas.openxmlformats.org/officeDocument/2006/relationships/customXml" Target="../ink/ink4489.xml"/><Relationship Id="rId159" Type="http://schemas.openxmlformats.org/officeDocument/2006/relationships/image" Target="../media/image19101.png"/><Relationship Id="rId170" Type="http://schemas.openxmlformats.org/officeDocument/2006/relationships/customXml" Target="../ink/ink4505.xml"/><Relationship Id="rId107" Type="http://schemas.openxmlformats.org/officeDocument/2006/relationships/image" Target="../media/image63200.png"/><Relationship Id="rId11" Type="http://schemas.openxmlformats.org/officeDocument/2006/relationships/image" Target="../media/image58400.png"/><Relationship Id="rId32" Type="http://schemas.openxmlformats.org/officeDocument/2006/relationships/customXml" Target="../ink/ink4448.xml"/><Relationship Id="rId74" Type="http://schemas.openxmlformats.org/officeDocument/2006/relationships/customXml" Target="../ink/ink4457.xml"/><Relationship Id="rId128" Type="http://schemas.openxmlformats.org/officeDocument/2006/relationships/customXml" Target="../ink/ink4484.xml"/><Relationship Id="rId149" Type="http://schemas.openxmlformats.org/officeDocument/2006/relationships/image" Target="../media/image14101.png"/><Relationship Id="rId5" Type="http://schemas.openxmlformats.org/officeDocument/2006/relationships/image" Target="../media/image58100.png"/><Relationship Id="rId90" Type="http://schemas.openxmlformats.org/officeDocument/2006/relationships/customXml" Target="../ink/ink4465.xml"/><Relationship Id="rId95" Type="http://schemas.openxmlformats.org/officeDocument/2006/relationships/image" Target="../media/image62600.png"/><Relationship Id="rId160" Type="http://schemas.openxmlformats.org/officeDocument/2006/relationships/customXml" Target="../ink/ink4500.xml"/><Relationship Id="rId165" Type="http://schemas.openxmlformats.org/officeDocument/2006/relationships/image" Target="../media/image22101.png"/><Relationship Id="rId22" Type="http://schemas.openxmlformats.org/officeDocument/2006/relationships/customXml" Target="../ink/ink4443.xml"/><Relationship Id="rId27" Type="http://schemas.openxmlformats.org/officeDocument/2006/relationships/image" Target="../media/image59200.png"/><Relationship Id="rId64" Type="http://schemas.openxmlformats.org/officeDocument/2006/relationships/customXml" Target="../ink/ink4452.xml"/><Relationship Id="rId69" Type="http://schemas.openxmlformats.org/officeDocument/2006/relationships/image" Target="../media/image61300.png"/><Relationship Id="rId113" Type="http://schemas.openxmlformats.org/officeDocument/2006/relationships/image" Target="../media/image63500.png"/><Relationship Id="rId118" Type="http://schemas.openxmlformats.org/officeDocument/2006/relationships/customXml" Target="../ink/ink4479.xml"/><Relationship Id="rId134" Type="http://schemas.openxmlformats.org/officeDocument/2006/relationships/customXml" Target="../ink/ink4487.xml"/><Relationship Id="rId139" Type="http://schemas.openxmlformats.org/officeDocument/2006/relationships/image" Target="../media/image9102.png"/><Relationship Id="rId80" Type="http://schemas.openxmlformats.org/officeDocument/2006/relationships/customXml" Target="../ink/ink4460.xml"/><Relationship Id="rId85" Type="http://schemas.openxmlformats.org/officeDocument/2006/relationships/image" Target="../media/image62100.png"/><Relationship Id="rId150" Type="http://schemas.openxmlformats.org/officeDocument/2006/relationships/customXml" Target="../ink/ink4495.xml"/><Relationship Id="rId155" Type="http://schemas.openxmlformats.org/officeDocument/2006/relationships/image" Target="../media/image17101.png"/><Relationship Id="rId171" Type="http://schemas.openxmlformats.org/officeDocument/2006/relationships/image" Target="../media/image2513.png"/><Relationship Id="rId12" Type="http://schemas.openxmlformats.org/officeDocument/2006/relationships/customXml" Target="../ink/ink4438.xml"/><Relationship Id="rId17" Type="http://schemas.openxmlformats.org/officeDocument/2006/relationships/image" Target="../media/image58700.png"/><Relationship Id="rId33" Type="http://schemas.openxmlformats.org/officeDocument/2006/relationships/image" Target="../media/image59500.png"/><Relationship Id="rId103" Type="http://schemas.openxmlformats.org/officeDocument/2006/relationships/image" Target="../media/image63000.png"/><Relationship Id="rId108" Type="http://schemas.openxmlformats.org/officeDocument/2006/relationships/customXml" Target="../ink/ink4474.xml"/><Relationship Id="rId124" Type="http://schemas.openxmlformats.org/officeDocument/2006/relationships/customXml" Target="../ink/ink4482.xml"/><Relationship Id="rId129" Type="http://schemas.openxmlformats.org/officeDocument/2006/relationships/image" Target="../media/image64300.png"/><Relationship Id="rId70" Type="http://schemas.openxmlformats.org/officeDocument/2006/relationships/customXml" Target="../ink/ink4455.xml"/><Relationship Id="rId75" Type="http://schemas.openxmlformats.org/officeDocument/2006/relationships/image" Target="../media/image61600.png"/><Relationship Id="rId91" Type="http://schemas.openxmlformats.org/officeDocument/2006/relationships/image" Target="../media/image62400.png"/><Relationship Id="rId96" Type="http://schemas.openxmlformats.org/officeDocument/2006/relationships/customXml" Target="../ink/ink4468.xml"/><Relationship Id="rId140" Type="http://schemas.openxmlformats.org/officeDocument/2006/relationships/customXml" Target="../ink/ink4490.xml"/><Relationship Id="rId145" Type="http://schemas.openxmlformats.org/officeDocument/2006/relationships/image" Target="../media/image12102.png"/><Relationship Id="rId161" Type="http://schemas.openxmlformats.org/officeDocument/2006/relationships/image" Target="../media/image20101.png"/><Relationship Id="rId166" Type="http://schemas.openxmlformats.org/officeDocument/2006/relationships/customXml" Target="../ink/ink4503.xml"/><Relationship Id="rId1" Type="http://schemas.openxmlformats.org/officeDocument/2006/relationships/slideLayout" Target="../slideLayouts/slideLayout2.xml"/><Relationship Id="rId6" Type="http://schemas.openxmlformats.org/officeDocument/2006/relationships/customXml" Target="../ink/ink4435.xml"/><Relationship Id="rId23" Type="http://schemas.openxmlformats.org/officeDocument/2006/relationships/image" Target="../media/image59000.png"/><Relationship Id="rId28" Type="http://schemas.openxmlformats.org/officeDocument/2006/relationships/customXml" Target="../ink/ink4446.xml"/><Relationship Id="rId114" Type="http://schemas.openxmlformats.org/officeDocument/2006/relationships/customXml" Target="../ink/ink4477.xml"/><Relationship Id="rId119" Type="http://schemas.openxmlformats.org/officeDocument/2006/relationships/image" Target="../media/image63800.png"/><Relationship Id="rId65" Type="http://schemas.openxmlformats.org/officeDocument/2006/relationships/image" Target="../media/image61100.png"/><Relationship Id="rId81" Type="http://schemas.openxmlformats.org/officeDocument/2006/relationships/image" Target="../media/image61900.png"/><Relationship Id="rId86" Type="http://schemas.openxmlformats.org/officeDocument/2006/relationships/customXml" Target="../ink/ink4463.xml"/><Relationship Id="rId130" Type="http://schemas.openxmlformats.org/officeDocument/2006/relationships/customXml" Target="../ink/ink4485.xml"/><Relationship Id="rId135" Type="http://schemas.openxmlformats.org/officeDocument/2006/relationships/image" Target="../media/image7102.png"/><Relationship Id="rId151" Type="http://schemas.openxmlformats.org/officeDocument/2006/relationships/image" Target="../media/image15101.png"/><Relationship Id="rId156" Type="http://schemas.openxmlformats.org/officeDocument/2006/relationships/customXml" Target="../ink/ink4498.xml"/><Relationship Id="rId172" Type="http://schemas.openxmlformats.org/officeDocument/2006/relationships/image" Target="../media/image2311.png"/><Relationship Id="rId13" Type="http://schemas.openxmlformats.org/officeDocument/2006/relationships/image" Target="../media/image58500.png"/><Relationship Id="rId18" Type="http://schemas.openxmlformats.org/officeDocument/2006/relationships/customXml" Target="../ink/ink4441.xml"/><Relationship Id="rId109" Type="http://schemas.openxmlformats.org/officeDocument/2006/relationships/image" Target="../media/image63300.png"/><Relationship Id="rId34" Type="http://schemas.openxmlformats.org/officeDocument/2006/relationships/customXml" Target="../ink/ink4449.xml"/><Relationship Id="rId76" Type="http://schemas.openxmlformats.org/officeDocument/2006/relationships/customXml" Target="../ink/ink4458.xml"/><Relationship Id="rId97" Type="http://schemas.openxmlformats.org/officeDocument/2006/relationships/image" Target="../media/image62700.png"/><Relationship Id="rId104" Type="http://schemas.openxmlformats.org/officeDocument/2006/relationships/customXml" Target="../ink/ink4472.xml"/><Relationship Id="rId120" Type="http://schemas.openxmlformats.org/officeDocument/2006/relationships/customXml" Target="../ink/ink4480.xml"/><Relationship Id="rId125" Type="http://schemas.openxmlformats.org/officeDocument/2006/relationships/image" Target="../media/image64100.png"/><Relationship Id="rId141" Type="http://schemas.openxmlformats.org/officeDocument/2006/relationships/image" Target="../media/image10103.png"/><Relationship Id="rId146" Type="http://schemas.openxmlformats.org/officeDocument/2006/relationships/customXml" Target="../ink/ink4493.xml"/><Relationship Id="rId167" Type="http://schemas.openxmlformats.org/officeDocument/2006/relationships/image" Target="../media/image2315.png"/><Relationship Id="rId7" Type="http://schemas.openxmlformats.org/officeDocument/2006/relationships/image" Target="../media/image58200.png"/><Relationship Id="rId71" Type="http://schemas.openxmlformats.org/officeDocument/2006/relationships/image" Target="../media/image61400.png"/><Relationship Id="rId92" Type="http://schemas.openxmlformats.org/officeDocument/2006/relationships/customXml" Target="../ink/ink4466.xml"/><Relationship Id="rId162" Type="http://schemas.openxmlformats.org/officeDocument/2006/relationships/customXml" Target="../ink/ink4501.xml"/><Relationship Id="rId2" Type="http://schemas.openxmlformats.org/officeDocument/2006/relationships/customXml" Target="../ink/ink4433.xml"/><Relationship Id="rId29" Type="http://schemas.openxmlformats.org/officeDocument/2006/relationships/image" Target="../media/image59300.png"/><Relationship Id="rId24" Type="http://schemas.openxmlformats.org/officeDocument/2006/relationships/customXml" Target="../ink/ink4444.xml"/><Relationship Id="rId66" Type="http://schemas.openxmlformats.org/officeDocument/2006/relationships/customXml" Target="../ink/ink4453.xml"/><Relationship Id="rId87" Type="http://schemas.openxmlformats.org/officeDocument/2006/relationships/image" Target="../media/image62200.png"/><Relationship Id="rId110" Type="http://schemas.openxmlformats.org/officeDocument/2006/relationships/customXml" Target="../ink/ink4475.xml"/><Relationship Id="rId115" Type="http://schemas.openxmlformats.org/officeDocument/2006/relationships/image" Target="../media/image63600.png"/><Relationship Id="rId131" Type="http://schemas.openxmlformats.org/officeDocument/2006/relationships/image" Target="../media/image64400.png"/><Relationship Id="rId136" Type="http://schemas.openxmlformats.org/officeDocument/2006/relationships/customXml" Target="../ink/ink4488.xml"/><Relationship Id="rId157" Type="http://schemas.openxmlformats.org/officeDocument/2006/relationships/image" Target="../media/image18101.png"/><Relationship Id="rId61" Type="http://schemas.openxmlformats.org/officeDocument/2006/relationships/image" Target="../media/image60900.png"/><Relationship Id="rId82" Type="http://schemas.openxmlformats.org/officeDocument/2006/relationships/customXml" Target="../ink/ink4461.xml"/><Relationship Id="rId152" Type="http://schemas.openxmlformats.org/officeDocument/2006/relationships/customXml" Target="../ink/ink4496.xml"/><Relationship Id="rId19" Type="http://schemas.openxmlformats.org/officeDocument/2006/relationships/image" Target="../media/image58800.png"/><Relationship Id="rId14" Type="http://schemas.openxmlformats.org/officeDocument/2006/relationships/customXml" Target="../ink/ink4439.xml"/><Relationship Id="rId30" Type="http://schemas.openxmlformats.org/officeDocument/2006/relationships/customXml" Target="../ink/ink4447.xml"/><Relationship Id="rId35" Type="http://schemas.openxmlformats.org/officeDocument/2006/relationships/image" Target="../media/image59600.png"/><Relationship Id="rId77" Type="http://schemas.openxmlformats.org/officeDocument/2006/relationships/image" Target="../media/image61700.png"/><Relationship Id="rId100" Type="http://schemas.openxmlformats.org/officeDocument/2006/relationships/customXml" Target="../ink/ink4470.xml"/><Relationship Id="rId105" Type="http://schemas.openxmlformats.org/officeDocument/2006/relationships/image" Target="../media/image1378.png"/><Relationship Id="rId126" Type="http://schemas.openxmlformats.org/officeDocument/2006/relationships/customXml" Target="../ink/ink4483.xml"/><Relationship Id="rId147" Type="http://schemas.openxmlformats.org/officeDocument/2006/relationships/image" Target="../media/image13101.png"/><Relationship Id="rId168" Type="http://schemas.openxmlformats.org/officeDocument/2006/relationships/customXml" Target="../ink/ink4504.xml"/><Relationship Id="rId8" Type="http://schemas.openxmlformats.org/officeDocument/2006/relationships/customXml" Target="../ink/ink4436.xml"/><Relationship Id="rId72" Type="http://schemas.openxmlformats.org/officeDocument/2006/relationships/customXml" Target="../ink/ink4456.xml"/><Relationship Id="rId93" Type="http://schemas.openxmlformats.org/officeDocument/2006/relationships/image" Target="../media/image62500.png"/><Relationship Id="rId98" Type="http://schemas.openxmlformats.org/officeDocument/2006/relationships/customXml" Target="../ink/ink4469.xml"/><Relationship Id="rId121" Type="http://schemas.openxmlformats.org/officeDocument/2006/relationships/image" Target="../media/image63900.png"/><Relationship Id="rId142" Type="http://schemas.openxmlformats.org/officeDocument/2006/relationships/customXml" Target="../ink/ink4491.xml"/><Relationship Id="rId163" Type="http://schemas.openxmlformats.org/officeDocument/2006/relationships/image" Target="../media/image21101.png"/><Relationship Id="rId3" Type="http://schemas.openxmlformats.org/officeDocument/2006/relationships/image" Target="../media/image58000.png"/><Relationship Id="rId25" Type="http://schemas.openxmlformats.org/officeDocument/2006/relationships/image" Target="../media/image59100.png"/><Relationship Id="rId67" Type="http://schemas.openxmlformats.org/officeDocument/2006/relationships/image" Target="../media/image61200.png"/><Relationship Id="rId116" Type="http://schemas.openxmlformats.org/officeDocument/2006/relationships/customXml" Target="../ink/ink4478.xml"/><Relationship Id="rId137" Type="http://schemas.openxmlformats.org/officeDocument/2006/relationships/image" Target="../media/image8102.png"/><Relationship Id="rId158" Type="http://schemas.openxmlformats.org/officeDocument/2006/relationships/customXml" Target="../ink/ink4499.xml"/><Relationship Id="rId20" Type="http://schemas.openxmlformats.org/officeDocument/2006/relationships/customXml" Target="../ink/ink4442.xml"/><Relationship Id="rId62" Type="http://schemas.openxmlformats.org/officeDocument/2006/relationships/customXml" Target="../ink/ink4451.xml"/><Relationship Id="rId83" Type="http://schemas.openxmlformats.org/officeDocument/2006/relationships/image" Target="../media/image62000.png"/><Relationship Id="rId88" Type="http://schemas.openxmlformats.org/officeDocument/2006/relationships/customXml" Target="../ink/ink4464.xml"/><Relationship Id="rId111" Type="http://schemas.openxmlformats.org/officeDocument/2006/relationships/image" Target="../media/image63400.png"/><Relationship Id="rId132" Type="http://schemas.openxmlformats.org/officeDocument/2006/relationships/customXml" Target="../ink/ink4486.xml"/><Relationship Id="rId153" Type="http://schemas.openxmlformats.org/officeDocument/2006/relationships/image" Target="../media/image16101.png"/><Relationship Id="rId15" Type="http://schemas.openxmlformats.org/officeDocument/2006/relationships/image" Target="../media/image58600.png"/><Relationship Id="rId36" Type="http://schemas.openxmlformats.org/officeDocument/2006/relationships/customXml" Target="../ink/ink4450.xml"/><Relationship Id="rId106" Type="http://schemas.openxmlformats.org/officeDocument/2006/relationships/customXml" Target="../ink/ink4473.xml"/><Relationship Id="rId127" Type="http://schemas.openxmlformats.org/officeDocument/2006/relationships/image" Target="../media/image64200.png"/><Relationship Id="rId10" Type="http://schemas.openxmlformats.org/officeDocument/2006/relationships/customXml" Target="../ink/ink4437.xml"/><Relationship Id="rId31" Type="http://schemas.openxmlformats.org/officeDocument/2006/relationships/image" Target="../media/image59400.png"/><Relationship Id="rId73" Type="http://schemas.openxmlformats.org/officeDocument/2006/relationships/image" Target="../media/image61500.png"/><Relationship Id="rId78" Type="http://schemas.openxmlformats.org/officeDocument/2006/relationships/customXml" Target="../ink/ink4459.xml"/><Relationship Id="rId94" Type="http://schemas.openxmlformats.org/officeDocument/2006/relationships/customXml" Target="../ink/ink4467.xml"/><Relationship Id="rId99" Type="http://schemas.openxmlformats.org/officeDocument/2006/relationships/image" Target="../media/image62800.png"/><Relationship Id="rId101" Type="http://schemas.openxmlformats.org/officeDocument/2006/relationships/image" Target="../media/image62900.png"/><Relationship Id="rId122" Type="http://schemas.openxmlformats.org/officeDocument/2006/relationships/customXml" Target="../ink/ink4481.xml"/><Relationship Id="rId143" Type="http://schemas.openxmlformats.org/officeDocument/2006/relationships/image" Target="../media/image11102.png"/><Relationship Id="rId148" Type="http://schemas.openxmlformats.org/officeDocument/2006/relationships/customXml" Target="../ink/ink4494.xml"/><Relationship Id="rId164" Type="http://schemas.openxmlformats.org/officeDocument/2006/relationships/customXml" Target="../ink/ink4502.xml"/><Relationship Id="rId169" Type="http://schemas.openxmlformats.org/officeDocument/2006/relationships/image" Target="../media/image2413.png"/><Relationship Id="rId4" Type="http://schemas.openxmlformats.org/officeDocument/2006/relationships/customXml" Target="../ink/ink4434.xml"/><Relationship Id="rId9" Type="http://schemas.openxmlformats.org/officeDocument/2006/relationships/image" Target="../media/image58300.png"/><Relationship Id="rId26" Type="http://schemas.openxmlformats.org/officeDocument/2006/relationships/customXml" Target="../ink/ink4445.xml"/><Relationship Id="rId68" Type="http://schemas.openxmlformats.org/officeDocument/2006/relationships/customXml" Target="../ink/ink4454.xml"/><Relationship Id="rId89" Type="http://schemas.openxmlformats.org/officeDocument/2006/relationships/image" Target="../media/image62300.png"/><Relationship Id="rId112" Type="http://schemas.openxmlformats.org/officeDocument/2006/relationships/customXml" Target="../ink/ink4476.xml"/><Relationship Id="rId133" Type="http://schemas.openxmlformats.org/officeDocument/2006/relationships/image" Target="../media/image6103.png"/><Relationship Id="rId154" Type="http://schemas.openxmlformats.org/officeDocument/2006/relationships/customXml" Target="../ink/ink4497.xml"/><Relationship Id="rId16" Type="http://schemas.openxmlformats.org/officeDocument/2006/relationships/customXml" Target="../ink/ink4440.xml"/><Relationship Id="rId79" Type="http://schemas.openxmlformats.org/officeDocument/2006/relationships/image" Target="../media/image61800.png"/><Relationship Id="rId102" Type="http://schemas.openxmlformats.org/officeDocument/2006/relationships/customXml" Target="../ink/ink4471.xml"/><Relationship Id="rId123" Type="http://schemas.openxmlformats.org/officeDocument/2006/relationships/image" Target="../media/image64000.png"/><Relationship Id="rId144" Type="http://schemas.openxmlformats.org/officeDocument/2006/relationships/customXml" Target="../ink/ink449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17" Type="http://schemas.openxmlformats.org/officeDocument/2006/relationships/customXml" Target="../ink/ink58.xml"/><Relationship Id="rId299" Type="http://schemas.openxmlformats.org/officeDocument/2006/relationships/customXml" Target="../ink/ink150.xml"/><Relationship Id="rId21" Type="http://schemas.openxmlformats.org/officeDocument/2006/relationships/customXml" Target="../ink/ink10.xml"/><Relationship Id="rId63" Type="http://schemas.openxmlformats.org/officeDocument/2006/relationships/customXml" Target="../ink/ink31.xml"/><Relationship Id="rId159" Type="http://schemas.openxmlformats.org/officeDocument/2006/relationships/customXml" Target="../ink/ink79.xml"/><Relationship Id="rId324" Type="http://schemas.openxmlformats.org/officeDocument/2006/relationships/image" Target="../media/image169.png"/><Relationship Id="rId366" Type="http://schemas.openxmlformats.org/officeDocument/2006/relationships/image" Target="../media/image190.png"/><Relationship Id="rId170" Type="http://schemas.openxmlformats.org/officeDocument/2006/relationships/image" Target="../media/image93.png"/><Relationship Id="rId226" Type="http://schemas.openxmlformats.org/officeDocument/2006/relationships/image" Target="../media/image120.png"/><Relationship Id="rId433" Type="http://schemas.openxmlformats.org/officeDocument/2006/relationships/image" Target="../media/image223.png"/><Relationship Id="rId268" Type="http://schemas.openxmlformats.org/officeDocument/2006/relationships/image" Target="../media/image141.png"/><Relationship Id="rId32" Type="http://schemas.openxmlformats.org/officeDocument/2006/relationships/image" Target="../media/image24.png"/><Relationship Id="rId74" Type="http://schemas.openxmlformats.org/officeDocument/2006/relationships/image" Target="../media/image45.png"/><Relationship Id="rId128" Type="http://schemas.openxmlformats.org/officeDocument/2006/relationships/image" Target="../media/image72.png"/><Relationship Id="rId335" Type="http://schemas.openxmlformats.org/officeDocument/2006/relationships/customXml" Target="../ink/ink168.xml"/><Relationship Id="rId377" Type="http://schemas.openxmlformats.org/officeDocument/2006/relationships/customXml" Target="../ink/ink189.xml"/><Relationship Id="rId5" Type="http://schemas.openxmlformats.org/officeDocument/2006/relationships/customXml" Target="../ink/ink2.xml"/><Relationship Id="rId181" Type="http://schemas.openxmlformats.org/officeDocument/2006/relationships/customXml" Target="../ink/ink90.xml"/><Relationship Id="rId237" Type="http://schemas.openxmlformats.org/officeDocument/2006/relationships/customXml" Target="../ink/ink119.xml"/><Relationship Id="rId402" Type="http://schemas.openxmlformats.org/officeDocument/2006/relationships/customXml" Target="../ink/ink202.xml"/><Relationship Id="rId279" Type="http://schemas.openxmlformats.org/officeDocument/2006/relationships/customXml" Target="../ink/ink140.xml"/><Relationship Id="rId444" Type="http://schemas.openxmlformats.org/officeDocument/2006/relationships/image" Target="../media/image228.png"/><Relationship Id="rId43" Type="http://schemas.openxmlformats.org/officeDocument/2006/relationships/customXml" Target="../ink/ink21.xml"/><Relationship Id="rId139" Type="http://schemas.openxmlformats.org/officeDocument/2006/relationships/customXml" Target="../ink/ink69.xml"/><Relationship Id="rId290" Type="http://schemas.openxmlformats.org/officeDocument/2006/relationships/image" Target="../media/image152.png"/><Relationship Id="rId304" Type="http://schemas.openxmlformats.org/officeDocument/2006/relationships/image" Target="../media/image159.png"/><Relationship Id="rId346" Type="http://schemas.openxmlformats.org/officeDocument/2006/relationships/image" Target="../media/image180.png"/><Relationship Id="rId388" Type="http://schemas.openxmlformats.org/officeDocument/2006/relationships/image" Target="../media/image201.png"/><Relationship Id="rId85" Type="http://schemas.openxmlformats.org/officeDocument/2006/relationships/customXml" Target="../ink/ink42.xml"/><Relationship Id="rId150" Type="http://schemas.openxmlformats.org/officeDocument/2006/relationships/image" Target="../media/image83.png"/><Relationship Id="rId192" Type="http://schemas.openxmlformats.org/officeDocument/2006/relationships/image" Target="../media/image104.png"/><Relationship Id="rId206" Type="http://schemas.openxmlformats.org/officeDocument/2006/relationships/image" Target="../media/image111.png"/><Relationship Id="rId413" Type="http://schemas.openxmlformats.org/officeDocument/2006/relationships/image" Target="../media/image213.png"/><Relationship Id="rId248" Type="http://schemas.openxmlformats.org/officeDocument/2006/relationships/image" Target="../media/image131.png"/><Relationship Id="rId455" Type="http://schemas.openxmlformats.org/officeDocument/2006/relationships/image" Target="../media/image233.png"/><Relationship Id="rId12" Type="http://schemas.openxmlformats.org/officeDocument/2006/relationships/image" Target="../media/image14.png"/><Relationship Id="rId108" Type="http://schemas.openxmlformats.org/officeDocument/2006/relationships/image" Target="../media/image62.png"/><Relationship Id="rId315" Type="http://schemas.openxmlformats.org/officeDocument/2006/relationships/customXml" Target="../ink/ink158.xml"/><Relationship Id="rId357" Type="http://schemas.openxmlformats.org/officeDocument/2006/relationships/customXml" Target="../ink/ink179.xml"/><Relationship Id="rId54" Type="http://schemas.openxmlformats.org/officeDocument/2006/relationships/image" Target="../media/image35.png"/><Relationship Id="rId96" Type="http://schemas.openxmlformats.org/officeDocument/2006/relationships/image" Target="../media/image56.png"/><Relationship Id="rId161" Type="http://schemas.openxmlformats.org/officeDocument/2006/relationships/customXml" Target="../ink/ink80.xml"/><Relationship Id="rId217" Type="http://schemas.openxmlformats.org/officeDocument/2006/relationships/image" Target="../media/image116.png"/><Relationship Id="rId399" Type="http://schemas.openxmlformats.org/officeDocument/2006/relationships/image" Target="../media/image206.png"/><Relationship Id="rId259" Type="http://schemas.openxmlformats.org/officeDocument/2006/relationships/customXml" Target="../ink/ink130.xml"/><Relationship Id="rId424" Type="http://schemas.openxmlformats.org/officeDocument/2006/relationships/customXml" Target="../ink/ink213.xml"/><Relationship Id="rId466" Type="http://schemas.openxmlformats.org/officeDocument/2006/relationships/customXml" Target="../ink/ink235.xml"/><Relationship Id="rId23" Type="http://schemas.openxmlformats.org/officeDocument/2006/relationships/customXml" Target="../ink/ink11.xml"/><Relationship Id="rId119" Type="http://schemas.openxmlformats.org/officeDocument/2006/relationships/customXml" Target="../ink/ink59.xml"/><Relationship Id="rId270" Type="http://schemas.openxmlformats.org/officeDocument/2006/relationships/image" Target="../media/image142.png"/><Relationship Id="rId326" Type="http://schemas.openxmlformats.org/officeDocument/2006/relationships/image" Target="../media/image170.png"/><Relationship Id="rId65" Type="http://schemas.openxmlformats.org/officeDocument/2006/relationships/customXml" Target="../ink/ink32.xml"/><Relationship Id="rId130" Type="http://schemas.openxmlformats.org/officeDocument/2006/relationships/image" Target="../media/image73.png"/><Relationship Id="rId368" Type="http://schemas.openxmlformats.org/officeDocument/2006/relationships/image" Target="../media/image191.png"/><Relationship Id="rId172" Type="http://schemas.openxmlformats.org/officeDocument/2006/relationships/image" Target="../media/image94.png"/><Relationship Id="rId228" Type="http://schemas.openxmlformats.org/officeDocument/2006/relationships/image" Target="../media/image121.png"/><Relationship Id="rId435" Type="http://schemas.openxmlformats.org/officeDocument/2006/relationships/customXml" Target="../ink/ink219.xml"/><Relationship Id="rId281" Type="http://schemas.openxmlformats.org/officeDocument/2006/relationships/customXml" Target="../ink/ink141.xml"/><Relationship Id="rId337" Type="http://schemas.openxmlformats.org/officeDocument/2006/relationships/customXml" Target="../ink/ink169.xml"/><Relationship Id="rId34" Type="http://schemas.openxmlformats.org/officeDocument/2006/relationships/image" Target="../media/image25.png"/><Relationship Id="rId76" Type="http://schemas.openxmlformats.org/officeDocument/2006/relationships/image" Target="../media/image46.png"/><Relationship Id="rId141" Type="http://schemas.openxmlformats.org/officeDocument/2006/relationships/customXml" Target="../ink/ink70.xml"/><Relationship Id="rId379" Type="http://schemas.openxmlformats.org/officeDocument/2006/relationships/customXml" Target="../ink/ink190.xml"/><Relationship Id="rId7" Type="http://schemas.openxmlformats.org/officeDocument/2006/relationships/customXml" Target="../ink/ink3.xml"/><Relationship Id="rId183" Type="http://schemas.openxmlformats.org/officeDocument/2006/relationships/customXml" Target="../ink/ink91.xml"/><Relationship Id="rId239" Type="http://schemas.openxmlformats.org/officeDocument/2006/relationships/customXml" Target="../ink/ink120.xml"/><Relationship Id="rId390" Type="http://schemas.openxmlformats.org/officeDocument/2006/relationships/image" Target="../media/image202.png"/><Relationship Id="rId404" Type="http://schemas.openxmlformats.org/officeDocument/2006/relationships/customXml" Target="../ink/ink203.xml"/><Relationship Id="rId446" Type="http://schemas.openxmlformats.org/officeDocument/2006/relationships/image" Target="../media/image229.png"/><Relationship Id="rId250" Type="http://schemas.openxmlformats.org/officeDocument/2006/relationships/image" Target="../media/image132.png"/><Relationship Id="rId292" Type="http://schemas.openxmlformats.org/officeDocument/2006/relationships/image" Target="../media/image153.png"/><Relationship Id="rId306" Type="http://schemas.openxmlformats.org/officeDocument/2006/relationships/image" Target="../media/image160.png"/><Relationship Id="rId45" Type="http://schemas.openxmlformats.org/officeDocument/2006/relationships/customXml" Target="../ink/ink22.xml"/><Relationship Id="rId87" Type="http://schemas.openxmlformats.org/officeDocument/2006/relationships/customXml" Target="../ink/ink43.xml"/><Relationship Id="rId110" Type="http://schemas.openxmlformats.org/officeDocument/2006/relationships/image" Target="../media/image63.png"/><Relationship Id="rId348" Type="http://schemas.openxmlformats.org/officeDocument/2006/relationships/image" Target="../media/image181.png"/><Relationship Id="rId152" Type="http://schemas.openxmlformats.org/officeDocument/2006/relationships/image" Target="../media/image84.png"/><Relationship Id="rId194" Type="http://schemas.openxmlformats.org/officeDocument/2006/relationships/image" Target="../media/image105.png"/><Relationship Id="rId208" Type="http://schemas.openxmlformats.org/officeDocument/2006/relationships/image" Target="../media/image112.png"/><Relationship Id="rId415" Type="http://schemas.openxmlformats.org/officeDocument/2006/relationships/image" Target="../media/image214.png"/><Relationship Id="rId457" Type="http://schemas.openxmlformats.org/officeDocument/2006/relationships/image" Target="../media/image234.png"/><Relationship Id="rId261" Type="http://schemas.openxmlformats.org/officeDocument/2006/relationships/customXml" Target="../ink/ink131.xml"/><Relationship Id="rId14" Type="http://schemas.openxmlformats.org/officeDocument/2006/relationships/image" Target="../media/image15.png"/><Relationship Id="rId56" Type="http://schemas.openxmlformats.org/officeDocument/2006/relationships/image" Target="../media/image36.png"/><Relationship Id="rId317" Type="http://schemas.openxmlformats.org/officeDocument/2006/relationships/customXml" Target="../ink/ink159.xml"/><Relationship Id="rId359" Type="http://schemas.openxmlformats.org/officeDocument/2006/relationships/customXml" Target="../ink/ink180.xml"/><Relationship Id="rId98" Type="http://schemas.openxmlformats.org/officeDocument/2006/relationships/image" Target="../media/image57.png"/><Relationship Id="rId121" Type="http://schemas.openxmlformats.org/officeDocument/2006/relationships/customXml" Target="../ink/ink60.xml"/><Relationship Id="rId163" Type="http://schemas.openxmlformats.org/officeDocument/2006/relationships/customXml" Target="../ink/ink81.xml"/><Relationship Id="rId219" Type="http://schemas.openxmlformats.org/officeDocument/2006/relationships/customXml" Target="../ink/ink110.xml"/><Relationship Id="rId370" Type="http://schemas.openxmlformats.org/officeDocument/2006/relationships/image" Target="../media/image192.png"/><Relationship Id="rId426" Type="http://schemas.openxmlformats.org/officeDocument/2006/relationships/customXml" Target="../ink/ink214.xml"/><Relationship Id="rId230" Type="http://schemas.openxmlformats.org/officeDocument/2006/relationships/image" Target="../media/image122.png"/><Relationship Id="rId468" Type="http://schemas.openxmlformats.org/officeDocument/2006/relationships/customXml" Target="../ink/ink236.xml"/><Relationship Id="rId25" Type="http://schemas.openxmlformats.org/officeDocument/2006/relationships/customXml" Target="../ink/ink12.xml"/><Relationship Id="rId67" Type="http://schemas.openxmlformats.org/officeDocument/2006/relationships/customXml" Target="../ink/ink33.xml"/><Relationship Id="rId272" Type="http://schemas.openxmlformats.org/officeDocument/2006/relationships/image" Target="../media/image143.png"/><Relationship Id="rId328" Type="http://schemas.openxmlformats.org/officeDocument/2006/relationships/image" Target="../media/image171.png"/><Relationship Id="rId132" Type="http://schemas.openxmlformats.org/officeDocument/2006/relationships/image" Target="../media/image74.png"/><Relationship Id="rId174" Type="http://schemas.openxmlformats.org/officeDocument/2006/relationships/image" Target="../media/image95.png"/><Relationship Id="rId381" Type="http://schemas.openxmlformats.org/officeDocument/2006/relationships/customXml" Target="../ink/ink191.xml"/><Relationship Id="rId241" Type="http://schemas.openxmlformats.org/officeDocument/2006/relationships/customXml" Target="../ink/ink121.xml"/><Relationship Id="rId437" Type="http://schemas.openxmlformats.org/officeDocument/2006/relationships/customXml" Target="../ink/ink220.xml"/><Relationship Id="rId36" Type="http://schemas.openxmlformats.org/officeDocument/2006/relationships/image" Target="../media/image26.png"/><Relationship Id="rId283" Type="http://schemas.openxmlformats.org/officeDocument/2006/relationships/customXml" Target="../ink/ink142.xml"/><Relationship Id="rId339" Type="http://schemas.openxmlformats.org/officeDocument/2006/relationships/customXml" Target="../ink/ink170.xml"/><Relationship Id="rId78" Type="http://schemas.openxmlformats.org/officeDocument/2006/relationships/image" Target="../media/image47.png"/><Relationship Id="rId101" Type="http://schemas.openxmlformats.org/officeDocument/2006/relationships/customXml" Target="../ink/ink50.xml"/><Relationship Id="rId143" Type="http://schemas.openxmlformats.org/officeDocument/2006/relationships/customXml" Target="../ink/ink71.xml"/><Relationship Id="rId185" Type="http://schemas.openxmlformats.org/officeDocument/2006/relationships/customXml" Target="../ink/ink92.xml"/><Relationship Id="rId350" Type="http://schemas.openxmlformats.org/officeDocument/2006/relationships/image" Target="../media/image182.png"/><Relationship Id="rId406" Type="http://schemas.openxmlformats.org/officeDocument/2006/relationships/customXml" Target="../ink/ink204.xml"/><Relationship Id="rId9" Type="http://schemas.openxmlformats.org/officeDocument/2006/relationships/customXml" Target="../ink/ink4.xml"/><Relationship Id="rId210" Type="http://schemas.openxmlformats.org/officeDocument/2006/relationships/image" Target="../media/image113.png"/><Relationship Id="rId392" Type="http://schemas.openxmlformats.org/officeDocument/2006/relationships/image" Target="../media/image203.png"/><Relationship Id="rId448" Type="http://schemas.openxmlformats.org/officeDocument/2006/relationships/image" Target="../media/image230.png"/><Relationship Id="rId252" Type="http://schemas.openxmlformats.org/officeDocument/2006/relationships/image" Target="../media/image133.png"/><Relationship Id="rId294" Type="http://schemas.openxmlformats.org/officeDocument/2006/relationships/image" Target="../media/image154.png"/><Relationship Id="rId308" Type="http://schemas.openxmlformats.org/officeDocument/2006/relationships/image" Target="../media/image161.png"/><Relationship Id="rId47" Type="http://schemas.openxmlformats.org/officeDocument/2006/relationships/customXml" Target="../ink/ink23.xml"/><Relationship Id="rId89" Type="http://schemas.openxmlformats.org/officeDocument/2006/relationships/customXml" Target="../ink/ink44.xml"/><Relationship Id="rId112" Type="http://schemas.openxmlformats.org/officeDocument/2006/relationships/image" Target="../media/image64.png"/><Relationship Id="rId154" Type="http://schemas.openxmlformats.org/officeDocument/2006/relationships/image" Target="../media/image85.png"/><Relationship Id="rId361" Type="http://schemas.openxmlformats.org/officeDocument/2006/relationships/customXml" Target="../ink/ink181.xml"/><Relationship Id="rId196" Type="http://schemas.openxmlformats.org/officeDocument/2006/relationships/image" Target="../media/image106.png"/><Relationship Id="rId417" Type="http://schemas.openxmlformats.org/officeDocument/2006/relationships/image" Target="../media/image215.png"/><Relationship Id="rId459" Type="http://schemas.openxmlformats.org/officeDocument/2006/relationships/image" Target="../media/image235.png"/><Relationship Id="rId16" Type="http://schemas.openxmlformats.org/officeDocument/2006/relationships/image" Target="../media/image16.png"/><Relationship Id="rId221" Type="http://schemas.openxmlformats.org/officeDocument/2006/relationships/customXml" Target="../ink/ink111.xml"/><Relationship Id="rId263" Type="http://schemas.openxmlformats.org/officeDocument/2006/relationships/customXml" Target="../ink/ink132.xml"/><Relationship Id="rId319" Type="http://schemas.openxmlformats.org/officeDocument/2006/relationships/customXml" Target="../ink/ink160.xml"/><Relationship Id="rId470" Type="http://schemas.openxmlformats.org/officeDocument/2006/relationships/customXml" Target="../ink/ink237.xml"/><Relationship Id="rId58" Type="http://schemas.openxmlformats.org/officeDocument/2006/relationships/image" Target="../media/image37.png"/><Relationship Id="rId123" Type="http://schemas.openxmlformats.org/officeDocument/2006/relationships/customXml" Target="../ink/ink61.xml"/><Relationship Id="rId330" Type="http://schemas.openxmlformats.org/officeDocument/2006/relationships/image" Target="../media/image172.png"/><Relationship Id="rId165" Type="http://schemas.openxmlformats.org/officeDocument/2006/relationships/customXml" Target="../ink/ink82.xml"/><Relationship Id="rId372" Type="http://schemas.openxmlformats.org/officeDocument/2006/relationships/image" Target="../media/image193.png"/><Relationship Id="rId428" Type="http://schemas.openxmlformats.org/officeDocument/2006/relationships/customXml" Target="../ink/ink215.xml"/><Relationship Id="rId232" Type="http://schemas.openxmlformats.org/officeDocument/2006/relationships/image" Target="../media/image123.png"/><Relationship Id="rId274" Type="http://schemas.openxmlformats.org/officeDocument/2006/relationships/image" Target="../media/image144.png"/><Relationship Id="rId27" Type="http://schemas.openxmlformats.org/officeDocument/2006/relationships/customXml" Target="../ink/ink13.xml"/><Relationship Id="rId69" Type="http://schemas.openxmlformats.org/officeDocument/2006/relationships/customXml" Target="../ink/ink34.xml"/><Relationship Id="rId134" Type="http://schemas.openxmlformats.org/officeDocument/2006/relationships/image" Target="../media/image75.png"/><Relationship Id="rId80" Type="http://schemas.openxmlformats.org/officeDocument/2006/relationships/image" Target="../media/image48.png"/><Relationship Id="rId176" Type="http://schemas.openxmlformats.org/officeDocument/2006/relationships/image" Target="../media/image96.png"/><Relationship Id="rId341" Type="http://schemas.openxmlformats.org/officeDocument/2006/relationships/customXml" Target="../ink/ink171.xml"/><Relationship Id="rId383" Type="http://schemas.openxmlformats.org/officeDocument/2006/relationships/customXml" Target="../ink/ink192.xml"/><Relationship Id="rId439" Type="http://schemas.openxmlformats.org/officeDocument/2006/relationships/customXml" Target="../ink/ink221.xml"/><Relationship Id="rId201" Type="http://schemas.openxmlformats.org/officeDocument/2006/relationships/customXml" Target="../ink/ink100.xml"/><Relationship Id="rId243" Type="http://schemas.openxmlformats.org/officeDocument/2006/relationships/customXml" Target="../ink/ink122.xml"/><Relationship Id="rId285" Type="http://schemas.openxmlformats.org/officeDocument/2006/relationships/customXml" Target="../ink/ink143.xml"/><Relationship Id="rId450" Type="http://schemas.openxmlformats.org/officeDocument/2006/relationships/image" Target="../media/image231.png"/><Relationship Id="rId38" Type="http://schemas.openxmlformats.org/officeDocument/2006/relationships/image" Target="../media/image27.png"/><Relationship Id="rId103" Type="http://schemas.openxmlformats.org/officeDocument/2006/relationships/customXml" Target="../ink/ink51.xml"/><Relationship Id="rId310" Type="http://schemas.openxmlformats.org/officeDocument/2006/relationships/image" Target="../media/image162.png"/><Relationship Id="rId91" Type="http://schemas.openxmlformats.org/officeDocument/2006/relationships/customXml" Target="../ink/ink45.xml"/><Relationship Id="rId145" Type="http://schemas.openxmlformats.org/officeDocument/2006/relationships/customXml" Target="../ink/ink72.xml"/><Relationship Id="rId187" Type="http://schemas.openxmlformats.org/officeDocument/2006/relationships/customXml" Target="../ink/ink93.xml"/><Relationship Id="rId352" Type="http://schemas.openxmlformats.org/officeDocument/2006/relationships/image" Target="../media/image183.png"/><Relationship Id="rId394" Type="http://schemas.openxmlformats.org/officeDocument/2006/relationships/image" Target="../media/image204.png"/><Relationship Id="rId408" Type="http://schemas.openxmlformats.org/officeDocument/2006/relationships/customXml" Target="../ink/ink205.xml"/><Relationship Id="rId212" Type="http://schemas.openxmlformats.org/officeDocument/2006/relationships/image" Target="../media/image114.png"/><Relationship Id="rId254" Type="http://schemas.openxmlformats.org/officeDocument/2006/relationships/image" Target="../media/image134.png"/><Relationship Id="rId49" Type="http://schemas.openxmlformats.org/officeDocument/2006/relationships/customXml" Target="../ink/ink24.xml"/><Relationship Id="rId114" Type="http://schemas.openxmlformats.org/officeDocument/2006/relationships/image" Target="../media/image65.png"/><Relationship Id="rId296" Type="http://schemas.openxmlformats.org/officeDocument/2006/relationships/image" Target="../media/image155.png"/><Relationship Id="rId461" Type="http://schemas.openxmlformats.org/officeDocument/2006/relationships/image" Target="../media/image236.png"/><Relationship Id="rId60" Type="http://schemas.openxmlformats.org/officeDocument/2006/relationships/image" Target="../media/image38.png"/><Relationship Id="rId156" Type="http://schemas.openxmlformats.org/officeDocument/2006/relationships/image" Target="../media/image86.png"/><Relationship Id="rId198" Type="http://schemas.openxmlformats.org/officeDocument/2006/relationships/image" Target="../media/image107.png"/><Relationship Id="rId321" Type="http://schemas.openxmlformats.org/officeDocument/2006/relationships/customXml" Target="../ink/ink161.xml"/><Relationship Id="rId363" Type="http://schemas.openxmlformats.org/officeDocument/2006/relationships/customXml" Target="../ink/ink182.xml"/><Relationship Id="rId419" Type="http://schemas.openxmlformats.org/officeDocument/2006/relationships/image" Target="../media/image216.png"/><Relationship Id="rId223" Type="http://schemas.openxmlformats.org/officeDocument/2006/relationships/customXml" Target="../ink/ink112.xml"/><Relationship Id="rId430" Type="http://schemas.openxmlformats.org/officeDocument/2006/relationships/customXml" Target="../ink/ink216.xml"/><Relationship Id="rId18" Type="http://schemas.openxmlformats.org/officeDocument/2006/relationships/image" Target="../media/image17.png"/><Relationship Id="rId265" Type="http://schemas.openxmlformats.org/officeDocument/2006/relationships/customXml" Target="../ink/ink133.xml"/><Relationship Id="rId472" Type="http://schemas.openxmlformats.org/officeDocument/2006/relationships/customXml" Target="../ink/ink238.xml"/><Relationship Id="rId125" Type="http://schemas.openxmlformats.org/officeDocument/2006/relationships/customXml" Target="../ink/ink62.xml"/><Relationship Id="rId167" Type="http://schemas.openxmlformats.org/officeDocument/2006/relationships/customXml" Target="../ink/ink83.xml"/><Relationship Id="rId332" Type="http://schemas.openxmlformats.org/officeDocument/2006/relationships/image" Target="../media/image173.png"/><Relationship Id="rId374" Type="http://schemas.openxmlformats.org/officeDocument/2006/relationships/image" Target="../media/image194.png"/><Relationship Id="rId71" Type="http://schemas.openxmlformats.org/officeDocument/2006/relationships/customXml" Target="../ink/ink35.xml"/><Relationship Id="rId234" Type="http://schemas.openxmlformats.org/officeDocument/2006/relationships/image" Target="../media/image124.png"/><Relationship Id="rId2" Type="http://schemas.openxmlformats.org/officeDocument/2006/relationships/image" Target="../media/image9.png"/><Relationship Id="rId29" Type="http://schemas.openxmlformats.org/officeDocument/2006/relationships/customXml" Target="../ink/ink14.xml"/><Relationship Id="rId276" Type="http://schemas.openxmlformats.org/officeDocument/2006/relationships/image" Target="../media/image145.png"/><Relationship Id="rId441" Type="http://schemas.openxmlformats.org/officeDocument/2006/relationships/customXml" Target="../ink/ink222.xml"/><Relationship Id="rId40" Type="http://schemas.openxmlformats.org/officeDocument/2006/relationships/image" Target="../media/image28.png"/><Relationship Id="rId136" Type="http://schemas.openxmlformats.org/officeDocument/2006/relationships/image" Target="../media/image76.png"/><Relationship Id="rId178" Type="http://schemas.openxmlformats.org/officeDocument/2006/relationships/image" Target="../media/image97.png"/><Relationship Id="rId301" Type="http://schemas.openxmlformats.org/officeDocument/2006/relationships/customXml" Target="../ink/ink151.xml"/><Relationship Id="rId343" Type="http://schemas.openxmlformats.org/officeDocument/2006/relationships/customXml" Target="../ink/ink172.xml"/><Relationship Id="rId82" Type="http://schemas.openxmlformats.org/officeDocument/2006/relationships/image" Target="../media/image49.png"/><Relationship Id="rId203" Type="http://schemas.openxmlformats.org/officeDocument/2006/relationships/customXml" Target="../ink/ink101.xml"/><Relationship Id="rId385" Type="http://schemas.openxmlformats.org/officeDocument/2006/relationships/customXml" Target="../ink/ink193.xml"/><Relationship Id="rId245" Type="http://schemas.openxmlformats.org/officeDocument/2006/relationships/customXml" Target="../ink/ink123.xml"/><Relationship Id="rId287" Type="http://schemas.openxmlformats.org/officeDocument/2006/relationships/customXml" Target="../ink/ink144.xml"/><Relationship Id="rId410" Type="http://schemas.openxmlformats.org/officeDocument/2006/relationships/customXml" Target="../ink/ink206.xml"/><Relationship Id="rId452" Type="http://schemas.openxmlformats.org/officeDocument/2006/relationships/customXml" Target="../ink/ink228.xml"/><Relationship Id="rId30" Type="http://schemas.openxmlformats.org/officeDocument/2006/relationships/image" Target="../media/image23.png"/><Relationship Id="rId105" Type="http://schemas.openxmlformats.org/officeDocument/2006/relationships/customXml" Target="../ink/ink52.xml"/><Relationship Id="rId126" Type="http://schemas.openxmlformats.org/officeDocument/2006/relationships/image" Target="../media/image71.png"/><Relationship Id="rId147" Type="http://schemas.openxmlformats.org/officeDocument/2006/relationships/customXml" Target="../ink/ink73.xml"/><Relationship Id="rId168" Type="http://schemas.openxmlformats.org/officeDocument/2006/relationships/image" Target="../media/image92.png"/><Relationship Id="rId312" Type="http://schemas.openxmlformats.org/officeDocument/2006/relationships/image" Target="../media/image163.png"/><Relationship Id="rId333" Type="http://schemas.openxmlformats.org/officeDocument/2006/relationships/customXml" Target="../ink/ink167.xml"/><Relationship Id="rId354" Type="http://schemas.openxmlformats.org/officeDocument/2006/relationships/image" Target="../media/image184.png"/><Relationship Id="rId51" Type="http://schemas.openxmlformats.org/officeDocument/2006/relationships/customXml" Target="../ink/ink25.xml"/><Relationship Id="rId72" Type="http://schemas.openxmlformats.org/officeDocument/2006/relationships/image" Target="../media/image44.png"/><Relationship Id="rId93" Type="http://schemas.openxmlformats.org/officeDocument/2006/relationships/customXml" Target="../ink/ink46.xml"/><Relationship Id="rId189" Type="http://schemas.openxmlformats.org/officeDocument/2006/relationships/customXml" Target="../ink/ink94.xml"/><Relationship Id="rId375" Type="http://schemas.openxmlformats.org/officeDocument/2006/relationships/customXml" Target="../ink/ink188.xml"/><Relationship Id="rId396" Type="http://schemas.openxmlformats.org/officeDocument/2006/relationships/customXml" Target="../ink/ink199.xml"/><Relationship Id="rId3" Type="http://schemas.openxmlformats.org/officeDocument/2006/relationships/customXml" Target="../ink/ink1.xml"/><Relationship Id="rId214" Type="http://schemas.openxmlformats.org/officeDocument/2006/relationships/customXml" Target="../ink/ink107.xml"/><Relationship Id="rId235" Type="http://schemas.openxmlformats.org/officeDocument/2006/relationships/customXml" Target="../ink/ink118.xml"/><Relationship Id="rId256" Type="http://schemas.openxmlformats.org/officeDocument/2006/relationships/image" Target="../media/image135.png"/><Relationship Id="rId277" Type="http://schemas.openxmlformats.org/officeDocument/2006/relationships/customXml" Target="../ink/ink139.xml"/><Relationship Id="rId298" Type="http://schemas.openxmlformats.org/officeDocument/2006/relationships/image" Target="../media/image156.png"/><Relationship Id="rId400" Type="http://schemas.openxmlformats.org/officeDocument/2006/relationships/customXml" Target="../ink/ink201.xml"/><Relationship Id="rId421" Type="http://schemas.openxmlformats.org/officeDocument/2006/relationships/image" Target="../media/image217.png"/><Relationship Id="rId442" Type="http://schemas.openxmlformats.org/officeDocument/2006/relationships/image" Target="../media/image227.png"/><Relationship Id="rId463" Type="http://schemas.openxmlformats.org/officeDocument/2006/relationships/image" Target="../media/image237.png"/><Relationship Id="rId116" Type="http://schemas.openxmlformats.org/officeDocument/2006/relationships/image" Target="../media/image66.png"/><Relationship Id="rId137" Type="http://schemas.openxmlformats.org/officeDocument/2006/relationships/customXml" Target="../ink/ink68.xml"/><Relationship Id="rId158" Type="http://schemas.openxmlformats.org/officeDocument/2006/relationships/image" Target="../media/image87.png"/><Relationship Id="rId302" Type="http://schemas.openxmlformats.org/officeDocument/2006/relationships/image" Target="../media/image158.png"/><Relationship Id="rId323" Type="http://schemas.openxmlformats.org/officeDocument/2006/relationships/customXml" Target="../ink/ink162.xml"/><Relationship Id="rId344" Type="http://schemas.openxmlformats.org/officeDocument/2006/relationships/image" Target="../media/image179.png"/><Relationship Id="rId20" Type="http://schemas.openxmlformats.org/officeDocument/2006/relationships/image" Target="../media/image18.png"/><Relationship Id="rId41" Type="http://schemas.openxmlformats.org/officeDocument/2006/relationships/customXml" Target="../ink/ink20.xml"/><Relationship Id="rId62" Type="http://schemas.openxmlformats.org/officeDocument/2006/relationships/image" Target="../media/image39.png"/><Relationship Id="rId83" Type="http://schemas.openxmlformats.org/officeDocument/2006/relationships/customXml" Target="../ink/ink41.xml"/><Relationship Id="rId179" Type="http://schemas.openxmlformats.org/officeDocument/2006/relationships/customXml" Target="../ink/ink89.xml"/><Relationship Id="rId365" Type="http://schemas.openxmlformats.org/officeDocument/2006/relationships/customXml" Target="../ink/ink183.xml"/><Relationship Id="rId386" Type="http://schemas.openxmlformats.org/officeDocument/2006/relationships/image" Target="../media/image200.png"/><Relationship Id="rId190" Type="http://schemas.openxmlformats.org/officeDocument/2006/relationships/image" Target="../media/image103.png"/><Relationship Id="rId204" Type="http://schemas.openxmlformats.org/officeDocument/2006/relationships/image" Target="../media/image110.png"/><Relationship Id="rId225" Type="http://schemas.openxmlformats.org/officeDocument/2006/relationships/customXml" Target="../ink/ink113.xml"/><Relationship Id="rId246" Type="http://schemas.openxmlformats.org/officeDocument/2006/relationships/image" Target="../media/image130.png"/><Relationship Id="rId267" Type="http://schemas.openxmlformats.org/officeDocument/2006/relationships/customXml" Target="../ink/ink134.xml"/><Relationship Id="rId288" Type="http://schemas.openxmlformats.org/officeDocument/2006/relationships/image" Target="../media/image151.png"/><Relationship Id="rId411" Type="http://schemas.openxmlformats.org/officeDocument/2006/relationships/image" Target="../media/image212.png"/><Relationship Id="rId432" Type="http://schemas.openxmlformats.org/officeDocument/2006/relationships/customXml" Target="../ink/ink217.xml"/><Relationship Id="rId453" Type="http://schemas.openxmlformats.org/officeDocument/2006/relationships/image" Target="../media/image232.png"/><Relationship Id="rId106" Type="http://schemas.openxmlformats.org/officeDocument/2006/relationships/image" Target="../media/image61.png"/><Relationship Id="rId127" Type="http://schemas.openxmlformats.org/officeDocument/2006/relationships/customXml" Target="../ink/ink63.xml"/><Relationship Id="rId313" Type="http://schemas.openxmlformats.org/officeDocument/2006/relationships/customXml" Target="../ink/ink157.xml"/><Relationship Id="rId10" Type="http://schemas.openxmlformats.org/officeDocument/2006/relationships/image" Target="../media/image13.png"/><Relationship Id="rId31" Type="http://schemas.openxmlformats.org/officeDocument/2006/relationships/customXml" Target="../ink/ink15.xml"/><Relationship Id="rId52" Type="http://schemas.openxmlformats.org/officeDocument/2006/relationships/image" Target="../media/image34.png"/><Relationship Id="rId73" Type="http://schemas.openxmlformats.org/officeDocument/2006/relationships/customXml" Target="../ink/ink36.xml"/><Relationship Id="rId94" Type="http://schemas.openxmlformats.org/officeDocument/2006/relationships/image" Target="../media/image55.png"/><Relationship Id="rId148" Type="http://schemas.openxmlformats.org/officeDocument/2006/relationships/image" Target="../media/image82.png"/><Relationship Id="rId169" Type="http://schemas.openxmlformats.org/officeDocument/2006/relationships/customXml" Target="../ink/ink84.xml"/><Relationship Id="rId334" Type="http://schemas.openxmlformats.org/officeDocument/2006/relationships/image" Target="../media/image174.png"/><Relationship Id="rId355" Type="http://schemas.openxmlformats.org/officeDocument/2006/relationships/customXml" Target="../ink/ink178.xml"/><Relationship Id="rId376" Type="http://schemas.openxmlformats.org/officeDocument/2006/relationships/image" Target="../media/image195.png"/><Relationship Id="rId397" Type="http://schemas.openxmlformats.org/officeDocument/2006/relationships/image" Target="../media/image205.png"/><Relationship Id="rId4" Type="http://schemas.openxmlformats.org/officeDocument/2006/relationships/image" Target="../media/image10.png"/><Relationship Id="rId180" Type="http://schemas.openxmlformats.org/officeDocument/2006/relationships/image" Target="../media/image98.png"/><Relationship Id="rId215" Type="http://schemas.openxmlformats.org/officeDocument/2006/relationships/image" Target="../media/image115.png"/><Relationship Id="rId236" Type="http://schemas.openxmlformats.org/officeDocument/2006/relationships/image" Target="../media/image125.png"/><Relationship Id="rId257" Type="http://schemas.openxmlformats.org/officeDocument/2006/relationships/customXml" Target="../ink/ink129.xml"/><Relationship Id="rId278" Type="http://schemas.openxmlformats.org/officeDocument/2006/relationships/image" Target="../media/image146.png"/><Relationship Id="rId401" Type="http://schemas.openxmlformats.org/officeDocument/2006/relationships/image" Target="../media/image207.png"/><Relationship Id="rId422" Type="http://schemas.openxmlformats.org/officeDocument/2006/relationships/customXml" Target="../ink/ink212.xml"/><Relationship Id="rId443" Type="http://schemas.openxmlformats.org/officeDocument/2006/relationships/customXml" Target="../ink/ink223.xml"/><Relationship Id="rId464" Type="http://schemas.openxmlformats.org/officeDocument/2006/relationships/customXml" Target="../ink/ink234.xml"/><Relationship Id="rId303" Type="http://schemas.openxmlformats.org/officeDocument/2006/relationships/customXml" Target="../ink/ink152.xml"/><Relationship Id="rId42" Type="http://schemas.openxmlformats.org/officeDocument/2006/relationships/image" Target="../media/image29.png"/><Relationship Id="rId84" Type="http://schemas.openxmlformats.org/officeDocument/2006/relationships/image" Target="../media/image50.png"/><Relationship Id="rId138" Type="http://schemas.openxmlformats.org/officeDocument/2006/relationships/image" Target="../media/image77.png"/><Relationship Id="rId345" Type="http://schemas.openxmlformats.org/officeDocument/2006/relationships/customXml" Target="../ink/ink173.xml"/><Relationship Id="rId387" Type="http://schemas.openxmlformats.org/officeDocument/2006/relationships/customXml" Target="../ink/ink194.xml"/><Relationship Id="rId191" Type="http://schemas.openxmlformats.org/officeDocument/2006/relationships/customXml" Target="../ink/ink95.xml"/><Relationship Id="rId205" Type="http://schemas.openxmlformats.org/officeDocument/2006/relationships/customXml" Target="../ink/ink102.xml"/><Relationship Id="rId247" Type="http://schemas.openxmlformats.org/officeDocument/2006/relationships/customXml" Target="../ink/ink124.xml"/><Relationship Id="rId412" Type="http://schemas.openxmlformats.org/officeDocument/2006/relationships/customXml" Target="../ink/ink207.xml"/><Relationship Id="rId107" Type="http://schemas.openxmlformats.org/officeDocument/2006/relationships/customXml" Target="../ink/ink53.xml"/><Relationship Id="rId289" Type="http://schemas.openxmlformats.org/officeDocument/2006/relationships/customXml" Target="../ink/ink145.xml"/><Relationship Id="rId454" Type="http://schemas.openxmlformats.org/officeDocument/2006/relationships/customXml" Target="../ink/ink229.xml"/><Relationship Id="rId11" Type="http://schemas.openxmlformats.org/officeDocument/2006/relationships/customXml" Target="../ink/ink5.xml"/><Relationship Id="rId53" Type="http://schemas.openxmlformats.org/officeDocument/2006/relationships/customXml" Target="../ink/ink26.xml"/><Relationship Id="rId149" Type="http://schemas.openxmlformats.org/officeDocument/2006/relationships/customXml" Target="../ink/ink74.xml"/><Relationship Id="rId314" Type="http://schemas.openxmlformats.org/officeDocument/2006/relationships/image" Target="../media/image164.png"/><Relationship Id="rId356" Type="http://schemas.openxmlformats.org/officeDocument/2006/relationships/image" Target="../media/image185.png"/><Relationship Id="rId398" Type="http://schemas.openxmlformats.org/officeDocument/2006/relationships/customXml" Target="../ink/ink200.xml"/><Relationship Id="rId95" Type="http://schemas.openxmlformats.org/officeDocument/2006/relationships/customXml" Target="../ink/ink47.xml"/><Relationship Id="rId160" Type="http://schemas.openxmlformats.org/officeDocument/2006/relationships/image" Target="../media/image88.png"/><Relationship Id="rId216" Type="http://schemas.openxmlformats.org/officeDocument/2006/relationships/customXml" Target="../ink/ink108.xml"/><Relationship Id="rId423" Type="http://schemas.openxmlformats.org/officeDocument/2006/relationships/image" Target="../media/image218.png"/><Relationship Id="rId258" Type="http://schemas.openxmlformats.org/officeDocument/2006/relationships/image" Target="../media/image136.png"/><Relationship Id="rId465" Type="http://schemas.openxmlformats.org/officeDocument/2006/relationships/image" Target="../media/image238.png"/><Relationship Id="rId22" Type="http://schemas.openxmlformats.org/officeDocument/2006/relationships/image" Target="../media/image19.png"/><Relationship Id="rId64" Type="http://schemas.openxmlformats.org/officeDocument/2006/relationships/image" Target="../media/image40.png"/><Relationship Id="rId118" Type="http://schemas.openxmlformats.org/officeDocument/2006/relationships/image" Target="../media/image67.png"/><Relationship Id="rId325" Type="http://schemas.openxmlformats.org/officeDocument/2006/relationships/customXml" Target="../ink/ink163.xml"/><Relationship Id="rId367" Type="http://schemas.openxmlformats.org/officeDocument/2006/relationships/customXml" Target="../ink/ink184.xml"/><Relationship Id="rId171" Type="http://schemas.openxmlformats.org/officeDocument/2006/relationships/customXml" Target="../ink/ink85.xml"/><Relationship Id="rId227" Type="http://schemas.openxmlformats.org/officeDocument/2006/relationships/customXml" Target="../ink/ink114.xml"/><Relationship Id="rId269" Type="http://schemas.openxmlformats.org/officeDocument/2006/relationships/customXml" Target="../ink/ink135.xml"/><Relationship Id="rId434" Type="http://schemas.openxmlformats.org/officeDocument/2006/relationships/customXml" Target="../ink/ink218.xml"/><Relationship Id="rId33" Type="http://schemas.openxmlformats.org/officeDocument/2006/relationships/customXml" Target="../ink/ink16.xml"/><Relationship Id="rId129" Type="http://schemas.openxmlformats.org/officeDocument/2006/relationships/customXml" Target="../ink/ink64.xml"/><Relationship Id="rId280" Type="http://schemas.openxmlformats.org/officeDocument/2006/relationships/image" Target="../media/image147.png"/><Relationship Id="rId336" Type="http://schemas.openxmlformats.org/officeDocument/2006/relationships/image" Target="../media/image175.png"/><Relationship Id="rId75" Type="http://schemas.openxmlformats.org/officeDocument/2006/relationships/customXml" Target="../ink/ink37.xml"/><Relationship Id="rId140" Type="http://schemas.openxmlformats.org/officeDocument/2006/relationships/image" Target="../media/image78.png"/><Relationship Id="rId182" Type="http://schemas.openxmlformats.org/officeDocument/2006/relationships/image" Target="../media/image99.png"/><Relationship Id="rId378" Type="http://schemas.openxmlformats.org/officeDocument/2006/relationships/image" Target="../media/image196.png"/><Relationship Id="rId403" Type="http://schemas.openxmlformats.org/officeDocument/2006/relationships/image" Target="../media/image208.png"/><Relationship Id="rId6" Type="http://schemas.openxmlformats.org/officeDocument/2006/relationships/image" Target="../media/image11.png"/><Relationship Id="rId238" Type="http://schemas.openxmlformats.org/officeDocument/2006/relationships/image" Target="../media/image126.png"/><Relationship Id="rId445" Type="http://schemas.openxmlformats.org/officeDocument/2006/relationships/customXml" Target="../ink/ink224.xml"/><Relationship Id="rId291" Type="http://schemas.openxmlformats.org/officeDocument/2006/relationships/customXml" Target="../ink/ink146.xml"/><Relationship Id="rId305" Type="http://schemas.openxmlformats.org/officeDocument/2006/relationships/customXml" Target="../ink/ink153.xml"/><Relationship Id="rId347" Type="http://schemas.openxmlformats.org/officeDocument/2006/relationships/customXml" Target="../ink/ink174.xml"/><Relationship Id="rId44" Type="http://schemas.openxmlformats.org/officeDocument/2006/relationships/image" Target="../media/image30.png"/><Relationship Id="rId86" Type="http://schemas.openxmlformats.org/officeDocument/2006/relationships/image" Target="../media/image51.png"/><Relationship Id="rId151" Type="http://schemas.openxmlformats.org/officeDocument/2006/relationships/customXml" Target="../ink/ink75.xml"/><Relationship Id="rId389" Type="http://schemas.openxmlformats.org/officeDocument/2006/relationships/customXml" Target="../ink/ink195.xml"/><Relationship Id="rId193" Type="http://schemas.openxmlformats.org/officeDocument/2006/relationships/customXml" Target="../ink/ink96.xml"/><Relationship Id="rId207" Type="http://schemas.openxmlformats.org/officeDocument/2006/relationships/customXml" Target="../ink/ink103.xml"/><Relationship Id="rId249" Type="http://schemas.openxmlformats.org/officeDocument/2006/relationships/customXml" Target="../ink/ink125.xml"/><Relationship Id="rId414" Type="http://schemas.openxmlformats.org/officeDocument/2006/relationships/customXml" Target="../ink/ink208.xml"/><Relationship Id="rId456" Type="http://schemas.openxmlformats.org/officeDocument/2006/relationships/customXml" Target="../ink/ink230.xml"/><Relationship Id="rId13" Type="http://schemas.openxmlformats.org/officeDocument/2006/relationships/customXml" Target="../ink/ink6.xml"/><Relationship Id="rId109" Type="http://schemas.openxmlformats.org/officeDocument/2006/relationships/customXml" Target="../ink/ink54.xml"/><Relationship Id="rId260" Type="http://schemas.openxmlformats.org/officeDocument/2006/relationships/image" Target="../media/image137.png"/><Relationship Id="rId316" Type="http://schemas.openxmlformats.org/officeDocument/2006/relationships/image" Target="../media/image165.png"/><Relationship Id="rId55" Type="http://schemas.openxmlformats.org/officeDocument/2006/relationships/customXml" Target="../ink/ink27.xml"/><Relationship Id="rId97" Type="http://schemas.openxmlformats.org/officeDocument/2006/relationships/customXml" Target="../ink/ink48.xml"/><Relationship Id="rId120" Type="http://schemas.openxmlformats.org/officeDocument/2006/relationships/image" Target="../media/image68.png"/><Relationship Id="rId358" Type="http://schemas.openxmlformats.org/officeDocument/2006/relationships/image" Target="../media/image186.png"/><Relationship Id="rId162" Type="http://schemas.openxmlformats.org/officeDocument/2006/relationships/image" Target="../media/image89.png"/><Relationship Id="rId218" Type="http://schemas.openxmlformats.org/officeDocument/2006/relationships/customXml" Target="../ink/ink109.xml"/><Relationship Id="rId425" Type="http://schemas.openxmlformats.org/officeDocument/2006/relationships/image" Target="../media/image219.png"/><Relationship Id="rId467" Type="http://schemas.openxmlformats.org/officeDocument/2006/relationships/image" Target="../media/image239.png"/><Relationship Id="rId271" Type="http://schemas.openxmlformats.org/officeDocument/2006/relationships/customXml" Target="../ink/ink136.xml"/><Relationship Id="rId24" Type="http://schemas.openxmlformats.org/officeDocument/2006/relationships/image" Target="../media/image20.png"/><Relationship Id="rId66" Type="http://schemas.openxmlformats.org/officeDocument/2006/relationships/image" Target="../media/image41.png"/><Relationship Id="rId131" Type="http://schemas.openxmlformats.org/officeDocument/2006/relationships/customXml" Target="../ink/ink65.xml"/><Relationship Id="rId327" Type="http://schemas.openxmlformats.org/officeDocument/2006/relationships/customXml" Target="../ink/ink164.xml"/><Relationship Id="rId369" Type="http://schemas.openxmlformats.org/officeDocument/2006/relationships/customXml" Target="../ink/ink185.xml"/><Relationship Id="rId173" Type="http://schemas.openxmlformats.org/officeDocument/2006/relationships/customXml" Target="../ink/ink86.xml"/><Relationship Id="rId229" Type="http://schemas.openxmlformats.org/officeDocument/2006/relationships/customXml" Target="../ink/ink115.xml"/><Relationship Id="rId380" Type="http://schemas.openxmlformats.org/officeDocument/2006/relationships/image" Target="../media/image197.png"/><Relationship Id="rId436" Type="http://schemas.openxmlformats.org/officeDocument/2006/relationships/image" Target="../media/image224.png"/><Relationship Id="rId240" Type="http://schemas.openxmlformats.org/officeDocument/2006/relationships/image" Target="../media/image127.png"/><Relationship Id="rId35" Type="http://schemas.openxmlformats.org/officeDocument/2006/relationships/customXml" Target="../ink/ink17.xml"/><Relationship Id="rId77" Type="http://schemas.openxmlformats.org/officeDocument/2006/relationships/customXml" Target="../ink/ink38.xml"/><Relationship Id="rId100" Type="http://schemas.openxmlformats.org/officeDocument/2006/relationships/image" Target="../media/image58.png"/><Relationship Id="rId282" Type="http://schemas.openxmlformats.org/officeDocument/2006/relationships/image" Target="../media/image148.png"/><Relationship Id="rId338" Type="http://schemas.openxmlformats.org/officeDocument/2006/relationships/image" Target="../media/image176.png"/><Relationship Id="rId8" Type="http://schemas.openxmlformats.org/officeDocument/2006/relationships/image" Target="../media/image12.png"/><Relationship Id="rId142" Type="http://schemas.openxmlformats.org/officeDocument/2006/relationships/image" Target="../media/image79.png"/><Relationship Id="rId184" Type="http://schemas.openxmlformats.org/officeDocument/2006/relationships/image" Target="../media/image100.png"/><Relationship Id="rId391" Type="http://schemas.openxmlformats.org/officeDocument/2006/relationships/customXml" Target="../ink/ink196.xml"/><Relationship Id="rId405" Type="http://schemas.openxmlformats.org/officeDocument/2006/relationships/image" Target="../media/image209.png"/><Relationship Id="rId447" Type="http://schemas.openxmlformats.org/officeDocument/2006/relationships/customXml" Target="../ink/ink225.xml"/><Relationship Id="rId251" Type="http://schemas.openxmlformats.org/officeDocument/2006/relationships/customXml" Target="../ink/ink126.xml"/><Relationship Id="rId46" Type="http://schemas.openxmlformats.org/officeDocument/2006/relationships/image" Target="../media/image31.png"/><Relationship Id="rId293" Type="http://schemas.openxmlformats.org/officeDocument/2006/relationships/customXml" Target="../ink/ink147.xml"/><Relationship Id="rId307" Type="http://schemas.openxmlformats.org/officeDocument/2006/relationships/customXml" Target="../ink/ink154.xml"/><Relationship Id="rId349" Type="http://schemas.openxmlformats.org/officeDocument/2006/relationships/customXml" Target="../ink/ink175.xml"/><Relationship Id="rId88" Type="http://schemas.openxmlformats.org/officeDocument/2006/relationships/image" Target="../media/image52.png"/><Relationship Id="rId111" Type="http://schemas.openxmlformats.org/officeDocument/2006/relationships/customXml" Target="../ink/ink55.xml"/><Relationship Id="rId153" Type="http://schemas.openxmlformats.org/officeDocument/2006/relationships/customXml" Target="../ink/ink76.xml"/><Relationship Id="rId195" Type="http://schemas.openxmlformats.org/officeDocument/2006/relationships/customXml" Target="../ink/ink97.xml"/><Relationship Id="rId209" Type="http://schemas.openxmlformats.org/officeDocument/2006/relationships/customXml" Target="../ink/ink104.xml"/><Relationship Id="rId360" Type="http://schemas.openxmlformats.org/officeDocument/2006/relationships/image" Target="../media/image187.png"/><Relationship Id="rId416" Type="http://schemas.openxmlformats.org/officeDocument/2006/relationships/customXml" Target="../ink/ink209.xml"/><Relationship Id="rId220" Type="http://schemas.openxmlformats.org/officeDocument/2006/relationships/image" Target="../media/image117.png"/><Relationship Id="rId458" Type="http://schemas.openxmlformats.org/officeDocument/2006/relationships/customXml" Target="../ink/ink231.xml"/><Relationship Id="rId15" Type="http://schemas.openxmlformats.org/officeDocument/2006/relationships/customXml" Target="../ink/ink7.xml"/><Relationship Id="rId57" Type="http://schemas.openxmlformats.org/officeDocument/2006/relationships/customXml" Target="../ink/ink28.xml"/><Relationship Id="rId262" Type="http://schemas.openxmlformats.org/officeDocument/2006/relationships/image" Target="../media/image138.png"/><Relationship Id="rId318" Type="http://schemas.openxmlformats.org/officeDocument/2006/relationships/image" Target="../media/image166.png"/><Relationship Id="rId99" Type="http://schemas.openxmlformats.org/officeDocument/2006/relationships/customXml" Target="../ink/ink49.xml"/><Relationship Id="rId122" Type="http://schemas.openxmlformats.org/officeDocument/2006/relationships/image" Target="../media/image69.png"/><Relationship Id="rId164" Type="http://schemas.openxmlformats.org/officeDocument/2006/relationships/image" Target="../media/image90.png"/><Relationship Id="rId371" Type="http://schemas.openxmlformats.org/officeDocument/2006/relationships/customXml" Target="../ink/ink186.xml"/><Relationship Id="rId427" Type="http://schemas.openxmlformats.org/officeDocument/2006/relationships/image" Target="../media/image220.png"/><Relationship Id="rId469" Type="http://schemas.openxmlformats.org/officeDocument/2006/relationships/image" Target="../media/image240.png"/><Relationship Id="rId26" Type="http://schemas.openxmlformats.org/officeDocument/2006/relationships/image" Target="../media/image21.png"/><Relationship Id="rId231" Type="http://schemas.openxmlformats.org/officeDocument/2006/relationships/customXml" Target="../ink/ink116.xml"/><Relationship Id="rId273" Type="http://schemas.openxmlformats.org/officeDocument/2006/relationships/customXml" Target="../ink/ink137.xml"/><Relationship Id="rId329" Type="http://schemas.openxmlformats.org/officeDocument/2006/relationships/customXml" Target="../ink/ink165.xml"/><Relationship Id="rId68" Type="http://schemas.openxmlformats.org/officeDocument/2006/relationships/image" Target="../media/image42.png"/><Relationship Id="rId133" Type="http://schemas.openxmlformats.org/officeDocument/2006/relationships/customXml" Target="../ink/ink66.xml"/><Relationship Id="rId175" Type="http://schemas.openxmlformats.org/officeDocument/2006/relationships/customXml" Target="../ink/ink87.xml"/><Relationship Id="rId340" Type="http://schemas.openxmlformats.org/officeDocument/2006/relationships/image" Target="../media/image177.png"/><Relationship Id="rId200" Type="http://schemas.openxmlformats.org/officeDocument/2006/relationships/image" Target="../media/image108.png"/><Relationship Id="rId382" Type="http://schemas.openxmlformats.org/officeDocument/2006/relationships/image" Target="../media/image198.png"/><Relationship Id="rId438" Type="http://schemas.openxmlformats.org/officeDocument/2006/relationships/image" Target="../media/image225.png"/><Relationship Id="rId242" Type="http://schemas.openxmlformats.org/officeDocument/2006/relationships/image" Target="../media/image128.png"/><Relationship Id="rId284" Type="http://schemas.openxmlformats.org/officeDocument/2006/relationships/image" Target="../media/image149.png"/><Relationship Id="rId37" Type="http://schemas.openxmlformats.org/officeDocument/2006/relationships/customXml" Target="../ink/ink18.xml"/><Relationship Id="rId79" Type="http://schemas.openxmlformats.org/officeDocument/2006/relationships/customXml" Target="../ink/ink39.xml"/><Relationship Id="rId102" Type="http://schemas.openxmlformats.org/officeDocument/2006/relationships/image" Target="../media/image59.png"/><Relationship Id="rId144" Type="http://schemas.openxmlformats.org/officeDocument/2006/relationships/image" Target="../media/image80.png"/><Relationship Id="rId90" Type="http://schemas.openxmlformats.org/officeDocument/2006/relationships/image" Target="../media/image53.png"/><Relationship Id="rId186" Type="http://schemas.openxmlformats.org/officeDocument/2006/relationships/image" Target="../media/image101.png"/><Relationship Id="rId351" Type="http://schemas.openxmlformats.org/officeDocument/2006/relationships/customXml" Target="../ink/ink176.xml"/><Relationship Id="rId393" Type="http://schemas.openxmlformats.org/officeDocument/2006/relationships/customXml" Target="../ink/ink197.xml"/><Relationship Id="rId407" Type="http://schemas.openxmlformats.org/officeDocument/2006/relationships/image" Target="../media/image210.png"/><Relationship Id="rId449" Type="http://schemas.openxmlformats.org/officeDocument/2006/relationships/customXml" Target="../ink/ink226.xml"/><Relationship Id="rId211" Type="http://schemas.openxmlformats.org/officeDocument/2006/relationships/customXml" Target="../ink/ink105.xml"/><Relationship Id="rId253" Type="http://schemas.openxmlformats.org/officeDocument/2006/relationships/customXml" Target="../ink/ink127.xml"/><Relationship Id="rId295" Type="http://schemas.openxmlformats.org/officeDocument/2006/relationships/customXml" Target="../ink/ink148.xml"/><Relationship Id="rId309" Type="http://schemas.openxmlformats.org/officeDocument/2006/relationships/customXml" Target="../ink/ink155.xml"/><Relationship Id="rId460" Type="http://schemas.openxmlformats.org/officeDocument/2006/relationships/customXml" Target="../ink/ink232.xml"/><Relationship Id="rId48" Type="http://schemas.openxmlformats.org/officeDocument/2006/relationships/image" Target="../media/image32.png"/><Relationship Id="rId113" Type="http://schemas.openxmlformats.org/officeDocument/2006/relationships/customXml" Target="../ink/ink56.xml"/><Relationship Id="rId320" Type="http://schemas.openxmlformats.org/officeDocument/2006/relationships/image" Target="../media/image167.png"/><Relationship Id="rId155" Type="http://schemas.openxmlformats.org/officeDocument/2006/relationships/customXml" Target="../ink/ink77.xml"/><Relationship Id="rId197" Type="http://schemas.openxmlformats.org/officeDocument/2006/relationships/customXml" Target="../ink/ink98.xml"/><Relationship Id="rId362" Type="http://schemas.openxmlformats.org/officeDocument/2006/relationships/image" Target="../media/image188.png"/><Relationship Id="rId418" Type="http://schemas.openxmlformats.org/officeDocument/2006/relationships/customXml" Target="../ink/ink210.xml"/><Relationship Id="rId222" Type="http://schemas.openxmlformats.org/officeDocument/2006/relationships/image" Target="../media/image118.png"/><Relationship Id="rId264" Type="http://schemas.openxmlformats.org/officeDocument/2006/relationships/image" Target="../media/image139.png"/><Relationship Id="rId471" Type="http://schemas.openxmlformats.org/officeDocument/2006/relationships/image" Target="../media/image241.png"/><Relationship Id="rId17" Type="http://schemas.openxmlformats.org/officeDocument/2006/relationships/customXml" Target="../ink/ink8.xml"/><Relationship Id="rId59" Type="http://schemas.openxmlformats.org/officeDocument/2006/relationships/customXml" Target="../ink/ink29.xml"/><Relationship Id="rId124" Type="http://schemas.openxmlformats.org/officeDocument/2006/relationships/image" Target="../media/image70.png"/><Relationship Id="rId70" Type="http://schemas.openxmlformats.org/officeDocument/2006/relationships/image" Target="../media/image43.png"/><Relationship Id="rId166" Type="http://schemas.openxmlformats.org/officeDocument/2006/relationships/image" Target="../media/image91.png"/><Relationship Id="rId331" Type="http://schemas.openxmlformats.org/officeDocument/2006/relationships/customXml" Target="../ink/ink166.xml"/><Relationship Id="rId373" Type="http://schemas.openxmlformats.org/officeDocument/2006/relationships/customXml" Target="../ink/ink187.xml"/><Relationship Id="rId429" Type="http://schemas.openxmlformats.org/officeDocument/2006/relationships/image" Target="../media/image221.png"/><Relationship Id="rId1" Type="http://schemas.openxmlformats.org/officeDocument/2006/relationships/slideLayout" Target="../slideLayouts/slideLayout2.xml"/><Relationship Id="rId233" Type="http://schemas.openxmlformats.org/officeDocument/2006/relationships/customXml" Target="../ink/ink117.xml"/><Relationship Id="rId440" Type="http://schemas.openxmlformats.org/officeDocument/2006/relationships/image" Target="../media/image226.png"/><Relationship Id="rId28" Type="http://schemas.openxmlformats.org/officeDocument/2006/relationships/image" Target="../media/image22.png"/><Relationship Id="rId275" Type="http://schemas.openxmlformats.org/officeDocument/2006/relationships/customXml" Target="../ink/ink138.xml"/><Relationship Id="rId300" Type="http://schemas.openxmlformats.org/officeDocument/2006/relationships/image" Target="../media/image157.png"/><Relationship Id="rId81" Type="http://schemas.openxmlformats.org/officeDocument/2006/relationships/customXml" Target="../ink/ink40.xml"/><Relationship Id="rId135" Type="http://schemas.openxmlformats.org/officeDocument/2006/relationships/customXml" Target="../ink/ink67.xml"/><Relationship Id="rId177" Type="http://schemas.openxmlformats.org/officeDocument/2006/relationships/customXml" Target="../ink/ink88.xml"/><Relationship Id="rId342" Type="http://schemas.openxmlformats.org/officeDocument/2006/relationships/image" Target="../media/image178.png"/><Relationship Id="rId384" Type="http://schemas.openxmlformats.org/officeDocument/2006/relationships/image" Target="../media/image199.png"/><Relationship Id="rId202" Type="http://schemas.openxmlformats.org/officeDocument/2006/relationships/image" Target="../media/image109.png"/><Relationship Id="rId244" Type="http://schemas.openxmlformats.org/officeDocument/2006/relationships/image" Target="../media/image129.png"/><Relationship Id="rId39" Type="http://schemas.openxmlformats.org/officeDocument/2006/relationships/customXml" Target="../ink/ink19.xml"/><Relationship Id="rId286" Type="http://schemas.openxmlformats.org/officeDocument/2006/relationships/image" Target="../media/image150.png"/><Relationship Id="rId451" Type="http://schemas.openxmlformats.org/officeDocument/2006/relationships/customXml" Target="../ink/ink227.xml"/><Relationship Id="rId50" Type="http://schemas.openxmlformats.org/officeDocument/2006/relationships/image" Target="../media/image33.png"/><Relationship Id="rId104" Type="http://schemas.openxmlformats.org/officeDocument/2006/relationships/image" Target="../media/image60.png"/><Relationship Id="rId146" Type="http://schemas.openxmlformats.org/officeDocument/2006/relationships/image" Target="../media/image81.png"/><Relationship Id="rId188" Type="http://schemas.openxmlformats.org/officeDocument/2006/relationships/image" Target="../media/image102.png"/><Relationship Id="rId311" Type="http://schemas.openxmlformats.org/officeDocument/2006/relationships/customXml" Target="../ink/ink156.xml"/><Relationship Id="rId353" Type="http://schemas.openxmlformats.org/officeDocument/2006/relationships/customXml" Target="../ink/ink177.xml"/><Relationship Id="rId395" Type="http://schemas.openxmlformats.org/officeDocument/2006/relationships/customXml" Target="../ink/ink198.xml"/><Relationship Id="rId409" Type="http://schemas.openxmlformats.org/officeDocument/2006/relationships/image" Target="../media/image211.png"/><Relationship Id="rId92" Type="http://schemas.openxmlformats.org/officeDocument/2006/relationships/image" Target="../media/image54.png"/><Relationship Id="rId213" Type="http://schemas.openxmlformats.org/officeDocument/2006/relationships/customXml" Target="../ink/ink106.xml"/><Relationship Id="rId420" Type="http://schemas.openxmlformats.org/officeDocument/2006/relationships/customXml" Target="../ink/ink211.xml"/><Relationship Id="rId255" Type="http://schemas.openxmlformats.org/officeDocument/2006/relationships/customXml" Target="../ink/ink128.xml"/><Relationship Id="rId297" Type="http://schemas.openxmlformats.org/officeDocument/2006/relationships/customXml" Target="../ink/ink149.xml"/><Relationship Id="rId462" Type="http://schemas.openxmlformats.org/officeDocument/2006/relationships/customXml" Target="../ink/ink233.xml"/><Relationship Id="rId115" Type="http://schemas.openxmlformats.org/officeDocument/2006/relationships/customXml" Target="../ink/ink57.xml"/><Relationship Id="rId157" Type="http://schemas.openxmlformats.org/officeDocument/2006/relationships/customXml" Target="../ink/ink78.xml"/><Relationship Id="rId322" Type="http://schemas.openxmlformats.org/officeDocument/2006/relationships/image" Target="../media/image168.png"/><Relationship Id="rId364" Type="http://schemas.openxmlformats.org/officeDocument/2006/relationships/image" Target="../media/image189.png"/><Relationship Id="rId61" Type="http://schemas.openxmlformats.org/officeDocument/2006/relationships/customXml" Target="../ink/ink30.xml"/><Relationship Id="rId199" Type="http://schemas.openxmlformats.org/officeDocument/2006/relationships/customXml" Target="../ink/ink99.xml"/><Relationship Id="rId19" Type="http://schemas.openxmlformats.org/officeDocument/2006/relationships/customXml" Target="../ink/ink9.xml"/><Relationship Id="rId224" Type="http://schemas.openxmlformats.org/officeDocument/2006/relationships/image" Target="../media/image119.png"/><Relationship Id="rId266" Type="http://schemas.openxmlformats.org/officeDocument/2006/relationships/image" Target="../media/image140.png"/><Relationship Id="rId431" Type="http://schemas.openxmlformats.org/officeDocument/2006/relationships/image" Target="../media/image222.png"/><Relationship Id="rId473" Type="http://schemas.openxmlformats.org/officeDocument/2006/relationships/image" Target="../media/image242.png"/></Relationships>
</file>

<file path=ppt/slides/_rels/slide7.xml.rels><?xml version="1.0" encoding="UTF-8" standalone="yes"?>
<Relationships xmlns="http://schemas.openxmlformats.org/package/2006/relationships"><Relationship Id="rId2" Type="http://schemas.openxmlformats.org/officeDocument/2006/relationships/image" Target="../media/image1010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17" Type="http://schemas.openxmlformats.org/officeDocument/2006/relationships/image" Target="../media/image300.png"/><Relationship Id="rId299" Type="http://schemas.openxmlformats.org/officeDocument/2006/relationships/image" Target="../media/image391.png"/><Relationship Id="rId21" Type="http://schemas.openxmlformats.org/officeDocument/2006/relationships/image" Target="../media/image252.png"/><Relationship Id="rId63" Type="http://schemas.openxmlformats.org/officeDocument/2006/relationships/image" Target="../media/image273.png"/><Relationship Id="rId159" Type="http://schemas.openxmlformats.org/officeDocument/2006/relationships/image" Target="../media/image321.png"/><Relationship Id="rId170" Type="http://schemas.openxmlformats.org/officeDocument/2006/relationships/customXml" Target="../ink/ink318.xml"/><Relationship Id="rId226" Type="http://schemas.openxmlformats.org/officeDocument/2006/relationships/customXml" Target="../ink/ink346.xml"/><Relationship Id="rId268" Type="http://schemas.openxmlformats.org/officeDocument/2006/relationships/customXml" Target="../ink/ink367.xml"/><Relationship Id="rId32" Type="http://schemas.openxmlformats.org/officeDocument/2006/relationships/customXml" Target="../ink/ink253.xml"/><Relationship Id="rId74" Type="http://schemas.openxmlformats.org/officeDocument/2006/relationships/customXml" Target="../ink/ink274.xml"/><Relationship Id="rId128" Type="http://schemas.openxmlformats.org/officeDocument/2006/relationships/customXml" Target="../ink/ink297.xml"/><Relationship Id="rId5" Type="http://schemas.openxmlformats.org/officeDocument/2006/relationships/image" Target="../media/image244.png"/><Relationship Id="rId181" Type="http://schemas.openxmlformats.org/officeDocument/2006/relationships/image" Target="../media/image332.png"/><Relationship Id="rId237" Type="http://schemas.openxmlformats.org/officeDocument/2006/relationships/image" Target="../media/image360.png"/><Relationship Id="rId279" Type="http://schemas.openxmlformats.org/officeDocument/2006/relationships/image" Target="../media/image381.png"/><Relationship Id="rId43" Type="http://schemas.openxmlformats.org/officeDocument/2006/relationships/image" Target="../media/image263.png"/><Relationship Id="rId139" Type="http://schemas.openxmlformats.org/officeDocument/2006/relationships/image" Target="../media/image311.png"/><Relationship Id="rId290" Type="http://schemas.openxmlformats.org/officeDocument/2006/relationships/customXml" Target="../ink/ink378.xml"/><Relationship Id="rId304" Type="http://schemas.openxmlformats.org/officeDocument/2006/relationships/customXml" Target="../ink/ink385.xml"/><Relationship Id="rId85" Type="http://schemas.openxmlformats.org/officeDocument/2006/relationships/image" Target="../media/image284.png"/><Relationship Id="rId150" Type="http://schemas.openxmlformats.org/officeDocument/2006/relationships/customXml" Target="../ink/ink308.xml"/><Relationship Id="rId192" Type="http://schemas.openxmlformats.org/officeDocument/2006/relationships/customXml" Target="../ink/ink329.xml"/><Relationship Id="rId206" Type="http://schemas.openxmlformats.org/officeDocument/2006/relationships/customXml" Target="../ink/ink336.xml"/><Relationship Id="rId248" Type="http://schemas.openxmlformats.org/officeDocument/2006/relationships/customXml" Target="../ink/ink357.xml"/><Relationship Id="rId12" Type="http://schemas.openxmlformats.org/officeDocument/2006/relationships/customXml" Target="../ink/ink243.xml"/><Relationship Id="rId108" Type="http://schemas.openxmlformats.org/officeDocument/2006/relationships/customXml" Target="../ink/ink287.xml"/><Relationship Id="rId315" Type="http://schemas.openxmlformats.org/officeDocument/2006/relationships/image" Target="../media/image399.png"/><Relationship Id="rId54" Type="http://schemas.openxmlformats.org/officeDocument/2006/relationships/customXml" Target="../ink/ink264.xml"/><Relationship Id="rId161" Type="http://schemas.openxmlformats.org/officeDocument/2006/relationships/image" Target="../media/image322.png"/><Relationship Id="rId217" Type="http://schemas.openxmlformats.org/officeDocument/2006/relationships/image" Target="../media/image350.png"/><Relationship Id="rId259" Type="http://schemas.openxmlformats.org/officeDocument/2006/relationships/image" Target="../media/image371.png"/><Relationship Id="rId23" Type="http://schemas.openxmlformats.org/officeDocument/2006/relationships/image" Target="../media/image253.png"/><Relationship Id="rId119" Type="http://schemas.openxmlformats.org/officeDocument/2006/relationships/image" Target="../media/image301.png"/><Relationship Id="rId270" Type="http://schemas.openxmlformats.org/officeDocument/2006/relationships/customXml" Target="../ink/ink368.xml"/><Relationship Id="rId44" Type="http://schemas.openxmlformats.org/officeDocument/2006/relationships/customXml" Target="../ink/ink259.xml"/><Relationship Id="rId65" Type="http://schemas.openxmlformats.org/officeDocument/2006/relationships/image" Target="../media/image274.png"/><Relationship Id="rId86" Type="http://schemas.openxmlformats.org/officeDocument/2006/relationships/customXml" Target="../ink/ink280.xml"/><Relationship Id="rId130" Type="http://schemas.openxmlformats.org/officeDocument/2006/relationships/customXml" Target="../ink/ink298.xml"/><Relationship Id="rId151" Type="http://schemas.openxmlformats.org/officeDocument/2006/relationships/image" Target="../media/image317.png"/><Relationship Id="rId172" Type="http://schemas.openxmlformats.org/officeDocument/2006/relationships/customXml" Target="../ink/ink319.xml"/><Relationship Id="rId193" Type="http://schemas.openxmlformats.org/officeDocument/2006/relationships/image" Target="../media/image338.png"/><Relationship Id="rId207" Type="http://schemas.openxmlformats.org/officeDocument/2006/relationships/image" Target="../media/image345.png"/><Relationship Id="rId228" Type="http://schemas.openxmlformats.org/officeDocument/2006/relationships/customXml" Target="../ink/ink347.xml"/><Relationship Id="rId249" Type="http://schemas.openxmlformats.org/officeDocument/2006/relationships/image" Target="../media/image366.png"/><Relationship Id="rId13" Type="http://schemas.openxmlformats.org/officeDocument/2006/relationships/image" Target="../media/image248.png"/><Relationship Id="rId109" Type="http://schemas.openxmlformats.org/officeDocument/2006/relationships/image" Target="../media/image296.png"/><Relationship Id="rId260" Type="http://schemas.openxmlformats.org/officeDocument/2006/relationships/customXml" Target="../ink/ink363.xml"/><Relationship Id="rId281" Type="http://schemas.openxmlformats.org/officeDocument/2006/relationships/image" Target="../media/image382.png"/><Relationship Id="rId316" Type="http://schemas.openxmlformats.org/officeDocument/2006/relationships/customXml" Target="../ink/ink391.xml"/><Relationship Id="rId34" Type="http://schemas.openxmlformats.org/officeDocument/2006/relationships/customXml" Target="../ink/ink254.xml"/><Relationship Id="rId55" Type="http://schemas.openxmlformats.org/officeDocument/2006/relationships/image" Target="../media/image269.png"/><Relationship Id="rId76" Type="http://schemas.openxmlformats.org/officeDocument/2006/relationships/customXml" Target="../ink/ink275.xml"/><Relationship Id="rId97" Type="http://schemas.openxmlformats.org/officeDocument/2006/relationships/image" Target="../media/image290.png"/><Relationship Id="rId120" Type="http://schemas.openxmlformats.org/officeDocument/2006/relationships/customXml" Target="../ink/ink293.xml"/><Relationship Id="rId141" Type="http://schemas.openxmlformats.org/officeDocument/2006/relationships/image" Target="../media/image312.png"/><Relationship Id="rId7" Type="http://schemas.openxmlformats.org/officeDocument/2006/relationships/image" Target="../media/image245.png"/><Relationship Id="rId162" Type="http://schemas.openxmlformats.org/officeDocument/2006/relationships/customXml" Target="../ink/ink314.xml"/><Relationship Id="rId183" Type="http://schemas.openxmlformats.org/officeDocument/2006/relationships/image" Target="../media/image333.png"/><Relationship Id="rId218" Type="http://schemas.openxmlformats.org/officeDocument/2006/relationships/customXml" Target="../ink/ink342.xml"/><Relationship Id="rId239" Type="http://schemas.openxmlformats.org/officeDocument/2006/relationships/image" Target="../media/image361.png"/><Relationship Id="rId250" Type="http://schemas.openxmlformats.org/officeDocument/2006/relationships/customXml" Target="../ink/ink358.xml"/><Relationship Id="rId271" Type="http://schemas.openxmlformats.org/officeDocument/2006/relationships/image" Target="../media/image377.png"/><Relationship Id="rId292" Type="http://schemas.openxmlformats.org/officeDocument/2006/relationships/customXml" Target="../ink/ink379.xml"/><Relationship Id="rId306" Type="http://schemas.openxmlformats.org/officeDocument/2006/relationships/customXml" Target="../ink/ink386.xml"/><Relationship Id="rId24" Type="http://schemas.openxmlformats.org/officeDocument/2006/relationships/customXml" Target="../ink/ink249.xml"/><Relationship Id="rId45" Type="http://schemas.openxmlformats.org/officeDocument/2006/relationships/image" Target="../media/image264.png"/><Relationship Id="rId66" Type="http://schemas.openxmlformats.org/officeDocument/2006/relationships/customXml" Target="../ink/ink270.xml"/><Relationship Id="rId87" Type="http://schemas.openxmlformats.org/officeDocument/2006/relationships/image" Target="../media/image285.png"/><Relationship Id="rId110" Type="http://schemas.openxmlformats.org/officeDocument/2006/relationships/customXml" Target="../ink/ink288.xml"/><Relationship Id="rId131" Type="http://schemas.openxmlformats.org/officeDocument/2006/relationships/image" Target="../media/image307.png"/><Relationship Id="rId152" Type="http://schemas.openxmlformats.org/officeDocument/2006/relationships/customXml" Target="../ink/ink309.xml"/><Relationship Id="rId173" Type="http://schemas.openxmlformats.org/officeDocument/2006/relationships/image" Target="../media/image328.png"/><Relationship Id="rId194" Type="http://schemas.openxmlformats.org/officeDocument/2006/relationships/customXml" Target="../ink/ink330.xml"/><Relationship Id="rId208" Type="http://schemas.openxmlformats.org/officeDocument/2006/relationships/customXml" Target="../ink/ink337.xml"/><Relationship Id="rId229" Type="http://schemas.openxmlformats.org/officeDocument/2006/relationships/image" Target="../media/image356.png"/><Relationship Id="rId240" Type="http://schemas.openxmlformats.org/officeDocument/2006/relationships/customXml" Target="../ink/ink353.xml"/><Relationship Id="rId261" Type="http://schemas.openxmlformats.org/officeDocument/2006/relationships/image" Target="../media/image372.png"/><Relationship Id="rId14" Type="http://schemas.openxmlformats.org/officeDocument/2006/relationships/customXml" Target="../ink/ink244.xml"/><Relationship Id="rId35" Type="http://schemas.openxmlformats.org/officeDocument/2006/relationships/image" Target="../media/image259.png"/><Relationship Id="rId56" Type="http://schemas.openxmlformats.org/officeDocument/2006/relationships/customXml" Target="../ink/ink265.xml"/><Relationship Id="rId77" Type="http://schemas.openxmlformats.org/officeDocument/2006/relationships/image" Target="../media/image280.png"/><Relationship Id="rId100" Type="http://schemas.openxmlformats.org/officeDocument/2006/relationships/customXml" Target="../ink/ink285.xml"/><Relationship Id="rId282" Type="http://schemas.openxmlformats.org/officeDocument/2006/relationships/customXml" Target="../ink/ink374.xml"/><Relationship Id="rId317" Type="http://schemas.openxmlformats.org/officeDocument/2006/relationships/image" Target="../media/image288.png"/><Relationship Id="rId8" Type="http://schemas.openxmlformats.org/officeDocument/2006/relationships/customXml" Target="../ink/ink241.xml"/><Relationship Id="rId98" Type="http://schemas.openxmlformats.org/officeDocument/2006/relationships/customXml" Target="../ink/ink284.xml"/><Relationship Id="rId121" Type="http://schemas.openxmlformats.org/officeDocument/2006/relationships/image" Target="../media/image302.png"/><Relationship Id="rId142" Type="http://schemas.openxmlformats.org/officeDocument/2006/relationships/customXml" Target="../ink/ink304.xml"/><Relationship Id="rId163" Type="http://schemas.openxmlformats.org/officeDocument/2006/relationships/image" Target="../media/image323.png"/><Relationship Id="rId184" Type="http://schemas.openxmlformats.org/officeDocument/2006/relationships/customXml" Target="../ink/ink325.xml"/><Relationship Id="rId219" Type="http://schemas.openxmlformats.org/officeDocument/2006/relationships/image" Target="../media/image351.png"/><Relationship Id="rId230" Type="http://schemas.openxmlformats.org/officeDocument/2006/relationships/customXml" Target="../ink/ink348.xml"/><Relationship Id="rId251" Type="http://schemas.openxmlformats.org/officeDocument/2006/relationships/image" Target="../media/image367.png"/><Relationship Id="rId25" Type="http://schemas.openxmlformats.org/officeDocument/2006/relationships/image" Target="../media/image254.png"/><Relationship Id="rId46" Type="http://schemas.openxmlformats.org/officeDocument/2006/relationships/customXml" Target="../ink/ink260.xml"/><Relationship Id="rId67" Type="http://schemas.openxmlformats.org/officeDocument/2006/relationships/image" Target="../media/image275.png"/><Relationship Id="rId272" Type="http://schemas.openxmlformats.org/officeDocument/2006/relationships/customXml" Target="../ink/ink369.xml"/><Relationship Id="rId293" Type="http://schemas.openxmlformats.org/officeDocument/2006/relationships/image" Target="../media/image388.png"/><Relationship Id="rId307" Type="http://schemas.openxmlformats.org/officeDocument/2006/relationships/image" Target="../media/image395.png"/><Relationship Id="rId88" Type="http://schemas.openxmlformats.org/officeDocument/2006/relationships/customXml" Target="../ink/ink281.xml"/><Relationship Id="rId111" Type="http://schemas.openxmlformats.org/officeDocument/2006/relationships/image" Target="../media/image297.png"/><Relationship Id="rId132" Type="http://schemas.openxmlformats.org/officeDocument/2006/relationships/customXml" Target="../ink/ink299.xml"/><Relationship Id="rId153" Type="http://schemas.openxmlformats.org/officeDocument/2006/relationships/image" Target="../media/image318.png"/><Relationship Id="rId174" Type="http://schemas.openxmlformats.org/officeDocument/2006/relationships/customXml" Target="../ink/ink320.xml"/><Relationship Id="rId195" Type="http://schemas.openxmlformats.org/officeDocument/2006/relationships/image" Target="../media/image339.png"/><Relationship Id="rId209" Type="http://schemas.openxmlformats.org/officeDocument/2006/relationships/image" Target="../media/image346.png"/><Relationship Id="rId220" Type="http://schemas.openxmlformats.org/officeDocument/2006/relationships/customXml" Target="../ink/ink343.xml"/><Relationship Id="rId241" Type="http://schemas.openxmlformats.org/officeDocument/2006/relationships/image" Target="../media/image362.png"/><Relationship Id="rId15" Type="http://schemas.openxmlformats.org/officeDocument/2006/relationships/image" Target="../media/image249.png"/><Relationship Id="rId36" Type="http://schemas.openxmlformats.org/officeDocument/2006/relationships/customXml" Target="../ink/ink255.xml"/><Relationship Id="rId57" Type="http://schemas.openxmlformats.org/officeDocument/2006/relationships/image" Target="../media/image270.png"/><Relationship Id="rId262" Type="http://schemas.openxmlformats.org/officeDocument/2006/relationships/customXml" Target="../ink/ink364.xml"/><Relationship Id="rId283" Type="http://schemas.openxmlformats.org/officeDocument/2006/relationships/image" Target="../media/image383.png"/><Relationship Id="rId318" Type="http://schemas.openxmlformats.org/officeDocument/2006/relationships/customXml" Target="../ink/ink392.xml"/><Relationship Id="rId78" Type="http://schemas.openxmlformats.org/officeDocument/2006/relationships/customXml" Target="../ink/ink276.xml"/><Relationship Id="rId99" Type="http://schemas.openxmlformats.org/officeDocument/2006/relationships/image" Target="../media/image291.png"/><Relationship Id="rId122" Type="http://schemas.openxmlformats.org/officeDocument/2006/relationships/customXml" Target="../ink/ink294.xml"/><Relationship Id="rId143" Type="http://schemas.openxmlformats.org/officeDocument/2006/relationships/image" Target="../media/image313.png"/><Relationship Id="rId164" Type="http://schemas.openxmlformats.org/officeDocument/2006/relationships/customXml" Target="../ink/ink315.xml"/><Relationship Id="rId185" Type="http://schemas.openxmlformats.org/officeDocument/2006/relationships/image" Target="../media/image334.png"/><Relationship Id="rId9" Type="http://schemas.openxmlformats.org/officeDocument/2006/relationships/image" Target="../media/image246.png"/><Relationship Id="rId210" Type="http://schemas.openxmlformats.org/officeDocument/2006/relationships/customXml" Target="../ink/ink338.xml"/><Relationship Id="rId26" Type="http://schemas.openxmlformats.org/officeDocument/2006/relationships/customXml" Target="../ink/ink250.xml"/><Relationship Id="rId231" Type="http://schemas.openxmlformats.org/officeDocument/2006/relationships/image" Target="../media/image357.png"/><Relationship Id="rId252" Type="http://schemas.openxmlformats.org/officeDocument/2006/relationships/customXml" Target="../ink/ink359.xml"/><Relationship Id="rId273" Type="http://schemas.openxmlformats.org/officeDocument/2006/relationships/image" Target="../media/image378.png"/><Relationship Id="rId294" Type="http://schemas.openxmlformats.org/officeDocument/2006/relationships/customXml" Target="../ink/ink380.xml"/><Relationship Id="rId308" Type="http://schemas.openxmlformats.org/officeDocument/2006/relationships/customXml" Target="../ink/ink387.xml"/><Relationship Id="rId47" Type="http://schemas.openxmlformats.org/officeDocument/2006/relationships/image" Target="../media/image265.png"/><Relationship Id="rId68" Type="http://schemas.openxmlformats.org/officeDocument/2006/relationships/customXml" Target="../ink/ink271.xml"/><Relationship Id="rId89" Type="http://schemas.openxmlformats.org/officeDocument/2006/relationships/image" Target="../media/image286.png"/><Relationship Id="rId112" Type="http://schemas.openxmlformats.org/officeDocument/2006/relationships/customXml" Target="../ink/ink289.xml"/><Relationship Id="rId133" Type="http://schemas.openxmlformats.org/officeDocument/2006/relationships/image" Target="../media/image308.png"/><Relationship Id="rId154" Type="http://schemas.openxmlformats.org/officeDocument/2006/relationships/customXml" Target="../ink/ink310.xml"/><Relationship Id="rId175" Type="http://schemas.openxmlformats.org/officeDocument/2006/relationships/image" Target="../media/image329.png"/><Relationship Id="rId196" Type="http://schemas.openxmlformats.org/officeDocument/2006/relationships/customXml" Target="../ink/ink331.xml"/><Relationship Id="rId200" Type="http://schemas.openxmlformats.org/officeDocument/2006/relationships/customXml" Target="../ink/ink333.xml"/><Relationship Id="rId16" Type="http://schemas.openxmlformats.org/officeDocument/2006/relationships/customXml" Target="../ink/ink245.xml"/><Relationship Id="rId221" Type="http://schemas.openxmlformats.org/officeDocument/2006/relationships/image" Target="../media/image352.png"/><Relationship Id="rId242" Type="http://schemas.openxmlformats.org/officeDocument/2006/relationships/customXml" Target="../ink/ink354.xml"/><Relationship Id="rId263" Type="http://schemas.openxmlformats.org/officeDocument/2006/relationships/image" Target="../media/image373.png"/><Relationship Id="rId284" Type="http://schemas.openxmlformats.org/officeDocument/2006/relationships/customXml" Target="../ink/ink375.xml"/><Relationship Id="rId319" Type="http://schemas.openxmlformats.org/officeDocument/2006/relationships/image" Target="../media/image289.png"/><Relationship Id="rId37" Type="http://schemas.openxmlformats.org/officeDocument/2006/relationships/image" Target="../media/image260.png"/><Relationship Id="rId58" Type="http://schemas.openxmlformats.org/officeDocument/2006/relationships/customXml" Target="../ink/ink266.xml"/><Relationship Id="rId79" Type="http://schemas.openxmlformats.org/officeDocument/2006/relationships/image" Target="../media/image281.png"/><Relationship Id="rId123" Type="http://schemas.openxmlformats.org/officeDocument/2006/relationships/image" Target="../media/image303.png"/><Relationship Id="rId144" Type="http://schemas.openxmlformats.org/officeDocument/2006/relationships/customXml" Target="../ink/ink305.xml"/><Relationship Id="rId90" Type="http://schemas.openxmlformats.org/officeDocument/2006/relationships/customXml" Target="../ink/ink282.xml"/><Relationship Id="rId165" Type="http://schemas.openxmlformats.org/officeDocument/2006/relationships/image" Target="../media/image324.png"/><Relationship Id="rId186" Type="http://schemas.openxmlformats.org/officeDocument/2006/relationships/customXml" Target="../ink/ink326.xml"/><Relationship Id="rId211" Type="http://schemas.openxmlformats.org/officeDocument/2006/relationships/image" Target="../media/image347.png"/><Relationship Id="rId232" Type="http://schemas.openxmlformats.org/officeDocument/2006/relationships/customXml" Target="../ink/ink349.xml"/><Relationship Id="rId253" Type="http://schemas.openxmlformats.org/officeDocument/2006/relationships/image" Target="../media/image368.png"/><Relationship Id="rId274" Type="http://schemas.openxmlformats.org/officeDocument/2006/relationships/customXml" Target="../ink/ink370.xml"/><Relationship Id="rId295" Type="http://schemas.openxmlformats.org/officeDocument/2006/relationships/image" Target="../media/image389.png"/><Relationship Id="rId309" Type="http://schemas.openxmlformats.org/officeDocument/2006/relationships/image" Target="../media/image396.png"/><Relationship Id="rId27" Type="http://schemas.openxmlformats.org/officeDocument/2006/relationships/image" Target="../media/image255.png"/><Relationship Id="rId48" Type="http://schemas.openxmlformats.org/officeDocument/2006/relationships/customXml" Target="../ink/ink261.xml"/><Relationship Id="rId69" Type="http://schemas.openxmlformats.org/officeDocument/2006/relationships/image" Target="../media/image276.png"/><Relationship Id="rId113" Type="http://schemas.openxmlformats.org/officeDocument/2006/relationships/image" Target="../media/image298.png"/><Relationship Id="rId134" Type="http://schemas.openxmlformats.org/officeDocument/2006/relationships/customXml" Target="../ink/ink300.xml"/><Relationship Id="rId80" Type="http://schemas.openxmlformats.org/officeDocument/2006/relationships/customXml" Target="../ink/ink277.xml"/><Relationship Id="rId155" Type="http://schemas.openxmlformats.org/officeDocument/2006/relationships/image" Target="../media/image319.png"/><Relationship Id="rId176" Type="http://schemas.openxmlformats.org/officeDocument/2006/relationships/customXml" Target="../ink/ink321.xml"/><Relationship Id="rId197" Type="http://schemas.openxmlformats.org/officeDocument/2006/relationships/image" Target="../media/image340.png"/><Relationship Id="rId201" Type="http://schemas.openxmlformats.org/officeDocument/2006/relationships/image" Target="../media/image342.png"/><Relationship Id="rId222" Type="http://schemas.openxmlformats.org/officeDocument/2006/relationships/customXml" Target="../ink/ink344.xml"/><Relationship Id="rId243" Type="http://schemas.openxmlformats.org/officeDocument/2006/relationships/image" Target="../media/image363.png"/><Relationship Id="rId264" Type="http://schemas.openxmlformats.org/officeDocument/2006/relationships/customXml" Target="../ink/ink365.xml"/><Relationship Id="rId285" Type="http://schemas.openxmlformats.org/officeDocument/2006/relationships/image" Target="../media/image384.png"/><Relationship Id="rId17" Type="http://schemas.openxmlformats.org/officeDocument/2006/relationships/image" Target="../media/image250.png"/><Relationship Id="rId38" Type="http://schemas.openxmlformats.org/officeDocument/2006/relationships/customXml" Target="../ink/ink256.xml"/><Relationship Id="rId59" Type="http://schemas.openxmlformats.org/officeDocument/2006/relationships/image" Target="../media/image271.png"/><Relationship Id="rId124" Type="http://schemas.openxmlformats.org/officeDocument/2006/relationships/customXml" Target="../ink/ink295.xml"/><Relationship Id="rId310" Type="http://schemas.openxmlformats.org/officeDocument/2006/relationships/customXml" Target="../ink/ink388.xml"/><Relationship Id="rId70" Type="http://schemas.openxmlformats.org/officeDocument/2006/relationships/customXml" Target="../ink/ink272.xml"/><Relationship Id="rId91" Type="http://schemas.openxmlformats.org/officeDocument/2006/relationships/image" Target="../media/image287.png"/><Relationship Id="rId145" Type="http://schemas.openxmlformats.org/officeDocument/2006/relationships/image" Target="../media/image314.png"/><Relationship Id="rId166" Type="http://schemas.openxmlformats.org/officeDocument/2006/relationships/customXml" Target="../ink/ink316.xml"/><Relationship Id="rId187" Type="http://schemas.openxmlformats.org/officeDocument/2006/relationships/image" Target="../media/image335.png"/><Relationship Id="rId1" Type="http://schemas.openxmlformats.org/officeDocument/2006/relationships/slideLayout" Target="../slideLayouts/slideLayout2.xml"/><Relationship Id="rId212" Type="http://schemas.openxmlformats.org/officeDocument/2006/relationships/customXml" Target="../ink/ink339.xml"/><Relationship Id="rId233" Type="http://schemas.openxmlformats.org/officeDocument/2006/relationships/image" Target="../media/image358.png"/><Relationship Id="rId254" Type="http://schemas.openxmlformats.org/officeDocument/2006/relationships/customXml" Target="../ink/ink360.xml"/><Relationship Id="rId28" Type="http://schemas.openxmlformats.org/officeDocument/2006/relationships/customXml" Target="../ink/ink251.xml"/><Relationship Id="rId49" Type="http://schemas.openxmlformats.org/officeDocument/2006/relationships/image" Target="../media/image266.png"/><Relationship Id="rId114" Type="http://schemas.openxmlformats.org/officeDocument/2006/relationships/customXml" Target="../ink/ink290.xml"/><Relationship Id="rId275" Type="http://schemas.openxmlformats.org/officeDocument/2006/relationships/image" Target="../media/image379.png"/><Relationship Id="rId296" Type="http://schemas.openxmlformats.org/officeDocument/2006/relationships/customXml" Target="../ink/ink381.xml"/><Relationship Id="rId300" Type="http://schemas.openxmlformats.org/officeDocument/2006/relationships/customXml" Target="../ink/ink383.xml"/><Relationship Id="rId60" Type="http://schemas.openxmlformats.org/officeDocument/2006/relationships/customXml" Target="../ink/ink267.xml"/><Relationship Id="rId81" Type="http://schemas.openxmlformats.org/officeDocument/2006/relationships/image" Target="../media/image282.png"/><Relationship Id="rId135" Type="http://schemas.openxmlformats.org/officeDocument/2006/relationships/image" Target="../media/image309.png"/><Relationship Id="rId156" Type="http://schemas.openxmlformats.org/officeDocument/2006/relationships/customXml" Target="../ink/ink311.xml"/><Relationship Id="rId177" Type="http://schemas.openxmlformats.org/officeDocument/2006/relationships/image" Target="../media/image330.png"/><Relationship Id="rId198" Type="http://schemas.openxmlformats.org/officeDocument/2006/relationships/customXml" Target="../ink/ink332.xml"/><Relationship Id="rId202" Type="http://schemas.openxmlformats.org/officeDocument/2006/relationships/customXml" Target="../ink/ink334.xml"/><Relationship Id="rId223" Type="http://schemas.openxmlformats.org/officeDocument/2006/relationships/image" Target="../media/image353.png"/><Relationship Id="rId244" Type="http://schemas.openxmlformats.org/officeDocument/2006/relationships/customXml" Target="../ink/ink355.xml"/><Relationship Id="rId18" Type="http://schemas.openxmlformats.org/officeDocument/2006/relationships/customXml" Target="../ink/ink246.xml"/><Relationship Id="rId39" Type="http://schemas.openxmlformats.org/officeDocument/2006/relationships/image" Target="../media/image261.png"/><Relationship Id="rId265" Type="http://schemas.openxmlformats.org/officeDocument/2006/relationships/image" Target="../media/image374.png"/><Relationship Id="rId286" Type="http://schemas.openxmlformats.org/officeDocument/2006/relationships/customXml" Target="../ink/ink376.xml"/><Relationship Id="rId50" Type="http://schemas.openxmlformats.org/officeDocument/2006/relationships/customXml" Target="../ink/ink262.xml"/><Relationship Id="rId125" Type="http://schemas.openxmlformats.org/officeDocument/2006/relationships/image" Target="../media/image304.png"/><Relationship Id="rId146" Type="http://schemas.openxmlformats.org/officeDocument/2006/relationships/customXml" Target="../ink/ink306.xml"/><Relationship Id="rId167" Type="http://schemas.openxmlformats.org/officeDocument/2006/relationships/image" Target="../media/image325.png"/><Relationship Id="rId188" Type="http://schemas.openxmlformats.org/officeDocument/2006/relationships/customXml" Target="../ink/ink327.xml"/><Relationship Id="rId311" Type="http://schemas.openxmlformats.org/officeDocument/2006/relationships/image" Target="../media/image397.png"/><Relationship Id="rId71" Type="http://schemas.openxmlformats.org/officeDocument/2006/relationships/image" Target="../media/image277.png"/><Relationship Id="rId92" Type="http://schemas.openxmlformats.org/officeDocument/2006/relationships/customXml" Target="../ink/ink283.xml"/><Relationship Id="rId213" Type="http://schemas.openxmlformats.org/officeDocument/2006/relationships/image" Target="../media/image348.png"/><Relationship Id="rId234" Type="http://schemas.openxmlformats.org/officeDocument/2006/relationships/customXml" Target="../ink/ink350.xml"/><Relationship Id="rId2" Type="http://schemas.openxmlformats.org/officeDocument/2006/relationships/notesSlide" Target="../notesSlides/notesSlide1.xml"/><Relationship Id="rId29" Type="http://schemas.openxmlformats.org/officeDocument/2006/relationships/image" Target="../media/image256.png"/><Relationship Id="rId255" Type="http://schemas.openxmlformats.org/officeDocument/2006/relationships/image" Target="../media/image369.png"/><Relationship Id="rId276" Type="http://schemas.openxmlformats.org/officeDocument/2006/relationships/customXml" Target="../ink/ink371.xml"/><Relationship Id="rId297" Type="http://schemas.openxmlformats.org/officeDocument/2006/relationships/image" Target="../media/image390.png"/><Relationship Id="rId40" Type="http://schemas.openxmlformats.org/officeDocument/2006/relationships/customXml" Target="../ink/ink257.xml"/><Relationship Id="rId115" Type="http://schemas.openxmlformats.org/officeDocument/2006/relationships/image" Target="../media/image299.png"/><Relationship Id="rId136" Type="http://schemas.openxmlformats.org/officeDocument/2006/relationships/customXml" Target="../ink/ink301.xml"/><Relationship Id="rId157" Type="http://schemas.openxmlformats.org/officeDocument/2006/relationships/image" Target="../media/image320.png"/><Relationship Id="rId178" Type="http://schemas.openxmlformats.org/officeDocument/2006/relationships/customXml" Target="../ink/ink322.xml"/><Relationship Id="rId301" Type="http://schemas.openxmlformats.org/officeDocument/2006/relationships/image" Target="../media/image392.png"/><Relationship Id="rId61" Type="http://schemas.openxmlformats.org/officeDocument/2006/relationships/image" Target="../media/image272.png"/><Relationship Id="rId82" Type="http://schemas.openxmlformats.org/officeDocument/2006/relationships/customXml" Target="../ink/ink278.xml"/><Relationship Id="rId199" Type="http://schemas.openxmlformats.org/officeDocument/2006/relationships/image" Target="../media/image341.png"/><Relationship Id="rId203" Type="http://schemas.openxmlformats.org/officeDocument/2006/relationships/image" Target="../media/image343.png"/><Relationship Id="rId19" Type="http://schemas.openxmlformats.org/officeDocument/2006/relationships/image" Target="../media/image251.png"/><Relationship Id="rId224" Type="http://schemas.openxmlformats.org/officeDocument/2006/relationships/customXml" Target="../ink/ink345.xml"/><Relationship Id="rId245" Type="http://schemas.openxmlformats.org/officeDocument/2006/relationships/image" Target="../media/image364.png"/><Relationship Id="rId266" Type="http://schemas.openxmlformats.org/officeDocument/2006/relationships/customXml" Target="../ink/ink366.xml"/><Relationship Id="rId287" Type="http://schemas.openxmlformats.org/officeDocument/2006/relationships/image" Target="../media/image385.png"/><Relationship Id="rId30" Type="http://schemas.openxmlformats.org/officeDocument/2006/relationships/customXml" Target="../ink/ink252.xml"/><Relationship Id="rId105" Type="http://schemas.openxmlformats.org/officeDocument/2006/relationships/image" Target="../media/image294.png"/><Relationship Id="rId126" Type="http://schemas.openxmlformats.org/officeDocument/2006/relationships/customXml" Target="../ink/ink296.xml"/><Relationship Id="rId147" Type="http://schemas.openxmlformats.org/officeDocument/2006/relationships/image" Target="../media/image315.png"/><Relationship Id="rId168" Type="http://schemas.openxmlformats.org/officeDocument/2006/relationships/customXml" Target="../ink/ink317.xml"/><Relationship Id="rId312" Type="http://schemas.openxmlformats.org/officeDocument/2006/relationships/customXml" Target="../ink/ink389.xml"/><Relationship Id="rId51" Type="http://schemas.openxmlformats.org/officeDocument/2006/relationships/image" Target="../media/image267.png"/><Relationship Id="rId72" Type="http://schemas.openxmlformats.org/officeDocument/2006/relationships/customXml" Target="../ink/ink273.xml"/><Relationship Id="rId189" Type="http://schemas.openxmlformats.org/officeDocument/2006/relationships/image" Target="../media/image336.png"/><Relationship Id="rId3" Type="http://schemas.openxmlformats.org/officeDocument/2006/relationships/image" Target="../media/image12100.png"/><Relationship Id="rId214" Type="http://schemas.openxmlformats.org/officeDocument/2006/relationships/customXml" Target="../ink/ink340.xml"/><Relationship Id="rId235" Type="http://schemas.openxmlformats.org/officeDocument/2006/relationships/image" Target="../media/image359.png"/><Relationship Id="rId256" Type="http://schemas.openxmlformats.org/officeDocument/2006/relationships/customXml" Target="../ink/ink361.xml"/><Relationship Id="rId277" Type="http://schemas.openxmlformats.org/officeDocument/2006/relationships/image" Target="../media/image380.png"/><Relationship Id="rId298" Type="http://schemas.openxmlformats.org/officeDocument/2006/relationships/customXml" Target="../ink/ink382.xml"/><Relationship Id="rId116" Type="http://schemas.openxmlformats.org/officeDocument/2006/relationships/customXml" Target="../ink/ink291.xml"/><Relationship Id="rId137" Type="http://schemas.openxmlformats.org/officeDocument/2006/relationships/image" Target="../media/image310.png"/><Relationship Id="rId158" Type="http://schemas.openxmlformats.org/officeDocument/2006/relationships/customXml" Target="../ink/ink312.xml"/><Relationship Id="rId302" Type="http://schemas.openxmlformats.org/officeDocument/2006/relationships/customXml" Target="../ink/ink384.xml"/><Relationship Id="rId20" Type="http://schemas.openxmlformats.org/officeDocument/2006/relationships/customXml" Target="../ink/ink247.xml"/><Relationship Id="rId41" Type="http://schemas.openxmlformats.org/officeDocument/2006/relationships/image" Target="../media/image262.png"/><Relationship Id="rId62" Type="http://schemas.openxmlformats.org/officeDocument/2006/relationships/customXml" Target="../ink/ink268.xml"/><Relationship Id="rId83" Type="http://schemas.openxmlformats.org/officeDocument/2006/relationships/image" Target="../media/image283.png"/><Relationship Id="rId179" Type="http://schemas.openxmlformats.org/officeDocument/2006/relationships/image" Target="../media/image331.png"/><Relationship Id="rId190" Type="http://schemas.openxmlformats.org/officeDocument/2006/relationships/customXml" Target="../ink/ink328.xml"/><Relationship Id="rId204" Type="http://schemas.openxmlformats.org/officeDocument/2006/relationships/customXml" Target="../ink/ink335.xml"/><Relationship Id="rId225" Type="http://schemas.openxmlformats.org/officeDocument/2006/relationships/image" Target="../media/image354.png"/><Relationship Id="rId246" Type="http://schemas.openxmlformats.org/officeDocument/2006/relationships/customXml" Target="../ink/ink356.xml"/><Relationship Id="rId267" Type="http://schemas.openxmlformats.org/officeDocument/2006/relationships/image" Target="../media/image375.png"/><Relationship Id="rId288" Type="http://schemas.openxmlformats.org/officeDocument/2006/relationships/customXml" Target="../ink/ink377.xml"/><Relationship Id="rId106" Type="http://schemas.openxmlformats.org/officeDocument/2006/relationships/customXml" Target="../ink/ink286.xml"/><Relationship Id="rId127" Type="http://schemas.openxmlformats.org/officeDocument/2006/relationships/image" Target="../media/image305.png"/><Relationship Id="rId313" Type="http://schemas.openxmlformats.org/officeDocument/2006/relationships/image" Target="../media/image398.png"/><Relationship Id="rId10" Type="http://schemas.openxmlformats.org/officeDocument/2006/relationships/customXml" Target="../ink/ink242.xml"/><Relationship Id="rId31" Type="http://schemas.openxmlformats.org/officeDocument/2006/relationships/image" Target="../media/image257.png"/><Relationship Id="rId52" Type="http://schemas.openxmlformats.org/officeDocument/2006/relationships/customXml" Target="../ink/ink263.xml"/><Relationship Id="rId73" Type="http://schemas.openxmlformats.org/officeDocument/2006/relationships/image" Target="../media/image278.png"/><Relationship Id="rId148" Type="http://schemas.openxmlformats.org/officeDocument/2006/relationships/customXml" Target="../ink/ink307.xml"/><Relationship Id="rId169" Type="http://schemas.openxmlformats.org/officeDocument/2006/relationships/image" Target="../media/image326.png"/><Relationship Id="rId4" Type="http://schemas.openxmlformats.org/officeDocument/2006/relationships/customXml" Target="../ink/ink239.xml"/><Relationship Id="rId180" Type="http://schemas.openxmlformats.org/officeDocument/2006/relationships/customXml" Target="../ink/ink323.xml"/><Relationship Id="rId215" Type="http://schemas.openxmlformats.org/officeDocument/2006/relationships/image" Target="../media/image349.png"/><Relationship Id="rId236" Type="http://schemas.openxmlformats.org/officeDocument/2006/relationships/customXml" Target="../ink/ink351.xml"/><Relationship Id="rId257" Type="http://schemas.openxmlformats.org/officeDocument/2006/relationships/image" Target="../media/image370.png"/><Relationship Id="rId278" Type="http://schemas.openxmlformats.org/officeDocument/2006/relationships/customXml" Target="../ink/ink372.xml"/><Relationship Id="rId303" Type="http://schemas.openxmlformats.org/officeDocument/2006/relationships/image" Target="../media/image393.png"/><Relationship Id="rId42" Type="http://schemas.openxmlformats.org/officeDocument/2006/relationships/customXml" Target="../ink/ink258.xml"/><Relationship Id="rId84" Type="http://schemas.openxmlformats.org/officeDocument/2006/relationships/customXml" Target="../ink/ink279.xml"/><Relationship Id="rId138" Type="http://schemas.openxmlformats.org/officeDocument/2006/relationships/customXml" Target="../ink/ink302.xml"/><Relationship Id="rId191" Type="http://schemas.openxmlformats.org/officeDocument/2006/relationships/image" Target="../media/image337.png"/><Relationship Id="rId205" Type="http://schemas.openxmlformats.org/officeDocument/2006/relationships/image" Target="../media/image344.png"/><Relationship Id="rId247" Type="http://schemas.openxmlformats.org/officeDocument/2006/relationships/image" Target="../media/image365.png"/><Relationship Id="rId107" Type="http://schemas.openxmlformats.org/officeDocument/2006/relationships/image" Target="../media/image295.png"/><Relationship Id="rId289" Type="http://schemas.openxmlformats.org/officeDocument/2006/relationships/image" Target="../media/image386.png"/><Relationship Id="rId11" Type="http://schemas.openxmlformats.org/officeDocument/2006/relationships/image" Target="../media/image247.png"/><Relationship Id="rId53" Type="http://schemas.openxmlformats.org/officeDocument/2006/relationships/image" Target="../media/image268.png"/><Relationship Id="rId149" Type="http://schemas.openxmlformats.org/officeDocument/2006/relationships/image" Target="../media/image316.png"/><Relationship Id="rId314" Type="http://schemas.openxmlformats.org/officeDocument/2006/relationships/customXml" Target="../ink/ink390.xml"/><Relationship Id="rId160" Type="http://schemas.openxmlformats.org/officeDocument/2006/relationships/customXml" Target="../ink/ink313.xml"/><Relationship Id="rId216" Type="http://schemas.openxmlformats.org/officeDocument/2006/relationships/customXml" Target="../ink/ink341.xml"/><Relationship Id="rId258" Type="http://schemas.openxmlformats.org/officeDocument/2006/relationships/customXml" Target="../ink/ink362.xml"/><Relationship Id="rId22" Type="http://schemas.openxmlformats.org/officeDocument/2006/relationships/customXml" Target="../ink/ink248.xml"/><Relationship Id="rId64" Type="http://schemas.openxmlformats.org/officeDocument/2006/relationships/customXml" Target="../ink/ink269.xml"/><Relationship Id="rId118" Type="http://schemas.openxmlformats.org/officeDocument/2006/relationships/customXml" Target="../ink/ink292.xml"/><Relationship Id="rId171" Type="http://schemas.openxmlformats.org/officeDocument/2006/relationships/image" Target="../media/image327.png"/><Relationship Id="rId227" Type="http://schemas.openxmlformats.org/officeDocument/2006/relationships/image" Target="../media/image355.png"/><Relationship Id="rId269" Type="http://schemas.openxmlformats.org/officeDocument/2006/relationships/image" Target="../media/image376.png"/><Relationship Id="rId33" Type="http://schemas.openxmlformats.org/officeDocument/2006/relationships/image" Target="../media/image258.png"/><Relationship Id="rId129" Type="http://schemas.openxmlformats.org/officeDocument/2006/relationships/image" Target="../media/image306.png"/><Relationship Id="rId280" Type="http://schemas.openxmlformats.org/officeDocument/2006/relationships/customXml" Target="../ink/ink373.xml"/><Relationship Id="rId75" Type="http://schemas.openxmlformats.org/officeDocument/2006/relationships/image" Target="../media/image279.png"/><Relationship Id="rId140" Type="http://schemas.openxmlformats.org/officeDocument/2006/relationships/customXml" Target="../ink/ink303.xml"/><Relationship Id="rId182" Type="http://schemas.openxmlformats.org/officeDocument/2006/relationships/customXml" Target="../ink/ink324.xml"/><Relationship Id="rId6" Type="http://schemas.openxmlformats.org/officeDocument/2006/relationships/customXml" Target="../ink/ink240.xml"/><Relationship Id="rId238" Type="http://schemas.openxmlformats.org/officeDocument/2006/relationships/customXml" Target="../ink/ink352.xml"/><Relationship Id="rId291" Type="http://schemas.openxmlformats.org/officeDocument/2006/relationships/image" Target="../media/image387.png"/><Relationship Id="rId305" Type="http://schemas.openxmlformats.org/officeDocument/2006/relationships/image" Target="../media/image39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87FFA79-BD8A-8A1C-8582-47B02613F4EF}"/>
              </a:ext>
            </a:extLst>
          </p:cNvPr>
          <p:cNvSpPr>
            <a:spLocks noGrp="1"/>
          </p:cNvSpPr>
          <p:nvPr>
            <p:ph type="title"/>
          </p:nvPr>
        </p:nvSpPr>
        <p:spPr/>
        <p:txBody>
          <a:bodyPr/>
          <a:lstStyle/>
          <a:p>
            <a:r>
              <a:rPr lang="en-US" altLang="zh-TW" dirty="0"/>
              <a:t>Data structure</a:t>
            </a:r>
            <a:endParaRPr lang="zh-TW" altLang="en-US" dirty="0"/>
          </a:p>
        </p:txBody>
      </p:sp>
      <p:sp>
        <p:nvSpPr>
          <p:cNvPr id="3" name="內容版面配置區 2">
            <a:extLst>
              <a:ext uri="{FF2B5EF4-FFF2-40B4-BE49-F238E27FC236}">
                <a16:creationId xmlns:a16="http://schemas.microsoft.com/office/drawing/2014/main" id="{D6861EA0-98F7-582A-0F1F-88166B14858A}"/>
              </a:ext>
            </a:extLst>
          </p:cNvPr>
          <p:cNvSpPr>
            <a:spLocks noGrp="1"/>
          </p:cNvSpPr>
          <p:nvPr>
            <p:ph idx="1"/>
          </p:nvPr>
        </p:nvSpPr>
        <p:spPr/>
        <p:txBody>
          <a:bodyPr/>
          <a:lstStyle/>
          <a:p>
            <a:pPr algn="l">
              <a:buFont typeface="+mj-lt"/>
              <a:buAutoNum type="arabicPeriod"/>
            </a:pPr>
            <a:r>
              <a:rPr lang="en-US" altLang="zh-TW" b="1" i="0" dirty="0">
                <a:solidFill>
                  <a:srgbClr val="0D0D0D"/>
                </a:solidFill>
                <a:effectLst/>
                <a:highlight>
                  <a:srgbClr val="FFFFFF"/>
                </a:highlight>
                <a:latin typeface="Söhne"/>
              </a:rPr>
              <a:t>Control of Site Variability:</a:t>
            </a:r>
            <a:r>
              <a:rPr lang="en-US" altLang="zh-TW" b="0" i="0" dirty="0">
                <a:solidFill>
                  <a:srgbClr val="0D0D0D"/>
                </a:solidFill>
                <a:effectLst/>
                <a:highlight>
                  <a:srgbClr val="FFFFFF"/>
                </a:highlight>
                <a:latin typeface="Söhne"/>
              </a:rPr>
              <a:t> </a:t>
            </a:r>
          </a:p>
          <a:p>
            <a:pPr marL="0" indent="0" algn="l">
              <a:buNone/>
            </a:pPr>
            <a:r>
              <a:rPr lang="en-US" altLang="zh-TW" b="0" i="0" dirty="0">
                <a:solidFill>
                  <a:srgbClr val="0D0D0D"/>
                </a:solidFill>
                <a:effectLst/>
                <a:highlight>
                  <a:srgbClr val="FFFFFF"/>
                </a:highlight>
                <a:latin typeface="Söhne"/>
              </a:rPr>
              <a:t>When there are variations in the experimental site, such as differences in terrain, soil characteristics, or other environmental factors.</a:t>
            </a:r>
          </a:p>
          <a:p>
            <a:pPr algn="l">
              <a:buFont typeface="+mj-lt"/>
              <a:buAutoNum type="arabicPeriod"/>
            </a:pPr>
            <a:endParaRPr lang="en-US" altLang="zh-TW" dirty="0">
              <a:solidFill>
                <a:srgbClr val="0D0D0D"/>
              </a:solidFill>
              <a:highlight>
                <a:srgbClr val="FFFFFF"/>
              </a:highlight>
              <a:latin typeface="Söhne"/>
            </a:endParaRPr>
          </a:p>
          <a:p>
            <a:pPr algn="l">
              <a:buFont typeface="+mj-lt"/>
              <a:buAutoNum type="arabicPeriod"/>
            </a:pPr>
            <a:endParaRPr lang="en-US" altLang="zh-TW" b="0" i="0" dirty="0">
              <a:solidFill>
                <a:srgbClr val="0D0D0D"/>
              </a:solidFill>
              <a:effectLst/>
              <a:highlight>
                <a:srgbClr val="FFFFFF"/>
              </a:highlight>
              <a:latin typeface="Söhne"/>
            </a:endParaRPr>
          </a:p>
          <a:p>
            <a:pPr algn="l">
              <a:buFont typeface="+mj-lt"/>
              <a:buAutoNum type="arabicPeriod"/>
            </a:pPr>
            <a:r>
              <a:rPr lang="en-US" altLang="zh-TW" b="1" i="0" dirty="0">
                <a:solidFill>
                  <a:srgbClr val="0D0D0D"/>
                </a:solidFill>
                <a:effectLst/>
                <a:highlight>
                  <a:srgbClr val="FFFFFF"/>
                </a:highlight>
                <a:latin typeface="Söhne"/>
              </a:rPr>
              <a:t>Comparison of Treatment Methods:</a:t>
            </a:r>
            <a:r>
              <a:rPr lang="en-US" altLang="zh-TW" b="0" i="0" dirty="0">
                <a:solidFill>
                  <a:srgbClr val="0D0D0D"/>
                </a:solidFill>
                <a:effectLst/>
                <a:highlight>
                  <a:srgbClr val="FFFFFF"/>
                </a:highlight>
                <a:latin typeface="Söhne"/>
              </a:rPr>
              <a:t> </a:t>
            </a:r>
          </a:p>
          <a:p>
            <a:pPr marL="0" indent="0" algn="l">
              <a:buNone/>
            </a:pPr>
            <a:r>
              <a:rPr lang="en-US" altLang="zh-TW" b="0" i="0" dirty="0">
                <a:solidFill>
                  <a:srgbClr val="0D0D0D"/>
                </a:solidFill>
                <a:effectLst/>
                <a:highlight>
                  <a:srgbClr val="FFFFFF"/>
                </a:highlight>
                <a:latin typeface="Söhne"/>
              </a:rPr>
              <a:t>When it's necessary to compare the effects of multiple treatment methods.</a:t>
            </a:r>
            <a:endParaRPr lang="zh-TW" altLang="en-US" dirty="0"/>
          </a:p>
        </p:txBody>
      </p:sp>
    </p:spTree>
    <p:extLst>
      <p:ext uri="{BB962C8B-B14F-4D97-AF65-F5344CB8AC3E}">
        <p14:creationId xmlns:p14="http://schemas.microsoft.com/office/powerpoint/2010/main" val="1449848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6382-4CCD-A245-2424-35434AFDE8A8}"/>
              </a:ext>
            </a:extLst>
          </p:cNvPr>
          <p:cNvSpPr>
            <a:spLocks noGrp="1"/>
          </p:cNvSpPr>
          <p:nvPr>
            <p:ph type="title"/>
          </p:nvPr>
        </p:nvSpPr>
        <p:spPr/>
        <p:txBody>
          <a:bodyPr/>
          <a:lstStyle/>
          <a:p>
            <a:r>
              <a:rPr lang="en-US" altLang="zh-TW" dirty="0"/>
              <a:t>Establish statistics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52ABCBC-9605-EC96-6A2D-92C665BD4F3E}"/>
                  </a:ext>
                </a:extLst>
              </p:cNvPr>
              <p:cNvSpPr>
                <a:spLocks noGrp="1"/>
              </p:cNvSpPr>
              <p:nvPr>
                <p:ph idx="1"/>
              </p:nvPr>
            </p:nvSpPr>
            <p:spPr/>
            <p:txBody>
              <a:bodyPr/>
              <a:lstStyle/>
              <a:p>
                <a14:m>
                  <m:oMath xmlns:m="http://schemas.openxmlformats.org/officeDocument/2006/math">
                    <m:r>
                      <a:rPr lang="en-US" altLang="zh-TW" i="1" dirty="0" smtClean="0">
                        <a:latin typeface="Cambria Math" panose="02040503050406030204" pitchFamily="18" charset="0"/>
                      </a:rPr>
                      <m:t>𝑀𝑆𝐸</m:t>
                    </m:r>
                  </m:oMath>
                </a14:m>
                <a:endParaRPr lang="en-US" altLang="zh-TW" dirty="0"/>
              </a:p>
              <a:p>
                <a:endParaRPr lang="en-US" altLang="zh-TW" dirty="0"/>
              </a:p>
              <a:p>
                <a:endParaRPr lang="en-US" altLang="zh-TW" dirty="0"/>
              </a:p>
              <a:p>
                <a14:m>
                  <m:oMath xmlns:m="http://schemas.openxmlformats.org/officeDocument/2006/math">
                    <m:r>
                      <a:rPr lang="en-US" altLang="zh-TW" i="1" dirty="0" smtClean="0">
                        <a:latin typeface="Cambria Math" panose="02040503050406030204" pitchFamily="18" charset="0"/>
                      </a:rPr>
                      <m:t>𝑀𝑆</m:t>
                    </m:r>
                  </m:oMath>
                </a14:m>
                <a:r>
                  <a:rPr lang="en-US" altLang="zh-TW" dirty="0"/>
                  <a:t>t</a:t>
                </a:r>
              </a:p>
              <a:p>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752ABCBC-9605-EC96-6A2D-92C665BD4F3E}"/>
                  </a:ext>
                </a:extLst>
              </p:cNvPr>
              <p:cNvSpPr>
                <a:spLocks noGrp="1" noRot="1" noChangeAspect="1" noMove="1" noResize="1" noEditPoints="1" noAdjustHandles="1" noChangeArrowheads="1" noChangeShapeType="1" noTextEdit="1"/>
              </p:cNvSpPr>
              <p:nvPr>
                <p:ph idx="1"/>
              </p:nvPr>
            </p:nvSpPr>
            <p:spPr>
              <a:blipFill>
                <a:blip r:embed="rId3"/>
                <a:stretch>
                  <a:fillRect l="-303"/>
                </a:stretch>
              </a:blipFill>
            </p:spPr>
            <p:txBody>
              <a:bodyPr/>
              <a:lstStyle/>
              <a:p>
                <a:r>
                  <a:rPr lang="zh-TW" altLang="en-US">
                    <a:noFill/>
                  </a:rPr>
                  <a:t> </a:t>
                </a:r>
              </a:p>
            </p:txBody>
          </p:sp>
        </mc:Fallback>
      </mc:AlternateContent>
      <p:sp>
        <p:nvSpPr>
          <p:cNvPr id="16" name="文字方塊 15">
            <a:extLst>
              <a:ext uri="{FF2B5EF4-FFF2-40B4-BE49-F238E27FC236}">
                <a16:creationId xmlns:a16="http://schemas.microsoft.com/office/drawing/2014/main" id="{F3E04514-9DC5-FAA1-A1A2-B0D6C7623B26}"/>
              </a:ext>
            </a:extLst>
          </p:cNvPr>
          <p:cNvSpPr txBox="1"/>
          <p:nvPr/>
        </p:nvSpPr>
        <p:spPr>
          <a:xfrm>
            <a:off x="6781801" y="1470468"/>
            <a:ext cx="5306786" cy="4524315"/>
          </a:xfrm>
          <a:prstGeom prst="rect">
            <a:avLst/>
          </a:prstGeom>
          <a:noFill/>
        </p:spPr>
        <p:txBody>
          <a:bodyPr wrap="square">
            <a:spAutoFit/>
          </a:bodyPr>
          <a:lstStyle/>
          <a:p>
            <a:pPr algn="l"/>
            <a:r>
              <a:rPr lang="en-US" altLang="zh-TW" b="1" i="0" dirty="0">
                <a:solidFill>
                  <a:srgbClr val="3B444F"/>
                </a:solidFill>
                <a:effectLst/>
                <a:highlight>
                  <a:srgbClr val="FFFFFF"/>
                </a:highlight>
                <a:latin typeface="open-sans"/>
              </a:rPr>
              <a:t>Assumptions for One-Way ANOVA Test</a:t>
            </a:r>
          </a:p>
          <a:p>
            <a:pPr algn="l"/>
            <a:r>
              <a:rPr lang="en-US" altLang="zh-TW" b="0" i="0" dirty="0">
                <a:solidFill>
                  <a:srgbClr val="3B444F"/>
                </a:solidFill>
                <a:effectLst/>
                <a:highlight>
                  <a:srgbClr val="FFFFFF"/>
                </a:highlight>
                <a:latin typeface="open-sans"/>
              </a:rPr>
              <a:t>There are three primary assumptions in ANOVA:</a:t>
            </a:r>
          </a:p>
          <a:p>
            <a:pPr algn="l">
              <a:buFont typeface="+mj-lt"/>
              <a:buAutoNum type="arabicPeriod"/>
            </a:pPr>
            <a:r>
              <a:rPr lang="en-US" altLang="zh-TW" b="0" i="0" dirty="0">
                <a:solidFill>
                  <a:srgbClr val="3B444F"/>
                </a:solidFill>
                <a:effectLst/>
                <a:highlight>
                  <a:srgbClr val="FFFFFF"/>
                </a:highlight>
                <a:latin typeface="open-sans"/>
              </a:rPr>
              <a:t>The responses for each factor level have a </a:t>
            </a:r>
            <a:r>
              <a:rPr lang="en-US" altLang="zh-TW" b="1" i="0" dirty="0">
                <a:solidFill>
                  <a:srgbClr val="3B444F"/>
                </a:solidFill>
                <a:effectLst/>
                <a:highlight>
                  <a:srgbClr val="FFFFFF"/>
                </a:highlight>
                <a:latin typeface="open-sans"/>
              </a:rPr>
              <a:t>normal population distribution</a:t>
            </a:r>
            <a:r>
              <a:rPr lang="en-US" altLang="zh-TW" b="0" i="0" dirty="0">
                <a:solidFill>
                  <a:srgbClr val="3B444F"/>
                </a:solidFill>
                <a:effectLst/>
                <a:highlight>
                  <a:srgbClr val="FFFFFF"/>
                </a:highlight>
                <a:latin typeface="open-sans"/>
              </a:rPr>
              <a:t>.</a:t>
            </a:r>
          </a:p>
          <a:p>
            <a:pPr algn="l">
              <a:buFont typeface="+mj-lt"/>
              <a:buAutoNum type="arabicPeriod"/>
            </a:pPr>
            <a:endParaRPr lang="en-US" altLang="zh-TW" b="0" i="0" dirty="0">
              <a:solidFill>
                <a:srgbClr val="3B444F"/>
              </a:solidFill>
              <a:effectLst/>
              <a:highlight>
                <a:srgbClr val="FFFFFF"/>
              </a:highlight>
              <a:latin typeface="open-sans"/>
            </a:endParaRPr>
          </a:p>
          <a:p>
            <a:pPr algn="l">
              <a:buFont typeface="+mj-lt"/>
              <a:buAutoNum type="arabicPeriod"/>
            </a:pPr>
            <a:r>
              <a:rPr lang="en-US" altLang="zh-TW" b="0" i="0" dirty="0">
                <a:solidFill>
                  <a:srgbClr val="FF0000"/>
                </a:solidFill>
                <a:effectLst/>
                <a:highlight>
                  <a:srgbClr val="FFFFFF"/>
                </a:highlight>
                <a:latin typeface="open-sans"/>
              </a:rPr>
              <a:t>These distributions have the </a:t>
            </a:r>
            <a:r>
              <a:rPr lang="en-US" altLang="zh-TW" b="1" i="0" dirty="0">
                <a:solidFill>
                  <a:srgbClr val="FF0000"/>
                </a:solidFill>
                <a:effectLst/>
                <a:highlight>
                  <a:srgbClr val="FFFFFF"/>
                </a:highlight>
                <a:latin typeface="open-sans"/>
              </a:rPr>
              <a:t>same variance</a:t>
            </a:r>
            <a:r>
              <a:rPr lang="en-US" altLang="zh-TW" b="0" i="0" dirty="0">
                <a:solidFill>
                  <a:srgbClr val="FF0000"/>
                </a:solidFill>
                <a:effectLst/>
                <a:highlight>
                  <a:srgbClr val="FFFFFF"/>
                </a:highlight>
                <a:latin typeface="open-sans"/>
              </a:rPr>
              <a:t>.</a:t>
            </a:r>
          </a:p>
          <a:p>
            <a:pPr algn="l">
              <a:buFont typeface="+mj-lt"/>
              <a:buAutoNum type="arabicPeriod"/>
            </a:pPr>
            <a:endParaRPr lang="en-US" altLang="zh-TW" b="0" i="0" dirty="0">
              <a:solidFill>
                <a:srgbClr val="3B444F"/>
              </a:solidFill>
              <a:effectLst/>
              <a:highlight>
                <a:srgbClr val="FFFFFF"/>
              </a:highlight>
              <a:latin typeface="open-sans"/>
            </a:endParaRPr>
          </a:p>
          <a:p>
            <a:pPr algn="l">
              <a:buFont typeface="+mj-lt"/>
              <a:buAutoNum type="arabicPeriod"/>
            </a:pPr>
            <a:r>
              <a:rPr lang="en-US" altLang="zh-TW" b="0" i="0" dirty="0">
                <a:solidFill>
                  <a:srgbClr val="3B444F"/>
                </a:solidFill>
                <a:effectLst/>
                <a:highlight>
                  <a:srgbClr val="FFFFFF"/>
                </a:highlight>
                <a:latin typeface="open-sans"/>
              </a:rPr>
              <a:t>The data are </a:t>
            </a:r>
            <a:r>
              <a:rPr lang="en-US" altLang="zh-TW" b="1" i="0" dirty="0">
                <a:solidFill>
                  <a:srgbClr val="3B444F"/>
                </a:solidFill>
                <a:effectLst/>
                <a:highlight>
                  <a:srgbClr val="FFFFFF"/>
                </a:highlight>
                <a:latin typeface="open-sans"/>
              </a:rPr>
              <a:t>independent</a:t>
            </a:r>
            <a:r>
              <a:rPr lang="en-US" altLang="zh-TW" b="0" i="0" dirty="0">
                <a:solidFill>
                  <a:srgbClr val="3B444F"/>
                </a:solidFill>
                <a:effectLst/>
                <a:highlight>
                  <a:srgbClr val="FFFFFF"/>
                </a:highlight>
                <a:latin typeface="open-sans"/>
              </a:rPr>
              <a:t>.</a:t>
            </a:r>
          </a:p>
          <a:p>
            <a:pPr algn="l">
              <a:buFont typeface="+mj-lt"/>
              <a:buAutoNum type="arabicPeriod"/>
            </a:pPr>
            <a:endParaRPr lang="en-US" altLang="zh-TW" b="0" i="0" dirty="0">
              <a:solidFill>
                <a:srgbClr val="3B444F"/>
              </a:solidFill>
              <a:effectLst/>
              <a:highlight>
                <a:srgbClr val="FFFFFF"/>
              </a:highlight>
              <a:latin typeface="open-sans"/>
            </a:endParaRPr>
          </a:p>
          <a:p>
            <a:pPr algn="l"/>
            <a:r>
              <a:rPr lang="en-US" altLang="zh-TW" b="1" i="0" dirty="0">
                <a:solidFill>
                  <a:srgbClr val="3B444F"/>
                </a:solidFill>
                <a:effectLst/>
                <a:highlight>
                  <a:srgbClr val="FFF6CC"/>
                </a:highlight>
                <a:latin typeface="open-sans"/>
              </a:rPr>
              <a:t>Note!</a:t>
            </a:r>
            <a:r>
              <a:rPr lang="en-US" altLang="zh-TW" b="0" i="0" dirty="0">
                <a:solidFill>
                  <a:srgbClr val="3B444F"/>
                </a:solidFill>
                <a:effectLst/>
                <a:highlight>
                  <a:srgbClr val="FFF6CC"/>
                </a:highlight>
                <a:latin typeface="open-sans"/>
              </a:rPr>
              <a:t> Violations to the first two that are not extreme can be considered not serious. The sampling distribution of the test statistic is fairly robust, especially as sample size increases and more so if the sample sizes for all factor levels are equal. If you conduct an ANOVA test, you should always try to keep the same sample sizes for each factor level.</a:t>
            </a:r>
          </a:p>
        </p:txBody>
      </p:sp>
      <mc:AlternateContent xmlns:mc="http://schemas.openxmlformats.org/markup-compatibility/2006" xmlns:p14="http://schemas.microsoft.com/office/powerpoint/2010/main">
        <mc:Choice Requires="p14">
          <p:contentPart p14:bwMode="auto" r:id="rId4">
            <p14:nvContentPartPr>
              <p14:cNvPr id="20" name="筆跡 19">
                <a:extLst>
                  <a:ext uri="{FF2B5EF4-FFF2-40B4-BE49-F238E27FC236}">
                    <a16:creationId xmlns:a16="http://schemas.microsoft.com/office/drawing/2014/main" id="{D706BD40-B7A8-1269-9EC6-7FAF97B66221}"/>
                  </a:ext>
                </a:extLst>
              </p14:cNvPr>
              <p14:cNvContentPartPr/>
              <p14:nvPr/>
            </p14:nvContentPartPr>
            <p14:xfrm>
              <a:off x="1939800" y="197760"/>
              <a:ext cx="5914440" cy="1581840"/>
            </p14:xfrm>
          </p:contentPart>
        </mc:Choice>
        <mc:Fallback xmlns="">
          <p:pic>
            <p:nvPicPr>
              <p:cNvPr id="20" name="筆跡 19">
                <a:extLst>
                  <a:ext uri="{FF2B5EF4-FFF2-40B4-BE49-F238E27FC236}">
                    <a16:creationId xmlns:a16="http://schemas.microsoft.com/office/drawing/2014/main" id="{D706BD40-B7A8-1269-9EC6-7FAF97B66221}"/>
                  </a:ext>
                </a:extLst>
              </p:cNvPr>
              <p:cNvPicPr/>
              <p:nvPr/>
            </p:nvPicPr>
            <p:blipFill>
              <a:blip r:embed="rId5"/>
              <a:stretch>
                <a:fillRect/>
              </a:stretch>
            </p:blipFill>
            <p:spPr>
              <a:xfrm>
                <a:off x="1922160" y="162120"/>
                <a:ext cx="5950080" cy="16534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1" name="筆跡 20">
                <a:extLst>
                  <a:ext uri="{FF2B5EF4-FFF2-40B4-BE49-F238E27FC236}">
                    <a16:creationId xmlns:a16="http://schemas.microsoft.com/office/drawing/2014/main" id="{1DD0386C-C3D5-E41F-509C-054227583A38}"/>
                  </a:ext>
                </a:extLst>
              </p14:cNvPr>
              <p14:cNvContentPartPr/>
              <p14:nvPr/>
            </p14:nvContentPartPr>
            <p14:xfrm>
              <a:off x="1880040" y="1689600"/>
              <a:ext cx="174960" cy="162000"/>
            </p14:xfrm>
          </p:contentPart>
        </mc:Choice>
        <mc:Fallback xmlns="">
          <p:pic>
            <p:nvPicPr>
              <p:cNvPr id="21" name="筆跡 20">
                <a:extLst>
                  <a:ext uri="{FF2B5EF4-FFF2-40B4-BE49-F238E27FC236}">
                    <a16:creationId xmlns:a16="http://schemas.microsoft.com/office/drawing/2014/main" id="{1DD0386C-C3D5-E41F-509C-054227583A38}"/>
                  </a:ext>
                </a:extLst>
              </p:cNvPr>
              <p:cNvPicPr/>
              <p:nvPr/>
            </p:nvPicPr>
            <p:blipFill>
              <a:blip r:embed="rId7"/>
              <a:stretch>
                <a:fillRect/>
              </a:stretch>
            </p:blipFill>
            <p:spPr>
              <a:xfrm>
                <a:off x="1862400" y="1653600"/>
                <a:ext cx="210600" cy="233640"/>
              </a:xfrm>
              <a:prstGeom prst="rect">
                <a:avLst/>
              </a:prstGeom>
            </p:spPr>
          </p:pic>
        </mc:Fallback>
      </mc:AlternateContent>
      <p:grpSp>
        <p:nvGrpSpPr>
          <p:cNvPr id="59" name="群組 58">
            <a:extLst>
              <a:ext uri="{FF2B5EF4-FFF2-40B4-BE49-F238E27FC236}">
                <a16:creationId xmlns:a16="http://schemas.microsoft.com/office/drawing/2014/main" id="{923B1FE1-B995-8D8B-D8EE-C9124169924D}"/>
              </a:ext>
            </a:extLst>
          </p:cNvPr>
          <p:cNvGrpSpPr/>
          <p:nvPr/>
        </p:nvGrpSpPr>
        <p:grpSpPr>
          <a:xfrm>
            <a:off x="2060760" y="1749000"/>
            <a:ext cx="671040" cy="297360"/>
            <a:chOff x="2060760" y="1749000"/>
            <a:chExt cx="671040" cy="297360"/>
          </a:xfrm>
        </p:grpSpPr>
        <mc:AlternateContent xmlns:mc="http://schemas.openxmlformats.org/markup-compatibility/2006" xmlns:p14="http://schemas.microsoft.com/office/powerpoint/2010/main">
          <mc:Choice Requires="p14">
            <p:contentPart p14:bwMode="auto" r:id="rId8">
              <p14:nvContentPartPr>
                <p14:cNvPr id="22" name="筆跡 21">
                  <a:extLst>
                    <a:ext uri="{FF2B5EF4-FFF2-40B4-BE49-F238E27FC236}">
                      <a16:creationId xmlns:a16="http://schemas.microsoft.com/office/drawing/2014/main" id="{86B3C6EA-CD59-C8DC-0F13-996D86684D1A}"/>
                    </a:ext>
                  </a:extLst>
                </p14:cNvPr>
                <p14:cNvContentPartPr/>
                <p14:nvPr/>
              </p14:nvContentPartPr>
              <p14:xfrm>
                <a:off x="2060760" y="1917480"/>
                <a:ext cx="237600" cy="128880"/>
              </p14:xfrm>
            </p:contentPart>
          </mc:Choice>
          <mc:Fallback xmlns="">
            <p:pic>
              <p:nvPicPr>
                <p:cNvPr id="22" name="筆跡 21">
                  <a:extLst>
                    <a:ext uri="{FF2B5EF4-FFF2-40B4-BE49-F238E27FC236}">
                      <a16:creationId xmlns:a16="http://schemas.microsoft.com/office/drawing/2014/main" id="{86B3C6EA-CD59-C8DC-0F13-996D86684D1A}"/>
                    </a:ext>
                  </a:extLst>
                </p:cNvPr>
                <p:cNvPicPr/>
                <p:nvPr/>
              </p:nvPicPr>
              <p:blipFill>
                <a:blip r:embed="rId9"/>
                <a:stretch>
                  <a:fillRect/>
                </a:stretch>
              </p:blipFill>
              <p:spPr>
                <a:xfrm>
                  <a:off x="2052120" y="1908480"/>
                  <a:ext cx="25524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3" name="筆跡 22">
                  <a:extLst>
                    <a:ext uri="{FF2B5EF4-FFF2-40B4-BE49-F238E27FC236}">
                      <a16:creationId xmlns:a16="http://schemas.microsoft.com/office/drawing/2014/main" id="{BAA383DD-77A8-4D25-FAC7-0EF240B52112}"/>
                    </a:ext>
                  </a:extLst>
                </p14:cNvPr>
                <p14:cNvContentPartPr/>
                <p14:nvPr/>
              </p14:nvContentPartPr>
              <p14:xfrm>
                <a:off x="2380080" y="1749000"/>
                <a:ext cx="109800" cy="257040"/>
              </p14:xfrm>
            </p:contentPart>
          </mc:Choice>
          <mc:Fallback xmlns="">
            <p:pic>
              <p:nvPicPr>
                <p:cNvPr id="23" name="筆跡 22">
                  <a:extLst>
                    <a:ext uri="{FF2B5EF4-FFF2-40B4-BE49-F238E27FC236}">
                      <a16:creationId xmlns:a16="http://schemas.microsoft.com/office/drawing/2014/main" id="{BAA383DD-77A8-4D25-FAC7-0EF240B52112}"/>
                    </a:ext>
                  </a:extLst>
                </p:cNvPr>
                <p:cNvPicPr/>
                <p:nvPr/>
              </p:nvPicPr>
              <p:blipFill>
                <a:blip r:embed="rId11"/>
                <a:stretch>
                  <a:fillRect/>
                </a:stretch>
              </p:blipFill>
              <p:spPr>
                <a:xfrm>
                  <a:off x="2371440" y="1740000"/>
                  <a:ext cx="12744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4" name="筆跡 23">
                  <a:extLst>
                    <a:ext uri="{FF2B5EF4-FFF2-40B4-BE49-F238E27FC236}">
                      <a16:creationId xmlns:a16="http://schemas.microsoft.com/office/drawing/2014/main" id="{981E2E8C-8A4B-71B4-16CC-2F4F519A6562}"/>
                    </a:ext>
                  </a:extLst>
                </p14:cNvPr>
                <p14:cNvContentPartPr/>
                <p14:nvPr/>
              </p14:nvContentPartPr>
              <p14:xfrm>
                <a:off x="2517600" y="1892640"/>
                <a:ext cx="113400" cy="111600"/>
              </p14:xfrm>
            </p:contentPart>
          </mc:Choice>
          <mc:Fallback xmlns="">
            <p:pic>
              <p:nvPicPr>
                <p:cNvPr id="24" name="筆跡 23">
                  <a:extLst>
                    <a:ext uri="{FF2B5EF4-FFF2-40B4-BE49-F238E27FC236}">
                      <a16:creationId xmlns:a16="http://schemas.microsoft.com/office/drawing/2014/main" id="{981E2E8C-8A4B-71B4-16CC-2F4F519A6562}"/>
                    </a:ext>
                  </a:extLst>
                </p:cNvPr>
                <p:cNvPicPr/>
                <p:nvPr/>
              </p:nvPicPr>
              <p:blipFill>
                <a:blip r:embed="rId13"/>
                <a:stretch>
                  <a:fillRect/>
                </a:stretch>
              </p:blipFill>
              <p:spPr>
                <a:xfrm>
                  <a:off x="2508600" y="1884000"/>
                  <a:ext cx="13104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5" name="筆跡 24">
                  <a:extLst>
                    <a:ext uri="{FF2B5EF4-FFF2-40B4-BE49-F238E27FC236}">
                      <a16:creationId xmlns:a16="http://schemas.microsoft.com/office/drawing/2014/main" id="{0AE60CBD-2BB7-AC9C-C40D-D1C4BCF4778D}"/>
                    </a:ext>
                  </a:extLst>
                </p14:cNvPr>
                <p14:cNvContentPartPr/>
                <p14:nvPr/>
              </p14:nvContentPartPr>
              <p14:xfrm>
                <a:off x="2647560" y="1917840"/>
                <a:ext cx="84240" cy="95040"/>
              </p14:xfrm>
            </p:contentPart>
          </mc:Choice>
          <mc:Fallback xmlns="">
            <p:pic>
              <p:nvPicPr>
                <p:cNvPr id="25" name="筆跡 24">
                  <a:extLst>
                    <a:ext uri="{FF2B5EF4-FFF2-40B4-BE49-F238E27FC236}">
                      <a16:creationId xmlns:a16="http://schemas.microsoft.com/office/drawing/2014/main" id="{0AE60CBD-2BB7-AC9C-C40D-D1C4BCF4778D}"/>
                    </a:ext>
                  </a:extLst>
                </p:cNvPr>
                <p:cNvPicPr/>
                <p:nvPr/>
              </p:nvPicPr>
              <p:blipFill>
                <a:blip r:embed="rId15"/>
                <a:stretch>
                  <a:fillRect/>
                </a:stretch>
              </p:blipFill>
              <p:spPr>
                <a:xfrm>
                  <a:off x="2638560" y="1908840"/>
                  <a:ext cx="101880" cy="112680"/>
                </a:xfrm>
                <a:prstGeom prst="rect">
                  <a:avLst/>
                </a:prstGeom>
              </p:spPr>
            </p:pic>
          </mc:Fallback>
        </mc:AlternateContent>
      </p:grpSp>
      <p:grpSp>
        <p:nvGrpSpPr>
          <p:cNvPr id="56" name="群組 55">
            <a:extLst>
              <a:ext uri="{FF2B5EF4-FFF2-40B4-BE49-F238E27FC236}">
                <a16:creationId xmlns:a16="http://schemas.microsoft.com/office/drawing/2014/main" id="{928A5560-030C-3C12-CB96-737CD5DD8F08}"/>
              </a:ext>
            </a:extLst>
          </p:cNvPr>
          <p:cNvGrpSpPr/>
          <p:nvPr/>
        </p:nvGrpSpPr>
        <p:grpSpPr>
          <a:xfrm>
            <a:off x="2983080" y="1828560"/>
            <a:ext cx="1234080" cy="288720"/>
            <a:chOff x="2983080" y="1828560"/>
            <a:chExt cx="1234080" cy="288720"/>
          </a:xfrm>
        </p:grpSpPr>
        <mc:AlternateContent xmlns:mc="http://schemas.openxmlformats.org/markup-compatibility/2006" xmlns:p14="http://schemas.microsoft.com/office/powerpoint/2010/main">
          <mc:Choice Requires="p14">
            <p:contentPart p14:bwMode="auto" r:id="rId16">
              <p14:nvContentPartPr>
                <p14:cNvPr id="26" name="筆跡 25">
                  <a:extLst>
                    <a:ext uri="{FF2B5EF4-FFF2-40B4-BE49-F238E27FC236}">
                      <a16:creationId xmlns:a16="http://schemas.microsoft.com/office/drawing/2014/main" id="{DB3FCBF5-5770-8426-BA71-A14CA83C3EEE}"/>
                    </a:ext>
                  </a:extLst>
                </p14:cNvPr>
                <p14:cNvContentPartPr/>
                <p14:nvPr/>
              </p14:nvContentPartPr>
              <p14:xfrm>
                <a:off x="2983080" y="1865280"/>
                <a:ext cx="131760" cy="156240"/>
              </p14:xfrm>
            </p:contentPart>
          </mc:Choice>
          <mc:Fallback xmlns="">
            <p:pic>
              <p:nvPicPr>
                <p:cNvPr id="26" name="筆跡 25">
                  <a:extLst>
                    <a:ext uri="{FF2B5EF4-FFF2-40B4-BE49-F238E27FC236}">
                      <a16:creationId xmlns:a16="http://schemas.microsoft.com/office/drawing/2014/main" id="{DB3FCBF5-5770-8426-BA71-A14CA83C3EEE}"/>
                    </a:ext>
                  </a:extLst>
                </p:cNvPr>
                <p:cNvPicPr/>
                <p:nvPr/>
              </p:nvPicPr>
              <p:blipFill>
                <a:blip r:embed="rId17"/>
                <a:stretch>
                  <a:fillRect/>
                </a:stretch>
              </p:blipFill>
              <p:spPr>
                <a:xfrm>
                  <a:off x="2974440" y="1856640"/>
                  <a:ext cx="14940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7" name="筆跡 26">
                  <a:extLst>
                    <a:ext uri="{FF2B5EF4-FFF2-40B4-BE49-F238E27FC236}">
                      <a16:creationId xmlns:a16="http://schemas.microsoft.com/office/drawing/2014/main" id="{98679612-91E6-7587-D6D1-B5D118364BDD}"/>
                    </a:ext>
                  </a:extLst>
                </p14:cNvPr>
                <p14:cNvContentPartPr/>
                <p14:nvPr/>
              </p14:nvContentPartPr>
              <p14:xfrm>
                <a:off x="3138600" y="1882920"/>
                <a:ext cx="80640" cy="125640"/>
              </p14:xfrm>
            </p:contentPart>
          </mc:Choice>
          <mc:Fallback xmlns="">
            <p:pic>
              <p:nvPicPr>
                <p:cNvPr id="27" name="筆跡 26">
                  <a:extLst>
                    <a:ext uri="{FF2B5EF4-FFF2-40B4-BE49-F238E27FC236}">
                      <a16:creationId xmlns:a16="http://schemas.microsoft.com/office/drawing/2014/main" id="{98679612-91E6-7587-D6D1-B5D118364BDD}"/>
                    </a:ext>
                  </a:extLst>
                </p:cNvPr>
                <p:cNvPicPr/>
                <p:nvPr/>
              </p:nvPicPr>
              <p:blipFill>
                <a:blip r:embed="rId19"/>
                <a:stretch>
                  <a:fillRect/>
                </a:stretch>
              </p:blipFill>
              <p:spPr>
                <a:xfrm>
                  <a:off x="3129600" y="1874280"/>
                  <a:ext cx="9828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8" name="筆跡 27">
                  <a:extLst>
                    <a:ext uri="{FF2B5EF4-FFF2-40B4-BE49-F238E27FC236}">
                      <a16:creationId xmlns:a16="http://schemas.microsoft.com/office/drawing/2014/main" id="{F7FA1D13-D2BE-72E6-7DEC-E983A6DC5085}"/>
                    </a:ext>
                  </a:extLst>
                </p14:cNvPr>
                <p14:cNvContentPartPr/>
                <p14:nvPr/>
              </p14:nvContentPartPr>
              <p14:xfrm>
                <a:off x="3216720" y="1866360"/>
                <a:ext cx="109800" cy="150120"/>
              </p14:xfrm>
            </p:contentPart>
          </mc:Choice>
          <mc:Fallback xmlns="">
            <p:pic>
              <p:nvPicPr>
                <p:cNvPr id="28" name="筆跡 27">
                  <a:extLst>
                    <a:ext uri="{FF2B5EF4-FFF2-40B4-BE49-F238E27FC236}">
                      <a16:creationId xmlns:a16="http://schemas.microsoft.com/office/drawing/2014/main" id="{F7FA1D13-D2BE-72E6-7DEC-E983A6DC5085}"/>
                    </a:ext>
                  </a:extLst>
                </p:cNvPr>
                <p:cNvPicPr/>
                <p:nvPr/>
              </p:nvPicPr>
              <p:blipFill>
                <a:blip r:embed="rId21"/>
                <a:stretch>
                  <a:fillRect/>
                </a:stretch>
              </p:blipFill>
              <p:spPr>
                <a:xfrm>
                  <a:off x="3207720" y="1857360"/>
                  <a:ext cx="12744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筆跡 32">
                  <a:extLst>
                    <a:ext uri="{FF2B5EF4-FFF2-40B4-BE49-F238E27FC236}">
                      <a16:creationId xmlns:a16="http://schemas.microsoft.com/office/drawing/2014/main" id="{F020DFF7-30EE-B26F-CBF3-97FADD90A5B5}"/>
                    </a:ext>
                  </a:extLst>
                </p14:cNvPr>
                <p14:cNvContentPartPr/>
                <p14:nvPr/>
              </p14:nvContentPartPr>
              <p14:xfrm>
                <a:off x="3374760" y="1870680"/>
                <a:ext cx="96120" cy="99360"/>
              </p14:xfrm>
            </p:contentPart>
          </mc:Choice>
          <mc:Fallback xmlns="">
            <p:pic>
              <p:nvPicPr>
                <p:cNvPr id="33" name="筆跡 32">
                  <a:extLst>
                    <a:ext uri="{FF2B5EF4-FFF2-40B4-BE49-F238E27FC236}">
                      <a16:creationId xmlns:a16="http://schemas.microsoft.com/office/drawing/2014/main" id="{F020DFF7-30EE-B26F-CBF3-97FADD90A5B5}"/>
                    </a:ext>
                  </a:extLst>
                </p:cNvPr>
                <p:cNvPicPr/>
                <p:nvPr/>
              </p:nvPicPr>
              <p:blipFill>
                <a:blip r:embed="rId23"/>
                <a:stretch>
                  <a:fillRect/>
                </a:stretch>
              </p:blipFill>
              <p:spPr>
                <a:xfrm>
                  <a:off x="3366120" y="1862040"/>
                  <a:ext cx="113760" cy="117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8" name="筆跡 37">
                  <a:extLst>
                    <a:ext uri="{FF2B5EF4-FFF2-40B4-BE49-F238E27FC236}">
                      <a16:creationId xmlns:a16="http://schemas.microsoft.com/office/drawing/2014/main" id="{BAEDEEC3-60B9-0E8B-3F39-F08C08EC411C}"/>
                    </a:ext>
                  </a:extLst>
                </p14:cNvPr>
                <p14:cNvContentPartPr/>
                <p14:nvPr/>
              </p14:nvContentPartPr>
              <p14:xfrm>
                <a:off x="3507600" y="1872120"/>
                <a:ext cx="132840" cy="117720"/>
              </p14:xfrm>
            </p:contentPart>
          </mc:Choice>
          <mc:Fallback xmlns="">
            <p:pic>
              <p:nvPicPr>
                <p:cNvPr id="38" name="筆跡 37">
                  <a:extLst>
                    <a:ext uri="{FF2B5EF4-FFF2-40B4-BE49-F238E27FC236}">
                      <a16:creationId xmlns:a16="http://schemas.microsoft.com/office/drawing/2014/main" id="{BAEDEEC3-60B9-0E8B-3F39-F08C08EC411C}"/>
                    </a:ext>
                  </a:extLst>
                </p:cNvPr>
                <p:cNvPicPr/>
                <p:nvPr/>
              </p:nvPicPr>
              <p:blipFill>
                <a:blip r:embed="rId25"/>
                <a:stretch>
                  <a:fillRect/>
                </a:stretch>
              </p:blipFill>
              <p:spPr>
                <a:xfrm>
                  <a:off x="3498960" y="1863480"/>
                  <a:ext cx="15048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1" name="筆跡 40">
                  <a:extLst>
                    <a:ext uri="{FF2B5EF4-FFF2-40B4-BE49-F238E27FC236}">
                      <a16:creationId xmlns:a16="http://schemas.microsoft.com/office/drawing/2014/main" id="{6DB34368-70C7-1205-F7C9-CF13B985AA2F}"/>
                    </a:ext>
                  </a:extLst>
                </p14:cNvPr>
                <p14:cNvContentPartPr/>
                <p14:nvPr/>
              </p14:nvContentPartPr>
              <p14:xfrm>
                <a:off x="3684360" y="1866360"/>
                <a:ext cx="11160" cy="107280"/>
              </p14:xfrm>
            </p:contentPart>
          </mc:Choice>
          <mc:Fallback xmlns="">
            <p:pic>
              <p:nvPicPr>
                <p:cNvPr id="41" name="筆跡 40">
                  <a:extLst>
                    <a:ext uri="{FF2B5EF4-FFF2-40B4-BE49-F238E27FC236}">
                      <a16:creationId xmlns:a16="http://schemas.microsoft.com/office/drawing/2014/main" id="{6DB34368-70C7-1205-F7C9-CF13B985AA2F}"/>
                    </a:ext>
                  </a:extLst>
                </p:cNvPr>
                <p:cNvPicPr/>
                <p:nvPr/>
              </p:nvPicPr>
              <p:blipFill>
                <a:blip r:embed="rId27"/>
                <a:stretch>
                  <a:fillRect/>
                </a:stretch>
              </p:blipFill>
              <p:spPr>
                <a:xfrm>
                  <a:off x="3675720" y="1857360"/>
                  <a:ext cx="2880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筆跡 50">
                  <a:extLst>
                    <a:ext uri="{FF2B5EF4-FFF2-40B4-BE49-F238E27FC236}">
                      <a16:creationId xmlns:a16="http://schemas.microsoft.com/office/drawing/2014/main" id="{8A086E86-1019-FF5C-0DF0-AF2167C42CA9}"/>
                    </a:ext>
                  </a:extLst>
                </p14:cNvPr>
                <p14:cNvContentPartPr/>
                <p14:nvPr/>
              </p14:nvContentPartPr>
              <p14:xfrm>
                <a:off x="3717480" y="1866000"/>
                <a:ext cx="113400" cy="251280"/>
              </p14:xfrm>
            </p:contentPart>
          </mc:Choice>
          <mc:Fallback xmlns="">
            <p:pic>
              <p:nvPicPr>
                <p:cNvPr id="51" name="筆跡 50">
                  <a:extLst>
                    <a:ext uri="{FF2B5EF4-FFF2-40B4-BE49-F238E27FC236}">
                      <a16:creationId xmlns:a16="http://schemas.microsoft.com/office/drawing/2014/main" id="{8A086E86-1019-FF5C-0DF0-AF2167C42CA9}"/>
                    </a:ext>
                  </a:extLst>
                </p:cNvPr>
                <p:cNvPicPr/>
                <p:nvPr/>
              </p:nvPicPr>
              <p:blipFill>
                <a:blip r:embed="rId29"/>
                <a:stretch>
                  <a:fillRect/>
                </a:stretch>
              </p:blipFill>
              <p:spPr>
                <a:xfrm>
                  <a:off x="3708840" y="1857360"/>
                  <a:ext cx="13104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2" name="筆跡 51">
                  <a:extLst>
                    <a:ext uri="{FF2B5EF4-FFF2-40B4-BE49-F238E27FC236}">
                      <a16:creationId xmlns:a16="http://schemas.microsoft.com/office/drawing/2014/main" id="{A1FE62E3-DEE7-CF6D-475E-D7E6DE4C72F9}"/>
                    </a:ext>
                  </a:extLst>
                </p14:cNvPr>
                <p14:cNvContentPartPr/>
                <p14:nvPr/>
              </p14:nvContentPartPr>
              <p14:xfrm>
                <a:off x="3888120" y="1860960"/>
                <a:ext cx="63360" cy="120240"/>
              </p14:xfrm>
            </p:contentPart>
          </mc:Choice>
          <mc:Fallback xmlns="">
            <p:pic>
              <p:nvPicPr>
                <p:cNvPr id="52" name="筆跡 51">
                  <a:extLst>
                    <a:ext uri="{FF2B5EF4-FFF2-40B4-BE49-F238E27FC236}">
                      <a16:creationId xmlns:a16="http://schemas.microsoft.com/office/drawing/2014/main" id="{A1FE62E3-DEE7-CF6D-475E-D7E6DE4C72F9}"/>
                    </a:ext>
                  </a:extLst>
                </p:cNvPr>
                <p:cNvPicPr/>
                <p:nvPr/>
              </p:nvPicPr>
              <p:blipFill>
                <a:blip r:embed="rId31"/>
                <a:stretch>
                  <a:fillRect/>
                </a:stretch>
              </p:blipFill>
              <p:spPr>
                <a:xfrm>
                  <a:off x="3879480" y="1851960"/>
                  <a:ext cx="81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3" name="筆跡 52">
                  <a:extLst>
                    <a:ext uri="{FF2B5EF4-FFF2-40B4-BE49-F238E27FC236}">
                      <a16:creationId xmlns:a16="http://schemas.microsoft.com/office/drawing/2014/main" id="{7B91C4FB-159D-D0E8-F2AC-B4C93E2F0DAE}"/>
                    </a:ext>
                  </a:extLst>
                </p14:cNvPr>
                <p14:cNvContentPartPr/>
                <p14:nvPr/>
              </p14:nvContentPartPr>
              <p14:xfrm>
                <a:off x="3870840" y="1860240"/>
                <a:ext cx="133920" cy="106920"/>
              </p14:xfrm>
            </p:contentPart>
          </mc:Choice>
          <mc:Fallback xmlns="">
            <p:pic>
              <p:nvPicPr>
                <p:cNvPr id="53" name="筆跡 52">
                  <a:extLst>
                    <a:ext uri="{FF2B5EF4-FFF2-40B4-BE49-F238E27FC236}">
                      <a16:creationId xmlns:a16="http://schemas.microsoft.com/office/drawing/2014/main" id="{7B91C4FB-159D-D0E8-F2AC-B4C93E2F0DAE}"/>
                    </a:ext>
                  </a:extLst>
                </p:cNvPr>
                <p:cNvPicPr/>
                <p:nvPr/>
              </p:nvPicPr>
              <p:blipFill>
                <a:blip r:embed="rId33"/>
                <a:stretch>
                  <a:fillRect/>
                </a:stretch>
              </p:blipFill>
              <p:spPr>
                <a:xfrm>
                  <a:off x="3861840" y="1851240"/>
                  <a:ext cx="1515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4" name="筆跡 53">
                  <a:extLst>
                    <a:ext uri="{FF2B5EF4-FFF2-40B4-BE49-F238E27FC236}">
                      <a16:creationId xmlns:a16="http://schemas.microsoft.com/office/drawing/2014/main" id="{FFB70B6A-9E4D-3B8E-99BB-08B3C2151772}"/>
                    </a:ext>
                  </a:extLst>
                </p14:cNvPr>
                <p14:cNvContentPartPr/>
                <p14:nvPr/>
              </p14:nvContentPartPr>
              <p14:xfrm>
                <a:off x="4014480" y="1828560"/>
                <a:ext cx="99000" cy="160200"/>
              </p14:xfrm>
            </p:contentPart>
          </mc:Choice>
          <mc:Fallback xmlns="">
            <p:pic>
              <p:nvPicPr>
                <p:cNvPr id="54" name="筆跡 53">
                  <a:extLst>
                    <a:ext uri="{FF2B5EF4-FFF2-40B4-BE49-F238E27FC236}">
                      <a16:creationId xmlns:a16="http://schemas.microsoft.com/office/drawing/2014/main" id="{FFB70B6A-9E4D-3B8E-99BB-08B3C2151772}"/>
                    </a:ext>
                  </a:extLst>
                </p:cNvPr>
                <p:cNvPicPr/>
                <p:nvPr/>
              </p:nvPicPr>
              <p:blipFill>
                <a:blip r:embed="rId35"/>
                <a:stretch>
                  <a:fillRect/>
                </a:stretch>
              </p:blipFill>
              <p:spPr>
                <a:xfrm>
                  <a:off x="4005840" y="1819920"/>
                  <a:ext cx="116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5" name="筆跡 54">
                  <a:extLst>
                    <a:ext uri="{FF2B5EF4-FFF2-40B4-BE49-F238E27FC236}">
                      <a16:creationId xmlns:a16="http://schemas.microsoft.com/office/drawing/2014/main" id="{C169656E-0EE7-57AD-ECE3-2AB7613D1922}"/>
                    </a:ext>
                  </a:extLst>
                </p14:cNvPr>
                <p14:cNvContentPartPr/>
                <p14:nvPr/>
              </p14:nvContentPartPr>
              <p14:xfrm>
                <a:off x="4130400" y="1861320"/>
                <a:ext cx="86760" cy="129600"/>
              </p14:xfrm>
            </p:contentPart>
          </mc:Choice>
          <mc:Fallback xmlns="">
            <p:pic>
              <p:nvPicPr>
                <p:cNvPr id="55" name="筆跡 54">
                  <a:extLst>
                    <a:ext uri="{FF2B5EF4-FFF2-40B4-BE49-F238E27FC236}">
                      <a16:creationId xmlns:a16="http://schemas.microsoft.com/office/drawing/2014/main" id="{C169656E-0EE7-57AD-ECE3-2AB7613D1922}"/>
                    </a:ext>
                  </a:extLst>
                </p:cNvPr>
                <p:cNvPicPr/>
                <p:nvPr/>
              </p:nvPicPr>
              <p:blipFill>
                <a:blip r:embed="rId37"/>
                <a:stretch>
                  <a:fillRect/>
                </a:stretch>
              </p:blipFill>
              <p:spPr>
                <a:xfrm>
                  <a:off x="4121400" y="1852680"/>
                  <a:ext cx="104400" cy="147240"/>
                </a:xfrm>
                <a:prstGeom prst="rect">
                  <a:avLst/>
                </a:prstGeom>
              </p:spPr>
            </p:pic>
          </mc:Fallback>
        </mc:AlternateContent>
      </p:grpSp>
      <p:grpSp>
        <p:nvGrpSpPr>
          <p:cNvPr id="62" name="群組 61">
            <a:extLst>
              <a:ext uri="{FF2B5EF4-FFF2-40B4-BE49-F238E27FC236}">
                <a16:creationId xmlns:a16="http://schemas.microsoft.com/office/drawing/2014/main" id="{92039291-472D-AD19-448C-C482A7A1E88B}"/>
              </a:ext>
            </a:extLst>
          </p:cNvPr>
          <p:cNvGrpSpPr/>
          <p:nvPr/>
        </p:nvGrpSpPr>
        <p:grpSpPr>
          <a:xfrm>
            <a:off x="4370520" y="1779240"/>
            <a:ext cx="114480" cy="160560"/>
            <a:chOff x="4370520" y="1779240"/>
            <a:chExt cx="114480" cy="160560"/>
          </a:xfrm>
        </p:grpSpPr>
        <mc:AlternateContent xmlns:mc="http://schemas.openxmlformats.org/markup-compatibility/2006" xmlns:p14="http://schemas.microsoft.com/office/powerpoint/2010/main">
          <mc:Choice Requires="p14">
            <p:contentPart p14:bwMode="auto" r:id="rId38">
              <p14:nvContentPartPr>
                <p14:cNvPr id="60" name="筆跡 59">
                  <a:extLst>
                    <a:ext uri="{FF2B5EF4-FFF2-40B4-BE49-F238E27FC236}">
                      <a16:creationId xmlns:a16="http://schemas.microsoft.com/office/drawing/2014/main" id="{201226EB-DF3A-4380-ADE1-6A8C2A7AD0B2}"/>
                    </a:ext>
                  </a:extLst>
                </p14:cNvPr>
                <p14:cNvContentPartPr/>
                <p14:nvPr/>
              </p14:nvContentPartPr>
              <p14:xfrm>
                <a:off x="4370520" y="1779240"/>
                <a:ext cx="9720" cy="160560"/>
              </p14:xfrm>
            </p:contentPart>
          </mc:Choice>
          <mc:Fallback xmlns="">
            <p:pic>
              <p:nvPicPr>
                <p:cNvPr id="60" name="筆跡 59">
                  <a:extLst>
                    <a:ext uri="{FF2B5EF4-FFF2-40B4-BE49-F238E27FC236}">
                      <a16:creationId xmlns:a16="http://schemas.microsoft.com/office/drawing/2014/main" id="{201226EB-DF3A-4380-ADE1-6A8C2A7AD0B2}"/>
                    </a:ext>
                  </a:extLst>
                </p:cNvPr>
                <p:cNvPicPr/>
                <p:nvPr/>
              </p:nvPicPr>
              <p:blipFill>
                <a:blip r:embed="rId39"/>
                <a:stretch>
                  <a:fillRect/>
                </a:stretch>
              </p:blipFill>
              <p:spPr>
                <a:xfrm>
                  <a:off x="4361880" y="1770240"/>
                  <a:ext cx="27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1" name="筆跡 60">
                  <a:extLst>
                    <a:ext uri="{FF2B5EF4-FFF2-40B4-BE49-F238E27FC236}">
                      <a16:creationId xmlns:a16="http://schemas.microsoft.com/office/drawing/2014/main" id="{E18A6C0D-53BF-C0BD-F836-3774997FE8B7}"/>
                    </a:ext>
                  </a:extLst>
                </p14:cNvPr>
                <p14:cNvContentPartPr/>
                <p14:nvPr/>
              </p14:nvContentPartPr>
              <p14:xfrm>
                <a:off x="4483200" y="1912080"/>
                <a:ext cx="1800" cy="720"/>
              </p14:xfrm>
            </p:contentPart>
          </mc:Choice>
          <mc:Fallback xmlns="">
            <p:pic>
              <p:nvPicPr>
                <p:cNvPr id="61" name="筆跡 60">
                  <a:extLst>
                    <a:ext uri="{FF2B5EF4-FFF2-40B4-BE49-F238E27FC236}">
                      <a16:creationId xmlns:a16="http://schemas.microsoft.com/office/drawing/2014/main" id="{E18A6C0D-53BF-C0BD-F836-3774997FE8B7}"/>
                    </a:ext>
                  </a:extLst>
                </p:cNvPr>
                <p:cNvPicPr/>
                <p:nvPr/>
              </p:nvPicPr>
              <p:blipFill>
                <a:blip r:embed="rId41"/>
                <a:stretch>
                  <a:fillRect/>
                </a:stretch>
              </p:blipFill>
              <p:spPr>
                <a:xfrm>
                  <a:off x="4474560" y="1903440"/>
                  <a:ext cx="19440" cy="18360"/>
                </a:xfrm>
                <a:prstGeom prst="rect">
                  <a:avLst/>
                </a:prstGeom>
              </p:spPr>
            </p:pic>
          </mc:Fallback>
        </mc:AlternateContent>
      </p:grpSp>
      <p:grpSp>
        <p:nvGrpSpPr>
          <p:cNvPr id="142" name="群組 141">
            <a:extLst>
              <a:ext uri="{FF2B5EF4-FFF2-40B4-BE49-F238E27FC236}">
                <a16:creationId xmlns:a16="http://schemas.microsoft.com/office/drawing/2014/main" id="{F0E68E8A-C925-7318-C536-891E123D1E70}"/>
              </a:ext>
            </a:extLst>
          </p:cNvPr>
          <p:cNvGrpSpPr/>
          <p:nvPr/>
        </p:nvGrpSpPr>
        <p:grpSpPr>
          <a:xfrm>
            <a:off x="1941960" y="2334000"/>
            <a:ext cx="1097640" cy="395280"/>
            <a:chOff x="1941960" y="2334000"/>
            <a:chExt cx="1097640" cy="395280"/>
          </a:xfrm>
        </p:grpSpPr>
        <mc:AlternateContent xmlns:mc="http://schemas.openxmlformats.org/markup-compatibility/2006" xmlns:p14="http://schemas.microsoft.com/office/powerpoint/2010/main">
          <mc:Choice Requires="p14">
            <p:contentPart p14:bwMode="auto" r:id="rId42">
              <p14:nvContentPartPr>
                <p14:cNvPr id="63" name="筆跡 62">
                  <a:extLst>
                    <a:ext uri="{FF2B5EF4-FFF2-40B4-BE49-F238E27FC236}">
                      <a16:creationId xmlns:a16="http://schemas.microsoft.com/office/drawing/2014/main" id="{E2029041-6302-9E20-4E6A-E1839AFFB9F8}"/>
                    </a:ext>
                  </a:extLst>
                </p14:cNvPr>
                <p14:cNvContentPartPr/>
                <p14:nvPr/>
              </p14:nvContentPartPr>
              <p14:xfrm>
                <a:off x="1941960" y="2438400"/>
                <a:ext cx="296280" cy="103680"/>
              </p14:xfrm>
            </p:contentPart>
          </mc:Choice>
          <mc:Fallback xmlns="">
            <p:pic>
              <p:nvPicPr>
                <p:cNvPr id="63" name="筆跡 62">
                  <a:extLst>
                    <a:ext uri="{FF2B5EF4-FFF2-40B4-BE49-F238E27FC236}">
                      <a16:creationId xmlns:a16="http://schemas.microsoft.com/office/drawing/2014/main" id="{E2029041-6302-9E20-4E6A-E1839AFFB9F8}"/>
                    </a:ext>
                  </a:extLst>
                </p:cNvPr>
                <p:cNvPicPr/>
                <p:nvPr/>
              </p:nvPicPr>
              <p:blipFill>
                <a:blip r:embed="rId43"/>
                <a:stretch>
                  <a:fillRect/>
                </a:stretch>
              </p:blipFill>
              <p:spPr>
                <a:xfrm>
                  <a:off x="1932960" y="2429760"/>
                  <a:ext cx="313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65" name="筆跡 64">
                  <a:extLst>
                    <a:ext uri="{FF2B5EF4-FFF2-40B4-BE49-F238E27FC236}">
                      <a16:creationId xmlns:a16="http://schemas.microsoft.com/office/drawing/2014/main" id="{0851AF92-7507-346E-7663-12E7E3F86F4F}"/>
                    </a:ext>
                  </a:extLst>
                </p14:cNvPr>
                <p14:cNvContentPartPr/>
                <p14:nvPr/>
              </p14:nvContentPartPr>
              <p14:xfrm>
                <a:off x="2323560" y="2468280"/>
                <a:ext cx="240120" cy="246240"/>
              </p14:xfrm>
            </p:contentPart>
          </mc:Choice>
          <mc:Fallback xmlns="">
            <p:pic>
              <p:nvPicPr>
                <p:cNvPr id="65" name="筆跡 64">
                  <a:extLst>
                    <a:ext uri="{FF2B5EF4-FFF2-40B4-BE49-F238E27FC236}">
                      <a16:creationId xmlns:a16="http://schemas.microsoft.com/office/drawing/2014/main" id="{0851AF92-7507-346E-7663-12E7E3F86F4F}"/>
                    </a:ext>
                  </a:extLst>
                </p:cNvPr>
                <p:cNvPicPr/>
                <p:nvPr/>
              </p:nvPicPr>
              <p:blipFill>
                <a:blip r:embed="rId45"/>
                <a:stretch>
                  <a:fillRect/>
                </a:stretch>
              </p:blipFill>
              <p:spPr>
                <a:xfrm>
                  <a:off x="2314560" y="2459280"/>
                  <a:ext cx="25776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66" name="筆跡 65">
                  <a:extLst>
                    <a:ext uri="{FF2B5EF4-FFF2-40B4-BE49-F238E27FC236}">
                      <a16:creationId xmlns:a16="http://schemas.microsoft.com/office/drawing/2014/main" id="{31778307-DEAE-1F11-6AF4-D9701A705653}"/>
                    </a:ext>
                  </a:extLst>
                </p14:cNvPr>
                <p14:cNvContentPartPr/>
                <p14:nvPr/>
              </p14:nvContentPartPr>
              <p14:xfrm>
                <a:off x="2398440" y="2471160"/>
                <a:ext cx="221040" cy="258120"/>
              </p14:xfrm>
            </p:contentPart>
          </mc:Choice>
          <mc:Fallback xmlns="">
            <p:pic>
              <p:nvPicPr>
                <p:cNvPr id="66" name="筆跡 65">
                  <a:extLst>
                    <a:ext uri="{FF2B5EF4-FFF2-40B4-BE49-F238E27FC236}">
                      <a16:creationId xmlns:a16="http://schemas.microsoft.com/office/drawing/2014/main" id="{31778307-DEAE-1F11-6AF4-D9701A705653}"/>
                    </a:ext>
                  </a:extLst>
                </p:cNvPr>
                <p:cNvPicPr/>
                <p:nvPr/>
              </p:nvPicPr>
              <p:blipFill>
                <a:blip r:embed="rId47"/>
                <a:stretch>
                  <a:fillRect/>
                </a:stretch>
              </p:blipFill>
              <p:spPr>
                <a:xfrm>
                  <a:off x="2389440" y="2462520"/>
                  <a:ext cx="23868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4" name="筆跡 73">
                  <a:extLst>
                    <a:ext uri="{FF2B5EF4-FFF2-40B4-BE49-F238E27FC236}">
                      <a16:creationId xmlns:a16="http://schemas.microsoft.com/office/drawing/2014/main" id="{E7CA2EE7-CC76-B999-3D75-A612DFB25357}"/>
                    </a:ext>
                  </a:extLst>
                </p14:cNvPr>
                <p14:cNvContentPartPr/>
                <p14:nvPr/>
              </p14:nvContentPartPr>
              <p14:xfrm>
                <a:off x="2598600" y="2334000"/>
                <a:ext cx="82440" cy="81360"/>
              </p14:xfrm>
            </p:contentPart>
          </mc:Choice>
          <mc:Fallback xmlns="">
            <p:pic>
              <p:nvPicPr>
                <p:cNvPr id="74" name="筆跡 73">
                  <a:extLst>
                    <a:ext uri="{FF2B5EF4-FFF2-40B4-BE49-F238E27FC236}">
                      <a16:creationId xmlns:a16="http://schemas.microsoft.com/office/drawing/2014/main" id="{E7CA2EE7-CC76-B999-3D75-A612DFB25357}"/>
                    </a:ext>
                  </a:extLst>
                </p:cNvPr>
                <p:cNvPicPr/>
                <p:nvPr/>
              </p:nvPicPr>
              <p:blipFill>
                <a:blip r:embed="rId49"/>
                <a:stretch>
                  <a:fillRect/>
                </a:stretch>
              </p:blipFill>
              <p:spPr>
                <a:xfrm>
                  <a:off x="2589600" y="2325360"/>
                  <a:ext cx="10008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89" name="筆跡 88">
                  <a:extLst>
                    <a:ext uri="{FF2B5EF4-FFF2-40B4-BE49-F238E27FC236}">
                      <a16:creationId xmlns:a16="http://schemas.microsoft.com/office/drawing/2014/main" id="{7DC0813B-17ED-F0B3-E939-3BE030F15789}"/>
                    </a:ext>
                  </a:extLst>
                </p14:cNvPr>
                <p14:cNvContentPartPr/>
                <p14:nvPr/>
              </p14:nvContentPartPr>
              <p14:xfrm>
                <a:off x="2818560" y="2629560"/>
                <a:ext cx="120960" cy="27360"/>
              </p14:xfrm>
            </p:contentPart>
          </mc:Choice>
          <mc:Fallback xmlns="">
            <p:pic>
              <p:nvPicPr>
                <p:cNvPr id="89" name="筆跡 88">
                  <a:extLst>
                    <a:ext uri="{FF2B5EF4-FFF2-40B4-BE49-F238E27FC236}">
                      <a16:creationId xmlns:a16="http://schemas.microsoft.com/office/drawing/2014/main" id="{7DC0813B-17ED-F0B3-E939-3BE030F15789}"/>
                    </a:ext>
                  </a:extLst>
                </p:cNvPr>
                <p:cNvPicPr/>
                <p:nvPr/>
              </p:nvPicPr>
              <p:blipFill>
                <a:blip r:embed="rId53"/>
                <a:stretch>
                  <a:fillRect/>
                </a:stretch>
              </p:blipFill>
              <p:spPr>
                <a:xfrm>
                  <a:off x="2809560" y="2620920"/>
                  <a:ext cx="1386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10" name="筆跡 109">
                  <a:extLst>
                    <a:ext uri="{FF2B5EF4-FFF2-40B4-BE49-F238E27FC236}">
                      <a16:creationId xmlns:a16="http://schemas.microsoft.com/office/drawing/2014/main" id="{6BFD4AC2-53E9-781D-B4BE-85DA0CC19454}"/>
                    </a:ext>
                  </a:extLst>
                </p14:cNvPr>
                <p14:cNvContentPartPr/>
                <p14:nvPr/>
              </p14:nvContentPartPr>
              <p14:xfrm>
                <a:off x="2925840" y="2571240"/>
                <a:ext cx="9720" cy="153720"/>
              </p14:xfrm>
            </p:contentPart>
          </mc:Choice>
          <mc:Fallback xmlns="">
            <p:pic>
              <p:nvPicPr>
                <p:cNvPr id="110" name="筆跡 109">
                  <a:extLst>
                    <a:ext uri="{FF2B5EF4-FFF2-40B4-BE49-F238E27FC236}">
                      <a16:creationId xmlns:a16="http://schemas.microsoft.com/office/drawing/2014/main" id="{6BFD4AC2-53E9-781D-B4BE-85DA0CC19454}"/>
                    </a:ext>
                  </a:extLst>
                </p:cNvPr>
                <p:cNvPicPr/>
                <p:nvPr/>
              </p:nvPicPr>
              <p:blipFill>
                <a:blip r:embed="rId55"/>
                <a:stretch>
                  <a:fillRect/>
                </a:stretch>
              </p:blipFill>
              <p:spPr>
                <a:xfrm>
                  <a:off x="2916840" y="2562240"/>
                  <a:ext cx="2736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17" name="筆跡 116">
                  <a:extLst>
                    <a:ext uri="{FF2B5EF4-FFF2-40B4-BE49-F238E27FC236}">
                      <a16:creationId xmlns:a16="http://schemas.microsoft.com/office/drawing/2014/main" id="{EE4B8562-21FF-94A0-87B6-97D73E3B4CB3}"/>
                    </a:ext>
                  </a:extLst>
                </p14:cNvPr>
                <p14:cNvContentPartPr/>
                <p14:nvPr/>
              </p14:nvContentPartPr>
              <p14:xfrm>
                <a:off x="2934480" y="2616240"/>
                <a:ext cx="105120" cy="90360"/>
              </p14:xfrm>
            </p:contentPart>
          </mc:Choice>
          <mc:Fallback xmlns="">
            <p:pic>
              <p:nvPicPr>
                <p:cNvPr id="117" name="筆跡 116">
                  <a:extLst>
                    <a:ext uri="{FF2B5EF4-FFF2-40B4-BE49-F238E27FC236}">
                      <a16:creationId xmlns:a16="http://schemas.microsoft.com/office/drawing/2014/main" id="{EE4B8562-21FF-94A0-87B6-97D73E3B4CB3}"/>
                    </a:ext>
                  </a:extLst>
                </p:cNvPr>
                <p:cNvPicPr/>
                <p:nvPr/>
              </p:nvPicPr>
              <p:blipFill>
                <a:blip r:embed="rId57"/>
                <a:stretch>
                  <a:fillRect/>
                </a:stretch>
              </p:blipFill>
              <p:spPr>
                <a:xfrm>
                  <a:off x="2925840" y="2607600"/>
                  <a:ext cx="122760" cy="10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8">
            <p14:nvContentPartPr>
              <p14:cNvPr id="140" name="筆跡 139">
                <a:extLst>
                  <a:ext uri="{FF2B5EF4-FFF2-40B4-BE49-F238E27FC236}">
                    <a16:creationId xmlns:a16="http://schemas.microsoft.com/office/drawing/2014/main" id="{B78A5102-AC6A-0FFD-97B6-1C2B53ACD18B}"/>
                  </a:ext>
                </a:extLst>
              </p14:cNvPr>
              <p14:cNvContentPartPr/>
              <p14:nvPr/>
            </p14:nvContentPartPr>
            <p14:xfrm>
              <a:off x="1893000" y="3664560"/>
              <a:ext cx="356040" cy="155520"/>
            </p14:xfrm>
          </p:contentPart>
        </mc:Choice>
        <mc:Fallback xmlns="">
          <p:pic>
            <p:nvPicPr>
              <p:cNvPr id="140" name="筆跡 139">
                <a:extLst>
                  <a:ext uri="{FF2B5EF4-FFF2-40B4-BE49-F238E27FC236}">
                    <a16:creationId xmlns:a16="http://schemas.microsoft.com/office/drawing/2014/main" id="{B78A5102-AC6A-0FFD-97B6-1C2B53ACD18B}"/>
                  </a:ext>
                </a:extLst>
              </p:cNvPr>
              <p:cNvPicPr/>
              <p:nvPr/>
            </p:nvPicPr>
            <p:blipFill>
              <a:blip r:embed="rId59"/>
              <a:stretch>
                <a:fillRect/>
              </a:stretch>
            </p:blipFill>
            <p:spPr>
              <a:xfrm>
                <a:off x="1884360" y="3655560"/>
                <a:ext cx="373680" cy="173160"/>
              </a:xfrm>
              <a:prstGeom prst="rect">
                <a:avLst/>
              </a:prstGeom>
            </p:spPr>
          </p:pic>
        </mc:Fallback>
      </mc:AlternateContent>
      <p:grpSp>
        <p:nvGrpSpPr>
          <p:cNvPr id="152" name="群組 151">
            <a:extLst>
              <a:ext uri="{FF2B5EF4-FFF2-40B4-BE49-F238E27FC236}">
                <a16:creationId xmlns:a16="http://schemas.microsoft.com/office/drawing/2014/main" id="{958460BB-68CA-2C43-D2FE-D59C4BF0E98F}"/>
              </a:ext>
            </a:extLst>
          </p:cNvPr>
          <p:cNvGrpSpPr/>
          <p:nvPr/>
        </p:nvGrpSpPr>
        <p:grpSpPr>
          <a:xfrm>
            <a:off x="2427960" y="3440280"/>
            <a:ext cx="629640" cy="507960"/>
            <a:chOff x="2427960" y="3440280"/>
            <a:chExt cx="629640" cy="507960"/>
          </a:xfrm>
        </p:grpSpPr>
        <mc:AlternateContent xmlns:mc="http://schemas.openxmlformats.org/markup-compatibility/2006" xmlns:p14="http://schemas.microsoft.com/office/powerpoint/2010/main">
          <mc:Choice Requires="p14">
            <p:contentPart p14:bwMode="auto" r:id="rId60">
              <p14:nvContentPartPr>
                <p14:cNvPr id="143" name="筆跡 142">
                  <a:extLst>
                    <a:ext uri="{FF2B5EF4-FFF2-40B4-BE49-F238E27FC236}">
                      <a16:creationId xmlns:a16="http://schemas.microsoft.com/office/drawing/2014/main" id="{2B896D58-1D6A-D58F-652E-88F8F9806986}"/>
                    </a:ext>
                  </a:extLst>
                </p14:cNvPr>
                <p14:cNvContentPartPr/>
                <p14:nvPr/>
              </p14:nvContentPartPr>
              <p14:xfrm>
                <a:off x="2427960" y="3586800"/>
                <a:ext cx="266760" cy="289800"/>
              </p14:xfrm>
            </p:contentPart>
          </mc:Choice>
          <mc:Fallback xmlns="">
            <p:pic>
              <p:nvPicPr>
                <p:cNvPr id="143" name="筆跡 142">
                  <a:extLst>
                    <a:ext uri="{FF2B5EF4-FFF2-40B4-BE49-F238E27FC236}">
                      <a16:creationId xmlns:a16="http://schemas.microsoft.com/office/drawing/2014/main" id="{2B896D58-1D6A-D58F-652E-88F8F9806986}"/>
                    </a:ext>
                  </a:extLst>
                </p:cNvPr>
                <p:cNvPicPr/>
                <p:nvPr/>
              </p:nvPicPr>
              <p:blipFill>
                <a:blip r:embed="rId61"/>
                <a:stretch>
                  <a:fillRect/>
                </a:stretch>
              </p:blipFill>
              <p:spPr>
                <a:xfrm>
                  <a:off x="2418960" y="3578160"/>
                  <a:ext cx="28440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44" name="筆跡 143">
                  <a:extLst>
                    <a:ext uri="{FF2B5EF4-FFF2-40B4-BE49-F238E27FC236}">
                      <a16:creationId xmlns:a16="http://schemas.microsoft.com/office/drawing/2014/main" id="{A0643F6F-6692-CA25-EDAF-1DB2CB05077B}"/>
                    </a:ext>
                  </a:extLst>
                </p14:cNvPr>
                <p14:cNvContentPartPr/>
                <p14:nvPr/>
              </p14:nvContentPartPr>
              <p14:xfrm>
                <a:off x="2546400" y="3624240"/>
                <a:ext cx="158760" cy="200880"/>
              </p14:xfrm>
            </p:contentPart>
          </mc:Choice>
          <mc:Fallback xmlns="">
            <p:pic>
              <p:nvPicPr>
                <p:cNvPr id="144" name="筆跡 143">
                  <a:extLst>
                    <a:ext uri="{FF2B5EF4-FFF2-40B4-BE49-F238E27FC236}">
                      <a16:creationId xmlns:a16="http://schemas.microsoft.com/office/drawing/2014/main" id="{A0643F6F-6692-CA25-EDAF-1DB2CB05077B}"/>
                    </a:ext>
                  </a:extLst>
                </p:cNvPr>
                <p:cNvPicPr/>
                <p:nvPr/>
              </p:nvPicPr>
              <p:blipFill>
                <a:blip r:embed="rId63"/>
                <a:stretch>
                  <a:fillRect/>
                </a:stretch>
              </p:blipFill>
              <p:spPr>
                <a:xfrm>
                  <a:off x="2537400" y="3615600"/>
                  <a:ext cx="17640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45" name="筆跡 144">
                  <a:extLst>
                    <a:ext uri="{FF2B5EF4-FFF2-40B4-BE49-F238E27FC236}">
                      <a16:creationId xmlns:a16="http://schemas.microsoft.com/office/drawing/2014/main" id="{777B49E7-232D-25F8-6FE5-3ABA77F89B12}"/>
                    </a:ext>
                  </a:extLst>
                </p14:cNvPr>
                <p14:cNvContentPartPr/>
                <p14:nvPr/>
              </p14:nvContentPartPr>
              <p14:xfrm>
                <a:off x="2668440" y="3440280"/>
                <a:ext cx="74160" cy="82800"/>
              </p14:xfrm>
            </p:contentPart>
          </mc:Choice>
          <mc:Fallback xmlns="">
            <p:pic>
              <p:nvPicPr>
                <p:cNvPr id="145" name="筆跡 144">
                  <a:extLst>
                    <a:ext uri="{FF2B5EF4-FFF2-40B4-BE49-F238E27FC236}">
                      <a16:creationId xmlns:a16="http://schemas.microsoft.com/office/drawing/2014/main" id="{777B49E7-232D-25F8-6FE5-3ABA77F89B12}"/>
                    </a:ext>
                  </a:extLst>
                </p:cNvPr>
                <p:cNvPicPr/>
                <p:nvPr/>
              </p:nvPicPr>
              <p:blipFill>
                <a:blip r:embed="rId65"/>
                <a:stretch>
                  <a:fillRect/>
                </a:stretch>
              </p:blipFill>
              <p:spPr>
                <a:xfrm>
                  <a:off x="2659440" y="3431640"/>
                  <a:ext cx="9180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49" name="筆跡 148">
                  <a:extLst>
                    <a:ext uri="{FF2B5EF4-FFF2-40B4-BE49-F238E27FC236}">
                      <a16:creationId xmlns:a16="http://schemas.microsoft.com/office/drawing/2014/main" id="{D816A13D-05A0-2928-F57C-CB3FE74E8283}"/>
                    </a:ext>
                  </a:extLst>
                </p14:cNvPr>
                <p14:cNvContentPartPr/>
                <p14:nvPr/>
              </p14:nvContentPartPr>
              <p14:xfrm>
                <a:off x="2758080" y="3775800"/>
                <a:ext cx="6120" cy="172440"/>
              </p14:xfrm>
            </p:contentPart>
          </mc:Choice>
          <mc:Fallback xmlns="">
            <p:pic>
              <p:nvPicPr>
                <p:cNvPr id="149" name="筆跡 148">
                  <a:extLst>
                    <a:ext uri="{FF2B5EF4-FFF2-40B4-BE49-F238E27FC236}">
                      <a16:creationId xmlns:a16="http://schemas.microsoft.com/office/drawing/2014/main" id="{D816A13D-05A0-2928-F57C-CB3FE74E8283}"/>
                    </a:ext>
                  </a:extLst>
                </p:cNvPr>
                <p:cNvPicPr/>
                <p:nvPr/>
              </p:nvPicPr>
              <p:blipFill>
                <a:blip r:embed="rId67"/>
                <a:stretch>
                  <a:fillRect/>
                </a:stretch>
              </p:blipFill>
              <p:spPr>
                <a:xfrm>
                  <a:off x="2749080" y="3767160"/>
                  <a:ext cx="237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50" name="筆跡 149">
                  <a:extLst>
                    <a:ext uri="{FF2B5EF4-FFF2-40B4-BE49-F238E27FC236}">
                      <a16:creationId xmlns:a16="http://schemas.microsoft.com/office/drawing/2014/main" id="{51BC0D4D-B5EC-002C-9705-54892B413465}"/>
                    </a:ext>
                  </a:extLst>
                </p14:cNvPr>
                <p14:cNvContentPartPr/>
                <p14:nvPr/>
              </p14:nvContentPartPr>
              <p14:xfrm>
                <a:off x="2762400" y="3820080"/>
                <a:ext cx="99360" cy="60480"/>
              </p14:xfrm>
            </p:contentPart>
          </mc:Choice>
          <mc:Fallback xmlns="">
            <p:pic>
              <p:nvPicPr>
                <p:cNvPr id="150" name="筆跡 149">
                  <a:extLst>
                    <a:ext uri="{FF2B5EF4-FFF2-40B4-BE49-F238E27FC236}">
                      <a16:creationId xmlns:a16="http://schemas.microsoft.com/office/drawing/2014/main" id="{51BC0D4D-B5EC-002C-9705-54892B413465}"/>
                    </a:ext>
                  </a:extLst>
                </p:cNvPr>
                <p:cNvPicPr/>
                <p:nvPr/>
              </p:nvPicPr>
              <p:blipFill>
                <a:blip r:embed="rId69"/>
                <a:stretch>
                  <a:fillRect/>
                </a:stretch>
              </p:blipFill>
              <p:spPr>
                <a:xfrm>
                  <a:off x="2753760" y="3811440"/>
                  <a:ext cx="1170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51" name="筆跡 150">
                  <a:extLst>
                    <a:ext uri="{FF2B5EF4-FFF2-40B4-BE49-F238E27FC236}">
                      <a16:creationId xmlns:a16="http://schemas.microsoft.com/office/drawing/2014/main" id="{963598D3-A390-36A0-880E-56F16C14743C}"/>
                    </a:ext>
                  </a:extLst>
                </p14:cNvPr>
                <p14:cNvContentPartPr/>
                <p14:nvPr/>
              </p14:nvContentPartPr>
              <p14:xfrm>
                <a:off x="2916840" y="3765720"/>
                <a:ext cx="140760" cy="177840"/>
              </p14:xfrm>
            </p:contentPart>
          </mc:Choice>
          <mc:Fallback xmlns="">
            <p:pic>
              <p:nvPicPr>
                <p:cNvPr id="151" name="筆跡 150">
                  <a:extLst>
                    <a:ext uri="{FF2B5EF4-FFF2-40B4-BE49-F238E27FC236}">
                      <a16:creationId xmlns:a16="http://schemas.microsoft.com/office/drawing/2014/main" id="{963598D3-A390-36A0-880E-56F16C14743C}"/>
                    </a:ext>
                  </a:extLst>
                </p:cNvPr>
                <p:cNvPicPr/>
                <p:nvPr/>
              </p:nvPicPr>
              <p:blipFill>
                <a:blip r:embed="rId71"/>
                <a:stretch>
                  <a:fillRect/>
                </a:stretch>
              </p:blipFill>
              <p:spPr>
                <a:xfrm>
                  <a:off x="2908200" y="3756720"/>
                  <a:ext cx="158400" cy="195480"/>
                </a:xfrm>
                <a:prstGeom prst="rect">
                  <a:avLst/>
                </a:prstGeom>
              </p:spPr>
            </p:pic>
          </mc:Fallback>
        </mc:AlternateContent>
      </p:grpSp>
      <p:grpSp>
        <p:nvGrpSpPr>
          <p:cNvPr id="199" name="群組 198">
            <a:extLst>
              <a:ext uri="{FF2B5EF4-FFF2-40B4-BE49-F238E27FC236}">
                <a16:creationId xmlns:a16="http://schemas.microsoft.com/office/drawing/2014/main" id="{6EF29ECE-F861-677B-8332-FE246FA10FFF}"/>
              </a:ext>
            </a:extLst>
          </p:cNvPr>
          <p:cNvGrpSpPr/>
          <p:nvPr/>
        </p:nvGrpSpPr>
        <p:grpSpPr>
          <a:xfrm>
            <a:off x="732360" y="4570680"/>
            <a:ext cx="223200" cy="338400"/>
            <a:chOff x="732360" y="4570680"/>
            <a:chExt cx="223200" cy="338400"/>
          </a:xfrm>
        </p:grpSpPr>
        <mc:AlternateContent xmlns:mc="http://schemas.openxmlformats.org/markup-compatibility/2006" xmlns:p14="http://schemas.microsoft.com/office/powerpoint/2010/main">
          <mc:Choice Requires="p14">
            <p:contentPart p14:bwMode="auto" r:id="rId72">
              <p14:nvContentPartPr>
                <p14:cNvPr id="153" name="筆跡 152">
                  <a:extLst>
                    <a:ext uri="{FF2B5EF4-FFF2-40B4-BE49-F238E27FC236}">
                      <a16:creationId xmlns:a16="http://schemas.microsoft.com/office/drawing/2014/main" id="{E673D35E-9C27-F59D-1C25-6B249CD14F56}"/>
                    </a:ext>
                  </a:extLst>
                </p14:cNvPr>
                <p14:cNvContentPartPr/>
                <p14:nvPr/>
              </p14:nvContentPartPr>
              <p14:xfrm>
                <a:off x="732360" y="4570680"/>
                <a:ext cx="153000" cy="338400"/>
              </p14:xfrm>
            </p:contentPart>
          </mc:Choice>
          <mc:Fallback xmlns="">
            <p:pic>
              <p:nvPicPr>
                <p:cNvPr id="153" name="筆跡 152">
                  <a:extLst>
                    <a:ext uri="{FF2B5EF4-FFF2-40B4-BE49-F238E27FC236}">
                      <a16:creationId xmlns:a16="http://schemas.microsoft.com/office/drawing/2014/main" id="{E673D35E-9C27-F59D-1C25-6B249CD14F56}"/>
                    </a:ext>
                  </a:extLst>
                </p:cNvPr>
                <p:cNvPicPr/>
                <p:nvPr/>
              </p:nvPicPr>
              <p:blipFill>
                <a:blip r:embed="rId73"/>
                <a:stretch>
                  <a:fillRect/>
                </a:stretch>
              </p:blipFill>
              <p:spPr>
                <a:xfrm>
                  <a:off x="723720" y="4561680"/>
                  <a:ext cx="17064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57" name="筆跡 156">
                  <a:extLst>
                    <a:ext uri="{FF2B5EF4-FFF2-40B4-BE49-F238E27FC236}">
                      <a16:creationId xmlns:a16="http://schemas.microsoft.com/office/drawing/2014/main" id="{430562EA-2204-ACCF-1B71-1BF812ACEA50}"/>
                    </a:ext>
                  </a:extLst>
                </p14:cNvPr>
                <p14:cNvContentPartPr/>
                <p14:nvPr/>
              </p14:nvContentPartPr>
              <p14:xfrm>
                <a:off x="862320" y="4755000"/>
                <a:ext cx="93240" cy="137520"/>
              </p14:xfrm>
            </p:contentPart>
          </mc:Choice>
          <mc:Fallback xmlns="">
            <p:pic>
              <p:nvPicPr>
                <p:cNvPr id="157" name="筆跡 156">
                  <a:extLst>
                    <a:ext uri="{FF2B5EF4-FFF2-40B4-BE49-F238E27FC236}">
                      <a16:creationId xmlns:a16="http://schemas.microsoft.com/office/drawing/2014/main" id="{430562EA-2204-ACCF-1B71-1BF812ACEA50}"/>
                    </a:ext>
                  </a:extLst>
                </p:cNvPr>
                <p:cNvPicPr/>
                <p:nvPr/>
              </p:nvPicPr>
              <p:blipFill>
                <a:blip r:embed="rId75"/>
                <a:stretch>
                  <a:fillRect/>
                </a:stretch>
              </p:blipFill>
              <p:spPr>
                <a:xfrm>
                  <a:off x="853320" y="4746360"/>
                  <a:ext cx="110880" cy="155160"/>
                </a:xfrm>
                <a:prstGeom prst="rect">
                  <a:avLst/>
                </a:prstGeom>
              </p:spPr>
            </p:pic>
          </mc:Fallback>
        </mc:AlternateContent>
      </p:grpSp>
      <p:grpSp>
        <p:nvGrpSpPr>
          <p:cNvPr id="186" name="群組 185">
            <a:extLst>
              <a:ext uri="{FF2B5EF4-FFF2-40B4-BE49-F238E27FC236}">
                <a16:creationId xmlns:a16="http://schemas.microsoft.com/office/drawing/2014/main" id="{DED5A326-9347-5CEC-2E1F-FF7891DF5ADA}"/>
              </a:ext>
            </a:extLst>
          </p:cNvPr>
          <p:cNvGrpSpPr/>
          <p:nvPr/>
        </p:nvGrpSpPr>
        <p:grpSpPr>
          <a:xfrm>
            <a:off x="1175880" y="4753200"/>
            <a:ext cx="253080" cy="147240"/>
            <a:chOff x="1175880" y="4753200"/>
            <a:chExt cx="253080" cy="147240"/>
          </a:xfrm>
        </p:grpSpPr>
        <mc:AlternateContent xmlns:mc="http://schemas.openxmlformats.org/markup-compatibility/2006" xmlns:p14="http://schemas.microsoft.com/office/powerpoint/2010/main">
          <mc:Choice Requires="p14">
            <p:contentPart p14:bwMode="auto" r:id="rId76">
              <p14:nvContentPartPr>
                <p14:cNvPr id="160" name="筆跡 159">
                  <a:extLst>
                    <a:ext uri="{FF2B5EF4-FFF2-40B4-BE49-F238E27FC236}">
                      <a16:creationId xmlns:a16="http://schemas.microsoft.com/office/drawing/2014/main" id="{3E396A3C-3CC9-ADF4-98A8-F563C2CFE8D5}"/>
                    </a:ext>
                  </a:extLst>
                </p14:cNvPr>
                <p14:cNvContentPartPr/>
                <p14:nvPr/>
              </p14:nvContentPartPr>
              <p14:xfrm>
                <a:off x="1175880" y="4789920"/>
                <a:ext cx="165600" cy="110520"/>
              </p14:xfrm>
            </p:contentPart>
          </mc:Choice>
          <mc:Fallback xmlns="">
            <p:pic>
              <p:nvPicPr>
                <p:cNvPr id="160" name="筆跡 159">
                  <a:extLst>
                    <a:ext uri="{FF2B5EF4-FFF2-40B4-BE49-F238E27FC236}">
                      <a16:creationId xmlns:a16="http://schemas.microsoft.com/office/drawing/2014/main" id="{3E396A3C-3CC9-ADF4-98A8-F563C2CFE8D5}"/>
                    </a:ext>
                  </a:extLst>
                </p:cNvPr>
                <p:cNvPicPr/>
                <p:nvPr/>
              </p:nvPicPr>
              <p:blipFill>
                <a:blip r:embed="rId77"/>
                <a:stretch>
                  <a:fillRect/>
                </a:stretch>
              </p:blipFill>
              <p:spPr>
                <a:xfrm>
                  <a:off x="1167240" y="4781280"/>
                  <a:ext cx="183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68" name="筆跡 167">
                  <a:extLst>
                    <a:ext uri="{FF2B5EF4-FFF2-40B4-BE49-F238E27FC236}">
                      <a16:creationId xmlns:a16="http://schemas.microsoft.com/office/drawing/2014/main" id="{E5C013AE-8485-3A0E-ACEB-E18F7A4BE1A6}"/>
                    </a:ext>
                  </a:extLst>
                </p14:cNvPr>
                <p14:cNvContentPartPr/>
                <p14:nvPr/>
              </p14:nvContentPartPr>
              <p14:xfrm>
                <a:off x="1346880" y="4753200"/>
                <a:ext cx="82080" cy="120240"/>
              </p14:xfrm>
            </p:contentPart>
          </mc:Choice>
          <mc:Fallback xmlns="">
            <p:pic>
              <p:nvPicPr>
                <p:cNvPr id="168" name="筆跡 167">
                  <a:extLst>
                    <a:ext uri="{FF2B5EF4-FFF2-40B4-BE49-F238E27FC236}">
                      <a16:creationId xmlns:a16="http://schemas.microsoft.com/office/drawing/2014/main" id="{E5C013AE-8485-3A0E-ACEB-E18F7A4BE1A6}"/>
                    </a:ext>
                  </a:extLst>
                </p:cNvPr>
                <p:cNvPicPr/>
                <p:nvPr/>
              </p:nvPicPr>
              <p:blipFill>
                <a:blip r:embed="rId79"/>
                <a:stretch>
                  <a:fillRect/>
                </a:stretch>
              </p:blipFill>
              <p:spPr>
                <a:xfrm>
                  <a:off x="1337880" y="4744560"/>
                  <a:ext cx="99720" cy="137880"/>
                </a:xfrm>
                <a:prstGeom prst="rect">
                  <a:avLst/>
                </a:prstGeom>
              </p:spPr>
            </p:pic>
          </mc:Fallback>
        </mc:AlternateContent>
      </p:grpSp>
      <p:grpSp>
        <p:nvGrpSpPr>
          <p:cNvPr id="185" name="群組 184">
            <a:extLst>
              <a:ext uri="{FF2B5EF4-FFF2-40B4-BE49-F238E27FC236}">
                <a16:creationId xmlns:a16="http://schemas.microsoft.com/office/drawing/2014/main" id="{86697211-178E-3CDD-73ED-B1A4A37155D2}"/>
              </a:ext>
            </a:extLst>
          </p:cNvPr>
          <p:cNvGrpSpPr/>
          <p:nvPr/>
        </p:nvGrpSpPr>
        <p:grpSpPr>
          <a:xfrm>
            <a:off x="1706160" y="4731960"/>
            <a:ext cx="365760" cy="138600"/>
            <a:chOff x="1706160" y="4731960"/>
            <a:chExt cx="365760" cy="138600"/>
          </a:xfrm>
        </p:grpSpPr>
        <mc:AlternateContent xmlns:mc="http://schemas.openxmlformats.org/markup-compatibility/2006" xmlns:p14="http://schemas.microsoft.com/office/powerpoint/2010/main">
          <mc:Choice Requires="p14">
            <p:contentPart p14:bwMode="auto" r:id="rId80">
              <p14:nvContentPartPr>
                <p14:cNvPr id="183" name="筆跡 182">
                  <a:extLst>
                    <a:ext uri="{FF2B5EF4-FFF2-40B4-BE49-F238E27FC236}">
                      <a16:creationId xmlns:a16="http://schemas.microsoft.com/office/drawing/2014/main" id="{701578F2-1B84-DD03-5C36-1CB99516BD76}"/>
                    </a:ext>
                  </a:extLst>
                </p14:cNvPr>
                <p14:cNvContentPartPr/>
                <p14:nvPr/>
              </p14:nvContentPartPr>
              <p14:xfrm>
                <a:off x="1706160" y="4731960"/>
                <a:ext cx="91440" cy="127800"/>
              </p14:xfrm>
            </p:contentPart>
          </mc:Choice>
          <mc:Fallback xmlns="">
            <p:pic>
              <p:nvPicPr>
                <p:cNvPr id="183" name="筆跡 182">
                  <a:extLst>
                    <a:ext uri="{FF2B5EF4-FFF2-40B4-BE49-F238E27FC236}">
                      <a16:creationId xmlns:a16="http://schemas.microsoft.com/office/drawing/2014/main" id="{701578F2-1B84-DD03-5C36-1CB99516BD76}"/>
                    </a:ext>
                  </a:extLst>
                </p:cNvPr>
                <p:cNvPicPr/>
                <p:nvPr/>
              </p:nvPicPr>
              <p:blipFill>
                <a:blip r:embed="rId81"/>
                <a:stretch>
                  <a:fillRect/>
                </a:stretch>
              </p:blipFill>
              <p:spPr>
                <a:xfrm>
                  <a:off x="1697160" y="4722960"/>
                  <a:ext cx="1090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84" name="筆跡 183">
                  <a:extLst>
                    <a:ext uri="{FF2B5EF4-FFF2-40B4-BE49-F238E27FC236}">
                      <a16:creationId xmlns:a16="http://schemas.microsoft.com/office/drawing/2014/main" id="{7D2838B6-985A-9C21-DD27-8EF112E0EF98}"/>
                    </a:ext>
                  </a:extLst>
                </p14:cNvPr>
                <p14:cNvContentPartPr/>
                <p14:nvPr/>
              </p14:nvContentPartPr>
              <p14:xfrm>
                <a:off x="1798320" y="4765080"/>
                <a:ext cx="273600" cy="105480"/>
              </p14:xfrm>
            </p:contentPart>
          </mc:Choice>
          <mc:Fallback xmlns="">
            <p:pic>
              <p:nvPicPr>
                <p:cNvPr id="184" name="筆跡 183">
                  <a:extLst>
                    <a:ext uri="{FF2B5EF4-FFF2-40B4-BE49-F238E27FC236}">
                      <a16:creationId xmlns:a16="http://schemas.microsoft.com/office/drawing/2014/main" id="{7D2838B6-985A-9C21-DD27-8EF112E0EF98}"/>
                    </a:ext>
                  </a:extLst>
                </p:cNvPr>
                <p:cNvPicPr/>
                <p:nvPr/>
              </p:nvPicPr>
              <p:blipFill>
                <a:blip r:embed="rId83"/>
                <a:stretch>
                  <a:fillRect/>
                </a:stretch>
              </p:blipFill>
              <p:spPr>
                <a:xfrm>
                  <a:off x="1789680" y="4756080"/>
                  <a:ext cx="291240" cy="123120"/>
                </a:xfrm>
                <a:prstGeom prst="rect">
                  <a:avLst/>
                </a:prstGeom>
              </p:spPr>
            </p:pic>
          </mc:Fallback>
        </mc:AlternateContent>
      </p:grpSp>
      <p:grpSp>
        <p:nvGrpSpPr>
          <p:cNvPr id="257" name="群組 256">
            <a:extLst>
              <a:ext uri="{FF2B5EF4-FFF2-40B4-BE49-F238E27FC236}">
                <a16:creationId xmlns:a16="http://schemas.microsoft.com/office/drawing/2014/main" id="{13C123EB-A9E9-454A-9EFC-B683BE1D7412}"/>
              </a:ext>
            </a:extLst>
          </p:cNvPr>
          <p:cNvGrpSpPr/>
          <p:nvPr/>
        </p:nvGrpSpPr>
        <p:grpSpPr>
          <a:xfrm>
            <a:off x="2279280" y="4581120"/>
            <a:ext cx="1748520" cy="300600"/>
            <a:chOff x="2279280" y="4581120"/>
            <a:chExt cx="1748520" cy="300600"/>
          </a:xfrm>
        </p:grpSpPr>
        <mc:AlternateContent xmlns:mc="http://schemas.openxmlformats.org/markup-compatibility/2006" xmlns:p14="http://schemas.microsoft.com/office/powerpoint/2010/main">
          <mc:Choice Requires="p14">
            <p:contentPart p14:bwMode="auto" r:id="rId84">
              <p14:nvContentPartPr>
                <p14:cNvPr id="230" name="筆跡 229">
                  <a:extLst>
                    <a:ext uri="{FF2B5EF4-FFF2-40B4-BE49-F238E27FC236}">
                      <a16:creationId xmlns:a16="http://schemas.microsoft.com/office/drawing/2014/main" id="{084F7FE8-682D-6F64-158D-25E8FEEAE2A0}"/>
                    </a:ext>
                  </a:extLst>
                </p14:cNvPr>
                <p14:cNvContentPartPr/>
                <p14:nvPr/>
              </p14:nvContentPartPr>
              <p14:xfrm>
                <a:off x="2279280" y="4731240"/>
                <a:ext cx="198000" cy="141480"/>
              </p14:xfrm>
            </p:contentPart>
          </mc:Choice>
          <mc:Fallback xmlns="">
            <p:pic>
              <p:nvPicPr>
                <p:cNvPr id="230" name="筆跡 229">
                  <a:extLst>
                    <a:ext uri="{FF2B5EF4-FFF2-40B4-BE49-F238E27FC236}">
                      <a16:creationId xmlns:a16="http://schemas.microsoft.com/office/drawing/2014/main" id="{084F7FE8-682D-6F64-158D-25E8FEEAE2A0}"/>
                    </a:ext>
                  </a:extLst>
                </p:cNvPr>
                <p:cNvPicPr/>
                <p:nvPr/>
              </p:nvPicPr>
              <p:blipFill>
                <a:blip r:embed="rId85"/>
                <a:stretch>
                  <a:fillRect/>
                </a:stretch>
              </p:blipFill>
              <p:spPr>
                <a:xfrm>
                  <a:off x="2270640" y="4722240"/>
                  <a:ext cx="21564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235" name="筆跡 234">
                  <a:extLst>
                    <a:ext uri="{FF2B5EF4-FFF2-40B4-BE49-F238E27FC236}">
                      <a16:creationId xmlns:a16="http://schemas.microsoft.com/office/drawing/2014/main" id="{99E0A86B-C875-2EF3-725B-3D04CD1208E6}"/>
                    </a:ext>
                  </a:extLst>
                </p14:cNvPr>
                <p14:cNvContentPartPr/>
                <p14:nvPr/>
              </p14:nvContentPartPr>
              <p14:xfrm>
                <a:off x="2478360" y="4722960"/>
                <a:ext cx="174960" cy="147240"/>
              </p14:xfrm>
            </p:contentPart>
          </mc:Choice>
          <mc:Fallback xmlns="">
            <p:pic>
              <p:nvPicPr>
                <p:cNvPr id="235" name="筆跡 234">
                  <a:extLst>
                    <a:ext uri="{FF2B5EF4-FFF2-40B4-BE49-F238E27FC236}">
                      <a16:creationId xmlns:a16="http://schemas.microsoft.com/office/drawing/2014/main" id="{99E0A86B-C875-2EF3-725B-3D04CD1208E6}"/>
                    </a:ext>
                  </a:extLst>
                </p:cNvPr>
                <p:cNvPicPr/>
                <p:nvPr/>
              </p:nvPicPr>
              <p:blipFill>
                <a:blip r:embed="rId87"/>
                <a:stretch>
                  <a:fillRect/>
                </a:stretch>
              </p:blipFill>
              <p:spPr>
                <a:xfrm>
                  <a:off x="2469720" y="4713960"/>
                  <a:ext cx="1926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39" name="筆跡 238">
                  <a:extLst>
                    <a:ext uri="{FF2B5EF4-FFF2-40B4-BE49-F238E27FC236}">
                      <a16:creationId xmlns:a16="http://schemas.microsoft.com/office/drawing/2014/main" id="{59BE4DF4-A60C-DD68-A2D0-6B0431932A4E}"/>
                    </a:ext>
                  </a:extLst>
                </p14:cNvPr>
                <p14:cNvContentPartPr/>
                <p14:nvPr/>
              </p14:nvContentPartPr>
              <p14:xfrm>
                <a:off x="2671320" y="4705680"/>
                <a:ext cx="124200" cy="176040"/>
              </p14:xfrm>
            </p:contentPart>
          </mc:Choice>
          <mc:Fallback xmlns="">
            <p:pic>
              <p:nvPicPr>
                <p:cNvPr id="239" name="筆跡 238">
                  <a:extLst>
                    <a:ext uri="{FF2B5EF4-FFF2-40B4-BE49-F238E27FC236}">
                      <a16:creationId xmlns:a16="http://schemas.microsoft.com/office/drawing/2014/main" id="{59BE4DF4-A60C-DD68-A2D0-6B0431932A4E}"/>
                    </a:ext>
                  </a:extLst>
                </p:cNvPr>
                <p:cNvPicPr/>
                <p:nvPr/>
              </p:nvPicPr>
              <p:blipFill>
                <a:blip r:embed="rId89"/>
                <a:stretch>
                  <a:fillRect/>
                </a:stretch>
              </p:blipFill>
              <p:spPr>
                <a:xfrm>
                  <a:off x="2662320" y="4696680"/>
                  <a:ext cx="14184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40" name="筆跡 239">
                  <a:extLst>
                    <a:ext uri="{FF2B5EF4-FFF2-40B4-BE49-F238E27FC236}">
                      <a16:creationId xmlns:a16="http://schemas.microsoft.com/office/drawing/2014/main" id="{FAFC5D77-67AB-D8E8-219F-1301701CD788}"/>
                    </a:ext>
                  </a:extLst>
                </p14:cNvPr>
                <p14:cNvContentPartPr/>
                <p14:nvPr/>
              </p14:nvContentPartPr>
              <p14:xfrm>
                <a:off x="2739720" y="4689120"/>
                <a:ext cx="321120" cy="183600"/>
              </p14:xfrm>
            </p:contentPart>
          </mc:Choice>
          <mc:Fallback xmlns="">
            <p:pic>
              <p:nvPicPr>
                <p:cNvPr id="240" name="筆跡 239">
                  <a:extLst>
                    <a:ext uri="{FF2B5EF4-FFF2-40B4-BE49-F238E27FC236}">
                      <a16:creationId xmlns:a16="http://schemas.microsoft.com/office/drawing/2014/main" id="{FAFC5D77-67AB-D8E8-219F-1301701CD788}"/>
                    </a:ext>
                  </a:extLst>
                </p:cNvPr>
                <p:cNvPicPr/>
                <p:nvPr/>
              </p:nvPicPr>
              <p:blipFill>
                <a:blip r:embed="rId91"/>
                <a:stretch>
                  <a:fillRect/>
                </a:stretch>
              </p:blipFill>
              <p:spPr>
                <a:xfrm>
                  <a:off x="2730720" y="4680120"/>
                  <a:ext cx="3387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41" name="筆跡 240">
                  <a:extLst>
                    <a:ext uri="{FF2B5EF4-FFF2-40B4-BE49-F238E27FC236}">
                      <a16:creationId xmlns:a16="http://schemas.microsoft.com/office/drawing/2014/main" id="{92F116FF-E366-D6E8-C121-451EFEA0A330}"/>
                    </a:ext>
                  </a:extLst>
                </p14:cNvPr>
                <p14:cNvContentPartPr/>
                <p14:nvPr/>
              </p14:nvContentPartPr>
              <p14:xfrm>
                <a:off x="3048600" y="4729080"/>
                <a:ext cx="109080" cy="123840"/>
              </p14:xfrm>
            </p:contentPart>
          </mc:Choice>
          <mc:Fallback xmlns="">
            <p:pic>
              <p:nvPicPr>
                <p:cNvPr id="241" name="筆跡 240">
                  <a:extLst>
                    <a:ext uri="{FF2B5EF4-FFF2-40B4-BE49-F238E27FC236}">
                      <a16:creationId xmlns:a16="http://schemas.microsoft.com/office/drawing/2014/main" id="{92F116FF-E366-D6E8-C121-451EFEA0A330}"/>
                    </a:ext>
                  </a:extLst>
                </p:cNvPr>
                <p:cNvPicPr/>
                <p:nvPr/>
              </p:nvPicPr>
              <p:blipFill>
                <a:blip r:embed="rId93"/>
                <a:stretch>
                  <a:fillRect/>
                </a:stretch>
              </p:blipFill>
              <p:spPr>
                <a:xfrm>
                  <a:off x="3039600" y="4720080"/>
                  <a:ext cx="12672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242" name="筆跡 241">
                  <a:extLst>
                    <a:ext uri="{FF2B5EF4-FFF2-40B4-BE49-F238E27FC236}">
                      <a16:creationId xmlns:a16="http://schemas.microsoft.com/office/drawing/2014/main" id="{AACC8618-A25E-0C1E-75D8-1C270810A654}"/>
                    </a:ext>
                  </a:extLst>
                </p14:cNvPr>
                <p14:cNvContentPartPr/>
                <p14:nvPr/>
              </p14:nvContentPartPr>
              <p14:xfrm>
                <a:off x="3215640" y="4687320"/>
                <a:ext cx="212400" cy="162360"/>
              </p14:xfrm>
            </p:contentPart>
          </mc:Choice>
          <mc:Fallback xmlns="">
            <p:pic>
              <p:nvPicPr>
                <p:cNvPr id="242" name="筆跡 241">
                  <a:extLst>
                    <a:ext uri="{FF2B5EF4-FFF2-40B4-BE49-F238E27FC236}">
                      <a16:creationId xmlns:a16="http://schemas.microsoft.com/office/drawing/2014/main" id="{AACC8618-A25E-0C1E-75D8-1C270810A654}"/>
                    </a:ext>
                  </a:extLst>
                </p:cNvPr>
                <p:cNvPicPr/>
                <p:nvPr/>
              </p:nvPicPr>
              <p:blipFill>
                <a:blip r:embed="rId95"/>
                <a:stretch>
                  <a:fillRect/>
                </a:stretch>
              </p:blipFill>
              <p:spPr>
                <a:xfrm>
                  <a:off x="3206640" y="4678680"/>
                  <a:ext cx="2300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43" name="筆跡 242">
                  <a:extLst>
                    <a:ext uri="{FF2B5EF4-FFF2-40B4-BE49-F238E27FC236}">
                      <a16:creationId xmlns:a16="http://schemas.microsoft.com/office/drawing/2014/main" id="{591CABE7-57E4-2561-E582-0D61536DEF15}"/>
                    </a:ext>
                  </a:extLst>
                </p14:cNvPr>
                <p14:cNvContentPartPr/>
                <p14:nvPr/>
              </p14:nvContentPartPr>
              <p14:xfrm>
                <a:off x="3326880" y="4682280"/>
                <a:ext cx="187920" cy="29880"/>
              </p14:xfrm>
            </p:contentPart>
          </mc:Choice>
          <mc:Fallback xmlns="">
            <p:pic>
              <p:nvPicPr>
                <p:cNvPr id="243" name="筆跡 242">
                  <a:extLst>
                    <a:ext uri="{FF2B5EF4-FFF2-40B4-BE49-F238E27FC236}">
                      <a16:creationId xmlns:a16="http://schemas.microsoft.com/office/drawing/2014/main" id="{591CABE7-57E4-2561-E582-0D61536DEF15}"/>
                    </a:ext>
                  </a:extLst>
                </p:cNvPr>
                <p:cNvPicPr/>
                <p:nvPr/>
              </p:nvPicPr>
              <p:blipFill>
                <a:blip r:embed="rId97"/>
                <a:stretch>
                  <a:fillRect/>
                </a:stretch>
              </p:blipFill>
              <p:spPr>
                <a:xfrm>
                  <a:off x="3317880" y="4673640"/>
                  <a:ext cx="20556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45" name="筆跡 244">
                  <a:extLst>
                    <a:ext uri="{FF2B5EF4-FFF2-40B4-BE49-F238E27FC236}">
                      <a16:creationId xmlns:a16="http://schemas.microsoft.com/office/drawing/2014/main" id="{723DE3FB-D5F4-590D-1F04-41E5BCC6E076}"/>
                    </a:ext>
                  </a:extLst>
                </p14:cNvPr>
                <p14:cNvContentPartPr/>
                <p14:nvPr/>
              </p14:nvContentPartPr>
              <p14:xfrm>
                <a:off x="3679320" y="4679400"/>
                <a:ext cx="109440" cy="191520"/>
              </p14:xfrm>
            </p:contentPart>
          </mc:Choice>
          <mc:Fallback xmlns="">
            <p:pic>
              <p:nvPicPr>
                <p:cNvPr id="245" name="筆跡 244">
                  <a:extLst>
                    <a:ext uri="{FF2B5EF4-FFF2-40B4-BE49-F238E27FC236}">
                      <a16:creationId xmlns:a16="http://schemas.microsoft.com/office/drawing/2014/main" id="{723DE3FB-D5F4-590D-1F04-41E5BCC6E076}"/>
                    </a:ext>
                  </a:extLst>
                </p:cNvPr>
                <p:cNvPicPr/>
                <p:nvPr/>
              </p:nvPicPr>
              <p:blipFill>
                <a:blip r:embed="rId99"/>
                <a:stretch>
                  <a:fillRect/>
                </a:stretch>
              </p:blipFill>
              <p:spPr>
                <a:xfrm>
                  <a:off x="3670320" y="4670400"/>
                  <a:ext cx="1270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46" name="筆跡 245">
                  <a:extLst>
                    <a:ext uri="{FF2B5EF4-FFF2-40B4-BE49-F238E27FC236}">
                      <a16:creationId xmlns:a16="http://schemas.microsoft.com/office/drawing/2014/main" id="{D47E3EA2-79C1-3DD7-9692-A0A6CE37893B}"/>
                    </a:ext>
                  </a:extLst>
                </p14:cNvPr>
                <p14:cNvContentPartPr/>
                <p14:nvPr/>
              </p14:nvContentPartPr>
              <p14:xfrm>
                <a:off x="3677880" y="4708920"/>
                <a:ext cx="131040" cy="21240"/>
              </p14:xfrm>
            </p:contentPart>
          </mc:Choice>
          <mc:Fallback xmlns="">
            <p:pic>
              <p:nvPicPr>
                <p:cNvPr id="246" name="筆跡 245">
                  <a:extLst>
                    <a:ext uri="{FF2B5EF4-FFF2-40B4-BE49-F238E27FC236}">
                      <a16:creationId xmlns:a16="http://schemas.microsoft.com/office/drawing/2014/main" id="{D47E3EA2-79C1-3DD7-9692-A0A6CE37893B}"/>
                    </a:ext>
                  </a:extLst>
                </p:cNvPr>
                <p:cNvPicPr/>
                <p:nvPr/>
              </p:nvPicPr>
              <p:blipFill>
                <a:blip r:embed="rId101"/>
                <a:stretch>
                  <a:fillRect/>
                </a:stretch>
              </p:blipFill>
              <p:spPr>
                <a:xfrm>
                  <a:off x="3668880" y="4700280"/>
                  <a:ext cx="1486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47" name="筆跡 246">
                  <a:extLst>
                    <a:ext uri="{FF2B5EF4-FFF2-40B4-BE49-F238E27FC236}">
                      <a16:creationId xmlns:a16="http://schemas.microsoft.com/office/drawing/2014/main" id="{A6A04391-7C46-D386-5B1E-25D3014929BB}"/>
                    </a:ext>
                  </a:extLst>
                </p14:cNvPr>
                <p14:cNvContentPartPr/>
                <p14:nvPr/>
              </p14:nvContentPartPr>
              <p14:xfrm>
                <a:off x="3807120" y="4581120"/>
                <a:ext cx="78120" cy="273600"/>
              </p14:xfrm>
            </p:contentPart>
          </mc:Choice>
          <mc:Fallback xmlns="">
            <p:pic>
              <p:nvPicPr>
                <p:cNvPr id="247" name="筆跡 246">
                  <a:extLst>
                    <a:ext uri="{FF2B5EF4-FFF2-40B4-BE49-F238E27FC236}">
                      <a16:creationId xmlns:a16="http://schemas.microsoft.com/office/drawing/2014/main" id="{A6A04391-7C46-D386-5B1E-25D3014929BB}"/>
                    </a:ext>
                  </a:extLst>
                </p:cNvPr>
                <p:cNvPicPr/>
                <p:nvPr/>
              </p:nvPicPr>
              <p:blipFill>
                <a:blip r:embed="rId103"/>
                <a:stretch>
                  <a:fillRect/>
                </a:stretch>
              </p:blipFill>
              <p:spPr>
                <a:xfrm>
                  <a:off x="3798480" y="4572480"/>
                  <a:ext cx="9576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48" name="筆跡 247">
                  <a:extLst>
                    <a:ext uri="{FF2B5EF4-FFF2-40B4-BE49-F238E27FC236}">
                      <a16:creationId xmlns:a16="http://schemas.microsoft.com/office/drawing/2014/main" id="{F192FF9E-C068-2719-FB34-CFD096D0A16F}"/>
                    </a:ext>
                  </a:extLst>
                </p14:cNvPr>
                <p14:cNvContentPartPr/>
                <p14:nvPr/>
              </p14:nvContentPartPr>
              <p14:xfrm>
                <a:off x="3902160" y="4734480"/>
                <a:ext cx="125640" cy="135360"/>
              </p14:xfrm>
            </p:contentPart>
          </mc:Choice>
          <mc:Fallback xmlns="">
            <p:pic>
              <p:nvPicPr>
                <p:cNvPr id="248" name="筆跡 247">
                  <a:extLst>
                    <a:ext uri="{FF2B5EF4-FFF2-40B4-BE49-F238E27FC236}">
                      <a16:creationId xmlns:a16="http://schemas.microsoft.com/office/drawing/2014/main" id="{F192FF9E-C068-2719-FB34-CFD096D0A16F}"/>
                    </a:ext>
                  </a:extLst>
                </p:cNvPr>
                <p:cNvPicPr/>
                <p:nvPr/>
              </p:nvPicPr>
              <p:blipFill>
                <a:blip r:embed="rId105"/>
                <a:stretch>
                  <a:fillRect/>
                </a:stretch>
              </p:blipFill>
              <p:spPr>
                <a:xfrm>
                  <a:off x="3893520" y="4725480"/>
                  <a:ext cx="143280" cy="153000"/>
                </a:xfrm>
                <a:prstGeom prst="rect">
                  <a:avLst/>
                </a:prstGeom>
              </p:spPr>
            </p:pic>
          </mc:Fallback>
        </mc:AlternateContent>
      </p:grpSp>
      <p:grpSp>
        <p:nvGrpSpPr>
          <p:cNvPr id="256" name="群組 255">
            <a:extLst>
              <a:ext uri="{FF2B5EF4-FFF2-40B4-BE49-F238E27FC236}">
                <a16:creationId xmlns:a16="http://schemas.microsoft.com/office/drawing/2014/main" id="{28044643-8B0C-DB61-02DF-E4C133442947}"/>
              </a:ext>
            </a:extLst>
          </p:cNvPr>
          <p:cNvGrpSpPr/>
          <p:nvPr/>
        </p:nvGrpSpPr>
        <p:grpSpPr>
          <a:xfrm>
            <a:off x="4233360" y="4627920"/>
            <a:ext cx="841680" cy="441720"/>
            <a:chOff x="4233360" y="4627920"/>
            <a:chExt cx="841680" cy="441720"/>
          </a:xfrm>
        </p:grpSpPr>
        <mc:AlternateContent xmlns:mc="http://schemas.openxmlformats.org/markup-compatibility/2006" xmlns:p14="http://schemas.microsoft.com/office/powerpoint/2010/main">
          <mc:Choice Requires="p14">
            <p:contentPart p14:bwMode="auto" r:id="rId106">
              <p14:nvContentPartPr>
                <p14:cNvPr id="249" name="筆跡 248">
                  <a:extLst>
                    <a:ext uri="{FF2B5EF4-FFF2-40B4-BE49-F238E27FC236}">
                      <a16:creationId xmlns:a16="http://schemas.microsoft.com/office/drawing/2014/main" id="{475EC394-D01A-5983-E3C4-E1C9C16913B1}"/>
                    </a:ext>
                  </a:extLst>
                </p14:cNvPr>
                <p14:cNvContentPartPr/>
                <p14:nvPr/>
              </p14:nvContentPartPr>
              <p14:xfrm>
                <a:off x="4233360" y="4662840"/>
                <a:ext cx="133200" cy="179280"/>
              </p14:xfrm>
            </p:contentPart>
          </mc:Choice>
          <mc:Fallback xmlns="">
            <p:pic>
              <p:nvPicPr>
                <p:cNvPr id="249" name="筆跡 248">
                  <a:extLst>
                    <a:ext uri="{FF2B5EF4-FFF2-40B4-BE49-F238E27FC236}">
                      <a16:creationId xmlns:a16="http://schemas.microsoft.com/office/drawing/2014/main" id="{475EC394-D01A-5983-E3C4-E1C9C16913B1}"/>
                    </a:ext>
                  </a:extLst>
                </p:cNvPr>
                <p:cNvPicPr/>
                <p:nvPr/>
              </p:nvPicPr>
              <p:blipFill>
                <a:blip r:embed="rId107"/>
                <a:stretch>
                  <a:fillRect/>
                </a:stretch>
              </p:blipFill>
              <p:spPr>
                <a:xfrm>
                  <a:off x="4224720" y="4653840"/>
                  <a:ext cx="1508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50" name="筆跡 249">
                  <a:extLst>
                    <a:ext uri="{FF2B5EF4-FFF2-40B4-BE49-F238E27FC236}">
                      <a16:creationId xmlns:a16="http://schemas.microsoft.com/office/drawing/2014/main" id="{C7EFC4C2-7B2A-65BF-16E1-7478281A4826}"/>
                    </a:ext>
                  </a:extLst>
                </p14:cNvPr>
                <p14:cNvContentPartPr/>
                <p14:nvPr/>
              </p14:nvContentPartPr>
              <p14:xfrm>
                <a:off x="4255680" y="4713240"/>
                <a:ext cx="160560" cy="22680"/>
              </p14:xfrm>
            </p:contentPart>
          </mc:Choice>
          <mc:Fallback xmlns="">
            <p:pic>
              <p:nvPicPr>
                <p:cNvPr id="250" name="筆跡 249">
                  <a:extLst>
                    <a:ext uri="{FF2B5EF4-FFF2-40B4-BE49-F238E27FC236}">
                      <a16:creationId xmlns:a16="http://schemas.microsoft.com/office/drawing/2014/main" id="{C7EFC4C2-7B2A-65BF-16E1-7478281A4826}"/>
                    </a:ext>
                  </a:extLst>
                </p:cNvPr>
                <p:cNvPicPr/>
                <p:nvPr/>
              </p:nvPicPr>
              <p:blipFill>
                <a:blip r:embed="rId109"/>
                <a:stretch>
                  <a:fillRect/>
                </a:stretch>
              </p:blipFill>
              <p:spPr>
                <a:xfrm>
                  <a:off x="4246680" y="4704600"/>
                  <a:ext cx="178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251" name="筆跡 250">
                  <a:extLst>
                    <a:ext uri="{FF2B5EF4-FFF2-40B4-BE49-F238E27FC236}">
                      <a16:creationId xmlns:a16="http://schemas.microsoft.com/office/drawing/2014/main" id="{D0DD1F17-FFCC-45DB-CF69-2BE98DDE944A}"/>
                    </a:ext>
                  </a:extLst>
                </p14:cNvPr>
                <p14:cNvContentPartPr/>
                <p14:nvPr/>
              </p14:nvContentPartPr>
              <p14:xfrm>
                <a:off x="4396080" y="4702080"/>
                <a:ext cx="128520" cy="159480"/>
              </p14:xfrm>
            </p:contentPart>
          </mc:Choice>
          <mc:Fallback xmlns="">
            <p:pic>
              <p:nvPicPr>
                <p:cNvPr id="251" name="筆跡 250">
                  <a:extLst>
                    <a:ext uri="{FF2B5EF4-FFF2-40B4-BE49-F238E27FC236}">
                      <a16:creationId xmlns:a16="http://schemas.microsoft.com/office/drawing/2014/main" id="{D0DD1F17-FFCC-45DB-CF69-2BE98DDE944A}"/>
                    </a:ext>
                  </a:extLst>
                </p:cNvPr>
                <p:cNvPicPr/>
                <p:nvPr/>
              </p:nvPicPr>
              <p:blipFill>
                <a:blip r:embed="rId111"/>
                <a:stretch>
                  <a:fillRect/>
                </a:stretch>
              </p:blipFill>
              <p:spPr>
                <a:xfrm>
                  <a:off x="4387080" y="4693080"/>
                  <a:ext cx="1461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252" name="筆跡 251">
                  <a:extLst>
                    <a:ext uri="{FF2B5EF4-FFF2-40B4-BE49-F238E27FC236}">
                      <a16:creationId xmlns:a16="http://schemas.microsoft.com/office/drawing/2014/main" id="{F0AE853F-9F6C-2A33-342A-93AFC33F8268}"/>
                    </a:ext>
                  </a:extLst>
                </p14:cNvPr>
                <p14:cNvContentPartPr/>
                <p14:nvPr/>
              </p14:nvContentPartPr>
              <p14:xfrm>
                <a:off x="4535400" y="4697040"/>
                <a:ext cx="72360" cy="129240"/>
              </p14:xfrm>
            </p:contentPart>
          </mc:Choice>
          <mc:Fallback xmlns="">
            <p:pic>
              <p:nvPicPr>
                <p:cNvPr id="252" name="筆跡 251">
                  <a:extLst>
                    <a:ext uri="{FF2B5EF4-FFF2-40B4-BE49-F238E27FC236}">
                      <a16:creationId xmlns:a16="http://schemas.microsoft.com/office/drawing/2014/main" id="{F0AE853F-9F6C-2A33-342A-93AFC33F8268}"/>
                    </a:ext>
                  </a:extLst>
                </p:cNvPr>
                <p:cNvPicPr/>
                <p:nvPr/>
              </p:nvPicPr>
              <p:blipFill>
                <a:blip r:embed="rId113"/>
                <a:stretch>
                  <a:fillRect/>
                </a:stretch>
              </p:blipFill>
              <p:spPr>
                <a:xfrm>
                  <a:off x="4526760" y="4688040"/>
                  <a:ext cx="9000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253" name="筆跡 252">
                  <a:extLst>
                    <a:ext uri="{FF2B5EF4-FFF2-40B4-BE49-F238E27FC236}">
                      <a16:creationId xmlns:a16="http://schemas.microsoft.com/office/drawing/2014/main" id="{FBCA2169-3EBF-0024-D9AC-AEC564F8E081}"/>
                    </a:ext>
                  </a:extLst>
                </p14:cNvPr>
                <p14:cNvContentPartPr/>
                <p14:nvPr/>
              </p14:nvContentPartPr>
              <p14:xfrm>
                <a:off x="4625400" y="4645920"/>
                <a:ext cx="87840" cy="196920"/>
              </p14:xfrm>
            </p:contentPart>
          </mc:Choice>
          <mc:Fallback xmlns="">
            <p:pic>
              <p:nvPicPr>
                <p:cNvPr id="253" name="筆跡 252">
                  <a:extLst>
                    <a:ext uri="{FF2B5EF4-FFF2-40B4-BE49-F238E27FC236}">
                      <a16:creationId xmlns:a16="http://schemas.microsoft.com/office/drawing/2014/main" id="{FBCA2169-3EBF-0024-D9AC-AEC564F8E081}"/>
                    </a:ext>
                  </a:extLst>
                </p:cNvPr>
                <p:cNvPicPr/>
                <p:nvPr/>
              </p:nvPicPr>
              <p:blipFill>
                <a:blip r:embed="rId115"/>
                <a:stretch>
                  <a:fillRect/>
                </a:stretch>
              </p:blipFill>
              <p:spPr>
                <a:xfrm>
                  <a:off x="4616400" y="4636920"/>
                  <a:ext cx="1054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254" name="筆跡 253">
                  <a:extLst>
                    <a:ext uri="{FF2B5EF4-FFF2-40B4-BE49-F238E27FC236}">
                      <a16:creationId xmlns:a16="http://schemas.microsoft.com/office/drawing/2014/main" id="{2E33022F-100B-205A-BFE6-598CD39921CE}"/>
                    </a:ext>
                  </a:extLst>
                </p14:cNvPr>
                <p14:cNvContentPartPr/>
                <p14:nvPr/>
              </p14:nvContentPartPr>
              <p14:xfrm>
                <a:off x="4748880" y="4627920"/>
                <a:ext cx="56520" cy="180720"/>
              </p14:xfrm>
            </p:contentPart>
          </mc:Choice>
          <mc:Fallback xmlns="">
            <p:pic>
              <p:nvPicPr>
                <p:cNvPr id="254" name="筆跡 253">
                  <a:extLst>
                    <a:ext uri="{FF2B5EF4-FFF2-40B4-BE49-F238E27FC236}">
                      <a16:creationId xmlns:a16="http://schemas.microsoft.com/office/drawing/2014/main" id="{2E33022F-100B-205A-BFE6-598CD39921CE}"/>
                    </a:ext>
                  </a:extLst>
                </p:cNvPr>
                <p:cNvPicPr/>
                <p:nvPr/>
              </p:nvPicPr>
              <p:blipFill>
                <a:blip r:embed="rId117"/>
                <a:stretch>
                  <a:fillRect/>
                </a:stretch>
              </p:blipFill>
              <p:spPr>
                <a:xfrm>
                  <a:off x="4740240" y="4618920"/>
                  <a:ext cx="7416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255" name="筆跡 254">
                  <a:extLst>
                    <a:ext uri="{FF2B5EF4-FFF2-40B4-BE49-F238E27FC236}">
                      <a16:creationId xmlns:a16="http://schemas.microsoft.com/office/drawing/2014/main" id="{4ACC13D8-4BC2-C36F-25CC-E28D34804616}"/>
                    </a:ext>
                  </a:extLst>
                </p14:cNvPr>
                <p14:cNvContentPartPr/>
                <p14:nvPr/>
              </p14:nvContentPartPr>
              <p14:xfrm>
                <a:off x="4840680" y="4644840"/>
                <a:ext cx="234360" cy="424800"/>
              </p14:xfrm>
            </p:contentPart>
          </mc:Choice>
          <mc:Fallback xmlns="">
            <p:pic>
              <p:nvPicPr>
                <p:cNvPr id="255" name="筆跡 254">
                  <a:extLst>
                    <a:ext uri="{FF2B5EF4-FFF2-40B4-BE49-F238E27FC236}">
                      <a16:creationId xmlns:a16="http://schemas.microsoft.com/office/drawing/2014/main" id="{4ACC13D8-4BC2-C36F-25CC-E28D34804616}"/>
                    </a:ext>
                  </a:extLst>
                </p:cNvPr>
                <p:cNvPicPr/>
                <p:nvPr/>
              </p:nvPicPr>
              <p:blipFill>
                <a:blip r:embed="rId119"/>
                <a:stretch>
                  <a:fillRect/>
                </a:stretch>
              </p:blipFill>
              <p:spPr>
                <a:xfrm>
                  <a:off x="4831680" y="4635840"/>
                  <a:ext cx="252000" cy="442440"/>
                </a:xfrm>
                <a:prstGeom prst="rect">
                  <a:avLst/>
                </a:prstGeom>
              </p:spPr>
            </p:pic>
          </mc:Fallback>
        </mc:AlternateContent>
      </p:grpSp>
      <p:grpSp>
        <p:nvGrpSpPr>
          <p:cNvPr id="270" name="群組 269">
            <a:extLst>
              <a:ext uri="{FF2B5EF4-FFF2-40B4-BE49-F238E27FC236}">
                <a16:creationId xmlns:a16="http://schemas.microsoft.com/office/drawing/2014/main" id="{B1993730-B2FA-3B1C-643B-E0B7A6C13ECD}"/>
              </a:ext>
            </a:extLst>
          </p:cNvPr>
          <p:cNvGrpSpPr/>
          <p:nvPr/>
        </p:nvGrpSpPr>
        <p:grpSpPr>
          <a:xfrm>
            <a:off x="676200" y="5166120"/>
            <a:ext cx="1203480" cy="300600"/>
            <a:chOff x="676200" y="5166120"/>
            <a:chExt cx="1203480" cy="300600"/>
          </a:xfrm>
        </p:grpSpPr>
        <mc:AlternateContent xmlns:mc="http://schemas.openxmlformats.org/markup-compatibility/2006" xmlns:p14="http://schemas.microsoft.com/office/powerpoint/2010/main">
          <mc:Choice Requires="p14">
            <p:contentPart p14:bwMode="auto" r:id="rId120">
              <p14:nvContentPartPr>
                <p14:cNvPr id="258" name="筆跡 257">
                  <a:extLst>
                    <a:ext uri="{FF2B5EF4-FFF2-40B4-BE49-F238E27FC236}">
                      <a16:creationId xmlns:a16="http://schemas.microsoft.com/office/drawing/2014/main" id="{30FE6D9F-459F-F7F4-6F9F-9B1A89BA72E5}"/>
                    </a:ext>
                  </a:extLst>
                </p14:cNvPr>
                <p14:cNvContentPartPr/>
                <p14:nvPr/>
              </p14:nvContentPartPr>
              <p14:xfrm>
                <a:off x="676200" y="5213280"/>
                <a:ext cx="115200" cy="253440"/>
              </p14:xfrm>
            </p:contentPart>
          </mc:Choice>
          <mc:Fallback xmlns="">
            <p:pic>
              <p:nvPicPr>
                <p:cNvPr id="258" name="筆跡 257">
                  <a:extLst>
                    <a:ext uri="{FF2B5EF4-FFF2-40B4-BE49-F238E27FC236}">
                      <a16:creationId xmlns:a16="http://schemas.microsoft.com/office/drawing/2014/main" id="{30FE6D9F-459F-F7F4-6F9F-9B1A89BA72E5}"/>
                    </a:ext>
                  </a:extLst>
                </p:cNvPr>
                <p:cNvPicPr/>
                <p:nvPr/>
              </p:nvPicPr>
              <p:blipFill>
                <a:blip r:embed="rId121"/>
                <a:stretch>
                  <a:fillRect/>
                </a:stretch>
              </p:blipFill>
              <p:spPr>
                <a:xfrm>
                  <a:off x="667560" y="5204280"/>
                  <a:ext cx="13284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59" name="筆跡 258">
                  <a:extLst>
                    <a:ext uri="{FF2B5EF4-FFF2-40B4-BE49-F238E27FC236}">
                      <a16:creationId xmlns:a16="http://schemas.microsoft.com/office/drawing/2014/main" id="{1E5C8578-6404-C33E-6745-82504319980D}"/>
                    </a:ext>
                  </a:extLst>
                </p14:cNvPr>
                <p14:cNvContentPartPr/>
                <p14:nvPr/>
              </p14:nvContentPartPr>
              <p14:xfrm>
                <a:off x="789600" y="5252520"/>
                <a:ext cx="184320" cy="185040"/>
              </p14:xfrm>
            </p:contentPart>
          </mc:Choice>
          <mc:Fallback xmlns="">
            <p:pic>
              <p:nvPicPr>
                <p:cNvPr id="259" name="筆跡 258">
                  <a:extLst>
                    <a:ext uri="{FF2B5EF4-FFF2-40B4-BE49-F238E27FC236}">
                      <a16:creationId xmlns:a16="http://schemas.microsoft.com/office/drawing/2014/main" id="{1E5C8578-6404-C33E-6745-82504319980D}"/>
                    </a:ext>
                  </a:extLst>
                </p:cNvPr>
                <p:cNvPicPr/>
                <p:nvPr/>
              </p:nvPicPr>
              <p:blipFill>
                <a:blip r:embed="rId123"/>
                <a:stretch>
                  <a:fillRect/>
                </a:stretch>
              </p:blipFill>
              <p:spPr>
                <a:xfrm>
                  <a:off x="780960" y="5243880"/>
                  <a:ext cx="2019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60" name="筆跡 259">
                  <a:extLst>
                    <a:ext uri="{FF2B5EF4-FFF2-40B4-BE49-F238E27FC236}">
                      <a16:creationId xmlns:a16="http://schemas.microsoft.com/office/drawing/2014/main" id="{FB82DC26-9BD9-8745-9E79-FF2CF391DDCD}"/>
                    </a:ext>
                  </a:extLst>
                </p14:cNvPr>
                <p14:cNvContentPartPr/>
                <p14:nvPr/>
              </p14:nvContentPartPr>
              <p14:xfrm>
                <a:off x="957360" y="5212200"/>
                <a:ext cx="242280" cy="171000"/>
              </p14:xfrm>
            </p:contentPart>
          </mc:Choice>
          <mc:Fallback xmlns="">
            <p:pic>
              <p:nvPicPr>
                <p:cNvPr id="260" name="筆跡 259">
                  <a:extLst>
                    <a:ext uri="{FF2B5EF4-FFF2-40B4-BE49-F238E27FC236}">
                      <a16:creationId xmlns:a16="http://schemas.microsoft.com/office/drawing/2014/main" id="{FB82DC26-9BD9-8745-9E79-FF2CF391DDCD}"/>
                    </a:ext>
                  </a:extLst>
                </p:cNvPr>
                <p:cNvPicPr/>
                <p:nvPr/>
              </p:nvPicPr>
              <p:blipFill>
                <a:blip r:embed="rId125"/>
                <a:stretch>
                  <a:fillRect/>
                </a:stretch>
              </p:blipFill>
              <p:spPr>
                <a:xfrm>
                  <a:off x="948360" y="5203560"/>
                  <a:ext cx="259920" cy="188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61" name="筆跡 260">
                  <a:extLst>
                    <a:ext uri="{FF2B5EF4-FFF2-40B4-BE49-F238E27FC236}">
                      <a16:creationId xmlns:a16="http://schemas.microsoft.com/office/drawing/2014/main" id="{EB4AD10E-8E81-BBA7-DBE7-BB61F528BA9E}"/>
                    </a:ext>
                  </a:extLst>
                </p14:cNvPr>
                <p14:cNvContentPartPr/>
                <p14:nvPr/>
              </p14:nvContentPartPr>
              <p14:xfrm>
                <a:off x="1069680" y="5238840"/>
                <a:ext cx="137520" cy="20160"/>
              </p14:xfrm>
            </p:contentPart>
          </mc:Choice>
          <mc:Fallback xmlns="">
            <p:pic>
              <p:nvPicPr>
                <p:cNvPr id="261" name="筆跡 260">
                  <a:extLst>
                    <a:ext uri="{FF2B5EF4-FFF2-40B4-BE49-F238E27FC236}">
                      <a16:creationId xmlns:a16="http://schemas.microsoft.com/office/drawing/2014/main" id="{EB4AD10E-8E81-BBA7-DBE7-BB61F528BA9E}"/>
                    </a:ext>
                  </a:extLst>
                </p:cNvPr>
                <p:cNvPicPr/>
                <p:nvPr/>
              </p:nvPicPr>
              <p:blipFill>
                <a:blip r:embed="rId127"/>
                <a:stretch>
                  <a:fillRect/>
                </a:stretch>
              </p:blipFill>
              <p:spPr>
                <a:xfrm>
                  <a:off x="1061040" y="5230200"/>
                  <a:ext cx="155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62" name="筆跡 261">
                  <a:extLst>
                    <a:ext uri="{FF2B5EF4-FFF2-40B4-BE49-F238E27FC236}">
                      <a16:creationId xmlns:a16="http://schemas.microsoft.com/office/drawing/2014/main" id="{C4CF5FAE-4725-2196-FEFC-5D5A40004863}"/>
                    </a:ext>
                  </a:extLst>
                </p14:cNvPr>
                <p14:cNvContentPartPr/>
                <p14:nvPr/>
              </p14:nvContentPartPr>
              <p14:xfrm>
                <a:off x="1266600" y="5248560"/>
                <a:ext cx="54720" cy="114480"/>
              </p14:xfrm>
            </p:contentPart>
          </mc:Choice>
          <mc:Fallback xmlns="">
            <p:pic>
              <p:nvPicPr>
                <p:cNvPr id="262" name="筆跡 261">
                  <a:extLst>
                    <a:ext uri="{FF2B5EF4-FFF2-40B4-BE49-F238E27FC236}">
                      <a16:creationId xmlns:a16="http://schemas.microsoft.com/office/drawing/2014/main" id="{C4CF5FAE-4725-2196-FEFC-5D5A40004863}"/>
                    </a:ext>
                  </a:extLst>
                </p:cNvPr>
                <p:cNvPicPr/>
                <p:nvPr/>
              </p:nvPicPr>
              <p:blipFill>
                <a:blip r:embed="rId129"/>
                <a:stretch>
                  <a:fillRect/>
                </a:stretch>
              </p:blipFill>
              <p:spPr>
                <a:xfrm>
                  <a:off x="1257960" y="5239560"/>
                  <a:ext cx="723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63" name="筆跡 262">
                  <a:extLst>
                    <a:ext uri="{FF2B5EF4-FFF2-40B4-BE49-F238E27FC236}">
                      <a16:creationId xmlns:a16="http://schemas.microsoft.com/office/drawing/2014/main" id="{BFEABD29-2CDE-736A-21DC-C83D3A0A32DF}"/>
                    </a:ext>
                  </a:extLst>
                </p14:cNvPr>
                <p14:cNvContentPartPr/>
                <p14:nvPr/>
              </p14:nvContentPartPr>
              <p14:xfrm>
                <a:off x="1280640" y="5202480"/>
                <a:ext cx="59760" cy="4320"/>
              </p14:xfrm>
            </p:contentPart>
          </mc:Choice>
          <mc:Fallback xmlns="">
            <p:pic>
              <p:nvPicPr>
                <p:cNvPr id="263" name="筆跡 262">
                  <a:extLst>
                    <a:ext uri="{FF2B5EF4-FFF2-40B4-BE49-F238E27FC236}">
                      <a16:creationId xmlns:a16="http://schemas.microsoft.com/office/drawing/2014/main" id="{BFEABD29-2CDE-736A-21DC-C83D3A0A32DF}"/>
                    </a:ext>
                  </a:extLst>
                </p:cNvPr>
                <p:cNvPicPr/>
                <p:nvPr/>
              </p:nvPicPr>
              <p:blipFill>
                <a:blip r:embed="rId131"/>
                <a:stretch>
                  <a:fillRect/>
                </a:stretch>
              </p:blipFill>
              <p:spPr>
                <a:xfrm>
                  <a:off x="1271640" y="5193480"/>
                  <a:ext cx="774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4" name="筆跡 263">
                  <a:extLst>
                    <a:ext uri="{FF2B5EF4-FFF2-40B4-BE49-F238E27FC236}">
                      <a16:creationId xmlns:a16="http://schemas.microsoft.com/office/drawing/2014/main" id="{5D73AD15-B2E5-2195-6261-2B840D292E3D}"/>
                    </a:ext>
                  </a:extLst>
                </p14:cNvPr>
                <p14:cNvContentPartPr/>
                <p14:nvPr/>
              </p14:nvContentPartPr>
              <p14:xfrm>
                <a:off x="1316280" y="5212200"/>
                <a:ext cx="79920" cy="119160"/>
              </p14:xfrm>
            </p:contentPart>
          </mc:Choice>
          <mc:Fallback xmlns="">
            <p:pic>
              <p:nvPicPr>
                <p:cNvPr id="264" name="筆跡 263">
                  <a:extLst>
                    <a:ext uri="{FF2B5EF4-FFF2-40B4-BE49-F238E27FC236}">
                      <a16:creationId xmlns:a16="http://schemas.microsoft.com/office/drawing/2014/main" id="{5D73AD15-B2E5-2195-6261-2B840D292E3D}"/>
                    </a:ext>
                  </a:extLst>
                </p:cNvPr>
                <p:cNvPicPr/>
                <p:nvPr/>
              </p:nvPicPr>
              <p:blipFill>
                <a:blip r:embed="rId133"/>
                <a:stretch>
                  <a:fillRect/>
                </a:stretch>
              </p:blipFill>
              <p:spPr>
                <a:xfrm>
                  <a:off x="1307280" y="5203560"/>
                  <a:ext cx="975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65" name="筆跡 264">
                  <a:extLst>
                    <a:ext uri="{FF2B5EF4-FFF2-40B4-BE49-F238E27FC236}">
                      <a16:creationId xmlns:a16="http://schemas.microsoft.com/office/drawing/2014/main" id="{0CE0D277-66FC-3991-ACD9-48C6BB21E4A0}"/>
                    </a:ext>
                  </a:extLst>
                </p14:cNvPr>
                <p14:cNvContentPartPr/>
                <p14:nvPr/>
              </p14:nvContentPartPr>
              <p14:xfrm>
                <a:off x="1412040" y="5184120"/>
                <a:ext cx="136440" cy="205200"/>
              </p14:xfrm>
            </p:contentPart>
          </mc:Choice>
          <mc:Fallback xmlns="">
            <p:pic>
              <p:nvPicPr>
                <p:cNvPr id="265" name="筆跡 264">
                  <a:extLst>
                    <a:ext uri="{FF2B5EF4-FFF2-40B4-BE49-F238E27FC236}">
                      <a16:creationId xmlns:a16="http://schemas.microsoft.com/office/drawing/2014/main" id="{0CE0D277-66FC-3991-ACD9-48C6BB21E4A0}"/>
                    </a:ext>
                  </a:extLst>
                </p:cNvPr>
                <p:cNvPicPr/>
                <p:nvPr/>
              </p:nvPicPr>
              <p:blipFill>
                <a:blip r:embed="rId135"/>
                <a:stretch>
                  <a:fillRect/>
                </a:stretch>
              </p:blipFill>
              <p:spPr>
                <a:xfrm>
                  <a:off x="1403400" y="5175480"/>
                  <a:ext cx="1540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66" name="筆跡 265">
                  <a:extLst>
                    <a:ext uri="{FF2B5EF4-FFF2-40B4-BE49-F238E27FC236}">
                      <a16:creationId xmlns:a16="http://schemas.microsoft.com/office/drawing/2014/main" id="{3BABD5D4-2956-F09C-7543-EA00F7B70483}"/>
                    </a:ext>
                  </a:extLst>
                </p14:cNvPr>
                <p14:cNvContentPartPr/>
                <p14:nvPr/>
              </p14:nvContentPartPr>
              <p14:xfrm>
                <a:off x="1470720" y="5228400"/>
                <a:ext cx="186120" cy="122400"/>
              </p14:xfrm>
            </p:contentPart>
          </mc:Choice>
          <mc:Fallback xmlns="">
            <p:pic>
              <p:nvPicPr>
                <p:cNvPr id="266" name="筆跡 265">
                  <a:extLst>
                    <a:ext uri="{FF2B5EF4-FFF2-40B4-BE49-F238E27FC236}">
                      <a16:creationId xmlns:a16="http://schemas.microsoft.com/office/drawing/2014/main" id="{3BABD5D4-2956-F09C-7543-EA00F7B70483}"/>
                    </a:ext>
                  </a:extLst>
                </p:cNvPr>
                <p:cNvPicPr/>
                <p:nvPr/>
              </p:nvPicPr>
              <p:blipFill>
                <a:blip r:embed="rId137"/>
                <a:stretch>
                  <a:fillRect/>
                </a:stretch>
              </p:blipFill>
              <p:spPr>
                <a:xfrm>
                  <a:off x="1462080" y="5219400"/>
                  <a:ext cx="2037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267" name="筆跡 266">
                  <a:extLst>
                    <a:ext uri="{FF2B5EF4-FFF2-40B4-BE49-F238E27FC236}">
                      <a16:creationId xmlns:a16="http://schemas.microsoft.com/office/drawing/2014/main" id="{8EB16DFD-66CB-5A6D-A618-77311D19BB3D}"/>
                    </a:ext>
                  </a:extLst>
                </p14:cNvPr>
                <p14:cNvContentPartPr/>
                <p14:nvPr/>
              </p14:nvContentPartPr>
              <p14:xfrm>
                <a:off x="1607520" y="5166120"/>
                <a:ext cx="44280" cy="12960"/>
              </p14:xfrm>
            </p:contentPart>
          </mc:Choice>
          <mc:Fallback xmlns="">
            <p:pic>
              <p:nvPicPr>
                <p:cNvPr id="267" name="筆跡 266">
                  <a:extLst>
                    <a:ext uri="{FF2B5EF4-FFF2-40B4-BE49-F238E27FC236}">
                      <a16:creationId xmlns:a16="http://schemas.microsoft.com/office/drawing/2014/main" id="{8EB16DFD-66CB-5A6D-A618-77311D19BB3D}"/>
                    </a:ext>
                  </a:extLst>
                </p:cNvPr>
                <p:cNvPicPr/>
                <p:nvPr/>
              </p:nvPicPr>
              <p:blipFill>
                <a:blip r:embed="rId139"/>
                <a:stretch>
                  <a:fillRect/>
                </a:stretch>
              </p:blipFill>
              <p:spPr>
                <a:xfrm>
                  <a:off x="1598880" y="5157480"/>
                  <a:ext cx="61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268" name="筆跡 267">
                  <a:extLst>
                    <a:ext uri="{FF2B5EF4-FFF2-40B4-BE49-F238E27FC236}">
                      <a16:creationId xmlns:a16="http://schemas.microsoft.com/office/drawing/2014/main" id="{776466A6-A4A2-F549-09ED-66C65507075E}"/>
                    </a:ext>
                  </a:extLst>
                </p14:cNvPr>
                <p14:cNvContentPartPr/>
                <p14:nvPr/>
              </p14:nvContentPartPr>
              <p14:xfrm>
                <a:off x="1671240" y="5202480"/>
                <a:ext cx="93600" cy="152640"/>
              </p14:xfrm>
            </p:contentPart>
          </mc:Choice>
          <mc:Fallback xmlns="">
            <p:pic>
              <p:nvPicPr>
                <p:cNvPr id="268" name="筆跡 267">
                  <a:extLst>
                    <a:ext uri="{FF2B5EF4-FFF2-40B4-BE49-F238E27FC236}">
                      <a16:creationId xmlns:a16="http://schemas.microsoft.com/office/drawing/2014/main" id="{776466A6-A4A2-F549-09ED-66C65507075E}"/>
                    </a:ext>
                  </a:extLst>
                </p:cNvPr>
                <p:cNvPicPr/>
                <p:nvPr/>
              </p:nvPicPr>
              <p:blipFill>
                <a:blip r:embed="rId141"/>
                <a:stretch>
                  <a:fillRect/>
                </a:stretch>
              </p:blipFill>
              <p:spPr>
                <a:xfrm>
                  <a:off x="1662240" y="5193840"/>
                  <a:ext cx="1112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269" name="筆跡 268">
                  <a:extLst>
                    <a:ext uri="{FF2B5EF4-FFF2-40B4-BE49-F238E27FC236}">
                      <a16:creationId xmlns:a16="http://schemas.microsoft.com/office/drawing/2014/main" id="{C9167C1F-BA18-3632-657A-CF6FF823C0BF}"/>
                    </a:ext>
                  </a:extLst>
                </p14:cNvPr>
                <p14:cNvContentPartPr/>
                <p14:nvPr/>
              </p14:nvContentPartPr>
              <p14:xfrm>
                <a:off x="1771320" y="5206800"/>
                <a:ext cx="108360" cy="152280"/>
              </p14:xfrm>
            </p:contentPart>
          </mc:Choice>
          <mc:Fallback xmlns="">
            <p:pic>
              <p:nvPicPr>
                <p:cNvPr id="269" name="筆跡 268">
                  <a:extLst>
                    <a:ext uri="{FF2B5EF4-FFF2-40B4-BE49-F238E27FC236}">
                      <a16:creationId xmlns:a16="http://schemas.microsoft.com/office/drawing/2014/main" id="{C9167C1F-BA18-3632-657A-CF6FF823C0BF}"/>
                    </a:ext>
                  </a:extLst>
                </p:cNvPr>
                <p:cNvPicPr/>
                <p:nvPr/>
              </p:nvPicPr>
              <p:blipFill>
                <a:blip r:embed="rId143"/>
                <a:stretch>
                  <a:fillRect/>
                </a:stretch>
              </p:blipFill>
              <p:spPr>
                <a:xfrm>
                  <a:off x="1762320" y="5198160"/>
                  <a:ext cx="126000" cy="169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271" name="筆跡 270">
                <a:extLst>
                  <a:ext uri="{FF2B5EF4-FFF2-40B4-BE49-F238E27FC236}">
                    <a16:creationId xmlns:a16="http://schemas.microsoft.com/office/drawing/2014/main" id="{7E333E4A-F81A-EED5-7DDA-63F78E60940C}"/>
                  </a:ext>
                </a:extLst>
              </p14:cNvPr>
              <p14:cNvContentPartPr/>
              <p14:nvPr/>
            </p14:nvContentPartPr>
            <p14:xfrm>
              <a:off x="2100360" y="5198880"/>
              <a:ext cx="236520" cy="188640"/>
            </p14:xfrm>
          </p:contentPart>
        </mc:Choice>
        <mc:Fallback xmlns="">
          <p:pic>
            <p:nvPicPr>
              <p:cNvPr id="271" name="筆跡 270">
                <a:extLst>
                  <a:ext uri="{FF2B5EF4-FFF2-40B4-BE49-F238E27FC236}">
                    <a16:creationId xmlns:a16="http://schemas.microsoft.com/office/drawing/2014/main" id="{7E333E4A-F81A-EED5-7DDA-63F78E60940C}"/>
                  </a:ext>
                </a:extLst>
              </p:cNvPr>
              <p:cNvPicPr/>
              <p:nvPr/>
            </p:nvPicPr>
            <p:blipFill>
              <a:blip r:embed="rId145"/>
              <a:stretch>
                <a:fillRect/>
              </a:stretch>
            </p:blipFill>
            <p:spPr>
              <a:xfrm>
                <a:off x="2091720" y="5189880"/>
                <a:ext cx="254160" cy="206280"/>
              </a:xfrm>
              <a:prstGeom prst="rect">
                <a:avLst/>
              </a:prstGeom>
            </p:spPr>
          </p:pic>
        </mc:Fallback>
      </mc:AlternateContent>
      <p:grpSp>
        <p:nvGrpSpPr>
          <p:cNvPr id="277" name="群組 276">
            <a:extLst>
              <a:ext uri="{FF2B5EF4-FFF2-40B4-BE49-F238E27FC236}">
                <a16:creationId xmlns:a16="http://schemas.microsoft.com/office/drawing/2014/main" id="{434E880E-412B-CD65-3B36-5DE281882AE3}"/>
              </a:ext>
            </a:extLst>
          </p:cNvPr>
          <p:cNvGrpSpPr/>
          <p:nvPr/>
        </p:nvGrpSpPr>
        <p:grpSpPr>
          <a:xfrm>
            <a:off x="2598960" y="5141280"/>
            <a:ext cx="402480" cy="405000"/>
            <a:chOff x="2598960" y="5141280"/>
            <a:chExt cx="402480" cy="405000"/>
          </a:xfrm>
        </p:grpSpPr>
        <mc:AlternateContent xmlns:mc="http://schemas.openxmlformats.org/markup-compatibility/2006" xmlns:p14="http://schemas.microsoft.com/office/powerpoint/2010/main">
          <mc:Choice Requires="p14">
            <p:contentPart p14:bwMode="auto" r:id="rId146">
              <p14:nvContentPartPr>
                <p14:cNvPr id="272" name="筆跡 271">
                  <a:extLst>
                    <a:ext uri="{FF2B5EF4-FFF2-40B4-BE49-F238E27FC236}">
                      <a16:creationId xmlns:a16="http://schemas.microsoft.com/office/drawing/2014/main" id="{80ED71FB-D9B3-799C-8696-75FEF6138B0A}"/>
                    </a:ext>
                  </a:extLst>
                </p14:cNvPr>
                <p14:cNvContentPartPr/>
                <p14:nvPr/>
              </p14:nvContentPartPr>
              <p14:xfrm>
                <a:off x="2674200" y="5141280"/>
                <a:ext cx="162000" cy="38520"/>
              </p14:xfrm>
            </p:contentPart>
          </mc:Choice>
          <mc:Fallback xmlns="">
            <p:pic>
              <p:nvPicPr>
                <p:cNvPr id="272" name="筆跡 271">
                  <a:extLst>
                    <a:ext uri="{FF2B5EF4-FFF2-40B4-BE49-F238E27FC236}">
                      <a16:creationId xmlns:a16="http://schemas.microsoft.com/office/drawing/2014/main" id="{80ED71FB-D9B3-799C-8696-75FEF6138B0A}"/>
                    </a:ext>
                  </a:extLst>
                </p:cNvPr>
                <p:cNvPicPr/>
                <p:nvPr/>
              </p:nvPicPr>
              <p:blipFill>
                <a:blip r:embed="rId147"/>
                <a:stretch>
                  <a:fillRect/>
                </a:stretch>
              </p:blipFill>
              <p:spPr>
                <a:xfrm>
                  <a:off x="2665560" y="5132280"/>
                  <a:ext cx="17964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273" name="筆跡 272">
                  <a:extLst>
                    <a:ext uri="{FF2B5EF4-FFF2-40B4-BE49-F238E27FC236}">
                      <a16:creationId xmlns:a16="http://schemas.microsoft.com/office/drawing/2014/main" id="{A30C8DA8-A4D5-9E3B-FC01-4A5AFABD98D8}"/>
                    </a:ext>
                  </a:extLst>
                </p14:cNvPr>
                <p14:cNvContentPartPr/>
                <p14:nvPr/>
              </p14:nvContentPartPr>
              <p14:xfrm>
                <a:off x="2598960" y="5179440"/>
                <a:ext cx="127800" cy="366840"/>
              </p14:xfrm>
            </p:contentPart>
          </mc:Choice>
          <mc:Fallback xmlns="">
            <p:pic>
              <p:nvPicPr>
                <p:cNvPr id="273" name="筆跡 272">
                  <a:extLst>
                    <a:ext uri="{FF2B5EF4-FFF2-40B4-BE49-F238E27FC236}">
                      <a16:creationId xmlns:a16="http://schemas.microsoft.com/office/drawing/2014/main" id="{A30C8DA8-A4D5-9E3B-FC01-4A5AFABD98D8}"/>
                    </a:ext>
                  </a:extLst>
                </p:cNvPr>
                <p:cNvPicPr/>
                <p:nvPr/>
              </p:nvPicPr>
              <p:blipFill>
                <a:blip r:embed="rId149"/>
                <a:stretch>
                  <a:fillRect/>
                </a:stretch>
              </p:blipFill>
              <p:spPr>
                <a:xfrm>
                  <a:off x="2589960" y="5170800"/>
                  <a:ext cx="145440" cy="38448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274" name="筆跡 273">
                  <a:extLst>
                    <a:ext uri="{FF2B5EF4-FFF2-40B4-BE49-F238E27FC236}">
                      <a16:creationId xmlns:a16="http://schemas.microsoft.com/office/drawing/2014/main" id="{CDFBC4B6-E0C0-BB8A-FC63-6F48B7B0A750}"/>
                    </a:ext>
                  </a:extLst>
                </p14:cNvPr>
                <p14:cNvContentPartPr/>
                <p14:nvPr/>
              </p14:nvContentPartPr>
              <p14:xfrm>
                <a:off x="2639280" y="5290320"/>
                <a:ext cx="180360" cy="30960"/>
              </p14:xfrm>
            </p:contentPart>
          </mc:Choice>
          <mc:Fallback xmlns="">
            <p:pic>
              <p:nvPicPr>
                <p:cNvPr id="274" name="筆跡 273">
                  <a:extLst>
                    <a:ext uri="{FF2B5EF4-FFF2-40B4-BE49-F238E27FC236}">
                      <a16:creationId xmlns:a16="http://schemas.microsoft.com/office/drawing/2014/main" id="{CDFBC4B6-E0C0-BB8A-FC63-6F48B7B0A750}"/>
                    </a:ext>
                  </a:extLst>
                </p:cNvPr>
                <p:cNvPicPr/>
                <p:nvPr/>
              </p:nvPicPr>
              <p:blipFill>
                <a:blip r:embed="rId151"/>
                <a:stretch>
                  <a:fillRect/>
                </a:stretch>
              </p:blipFill>
              <p:spPr>
                <a:xfrm>
                  <a:off x="2630640" y="5281320"/>
                  <a:ext cx="1980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275" name="筆跡 274">
                  <a:extLst>
                    <a:ext uri="{FF2B5EF4-FFF2-40B4-BE49-F238E27FC236}">
                      <a16:creationId xmlns:a16="http://schemas.microsoft.com/office/drawing/2014/main" id="{4E199F46-600B-361E-28D5-6EC1C8F76010}"/>
                    </a:ext>
                  </a:extLst>
                </p14:cNvPr>
                <p14:cNvContentPartPr/>
                <p14:nvPr/>
              </p14:nvContentPartPr>
              <p14:xfrm>
                <a:off x="2890200" y="5302200"/>
                <a:ext cx="95760" cy="17640"/>
              </p14:xfrm>
            </p:contentPart>
          </mc:Choice>
          <mc:Fallback xmlns="">
            <p:pic>
              <p:nvPicPr>
                <p:cNvPr id="275" name="筆跡 274">
                  <a:extLst>
                    <a:ext uri="{FF2B5EF4-FFF2-40B4-BE49-F238E27FC236}">
                      <a16:creationId xmlns:a16="http://schemas.microsoft.com/office/drawing/2014/main" id="{4E199F46-600B-361E-28D5-6EC1C8F76010}"/>
                    </a:ext>
                  </a:extLst>
                </p:cNvPr>
                <p:cNvPicPr/>
                <p:nvPr/>
              </p:nvPicPr>
              <p:blipFill>
                <a:blip r:embed="rId153"/>
                <a:stretch>
                  <a:fillRect/>
                </a:stretch>
              </p:blipFill>
              <p:spPr>
                <a:xfrm>
                  <a:off x="2881560" y="5293560"/>
                  <a:ext cx="113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276" name="筆跡 275">
                  <a:extLst>
                    <a:ext uri="{FF2B5EF4-FFF2-40B4-BE49-F238E27FC236}">
                      <a16:creationId xmlns:a16="http://schemas.microsoft.com/office/drawing/2014/main" id="{3A8EEF92-6A2B-D9B6-4A37-09430FB1FF57}"/>
                    </a:ext>
                  </a:extLst>
                </p14:cNvPr>
                <p14:cNvContentPartPr/>
                <p14:nvPr/>
              </p14:nvContentPartPr>
              <p14:xfrm>
                <a:off x="2871840" y="5355480"/>
                <a:ext cx="129600" cy="21600"/>
              </p14:xfrm>
            </p:contentPart>
          </mc:Choice>
          <mc:Fallback xmlns="">
            <p:pic>
              <p:nvPicPr>
                <p:cNvPr id="276" name="筆跡 275">
                  <a:extLst>
                    <a:ext uri="{FF2B5EF4-FFF2-40B4-BE49-F238E27FC236}">
                      <a16:creationId xmlns:a16="http://schemas.microsoft.com/office/drawing/2014/main" id="{3A8EEF92-6A2B-D9B6-4A37-09430FB1FF57}"/>
                    </a:ext>
                  </a:extLst>
                </p:cNvPr>
                <p:cNvPicPr/>
                <p:nvPr/>
              </p:nvPicPr>
              <p:blipFill>
                <a:blip r:embed="rId155"/>
                <a:stretch>
                  <a:fillRect/>
                </a:stretch>
              </p:blipFill>
              <p:spPr>
                <a:xfrm>
                  <a:off x="2862840" y="5346840"/>
                  <a:ext cx="147240" cy="39240"/>
                </a:xfrm>
                <a:prstGeom prst="rect">
                  <a:avLst/>
                </a:prstGeom>
              </p:spPr>
            </p:pic>
          </mc:Fallback>
        </mc:AlternateContent>
      </p:grpSp>
      <p:grpSp>
        <p:nvGrpSpPr>
          <p:cNvPr id="293" name="群組 292">
            <a:extLst>
              <a:ext uri="{FF2B5EF4-FFF2-40B4-BE49-F238E27FC236}">
                <a16:creationId xmlns:a16="http://schemas.microsoft.com/office/drawing/2014/main" id="{DE8AEE00-1C9B-F207-B726-CFD89E33305F}"/>
              </a:ext>
            </a:extLst>
          </p:cNvPr>
          <p:cNvGrpSpPr/>
          <p:nvPr/>
        </p:nvGrpSpPr>
        <p:grpSpPr>
          <a:xfrm>
            <a:off x="3231120" y="5091960"/>
            <a:ext cx="907200" cy="668160"/>
            <a:chOff x="3231120" y="5091960"/>
            <a:chExt cx="907200" cy="668160"/>
          </a:xfrm>
        </p:grpSpPr>
        <mc:AlternateContent xmlns:mc="http://schemas.openxmlformats.org/markup-compatibility/2006" xmlns:p14="http://schemas.microsoft.com/office/powerpoint/2010/main">
          <mc:Choice Requires="p14">
            <p:contentPart p14:bwMode="auto" r:id="rId156">
              <p14:nvContentPartPr>
                <p14:cNvPr id="278" name="筆跡 277">
                  <a:extLst>
                    <a:ext uri="{FF2B5EF4-FFF2-40B4-BE49-F238E27FC236}">
                      <a16:creationId xmlns:a16="http://schemas.microsoft.com/office/drawing/2014/main" id="{5A54B334-3FDE-3E23-AB76-37E1313A5232}"/>
                    </a:ext>
                  </a:extLst>
                </p14:cNvPr>
                <p14:cNvContentPartPr/>
                <p14:nvPr/>
              </p14:nvContentPartPr>
              <p14:xfrm>
                <a:off x="3231120" y="5100600"/>
                <a:ext cx="86760" cy="226080"/>
              </p14:xfrm>
            </p:contentPart>
          </mc:Choice>
          <mc:Fallback xmlns="">
            <p:pic>
              <p:nvPicPr>
                <p:cNvPr id="278" name="筆跡 277">
                  <a:extLst>
                    <a:ext uri="{FF2B5EF4-FFF2-40B4-BE49-F238E27FC236}">
                      <a16:creationId xmlns:a16="http://schemas.microsoft.com/office/drawing/2014/main" id="{5A54B334-3FDE-3E23-AB76-37E1313A5232}"/>
                    </a:ext>
                  </a:extLst>
                </p:cNvPr>
                <p:cNvPicPr/>
                <p:nvPr/>
              </p:nvPicPr>
              <p:blipFill>
                <a:blip r:embed="rId157"/>
                <a:stretch>
                  <a:fillRect/>
                </a:stretch>
              </p:blipFill>
              <p:spPr>
                <a:xfrm>
                  <a:off x="3222480" y="5091960"/>
                  <a:ext cx="104400" cy="2437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279" name="筆跡 278">
                  <a:extLst>
                    <a:ext uri="{FF2B5EF4-FFF2-40B4-BE49-F238E27FC236}">
                      <a16:creationId xmlns:a16="http://schemas.microsoft.com/office/drawing/2014/main" id="{581BA618-A8CF-7CF1-4185-7CC69B82186E}"/>
                    </a:ext>
                  </a:extLst>
                </p14:cNvPr>
                <p14:cNvContentPartPr/>
                <p14:nvPr/>
              </p14:nvContentPartPr>
              <p14:xfrm>
                <a:off x="3290520" y="5091960"/>
                <a:ext cx="162720" cy="199800"/>
              </p14:xfrm>
            </p:contentPart>
          </mc:Choice>
          <mc:Fallback xmlns="">
            <p:pic>
              <p:nvPicPr>
                <p:cNvPr id="279" name="筆跡 278">
                  <a:extLst>
                    <a:ext uri="{FF2B5EF4-FFF2-40B4-BE49-F238E27FC236}">
                      <a16:creationId xmlns:a16="http://schemas.microsoft.com/office/drawing/2014/main" id="{581BA618-A8CF-7CF1-4185-7CC69B82186E}"/>
                    </a:ext>
                  </a:extLst>
                </p:cNvPr>
                <p:cNvPicPr/>
                <p:nvPr/>
              </p:nvPicPr>
              <p:blipFill>
                <a:blip r:embed="rId159"/>
                <a:stretch>
                  <a:fillRect/>
                </a:stretch>
              </p:blipFill>
              <p:spPr>
                <a:xfrm>
                  <a:off x="3281880" y="5082960"/>
                  <a:ext cx="18036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280" name="筆跡 279">
                  <a:extLst>
                    <a:ext uri="{FF2B5EF4-FFF2-40B4-BE49-F238E27FC236}">
                      <a16:creationId xmlns:a16="http://schemas.microsoft.com/office/drawing/2014/main" id="{2EEBA053-96DC-7822-A0F4-8784D5C6D5B6}"/>
                    </a:ext>
                  </a:extLst>
                </p14:cNvPr>
                <p14:cNvContentPartPr/>
                <p14:nvPr/>
              </p14:nvContentPartPr>
              <p14:xfrm>
                <a:off x="3473400" y="5106720"/>
                <a:ext cx="108360" cy="178920"/>
              </p14:xfrm>
            </p:contentPart>
          </mc:Choice>
          <mc:Fallback xmlns="">
            <p:pic>
              <p:nvPicPr>
                <p:cNvPr id="280" name="筆跡 279">
                  <a:extLst>
                    <a:ext uri="{FF2B5EF4-FFF2-40B4-BE49-F238E27FC236}">
                      <a16:creationId xmlns:a16="http://schemas.microsoft.com/office/drawing/2014/main" id="{2EEBA053-96DC-7822-A0F4-8784D5C6D5B6}"/>
                    </a:ext>
                  </a:extLst>
                </p:cNvPr>
                <p:cNvPicPr/>
                <p:nvPr/>
              </p:nvPicPr>
              <p:blipFill>
                <a:blip r:embed="rId161"/>
                <a:stretch>
                  <a:fillRect/>
                </a:stretch>
              </p:blipFill>
              <p:spPr>
                <a:xfrm>
                  <a:off x="3464760" y="5098080"/>
                  <a:ext cx="126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283" name="筆跡 282">
                  <a:extLst>
                    <a:ext uri="{FF2B5EF4-FFF2-40B4-BE49-F238E27FC236}">
                      <a16:creationId xmlns:a16="http://schemas.microsoft.com/office/drawing/2014/main" id="{B85FBC0F-8AB2-3585-4364-C5EDE79AC1B6}"/>
                    </a:ext>
                  </a:extLst>
                </p14:cNvPr>
                <p14:cNvContentPartPr/>
                <p14:nvPr/>
              </p14:nvContentPartPr>
              <p14:xfrm>
                <a:off x="3341280" y="5132640"/>
                <a:ext cx="583920" cy="627480"/>
              </p14:xfrm>
            </p:contentPart>
          </mc:Choice>
          <mc:Fallback xmlns="">
            <p:pic>
              <p:nvPicPr>
                <p:cNvPr id="283" name="筆跡 282">
                  <a:extLst>
                    <a:ext uri="{FF2B5EF4-FFF2-40B4-BE49-F238E27FC236}">
                      <a16:creationId xmlns:a16="http://schemas.microsoft.com/office/drawing/2014/main" id="{B85FBC0F-8AB2-3585-4364-C5EDE79AC1B6}"/>
                    </a:ext>
                  </a:extLst>
                </p:cNvPr>
                <p:cNvPicPr/>
                <p:nvPr/>
              </p:nvPicPr>
              <p:blipFill>
                <a:blip r:embed="rId163"/>
                <a:stretch>
                  <a:fillRect/>
                </a:stretch>
              </p:blipFill>
              <p:spPr>
                <a:xfrm>
                  <a:off x="3332640" y="5124000"/>
                  <a:ext cx="601560" cy="64512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85" name="筆跡 284">
                  <a:extLst>
                    <a:ext uri="{FF2B5EF4-FFF2-40B4-BE49-F238E27FC236}">
                      <a16:creationId xmlns:a16="http://schemas.microsoft.com/office/drawing/2014/main" id="{BA445F4D-35D5-3CA7-3CC2-BAB908485B0F}"/>
                    </a:ext>
                  </a:extLst>
                </p14:cNvPr>
                <p14:cNvContentPartPr/>
                <p14:nvPr/>
              </p14:nvContentPartPr>
              <p14:xfrm>
                <a:off x="3663120" y="5154960"/>
                <a:ext cx="21240" cy="124560"/>
              </p14:xfrm>
            </p:contentPart>
          </mc:Choice>
          <mc:Fallback xmlns="">
            <p:pic>
              <p:nvPicPr>
                <p:cNvPr id="285" name="筆跡 284">
                  <a:extLst>
                    <a:ext uri="{FF2B5EF4-FFF2-40B4-BE49-F238E27FC236}">
                      <a16:creationId xmlns:a16="http://schemas.microsoft.com/office/drawing/2014/main" id="{BA445F4D-35D5-3CA7-3CC2-BAB908485B0F}"/>
                    </a:ext>
                  </a:extLst>
                </p:cNvPr>
                <p:cNvPicPr/>
                <p:nvPr/>
              </p:nvPicPr>
              <p:blipFill>
                <a:blip r:embed="rId165"/>
                <a:stretch>
                  <a:fillRect/>
                </a:stretch>
              </p:blipFill>
              <p:spPr>
                <a:xfrm>
                  <a:off x="3654480" y="5146320"/>
                  <a:ext cx="3888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286" name="筆跡 285">
                  <a:extLst>
                    <a:ext uri="{FF2B5EF4-FFF2-40B4-BE49-F238E27FC236}">
                      <a16:creationId xmlns:a16="http://schemas.microsoft.com/office/drawing/2014/main" id="{A1F5F8FE-51C4-BAB9-8D85-CB04F7224A24}"/>
                    </a:ext>
                  </a:extLst>
                </p14:cNvPr>
                <p14:cNvContentPartPr/>
                <p14:nvPr/>
              </p14:nvContentPartPr>
              <p14:xfrm>
                <a:off x="3613440" y="5217600"/>
                <a:ext cx="95400" cy="11520"/>
              </p14:xfrm>
            </p:contentPart>
          </mc:Choice>
          <mc:Fallback xmlns="">
            <p:pic>
              <p:nvPicPr>
                <p:cNvPr id="286" name="筆跡 285">
                  <a:extLst>
                    <a:ext uri="{FF2B5EF4-FFF2-40B4-BE49-F238E27FC236}">
                      <a16:creationId xmlns:a16="http://schemas.microsoft.com/office/drawing/2014/main" id="{A1F5F8FE-51C4-BAB9-8D85-CB04F7224A24}"/>
                    </a:ext>
                  </a:extLst>
                </p:cNvPr>
                <p:cNvPicPr/>
                <p:nvPr/>
              </p:nvPicPr>
              <p:blipFill>
                <a:blip r:embed="rId167"/>
                <a:stretch>
                  <a:fillRect/>
                </a:stretch>
              </p:blipFill>
              <p:spPr>
                <a:xfrm>
                  <a:off x="3604440" y="5208600"/>
                  <a:ext cx="113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287" name="筆跡 286">
                  <a:extLst>
                    <a:ext uri="{FF2B5EF4-FFF2-40B4-BE49-F238E27FC236}">
                      <a16:creationId xmlns:a16="http://schemas.microsoft.com/office/drawing/2014/main" id="{790BA760-1324-DA0D-4533-0195B5D53D96}"/>
                    </a:ext>
                  </a:extLst>
                </p14:cNvPr>
                <p14:cNvContentPartPr/>
                <p14:nvPr/>
              </p14:nvContentPartPr>
              <p14:xfrm>
                <a:off x="3642960" y="5513160"/>
                <a:ext cx="31680" cy="201960"/>
              </p14:xfrm>
            </p:contentPart>
          </mc:Choice>
          <mc:Fallback xmlns="">
            <p:pic>
              <p:nvPicPr>
                <p:cNvPr id="287" name="筆跡 286">
                  <a:extLst>
                    <a:ext uri="{FF2B5EF4-FFF2-40B4-BE49-F238E27FC236}">
                      <a16:creationId xmlns:a16="http://schemas.microsoft.com/office/drawing/2014/main" id="{790BA760-1324-DA0D-4533-0195B5D53D96}"/>
                    </a:ext>
                  </a:extLst>
                </p:cNvPr>
                <p:cNvPicPr/>
                <p:nvPr/>
              </p:nvPicPr>
              <p:blipFill>
                <a:blip r:embed="rId169"/>
                <a:stretch>
                  <a:fillRect/>
                </a:stretch>
              </p:blipFill>
              <p:spPr>
                <a:xfrm>
                  <a:off x="3633960" y="5504160"/>
                  <a:ext cx="493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288" name="筆跡 287">
                  <a:extLst>
                    <a:ext uri="{FF2B5EF4-FFF2-40B4-BE49-F238E27FC236}">
                      <a16:creationId xmlns:a16="http://schemas.microsoft.com/office/drawing/2014/main" id="{56AB8E0A-91A0-6BC2-56D9-F92AF6747F4C}"/>
                    </a:ext>
                  </a:extLst>
                </p14:cNvPr>
                <p14:cNvContentPartPr/>
                <p14:nvPr/>
              </p14:nvContentPartPr>
              <p14:xfrm>
                <a:off x="3691200" y="5514240"/>
                <a:ext cx="125280" cy="159480"/>
              </p14:xfrm>
            </p:contentPart>
          </mc:Choice>
          <mc:Fallback xmlns="">
            <p:pic>
              <p:nvPicPr>
                <p:cNvPr id="288" name="筆跡 287">
                  <a:extLst>
                    <a:ext uri="{FF2B5EF4-FFF2-40B4-BE49-F238E27FC236}">
                      <a16:creationId xmlns:a16="http://schemas.microsoft.com/office/drawing/2014/main" id="{56AB8E0A-91A0-6BC2-56D9-F92AF6747F4C}"/>
                    </a:ext>
                  </a:extLst>
                </p:cNvPr>
                <p:cNvPicPr/>
                <p:nvPr/>
              </p:nvPicPr>
              <p:blipFill>
                <a:blip r:embed="rId171"/>
                <a:stretch>
                  <a:fillRect/>
                </a:stretch>
              </p:blipFill>
              <p:spPr>
                <a:xfrm>
                  <a:off x="3682560" y="5505240"/>
                  <a:ext cx="142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89" name="筆跡 288">
                  <a:extLst>
                    <a:ext uri="{FF2B5EF4-FFF2-40B4-BE49-F238E27FC236}">
                      <a16:creationId xmlns:a16="http://schemas.microsoft.com/office/drawing/2014/main" id="{BA8C7000-A618-3949-CB4B-97029F5C8584}"/>
                    </a:ext>
                  </a:extLst>
                </p14:cNvPr>
                <p14:cNvContentPartPr/>
                <p14:nvPr/>
              </p14:nvContentPartPr>
              <p14:xfrm>
                <a:off x="3828720" y="5460240"/>
                <a:ext cx="36360" cy="196560"/>
              </p14:xfrm>
            </p:contentPart>
          </mc:Choice>
          <mc:Fallback xmlns="">
            <p:pic>
              <p:nvPicPr>
                <p:cNvPr id="289" name="筆跡 288">
                  <a:extLst>
                    <a:ext uri="{FF2B5EF4-FFF2-40B4-BE49-F238E27FC236}">
                      <a16:creationId xmlns:a16="http://schemas.microsoft.com/office/drawing/2014/main" id="{BA8C7000-A618-3949-CB4B-97029F5C8584}"/>
                    </a:ext>
                  </a:extLst>
                </p:cNvPr>
                <p:cNvPicPr/>
                <p:nvPr/>
              </p:nvPicPr>
              <p:blipFill>
                <a:blip r:embed="rId173"/>
                <a:stretch>
                  <a:fillRect/>
                </a:stretch>
              </p:blipFill>
              <p:spPr>
                <a:xfrm>
                  <a:off x="3820080" y="5451240"/>
                  <a:ext cx="5400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90" name="筆跡 289">
                  <a:extLst>
                    <a:ext uri="{FF2B5EF4-FFF2-40B4-BE49-F238E27FC236}">
                      <a16:creationId xmlns:a16="http://schemas.microsoft.com/office/drawing/2014/main" id="{FCF1E0EC-9B25-E524-2A0F-E69467A39D0A}"/>
                    </a:ext>
                  </a:extLst>
                </p14:cNvPr>
                <p14:cNvContentPartPr/>
                <p14:nvPr/>
              </p14:nvContentPartPr>
              <p14:xfrm>
                <a:off x="3894600" y="5499840"/>
                <a:ext cx="106560" cy="162000"/>
              </p14:xfrm>
            </p:contentPart>
          </mc:Choice>
          <mc:Fallback xmlns="">
            <p:pic>
              <p:nvPicPr>
                <p:cNvPr id="290" name="筆跡 289">
                  <a:extLst>
                    <a:ext uri="{FF2B5EF4-FFF2-40B4-BE49-F238E27FC236}">
                      <a16:creationId xmlns:a16="http://schemas.microsoft.com/office/drawing/2014/main" id="{FCF1E0EC-9B25-E524-2A0F-E69467A39D0A}"/>
                    </a:ext>
                  </a:extLst>
                </p:cNvPr>
                <p:cNvPicPr/>
                <p:nvPr/>
              </p:nvPicPr>
              <p:blipFill>
                <a:blip r:embed="rId175"/>
                <a:stretch>
                  <a:fillRect/>
                </a:stretch>
              </p:blipFill>
              <p:spPr>
                <a:xfrm>
                  <a:off x="3885600" y="5491200"/>
                  <a:ext cx="1242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91" name="筆跡 290">
                  <a:extLst>
                    <a:ext uri="{FF2B5EF4-FFF2-40B4-BE49-F238E27FC236}">
                      <a16:creationId xmlns:a16="http://schemas.microsoft.com/office/drawing/2014/main" id="{4142F085-A4B5-B1E8-2DC2-2C1074BE5FD5}"/>
                    </a:ext>
                  </a:extLst>
                </p14:cNvPr>
                <p14:cNvContentPartPr/>
                <p14:nvPr/>
              </p14:nvContentPartPr>
              <p14:xfrm>
                <a:off x="4016280" y="5492280"/>
                <a:ext cx="122040" cy="167040"/>
              </p14:xfrm>
            </p:contentPart>
          </mc:Choice>
          <mc:Fallback xmlns="">
            <p:pic>
              <p:nvPicPr>
                <p:cNvPr id="291" name="筆跡 290">
                  <a:extLst>
                    <a:ext uri="{FF2B5EF4-FFF2-40B4-BE49-F238E27FC236}">
                      <a16:creationId xmlns:a16="http://schemas.microsoft.com/office/drawing/2014/main" id="{4142F085-A4B5-B1E8-2DC2-2C1074BE5FD5}"/>
                    </a:ext>
                  </a:extLst>
                </p:cNvPr>
                <p:cNvPicPr/>
                <p:nvPr/>
              </p:nvPicPr>
              <p:blipFill>
                <a:blip r:embed="rId177"/>
                <a:stretch>
                  <a:fillRect/>
                </a:stretch>
              </p:blipFill>
              <p:spPr>
                <a:xfrm>
                  <a:off x="4007640" y="5483640"/>
                  <a:ext cx="139680" cy="184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78">
            <p14:nvContentPartPr>
              <p14:cNvPr id="294" name="筆跡 293">
                <a:extLst>
                  <a:ext uri="{FF2B5EF4-FFF2-40B4-BE49-F238E27FC236}">
                    <a16:creationId xmlns:a16="http://schemas.microsoft.com/office/drawing/2014/main" id="{D51E5F70-E922-6D54-B437-506949BB4E7F}"/>
                  </a:ext>
                </a:extLst>
              </p14:cNvPr>
              <p14:cNvContentPartPr/>
              <p14:nvPr/>
            </p14:nvContentPartPr>
            <p14:xfrm>
              <a:off x="4353600" y="5323800"/>
              <a:ext cx="232560" cy="102600"/>
            </p14:xfrm>
          </p:contentPart>
        </mc:Choice>
        <mc:Fallback xmlns="">
          <p:pic>
            <p:nvPicPr>
              <p:cNvPr id="294" name="筆跡 293">
                <a:extLst>
                  <a:ext uri="{FF2B5EF4-FFF2-40B4-BE49-F238E27FC236}">
                    <a16:creationId xmlns:a16="http://schemas.microsoft.com/office/drawing/2014/main" id="{D51E5F70-E922-6D54-B437-506949BB4E7F}"/>
                  </a:ext>
                </a:extLst>
              </p:cNvPr>
              <p:cNvPicPr/>
              <p:nvPr/>
            </p:nvPicPr>
            <p:blipFill>
              <a:blip r:embed="rId179"/>
              <a:stretch>
                <a:fillRect/>
              </a:stretch>
            </p:blipFill>
            <p:spPr>
              <a:xfrm>
                <a:off x="4344960" y="5315160"/>
                <a:ext cx="250200" cy="120240"/>
              </a:xfrm>
              <a:prstGeom prst="rect">
                <a:avLst/>
              </a:prstGeom>
            </p:spPr>
          </p:pic>
        </mc:Fallback>
      </mc:AlternateContent>
      <p:grpSp>
        <p:nvGrpSpPr>
          <p:cNvPr id="315" name="群組 314">
            <a:extLst>
              <a:ext uri="{FF2B5EF4-FFF2-40B4-BE49-F238E27FC236}">
                <a16:creationId xmlns:a16="http://schemas.microsoft.com/office/drawing/2014/main" id="{6644645E-1863-0BF7-0BC2-C29343E8318A}"/>
              </a:ext>
            </a:extLst>
          </p:cNvPr>
          <p:cNvGrpSpPr/>
          <p:nvPr/>
        </p:nvGrpSpPr>
        <p:grpSpPr>
          <a:xfrm>
            <a:off x="466320" y="4207440"/>
            <a:ext cx="216000" cy="195480"/>
            <a:chOff x="466320" y="4207440"/>
            <a:chExt cx="216000" cy="195480"/>
          </a:xfrm>
        </p:grpSpPr>
        <mc:AlternateContent xmlns:mc="http://schemas.openxmlformats.org/markup-compatibility/2006" xmlns:p14="http://schemas.microsoft.com/office/powerpoint/2010/main">
          <mc:Choice Requires="p14">
            <p:contentPart p14:bwMode="auto" r:id="rId180">
              <p14:nvContentPartPr>
                <p14:cNvPr id="313" name="筆跡 312">
                  <a:extLst>
                    <a:ext uri="{FF2B5EF4-FFF2-40B4-BE49-F238E27FC236}">
                      <a16:creationId xmlns:a16="http://schemas.microsoft.com/office/drawing/2014/main" id="{93ECF30A-4193-F668-255F-16C81D328290}"/>
                    </a:ext>
                  </a:extLst>
                </p14:cNvPr>
                <p14:cNvContentPartPr/>
                <p14:nvPr/>
              </p14:nvContentPartPr>
              <p14:xfrm>
                <a:off x="466320" y="4207440"/>
                <a:ext cx="216000" cy="195480"/>
              </p14:xfrm>
            </p:contentPart>
          </mc:Choice>
          <mc:Fallback xmlns="">
            <p:pic>
              <p:nvPicPr>
                <p:cNvPr id="313" name="筆跡 312">
                  <a:extLst>
                    <a:ext uri="{FF2B5EF4-FFF2-40B4-BE49-F238E27FC236}">
                      <a16:creationId xmlns:a16="http://schemas.microsoft.com/office/drawing/2014/main" id="{93ECF30A-4193-F668-255F-16C81D328290}"/>
                    </a:ext>
                  </a:extLst>
                </p:cNvPr>
                <p:cNvPicPr/>
                <p:nvPr/>
              </p:nvPicPr>
              <p:blipFill>
                <a:blip r:embed="rId181"/>
                <a:stretch>
                  <a:fillRect/>
                </a:stretch>
              </p:blipFill>
              <p:spPr>
                <a:xfrm>
                  <a:off x="457680" y="4198440"/>
                  <a:ext cx="23364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14" name="筆跡 313">
                  <a:extLst>
                    <a:ext uri="{FF2B5EF4-FFF2-40B4-BE49-F238E27FC236}">
                      <a16:creationId xmlns:a16="http://schemas.microsoft.com/office/drawing/2014/main" id="{D05586E2-274C-7A26-BAE1-22299BF46465}"/>
                    </a:ext>
                  </a:extLst>
                </p14:cNvPr>
                <p14:cNvContentPartPr/>
                <p14:nvPr/>
              </p14:nvContentPartPr>
              <p14:xfrm>
                <a:off x="527160" y="4228320"/>
                <a:ext cx="13680" cy="162720"/>
              </p14:xfrm>
            </p:contentPart>
          </mc:Choice>
          <mc:Fallback xmlns="">
            <p:pic>
              <p:nvPicPr>
                <p:cNvPr id="314" name="筆跡 313">
                  <a:extLst>
                    <a:ext uri="{FF2B5EF4-FFF2-40B4-BE49-F238E27FC236}">
                      <a16:creationId xmlns:a16="http://schemas.microsoft.com/office/drawing/2014/main" id="{D05586E2-274C-7A26-BAE1-22299BF46465}"/>
                    </a:ext>
                  </a:extLst>
                </p:cNvPr>
                <p:cNvPicPr/>
                <p:nvPr/>
              </p:nvPicPr>
              <p:blipFill>
                <a:blip r:embed="rId183"/>
                <a:stretch>
                  <a:fillRect/>
                </a:stretch>
              </p:blipFill>
              <p:spPr>
                <a:xfrm>
                  <a:off x="518520" y="4219320"/>
                  <a:ext cx="31320" cy="180360"/>
                </a:xfrm>
                <a:prstGeom prst="rect">
                  <a:avLst/>
                </a:prstGeom>
              </p:spPr>
            </p:pic>
          </mc:Fallback>
        </mc:AlternateContent>
      </p:grpSp>
      <p:grpSp>
        <p:nvGrpSpPr>
          <p:cNvPr id="329" name="群組 328">
            <a:extLst>
              <a:ext uri="{FF2B5EF4-FFF2-40B4-BE49-F238E27FC236}">
                <a16:creationId xmlns:a16="http://schemas.microsoft.com/office/drawing/2014/main" id="{2CA95792-9A0B-76E0-3D5A-F9A6EB0CD611}"/>
              </a:ext>
            </a:extLst>
          </p:cNvPr>
          <p:cNvGrpSpPr/>
          <p:nvPr/>
        </p:nvGrpSpPr>
        <p:grpSpPr>
          <a:xfrm>
            <a:off x="6556800" y="383880"/>
            <a:ext cx="1216800" cy="417600"/>
            <a:chOff x="6556800" y="383880"/>
            <a:chExt cx="1216800" cy="417600"/>
          </a:xfrm>
        </p:grpSpPr>
        <mc:AlternateContent xmlns:mc="http://schemas.openxmlformats.org/markup-compatibility/2006" xmlns:p14="http://schemas.microsoft.com/office/powerpoint/2010/main">
          <mc:Choice Requires="p14">
            <p:contentPart p14:bwMode="auto" r:id="rId184">
              <p14:nvContentPartPr>
                <p14:cNvPr id="316" name="筆跡 315">
                  <a:extLst>
                    <a:ext uri="{FF2B5EF4-FFF2-40B4-BE49-F238E27FC236}">
                      <a16:creationId xmlns:a16="http://schemas.microsoft.com/office/drawing/2014/main" id="{FDC6CCE9-4FCE-1F4A-3ADD-4C5B369251DA}"/>
                    </a:ext>
                  </a:extLst>
                </p14:cNvPr>
                <p14:cNvContentPartPr/>
                <p14:nvPr/>
              </p14:nvContentPartPr>
              <p14:xfrm>
                <a:off x="6628080" y="521040"/>
                <a:ext cx="194760" cy="158400"/>
              </p14:xfrm>
            </p:contentPart>
          </mc:Choice>
          <mc:Fallback xmlns="">
            <p:pic>
              <p:nvPicPr>
                <p:cNvPr id="316" name="筆跡 315">
                  <a:extLst>
                    <a:ext uri="{FF2B5EF4-FFF2-40B4-BE49-F238E27FC236}">
                      <a16:creationId xmlns:a16="http://schemas.microsoft.com/office/drawing/2014/main" id="{FDC6CCE9-4FCE-1F4A-3ADD-4C5B369251DA}"/>
                    </a:ext>
                  </a:extLst>
                </p:cNvPr>
                <p:cNvPicPr/>
                <p:nvPr/>
              </p:nvPicPr>
              <p:blipFill>
                <a:blip r:embed="rId185"/>
                <a:stretch>
                  <a:fillRect/>
                </a:stretch>
              </p:blipFill>
              <p:spPr>
                <a:xfrm>
                  <a:off x="6619080" y="512040"/>
                  <a:ext cx="2124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317" name="筆跡 316">
                  <a:extLst>
                    <a:ext uri="{FF2B5EF4-FFF2-40B4-BE49-F238E27FC236}">
                      <a16:creationId xmlns:a16="http://schemas.microsoft.com/office/drawing/2014/main" id="{79A98B5C-A138-B89B-8203-A2618BC94C54}"/>
                    </a:ext>
                  </a:extLst>
                </p14:cNvPr>
                <p14:cNvContentPartPr/>
                <p14:nvPr/>
              </p14:nvContentPartPr>
              <p14:xfrm>
                <a:off x="6556800" y="489000"/>
                <a:ext cx="344520" cy="257400"/>
              </p14:xfrm>
            </p:contentPart>
          </mc:Choice>
          <mc:Fallback xmlns="">
            <p:pic>
              <p:nvPicPr>
                <p:cNvPr id="317" name="筆跡 316">
                  <a:extLst>
                    <a:ext uri="{FF2B5EF4-FFF2-40B4-BE49-F238E27FC236}">
                      <a16:creationId xmlns:a16="http://schemas.microsoft.com/office/drawing/2014/main" id="{79A98B5C-A138-B89B-8203-A2618BC94C54}"/>
                    </a:ext>
                  </a:extLst>
                </p:cNvPr>
                <p:cNvPicPr/>
                <p:nvPr/>
              </p:nvPicPr>
              <p:blipFill>
                <a:blip r:embed="rId187"/>
                <a:stretch>
                  <a:fillRect/>
                </a:stretch>
              </p:blipFill>
              <p:spPr>
                <a:xfrm>
                  <a:off x="6548160" y="480360"/>
                  <a:ext cx="36216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319" name="筆跡 318">
                  <a:extLst>
                    <a:ext uri="{FF2B5EF4-FFF2-40B4-BE49-F238E27FC236}">
                      <a16:creationId xmlns:a16="http://schemas.microsoft.com/office/drawing/2014/main" id="{0CB74C71-71B2-808D-F937-547879A19CDA}"/>
                    </a:ext>
                  </a:extLst>
                </p14:cNvPr>
                <p14:cNvContentPartPr/>
                <p14:nvPr/>
              </p14:nvContentPartPr>
              <p14:xfrm>
                <a:off x="6990240" y="383880"/>
                <a:ext cx="172080" cy="346680"/>
              </p14:xfrm>
            </p:contentPart>
          </mc:Choice>
          <mc:Fallback xmlns="">
            <p:pic>
              <p:nvPicPr>
                <p:cNvPr id="319" name="筆跡 318">
                  <a:extLst>
                    <a:ext uri="{FF2B5EF4-FFF2-40B4-BE49-F238E27FC236}">
                      <a16:creationId xmlns:a16="http://schemas.microsoft.com/office/drawing/2014/main" id="{0CB74C71-71B2-808D-F937-547879A19CDA}"/>
                    </a:ext>
                  </a:extLst>
                </p:cNvPr>
                <p:cNvPicPr/>
                <p:nvPr/>
              </p:nvPicPr>
              <p:blipFill>
                <a:blip r:embed="rId189"/>
                <a:stretch>
                  <a:fillRect/>
                </a:stretch>
              </p:blipFill>
              <p:spPr>
                <a:xfrm>
                  <a:off x="6981240" y="375240"/>
                  <a:ext cx="18972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320" name="筆跡 319">
                  <a:extLst>
                    <a:ext uri="{FF2B5EF4-FFF2-40B4-BE49-F238E27FC236}">
                      <a16:creationId xmlns:a16="http://schemas.microsoft.com/office/drawing/2014/main" id="{3F81AE0A-1EDA-7B64-4126-77A88F50B50C}"/>
                    </a:ext>
                  </a:extLst>
                </p14:cNvPr>
                <p14:cNvContentPartPr/>
                <p14:nvPr/>
              </p14:nvContentPartPr>
              <p14:xfrm>
                <a:off x="7143960" y="561000"/>
                <a:ext cx="137160" cy="143280"/>
              </p14:xfrm>
            </p:contentPart>
          </mc:Choice>
          <mc:Fallback xmlns="">
            <p:pic>
              <p:nvPicPr>
                <p:cNvPr id="320" name="筆跡 319">
                  <a:extLst>
                    <a:ext uri="{FF2B5EF4-FFF2-40B4-BE49-F238E27FC236}">
                      <a16:creationId xmlns:a16="http://schemas.microsoft.com/office/drawing/2014/main" id="{3F81AE0A-1EDA-7B64-4126-77A88F50B50C}"/>
                    </a:ext>
                  </a:extLst>
                </p:cNvPr>
                <p:cNvPicPr/>
                <p:nvPr/>
              </p:nvPicPr>
              <p:blipFill>
                <a:blip r:embed="rId191"/>
                <a:stretch>
                  <a:fillRect/>
                </a:stretch>
              </p:blipFill>
              <p:spPr>
                <a:xfrm>
                  <a:off x="7134960" y="552360"/>
                  <a:ext cx="15480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321" name="筆跡 320">
                  <a:extLst>
                    <a:ext uri="{FF2B5EF4-FFF2-40B4-BE49-F238E27FC236}">
                      <a16:creationId xmlns:a16="http://schemas.microsoft.com/office/drawing/2014/main" id="{86DBC109-5C29-5587-499D-BD4DF111402E}"/>
                    </a:ext>
                  </a:extLst>
                </p14:cNvPr>
                <p14:cNvContentPartPr/>
                <p14:nvPr/>
              </p14:nvContentPartPr>
              <p14:xfrm>
                <a:off x="7246200" y="596280"/>
                <a:ext cx="87840" cy="205200"/>
              </p14:xfrm>
            </p:contentPart>
          </mc:Choice>
          <mc:Fallback xmlns="">
            <p:pic>
              <p:nvPicPr>
                <p:cNvPr id="321" name="筆跡 320">
                  <a:extLst>
                    <a:ext uri="{FF2B5EF4-FFF2-40B4-BE49-F238E27FC236}">
                      <a16:creationId xmlns:a16="http://schemas.microsoft.com/office/drawing/2014/main" id="{86DBC109-5C29-5587-499D-BD4DF111402E}"/>
                    </a:ext>
                  </a:extLst>
                </p:cNvPr>
                <p:cNvPicPr/>
                <p:nvPr/>
              </p:nvPicPr>
              <p:blipFill>
                <a:blip r:embed="rId193"/>
                <a:stretch>
                  <a:fillRect/>
                </a:stretch>
              </p:blipFill>
              <p:spPr>
                <a:xfrm>
                  <a:off x="7237560" y="587280"/>
                  <a:ext cx="10548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322" name="筆跡 321">
                  <a:extLst>
                    <a:ext uri="{FF2B5EF4-FFF2-40B4-BE49-F238E27FC236}">
                      <a16:creationId xmlns:a16="http://schemas.microsoft.com/office/drawing/2014/main" id="{ACF4705B-D187-2203-9237-F13482F9E4C6}"/>
                    </a:ext>
                  </a:extLst>
                </p14:cNvPr>
                <p14:cNvContentPartPr/>
                <p14:nvPr/>
              </p14:nvContentPartPr>
              <p14:xfrm>
                <a:off x="7273920" y="535080"/>
                <a:ext cx="83160" cy="25560"/>
              </p14:xfrm>
            </p:contentPart>
          </mc:Choice>
          <mc:Fallback xmlns="">
            <p:pic>
              <p:nvPicPr>
                <p:cNvPr id="322" name="筆跡 321">
                  <a:extLst>
                    <a:ext uri="{FF2B5EF4-FFF2-40B4-BE49-F238E27FC236}">
                      <a16:creationId xmlns:a16="http://schemas.microsoft.com/office/drawing/2014/main" id="{ACF4705B-D187-2203-9237-F13482F9E4C6}"/>
                    </a:ext>
                  </a:extLst>
                </p:cNvPr>
                <p:cNvPicPr/>
                <p:nvPr/>
              </p:nvPicPr>
              <p:blipFill>
                <a:blip r:embed="rId195"/>
                <a:stretch>
                  <a:fillRect/>
                </a:stretch>
              </p:blipFill>
              <p:spPr>
                <a:xfrm>
                  <a:off x="7264920" y="526080"/>
                  <a:ext cx="1008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323" name="筆跡 322">
                  <a:extLst>
                    <a:ext uri="{FF2B5EF4-FFF2-40B4-BE49-F238E27FC236}">
                      <a16:creationId xmlns:a16="http://schemas.microsoft.com/office/drawing/2014/main" id="{D2011D27-54D0-72D8-72CD-C850FEB77000}"/>
                    </a:ext>
                  </a:extLst>
                </p14:cNvPr>
                <p14:cNvContentPartPr/>
                <p14:nvPr/>
              </p14:nvContentPartPr>
              <p14:xfrm>
                <a:off x="7379400" y="509880"/>
                <a:ext cx="353880" cy="183600"/>
              </p14:xfrm>
            </p:contentPart>
          </mc:Choice>
          <mc:Fallback xmlns="">
            <p:pic>
              <p:nvPicPr>
                <p:cNvPr id="323" name="筆跡 322">
                  <a:extLst>
                    <a:ext uri="{FF2B5EF4-FFF2-40B4-BE49-F238E27FC236}">
                      <a16:creationId xmlns:a16="http://schemas.microsoft.com/office/drawing/2014/main" id="{D2011D27-54D0-72D8-72CD-C850FEB77000}"/>
                    </a:ext>
                  </a:extLst>
                </p:cNvPr>
                <p:cNvPicPr/>
                <p:nvPr/>
              </p:nvPicPr>
              <p:blipFill>
                <a:blip r:embed="rId197"/>
                <a:stretch>
                  <a:fillRect/>
                </a:stretch>
              </p:blipFill>
              <p:spPr>
                <a:xfrm>
                  <a:off x="7370400" y="500880"/>
                  <a:ext cx="3715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324" name="筆跡 323">
                  <a:extLst>
                    <a:ext uri="{FF2B5EF4-FFF2-40B4-BE49-F238E27FC236}">
                      <a16:creationId xmlns:a16="http://schemas.microsoft.com/office/drawing/2014/main" id="{C6BF6485-904D-F0C3-CD86-AC1D9BFDA440}"/>
                    </a:ext>
                  </a:extLst>
                </p14:cNvPr>
                <p14:cNvContentPartPr/>
                <p14:nvPr/>
              </p14:nvContentPartPr>
              <p14:xfrm>
                <a:off x="7632840" y="541200"/>
                <a:ext cx="140760" cy="12240"/>
              </p14:xfrm>
            </p:contentPart>
          </mc:Choice>
          <mc:Fallback xmlns="">
            <p:pic>
              <p:nvPicPr>
                <p:cNvPr id="324" name="筆跡 323">
                  <a:extLst>
                    <a:ext uri="{FF2B5EF4-FFF2-40B4-BE49-F238E27FC236}">
                      <a16:creationId xmlns:a16="http://schemas.microsoft.com/office/drawing/2014/main" id="{C6BF6485-904D-F0C3-CD86-AC1D9BFDA440}"/>
                    </a:ext>
                  </a:extLst>
                </p:cNvPr>
                <p:cNvPicPr/>
                <p:nvPr/>
              </p:nvPicPr>
              <p:blipFill>
                <a:blip r:embed="rId199"/>
                <a:stretch>
                  <a:fillRect/>
                </a:stretch>
              </p:blipFill>
              <p:spPr>
                <a:xfrm>
                  <a:off x="7623840" y="532200"/>
                  <a:ext cx="158400" cy="29880"/>
                </a:xfrm>
                <a:prstGeom prst="rect">
                  <a:avLst/>
                </a:prstGeom>
              </p:spPr>
            </p:pic>
          </mc:Fallback>
        </mc:AlternateContent>
      </p:grpSp>
      <p:grpSp>
        <p:nvGrpSpPr>
          <p:cNvPr id="328" name="群組 327">
            <a:extLst>
              <a:ext uri="{FF2B5EF4-FFF2-40B4-BE49-F238E27FC236}">
                <a16:creationId xmlns:a16="http://schemas.microsoft.com/office/drawing/2014/main" id="{C626CBA7-7D75-4FBC-961D-4835D6C9A8CB}"/>
              </a:ext>
            </a:extLst>
          </p:cNvPr>
          <p:cNvGrpSpPr/>
          <p:nvPr/>
        </p:nvGrpSpPr>
        <p:grpSpPr>
          <a:xfrm>
            <a:off x="7989960" y="392160"/>
            <a:ext cx="249840" cy="275400"/>
            <a:chOff x="7989960" y="392160"/>
            <a:chExt cx="249840" cy="275400"/>
          </a:xfrm>
        </p:grpSpPr>
        <mc:AlternateContent xmlns:mc="http://schemas.openxmlformats.org/markup-compatibility/2006" xmlns:p14="http://schemas.microsoft.com/office/powerpoint/2010/main">
          <mc:Choice Requires="p14">
            <p:contentPart p14:bwMode="auto" r:id="rId200">
              <p14:nvContentPartPr>
                <p14:cNvPr id="325" name="筆跡 324">
                  <a:extLst>
                    <a:ext uri="{FF2B5EF4-FFF2-40B4-BE49-F238E27FC236}">
                      <a16:creationId xmlns:a16="http://schemas.microsoft.com/office/drawing/2014/main" id="{2688CAE4-3010-1DFD-1BEA-5B57813565D1}"/>
                    </a:ext>
                  </a:extLst>
                </p14:cNvPr>
                <p14:cNvContentPartPr/>
                <p14:nvPr/>
              </p14:nvContentPartPr>
              <p14:xfrm>
                <a:off x="7996800" y="397920"/>
                <a:ext cx="19800" cy="255600"/>
              </p14:xfrm>
            </p:contentPart>
          </mc:Choice>
          <mc:Fallback xmlns="">
            <p:pic>
              <p:nvPicPr>
                <p:cNvPr id="325" name="筆跡 324">
                  <a:extLst>
                    <a:ext uri="{FF2B5EF4-FFF2-40B4-BE49-F238E27FC236}">
                      <a16:creationId xmlns:a16="http://schemas.microsoft.com/office/drawing/2014/main" id="{2688CAE4-3010-1DFD-1BEA-5B57813565D1}"/>
                    </a:ext>
                  </a:extLst>
                </p:cNvPr>
                <p:cNvPicPr/>
                <p:nvPr/>
              </p:nvPicPr>
              <p:blipFill>
                <a:blip r:embed="rId201"/>
                <a:stretch>
                  <a:fillRect/>
                </a:stretch>
              </p:blipFill>
              <p:spPr>
                <a:xfrm>
                  <a:off x="7988160" y="388920"/>
                  <a:ext cx="37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326" name="筆跡 325">
                  <a:extLst>
                    <a:ext uri="{FF2B5EF4-FFF2-40B4-BE49-F238E27FC236}">
                      <a16:creationId xmlns:a16="http://schemas.microsoft.com/office/drawing/2014/main" id="{DF7A5D1A-CD08-5A47-FBF0-A615852F456E}"/>
                    </a:ext>
                  </a:extLst>
                </p14:cNvPr>
                <p14:cNvContentPartPr/>
                <p14:nvPr/>
              </p14:nvContentPartPr>
              <p14:xfrm>
                <a:off x="8094720" y="392160"/>
                <a:ext cx="13320" cy="275400"/>
              </p14:xfrm>
            </p:contentPart>
          </mc:Choice>
          <mc:Fallback xmlns="">
            <p:pic>
              <p:nvPicPr>
                <p:cNvPr id="326" name="筆跡 325">
                  <a:extLst>
                    <a:ext uri="{FF2B5EF4-FFF2-40B4-BE49-F238E27FC236}">
                      <a16:creationId xmlns:a16="http://schemas.microsoft.com/office/drawing/2014/main" id="{DF7A5D1A-CD08-5A47-FBF0-A615852F456E}"/>
                    </a:ext>
                  </a:extLst>
                </p:cNvPr>
                <p:cNvPicPr/>
                <p:nvPr/>
              </p:nvPicPr>
              <p:blipFill>
                <a:blip r:embed="rId203"/>
                <a:stretch>
                  <a:fillRect/>
                </a:stretch>
              </p:blipFill>
              <p:spPr>
                <a:xfrm>
                  <a:off x="8085720" y="383520"/>
                  <a:ext cx="309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327" name="筆跡 326">
                  <a:extLst>
                    <a:ext uri="{FF2B5EF4-FFF2-40B4-BE49-F238E27FC236}">
                      <a16:creationId xmlns:a16="http://schemas.microsoft.com/office/drawing/2014/main" id="{172F6E1E-A7DC-C547-E4B1-3D710EAD94C8}"/>
                    </a:ext>
                  </a:extLst>
                </p14:cNvPr>
                <p14:cNvContentPartPr/>
                <p14:nvPr/>
              </p14:nvContentPartPr>
              <p14:xfrm>
                <a:off x="7989960" y="564600"/>
                <a:ext cx="249840" cy="75600"/>
              </p14:xfrm>
            </p:contentPart>
          </mc:Choice>
          <mc:Fallback xmlns="">
            <p:pic>
              <p:nvPicPr>
                <p:cNvPr id="327" name="筆跡 326">
                  <a:extLst>
                    <a:ext uri="{FF2B5EF4-FFF2-40B4-BE49-F238E27FC236}">
                      <a16:creationId xmlns:a16="http://schemas.microsoft.com/office/drawing/2014/main" id="{172F6E1E-A7DC-C547-E4B1-3D710EAD94C8}"/>
                    </a:ext>
                  </a:extLst>
                </p:cNvPr>
                <p:cNvPicPr/>
                <p:nvPr/>
              </p:nvPicPr>
              <p:blipFill>
                <a:blip r:embed="rId205"/>
                <a:stretch>
                  <a:fillRect/>
                </a:stretch>
              </p:blipFill>
              <p:spPr>
                <a:xfrm>
                  <a:off x="7981320" y="555600"/>
                  <a:ext cx="267480" cy="93240"/>
                </a:xfrm>
                <a:prstGeom prst="rect">
                  <a:avLst/>
                </a:prstGeom>
              </p:spPr>
            </p:pic>
          </mc:Fallback>
        </mc:AlternateContent>
      </p:grpSp>
      <p:grpSp>
        <p:nvGrpSpPr>
          <p:cNvPr id="334" name="群組 333">
            <a:extLst>
              <a:ext uri="{FF2B5EF4-FFF2-40B4-BE49-F238E27FC236}">
                <a16:creationId xmlns:a16="http://schemas.microsoft.com/office/drawing/2014/main" id="{9450139A-2DFB-7070-568E-DAF0BF083FDE}"/>
              </a:ext>
            </a:extLst>
          </p:cNvPr>
          <p:cNvGrpSpPr/>
          <p:nvPr/>
        </p:nvGrpSpPr>
        <p:grpSpPr>
          <a:xfrm>
            <a:off x="8312160" y="269760"/>
            <a:ext cx="450000" cy="495000"/>
            <a:chOff x="8312160" y="269760"/>
            <a:chExt cx="450000" cy="495000"/>
          </a:xfrm>
        </p:grpSpPr>
        <mc:AlternateContent xmlns:mc="http://schemas.openxmlformats.org/markup-compatibility/2006" xmlns:p14="http://schemas.microsoft.com/office/powerpoint/2010/main">
          <mc:Choice Requires="p14">
            <p:contentPart p14:bwMode="auto" r:id="rId206">
              <p14:nvContentPartPr>
                <p14:cNvPr id="330" name="筆跡 329">
                  <a:extLst>
                    <a:ext uri="{FF2B5EF4-FFF2-40B4-BE49-F238E27FC236}">
                      <a16:creationId xmlns:a16="http://schemas.microsoft.com/office/drawing/2014/main" id="{8D274F73-8D34-9C66-40FE-170A804980A6}"/>
                    </a:ext>
                  </a:extLst>
                </p14:cNvPr>
                <p14:cNvContentPartPr/>
                <p14:nvPr/>
              </p14:nvContentPartPr>
              <p14:xfrm>
                <a:off x="8312160" y="624720"/>
                <a:ext cx="22320" cy="51480"/>
              </p14:xfrm>
            </p:contentPart>
          </mc:Choice>
          <mc:Fallback xmlns="">
            <p:pic>
              <p:nvPicPr>
                <p:cNvPr id="330" name="筆跡 329">
                  <a:extLst>
                    <a:ext uri="{FF2B5EF4-FFF2-40B4-BE49-F238E27FC236}">
                      <a16:creationId xmlns:a16="http://schemas.microsoft.com/office/drawing/2014/main" id="{8D274F73-8D34-9C66-40FE-170A804980A6}"/>
                    </a:ext>
                  </a:extLst>
                </p:cNvPr>
                <p:cNvPicPr/>
                <p:nvPr/>
              </p:nvPicPr>
              <p:blipFill>
                <a:blip r:embed="rId207"/>
                <a:stretch>
                  <a:fillRect/>
                </a:stretch>
              </p:blipFill>
              <p:spPr>
                <a:xfrm>
                  <a:off x="8303160" y="615720"/>
                  <a:ext cx="39960" cy="691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331" name="筆跡 330">
                  <a:extLst>
                    <a:ext uri="{FF2B5EF4-FFF2-40B4-BE49-F238E27FC236}">
                      <a16:creationId xmlns:a16="http://schemas.microsoft.com/office/drawing/2014/main" id="{0619D455-5DBF-C247-C9C5-DC3BCFD40FE6}"/>
                    </a:ext>
                  </a:extLst>
                </p14:cNvPr>
                <p14:cNvContentPartPr/>
                <p14:nvPr/>
              </p14:nvContentPartPr>
              <p14:xfrm>
                <a:off x="8436000" y="536160"/>
                <a:ext cx="122760" cy="119880"/>
              </p14:xfrm>
            </p:contentPart>
          </mc:Choice>
          <mc:Fallback xmlns="">
            <p:pic>
              <p:nvPicPr>
                <p:cNvPr id="331" name="筆跡 330">
                  <a:extLst>
                    <a:ext uri="{FF2B5EF4-FFF2-40B4-BE49-F238E27FC236}">
                      <a16:creationId xmlns:a16="http://schemas.microsoft.com/office/drawing/2014/main" id="{0619D455-5DBF-C247-C9C5-DC3BCFD40FE6}"/>
                    </a:ext>
                  </a:extLst>
                </p:cNvPr>
                <p:cNvPicPr/>
                <p:nvPr/>
              </p:nvPicPr>
              <p:blipFill>
                <a:blip r:embed="rId209"/>
                <a:stretch>
                  <a:fillRect/>
                </a:stretch>
              </p:blipFill>
              <p:spPr>
                <a:xfrm>
                  <a:off x="8427360" y="527160"/>
                  <a:ext cx="14040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332" name="筆跡 331">
                  <a:extLst>
                    <a:ext uri="{FF2B5EF4-FFF2-40B4-BE49-F238E27FC236}">
                      <a16:creationId xmlns:a16="http://schemas.microsoft.com/office/drawing/2014/main" id="{024B22A0-97C7-1F84-7D73-C828C3F2B1DC}"/>
                    </a:ext>
                  </a:extLst>
                </p14:cNvPr>
                <p14:cNvContentPartPr/>
                <p14:nvPr/>
              </p14:nvContentPartPr>
              <p14:xfrm>
                <a:off x="8514480" y="269760"/>
                <a:ext cx="229320" cy="495000"/>
              </p14:xfrm>
            </p:contentPart>
          </mc:Choice>
          <mc:Fallback xmlns="">
            <p:pic>
              <p:nvPicPr>
                <p:cNvPr id="332" name="筆跡 331">
                  <a:extLst>
                    <a:ext uri="{FF2B5EF4-FFF2-40B4-BE49-F238E27FC236}">
                      <a16:creationId xmlns:a16="http://schemas.microsoft.com/office/drawing/2014/main" id="{024B22A0-97C7-1F84-7D73-C828C3F2B1DC}"/>
                    </a:ext>
                  </a:extLst>
                </p:cNvPr>
                <p:cNvPicPr/>
                <p:nvPr/>
              </p:nvPicPr>
              <p:blipFill>
                <a:blip r:embed="rId211"/>
                <a:stretch>
                  <a:fillRect/>
                </a:stretch>
              </p:blipFill>
              <p:spPr>
                <a:xfrm>
                  <a:off x="8505840" y="261120"/>
                  <a:ext cx="246960" cy="5126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333" name="筆跡 332">
                  <a:extLst>
                    <a:ext uri="{FF2B5EF4-FFF2-40B4-BE49-F238E27FC236}">
                      <a16:creationId xmlns:a16="http://schemas.microsoft.com/office/drawing/2014/main" id="{4EB0BA4F-9D0F-D710-B9AB-02DA1D0CA8EC}"/>
                    </a:ext>
                  </a:extLst>
                </p14:cNvPr>
                <p14:cNvContentPartPr/>
                <p14:nvPr/>
              </p14:nvContentPartPr>
              <p14:xfrm>
                <a:off x="8570640" y="521040"/>
                <a:ext cx="191520" cy="31320"/>
              </p14:xfrm>
            </p:contentPart>
          </mc:Choice>
          <mc:Fallback xmlns="">
            <p:pic>
              <p:nvPicPr>
                <p:cNvPr id="333" name="筆跡 332">
                  <a:extLst>
                    <a:ext uri="{FF2B5EF4-FFF2-40B4-BE49-F238E27FC236}">
                      <a16:creationId xmlns:a16="http://schemas.microsoft.com/office/drawing/2014/main" id="{4EB0BA4F-9D0F-D710-B9AB-02DA1D0CA8EC}"/>
                    </a:ext>
                  </a:extLst>
                </p:cNvPr>
                <p:cNvPicPr/>
                <p:nvPr/>
              </p:nvPicPr>
              <p:blipFill>
                <a:blip r:embed="rId213"/>
                <a:stretch>
                  <a:fillRect/>
                </a:stretch>
              </p:blipFill>
              <p:spPr>
                <a:xfrm>
                  <a:off x="8562000" y="512040"/>
                  <a:ext cx="209160" cy="48960"/>
                </a:xfrm>
                <a:prstGeom prst="rect">
                  <a:avLst/>
                </a:prstGeom>
              </p:spPr>
            </p:pic>
          </mc:Fallback>
        </mc:AlternateContent>
      </p:grpSp>
      <p:grpSp>
        <p:nvGrpSpPr>
          <p:cNvPr id="339" name="群組 338">
            <a:extLst>
              <a:ext uri="{FF2B5EF4-FFF2-40B4-BE49-F238E27FC236}">
                <a16:creationId xmlns:a16="http://schemas.microsoft.com/office/drawing/2014/main" id="{EECBC908-23B8-8630-C0B9-C4426660B78B}"/>
              </a:ext>
            </a:extLst>
          </p:cNvPr>
          <p:cNvGrpSpPr/>
          <p:nvPr/>
        </p:nvGrpSpPr>
        <p:grpSpPr>
          <a:xfrm>
            <a:off x="9051960" y="384600"/>
            <a:ext cx="401760" cy="282960"/>
            <a:chOff x="9051960" y="384600"/>
            <a:chExt cx="401760" cy="282960"/>
          </a:xfrm>
        </p:grpSpPr>
        <mc:AlternateContent xmlns:mc="http://schemas.openxmlformats.org/markup-compatibility/2006" xmlns:p14="http://schemas.microsoft.com/office/powerpoint/2010/main">
          <mc:Choice Requires="p14">
            <p:contentPart p14:bwMode="auto" r:id="rId214">
              <p14:nvContentPartPr>
                <p14:cNvPr id="335" name="筆跡 334">
                  <a:extLst>
                    <a:ext uri="{FF2B5EF4-FFF2-40B4-BE49-F238E27FC236}">
                      <a16:creationId xmlns:a16="http://schemas.microsoft.com/office/drawing/2014/main" id="{FBCDBFBD-FFAE-E55E-3CDC-D7B607B3DC29}"/>
                    </a:ext>
                  </a:extLst>
                </p14:cNvPr>
                <p14:cNvContentPartPr/>
                <p14:nvPr/>
              </p14:nvContentPartPr>
              <p14:xfrm>
                <a:off x="9051960" y="384600"/>
                <a:ext cx="147960" cy="13680"/>
              </p14:xfrm>
            </p:contentPart>
          </mc:Choice>
          <mc:Fallback xmlns="">
            <p:pic>
              <p:nvPicPr>
                <p:cNvPr id="335" name="筆跡 334">
                  <a:extLst>
                    <a:ext uri="{FF2B5EF4-FFF2-40B4-BE49-F238E27FC236}">
                      <a16:creationId xmlns:a16="http://schemas.microsoft.com/office/drawing/2014/main" id="{FBCDBFBD-FFAE-E55E-3CDC-D7B607B3DC29}"/>
                    </a:ext>
                  </a:extLst>
                </p:cNvPr>
                <p:cNvPicPr/>
                <p:nvPr/>
              </p:nvPicPr>
              <p:blipFill>
                <a:blip r:embed="rId215"/>
                <a:stretch>
                  <a:fillRect/>
                </a:stretch>
              </p:blipFill>
              <p:spPr>
                <a:xfrm>
                  <a:off x="9043320" y="375600"/>
                  <a:ext cx="1656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336" name="筆跡 335">
                  <a:extLst>
                    <a:ext uri="{FF2B5EF4-FFF2-40B4-BE49-F238E27FC236}">
                      <a16:creationId xmlns:a16="http://schemas.microsoft.com/office/drawing/2014/main" id="{FDE2909D-1B96-E88C-E6F5-40074D2CB16B}"/>
                    </a:ext>
                  </a:extLst>
                </p14:cNvPr>
                <p14:cNvContentPartPr/>
                <p14:nvPr/>
              </p14:nvContentPartPr>
              <p14:xfrm>
                <a:off x="9087960" y="399000"/>
                <a:ext cx="27360" cy="268560"/>
              </p14:xfrm>
            </p:contentPart>
          </mc:Choice>
          <mc:Fallback xmlns="">
            <p:pic>
              <p:nvPicPr>
                <p:cNvPr id="336" name="筆跡 335">
                  <a:extLst>
                    <a:ext uri="{FF2B5EF4-FFF2-40B4-BE49-F238E27FC236}">
                      <a16:creationId xmlns:a16="http://schemas.microsoft.com/office/drawing/2014/main" id="{FDE2909D-1B96-E88C-E6F5-40074D2CB16B}"/>
                    </a:ext>
                  </a:extLst>
                </p:cNvPr>
                <p:cNvPicPr/>
                <p:nvPr/>
              </p:nvPicPr>
              <p:blipFill>
                <a:blip r:embed="rId217"/>
                <a:stretch>
                  <a:fillRect/>
                </a:stretch>
              </p:blipFill>
              <p:spPr>
                <a:xfrm>
                  <a:off x="9079320" y="390360"/>
                  <a:ext cx="45000" cy="2862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337" name="筆跡 336">
                  <a:extLst>
                    <a:ext uri="{FF2B5EF4-FFF2-40B4-BE49-F238E27FC236}">
                      <a16:creationId xmlns:a16="http://schemas.microsoft.com/office/drawing/2014/main" id="{F28C32DC-6B40-9259-51F9-F1A56CDEBB99}"/>
                    </a:ext>
                  </a:extLst>
                </p14:cNvPr>
                <p14:cNvContentPartPr/>
                <p14:nvPr/>
              </p14:nvContentPartPr>
              <p14:xfrm>
                <a:off x="9076440" y="521040"/>
                <a:ext cx="123840" cy="10800"/>
              </p14:xfrm>
            </p:contentPart>
          </mc:Choice>
          <mc:Fallback xmlns="">
            <p:pic>
              <p:nvPicPr>
                <p:cNvPr id="337" name="筆跡 336">
                  <a:extLst>
                    <a:ext uri="{FF2B5EF4-FFF2-40B4-BE49-F238E27FC236}">
                      <a16:creationId xmlns:a16="http://schemas.microsoft.com/office/drawing/2014/main" id="{F28C32DC-6B40-9259-51F9-F1A56CDEBB99}"/>
                    </a:ext>
                  </a:extLst>
                </p:cNvPr>
                <p:cNvPicPr/>
                <p:nvPr/>
              </p:nvPicPr>
              <p:blipFill>
                <a:blip r:embed="rId219"/>
                <a:stretch>
                  <a:fillRect/>
                </a:stretch>
              </p:blipFill>
              <p:spPr>
                <a:xfrm>
                  <a:off x="9067800" y="512040"/>
                  <a:ext cx="1414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338" name="筆跡 337">
                  <a:extLst>
                    <a:ext uri="{FF2B5EF4-FFF2-40B4-BE49-F238E27FC236}">
                      <a16:creationId xmlns:a16="http://schemas.microsoft.com/office/drawing/2014/main" id="{8A7DC791-6DEC-A0FA-7448-99B0018E1217}"/>
                    </a:ext>
                  </a:extLst>
                </p14:cNvPr>
                <p14:cNvContentPartPr/>
                <p14:nvPr/>
              </p14:nvContentPartPr>
              <p14:xfrm>
                <a:off x="9327720" y="494760"/>
                <a:ext cx="126000" cy="118080"/>
              </p14:xfrm>
            </p:contentPart>
          </mc:Choice>
          <mc:Fallback xmlns="">
            <p:pic>
              <p:nvPicPr>
                <p:cNvPr id="338" name="筆跡 337">
                  <a:extLst>
                    <a:ext uri="{FF2B5EF4-FFF2-40B4-BE49-F238E27FC236}">
                      <a16:creationId xmlns:a16="http://schemas.microsoft.com/office/drawing/2014/main" id="{8A7DC791-6DEC-A0FA-7448-99B0018E1217}"/>
                    </a:ext>
                  </a:extLst>
                </p:cNvPr>
                <p:cNvPicPr/>
                <p:nvPr/>
              </p:nvPicPr>
              <p:blipFill>
                <a:blip r:embed="rId221"/>
                <a:stretch>
                  <a:fillRect/>
                </a:stretch>
              </p:blipFill>
              <p:spPr>
                <a:xfrm>
                  <a:off x="9319080" y="486120"/>
                  <a:ext cx="143640" cy="135720"/>
                </a:xfrm>
                <a:prstGeom prst="rect">
                  <a:avLst/>
                </a:prstGeom>
              </p:spPr>
            </p:pic>
          </mc:Fallback>
        </mc:AlternateContent>
      </p:grpSp>
      <p:grpSp>
        <p:nvGrpSpPr>
          <p:cNvPr id="348" name="群組 347">
            <a:extLst>
              <a:ext uri="{FF2B5EF4-FFF2-40B4-BE49-F238E27FC236}">
                <a16:creationId xmlns:a16="http://schemas.microsoft.com/office/drawing/2014/main" id="{15050093-4259-CCDD-C289-C0CEAD2067D1}"/>
              </a:ext>
            </a:extLst>
          </p:cNvPr>
          <p:cNvGrpSpPr/>
          <p:nvPr/>
        </p:nvGrpSpPr>
        <p:grpSpPr>
          <a:xfrm>
            <a:off x="9594480" y="330240"/>
            <a:ext cx="516600" cy="348480"/>
            <a:chOff x="9594480" y="330240"/>
            <a:chExt cx="516600" cy="348480"/>
          </a:xfrm>
        </p:grpSpPr>
        <mc:AlternateContent xmlns:mc="http://schemas.openxmlformats.org/markup-compatibility/2006" xmlns:p14="http://schemas.microsoft.com/office/powerpoint/2010/main">
          <mc:Choice Requires="p14">
            <p:contentPart p14:bwMode="auto" r:id="rId222">
              <p14:nvContentPartPr>
                <p14:cNvPr id="340" name="筆跡 339">
                  <a:extLst>
                    <a:ext uri="{FF2B5EF4-FFF2-40B4-BE49-F238E27FC236}">
                      <a16:creationId xmlns:a16="http://schemas.microsoft.com/office/drawing/2014/main" id="{1843D3D7-A5D2-1733-C1AF-4898CF10DFA2}"/>
                    </a:ext>
                  </a:extLst>
                </p14:cNvPr>
                <p14:cNvContentPartPr/>
                <p14:nvPr/>
              </p14:nvContentPartPr>
              <p14:xfrm>
                <a:off x="9666480" y="330240"/>
                <a:ext cx="154080" cy="20520"/>
              </p14:xfrm>
            </p:contentPart>
          </mc:Choice>
          <mc:Fallback xmlns="">
            <p:pic>
              <p:nvPicPr>
                <p:cNvPr id="340" name="筆跡 339">
                  <a:extLst>
                    <a:ext uri="{FF2B5EF4-FFF2-40B4-BE49-F238E27FC236}">
                      <a16:creationId xmlns:a16="http://schemas.microsoft.com/office/drawing/2014/main" id="{1843D3D7-A5D2-1733-C1AF-4898CF10DFA2}"/>
                    </a:ext>
                  </a:extLst>
                </p:cNvPr>
                <p:cNvPicPr/>
                <p:nvPr/>
              </p:nvPicPr>
              <p:blipFill>
                <a:blip r:embed="rId223"/>
                <a:stretch>
                  <a:fillRect/>
                </a:stretch>
              </p:blipFill>
              <p:spPr>
                <a:xfrm>
                  <a:off x="9657840" y="321600"/>
                  <a:ext cx="1717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341" name="筆跡 340">
                  <a:extLst>
                    <a:ext uri="{FF2B5EF4-FFF2-40B4-BE49-F238E27FC236}">
                      <a16:creationId xmlns:a16="http://schemas.microsoft.com/office/drawing/2014/main" id="{C4783758-14D1-9E90-CEB5-E1DE33AA2BF8}"/>
                    </a:ext>
                  </a:extLst>
                </p14:cNvPr>
                <p14:cNvContentPartPr/>
                <p14:nvPr/>
              </p14:nvContentPartPr>
              <p14:xfrm>
                <a:off x="9653880" y="336360"/>
                <a:ext cx="92880" cy="326160"/>
              </p14:xfrm>
            </p:contentPart>
          </mc:Choice>
          <mc:Fallback xmlns="">
            <p:pic>
              <p:nvPicPr>
                <p:cNvPr id="341" name="筆跡 340">
                  <a:extLst>
                    <a:ext uri="{FF2B5EF4-FFF2-40B4-BE49-F238E27FC236}">
                      <a16:creationId xmlns:a16="http://schemas.microsoft.com/office/drawing/2014/main" id="{C4783758-14D1-9E90-CEB5-E1DE33AA2BF8}"/>
                    </a:ext>
                  </a:extLst>
                </p:cNvPr>
                <p:cNvPicPr/>
                <p:nvPr/>
              </p:nvPicPr>
              <p:blipFill>
                <a:blip r:embed="rId225"/>
                <a:stretch>
                  <a:fillRect/>
                </a:stretch>
              </p:blipFill>
              <p:spPr>
                <a:xfrm>
                  <a:off x="9644880" y="327360"/>
                  <a:ext cx="11052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342" name="筆跡 341">
                  <a:extLst>
                    <a:ext uri="{FF2B5EF4-FFF2-40B4-BE49-F238E27FC236}">
                      <a16:creationId xmlns:a16="http://schemas.microsoft.com/office/drawing/2014/main" id="{BFA62E80-106B-0D5F-E3EB-95B60C750850}"/>
                    </a:ext>
                  </a:extLst>
                </p14:cNvPr>
                <p14:cNvContentPartPr/>
                <p14:nvPr/>
              </p14:nvContentPartPr>
              <p14:xfrm>
                <a:off x="9594480" y="488640"/>
                <a:ext cx="196200" cy="12600"/>
              </p14:xfrm>
            </p:contentPart>
          </mc:Choice>
          <mc:Fallback xmlns="">
            <p:pic>
              <p:nvPicPr>
                <p:cNvPr id="342" name="筆跡 341">
                  <a:extLst>
                    <a:ext uri="{FF2B5EF4-FFF2-40B4-BE49-F238E27FC236}">
                      <a16:creationId xmlns:a16="http://schemas.microsoft.com/office/drawing/2014/main" id="{BFA62E80-106B-0D5F-E3EB-95B60C750850}"/>
                    </a:ext>
                  </a:extLst>
                </p:cNvPr>
                <p:cNvPicPr/>
                <p:nvPr/>
              </p:nvPicPr>
              <p:blipFill>
                <a:blip r:embed="rId227"/>
                <a:stretch>
                  <a:fillRect/>
                </a:stretch>
              </p:blipFill>
              <p:spPr>
                <a:xfrm>
                  <a:off x="9585480" y="480000"/>
                  <a:ext cx="2138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343" name="筆跡 342">
                  <a:extLst>
                    <a:ext uri="{FF2B5EF4-FFF2-40B4-BE49-F238E27FC236}">
                      <a16:creationId xmlns:a16="http://schemas.microsoft.com/office/drawing/2014/main" id="{F8C8E51C-3320-355F-13A6-347F7DEAA329}"/>
                    </a:ext>
                  </a:extLst>
                </p14:cNvPr>
                <p14:cNvContentPartPr/>
                <p14:nvPr/>
              </p14:nvContentPartPr>
              <p14:xfrm>
                <a:off x="9797520" y="556680"/>
                <a:ext cx="53280" cy="82440"/>
              </p14:xfrm>
            </p:contentPart>
          </mc:Choice>
          <mc:Fallback xmlns="">
            <p:pic>
              <p:nvPicPr>
                <p:cNvPr id="343" name="筆跡 342">
                  <a:extLst>
                    <a:ext uri="{FF2B5EF4-FFF2-40B4-BE49-F238E27FC236}">
                      <a16:creationId xmlns:a16="http://schemas.microsoft.com/office/drawing/2014/main" id="{F8C8E51C-3320-355F-13A6-347F7DEAA329}"/>
                    </a:ext>
                  </a:extLst>
                </p:cNvPr>
                <p:cNvPicPr/>
                <p:nvPr/>
              </p:nvPicPr>
              <p:blipFill>
                <a:blip r:embed="rId229"/>
                <a:stretch>
                  <a:fillRect/>
                </a:stretch>
              </p:blipFill>
              <p:spPr>
                <a:xfrm>
                  <a:off x="9788520" y="547680"/>
                  <a:ext cx="709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44" name="筆跡 343">
                  <a:extLst>
                    <a:ext uri="{FF2B5EF4-FFF2-40B4-BE49-F238E27FC236}">
                      <a16:creationId xmlns:a16="http://schemas.microsoft.com/office/drawing/2014/main" id="{A1BDA6A7-9369-A6E4-F4F0-BFA80A8817D6}"/>
                    </a:ext>
                  </a:extLst>
                </p14:cNvPr>
                <p14:cNvContentPartPr/>
                <p14:nvPr/>
              </p14:nvContentPartPr>
              <p14:xfrm>
                <a:off x="9866280" y="618600"/>
                <a:ext cx="35280" cy="8640"/>
              </p14:xfrm>
            </p:contentPart>
          </mc:Choice>
          <mc:Fallback xmlns="">
            <p:pic>
              <p:nvPicPr>
                <p:cNvPr id="344" name="筆跡 343">
                  <a:extLst>
                    <a:ext uri="{FF2B5EF4-FFF2-40B4-BE49-F238E27FC236}">
                      <a16:creationId xmlns:a16="http://schemas.microsoft.com/office/drawing/2014/main" id="{A1BDA6A7-9369-A6E4-F4F0-BFA80A8817D6}"/>
                    </a:ext>
                  </a:extLst>
                </p:cNvPr>
                <p:cNvPicPr/>
                <p:nvPr/>
              </p:nvPicPr>
              <p:blipFill>
                <a:blip r:embed="rId231"/>
                <a:stretch>
                  <a:fillRect/>
                </a:stretch>
              </p:blipFill>
              <p:spPr>
                <a:xfrm>
                  <a:off x="9857640" y="609960"/>
                  <a:ext cx="529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45" name="筆跡 344">
                  <a:extLst>
                    <a:ext uri="{FF2B5EF4-FFF2-40B4-BE49-F238E27FC236}">
                      <a16:creationId xmlns:a16="http://schemas.microsoft.com/office/drawing/2014/main" id="{07C4665D-D2BB-A445-9A29-E6CC9C231ACE}"/>
                    </a:ext>
                  </a:extLst>
                </p14:cNvPr>
                <p14:cNvContentPartPr/>
                <p14:nvPr/>
              </p14:nvContentPartPr>
              <p14:xfrm>
                <a:off x="9922440" y="558480"/>
                <a:ext cx="42840" cy="67320"/>
              </p14:xfrm>
            </p:contentPart>
          </mc:Choice>
          <mc:Fallback xmlns="">
            <p:pic>
              <p:nvPicPr>
                <p:cNvPr id="345" name="筆跡 344">
                  <a:extLst>
                    <a:ext uri="{FF2B5EF4-FFF2-40B4-BE49-F238E27FC236}">
                      <a16:creationId xmlns:a16="http://schemas.microsoft.com/office/drawing/2014/main" id="{07C4665D-D2BB-A445-9A29-E6CC9C231ACE}"/>
                    </a:ext>
                  </a:extLst>
                </p:cNvPr>
                <p:cNvPicPr/>
                <p:nvPr/>
              </p:nvPicPr>
              <p:blipFill>
                <a:blip r:embed="rId233"/>
                <a:stretch>
                  <a:fillRect/>
                </a:stretch>
              </p:blipFill>
              <p:spPr>
                <a:xfrm>
                  <a:off x="9913800" y="549480"/>
                  <a:ext cx="60480" cy="849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346" name="筆跡 345">
                  <a:extLst>
                    <a:ext uri="{FF2B5EF4-FFF2-40B4-BE49-F238E27FC236}">
                      <a16:creationId xmlns:a16="http://schemas.microsoft.com/office/drawing/2014/main" id="{EDCE6B86-E063-8FFB-9830-97CDB71BEC5F}"/>
                    </a:ext>
                  </a:extLst>
                </p14:cNvPr>
                <p14:cNvContentPartPr/>
                <p14:nvPr/>
              </p14:nvContentPartPr>
              <p14:xfrm>
                <a:off x="9978240" y="550920"/>
                <a:ext cx="120600" cy="108360"/>
              </p14:xfrm>
            </p:contentPart>
          </mc:Choice>
          <mc:Fallback xmlns="">
            <p:pic>
              <p:nvPicPr>
                <p:cNvPr id="346" name="筆跡 345">
                  <a:extLst>
                    <a:ext uri="{FF2B5EF4-FFF2-40B4-BE49-F238E27FC236}">
                      <a16:creationId xmlns:a16="http://schemas.microsoft.com/office/drawing/2014/main" id="{EDCE6B86-E063-8FFB-9830-97CDB71BEC5F}"/>
                    </a:ext>
                  </a:extLst>
                </p:cNvPr>
                <p:cNvPicPr/>
                <p:nvPr/>
              </p:nvPicPr>
              <p:blipFill>
                <a:blip r:embed="rId235"/>
                <a:stretch>
                  <a:fillRect/>
                </a:stretch>
              </p:blipFill>
              <p:spPr>
                <a:xfrm>
                  <a:off x="9969600" y="542280"/>
                  <a:ext cx="1382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347" name="筆跡 346">
                  <a:extLst>
                    <a:ext uri="{FF2B5EF4-FFF2-40B4-BE49-F238E27FC236}">
                      <a16:creationId xmlns:a16="http://schemas.microsoft.com/office/drawing/2014/main" id="{73F4ADD6-CB3E-15D1-AFF9-C6A0B273F402}"/>
                    </a:ext>
                  </a:extLst>
                </p14:cNvPr>
                <p14:cNvContentPartPr/>
                <p14:nvPr/>
              </p14:nvContentPartPr>
              <p14:xfrm>
                <a:off x="10079040" y="631560"/>
                <a:ext cx="32040" cy="47160"/>
              </p14:xfrm>
            </p:contentPart>
          </mc:Choice>
          <mc:Fallback xmlns="">
            <p:pic>
              <p:nvPicPr>
                <p:cNvPr id="347" name="筆跡 346">
                  <a:extLst>
                    <a:ext uri="{FF2B5EF4-FFF2-40B4-BE49-F238E27FC236}">
                      <a16:creationId xmlns:a16="http://schemas.microsoft.com/office/drawing/2014/main" id="{73F4ADD6-CB3E-15D1-AFF9-C6A0B273F402}"/>
                    </a:ext>
                  </a:extLst>
                </p:cNvPr>
                <p:cNvPicPr/>
                <p:nvPr/>
              </p:nvPicPr>
              <p:blipFill>
                <a:blip r:embed="rId237"/>
                <a:stretch>
                  <a:fillRect/>
                </a:stretch>
              </p:blipFill>
              <p:spPr>
                <a:xfrm>
                  <a:off x="10070040" y="622920"/>
                  <a:ext cx="49680" cy="64800"/>
                </a:xfrm>
                <a:prstGeom prst="rect">
                  <a:avLst/>
                </a:prstGeom>
              </p:spPr>
            </p:pic>
          </mc:Fallback>
        </mc:AlternateContent>
      </p:grpSp>
      <p:grpSp>
        <p:nvGrpSpPr>
          <p:cNvPr id="359" name="群組 358">
            <a:extLst>
              <a:ext uri="{FF2B5EF4-FFF2-40B4-BE49-F238E27FC236}">
                <a16:creationId xmlns:a16="http://schemas.microsoft.com/office/drawing/2014/main" id="{85BBEBF3-AC95-4788-C8BA-85543DF3515F}"/>
              </a:ext>
            </a:extLst>
          </p:cNvPr>
          <p:cNvGrpSpPr/>
          <p:nvPr/>
        </p:nvGrpSpPr>
        <p:grpSpPr>
          <a:xfrm>
            <a:off x="10272720" y="518520"/>
            <a:ext cx="295200" cy="172080"/>
            <a:chOff x="10272720" y="518520"/>
            <a:chExt cx="295200" cy="172080"/>
          </a:xfrm>
        </p:grpSpPr>
        <mc:AlternateContent xmlns:mc="http://schemas.openxmlformats.org/markup-compatibility/2006" xmlns:p14="http://schemas.microsoft.com/office/powerpoint/2010/main">
          <mc:Choice Requires="p14">
            <p:contentPart p14:bwMode="auto" r:id="rId238">
              <p14:nvContentPartPr>
                <p14:cNvPr id="349" name="筆跡 348">
                  <a:extLst>
                    <a:ext uri="{FF2B5EF4-FFF2-40B4-BE49-F238E27FC236}">
                      <a16:creationId xmlns:a16="http://schemas.microsoft.com/office/drawing/2014/main" id="{4E6F77D6-514C-C67F-7B08-A94D68D9C53C}"/>
                    </a:ext>
                  </a:extLst>
                </p14:cNvPr>
                <p14:cNvContentPartPr/>
                <p14:nvPr/>
              </p14:nvContentPartPr>
              <p14:xfrm>
                <a:off x="10274880" y="518520"/>
                <a:ext cx="8280" cy="143640"/>
              </p14:xfrm>
            </p:contentPart>
          </mc:Choice>
          <mc:Fallback xmlns="">
            <p:pic>
              <p:nvPicPr>
                <p:cNvPr id="349" name="筆跡 348">
                  <a:extLst>
                    <a:ext uri="{FF2B5EF4-FFF2-40B4-BE49-F238E27FC236}">
                      <a16:creationId xmlns:a16="http://schemas.microsoft.com/office/drawing/2014/main" id="{4E6F77D6-514C-C67F-7B08-A94D68D9C53C}"/>
                    </a:ext>
                  </a:extLst>
                </p:cNvPr>
                <p:cNvPicPr/>
                <p:nvPr/>
              </p:nvPicPr>
              <p:blipFill>
                <a:blip r:embed="rId239"/>
                <a:stretch>
                  <a:fillRect/>
                </a:stretch>
              </p:blipFill>
              <p:spPr>
                <a:xfrm>
                  <a:off x="10265880" y="509520"/>
                  <a:ext cx="2592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50" name="筆跡 349">
                  <a:extLst>
                    <a:ext uri="{FF2B5EF4-FFF2-40B4-BE49-F238E27FC236}">
                      <a16:creationId xmlns:a16="http://schemas.microsoft.com/office/drawing/2014/main" id="{2FEA414C-B137-D0A0-CBEA-3D9FB015B69A}"/>
                    </a:ext>
                  </a:extLst>
                </p14:cNvPr>
                <p14:cNvContentPartPr/>
                <p14:nvPr/>
              </p14:nvContentPartPr>
              <p14:xfrm>
                <a:off x="10272720" y="535080"/>
                <a:ext cx="92880" cy="132480"/>
              </p14:xfrm>
            </p:contentPart>
          </mc:Choice>
          <mc:Fallback xmlns="">
            <p:pic>
              <p:nvPicPr>
                <p:cNvPr id="350" name="筆跡 349">
                  <a:extLst>
                    <a:ext uri="{FF2B5EF4-FFF2-40B4-BE49-F238E27FC236}">
                      <a16:creationId xmlns:a16="http://schemas.microsoft.com/office/drawing/2014/main" id="{2FEA414C-B137-D0A0-CBEA-3D9FB015B69A}"/>
                    </a:ext>
                  </a:extLst>
                </p:cNvPr>
                <p:cNvPicPr/>
                <p:nvPr/>
              </p:nvPicPr>
              <p:blipFill>
                <a:blip r:embed="rId241"/>
                <a:stretch>
                  <a:fillRect/>
                </a:stretch>
              </p:blipFill>
              <p:spPr>
                <a:xfrm>
                  <a:off x="10264080" y="526440"/>
                  <a:ext cx="110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352" name="筆跡 351">
                  <a:extLst>
                    <a:ext uri="{FF2B5EF4-FFF2-40B4-BE49-F238E27FC236}">
                      <a16:creationId xmlns:a16="http://schemas.microsoft.com/office/drawing/2014/main" id="{B002D44B-7AC2-2611-7C64-B22F72AB0CC7}"/>
                    </a:ext>
                  </a:extLst>
                </p14:cNvPr>
                <p14:cNvContentPartPr/>
                <p14:nvPr/>
              </p14:nvContentPartPr>
              <p14:xfrm>
                <a:off x="10389000" y="584400"/>
                <a:ext cx="116640" cy="6480"/>
              </p14:xfrm>
            </p:contentPart>
          </mc:Choice>
          <mc:Fallback xmlns="">
            <p:pic>
              <p:nvPicPr>
                <p:cNvPr id="352" name="筆跡 351">
                  <a:extLst>
                    <a:ext uri="{FF2B5EF4-FFF2-40B4-BE49-F238E27FC236}">
                      <a16:creationId xmlns:a16="http://schemas.microsoft.com/office/drawing/2014/main" id="{B002D44B-7AC2-2611-7C64-B22F72AB0CC7}"/>
                    </a:ext>
                  </a:extLst>
                </p:cNvPr>
                <p:cNvPicPr/>
                <p:nvPr/>
              </p:nvPicPr>
              <p:blipFill>
                <a:blip r:embed="rId243"/>
                <a:stretch>
                  <a:fillRect/>
                </a:stretch>
              </p:blipFill>
              <p:spPr>
                <a:xfrm>
                  <a:off x="10380000" y="575400"/>
                  <a:ext cx="1342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353" name="筆跡 352">
                  <a:extLst>
                    <a:ext uri="{FF2B5EF4-FFF2-40B4-BE49-F238E27FC236}">
                      <a16:creationId xmlns:a16="http://schemas.microsoft.com/office/drawing/2014/main" id="{6E550C72-94C5-764B-C614-6CBADA57CBC3}"/>
                    </a:ext>
                  </a:extLst>
                </p14:cNvPr>
                <p14:cNvContentPartPr/>
                <p14:nvPr/>
              </p14:nvContentPartPr>
              <p14:xfrm>
                <a:off x="10480080" y="539040"/>
                <a:ext cx="19440" cy="116280"/>
              </p14:xfrm>
            </p:contentPart>
          </mc:Choice>
          <mc:Fallback xmlns="">
            <p:pic>
              <p:nvPicPr>
                <p:cNvPr id="353" name="筆跡 352">
                  <a:extLst>
                    <a:ext uri="{FF2B5EF4-FFF2-40B4-BE49-F238E27FC236}">
                      <a16:creationId xmlns:a16="http://schemas.microsoft.com/office/drawing/2014/main" id="{6E550C72-94C5-764B-C614-6CBADA57CBC3}"/>
                    </a:ext>
                  </a:extLst>
                </p:cNvPr>
                <p:cNvPicPr/>
                <p:nvPr/>
              </p:nvPicPr>
              <p:blipFill>
                <a:blip r:embed="rId245"/>
                <a:stretch>
                  <a:fillRect/>
                </a:stretch>
              </p:blipFill>
              <p:spPr>
                <a:xfrm>
                  <a:off x="10471440" y="530400"/>
                  <a:ext cx="3708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354" name="筆跡 353">
                  <a:extLst>
                    <a:ext uri="{FF2B5EF4-FFF2-40B4-BE49-F238E27FC236}">
                      <a16:creationId xmlns:a16="http://schemas.microsoft.com/office/drawing/2014/main" id="{D68E083A-1679-D423-FC0C-2E7C450751C8}"/>
                    </a:ext>
                  </a:extLst>
                </p14:cNvPr>
                <p14:cNvContentPartPr/>
                <p14:nvPr/>
              </p14:nvContentPartPr>
              <p14:xfrm>
                <a:off x="10558200" y="624000"/>
                <a:ext cx="9720" cy="66600"/>
              </p14:xfrm>
            </p:contentPart>
          </mc:Choice>
          <mc:Fallback xmlns="">
            <p:pic>
              <p:nvPicPr>
                <p:cNvPr id="354" name="筆跡 353">
                  <a:extLst>
                    <a:ext uri="{FF2B5EF4-FFF2-40B4-BE49-F238E27FC236}">
                      <a16:creationId xmlns:a16="http://schemas.microsoft.com/office/drawing/2014/main" id="{D68E083A-1679-D423-FC0C-2E7C450751C8}"/>
                    </a:ext>
                  </a:extLst>
                </p:cNvPr>
                <p:cNvPicPr/>
                <p:nvPr/>
              </p:nvPicPr>
              <p:blipFill>
                <a:blip r:embed="rId247"/>
                <a:stretch>
                  <a:fillRect/>
                </a:stretch>
              </p:blipFill>
              <p:spPr>
                <a:xfrm>
                  <a:off x="10549560" y="615000"/>
                  <a:ext cx="27360" cy="84240"/>
                </a:xfrm>
                <a:prstGeom prst="rect">
                  <a:avLst/>
                </a:prstGeom>
              </p:spPr>
            </p:pic>
          </mc:Fallback>
        </mc:AlternateContent>
      </p:grpSp>
      <p:grpSp>
        <p:nvGrpSpPr>
          <p:cNvPr id="358" name="群組 357">
            <a:extLst>
              <a:ext uri="{FF2B5EF4-FFF2-40B4-BE49-F238E27FC236}">
                <a16:creationId xmlns:a16="http://schemas.microsoft.com/office/drawing/2014/main" id="{7AEF83AF-9A17-C1F2-8C4B-ED1A284400CB}"/>
              </a:ext>
            </a:extLst>
          </p:cNvPr>
          <p:cNvGrpSpPr/>
          <p:nvPr/>
        </p:nvGrpSpPr>
        <p:grpSpPr>
          <a:xfrm>
            <a:off x="10915320" y="513120"/>
            <a:ext cx="162720" cy="158400"/>
            <a:chOff x="10915320" y="513120"/>
            <a:chExt cx="162720" cy="158400"/>
          </a:xfrm>
        </p:grpSpPr>
        <mc:AlternateContent xmlns:mc="http://schemas.openxmlformats.org/markup-compatibility/2006" xmlns:p14="http://schemas.microsoft.com/office/powerpoint/2010/main">
          <mc:Choice Requires="p14">
            <p:contentPart p14:bwMode="auto" r:id="rId248">
              <p14:nvContentPartPr>
                <p14:cNvPr id="356" name="筆跡 355">
                  <a:extLst>
                    <a:ext uri="{FF2B5EF4-FFF2-40B4-BE49-F238E27FC236}">
                      <a16:creationId xmlns:a16="http://schemas.microsoft.com/office/drawing/2014/main" id="{F2E868E5-571D-18E4-4464-8A91C580A8BF}"/>
                    </a:ext>
                  </a:extLst>
                </p14:cNvPr>
                <p14:cNvContentPartPr/>
                <p14:nvPr/>
              </p14:nvContentPartPr>
              <p14:xfrm>
                <a:off x="10915320" y="578640"/>
                <a:ext cx="111240" cy="8280"/>
              </p14:xfrm>
            </p:contentPart>
          </mc:Choice>
          <mc:Fallback xmlns="">
            <p:pic>
              <p:nvPicPr>
                <p:cNvPr id="356" name="筆跡 355">
                  <a:extLst>
                    <a:ext uri="{FF2B5EF4-FFF2-40B4-BE49-F238E27FC236}">
                      <a16:creationId xmlns:a16="http://schemas.microsoft.com/office/drawing/2014/main" id="{F2E868E5-571D-18E4-4464-8A91C580A8BF}"/>
                    </a:ext>
                  </a:extLst>
                </p:cNvPr>
                <p:cNvPicPr/>
                <p:nvPr/>
              </p:nvPicPr>
              <p:blipFill>
                <a:blip r:embed="rId251"/>
                <a:stretch>
                  <a:fillRect/>
                </a:stretch>
              </p:blipFill>
              <p:spPr>
                <a:xfrm>
                  <a:off x="10906680" y="569640"/>
                  <a:ext cx="128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357" name="筆跡 356">
                  <a:extLst>
                    <a:ext uri="{FF2B5EF4-FFF2-40B4-BE49-F238E27FC236}">
                      <a16:creationId xmlns:a16="http://schemas.microsoft.com/office/drawing/2014/main" id="{E0B772C6-ABB9-03FC-7E08-6580CBE0F8C6}"/>
                    </a:ext>
                  </a:extLst>
                </p14:cNvPr>
                <p14:cNvContentPartPr/>
                <p14:nvPr/>
              </p14:nvContentPartPr>
              <p14:xfrm>
                <a:off x="11071560" y="513120"/>
                <a:ext cx="6480" cy="158400"/>
              </p14:xfrm>
            </p:contentPart>
          </mc:Choice>
          <mc:Fallback xmlns="">
            <p:pic>
              <p:nvPicPr>
                <p:cNvPr id="357" name="筆跡 356">
                  <a:extLst>
                    <a:ext uri="{FF2B5EF4-FFF2-40B4-BE49-F238E27FC236}">
                      <a16:creationId xmlns:a16="http://schemas.microsoft.com/office/drawing/2014/main" id="{E0B772C6-ABB9-03FC-7E08-6580CBE0F8C6}"/>
                    </a:ext>
                  </a:extLst>
                </p:cNvPr>
                <p:cNvPicPr/>
                <p:nvPr/>
              </p:nvPicPr>
              <p:blipFill>
                <a:blip r:embed="rId253"/>
                <a:stretch>
                  <a:fillRect/>
                </a:stretch>
              </p:blipFill>
              <p:spPr>
                <a:xfrm>
                  <a:off x="11062920" y="504480"/>
                  <a:ext cx="24120" cy="176040"/>
                </a:xfrm>
                <a:prstGeom prst="rect">
                  <a:avLst/>
                </a:prstGeom>
              </p:spPr>
            </p:pic>
          </mc:Fallback>
        </mc:AlternateContent>
      </p:grpSp>
      <p:grpSp>
        <p:nvGrpSpPr>
          <p:cNvPr id="373" name="群組 372">
            <a:extLst>
              <a:ext uri="{FF2B5EF4-FFF2-40B4-BE49-F238E27FC236}">
                <a16:creationId xmlns:a16="http://schemas.microsoft.com/office/drawing/2014/main" id="{CD1865A7-A77A-2F15-3413-4CCE4D438005}"/>
              </a:ext>
            </a:extLst>
          </p:cNvPr>
          <p:cNvGrpSpPr/>
          <p:nvPr/>
        </p:nvGrpSpPr>
        <p:grpSpPr>
          <a:xfrm>
            <a:off x="9611760" y="19200"/>
            <a:ext cx="892800" cy="207000"/>
            <a:chOff x="9611760" y="19200"/>
            <a:chExt cx="892800" cy="207000"/>
          </a:xfrm>
        </p:grpSpPr>
        <mc:AlternateContent xmlns:mc="http://schemas.openxmlformats.org/markup-compatibility/2006" xmlns:p14="http://schemas.microsoft.com/office/powerpoint/2010/main">
          <mc:Choice Requires="p14">
            <p:contentPart p14:bwMode="auto" r:id="rId254">
              <p14:nvContentPartPr>
                <p14:cNvPr id="360" name="筆跡 359">
                  <a:extLst>
                    <a:ext uri="{FF2B5EF4-FFF2-40B4-BE49-F238E27FC236}">
                      <a16:creationId xmlns:a16="http://schemas.microsoft.com/office/drawing/2014/main" id="{DF8B7CC3-0395-01A3-561E-8F1D5E766830}"/>
                    </a:ext>
                  </a:extLst>
                </p14:cNvPr>
                <p14:cNvContentPartPr/>
                <p14:nvPr/>
              </p14:nvContentPartPr>
              <p14:xfrm>
                <a:off x="9611760" y="111000"/>
                <a:ext cx="96840" cy="115200"/>
              </p14:xfrm>
            </p:contentPart>
          </mc:Choice>
          <mc:Fallback xmlns="">
            <p:pic>
              <p:nvPicPr>
                <p:cNvPr id="360" name="筆跡 359">
                  <a:extLst>
                    <a:ext uri="{FF2B5EF4-FFF2-40B4-BE49-F238E27FC236}">
                      <a16:creationId xmlns:a16="http://schemas.microsoft.com/office/drawing/2014/main" id="{DF8B7CC3-0395-01A3-561E-8F1D5E766830}"/>
                    </a:ext>
                  </a:extLst>
                </p:cNvPr>
                <p:cNvPicPr/>
                <p:nvPr/>
              </p:nvPicPr>
              <p:blipFill>
                <a:blip r:embed="rId255"/>
                <a:stretch>
                  <a:fillRect/>
                </a:stretch>
              </p:blipFill>
              <p:spPr>
                <a:xfrm>
                  <a:off x="9603120" y="102000"/>
                  <a:ext cx="114480" cy="1328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361" name="筆跡 360">
                  <a:extLst>
                    <a:ext uri="{FF2B5EF4-FFF2-40B4-BE49-F238E27FC236}">
                      <a16:creationId xmlns:a16="http://schemas.microsoft.com/office/drawing/2014/main" id="{A5FA1664-8EA8-86DE-12DE-F036DDD76DC9}"/>
                    </a:ext>
                  </a:extLst>
                </p14:cNvPr>
                <p14:cNvContentPartPr/>
                <p14:nvPr/>
              </p14:nvContentPartPr>
              <p14:xfrm>
                <a:off x="9759720" y="119640"/>
                <a:ext cx="46440" cy="97200"/>
              </p14:xfrm>
            </p:contentPart>
          </mc:Choice>
          <mc:Fallback xmlns="">
            <p:pic>
              <p:nvPicPr>
                <p:cNvPr id="361" name="筆跡 360">
                  <a:extLst>
                    <a:ext uri="{FF2B5EF4-FFF2-40B4-BE49-F238E27FC236}">
                      <a16:creationId xmlns:a16="http://schemas.microsoft.com/office/drawing/2014/main" id="{A5FA1664-8EA8-86DE-12DE-F036DDD76DC9}"/>
                    </a:ext>
                  </a:extLst>
                </p:cNvPr>
                <p:cNvPicPr/>
                <p:nvPr/>
              </p:nvPicPr>
              <p:blipFill>
                <a:blip r:embed="rId257"/>
                <a:stretch>
                  <a:fillRect/>
                </a:stretch>
              </p:blipFill>
              <p:spPr>
                <a:xfrm>
                  <a:off x="9750720" y="111000"/>
                  <a:ext cx="6408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362" name="筆跡 361">
                  <a:extLst>
                    <a:ext uri="{FF2B5EF4-FFF2-40B4-BE49-F238E27FC236}">
                      <a16:creationId xmlns:a16="http://schemas.microsoft.com/office/drawing/2014/main" id="{0F2F4B3B-9EBE-B641-6CE5-77FEE66A2285}"/>
                    </a:ext>
                  </a:extLst>
                </p14:cNvPr>
                <p14:cNvContentPartPr/>
                <p14:nvPr/>
              </p14:nvContentPartPr>
              <p14:xfrm>
                <a:off x="9875640" y="72840"/>
                <a:ext cx="66600" cy="133200"/>
              </p14:xfrm>
            </p:contentPart>
          </mc:Choice>
          <mc:Fallback xmlns="">
            <p:pic>
              <p:nvPicPr>
                <p:cNvPr id="362" name="筆跡 361">
                  <a:extLst>
                    <a:ext uri="{FF2B5EF4-FFF2-40B4-BE49-F238E27FC236}">
                      <a16:creationId xmlns:a16="http://schemas.microsoft.com/office/drawing/2014/main" id="{0F2F4B3B-9EBE-B641-6CE5-77FEE66A2285}"/>
                    </a:ext>
                  </a:extLst>
                </p:cNvPr>
                <p:cNvPicPr/>
                <p:nvPr/>
              </p:nvPicPr>
              <p:blipFill>
                <a:blip r:embed="rId259"/>
                <a:stretch>
                  <a:fillRect/>
                </a:stretch>
              </p:blipFill>
              <p:spPr>
                <a:xfrm>
                  <a:off x="9866640" y="64200"/>
                  <a:ext cx="842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363" name="筆跡 362">
                  <a:extLst>
                    <a:ext uri="{FF2B5EF4-FFF2-40B4-BE49-F238E27FC236}">
                      <a16:creationId xmlns:a16="http://schemas.microsoft.com/office/drawing/2014/main" id="{878A35E7-0962-5224-C6BB-0B0100F8434A}"/>
                    </a:ext>
                  </a:extLst>
                </p14:cNvPr>
                <p14:cNvContentPartPr/>
                <p14:nvPr/>
              </p14:nvContentPartPr>
              <p14:xfrm>
                <a:off x="9933600" y="76440"/>
                <a:ext cx="143640" cy="120240"/>
              </p14:xfrm>
            </p:contentPart>
          </mc:Choice>
          <mc:Fallback xmlns="">
            <p:pic>
              <p:nvPicPr>
                <p:cNvPr id="363" name="筆跡 362">
                  <a:extLst>
                    <a:ext uri="{FF2B5EF4-FFF2-40B4-BE49-F238E27FC236}">
                      <a16:creationId xmlns:a16="http://schemas.microsoft.com/office/drawing/2014/main" id="{878A35E7-0962-5224-C6BB-0B0100F8434A}"/>
                    </a:ext>
                  </a:extLst>
                </p:cNvPr>
                <p:cNvPicPr/>
                <p:nvPr/>
              </p:nvPicPr>
              <p:blipFill>
                <a:blip r:embed="rId261"/>
                <a:stretch>
                  <a:fillRect/>
                </a:stretch>
              </p:blipFill>
              <p:spPr>
                <a:xfrm>
                  <a:off x="9924600" y="67440"/>
                  <a:ext cx="1612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364" name="筆跡 363">
                  <a:extLst>
                    <a:ext uri="{FF2B5EF4-FFF2-40B4-BE49-F238E27FC236}">
                      <a16:creationId xmlns:a16="http://schemas.microsoft.com/office/drawing/2014/main" id="{F7298D81-CBD5-4E84-3FE2-60A25345AB2F}"/>
                    </a:ext>
                  </a:extLst>
                </p14:cNvPr>
                <p14:cNvContentPartPr/>
                <p14:nvPr/>
              </p14:nvContentPartPr>
              <p14:xfrm>
                <a:off x="10089840" y="64560"/>
                <a:ext cx="42840" cy="29160"/>
              </p14:xfrm>
            </p:contentPart>
          </mc:Choice>
          <mc:Fallback xmlns="">
            <p:pic>
              <p:nvPicPr>
                <p:cNvPr id="364" name="筆跡 363">
                  <a:extLst>
                    <a:ext uri="{FF2B5EF4-FFF2-40B4-BE49-F238E27FC236}">
                      <a16:creationId xmlns:a16="http://schemas.microsoft.com/office/drawing/2014/main" id="{F7298D81-CBD5-4E84-3FE2-60A25345AB2F}"/>
                    </a:ext>
                  </a:extLst>
                </p:cNvPr>
                <p:cNvPicPr/>
                <p:nvPr/>
              </p:nvPicPr>
              <p:blipFill>
                <a:blip r:embed="rId263"/>
                <a:stretch>
                  <a:fillRect/>
                </a:stretch>
              </p:blipFill>
              <p:spPr>
                <a:xfrm>
                  <a:off x="10080840" y="55920"/>
                  <a:ext cx="60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365" name="筆跡 364">
                  <a:extLst>
                    <a:ext uri="{FF2B5EF4-FFF2-40B4-BE49-F238E27FC236}">
                      <a16:creationId xmlns:a16="http://schemas.microsoft.com/office/drawing/2014/main" id="{E408ABE9-DEC0-9E6A-395B-A45B8407BA85}"/>
                    </a:ext>
                  </a:extLst>
                </p14:cNvPr>
                <p14:cNvContentPartPr/>
                <p14:nvPr/>
              </p14:nvContentPartPr>
              <p14:xfrm>
                <a:off x="10144200" y="82920"/>
                <a:ext cx="104400" cy="117360"/>
              </p14:xfrm>
            </p:contentPart>
          </mc:Choice>
          <mc:Fallback xmlns="">
            <p:pic>
              <p:nvPicPr>
                <p:cNvPr id="365" name="筆跡 364">
                  <a:extLst>
                    <a:ext uri="{FF2B5EF4-FFF2-40B4-BE49-F238E27FC236}">
                      <a16:creationId xmlns:a16="http://schemas.microsoft.com/office/drawing/2014/main" id="{E408ABE9-DEC0-9E6A-395B-A45B8407BA85}"/>
                    </a:ext>
                  </a:extLst>
                </p:cNvPr>
                <p:cNvPicPr/>
                <p:nvPr/>
              </p:nvPicPr>
              <p:blipFill>
                <a:blip r:embed="rId265"/>
                <a:stretch>
                  <a:fillRect/>
                </a:stretch>
              </p:blipFill>
              <p:spPr>
                <a:xfrm>
                  <a:off x="10135200" y="74280"/>
                  <a:ext cx="12204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366" name="筆跡 365">
                  <a:extLst>
                    <a:ext uri="{FF2B5EF4-FFF2-40B4-BE49-F238E27FC236}">
                      <a16:creationId xmlns:a16="http://schemas.microsoft.com/office/drawing/2014/main" id="{566BEB05-710C-849B-F385-9528FD678F55}"/>
                    </a:ext>
                  </a:extLst>
                </p14:cNvPr>
                <p14:cNvContentPartPr/>
                <p14:nvPr/>
              </p14:nvContentPartPr>
              <p14:xfrm>
                <a:off x="10287480" y="82200"/>
                <a:ext cx="124920" cy="115920"/>
              </p14:xfrm>
            </p:contentPart>
          </mc:Choice>
          <mc:Fallback xmlns="">
            <p:pic>
              <p:nvPicPr>
                <p:cNvPr id="366" name="筆跡 365">
                  <a:extLst>
                    <a:ext uri="{FF2B5EF4-FFF2-40B4-BE49-F238E27FC236}">
                      <a16:creationId xmlns:a16="http://schemas.microsoft.com/office/drawing/2014/main" id="{566BEB05-710C-849B-F385-9528FD678F55}"/>
                    </a:ext>
                  </a:extLst>
                </p:cNvPr>
                <p:cNvPicPr/>
                <p:nvPr/>
              </p:nvPicPr>
              <p:blipFill>
                <a:blip r:embed="rId267"/>
                <a:stretch>
                  <a:fillRect/>
                </a:stretch>
              </p:blipFill>
              <p:spPr>
                <a:xfrm>
                  <a:off x="10278840" y="73200"/>
                  <a:ext cx="1425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367" name="筆跡 366">
                  <a:extLst>
                    <a:ext uri="{FF2B5EF4-FFF2-40B4-BE49-F238E27FC236}">
                      <a16:creationId xmlns:a16="http://schemas.microsoft.com/office/drawing/2014/main" id="{EA29CC93-2FB7-F8C9-B7F5-77BFDF1E369C}"/>
                    </a:ext>
                  </a:extLst>
                </p14:cNvPr>
                <p14:cNvContentPartPr/>
                <p14:nvPr/>
              </p14:nvContentPartPr>
              <p14:xfrm>
                <a:off x="10473600" y="19200"/>
                <a:ext cx="30960" cy="194400"/>
              </p14:xfrm>
            </p:contentPart>
          </mc:Choice>
          <mc:Fallback xmlns="">
            <p:pic>
              <p:nvPicPr>
                <p:cNvPr id="367" name="筆跡 366">
                  <a:extLst>
                    <a:ext uri="{FF2B5EF4-FFF2-40B4-BE49-F238E27FC236}">
                      <a16:creationId xmlns:a16="http://schemas.microsoft.com/office/drawing/2014/main" id="{EA29CC93-2FB7-F8C9-B7F5-77BFDF1E369C}"/>
                    </a:ext>
                  </a:extLst>
                </p:cNvPr>
                <p:cNvPicPr/>
                <p:nvPr/>
              </p:nvPicPr>
              <p:blipFill>
                <a:blip r:embed="rId269"/>
                <a:stretch>
                  <a:fillRect/>
                </a:stretch>
              </p:blipFill>
              <p:spPr>
                <a:xfrm>
                  <a:off x="10464960" y="10200"/>
                  <a:ext cx="48600" cy="212040"/>
                </a:xfrm>
                <a:prstGeom prst="rect">
                  <a:avLst/>
                </a:prstGeom>
              </p:spPr>
            </p:pic>
          </mc:Fallback>
        </mc:AlternateContent>
      </p:grpSp>
      <p:grpSp>
        <p:nvGrpSpPr>
          <p:cNvPr id="372" name="群組 371">
            <a:extLst>
              <a:ext uri="{FF2B5EF4-FFF2-40B4-BE49-F238E27FC236}">
                <a16:creationId xmlns:a16="http://schemas.microsoft.com/office/drawing/2014/main" id="{71C90781-EE92-4EB3-BFD5-64C2AB315AD8}"/>
              </a:ext>
            </a:extLst>
          </p:cNvPr>
          <p:cNvGrpSpPr/>
          <p:nvPr/>
        </p:nvGrpSpPr>
        <p:grpSpPr>
          <a:xfrm>
            <a:off x="10686360" y="59880"/>
            <a:ext cx="610200" cy="146520"/>
            <a:chOff x="10686360" y="59880"/>
            <a:chExt cx="610200" cy="146520"/>
          </a:xfrm>
        </p:grpSpPr>
        <mc:AlternateContent xmlns:mc="http://schemas.openxmlformats.org/markup-compatibility/2006" xmlns:p14="http://schemas.microsoft.com/office/powerpoint/2010/main">
          <mc:Choice Requires="p14">
            <p:contentPart p14:bwMode="auto" r:id="rId270">
              <p14:nvContentPartPr>
                <p14:cNvPr id="368" name="筆跡 367">
                  <a:extLst>
                    <a:ext uri="{FF2B5EF4-FFF2-40B4-BE49-F238E27FC236}">
                      <a16:creationId xmlns:a16="http://schemas.microsoft.com/office/drawing/2014/main" id="{7E7776A3-55D2-1396-13C7-0663472B3756}"/>
                    </a:ext>
                  </a:extLst>
                </p14:cNvPr>
                <p14:cNvContentPartPr/>
                <p14:nvPr/>
              </p14:nvContentPartPr>
              <p14:xfrm>
                <a:off x="10686360" y="99840"/>
                <a:ext cx="68040" cy="96840"/>
              </p14:xfrm>
            </p:contentPart>
          </mc:Choice>
          <mc:Fallback xmlns="">
            <p:pic>
              <p:nvPicPr>
                <p:cNvPr id="368" name="筆跡 367">
                  <a:extLst>
                    <a:ext uri="{FF2B5EF4-FFF2-40B4-BE49-F238E27FC236}">
                      <a16:creationId xmlns:a16="http://schemas.microsoft.com/office/drawing/2014/main" id="{7E7776A3-55D2-1396-13C7-0663472B3756}"/>
                    </a:ext>
                  </a:extLst>
                </p:cNvPr>
                <p:cNvPicPr/>
                <p:nvPr/>
              </p:nvPicPr>
              <p:blipFill>
                <a:blip r:embed="rId271"/>
                <a:stretch>
                  <a:fillRect/>
                </a:stretch>
              </p:blipFill>
              <p:spPr>
                <a:xfrm>
                  <a:off x="10677720" y="91200"/>
                  <a:ext cx="856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369" name="筆跡 368">
                  <a:extLst>
                    <a:ext uri="{FF2B5EF4-FFF2-40B4-BE49-F238E27FC236}">
                      <a16:creationId xmlns:a16="http://schemas.microsoft.com/office/drawing/2014/main" id="{9E0CF02A-DA45-4439-E453-FB6417F32CD1}"/>
                    </a:ext>
                  </a:extLst>
                </p14:cNvPr>
                <p14:cNvContentPartPr/>
                <p14:nvPr/>
              </p14:nvContentPartPr>
              <p14:xfrm>
                <a:off x="10804080" y="96960"/>
                <a:ext cx="139320" cy="109440"/>
              </p14:xfrm>
            </p:contentPart>
          </mc:Choice>
          <mc:Fallback xmlns="">
            <p:pic>
              <p:nvPicPr>
                <p:cNvPr id="369" name="筆跡 368">
                  <a:extLst>
                    <a:ext uri="{FF2B5EF4-FFF2-40B4-BE49-F238E27FC236}">
                      <a16:creationId xmlns:a16="http://schemas.microsoft.com/office/drawing/2014/main" id="{9E0CF02A-DA45-4439-E453-FB6417F32CD1}"/>
                    </a:ext>
                  </a:extLst>
                </p:cNvPr>
                <p:cNvPicPr/>
                <p:nvPr/>
              </p:nvPicPr>
              <p:blipFill>
                <a:blip r:embed="rId273"/>
                <a:stretch>
                  <a:fillRect/>
                </a:stretch>
              </p:blipFill>
              <p:spPr>
                <a:xfrm>
                  <a:off x="10795080" y="87960"/>
                  <a:ext cx="1569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370" name="筆跡 369">
                  <a:extLst>
                    <a:ext uri="{FF2B5EF4-FFF2-40B4-BE49-F238E27FC236}">
                      <a16:creationId xmlns:a16="http://schemas.microsoft.com/office/drawing/2014/main" id="{FD354545-DFFE-BF63-2275-7FBE3A9359B9}"/>
                    </a:ext>
                  </a:extLst>
                </p14:cNvPr>
                <p14:cNvContentPartPr/>
                <p14:nvPr/>
              </p14:nvContentPartPr>
              <p14:xfrm>
                <a:off x="10983000" y="59880"/>
                <a:ext cx="137520" cy="121320"/>
              </p14:xfrm>
            </p:contentPart>
          </mc:Choice>
          <mc:Fallback xmlns="">
            <p:pic>
              <p:nvPicPr>
                <p:cNvPr id="370" name="筆跡 369">
                  <a:extLst>
                    <a:ext uri="{FF2B5EF4-FFF2-40B4-BE49-F238E27FC236}">
                      <a16:creationId xmlns:a16="http://schemas.microsoft.com/office/drawing/2014/main" id="{FD354545-DFFE-BF63-2275-7FBE3A9359B9}"/>
                    </a:ext>
                  </a:extLst>
                </p:cNvPr>
                <p:cNvPicPr/>
                <p:nvPr/>
              </p:nvPicPr>
              <p:blipFill>
                <a:blip r:embed="rId275"/>
                <a:stretch>
                  <a:fillRect/>
                </a:stretch>
              </p:blipFill>
              <p:spPr>
                <a:xfrm>
                  <a:off x="10974360" y="51240"/>
                  <a:ext cx="1551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371" name="筆跡 370">
                  <a:extLst>
                    <a:ext uri="{FF2B5EF4-FFF2-40B4-BE49-F238E27FC236}">
                      <a16:creationId xmlns:a16="http://schemas.microsoft.com/office/drawing/2014/main" id="{45B23A8D-4756-213F-369F-C1BB407C130F}"/>
                    </a:ext>
                  </a:extLst>
                </p14:cNvPr>
                <p14:cNvContentPartPr/>
                <p14:nvPr/>
              </p14:nvContentPartPr>
              <p14:xfrm>
                <a:off x="11200440" y="73560"/>
                <a:ext cx="96120" cy="119520"/>
              </p14:xfrm>
            </p:contentPart>
          </mc:Choice>
          <mc:Fallback xmlns="">
            <p:pic>
              <p:nvPicPr>
                <p:cNvPr id="371" name="筆跡 370">
                  <a:extLst>
                    <a:ext uri="{FF2B5EF4-FFF2-40B4-BE49-F238E27FC236}">
                      <a16:creationId xmlns:a16="http://schemas.microsoft.com/office/drawing/2014/main" id="{45B23A8D-4756-213F-369F-C1BB407C130F}"/>
                    </a:ext>
                  </a:extLst>
                </p:cNvPr>
                <p:cNvPicPr/>
                <p:nvPr/>
              </p:nvPicPr>
              <p:blipFill>
                <a:blip r:embed="rId277"/>
                <a:stretch>
                  <a:fillRect/>
                </a:stretch>
              </p:blipFill>
              <p:spPr>
                <a:xfrm>
                  <a:off x="11191440" y="64560"/>
                  <a:ext cx="113760" cy="137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374" name="筆跡 373">
                <a:extLst>
                  <a:ext uri="{FF2B5EF4-FFF2-40B4-BE49-F238E27FC236}">
                    <a16:creationId xmlns:a16="http://schemas.microsoft.com/office/drawing/2014/main" id="{A082F31D-B566-5FA7-902C-982103BB129E}"/>
                  </a:ext>
                </a:extLst>
              </p14:cNvPr>
              <p14:cNvContentPartPr/>
              <p14:nvPr/>
            </p14:nvContentPartPr>
            <p14:xfrm>
              <a:off x="7034160" y="1081200"/>
              <a:ext cx="151560" cy="19080"/>
            </p14:xfrm>
          </p:contentPart>
        </mc:Choice>
        <mc:Fallback xmlns="">
          <p:pic>
            <p:nvPicPr>
              <p:cNvPr id="374" name="筆跡 373">
                <a:extLst>
                  <a:ext uri="{FF2B5EF4-FFF2-40B4-BE49-F238E27FC236}">
                    <a16:creationId xmlns:a16="http://schemas.microsoft.com/office/drawing/2014/main" id="{A082F31D-B566-5FA7-902C-982103BB129E}"/>
                  </a:ext>
                </a:extLst>
              </p:cNvPr>
              <p:cNvPicPr/>
              <p:nvPr/>
            </p:nvPicPr>
            <p:blipFill>
              <a:blip r:embed="rId279"/>
              <a:stretch>
                <a:fillRect/>
              </a:stretch>
            </p:blipFill>
            <p:spPr>
              <a:xfrm>
                <a:off x="7025520" y="1072560"/>
                <a:ext cx="16920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375" name="筆跡 374">
                <a:extLst>
                  <a:ext uri="{FF2B5EF4-FFF2-40B4-BE49-F238E27FC236}">
                    <a16:creationId xmlns:a16="http://schemas.microsoft.com/office/drawing/2014/main" id="{B85ECCD2-C9D2-CD07-5983-D3239B19C228}"/>
                  </a:ext>
                </a:extLst>
              </p14:cNvPr>
              <p14:cNvContentPartPr/>
              <p14:nvPr/>
            </p14:nvContentPartPr>
            <p14:xfrm>
              <a:off x="7013280" y="1130520"/>
              <a:ext cx="198000" cy="14040"/>
            </p14:xfrm>
          </p:contentPart>
        </mc:Choice>
        <mc:Fallback xmlns="">
          <p:pic>
            <p:nvPicPr>
              <p:cNvPr id="375" name="筆跡 374">
                <a:extLst>
                  <a:ext uri="{FF2B5EF4-FFF2-40B4-BE49-F238E27FC236}">
                    <a16:creationId xmlns:a16="http://schemas.microsoft.com/office/drawing/2014/main" id="{B85ECCD2-C9D2-CD07-5983-D3239B19C228}"/>
                  </a:ext>
                </a:extLst>
              </p:cNvPr>
              <p:cNvPicPr/>
              <p:nvPr/>
            </p:nvPicPr>
            <p:blipFill>
              <a:blip r:embed="rId281"/>
              <a:stretch>
                <a:fillRect/>
              </a:stretch>
            </p:blipFill>
            <p:spPr>
              <a:xfrm>
                <a:off x="7004640" y="1121520"/>
                <a:ext cx="215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376" name="筆跡 375">
                <a:extLst>
                  <a:ext uri="{FF2B5EF4-FFF2-40B4-BE49-F238E27FC236}">
                    <a16:creationId xmlns:a16="http://schemas.microsoft.com/office/drawing/2014/main" id="{BBBDD4F6-E3CC-F23B-13AA-C18D4E3AFFCE}"/>
                  </a:ext>
                </a:extLst>
              </p14:cNvPr>
              <p14:cNvContentPartPr/>
              <p14:nvPr/>
            </p14:nvContentPartPr>
            <p14:xfrm>
              <a:off x="7148640" y="1051680"/>
              <a:ext cx="132120" cy="110880"/>
            </p14:xfrm>
          </p:contentPart>
        </mc:Choice>
        <mc:Fallback xmlns="">
          <p:pic>
            <p:nvPicPr>
              <p:cNvPr id="376" name="筆跡 375">
                <a:extLst>
                  <a:ext uri="{FF2B5EF4-FFF2-40B4-BE49-F238E27FC236}">
                    <a16:creationId xmlns:a16="http://schemas.microsoft.com/office/drawing/2014/main" id="{BBBDD4F6-E3CC-F23B-13AA-C18D4E3AFFCE}"/>
                  </a:ext>
                </a:extLst>
              </p:cNvPr>
              <p:cNvPicPr/>
              <p:nvPr/>
            </p:nvPicPr>
            <p:blipFill>
              <a:blip r:embed="rId283"/>
              <a:stretch>
                <a:fillRect/>
              </a:stretch>
            </p:blipFill>
            <p:spPr>
              <a:xfrm>
                <a:off x="7139640" y="1043040"/>
                <a:ext cx="149760" cy="128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382" name="筆跡 381">
                <a:extLst>
                  <a:ext uri="{FF2B5EF4-FFF2-40B4-BE49-F238E27FC236}">
                    <a16:creationId xmlns:a16="http://schemas.microsoft.com/office/drawing/2014/main" id="{823D1632-2A7F-26D4-32F0-16F28978F903}"/>
                  </a:ext>
                </a:extLst>
              </p14:cNvPr>
              <p14:cNvContentPartPr/>
              <p14:nvPr/>
            </p14:nvContentPartPr>
            <p14:xfrm>
              <a:off x="6957120" y="1035480"/>
              <a:ext cx="115920" cy="140760"/>
            </p14:xfrm>
          </p:contentPart>
        </mc:Choice>
        <mc:Fallback xmlns="">
          <p:pic>
            <p:nvPicPr>
              <p:cNvPr id="382" name="筆跡 381">
                <a:extLst>
                  <a:ext uri="{FF2B5EF4-FFF2-40B4-BE49-F238E27FC236}">
                    <a16:creationId xmlns:a16="http://schemas.microsoft.com/office/drawing/2014/main" id="{823D1632-2A7F-26D4-32F0-16F28978F903}"/>
                  </a:ext>
                </a:extLst>
              </p:cNvPr>
              <p:cNvPicPr/>
              <p:nvPr/>
            </p:nvPicPr>
            <p:blipFill>
              <a:blip r:embed="rId285"/>
              <a:stretch>
                <a:fillRect/>
              </a:stretch>
            </p:blipFill>
            <p:spPr>
              <a:xfrm>
                <a:off x="6948480" y="1026480"/>
                <a:ext cx="133560" cy="158400"/>
              </a:xfrm>
              <a:prstGeom prst="rect">
                <a:avLst/>
              </a:prstGeom>
            </p:spPr>
          </p:pic>
        </mc:Fallback>
      </mc:AlternateContent>
      <p:grpSp>
        <p:nvGrpSpPr>
          <p:cNvPr id="391" name="群組 390">
            <a:extLst>
              <a:ext uri="{FF2B5EF4-FFF2-40B4-BE49-F238E27FC236}">
                <a16:creationId xmlns:a16="http://schemas.microsoft.com/office/drawing/2014/main" id="{B13DD118-7DEE-FCBD-0AAD-FE6C38D98250}"/>
              </a:ext>
            </a:extLst>
          </p:cNvPr>
          <p:cNvGrpSpPr/>
          <p:nvPr/>
        </p:nvGrpSpPr>
        <p:grpSpPr>
          <a:xfrm>
            <a:off x="7476600" y="897960"/>
            <a:ext cx="181080" cy="379800"/>
            <a:chOff x="7476600" y="897960"/>
            <a:chExt cx="181080" cy="379800"/>
          </a:xfrm>
        </p:grpSpPr>
        <mc:AlternateContent xmlns:mc="http://schemas.openxmlformats.org/markup-compatibility/2006" xmlns:p14="http://schemas.microsoft.com/office/powerpoint/2010/main">
          <mc:Choice Requires="p14">
            <p:contentPart p14:bwMode="auto" r:id="rId286">
              <p14:nvContentPartPr>
                <p14:cNvPr id="389" name="筆跡 388">
                  <a:extLst>
                    <a:ext uri="{FF2B5EF4-FFF2-40B4-BE49-F238E27FC236}">
                      <a16:creationId xmlns:a16="http://schemas.microsoft.com/office/drawing/2014/main" id="{8FA40415-E33A-ACF2-AA29-32038F130195}"/>
                    </a:ext>
                  </a:extLst>
                </p14:cNvPr>
                <p14:cNvContentPartPr/>
                <p14:nvPr/>
              </p14:nvContentPartPr>
              <p14:xfrm>
                <a:off x="7488120" y="976440"/>
                <a:ext cx="41400" cy="301320"/>
              </p14:xfrm>
            </p:contentPart>
          </mc:Choice>
          <mc:Fallback xmlns="">
            <p:pic>
              <p:nvPicPr>
                <p:cNvPr id="389" name="筆跡 388">
                  <a:extLst>
                    <a:ext uri="{FF2B5EF4-FFF2-40B4-BE49-F238E27FC236}">
                      <a16:creationId xmlns:a16="http://schemas.microsoft.com/office/drawing/2014/main" id="{8FA40415-E33A-ACF2-AA29-32038F130195}"/>
                    </a:ext>
                  </a:extLst>
                </p:cNvPr>
                <p:cNvPicPr/>
                <p:nvPr/>
              </p:nvPicPr>
              <p:blipFill>
                <a:blip r:embed="rId287"/>
                <a:stretch>
                  <a:fillRect/>
                </a:stretch>
              </p:blipFill>
              <p:spPr>
                <a:xfrm>
                  <a:off x="7479480" y="967440"/>
                  <a:ext cx="59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390" name="筆跡 389">
                  <a:extLst>
                    <a:ext uri="{FF2B5EF4-FFF2-40B4-BE49-F238E27FC236}">
                      <a16:creationId xmlns:a16="http://schemas.microsoft.com/office/drawing/2014/main" id="{31EBF6B3-6C29-25CD-0333-73AB7EF31779}"/>
                    </a:ext>
                  </a:extLst>
                </p14:cNvPr>
                <p14:cNvContentPartPr/>
                <p14:nvPr/>
              </p14:nvContentPartPr>
              <p14:xfrm>
                <a:off x="7476600" y="897960"/>
                <a:ext cx="181080" cy="170640"/>
              </p14:xfrm>
            </p:contentPart>
          </mc:Choice>
          <mc:Fallback xmlns="">
            <p:pic>
              <p:nvPicPr>
                <p:cNvPr id="390" name="筆跡 389">
                  <a:extLst>
                    <a:ext uri="{FF2B5EF4-FFF2-40B4-BE49-F238E27FC236}">
                      <a16:creationId xmlns:a16="http://schemas.microsoft.com/office/drawing/2014/main" id="{31EBF6B3-6C29-25CD-0333-73AB7EF31779}"/>
                    </a:ext>
                  </a:extLst>
                </p:cNvPr>
                <p:cNvPicPr/>
                <p:nvPr/>
              </p:nvPicPr>
              <p:blipFill>
                <a:blip r:embed="rId289"/>
                <a:stretch>
                  <a:fillRect/>
                </a:stretch>
              </p:blipFill>
              <p:spPr>
                <a:xfrm>
                  <a:off x="7467600" y="889320"/>
                  <a:ext cx="198720" cy="188280"/>
                </a:xfrm>
                <a:prstGeom prst="rect">
                  <a:avLst/>
                </a:prstGeom>
              </p:spPr>
            </p:pic>
          </mc:Fallback>
        </mc:AlternateContent>
      </p:grpSp>
      <p:grpSp>
        <p:nvGrpSpPr>
          <p:cNvPr id="395" name="群組 394">
            <a:extLst>
              <a:ext uri="{FF2B5EF4-FFF2-40B4-BE49-F238E27FC236}">
                <a16:creationId xmlns:a16="http://schemas.microsoft.com/office/drawing/2014/main" id="{13EED95C-8358-403A-42D0-051348F72D08}"/>
              </a:ext>
            </a:extLst>
          </p:cNvPr>
          <p:cNvGrpSpPr/>
          <p:nvPr/>
        </p:nvGrpSpPr>
        <p:grpSpPr>
          <a:xfrm>
            <a:off x="4497240" y="5089800"/>
            <a:ext cx="1134360" cy="559800"/>
            <a:chOff x="4497240" y="5089800"/>
            <a:chExt cx="1134360" cy="559800"/>
          </a:xfrm>
        </p:grpSpPr>
        <mc:AlternateContent xmlns:mc="http://schemas.openxmlformats.org/markup-compatibility/2006" xmlns:p14="http://schemas.microsoft.com/office/powerpoint/2010/main">
          <mc:Choice Requires="p14">
            <p:contentPart p14:bwMode="auto" r:id="rId290">
              <p14:nvContentPartPr>
                <p14:cNvPr id="304" name="筆跡 303">
                  <a:extLst>
                    <a:ext uri="{FF2B5EF4-FFF2-40B4-BE49-F238E27FC236}">
                      <a16:creationId xmlns:a16="http://schemas.microsoft.com/office/drawing/2014/main" id="{AAE0A323-A7BD-FC84-F4DB-746F419821EC}"/>
                    </a:ext>
                  </a:extLst>
                </p14:cNvPr>
                <p14:cNvContentPartPr/>
                <p14:nvPr/>
              </p14:nvContentPartPr>
              <p14:xfrm>
                <a:off x="4945800" y="5422800"/>
                <a:ext cx="17640" cy="169560"/>
              </p14:xfrm>
            </p:contentPart>
          </mc:Choice>
          <mc:Fallback xmlns="">
            <p:pic>
              <p:nvPicPr>
                <p:cNvPr id="304" name="筆跡 303">
                  <a:extLst>
                    <a:ext uri="{FF2B5EF4-FFF2-40B4-BE49-F238E27FC236}">
                      <a16:creationId xmlns:a16="http://schemas.microsoft.com/office/drawing/2014/main" id="{AAE0A323-A7BD-FC84-F4DB-746F419821EC}"/>
                    </a:ext>
                  </a:extLst>
                </p:cNvPr>
                <p:cNvPicPr/>
                <p:nvPr/>
              </p:nvPicPr>
              <p:blipFill>
                <a:blip r:embed="rId291"/>
                <a:stretch>
                  <a:fillRect/>
                </a:stretch>
              </p:blipFill>
              <p:spPr>
                <a:xfrm>
                  <a:off x="4937160" y="5414160"/>
                  <a:ext cx="3528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305" name="筆跡 304">
                  <a:extLst>
                    <a:ext uri="{FF2B5EF4-FFF2-40B4-BE49-F238E27FC236}">
                      <a16:creationId xmlns:a16="http://schemas.microsoft.com/office/drawing/2014/main" id="{9984FC9F-5B4A-475C-87B9-5D7797D11713}"/>
                    </a:ext>
                  </a:extLst>
                </p14:cNvPr>
                <p14:cNvContentPartPr/>
                <p14:nvPr/>
              </p14:nvContentPartPr>
              <p14:xfrm>
                <a:off x="4938600" y="5460240"/>
                <a:ext cx="106560" cy="96480"/>
              </p14:xfrm>
            </p:contentPart>
          </mc:Choice>
          <mc:Fallback xmlns="">
            <p:pic>
              <p:nvPicPr>
                <p:cNvPr id="305" name="筆跡 304">
                  <a:extLst>
                    <a:ext uri="{FF2B5EF4-FFF2-40B4-BE49-F238E27FC236}">
                      <a16:creationId xmlns:a16="http://schemas.microsoft.com/office/drawing/2014/main" id="{9984FC9F-5B4A-475C-87B9-5D7797D11713}"/>
                    </a:ext>
                  </a:extLst>
                </p:cNvPr>
                <p:cNvPicPr/>
                <p:nvPr/>
              </p:nvPicPr>
              <p:blipFill>
                <a:blip r:embed="rId293"/>
                <a:stretch>
                  <a:fillRect/>
                </a:stretch>
              </p:blipFill>
              <p:spPr>
                <a:xfrm>
                  <a:off x="4929960" y="5451240"/>
                  <a:ext cx="12420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306" name="筆跡 305">
                  <a:extLst>
                    <a:ext uri="{FF2B5EF4-FFF2-40B4-BE49-F238E27FC236}">
                      <a16:creationId xmlns:a16="http://schemas.microsoft.com/office/drawing/2014/main" id="{72A10442-0D2A-872E-EC30-0297EB3DA02E}"/>
                    </a:ext>
                  </a:extLst>
                </p14:cNvPr>
                <p14:cNvContentPartPr/>
                <p14:nvPr/>
              </p14:nvContentPartPr>
              <p14:xfrm>
                <a:off x="5019240" y="5491560"/>
                <a:ext cx="99720" cy="16200"/>
              </p14:xfrm>
            </p:contentPart>
          </mc:Choice>
          <mc:Fallback xmlns="">
            <p:pic>
              <p:nvPicPr>
                <p:cNvPr id="306" name="筆跡 305">
                  <a:extLst>
                    <a:ext uri="{FF2B5EF4-FFF2-40B4-BE49-F238E27FC236}">
                      <a16:creationId xmlns:a16="http://schemas.microsoft.com/office/drawing/2014/main" id="{72A10442-0D2A-872E-EC30-0297EB3DA02E}"/>
                    </a:ext>
                  </a:extLst>
                </p:cNvPr>
                <p:cNvPicPr/>
                <p:nvPr/>
              </p:nvPicPr>
              <p:blipFill>
                <a:blip r:embed="rId295"/>
                <a:stretch>
                  <a:fillRect/>
                </a:stretch>
              </p:blipFill>
              <p:spPr>
                <a:xfrm>
                  <a:off x="5010240" y="5482920"/>
                  <a:ext cx="1173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307" name="筆跡 306">
                  <a:extLst>
                    <a:ext uri="{FF2B5EF4-FFF2-40B4-BE49-F238E27FC236}">
                      <a16:creationId xmlns:a16="http://schemas.microsoft.com/office/drawing/2014/main" id="{188EF444-26D4-1E64-55C5-6BB0A12B5495}"/>
                    </a:ext>
                  </a:extLst>
                </p14:cNvPr>
                <p14:cNvContentPartPr/>
                <p14:nvPr/>
              </p14:nvContentPartPr>
              <p14:xfrm>
                <a:off x="5091600" y="5451240"/>
                <a:ext cx="91080" cy="176040"/>
              </p14:xfrm>
            </p:contentPart>
          </mc:Choice>
          <mc:Fallback xmlns="">
            <p:pic>
              <p:nvPicPr>
                <p:cNvPr id="307" name="筆跡 306">
                  <a:extLst>
                    <a:ext uri="{FF2B5EF4-FFF2-40B4-BE49-F238E27FC236}">
                      <a16:creationId xmlns:a16="http://schemas.microsoft.com/office/drawing/2014/main" id="{188EF444-26D4-1E64-55C5-6BB0A12B5495}"/>
                    </a:ext>
                  </a:extLst>
                </p:cNvPr>
                <p:cNvPicPr/>
                <p:nvPr/>
              </p:nvPicPr>
              <p:blipFill>
                <a:blip r:embed="rId297"/>
                <a:stretch>
                  <a:fillRect/>
                </a:stretch>
              </p:blipFill>
              <p:spPr>
                <a:xfrm>
                  <a:off x="5082600" y="5442240"/>
                  <a:ext cx="10872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309" name="筆跡 308">
                  <a:extLst>
                    <a:ext uri="{FF2B5EF4-FFF2-40B4-BE49-F238E27FC236}">
                      <a16:creationId xmlns:a16="http://schemas.microsoft.com/office/drawing/2014/main" id="{5FD3D1B9-7327-588F-9509-C9F105CA2023}"/>
                    </a:ext>
                  </a:extLst>
                </p14:cNvPr>
                <p14:cNvContentPartPr/>
                <p14:nvPr/>
              </p14:nvContentPartPr>
              <p14:xfrm>
                <a:off x="5386800" y="5516040"/>
                <a:ext cx="96480" cy="24120"/>
              </p14:xfrm>
            </p:contentPart>
          </mc:Choice>
          <mc:Fallback xmlns="">
            <p:pic>
              <p:nvPicPr>
                <p:cNvPr id="309" name="筆跡 308">
                  <a:extLst>
                    <a:ext uri="{FF2B5EF4-FFF2-40B4-BE49-F238E27FC236}">
                      <a16:creationId xmlns:a16="http://schemas.microsoft.com/office/drawing/2014/main" id="{5FD3D1B9-7327-588F-9509-C9F105CA2023}"/>
                    </a:ext>
                  </a:extLst>
                </p:cNvPr>
                <p:cNvPicPr/>
                <p:nvPr/>
              </p:nvPicPr>
              <p:blipFill>
                <a:blip r:embed="rId301"/>
                <a:stretch>
                  <a:fillRect/>
                </a:stretch>
              </p:blipFill>
              <p:spPr>
                <a:xfrm>
                  <a:off x="5378160" y="5507400"/>
                  <a:ext cx="1141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310" name="筆跡 309">
                  <a:extLst>
                    <a:ext uri="{FF2B5EF4-FFF2-40B4-BE49-F238E27FC236}">
                      <a16:creationId xmlns:a16="http://schemas.microsoft.com/office/drawing/2014/main" id="{4BD512D6-1125-D7A7-5E8B-3C9C3C0AC58A}"/>
                    </a:ext>
                  </a:extLst>
                </p14:cNvPr>
                <p14:cNvContentPartPr/>
                <p14:nvPr/>
              </p14:nvContentPartPr>
              <p14:xfrm>
                <a:off x="5511360" y="5426040"/>
                <a:ext cx="20160" cy="175320"/>
              </p14:xfrm>
            </p:contentPart>
          </mc:Choice>
          <mc:Fallback xmlns="">
            <p:pic>
              <p:nvPicPr>
                <p:cNvPr id="310" name="筆跡 309">
                  <a:extLst>
                    <a:ext uri="{FF2B5EF4-FFF2-40B4-BE49-F238E27FC236}">
                      <a16:creationId xmlns:a16="http://schemas.microsoft.com/office/drawing/2014/main" id="{4BD512D6-1125-D7A7-5E8B-3C9C3C0AC58A}"/>
                    </a:ext>
                  </a:extLst>
                </p:cNvPr>
                <p:cNvPicPr/>
                <p:nvPr/>
              </p:nvPicPr>
              <p:blipFill>
                <a:blip r:embed="rId303"/>
                <a:stretch>
                  <a:fillRect/>
                </a:stretch>
              </p:blipFill>
              <p:spPr>
                <a:xfrm>
                  <a:off x="5502360" y="5417400"/>
                  <a:ext cx="378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311" name="筆跡 310">
                  <a:extLst>
                    <a:ext uri="{FF2B5EF4-FFF2-40B4-BE49-F238E27FC236}">
                      <a16:creationId xmlns:a16="http://schemas.microsoft.com/office/drawing/2014/main" id="{9601A658-9A57-DA4E-9DFE-4DBECD18B718}"/>
                    </a:ext>
                  </a:extLst>
                </p14:cNvPr>
                <p14:cNvContentPartPr/>
                <p14:nvPr/>
              </p14:nvContentPartPr>
              <p14:xfrm>
                <a:off x="5505240" y="5479320"/>
                <a:ext cx="126360" cy="105840"/>
              </p14:xfrm>
            </p:contentPart>
          </mc:Choice>
          <mc:Fallback xmlns="">
            <p:pic>
              <p:nvPicPr>
                <p:cNvPr id="311" name="筆跡 310">
                  <a:extLst>
                    <a:ext uri="{FF2B5EF4-FFF2-40B4-BE49-F238E27FC236}">
                      <a16:creationId xmlns:a16="http://schemas.microsoft.com/office/drawing/2014/main" id="{9601A658-9A57-DA4E-9DFE-4DBECD18B718}"/>
                    </a:ext>
                  </a:extLst>
                </p:cNvPr>
                <p:cNvPicPr/>
                <p:nvPr/>
              </p:nvPicPr>
              <p:blipFill>
                <a:blip r:embed="rId305"/>
                <a:stretch>
                  <a:fillRect/>
                </a:stretch>
              </p:blipFill>
              <p:spPr>
                <a:xfrm>
                  <a:off x="5496600" y="5470320"/>
                  <a:ext cx="14400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392" name="筆跡 391">
                  <a:extLst>
                    <a:ext uri="{FF2B5EF4-FFF2-40B4-BE49-F238E27FC236}">
                      <a16:creationId xmlns:a16="http://schemas.microsoft.com/office/drawing/2014/main" id="{06575582-4B39-A701-4B2A-FB896C2187ED}"/>
                    </a:ext>
                  </a:extLst>
                </p14:cNvPr>
                <p14:cNvContentPartPr/>
                <p14:nvPr/>
              </p14:nvContentPartPr>
              <p14:xfrm>
                <a:off x="4497240" y="5089800"/>
                <a:ext cx="395640" cy="559800"/>
              </p14:xfrm>
            </p:contentPart>
          </mc:Choice>
          <mc:Fallback xmlns="">
            <p:pic>
              <p:nvPicPr>
                <p:cNvPr id="392" name="筆跡 391">
                  <a:extLst>
                    <a:ext uri="{FF2B5EF4-FFF2-40B4-BE49-F238E27FC236}">
                      <a16:creationId xmlns:a16="http://schemas.microsoft.com/office/drawing/2014/main" id="{06575582-4B39-A701-4B2A-FB896C2187ED}"/>
                    </a:ext>
                  </a:extLst>
                </p:cNvPr>
                <p:cNvPicPr/>
                <p:nvPr/>
              </p:nvPicPr>
              <p:blipFill>
                <a:blip r:embed="rId307"/>
                <a:stretch>
                  <a:fillRect/>
                </a:stretch>
              </p:blipFill>
              <p:spPr>
                <a:xfrm>
                  <a:off x="4488600" y="5080800"/>
                  <a:ext cx="413280" cy="5774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393" name="筆跡 392">
                  <a:extLst>
                    <a:ext uri="{FF2B5EF4-FFF2-40B4-BE49-F238E27FC236}">
                      <a16:creationId xmlns:a16="http://schemas.microsoft.com/office/drawing/2014/main" id="{1C349390-505A-E547-494E-F23ABD732A1F}"/>
                    </a:ext>
                  </a:extLst>
                </p14:cNvPr>
                <p14:cNvContentPartPr/>
                <p14:nvPr/>
              </p14:nvContentPartPr>
              <p14:xfrm>
                <a:off x="4665720" y="5270880"/>
                <a:ext cx="183960" cy="59400"/>
              </p14:xfrm>
            </p:contentPart>
          </mc:Choice>
          <mc:Fallback xmlns="">
            <p:pic>
              <p:nvPicPr>
                <p:cNvPr id="393" name="筆跡 392">
                  <a:extLst>
                    <a:ext uri="{FF2B5EF4-FFF2-40B4-BE49-F238E27FC236}">
                      <a16:creationId xmlns:a16="http://schemas.microsoft.com/office/drawing/2014/main" id="{1C349390-505A-E547-494E-F23ABD732A1F}"/>
                    </a:ext>
                  </a:extLst>
                </p:cNvPr>
                <p:cNvPicPr/>
                <p:nvPr/>
              </p:nvPicPr>
              <p:blipFill>
                <a:blip r:embed="rId309"/>
                <a:stretch>
                  <a:fillRect/>
                </a:stretch>
              </p:blipFill>
              <p:spPr>
                <a:xfrm>
                  <a:off x="4657080" y="5261880"/>
                  <a:ext cx="20160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394" name="筆跡 393">
                  <a:extLst>
                    <a:ext uri="{FF2B5EF4-FFF2-40B4-BE49-F238E27FC236}">
                      <a16:creationId xmlns:a16="http://schemas.microsoft.com/office/drawing/2014/main" id="{9C53FD42-18F8-DA37-5BE2-3277353A8F7A}"/>
                    </a:ext>
                  </a:extLst>
                </p14:cNvPr>
                <p14:cNvContentPartPr/>
                <p14:nvPr/>
              </p14:nvContentPartPr>
              <p14:xfrm>
                <a:off x="4816560" y="5264040"/>
                <a:ext cx="26640" cy="101160"/>
              </p14:xfrm>
            </p:contentPart>
          </mc:Choice>
          <mc:Fallback xmlns="">
            <p:pic>
              <p:nvPicPr>
                <p:cNvPr id="394" name="筆跡 393">
                  <a:extLst>
                    <a:ext uri="{FF2B5EF4-FFF2-40B4-BE49-F238E27FC236}">
                      <a16:creationId xmlns:a16="http://schemas.microsoft.com/office/drawing/2014/main" id="{9C53FD42-18F8-DA37-5BE2-3277353A8F7A}"/>
                    </a:ext>
                  </a:extLst>
                </p:cNvPr>
                <p:cNvPicPr/>
                <p:nvPr/>
              </p:nvPicPr>
              <p:blipFill>
                <a:blip r:embed="rId311"/>
                <a:stretch>
                  <a:fillRect/>
                </a:stretch>
              </p:blipFill>
              <p:spPr>
                <a:xfrm>
                  <a:off x="4807560" y="5255040"/>
                  <a:ext cx="44280" cy="118800"/>
                </a:xfrm>
                <a:prstGeom prst="rect">
                  <a:avLst/>
                </a:prstGeom>
              </p:spPr>
            </p:pic>
          </mc:Fallback>
        </mc:AlternateContent>
      </p:grpSp>
      <p:grpSp>
        <p:nvGrpSpPr>
          <p:cNvPr id="406" name="群組 405">
            <a:extLst>
              <a:ext uri="{FF2B5EF4-FFF2-40B4-BE49-F238E27FC236}">
                <a16:creationId xmlns:a16="http://schemas.microsoft.com/office/drawing/2014/main" id="{63A5748D-DC9E-CE0B-DEB5-AEC8D63C651D}"/>
              </a:ext>
            </a:extLst>
          </p:cNvPr>
          <p:cNvGrpSpPr/>
          <p:nvPr/>
        </p:nvGrpSpPr>
        <p:grpSpPr>
          <a:xfrm>
            <a:off x="7740840" y="893640"/>
            <a:ext cx="1088280" cy="480240"/>
            <a:chOff x="7740840" y="893640"/>
            <a:chExt cx="1088280" cy="480240"/>
          </a:xfrm>
        </p:grpSpPr>
        <mc:AlternateContent xmlns:mc="http://schemas.openxmlformats.org/markup-compatibility/2006" xmlns:p14="http://schemas.microsoft.com/office/powerpoint/2010/main">
          <mc:Choice Requires="p14">
            <p:contentPart p14:bwMode="auto" r:id="rId312">
              <p14:nvContentPartPr>
                <p14:cNvPr id="396" name="筆跡 395">
                  <a:extLst>
                    <a:ext uri="{FF2B5EF4-FFF2-40B4-BE49-F238E27FC236}">
                      <a16:creationId xmlns:a16="http://schemas.microsoft.com/office/drawing/2014/main" id="{3A4FBE02-6569-A004-6F5A-5CB5EA2DF1BD}"/>
                    </a:ext>
                  </a:extLst>
                </p14:cNvPr>
                <p14:cNvContentPartPr/>
                <p14:nvPr/>
              </p14:nvContentPartPr>
              <p14:xfrm>
                <a:off x="7740840" y="978600"/>
                <a:ext cx="65160" cy="228600"/>
              </p14:xfrm>
            </p:contentPart>
          </mc:Choice>
          <mc:Fallback xmlns="">
            <p:pic>
              <p:nvPicPr>
                <p:cNvPr id="396" name="筆跡 395">
                  <a:extLst>
                    <a:ext uri="{FF2B5EF4-FFF2-40B4-BE49-F238E27FC236}">
                      <a16:creationId xmlns:a16="http://schemas.microsoft.com/office/drawing/2014/main" id="{3A4FBE02-6569-A004-6F5A-5CB5EA2DF1BD}"/>
                    </a:ext>
                  </a:extLst>
                </p:cNvPr>
                <p:cNvPicPr/>
                <p:nvPr/>
              </p:nvPicPr>
              <p:blipFill>
                <a:blip r:embed="rId313"/>
                <a:stretch>
                  <a:fillRect/>
                </a:stretch>
              </p:blipFill>
              <p:spPr>
                <a:xfrm>
                  <a:off x="7731840" y="969600"/>
                  <a:ext cx="82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397" name="筆跡 396">
                  <a:extLst>
                    <a:ext uri="{FF2B5EF4-FFF2-40B4-BE49-F238E27FC236}">
                      <a16:creationId xmlns:a16="http://schemas.microsoft.com/office/drawing/2014/main" id="{D7ECB1A1-670E-02F8-A48F-0F54EC6308C7}"/>
                    </a:ext>
                  </a:extLst>
                </p14:cNvPr>
                <p14:cNvContentPartPr/>
                <p14:nvPr/>
              </p14:nvContentPartPr>
              <p14:xfrm>
                <a:off x="7835520" y="893640"/>
                <a:ext cx="361440" cy="480240"/>
              </p14:xfrm>
            </p:contentPart>
          </mc:Choice>
          <mc:Fallback xmlns="">
            <p:pic>
              <p:nvPicPr>
                <p:cNvPr id="397" name="筆跡 396">
                  <a:extLst>
                    <a:ext uri="{FF2B5EF4-FFF2-40B4-BE49-F238E27FC236}">
                      <a16:creationId xmlns:a16="http://schemas.microsoft.com/office/drawing/2014/main" id="{D7ECB1A1-670E-02F8-A48F-0F54EC6308C7}"/>
                    </a:ext>
                  </a:extLst>
                </p:cNvPr>
                <p:cNvPicPr/>
                <p:nvPr/>
              </p:nvPicPr>
              <p:blipFill>
                <a:blip r:embed="rId315"/>
                <a:stretch>
                  <a:fillRect/>
                </a:stretch>
              </p:blipFill>
              <p:spPr>
                <a:xfrm>
                  <a:off x="7826880" y="884640"/>
                  <a:ext cx="379080" cy="4978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398" name="筆跡 397">
                  <a:extLst>
                    <a:ext uri="{FF2B5EF4-FFF2-40B4-BE49-F238E27FC236}">
                      <a16:creationId xmlns:a16="http://schemas.microsoft.com/office/drawing/2014/main" id="{7DEB4CB3-9B7D-81A6-4023-F7B3A0D969C7}"/>
                    </a:ext>
                  </a:extLst>
                </p14:cNvPr>
                <p14:cNvContentPartPr/>
                <p14:nvPr/>
              </p14:nvContentPartPr>
              <p14:xfrm>
                <a:off x="7879080" y="1098120"/>
                <a:ext cx="256680" cy="77040"/>
              </p14:xfrm>
            </p:contentPart>
          </mc:Choice>
          <mc:Fallback xmlns="">
            <p:pic>
              <p:nvPicPr>
                <p:cNvPr id="398" name="筆跡 397">
                  <a:extLst>
                    <a:ext uri="{FF2B5EF4-FFF2-40B4-BE49-F238E27FC236}">
                      <a16:creationId xmlns:a16="http://schemas.microsoft.com/office/drawing/2014/main" id="{7DEB4CB3-9B7D-81A6-4023-F7B3A0D969C7}"/>
                    </a:ext>
                  </a:extLst>
                </p:cNvPr>
                <p:cNvPicPr/>
                <p:nvPr/>
              </p:nvPicPr>
              <p:blipFill>
                <a:blip r:embed="rId317"/>
                <a:stretch>
                  <a:fillRect/>
                </a:stretch>
              </p:blipFill>
              <p:spPr>
                <a:xfrm>
                  <a:off x="7870080" y="1089120"/>
                  <a:ext cx="27432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400" name="筆跡 399">
                  <a:extLst>
                    <a:ext uri="{FF2B5EF4-FFF2-40B4-BE49-F238E27FC236}">
                      <a16:creationId xmlns:a16="http://schemas.microsoft.com/office/drawing/2014/main" id="{EAABC344-CE2F-05F9-ACB3-DDC764B9E3DE}"/>
                    </a:ext>
                  </a:extLst>
                </p14:cNvPr>
                <p14:cNvContentPartPr/>
                <p14:nvPr/>
              </p14:nvContentPartPr>
              <p14:xfrm>
                <a:off x="8269320" y="1080480"/>
                <a:ext cx="149400" cy="121320"/>
              </p14:xfrm>
            </p:contentPart>
          </mc:Choice>
          <mc:Fallback xmlns="">
            <p:pic>
              <p:nvPicPr>
                <p:cNvPr id="400" name="筆跡 399">
                  <a:extLst>
                    <a:ext uri="{FF2B5EF4-FFF2-40B4-BE49-F238E27FC236}">
                      <a16:creationId xmlns:a16="http://schemas.microsoft.com/office/drawing/2014/main" id="{EAABC344-CE2F-05F9-ACB3-DDC764B9E3DE}"/>
                    </a:ext>
                  </a:extLst>
                </p:cNvPr>
                <p:cNvPicPr/>
                <p:nvPr/>
              </p:nvPicPr>
              <p:blipFill>
                <a:blip r:embed="rId319"/>
                <a:stretch>
                  <a:fillRect/>
                </a:stretch>
              </p:blipFill>
              <p:spPr>
                <a:xfrm>
                  <a:off x="8260680" y="1071480"/>
                  <a:ext cx="16704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401" name="筆跡 400">
                  <a:extLst>
                    <a:ext uri="{FF2B5EF4-FFF2-40B4-BE49-F238E27FC236}">
                      <a16:creationId xmlns:a16="http://schemas.microsoft.com/office/drawing/2014/main" id="{10F6AF48-5263-8E28-10A0-6218307A91A8}"/>
                    </a:ext>
                  </a:extLst>
                </p14:cNvPr>
                <p14:cNvContentPartPr/>
                <p14:nvPr/>
              </p14:nvContentPartPr>
              <p14:xfrm>
                <a:off x="8342040" y="1144560"/>
                <a:ext cx="122760" cy="60480"/>
              </p14:xfrm>
            </p:contentPart>
          </mc:Choice>
          <mc:Fallback xmlns="">
            <p:pic>
              <p:nvPicPr>
                <p:cNvPr id="401" name="筆跡 400">
                  <a:extLst>
                    <a:ext uri="{FF2B5EF4-FFF2-40B4-BE49-F238E27FC236}">
                      <a16:creationId xmlns:a16="http://schemas.microsoft.com/office/drawing/2014/main" id="{10F6AF48-5263-8E28-10A0-6218307A91A8}"/>
                    </a:ext>
                  </a:extLst>
                </p:cNvPr>
                <p:cNvPicPr/>
                <p:nvPr/>
              </p:nvPicPr>
              <p:blipFill>
                <a:blip r:embed="rId321"/>
                <a:stretch>
                  <a:fillRect/>
                </a:stretch>
              </p:blipFill>
              <p:spPr>
                <a:xfrm>
                  <a:off x="8333400" y="1135920"/>
                  <a:ext cx="140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403" name="筆跡 402">
                  <a:extLst>
                    <a:ext uri="{FF2B5EF4-FFF2-40B4-BE49-F238E27FC236}">
                      <a16:creationId xmlns:a16="http://schemas.microsoft.com/office/drawing/2014/main" id="{D2A094CE-B372-E0C7-7B18-058B95F052C8}"/>
                    </a:ext>
                  </a:extLst>
                </p14:cNvPr>
                <p14:cNvContentPartPr/>
                <p14:nvPr/>
              </p14:nvContentPartPr>
              <p14:xfrm>
                <a:off x="8595120" y="934320"/>
                <a:ext cx="156960" cy="23040"/>
              </p14:xfrm>
            </p:contentPart>
          </mc:Choice>
          <mc:Fallback xmlns="">
            <p:pic>
              <p:nvPicPr>
                <p:cNvPr id="403" name="筆跡 402">
                  <a:extLst>
                    <a:ext uri="{FF2B5EF4-FFF2-40B4-BE49-F238E27FC236}">
                      <a16:creationId xmlns:a16="http://schemas.microsoft.com/office/drawing/2014/main" id="{D2A094CE-B372-E0C7-7B18-058B95F052C8}"/>
                    </a:ext>
                  </a:extLst>
                </p:cNvPr>
                <p:cNvPicPr/>
                <p:nvPr/>
              </p:nvPicPr>
              <p:blipFill>
                <a:blip r:embed="rId323"/>
                <a:stretch>
                  <a:fillRect/>
                </a:stretch>
              </p:blipFill>
              <p:spPr>
                <a:xfrm>
                  <a:off x="8586480" y="925320"/>
                  <a:ext cx="1746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404" name="筆跡 403">
                  <a:extLst>
                    <a:ext uri="{FF2B5EF4-FFF2-40B4-BE49-F238E27FC236}">
                      <a16:creationId xmlns:a16="http://schemas.microsoft.com/office/drawing/2014/main" id="{54D629E3-24CC-E163-4319-010D29BAD7CB}"/>
                    </a:ext>
                  </a:extLst>
                </p14:cNvPr>
                <p14:cNvContentPartPr/>
                <p14:nvPr/>
              </p14:nvContentPartPr>
              <p14:xfrm>
                <a:off x="8638320" y="942240"/>
                <a:ext cx="20160" cy="254520"/>
              </p14:xfrm>
            </p:contentPart>
          </mc:Choice>
          <mc:Fallback xmlns="">
            <p:pic>
              <p:nvPicPr>
                <p:cNvPr id="404" name="筆跡 403">
                  <a:extLst>
                    <a:ext uri="{FF2B5EF4-FFF2-40B4-BE49-F238E27FC236}">
                      <a16:creationId xmlns:a16="http://schemas.microsoft.com/office/drawing/2014/main" id="{54D629E3-24CC-E163-4319-010D29BAD7CB}"/>
                    </a:ext>
                  </a:extLst>
                </p:cNvPr>
                <p:cNvPicPr/>
                <p:nvPr/>
              </p:nvPicPr>
              <p:blipFill>
                <a:blip r:embed="rId325"/>
                <a:stretch>
                  <a:fillRect/>
                </a:stretch>
              </p:blipFill>
              <p:spPr>
                <a:xfrm>
                  <a:off x="8629680" y="933600"/>
                  <a:ext cx="3780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405" name="筆跡 404">
                  <a:extLst>
                    <a:ext uri="{FF2B5EF4-FFF2-40B4-BE49-F238E27FC236}">
                      <a16:creationId xmlns:a16="http://schemas.microsoft.com/office/drawing/2014/main" id="{0A0876AC-AE52-D912-5DEA-9FC4A8C56AE3}"/>
                    </a:ext>
                  </a:extLst>
                </p14:cNvPr>
                <p14:cNvContentPartPr/>
                <p14:nvPr/>
              </p14:nvContentPartPr>
              <p14:xfrm>
                <a:off x="8631120" y="1033680"/>
                <a:ext cx="198000" cy="18720"/>
              </p14:xfrm>
            </p:contentPart>
          </mc:Choice>
          <mc:Fallback xmlns="">
            <p:pic>
              <p:nvPicPr>
                <p:cNvPr id="405" name="筆跡 404">
                  <a:extLst>
                    <a:ext uri="{FF2B5EF4-FFF2-40B4-BE49-F238E27FC236}">
                      <a16:creationId xmlns:a16="http://schemas.microsoft.com/office/drawing/2014/main" id="{0A0876AC-AE52-D912-5DEA-9FC4A8C56AE3}"/>
                    </a:ext>
                  </a:extLst>
                </p:cNvPr>
                <p:cNvPicPr/>
                <p:nvPr/>
              </p:nvPicPr>
              <p:blipFill>
                <a:blip r:embed="rId327"/>
                <a:stretch>
                  <a:fillRect/>
                </a:stretch>
              </p:blipFill>
              <p:spPr>
                <a:xfrm>
                  <a:off x="8622120" y="1024680"/>
                  <a:ext cx="215640" cy="36360"/>
                </a:xfrm>
                <a:prstGeom prst="rect">
                  <a:avLst/>
                </a:prstGeom>
              </p:spPr>
            </p:pic>
          </mc:Fallback>
        </mc:AlternateContent>
      </p:grpSp>
      <p:grpSp>
        <p:nvGrpSpPr>
          <p:cNvPr id="415" name="群組 414">
            <a:extLst>
              <a:ext uri="{FF2B5EF4-FFF2-40B4-BE49-F238E27FC236}">
                <a16:creationId xmlns:a16="http://schemas.microsoft.com/office/drawing/2014/main" id="{FC7DFF19-DB20-50EC-B970-31F77C6DF4F3}"/>
              </a:ext>
            </a:extLst>
          </p:cNvPr>
          <p:cNvGrpSpPr/>
          <p:nvPr/>
        </p:nvGrpSpPr>
        <p:grpSpPr>
          <a:xfrm>
            <a:off x="8011560" y="1315560"/>
            <a:ext cx="229680" cy="259560"/>
            <a:chOff x="8011560" y="1315560"/>
            <a:chExt cx="229680" cy="259560"/>
          </a:xfrm>
        </p:grpSpPr>
        <mc:AlternateContent xmlns:mc="http://schemas.openxmlformats.org/markup-compatibility/2006" xmlns:p14="http://schemas.microsoft.com/office/powerpoint/2010/main">
          <mc:Choice Requires="p14">
            <p:contentPart p14:bwMode="auto" r:id="rId328">
              <p14:nvContentPartPr>
                <p14:cNvPr id="407" name="筆跡 406">
                  <a:extLst>
                    <a:ext uri="{FF2B5EF4-FFF2-40B4-BE49-F238E27FC236}">
                      <a16:creationId xmlns:a16="http://schemas.microsoft.com/office/drawing/2014/main" id="{F8B2EE23-DE88-9F01-EF8E-8EC6DE9322D1}"/>
                    </a:ext>
                  </a:extLst>
                </p14:cNvPr>
                <p14:cNvContentPartPr/>
                <p14:nvPr/>
              </p14:nvContentPartPr>
              <p14:xfrm>
                <a:off x="8023800" y="1324200"/>
                <a:ext cx="3960" cy="87480"/>
              </p14:xfrm>
            </p:contentPart>
          </mc:Choice>
          <mc:Fallback xmlns="">
            <p:pic>
              <p:nvPicPr>
                <p:cNvPr id="407" name="筆跡 406">
                  <a:extLst>
                    <a:ext uri="{FF2B5EF4-FFF2-40B4-BE49-F238E27FC236}">
                      <a16:creationId xmlns:a16="http://schemas.microsoft.com/office/drawing/2014/main" id="{F8B2EE23-DE88-9F01-EF8E-8EC6DE9322D1}"/>
                    </a:ext>
                  </a:extLst>
                </p:cNvPr>
                <p:cNvPicPr/>
                <p:nvPr/>
              </p:nvPicPr>
              <p:blipFill>
                <a:blip r:embed="rId329"/>
                <a:stretch>
                  <a:fillRect/>
                </a:stretch>
              </p:blipFill>
              <p:spPr>
                <a:xfrm>
                  <a:off x="8014800" y="1315200"/>
                  <a:ext cx="2160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408" name="筆跡 407">
                  <a:extLst>
                    <a:ext uri="{FF2B5EF4-FFF2-40B4-BE49-F238E27FC236}">
                      <a16:creationId xmlns:a16="http://schemas.microsoft.com/office/drawing/2014/main" id="{7B1F90E9-B021-D6F2-C5E7-ACB023290B24}"/>
                    </a:ext>
                  </a:extLst>
                </p14:cNvPr>
                <p14:cNvContentPartPr/>
                <p14:nvPr/>
              </p14:nvContentPartPr>
              <p14:xfrm>
                <a:off x="8035320" y="1340400"/>
                <a:ext cx="59760" cy="60480"/>
              </p14:xfrm>
            </p:contentPart>
          </mc:Choice>
          <mc:Fallback xmlns="">
            <p:pic>
              <p:nvPicPr>
                <p:cNvPr id="408" name="筆跡 407">
                  <a:extLst>
                    <a:ext uri="{FF2B5EF4-FFF2-40B4-BE49-F238E27FC236}">
                      <a16:creationId xmlns:a16="http://schemas.microsoft.com/office/drawing/2014/main" id="{7B1F90E9-B021-D6F2-C5E7-ACB023290B24}"/>
                    </a:ext>
                  </a:extLst>
                </p:cNvPr>
                <p:cNvPicPr/>
                <p:nvPr/>
              </p:nvPicPr>
              <p:blipFill>
                <a:blip r:embed="rId331"/>
                <a:stretch>
                  <a:fillRect/>
                </a:stretch>
              </p:blipFill>
              <p:spPr>
                <a:xfrm>
                  <a:off x="8026320" y="1331760"/>
                  <a:ext cx="77400" cy="781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409" name="筆跡 408">
                  <a:extLst>
                    <a:ext uri="{FF2B5EF4-FFF2-40B4-BE49-F238E27FC236}">
                      <a16:creationId xmlns:a16="http://schemas.microsoft.com/office/drawing/2014/main" id="{F2CBC773-3129-791F-046C-59F33E354453}"/>
                    </a:ext>
                  </a:extLst>
                </p14:cNvPr>
                <p14:cNvContentPartPr/>
                <p14:nvPr/>
              </p14:nvContentPartPr>
              <p14:xfrm>
                <a:off x="8100840" y="1315560"/>
                <a:ext cx="64080" cy="88920"/>
              </p14:xfrm>
            </p:contentPart>
          </mc:Choice>
          <mc:Fallback xmlns="">
            <p:pic>
              <p:nvPicPr>
                <p:cNvPr id="409" name="筆跡 408">
                  <a:extLst>
                    <a:ext uri="{FF2B5EF4-FFF2-40B4-BE49-F238E27FC236}">
                      <a16:creationId xmlns:a16="http://schemas.microsoft.com/office/drawing/2014/main" id="{F2CBC773-3129-791F-046C-59F33E354453}"/>
                    </a:ext>
                  </a:extLst>
                </p:cNvPr>
                <p:cNvPicPr/>
                <p:nvPr/>
              </p:nvPicPr>
              <p:blipFill>
                <a:blip r:embed="rId333"/>
                <a:stretch>
                  <a:fillRect/>
                </a:stretch>
              </p:blipFill>
              <p:spPr>
                <a:xfrm>
                  <a:off x="8091840" y="1306560"/>
                  <a:ext cx="8172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410" name="筆跡 409">
                  <a:extLst>
                    <a:ext uri="{FF2B5EF4-FFF2-40B4-BE49-F238E27FC236}">
                      <a16:creationId xmlns:a16="http://schemas.microsoft.com/office/drawing/2014/main" id="{2472F8B0-62FE-8E3D-A18F-A155B9615643}"/>
                    </a:ext>
                  </a:extLst>
                </p14:cNvPr>
                <p14:cNvContentPartPr/>
                <p14:nvPr/>
              </p14:nvContentPartPr>
              <p14:xfrm>
                <a:off x="8182200" y="1402320"/>
                <a:ext cx="12240" cy="37440"/>
              </p14:xfrm>
            </p:contentPart>
          </mc:Choice>
          <mc:Fallback xmlns="">
            <p:pic>
              <p:nvPicPr>
                <p:cNvPr id="410" name="筆跡 409">
                  <a:extLst>
                    <a:ext uri="{FF2B5EF4-FFF2-40B4-BE49-F238E27FC236}">
                      <a16:creationId xmlns:a16="http://schemas.microsoft.com/office/drawing/2014/main" id="{2472F8B0-62FE-8E3D-A18F-A155B9615643}"/>
                    </a:ext>
                  </a:extLst>
                </p:cNvPr>
                <p:cNvPicPr/>
                <p:nvPr/>
              </p:nvPicPr>
              <p:blipFill>
                <a:blip r:embed="rId335"/>
                <a:stretch>
                  <a:fillRect/>
                </a:stretch>
              </p:blipFill>
              <p:spPr>
                <a:xfrm>
                  <a:off x="8173200" y="1393680"/>
                  <a:ext cx="2988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411" name="筆跡 410">
                  <a:extLst>
                    <a:ext uri="{FF2B5EF4-FFF2-40B4-BE49-F238E27FC236}">
                      <a16:creationId xmlns:a16="http://schemas.microsoft.com/office/drawing/2014/main" id="{C2451CC8-2188-D18F-A93C-253CEF9A5EEB}"/>
                    </a:ext>
                  </a:extLst>
                </p14:cNvPr>
                <p14:cNvContentPartPr/>
                <p14:nvPr/>
              </p14:nvContentPartPr>
              <p14:xfrm>
                <a:off x="8011560" y="1473600"/>
                <a:ext cx="25200" cy="89280"/>
              </p14:xfrm>
            </p:contentPart>
          </mc:Choice>
          <mc:Fallback xmlns="">
            <p:pic>
              <p:nvPicPr>
                <p:cNvPr id="411" name="筆跡 410">
                  <a:extLst>
                    <a:ext uri="{FF2B5EF4-FFF2-40B4-BE49-F238E27FC236}">
                      <a16:creationId xmlns:a16="http://schemas.microsoft.com/office/drawing/2014/main" id="{C2451CC8-2188-D18F-A93C-253CEF9A5EEB}"/>
                    </a:ext>
                  </a:extLst>
                </p:cNvPr>
                <p:cNvPicPr/>
                <p:nvPr/>
              </p:nvPicPr>
              <p:blipFill>
                <a:blip r:embed="rId337"/>
                <a:stretch>
                  <a:fillRect/>
                </a:stretch>
              </p:blipFill>
              <p:spPr>
                <a:xfrm>
                  <a:off x="8002920" y="1464600"/>
                  <a:ext cx="428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412" name="筆跡 411">
                  <a:extLst>
                    <a:ext uri="{FF2B5EF4-FFF2-40B4-BE49-F238E27FC236}">
                      <a16:creationId xmlns:a16="http://schemas.microsoft.com/office/drawing/2014/main" id="{FCE21384-EFF2-E45B-7251-EED0E42E6F85}"/>
                    </a:ext>
                  </a:extLst>
                </p14:cNvPr>
                <p14:cNvContentPartPr/>
                <p14:nvPr/>
              </p14:nvContentPartPr>
              <p14:xfrm>
                <a:off x="8034960" y="1475760"/>
                <a:ext cx="90000" cy="99000"/>
              </p14:xfrm>
            </p:contentPart>
          </mc:Choice>
          <mc:Fallback xmlns="">
            <p:pic>
              <p:nvPicPr>
                <p:cNvPr id="412" name="筆跡 411">
                  <a:extLst>
                    <a:ext uri="{FF2B5EF4-FFF2-40B4-BE49-F238E27FC236}">
                      <a16:creationId xmlns:a16="http://schemas.microsoft.com/office/drawing/2014/main" id="{FCE21384-EFF2-E45B-7251-EED0E42E6F85}"/>
                    </a:ext>
                  </a:extLst>
                </p:cNvPr>
                <p:cNvPicPr/>
                <p:nvPr/>
              </p:nvPicPr>
              <p:blipFill>
                <a:blip r:embed="rId339"/>
                <a:stretch>
                  <a:fillRect/>
                </a:stretch>
              </p:blipFill>
              <p:spPr>
                <a:xfrm>
                  <a:off x="8025960" y="1466760"/>
                  <a:ext cx="107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413" name="筆跡 412">
                  <a:extLst>
                    <a:ext uri="{FF2B5EF4-FFF2-40B4-BE49-F238E27FC236}">
                      <a16:creationId xmlns:a16="http://schemas.microsoft.com/office/drawing/2014/main" id="{2A4C8786-84E6-2CC6-3071-BF50D5D0C710}"/>
                    </a:ext>
                  </a:extLst>
                </p14:cNvPr>
                <p14:cNvContentPartPr/>
                <p14:nvPr/>
              </p14:nvContentPartPr>
              <p14:xfrm>
                <a:off x="8147640" y="1490880"/>
                <a:ext cx="9360" cy="84240"/>
              </p14:xfrm>
            </p:contentPart>
          </mc:Choice>
          <mc:Fallback xmlns="">
            <p:pic>
              <p:nvPicPr>
                <p:cNvPr id="413" name="筆跡 412">
                  <a:extLst>
                    <a:ext uri="{FF2B5EF4-FFF2-40B4-BE49-F238E27FC236}">
                      <a16:creationId xmlns:a16="http://schemas.microsoft.com/office/drawing/2014/main" id="{2A4C8786-84E6-2CC6-3071-BF50D5D0C710}"/>
                    </a:ext>
                  </a:extLst>
                </p:cNvPr>
                <p:cNvPicPr/>
                <p:nvPr/>
              </p:nvPicPr>
              <p:blipFill>
                <a:blip r:embed="rId341"/>
                <a:stretch>
                  <a:fillRect/>
                </a:stretch>
              </p:blipFill>
              <p:spPr>
                <a:xfrm>
                  <a:off x="8138640" y="1481880"/>
                  <a:ext cx="2700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414" name="筆跡 413">
                  <a:extLst>
                    <a:ext uri="{FF2B5EF4-FFF2-40B4-BE49-F238E27FC236}">
                      <a16:creationId xmlns:a16="http://schemas.microsoft.com/office/drawing/2014/main" id="{F95DEB18-76A7-1571-AE2F-9E4303A131AF}"/>
                    </a:ext>
                  </a:extLst>
                </p14:cNvPr>
                <p14:cNvContentPartPr/>
                <p14:nvPr/>
              </p14:nvContentPartPr>
              <p14:xfrm>
                <a:off x="8148000" y="1509240"/>
                <a:ext cx="93240" cy="60480"/>
              </p14:xfrm>
            </p:contentPart>
          </mc:Choice>
          <mc:Fallback xmlns="">
            <p:pic>
              <p:nvPicPr>
                <p:cNvPr id="414" name="筆跡 413">
                  <a:extLst>
                    <a:ext uri="{FF2B5EF4-FFF2-40B4-BE49-F238E27FC236}">
                      <a16:creationId xmlns:a16="http://schemas.microsoft.com/office/drawing/2014/main" id="{F95DEB18-76A7-1571-AE2F-9E4303A131AF}"/>
                    </a:ext>
                  </a:extLst>
                </p:cNvPr>
                <p:cNvPicPr/>
                <p:nvPr/>
              </p:nvPicPr>
              <p:blipFill>
                <a:blip r:embed="rId343"/>
                <a:stretch>
                  <a:fillRect/>
                </a:stretch>
              </p:blipFill>
              <p:spPr>
                <a:xfrm>
                  <a:off x="8139360" y="1500240"/>
                  <a:ext cx="110880" cy="78120"/>
                </a:xfrm>
                <a:prstGeom prst="rect">
                  <a:avLst/>
                </a:prstGeom>
              </p:spPr>
            </p:pic>
          </mc:Fallback>
        </mc:AlternateContent>
      </p:grpSp>
      <p:grpSp>
        <p:nvGrpSpPr>
          <p:cNvPr id="422" name="群組 421">
            <a:extLst>
              <a:ext uri="{FF2B5EF4-FFF2-40B4-BE49-F238E27FC236}">
                <a16:creationId xmlns:a16="http://schemas.microsoft.com/office/drawing/2014/main" id="{451A75AF-C382-AA0F-17D8-1954CC590839}"/>
              </a:ext>
            </a:extLst>
          </p:cNvPr>
          <p:cNvGrpSpPr/>
          <p:nvPr/>
        </p:nvGrpSpPr>
        <p:grpSpPr>
          <a:xfrm>
            <a:off x="8904720" y="899040"/>
            <a:ext cx="748800" cy="284400"/>
            <a:chOff x="8904720" y="899040"/>
            <a:chExt cx="748800" cy="284400"/>
          </a:xfrm>
        </p:grpSpPr>
        <mc:AlternateContent xmlns:mc="http://schemas.openxmlformats.org/markup-compatibility/2006" xmlns:p14="http://schemas.microsoft.com/office/powerpoint/2010/main">
          <mc:Choice Requires="p14">
            <p:contentPart p14:bwMode="auto" r:id="rId344">
              <p14:nvContentPartPr>
                <p14:cNvPr id="416" name="筆跡 415">
                  <a:extLst>
                    <a:ext uri="{FF2B5EF4-FFF2-40B4-BE49-F238E27FC236}">
                      <a16:creationId xmlns:a16="http://schemas.microsoft.com/office/drawing/2014/main" id="{E415C09F-D25D-C4FA-3F98-198C9C631FB2}"/>
                    </a:ext>
                  </a:extLst>
                </p14:cNvPr>
                <p14:cNvContentPartPr/>
                <p14:nvPr/>
              </p14:nvContentPartPr>
              <p14:xfrm>
                <a:off x="8904720" y="899040"/>
                <a:ext cx="68760" cy="234360"/>
              </p14:xfrm>
            </p:contentPart>
          </mc:Choice>
          <mc:Fallback xmlns="">
            <p:pic>
              <p:nvPicPr>
                <p:cNvPr id="416" name="筆跡 415">
                  <a:extLst>
                    <a:ext uri="{FF2B5EF4-FFF2-40B4-BE49-F238E27FC236}">
                      <a16:creationId xmlns:a16="http://schemas.microsoft.com/office/drawing/2014/main" id="{E415C09F-D25D-C4FA-3F98-198C9C631FB2}"/>
                    </a:ext>
                  </a:extLst>
                </p:cNvPr>
                <p:cNvPicPr/>
                <p:nvPr/>
              </p:nvPicPr>
              <p:blipFill>
                <a:blip r:embed="rId345"/>
                <a:stretch>
                  <a:fillRect/>
                </a:stretch>
              </p:blipFill>
              <p:spPr>
                <a:xfrm>
                  <a:off x="8896080" y="890400"/>
                  <a:ext cx="86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417" name="筆跡 416">
                  <a:extLst>
                    <a:ext uri="{FF2B5EF4-FFF2-40B4-BE49-F238E27FC236}">
                      <a16:creationId xmlns:a16="http://schemas.microsoft.com/office/drawing/2014/main" id="{34526E65-2864-E6B0-C36F-2AACDB6B1FF4}"/>
                    </a:ext>
                  </a:extLst>
                </p14:cNvPr>
                <p14:cNvContentPartPr/>
                <p14:nvPr/>
              </p14:nvContentPartPr>
              <p14:xfrm>
                <a:off x="9085800" y="996960"/>
                <a:ext cx="155880" cy="86400"/>
              </p14:xfrm>
            </p:contentPart>
          </mc:Choice>
          <mc:Fallback xmlns="">
            <p:pic>
              <p:nvPicPr>
                <p:cNvPr id="417" name="筆跡 416">
                  <a:extLst>
                    <a:ext uri="{FF2B5EF4-FFF2-40B4-BE49-F238E27FC236}">
                      <a16:creationId xmlns:a16="http://schemas.microsoft.com/office/drawing/2014/main" id="{34526E65-2864-E6B0-C36F-2AACDB6B1FF4}"/>
                    </a:ext>
                  </a:extLst>
                </p:cNvPr>
                <p:cNvPicPr/>
                <p:nvPr/>
              </p:nvPicPr>
              <p:blipFill>
                <a:blip r:embed="rId347"/>
                <a:stretch>
                  <a:fillRect/>
                </a:stretch>
              </p:blipFill>
              <p:spPr>
                <a:xfrm>
                  <a:off x="9076800" y="988320"/>
                  <a:ext cx="17352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418" name="筆跡 417">
                  <a:extLst>
                    <a:ext uri="{FF2B5EF4-FFF2-40B4-BE49-F238E27FC236}">
                      <a16:creationId xmlns:a16="http://schemas.microsoft.com/office/drawing/2014/main" id="{ED966540-D90D-5E71-B31F-68CD4BB74FD8}"/>
                    </a:ext>
                  </a:extLst>
                </p14:cNvPr>
                <p14:cNvContentPartPr/>
                <p14:nvPr/>
              </p14:nvContentPartPr>
              <p14:xfrm>
                <a:off x="9085440" y="1095960"/>
                <a:ext cx="117360" cy="34920"/>
              </p14:xfrm>
            </p:contentPart>
          </mc:Choice>
          <mc:Fallback xmlns="">
            <p:pic>
              <p:nvPicPr>
                <p:cNvPr id="418" name="筆跡 417">
                  <a:extLst>
                    <a:ext uri="{FF2B5EF4-FFF2-40B4-BE49-F238E27FC236}">
                      <a16:creationId xmlns:a16="http://schemas.microsoft.com/office/drawing/2014/main" id="{ED966540-D90D-5E71-B31F-68CD4BB74FD8}"/>
                    </a:ext>
                  </a:extLst>
                </p:cNvPr>
                <p:cNvPicPr/>
                <p:nvPr/>
              </p:nvPicPr>
              <p:blipFill>
                <a:blip r:embed="rId349"/>
                <a:stretch>
                  <a:fillRect/>
                </a:stretch>
              </p:blipFill>
              <p:spPr>
                <a:xfrm>
                  <a:off x="9076800" y="1087320"/>
                  <a:ext cx="13500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19" name="筆跡 418">
                  <a:extLst>
                    <a:ext uri="{FF2B5EF4-FFF2-40B4-BE49-F238E27FC236}">
                      <a16:creationId xmlns:a16="http://schemas.microsoft.com/office/drawing/2014/main" id="{04032ACD-D811-63A6-97B0-65226C955605}"/>
                    </a:ext>
                  </a:extLst>
                </p14:cNvPr>
                <p14:cNvContentPartPr/>
                <p14:nvPr/>
              </p14:nvContentPartPr>
              <p14:xfrm>
                <a:off x="9351840" y="991920"/>
                <a:ext cx="171360" cy="144360"/>
              </p14:xfrm>
            </p:contentPart>
          </mc:Choice>
          <mc:Fallback xmlns="">
            <p:pic>
              <p:nvPicPr>
                <p:cNvPr id="419" name="筆跡 418">
                  <a:extLst>
                    <a:ext uri="{FF2B5EF4-FFF2-40B4-BE49-F238E27FC236}">
                      <a16:creationId xmlns:a16="http://schemas.microsoft.com/office/drawing/2014/main" id="{04032ACD-D811-63A6-97B0-65226C955605}"/>
                    </a:ext>
                  </a:extLst>
                </p:cNvPr>
                <p:cNvPicPr/>
                <p:nvPr/>
              </p:nvPicPr>
              <p:blipFill>
                <a:blip r:embed="rId351"/>
                <a:stretch>
                  <a:fillRect/>
                </a:stretch>
              </p:blipFill>
              <p:spPr>
                <a:xfrm>
                  <a:off x="9343200" y="983280"/>
                  <a:ext cx="189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420" name="筆跡 419">
                  <a:extLst>
                    <a:ext uri="{FF2B5EF4-FFF2-40B4-BE49-F238E27FC236}">
                      <a16:creationId xmlns:a16="http://schemas.microsoft.com/office/drawing/2014/main" id="{D4E6AEB0-B3BD-F719-3BE4-2C4F9527B541}"/>
                    </a:ext>
                  </a:extLst>
                </p14:cNvPr>
                <p14:cNvContentPartPr/>
                <p14:nvPr/>
              </p14:nvContentPartPr>
              <p14:xfrm>
                <a:off x="9348240" y="1013880"/>
                <a:ext cx="169920" cy="120240"/>
              </p14:xfrm>
            </p:contentPart>
          </mc:Choice>
          <mc:Fallback xmlns="">
            <p:pic>
              <p:nvPicPr>
                <p:cNvPr id="420" name="筆跡 419">
                  <a:extLst>
                    <a:ext uri="{FF2B5EF4-FFF2-40B4-BE49-F238E27FC236}">
                      <a16:creationId xmlns:a16="http://schemas.microsoft.com/office/drawing/2014/main" id="{D4E6AEB0-B3BD-F719-3BE4-2C4F9527B541}"/>
                    </a:ext>
                  </a:extLst>
                </p:cNvPr>
                <p:cNvPicPr/>
                <p:nvPr/>
              </p:nvPicPr>
              <p:blipFill>
                <a:blip r:embed="rId353"/>
                <a:stretch>
                  <a:fillRect/>
                </a:stretch>
              </p:blipFill>
              <p:spPr>
                <a:xfrm>
                  <a:off x="9339240" y="1004880"/>
                  <a:ext cx="18756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421" name="筆跡 420">
                  <a:extLst>
                    <a:ext uri="{FF2B5EF4-FFF2-40B4-BE49-F238E27FC236}">
                      <a16:creationId xmlns:a16="http://schemas.microsoft.com/office/drawing/2014/main" id="{518BC31E-49DC-27DE-F3EF-08B3E3CFEA65}"/>
                    </a:ext>
                  </a:extLst>
                </p14:cNvPr>
                <p14:cNvContentPartPr/>
                <p14:nvPr/>
              </p14:nvContentPartPr>
              <p14:xfrm>
                <a:off x="9650280" y="1154640"/>
                <a:ext cx="3240" cy="28800"/>
              </p14:xfrm>
            </p:contentPart>
          </mc:Choice>
          <mc:Fallback xmlns="">
            <p:pic>
              <p:nvPicPr>
                <p:cNvPr id="421" name="筆跡 420">
                  <a:extLst>
                    <a:ext uri="{FF2B5EF4-FFF2-40B4-BE49-F238E27FC236}">
                      <a16:creationId xmlns:a16="http://schemas.microsoft.com/office/drawing/2014/main" id="{518BC31E-49DC-27DE-F3EF-08B3E3CFEA65}"/>
                    </a:ext>
                  </a:extLst>
                </p:cNvPr>
                <p:cNvPicPr/>
                <p:nvPr/>
              </p:nvPicPr>
              <p:blipFill>
                <a:blip r:embed="rId355"/>
                <a:stretch>
                  <a:fillRect/>
                </a:stretch>
              </p:blipFill>
              <p:spPr>
                <a:xfrm>
                  <a:off x="9641280" y="1145640"/>
                  <a:ext cx="20880" cy="4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6">
            <p14:nvContentPartPr>
              <p14:cNvPr id="4" name="筆跡 3">
                <a:extLst>
                  <a:ext uri="{FF2B5EF4-FFF2-40B4-BE49-F238E27FC236}">
                    <a16:creationId xmlns:a16="http://schemas.microsoft.com/office/drawing/2014/main" id="{293A0A68-5B2C-1188-B465-F2AF48CD25A9}"/>
                  </a:ext>
                </a:extLst>
              </p14:cNvPr>
              <p14:cNvContentPartPr/>
              <p14:nvPr/>
            </p14:nvContentPartPr>
            <p14:xfrm>
              <a:off x="2661627" y="2592072"/>
              <a:ext cx="117720" cy="155160"/>
            </p14:xfrm>
          </p:contentPart>
        </mc:Choice>
        <mc:Fallback xmlns="">
          <p:pic>
            <p:nvPicPr>
              <p:cNvPr id="4" name="筆跡 3">
                <a:extLst>
                  <a:ext uri="{FF2B5EF4-FFF2-40B4-BE49-F238E27FC236}">
                    <a16:creationId xmlns:a16="http://schemas.microsoft.com/office/drawing/2014/main" id="{293A0A68-5B2C-1188-B465-F2AF48CD25A9}"/>
                  </a:ext>
                </a:extLst>
              </p:cNvPr>
              <p:cNvPicPr/>
              <p:nvPr/>
            </p:nvPicPr>
            <p:blipFill>
              <a:blip r:embed="rId357"/>
              <a:stretch>
                <a:fillRect/>
              </a:stretch>
            </p:blipFill>
            <p:spPr>
              <a:xfrm>
                <a:off x="2652627" y="2583432"/>
                <a:ext cx="1353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5" name="筆跡 4">
                <a:extLst>
                  <a:ext uri="{FF2B5EF4-FFF2-40B4-BE49-F238E27FC236}">
                    <a16:creationId xmlns:a16="http://schemas.microsoft.com/office/drawing/2014/main" id="{C6722473-FD18-5E82-7C3F-B18FCCAF1050}"/>
                  </a:ext>
                </a:extLst>
              </p14:cNvPr>
              <p14:cNvContentPartPr/>
              <p14:nvPr/>
            </p14:nvContentPartPr>
            <p14:xfrm>
              <a:off x="10795107" y="533232"/>
              <a:ext cx="105120" cy="146880"/>
            </p14:xfrm>
          </p:contentPart>
        </mc:Choice>
        <mc:Fallback xmlns="">
          <p:pic>
            <p:nvPicPr>
              <p:cNvPr id="5" name="筆跡 4">
                <a:extLst>
                  <a:ext uri="{FF2B5EF4-FFF2-40B4-BE49-F238E27FC236}">
                    <a16:creationId xmlns:a16="http://schemas.microsoft.com/office/drawing/2014/main" id="{C6722473-FD18-5E82-7C3F-B18FCCAF1050}"/>
                  </a:ext>
                </a:extLst>
              </p:cNvPr>
              <p:cNvPicPr/>
              <p:nvPr/>
            </p:nvPicPr>
            <p:blipFill>
              <a:blip r:embed="rId359"/>
              <a:stretch>
                <a:fillRect/>
              </a:stretch>
            </p:blipFill>
            <p:spPr>
              <a:xfrm>
                <a:off x="10786107" y="524232"/>
                <a:ext cx="122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6" name="筆跡 5">
                <a:extLst>
                  <a:ext uri="{FF2B5EF4-FFF2-40B4-BE49-F238E27FC236}">
                    <a16:creationId xmlns:a16="http://schemas.microsoft.com/office/drawing/2014/main" id="{64595307-22AA-C9B1-13A7-F8442BCE0169}"/>
                  </a:ext>
                </a:extLst>
              </p14:cNvPr>
              <p14:cNvContentPartPr/>
              <p14:nvPr/>
            </p14:nvContentPartPr>
            <p14:xfrm>
              <a:off x="5261547" y="5468832"/>
              <a:ext cx="130320" cy="134280"/>
            </p14:xfrm>
          </p:contentPart>
        </mc:Choice>
        <mc:Fallback xmlns="">
          <p:pic>
            <p:nvPicPr>
              <p:cNvPr id="6" name="筆跡 5">
                <a:extLst>
                  <a:ext uri="{FF2B5EF4-FFF2-40B4-BE49-F238E27FC236}">
                    <a16:creationId xmlns:a16="http://schemas.microsoft.com/office/drawing/2014/main" id="{64595307-22AA-C9B1-13A7-F8442BCE0169}"/>
                  </a:ext>
                </a:extLst>
              </p:cNvPr>
              <p:cNvPicPr/>
              <p:nvPr/>
            </p:nvPicPr>
            <p:blipFill>
              <a:blip r:embed="rId361"/>
              <a:stretch>
                <a:fillRect/>
              </a:stretch>
            </p:blipFill>
            <p:spPr>
              <a:xfrm>
                <a:off x="5252547" y="5459832"/>
                <a:ext cx="147960" cy="151920"/>
              </a:xfrm>
              <a:prstGeom prst="rect">
                <a:avLst/>
              </a:prstGeom>
            </p:spPr>
          </p:pic>
        </mc:Fallback>
      </mc:AlternateContent>
    </p:spTree>
    <p:extLst>
      <p:ext uri="{BB962C8B-B14F-4D97-AF65-F5344CB8AC3E}">
        <p14:creationId xmlns:p14="http://schemas.microsoft.com/office/powerpoint/2010/main" val="2509390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68333B-FC20-6F19-5DDE-C2CD3ADA1E86}"/>
              </a:ext>
            </a:extLst>
          </p:cNvPr>
          <p:cNvSpPr>
            <a:spLocks noGrp="1"/>
          </p:cNvSpPr>
          <p:nvPr>
            <p:ph type="title"/>
          </p:nvPr>
        </p:nvSpPr>
        <p:spPr/>
        <p:txBody>
          <a:bodyPr/>
          <a:lstStyle/>
          <a:p>
            <a:r>
              <a:rPr lang="en-US" altLang="zh-TW" dirty="0"/>
              <a:t>Test by ANOVA</a:t>
            </a:r>
            <a:endParaRPr lang="zh-TW" altLang="en-US" dirty="0"/>
          </a:p>
        </p:txBody>
      </p:sp>
      <p:graphicFrame>
        <p:nvGraphicFramePr>
          <p:cNvPr id="4" name="表格 3">
            <a:extLst>
              <a:ext uri="{FF2B5EF4-FFF2-40B4-BE49-F238E27FC236}">
                <a16:creationId xmlns:a16="http://schemas.microsoft.com/office/drawing/2014/main" id="{0FC1C8BF-1AA4-1E55-DE71-4EF7B680AAC9}"/>
              </a:ext>
            </a:extLst>
          </p:cNvPr>
          <p:cNvGraphicFramePr>
            <a:graphicFrameLocks noGrp="1"/>
          </p:cNvGraphicFramePr>
          <p:nvPr>
            <p:extLst>
              <p:ext uri="{D42A27DB-BD31-4B8C-83A1-F6EECF244321}">
                <p14:modId xmlns:p14="http://schemas.microsoft.com/office/powerpoint/2010/main" val="3054558267"/>
              </p:ext>
            </p:extLst>
          </p:nvPr>
        </p:nvGraphicFramePr>
        <p:xfrm>
          <a:off x="276843" y="1679465"/>
          <a:ext cx="8127999" cy="296672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69688125"/>
                    </a:ext>
                  </a:extLst>
                </a:gridCol>
                <a:gridCol w="2709333">
                  <a:extLst>
                    <a:ext uri="{9D8B030D-6E8A-4147-A177-3AD203B41FA5}">
                      <a16:colId xmlns:a16="http://schemas.microsoft.com/office/drawing/2014/main" val="544654665"/>
                    </a:ext>
                  </a:extLst>
                </a:gridCol>
                <a:gridCol w="2709333">
                  <a:extLst>
                    <a:ext uri="{9D8B030D-6E8A-4147-A177-3AD203B41FA5}">
                      <a16:colId xmlns:a16="http://schemas.microsoft.com/office/drawing/2014/main" val="2311746635"/>
                    </a:ext>
                  </a:extLst>
                </a:gridCol>
              </a:tblGrid>
              <a:tr h="370840">
                <a:tc gridSpan="3">
                  <a:txBody>
                    <a:bodyPr/>
                    <a:lstStyle/>
                    <a:p>
                      <a:pPr algn="ctr"/>
                      <a:r>
                        <a:rPr lang="en-US" altLang="zh-TW" dirty="0"/>
                        <a:t>Factor</a:t>
                      </a:r>
                      <a:endParaRPr lang="zh-TW" altLang="en-US" dirty="0"/>
                    </a:p>
                  </a:txBody>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2242955944"/>
                  </a:ext>
                </a:extLst>
              </a:tr>
              <a:tr h="370840">
                <a:tc>
                  <a:txBody>
                    <a:bodyPr/>
                    <a:lstStyle/>
                    <a:p>
                      <a:r>
                        <a:rPr lang="en-US" altLang="zh-TW" dirty="0"/>
                        <a:t>A</a:t>
                      </a:r>
                      <a:endParaRPr lang="zh-TW" altLang="en-US" dirty="0"/>
                    </a:p>
                  </a:txBody>
                  <a:tcPr/>
                </a:tc>
                <a:tc>
                  <a:txBody>
                    <a:bodyPr/>
                    <a:lstStyle/>
                    <a:p>
                      <a:r>
                        <a:rPr lang="en-US" altLang="zh-TW" dirty="0"/>
                        <a:t>B</a:t>
                      </a:r>
                      <a:endParaRPr lang="zh-TW" altLang="en-US" dirty="0"/>
                    </a:p>
                  </a:txBody>
                  <a:tcPr/>
                </a:tc>
                <a:tc>
                  <a:txBody>
                    <a:bodyPr/>
                    <a:lstStyle/>
                    <a:p>
                      <a:r>
                        <a:rPr lang="en-US" altLang="zh-TW" dirty="0"/>
                        <a:t>C</a:t>
                      </a:r>
                      <a:endParaRPr lang="zh-TW" altLang="en-US" dirty="0"/>
                    </a:p>
                  </a:txBody>
                  <a:tcPr/>
                </a:tc>
                <a:extLst>
                  <a:ext uri="{0D108BD9-81ED-4DB2-BD59-A6C34878D82A}">
                    <a16:rowId xmlns:a16="http://schemas.microsoft.com/office/drawing/2014/main" val="1854074783"/>
                  </a:ext>
                </a:extLst>
              </a:tr>
              <a:tr h="370840">
                <a:tc>
                  <a:txBody>
                    <a:bodyPr/>
                    <a:lstStyle/>
                    <a:p>
                      <a:r>
                        <a:rPr lang="en-US" altLang="zh-TW" dirty="0"/>
                        <a:t>2.6</a:t>
                      </a:r>
                      <a:endParaRPr lang="zh-TW" altLang="en-US" dirty="0"/>
                    </a:p>
                  </a:txBody>
                  <a:tcPr/>
                </a:tc>
                <a:tc>
                  <a:txBody>
                    <a:bodyPr/>
                    <a:lstStyle/>
                    <a:p>
                      <a:r>
                        <a:rPr lang="en-US" altLang="zh-TW" dirty="0"/>
                        <a:t>3.1</a:t>
                      </a:r>
                      <a:endParaRPr lang="zh-TW" altLang="en-US" dirty="0"/>
                    </a:p>
                  </a:txBody>
                  <a:tcPr/>
                </a:tc>
                <a:tc>
                  <a:txBody>
                    <a:bodyPr/>
                    <a:lstStyle/>
                    <a:p>
                      <a:r>
                        <a:rPr lang="en-US" altLang="zh-TW" dirty="0"/>
                        <a:t>2.5</a:t>
                      </a:r>
                      <a:endParaRPr lang="zh-TW" altLang="en-US" dirty="0"/>
                    </a:p>
                  </a:txBody>
                  <a:tcPr/>
                </a:tc>
                <a:extLst>
                  <a:ext uri="{0D108BD9-81ED-4DB2-BD59-A6C34878D82A}">
                    <a16:rowId xmlns:a16="http://schemas.microsoft.com/office/drawing/2014/main" val="2666953436"/>
                  </a:ext>
                </a:extLst>
              </a:tr>
              <a:tr h="370840">
                <a:tc>
                  <a:txBody>
                    <a:bodyPr/>
                    <a:lstStyle/>
                    <a:p>
                      <a:r>
                        <a:rPr lang="en-US" altLang="zh-TW" dirty="0"/>
                        <a:t>2.4</a:t>
                      </a:r>
                      <a:endParaRPr lang="zh-TW" altLang="en-US" dirty="0"/>
                    </a:p>
                  </a:txBody>
                  <a:tcPr/>
                </a:tc>
                <a:tc>
                  <a:txBody>
                    <a:bodyPr/>
                    <a:lstStyle/>
                    <a:p>
                      <a:r>
                        <a:rPr lang="en-US" altLang="zh-TW" dirty="0"/>
                        <a:t>2.9</a:t>
                      </a:r>
                      <a:endParaRPr lang="zh-TW" altLang="en-US" dirty="0"/>
                    </a:p>
                  </a:txBody>
                  <a:tcPr/>
                </a:tc>
                <a:tc>
                  <a:txBody>
                    <a:bodyPr/>
                    <a:lstStyle/>
                    <a:p>
                      <a:r>
                        <a:rPr lang="en-US" altLang="zh-TW" dirty="0"/>
                        <a:t>1.5</a:t>
                      </a:r>
                      <a:endParaRPr lang="zh-TW" altLang="en-US" dirty="0"/>
                    </a:p>
                  </a:txBody>
                  <a:tcPr/>
                </a:tc>
                <a:extLst>
                  <a:ext uri="{0D108BD9-81ED-4DB2-BD59-A6C34878D82A}">
                    <a16:rowId xmlns:a16="http://schemas.microsoft.com/office/drawing/2014/main" val="2227501089"/>
                  </a:ext>
                </a:extLst>
              </a:tr>
              <a:tr h="370840">
                <a:tc>
                  <a:txBody>
                    <a:bodyPr/>
                    <a:lstStyle/>
                    <a:p>
                      <a:r>
                        <a:rPr lang="en-US" altLang="zh-TW" dirty="0"/>
                        <a:t>2.9</a:t>
                      </a:r>
                      <a:endParaRPr lang="zh-TW" altLang="en-US" dirty="0"/>
                    </a:p>
                  </a:txBody>
                  <a:tcPr/>
                </a:tc>
                <a:tc>
                  <a:txBody>
                    <a:bodyPr/>
                    <a:lstStyle/>
                    <a:p>
                      <a:r>
                        <a:rPr lang="en-US" altLang="zh-TW" dirty="0"/>
                        <a:t>3.2</a:t>
                      </a:r>
                      <a:endParaRPr lang="zh-TW" altLang="en-US" dirty="0"/>
                    </a:p>
                  </a:txBody>
                  <a:tcPr/>
                </a:tc>
                <a:tc>
                  <a:txBody>
                    <a:bodyPr/>
                    <a:lstStyle/>
                    <a:p>
                      <a:r>
                        <a:rPr lang="en-US" altLang="zh-TW" dirty="0"/>
                        <a:t>2.2</a:t>
                      </a:r>
                      <a:endParaRPr lang="zh-TW" altLang="en-US" dirty="0"/>
                    </a:p>
                  </a:txBody>
                  <a:tcPr/>
                </a:tc>
                <a:extLst>
                  <a:ext uri="{0D108BD9-81ED-4DB2-BD59-A6C34878D82A}">
                    <a16:rowId xmlns:a16="http://schemas.microsoft.com/office/drawing/2014/main" val="2819751337"/>
                  </a:ext>
                </a:extLst>
              </a:tr>
              <a:tr h="370840">
                <a:tc>
                  <a:txBody>
                    <a:bodyPr/>
                    <a:lstStyle/>
                    <a:p>
                      <a:r>
                        <a:rPr lang="en-US" altLang="zh-TW" dirty="0"/>
                        <a:t>3.1</a:t>
                      </a:r>
                      <a:endParaRPr lang="zh-TW" altLang="en-US" dirty="0"/>
                    </a:p>
                  </a:txBody>
                  <a:tcPr/>
                </a:tc>
                <a:tc>
                  <a:txBody>
                    <a:bodyPr/>
                    <a:lstStyle/>
                    <a:p>
                      <a:r>
                        <a:rPr lang="en-US" altLang="zh-TW" dirty="0"/>
                        <a:t>2.5</a:t>
                      </a:r>
                      <a:endParaRPr lang="zh-TW" altLang="en-US" dirty="0"/>
                    </a:p>
                  </a:txBody>
                  <a:tcPr/>
                </a:tc>
                <a:tc>
                  <a:txBody>
                    <a:bodyPr/>
                    <a:lstStyle/>
                    <a:p>
                      <a:r>
                        <a:rPr lang="en-US" altLang="zh-TW" dirty="0"/>
                        <a:t>1.2</a:t>
                      </a:r>
                      <a:endParaRPr lang="zh-TW" altLang="en-US" dirty="0"/>
                    </a:p>
                  </a:txBody>
                  <a:tcPr/>
                </a:tc>
                <a:extLst>
                  <a:ext uri="{0D108BD9-81ED-4DB2-BD59-A6C34878D82A}">
                    <a16:rowId xmlns:a16="http://schemas.microsoft.com/office/drawing/2014/main" val="1407855792"/>
                  </a:ext>
                </a:extLst>
              </a:tr>
              <a:tr h="370840">
                <a:tc>
                  <a:txBody>
                    <a:bodyPr/>
                    <a:lstStyle/>
                    <a:p>
                      <a:r>
                        <a:rPr lang="en-US" altLang="zh-TW" dirty="0"/>
                        <a:t>2.4</a:t>
                      </a:r>
                      <a:endParaRPr lang="zh-TW" altLang="en-US" dirty="0"/>
                    </a:p>
                  </a:txBody>
                  <a:tcPr/>
                </a:tc>
                <a:tc>
                  <a:txBody>
                    <a:bodyPr/>
                    <a:lstStyle/>
                    <a:p>
                      <a:r>
                        <a:rPr lang="en-US" altLang="zh-TW" dirty="0"/>
                        <a:t>2.8</a:t>
                      </a:r>
                      <a:endParaRPr lang="zh-TW" altLang="en-US" dirty="0"/>
                    </a:p>
                  </a:txBody>
                  <a:tcPr/>
                </a:tc>
                <a:tc>
                  <a:txBody>
                    <a:bodyPr/>
                    <a:lstStyle/>
                    <a:p>
                      <a:r>
                        <a:rPr lang="en-US" altLang="zh-TW" dirty="0"/>
                        <a:t>1.4</a:t>
                      </a:r>
                      <a:endParaRPr lang="zh-TW" altLang="en-US" dirty="0"/>
                    </a:p>
                  </a:txBody>
                  <a:tcPr/>
                </a:tc>
                <a:extLst>
                  <a:ext uri="{0D108BD9-81ED-4DB2-BD59-A6C34878D82A}">
                    <a16:rowId xmlns:a16="http://schemas.microsoft.com/office/drawing/2014/main" val="2301969557"/>
                  </a:ext>
                </a:extLst>
              </a:tr>
              <a:tr h="370840">
                <a:tc>
                  <a:txBody>
                    <a:bodyPr/>
                    <a:lstStyle/>
                    <a:p>
                      <a:endParaRPr lang="zh-TW" altLang="en-US"/>
                    </a:p>
                  </a:txBody>
                  <a:tcPr/>
                </a:tc>
                <a:tc>
                  <a:txBody>
                    <a:bodyPr/>
                    <a:lstStyle/>
                    <a:p>
                      <a:r>
                        <a:rPr lang="en-US" altLang="zh-TW" dirty="0"/>
                        <a:t>3.1</a:t>
                      </a:r>
                      <a:endParaRPr lang="zh-TW" altLang="en-US" dirty="0"/>
                    </a:p>
                  </a:txBody>
                  <a:tcPr/>
                </a:tc>
                <a:tc>
                  <a:txBody>
                    <a:bodyPr/>
                    <a:lstStyle/>
                    <a:p>
                      <a:endParaRPr lang="zh-TW" altLang="en-US" dirty="0"/>
                    </a:p>
                  </a:txBody>
                  <a:tcPr/>
                </a:tc>
                <a:extLst>
                  <a:ext uri="{0D108BD9-81ED-4DB2-BD59-A6C34878D82A}">
                    <a16:rowId xmlns:a16="http://schemas.microsoft.com/office/drawing/2014/main" val="1121586735"/>
                  </a:ext>
                </a:extLst>
              </a:tr>
            </a:tbl>
          </a:graphicData>
        </a:graphic>
      </p:graphicFrame>
      <p:grpSp>
        <p:nvGrpSpPr>
          <p:cNvPr id="25" name="群組 24">
            <a:extLst>
              <a:ext uri="{FF2B5EF4-FFF2-40B4-BE49-F238E27FC236}">
                <a16:creationId xmlns:a16="http://schemas.microsoft.com/office/drawing/2014/main" id="{8AB8B8DB-3D62-05E7-C832-986068D445C0}"/>
              </a:ext>
            </a:extLst>
          </p:cNvPr>
          <p:cNvGrpSpPr/>
          <p:nvPr/>
        </p:nvGrpSpPr>
        <p:grpSpPr>
          <a:xfrm>
            <a:off x="8490387" y="4635449"/>
            <a:ext cx="1804320" cy="321480"/>
            <a:chOff x="8490387" y="4635449"/>
            <a:chExt cx="1804320" cy="321480"/>
          </a:xfrm>
        </p:grpSpPr>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785FDCC3-18D1-6F10-EC49-C02E4494BC3D}"/>
                    </a:ext>
                  </a:extLst>
                </p14:cNvPr>
                <p14:cNvContentPartPr/>
                <p14:nvPr/>
              </p14:nvContentPartPr>
              <p14:xfrm>
                <a:off x="8490387" y="4726529"/>
                <a:ext cx="164520" cy="213840"/>
              </p14:xfrm>
            </p:contentPart>
          </mc:Choice>
          <mc:Fallback xmlns="">
            <p:pic>
              <p:nvPicPr>
                <p:cNvPr id="5" name="筆跡 4">
                  <a:extLst>
                    <a:ext uri="{FF2B5EF4-FFF2-40B4-BE49-F238E27FC236}">
                      <a16:creationId xmlns:a16="http://schemas.microsoft.com/office/drawing/2014/main" id="{785FDCC3-18D1-6F10-EC49-C02E4494BC3D}"/>
                    </a:ext>
                  </a:extLst>
                </p:cNvPr>
                <p:cNvPicPr/>
                <p:nvPr/>
              </p:nvPicPr>
              <p:blipFill>
                <a:blip r:embed="rId4"/>
                <a:stretch>
                  <a:fillRect/>
                </a:stretch>
              </p:blipFill>
              <p:spPr>
                <a:xfrm>
                  <a:off x="8481387" y="4717889"/>
                  <a:ext cx="1821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266A9D54-A830-0ADD-6445-EE95C7201A6F}"/>
                    </a:ext>
                  </a:extLst>
                </p14:cNvPr>
                <p14:cNvContentPartPr/>
                <p14:nvPr/>
              </p14:nvContentPartPr>
              <p14:xfrm>
                <a:off x="8511987" y="4731929"/>
                <a:ext cx="169200" cy="225000"/>
              </p14:xfrm>
            </p:contentPart>
          </mc:Choice>
          <mc:Fallback xmlns="">
            <p:pic>
              <p:nvPicPr>
                <p:cNvPr id="6" name="筆跡 5">
                  <a:extLst>
                    <a:ext uri="{FF2B5EF4-FFF2-40B4-BE49-F238E27FC236}">
                      <a16:creationId xmlns:a16="http://schemas.microsoft.com/office/drawing/2014/main" id="{266A9D54-A830-0ADD-6445-EE95C7201A6F}"/>
                    </a:ext>
                  </a:extLst>
                </p:cNvPr>
                <p:cNvPicPr/>
                <p:nvPr/>
              </p:nvPicPr>
              <p:blipFill>
                <a:blip r:embed="rId6"/>
                <a:stretch>
                  <a:fillRect/>
                </a:stretch>
              </p:blipFill>
              <p:spPr>
                <a:xfrm>
                  <a:off x="8503347" y="4722929"/>
                  <a:ext cx="18684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BEA05547-1B53-7889-44DA-F06A703402A6}"/>
                    </a:ext>
                  </a:extLst>
                </p14:cNvPr>
                <p14:cNvContentPartPr/>
                <p14:nvPr/>
              </p14:nvContentPartPr>
              <p14:xfrm>
                <a:off x="8713947" y="4892129"/>
                <a:ext cx="81720" cy="19080"/>
              </p14:xfrm>
            </p:contentPart>
          </mc:Choice>
          <mc:Fallback xmlns="">
            <p:pic>
              <p:nvPicPr>
                <p:cNvPr id="7" name="筆跡 6">
                  <a:extLst>
                    <a:ext uri="{FF2B5EF4-FFF2-40B4-BE49-F238E27FC236}">
                      <a16:creationId xmlns:a16="http://schemas.microsoft.com/office/drawing/2014/main" id="{BEA05547-1B53-7889-44DA-F06A703402A6}"/>
                    </a:ext>
                  </a:extLst>
                </p:cNvPr>
                <p:cNvPicPr/>
                <p:nvPr/>
              </p:nvPicPr>
              <p:blipFill>
                <a:blip r:embed="rId8"/>
                <a:stretch>
                  <a:fillRect/>
                </a:stretch>
              </p:blipFill>
              <p:spPr>
                <a:xfrm>
                  <a:off x="8705307" y="4883129"/>
                  <a:ext cx="9936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0C018BD7-D969-33F3-BA86-6E6E62A80A77}"/>
                    </a:ext>
                  </a:extLst>
                </p14:cNvPr>
                <p14:cNvContentPartPr/>
                <p14:nvPr/>
              </p14:nvContentPartPr>
              <p14:xfrm>
                <a:off x="8534307" y="4635449"/>
                <a:ext cx="232200" cy="6120"/>
              </p14:xfrm>
            </p:contentPart>
          </mc:Choice>
          <mc:Fallback xmlns="">
            <p:pic>
              <p:nvPicPr>
                <p:cNvPr id="8" name="筆跡 7">
                  <a:extLst>
                    <a:ext uri="{FF2B5EF4-FFF2-40B4-BE49-F238E27FC236}">
                      <a16:creationId xmlns:a16="http://schemas.microsoft.com/office/drawing/2014/main" id="{0C018BD7-D969-33F3-BA86-6E6E62A80A77}"/>
                    </a:ext>
                  </a:extLst>
                </p:cNvPr>
                <p:cNvPicPr/>
                <p:nvPr/>
              </p:nvPicPr>
              <p:blipFill>
                <a:blip r:embed="rId10"/>
                <a:stretch>
                  <a:fillRect/>
                </a:stretch>
              </p:blipFill>
              <p:spPr>
                <a:xfrm>
                  <a:off x="8525307" y="4626449"/>
                  <a:ext cx="2498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480E953B-4D5F-75AF-A2C8-7478EE68636F}"/>
                    </a:ext>
                  </a:extLst>
                </p14:cNvPr>
                <p14:cNvContentPartPr/>
                <p14:nvPr/>
              </p14:nvContentPartPr>
              <p14:xfrm>
                <a:off x="8914467" y="4760009"/>
                <a:ext cx="113040" cy="4320"/>
              </p14:xfrm>
            </p:contentPart>
          </mc:Choice>
          <mc:Fallback xmlns="">
            <p:pic>
              <p:nvPicPr>
                <p:cNvPr id="9" name="筆跡 8">
                  <a:extLst>
                    <a:ext uri="{FF2B5EF4-FFF2-40B4-BE49-F238E27FC236}">
                      <a16:creationId xmlns:a16="http://schemas.microsoft.com/office/drawing/2014/main" id="{480E953B-4D5F-75AF-A2C8-7478EE68636F}"/>
                    </a:ext>
                  </a:extLst>
                </p:cNvPr>
                <p:cNvPicPr/>
                <p:nvPr/>
              </p:nvPicPr>
              <p:blipFill>
                <a:blip r:embed="rId12"/>
                <a:stretch>
                  <a:fillRect/>
                </a:stretch>
              </p:blipFill>
              <p:spPr>
                <a:xfrm>
                  <a:off x="8905827" y="4751369"/>
                  <a:ext cx="130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B9DA9305-2958-3787-AA82-34E180AE7603}"/>
                    </a:ext>
                  </a:extLst>
                </p14:cNvPr>
                <p14:cNvContentPartPr/>
                <p14:nvPr/>
              </p14:nvContentPartPr>
              <p14:xfrm>
                <a:off x="8914467" y="4802129"/>
                <a:ext cx="131400" cy="17280"/>
              </p14:xfrm>
            </p:contentPart>
          </mc:Choice>
          <mc:Fallback xmlns="">
            <p:pic>
              <p:nvPicPr>
                <p:cNvPr id="10" name="筆跡 9">
                  <a:extLst>
                    <a:ext uri="{FF2B5EF4-FFF2-40B4-BE49-F238E27FC236}">
                      <a16:creationId xmlns:a16="http://schemas.microsoft.com/office/drawing/2014/main" id="{B9DA9305-2958-3787-AA82-34E180AE7603}"/>
                    </a:ext>
                  </a:extLst>
                </p:cNvPr>
                <p:cNvPicPr/>
                <p:nvPr/>
              </p:nvPicPr>
              <p:blipFill>
                <a:blip r:embed="rId14"/>
                <a:stretch>
                  <a:fillRect/>
                </a:stretch>
              </p:blipFill>
              <p:spPr>
                <a:xfrm>
                  <a:off x="8905827" y="4793489"/>
                  <a:ext cx="14904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E3094F25-EE93-4B66-354E-A3531EC38BC0}"/>
                    </a:ext>
                  </a:extLst>
                </p14:cNvPr>
                <p14:cNvContentPartPr/>
                <p14:nvPr/>
              </p14:nvContentPartPr>
              <p14:xfrm>
                <a:off x="9119307" y="4699529"/>
                <a:ext cx="153000" cy="217440"/>
              </p14:xfrm>
            </p:contentPart>
          </mc:Choice>
          <mc:Fallback xmlns="">
            <p:pic>
              <p:nvPicPr>
                <p:cNvPr id="11" name="筆跡 10">
                  <a:extLst>
                    <a:ext uri="{FF2B5EF4-FFF2-40B4-BE49-F238E27FC236}">
                      <a16:creationId xmlns:a16="http://schemas.microsoft.com/office/drawing/2014/main" id="{E3094F25-EE93-4B66-354E-A3531EC38BC0}"/>
                    </a:ext>
                  </a:extLst>
                </p:cNvPr>
                <p:cNvPicPr/>
                <p:nvPr/>
              </p:nvPicPr>
              <p:blipFill>
                <a:blip r:embed="rId16"/>
                <a:stretch>
                  <a:fillRect/>
                </a:stretch>
              </p:blipFill>
              <p:spPr>
                <a:xfrm>
                  <a:off x="9110307" y="4690889"/>
                  <a:ext cx="17064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24842FD7-A607-B32D-A70E-DC2BD2E617FF}"/>
                    </a:ext>
                  </a:extLst>
                </p14:cNvPr>
                <p14:cNvContentPartPr/>
                <p14:nvPr/>
              </p14:nvContentPartPr>
              <p14:xfrm>
                <a:off x="9322707" y="4904729"/>
                <a:ext cx="16200" cy="21240"/>
              </p14:xfrm>
            </p:contentPart>
          </mc:Choice>
          <mc:Fallback xmlns="">
            <p:pic>
              <p:nvPicPr>
                <p:cNvPr id="12" name="筆跡 11">
                  <a:extLst>
                    <a:ext uri="{FF2B5EF4-FFF2-40B4-BE49-F238E27FC236}">
                      <a16:creationId xmlns:a16="http://schemas.microsoft.com/office/drawing/2014/main" id="{24842FD7-A607-B32D-A70E-DC2BD2E617FF}"/>
                    </a:ext>
                  </a:extLst>
                </p:cNvPr>
                <p:cNvPicPr/>
                <p:nvPr/>
              </p:nvPicPr>
              <p:blipFill>
                <a:blip r:embed="rId18"/>
                <a:stretch>
                  <a:fillRect/>
                </a:stretch>
              </p:blipFill>
              <p:spPr>
                <a:xfrm>
                  <a:off x="9313707" y="4895729"/>
                  <a:ext cx="338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9F1CC97D-22B3-EFA6-F887-B80D2213483F}"/>
                    </a:ext>
                  </a:extLst>
                </p14:cNvPr>
                <p14:cNvContentPartPr/>
                <p14:nvPr/>
              </p14:nvContentPartPr>
              <p14:xfrm>
                <a:off x="9422787" y="4697369"/>
                <a:ext cx="130680" cy="140760"/>
              </p14:xfrm>
            </p:contentPart>
          </mc:Choice>
          <mc:Fallback xmlns="">
            <p:pic>
              <p:nvPicPr>
                <p:cNvPr id="14" name="筆跡 13">
                  <a:extLst>
                    <a:ext uri="{FF2B5EF4-FFF2-40B4-BE49-F238E27FC236}">
                      <a16:creationId xmlns:a16="http://schemas.microsoft.com/office/drawing/2014/main" id="{9F1CC97D-22B3-EFA6-F887-B80D2213483F}"/>
                    </a:ext>
                  </a:extLst>
                </p:cNvPr>
                <p:cNvPicPr/>
                <p:nvPr/>
              </p:nvPicPr>
              <p:blipFill>
                <a:blip r:embed="rId20"/>
                <a:stretch>
                  <a:fillRect/>
                </a:stretch>
              </p:blipFill>
              <p:spPr>
                <a:xfrm>
                  <a:off x="9413787" y="4688729"/>
                  <a:ext cx="14832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4B705B17-ECE4-FF6E-ADB3-24804A759806}"/>
                    </a:ext>
                  </a:extLst>
                </p14:cNvPr>
                <p14:cNvContentPartPr/>
                <p14:nvPr/>
              </p14:nvContentPartPr>
              <p14:xfrm>
                <a:off x="9501627" y="4703129"/>
                <a:ext cx="30600" cy="223920"/>
              </p14:xfrm>
            </p:contentPart>
          </mc:Choice>
          <mc:Fallback xmlns="">
            <p:pic>
              <p:nvPicPr>
                <p:cNvPr id="15" name="筆跡 14">
                  <a:extLst>
                    <a:ext uri="{FF2B5EF4-FFF2-40B4-BE49-F238E27FC236}">
                      <a16:creationId xmlns:a16="http://schemas.microsoft.com/office/drawing/2014/main" id="{4B705B17-ECE4-FF6E-ADB3-24804A759806}"/>
                    </a:ext>
                  </a:extLst>
                </p:cNvPr>
                <p:cNvPicPr/>
                <p:nvPr/>
              </p:nvPicPr>
              <p:blipFill>
                <a:blip r:embed="rId22"/>
                <a:stretch>
                  <a:fillRect/>
                </a:stretch>
              </p:blipFill>
              <p:spPr>
                <a:xfrm>
                  <a:off x="9492987" y="4694129"/>
                  <a:ext cx="4824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EA209569-E8F5-C403-6F4F-8E4105EFFB3B}"/>
                    </a:ext>
                  </a:extLst>
                </p14:cNvPr>
                <p14:cNvContentPartPr/>
                <p14:nvPr/>
              </p14:nvContentPartPr>
              <p14:xfrm>
                <a:off x="9572187" y="4672169"/>
                <a:ext cx="141840" cy="203040"/>
              </p14:xfrm>
            </p:contentPart>
          </mc:Choice>
          <mc:Fallback xmlns="">
            <p:pic>
              <p:nvPicPr>
                <p:cNvPr id="16" name="筆跡 15">
                  <a:extLst>
                    <a:ext uri="{FF2B5EF4-FFF2-40B4-BE49-F238E27FC236}">
                      <a16:creationId xmlns:a16="http://schemas.microsoft.com/office/drawing/2014/main" id="{EA209569-E8F5-C403-6F4F-8E4105EFFB3B}"/>
                    </a:ext>
                  </a:extLst>
                </p:cNvPr>
                <p:cNvPicPr/>
                <p:nvPr/>
              </p:nvPicPr>
              <p:blipFill>
                <a:blip r:embed="rId24"/>
                <a:stretch>
                  <a:fillRect/>
                </a:stretch>
              </p:blipFill>
              <p:spPr>
                <a:xfrm>
                  <a:off x="9563547" y="4663529"/>
                  <a:ext cx="1594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07613C3F-33ED-8BAD-6872-9FF25CEA0309}"/>
                    </a:ext>
                  </a:extLst>
                </p14:cNvPr>
                <p14:cNvContentPartPr/>
                <p14:nvPr/>
              </p14:nvContentPartPr>
              <p14:xfrm>
                <a:off x="9721227" y="4688009"/>
                <a:ext cx="65520" cy="71280"/>
              </p14:xfrm>
            </p:contentPart>
          </mc:Choice>
          <mc:Fallback xmlns="">
            <p:pic>
              <p:nvPicPr>
                <p:cNvPr id="17" name="筆跡 16">
                  <a:extLst>
                    <a:ext uri="{FF2B5EF4-FFF2-40B4-BE49-F238E27FC236}">
                      <a16:creationId xmlns:a16="http://schemas.microsoft.com/office/drawing/2014/main" id="{07613C3F-33ED-8BAD-6872-9FF25CEA0309}"/>
                    </a:ext>
                  </a:extLst>
                </p:cNvPr>
                <p:cNvPicPr/>
                <p:nvPr/>
              </p:nvPicPr>
              <p:blipFill>
                <a:blip r:embed="rId26"/>
                <a:stretch>
                  <a:fillRect/>
                </a:stretch>
              </p:blipFill>
              <p:spPr>
                <a:xfrm>
                  <a:off x="9712227" y="4679369"/>
                  <a:ext cx="8316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C7D11D17-8587-C336-8DA7-CE36C26F7403}"/>
                    </a:ext>
                  </a:extLst>
                </p14:cNvPr>
                <p14:cNvContentPartPr/>
                <p14:nvPr/>
              </p14:nvContentPartPr>
              <p14:xfrm>
                <a:off x="9763347" y="4680449"/>
                <a:ext cx="81000" cy="247320"/>
              </p14:xfrm>
            </p:contentPart>
          </mc:Choice>
          <mc:Fallback xmlns="">
            <p:pic>
              <p:nvPicPr>
                <p:cNvPr id="18" name="筆跡 17">
                  <a:extLst>
                    <a:ext uri="{FF2B5EF4-FFF2-40B4-BE49-F238E27FC236}">
                      <a16:creationId xmlns:a16="http://schemas.microsoft.com/office/drawing/2014/main" id="{C7D11D17-8587-C336-8DA7-CE36C26F7403}"/>
                    </a:ext>
                  </a:extLst>
                </p:cNvPr>
                <p:cNvPicPr/>
                <p:nvPr/>
              </p:nvPicPr>
              <p:blipFill>
                <a:blip r:embed="rId28"/>
                <a:stretch>
                  <a:fillRect/>
                </a:stretch>
              </p:blipFill>
              <p:spPr>
                <a:xfrm>
                  <a:off x="9754347" y="4671449"/>
                  <a:ext cx="986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4AD6D7EE-D650-BB17-D8DA-FC7D811971C1}"/>
                    </a:ext>
                  </a:extLst>
                </p14:cNvPr>
                <p14:cNvContentPartPr/>
                <p14:nvPr/>
              </p14:nvContentPartPr>
              <p14:xfrm>
                <a:off x="9914187" y="4679009"/>
                <a:ext cx="151200" cy="197280"/>
              </p14:xfrm>
            </p:contentPart>
          </mc:Choice>
          <mc:Fallback xmlns="">
            <p:pic>
              <p:nvPicPr>
                <p:cNvPr id="19" name="筆跡 18">
                  <a:extLst>
                    <a:ext uri="{FF2B5EF4-FFF2-40B4-BE49-F238E27FC236}">
                      <a16:creationId xmlns:a16="http://schemas.microsoft.com/office/drawing/2014/main" id="{4AD6D7EE-D650-BB17-D8DA-FC7D811971C1}"/>
                    </a:ext>
                  </a:extLst>
                </p:cNvPr>
                <p:cNvPicPr/>
                <p:nvPr/>
              </p:nvPicPr>
              <p:blipFill>
                <a:blip r:embed="rId30"/>
                <a:stretch>
                  <a:fillRect/>
                </a:stretch>
              </p:blipFill>
              <p:spPr>
                <a:xfrm>
                  <a:off x="9905547" y="4670369"/>
                  <a:ext cx="16884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55108ABE-7313-137B-C118-8847098AACCD}"/>
                    </a:ext>
                  </a:extLst>
                </p14:cNvPr>
                <p14:cNvContentPartPr/>
                <p14:nvPr/>
              </p14:nvContentPartPr>
              <p14:xfrm>
                <a:off x="10125507" y="4752809"/>
                <a:ext cx="169200" cy="5760"/>
              </p14:xfrm>
            </p:contentPart>
          </mc:Choice>
          <mc:Fallback xmlns="">
            <p:pic>
              <p:nvPicPr>
                <p:cNvPr id="20" name="筆跡 19">
                  <a:extLst>
                    <a:ext uri="{FF2B5EF4-FFF2-40B4-BE49-F238E27FC236}">
                      <a16:creationId xmlns:a16="http://schemas.microsoft.com/office/drawing/2014/main" id="{55108ABE-7313-137B-C118-8847098AACCD}"/>
                    </a:ext>
                  </a:extLst>
                </p:cNvPr>
                <p:cNvPicPr/>
                <p:nvPr/>
              </p:nvPicPr>
              <p:blipFill>
                <a:blip r:embed="rId32"/>
                <a:stretch>
                  <a:fillRect/>
                </a:stretch>
              </p:blipFill>
              <p:spPr>
                <a:xfrm>
                  <a:off x="10116507" y="4743809"/>
                  <a:ext cx="186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1" name="筆跡 20">
                  <a:extLst>
                    <a:ext uri="{FF2B5EF4-FFF2-40B4-BE49-F238E27FC236}">
                      <a16:creationId xmlns:a16="http://schemas.microsoft.com/office/drawing/2014/main" id="{D7B622DB-7F4B-AF1B-9190-D93DA37973E2}"/>
                    </a:ext>
                  </a:extLst>
                </p14:cNvPr>
                <p14:cNvContentPartPr/>
                <p14:nvPr/>
              </p14:nvContentPartPr>
              <p14:xfrm>
                <a:off x="10137027" y="4808249"/>
                <a:ext cx="155160" cy="6120"/>
              </p14:xfrm>
            </p:contentPart>
          </mc:Choice>
          <mc:Fallback xmlns="">
            <p:pic>
              <p:nvPicPr>
                <p:cNvPr id="21" name="筆跡 20">
                  <a:extLst>
                    <a:ext uri="{FF2B5EF4-FFF2-40B4-BE49-F238E27FC236}">
                      <a16:creationId xmlns:a16="http://schemas.microsoft.com/office/drawing/2014/main" id="{D7B622DB-7F4B-AF1B-9190-D93DA37973E2}"/>
                    </a:ext>
                  </a:extLst>
                </p:cNvPr>
                <p:cNvPicPr/>
                <p:nvPr/>
              </p:nvPicPr>
              <p:blipFill>
                <a:blip r:embed="rId34"/>
                <a:stretch>
                  <a:fillRect/>
                </a:stretch>
              </p:blipFill>
              <p:spPr>
                <a:xfrm>
                  <a:off x="10128027" y="4799249"/>
                  <a:ext cx="172800" cy="23760"/>
                </a:xfrm>
                <a:prstGeom prst="rect">
                  <a:avLst/>
                </a:prstGeom>
              </p:spPr>
            </p:pic>
          </mc:Fallback>
        </mc:AlternateContent>
      </p:grpSp>
      <p:grpSp>
        <p:nvGrpSpPr>
          <p:cNvPr id="39" name="群組 38">
            <a:extLst>
              <a:ext uri="{FF2B5EF4-FFF2-40B4-BE49-F238E27FC236}">
                <a16:creationId xmlns:a16="http://schemas.microsoft.com/office/drawing/2014/main" id="{1E0861D9-8602-026D-D2E2-400053F0983E}"/>
              </a:ext>
            </a:extLst>
          </p:cNvPr>
          <p:cNvGrpSpPr/>
          <p:nvPr/>
        </p:nvGrpSpPr>
        <p:grpSpPr>
          <a:xfrm>
            <a:off x="10500987" y="4634369"/>
            <a:ext cx="1006920" cy="773280"/>
            <a:chOff x="10500987" y="4634369"/>
            <a:chExt cx="1006920" cy="773280"/>
          </a:xfrm>
        </p:grpSpPr>
        <mc:AlternateContent xmlns:mc="http://schemas.openxmlformats.org/markup-compatibility/2006" xmlns:p14="http://schemas.microsoft.com/office/powerpoint/2010/main">
          <mc:Choice Requires="p14">
            <p:contentPart p14:bwMode="auto" r:id="rId35">
              <p14:nvContentPartPr>
                <p14:cNvPr id="22" name="筆跡 21">
                  <a:extLst>
                    <a:ext uri="{FF2B5EF4-FFF2-40B4-BE49-F238E27FC236}">
                      <a16:creationId xmlns:a16="http://schemas.microsoft.com/office/drawing/2014/main" id="{837DC26A-9584-5AF7-076A-CBF6609E6155}"/>
                    </a:ext>
                  </a:extLst>
                </p14:cNvPr>
                <p14:cNvContentPartPr/>
                <p14:nvPr/>
              </p14:nvContentPartPr>
              <p14:xfrm>
                <a:off x="10536987" y="4634369"/>
                <a:ext cx="208440" cy="19800"/>
              </p14:xfrm>
            </p:contentPart>
          </mc:Choice>
          <mc:Fallback xmlns="">
            <p:pic>
              <p:nvPicPr>
                <p:cNvPr id="22" name="筆跡 21">
                  <a:extLst>
                    <a:ext uri="{FF2B5EF4-FFF2-40B4-BE49-F238E27FC236}">
                      <a16:creationId xmlns:a16="http://schemas.microsoft.com/office/drawing/2014/main" id="{837DC26A-9584-5AF7-076A-CBF6609E6155}"/>
                    </a:ext>
                  </a:extLst>
                </p:cNvPr>
                <p:cNvPicPr/>
                <p:nvPr/>
              </p:nvPicPr>
              <p:blipFill>
                <a:blip r:embed="rId36"/>
                <a:stretch>
                  <a:fillRect/>
                </a:stretch>
              </p:blipFill>
              <p:spPr>
                <a:xfrm>
                  <a:off x="10528347" y="4625369"/>
                  <a:ext cx="226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3" name="筆跡 22">
                  <a:extLst>
                    <a:ext uri="{FF2B5EF4-FFF2-40B4-BE49-F238E27FC236}">
                      <a16:creationId xmlns:a16="http://schemas.microsoft.com/office/drawing/2014/main" id="{83CDA990-2435-F61C-FD50-826E811663F2}"/>
                    </a:ext>
                  </a:extLst>
                </p14:cNvPr>
                <p14:cNvContentPartPr/>
                <p14:nvPr/>
              </p14:nvContentPartPr>
              <p14:xfrm>
                <a:off x="10500987" y="4667849"/>
                <a:ext cx="255600" cy="139680"/>
              </p14:xfrm>
            </p:contentPart>
          </mc:Choice>
          <mc:Fallback xmlns="">
            <p:pic>
              <p:nvPicPr>
                <p:cNvPr id="23" name="筆跡 22">
                  <a:extLst>
                    <a:ext uri="{FF2B5EF4-FFF2-40B4-BE49-F238E27FC236}">
                      <a16:creationId xmlns:a16="http://schemas.microsoft.com/office/drawing/2014/main" id="{83CDA990-2435-F61C-FD50-826E811663F2}"/>
                    </a:ext>
                  </a:extLst>
                </p:cNvPr>
                <p:cNvPicPr/>
                <p:nvPr/>
              </p:nvPicPr>
              <p:blipFill>
                <a:blip r:embed="rId38"/>
                <a:stretch>
                  <a:fillRect/>
                </a:stretch>
              </p:blipFill>
              <p:spPr>
                <a:xfrm>
                  <a:off x="10492347" y="4659209"/>
                  <a:ext cx="2732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6" name="筆跡 25">
                  <a:extLst>
                    <a:ext uri="{FF2B5EF4-FFF2-40B4-BE49-F238E27FC236}">
                      <a16:creationId xmlns:a16="http://schemas.microsoft.com/office/drawing/2014/main" id="{15D0D339-E8E1-32B8-40FE-CEF7A966F4EF}"/>
                    </a:ext>
                  </a:extLst>
                </p14:cNvPr>
                <p14:cNvContentPartPr/>
                <p14:nvPr/>
              </p14:nvContentPartPr>
              <p14:xfrm>
                <a:off x="10556067" y="4904729"/>
                <a:ext cx="45720" cy="119160"/>
              </p14:xfrm>
            </p:contentPart>
          </mc:Choice>
          <mc:Fallback xmlns="">
            <p:pic>
              <p:nvPicPr>
                <p:cNvPr id="26" name="筆跡 25">
                  <a:extLst>
                    <a:ext uri="{FF2B5EF4-FFF2-40B4-BE49-F238E27FC236}">
                      <a16:creationId xmlns:a16="http://schemas.microsoft.com/office/drawing/2014/main" id="{15D0D339-E8E1-32B8-40FE-CEF7A966F4EF}"/>
                    </a:ext>
                  </a:extLst>
                </p:cNvPr>
                <p:cNvPicPr/>
                <p:nvPr/>
              </p:nvPicPr>
              <p:blipFill>
                <a:blip r:embed="rId40"/>
                <a:stretch>
                  <a:fillRect/>
                </a:stretch>
              </p:blipFill>
              <p:spPr>
                <a:xfrm>
                  <a:off x="10547427" y="4895729"/>
                  <a:ext cx="63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筆跡 26">
                  <a:extLst>
                    <a:ext uri="{FF2B5EF4-FFF2-40B4-BE49-F238E27FC236}">
                      <a16:creationId xmlns:a16="http://schemas.microsoft.com/office/drawing/2014/main" id="{8C8BDEAB-FEAF-C461-67FF-ED00EBE2FA2A}"/>
                    </a:ext>
                  </a:extLst>
                </p14:cNvPr>
                <p14:cNvContentPartPr/>
                <p14:nvPr/>
              </p14:nvContentPartPr>
              <p14:xfrm>
                <a:off x="10557867" y="4877369"/>
                <a:ext cx="116280" cy="12240"/>
              </p14:xfrm>
            </p:contentPart>
          </mc:Choice>
          <mc:Fallback xmlns="">
            <p:pic>
              <p:nvPicPr>
                <p:cNvPr id="27" name="筆跡 26">
                  <a:extLst>
                    <a:ext uri="{FF2B5EF4-FFF2-40B4-BE49-F238E27FC236}">
                      <a16:creationId xmlns:a16="http://schemas.microsoft.com/office/drawing/2014/main" id="{8C8BDEAB-FEAF-C461-67FF-ED00EBE2FA2A}"/>
                    </a:ext>
                  </a:extLst>
                </p:cNvPr>
                <p:cNvPicPr/>
                <p:nvPr/>
              </p:nvPicPr>
              <p:blipFill>
                <a:blip r:embed="rId42"/>
                <a:stretch>
                  <a:fillRect/>
                </a:stretch>
              </p:blipFill>
              <p:spPr>
                <a:xfrm>
                  <a:off x="10548867" y="4868729"/>
                  <a:ext cx="1339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筆跡 27">
                  <a:extLst>
                    <a:ext uri="{FF2B5EF4-FFF2-40B4-BE49-F238E27FC236}">
                      <a16:creationId xmlns:a16="http://schemas.microsoft.com/office/drawing/2014/main" id="{4F98B8F8-1665-2165-F7FF-CD68620F4744}"/>
                    </a:ext>
                  </a:extLst>
                </p14:cNvPr>
                <p14:cNvContentPartPr/>
                <p14:nvPr/>
              </p14:nvContentPartPr>
              <p14:xfrm>
                <a:off x="10628067" y="4870889"/>
                <a:ext cx="117360" cy="245520"/>
              </p14:xfrm>
            </p:contentPart>
          </mc:Choice>
          <mc:Fallback xmlns="">
            <p:pic>
              <p:nvPicPr>
                <p:cNvPr id="28" name="筆跡 27">
                  <a:extLst>
                    <a:ext uri="{FF2B5EF4-FFF2-40B4-BE49-F238E27FC236}">
                      <a16:creationId xmlns:a16="http://schemas.microsoft.com/office/drawing/2014/main" id="{4F98B8F8-1665-2165-F7FF-CD68620F4744}"/>
                    </a:ext>
                  </a:extLst>
                </p:cNvPr>
                <p:cNvPicPr/>
                <p:nvPr/>
              </p:nvPicPr>
              <p:blipFill>
                <a:blip r:embed="rId44"/>
                <a:stretch>
                  <a:fillRect/>
                </a:stretch>
              </p:blipFill>
              <p:spPr>
                <a:xfrm>
                  <a:off x="10619427" y="4861889"/>
                  <a:ext cx="1350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筆跡 28">
                  <a:extLst>
                    <a:ext uri="{FF2B5EF4-FFF2-40B4-BE49-F238E27FC236}">
                      <a16:creationId xmlns:a16="http://schemas.microsoft.com/office/drawing/2014/main" id="{B94548E8-CA64-307D-A4F6-8B63860BC700}"/>
                    </a:ext>
                  </a:extLst>
                </p14:cNvPr>
                <p14:cNvContentPartPr/>
                <p14:nvPr/>
              </p14:nvContentPartPr>
              <p14:xfrm>
                <a:off x="10876467" y="4641569"/>
                <a:ext cx="145080" cy="174240"/>
              </p14:xfrm>
            </p:contentPart>
          </mc:Choice>
          <mc:Fallback xmlns="">
            <p:pic>
              <p:nvPicPr>
                <p:cNvPr id="29" name="筆跡 28">
                  <a:extLst>
                    <a:ext uri="{FF2B5EF4-FFF2-40B4-BE49-F238E27FC236}">
                      <a16:creationId xmlns:a16="http://schemas.microsoft.com/office/drawing/2014/main" id="{B94548E8-CA64-307D-A4F6-8B63860BC700}"/>
                    </a:ext>
                  </a:extLst>
                </p:cNvPr>
                <p:cNvPicPr/>
                <p:nvPr/>
              </p:nvPicPr>
              <p:blipFill>
                <a:blip r:embed="rId46"/>
                <a:stretch>
                  <a:fillRect/>
                </a:stretch>
              </p:blipFill>
              <p:spPr>
                <a:xfrm>
                  <a:off x="10867467" y="4632929"/>
                  <a:ext cx="16272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筆跡 29">
                  <a:extLst>
                    <a:ext uri="{FF2B5EF4-FFF2-40B4-BE49-F238E27FC236}">
                      <a16:creationId xmlns:a16="http://schemas.microsoft.com/office/drawing/2014/main" id="{5212ACDC-F7E5-742D-4755-30CD3F04C981}"/>
                    </a:ext>
                  </a:extLst>
                </p14:cNvPr>
                <p14:cNvContentPartPr/>
                <p14:nvPr/>
              </p14:nvContentPartPr>
              <p14:xfrm>
                <a:off x="10877547" y="4649489"/>
                <a:ext cx="149040" cy="181440"/>
              </p14:xfrm>
            </p:contentPart>
          </mc:Choice>
          <mc:Fallback xmlns="">
            <p:pic>
              <p:nvPicPr>
                <p:cNvPr id="30" name="筆跡 29">
                  <a:extLst>
                    <a:ext uri="{FF2B5EF4-FFF2-40B4-BE49-F238E27FC236}">
                      <a16:creationId xmlns:a16="http://schemas.microsoft.com/office/drawing/2014/main" id="{5212ACDC-F7E5-742D-4755-30CD3F04C981}"/>
                    </a:ext>
                  </a:extLst>
                </p:cNvPr>
                <p:cNvPicPr/>
                <p:nvPr/>
              </p:nvPicPr>
              <p:blipFill>
                <a:blip r:embed="rId48"/>
                <a:stretch>
                  <a:fillRect/>
                </a:stretch>
              </p:blipFill>
              <p:spPr>
                <a:xfrm>
                  <a:off x="10868907" y="4640489"/>
                  <a:ext cx="16668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筆跡 30">
                  <a:extLst>
                    <a:ext uri="{FF2B5EF4-FFF2-40B4-BE49-F238E27FC236}">
                      <a16:creationId xmlns:a16="http://schemas.microsoft.com/office/drawing/2014/main" id="{3D494598-6059-CBDE-417E-59CEC73C0CCA}"/>
                    </a:ext>
                  </a:extLst>
                </p14:cNvPr>
                <p14:cNvContentPartPr/>
                <p14:nvPr/>
              </p14:nvContentPartPr>
              <p14:xfrm>
                <a:off x="11026587" y="4691609"/>
                <a:ext cx="145800" cy="145800"/>
              </p14:xfrm>
            </p:contentPart>
          </mc:Choice>
          <mc:Fallback xmlns="">
            <p:pic>
              <p:nvPicPr>
                <p:cNvPr id="31" name="筆跡 30">
                  <a:extLst>
                    <a:ext uri="{FF2B5EF4-FFF2-40B4-BE49-F238E27FC236}">
                      <a16:creationId xmlns:a16="http://schemas.microsoft.com/office/drawing/2014/main" id="{3D494598-6059-CBDE-417E-59CEC73C0CCA}"/>
                    </a:ext>
                  </a:extLst>
                </p:cNvPr>
                <p:cNvPicPr/>
                <p:nvPr/>
              </p:nvPicPr>
              <p:blipFill>
                <a:blip r:embed="rId50"/>
                <a:stretch>
                  <a:fillRect/>
                </a:stretch>
              </p:blipFill>
              <p:spPr>
                <a:xfrm>
                  <a:off x="11017947" y="4682969"/>
                  <a:ext cx="16344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2" name="筆跡 31">
                  <a:extLst>
                    <a:ext uri="{FF2B5EF4-FFF2-40B4-BE49-F238E27FC236}">
                      <a16:creationId xmlns:a16="http://schemas.microsoft.com/office/drawing/2014/main" id="{21E9573D-C019-EFDF-232F-BCAE2F541866}"/>
                    </a:ext>
                  </a:extLst>
                </p14:cNvPr>
                <p14:cNvContentPartPr/>
                <p14:nvPr/>
              </p14:nvContentPartPr>
              <p14:xfrm>
                <a:off x="11105787" y="4763609"/>
                <a:ext cx="66960" cy="192600"/>
              </p14:xfrm>
            </p:contentPart>
          </mc:Choice>
          <mc:Fallback xmlns="">
            <p:pic>
              <p:nvPicPr>
                <p:cNvPr id="32" name="筆跡 31">
                  <a:extLst>
                    <a:ext uri="{FF2B5EF4-FFF2-40B4-BE49-F238E27FC236}">
                      <a16:creationId xmlns:a16="http://schemas.microsoft.com/office/drawing/2014/main" id="{21E9573D-C019-EFDF-232F-BCAE2F541866}"/>
                    </a:ext>
                  </a:extLst>
                </p:cNvPr>
                <p:cNvPicPr/>
                <p:nvPr/>
              </p:nvPicPr>
              <p:blipFill>
                <a:blip r:embed="rId52"/>
                <a:stretch>
                  <a:fillRect/>
                </a:stretch>
              </p:blipFill>
              <p:spPr>
                <a:xfrm>
                  <a:off x="11096787" y="4754609"/>
                  <a:ext cx="8460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筆跡 32">
                  <a:extLst>
                    <a:ext uri="{FF2B5EF4-FFF2-40B4-BE49-F238E27FC236}">
                      <a16:creationId xmlns:a16="http://schemas.microsoft.com/office/drawing/2014/main" id="{C4637277-4813-7DA6-821D-78F9E369777D}"/>
                    </a:ext>
                  </a:extLst>
                </p14:cNvPr>
                <p14:cNvContentPartPr/>
                <p14:nvPr/>
              </p14:nvContentPartPr>
              <p14:xfrm>
                <a:off x="11138547" y="4767209"/>
                <a:ext cx="81000" cy="11160"/>
              </p14:xfrm>
            </p:contentPart>
          </mc:Choice>
          <mc:Fallback xmlns="">
            <p:pic>
              <p:nvPicPr>
                <p:cNvPr id="33" name="筆跡 32">
                  <a:extLst>
                    <a:ext uri="{FF2B5EF4-FFF2-40B4-BE49-F238E27FC236}">
                      <a16:creationId xmlns:a16="http://schemas.microsoft.com/office/drawing/2014/main" id="{C4637277-4813-7DA6-821D-78F9E369777D}"/>
                    </a:ext>
                  </a:extLst>
                </p:cNvPr>
                <p:cNvPicPr/>
                <p:nvPr/>
              </p:nvPicPr>
              <p:blipFill>
                <a:blip r:embed="rId54"/>
                <a:stretch>
                  <a:fillRect/>
                </a:stretch>
              </p:blipFill>
              <p:spPr>
                <a:xfrm>
                  <a:off x="11129907" y="4758209"/>
                  <a:ext cx="98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5" name="筆跡 34">
                  <a:extLst>
                    <a:ext uri="{FF2B5EF4-FFF2-40B4-BE49-F238E27FC236}">
                      <a16:creationId xmlns:a16="http://schemas.microsoft.com/office/drawing/2014/main" id="{392DB89D-02D2-D6A2-6469-8419939FE610}"/>
                    </a:ext>
                  </a:extLst>
                </p14:cNvPr>
                <p14:cNvContentPartPr/>
                <p14:nvPr/>
              </p14:nvContentPartPr>
              <p14:xfrm>
                <a:off x="10940907" y="4708169"/>
                <a:ext cx="567000" cy="699480"/>
              </p14:xfrm>
            </p:contentPart>
          </mc:Choice>
          <mc:Fallback xmlns="">
            <p:pic>
              <p:nvPicPr>
                <p:cNvPr id="35" name="筆跡 34">
                  <a:extLst>
                    <a:ext uri="{FF2B5EF4-FFF2-40B4-BE49-F238E27FC236}">
                      <a16:creationId xmlns:a16="http://schemas.microsoft.com/office/drawing/2014/main" id="{392DB89D-02D2-D6A2-6469-8419939FE610}"/>
                    </a:ext>
                  </a:extLst>
                </p:cNvPr>
                <p:cNvPicPr/>
                <p:nvPr/>
              </p:nvPicPr>
              <p:blipFill>
                <a:blip r:embed="rId56"/>
                <a:stretch>
                  <a:fillRect/>
                </a:stretch>
              </p:blipFill>
              <p:spPr>
                <a:xfrm>
                  <a:off x="10931907" y="4699169"/>
                  <a:ext cx="584640" cy="71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7" name="筆跡 36">
                  <a:extLst>
                    <a:ext uri="{FF2B5EF4-FFF2-40B4-BE49-F238E27FC236}">
                      <a16:creationId xmlns:a16="http://schemas.microsoft.com/office/drawing/2014/main" id="{7FA76AEB-83A6-A7A6-848F-21772F19154E}"/>
                    </a:ext>
                  </a:extLst>
                </p14:cNvPr>
                <p14:cNvContentPartPr/>
                <p14:nvPr/>
              </p14:nvContentPartPr>
              <p14:xfrm>
                <a:off x="11250507" y="5071769"/>
                <a:ext cx="41760" cy="214200"/>
              </p14:xfrm>
            </p:contentPart>
          </mc:Choice>
          <mc:Fallback xmlns="">
            <p:pic>
              <p:nvPicPr>
                <p:cNvPr id="37" name="筆跡 36">
                  <a:extLst>
                    <a:ext uri="{FF2B5EF4-FFF2-40B4-BE49-F238E27FC236}">
                      <a16:creationId xmlns:a16="http://schemas.microsoft.com/office/drawing/2014/main" id="{7FA76AEB-83A6-A7A6-848F-21772F19154E}"/>
                    </a:ext>
                  </a:extLst>
                </p:cNvPr>
                <p:cNvPicPr/>
                <p:nvPr/>
              </p:nvPicPr>
              <p:blipFill>
                <a:blip r:embed="rId58"/>
                <a:stretch>
                  <a:fillRect/>
                </a:stretch>
              </p:blipFill>
              <p:spPr>
                <a:xfrm>
                  <a:off x="11241867" y="5062769"/>
                  <a:ext cx="594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38" name="筆跡 37">
                  <a:extLst>
                    <a:ext uri="{FF2B5EF4-FFF2-40B4-BE49-F238E27FC236}">
                      <a16:creationId xmlns:a16="http://schemas.microsoft.com/office/drawing/2014/main" id="{4678CC23-E817-A00E-FBCA-43E83D294339}"/>
                    </a:ext>
                  </a:extLst>
                </p14:cNvPr>
                <p14:cNvContentPartPr/>
                <p14:nvPr/>
              </p14:nvContentPartPr>
              <p14:xfrm>
                <a:off x="11289027" y="5056649"/>
                <a:ext cx="163080" cy="211680"/>
              </p14:xfrm>
            </p:contentPart>
          </mc:Choice>
          <mc:Fallback xmlns="">
            <p:pic>
              <p:nvPicPr>
                <p:cNvPr id="38" name="筆跡 37">
                  <a:extLst>
                    <a:ext uri="{FF2B5EF4-FFF2-40B4-BE49-F238E27FC236}">
                      <a16:creationId xmlns:a16="http://schemas.microsoft.com/office/drawing/2014/main" id="{4678CC23-E817-A00E-FBCA-43E83D294339}"/>
                    </a:ext>
                  </a:extLst>
                </p:cNvPr>
                <p:cNvPicPr/>
                <p:nvPr/>
              </p:nvPicPr>
              <p:blipFill>
                <a:blip r:embed="rId60"/>
                <a:stretch>
                  <a:fillRect/>
                </a:stretch>
              </p:blipFill>
              <p:spPr>
                <a:xfrm>
                  <a:off x="11280387" y="5047649"/>
                  <a:ext cx="180720" cy="229320"/>
                </a:xfrm>
                <a:prstGeom prst="rect">
                  <a:avLst/>
                </a:prstGeom>
              </p:spPr>
            </p:pic>
          </mc:Fallback>
        </mc:AlternateContent>
      </p:grpSp>
      <p:grpSp>
        <p:nvGrpSpPr>
          <p:cNvPr id="55" name="群組 54">
            <a:extLst>
              <a:ext uri="{FF2B5EF4-FFF2-40B4-BE49-F238E27FC236}">
                <a16:creationId xmlns:a16="http://schemas.microsoft.com/office/drawing/2014/main" id="{47C4E904-4506-7516-AD84-FB86F6E08DE7}"/>
              </a:ext>
            </a:extLst>
          </p:cNvPr>
          <p:cNvGrpSpPr/>
          <p:nvPr/>
        </p:nvGrpSpPr>
        <p:grpSpPr>
          <a:xfrm>
            <a:off x="944427" y="2212649"/>
            <a:ext cx="613080" cy="225720"/>
            <a:chOff x="944427" y="2212649"/>
            <a:chExt cx="613080" cy="225720"/>
          </a:xfrm>
        </p:grpSpPr>
        <mc:AlternateContent xmlns:mc="http://schemas.openxmlformats.org/markup-compatibility/2006" xmlns:p14="http://schemas.microsoft.com/office/powerpoint/2010/main">
          <mc:Choice Requires="p14">
            <p:contentPart p14:bwMode="auto" r:id="rId61">
              <p14:nvContentPartPr>
                <p14:cNvPr id="46" name="筆跡 45">
                  <a:extLst>
                    <a:ext uri="{FF2B5EF4-FFF2-40B4-BE49-F238E27FC236}">
                      <a16:creationId xmlns:a16="http://schemas.microsoft.com/office/drawing/2014/main" id="{02D9891B-E287-CFE9-83A4-84BE4B293890}"/>
                    </a:ext>
                  </a:extLst>
                </p14:cNvPr>
                <p14:cNvContentPartPr/>
                <p14:nvPr/>
              </p14:nvContentPartPr>
              <p14:xfrm>
                <a:off x="944427" y="2212649"/>
                <a:ext cx="55080" cy="225720"/>
              </p14:xfrm>
            </p:contentPart>
          </mc:Choice>
          <mc:Fallback xmlns="">
            <p:pic>
              <p:nvPicPr>
                <p:cNvPr id="46" name="筆跡 45">
                  <a:extLst>
                    <a:ext uri="{FF2B5EF4-FFF2-40B4-BE49-F238E27FC236}">
                      <a16:creationId xmlns:a16="http://schemas.microsoft.com/office/drawing/2014/main" id="{02D9891B-E287-CFE9-83A4-84BE4B293890}"/>
                    </a:ext>
                  </a:extLst>
                </p:cNvPr>
                <p:cNvPicPr/>
                <p:nvPr/>
              </p:nvPicPr>
              <p:blipFill>
                <a:blip r:embed="rId62"/>
                <a:stretch>
                  <a:fillRect/>
                </a:stretch>
              </p:blipFill>
              <p:spPr>
                <a:xfrm>
                  <a:off x="935787" y="2203649"/>
                  <a:ext cx="727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47" name="筆跡 46">
                  <a:extLst>
                    <a:ext uri="{FF2B5EF4-FFF2-40B4-BE49-F238E27FC236}">
                      <a16:creationId xmlns:a16="http://schemas.microsoft.com/office/drawing/2014/main" id="{5056382C-395B-C335-F341-54AB695D0B6F}"/>
                    </a:ext>
                  </a:extLst>
                </p14:cNvPr>
                <p14:cNvContentPartPr/>
                <p14:nvPr/>
              </p14:nvContentPartPr>
              <p14:xfrm>
                <a:off x="1071867" y="2254769"/>
                <a:ext cx="93240" cy="172440"/>
              </p14:xfrm>
            </p:contentPart>
          </mc:Choice>
          <mc:Fallback xmlns="">
            <p:pic>
              <p:nvPicPr>
                <p:cNvPr id="47" name="筆跡 46">
                  <a:extLst>
                    <a:ext uri="{FF2B5EF4-FFF2-40B4-BE49-F238E27FC236}">
                      <a16:creationId xmlns:a16="http://schemas.microsoft.com/office/drawing/2014/main" id="{5056382C-395B-C335-F341-54AB695D0B6F}"/>
                    </a:ext>
                  </a:extLst>
                </p:cNvPr>
                <p:cNvPicPr/>
                <p:nvPr/>
              </p:nvPicPr>
              <p:blipFill>
                <a:blip r:embed="rId64"/>
                <a:stretch>
                  <a:fillRect/>
                </a:stretch>
              </p:blipFill>
              <p:spPr>
                <a:xfrm>
                  <a:off x="1062867" y="2246129"/>
                  <a:ext cx="1108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8" name="筆跡 47">
                  <a:extLst>
                    <a:ext uri="{FF2B5EF4-FFF2-40B4-BE49-F238E27FC236}">
                      <a16:creationId xmlns:a16="http://schemas.microsoft.com/office/drawing/2014/main" id="{1EF8127A-FB93-7667-7998-1FFAC7BDD026}"/>
                    </a:ext>
                  </a:extLst>
                </p14:cNvPr>
                <p14:cNvContentPartPr/>
                <p14:nvPr/>
              </p14:nvContentPartPr>
              <p14:xfrm>
                <a:off x="1190667" y="2303369"/>
                <a:ext cx="130320" cy="134640"/>
              </p14:xfrm>
            </p:contentPart>
          </mc:Choice>
          <mc:Fallback xmlns="">
            <p:pic>
              <p:nvPicPr>
                <p:cNvPr id="48" name="筆跡 47">
                  <a:extLst>
                    <a:ext uri="{FF2B5EF4-FFF2-40B4-BE49-F238E27FC236}">
                      <a16:creationId xmlns:a16="http://schemas.microsoft.com/office/drawing/2014/main" id="{1EF8127A-FB93-7667-7998-1FFAC7BDD026}"/>
                    </a:ext>
                  </a:extLst>
                </p:cNvPr>
                <p:cNvPicPr/>
                <p:nvPr/>
              </p:nvPicPr>
              <p:blipFill>
                <a:blip r:embed="rId66"/>
                <a:stretch>
                  <a:fillRect/>
                </a:stretch>
              </p:blipFill>
              <p:spPr>
                <a:xfrm>
                  <a:off x="1182027" y="2294729"/>
                  <a:ext cx="147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49" name="筆跡 48">
                  <a:extLst>
                    <a:ext uri="{FF2B5EF4-FFF2-40B4-BE49-F238E27FC236}">
                      <a16:creationId xmlns:a16="http://schemas.microsoft.com/office/drawing/2014/main" id="{50FE1B20-F240-D24A-2EC5-AD41BF47147A}"/>
                    </a:ext>
                  </a:extLst>
                </p14:cNvPr>
                <p14:cNvContentPartPr/>
                <p14:nvPr/>
              </p14:nvContentPartPr>
              <p14:xfrm>
                <a:off x="1404147" y="2270249"/>
                <a:ext cx="107280" cy="18720"/>
              </p14:xfrm>
            </p:contentPart>
          </mc:Choice>
          <mc:Fallback xmlns="">
            <p:pic>
              <p:nvPicPr>
                <p:cNvPr id="49" name="筆跡 48">
                  <a:extLst>
                    <a:ext uri="{FF2B5EF4-FFF2-40B4-BE49-F238E27FC236}">
                      <a16:creationId xmlns:a16="http://schemas.microsoft.com/office/drawing/2014/main" id="{50FE1B20-F240-D24A-2EC5-AD41BF47147A}"/>
                    </a:ext>
                  </a:extLst>
                </p:cNvPr>
                <p:cNvPicPr/>
                <p:nvPr/>
              </p:nvPicPr>
              <p:blipFill>
                <a:blip r:embed="rId68"/>
                <a:stretch>
                  <a:fillRect/>
                </a:stretch>
              </p:blipFill>
              <p:spPr>
                <a:xfrm>
                  <a:off x="1395147" y="2261609"/>
                  <a:ext cx="1249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 name="筆跡 49">
                  <a:extLst>
                    <a:ext uri="{FF2B5EF4-FFF2-40B4-BE49-F238E27FC236}">
                      <a16:creationId xmlns:a16="http://schemas.microsoft.com/office/drawing/2014/main" id="{EFC98343-B8C0-731A-5043-71C4B4BCF605}"/>
                    </a:ext>
                  </a:extLst>
                </p14:cNvPr>
                <p14:cNvContentPartPr/>
                <p14:nvPr/>
              </p14:nvContentPartPr>
              <p14:xfrm>
                <a:off x="1399107" y="2283569"/>
                <a:ext cx="158400" cy="64800"/>
              </p14:xfrm>
            </p:contentPart>
          </mc:Choice>
          <mc:Fallback xmlns="">
            <p:pic>
              <p:nvPicPr>
                <p:cNvPr id="50" name="筆跡 49">
                  <a:extLst>
                    <a:ext uri="{FF2B5EF4-FFF2-40B4-BE49-F238E27FC236}">
                      <a16:creationId xmlns:a16="http://schemas.microsoft.com/office/drawing/2014/main" id="{EFC98343-B8C0-731A-5043-71C4B4BCF605}"/>
                    </a:ext>
                  </a:extLst>
                </p:cNvPr>
                <p:cNvPicPr/>
                <p:nvPr/>
              </p:nvPicPr>
              <p:blipFill>
                <a:blip r:embed="rId70"/>
                <a:stretch>
                  <a:fillRect/>
                </a:stretch>
              </p:blipFill>
              <p:spPr>
                <a:xfrm>
                  <a:off x="1390467" y="2274569"/>
                  <a:ext cx="176040" cy="82440"/>
                </a:xfrm>
                <a:prstGeom prst="rect">
                  <a:avLst/>
                </a:prstGeom>
              </p:spPr>
            </p:pic>
          </mc:Fallback>
        </mc:AlternateContent>
      </p:grpSp>
      <p:grpSp>
        <p:nvGrpSpPr>
          <p:cNvPr id="68" name="群組 67">
            <a:extLst>
              <a:ext uri="{FF2B5EF4-FFF2-40B4-BE49-F238E27FC236}">
                <a16:creationId xmlns:a16="http://schemas.microsoft.com/office/drawing/2014/main" id="{DD7E4EE3-98AB-1B09-1426-D001D26CEFB7}"/>
              </a:ext>
            </a:extLst>
          </p:cNvPr>
          <p:cNvGrpSpPr/>
          <p:nvPr/>
        </p:nvGrpSpPr>
        <p:grpSpPr>
          <a:xfrm>
            <a:off x="3916947" y="2184929"/>
            <a:ext cx="491760" cy="235800"/>
            <a:chOff x="3916947" y="2184929"/>
            <a:chExt cx="491760" cy="235800"/>
          </a:xfrm>
        </p:grpSpPr>
        <mc:AlternateContent xmlns:mc="http://schemas.openxmlformats.org/markup-compatibility/2006" xmlns:p14="http://schemas.microsoft.com/office/powerpoint/2010/main">
          <mc:Choice Requires="p14">
            <p:contentPart p14:bwMode="auto" r:id="rId71">
              <p14:nvContentPartPr>
                <p14:cNvPr id="56" name="筆跡 55">
                  <a:extLst>
                    <a:ext uri="{FF2B5EF4-FFF2-40B4-BE49-F238E27FC236}">
                      <a16:creationId xmlns:a16="http://schemas.microsoft.com/office/drawing/2014/main" id="{D68FE5EF-38E5-A8D7-89B5-B0A968EDDDB0}"/>
                    </a:ext>
                  </a:extLst>
                </p14:cNvPr>
                <p14:cNvContentPartPr/>
                <p14:nvPr/>
              </p14:nvContentPartPr>
              <p14:xfrm>
                <a:off x="3916947" y="2184929"/>
                <a:ext cx="49320" cy="228240"/>
              </p14:xfrm>
            </p:contentPart>
          </mc:Choice>
          <mc:Fallback xmlns="">
            <p:pic>
              <p:nvPicPr>
                <p:cNvPr id="56" name="筆跡 55">
                  <a:extLst>
                    <a:ext uri="{FF2B5EF4-FFF2-40B4-BE49-F238E27FC236}">
                      <a16:creationId xmlns:a16="http://schemas.microsoft.com/office/drawing/2014/main" id="{D68FE5EF-38E5-A8D7-89B5-B0A968EDDDB0}"/>
                    </a:ext>
                  </a:extLst>
                </p:cNvPr>
                <p:cNvPicPr/>
                <p:nvPr/>
              </p:nvPicPr>
              <p:blipFill>
                <a:blip r:embed="rId72"/>
                <a:stretch>
                  <a:fillRect/>
                </a:stretch>
              </p:blipFill>
              <p:spPr>
                <a:xfrm>
                  <a:off x="3908307" y="2176289"/>
                  <a:ext cx="669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57" name="筆跡 56">
                  <a:extLst>
                    <a:ext uri="{FF2B5EF4-FFF2-40B4-BE49-F238E27FC236}">
                      <a16:creationId xmlns:a16="http://schemas.microsoft.com/office/drawing/2014/main" id="{3E72BE28-8843-50ED-85AC-0843D62C8138}"/>
                    </a:ext>
                  </a:extLst>
                </p14:cNvPr>
                <p14:cNvContentPartPr/>
                <p14:nvPr/>
              </p14:nvContentPartPr>
              <p14:xfrm>
                <a:off x="4005147" y="2187809"/>
                <a:ext cx="103320" cy="232920"/>
              </p14:xfrm>
            </p:contentPart>
          </mc:Choice>
          <mc:Fallback xmlns="">
            <p:pic>
              <p:nvPicPr>
                <p:cNvPr id="57" name="筆跡 56">
                  <a:extLst>
                    <a:ext uri="{FF2B5EF4-FFF2-40B4-BE49-F238E27FC236}">
                      <a16:creationId xmlns:a16="http://schemas.microsoft.com/office/drawing/2014/main" id="{3E72BE28-8843-50ED-85AC-0843D62C8138}"/>
                    </a:ext>
                  </a:extLst>
                </p:cNvPr>
                <p:cNvPicPr/>
                <p:nvPr/>
              </p:nvPicPr>
              <p:blipFill>
                <a:blip r:embed="rId74"/>
                <a:stretch>
                  <a:fillRect/>
                </a:stretch>
              </p:blipFill>
              <p:spPr>
                <a:xfrm>
                  <a:off x="3996507" y="2179169"/>
                  <a:ext cx="12096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8" name="筆跡 57">
                  <a:extLst>
                    <a:ext uri="{FF2B5EF4-FFF2-40B4-BE49-F238E27FC236}">
                      <a16:creationId xmlns:a16="http://schemas.microsoft.com/office/drawing/2014/main" id="{7C60D960-A801-6034-334A-92447C0DE952}"/>
                    </a:ext>
                  </a:extLst>
                </p14:cNvPr>
                <p14:cNvContentPartPr/>
                <p14:nvPr/>
              </p14:nvContentPartPr>
              <p14:xfrm>
                <a:off x="4141227" y="2290769"/>
                <a:ext cx="83520" cy="121680"/>
              </p14:xfrm>
            </p:contentPart>
          </mc:Choice>
          <mc:Fallback xmlns="">
            <p:pic>
              <p:nvPicPr>
                <p:cNvPr id="58" name="筆跡 57">
                  <a:extLst>
                    <a:ext uri="{FF2B5EF4-FFF2-40B4-BE49-F238E27FC236}">
                      <a16:creationId xmlns:a16="http://schemas.microsoft.com/office/drawing/2014/main" id="{7C60D960-A801-6034-334A-92447C0DE952}"/>
                    </a:ext>
                  </a:extLst>
                </p:cNvPr>
                <p:cNvPicPr/>
                <p:nvPr/>
              </p:nvPicPr>
              <p:blipFill>
                <a:blip r:embed="rId76"/>
                <a:stretch>
                  <a:fillRect/>
                </a:stretch>
              </p:blipFill>
              <p:spPr>
                <a:xfrm>
                  <a:off x="4132587" y="2281769"/>
                  <a:ext cx="1011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9" name="筆跡 58">
                  <a:extLst>
                    <a:ext uri="{FF2B5EF4-FFF2-40B4-BE49-F238E27FC236}">
                      <a16:creationId xmlns:a16="http://schemas.microsoft.com/office/drawing/2014/main" id="{A868DB53-34A2-B4F4-CB80-B19267CE0EF6}"/>
                    </a:ext>
                  </a:extLst>
                </p14:cNvPr>
                <p14:cNvContentPartPr/>
                <p14:nvPr/>
              </p14:nvContentPartPr>
              <p14:xfrm>
                <a:off x="4312227" y="2269529"/>
                <a:ext cx="96480" cy="18720"/>
              </p14:xfrm>
            </p:contentPart>
          </mc:Choice>
          <mc:Fallback xmlns="">
            <p:pic>
              <p:nvPicPr>
                <p:cNvPr id="59" name="筆跡 58">
                  <a:extLst>
                    <a:ext uri="{FF2B5EF4-FFF2-40B4-BE49-F238E27FC236}">
                      <a16:creationId xmlns:a16="http://schemas.microsoft.com/office/drawing/2014/main" id="{A868DB53-34A2-B4F4-CB80-B19267CE0EF6}"/>
                    </a:ext>
                  </a:extLst>
                </p:cNvPr>
                <p:cNvPicPr/>
                <p:nvPr/>
              </p:nvPicPr>
              <p:blipFill>
                <a:blip r:embed="rId78"/>
                <a:stretch>
                  <a:fillRect/>
                </a:stretch>
              </p:blipFill>
              <p:spPr>
                <a:xfrm>
                  <a:off x="4303227" y="2260529"/>
                  <a:ext cx="114120" cy="36360"/>
                </a:xfrm>
                <a:prstGeom prst="rect">
                  <a:avLst/>
                </a:prstGeom>
              </p:spPr>
            </p:pic>
          </mc:Fallback>
        </mc:AlternateContent>
      </p:grpSp>
      <p:grpSp>
        <p:nvGrpSpPr>
          <p:cNvPr id="72" name="群組 71">
            <a:extLst>
              <a:ext uri="{FF2B5EF4-FFF2-40B4-BE49-F238E27FC236}">
                <a16:creationId xmlns:a16="http://schemas.microsoft.com/office/drawing/2014/main" id="{496087FA-7B41-EFD6-2653-D54DC9733947}"/>
              </a:ext>
            </a:extLst>
          </p:cNvPr>
          <p:cNvGrpSpPr/>
          <p:nvPr/>
        </p:nvGrpSpPr>
        <p:grpSpPr>
          <a:xfrm>
            <a:off x="6606507" y="2153969"/>
            <a:ext cx="386280" cy="289080"/>
            <a:chOff x="6606507" y="2153969"/>
            <a:chExt cx="386280" cy="289080"/>
          </a:xfrm>
        </p:grpSpPr>
        <mc:AlternateContent xmlns:mc="http://schemas.openxmlformats.org/markup-compatibility/2006" xmlns:p14="http://schemas.microsoft.com/office/powerpoint/2010/main">
          <mc:Choice Requires="p14">
            <p:contentPart p14:bwMode="auto" r:id="rId79">
              <p14:nvContentPartPr>
                <p14:cNvPr id="62" name="筆跡 61">
                  <a:extLst>
                    <a:ext uri="{FF2B5EF4-FFF2-40B4-BE49-F238E27FC236}">
                      <a16:creationId xmlns:a16="http://schemas.microsoft.com/office/drawing/2014/main" id="{CE446550-57B4-8724-BE54-DA6DF2E944EA}"/>
                    </a:ext>
                  </a:extLst>
                </p14:cNvPr>
                <p14:cNvContentPartPr/>
                <p14:nvPr/>
              </p14:nvContentPartPr>
              <p14:xfrm>
                <a:off x="6606507" y="2153969"/>
                <a:ext cx="49320" cy="289080"/>
              </p14:xfrm>
            </p:contentPart>
          </mc:Choice>
          <mc:Fallback xmlns="">
            <p:pic>
              <p:nvPicPr>
                <p:cNvPr id="62" name="筆跡 61">
                  <a:extLst>
                    <a:ext uri="{FF2B5EF4-FFF2-40B4-BE49-F238E27FC236}">
                      <a16:creationId xmlns:a16="http://schemas.microsoft.com/office/drawing/2014/main" id="{CE446550-57B4-8724-BE54-DA6DF2E944EA}"/>
                    </a:ext>
                  </a:extLst>
                </p:cNvPr>
                <p:cNvPicPr/>
                <p:nvPr/>
              </p:nvPicPr>
              <p:blipFill>
                <a:blip r:embed="rId80"/>
                <a:stretch>
                  <a:fillRect/>
                </a:stretch>
              </p:blipFill>
              <p:spPr>
                <a:xfrm>
                  <a:off x="6597507" y="2144969"/>
                  <a:ext cx="66960" cy="3067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3" name="筆跡 62">
                  <a:extLst>
                    <a:ext uri="{FF2B5EF4-FFF2-40B4-BE49-F238E27FC236}">
                      <a16:creationId xmlns:a16="http://schemas.microsoft.com/office/drawing/2014/main" id="{2BDB0B6C-3F6E-9670-4377-D7FDCA0A1C60}"/>
                    </a:ext>
                  </a:extLst>
                </p14:cNvPr>
                <p14:cNvContentPartPr/>
                <p14:nvPr/>
              </p14:nvContentPartPr>
              <p14:xfrm>
                <a:off x="6729267" y="2199329"/>
                <a:ext cx="92160" cy="194400"/>
              </p14:xfrm>
            </p:contentPart>
          </mc:Choice>
          <mc:Fallback xmlns="">
            <p:pic>
              <p:nvPicPr>
                <p:cNvPr id="63" name="筆跡 62">
                  <a:extLst>
                    <a:ext uri="{FF2B5EF4-FFF2-40B4-BE49-F238E27FC236}">
                      <a16:creationId xmlns:a16="http://schemas.microsoft.com/office/drawing/2014/main" id="{2BDB0B6C-3F6E-9670-4377-D7FDCA0A1C60}"/>
                    </a:ext>
                  </a:extLst>
                </p:cNvPr>
                <p:cNvPicPr/>
                <p:nvPr/>
              </p:nvPicPr>
              <p:blipFill>
                <a:blip r:embed="rId82"/>
                <a:stretch>
                  <a:fillRect/>
                </a:stretch>
              </p:blipFill>
              <p:spPr>
                <a:xfrm>
                  <a:off x="6720267" y="2190329"/>
                  <a:ext cx="10980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4" name="筆跡 63">
                  <a:extLst>
                    <a:ext uri="{FF2B5EF4-FFF2-40B4-BE49-F238E27FC236}">
                      <a16:creationId xmlns:a16="http://schemas.microsoft.com/office/drawing/2014/main" id="{16FECF5D-4CBF-03C8-9081-75C1EBAD03C9}"/>
                    </a:ext>
                  </a:extLst>
                </p14:cNvPr>
                <p14:cNvContentPartPr/>
                <p14:nvPr/>
              </p14:nvContentPartPr>
              <p14:xfrm>
                <a:off x="6883347" y="2303369"/>
                <a:ext cx="109440" cy="127800"/>
              </p14:xfrm>
            </p:contentPart>
          </mc:Choice>
          <mc:Fallback xmlns="">
            <p:pic>
              <p:nvPicPr>
                <p:cNvPr id="64" name="筆跡 63">
                  <a:extLst>
                    <a:ext uri="{FF2B5EF4-FFF2-40B4-BE49-F238E27FC236}">
                      <a16:creationId xmlns:a16="http://schemas.microsoft.com/office/drawing/2014/main" id="{16FECF5D-4CBF-03C8-9081-75C1EBAD03C9}"/>
                    </a:ext>
                  </a:extLst>
                </p:cNvPr>
                <p:cNvPicPr/>
                <p:nvPr/>
              </p:nvPicPr>
              <p:blipFill>
                <a:blip r:embed="rId84"/>
                <a:stretch>
                  <a:fillRect/>
                </a:stretch>
              </p:blipFill>
              <p:spPr>
                <a:xfrm>
                  <a:off x="6874707" y="2294369"/>
                  <a:ext cx="127080" cy="145440"/>
                </a:xfrm>
                <a:prstGeom prst="rect">
                  <a:avLst/>
                </a:prstGeom>
              </p:spPr>
            </p:pic>
          </mc:Fallback>
        </mc:AlternateContent>
      </p:grpSp>
      <p:grpSp>
        <p:nvGrpSpPr>
          <p:cNvPr id="79" name="群組 78">
            <a:extLst>
              <a:ext uri="{FF2B5EF4-FFF2-40B4-BE49-F238E27FC236}">
                <a16:creationId xmlns:a16="http://schemas.microsoft.com/office/drawing/2014/main" id="{E2A5BC7B-1B23-E714-0659-139182C07074}"/>
              </a:ext>
            </a:extLst>
          </p:cNvPr>
          <p:cNvGrpSpPr/>
          <p:nvPr/>
        </p:nvGrpSpPr>
        <p:grpSpPr>
          <a:xfrm>
            <a:off x="8432427" y="2000609"/>
            <a:ext cx="812520" cy="302040"/>
            <a:chOff x="8432427" y="2000609"/>
            <a:chExt cx="812520" cy="302040"/>
          </a:xfrm>
        </p:grpSpPr>
        <mc:AlternateContent xmlns:mc="http://schemas.openxmlformats.org/markup-compatibility/2006" xmlns:p14="http://schemas.microsoft.com/office/powerpoint/2010/main">
          <mc:Choice Requires="p14">
            <p:contentPart p14:bwMode="auto" r:id="rId85">
              <p14:nvContentPartPr>
                <p14:cNvPr id="73" name="筆跡 72">
                  <a:extLst>
                    <a:ext uri="{FF2B5EF4-FFF2-40B4-BE49-F238E27FC236}">
                      <a16:creationId xmlns:a16="http://schemas.microsoft.com/office/drawing/2014/main" id="{3394410B-5A0C-D952-0F42-4A8BD263FD41}"/>
                    </a:ext>
                  </a:extLst>
                </p14:cNvPr>
                <p14:cNvContentPartPr/>
                <p14:nvPr/>
              </p14:nvContentPartPr>
              <p14:xfrm>
                <a:off x="8432427" y="2041649"/>
                <a:ext cx="307800" cy="230040"/>
              </p14:xfrm>
            </p:contentPart>
          </mc:Choice>
          <mc:Fallback xmlns="">
            <p:pic>
              <p:nvPicPr>
                <p:cNvPr id="73" name="筆跡 72">
                  <a:extLst>
                    <a:ext uri="{FF2B5EF4-FFF2-40B4-BE49-F238E27FC236}">
                      <a16:creationId xmlns:a16="http://schemas.microsoft.com/office/drawing/2014/main" id="{3394410B-5A0C-D952-0F42-4A8BD263FD41}"/>
                    </a:ext>
                  </a:extLst>
                </p:cNvPr>
                <p:cNvPicPr/>
                <p:nvPr/>
              </p:nvPicPr>
              <p:blipFill>
                <a:blip r:embed="rId86"/>
                <a:stretch>
                  <a:fillRect/>
                </a:stretch>
              </p:blipFill>
              <p:spPr>
                <a:xfrm>
                  <a:off x="8423787" y="2033009"/>
                  <a:ext cx="3254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4" name="筆跡 73">
                  <a:extLst>
                    <a:ext uri="{FF2B5EF4-FFF2-40B4-BE49-F238E27FC236}">
                      <a16:creationId xmlns:a16="http://schemas.microsoft.com/office/drawing/2014/main" id="{992173D3-2184-33E6-F460-4581F562B454}"/>
                    </a:ext>
                  </a:extLst>
                </p14:cNvPr>
                <p14:cNvContentPartPr/>
                <p14:nvPr/>
              </p14:nvContentPartPr>
              <p14:xfrm>
                <a:off x="8685507" y="2000609"/>
                <a:ext cx="149760" cy="75960"/>
              </p14:xfrm>
            </p:contentPart>
          </mc:Choice>
          <mc:Fallback xmlns="">
            <p:pic>
              <p:nvPicPr>
                <p:cNvPr id="74" name="筆跡 73">
                  <a:extLst>
                    <a:ext uri="{FF2B5EF4-FFF2-40B4-BE49-F238E27FC236}">
                      <a16:creationId xmlns:a16="http://schemas.microsoft.com/office/drawing/2014/main" id="{992173D3-2184-33E6-F460-4581F562B454}"/>
                    </a:ext>
                  </a:extLst>
                </p:cNvPr>
                <p:cNvPicPr/>
                <p:nvPr/>
              </p:nvPicPr>
              <p:blipFill>
                <a:blip r:embed="rId88"/>
                <a:stretch>
                  <a:fillRect/>
                </a:stretch>
              </p:blipFill>
              <p:spPr>
                <a:xfrm>
                  <a:off x="8676507" y="1991609"/>
                  <a:ext cx="167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6" name="筆跡 75">
                  <a:extLst>
                    <a:ext uri="{FF2B5EF4-FFF2-40B4-BE49-F238E27FC236}">
                      <a16:creationId xmlns:a16="http://schemas.microsoft.com/office/drawing/2014/main" id="{DEC2F3D4-4EAD-600E-F732-387B64234993}"/>
                    </a:ext>
                  </a:extLst>
                </p14:cNvPr>
                <p14:cNvContentPartPr/>
                <p14:nvPr/>
              </p14:nvContentPartPr>
              <p14:xfrm>
                <a:off x="8895387" y="2058569"/>
                <a:ext cx="200880" cy="244080"/>
              </p14:xfrm>
            </p:contentPart>
          </mc:Choice>
          <mc:Fallback xmlns="">
            <p:pic>
              <p:nvPicPr>
                <p:cNvPr id="76" name="筆跡 75">
                  <a:extLst>
                    <a:ext uri="{FF2B5EF4-FFF2-40B4-BE49-F238E27FC236}">
                      <a16:creationId xmlns:a16="http://schemas.microsoft.com/office/drawing/2014/main" id="{DEC2F3D4-4EAD-600E-F732-387B64234993}"/>
                    </a:ext>
                  </a:extLst>
                </p:cNvPr>
                <p:cNvPicPr/>
                <p:nvPr/>
              </p:nvPicPr>
              <p:blipFill>
                <a:blip r:embed="rId90"/>
                <a:stretch>
                  <a:fillRect/>
                </a:stretch>
              </p:blipFill>
              <p:spPr>
                <a:xfrm>
                  <a:off x="8886747" y="2049569"/>
                  <a:ext cx="2185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7" name="筆跡 76">
                  <a:extLst>
                    <a:ext uri="{FF2B5EF4-FFF2-40B4-BE49-F238E27FC236}">
                      <a16:creationId xmlns:a16="http://schemas.microsoft.com/office/drawing/2014/main" id="{0E32CAAC-64CB-BC08-7E58-027575DBFFCB}"/>
                    </a:ext>
                  </a:extLst>
                </p14:cNvPr>
                <p14:cNvContentPartPr/>
                <p14:nvPr/>
              </p14:nvContentPartPr>
              <p14:xfrm>
                <a:off x="9148467" y="2159369"/>
                <a:ext cx="84240" cy="11520"/>
              </p14:xfrm>
            </p:contentPart>
          </mc:Choice>
          <mc:Fallback xmlns="">
            <p:pic>
              <p:nvPicPr>
                <p:cNvPr id="77" name="筆跡 76">
                  <a:extLst>
                    <a:ext uri="{FF2B5EF4-FFF2-40B4-BE49-F238E27FC236}">
                      <a16:creationId xmlns:a16="http://schemas.microsoft.com/office/drawing/2014/main" id="{0E32CAAC-64CB-BC08-7E58-027575DBFFCB}"/>
                    </a:ext>
                  </a:extLst>
                </p:cNvPr>
                <p:cNvPicPr/>
                <p:nvPr/>
              </p:nvPicPr>
              <p:blipFill>
                <a:blip r:embed="rId92"/>
                <a:stretch>
                  <a:fillRect/>
                </a:stretch>
              </p:blipFill>
              <p:spPr>
                <a:xfrm>
                  <a:off x="9139467" y="2150369"/>
                  <a:ext cx="101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8" name="筆跡 77">
                  <a:extLst>
                    <a:ext uri="{FF2B5EF4-FFF2-40B4-BE49-F238E27FC236}">
                      <a16:creationId xmlns:a16="http://schemas.microsoft.com/office/drawing/2014/main" id="{224A1414-6B75-0E5C-348C-57C1F67D4982}"/>
                    </a:ext>
                  </a:extLst>
                </p14:cNvPr>
                <p14:cNvContentPartPr/>
                <p14:nvPr/>
              </p14:nvContentPartPr>
              <p14:xfrm>
                <a:off x="9118947" y="2206889"/>
                <a:ext cx="126000" cy="10080"/>
              </p14:xfrm>
            </p:contentPart>
          </mc:Choice>
          <mc:Fallback xmlns="">
            <p:pic>
              <p:nvPicPr>
                <p:cNvPr id="78" name="筆跡 77">
                  <a:extLst>
                    <a:ext uri="{FF2B5EF4-FFF2-40B4-BE49-F238E27FC236}">
                      <a16:creationId xmlns:a16="http://schemas.microsoft.com/office/drawing/2014/main" id="{224A1414-6B75-0E5C-348C-57C1F67D4982}"/>
                    </a:ext>
                  </a:extLst>
                </p:cNvPr>
                <p:cNvPicPr/>
                <p:nvPr/>
              </p:nvPicPr>
              <p:blipFill>
                <a:blip r:embed="rId94"/>
                <a:stretch>
                  <a:fillRect/>
                </a:stretch>
              </p:blipFill>
              <p:spPr>
                <a:xfrm>
                  <a:off x="9109947" y="2197889"/>
                  <a:ext cx="143640" cy="27720"/>
                </a:xfrm>
                <a:prstGeom prst="rect">
                  <a:avLst/>
                </a:prstGeom>
              </p:spPr>
            </p:pic>
          </mc:Fallback>
        </mc:AlternateContent>
      </p:grpSp>
      <p:grpSp>
        <p:nvGrpSpPr>
          <p:cNvPr id="97" name="群組 96">
            <a:extLst>
              <a:ext uri="{FF2B5EF4-FFF2-40B4-BE49-F238E27FC236}">
                <a16:creationId xmlns:a16="http://schemas.microsoft.com/office/drawing/2014/main" id="{DBB1FF0E-78A7-26F6-F4BF-87EFB1F56F44}"/>
              </a:ext>
            </a:extLst>
          </p:cNvPr>
          <p:cNvGrpSpPr/>
          <p:nvPr/>
        </p:nvGrpSpPr>
        <p:grpSpPr>
          <a:xfrm>
            <a:off x="9459507" y="2058929"/>
            <a:ext cx="1917720" cy="304920"/>
            <a:chOff x="9459507" y="2058929"/>
            <a:chExt cx="1917720" cy="304920"/>
          </a:xfrm>
        </p:grpSpPr>
        <mc:AlternateContent xmlns:mc="http://schemas.openxmlformats.org/markup-compatibility/2006" xmlns:p14="http://schemas.microsoft.com/office/powerpoint/2010/main">
          <mc:Choice Requires="p14">
            <p:contentPart p14:bwMode="auto" r:id="rId95">
              <p14:nvContentPartPr>
                <p14:cNvPr id="80" name="筆跡 79">
                  <a:extLst>
                    <a:ext uri="{FF2B5EF4-FFF2-40B4-BE49-F238E27FC236}">
                      <a16:creationId xmlns:a16="http://schemas.microsoft.com/office/drawing/2014/main" id="{A0261196-1EF5-2887-A1DF-873D62A7DD9B}"/>
                    </a:ext>
                  </a:extLst>
                </p14:cNvPr>
                <p14:cNvContentPartPr/>
                <p14:nvPr/>
              </p14:nvContentPartPr>
              <p14:xfrm>
                <a:off x="9459507" y="2074409"/>
                <a:ext cx="123120" cy="197280"/>
              </p14:xfrm>
            </p:contentPart>
          </mc:Choice>
          <mc:Fallback xmlns="">
            <p:pic>
              <p:nvPicPr>
                <p:cNvPr id="80" name="筆跡 79">
                  <a:extLst>
                    <a:ext uri="{FF2B5EF4-FFF2-40B4-BE49-F238E27FC236}">
                      <a16:creationId xmlns:a16="http://schemas.microsoft.com/office/drawing/2014/main" id="{A0261196-1EF5-2887-A1DF-873D62A7DD9B}"/>
                    </a:ext>
                  </a:extLst>
                </p:cNvPr>
                <p:cNvPicPr/>
                <p:nvPr/>
              </p:nvPicPr>
              <p:blipFill>
                <a:blip r:embed="rId96"/>
                <a:stretch>
                  <a:fillRect/>
                </a:stretch>
              </p:blipFill>
              <p:spPr>
                <a:xfrm>
                  <a:off x="9450507" y="2065409"/>
                  <a:ext cx="140760" cy="21492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81" name="筆跡 80">
                  <a:extLst>
                    <a:ext uri="{FF2B5EF4-FFF2-40B4-BE49-F238E27FC236}">
                      <a16:creationId xmlns:a16="http://schemas.microsoft.com/office/drawing/2014/main" id="{1B6D73FF-CDF1-1482-0A6F-DD19847A4BCE}"/>
                    </a:ext>
                  </a:extLst>
                </p14:cNvPr>
                <p14:cNvContentPartPr/>
                <p14:nvPr/>
              </p14:nvContentPartPr>
              <p14:xfrm>
                <a:off x="9628347" y="2168009"/>
                <a:ext cx="113760" cy="137880"/>
              </p14:xfrm>
            </p:contentPart>
          </mc:Choice>
          <mc:Fallback xmlns="">
            <p:pic>
              <p:nvPicPr>
                <p:cNvPr id="81" name="筆跡 80">
                  <a:extLst>
                    <a:ext uri="{FF2B5EF4-FFF2-40B4-BE49-F238E27FC236}">
                      <a16:creationId xmlns:a16="http://schemas.microsoft.com/office/drawing/2014/main" id="{1B6D73FF-CDF1-1482-0A6F-DD19847A4BCE}"/>
                    </a:ext>
                  </a:extLst>
                </p:cNvPr>
                <p:cNvPicPr/>
                <p:nvPr/>
              </p:nvPicPr>
              <p:blipFill>
                <a:blip r:embed="rId98"/>
                <a:stretch>
                  <a:fillRect/>
                </a:stretch>
              </p:blipFill>
              <p:spPr>
                <a:xfrm>
                  <a:off x="9619707" y="2159369"/>
                  <a:ext cx="1314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82" name="筆跡 81">
                  <a:extLst>
                    <a:ext uri="{FF2B5EF4-FFF2-40B4-BE49-F238E27FC236}">
                      <a16:creationId xmlns:a16="http://schemas.microsoft.com/office/drawing/2014/main" id="{6548BB82-5589-1E66-741C-53F7F667D2CE}"/>
                    </a:ext>
                  </a:extLst>
                </p14:cNvPr>
                <p14:cNvContentPartPr/>
                <p14:nvPr/>
              </p14:nvContentPartPr>
              <p14:xfrm>
                <a:off x="9804027" y="2163689"/>
                <a:ext cx="152280" cy="7200"/>
              </p14:xfrm>
            </p:contentPart>
          </mc:Choice>
          <mc:Fallback xmlns="">
            <p:pic>
              <p:nvPicPr>
                <p:cNvPr id="82" name="筆跡 81">
                  <a:extLst>
                    <a:ext uri="{FF2B5EF4-FFF2-40B4-BE49-F238E27FC236}">
                      <a16:creationId xmlns:a16="http://schemas.microsoft.com/office/drawing/2014/main" id="{6548BB82-5589-1E66-741C-53F7F667D2CE}"/>
                    </a:ext>
                  </a:extLst>
                </p:cNvPr>
                <p:cNvPicPr/>
                <p:nvPr/>
              </p:nvPicPr>
              <p:blipFill>
                <a:blip r:embed="rId100"/>
                <a:stretch>
                  <a:fillRect/>
                </a:stretch>
              </p:blipFill>
              <p:spPr>
                <a:xfrm>
                  <a:off x="9795387" y="2154689"/>
                  <a:ext cx="1699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3" name="筆跡 82">
                  <a:extLst>
                    <a:ext uri="{FF2B5EF4-FFF2-40B4-BE49-F238E27FC236}">
                      <a16:creationId xmlns:a16="http://schemas.microsoft.com/office/drawing/2014/main" id="{EEA04921-1664-938E-117F-037680FC56AE}"/>
                    </a:ext>
                  </a:extLst>
                </p14:cNvPr>
                <p14:cNvContentPartPr/>
                <p14:nvPr/>
              </p14:nvContentPartPr>
              <p14:xfrm>
                <a:off x="9883587" y="2107169"/>
                <a:ext cx="18720" cy="136080"/>
              </p14:xfrm>
            </p:contentPart>
          </mc:Choice>
          <mc:Fallback xmlns="">
            <p:pic>
              <p:nvPicPr>
                <p:cNvPr id="83" name="筆跡 82">
                  <a:extLst>
                    <a:ext uri="{FF2B5EF4-FFF2-40B4-BE49-F238E27FC236}">
                      <a16:creationId xmlns:a16="http://schemas.microsoft.com/office/drawing/2014/main" id="{EEA04921-1664-938E-117F-037680FC56AE}"/>
                    </a:ext>
                  </a:extLst>
                </p:cNvPr>
                <p:cNvPicPr/>
                <p:nvPr/>
              </p:nvPicPr>
              <p:blipFill>
                <a:blip r:embed="rId102"/>
                <a:stretch>
                  <a:fillRect/>
                </a:stretch>
              </p:blipFill>
              <p:spPr>
                <a:xfrm>
                  <a:off x="9874947" y="2098529"/>
                  <a:ext cx="3636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86" name="筆跡 85">
                  <a:extLst>
                    <a:ext uri="{FF2B5EF4-FFF2-40B4-BE49-F238E27FC236}">
                      <a16:creationId xmlns:a16="http://schemas.microsoft.com/office/drawing/2014/main" id="{255EFC49-97EF-498C-A99E-E69B7A9F3738}"/>
                    </a:ext>
                  </a:extLst>
                </p14:cNvPr>
                <p14:cNvContentPartPr/>
                <p14:nvPr/>
              </p14:nvContentPartPr>
              <p14:xfrm>
                <a:off x="10056387" y="2058929"/>
                <a:ext cx="164880" cy="225720"/>
              </p14:xfrm>
            </p:contentPart>
          </mc:Choice>
          <mc:Fallback xmlns="">
            <p:pic>
              <p:nvPicPr>
                <p:cNvPr id="86" name="筆跡 85">
                  <a:extLst>
                    <a:ext uri="{FF2B5EF4-FFF2-40B4-BE49-F238E27FC236}">
                      <a16:creationId xmlns:a16="http://schemas.microsoft.com/office/drawing/2014/main" id="{255EFC49-97EF-498C-A99E-E69B7A9F3738}"/>
                    </a:ext>
                  </a:extLst>
                </p:cNvPr>
                <p:cNvPicPr/>
                <p:nvPr/>
              </p:nvPicPr>
              <p:blipFill>
                <a:blip r:embed="rId104"/>
                <a:stretch>
                  <a:fillRect/>
                </a:stretch>
              </p:blipFill>
              <p:spPr>
                <a:xfrm>
                  <a:off x="10047747" y="2049929"/>
                  <a:ext cx="18252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7" name="筆跡 86">
                  <a:extLst>
                    <a:ext uri="{FF2B5EF4-FFF2-40B4-BE49-F238E27FC236}">
                      <a16:creationId xmlns:a16="http://schemas.microsoft.com/office/drawing/2014/main" id="{D5FD5153-F8B0-0F18-4177-2FBA1A7EE916}"/>
                    </a:ext>
                  </a:extLst>
                </p14:cNvPr>
                <p14:cNvContentPartPr/>
                <p14:nvPr/>
              </p14:nvContentPartPr>
              <p14:xfrm>
                <a:off x="10243227" y="2160089"/>
                <a:ext cx="78120" cy="156960"/>
              </p14:xfrm>
            </p:contentPart>
          </mc:Choice>
          <mc:Fallback xmlns="">
            <p:pic>
              <p:nvPicPr>
                <p:cNvPr id="87" name="筆跡 86">
                  <a:extLst>
                    <a:ext uri="{FF2B5EF4-FFF2-40B4-BE49-F238E27FC236}">
                      <a16:creationId xmlns:a16="http://schemas.microsoft.com/office/drawing/2014/main" id="{D5FD5153-F8B0-0F18-4177-2FBA1A7EE916}"/>
                    </a:ext>
                  </a:extLst>
                </p:cNvPr>
                <p:cNvPicPr/>
                <p:nvPr/>
              </p:nvPicPr>
              <p:blipFill>
                <a:blip r:embed="rId106"/>
                <a:stretch>
                  <a:fillRect/>
                </a:stretch>
              </p:blipFill>
              <p:spPr>
                <a:xfrm>
                  <a:off x="10234587" y="2151449"/>
                  <a:ext cx="95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8" name="筆跡 87">
                  <a:extLst>
                    <a:ext uri="{FF2B5EF4-FFF2-40B4-BE49-F238E27FC236}">
                      <a16:creationId xmlns:a16="http://schemas.microsoft.com/office/drawing/2014/main" id="{ECB7D232-A3C1-A6DD-88CC-E5DCA392E19B}"/>
                    </a:ext>
                  </a:extLst>
                </p14:cNvPr>
                <p14:cNvContentPartPr/>
                <p14:nvPr/>
              </p14:nvContentPartPr>
              <p14:xfrm>
                <a:off x="10361307" y="2183129"/>
                <a:ext cx="150840" cy="8640"/>
              </p14:xfrm>
            </p:contentPart>
          </mc:Choice>
          <mc:Fallback xmlns="">
            <p:pic>
              <p:nvPicPr>
                <p:cNvPr id="88" name="筆跡 87">
                  <a:extLst>
                    <a:ext uri="{FF2B5EF4-FFF2-40B4-BE49-F238E27FC236}">
                      <a16:creationId xmlns:a16="http://schemas.microsoft.com/office/drawing/2014/main" id="{ECB7D232-A3C1-A6DD-88CC-E5DCA392E19B}"/>
                    </a:ext>
                  </a:extLst>
                </p:cNvPr>
                <p:cNvPicPr/>
                <p:nvPr/>
              </p:nvPicPr>
              <p:blipFill>
                <a:blip r:embed="rId108"/>
                <a:stretch>
                  <a:fillRect/>
                </a:stretch>
              </p:blipFill>
              <p:spPr>
                <a:xfrm>
                  <a:off x="10352307" y="2174129"/>
                  <a:ext cx="168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9" name="筆跡 88">
                  <a:extLst>
                    <a:ext uri="{FF2B5EF4-FFF2-40B4-BE49-F238E27FC236}">
                      <a16:creationId xmlns:a16="http://schemas.microsoft.com/office/drawing/2014/main" id="{53666E53-C167-3B2B-FF8D-1D53F94AB2CC}"/>
                    </a:ext>
                  </a:extLst>
                </p14:cNvPr>
                <p14:cNvContentPartPr/>
                <p14:nvPr/>
              </p14:nvContentPartPr>
              <p14:xfrm>
                <a:off x="10442307" y="2138489"/>
                <a:ext cx="15120" cy="154080"/>
              </p14:xfrm>
            </p:contentPart>
          </mc:Choice>
          <mc:Fallback xmlns="">
            <p:pic>
              <p:nvPicPr>
                <p:cNvPr id="89" name="筆跡 88">
                  <a:extLst>
                    <a:ext uri="{FF2B5EF4-FFF2-40B4-BE49-F238E27FC236}">
                      <a16:creationId xmlns:a16="http://schemas.microsoft.com/office/drawing/2014/main" id="{53666E53-C167-3B2B-FF8D-1D53F94AB2CC}"/>
                    </a:ext>
                  </a:extLst>
                </p:cNvPr>
                <p:cNvPicPr/>
                <p:nvPr/>
              </p:nvPicPr>
              <p:blipFill>
                <a:blip r:embed="rId110"/>
                <a:stretch>
                  <a:fillRect/>
                </a:stretch>
              </p:blipFill>
              <p:spPr>
                <a:xfrm>
                  <a:off x="10433307" y="2129489"/>
                  <a:ext cx="327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0" name="筆跡 89">
                  <a:extLst>
                    <a:ext uri="{FF2B5EF4-FFF2-40B4-BE49-F238E27FC236}">
                      <a16:creationId xmlns:a16="http://schemas.microsoft.com/office/drawing/2014/main" id="{626B4872-38BC-495C-5D62-A6C9934C828A}"/>
                    </a:ext>
                  </a:extLst>
                </p14:cNvPr>
                <p14:cNvContentPartPr/>
                <p14:nvPr/>
              </p14:nvContentPartPr>
              <p14:xfrm>
                <a:off x="10611867" y="2063249"/>
                <a:ext cx="152640" cy="227160"/>
              </p14:xfrm>
            </p:contentPart>
          </mc:Choice>
          <mc:Fallback xmlns="">
            <p:pic>
              <p:nvPicPr>
                <p:cNvPr id="90" name="筆跡 89">
                  <a:extLst>
                    <a:ext uri="{FF2B5EF4-FFF2-40B4-BE49-F238E27FC236}">
                      <a16:creationId xmlns:a16="http://schemas.microsoft.com/office/drawing/2014/main" id="{626B4872-38BC-495C-5D62-A6C9934C828A}"/>
                    </a:ext>
                  </a:extLst>
                </p:cNvPr>
                <p:cNvPicPr/>
                <p:nvPr/>
              </p:nvPicPr>
              <p:blipFill>
                <a:blip r:embed="rId112"/>
                <a:stretch>
                  <a:fillRect/>
                </a:stretch>
              </p:blipFill>
              <p:spPr>
                <a:xfrm>
                  <a:off x="10602867" y="2054609"/>
                  <a:ext cx="1702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1" name="筆跡 90">
                  <a:extLst>
                    <a:ext uri="{FF2B5EF4-FFF2-40B4-BE49-F238E27FC236}">
                      <a16:creationId xmlns:a16="http://schemas.microsoft.com/office/drawing/2014/main" id="{C03AD3AF-2551-834D-E35E-DDCE4FCB7A0C}"/>
                    </a:ext>
                  </a:extLst>
                </p14:cNvPr>
                <p14:cNvContentPartPr/>
                <p14:nvPr/>
              </p14:nvContentPartPr>
              <p14:xfrm>
                <a:off x="10773507" y="2214809"/>
                <a:ext cx="118440" cy="149040"/>
              </p14:xfrm>
            </p:contentPart>
          </mc:Choice>
          <mc:Fallback xmlns="">
            <p:pic>
              <p:nvPicPr>
                <p:cNvPr id="91" name="筆跡 90">
                  <a:extLst>
                    <a:ext uri="{FF2B5EF4-FFF2-40B4-BE49-F238E27FC236}">
                      <a16:creationId xmlns:a16="http://schemas.microsoft.com/office/drawing/2014/main" id="{C03AD3AF-2551-834D-E35E-DDCE4FCB7A0C}"/>
                    </a:ext>
                  </a:extLst>
                </p:cNvPr>
                <p:cNvPicPr/>
                <p:nvPr/>
              </p:nvPicPr>
              <p:blipFill>
                <a:blip r:embed="rId114"/>
                <a:stretch>
                  <a:fillRect/>
                </a:stretch>
              </p:blipFill>
              <p:spPr>
                <a:xfrm>
                  <a:off x="10764507" y="2205809"/>
                  <a:ext cx="1360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2" name="筆跡 91">
                  <a:extLst>
                    <a:ext uri="{FF2B5EF4-FFF2-40B4-BE49-F238E27FC236}">
                      <a16:creationId xmlns:a16="http://schemas.microsoft.com/office/drawing/2014/main" id="{A1F01009-D390-AA73-EE41-370105C1ED15}"/>
                    </a:ext>
                  </a:extLst>
                </p14:cNvPr>
                <p14:cNvContentPartPr/>
                <p14:nvPr/>
              </p14:nvContentPartPr>
              <p14:xfrm>
                <a:off x="10948107" y="2186009"/>
                <a:ext cx="128520" cy="18720"/>
              </p14:xfrm>
            </p:contentPart>
          </mc:Choice>
          <mc:Fallback xmlns="">
            <p:pic>
              <p:nvPicPr>
                <p:cNvPr id="92" name="筆跡 91">
                  <a:extLst>
                    <a:ext uri="{FF2B5EF4-FFF2-40B4-BE49-F238E27FC236}">
                      <a16:creationId xmlns:a16="http://schemas.microsoft.com/office/drawing/2014/main" id="{A1F01009-D390-AA73-EE41-370105C1ED15}"/>
                    </a:ext>
                  </a:extLst>
                </p:cNvPr>
                <p:cNvPicPr/>
                <p:nvPr/>
              </p:nvPicPr>
              <p:blipFill>
                <a:blip r:embed="rId116"/>
                <a:stretch>
                  <a:fillRect/>
                </a:stretch>
              </p:blipFill>
              <p:spPr>
                <a:xfrm>
                  <a:off x="10939107" y="2177369"/>
                  <a:ext cx="1461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3" name="筆跡 92">
                  <a:extLst>
                    <a:ext uri="{FF2B5EF4-FFF2-40B4-BE49-F238E27FC236}">
                      <a16:creationId xmlns:a16="http://schemas.microsoft.com/office/drawing/2014/main" id="{561740B3-33C2-8E39-3E3A-138F53F17E82}"/>
                    </a:ext>
                  </a:extLst>
                </p14:cNvPr>
                <p14:cNvContentPartPr/>
                <p14:nvPr/>
              </p14:nvContentPartPr>
              <p14:xfrm>
                <a:off x="10919667" y="2264489"/>
                <a:ext cx="153720" cy="10440"/>
              </p14:xfrm>
            </p:contentPart>
          </mc:Choice>
          <mc:Fallback xmlns="">
            <p:pic>
              <p:nvPicPr>
                <p:cNvPr id="93" name="筆跡 92">
                  <a:extLst>
                    <a:ext uri="{FF2B5EF4-FFF2-40B4-BE49-F238E27FC236}">
                      <a16:creationId xmlns:a16="http://schemas.microsoft.com/office/drawing/2014/main" id="{561740B3-33C2-8E39-3E3A-138F53F17E82}"/>
                    </a:ext>
                  </a:extLst>
                </p:cNvPr>
                <p:cNvPicPr/>
                <p:nvPr/>
              </p:nvPicPr>
              <p:blipFill>
                <a:blip r:embed="rId118"/>
                <a:stretch>
                  <a:fillRect/>
                </a:stretch>
              </p:blipFill>
              <p:spPr>
                <a:xfrm>
                  <a:off x="10911027" y="2255849"/>
                  <a:ext cx="1713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5" name="筆跡 94">
                  <a:extLst>
                    <a:ext uri="{FF2B5EF4-FFF2-40B4-BE49-F238E27FC236}">
                      <a16:creationId xmlns:a16="http://schemas.microsoft.com/office/drawing/2014/main" id="{8907C1C4-9CEF-2AAB-489D-39F5845BB1F9}"/>
                    </a:ext>
                  </a:extLst>
                </p14:cNvPr>
                <p14:cNvContentPartPr/>
                <p14:nvPr/>
              </p14:nvContentPartPr>
              <p14:xfrm>
                <a:off x="11187867" y="2101049"/>
                <a:ext cx="51120" cy="225360"/>
              </p14:xfrm>
            </p:contentPart>
          </mc:Choice>
          <mc:Fallback xmlns="">
            <p:pic>
              <p:nvPicPr>
                <p:cNvPr id="95" name="筆跡 94">
                  <a:extLst>
                    <a:ext uri="{FF2B5EF4-FFF2-40B4-BE49-F238E27FC236}">
                      <a16:creationId xmlns:a16="http://schemas.microsoft.com/office/drawing/2014/main" id="{8907C1C4-9CEF-2AAB-489D-39F5845BB1F9}"/>
                    </a:ext>
                  </a:extLst>
                </p:cNvPr>
                <p:cNvPicPr/>
                <p:nvPr/>
              </p:nvPicPr>
              <p:blipFill>
                <a:blip r:embed="rId120"/>
                <a:stretch>
                  <a:fillRect/>
                </a:stretch>
              </p:blipFill>
              <p:spPr>
                <a:xfrm>
                  <a:off x="11178867" y="2092049"/>
                  <a:ext cx="687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6" name="筆跡 95">
                  <a:extLst>
                    <a:ext uri="{FF2B5EF4-FFF2-40B4-BE49-F238E27FC236}">
                      <a16:creationId xmlns:a16="http://schemas.microsoft.com/office/drawing/2014/main" id="{0A555FDB-461E-D62E-D199-EA0E369C6440}"/>
                    </a:ext>
                  </a:extLst>
                </p14:cNvPr>
                <p14:cNvContentPartPr/>
                <p14:nvPr/>
              </p14:nvContentPartPr>
              <p14:xfrm>
                <a:off x="11266707" y="2099969"/>
                <a:ext cx="110520" cy="230040"/>
              </p14:xfrm>
            </p:contentPart>
          </mc:Choice>
          <mc:Fallback xmlns="">
            <p:pic>
              <p:nvPicPr>
                <p:cNvPr id="96" name="筆跡 95">
                  <a:extLst>
                    <a:ext uri="{FF2B5EF4-FFF2-40B4-BE49-F238E27FC236}">
                      <a16:creationId xmlns:a16="http://schemas.microsoft.com/office/drawing/2014/main" id="{0A555FDB-461E-D62E-D199-EA0E369C6440}"/>
                    </a:ext>
                  </a:extLst>
                </p:cNvPr>
                <p:cNvPicPr/>
                <p:nvPr/>
              </p:nvPicPr>
              <p:blipFill>
                <a:blip r:embed="rId122"/>
                <a:stretch>
                  <a:fillRect/>
                </a:stretch>
              </p:blipFill>
              <p:spPr>
                <a:xfrm>
                  <a:off x="11258067" y="2091329"/>
                  <a:ext cx="128160" cy="247680"/>
                </a:xfrm>
                <a:prstGeom prst="rect">
                  <a:avLst/>
                </a:prstGeom>
              </p:spPr>
            </p:pic>
          </mc:Fallback>
        </mc:AlternateContent>
      </p:grpSp>
      <p:grpSp>
        <p:nvGrpSpPr>
          <p:cNvPr id="114" name="群組 113">
            <a:extLst>
              <a:ext uri="{FF2B5EF4-FFF2-40B4-BE49-F238E27FC236}">
                <a16:creationId xmlns:a16="http://schemas.microsoft.com/office/drawing/2014/main" id="{BA8DA7A9-408D-9ADE-D158-D3E5C8E7BC64}"/>
              </a:ext>
            </a:extLst>
          </p:cNvPr>
          <p:cNvGrpSpPr/>
          <p:nvPr/>
        </p:nvGrpSpPr>
        <p:grpSpPr>
          <a:xfrm>
            <a:off x="336293" y="4770310"/>
            <a:ext cx="498240" cy="340920"/>
            <a:chOff x="336293" y="4770310"/>
            <a:chExt cx="498240" cy="340920"/>
          </a:xfrm>
        </p:grpSpPr>
        <mc:AlternateContent xmlns:mc="http://schemas.openxmlformats.org/markup-compatibility/2006" xmlns:p14="http://schemas.microsoft.com/office/powerpoint/2010/main">
          <mc:Choice Requires="p14">
            <p:contentPart p14:bwMode="auto" r:id="rId123">
              <p14:nvContentPartPr>
                <p14:cNvPr id="98" name="筆跡 97">
                  <a:extLst>
                    <a:ext uri="{FF2B5EF4-FFF2-40B4-BE49-F238E27FC236}">
                      <a16:creationId xmlns:a16="http://schemas.microsoft.com/office/drawing/2014/main" id="{DACE2293-7C1F-CB5E-CA69-3F05DC72410A}"/>
                    </a:ext>
                  </a:extLst>
                </p14:cNvPr>
                <p14:cNvContentPartPr/>
                <p14:nvPr/>
              </p14:nvContentPartPr>
              <p14:xfrm>
                <a:off x="336293" y="4877590"/>
                <a:ext cx="188640" cy="194400"/>
              </p14:xfrm>
            </p:contentPart>
          </mc:Choice>
          <mc:Fallback xmlns="">
            <p:pic>
              <p:nvPicPr>
                <p:cNvPr id="98" name="筆跡 97">
                  <a:extLst>
                    <a:ext uri="{FF2B5EF4-FFF2-40B4-BE49-F238E27FC236}">
                      <a16:creationId xmlns:a16="http://schemas.microsoft.com/office/drawing/2014/main" id="{DACE2293-7C1F-CB5E-CA69-3F05DC72410A}"/>
                    </a:ext>
                  </a:extLst>
                </p:cNvPr>
                <p:cNvPicPr/>
                <p:nvPr/>
              </p:nvPicPr>
              <p:blipFill>
                <a:blip r:embed="rId124"/>
                <a:stretch>
                  <a:fillRect/>
                </a:stretch>
              </p:blipFill>
              <p:spPr>
                <a:xfrm>
                  <a:off x="327653" y="4868590"/>
                  <a:ext cx="20628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9" name="筆跡 98">
                  <a:extLst>
                    <a:ext uri="{FF2B5EF4-FFF2-40B4-BE49-F238E27FC236}">
                      <a16:creationId xmlns:a16="http://schemas.microsoft.com/office/drawing/2014/main" id="{695896A6-8B55-C85A-77FA-5B2E59F930D7}"/>
                    </a:ext>
                  </a:extLst>
                </p14:cNvPr>
                <p14:cNvContentPartPr/>
                <p14:nvPr/>
              </p14:nvContentPartPr>
              <p14:xfrm>
                <a:off x="361493" y="4803790"/>
                <a:ext cx="143640" cy="268200"/>
              </p14:xfrm>
            </p:contentPart>
          </mc:Choice>
          <mc:Fallback xmlns="">
            <p:pic>
              <p:nvPicPr>
                <p:cNvPr id="99" name="筆跡 98">
                  <a:extLst>
                    <a:ext uri="{FF2B5EF4-FFF2-40B4-BE49-F238E27FC236}">
                      <a16:creationId xmlns:a16="http://schemas.microsoft.com/office/drawing/2014/main" id="{695896A6-8B55-C85A-77FA-5B2E59F930D7}"/>
                    </a:ext>
                  </a:extLst>
                </p:cNvPr>
                <p:cNvPicPr/>
                <p:nvPr/>
              </p:nvPicPr>
              <p:blipFill>
                <a:blip r:embed="rId126"/>
                <a:stretch>
                  <a:fillRect/>
                </a:stretch>
              </p:blipFill>
              <p:spPr>
                <a:xfrm>
                  <a:off x="352853" y="4795150"/>
                  <a:ext cx="1612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1" name="筆跡 100">
                  <a:extLst>
                    <a:ext uri="{FF2B5EF4-FFF2-40B4-BE49-F238E27FC236}">
                      <a16:creationId xmlns:a16="http://schemas.microsoft.com/office/drawing/2014/main" id="{7073DC9C-2967-E970-9070-5C365936DB12}"/>
                    </a:ext>
                  </a:extLst>
                </p14:cNvPr>
                <p14:cNvContentPartPr/>
                <p14:nvPr/>
              </p14:nvContentPartPr>
              <p14:xfrm>
                <a:off x="549413" y="4942750"/>
                <a:ext cx="48960" cy="166320"/>
              </p14:xfrm>
            </p:contentPart>
          </mc:Choice>
          <mc:Fallback xmlns="">
            <p:pic>
              <p:nvPicPr>
                <p:cNvPr id="101" name="筆跡 100">
                  <a:extLst>
                    <a:ext uri="{FF2B5EF4-FFF2-40B4-BE49-F238E27FC236}">
                      <a16:creationId xmlns:a16="http://schemas.microsoft.com/office/drawing/2014/main" id="{7073DC9C-2967-E970-9070-5C365936DB12}"/>
                    </a:ext>
                  </a:extLst>
                </p:cNvPr>
                <p:cNvPicPr/>
                <p:nvPr/>
              </p:nvPicPr>
              <p:blipFill>
                <a:blip r:embed="rId128"/>
                <a:stretch>
                  <a:fillRect/>
                </a:stretch>
              </p:blipFill>
              <p:spPr>
                <a:xfrm>
                  <a:off x="540773" y="4933750"/>
                  <a:ext cx="6660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2" name="筆跡 101">
                  <a:extLst>
                    <a:ext uri="{FF2B5EF4-FFF2-40B4-BE49-F238E27FC236}">
                      <a16:creationId xmlns:a16="http://schemas.microsoft.com/office/drawing/2014/main" id="{833DFBB8-651A-CFB6-21AC-BF99CC4A4A29}"/>
                    </a:ext>
                  </a:extLst>
                </p14:cNvPr>
                <p14:cNvContentPartPr/>
                <p14:nvPr/>
              </p14:nvContentPartPr>
              <p14:xfrm>
                <a:off x="588293" y="4947790"/>
                <a:ext cx="58320" cy="163440"/>
              </p14:xfrm>
            </p:contentPart>
          </mc:Choice>
          <mc:Fallback xmlns="">
            <p:pic>
              <p:nvPicPr>
                <p:cNvPr id="102" name="筆跡 101">
                  <a:extLst>
                    <a:ext uri="{FF2B5EF4-FFF2-40B4-BE49-F238E27FC236}">
                      <a16:creationId xmlns:a16="http://schemas.microsoft.com/office/drawing/2014/main" id="{833DFBB8-651A-CFB6-21AC-BF99CC4A4A29}"/>
                    </a:ext>
                  </a:extLst>
                </p:cNvPr>
                <p:cNvPicPr/>
                <p:nvPr/>
              </p:nvPicPr>
              <p:blipFill>
                <a:blip r:embed="rId130"/>
                <a:stretch>
                  <a:fillRect/>
                </a:stretch>
              </p:blipFill>
              <p:spPr>
                <a:xfrm>
                  <a:off x="579293" y="4938790"/>
                  <a:ext cx="7596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3" name="筆跡 102">
                  <a:extLst>
                    <a:ext uri="{FF2B5EF4-FFF2-40B4-BE49-F238E27FC236}">
                      <a16:creationId xmlns:a16="http://schemas.microsoft.com/office/drawing/2014/main" id="{5BB1F9E0-3DE2-7E24-F3F5-EBF7A326D94F}"/>
                    </a:ext>
                  </a:extLst>
                </p14:cNvPr>
                <p14:cNvContentPartPr/>
                <p14:nvPr/>
              </p14:nvContentPartPr>
              <p14:xfrm>
                <a:off x="539333" y="5012230"/>
                <a:ext cx="120240" cy="28440"/>
              </p14:xfrm>
            </p:contentPart>
          </mc:Choice>
          <mc:Fallback xmlns="">
            <p:pic>
              <p:nvPicPr>
                <p:cNvPr id="103" name="筆跡 102">
                  <a:extLst>
                    <a:ext uri="{FF2B5EF4-FFF2-40B4-BE49-F238E27FC236}">
                      <a16:creationId xmlns:a16="http://schemas.microsoft.com/office/drawing/2014/main" id="{5BB1F9E0-3DE2-7E24-F3F5-EBF7A326D94F}"/>
                    </a:ext>
                  </a:extLst>
                </p:cNvPr>
                <p:cNvPicPr/>
                <p:nvPr/>
              </p:nvPicPr>
              <p:blipFill>
                <a:blip r:embed="rId132"/>
                <a:stretch>
                  <a:fillRect/>
                </a:stretch>
              </p:blipFill>
              <p:spPr>
                <a:xfrm>
                  <a:off x="530333" y="5003230"/>
                  <a:ext cx="1378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4" name="筆跡 103">
                  <a:extLst>
                    <a:ext uri="{FF2B5EF4-FFF2-40B4-BE49-F238E27FC236}">
                      <a16:creationId xmlns:a16="http://schemas.microsoft.com/office/drawing/2014/main" id="{1B6B7ABF-26F3-031F-9C39-1084F7DFE1D1}"/>
                    </a:ext>
                  </a:extLst>
                </p14:cNvPr>
                <p14:cNvContentPartPr/>
                <p14:nvPr/>
              </p14:nvContentPartPr>
              <p14:xfrm>
                <a:off x="371213" y="4770310"/>
                <a:ext cx="196920" cy="4680"/>
              </p14:xfrm>
            </p:contentPart>
          </mc:Choice>
          <mc:Fallback xmlns="">
            <p:pic>
              <p:nvPicPr>
                <p:cNvPr id="104" name="筆跡 103">
                  <a:extLst>
                    <a:ext uri="{FF2B5EF4-FFF2-40B4-BE49-F238E27FC236}">
                      <a16:creationId xmlns:a16="http://schemas.microsoft.com/office/drawing/2014/main" id="{1B6B7ABF-26F3-031F-9C39-1084F7DFE1D1}"/>
                    </a:ext>
                  </a:extLst>
                </p:cNvPr>
                <p:cNvPicPr/>
                <p:nvPr/>
              </p:nvPicPr>
              <p:blipFill>
                <a:blip r:embed="rId134"/>
                <a:stretch>
                  <a:fillRect/>
                </a:stretch>
              </p:blipFill>
              <p:spPr>
                <a:xfrm>
                  <a:off x="362573" y="4761670"/>
                  <a:ext cx="2145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5" name="筆跡 104">
                  <a:extLst>
                    <a:ext uri="{FF2B5EF4-FFF2-40B4-BE49-F238E27FC236}">
                      <a16:creationId xmlns:a16="http://schemas.microsoft.com/office/drawing/2014/main" id="{C29589DC-1E4F-6A77-6EC8-5275AF13281A}"/>
                    </a:ext>
                  </a:extLst>
                </p14:cNvPr>
                <p14:cNvContentPartPr/>
                <p14:nvPr/>
              </p14:nvContentPartPr>
              <p14:xfrm>
                <a:off x="695213" y="4895950"/>
                <a:ext cx="139320" cy="75240"/>
              </p14:xfrm>
            </p:contentPart>
          </mc:Choice>
          <mc:Fallback xmlns="">
            <p:pic>
              <p:nvPicPr>
                <p:cNvPr id="105" name="筆跡 104">
                  <a:extLst>
                    <a:ext uri="{FF2B5EF4-FFF2-40B4-BE49-F238E27FC236}">
                      <a16:creationId xmlns:a16="http://schemas.microsoft.com/office/drawing/2014/main" id="{C29589DC-1E4F-6A77-6EC8-5275AF13281A}"/>
                    </a:ext>
                  </a:extLst>
                </p:cNvPr>
                <p:cNvPicPr/>
                <p:nvPr/>
              </p:nvPicPr>
              <p:blipFill>
                <a:blip r:embed="rId136"/>
                <a:stretch>
                  <a:fillRect/>
                </a:stretch>
              </p:blipFill>
              <p:spPr>
                <a:xfrm>
                  <a:off x="686573" y="4887310"/>
                  <a:ext cx="156960" cy="9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7">
            <p14:nvContentPartPr>
              <p14:cNvPr id="106" name="筆跡 105">
                <a:extLst>
                  <a:ext uri="{FF2B5EF4-FFF2-40B4-BE49-F238E27FC236}">
                    <a16:creationId xmlns:a16="http://schemas.microsoft.com/office/drawing/2014/main" id="{BD12CCEA-AFBF-11A5-C987-F1263A66D74B}"/>
                  </a:ext>
                </a:extLst>
              </p14:cNvPr>
              <p14:cNvContentPartPr/>
              <p14:nvPr/>
            </p14:nvContentPartPr>
            <p14:xfrm>
              <a:off x="982493" y="4767430"/>
              <a:ext cx="251280" cy="42480"/>
            </p14:xfrm>
          </p:contentPart>
        </mc:Choice>
        <mc:Fallback xmlns="">
          <p:pic>
            <p:nvPicPr>
              <p:cNvPr id="106" name="筆跡 105">
                <a:extLst>
                  <a:ext uri="{FF2B5EF4-FFF2-40B4-BE49-F238E27FC236}">
                    <a16:creationId xmlns:a16="http://schemas.microsoft.com/office/drawing/2014/main" id="{BD12CCEA-AFBF-11A5-C987-F1263A66D74B}"/>
                  </a:ext>
                </a:extLst>
              </p:cNvPr>
              <p:cNvPicPr/>
              <p:nvPr/>
            </p:nvPicPr>
            <p:blipFill>
              <a:blip r:embed="rId138"/>
              <a:stretch>
                <a:fillRect/>
              </a:stretch>
            </p:blipFill>
            <p:spPr>
              <a:xfrm>
                <a:off x="973493" y="4758790"/>
                <a:ext cx="268920" cy="60120"/>
              </a:xfrm>
              <a:prstGeom prst="rect">
                <a:avLst/>
              </a:prstGeom>
            </p:spPr>
          </p:pic>
        </mc:Fallback>
      </mc:AlternateContent>
      <p:grpSp>
        <p:nvGrpSpPr>
          <p:cNvPr id="113" name="群組 112">
            <a:extLst>
              <a:ext uri="{FF2B5EF4-FFF2-40B4-BE49-F238E27FC236}">
                <a16:creationId xmlns:a16="http://schemas.microsoft.com/office/drawing/2014/main" id="{D7314512-B544-41A7-8AE0-F6CFEF337740}"/>
              </a:ext>
            </a:extLst>
          </p:cNvPr>
          <p:cNvGrpSpPr/>
          <p:nvPr/>
        </p:nvGrpSpPr>
        <p:grpSpPr>
          <a:xfrm>
            <a:off x="1024973" y="4900270"/>
            <a:ext cx="479520" cy="208800"/>
            <a:chOff x="1024973" y="4900270"/>
            <a:chExt cx="479520" cy="208800"/>
          </a:xfrm>
        </p:grpSpPr>
        <mc:AlternateContent xmlns:mc="http://schemas.openxmlformats.org/markup-compatibility/2006" xmlns:p14="http://schemas.microsoft.com/office/powerpoint/2010/main">
          <mc:Choice Requires="p14">
            <p:contentPart p14:bwMode="auto" r:id="rId139">
              <p14:nvContentPartPr>
                <p14:cNvPr id="107" name="筆跡 106">
                  <a:extLst>
                    <a:ext uri="{FF2B5EF4-FFF2-40B4-BE49-F238E27FC236}">
                      <a16:creationId xmlns:a16="http://schemas.microsoft.com/office/drawing/2014/main" id="{D77EDD97-C017-3C17-5C27-69EA3E6F3533}"/>
                    </a:ext>
                  </a:extLst>
                </p14:cNvPr>
                <p14:cNvContentPartPr/>
                <p14:nvPr/>
              </p14:nvContentPartPr>
              <p14:xfrm>
                <a:off x="1024973" y="4907830"/>
                <a:ext cx="138600" cy="160920"/>
              </p14:xfrm>
            </p:contentPart>
          </mc:Choice>
          <mc:Fallback xmlns="">
            <p:pic>
              <p:nvPicPr>
                <p:cNvPr id="107" name="筆跡 106">
                  <a:extLst>
                    <a:ext uri="{FF2B5EF4-FFF2-40B4-BE49-F238E27FC236}">
                      <a16:creationId xmlns:a16="http://schemas.microsoft.com/office/drawing/2014/main" id="{D77EDD97-C017-3C17-5C27-69EA3E6F3533}"/>
                    </a:ext>
                  </a:extLst>
                </p:cNvPr>
                <p:cNvPicPr/>
                <p:nvPr/>
              </p:nvPicPr>
              <p:blipFill>
                <a:blip r:embed="rId140"/>
                <a:stretch>
                  <a:fillRect/>
                </a:stretch>
              </p:blipFill>
              <p:spPr>
                <a:xfrm>
                  <a:off x="1016333" y="4898830"/>
                  <a:ext cx="15624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8" name="筆跡 107">
                  <a:extLst>
                    <a:ext uri="{FF2B5EF4-FFF2-40B4-BE49-F238E27FC236}">
                      <a16:creationId xmlns:a16="http://schemas.microsoft.com/office/drawing/2014/main" id="{549D083D-9471-C3DB-CABD-2D9CE8C4249E}"/>
                    </a:ext>
                  </a:extLst>
                </p14:cNvPr>
                <p14:cNvContentPartPr/>
                <p14:nvPr/>
              </p14:nvContentPartPr>
              <p14:xfrm>
                <a:off x="1033613" y="4900270"/>
                <a:ext cx="114480" cy="183960"/>
              </p14:xfrm>
            </p:contentPart>
          </mc:Choice>
          <mc:Fallback xmlns="">
            <p:pic>
              <p:nvPicPr>
                <p:cNvPr id="108" name="筆跡 107">
                  <a:extLst>
                    <a:ext uri="{FF2B5EF4-FFF2-40B4-BE49-F238E27FC236}">
                      <a16:creationId xmlns:a16="http://schemas.microsoft.com/office/drawing/2014/main" id="{549D083D-9471-C3DB-CABD-2D9CE8C4249E}"/>
                    </a:ext>
                  </a:extLst>
                </p:cNvPr>
                <p:cNvPicPr/>
                <p:nvPr/>
              </p:nvPicPr>
              <p:blipFill>
                <a:blip r:embed="rId142"/>
                <a:stretch>
                  <a:fillRect/>
                </a:stretch>
              </p:blipFill>
              <p:spPr>
                <a:xfrm>
                  <a:off x="1024973" y="4891270"/>
                  <a:ext cx="1321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筆跡 108">
                  <a:extLst>
                    <a:ext uri="{FF2B5EF4-FFF2-40B4-BE49-F238E27FC236}">
                      <a16:creationId xmlns:a16="http://schemas.microsoft.com/office/drawing/2014/main" id="{FE8F8F7B-F712-ED6B-EF48-EB587B2F8F7C}"/>
                    </a:ext>
                  </a:extLst>
                </p14:cNvPr>
                <p14:cNvContentPartPr/>
                <p14:nvPr/>
              </p14:nvContentPartPr>
              <p14:xfrm>
                <a:off x="1207493" y="5036710"/>
                <a:ext cx="720" cy="720"/>
              </p14:xfrm>
            </p:contentPart>
          </mc:Choice>
          <mc:Fallback xmlns="">
            <p:pic>
              <p:nvPicPr>
                <p:cNvPr id="109" name="筆跡 108">
                  <a:extLst>
                    <a:ext uri="{FF2B5EF4-FFF2-40B4-BE49-F238E27FC236}">
                      <a16:creationId xmlns:a16="http://schemas.microsoft.com/office/drawing/2014/main" id="{FE8F8F7B-F712-ED6B-EF48-EB587B2F8F7C}"/>
                    </a:ext>
                  </a:extLst>
                </p:cNvPr>
                <p:cNvPicPr/>
                <p:nvPr/>
              </p:nvPicPr>
              <p:blipFill>
                <a:blip r:embed="rId144"/>
                <a:stretch>
                  <a:fillRect/>
                </a:stretch>
              </p:blipFill>
              <p:spPr>
                <a:xfrm>
                  <a:off x="1198853" y="5028070"/>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筆跡 109">
                  <a:extLst>
                    <a:ext uri="{FF2B5EF4-FFF2-40B4-BE49-F238E27FC236}">
                      <a16:creationId xmlns:a16="http://schemas.microsoft.com/office/drawing/2014/main" id="{D9BAD4E2-D94E-5A37-5CE4-A030E50F280E}"/>
                    </a:ext>
                  </a:extLst>
                </p14:cNvPr>
                <p14:cNvContentPartPr/>
                <p14:nvPr/>
              </p14:nvContentPartPr>
              <p14:xfrm>
                <a:off x="1274093" y="4981630"/>
                <a:ext cx="1800" cy="127440"/>
              </p14:xfrm>
            </p:contentPart>
          </mc:Choice>
          <mc:Fallback xmlns="">
            <p:pic>
              <p:nvPicPr>
                <p:cNvPr id="110" name="筆跡 109">
                  <a:extLst>
                    <a:ext uri="{FF2B5EF4-FFF2-40B4-BE49-F238E27FC236}">
                      <a16:creationId xmlns:a16="http://schemas.microsoft.com/office/drawing/2014/main" id="{D9BAD4E2-D94E-5A37-5CE4-A030E50F280E}"/>
                    </a:ext>
                  </a:extLst>
                </p:cNvPr>
                <p:cNvPicPr/>
                <p:nvPr/>
              </p:nvPicPr>
              <p:blipFill>
                <a:blip r:embed="rId146"/>
                <a:stretch>
                  <a:fillRect/>
                </a:stretch>
              </p:blipFill>
              <p:spPr>
                <a:xfrm>
                  <a:off x="1265093" y="4972630"/>
                  <a:ext cx="1944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1" name="筆跡 110">
                  <a:extLst>
                    <a:ext uri="{FF2B5EF4-FFF2-40B4-BE49-F238E27FC236}">
                      <a16:creationId xmlns:a16="http://schemas.microsoft.com/office/drawing/2014/main" id="{94AB33D7-BA90-E62C-5DDE-94E5C049F202}"/>
                    </a:ext>
                  </a:extLst>
                </p14:cNvPr>
                <p14:cNvContentPartPr/>
                <p14:nvPr/>
              </p14:nvContentPartPr>
              <p14:xfrm>
                <a:off x="1378853" y="4924390"/>
                <a:ext cx="88560" cy="5760"/>
              </p14:xfrm>
            </p:contentPart>
          </mc:Choice>
          <mc:Fallback xmlns="">
            <p:pic>
              <p:nvPicPr>
                <p:cNvPr id="111" name="筆跡 110">
                  <a:extLst>
                    <a:ext uri="{FF2B5EF4-FFF2-40B4-BE49-F238E27FC236}">
                      <a16:creationId xmlns:a16="http://schemas.microsoft.com/office/drawing/2014/main" id="{94AB33D7-BA90-E62C-5DDE-94E5C049F202}"/>
                    </a:ext>
                  </a:extLst>
                </p:cNvPr>
                <p:cNvPicPr/>
                <p:nvPr/>
              </p:nvPicPr>
              <p:blipFill>
                <a:blip r:embed="rId148"/>
                <a:stretch>
                  <a:fillRect/>
                </a:stretch>
              </p:blipFill>
              <p:spPr>
                <a:xfrm>
                  <a:off x="1369853" y="4915390"/>
                  <a:ext cx="1062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2" name="筆跡 111">
                  <a:extLst>
                    <a:ext uri="{FF2B5EF4-FFF2-40B4-BE49-F238E27FC236}">
                      <a16:creationId xmlns:a16="http://schemas.microsoft.com/office/drawing/2014/main" id="{B4B58AD6-3416-58D1-7A8A-CCDA29FBC242}"/>
                    </a:ext>
                  </a:extLst>
                </p14:cNvPr>
                <p14:cNvContentPartPr/>
                <p14:nvPr/>
              </p14:nvContentPartPr>
              <p14:xfrm>
                <a:off x="1372013" y="4969030"/>
                <a:ext cx="132480" cy="19080"/>
              </p14:xfrm>
            </p:contentPart>
          </mc:Choice>
          <mc:Fallback xmlns="">
            <p:pic>
              <p:nvPicPr>
                <p:cNvPr id="112" name="筆跡 111">
                  <a:extLst>
                    <a:ext uri="{FF2B5EF4-FFF2-40B4-BE49-F238E27FC236}">
                      <a16:creationId xmlns:a16="http://schemas.microsoft.com/office/drawing/2014/main" id="{B4B58AD6-3416-58D1-7A8A-CCDA29FBC242}"/>
                    </a:ext>
                  </a:extLst>
                </p:cNvPr>
                <p:cNvPicPr/>
                <p:nvPr/>
              </p:nvPicPr>
              <p:blipFill>
                <a:blip r:embed="rId150"/>
                <a:stretch>
                  <a:fillRect/>
                </a:stretch>
              </p:blipFill>
              <p:spPr>
                <a:xfrm>
                  <a:off x="1363373" y="4960030"/>
                  <a:ext cx="150120" cy="36720"/>
                </a:xfrm>
                <a:prstGeom prst="rect">
                  <a:avLst/>
                </a:prstGeom>
              </p:spPr>
            </p:pic>
          </mc:Fallback>
        </mc:AlternateContent>
      </p:grpSp>
      <p:grpSp>
        <p:nvGrpSpPr>
          <p:cNvPr id="131" name="群組 130">
            <a:extLst>
              <a:ext uri="{FF2B5EF4-FFF2-40B4-BE49-F238E27FC236}">
                <a16:creationId xmlns:a16="http://schemas.microsoft.com/office/drawing/2014/main" id="{1051DC8F-0DB6-DE30-2410-2FFF58924E9D}"/>
              </a:ext>
            </a:extLst>
          </p:cNvPr>
          <p:cNvGrpSpPr/>
          <p:nvPr/>
        </p:nvGrpSpPr>
        <p:grpSpPr>
          <a:xfrm>
            <a:off x="9484707" y="1800809"/>
            <a:ext cx="201240" cy="196200"/>
            <a:chOff x="9484707" y="1800809"/>
            <a:chExt cx="201240" cy="196200"/>
          </a:xfrm>
        </p:grpSpPr>
        <mc:AlternateContent xmlns:mc="http://schemas.openxmlformats.org/markup-compatibility/2006" xmlns:p14="http://schemas.microsoft.com/office/powerpoint/2010/main">
          <mc:Choice Requires="p14">
            <p:contentPart p14:bwMode="auto" r:id="rId151">
              <p14:nvContentPartPr>
                <p14:cNvPr id="123" name="筆跡 122">
                  <a:extLst>
                    <a:ext uri="{FF2B5EF4-FFF2-40B4-BE49-F238E27FC236}">
                      <a16:creationId xmlns:a16="http://schemas.microsoft.com/office/drawing/2014/main" id="{712D5D7C-B12B-E181-4516-AFCA890E3890}"/>
                    </a:ext>
                  </a:extLst>
                </p14:cNvPr>
                <p14:cNvContentPartPr/>
                <p14:nvPr/>
              </p14:nvContentPartPr>
              <p14:xfrm>
                <a:off x="9484707" y="1800809"/>
                <a:ext cx="132840" cy="173160"/>
              </p14:xfrm>
            </p:contentPart>
          </mc:Choice>
          <mc:Fallback xmlns="">
            <p:pic>
              <p:nvPicPr>
                <p:cNvPr id="123" name="筆跡 122">
                  <a:extLst>
                    <a:ext uri="{FF2B5EF4-FFF2-40B4-BE49-F238E27FC236}">
                      <a16:creationId xmlns:a16="http://schemas.microsoft.com/office/drawing/2014/main" id="{712D5D7C-B12B-E181-4516-AFCA890E3890}"/>
                    </a:ext>
                  </a:extLst>
                </p:cNvPr>
                <p:cNvPicPr/>
                <p:nvPr/>
              </p:nvPicPr>
              <p:blipFill>
                <a:blip r:embed="rId152"/>
                <a:stretch>
                  <a:fillRect/>
                </a:stretch>
              </p:blipFill>
              <p:spPr>
                <a:xfrm>
                  <a:off x="9476067" y="1791809"/>
                  <a:ext cx="1504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24" name="筆跡 123">
                  <a:extLst>
                    <a:ext uri="{FF2B5EF4-FFF2-40B4-BE49-F238E27FC236}">
                      <a16:creationId xmlns:a16="http://schemas.microsoft.com/office/drawing/2014/main" id="{6A9F5AAE-AF7A-DF2B-1202-835796266B9C}"/>
                    </a:ext>
                  </a:extLst>
                </p14:cNvPr>
                <p14:cNvContentPartPr/>
                <p14:nvPr/>
              </p14:nvContentPartPr>
              <p14:xfrm>
                <a:off x="9675507" y="1894769"/>
                <a:ext cx="10440" cy="102240"/>
              </p14:xfrm>
            </p:contentPart>
          </mc:Choice>
          <mc:Fallback xmlns="">
            <p:pic>
              <p:nvPicPr>
                <p:cNvPr id="124" name="筆跡 123">
                  <a:extLst>
                    <a:ext uri="{FF2B5EF4-FFF2-40B4-BE49-F238E27FC236}">
                      <a16:creationId xmlns:a16="http://schemas.microsoft.com/office/drawing/2014/main" id="{6A9F5AAE-AF7A-DF2B-1202-835796266B9C}"/>
                    </a:ext>
                  </a:extLst>
                </p:cNvPr>
                <p:cNvPicPr/>
                <p:nvPr/>
              </p:nvPicPr>
              <p:blipFill>
                <a:blip r:embed="rId154"/>
                <a:stretch>
                  <a:fillRect/>
                </a:stretch>
              </p:blipFill>
              <p:spPr>
                <a:xfrm>
                  <a:off x="9666507" y="1885769"/>
                  <a:ext cx="28080" cy="119880"/>
                </a:xfrm>
                <a:prstGeom prst="rect">
                  <a:avLst/>
                </a:prstGeom>
              </p:spPr>
            </p:pic>
          </mc:Fallback>
        </mc:AlternateContent>
      </p:grpSp>
      <p:grpSp>
        <p:nvGrpSpPr>
          <p:cNvPr id="130" name="群組 129">
            <a:extLst>
              <a:ext uri="{FF2B5EF4-FFF2-40B4-BE49-F238E27FC236}">
                <a16:creationId xmlns:a16="http://schemas.microsoft.com/office/drawing/2014/main" id="{8B7D9050-0B66-9376-FA5F-6ED9D0FD1766}"/>
              </a:ext>
            </a:extLst>
          </p:cNvPr>
          <p:cNvGrpSpPr/>
          <p:nvPr/>
        </p:nvGrpSpPr>
        <p:grpSpPr>
          <a:xfrm>
            <a:off x="10133067" y="1772729"/>
            <a:ext cx="265320" cy="196920"/>
            <a:chOff x="10133067" y="1772729"/>
            <a:chExt cx="265320" cy="196920"/>
          </a:xfrm>
        </p:grpSpPr>
        <mc:AlternateContent xmlns:mc="http://schemas.openxmlformats.org/markup-compatibility/2006" xmlns:p14="http://schemas.microsoft.com/office/powerpoint/2010/main">
          <mc:Choice Requires="p14">
            <p:contentPart p14:bwMode="auto" r:id="rId155">
              <p14:nvContentPartPr>
                <p14:cNvPr id="125" name="筆跡 124">
                  <a:extLst>
                    <a:ext uri="{FF2B5EF4-FFF2-40B4-BE49-F238E27FC236}">
                      <a16:creationId xmlns:a16="http://schemas.microsoft.com/office/drawing/2014/main" id="{647FC304-495E-2D0A-52DB-F399A98A8298}"/>
                    </a:ext>
                  </a:extLst>
                </p14:cNvPr>
                <p14:cNvContentPartPr/>
                <p14:nvPr/>
              </p14:nvContentPartPr>
              <p14:xfrm>
                <a:off x="10133067" y="1772729"/>
                <a:ext cx="110160" cy="188640"/>
              </p14:xfrm>
            </p:contentPart>
          </mc:Choice>
          <mc:Fallback xmlns="">
            <p:pic>
              <p:nvPicPr>
                <p:cNvPr id="125" name="筆跡 124">
                  <a:extLst>
                    <a:ext uri="{FF2B5EF4-FFF2-40B4-BE49-F238E27FC236}">
                      <a16:creationId xmlns:a16="http://schemas.microsoft.com/office/drawing/2014/main" id="{647FC304-495E-2D0A-52DB-F399A98A8298}"/>
                    </a:ext>
                  </a:extLst>
                </p:cNvPr>
                <p:cNvPicPr/>
                <p:nvPr/>
              </p:nvPicPr>
              <p:blipFill>
                <a:blip r:embed="rId156"/>
                <a:stretch>
                  <a:fillRect/>
                </a:stretch>
              </p:blipFill>
              <p:spPr>
                <a:xfrm>
                  <a:off x="10124427" y="1764089"/>
                  <a:ext cx="12780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26" name="筆跡 125">
                  <a:extLst>
                    <a:ext uri="{FF2B5EF4-FFF2-40B4-BE49-F238E27FC236}">
                      <a16:creationId xmlns:a16="http://schemas.microsoft.com/office/drawing/2014/main" id="{DA599B0E-2460-33B6-9074-17024B8AA0DC}"/>
                    </a:ext>
                  </a:extLst>
                </p14:cNvPr>
                <p14:cNvContentPartPr/>
                <p14:nvPr/>
              </p14:nvContentPartPr>
              <p14:xfrm>
                <a:off x="10256907" y="1926809"/>
                <a:ext cx="141480" cy="42840"/>
              </p14:xfrm>
            </p:contentPart>
          </mc:Choice>
          <mc:Fallback xmlns="">
            <p:pic>
              <p:nvPicPr>
                <p:cNvPr id="126" name="筆跡 125">
                  <a:extLst>
                    <a:ext uri="{FF2B5EF4-FFF2-40B4-BE49-F238E27FC236}">
                      <a16:creationId xmlns:a16="http://schemas.microsoft.com/office/drawing/2014/main" id="{DA599B0E-2460-33B6-9074-17024B8AA0DC}"/>
                    </a:ext>
                  </a:extLst>
                </p:cNvPr>
                <p:cNvPicPr/>
                <p:nvPr/>
              </p:nvPicPr>
              <p:blipFill>
                <a:blip r:embed="rId158"/>
                <a:stretch>
                  <a:fillRect/>
                </a:stretch>
              </p:blipFill>
              <p:spPr>
                <a:xfrm>
                  <a:off x="10248267" y="1917809"/>
                  <a:ext cx="159120" cy="60480"/>
                </a:xfrm>
                <a:prstGeom prst="rect">
                  <a:avLst/>
                </a:prstGeom>
              </p:spPr>
            </p:pic>
          </mc:Fallback>
        </mc:AlternateContent>
      </p:grpSp>
      <p:grpSp>
        <p:nvGrpSpPr>
          <p:cNvPr id="134" name="群組 133">
            <a:extLst>
              <a:ext uri="{FF2B5EF4-FFF2-40B4-BE49-F238E27FC236}">
                <a16:creationId xmlns:a16="http://schemas.microsoft.com/office/drawing/2014/main" id="{2B642A89-195E-516C-2A91-79FC7A5E0AE7}"/>
              </a:ext>
            </a:extLst>
          </p:cNvPr>
          <p:cNvGrpSpPr/>
          <p:nvPr/>
        </p:nvGrpSpPr>
        <p:grpSpPr>
          <a:xfrm>
            <a:off x="10650387" y="1773449"/>
            <a:ext cx="236160" cy="218520"/>
            <a:chOff x="10650387" y="1773449"/>
            <a:chExt cx="236160" cy="218520"/>
          </a:xfrm>
        </p:grpSpPr>
        <mc:AlternateContent xmlns:mc="http://schemas.openxmlformats.org/markup-compatibility/2006" xmlns:p14="http://schemas.microsoft.com/office/powerpoint/2010/main">
          <mc:Choice Requires="p14">
            <p:contentPart p14:bwMode="auto" r:id="rId159">
              <p14:nvContentPartPr>
                <p14:cNvPr id="132" name="筆跡 131">
                  <a:extLst>
                    <a:ext uri="{FF2B5EF4-FFF2-40B4-BE49-F238E27FC236}">
                      <a16:creationId xmlns:a16="http://schemas.microsoft.com/office/drawing/2014/main" id="{21EB3441-6A18-7B8E-BE0D-78109B5108B1}"/>
                    </a:ext>
                  </a:extLst>
                </p14:cNvPr>
                <p14:cNvContentPartPr/>
                <p14:nvPr/>
              </p14:nvContentPartPr>
              <p14:xfrm>
                <a:off x="10650387" y="1773449"/>
                <a:ext cx="138240" cy="197640"/>
              </p14:xfrm>
            </p:contentPart>
          </mc:Choice>
          <mc:Fallback xmlns="">
            <p:pic>
              <p:nvPicPr>
                <p:cNvPr id="132" name="筆跡 131">
                  <a:extLst>
                    <a:ext uri="{FF2B5EF4-FFF2-40B4-BE49-F238E27FC236}">
                      <a16:creationId xmlns:a16="http://schemas.microsoft.com/office/drawing/2014/main" id="{21EB3441-6A18-7B8E-BE0D-78109B5108B1}"/>
                    </a:ext>
                  </a:extLst>
                </p:cNvPr>
                <p:cNvPicPr/>
                <p:nvPr/>
              </p:nvPicPr>
              <p:blipFill>
                <a:blip r:embed="rId160"/>
                <a:stretch>
                  <a:fillRect/>
                </a:stretch>
              </p:blipFill>
              <p:spPr>
                <a:xfrm>
                  <a:off x="10641747" y="1764449"/>
                  <a:ext cx="15588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33" name="筆跡 132">
                  <a:extLst>
                    <a:ext uri="{FF2B5EF4-FFF2-40B4-BE49-F238E27FC236}">
                      <a16:creationId xmlns:a16="http://schemas.microsoft.com/office/drawing/2014/main" id="{4CE3DDDD-EF51-2ACF-18FB-FD814296CFB2}"/>
                    </a:ext>
                  </a:extLst>
                </p14:cNvPr>
                <p14:cNvContentPartPr/>
                <p14:nvPr/>
              </p14:nvContentPartPr>
              <p14:xfrm>
                <a:off x="10802307" y="1890449"/>
                <a:ext cx="84240" cy="101520"/>
              </p14:xfrm>
            </p:contentPart>
          </mc:Choice>
          <mc:Fallback xmlns="">
            <p:pic>
              <p:nvPicPr>
                <p:cNvPr id="133" name="筆跡 132">
                  <a:extLst>
                    <a:ext uri="{FF2B5EF4-FFF2-40B4-BE49-F238E27FC236}">
                      <a16:creationId xmlns:a16="http://schemas.microsoft.com/office/drawing/2014/main" id="{4CE3DDDD-EF51-2ACF-18FB-FD814296CFB2}"/>
                    </a:ext>
                  </a:extLst>
                </p:cNvPr>
                <p:cNvPicPr/>
                <p:nvPr/>
              </p:nvPicPr>
              <p:blipFill>
                <a:blip r:embed="rId162"/>
                <a:stretch>
                  <a:fillRect/>
                </a:stretch>
              </p:blipFill>
              <p:spPr>
                <a:xfrm>
                  <a:off x="10793667" y="1881809"/>
                  <a:ext cx="101880" cy="119160"/>
                </a:xfrm>
                <a:prstGeom prst="rect">
                  <a:avLst/>
                </a:prstGeom>
              </p:spPr>
            </p:pic>
          </mc:Fallback>
        </mc:AlternateContent>
      </p:grpSp>
      <p:grpSp>
        <p:nvGrpSpPr>
          <p:cNvPr id="141" name="群組 140">
            <a:extLst>
              <a:ext uri="{FF2B5EF4-FFF2-40B4-BE49-F238E27FC236}">
                <a16:creationId xmlns:a16="http://schemas.microsoft.com/office/drawing/2014/main" id="{EC71F2BD-3E79-AACC-B6EF-57FEDE6C897C}"/>
              </a:ext>
            </a:extLst>
          </p:cNvPr>
          <p:cNvGrpSpPr/>
          <p:nvPr/>
        </p:nvGrpSpPr>
        <p:grpSpPr>
          <a:xfrm>
            <a:off x="1619427" y="2181689"/>
            <a:ext cx="679320" cy="237600"/>
            <a:chOff x="1619427" y="2181689"/>
            <a:chExt cx="679320" cy="237600"/>
          </a:xfrm>
        </p:grpSpPr>
        <mc:AlternateContent xmlns:mc="http://schemas.openxmlformats.org/markup-compatibility/2006" xmlns:p14="http://schemas.microsoft.com/office/powerpoint/2010/main">
          <mc:Choice Requires="p14">
            <p:contentPart p14:bwMode="auto" r:id="rId163">
              <p14:nvContentPartPr>
                <p14:cNvPr id="135" name="筆跡 134">
                  <a:extLst>
                    <a:ext uri="{FF2B5EF4-FFF2-40B4-BE49-F238E27FC236}">
                      <a16:creationId xmlns:a16="http://schemas.microsoft.com/office/drawing/2014/main" id="{E3AA498C-5BFF-EAC6-7188-400E5576C801}"/>
                    </a:ext>
                  </a:extLst>
                </p14:cNvPr>
                <p14:cNvContentPartPr/>
                <p14:nvPr/>
              </p14:nvContentPartPr>
              <p14:xfrm>
                <a:off x="1619427" y="2181689"/>
                <a:ext cx="93960" cy="232920"/>
              </p14:xfrm>
            </p:contentPart>
          </mc:Choice>
          <mc:Fallback xmlns="">
            <p:pic>
              <p:nvPicPr>
                <p:cNvPr id="135" name="筆跡 134">
                  <a:extLst>
                    <a:ext uri="{FF2B5EF4-FFF2-40B4-BE49-F238E27FC236}">
                      <a16:creationId xmlns:a16="http://schemas.microsoft.com/office/drawing/2014/main" id="{E3AA498C-5BFF-EAC6-7188-400E5576C801}"/>
                    </a:ext>
                  </a:extLst>
                </p:cNvPr>
                <p:cNvPicPr/>
                <p:nvPr/>
              </p:nvPicPr>
              <p:blipFill>
                <a:blip r:embed="rId164"/>
                <a:stretch>
                  <a:fillRect/>
                </a:stretch>
              </p:blipFill>
              <p:spPr>
                <a:xfrm>
                  <a:off x="1610787" y="2172689"/>
                  <a:ext cx="1116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36" name="筆跡 135">
                  <a:extLst>
                    <a:ext uri="{FF2B5EF4-FFF2-40B4-BE49-F238E27FC236}">
                      <a16:creationId xmlns:a16="http://schemas.microsoft.com/office/drawing/2014/main" id="{E2B6C2A8-FB83-07BE-DD3C-B4FE5DA1C0ED}"/>
                    </a:ext>
                  </a:extLst>
                </p14:cNvPr>
                <p14:cNvContentPartPr/>
                <p14:nvPr/>
              </p14:nvContentPartPr>
              <p14:xfrm>
                <a:off x="1772427" y="2290409"/>
                <a:ext cx="16560" cy="128880"/>
              </p14:xfrm>
            </p:contentPart>
          </mc:Choice>
          <mc:Fallback xmlns="">
            <p:pic>
              <p:nvPicPr>
                <p:cNvPr id="136" name="筆跡 135">
                  <a:extLst>
                    <a:ext uri="{FF2B5EF4-FFF2-40B4-BE49-F238E27FC236}">
                      <a16:creationId xmlns:a16="http://schemas.microsoft.com/office/drawing/2014/main" id="{E2B6C2A8-FB83-07BE-DD3C-B4FE5DA1C0ED}"/>
                    </a:ext>
                  </a:extLst>
                </p:cNvPr>
                <p:cNvPicPr/>
                <p:nvPr/>
              </p:nvPicPr>
              <p:blipFill>
                <a:blip r:embed="rId166"/>
                <a:stretch>
                  <a:fillRect/>
                </a:stretch>
              </p:blipFill>
              <p:spPr>
                <a:xfrm>
                  <a:off x="1763427" y="2281409"/>
                  <a:ext cx="342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37" name="筆跡 136">
                  <a:extLst>
                    <a:ext uri="{FF2B5EF4-FFF2-40B4-BE49-F238E27FC236}">
                      <a16:creationId xmlns:a16="http://schemas.microsoft.com/office/drawing/2014/main" id="{D6AD6D4C-2577-3939-60C0-923682380B99}"/>
                    </a:ext>
                  </a:extLst>
                </p14:cNvPr>
                <p14:cNvContentPartPr/>
                <p14:nvPr/>
              </p14:nvContentPartPr>
              <p14:xfrm>
                <a:off x="1833627" y="2263049"/>
                <a:ext cx="151920" cy="23400"/>
              </p14:xfrm>
            </p:contentPart>
          </mc:Choice>
          <mc:Fallback xmlns="">
            <p:pic>
              <p:nvPicPr>
                <p:cNvPr id="137" name="筆跡 136">
                  <a:extLst>
                    <a:ext uri="{FF2B5EF4-FFF2-40B4-BE49-F238E27FC236}">
                      <a16:creationId xmlns:a16="http://schemas.microsoft.com/office/drawing/2014/main" id="{D6AD6D4C-2577-3939-60C0-923682380B99}"/>
                    </a:ext>
                  </a:extLst>
                </p:cNvPr>
                <p:cNvPicPr/>
                <p:nvPr/>
              </p:nvPicPr>
              <p:blipFill>
                <a:blip r:embed="rId168"/>
                <a:stretch>
                  <a:fillRect/>
                </a:stretch>
              </p:blipFill>
              <p:spPr>
                <a:xfrm>
                  <a:off x="1824627" y="2254049"/>
                  <a:ext cx="1695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38" name="筆跡 137">
                  <a:extLst>
                    <a:ext uri="{FF2B5EF4-FFF2-40B4-BE49-F238E27FC236}">
                      <a16:creationId xmlns:a16="http://schemas.microsoft.com/office/drawing/2014/main" id="{7FABA156-8083-B23D-1719-B8294AC40FD0}"/>
                    </a:ext>
                  </a:extLst>
                </p14:cNvPr>
                <p14:cNvContentPartPr/>
                <p14:nvPr/>
              </p14:nvContentPartPr>
              <p14:xfrm>
                <a:off x="1869987" y="2318849"/>
                <a:ext cx="123480" cy="13320"/>
              </p14:xfrm>
            </p:contentPart>
          </mc:Choice>
          <mc:Fallback xmlns="">
            <p:pic>
              <p:nvPicPr>
                <p:cNvPr id="138" name="筆跡 137">
                  <a:extLst>
                    <a:ext uri="{FF2B5EF4-FFF2-40B4-BE49-F238E27FC236}">
                      <a16:creationId xmlns:a16="http://schemas.microsoft.com/office/drawing/2014/main" id="{7FABA156-8083-B23D-1719-B8294AC40FD0}"/>
                    </a:ext>
                  </a:extLst>
                </p:cNvPr>
                <p:cNvPicPr/>
                <p:nvPr/>
              </p:nvPicPr>
              <p:blipFill>
                <a:blip r:embed="rId170"/>
                <a:stretch>
                  <a:fillRect/>
                </a:stretch>
              </p:blipFill>
              <p:spPr>
                <a:xfrm>
                  <a:off x="1861347" y="2310209"/>
                  <a:ext cx="1411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39" name="筆跡 138">
                  <a:extLst>
                    <a:ext uri="{FF2B5EF4-FFF2-40B4-BE49-F238E27FC236}">
                      <a16:creationId xmlns:a16="http://schemas.microsoft.com/office/drawing/2014/main" id="{40FA10C7-E4ED-2F3F-7A41-9048CA204A3B}"/>
                    </a:ext>
                  </a:extLst>
                </p14:cNvPr>
                <p14:cNvContentPartPr/>
                <p14:nvPr/>
              </p14:nvContentPartPr>
              <p14:xfrm>
                <a:off x="2048547" y="2187449"/>
                <a:ext cx="100800" cy="177120"/>
              </p14:xfrm>
            </p:contentPart>
          </mc:Choice>
          <mc:Fallback xmlns="">
            <p:pic>
              <p:nvPicPr>
                <p:cNvPr id="139" name="筆跡 138">
                  <a:extLst>
                    <a:ext uri="{FF2B5EF4-FFF2-40B4-BE49-F238E27FC236}">
                      <a16:creationId xmlns:a16="http://schemas.microsoft.com/office/drawing/2014/main" id="{40FA10C7-E4ED-2F3F-7A41-9048CA204A3B}"/>
                    </a:ext>
                  </a:extLst>
                </p:cNvPr>
                <p:cNvPicPr/>
                <p:nvPr/>
              </p:nvPicPr>
              <p:blipFill>
                <a:blip r:embed="rId172"/>
                <a:stretch>
                  <a:fillRect/>
                </a:stretch>
              </p:blipFill>
              <p:spPr>
                <a:xfrm>
                  <a:off x="2039907" y="2178449"/>
                  <a:ext cx="11844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40" name="筆跡 139">
                  <a:extLst>
                    <a:ext uri="{FF2B5EF4-FFF2-40B4-BE49-F238E27FC236}">
                      <a16:creationId xmlns:a16="http://schemas.microsoft.com/office/drawing/2014/main" id="{ADEAB34C-22EC-405B-B443-854BD0A68E77}"/>
                    </a:ext>
                  </a:extLst>
                </p14:cNvPr>
                <p14:cNvContentPartPr/>
                <p14:nvPr/>
              </p14:nvContentPartPr>
              <p14:xfrm>
                <a:off x="2098227" y="2196449"/>
                <a:ext cx="200520" cy="196920"/>
              </p14:xfrm>
            </p:contentPart>
          </mc:Choice>
          <mc:Fallback xmlns="">
            <p:pic>
              <p:nvPicPr>
                <p:cNvPr id="140" name="筆跡 139">
                  <a:extLst>
                    <a:ext uri="{FF2B5EF4-FFF2-40B4-BE49-F238E27FC236}">
                      <a16:creationId xmlns:a16="http://schemas.microsoft.com/office/drawing/2014/main" id="{ADEAB34C-22EC-405B-B443-854BD0A68E77}"/>
                    </a:ext>
                  </a:extLst>
                </p:cNvPr>
                <p:cNvPicPr/>
                <p:nvPr/>
              </p:nvPicPr>
              <p:blipFill>
                <a:blip r:embed="rId174"/>
                <a:stretch>
                  <a:fillRect/>
                </a:stretch>
              </p:blipFill>
              <p:spPr>
                <a:xfrm>
                  <a:off x="2089227" y="2187809"/>
                  <a:ext cx="218160" cy="214560"/>
                </a:xfrm>
                <a:prstGeom prst="rect">
                  <a:avLst/>
                </a:prstGeom>
              </p:spPr>
            </p:pic>
          </mc:Fallback>
        </mc:AlternateContent>
      </p:grpSp>
      <p:grpSp>
        <p:nvGrpSpPr>
          <p:cNvPr id="150" name="群組 149">
            <a:extLst>
              <a:ext uri="{FF2B5EF4-FFF2-40B4-BE49-F238E27FC236}">
                <a16:creationId xmlns:a16="http://schemas.microsoft.com/office/drawing/2014/main" id="{90A65A11-0D5B-F2D0-FABA-FB3DCB6E4DFC}"/>
              </a:ext>
            </a:extLst>
          </p:cNvPr>
          <p:cNvGrpSpPr/>
          <p:nvPr/>
        </p:nvGrpSpPr>
        <p:grpSpPr>
          <a:xfrm>
            <a:off x="4329507" y="2156129"/>
            <a:ext cx="978480" cy="263880"/>
            <a:chOff x="4329507" y="2156129"/>
            <a:chExt cx="978480" cy="263880"/>
          </a:xfrm>
        </p:grpSpPr>
        <mc:AlternateContent xmlns:mc="http://schemas.openxmlformats.org/markup-compatibility/2006" xmlns:p14="http://schemas.microsoft.com/office/powerpoint/2010/main">
          <mc:Choice Requires="p14">
            <p:contentPart p14:bwMode="auto" r:id="rId175">
              <p14:nvContentPartPr>
                <p14:cNvPr id="142" name="筆跡 141">
                  <a:extLst>
                    <a:ext uri="{FF2B5EF4-FFF2-40B4-BE49-F238E27FC236}">
                      <a16:creationId xmlns:a16="http://schemas.microsoft.com/office/drawing/2014/main" id="{F0066FCE-86DE-A2AD-6D46-750BAA1E390A}"/>
                    </a:ext>
                  </a:extLst>
                </p14:cNvPr>
                <p14:cNvContentPartPr/>
                <p14:nvPr/>
              </p14:nvContentPartPr>
              <p14:xfrm>
                <a:off x="4329507" y="2322449"/>
                <a:ext cx="93600" cy="11160"/>
              </p14:xfrm>
            </p:contentPart>
          </mc:Choice>
          <mc:Fallback xmlns="">
            <p:pic>
              <p:nvPicPr>
                <p:cNvPr id="142" name="筆跡 141">
                  <a:extLst>
                    <a:ext uri="{FF2B5EF4-FFF2-40B4-BE49-F238E27FC236}">
                      <a16:creationId xmlns:a16="http://schemas.microsoft.com/office/drawing/2014/main" id="{F0066FCE-86DE-A2AD-6D46-750BAA1E390A}"/>
                    </a:ext>
                  </a:extLst>
                </p:cNvPr>
                <p:cNvPicPr/>
                <p:nvPr/>
              </p:nvPicPr>
              <p:blipFill>
                <a:blip r:embed="rId176"/>
                <a:stretch>
                  <a:fillRect/>
                </a:stretch>
              </p:blipFill>
              <p:spPr>
                <a:xfrm>
                  <a:off x="4320867" y="2313809"/>
                  <a:ext cx="111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43" name="筆跡 142">
                  <a:extLst>
                    <a:ext uri="{FF2B5EF4-FFF2-40B4-BE49-F238E27FC236}">
                      <a16:creationId xmlns:a16="http://schemas.microsoft.com/office/drawing/2014/main" id="{0E9362E8-4948-C3C9-51E5-A739EE087AA3}"/>
                    </a:ext>
                  </a:extLst>
                </p14:cNvPr>
                <p14:cNvContentPartPr/>
                <p14:nvPr/>
              </p14:nvContentPartPr>
              <p14:xfrm>
                <a:off x="4539027" y="2198969"/>
                <a:ext cx="153000" cy="182160"/>
              </p14:xfrm>
            </p:contentPart>
          </mc:Choice>
          <mc:Fallback xmlns="">
            <p:pic>
              <p:nvPicPr>
                <p:cNvPr id="143" name="筆跡 142">
                  <a:extLst>
                    <a:ext uri="{FF2B5EF4-FFF2-40B4-BE49-F238E27FC236}">
                      <a16:creationId xmlns:a16="http://schemas.microsoft.com/office/drawing/2014/main" id="{0E9362E8-4948-C3C9-51E5-A739EE087AA3}"/>
                    </a:ext>
                  </a:extLst>
                </p:cNvPr>
                <p:cNvPicPr/>
                <p:nvPr/>
              </p:nvPicPr>
              <p:blipFill>
                <a:blip r:embed="rId178"/>
                <a:stretch>
                  <a:fillRect/>
                </a:stretch>
              </p:blipFill>
              <p:spPr>
                <a:xfrm>
                  <a:off x="4530027" y="2190329"/>
                  <a:ext cx="1706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45" name="筆跡 144">
                  <a:extLst>
                    <a:ext uri="{FF2B5EF4-FFF2-40B4-BE49-F238E27FC236}">
                      <a16:creationId xmlns:a16="http://schemas.microsoft.com/office/drawing/2014/main" id="{EAD202A3-2435-3211-2126-75D43509BE9E}"/>
                    </a:ext>
                  </a:extLst>
                </p14:cNvPr>
                <p14:cNvContentPartPr/>
                <p14:nvPr/>
              </p14:nvContentPartPr>
              <p14:xfrm>
                <a:off x="4727307" y="2304089"/>
                <a:ext cx="92160" cy="77760"/>
              </p14:xfrm>
            </p:contentPart>
          </mc:Choice>
          <mc:Fallback xmlns="">
            <p:pic>
              <p:nvPicPr>
                <p:cNvPr id="145" name="筆跡 144">
                  <a:extLst>
                    <a:ext uri="{FF2B5EF4-FFF2-40B4-BE49-F238E27FC236}">
                      <a16:creationId xmlns:a16="http://schemas.microsoft.com/office/drawing/2014/main" id="{EAD202A3-2435-3211-2126-75D43509BE9E}"/>
                    </a:ext>
                  </a:extLst>
                </p:cNvPr>
                <p:cNvPicPr/>
                <p:nvPr/>
              </p:nvPicPr>
              <p:blipFill>
                <a:blip r:embed="rId180"/>
                <a:stretch>
                  <a:fillRect/>
                </a:stretch>
              </p:blipFill>
              <p:spPr>
                <a:xfrm>
                  <a:off x="4718307" y="2295449"/>
                  <a:ext cx="109800" cy="95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46" name="筆跡 145">
                  <a:extLst>
                    <a:ext uri="{FF2B5EF4-FFF2-40B4-BE49-F238E27FC236}">
                      <a16:creationId xmlns:a16="http://schemas.microsoft.com/office/drawing/2014/main" id="{8EB9B090-569C-D1ED-08FF-4AFE80878DC5}"/>
                    </a:ext>
                  </a:extLst>
                </p14:cNvPr>
                <p14:cNvContentPartPr/>
                <p14:nvPr/>
              </p14:nvContentPartPr>
              <p14:xfrm>
                <a:off x="4917387" y="2279609"/>
                <a:ext cx="78480" cy="1800"/>
              </p14:xfrm>
            </p:contentPart>
          </mc:Choice>
          <mc:Fallback xmlns="">
            <p:pic>
              <p:nvPicPr>
                <p:cNvPr id="146" name="筆跡 145">
                  <a:extLst>
                    <a:ext uri="{FF2B5EF4-FFF2-40B4-BE49-F238E27FC236}">
                      <a16:creationId xmlns:a16="http://schemas.microsoft.com/office/drawing/2014/main" id="{8EB9B090-569C-D1ED-08FF-4AFE80878DC5}"/>
                    </a:ext>
                  </a:extLst>
                </p:cNvPr>
                <p:cNvPicPr/>
                <p:nvPr/>
              </p:nvPicPr>
              <p:blipFill>
                <a:blip r:embed="rId182"/>
                <a:stretch>
                  <a:fillRect/>
                </a:stretch>
              </p:blipFill>
              <p:spPr>
                <a:xfrm>
                  <a:off x="4908387" y="2270609"/>
                  <a:ext cx="9612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47" name="筆跡 146">
                  <a:extLst>
                    <a:ext uri="{FF2B5EF4-FFF2-40B4-BE49-F238E27FC236}">
                      <a16:creationId xmlns:a16="http://schemas.microsoft.com/office/drawing/2014/main" id="{880BC397-12A1-E345-0CAC-EA463CFE091C}"/>
                    </a:ext>
                  </a:extLst>
                </p14:cNvPr>
                <p14:cNvContentPartPr/>
                <p14:nvPr/>
              </p14:nvContentPartPr>
              <p14:xfrm>
                <a:off x="4903347" y="2328569"/>
                <a:ext cx="90000" cy="15840"/>
              </p14:xfrm>
            </p:contentPart>
          </mc:Choice>
          <mc:Fallback xmlns="">
            <p:pic>
              <p:nvPicPr>
                <p:cNvPr id="147" name="筆跡 146">
                  <a:extLst>
                    <a:ext uri="{FF2B5EF4-FFF2-40B4-BE49-F238E27FC236}">
                      <a16:creationId xmlns:a16="http://schemas.microsoft.com/office/drawing/2014/main" id="{880BC397-12A1-E345-0CAC-EA463CFE091C}"/>
                    </a:ext>
                  </a:extLst>
                </p:cNvPr>
                <p:cNvPicPr/>
                <p:nvPr/>
              </p:nvPicPr>
              <p:blipFill>
                <a:blip r:embed="rId184"/>
                <a:stretch>
                  <a:fillRect/>
                </a:stretch>
              </p:blipFill>
              <p:spPr>
                <a:xfrm>
                  <a:off x="4894347" y="2319929"/>
                  <a:ext cx="107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48" name="筆跡 147">
                  <a:extLst>
                    <a:ext uri="{FF2B5EF4-FFF2-40B4-BE49-F238E27FC236}">
                      <a16:creationId xmlns:a16="http://schemas.microsoft.com/office/drawing/2014/main" id="{6D818C4B-F9DA-04A7-9BDD-C2FD9290244E}"/>
                    </a:ext>
                  </a:extLst>
                </p14:cNvPr>
                <p14:cNvContentPartPr/>
                <p14:nvPr/>
              </p14:nvContentPartPr>
              <p14:xfrm>
                <a:off x="5083347" y="2156129"/>
                <a:ext cx="122760" cy="234360"/>
              </p14:xfrm>
            </p:contentPart>
          </mc:Choice>
          <mc:Fallback xmlns="">
            <p:pic>
              <p:nvPicPr>
                <p:cNvPr id="148" name="筆跡 147">
                  <a:extLst>
                    <a:ext uri="{FF2B5EF4-FFF2-40B4-BE49-F238E27FC236}">
                      <a16:creationId xmlns:a16="http://schemas.microsoft.com/office/drawing/2014/main" id="{6D818C4B-F9DA-04A7-9BDD-C2FD9290244E}"/>
                    </a:ext>
                  </a:extLst>
                </p:cNvPr>
                <p:cNvPicPr/>
                <p:nvPr/>
              </p:nvPicPr>
              <p:blipFill>
                <a:blip r:embed="rId186"/>
                <a:stretch>
                  <a:fillRect/>
                </a:stretch>
              </p:blipFill>
              <p:spPr>
                <a:xfrm>
                  <a:off x="5074707" y="2147489"/>
                  <a:ext cx="1404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49" name="筆跡 148">
                  <a:extLst>
                    <a:ext uri="{FF2B5EF4-FFF2-40B4-BE49-F238E27FC236}">
                      <a16:creationId xmlns:a16="http://schemas.microsoft.com/office/drawing/2014/main" id="{0D389807-E0FA-CB18-AC99-1BBDAB0383FA}"/>
                    </a:ext>
                  </a:extLst>
                </p14:cNvPr>
                <p14:cNvContentPartPr/>
                <p14:nvPr/>
              </p14:nvContentPartPr>
              <p14:xfrm>
                <a:off x="5216907" y="2191409"/>
                <a:ext cx="91080" cy="228600"/>
              </p14:xfrm>
            </p:contentPart>
          </mc:Choice>
          <mc:Fallback xmlns="">
            <p:pic>
              <p:nvPicPr>
                <p:cNvPr id="149" name="筆跡 148">
                  <a:extLst>
                    <a:ext uri="{FF2B5EF4-FFF2-40B4-BE49-F238E27FC236}">
                      <a16:creationId xmlns:a16="http://schemas.microsoft.com/office/drawing/2014/main" id="{0D389807-E0FA-CB18-AC99-1BBDAB0383FA}"/>
                    </a:ext>
                  </a:extLst>
                </p:cNvPr>
                <p:cNvPicPr/>
                <p:nvPr/>
              </p:nvPicPr>
              <p:blipFill>
                <a:blip r:embed="rId188"/>
                <a:stretch>
                  <a:fillRect/>
                </a:stretch>
              </p:blipFill>
              <p:spPr>
                <a:xfrm>
                  <a:off x="5207907" y="2182409"/>
                  <a:ext cx="108720" cy="246240"/>
                </a:xfrm>
                <a:prstGeom prst="rect">
                  <a:avLst/>
                </a:prstGeom>
              </p:spPr>
            </p:pic>
          </mc:Fallback>
        </mc:AlternateContent>
      </p:grpSp>
      <p:grpSp>
        <p:nvGrpSpPr>
          <p:cNvPr id="160" name="群組 159">
            <a:extLst>
              <a:ext uri="{FF2B5EF4-FFF2-40B4-BE49-F238E27FC236}">
                <a16:creationId xmlns:a16="http://schemas.microsoft.com/office/drawing/2014/main" id="{A6DCFAF0-03DA-4652-F4AC-4AC114FDF8D4}"/>
              </a:ext>
            </a:extLst>
          </p:cNvPr>
          <p:cNvGrpSpPr/>
          <p:nvPr/>
        </p:nvGrpSpPr>
        <p:grpSpPr>
          <a:xfrm>
            <a:off x="7069827" y="2182049"/>
            <a:ext cx="858600" cy="266760"/>
            <a:chOff x="7069827" y="2182049"/>
            <a:chExt cx="858600" cy="266760"/>
          </a:xfrm>
        </p:grpSpPr>
        <mc:AlternateContent xmlns:mc="http://schemas.openxmlformats.org/markup-compatibility/2006" xmlns:p14="http://schemas.microsoft.com/office/powerpoint/2010/main">
          <mc:Choice Requires="p14">
            <p:contentPart p14:bwMode="auto" r:id="rId189">
              <p14:nvContentPartPr>
                <p14:cNvPr id="151" name="筆跡 150">
                  <a:extLst>
                    <a:ext uri="{FF2B5EF4-FFF2-40B4-BE49-F238E27FC236}">
                      <a16:creationId xmlns:a16="http://schemas.microsoft.com/office/drawing/2014/main" id="{F704D95C-66AC-909D-B89C-7DB102F698EA}"/>
                    </a:ext>
                  </a:extLst>
                </p14:cNvPr>
                <p14:cNvContentPartPr/>
                <p14:nvPr/>
              </p14:nvContentPartPr>
              <p14:xfrm>
                <a:off x="7079907" y="2266649"/>
                <a:ext cx="100440" cy="7920"/>
              </p14:xfrm>
            </p:contentPart>
          </mc:Choice>
          <mc:Fallback xmlns="">
            <p:pic>
              <p:nvPicPr>
                <p:cNvPr id="151" name="筆跡 150">
                  <a:extLst>
                    <a:ext uri="{FF2B5EF4-FFF2-40B4-BE49-F238E27FC236}">
                      <a16:creationId xmlns:a16="http://schemas.microsoft.com/office/drawing/2014/main" id="{F704D95C-66AC-909D-B89C-7DB102F698EA}"/>
                    </a:ext>
                  </a:extLst>
                </p:cNvPr>
                <p:cNvPicPr/>
                <p:nvPr/>
              </p:nvPicPr>
              <p:blipFill>
                <a:blip r:embed="rId190"/>
                <a:stretch>
                  <a:fillRect/>
                </a:stretch>
              </p:blipFill>
              <p:spPr>
                <a:xfrm>
                  <a:off x="7071267" y="2257649"/>
                  <a:ext cx="1180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52" name="筆跡 151">
                  <a:extLst>
                    <a:ext uri="{FF2B5EF4-FFF2-40B4-BE49-F238E27FC236}">
                      <a16:creationId xmlns:a16="http://schemas.microsoft.com/office/drawing/2014/main" id="{86DCCC45-57BD-67ED-A5C9-788F04A1980D}"/>
                    </a:ext>
                  </a:extLst>
                </p14:cNvPr>
                <p14:cNvContentPartPr/>
                <p14:nvPr/>
              </p14:nvContentPartPr>
              <p14:xfrm>
                <a:off x="7069827" y="2319209"/>
                <a:ext cx="112320" cy="11520"/>
              </p14:xfrm>
            </p:contentPart>
          </mc:Choice>
          <mc:Fallback xmlns="">
            <p:pic>
              <p:nvPicPr>
                <p:cNvPr id="152" name="筆跡 151">
                  <a:extLst>
                    <a:ext uri="{FF2B5EF4-FFF2-40B4-BE49-F238E27FC236}">
                      <a16:creationId xmlns:a16="http://schemas.microsoft.com/office/drawing/2014/main" id="{86DCCC45-57BD-67ED-A5C9-788F04A1980D}"/>
                    </a:ext>
                  </a:extLst>
                </p:cNvPr>
                <p:cNvPicPr/>
                <p:nvPr/>
              </p:nvPicPr>
              <p:blipFill>
                <a:blip r:embed="rId192"/>
                <a:stretch>
                  <a:fillRect/>
                </a:stretch>
              </p:blipFill>
              <p:spPr>
                <a:xfrm>
                  <a:off x="7060827" y="2310569"/>
                  <a:ext cx="1299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53" name="筆跡 152">
                  <a:extLst>
                    <a:ext uri="{FF2B5EF4-FFF2-40B4-BE49-F238E27FC236}">
                      <a16:creationId xmlns:a16="http://schemas.microsoft.com/office/drawing/2014/main" id="{77CDC6D1-11B4-DB40-3753-4D8AD34F49D8}"/>
                    </a:ext>
                  </a:extLst>
                </p14:cNvPr>
                <p14:cNvContentPartPr/>
                <p14:nvPr/>
              </p14:nvContentPartPr>
              <p14:xfrm>
                <a:off x="7230027" y="2195009"/>
                <a:ext cx="109440" cy="191160"/>
              </p14:xfrm>
            </p:contentPart>
          </mc:Choice>
          <mc:Fallback xmlns="">
            <p:pic>
              <p:nvPicPr>
                <p:cNvPr id="153" name="筆跡 152">
                  <a:extLst>
                    <a:ext uri="{FF2B5EF4-FFF2-40B4-BE49-F238E27FC236}">
                      <a16:creationId xmlns:a16="http://schemas.microsoft.com/office/drawing/2014/main" id="{77CDC6D1-11B4-DB40-3753-4D8AD34F49D8}"/>
                    </a:ext>
                  </a:extLst>
                </p:cNvPr>
                <p:cNvPicPr/>
                <p:nvPr/>
              </p:nvPicPr>
              <p:blipFill>
                <a:blip r:embed="rId194"/>
                <a:stretch>
                  <a:fillRect/>
                </a:stretch>
              </p:blipFill>
              <p:spPr>
                <a:xfrm>
                  <a:off x="7221027" y="2186369"/>
                  <a:ext cx="12708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54" name="筆跡 153">
                  <a:extLst>
                    <a:ext uri="{FF2B5EF4-FFF2-40B4-BE49-F238E27FC236}">
                      <a16:creationId xmlns:a16="http://schemas.microsoft.com/office/drawing/2014/main" id="{A13FB35B-57B6-77EF-AA74-AFB2358B55DC}"/>
                    </a:ext>
                  </a:extLst>
                </p14:cNvPr>
                <p14:cNvContentPartPr/>
                <p14:nvPr/>
              </p14:nvContentPartPr>
              <p14:xfrm>
                <a:off x="7346667" y="2278529"/>
                <a:ext cx="95400" cy="149760"/>
              </p14:xfrm>
            </p:contentPart>
          </mc:Choice>
          <mc:Fallback xmlns="">
            <p:pic>
              <p:nvPicPr>
                <p:cNvPr id="154" name="筆跡 153">
                  <a:extLst>
                    <a:ext uri="{FF2B5EF4-FFF2-40B4-BE49-F238E27FC236}">
                      <a16:creationId xmlns:a16="http://schemas.microsoft.com/office/drawing/2014/main" id="{A13FB35B-57B6-77EF-AA74-AFB2358B55DC}"/>
                    </a:ext>
                  </a:extLst>
                </p:cNvPr>
                <p:cNvPicPr/>
                <p:nvPr/>
              </p:nvPicPr>
              <p:blipFill>
                <a:blip r:embed="rId196"/>
                <a:stretch>
                  <a:fillRect/>
                </a:stretch>
              </p:blipFill>
              <p:spPr>
                <a:xfrm>
                  <a:off x="7337667" y="2269889"/>
                  <a:ext cx="11304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55" name="筆跡 154">
                  <a:extLst>
                    <a:ext uri="{FF2B5EF4-FFF2-40B4-BE49-F238E27FC236}">
                      <a16:creationId xmlns:a16="http://schemas.microsoft.com/office/drawing/2014/main" id="{ACEDFBE1-45C0-71DF-449B-9B08038F5437}"/>
                    </a:ext>
                  </a:extLst>
                </p14:cNvPr>
                <p14:cNvContentPartPr/>
                <p14:nvPr/>
              </p14:nvContentPartPr>
              <p14:xfrm>
                <a:off x="7492827" y="2304449"/>
                <a:ext cx="81000" cy="3240"/>
              </p14:xfrm>
            </p:contentPart>
          </mc:Choice>
          <mc:Fallback xmlns="">
            <p:pic>
              <p:nvPicPr>
                <p:cNvPr id="155" name="筆跡 154">
                  <a:extLst>
                    <a:ext uri="{FF2B5EF4-FFF2-40B4-BE49-F238E27FC236}">
                      <a16:creationId xmlns:a16="http://schemas.microsoft.com/office/drawing/2014/main" id="{ACEDFBE1-45C0-71DF-449B-9B08038F5437}"/>
                    </a:ext>
                  </a:extLst>
                </p:cNvPr>
                <p:cNvPicPr/>
                <p:nvPr/>
              </p:nvPicPr>
              <p:blipFill>
                <a:blip r:embed="rId182"/>
                <a:stretch>
                  <a:fillRect/>
                </a:stretch>
              </p:blipFill>
              <p:spPr>
                <a:xfrm>
                  <a:off x="7484187" y="2295449"/>
                  <a:ext cx="986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6" name="筆跡 155">
                  <a:extLst>
                    <a:ext uri="{FF2B5EF4-FFF2-40B4-BE49-F238E27FC236}">
                      <a16:creationId xmlns:a16="http://schemas.microsoft.com/office/drawing/2014/main" id="{9F42282E-7E49-D3B6-ACA1-CAF80D53F92A}"/>
                    </a:ext>
                  </a:extLst>
                </p14:cNvPr>
                <p14:cNvContentPartPr/>
                <p14:nvPr/>
              </p14:nvContentPartPr>
              <p14:xfrm>
                <a:off x="7480227" y="2349089"/>
                <a:ext cx="136080" cy="9720"/>
              </p14:xfrm>
            </p:contentPart>
          </mc:Choice>
          <mc:Fallback xmlns="">
            <p:pic>
              <p:nvPicPr>
                <p:cNvPr id="156" name="筆跡 155">
                  <a:extLst>
                    <a:ext uri="{FF2B5EF4-FFF2-40B4-BE49-F238E27FC236}">
                      <a16:creationId xmlns:a16="http://schemas.microsoft.com/office/drawing/2014/main" id="{9F42282E-7E49-D3B6-ACA1-CAF80D53F92A}"/>
                    </a:ext>
                  </a:extLst>
                </p:cNvPr>
                <p:cNvPicPr/>
                <p:nvPr/>
              </p:nvPicPr>
              <p:blipFill>
                <a:blip r:embed="rId199"/>
                <a:stretch>
                  <a:fillRect/>
                </a:stretch>
              </p:blipFill>
              <p:spPr>
                <a:xfrm>
                  <a:off x="7471587" y="2340089"/>
                  <a:ext cx="153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57" name="筆跡 156">
                  <a:extLst>
                    <a:ext uri="{FF2B5EF4-FFF2-40B4-BE49-F238E27FC236}">
                      <a16:creationId xmlns:a16="http://schemas.microsoft.com/office/drawing/2014/main" id="{1535D181-9527-59F4-271C-5AD7A56CE60B}"/>
                    </a:ext>
                  </a:extLst>
                </p14:cNvPr>
                <p14:cNvContentPartPr/>
                <p14:nvPr/>
              </p14:nvContentPartPr>
              <p14:xfrm>
                <a:off x="7646187" y="2206169"/>
                <a:ext cx="82440" cy="165240"/>
              </p14:xfrm>
            </p:contentPart>
          </mc:Choice>
          <mc:Fallback xmlns="">
            <p:pic>
              <p:nvPicPr>
                <p:cNvPr id="157" name="筆跡 156">
                  <a:extLst>
                    <a:ext uri="{FF2B5EF4-FFF2-40B4-BE49-F238E27FC236}">
                      <a16:creationId xmlns:a16="http://schemas.microsoft.com/office/drawing/2014/main" id="{1535D181-9527-59F4-271C-5AD7A56CE60B}"/>
                    </a:ext>
                  </a:extLst>
                </p:cNvPr>
                <p:cNvPicPr/>
                <p:nvPr/>
              </p:nvPicPr>
              <p:blipFill>
                <a:blip r:embed="rId201"/>
                <a:stretch>
                  <a:fillRect/>
                </a:stretch>
              </p:blipFill>
              <p:spPr>
                <a:xfrm>
                  <a:off x="7637547" y="2197529"/>
                  <a:ext cx="1000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58" name="筆跡 157">
                  <a:extLst>
                    <a:ext uri="{FF2B5EF4-FFF2-40B4-BE49-F238E27FC236}">
                      <a16:creationId xmlns:a16="http://schemas.microsoft.com/office/drawing/2014/main" id="{6B0B4A7A-7A85-3858-468C-73A5286788B7}"/>
                    </a:ext>
                  </a:extLst>
                </p14:cNvPr>
                <p14:cNvContentPartPr/>
                <p14:nvPr/>
              </p14:nvContentPartPr>
              <p14:xfrm>
                <a:off x="7734747" y="2226329"/>
                <a:ext cx="47520" cy="7200"/>
              </p14:xfrm>
            </p:contentPart>
          </mc:Choice>
          <mc:Fallback xmlns="">
            <p:pic>
              <p:nvPicPr>
                <p:cNvPr id="158" name="筆跡 157">
                  <a:extLst>
                    <a:ext uri="{FF2B5EF4-FFF2-40B4-BE49-F238E27FC236}">
                      <a16:creationId xmlns:a16="http://schemas.microsoft.com/office/drawing/2014/main" id="{6B0B4A7A-7A85-3858-468C-73A5286788B7}"/>
                    </a:ext>
                  </a:extLst>
                </p:cNvPr>
                <p:cNvPicPr/>
                <p:nvPr/>
              </p:nvPicPr>
              <p:blipFill>
                <a:blip r:embed="rId203"/>
                <a:stretch>
                  <a:fillRect/>
                </a:stretch>
              </p:blipFill>
              <p:spPr>
                <a:xfrm>
                  <a:off x="7725747" y="2217329"/>
                  <a:ext cx="651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9" name="筆跡 158">
                  <a:extLst>
                    <a:ext uri="{FF2B5EF4-FFF2-40B4-BE49-F238E27FC236}">
                      <a16:creationId xmlns:a16="http://schemas.microsoft.com/office/drawing/2014/main" id="{071BD588-BBB2-187A-ACDB-313D666BBEE0}"/>
                    </a:ext>
                  </a:extLst>
                </p14:cNvPr>
                <p14:cNvContentPartPr/>
                <p14:nvPr/>
              </p14:nvContentPartPr>
              <p14:xfrm>
                <a:off x="7828347" y="2182049"/>
                <a:ext cx="100080" cy="266760"/>
              </p14:xfrm>
            </p:contentPart>
          </mc:Choice>
          <mc:Fallback xmlns="">
            <p:pic>
              <p:nvPicPr>
                <p:cNvPr id="159" name="筆跡 158">
                  <a:extLst>
                    <a:ext uri="{FF2B5EF4-FFF2-40B4-BE49-F238E27FC236}">
                      <a16:creationId xmlns:a16="http://schemas.microsoft.com/office/drawing/2014/main" id="{071BD588-BBB2-187A-ACDB-313D666BBEE0}"/>
                    </a:ext>
                  </a:extLst>
                </p:cNvPr>
                <p:cNvPicPr/>
                <p:nvPr/>
              </p:nvPicPr>
              <p:blipFill>
                <a:blip r:embed="rId205"/>
                <a:stretch>
                  <a:fillRect/>
                </a:stretch>
              </p:blipFill>
              <p:spPr>
                <a:xfrm>
                  <a:off x="7819347" y="2173049"/>
                  <a:ext cx="117720" cy="284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6">
            <p14:nvContentPartPr>
              <p14:cNvPr id="171" name="筆跡 170">
                <a:extLst>
                  <a:ext uri="{FF2B5EF4-FFF2-40B4-BE49-F238E27FC236}">
                    <a16:creationId xmlns:a16="http://schemas.microsoft.com/office/drawing/2014/main" id="{91A05104-F08A-BB32-BB49-5E652F905EE5}"/>
                  </a:ext>
                </a:extLst>
              </p14:cNvPr>
              <p14:cNvContentPartPr/>
              <p14:nvPr/>
            </p14:nvContentPartPr>
            <p14:xfrm>
              <a:off x="2201093" y="4912150"/>
              <a:ext cx="209880" cy="396000"/>
            </p14:xfrm>
          </p:contentPart>
        </mc:Choice>
        <mc:Fallback xmlns="">
          <p:pic>
            <p:nvPicPr>
              <p:cNvPr id="171" name="筆跡 170">
                <a:extLst>
                  <a:ext uri="{FF2B5EF4-FFF2-40B4-BE49-F238E27FC236}">
                    <a16:creationId xmlns:a16="http://schemas.microsoft.com/office/drawing/2014/main" id="{91A05104-F08A-BB32-BB49-5E652F905EE5}"/>
                  </a:ext>
                </a:extLst>
              </p:cNvPr>
              <p:cNvPicPr/>
              <p:nvPr/>
            </p:nvPicPr>
            <p:blipFill>
              <a:blip r:embed="rId207"/>
              <a:stretch>
                <a:fillRect/>
              </a:stretch>
            </p:blipFill>
            <p:spPr>
              <a:xfrm>
                <a:off x="2192453" y="4903510"/>
                <a:ext cx="227520" cy="413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73" name="筆跡 172">
                <a:extLst>
                  <a:ext uri="{FF2B5EF4-FFF2-40B4-BE49-F238E27FC236}">
                    <a16:creationId xmlns:a16="http://schemas.microsoft.com/office/drawing/2014/main" id="{F5CBBCB9-5B10-2168-846F-4DF2A36AAA04}"/>
                  </a:ext>
                </a:extLst>
              </p14:cNvPr>
              <p14:cNvContentPartPr/>
              <p14:nvPr/>
            </p14:nvContentPartPr>
            <p14:xfrm>
              <a:off x="2336547" y="5077529"/>
              <a:ext cx="107640" cy="133560"/>
            </p14:xfrm>
          </p:contentPart>
        </mc:Choice>
        <mc:Fallback xmlns="">
          <p:pic>
            <p:nvPicPr>
              <p:cNvPr id="173" name="筆跡 172">
                <a:extLst>
                  <a:ext uri="{FF2B5EF4-FFF2-40B4-BE49-F238E27FC236}">
                    <a16:creationId xmlns:a16="http://schemas.microsoft.com/office/drawing/2014/main" id="{F5CBBCB9-5B10-2168-846F-4DF2A36AAA04}"/>
                  </a:ext>
                </a:extLst>
              </p:cNvPr>
              <p:cNvPicPr/>
              <p:nvPr/>
            </p:nvPicPr>
            <p:blipFill>
              <a:blip r:embed="rId209"/>
              <a:stretch>
                <a:fillRect/>
              </a:stretch>
            </p:blipFill>
            <p:spPr>
              <a:xfrm>
                <a:off x="2327547" y="5068889"/>
                <a:ext cx="125280" cy="1512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74" name="筆跡 173">
                <a:extLst>
                  <a:ext uri="{FF2B5EF4-FFF2-40B4-BE49-F238E27FC236}">
                    <a16:creationId xmlns:a16="http://schemas.microsoft.com/office/drawing/2014/main" id="{A0B10DD9-4EBF-54D2-EFDB-91D1D938962D}"/>
                  </a:ext>
                </a:extLst>
              </p14:cNvPr>
              <p14:cNvContentPartPr/>
              <p14:nvPr/>
            </p14:nvContentPartPr>
            <p14:xfrm>
              <a:off x="2497467" y="5105969"/>
              <a:ext cx="7560" cy="98280"/>
            </p14:xfrm>
          </p:contentPart>
        </mc:Choice>
        <mc:Fallback xmlns="">
          <p:pic>
            <p:nvPicPr>
              <p:cNvPr id="174" name="筆跡 173">
                <a:extLst>
                  <a:ext uri="{FF2B5EF4-FFF2-40B4-BE49-F238E27FC236}">
                    <a16:creationId xmlns:a16="http://schemas.microsoft.com/office/drawing/2014/main" id="{A0B10DD9-4EBF-54D2-EFDB-91D1D938962D}"/>
                  </a:ext>
                </a:extLst>
              </p:cNvPr>
              <p:cNvPicPr/>
              <p:nvPr/>
            </p:nvPicPr>
            <p:blipFill>
              <a:blip r:embed="rId211"/>
              <a:stretch>
                <a:fillRect/>
              </a:stretch>
            </p:blipFill>
            <p:spPr>
              <a:xfrm>
                <a:off x="2488827" y="5097329"/>
                <a:ext cx="25200" cy="115920"/>
              </a:xfrm>
              <a:prstGeom prst="rect">
                <a:avLst/>
              </a:prstGeom>
            </p:spPr>
          </p:pic>
        </mc:Fallback>
      </mc:AlternateContent>
      <p:grpSp>
        <p:nvGrpSpPr>
          <p:cNvPr id="218" name="群組 217">
            <a:extLst>
              <a:ext uri="{FF2B5EF4-FFF2-40B4-BE49-F238E27FC236}">
                <a16:creationId xmlns:a16="http://schemas.microsoft.com/office/drawing/2014/main" id="{E34781BF-B15A-9F52-9525-215E28B0BC05}"/>
              </a:ext>
            </a:extLst>
          </p:cNvPr>
          <p:cNvGrpSpPr/>
          <p:nvPr/>
        </p:nvGrpSpPr>
        <p:grpSpPr>
          <a:xfrm>
            <a:off x="1639133" y="4666630"/>
            <a:ext cx="551254" cy="514800"/>
            <a:chOff x="1639133" y="4666630"/>
            <a:chExt cx="551254" cy="514800"/>
          </a:xfrm>
        </p:grpSpPr>
        <mc:AlternateContent xmlns:mc="http://schemas.openxmlformats.org/markup-compatibility/2006" xmlns:p14="http://schemas.microsoft.com/office/powerpoint/2010/main">
          <mc:Choice Requires="p14">
            <p:contentPart p14:bwMode="auto" r:id="rId212">
              <p14:nvContentPartPr>
                <p14:cNvPr id="118" name="筆跡 117">
                  <a:extLst>
                    <a:ext uri="{FF2B5EF4-FFF2-40B4-BE49-F238E27FC236}">
                      <a16:creationId xmlns:a16="http://schemas.microsoft.com/office/drawing/2014/main" id="{B3121DCF-39F5-7770-65F7-999D91DAC0B2}"/>
                    </a:ext>
                  </a:extLst>
                </p14:cNvPr>
                <p14:cNvContentPartPr/>
                <p14:nvPr/>
              </p14:nvContentPartPr>
              <p14:xfrm>
                <a:off x="1660013" y="5065510"/>
                <a:ext cx="38160" cy="115920"/>
              </p14:xfrm>
            </p:contentPart>
          </mc:Choice>
          <mc:Fallback xmlns="">
            <p:pic>
              <p:nvPicPr>
                <p:cNvPr id="118" name="筆跡 117">
                  <a:extLst>
                    <a:ext uri="{FF2B5EF4-FFF2-40B4-BE49-F238E27FC236}">
                      <a16:creationId xmlns:a16="http://schemas.microsoft.com/office/drawing/2014/main" id="{B3121DCF-39F5-7770-65F7-999D91DAC0B2}"/>
                    </a:ext>
                  </a:extLst>
                </p:cNvPr>
                <p:cNvPicPr/>
                <p:nvPr/>
              </p:nvPicPr>
              <p:blipFill>
                <a:blip r:embed="rId213"/>
                <a:stretch>
                  <a:fillRect/>
                </a:stretch>
              </p:blipFill>
              <p:spPr>
                <a:xfrm>
                  <a:off x="1651373" y="5056510"/>
                  <a:ext cx="558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19" name="筆跡 118">
                  <a:extLst>
                    <a:ext uri="{FF2B5EF4-FFF2-40B4-BE49-F238E27FC236}">
                      <a16:creationId xmlns:a16="http://schemas.microsoft.com/office/drawing/2014/main" id="{40679DE2-733A-458C-B4D7-AA66DBE561A0}"/>
                    </a:ext>
                  </a:extLst>
                </p14:cNvPr>
                <p14:cNvContentPartPr/>
                <p14:nvPr/>
              </p14:nvContentPartPr>
              <p14:xfrm>
                <a:off x="1646693" y="5028070"/>
                <a:ext cx="69840" cy="5040"/>
              </p14:xfrm>
            </p:contentPart>
          </mc:Choice>
          <mc:Fallback xmlns="">
            <p:pic>
              <p:nvPicPr>
                <p:cNvPr id="119" name="筆跡 118">
                  <a:extLst>
                    <a:ext uri="{FF2B5EF4-FFF2-40B4-BE49-F238E27FC236}">
                      <a16:creationId xmlns:a16="http://schemas.microsoft.com/office/drawing/2014/main" id="{40679DE2-733A-458C-B4D7-AA66DBE561A0}"/>
                    </a:ext>
                  </a:extLst>
                </p:cNvPr>
                <p:cNvPicPr/>
                <p:nvPr/>
              </p:nvPicPr>
              <p:blipFill>
                <a:blip r:embed="rId215"/>
                <a:stretch>
                  <a:fillRect/>
                </a:stretch>
              </p:blipFill>
              <p:spPr>
                <a:xfrm>
                  <a:off x="1638053" y="5019430"/>
                  <a:ext cx="87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0" name="筆跡 119">
                  <a:extLst>
                    <a:ext uri="{FF2B5EF4-FFF2-40B4-BE49-F238E27FC236}">
                      <a16:creationId xmlns:a16="http://schemas.microsoft.com/office/drawing/2014/main" id="{21C33EEF-9817-A99B-2BB8-FF61B5C58AF2}"/>
                    </a:ext>
                  </a:extLst>
                </p14:cNvPr>
                <p14:cNvContentPartPr/>
                <p14:nvPr/>
              </p14:nvContentPartPr>
              <p14:xfrm>
                <a:off x="1701053" y="5046430"/>
                <a:ext cx="110880" cy="76680"/>
              </p14:xfrm>
            </p:contentPart>
          </mc:Choice>
          <mc:Fallback xmlns="">
            <p:pic>
              <p:nvPicPr>
                <p:cNvPr id="120" name="筆跡 119">
                  <a:extLst>
                    <a:ext uri="{FF2B5EF4-FFF2-40B4-BE49-F238E27FC236}">
                      <a16:creationId xmlns:a16="http://schemas.microsoft.com/office/drawing/2014/main" id="{21C33EEF-9817-A99B-2BB8-FF61B5C58AF2}"/>
                    </a:ext>
                  </a:extLst>
                </p:cNvPr>
                <p:cNvPicPr/>
                <p:nvPr/>
              </p:nvPicPr>
              <p:blipFill>
                <a:blip r:embed="rId217"/>
                <a:stretch>
                  <a:fillRect/>
                </a:stretch>
              </p:blipFill>
              <p:spPr>
                <a:xfrm>
                  <a:off x="1692413" y="5037790"/>
                  <a:ext cx="12852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1" name="筆跡 120">
                  <a:extLst>
                    <a:ext uri="{FF2B5EF4-FFF2-40B4-BE49-F238E27FC236}">
                      <a16:creationId xmlns:a16="http://schemas.microsoft.com/office/drawing/2014/main" id="{61777384-AF72-D1B5-2148-CCA3FFDAA728}"/>
                    </a:ext>
                  </a:extLst>
                </p14:cNvPr>
                <p14:cNvContentPartPr/>
                <p14:nvPr/>
              </p14:nvContentPartPr>
              <p14:xfrm>
                <a:off x="1830653" y="5026990"/>
                <a:ext cx="7200" cy="129960"/>
              </p14:xfrm>
            </p:contentPart>
          </mc:Choice>
          <mc:Fallback xmlns="">
            <p:pic>
              <p:nvPicPr>
                <p:cNvPr id="121" name="筆跡 120">
                  <a:extLst>
                    <a:ext uri="{FF2B5EF4-FFF2-40B4-BE49-F238E27FC236}">
                      <a16:creationId xmlns:a16="http://schemas.microsoft.com/office/drawing/2014/main" id="{61777384-AF72-D1B5-2148-CCA3FFDAA728}"/>
                    </a:ext>
                  </a:extLst>
                </p:cNvPr>
                <p:cNvPicPr/>
                <p:nvPr/>
              </p:nvPicPr>
              <p:blipFill>
                <a:blip r:embed="rId219"/>
                <a:stretch>
                  <a:fillRect/>
                </a:stretch>
              </p:blipFill>
              <p:spPr>
                <a:xfrm>
                  <a:off x="1822013" y="5018350"/>
                  <a:ext cx="2484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15" name="筆跡 114">
                  <a:extLst>
                    <a:ext uri="{FF2B5EF4-FFF2-40B4-BE49-F238E27FC236}">
                      <a16:creationId xmlns:a16="http://schemas.microsoft.com/office/drawing/2014/main" id="{50D05AF2-80FE-FE75-4FB3-93FDDBCFE992}"/>
                    </a:ext>
                  </a:extLst>
                </p14:cNvPr>
                <p14:cNvContentPartPr/>
                <p14:nvPr/>
              </p14:nvContentPartPr>
              <p14:xfrm>
                <a:off x="1678373" y="4808470"/>
                <a:ext cx="163080" cy="18720"/>
              </p14:xfrm>
            </p:contentPart>
          </mc:Choice>
          <mc:Fallback xmlns="">
            <p:pic>
              <p:nvPicPr>
                <p:cNvPr id="115" name="筆跡 114">
                  <a:extLst>
                    <a:ext uri="{FF2B5EF4-FFF2-40B4-BE49-F238E27FC236}">
                      <a16:creationId xmlns:a16="http://schemas.microsoft.com/office/drawing/2014/main" id="{50D05AF2-80FE-FE75-4FB3-93FDDBCFE992}"/>
                    </a:ext>
                  </a:extLst>
                </p:cNvPr>
                <p:cNvPicPr/>
                <p:nvPr/>
              </p:nvPicPr>
              <p:blipFill>
                <a:blip r:embed="rId221"/>
                <a:stretch>
                  <a:fillRect/>
                </a:stretch>
              </p:blipFill>
              <p:spPr>
                <a:xfrm>
                  <a:off x="1669733" y="4799470"/>
                  <a:ext cx="1807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16" name="筆跡 115">
                  <a:extLst>
                    <a:ext uri="{FF2B5EF4-FFF2-40B4-BE49-F238E27FC236}">
                      <a16:creationId xmlns:a16="http://schemas.microsoft.com/office/drawing/2014/main" id="{F6D7E2CA-7E89-1143-5F49-093F2BA2445A}"/>
                    </a:ext>
                  </a:extLst>
                </p14:cNvPr>
                <p14:cNvContentPartPr/>
                <p14:nvPr/>
              </p14:nvContentPartPr>
              <p14:xfrm>
                <a:off x="1639133" y="4843030"/>
                <a:ext cx="195480" cy="104040"/>
              </p14:xfrm>
            </p:contentPart>
          </mc:Choice>
          <mc:Fallback xmlns="">
            <p:pic>
              <p:nvPicPr>
                <p:cNvPr id="116" name="筆跡 115">
                  <a:extLst>
                    <a:ext uri="{FF2B5EF4-FFF2-40B4-BE49-F238E27FC236}">
                      <a16:creationId xmlns:a16="http://schemas.microsoft.com/office/drawing/2014/main" id="{F6D7E2CA-7E89-1143-5F49-093F2BA2445A}"/>
                    </a:ext>
                  </a:extLst>
                </p:cNvPr>
                <p:cNvPicPr/>
                <p:nvPr/>
              </p:nvPicPr>
              <p:blipFill>
                <a:blip r:embed="rId223"/>
                <a:stretch>
                  <a:fillRect/>
                </a:stretch>
              </p:blipFill>
              <p:spPr>
                <a:xfrm>
                  <a:off x="1630133" y="4834390"/>
                  <a:ext cx="21312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1" name="筆跡 160">
                  <a:extLst>
                    <a:ext uri="{FF2B5EF4-FFF2-40B4-BE49-F238E27FC236}">
                      <a16:creationId xmlns:a16="http://schemas.microsoft.com/office/drawing/2014/main" id="{988B0C6E-4206-61E9-835F-4ABB436F6182}"/>
                    </a:ext>
                  </a:extLst>
                </p14:cNvPr>
                <p14:cNvContentPartPr/>
                <p14:nvPr/>
              </p14:nvContentPartPr>
              <p14:xfrm>
                <a:off x="1657493" y="4666630"/>
                <a:ext cx="82800" cy="137520"/>
              </p14:xfrm>
            </p:contentPart>
          </mc:Choice>
          <mc:Fallback xmlns="">
            <p:pic>
              <p:nvPicPr>
                <p:cNvPr id="161" name="筆跡 160">
                  <a:extLst>
                    <a:ext uri="{FF2B5EF4-FFF2-40B4-BE49-F238E27FC236}">
                      <a16:creationId xmlns:a16="http://schemas.microsoft.com/office/drawing/2014/main" id="{988B0C6E-4206-61E9-835F-4ABB436F6182}"/>
                    </a:ext>
                  </a:extLst>
                </p:cNvPr>
                <p:cNvPicPr/>
                <p:nvPr/>
              </p:nvPicPr>
              <p:blipFill>
                <a:blip r:embed="rId225"/>
                <a:stretch>
                  <a:fillRect/>
                </a:stretch>
              </p:blipFill>
              <p:spPr>
                <a:xfrm>
                  <a:off x="1648853" y="4657630"/>
                  <a:ext cx="1004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2" name="筆跡 161">
                  <a:extLst>
                    <a:ext uri="{FF2B5EF4-FFF2-40B4-BE49-F238E27FC236}">
                      <a16:creationId xmlns:a16="http://schemas.microsoft.com/office/drawing/2014/main" id="{5E358C8A-3C49-5692-B4E9-1263C55628FA}"/>
                    </a:ext>
                  </a:extLst>
                </p14:cNvPr>
                <p14:cNvContentPartPr/>
                <p14:nvPr/>
              </p14:nvContentPartPr>
              <p14:xfrm>
                <a:off x="1779893" y="4709110"/>
                <a:ext cx="4320" cy="73440"/>
              </p14:xfrm>
            </p:contentPart>
          </mc:Choice>
          <mc:Fallback xmlns="">
            <p:pic>
              <p:nvPicPr>
                <p:cNvPr id="162" name="筆跡 161">
                  <a:extLst>
                    <a:ext uri="{FF2B5EF4-FFF2-40B4-BE49-F238E27FC236}">
                      <a16:creationId xmlns:a16="http://schemas.microsoft.com/office/drawing/2014/main" id="{5E358C8A-3C49-5692-B4E9-1263C55628FA}"/>
                    </a:ext>
                  </a:extLst>
                </p:cNvPr>
                <p:cNvPicPr/>
                <p:nvPr/>
              </p:nvPicPr>
              <p:blipFill>
                <a:blip r:embed="rId227"/>
                <a:stretch>
                  <a:fillRect/>
                </a:stretch>
              </p:blipFill>
              <p:spPr>
                <a:xfrm>
                  <a:off x="1770893" y="4700470"/>
                  <a:ext cx="21960" cy="910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12" name="筆跡 211">
                  <a:extLst>
                    <a:ext uri="{FF2B5EF4-FFF2-40B4-BE49-F238E27FC236}">
                      <a16:creationId xmlns:a16="http://schemas.microsoft.com/office/drawing/2014/main" id="{B0CF0692-BCE5-7FD9-6AE2-618FED819465}"/>
                    </a:ext>
                  </a:extLst>
                </p14:cNvPr>
                <p14:cNvContentPartPr/>
                <p14:nvPr/>
              </p14:nvContentPartPr>
              <p14:xfrm>
                <a:off x="1882947" y="4781249"/>
                <a:ext cx="179640" cy="227880"/>
              </p14:xfrm>
            </p:contentPart>
          </mc:Choice>
          <mc:Fallback xmlns="">
            <p:pic>
              <p:nvPicPr>
                <p:cNvPr id="212" name="筆跡 211">
                  <a:extLst>
                    <a:ext uri="{FF2B5EF4-FFF2-40B4-BE49-F238E27FC236}">
                      <a16:creationId xmlns:a16="http://schemas.microsoft.com/office/drawing/2014/main" id="{B0CF0692-BCE5-7FD9-6AE2-618FED819465}"/>
                    </a:ext>
                  </a:extLst>
                </p:cNvPr>
                <p:cNvPicPr/>
                <p:nvPr/>
              </p:nvPicPr>
              <p:blipFill>
                <a:blip r:embed="rId229"/>
                <a:stretch>
                  <a:fillRect/>
                </a:stretch>
              </p:blipFill>
              <p:spPr>
                <a:xfrm>
                  <a:off x="1874307" y="4772609"/>
                  <a:ext cx="19728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13" name="筆跡 212">
                  <a:extLst>
                    <a:ext uri="{FF2B5EF4-FFF2-40B4-BE49-F238E27FC236}">
                      <a16:creationId xmlns:a16="http://schemas.microsoft.com/office/drawing/2014/main" id="{649D9080-C8C8-5B11-FEB3-712263D6E44D}"/>
                    </a:ext>
                  </a:extLst>
                </p14:cNvPr>
                <p14:cNvContentPartPr/>
                <p14:nvPr/>
              </p14:nvContentPartPr>
              <p14:xfrm>
                <a:off x="1909947" y="4761809"/>
                <a:ext cx="140040" cy="288720"/>
              </p14:xfrm>
            </p:contentPart>
          </mc:Choice>
          <mc:Fallback xmlns="">
            <p:pic>
              <p:nvPicPr>
                <p:cNvPr id="213" name="筆跡 212">
                  <a:extLst>
                    <a:ext uri="{FF2B5EF4-FFF2-40B4-BE49-F238E27FC236}">
                      <a16:creationId xmlns:a16="http://schemas.microsoft.com/office/drawing/2014/main" id="{649D9080-C8C8-5B11-FEB3-712263D6E44D}"/>
                    </a:ext>
                  </a:extLst>
                </p:cNvPr>
                <p:cNvPicPr/>
                <p:nvPr/>
              </p:nvPicPr>
              <p:blipFill>
                <a:blip r:embed="rId231"/>
                <a:stretch>
                  <a:fillRect/>
                </a:stretch>
              </p:blipFill>
              <p:spPr>
                <a:xfrm>
                  <a:off x="1900947" y="4753169"/>
                  <a:ext cx="15768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15" name="筆跡 214">
                  <a:extLst>
                    <a:ext uri="{FF2B5EF4-FFF2-40B4-BE49-F238E27FC236}">
                      <a16:creationId xmlns:a16="http://schemas.microsoft.com/office/drawing/2014/main" id="{659FB9BD-F6EA-7CB9-8208-E51698E9F968}"/>
                    </a:ext>
                  </a:extLst>
                </p14:cNvPr>
                <p14:cNvContentPartPr/>
                <p14:nvPr/>
              </p14:nvContentPartPr>
              <p14:xfrm>
                <a:off x="2093907" y="4916249"/>
                <a:ext cx="52200" cy="138600"/>
              </p14:xfrm>
            </p:contentPart>
          </mc:Choice>
          <mc:Fallback xmlns="">
            <p:pic>
              <p:nvPicPr>
                <p:cNvPr id="215" name="筆跡 214">
                  <a:extLst>
                    <a:ext uri="{FF2B5EF4-FFF2-40B4-BE49-F238E27FC236}">
                      <a16:creationId xmlns:a16="http://schemas.microsoft.com/office/drawing/2014/main" id="{659FB9BD-F6EA-7CB9-8208-E51698E9F968}"/>
                    </a:ext>
                  </a:extLst>
                </p:cNvPr>
                <p:cNvPicPr/>
                <p:nvPr/>
              </p:nvPicPr>
              <p:blipFill>
                <a:blip r:embed="rId233"/>
                <a:stretch>
                  <a:fillRect/>
                </a:stretch>
              </p:blipFill>
              <p:spPr>
                <a:xfrm>
                  <a:off x="2084907" y="4907609"/>
                  <a:ext cx="698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16" name="筆跡 215">
                  <a:extLst>
                    <a:ext uri="{FF2B5EF4-FFF2-40B4-BE49-F238E27FC236}">
                      <a16:creationId xmlns:a16="http://schemas.microsoft.com/office/drawing/2014/main" id="{1FFF26D8-909E-8862-09B8-E049DC155D7C}"/>
                    </a:ext>
                  </a:extLst>
                </p14:cNvPr>
                <p14:cNvContentPartPr/>
                <p14:nvPr/>
              </p14:nvContentPartPr>
              <p14:xfrm>
                <a:off x="2184627" y="4913009"/>
                <a:ext cx="5760" cy="126720"/>
              </p14:xfrm>
            </p:contentPart>
          </mc:Choice>
          <mc:Fallback xmlns="">
            <p:pic>
              <p:nvPicPr>
                <p:cNvPr id="216" name="筆跡 215">
                  <a:extLst>
                    <a:ext uri="{FF2B5EF4-FFF2-40B4-BE49-F238E27FC236}">
                      <a16:creationId xmlns:a16="http://schemas.microsoft.com/office/drawing/2014/main" id="{1FFF26D8-909E-8862-09B8-E049DC155D7C}"/>
                    </a:ext>
                  </a:extLst>
                </p:cNvPr>
                <p:cNvPicPr/>
                <p:nvPr/>
              </p:nvPicPr>
              <p:blipFill>
                <a:blip r:embed="rId235"/>
                <a:stretch>
                  <a:fillRect/>
                </a:stretch>
              </p:blipFill>
              <p:spPr>
                <a:xfrm>
                  <a:off x="2175627" y="4904009"/>
                  <a:ext cx="234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17" name="筆跡 216">
                  <a:extLst>
                    <a:ext uri="{FF2B5EF4-FFF2-40B4-BE49-F238E27FC236}">
                      <a16:creationId xmlns:a16="http://schemas.microsoft.com/office/drawing/2014/main" id="{D50B9907-FD9A-E6F6-35E4-FD36EBF5148C}"/>
                    </a:ext>
                  </a:extLst>
                </p14:cNvPr>
                <p14:cNvContentPartPr/>
                <p14:nvPr/>
              </p14:nvContentPartPr>
              <p14:xfrm>
                <a:off x="2128107" y="4887809"/>
                <a:ext cx="1440" cy="1800"/>
              </p14:xfrm>
            </p:contentPart>
          </mc:Choice>
          <mc:Fallback xmlns="">
            <p:pic>
              <p:nvPicPr>
                <p:cNvPr id="217" name="筆跡 216">
                  <a:extLst>
                    <a:ext uri="{FF2B5EF4-FFF2-40B4-BE49-F238E27FC236}">
                      <a16:creationId xmlns:a16="http://schemas.microsoft.com/office/drawing/2014/main" id="{D50B9907-FD9A-E6F6-35E4-FD36EBF5148C}"/>
                    </a:ext>
                  </a:extLst>
                </p:cNvPr>
                <p:cNvPicPr/>
                <p:nvPr/>
              </p:nvPicPr>
              <p:blipFill>
                <a:blip r:embed="rId237"/>
                <a:stretch>
                  <a:fillRect/>
                </a:stretch>
              </p:blipFill>
              <p:spPr>
                <a:xfrm>
                  <a:off x="2119467" y="4878809"/>
                  <a:ext cx="19080" cy="19440"/>
                </a:xfrm>
                <a:prstGeom prst="rect">
                  <a:avLst/>
                </a:prstGeom>
              </p:spPr>
            </p:pic>
          </mc:Fallback>
        </mc:AlternateContent>
      </p:grpSp>
      <p:grpSp>
        <p:nvGrpSpPr>
          <p:cNvPr id="220" name="群組 219">
            <a:extLst>
              <a:ext uri="{FF2B5EF4-FFF2-40B4-BE49-F238E27FC236}">
                <a16:creationId xmlns:a16="http://schemas.microsoft.com/office/drawing/2014/main" id="{3F14ABE0-27DE-3873-6E6E-F87768C79771}"/>
              </a:ext>
            </a:extLst>
          </p:cNvPr>
          <p:cNvGrpSpPr/>
          <p:nvPr/>
        </p:nvGrpSpPr>
        <p:grpSpPr>
          <a:xfrm>
            <a:off x="3193707" y="4653809"/>
            <a:ext cx="2075760" cy="569520"/>
            <a:chOff x="3193707" y="4653809"/>
            <a:chExt cx="2075760" cy="569520"/>
          </a:xfrm>
        </p:grpSpPr>
        <mc:AlternateContent xmlns:mc="http://schemas.openxmlformats.org/markup-compatibility/2006" xmlns:p14="http://schemas.microsoft.com/office/powerpoint/2010/main">
          <mc:Choice Requires="p14">
            <p:contentPart p14:bwMode="auto" r:id="rId238">
              <p14:nvContentPartPr>
                <p14:cNvPr id="180" name="筆跡 179">
                  <a:extLst>
                    <a:ext uri="{FF2B5EF4-FFF2-40B4-BE49-F238E27FC236}">
                      <a16:creationId xmlns:a16="http://schemas.microsoft.com/office/drawing/2014/main" id="{78B285FD-CD98-E6B4-1642-B407B0C52386}"/>
                    </a:ext>
                  </a:extLst>
                </p14:cNvPr>
                <p14:cNvContentPartPr/>
                <p14:nvPr/>
              </p14:nvContentPartPr>
              <p14:xfrm>
                <a:off x="3193707" y="4789169"/>
                <a:ext cx="260640" cy="13320"/>
              </p14:xfrm>
            </p:contentPart>
          </mc:Choice>
          <mc:Fallback xmlns="">
            <p:pic>
              <p:nvPicPr>
                <p:cNvPr id="180" name="筆跡 179">
                  <a:extLst>
                    <a:ext uri="{FF2B5EF4-FFF2-40B4-BE49-F238E27FC236}">
                      <a16:creationId xmlns:a16="http://schemas.microsoft.com/office/drawing/2014/main" id="{78B285FD-CD98-E6B4-1642-B407B0C52386}"/>
                    </a:ext>
                  </a:extLst>
                </p:cNvPr>
                <p:cNvPicPr/>
                <p:nvPr/>
              </p:nvPicPr>
              <p:blipFill>
                <a:blip r:embed="rId239"/>
                <a:stretch>
                  <a:fillRect/>
                </a:stretch>
              </p:blipFill>
              <p:spPr>
                <a:xfrm>
                  <a:off x="3184707" y="4780529"/>
                  <a:ext cx="27828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1" name="筆跡 180">
                  <a:extLst>
                    <a:ext uri="{FF2B5EF4-FFF2-40B4-BE49-F238E27FC236}">
                      <a16:creationId xmlns:a16="http://schemas.microsoft.com/office/drawing/2014/main" id="{7E406510-8E27-62F6-93E3-E19D5553B7E1}"/>
                    </a:ext>
                  </a:extLst>
                </p14:cNvPr>
                <p14:cNvContentPartPr/>
                <p14:nvPr/>
              </p14:nvContentPartPr>
              <p14:xfrm>
                <a:off x="3237987" y="4898969"/>
                <a:ext cx="177840" cy="186840"/>
              </p14:xfrm>
            </p:contentPart>
          </mc:Choice>
          <mc:Fallback xmlns="">
            <p:pic>
              <p:nvPicPr>
                <p:cNvPr id="181" name="筆跡 180">
                  <a:extLst>
                    <a:ext uri="{FF2B5EF4-FFF2-40B4-BE49-F238E27FC236}">
                      <a16:creationId xmlns:a16="http://schemas.microsoft.com/office/drawing/2014/main" id="{7E406510-8E27-62F6-93E3-E19D5553B7E1}"/>
                    </a:ext>
                  </a:extLst>
                </p:cNvPr>
                <p:cNvPicPr/>
                <p:nvPr/>
              </p:nvPicPr>
              <p:blipFill>
                <a:blip r:embed="rId241"/>
                <a:stretch>
                  <a:fillRect/>
                </a:stretch>
              </p:blipFill>
              <p:spPr>
                <a:xfrm>
                  <a:off x="3229347" y="4889969"/>
                  <a:ext cx="195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2" name="筆跡 181">
                  <a:extLst>
                    <a:ext uri="{FF2B5EF4-FFF2-40B4-BE49-F238E27FC236}">
                      <a16:creationId xmlns:a16="http://schemas.microsoft.com/office/drawing/2014/main" id="{63616160-622C-E1D8-D1C6-62247FB3E4CD}"/>
                    </a:ext>
                  </a:extLst>
                </p14:cNvPr>
                <p14:cNvContentPartPr/>
                <p14:nvPr/>
              </p14:nvContentPartPr>
              <p14:xfrm>
                <a:off x="3247347" y="4882049"/>
                <a:ext cx="134640" cy="192240"/>
              </p14:xfrm>
            </p:contentPart>
          </mc:Choice>
          <mc:Fallback xmlns="">
            <p:pic>
              <p:nvPicPr>
                <p:cNvPr id="182" name="筆跡 181">
                  <a:extLst>
                    <a:ext uri="{FF2B5EF4-FFF2-40B4-BE49-F238E27FC236}">
                      <a16:creationId xmlns:a16="http://schemas.microsoft.com/office/drawing/2014/main" id="{63616160-622C-E1D8-D1C6-62247FB3E4CD}"/>
                    </a:ext>
                  </a:extLst>
                </p:cNvPr>
                <p:cNvPicPr/>
                <p:nvPr/>
              </p:nvPicPr>
              <p:blipFill>
                <a:blip r:embed="rId243"/>
                <a:stretch>
                  <a:fillRect/>
                </a:stretch>
              </p:blipFill>
              <p:spPr>
                <a:xfrm>
                  <a:off x="3238707" y="4873409"/>
                  <a:ext cx="15228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3" name="筆跡 182">
                  <a:extLst>
                    <a:ext uri="{FF2B5EF4-FFF2-40B4-BE49-F238E27FC236}">
                      <a16:creationId xmlns:a16="http://schemas.microsoft.com/office/drawing/2014/main" id="{3CFCC6D2-B7C1-ECFF-C95F-60EE73A6370D}"/>
                    </a:ext>
                  </a:extLst>
                </p14:cNvPr>
                <p14:cNvContentPartPr/>
                <p14:nvPr/>
              </p14:nvContentPartPr>
              <p14:xfrm>
                <a:off x="3443547" y="4946489"/>
                <a:ext cx="7920" cy="181800"/>
              </p14:xfrm>
            </p:contentPart>
          </mc:Choice>
          <mc:Fallback xmlns="">
            <p:pic>
              <p:nvPicPr>
                <p:cNvPr id="183" name="筆跡 182">
                  <a:extLst>
                    <a:ext uri="{FF2B5EF4-FFF2-40B4-BE49-F238E27FC236}">
                      <a16:creationId xmlns:a16="http://schemas.microsoft.com/office/drawing/2014/main" id="{3CFCC6D2-B7C1-ECFF-C95F-60EE73A6370D}"/>
                    </a:ext>
                  </a:extLst>
                </p:cNvPr>
                <p:cNvPicPr/>
                <p:nvPr/>
              </p:nvPicPr>
              <p:blipFill>
                <a:blip r:embed="rId245"/>
                <a:stretch>
                  <a:fillRect/>
                </a:stretch>
              </p:blipFill>
              <p:spPr>
                <a:xfrm>
                  <a:off x="3434907" y="4937489"/>
                  <a:ext cx="255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4" name="筆跡 183">
                  <a:extLst>
                    <a:ext uri="{FF2B5EF4-FFF2-40B4-BE49-F238E27FC236}">
                      <a16:creationId xmlns:a16="http://schemas.microsoft.com/office/drawing/2014/main" id="{3BC7F0D6-821E-D24A-7698-287AD9225DCB}"/>
                    </a:ext>
                  </a:extLst>
                </p14:cNvPr>
                <p14:cNvContentPartPr/>
                <p14:nvPr/>
              </p14:nvContentPartPr>
              <p14:xfrm>
                <a:off x="3438507" y="4937129"/>
                <a:ext cx="143280" cy="196200"/>
              </p14:xfrm>
            </p:contentPart>
          </mc:Choice>
          <mc:Fallback xmlns="">
            <p:pic>
              <p:nvPicPr>
                <p:cNvPr id="184" name="筆跡 183">
                  <a:extLst>
                    <a:ext uri="{FF2B5EF4-FFF2-40B4-BE49-F238E27FC236}">
                      <a16:creationId xmlns:a16="http://schemas.microsoft.com/office/drawing/2014/main" id="{3BC7F0D6-821E-D24A-7698-287AD9225DCB}"/>
                    </a:ext>
                  </a:extLst>
                </p:cNvPr>
                <p:cNvPicPr/>
                <p:nvPr/>
              </p:nvPicPr>
              <p:blipFill>
                <a:blip r:embed="rId247"/>
                <a:stretch>
                  <a:fillRect/>
                </a:stretch>
              </p:blipFill>
              <p:spPr>
                <a:xfrm>
                  <a:off x="3429867" y="4928129"/>
                  <a:ext cx="1609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6" name="筆跡 185">
                  <a:extLst>
                    <a:ext uri="{FF2B5EF4-FFF2-40B4-BE49-F238E27FC236}">
                      <a16:creationId xmlns:a16="http://schemas.microsoft.com/office/drawing/2014/main" id="{D6891DFE-E4E3-FCE8-2D08-860368C8CDEE}"/>
                    </a:ext>
                  </a:extLst>
                </p14:cNvPr>
                <p14:cNvContentPartPr/>
                <p14:nvPr/>
              </p14:nvContentPartPr>
              <p14:xfrm>
                <a:off x="3673947" y="4901489"/>
                <a:ext cx="114840" cy="8640"/>
              </p14:xfrm>
            </p:contentPart>
          </mc:Choice>
          <mc:Fallback xmlns="">
            <p:pic>
              <p:nvPicPr>
                <p:cNvPr id="186" name="筆跡 185">
                  <a:extLst>
                    <a:ext uri="{FF2B5EF4-FFF2-40B4-BE49-F238E27FC236}">
                      <a16:creationId xmlns:a16="http://schemas.microsoft.com/office/drawing/2014/main" id="{D6891DFE-E4E3-FCE8-2D08-860368C8CDEE}"/>
                    </a:ext>
                  </a:extLst>
                </p:cNvPr>
                <p:cNvPicPr/>
                <p:nvPr/>
              </p:nvPicPr>
              <p:blipFill>
                <a:blip r:embed="rId249"/>
                <a:stretch>
                  <a:fillRect/>
                </a:stretch>
              </p:blipFill>
              <p:spPr>
                <a:xfrm>
                  <a:off x="3665307" y="4892489"/>
                  <a:ext cx="1324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7" name="筆跡 186">
                  <a:extLst>
                    <a:ext uri="{FF2B5EF4-FFF2-40B4-BE49-F238E27FC236}">
                      <a16:creationId xmlns:a16="http://schemas.microsoft.com/office/drawing/2014/main" id="{82152CC6-E1BD-6FE6-A1F0-8467C086C073}"/>
                    </a:ext>
                  </a:extLst>
                </p14:cNvPr>
                <p14:cNvContentPartPr/>
                <p14:nvPr/>
              </p14:nvContentPartPr>
              <p14:xfrm>
                <a:off x="3680427" y="4941449"/>
                <a:ext cx="117000" cy="5400"/>
              </p14:xfrm>
            </p:contentPart>
          </mc:Choice>
          <mc:Fallback xmlns="">
            <p:pic>
              <p:nvPicPr>
                <p:cNvPr id="187" name="筆跡 186">
                  <a:extLst>
                    <a:ext uri="{FF2B5EF4-FFF2-40B4-BE49-F238E27FC236}">
                      <a16:creationId xmlns:a16="http://schemas.microsoft.com/office/drawing/2014/main" id="{82152CC6-E1BD-6FE6-A1F0-8467C086C073}"/>
                    </a:ext>
                  </a:extLst>
                </p:cNvPr>
                <p:cNvPicPr/>
                <p:nvPr/>
              </p:nvPicPr>
              <p:blipFill>
                <a:blip r:embed="rId251"/>
                <a:stretch>
                  <a:fillRect/>
                </a:stretch>
              </p:blipFill>
              <p:spPr>
                <a:xfrm>
                  <a:off x="3671427" y="4932809"/>
                  <a:ext cx="134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8" name="筆跡 187">
                  <a:extLst>
                    <a:ext uri="{FF2B5EF4-FFF2-40B4-BE49-F238E27FC236}">
                      <a16:creationId xmlns:a16="http://schemas.microsoft.com/office/drawing/2014/main" id="{8A5FD927-72D2-E3D6-3774-AECFC92D4012}"/>
                    </a:ext>
                  </a:extLst>
                </p14:cNvPr>
                <p14:cNvContentPartPr/>
                <p14:nvPr/>
              </p14:nvContentPartPr>
              <p14:xfrm>
                <a:off x="3893907" y="4773329"/>
                <a:ext cx="212400" cy="14040"/>
              </p14:xfrm>
            </p:contentPart>
          </mc:Choice>
          <mc:Fallback xmlns="">
            <p:pic>
              <p:nvPicPr>
                <p:cNvPr id="188" name="筆跡 187">
                  <a:extLst>
                    <a:ext uri="{FF2B5EF4-FFF2-40B4-BE49-F238E27FC236}">
                      <a16:creationId xmlns:a16="http://schemas.microsoft.com/office/drawing/2014/main" id="{8A5FD927-72D2-E3D6-3774-AECFC92D4012}"/>
                    </a:ext>
                  </a:extLst>
                </p:cNvPr>
                <p:cNvPicPr/>
                <p:nvPr/>
              </p:nvPicPr>
              <p:blipFill>
                <a:blip r:embed="rId253"/>
                <a:stretch>
                  <a:fillRect/>
                </a:stretch>
              </p:blipFill>
              <p:spPr>
                <a:xfrm>
                  <a:off x="3884907" y="4764329"/>
                  <a:ext cx="2300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9" name="筆跡 188">
                  <a:extLst>
                    <a:ext uri="{FF2B5EF4-FFF2-40B4-BE49-F238E27FC236}">
                      <a16:creationId xmlns:a16="http://schemas.microsoft.com/office/drawing/2014/main" id="{D680E262-6C4E-335E-F303-43FB7CF50D94}"/>
                    </a:ext>
                  </a:extLst>
                </p14:cNvPr>
                <p14:cNvContentPartPr/>
                <p14:nvPr/>
              </p14:nvContentPartPr>
              <p14:xfrm>
                <a:off x="3921627" y="4866929"/>
                <a:ext cx="142200" cy="194040"/>
              </p14:xfrm>
            </p:contentPart>
          </mc:Choice>
          <mc:Fallback xmlns="">
            <p:pic>
              <p:nvPicPr>
                <p:cNvPr id="189" name="筆跡 188">
                  <a:extLst>
                    <a:ext uri="{FF2B5EF4-FFF2-40B4-BE49-F238E27FC236}">
                      <a16:creationId xmlns:a16="http://schemas.microsoft.com/office/drawing/2014/main" id="{D680E262-6C4E-335E-F303-43FB7CF50D94}"/>
                    </a:ext>
                  </a:extLst>
                </p:cNvPr>
                <p:cNvPicPr/>
                <p:nvPr/>
              </p:nvPicPr>
              <p:blipFill>
                <a:blip r:embed="rId255"/>
                <a:stretch>
                  <a:fillRect/>
                </a:stretch>
              </p:blipFill>
              <p:spPr>
                <a:xfrm>
                  <a:off x="3912627" y="4857929"/>
                  <a:ext cx="1598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0" name="筆跡 189">
                  <a:extLst>
                    <a:ext uri="{FF2B5EF4-FFF2-40B4-BE49-F238E27FC236}">
                      <a16:creationId xmlns:a16="http://schemas.microsoft.com/office/drawing/2014/main" id="{5F3212A0-A2FC-3CAA-FD25-18B77FD0D389}"/>
                    </a:ext>
                  </a:extLst>
                </p14:cNvPr>
                <p14:cNvContentPartPr/>
                <p14:nvPr/>
              </p14:nvContentPartPr>
              <p14:xfrm>
                <a:off x="3938547" y="4883129"/>
                <a:ext cx="172800" cy="183960"/>
              </p14:xfrm>
            </p:contentPart>
          </mc:Choice>
          <mc:Fallback xmlns="">
            <p:pic>
              <p:nvPicPr>
                <p:cNvPr id="190" name="筆跡 189">
                  <a:extLst>
                    <a:ext uri="{FF2B5EF4-FFF2-40B4-BE49-F238E27FC236}">
                      <a16:creationId xmlns:a16="http://schemas.microsoft.com/office/drawing/2014/main" id="{5F3212A0-A2FC-3CAA-FD25-18B77FD0D389}"/>
                    </a:ext>
                  </a:extLst>
                </p:cNvPr>
                <p:cNvPicPr/>
                <p:nvPr/>
              </p:nvPicPr>
              <p:blipFill>
                <a:blip r:embed="rId257"/>
                <a:stretch>
                  <a:fillRect/>
                </a:stretch>
              </p:blipFill>
              <p:spPr>
                <a:xfrm>
                  <a:off x="3929547" y="4874489"/>
                  <a:ext cx="19044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1" name="筆跡 190">
                  <a:extLst>
                    <a:ext uri="{FF2B5EF4-FFF2-40B4-BE49-F238E27FC236}">
                      <a16:creationId xmlns:a16="http://schemas.microsoft.com/office/drawing/2014/main" id="{1141BB9E-C706-94FC-D422-52DF958ECD40}"/>
                    </a:ext>
                  </a:extLst>
                </p14:cNvPr>
                <p14:cNvContentPartPr/>
                <p14:nvPr/>
              </p14:nvContentPartPr>
              <p14:xfrm>
                <a:off x="4153827" y="4940729"/>
                <a:ext cx="69840" cy="93960"/>
              </p14:xfrm>
            </p:contentPart>
          </mc:Choice>
          <mc:Fallback xmlns="">
            <p:pic>
              <p:nvPicPr>
                <p:cNvPr id="191" name="筆跡 190">
                  <a:extLst>
                    <a:ext uri="{FF2B5EF4-FFF2-40B4-BE49-F238E27FC236}">
                      <a16:creationId xmlns:a16="http://schemas.microsoft.com/office/drawing/2014/main" id="{1141BB9E-C706-94FC-D422-52DF958ECD40}"/>
                    </a:ext>
                  </a:extLst>
                </p:cNvPr>
                <p:cNvPicPr/>
                <p:nvPr/>
              </p:nvPicPr>
              <p:blipFill>
                <a:blip r:embed="rId259"/>
                <a:stretch>
                  <a:fillRect/>
                </a:stretch>
              </p:blipFill>
              <p:spPr>
                <a:xfrm>
                  <a:off x="4145187" y="4931729"/>
                  <a:ext cx="8748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92" name="筆跡 191">
                  <a:extLst>
                    <a:ext uri="{FF2B5EF4-FFF2-40B4-BE49-F238E27FC236}">
                      <a16:creationId xmlns:a16="http://schemas.microsoft.com/office/drawing/2014/main" id="{60990AD6-151E-449B-8D8C-E72B6563DF59}"/>
                    </a:ext>
                  </a:extLst>
                </p14:cNvPr>
                <p14:cNvContentPartPr/>
                <p14:nvPr/>
              </p14:nvContentPartPr>
              <p14:xfrm>
                <a:off x="4361187" y="4896809"/>
                <a:ext cx="106200" cy="3600"/>
              </p14:xfrm>
            </p:contentPart>
          </mc:Choice>
          <mc:Fallback xmlns="">
            <p:pic>
              <p:nvPicPr>
                <p:cNvPr id="192" name="筆跡 191">
                  <a:extLst>
                    <a:ext uri="{FF2B5EF4-FFF2-40B4-BE49-F238E27FC236}">
                      <a16:creationId xmlns:a16="http://schemas.microsoft.com/office/drawing/2014/main" id="{60990AD6-151E-449B-8D8C-E72B6563DF59}"/>
                    </a:ext>
                  </a:extLst>
                </p:cNvPr>
                <p:cNvPicPr/>
                <p:nvPr/>
              </p:nvPicPr>
              <p:blipFill>
                <a:blip r:embed="rId261"/>
                <a:stretch>
                  <a:fillRect/>
                </a:stretch>
              </p:blipFill>
              <p:spPr>
                <a:xfrm>
                  <a:off x="4352187" y="4888169"/>
                  <a:ext cx="123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3" name="筆跡 192">
                  <a:extLst>
                    <a:ext uri="{FF2B5EF4-FFF2-40B4-BE49-F238E27FC236}">
                      <a16:creationId xmlns:a16="http://schemas.microsoft.com/office/drawing/2014/main" id="{05161940-517A-7580-6AC4-607DA743192B}"/>
                    </a:ext>
                  </a:extLst>
                </p14:cNvPr>
                <p14:cNvContentPartPr/>
                <p14:nvPr/>
              </p14:nvContentPartPr>
              <p14:xfrm>
                <a:off x="4359747" y="4941089"/>
                <a:ext cx="131400" cy="16560"/>
              </p14:xfrm>
            </p:contentPart>
          </mc:Choice>
          <mc:Fallback xmlns="">
            <p:pic>
              <p:nvPicPr>
                <p:cNvPr id="193" name="筆跡 192">
                  <a:extLst>
                    <a:ext uri="{FF2B5EF4-FFF2-40B4-BE49-F238E27FC236}">
                      <a16:creationId xmlns:a16="http://schemas.microsoft.com/office/drawing/2014/main" id="{05161940-517A-7580-6AC4-607DA743192B}"/>
                    </a:ext>
                  </a:extLst>
                </p:cNvPr>
                <p:cNvPicPr/>
                <p:nvPr/>
              </p:nvPicPr>
              <p:blipFill>
                <a:blip r:embed="rId263"/>
                <a:stretch>
                  <a:fillRect/>
                </a:stretch>
              </p:blipFill>
              <p:spPr>
                <a:xfrm>
                  <a:off x="4350747" y="4932449"/>
                  <a:ext cx="149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94" name="筆跡 193">
                  <a:extLst>
                    <a:ext uri="{FF2B5EF4-FFF2-40B4-BE49-F238E27FC236}">
                      <a16:creationId xmlns:a16="http://schemas.microsoft.com/office/drawing/2014/main" id="{B481C576-37A3-A1DB-66FD-F073F9E513FF}"/>
                    </a:ext>
                  </a:extLst>
                </p14:cNvPr>
                <p14:cNvContentPartPr/>
                <p14:nvPr/>
              </p14:nvContentPartPr>
              <p14:xfrm>
                <a:off x="4578627" y="4653809"/>
                <a:ext cx="100080" cy="155160"/>
              </p14:xfrm>
            </p:contentPart>
          </mc:Choice>
          <mc:Fallback xmlns="">
            <p:pic>
              <p:nvPicPr>
                <p:cNvPr id="194" name="筆跡 193">
                  <a:extLst>
                    <a:ext uri="{FF2B5EF4-FFF2-40B4-BE49-F238E27FC236}">
                      <a16:creationId xmlns:a16="http://schemas.microsoft.com/office/drawing/2014/main" id="{B481C576-37A3-A1DB-66FD-F073F9E513FF}"/>
                    </a:ext>
                  </a:extLst>
                </p:cNvPr>
                <p:cNvPicPr/>
                <p:nvPr/>
              </p:nvPicPr>
              <p:blipFill>
                <a:blip r:embed="rId265"/>
                <a:stretch>
                  <a:fillRect/>
                </a:stretch>
              </p:blipFill>
              <p:spPr>
                <a:xfrm>
                  <a:off x="4569627" y="4645169"/>
                  <a:ext cx="1177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8006DB9B-31A8-A8A4-4C27-254D9926A97F}"/>
                    </a:ext>
                  </a:extLst>
                </p14:cNvPr>
                <p14:cNvContentPartPr/>
                <p14:nvPr/>
              </p14:nvContentPartPr>
              <p14:xfrm>
                <a:off x="4694547" y="4713929"/>
                <a:ext cx="93240" cy="86760"/>
              </p14:xfrm>
            </p:contentPart>
          </mc:Choice>
          <mc:Fallback xmlns="">
            <p:pic>
              <p:nvPicPr>
                <p:cNvPr id="195" name="筆跡 194">
                  <a:extLst>
                    <a:ext uri="{FF2B5EF4-FFF2-40B4-BE49-F238E27FC236}">
                      <a16:creationId xmlns:a16="http://schemas.microsoft.com/office/drawing/2014/main" id="{8006DB9B-31A8-A8A4-4C27-254D9926A97F}"/>
                    </a:ext>
                  </a:extLst>
                </p:cNvPr>
                <p:cNvPicPr/>
                <p:nvPr/>
              </p:nvPicPr>
              <p:blipFill>
                <a:blip r:embed="rId267"/>
                <a:stretch>
                  <a:fillRect/>
                </a:stretch>
              </p:blipFill>
              <p:spPr>
                <a:xfrm>
                  <a:off x="4685547" y="4705289"/>
                  <a:ext cx="1108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6" name="筆跡 195">
                  <a:extLst>
                    <a:ext uri="{FF2B5EF4-FFF2-40B4-BE49-F238E27FC236}">
                      <a16:creationId xmlns:a16="http://schemas.microsoft.com/office/drawing/2014/main" id="{F5A4E601-73BB-F141-0378-47C57D7B6420}"/>
                    </a:ext>
                  </a:extLst>
                </p14:cNvPr>
                <p14:cNvContentPartPr/>
                <p14:nvPr/>
              </p14:nvContentPartPr>
              <p14:xfrm>
                <a:off x="4557387" y="4857209"/>
                <a:ext cx="164880" cy="5040"/>
              </p14:xfrm>
            </p:contentPart>
          </mc:Choice>
          <mc:Fallback xmlns="">
            <p:pic>
              <p:nvPicPr>
                <p:cNvPr id="196" name="筆跡 195">
                  <a:extLst>
                    <a:ext uri="{FF2B5EF4-FFF2-40B4-BE49-F238E27FC236}">
                      <a16:creationId xmlns:a16="http://schemas.microsoft.com/office/drawing/2014/main" id="{F5A4E601-73BB-F141-0378-47C57D7B6420}"/>
                    </a:ext>
                  </a:extLst>
                </p:cNvPr>
                <p:cNvPicPr/>
                <p:nvPr/>
              </p:nvPicPr>
              <p:blipFill>
                <a:blip r:embed="rId269"/>
                <a:stretch>
                  <a:fillRect/>
                </a:stretch>
              </p:blipFill>
              <p:spPr>
                <a:xfrm>
                  <a:off x="4548387" y="4848209"/>
                  <a:ext cx="1825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7" name="筆跡 196">
                  <a:extLst>
                    <a:ext uri="{FF2B5EF4-FFF2-40B4-BE49-F238E27FC236}">
                      <a16:creationId xmlns:a16="http://schemas.microsoft.com/office/drawing/2014/main" id="{2A28F657-BF19-2140-634B-97799BF64314}"/>
                    </a:ext>
                  </a:extLst>
                </p14:cNvPr>
                <p14:cNvContentPartPr/>
                <p14:nvPr/>
              </p14:nvContentPartPr>
              <p14:xfrm>
                <a:off x="4556307" y="4880249"/>
                <a:ext cx="194400" cy="84600"/>
              </p14:xfrm>
            </p:contentPart>
          </mc:Choice>
          <mc:Fallback xmlns="">
            <p:pic>
              <p:nvPicPr>
                <p:cNvPr id="197" name="筆跡 196">
                  <a:extLst>
                    <a:ext uri="{FF2B5EF4-FFF2-40B4-BE49-F238E27FC236}">
                      <a16:creationId xmlns:a16="http://schemas.microsoft.com/office/drawing/2014/main" id="{2A28F657-BF19-2140-634B-97799BF64314}"/>
                    </a:ext>
                  </a:extLst>
                </p:cNvPr>
                <p:cNvPicPr/>
                <p:nvPr/>
              </p:nvPicPr>
              <p:blipFill>
                <a:blip r:embed="rId271"/>
                <a:stretch>
                  <a:fillRect/>
                </a:stretch>
              </p:blipFill>
              <p:spPr>
                <a:xfrm>
                  <a:off x="4547307" y="4871609"/>
                  <a:ext cx="21204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8" name="筆跡 197">
                  <a:extLst>
                    <a:ext uri="{FF2B5EF4-FFF2-40B4-BE49-F238E27FC236}">
                      <a16:creationId xmlns:a16="http://schemas.microsoft.com/office/drawing/2014/main" id="{1E512AC9-63F7-48C5-06D8-638683600F84}"/>
                    </a:ext>
                  </a:extLst>
                </p14:cNvPr>
                <p14:cNvContentPartPr/>
                <p14:nvPr/>
              </p14:nvContentPartPr>
              <p14:xfrm>
                <a:off x="4536867" y="5071769"/>
                <a:ext cx="39240" cy="126000"/>
              </p14:xfrm>
            </p:contentPart>
          </mc:Choice>
          <mc:Fallback xmlns="">
            <p:pic>
              <p:nvPicPr>
                <p:cNvPr id="198" name="筆跡 197">
                  <a:extLst>
                    <a:ext uri="{FF2B5EF4-FFF2-40B4-BE49-F238E27FC236}">
                      <a16:creationId xmlns:a16="http://schemas.microsoft.com/office/drawing/2014/main" id="{1E512AC9-63F7-48C5-06D8-638683600F84}"/>
                    </a:ext>
                  </a:extLst>
                </p:cNvPr>
                <p:cNvPicPr/>
                <p:nvPr/>
              </p:nvPicPr>
              <p:blipFill>
                <a:blip r:embed="rId273"/>
                <a:stretch>
                  <a:fillRect/>
                </a:stretch>
              </p:blipFill>
              <p:spPr>
                <a:xfrm>
                  <a:off x="4528227" y="5062769"/>
                  <a:ext cx="56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9" name="筆跡 198">
                  <a:extLst>
                    <a:ext uri="{FF2B5EF4-FFF2-40B4-BE49-F238E27FC236}">
                      <a16:creationId xmlns:a16="http://schemas.microsoft.com/office/drawing/2014/main" id="{E73B30C6-BA7A-9167-2902-85B5A2FA8CC5}"/>
                    </a:ext>
                  </a:extLst>
                </p14:cNvPr>
                <p14:cNvContentPartPr/>
                <p14:nvPr/>
              </p14:nvContentPartPr>
              <p14:xfrm>
                <a:off x="4538307" y="5041529"/>
                <a:ext cx="140760" cy="55080"/>
              </p14:xfrm>
            </p:contentPart>
          </mc:Choice>
          <mc:Fallback xmlns="">
            <p:pic>
              <p:nvPicPr>
                <p:cNvPr id="199" name="筆跡 198">
                  <a:extLst>
                    <a:ext uri="{FF2B5EF4-FFF2-40B4-BE49-F238E27FC236}">
                      <a16:creationId xmlns:a16="http://schemas.microsoft.com/office/drawing/2014/main" id="{E73B30C6-BA7A-9167-2902-85B5A2FA8CC5}"/>
                    </a:ext>
                  </a:extLst>
                </p:cNvPr>
                <p:cNvPicPr/>
                <p:nvPr/>
              </p:nvPicPr>
              <p:blipFill>
                <a:blip r:embed="rId275"/>
                <a:stretch>
                  <a:fillRect/>
                </a:stretch>
              </p:blipFill>
              <p:spPr>
                <a:xfrm>
                  <a:off x="4529667" y="5032889"/>
                  <a:ext cx="1584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0" name="筆跡 199">
                  <a:extLst>
                    <a:ext uri="{FF2B5EF4-FFF2-40B4-BE49-F238E27FC236}">
                      <a16:creationId xmlns:a16="http://schemas.microsoft.com/office/drawing/2014/main" id="{B9B7DC4F-5926-510A-C74F-DDE6F7194221}"/>
                    </a:ext>
                  </a:extLst>
                </p14:cNvPr>
                <p14:cNvContentPartPr/>
                <p14:nvPr/>
              </p14:nvContentPartPr>
              <p14:xfrm>
                <a:off x="4582947" y="5056649"/>
                <a:ext cx="136080" cy="166680"/>
              </p14:xfrm>
            </p:contentPart>
          </mc:Choice>
          <mc:Fallback xmlns="">
            <p:pic>
              <p:nvPicPr>
                <p:cNvPr id="200" name="筆跡 199">
                  <a:extLst>
                    <a:ext uri="{FF2B5EF4-FFF2-40B4-BE49-F238E27FC236}">
                      <a16:creationId xmlns:a16="http://schemas.microsoft.com/office/drawing/2014/main" id="{B9B7DC4F-5926-510A-C74F-DDE6F7194221}"/>
                    </a:ext>
                  </a:extLst>
                </p:cNvPr>
                <p:cNvPicPr/>
                <p:nvPr/>
              </p:nvPicPr>
              <p:blipFill>
                <a:blip r:embed="rId277"/>
                <a:stretch>
                  <a:fillRect/>
                </a:stretch>
              </p:blipFill>
              <p:spPr>
                <a:xfrm>
                  <a:off x="4574307" y="5047649"/>
                  <a:ext cx="15372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1" name="筆跡 200">
                  <a:extLst>
                    <a:ext uri="{FF2B5EF4-FFF2-40B4-BE49-F238E27FC236}">
                      <a16:creationId xmlns:a16="http://schemas.microsoft.com/office/drawing/2014/main" id="{9FA1A74C-DB9B-14EC-FD09-BF469F074AB1}"/>
                    </a:ext>
                  </a:extLst>
                </p14:cNvPr>
                <p14:cNvContentPartPr/>
                <p14:nvPr/>
              </p14:nvContentPartPr>
              <p14:xfrm>
                <a:off x="4899747" y="4733009"/>
                <a:ext cx="156960" cy="158400"/>
              </p14:xfrm>
            </p:contentPart>
          </mc:Choice>
          <mc:Fallback xmlns="">
            <p:pic>
              <p:nvPicPr>
                <p:cNvPr id="201" name="筆跡 200">
                  <a:extLst>
                    <a:ext uri="{FF2B5EF4-FFF2-40B4-BE49-F238E27FC236}">
                      <a16:creationId xmlns:a16="http://schemas.microsoft.com/office/drawing/2014/main" id="{9FA1A74C-DB9B-14EC-FD09-BF469F074AB1}"/>
                    </a:ext>
                  </a:extLst>
                </p:cNvPr>
                <p:cNvPicPr/>
                <p:nvPr/>
              </p:nvPicPr>
              <p:blipFill>
                <a:blip r:embed="rId279"/>
                <a:stretch>
                  <a:fillRect/>
                </a:stretch>
              </p:blipFill>
              <p:spPr>
                <a:xfrm>
                  <a:off x="4891107" y="4724009"/>
                  <a:ext cx="17460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2" name="筆跡 201">
                  <a:extLst>
                    <a:ext uri="{FF2B5EF4-FFF2-40B4-BE49-F238E27FC236}">
                      <a16:creationId xmlns:a16="http://schemas.microsoft.com/office/drawing/2014/main" id="{5BBB1B6D-5CE4-0FFC-59C4-7117EAA71357}"/>
                    </a:ext>
                  </a:extLst>
                </p14:cNvPr>
                <p14:cNvContentPartPr/>
                <p14:nvPr/>
              </p14:nvContentPartPr>
              <p14:xfrm>
                <a:off x="4915587" y="4709249"/>
                <a:ext cx="136080" cy="174600"/>
              </p14:xfrm>
            </p:contentPart>
          </mc:Choice>
          <mc:Fallback xmlns="">
            <p:pic>
              <p:nvPicPr>
                <p:cNvPr id="202" name="筆跡 201">
                  <a:extLst>
                    <a:ext uri="{FF2B5EF4-FFF2-40B4-BE49-F238E27FC236}">
                      <a16:creationId xmlns:a16="http://schemas.microsoft.com/office/drawing/2014/main" id="{5BBB1B6D-5CE4-0FFC-59C4-7117EAA71357}"/>
                    </a:ext>
                  </a:extLst>
                </p:cNvPr>
                <p:cNvPicPr/>
                <p:nvPr/>
              </p:nvPicPr>
              <p:blipFill>
                <a:blip r:embed="rId281"/>
                <a:stretch>
                  <a:fillRect/>
                </a:stretch>
              </p:blipFill>
              <p:spPr>
                <a:xfrm>
                  <a:off x="4906587" y="4700249"/>
                  <a:ext cx="1537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3" name="筆跡 202">
                  <a:extLst>
                    <a:ext uri="{FF2B5EF4-FFF2-40B4-BE49-F238E27FC236}">
                      <a16:creationId xmlns:a16="http://schemas.microsoft.com/office/drawing/2014/main" id="{A407F848-3165-B437-88B8-670617A8B51C}"/>
                    </a:ext>
                  </a:extLst>
                </p14:cNvPr>
                <p14:cNvContentPartPr/>
                <p14:nvPr/>
              </p14:nvContentPartPr>
              <p14:xfrm>
                <a:off x="5067867" y="4768649"/>
                <a:ext cx="54360" cy="110160"/>
              </p14:xfrm>
            </p:contentPart>
          </mc:Choice>
          <mc:Fallback xmlns="">
            <p:pic>
              <p:nvPicPr>
                <p:cNvPr id="203" name="筆跡 202">
                  <a:extLst>
                    <a:ext uri="{FF2B5EF4-FFF2-40B4-BE49-F238E27FC236}">
                      <a16:creationId xmlns:a16="http://schemas.microsoft.com/office/drawing/2014/main" id="{A407F848-3165-B437-88B8-670617A8B51C}"/>
                    </a:ext>
                  </a:extLst>
                </p:cNvPr>
                <p:cNvPicPr/>
                <p:nvPr/>
              </p:nvPicPr>
              <p:blipFill>
                <a:blip r:embed="rId283"/>
                <a:stretch>
                  <a:fillRect/>
                </a:stretch>
              </p:blipFill>
              <p:spPr>
                <a:xfrm>
                  <a:off x="5058867" y="4760009"/>
                  <a:ext cx="720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5" name="筆跡 204">
                  <a:extLst>
                    <a:ext uri="{FF2B5EF4-FFF2-40B4-BE49-F238E27FC236}">
                      <a16:creationId xmlns:a16="http://schemas.microsoft.com/office/drawing/2014/main" id="{1DD6C33F-4F06-8A22-8DE1-D481422F05EE}"/>
                    </a:ext>
                  </a:extLst>
                </p14:cNvPr>
                <p14:cNvContentPartPr/>
                <p14:nvPr/>
              </p14:nvContentPartPr>
              <p14:xfrm>
                <a:off x="5171187" y="4751009"/>
                <a:ext cx="34920" cy="13320"/>
              </p14:xfrm>
            </p:contentPart>
          </mc:Choice>
          <mc:Fallback xmlns="">
            <p:pic>
              <p:nvPicPr>
                <p:cNvPr id="205" name="筆跡 204">
                  <a:extLst>
                    <a:ext uri="{FF2B5EF4-FFF2-40B4-BE49-F238E27FC236}">
                      <a16:creationId xmlns:a16="http://schemas.microsoft.com/office/drawing/2014/main" id="{1DD6C33F-4F06-8A22-8DE1-D481422F05EE}"/>
                    </a:ext>
                  </a:extLst>
                </p:cNvPr>
                <p:cNvPicPr/>
                <p:nvPr/>
              </p:nvPicPr>
              <p:blipFill>
                <a:blip r:embed="rId285"/>
                <a:stretch>
                  <a:fillRect/>
                </a:stretch>
              </p:blipFill>
              <p:spPr>
                <a:xfrm>
                  <a:off x="5162187" y="4742009"/>
                  <a:ext cx="52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6" name="筆跡 205">
                  <a:extLst>
                    <a:ext uri="{FF2B5EF4-FFF2-40B4-BE49-F238E27FC236}">
                      <a16:creationId xmlns:a16="http://schemas.microsoft.com/office/drawing/2014/main" id="{57137F65-6069-2409-15A6-972FDED6330C}"/>
                    </a:ext>
                  </a:extLst>
                </p14:cNvPr>
                <p14:cNvContentPartPr/>
                <p14:nvPr/>
              </p14:nvContentPartPr>
              <p14:xfrm>
                <a:off x="4826667" y="4983209"/>
                <a:ext cx="442800" cy="32760"/>
              </p14:xfrm>
            </p:contentPart>
          </mc:Choice>
          <mc:Fallback xmlns="">
            <p:pic>
              <p:nvPicPr>
                <p:cNvPr id="206" name="筆跡 205">
                  <a:extLst>
                    <a:ext uri="{FF2B5EF4-FFF2-40B4-BE49-F238E27FC236}">
                      <a16:creationId xmlns:a16="http://schemas.microsoft.com/office/drawing/2014/main" id="{57137F65-6069-2409-15A6-972FDED6330C}"/>
                    </a:ext>
                  </a:extLst>
                </p:cNvPr>
                <p:cNvPicPr/>
                <p:nvPr/>
              </p:nvPicPr>
              <p:blipFill>
                <a:blip r:embed="rId287"/>
                <a:stretch>
                  <a:fillRect/>
                </a:stretch>
              </p:blipFill>
              <p:spPr>
                <a:xfrm>
                  <a:off x="4817667" y="4974569"/>
                  <a:ext cx="46044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7" name="筆跡 206">
                  <a:extLst>
                    <a:ext uri="{FF2B5EF4-FFF2-40B4-BE49-F238E27FC236}">
                      <a16:creationId xmlns:a16="http://schemas.microsoft.com/office/drawing/2014/main" id="{5D82A2D3-6129-24AA-DE2E-BF62B8A9E6AD}"/>
                    </a:ext>
                  </a:extLst>
                </p14:cNvPr>
                <p14:cNvContentPartPr/>
                <p14:nvPr/>
              </p14:nvContentPartPr>
              <p14:xfrm>
                <a:off x="4959867" y="5078969"/>
                <a:ext cx="123120" cy="140040"/>
              </p14:xfrm>
            </p:contentPart>
          </mc:Choice>
          <mc:Fallback xmlns="">
            <p:pic>
              <p:nvPicPr>
                <p:cNvPr id="207" name="筆跡 206">
                  <a:extLst>
                    <a:ext uri="{FF2B5EF4-FFF2-40B4-BE49-F238E27FC236}">
                      <a16:creationId xmlns:a16="http://schemas.microsoft.com/office/drawing/2014/main" id="{5D82A2D3-6129-24AA-DE2E-BF62B8A9E6AD}"/>
                    </a:ext>
                  </a:extLst>
                </p:cNvPr>
                <p:cNvPicPr/>
                <p:nvPr/>
              </p:nvPicPr>
              <p:blipFill>
                <a:blip r:embed="rId289"/>
                <a:stretch>
                  <a:fillRect/>
                </a:stretch>
              </p:blipFill>
              <p:spPr>
                <a:xfrm>
                  <a:off x="4950867" y="5069969"/>
                  <a:ext cx="1407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9" name="筆跡 218">
                  <a:extLst>
                    <a:ext uri="{FF2B5EF4-FFF2-40B4-BE49-F238E27FC236}">
                      <a16:creationId xmlns:a16="http://schemas.microsoft.com/office/drawing/2014/main" id="{BD564BD1-8722-25A2-22B2-5F6FEF62B89E}"/>
                    </a:ext>
                  </a:extLst>
                </p14:cNvPr>
                <p14:cNvContentPartPr/>
                <p14:nvPr/>
              </p14:nvContentPartPr>
              <p14:xfrm>
                <a:off x="5118267" y="4754969"/>
                <a:ext cx="118080" cy="145440"/>
              </p14:xfrm>
            </p:contentPart>
          </mc:Choice>
          <mc:Fallback xmlns="">
            <p:pic>
              <p:nvPicPr>
                <p:cNvPr id="219" name="筆跡 218">
                  <a:extLst>
                    <a:ext uri="{FF2B5EF4-FFF2-40B4-BE49-F238E27FC236}">
                      <a16:creationId xmlns:a16="http://schemas.microsoft.com/office/drawing/2014/main" id="{BD564BD1-8722-25A2-22B2-5F6FEF62B89E}"/>
                    </a:ext>
                  </a:extLst>
                </p:cNvPr>
                <p:cNvPicPr/>
                <p:nvPr/>
              </p:nvPicPr>
              <p:blipFill>
                <a:blip r:embed="rId291"/>
                <a:stretch>
                  <a:fillRect/>
                </a:stretch>
              </p:blipFill>
              <p:spPr>
                <a:xfrm>
                  <a:off x="5109627" y="4746329"/>
                  <a:ext cx="135720" cy="163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21" name="筆跡 220">
                <a:extLst>
                  <a:ext uri="{FF2B5EF4-FFF2-40B4-BE49-F238E27FC236}">
                    <a16:creationId xmlns:a16="http://schemas.microsoft.com/office/drawing/2014/main" id="{BE22B56A-48D5-60C0-FAEB-DE654E902DC7}"/>
                  </a:ext>
                </a:extLst>
              </p14:cNvPr>
              <p14:cNvContentPartPr/>
              <p14:nvPr/>
            </p14:nvContentPartPr>
            <p14:xfrm>
              <a:off x="5155707" y="5143409"/>
              <a:ext cx="74160" cy="50040"/>
            </p14:xfrm>
          </p:contentPart>
        </mc:Choice>
        <mc:Fallback xmlns="">
          <p:pic>
            <p:nvPicPr>
              <p:cNvPr id="221" name="筆跡 220">
                <a:extLst>
                  <a:ext uri="{FF2B5EF4-FFF2-40B4-BE49-F238E27FC236}">
                    <a16:creationId xmlns:a16="http://schemas.microsoft.com/office/drawing/2014/main" id="{BE22B56A-48D5-60C0-FAEB-DE654E902DC7}"/>
                  </a:ext>
                </a:extLst>
              </p:cNvPr>
              <p:cNvPicPr/>
              <p:nvPr/>
            </p:nvPicPr>
            <p:blipFill>
              <a:blip r:embed="rId293"/>
              <a:stretch>
                <a:fillRect/>
              </a:stretch>
            </p:blipFill>
            <p:spPr>
              <a:xfrm>
                <a:off x="5146707" y="5134769"/>
                <a:ext cx="91800" cy="67680"/>
              </a:xfrm>
              <a:prstGeom prst="rect">
                <a:avLst/>
              </a:prstGeom>
            </p:spPr>
          </p:pic>
        </mc:Fallback>
      </mc:AlternateContent>
      <p:grpSp>
        <p:nvGrpSpPr>
          <p:cNvPr id="258" name="群組 257">
            <a:extLst>
              <a:ext uri="{FF2B5EF4-FFF2-40B4-BE49-F238E27FC236}">
                <a16:creationId xmlns:a16="http://schemas.microsoft.com/office/drawing/2014/main" id="{E7D5E134-65C7-8B1F-3BE2-FD3708008CF1}"/>
              </a:ext>
            </a:extLst>
          </p:cNvPr>
          <p:cNvGrpSpPr/>
          <p:nvPr/>
        </p:nvGrpSpPr>
        <p:grpSpPr>
          <a:xfrm>
            <a:off x="5790027" y="4623569"/>
            <a:ext cx="2001240" cy="612360"/>
            <a:chOff x="5790027" y="4623569"/>
            <a:chExt cx="2001240" cy="612360"/>
          </a:xfrm>
        </p:grpSpPr>
        <mc:AlternateContent xmlns:mc="http://schemas.openxmlformats.org/markup-compatibility/2006" xmlns:p14="http://schemas.microsoft.com/office/powerpoint/2010/main">
          <mc:Choice Requires="p14">
            <p:contentPart p14:bwMode="auto" r:id="rId294">
              <p14:nvContentPartPr>
                <p14:cNvPr id="225" name="筆跡 224">
                  <a:extLst>
                    <a:ext uri="{FF2B5EF4-FFF2-40B4-BE49-F238E27FC236}">
                      <a16:creationId xmlns:a16="http://schemas.microsoft.com/office/drawing/2014/main" id="{A9BD4DA3-94E9-3258-3994-17635FCEAA57}"/>
                    </a:ext>
                  </a:extLst>
                </p14:cNvPr>
                <p14:cNvContentPartPr/>
                <p14:nvPr/>
              </p14:nvContentPartPr>
              <p14:xfrm>
                <a:off x="5790027" y="4751729"/>
                <a:ext cx="214560" cy="24120"/>
              </p14:xfrm>
            </p:contentPart>
          </mc:Choice>
          <mc:Fallback xmlns="">
            <p:pic>
              <p:nvPicPr>
                <p:cNvPr id="225" name="筆跡 224">
                  <a:extLst>
                    <a:ext uri="{FF2B5EF4-FFF2-40B4-BE49-F238E27FC236}">
                      <a16:creationId xmlns:a16="http://schemas.microsoft.com/office/drawing/2014/main" id="{A9BD4DA3-94E9-3258-3994-17635FCEAA57}"/>
                    </a:ext>
                  </a:extLst>
                </p:cNvPr>
                <p:cNvPicPr/>
                <p:nvPr/>
              </p:nvPicPr>
              <p:blipFill>
                <a:blip r:embed="rId295"/>
                <a:stretch>
                  <a:fillRect/>
                </a:stretch>
              </p:blipFill>
              <p:spPr>
                <a:xfrm>
                  <a:off x="5781027" y="4743089"/>
                  <a:ext cx="2322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6" name="筆跡 225">
                  <a:extLst>
                    <a:ext uri="{FF2B5EF4-FFF2-40B4-BE49-F238E27FC236}">
                      <a16:creationId xmlns:a16="http://schemas.microsoft.com/office/drawing/2014/main" id="{12EDC7B2-7C98-CCE7-1F33-543DDEF5AC91}"/>
                    </a:ext>
                  </a:extLst>
                </p14:cNvPr>
                <p14:cNvContentPartPr/>
                <p14:nvPr/>
              </p14:nvContentPartPr>
              <p14:xfrm>
                <a:off x="5848707" y="4852169"/>
                <a:ext cx="144000" cy="167400"/>
              </p14:xfrm>
            </p:contentPart>
          </mc:Choice>
          <mc:Fallback xmlns="">
            <p:pic>
              <p:nvPicPr>
                <p:cNvPr id="226" name="筆跡 225">
                  <a:extLst>
                    <a:ext uri="{FF2B5EF4-FFF2-40B4-BE49-F238E27FC236}">
                      <a16:creationId xmlns:a16="http://schemas.microsoft.com/office/drawing/2014/main" id="{12EDC7B2-7C98-CCE7-1F33-543DDEF5AC91}"/>
                    </a:ext>
                  </a:extLst>
                </p:cNvPr>
                <p:cNvPicPr/>
                <p:nvPr/>
              </p:nvPicPr>
              <p:blipFill>
                <a:blip r:embed="rId297"/>
                <a:stretch>
                  <a:fillRect/>
                </a:stretch>
              </p:blipFill>
              <p:spPr>
                <a:xfrm>
                  <a:off x="5839707" y="4843529"/>
                  <a:ext cx="1616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7" name="筆跡 226">
                  <a:extLst>
                    <a:ext uri="{FF2B5EF4-FFF2-40B4-BE49-F238E27FC236}">
                      <a16:creationId xmlns:a16="http://schemas.microsoft.com/office/drawing/2014/main" id="{8CA6E408-B40E-9539-DF3D-178FFE2994B4}"/>
                    </a:ext>
                  </a:extLst>
                </p14:cNvPr>
                <p14:cNvContentPartPr/>
                <p14:nvPr/>
              </p14:nvContentPartPr>
              <p14:xfrm>
                <a:off x="5849787" y="4834169"/>
                <a:ext cx="142560" cy="212400"/>
              </p14:xfrm>
            </p:contentPart>
          </mc:Choice>
          <mc:Fallback xmlns="">
            <p:pic>
              <p:nvPicPr>
                <p:cNvPr id="227" name="筆跡 226">
                  <a:extLst>
                    <a:ext uri="{FF2B5EF4-FFF2-40B4-BE49-F238E27FC236}">
                      <a16:creationId xmlns:a16="http://schemas.microsoft.com/office/drawing/2014/main" id="{8CA6E408-B40E-9539-DF3D-178FFE2994B4}"/>
                    </a:ext>
                  </a:extLst>
                </p:cNvPr>
                <p:cNvPicPr/>
                <p:nvPr/>
              </p:nvPicPr>
              <p:blipFill>
                <a:blip r:embed="rId299"/>
                <a:stretch>
                  <a:fillRect/>
                </a:stretch>
              </p:blipFill>
              <p:spPr>
                <a:xfrm>
                  <a:off x="5840787" y="4825169"/>
                  <a:ext cx="1602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8" name="筆跡 227">
                  <a:extLst>
                    <a:ext uri="{FF2B5EF4-FFF2-40B4-BE49-F238E27FC236}">
                      <a16:creationId xmlns:a16="http://schemas.microsoft.com/office/drawing/2014/main" id="{D2215D69-F637-473E-93B1-C616E0825BF9}"/>
                    </a:ext>
                  </a:extLst>
                </p14:cNvPr>
                <p14:cNvContentPartPr/>
                <p14:nvPr/>
              </p14:nvContentPartPr>
              <p14:xfrm>
                <a:off x="5983347" y="4929929"/>
                <a:ext cx="111240" cy="128520"/>
              </p14:xfrm>
            </p:contentPart>
          </mc:Choice>
          <mc:Fallback xmlns="">
            <p:pic>
              <p:nvPicPr>
                <p:cNvPr id="228" name="筆跡 227">
                  <a:extLst>
                    <a:ext uri="{FF2B5EF4-FFF2-40B4-BE49-F238E27FC236}">
                      <a16:creationId xmlns:a16="http://schemas.microsoft.com/office/drawing/2014/main" id="{D2215D69-F637-473E-93B1-C616E0825BF9}"/>
                    </a:ext>
                  </a:extLst>
                </p:cNvPr>
                <p:cNvPicPr/>
                <p:nvPr/>
              </p:nvPicPr>
              <p:blipFill>
                <a:blip r:embed="rId301"/>
                <a:stretch>
                  <a:fillRect/>
                </a:stretch>
              </p:blipFill>
              <p:spPr>
                <a:xfrm>
                  <a:off x="5974707" y="4920929"/>
                  <a:ext cx="1288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9" name="筆跡 228">
                  <a:extLst>
                    <a:ext uri="{FF2B5EF4-FFF2-40B4-BE49-F238E27FC236}">
                      <a16:creationId xmlns:a16="http://schemas.microsoft.com/office/drawing/2014/main" id="{9A307555-94FB-B895-7B55-B48A1B590B15}"/>
                    </a:ext>
                  </a:extLst>
                </p14:cNvPr>
                <p14:cNvContentPartPr/>
                <p14:nvPr/>
              </p14:nvContentPartPr>
              <p14:xfrm>
                <a:off x="6197547" y="4901129"/>
                <a:ext cx="77400" cy="11880"/>
              </p14:xfrm>
            </p:contentPart>
          </mc:Choice>
          <mc:Fallback xmlns="">
            <p:pic>
              <p:nvPicPr>
                <p:cNvPr id="229" name="筆跡 228">
                  <a:extLst>
                    <a:ext uri="{FF2B5EF4-FFF2-40B4-BE49-F238E27FC236}">
                      <a16:creationId xmlns:a16="http://schemas.microsoft.com/office/drawing/2014/main" id="{9A307555-94FB-B895-7B55-B48A1B590B15}"/>
                    </a:ext>
                  </a:extLst>
                </p:cNvPr>
                <p:cNvPicPr/>
                <p:nvPr/>
              </p:nvPicPr>
              <p:blipFill>
                <a:blip r:embed="rId303"/>
                <a:stretch>
                  <a:fillRect/>
                </a:stretch>
              </p:blipFill>
              <p:spPr>
                <a:xfrm>
                  <a:off x="6188907" y="4892489"/>
                  <a:ext cx="95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0" name="筆跡 229">
                  <a:extLst>
                    <a:ext uri="{FF2B5EF4-FFF2-40B4-BE49-F238E27FC236}">
                      <a16:creationId xmlns:a16="http://schemas.microsoft.com/office/drawing/2014/main" id="{8BEF4FB8-1393-8149-CC98-B4D5EE1D86DB}"/>
                    </a:ext>
                  </a:extLst>
                </p14:cNvPr>
                <p14:cNvContentPartPr/>
                <p14:nvPr/>
              </p14:nvContentPartPr>
              <p14:xfrm>
                <a:off x="6184227" y="4963769"/>
                <a:ext cx="69120" cy="7200"/>
              </p14:xfrm>
            </p:contentPart>
          </mc:Choice>
          <mc:Fallback xmlns="">
            <p:pic>
              <p:nvPicPr>
                <p:cNvPr id="230" name="筆跡 229">
                  <a:extLst>
                    <a:ext uri="{FF2B5EF4-FFF2-40B4-BE49-F238E27FC236}">
                      <a16:creationId xmlns:a16="http://schemas.microsoft.com/office/drawing/2014/main" id="{8BEF4FB8-1393-8149-CC98-B4D5EE1D86DB}"/>
                    </a:ext>
                  </a:extLst>
                </p:cNvPr>
                <p:cNvPicPr/>
                <p:nvPr/>
              </p:nvPicPr>
              <p:blipFill>
                <a:blip r:embed="rId305"/>
                <a:stretch>
                  <a:fillRect/>
                </a:stretch>
              </p:blipFill>
              <p:spPr>
                <a:xfrm>
                  <a:off x="6175227" y="4955129"/>
                  <a:ext cx="86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1" name="筆跡 230">
                  <a:extLst>
                    <a:ext uri="{FF2B5EF4-FFF2-40B4-BE49-F238E27FC236}">
                      <a16:creationId xmlns:a16="http://schemas.microsoft.com/office/drawing/2014/main" id="{C3C29ED2-D020-5345-92D2-CB884FFEAD46}"/>
                    </a:ext>
                  </a:extLst>
                </p14:cNvPr>
                <p14:cNvContentPartPr/>
                <p14:nvPr/>
              </p14:nvContentPartPr>
              <p14:xfrm>
                <a:off x="6331827" y="4765769"/>
                <a:ext cx="232920" cy="27000"/>
              </p14:xfrm>
            </p:contentPart>
          </mc:Choice>
          <mc:Fallback xmlns="">
            <p:pic>
              <p:nvPicPr>
                <p:cNvPr id="231" name="筆跡 230">
                  <a:extLst>
                    <a:ext uri="{FF2B5EF4-FFF2-40B4-BE49-F238E27FC236}">
                      <a16:creationId xmlns:a16="http://schemas.microsoft.com/office/drawing/2014/main" id="{C3C29ED2-D020-5345-92D2-CB884FFEAD46}"/>
                    </a:ext>
                  </a:extLst>
                </p:cNvPr>
                <p:cNvPicPr/>
                <p:nvPr/>
              </p:nvPicPr>
              <p:blipFill>
                <a:blip r:embed="rId307"/>
                <a:stretch>
                  <a:fillRect/>
                </a:stretch>
              </p:blipFill>
              <p:spPr>
                <a:xfrm>
                  <a:off x="6323187" y="4757129"/>
                  <a:ext cx="25056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2" name="筆跡 231">
                  <a:extLst>
                    <a:ext uri="{FF2B5EF4-FFF2-40B4-BE49-F238E27FC236}">
                      <a16:creationId xmlns:a16="http://schemas.microsoft.com/office/drawing/2014/main" id="{33E880B7-217F-5949-E72E-0BC81BDAF305}"/>
                    </a:ext>
                  </a:extLst>
                </p14:cNvPr>
                <p14:cNvContentPartPr/>
                <p14:nvPr/>
              </p14:nvContentPartPr>
              <p14:xfrm>
                <a:off x="6367467" y="4825529"/>
                <a:ext cx="150120" cy="198000"/>
              </p14:xfrm>
            </p:contentPart>
          </mc:Choice>
          <mc:Fallback xmlns="">
            <p:pic>
              <p:nvPicPr>
                <p:cNvPr id="232" name="筆跡 231">
                  <a:extLst>
                    <a:ext uri="{FF2B5EF4-FFF2-40B4-BE49-F238E27FC236}">
                      <a16:creationId xmlns:a16="http://schemas.microsoft.com/office/drawing/2014/main" id="{33E880B7-217F-5949-E72E-0BC81BDAF305}"/>
                    </a:ext>
                  </a:extLst>
                </p:cNvPr>
                <p:cNvPicPr/>
                <p:nvPr/>
              </p:nvPicPr>
              <p:blipFill>
                <a:blip r:embed="rId309"/>
                <a:stretch>
                  <a:fillRect/>
                </a:stretch>
              </p:blipFill>
              <p:spPr>
                <a:xfrm>
                  <a:off x="6358827" y="4816889"/>
                  <a:ext cx="167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3" name="筆跡 232">
                  <a:extLst>
                    <a:ext uri="{FF2B5EF4-FFF2-40B4-BE49-F238E27FC236}">
                      <a16:creationId xmlns:a16="http://schemas.microsoft.com/office/drawing/2014/main" id="{3CC0544A-CF58-587D-657C-DBF90AF6B208}"/>
                    </a:ext>
                  </a:extLst>
                </p14:cNvPr>
                <p14:cNvContentPartPr/>
                <p14:nvPr/>
              </p14:nvContentPartPr>
              <p14:xfrm>
                <a:off x="6399147" y="4857929"/>
                <a:ext cx="140040" cy="183960"/>
              </p14:xfrm>
            </p:contentPart>
          </mc:Choice>
          <mc:Fallback xmlns="">
            <p:pic>
              <p:nvPicPr>
                <p:cNvPr id="233" name="筆跡 232">
                  <a:extLst>
                    <a:ext uri="{FF2B5EF4-FFF2-40B4-BE49-F238E27FC236}">
                      <a16:creationId xmlns:a16="http://schemas.microsoft.com/office/drawing/2014/main" id="{3CC0544A-CF58-587D-657C-DBF90AF6B208}"/>
                    </a:ext>
                  </a:extLst>
                </p:cNvPr>
                <p:cNvPicPr/>
                <p:nvPr/>
              </p:nvPicPr>
              <p:blipFill>
                <a:blip r:embed="rId311"/>
                <a:stretch>
                  <a:fillRect/>
                </a:stretch>
              </p:blipFill>
              <p:spPr>
                <a:xfrm>
                  <a:off x="6390147" y="4848929"/>
                  <a:ext cx="15768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4" name="筆跡 233">
                  <a:extLst>
                    <a:ext uri="{FF2B5EF4-FFF2-40B4-BE49-F238E27FC236}">
                      <a16:creationId xmlns:a16="http://schemas.microsoft.com/office/drawing/2014/main" id="{DA84C590-001D-CD09-1CD1-C80E165656B2}"/>
                    </a:ext>
                  </a:extLst>
                </p14:cNvPr>
                <p14:cNvContentPartPr/>
                <p14:nvPr/>
              </p14:nvContentPartPr>
              <p14:xfrm>
                <a:off x="6559707" y="4995089"/>
                <a:ext cx="14040" cy="11520"/>
              </p14:xfrm>
            </p:contentPart>
          </mc:Choice>
          <mc:Fallback xmlns="">
            <p:pic>
              <p:nvPicPr>
                <p:cNvPr id="234" name="筆跡 233">
                  <a:extLst>
                    <a:ext uri="{FF2B5EF4-FFF2-40B4-BE49-F238E27FC236}">
                      <a16:creationId xmlns:a16="http://schemas.microsoft.com/office/drawing/2014/main" id="{DA84C590-001D-CD09-1CD1-C80E165656B2}"/>
                    </a:ext>
                  </a:extLst>
                </p:cNvPr>
                <p:cNvPicPr/>
                <p:nvPr/>
              </p:nvPicPr>
              <p:blipFill>
                <a:blip r:embed="rId313"/>
                <a:stretch>
                  <a:fillRect/>
                </a:stretch>
              </p:blipFill>
              <p:spPr>
                <a:xfrm>
                  <a:off x="6550707" y="4986089"/>
                  <a:ext cx="316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5" name="筆跡 234">
                  <a:extLst>
                    <a:ext uri="{FF2B5EF4-FFF2-40B4-BE49-F238E27FC236}">
                      <a16:creationId xmlns:a16="http://schemas.microsoft.com/office/drawing/2014/main" id="{AB518E4F-6440-71E5-57C7-9D8BA4E48724}"/>
                    </a:ext>
                  </a:extLst>
                </p14:cNvPr>
                <p14:cNvContentPartPr/>
                <p14:nvPr/>
              </p14:nvContentPartPr>
              <p14:xfrm>
                <a:off x="6577707" y="4907249"/>
                <a:ext cx="93960" cy="131760"/>
              </p14:xfrm>
            </p:contentPart>
          </mc:Choice>
          <mc:Fallback xmlns="">
            <p:pic>
              <p:nvPicPr>
                <p:cNvPr id="235" name="筆跡 234">
                  <a:extLst>
                    <a:ext uri="{FF2B5EF4-FFF2-40B4-BE49-F238E27FC236}">
                      <a16:creationId xmlns:a16="http://schemas.microsoft.com/office/drawing/2014/main" id="{AB518E4F-6440-71E5-57C7-9D8BA4E48724}"/>
                    </a:ext>
                  </a:extLst>
                </p:cNvPr>
                <p:cNvPicPr/>
                <p:nvPr/>
              </p:nvPicPr>
              <p:blipFill>
                <a:blip r:embed="rId315"/>
                <a:stretch>
                  <a:fillRect/>
                </a:stretch>
              </p:blipFill>
              <p:spPr>
                <a:xfrm>
                  <a:off x="6568707" y="4898249"/>
                  <a:ext cx="1116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37" name="筆跡 236">
                  <a:extLst>
                    <a:ext uri="{FF2B5EF4-FFF2-40B4-BE49-F238E27FC236}">
                      <a16:creationId xmlns:a16="http://schemas.microsoft.com/office/drawing/2014/main" id="{AD14647F-0C17-F42F-61C4-0C8ABD15D5A4}"/>
                    </a:ext>
                  </a:extLst>
                </p14:cNvPr>
                <p14:cNvContentPartPr/>
                <p14:nvPr/>
              </p14:nvContentPartPr>
              <p14:xfrm>
                <a:off x="6763467" y="4847849"/>
                <a:ext cx="99000" cy="13320"/>
              </p14:xfrm>
            </p:contentPart>
          </mc:Choice>
          <mc:Fallback xmlns="">
            <p:pic>
              <p:nvPicPr>
                <p:cNvPr id="237" name="筆跡 236">
                  <a:extLst>
                    <a:ext uri="{FF2B5EF4-FFF2-40B4-BE49-F238E27FC236}">
                      <a16:creationId xmlns:a16="http://schemas.microsoft.com/office/drawing/2014/main" id="{AD14647F-0C17-F42F-61C4-0C8ABD15D5A4}"/>
                    </a:ext>
                  </a:extLst>
                </p:cNvPr>
                <p:cNvPicPr/>
                <p:nvPr/>
              </p:nvPicPr>
              <p:blipFill>
                <a:blip r:embed="rId317"/>
                <a:stretch>
                  <a:fillRect/>
                </a:stretch>
              </p:blipFill>
              <p:spPr>
                <a:xfrm>
                  <a:off x="6754827" y="4839209"/>
                  <a:ext cx="1166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38" name="筆跡 237">
                  <a:extLst>
                    <a:ext uri="{FF2B5EF4-FFF2-40B4-BE49-F238E27FC236}">
                      <a16:creationId xmlns:a16="http://schemas.microsoft.com/office/drawing/2014/main" id="{EC9786B8-69A7-B838-E3CC-B2C7EED268B3}"/>
                    </a:ext>
                  </a:extLst>
                </p14:cNvPr>
                <p14:cNvContentPartPr/>
                <p14:nvPr/>
              </p14:nvContentPartPr>
              <p14:xfrm>
                <a:off x="6774627" y="4902209"/>
                <a:ext cx="127440" cy="18720"/>
              </p14:xfrm>
            </p:contentPart>
          </mc:Choice>
          <mc:Fallback xmlns="">
            <p:pic>
              <p:nvPicPr>
                <p:cNvPr id="238" name="筆跡 237">
                  <a:extLst>
                    <a:ext uri="{FF2B5EF4-FFF2-40B4-BE49-F238E27FC236}">
                      <a16:creationId xmlns:a16="http://schemas.microsoft.com/office/drawing/2014/main" id="{EC9786B8-69A7-B838-E3CC-B2C7EED268B3}"/>
                    </a:ext>
                  </a:extLst>
                </p:cNvPr>
                <p:cNvPicPr/>
                <p:nvPr/>
              </p:nvPicPr>
              <p:blipFill>
                <a:blip r:embed="rId319"/>
                <a:stretch>
                  <a:fillRect/>
                </a:stretch>
              </p:blipFill>
              <p:spPr>
                <a:xfrm>
                  <a:off x="6765987" y="4893569"/>
                  <a:ext cx="145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39" name="筆跡 238">
                  <a:extLst>
                    <a:ext uri="{FF2B5EF4-FFF2-40B4-BE49-F238E27FC236}">
                      <a16:creationId xmlns:a16="http://schemas.microsoft.com/office/drawing/2014/main" id="{5B168637-C80E-3BBD-A94F-604ECEFF1DC1}"/>
                    </a:ext>
                  </a:extLst>
                </p14:cNvPr>
                <p14:cNvContentPartPr/>
                <p14:nvPr/>
              </p14:nvContentPartPr>
              <p14:xfrm>
                <a:off x="7017267" y="4623569"/>
                <a:ext cx="98280" cy="144360"/>
              </p14:xfrm>
            </p:contentPart>
          </mc:Choice>
          <mc:Fallback xmlns="">
            <p:pic>
              <p:nvPicPr>
                <p:cNvPr id="239" name="筆跡 238">
                  <a:extLst>
                    <a:ext uri="{FF2B5EF4-FFF2-40B4-BE49-F238E27FC236}">
                      <a16:creationId xmlns:a16="http://schemas.microsoft.com/office/drawing/2014/main" id="{5B168637-C80E-3BBD-A94F-604ECEFF1DC1}"/>
                    </a:ext>
                  </a:extLst>
                </p:cNvPr>
                <p:cNvPicPr/>
                <p:nvPr/>
              </p:nvPicPr>
              <p:blipFill>
                <a:blip r:embed="rId321"/>
                <a:stretch>
                  <a:fillRect/>
                </a:stretch>
              </p:blipFill>
              <p:spPr>
                <a:xfrm>
                  <a:off x="7008627" y="4614569"/>
                  <a:ext cx="11592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0" name="筆跡 239">
                  <a:extLst>
                    <a:ext uri="{FF2B5EF4-FFF2-40B4-BE49-F238E27FC236}">
                      <a16:creationId xmlns:a16="http://schemas.microsoft.com/office/drawing/2014/main" id="{E2671627-67D4-3AD2-653F-392C6D5D4CB6}"/>
                    </a:ext>
                  </a:extLst>
                </p14:cNvPr>
                <p14:cNvContentPartPr/>
                <p14:nvPr/>
              </p14:nvContentPartPr>
              <p14:xfrm>
                <a:off x="7135707" y="4688369"/>
                <a:ext cx="81360" cy="121680"/>
              </p14:xfrm>
            </p:contentPart>
          </mc:Choice>
          <mc:Fallback xmlns="">
            <p:pic>
              <p:nvPicPr>
                <p:cNvPr id="240" name="筆跡 239">
                  <a:extLst>
                    <a:ext uri="{FF2B5EF4-FFF2-40B4-BE49-F238E27FC236}">
                      <a16:creationId xmlns:a16="http://schemas.microsoft.com/office/drawing/2014/main" id="{E2671627-67D4-3AD2-653F-392C6D5D4CB6}"/>
                    </a:ext>
                  </a:extLst>
                </p:cNvPr>
                <p:cNvPicPr/>
                <p:nvPr/>
              </p:nvPicPr>
              <p:blipFill>
                <a:blip r:embed="rId323"/>
                <a:stretch>
                  <a:fillRect/>
                </a:stretch>
              </p:blipFill>
              <p:spPr>
                <a:xfrm>
                  <a:off x="7127067" y="4679369"/>
                  <a:ext cx="9900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41" name="筆跡 240">
                  <a:extLst>
                    <a:ext uri="{FF2B5EF4-FFF2-40B4-BE49-F238E27FC236}">
                      <a16:creationId xmlns:a16="http://schemas.microsoft.com/office/drawing/2014/main" id="{6401A3DE-2E48-800F-A3A1-77909280F67E}"/>
                    </a:ext>
                  </a:extLst>
                </p14:cNvPr>
                <p14:cNvContentPartPr/>
                <p14:nvPr/>
              </p14:nvContentPartPr>
              <p14:xfrm>
                <a:off x="6985227" y="4842089"/>
                <a:ext cx="217440" cy="28440"/>
              </p14:xfrm>
            </p:contentPart>
          </mc:Choice>
          <mc:Fallback xmlns="">
            <p:pic>
              <p:nvPicPr>
                <p:cNvPr id="241" name="筆跡 240">
                  <a:extLst>
                    <a:ext uri="{FF2B5EF4-FFF2-40B4-BE49-F238E27FC236}">
                      <a16:creationId xmlns:a16="http://schemas.microsoft.com/office/drawing/2014/main" id="{6401A3DE-2E48-800F-A3A1-77909280F67E}"/>
                    </a:ext>
                  </a:extLst>
                </p:cNvPr>
                <p:cNvPicPr/>
                <p:nvPr/>
              </p:nvPicPr>
              <p:blipFill>
                <a:blip r:embed="rId325"/>
                <a:stretch>
                  <a:fillRect/>
                </a:stretch>
              </p:blipFill>
              <p:spPr>
                <a:xfrm>
                  <a:off x="6976587" y="4833089"/>
                  <a:ext cx="23508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42" name="筆跡 241">
                  <a:extLst>
                    <a:ext uri="{FF2B5EF4-FFF2-40B4-BE49-F238E27FC236}">
                      <a16:creationId xmlns:a16="http://schemas.microsoft.com/office/drawing/2014/main" id="{0D423A3D-5A2B-7184-93F5-DC4726F0AB4A}"/>
                    </a:ext>
                  </a:extLst>
                </p14:cNvPr>
                <p14:cNvContentPartPr/>
                <p14:nvPr/>
              </p14:nvContentPartPr>
              <p14:xfrm>
                <a:off x="7005027" y="4873049"/>
                <a:ext cx="179640" cy="113400"/>
              </p14:xfrm>
            </p:contentPart>
          </mc:Choice>
          <mc:Fallback xmlns="">
            <p:pic>
              <p:nvPicPr>
                <p:cNvPr id="242" name="筆跡 241">
                  <a:extLst>
                    <a:ext uri="{FF2B5EF4-FFF2-40B4-BE49-F238E27FC236}">
                      <a16:creationId xmlns:a16="http://schemas.microsoft.com/office/drawing/2014/main" id="{0D423A3D-5A2B-7184-93F5-DC4726F0AB4A}"/>
                    </a:ext>
                  </a:extLst>
                </p:cNvPr>
                <p:cNvPicPr/>
                <p:nvPr/>
              </p:nvPicPr>
              <p:blipFill>
                <a:blip r:embed="rId327"/>
                <a:stretch>
                  <a:fillRect/>
                </a:stretch>
              </p:blipFill>
              <p:spPr>
                <a:xfrm>
                  <a:off x="6996387" y="4864409"/>
                  <a:ext cx="197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43" name="筆跡 242">
                  <a:extLst>
                    <a:ext uri="{FF2B5EF4-FFF2-40B4-BE49-F238E27FC236}">
                      <a16:creationId xmlns:a16="http://schemas.microsoft.com/office/drawing/2014/main" id="{0704DDC3-2781-2518-91B8-E8D456E260C7}"/>
                    </a:ext>
                  </a:extLst>
                </p14:cNvPr>
                <p14:cNvContentPartPr/>
                <p14:nvPr/>
              </p14:nvContentPartPr>
              <p14:xfrm>
                <a:off x="7012227" y="5086529"/>
                <a:ext cx="36360" cy="119520"/>
              </p14:xfrm>
            </p:contentPart>
          </mc:Choice>
          <mc:Fallback xmlns="">
            <p:pic>
              <p:nvPicPr>
                <p:cNvPr id="243" name="筆跡 242">
                  <a:extLst>
                    <a:ext uri="{FF2B5EF4-FFF2-40B4-BE49-F238E27FC236}">
                      <a16:creationId xmlns:a16="http://schemas.microsoft.com/office/drawing/2014/main" id="{0704DDC3-2781-2518-91B8-E8D456E260C7}"/>
                    </a:ext>
                  </a:extLst>
                </p:cNvPr>
                <p:cNvPicPr/>
                <p:nvPr/>
              </p:nvPicPr>
              <p:blipFill>
                <a:blip r:embed="rId329"/>
                <a:stretch>
                  <a:fillRect/>
                </a:stretch>
              </p:blipFill>
              <p:spPr>
                <a:xfrm>
                  <a:off x="7003227" y="5077889"/>
                  <a:ext cx="5400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44" name="筆跡 243">
                  <a:extLst>
                    <a:ext uri="{FF2B5EF4-FFF2-40B4-BE49-F238E27FC236}">
                      <a16:creationId xmlns:a16="http://schemas.microsoft.com/office/drawing/2014/main" id="{EC9855FE-C5B4-A81A-F2F8-DC3425013960}"/>
                    </a:ext>
                  </a:extLst>
                </p14:cNvPr>
                <p14:cNvContentPartPr/>
                <p14:nvPr/>
              </p14:nvContentPartPr>
              <p14:xfrm>
                <a:off x="7019427" y="5067809"/>
                <a:ext cx="59040" cy="3600"/>
              </p14:xfrm>
            </p:contentPart>
          </mc:Choice>
          <mc:Fallback xmlns="">
            <p:pic>
              <p:nvPicPr>
                <p:cNvPr id="244" name="筆跡 243">
                  <a:extLst>
                    <a:ext uri="{FF2B5EF4-FFF2-40B4-BE49-F238E27FC236}">
                      <a16:creationId xmlns:a16="http://schemas.microsoft.com/office/drawing/2014/main" id="{EC9855FE-C5B4-A81A-F2F8-DC3425013960}"/>
                    </a:ext>
                  </a:extLst>
                </p:cNvPr>
                <p:cNvPicPr/>
                <p:nvPr/>
              </p:nvPicPr>
              <p:blipFill>
                <a:blip r:embed="rId331"/>
                <a:stretch>
                  <a:fillRect/>
                </a:stretch>
              </p:blipFill>
              <p:spPr>
                <a:xfrm>
                  <a:off x="7010427" y="5059169"/>
                  <a:ext cx="766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45" name="筆跡 244">
                  <a:extLst>
                    <a:ext uri="{FF2B5EF4-FFF2-40B4-BE49-F238E27FC236}">
                      <a16:creationId xmlns:a16="http://schemas.microsoft.com/office/drawing/2014/main" id="{5E717448-25F6-8F63-CF24-B92CFDCAD0C5}"/>
                    </a:ext>
                  </a:extLst>
                </p14:cNvPr>
                <p14:cNvContentPartPr/>
                <p14:nvPr/>
              </p14:nvContentPartPr>
              <p14:xfrm>
                <a:off x="7055787" y="5099849"/>
                <a:ext cx="101880" cy="45360"/>
              </p14:xfrm>
            </p:contentPart>
          </mc:Choice>
          <mc:Fallback xmlns="">
            <p:pic>
              <p:nvPicPr>
                <p:cNvPr id="245" name="筆跡 244">
                  <a:extLst>
                    <a:ext uri="{FF2B5EF4-FFF2-40B4-BE49-F238E27FC236}">
                      <a16:creationId xmlns:a16="http://schemas.microsoft.com/office/drawing/2014/main" id="{5E717448-25F6-8F63-CF24-B92CFDCAD0C5}"/>
                    </a:ext>
                  </a:extLst>
                </p:cNvPr>
                <p:cNvPicPr/>
                <p:nvPr/>
              </p:nvPicPr>
              <p:blipFill>
                <a:blip r:embed="rId333"/>
                <a:stretch>
                  <a:fillRect/>
                </a:stretch>
              </p:blipFill>
              <p:spPr>
                <a:xfrm>
                  <a:off x="7046787" y="5091209"/>
                  <a:ext cx="11952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6" name="筆跡 245">
                  <a:extLst>
                    <a:ext uri="{FF2B5EF4-FFF2-40B4-BE49-F238E27FC236}">
                      <a16:creationId xmlns:a16="http://schemas.microsoft.com/office/drawing/2014/main" id="{03B31ED3-57C2-9B61-321F-D24952911FB3}"/>
                    </a:ext>
                  </a:extLst>
                </p14:cNvPr>
                <p14:cNvContentPartPr/>
                <p14:nvPr/>
              </p14:nvContentPartPr>
              <p14:xfrm>
                <a:off x="7183587" y="5058809"/>
                <a:ext cx="15840" cy="111240"/>
              </p14:xfrm>
            </p:contentPart>
          </mc:Choice>
          <mc:Fallback xmlns="">
            <p:pic>
              <p:nvPicPr>
                <p:cNvPr id="246" name="筆跡 245">
                  <a:extLst>
                    <a:ext uri="{FF2B5EF4-FFF2-40B4-BE49-F238E27FC236}">
                      <a16:creationId xmlns:a16="http://schemas.microsoft.com/office/drawing/2014/main" id="{03B31ED3-57C2-9B61-321F-D24952911FB3}"/>
                    </a:ext>
                  </a:extLst>
                </p:cNvPr>
                <p:cNvPicPr/>
                <p:nvPr/>
              </p:nvPicPr>
              <p:blipFill>
                <a:blip r:embed="rId335"/>
                <a:stretch>
                  <a:fillRect/>
                </a:stretch>
              </p:blipFill>
              <p:spPr>
                <a:xfrm>
                  <a:off x="7174587" y="5050169"/>
                  <a:ext cx="334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7" name="筆跡 246">
                  <a:extLst>
                    <a:ext uri="{FF2B5EF4-FFF2-40B4-BE49-F238E27FC236}">
                      <a16:creationId xmlns:a16="http://schemas.microsoft.com/office/drawing/2014/main" id="{2C06A567-5FAF-32ED-BA0C-4F4B81591154}"/>
                    </a:ext>
                  </a:extLst>
                </p14:cNvPr>
                <p14:cNvContentPartPr/>
                <p14:nvPr/>
              </p14:nvContentPartPr>
              <p14:xfrm>
                <a:off x="7375467" y="4702409"/>
                <a:ext cx="159480" cy="149040"/>
              </p14:xfrm>
            </p:contentPart>
          </mc:Choice>
          <mc:Fallback xmlns="">
            <p:pic>
              <p:nvPicPr>
                <p:cNvPr id="247" name="筆跡 246">
                  <a:extLst>
                    <a:ext uri="{FF2B5EF4-FFF2-40B4-BE49-F238E27FC236}">
                      <a16:creationId xmlns:a16="http://schemas.microsoft.com/office/drawing/2014/main" id="{2C06A567-5FAF-32ED-BA0C-4F4B81591154}"/>
                    </a:ext>
                  </a:extLst>
                </p:cNvPr>
                <p:cNvPicPr/>
                <p:nvPr/>
              </p:nvPicPr>
              <p:blipFill>
                <a:blip r:embed="rId337"/>
                <a:stretch>
                  <a:fillRect/>
                </a:stretch>
              </p:blipFill>
              <p:spPr>
                <a:xfrm>
                  <a:off x="7366827" y="4693769"/>
                  <a:ext cx="17712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8" name="筆跡 247">
                  <a:extLst>
                    <a:ext uri="{FF2B5EF4-FFF2-40B4-BE49-F238E27FC236}">
                      <a16:creationId xmlns:a16="http://schemas.microsoft.com/office/drawing/2014/main" id="{BFF364D8-624A-F328-285A-CC7E3EA61A6A}"/>
                    </a:ext>
                  </a:extLst>
                </p14:cNvPr>
                <p14:cNvContentPartPr/>
                <p14:nvPr/>
              </p14:nvContentPartPr>
              <p14:xfrm>
                <a:off x="7392387" y="4681889"/>
                <a:ext cx="160560" cy="218880"/>
              </p14:xfrm>
            </p:contentPart>
          </mc:Choice>
          <mc:Fallback xmlns="">
            <p:pic>
              <p:nvPicPr>
                <p:cNvPr id="248" name="筆跡 247">
                  <a:extLst>
                    <a:ext uri="{FF2B5EF4-FFF2-40B4-BE49-F238E27FC236}">
                      <a16:creationId xmlns:a16="http://schemas.microsoft.com/office/drawing/2014/main" id="{BFF364D8-624A-F328-285A-CC7E3EA61A6A}"/>
                    </a:ext>
                  </a:extLst>
                </p:cNvPr>
                <p:cNvPicPr/>
                <p:nvPr/>
              </p:nvPicPr>
              <p:blipFill>
                <a:blip r:embed="rId339"/>
                <a:stretch>
                  <a:fillRect/>
                </a:stretch>
              </p:blipFill>
              <p:spPr>
                <a:xfrm>
                  <a:off x="7383747" y="4672889"/>
                  <a:ext cx="1782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52" name="筆跡 251">
                  <a:extLst>
                    <a:ext uri="{FF2B5EF4-FFF2-40B4-BE49-F238E27FC236}">
                      <a16:creationId xmlns:a16="http://schemas.microsoft.com/office/drawing/2014/main" id="{00575730-1558-94AC-1317-C6233E70190E}"/>
                    </a:ext>
                  </a:extLst>
                </p14:cNvPr>
                <p14:cNvContentPartPr/>
                <p14:nvPr/>
              </p14:nvContentPartPr>
              <p14:xfrm>
                <a:off x="7588227" y="4805369"/>
                <a:ext cx="53280" cy="87840"/>
              </p14:xfrm>
            </p:contentPart>
          </mc:Choice>
          <mc:Fallback xmlns="">
            <p:pic>
              <p:nvPicPr>
                <p:cNvPr id="252" name="筆跡 251">
                  <a:extLst>
                    <a:ext uri="{FF2B5EF4-FFF2-40B4-BE49-F238E27FC236}">
                      <a16:creationId xmlns:a16="http://schemas.microsoft.com/office/drawing/2014/main" id="{00575730-1558-94AC-1317-C6233E70190E}"/>
                    </a:ext>
                  </a:extLst>
                </p:cNvPr>
                <p:cNvPicPr/>
                <p:nvPr/>
              </p:nvPicPr>
              <p:blipFill>
                <a:blip r:embed="rId341"/>
                <a:stretch>
                  <a:fillRect/>
                </a:stretch>
              </p:blipFill>
              <p:spPr>
                <a:xfrm>
                  <a:off x="7579587" y="4796729"/>
                  <a:ext cx="70920" cy="10548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3" name="筆跡 252">
                  <a:extLst>
                    <a:ext uri="{FF2B5EF4-FFF2-40B4-BE49-F238E27FC236}">
                      <a16:creationId xmlns:a16="http://schemas.microsoft.com/office/drawing/2014/main" id="{16BFB2BA-498B-9013-E6C5-F34A1EF0873A}"/>
                    </a:ext>
                  </a:extLst>
                </p14:cNvPr>
                <p14:cNvContentPartPr/>
                <p14:nvPr/>
              </p14:nvContentPartPr>
              <p14:xfrm>
                <a:off x="7600827" y="4761449"/>
                <a:ext cx="15840" cy="5040"/>
              </p14:xfrm>
            </p:contentPart>
          </mc:Choice>
          <mc:Fallback xmlns="">
            <p:pic>
              <p:nvPicPr>
                <p:cNvPr id="253" name="筆跡 252">
                  <a:extLst>
                    <a:ext uri="{FF2B5EF4-FFF2-40B4-BE49-F238E27FC236}">
                      <a16:creationId xmlns:a16="http://schemas.microsoft.com/office/drawing/2014/main" id="{16BFB2BA-498B-9013-E6C5-F34A1EF0873A}"/>
                    </a:ext>
                  </a:extLst>
                </p:cNvPr>
                <p:cNvPicPr/>
                <p:nvPr/>
              </p:nvPicPr>
              <p:blipFill>
                <a:blip r:embed="rId343"/>
                <a:stretch>
                  <a:fillRect/>
                </a:stretch>
              </p:blipFill>
              <p:spPr>
                <a:xfrm>
                  <a:off x="7592187" y="4752809"/>
                  <a:ext cx="334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54" name="筆跡 253">
                  <a:extLst>
                    <a:ext uri="{FF2B5EF4-FFF2-40B4-BE49-F238E27FC236}">
                      <a16:creationId xmlns:a16="http://schemas.microsoft.com/office/drawing/2014/main" id="{34035002-E609-BD67-3830-6AEA7B3187D0}"/>
                    </a:ext>
                  </a:extLst>
                </p14:cNvPr>
                <p14:cNvContentPartPr/>
                <p14:nvPr/>
              </p14:nvContentPartPr>
              <p14:xfrm>
                <a:off x="7684347" y="4744169"/>
                <a:ext cx="101160" cy="132480"/>
              </p14:xfrm>
            </p:contentPart>
          </mc:Choice>
          <mc:Fallback xmlns="">
            <p:pic>
              <p:nvPicPr>
                <p:cNvPr id="254" name="筆跡 253">
                  <a:extLst>
                    <a:ext uri="{FF2B5EF4-FFF2-40B4-BE49-F238E27FC236}">
                      <a16:creationId xmlns:a16="http://schemas.microsoft.com/office/drawing/2014/main" id="{34035002-E609-BD67-3830-6AEA7B3187D0}"/>
                    </a:ext>
                  </a:extLst>
                </p:cNvPr>
                <p:cNvPicPr/>
                <p:nvPr/>
              </p:nvPicPr>
              <p:blipFill>
                <a:blip r:embed="rId345"/>
                <a:stretch>
                  <a:fillRect/>
                </a:stretch>
              </p:blipFill>
              <p:spPr>
                <a:xfrm>
                  <a:off x="7675347" y="4735169"/>
                  <a:ext cx="1188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5" name="筆跡 254">
                  <a:extLst>
                    <a:ext uri="{FF2B5EF4-FFF2-40B4-BE49-F238E27FC236}">
                      <a16:creationId xmlns:a16="http://schemas.microsoft.com/office/drawing/2014/main" id="{E386AE1D-DD89-A003-477C-787A4AB5C980}"/>
                    </a:ext>
                  </a:extLst>
                </p14:cNvPr>
                <p14:cNvContentPartPr/>
                <p14:nvPr/>
              </p14:nvContentPartPr>
              <p14:xfrm>
                <a:off x="7298427" y="4949369"/>
                <a:ext cx="492840" cy="33840"/>
              </p14:xfrm>
            </p:contentPart>
          </mc:Choice>
          <mc:Fallback xmlns="">
            <p:pic>
              <p:nvPicPr>
                <p:cNvPr id="255" name="筆跡 254">
                  <a:extLst>
                    <a:ext uri="{FF2B5EF4-FFF2-40B4-BE49-F238E27FC236}">
                      <a16:creationId xmlns:a16="http://schemas.microsoft.com/office/drawing/2014/main" id="{E386AE1D-DD89-A003-477C-787A4AB5C980}"/>
                    </a:ext>
                  </a:extLst>
                </p:cNvPr>
                <p:cNvPicPr/>
                <p:nvPr/>
              </p:nvPicPr>
              <p:blipFill>
                <a:blip r:embed="rId347"/>
                <a:stretch>
                  <a:fillRect/>
                </a:stretch>
              </p:blipFill>
              <p:spPr>
                <a:xfrm>
                  <a:off x="7289427" y="4940369"/>
                  <a:ext cx="5104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6" name="筆跡 255">
                  <a:extLst>
                    <a:ext uri="{FF2B5EF4-FFF2-40B4-BE49-F238E27FC236}">
                      <a16:creationId xmlns:a16="http://schemas.microsoft.com/office/drawing/2014/main" id="{FC377CF9-CF96-6B23-431F-78E22F09A6A3}"/>
                    </a:ext>
                  </a:extLst>
                </p14:cNvPr>
                <p14:cNvContentPartPr/>
                <p14:nvPr/>
              </p14:nvContentPartPr>
              <p14:xfrm>
                <a:off x="7479867" y="5035769"/>
                <a:ext cx="129960" cy="171360"/>
              </p14:xfrm>
            </p:contentPart>
          </mc:Choice>
          <mc:Fallback xmlns="">
            <p:pic>
              <p:nvPicPr>
                <p:cNvPr id="256" name="筆跡 255">
                  <a:extLst>
                    <a:ext uri="{FF2B5EF4-FFF2-40B4-BE49-F238E27FC236}">
                      <a16:creationId xmlns:a16="http://schemas.microsoft.com/office/drawing/2014/main" id="{FC377CF9-CF96-6B23-431F-78E22F09A6A3}"/>
                    </a:ext>
                  </a:extLst>
                </p:cNvPr>
                <p:cNvPicPr/>
                <p:nvPr/>
              </p:nvPicPr>
              <p:blipFill>
                <a:blip r:embed="rId349"/>
                <a:stretch>
                  <a:fillRect/>
                </a:stretch>
              </p:blipFill>
              <p:spPr>
                <a:xfrm>
                  <a:off x="7470867" y="5026769"/>
                  <a:ext cx="14760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7" name="筆跡 256">
                  <a:extLst>
                    <a:ext uri="{FF2B5EF4-FFF2-40B4-BE49-F238E27FC236}">
                      <a16:creationId xmlns:a16="http://schemas.microsoft.com/office/drawing/2014/main" id="{F9F54591-7EF7-F2D2-641A-B06F48F2E52C}"/>
                    </a:ext>
                  </a:extLst>
                </p14:cNvPr>
                <p14:cNvContentPartPr/>
                <p14:nvPr/>
              </p14:nvContentPartPr>
              <p14:xfrm>
                <a:off x="7638987" y="5112809"/>
                <a:ext cx="104760" cy="123120"/>
              </p14:xfrm>
            </p:contentPart>
          </mc:Choice>
          <mc:Fallback xmlns="">
            <p:pic>
              <p:nvPicPr>
                <p:cNvPr id="257" name="筆跡 256">
                  <a:extLst>
                    <a:ext uri="{FF2B5EF4-FFF2-40B4-BE49-F238E27FC236}">
                      <a16:creationId xmlns:a16="http://schemas.microsoft.com/office/drawing/2014/main" id="{F9F54591-7EF7-F2D2-641A-B06F48F2E52C}"/>
                    </a:ext>
                  </a:extLst>
                </p:cNvPr>
                <p:cNvPicPr/>
                <p:nvPr/>
              </p:nvPicPr>
              <p:blipFill>
                <a:blip r:embed="rId351"/>
                <a:stretch>
                  <a:fillRect/>
                </a:stretch>
              </p:blipFill>
              <p:spPr>
                <a:xfrm>
                  <a:off x="7630347" y="5103809"/>
                  <a:ext cx="122400" cy="140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282" name="筆跡 281">
                <a:extLst>
                  <a:ext uri="{FF2B5EF4-FFF2-40B4-BE49-F238E27FC236}">
                    <a16:creationId xmlns:a16="http://schemas.microsoft.com/office/drawing/2014/main" id="{B6DEBEEE-12B9-28AA-D764-568336215835}"/>
                  </a:ext>
                </a:extLst>
              </p14:cNvPr>
              <p14:cNvContentPartPr/>
              <p14:nvPr/>
            </p14:nvContentPartPr>
            <p14:xfrm>
              <a:off x="447627" y="6061049"/>
              <a:ext cx="360" cy="1440"/>
            </p14:xfrm>
          </p:contentPart>
        </mc:Choice>
        <mc:Fallback xmlns="">
          <p:pic>
            <p:nvPicPr>
              <p:cNvPr id="282" name="筆跡 281">
                <a:extLst>
                  <a:ext uri="{FF2B5EF4-FFF2-40B4-BE49-F238E27FC236}">
                    <a16:creationId xmlns:a16="http://schemas.microsoft.com/office/drawing/2014/main" id="{B6DEBEEE-12B9-28AA-D764-568336215835}"/>
                  </a:ext>
                </a:extLst>
              </p:cNvPr>
              <p:cNvPicPr/>
              <p:nvPr/>
            </p:nvPicPr>
            <p:blipFill>
              <a:blip r:embed="rId353"/>
              <a:stretch>
                <a:fillRect/>
              </a:stretch>
            </p:blipFill>
            <p:spPr>
              <a:xfrm>
                <a:off x="438627" y="6052409"/>
                <a:ext cx="1800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3" name="筆跡 282">
                <a:extLst>
                  <a:ext uri="{FF2B5EF4-FFF2-40B4-BE49-F238E27FC236}">
                    <a16:creationId xmlns:a16="http://schemas.microsoft.com/office/drawing/2014/main" id="{CECD58E5-00D7-CC8F-9ABF-D3A6356FD470}"/>
                  </a:ext>
                </a:extLst>
              </p14:cNvPr>
              <p14:cNvContentPartPr/>
              <p14:nvPr/>
            </p14:nvContentPartPr>
            <p14:xfrm>
              <a:off x="657147" y="6054929"/>
              <a:ext cx="720" cy="360"/>
            </p14:xfrm>
          </p:contentPart>
        </mc:Choice>
        <mc:Fallback xmlns="">
          <p:pic>
            <p:nvPicPr>
              <p:cNvPr id="283" name="筆跡 282">
                <a:extLst>
                  <a:ext uri="{FF2B5EF4-FFF2-40B4-BE49-F238E27FC236}">
                    <a16:creationId xmlns:a16="http://schemas.microsoft.com/office/drawing/2014/main" id="{CECD58E5-00D7-CC8F-9ABF-D3A6356FD470}"/>
                  </a:ext>
                </a:extLst>
              </p:cNvPr>
              <p:cNvPicPr/>
              <p:nvPr/>
            </p:nvPicPr>
            <p:blipFill>
              <a:blip r:embed="rId353"/>
              <a:stretch>
                <a:fillRect/>
              </a:stretch>
            </p:blipFill>
            <p:spPr>
              <a:xfrm>
                <a:off x="648507" y="6045929"/>
                <a:ext cx="18360" cy="18000"/>
              </a:xfrm>
              <a:prstGeom prst="rect">
                <a:avLst/>
              </a:prstGeom>
            </p:spPr>
          </p:pic>
        </mc:Fallback>
      </mc:AlternateContent>
      <p:grpSp>
        <p:nvGrpSpPr>
          <p:cNvPr id="288" name="群組 287">
            <a:extLst>
              <a:ext uri="{FF2B5EF4-FFF2-40B4-BE49-F238E27FC236}">
                <a16:creationId xmlns:a16="http://schemas.microsoft.com/office/drawing/2014/main" id="{87914543-884C-55D9-55C0-80BA53F7B84C}"/>
              </a:ext>
            </a:extLst>
          </p:cNvPr>
          <p:cNvGrpSpPr/>
          <p:nvPr/>
        </p:nvGrpSpPr>
        <p:grpSpPr>
          <a:xfrm>
            <a:off x="496947" y="5877449"/>
            <a:ext cx="48960" cy="51840"/>
            <a:chOff x="496947" y="5877449"/>
            <a:chExt cx="48960" cy="51840"/>
          </a:xfrm>
        </p:grpSpPr>
        <mc:AlternateContent xmlns:mc="http://schemas.openxmlformats.org/markup-compatibility/2006" xmlns:p14="http://schemas.microsoft.com/office/powerpoint/2010/main">
          <mc:Choice Requires="p14">
            <p:contentPart p14:bwMode="auto" r:id="rId355">
              <p14:nvContentPartPr>
                <p14:cNvPr id="284" name="筆跡 283">
                  <a:extLst>
                    <a:ext uri="{FF2B5EF4-FFF2-40B4-BE49-F238E27FC236}">
                      <a16:creationId xmlns:a16="http://schemas.microsoft.com/office/drawing/2014/main" id="{B836D34D-5DCE-49A3-8306-45C8C9704E90}"/>
                    </a:ext>
                  </a:extLst>
                </p14:cNvPr>
                <p14:cNvContentPartPr/>
                <p14:nvPr/>
              </p14:nvContentPartPr>
              <p14:xfrm>
                <a:off x="507387" y="5907689"/>
                <a:ext cx="29160" cy="16200"/>
              </p14:xfrm>
            </p:contentPart>
          </mc:Choice>
          <mc:Fallback xmlns="">
            <p:pic>
              <p:nvPicPr>
                <p:cNvPr id="284" name="筆跡 283">
                  <a:extLst>
                    <a:ext uri="{FF2B5EF4-FFF2-40B4-BE49-F238E27FC236}">
                      <a16:creationId xmlns:a16="http://schemas.microsoft.com/office/drawing/2014/main" id="{B836D34D-5DCE-49A3-8306-45C8C9704E90}"/>
                    </a:ext>
                  </a:extLst>
                </p:cNvPr>
                <p:cNvPicPr/>
                <p:nvPr/>
              </p:nvPicPr>
              <p:blipFill>
                <a:blip r:embed="rId356"/>
                <a:stretch>
                  <a:fillRect/>
                </a:stretch>
              </p:blipFill>
              <p:spPr>
                <a:xfrm>
                  <a:off x="498387" y="5899049"/>
                  <a:ext cx="468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85" name="筆跡 284">
                  <a:extLst>
                    <a:ext uri="{FF2B5EF4-FFF2-40B4-BE49-F238E27FC236}">
                      <a16:creationId xmlns:a16="http://schemas.microsoft.com/office/drawing/2014/main" id="{B5BB4681-674F-2C1A-630C-C7D4ED4C84EE}"/>
                    </a:ext>
                  </a:extLst>
                </p14:cNvPr>
                <p14:cNvContentPartPr/>
                <p14:nvPr/>
              </p14:nvContentPartPr>
              <p14:xfrm>
                <a:off x="496947" y="5877449"/>
                <a:ext cx="48960" cy="51840"/>
              </p14:xfrm>
            </p:contentPart>
          </mc:Choice>
          <mc:Fallback xmlns="">
            <p:pic>
              <p:nvPicPr>
                <p:cNvPr id="285" name="筆跡 284">
                  <a:extLst>
                    <a:ext uri="{FF2B5EF4-FFF2-40B4-BE49-F238E27FC236}">
                      <a16:creationId xmlns:a16="http://schemas.microsoft.com/office/drawing/2014/main" id="{B5BB4681-674F-2C1A-630C-C7D4ED4C84EE}"/>
                    </a:ext>
                  </a:extLst>
                </p:cNvPr>
                <p:cNvPicPr/>
                <p:nvPr/>
              </p:nvPicPr>
              <p:blipFill>
                <a:blip r:embed="rId358"/>
                <a:stretch>
                  <a:fillRect/>
                </a:stretch>
              </p:blipFill>
              <p:spPr>
                <a:xfrm>
                  <a:off x="488307" y="5868809"/>
                  <a:ext cx="66600" cy="6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9">
            <p14:nvContentPartPr>
              <p14:cNvPr id="286" name="筆跡 285">
                <a:extLst>
                  <a:ext uri="{FF2B5EF4-FFF2-40B4-BE49-F238E27FC236}">
                    <a16:creationId xmlns:a16="http://schemas.microsoft.com/office/drawing/2014/main" id="{376B60B6-DE57-22C6-D498-A987E0D0EA7D}"/>
                  </a:ext>
                </a:extLst>
              </p14:cNvPr>
              <p14:cNvContentPartPr/>
              <p14:nvPr/>
            </p14:nvContentPartPr>
            <p14:xfrm>
              <a:off x="411267" y="6038369"/>
              <a:ext cx="60840" cy="49680"/>
            </p14:xfrm>
          </p:contentPart>
        </mc:Choice>
        <mc:Fallback xmlns="">
          <p:pic>
            <p:nvPicPr>
              <p:cNvPr id="286" name="筆跡 285">
                <a:extLst>
                  <a:ext uri="{FF2B5EF4-FFF2-40B4-BE49-F238E27FC236}">
                    <a16:creationId xmlns:a16="http://schemas.microsoft.com/office/drawing/2014/main" id="{376B60B6-DE57-22C6-D498-A987E0D0EA7D}"/>
                  </a:ext>
                </a:extLst>
              </p:cNvPr>
              <p:cNvPicPr/>
              <p:nvPr/>
            </p:nvPicPr>
            <p:blipFill>
              <a:blip r:embed="rId360"/>
              <a:stretch>
                <a:fillRect/>
              </a:stretch>
            </p:blipFill>
            <p:spPr>
              <a:xfrm>
                <a:off x="402267" y="6029729"/>
                <a:ext cx="78480" cy="673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87" name="筆跡 286">
                <a:extLst>
                  <a:ext uri="{FF2B5EF4-FFF2-40B4-BE49-F238E27FC236}">
                    <a16:creationId xmlns:a16="http://schemas.microsoft.com/office/drawing/2014/main" id="{ADFF3AE9-8AA9-1E11-962F-97A20E4D26A9}"/>
                  </a:ext>
                </a:extLst>
              </p14:cNvPr>
              <p14:cNvContentPartPr/>
              <p14:nvPr/>
            </p14:nvContentPartPr>
            <p14:xfrm>
              <a:off x="618267" y="6037649"/>
              <a:ext cx="76680" cy="56160"/>
            </p14:xfrm>
          </p:contentPart>
        </mc:Choice>
        <mc:Fallback xmlns="">
          <p:pic>
            <p:nvPicPr>
              <p:cNvPr id="287" name="筆跡 286">
                <a:extLst>
                  <a:ext uri="{FF2B5EF4-FFF2-40B4-BE49-F238E27FC236}">
                    <a16:creationId xmlns:a16="http://schemas.microsoft.com/office/drawing/2014/main" id="{ADFF3AE9-8AA9-1E11-962F-97A20E4D26A9}"/>
                  </a:ext>
                </a:extLst>
              </p:cNvPr>
              <p:cNvPicPr/>
              <p:nvPr/>
            </p:nvPicPr>
            <p:blipFill>
              <a:blip r:embed="rId362"/>
              <a:stretch>
                <a:fillRect/>
              </a:stretch>
            </p:blipFill>
            <p:spPr>
              <a:xfrm>
                <a:off x="609267" y="6028649"/>
                <a:ext cx="94320" cy="73800"/>
              </a:xfrm>
              <a:prstGeom prst="rect">
                <a:avLst/>
              </a:prstGeom>
            </p:spPr>
          </p:pic>
        </mc:Fallback>
      </mc:AlternateContent>
      <p:grpSp>
        <p:nvGrpSpPr>
          <p:cNvPr id="340" name="群組 339">
            <a:extLst>
              <a:ext uri="{FF2B5EF4-FFF2-40B4-BE49-F238E27FC236}">
                <a16:creationId xmlns:a16="http://schemas.microsoft.com/office/drawing/2014/main" id="{843B90CD-0FB3-BF81-9356-8C7E14447B74}"/>
              </a:ext>
            </a:extLst>
          </p:cNvPr>
          <p:cNvGrpSpPr/>
          <p:nvPr/>
        </p:nvGrpSpPr>
        <p:grpSpPr>
          <a:xfrm>
            <a:off x="921027" y="5345528"/>
            <a:ext cx="2973600" cy="898401"/>
            <a:chOff x="921027" y="5345528"/>
            <a:chExt cx="2973600" cy="898401"/>
          </a:xfrm>
        </p:grpSpPr>
        <mc:AlternateContent xmlns:mc="http://schemas.openxmlformats.org/markup-compatibility/2006" xmlns:p14="http://schemas.microsoft.com/office/powerpoint/2010/main">
          <mc:Choice Requires="p14">
            <p:contentPart p14:bwMode="auto" r:id="rId363">
              <p14:nvContentPartPr>
                <p14:cNvPr id="262" name="筆跡 261">
                  <a:extLst>
                    <a:ext uri="{FF2B5EF4-FFF2-40B4-BE49-F238E27FC236}">
                      <a16:creationId xmlns:a16="http://schemas.microsoft.com/office/drawing/2014/main" id="{056A0A5F-DC62-A94C-67D5-71CEE0C0D322}"/>
                    </a:ext>
                  </a:extLst>
                </p14:cNvPr>
                <p14:cNvContentPartPr/>
                <p14:nvPr/>
              </p14:nvContentPartPr>
              <p14:xfrm>
                <a:off x="1453827" y="5448329"/>
                <a:ext cx="124560" cy="10080"/>
              </p14:xfrm>
            </p:contentPart>
          </mc:Choice>
          <mc:Fallback xmlns="">
            <p:pic>
              <p:nvPicPr>
                <p:cNvPr id="262" name="筆跡 261">
                  <a:extLst>
                    <a:ext uri="{FF2B5EF4-FFF2-40B4-BE49-F238E27FC236}">
                      <a16:creationId xmlns:a16="http://schemas.microsoft.com/office/drawing/2014/main" id="{056A0A5F-DC62-A94C-67D5-71CEE0C0D322}"/>
                    </a:ext>
                  </a:extLst>
                </p:cNvPr>
                <p:cNvPicPr/>
                <p:nvPr/>
              </p:nvPicPr>
              <p:blipFill>
                <a:blip r:embed="rId364"/>
                <a:stretch>
                  <a:fillRect/>
                </a:stretch>
              </p:blipFill>
              <p:spPr>
                <a:xfrm>
                  <a:off x="1444827" y="5439329"/>
                  <a:ext cx="14220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3" name="筆跡 262">
                  <a:extLst>
                    <a:ext uri="{FF2B5EF4-FFF2-40B4-BE49-F238E27FC236}">
                      <a16:creationId xmlns:a16="http://schemas.microsoft.com/office/drawing/2014/main" id="{E3718B53-7D56-D148-9746-EE0817EADD3C}"/>
                    </a:ext>
                  </a:extLst>
                </p14:cNvPr>
                <p14:cNvContentPartPr/>
                <p14:nvPr/>
              </p14:nvContentPartPr>
              <p14:xfrm>
                <a:off x="1457427" y="5530769"/>
                <a:ext cx="104040" cy="19800"/>
              </p14:xfrm>
            </p:contentPart>
          </mc:Choice>
          <mc:Fallback xmlns="">
            <p:pic>
              <p:nvPicPr>
                <p:cNvPr id="263" name="筆跡 262">
                  <a:extLst>
                    <a:ext uri="{FF2B5EF4-FFF2-40B4-BE49-F238E27FC236}">
                      <a16:creationId xmlns:a16="http://schemas.microsoft.com/office/drawing/2014/main" id="{E3718B53-7D56-D148-9746-EE0817EADD3C}"/>
                    </a:ext>
                  </a:extLst>
                </p:cNvPr>
                <p:cNvPicPr/>
                <p:nvPr/>
              </p:nvPicPr>
              <p:blipFill>
                <a:blip r:embed="rId366"/>
                <a:stretch>
                  <a:fillRect/>
                </a:stretch>
              </p:blipFill>
              <p:spPr>
                <a:xfrm>
                  <a:off x="1448787" y="5521769"/>
                  <a:ext cx="1216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6" name="筆跡 265">
                  <a:extLst>
                    <a:ext uri="{FF2B5EF4-FFF2-40B4-BE49-F238E27FC236}">
                      <a16:creationId xmlns:a16="http://schemas.microsoft.com/office/drawing/2014/main" id="{560C7774-2A2E-F572-1B6C-4BA15BA981F4}"/>
                    </a:ext>
                  </a:extLst>
                </p14:cNvPr>
                <p14:cNvContentPartPr/>
                <p14:nvPr/>
              </p14:nvContentPartPr>
              <p14:xfrm>
                <a:off x="1682528" y="5420408"/>
                <a:ext cx="162720" cy="137520"/>
              </p14:xfrm>
            </p:contentPart>
          </mc:Choice>
          <mc:Fallback xmlns="">
            <p:pic>
              <p:nvPicPr>
                <p:cNvPr id="266" name="筆跡 265">
                  <a:extLst>
                    <a:ext uri="{FF2B5EF4-FFF2-40B4-BE49-F238E27FC236}">
                      <a16:creationId xmlns:a16="http://schemas.microsoft.com/office/drawing/2014/main" id="{560C7774-2A2E-F572-1B6C-4BA15BA981F4}"/>
                    </a:ext>
                  </a:extLst>
                </p:cNvPr>
                <p:cNvPicPr/>
                <p:nvPr/>
              </p:nvPicPr>
              <p:blipFill>
                <a:blip r:embed="rId368"/>
                <a:stretch>
                  <a:fillRect/>
                </a:stretch>
              </p:blipFill>
              <p:spPr>
                <a:xfrm>
                  <a:off x="1673888" y="5411768"/>
                  <a:ext cx="1803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67" name="筆跡 266">
                  <a:extLst>
                    <a:ext uri="{FF2B5EF4-FFF2-40B4-BE49-F238E27FC236}">
                      <a16:creationId xmlns:a16="http://schemas.microsoft.com/office/drawing/2014/main" id="{A645C470-F5D5-4016-1631-2B41F893F0A3}"/>
                    </a:ext>
                  </a:extLst>
                </p14:cNvPr>
                <p14:cNvContentPartPr/>
                <p14:nvPr/>
              </p14:nvContentPartPr>
              <p14:xfrm>
                <a:off x="1874048" y="5506088"/>
                <a:ext cx="15480" cy="72000"/>
              </p14:xfrm>
            </p:contentPart>
          </mc:Choice>
          <mc:Fallback xmlns="">
            <p:pic>
              <p:nvPicPr>
                <p:cNvPr id="267" name="筆跡 266">
                  <a:extLst>
                    <a:ext uri="{FF2B5EF4-FFF2-40B4-BE49-F238E27FC236}">
                      <a16:creationId xmlns:a16="http://schemas.microsoft.com/office/drawing/2014/main" id="{A645C470-F5D5-4016-1631-2B41F893F0A3}"/>
                    </a:ext>
                  </a:extLst>
                </p:cNvPr>
                <p:cNvPicPr/>
                <p:nvPr/>
              </p:nvPicPr>
              <p:blipFill>
                <a:blip r:embed="rId370"/>
                <a:stretch>
                  <a:fillRect/>
                </a:stretch>
              </p:blipFill>
              <p:spPr>
                <a:xfrm>
                  <a:off x="1865048" y="5497448"/>
                  <a:ext cx="331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69" name="筆跡 268">
                  <a:extLst>
                    <a:ext uri="{FF2B5EF4-FFF2-40B4-BE49-F238E27FC236}">
                      <a16:creationId xmlns:a16="http://schemas.microsoft.com/office/drawing/2014/main" id="{3751BB92-2F82-1985-2B00-3C16FC8EC58A}"/>
                    </a:ext>
                  </a:extLst>
                </p14:cNvPr>
                <p14:cNvContentPartPr/>
                <p14:nvPr/>
              </p14:nvContentPartPr>
              <p14:xfrm>
                <a:off x="1944248" y="5345528"/>
                <a:ext cx="85320" cy="264240"/>
              </p14:xfrm>
            </p:contentPart>
          </mc:Choice>
          <mc:Fallback xmlns="">
            <p:pic>
              <p:nvPicPr>
                <p:cNvPr id="269" name="筆跡 268">
                  <a:extLst>
                    <a:ext uri="{FF2B5EF4-FFF2-40B4-BE49-F238E27FC236}">
                      <a16:creationId xmlns:a16="http://schemas.microsoft.com/office/drawing/2014/main" id="{3751BB92-2F82-1985-2B00-3C16FC8EC58A}"/>
                    </a:ext>
                  </a:extLst>
                </p:cNvPr>
                <p:cNvPicPr/>
                <p:nvPr/>
              </p:nvPicPr>
              <p:blipFill>
                <a:blip r:embed="rId372"/>
                <a:stretch>
                  <a:fillRect/>
                </a:stretch>
              </p:blipFill>
              <p:spPr>
                <a:xfrm>
                  <a:off x="1935248" y="5336888"/>
                  <a:ext cx="102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70" name="筆跡 269">
                  <a:extLst>
                    <a:ext uri="{FF2B5EF4-FFF2-40B4-BE49-F238E27FC236}">
                      <a16:creationId xmlns:a16="http://schemas.microsoft.com/office/drawing/2014/main" id="{EF67EDCD-EADD-0645-A1D3-4BCD4B5B4F9E}"/>
                    </a:ext>
                  </a:extLst>
                </p14:cNvPr>
                <p14:cNvContentPartPr/>
                <p14:nvPr/>
              </p14:nvContentPartPr>
              <p14:xfrm>
                <a:off x="2081768" y="5399168"/>
                <a:ext cx="87120" cy="217440"/>
              </p14:xfrm>
            </p:contentPart>
          </mc:Choice>
          <mc:Fallback xmlns="">
            <p:pic>
              <p:nvPicPr>
                <p:cNvPr id="270" name="筆跡 269">
                  <a:extLst>
                    <a:ext uri="{FF2B5EF4-FFF2-40B4-BE49-F238E27FC236}">
                      <a16:creationId xmlns:a16="http://schemas.microsoft.com/office/drawing/2014/main" id="{EF67EDCD-EADD-0645-A1D3-4BCD4B5B4F9E}"/>
                    </a:ext>
                  </a:extLst>
                </p:cNvPr>
                <p:cNvPicPr/>
                <p:nvPr/>
              </p:nvPicPr>
              <p:blipFill>
                <a:blip r:embed="rId374"/>
                <a:stretch>
                  <a:fillRect/>
                </a:stretch>
              </p:blipFill>
              <p:spPr>
                <a:xfrm>
                  <a:off x="2072768" y="5390168"/>
                  <a:ext cx="10476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89" name="筆跡 288">
                  <a:extLst>
                    <a:ext uri="{FF2B5EF4-FFF2-40B4-BE49-F238E27FC236}">
                      <a16:creationId xmlns:a16="http://schemas.microsoft.com/office/drawing/2014/main" id="{CC9EA838-99EC-EF95-0CF1-2267F959A207}"/>
                    </a:ext>
                  </a:extLst>
                </p14:cNvPr>
                <p14:cNvContentPartPr/>
                <p14:nvPr/>
              </p14:nvContentPartPr>
              <p14:xfrm>
                <a:off x="921027" y="5879609"/>
                <a:ext cx="130320" cy="191160"/>
              </p14:xfrm>
            </p:contentPart>
          </mc:Choice>
          <mc:Fallback xmlns="">
            <p:pic>
              <p:nvPicPr>
                <p:cNvPr id="289" name="筆跡 288">
                  <a:extLst>
                    <a:ext uri="{FF2B5EF4-FFF2-40B4-BE49-F238E27FC236}">
                      <a16:creationId xmlns:a16="http://schemas.microsoft.com/office/drawing/2014/main" id="{CC9EA838-99EC-EF95-0CF1-2267F959A207}"/>
                    </a:ext>
                  </a:extLst>
                </p:cNvPr>
                <p:cNvPicPr/>
                <p:nvPr/>
              </p:nvPicPr>
              <p:blipFill>
                <a:blip r:embed="rId376"/>
                <a:stretch>
                  <a:fillRect/>
                </a:stretch>
              </p:blipFill>
              <p:spPr>
                <a:xfrm>
                  <a:off x="912387" y="5870609"/>
                  <a:ext cx="1479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90" name="筆跡 289">
                  <a:extLst>
                    <a:ext uri="{FF2B5EF4-FFF2-40B4-BE49-F238E27FC236}">
                      <a16:creationId xmlns:a16="http://schemas.microsoft.com/office/drawing/2014/main" id="{61560FA9-AB69-109A-8E93-DAE0955FA648}"/>
                    </a:ext>
                  </a:extLst>
                </p14:cNvPr>
                <p14:cNvContentPartPr/>
                <p14:nvPr/>
              </p14:nvContentPartPr>
              <p14:xfrm>
                <a:off x="1093107" y="5862689"/>
                <a:ext cx="142920" cy="190080"/>
              </p14:xfrm>
            </p:contentPart>
          </mc:Choice>
          <mc:Fallback xmlns="">
            <p:pic>
              <p:nvPicPr>
                <p:cNvPr id="290" name="筆跡 289">
                  <a:extLst>
                    <a:ext uri="{FF2B5EF4-FFF2-40B4-BE49-F238E27FC236}">
                      <a16:creationId xmlns:a16="http://schemas.microsoft.com/office/drawing/2014/main" id="{61560FA9-AB69-109A-8E93-DAE0955FA648}"/>
                    </a:ext>
                  </a:extLst>
                </p:cNvPr>
                <p:cNvPicPr/>
                <p:nvPr/>
              </p:nvPicPr>
              <p:blipFill>
                <a:blip r:embed="rId378"/>
                <a:stretch>
                  <a:fillRect/>
                </a:stretch>
              </p:blipFill>
              <p:spPr>
                <a:xfrm>
                  <a:off x="1084107" y="5853689"/>
                  <a:ext cx="1605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91" name="筆跡 290">
                  <a:extLst>
                    <a:ext uri="{FF2B5EF4-FFF2-40B4-BE49-F238E27FC236}">
                      <a16:creationId xmlns:a16="http://schemas.microsoft.com/office/drawing/2014/main" id="{F926C18E-C475-FCD7-AC08-BCFA225E679E}"/>
                    </a:ext>
                  </a:extLst>
                </p14:cNvPr>
                <p14:cNvContentPartPr/>
                <p14:nvPr/>
              </p14:nvContentPartPr>
              <p14:xfrm>
                <a:off x="1323867" y="5856929"/>
                <a:ext cx="150120" cy="24480"/>
              </p14:xfrm>
            </p:contentPart>
          </mc:Choice>
          <mc:Fallback xmlns="">
            <p:pic>
              <p:nvPicPr>
                <p:cNvPr id="291" name="筆跡 290">
                  <a:extLst>
                    <a:ext uri="{FF2B5EF4-FFF2-40B4-BE49-F238E27FC236}">
                      <a16:creationId xmlns:a16="http://schemas.microsoft.com/office/drawing/2014/main" id="{F926C18E-C475-FCD7-AC08-BCFA225E679E}"/>
                    </a:ext>
                  </a:extLst>
                </p:cNvPr>
                <p:cNvPicPr/>
                <p:nvPr/>
              </p:nvPicPr>
              <p:blipFill>
                <a:blip r:embed="rId380"/>
                <a:stretch>
                  <a:fillRect/>
                </a:stretch>
              </p:blipFill>
              <p:spPr>
                <a:xfrm>
                  <a:off x="1315227" y="5848289"/>
                  <a:ext cx="1677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92" name="筆跡 291">
                  <a:extLst>
                    <a:ext uri="{FF2B5EF4-FFF2-40B4-BE49-F238E27FC236}">
                      <a16:creationId xmlns:a16="http://schemas.microsoft.com/office/drawing/2014/main" id="{1979482F-AA8D-1CEC-C3A1-0A3B88CBE0B6}"/>
                    </a:ext>
                  </a:extLst>
                </p14:cNvPr>
                <p14:cNvContentPartPr/>
                <p14:nvPr/>
              </p14:nvContentPartPr>
              <p14:xfrm>
                <a:off x="1344387" y="5905529"/>
                <a:ext cx="102600" cy="181440"/>
              </p14:xfrm>
            </p:contentPart>
          </mc:Choice>
          <mc:Fallback xmlns="">
            <p:pic>
              <p:nvPicPr>
                <p:cNvPr id="292" name="筆跡 291">
                  <a:extLst>
                    <a:ext uri="{FF2B5EF4-FFF2-40B4-BE49-F238E27FC236}">
                      <a16:creationId xmlns:a16="http://schemas.microsoft.com/office/drawing/2014/main" id="{1979482F-AA8D-1CEC-C3A1-0A3B88CBE0B6}"/>
                    </a:ext>
                  </a:extLst>
                </p:cNvPr>
                <p:cNvPicPr/>
                <p:nvPr/>
              </p:nvPicPr>
              <p:blipFill>
                <a:blip r:embed="rId382"/>
                <a:stretch>
                  <a:fillRect/>
                </a:stretch>
              </p:blipFill>
              <p:spPr>
                <a:xfrm>
                  <a:off x="1335387" y="5896529"/>
                  <a:ext cx="1202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93" name="筆跡 292">
                  <a:extLst>
                    <a:ext uri="{FF2B5EF4-FFF2-40B4-BE49-F238E27FC236}">
                      <a16:creationId xmlns:a16="http://schemas.microsoft.com/office/drawing/2014/main" id="{28F15965-4A0E-68FF-E2C8-398563BD89A9}"/>
                    </a:ext>
                  </a:extLst>
                </p14:cNvPr>
                <p14:cNvContentPartPr/>
                <p14:nvPr/>
              </p14:nvContentPartPr>
              <p14:xfrm>
                <a:off x="1338627" y="5939009"/>
                <a:ext cx="187560" cy="38880"/>
              </p14:xfrm>
            </p:contentPart>
          </mc:Choice>
          <mc:Fallback xmlns="">
            <p:pic>
              <p:nvPicPr>
                <p:cNvPr id="293" name="筆跡 292">
                  <a:extLst>
                    <a:ext uri="{FF2B5EF4-FFF2-40B4-BE49-F238E27FC236}">
                      <a16:creationId xmlns:a16="http://schemas.microsoft.com/office/drawing/2014/main" id="{28F15965-4A0E-68FF-E2C8-398563BD89A9}"/>
                    </a:ext>
                  </a:extLst>
                </p:cNvPr>
                <p:cNvPicPr/>
                <p:nvPr/>
              </p:nvPicPr>
              <p:blipFill>
                <a:blip r:embed="rId384"/>
                <a:stretch>
                  <a:fillRect/>
                </a:stretch>
              </p:blipFill>
              <p:spPr>
                <a:xfrm>
                  <a:off x="1329627" y="5930009"/>
                  <a:ext cx="205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94" name="筆跡 293">
                  <a:extLst>
                    <a:ext uri="{FF2B5EF4-FFF2-40B4-BE49-F238E27FC236}">
                      <a16:creationId xmlns:a16="http://schemas.microsoft.com/office/drawing/2014/main" id="{BFB81BC3-E34E-3538-1EE1-F4C2BE7D17AC}"/>
                    </a:ext>
                  </a:extLst>
                </p14:cNvPr>
                <p14:cNvContentPartPr/>
                <p14:nvPr/>
              </p14:nvContentPartPr>
              <p14:xfrm>
                <a:off x="1679907" y="5933609"/>
                <a:ext cx="130320" cy="10080"/>
              </p14:xfrm>
            </p:contentPart>
          </mc:Choice>
          <mc:Fallback xmlns="">
            <p:pic>
              <p:nvPicPr>
                <p:cNvPr id="294" name="筆跡 293">
                  <a:extLst>
                    <a:ext uri="{FF2B5EF4-FFF2-40B4-BE49-F238E27FC236}">
                      <a16:creationId xmlns:a16="http://schemas.microsoft.com/office/drawing/2014/main" id="{BFB81BC3-E34E-3538-1EE1-F4C2BE7D17AC}"/>
                    </a:ext>
                  </a:extLst>
                </p:cNvPr>
                <p:cNvPicPr/>
                <p:nvPr/>
              </p:nvPicPr>
              <p:blipFill>
                <a:blip r:embed="rId386"/>
                <a:stretch>
                  <a:fillRect/>
                </a:stretch>
              </p:blipFill>
              <p:spPr>
                <a:xfrm>
                  <a:off x="1670907" y="5924609"/>
                  <a:ext cx="1479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95" name="筆跡 294">
                  <a:extLst>
                    <a:ext uri="{FF2B5EF4-FFF2-40B4-BE49-F238E27FC236}">
                      <a16:creationId xmlns:a16="http://schemas.microsoft.com/office/drawing/2014/main" id="{0E2D5E36-DE1C-58F6-AF43-1063007BCFD2}"/>
                    </a:ext>
                  </a:extLst>
                </p14:cNvPr>
                <p14:cNvContentPartPr/>
                <p14:nvPr/>
              </p14:nvContentPartPr>
              <p14:xfrm>
                <a:off x="1698267" y="5984009"/>
                <a:ext cx="154800" cy="24480"/>
              </p14:xfrm>
            </p:contentPart>
          </mc:Choice>
          <mc:Fallback xmlns="">
            <p:pic>
              <p:nvPicPr>
                <p:cNvPr id="295" name="筆跡 294">
                  <a:extLst>
                    <a:ext uri="{FF2B5EF4-FFF2-40B4-BE49-F238E27FC236}">
                      <a16:creationId xmlns:a16="http://schemas.microsoft.com/office/drawing/2014/main" id="{0E2D5E36-DE1C-58F6-AF43-1063007BCFD2}"/>
                    </a:ext>
                  </a:extLst>
                </p:cNvPr>
                <p:cNvPicPr/>
                <p:nvPr/>
              </p:nvPicPr>
              <p:blipFill>
                <a:blip r:embed="rId388"/>
                <a:stretch>
                  <a:fillRect/>
                </a:stretch>
              </p:blipFill>
              <p:spPr>
                <a:xfrm>
                  <a:off x="1689267" y="5975369"/>
                  <a:ext cx="17244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312" name="筆跡 311">
                  <a:extLst>
                    <a:ext uri="{FF2B5EF4-FFF2-40B4-BE49-F238E27FC236}">
                      <a16:creationId xmlns:a16="http://schemas.microsoft.com/office/drawing/2014/main" id="{02BB91AA-F24B-C4D7-DB0C-44063B94062A}"/>
                    </a:ext>
                  </a:extLst>
                </p14:cNvPr>
                <p14:cNvContentPartPr/>
                <p14:nvPr/>
              </p14:nvContentPartPr>
              <p14:xfrm>
                <a:off x="2158347" y="5699609"/>
                <a:ext cx="91440" cy="179280"/>
              </p14:xfrm>
            </p:contentPart>
          </mc:Choice>
          <mc:Fallback xmlns="">
            <p:pic>
              <p:nvPicPr>
                <p:cNvPr id="312" name="筆跡 311">
                  <a:extLst>
                    <a:ext uri="{FF2B5EF4-FFF2-40B4-BE49-F238E27FC236}">
                      <a16:creationId xmlns:a16="http://schemas.microsoft.com/office/drawing/2014/main" id="{02BB91AA-F24B-C4D7-DB0C-44063B94062A}"/>
                    </a:ext>
                  </a:extLst>
                </p:cNvPr>
                <p:cNvPicPr/>
                <p:nvPr/>
              </p:nvPicPr>
              <p:blipFill>
                <a:blip r:embed="rId390"/>
                <a:stretch>
                  <a:fillRect/>
                </a:stretch>
              </p:blipFill>
              <p:spPr>
                <a:xfrm>
                  <a:off x="2149347" y="5690969"/>
                  <a:ext cx="10908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13" name="筆跡 312">
                  <a:extLst>
                    <a:ext uri="{FF2B5EF4-FFF2-40B4-BE49-F238E27FC236}">
                      <a16:creationId xmlns:a16="http://schemas.microsoft.com/office/drawing/2014/main" id="{87E8FBB3-A3D7-FBD6-0A76-5D6E34799714}"/>
                    </a:ext>
                  </a:extLst>
                </p14:cNvPr>
                <p14:cNvContentPartPr/>
                <p14:nvPr/>
              </p14:nvContentPartPr>
              <p14:xfrm>
                <a:off x="2290827" y="5774489"/>
                <a:ext cx="3960" cy="91440"/>
              </p14:xfrm>
            </p:contentPart>
          </mc:Choice>
          <mc:Fallback xmlns="">
            <p:pic>
              <p:nvPicPr>
                <p:cNvPr id="313" name="筆跡 312">
                  <a:extLst>
                    <a:ext uri="{FF2B5EF4-FFF2-40B4-BE49-F238E27FC236}">
                      <a16:creationId xmlns:a16="http://schemas.microsoft.com/office/drawing/2014/main" id="{87E8FBB3-A3D7-FBD6-0A76-5D6E34799714}"/>
                    </a:ext>
                  </a:extLst>
                </p:cNvPr>
                <p:cNvPicPr/>
                <p:nvPr/>
              </p:nvPicPr>
              <p:blipFill>
                <a:blip r:embed="rId392"/>
                <a:stretch>
                  <a:fillRect/>
                </a:stretch>
              </p:blipFill>
              <p:spPr>
                <a:xfrm>
                  <a:off x="2281827" y="5765489"/>
                  <a:ext cx="2160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14" name="筆跡 313">
                  <a:extLst>
                    <a:ext uri="{FF2B5EF4-FFF2-40B4-BE49-F238E27FC236}">
                      <a16:creationId xmlns:a16="http://schemas.microsoft.com/office/drawing/2014/main" id="{3BCE121A-6274-C59E-5A84-13E085102DF4}"/>
                    </a:ext>
                  </a:extLst>
                </p14:cNvPr>
                <p14:cNvContentPartPr/>
                <p14:nvPr/>
              </p14:nvContentPartPr>
              <p14:xfrm>
                <a:off x="2112267" y="5900489"/>
                <a:ext cx="191160" cy="11160"/>
              </p14:xfrm>
            </p:contentPart>
          </mc:Choice>
          <mc:Fallback xmlns="">
            <p:pic>
              <p:nvPicPr>
                <p:cNvPr id="314" name="筆跡 313">
                  <a:extLst>
                    <a:ext uri="{FF2B5EF4-FFF2-40B4-BE49-F238E27FC236}">
                      <a16:creationId xmlns:a16="http://schemas.microsoft.com/office/drawing/2014/main" id="{3BCE121A-6274-C59E-5A84-13E085102DF4}"/>
                    </a:ext>
                  </a:extLst>
                </p:cNvPr>
                <p:cNvPicPr/>
                <p:nvPr/>
              </p:nvPicPr>
              <p:blipFill>
                <a:blip r:embed="rId394"/>
                <a:stretch>
                  <a:fillRect/>
                </a:stretch>
              </p:blipFill>
              <p:spPr>
                <a:xfrm>
                  <a:off x="2103267" y="5891849"/>
                  <a:ext cx="2088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15" name="筆跡 314">
                  <a:extLst>
                    <a:ext uri="{FF2B5EF4-FFF2-40B4-BE49-F238E27FC236}">
                      <a16:creationId xmlns:a16="http://schemas.microsoft.com/office/drawing/2014/main" id="{159AC1D3-E07B-A014-2D10-6B315C512B7F}"/>
                    </a:ext>
                  </a:extLst>
                </p14:cNvPr>
                <p14:cNvContentPartPr/>
                <p14:nvPr/>
              </p14:nvContentPartPr>
              <p14:xfrm>
                <a:off x="2094267" y="5907329"/>
                <a:ext cx="225000" cy="122400"/>
              </p14:xfrm>
            </p:contentPart>
          </mc:Choice>
          <mc:Fallback xmlns="">
            <p:pic>
              <p:nvPicPr>
                <p:cNvPr id="315" name="筆跡 314">
                  <a:extLst>
                    <a:ext uri="{FF2B5EF4-FFF2-40B4-BE49-F238E27FC236}">
                      <a16:creationId xmlns:a16="http://schemas.microsoft.com/office/drawing/2014/main" id="{159AC1D3-E07B-A014-2D10-6B315C512B7F}"/>
                    </a:ext>
                  </a:extLst>
                </p:cNvPr>
                <p:cNvPicPr/>
                <p:nvPr/>
              </p:nvPicPr>
              <p:blipFill>
                <a:blip r:embed="rId396"/>
                <a:stretch>
                  <a:fillRect/>
                </a:stretch>
              </p:blipFill>
              <p:spPr>
                <a:xfrm>
                  <a:off x="2085627" y="5898329"/>
                  <a:ext cx="24264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317" name="筆跡 316">
                  <a:extLst>
                    <a:ext uri="{FF2B5EF4-FFF2-40B4-BE49-F238E27FC236}">
                      <a16:creationId xmlns:a16="http://schemas.microsoft.com/office/drawing/2014/main" id="{BB86206C-00BD-9E00-28A1-8E815027FEF7}"/>
                    </a:ext>
                  </a:extLst>
                </p14:cNvPr>
                <p14:cNvContentPartPr/>
                <p14:nvPr/>
              </p14:nvContentPartPr>
              <p14:xfrm>
                <a:off x="2129187" y="6138809"/>
                <a:ext cx="30600" cy="105120"/>
              </p14:xfrm>
            </p:contentPart>
          </mc:Choice>
          <mc:Fallback xmlns="">
            <p:pic>
              <p:nvPicPr>
                <p:cNvPr id="317" name="筆跡 316">
                  <a:extLst>
                    <a:ext uri="{FF2B5EF4-FFF2-40B4-BE49-F238E27FC236}">
                      <a16:creationId xmlns:a16="http://schemas.microsoft.com/office/drawing/2014/main" id="{BB86206C-00BD-9E00-28A1-8E815027FEF7}"/>
                    </a:ext>
                  </a:extLst>
                </p:cNvPr>
                <p:cNvPicPr/>
                <p:nvPr/>
              </p:nvPicPr>
              <p:blipFill>
                <a:blip r:embed="rId398"/>
                <a:stretch>
                  <a:fillRect/>
                </a:stretch>
              </p:blipFill>
              <p:spPr>
                <a:xfrm>
                  <a:off x="2120187" y="6130169"/>
                  <a:ext cx="4824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318" name="筆跡 317">
                  <a:extLst>
                    <a:ext uri="{FF2B5EF4-FFF2-40B4-BE49-F238E27FC236}">
                      <a16:creationId xmlns:a16="http://schemas.microsoft.com/office/drawing/2014/main" id="{FB14A8BF-2ADE-EE48-B96C-3CB082EB1542}"/>
                    </a:ext>
                  </a:extLst>
                </p14:cNvPr>
                <p14:cNvContentPartPr/>
                <p14:nvPr/>
              </p14:nvContentPartPr>
              <p14:xfrm>
                <a:off x="2119467" y="6093809"/>
                <a:ext cx="61920" cy="11160"/>
              </p14:xfrm>
            </p:contentPart>
          </mc:Choice>
          <mc:Fallback xmlns="">
            <p:pic>
              <p:nvPicPr>
                <p:cNvPr id="318" name="筆跡 317">
                  <a:extLst>
                    <a:ext uri="{FF2B5EF4-FFF2-40B4-BE49-F238E27FC236}">
                      <a16:creationId xmlns:a16="http://schemas.microsoft.com/office/drawing/2014/main" id="{FB14A8BF-2ADE-EE48-B96C-3CB082EB1542}"/>
                    </a:ext>
                  </a:extLst>
                </p:cNvPr>
                <p:cNvPicPr/>
                <p:nvPr/>
              </p:nvPicPr>
              <p:blipFill>
                <a:blip r:embed="rId400"/>
                <a:stretch>
                  <a:fillRect/>
                </a:stretch>
              </p:blipFill>
              <p:spPr>
                <a:xfrm>
                  <a:off x="2110467" y="6084809"/>
                  <a:ext cx="79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319" name="筆跡 318">
                  <a:extLst>
                    <a:ext uri="{FF2B5EF4-FFF2-40B4-BE49-F238E27FC236}">
                      <a16:creationId xmlns:a16="http://schemas.microsoft.com/office/drawing/2014/main" id="{FC70A4DD-7CBB-3B3B-A7F7-4A2C8E2877D3}"/>
                    </a:ext>
                  </a:extLst>
                </p14:cNvPr>
                <p14:cNvContentPartPr/>
                <p14:nvPr/>
              </p14:nvContentPartPr>
              <p14:xfrm>
                <a:off x="2184627" y="6100649"/>
                <a:ext cx="69480" cy="18360"/>
              </p14:xfrm>
            </p:contentPart>
          </mc:Choice>
          <mc:Fallback xmlns="">
            <p:pic>
              <p:nvPicPr>
                <p:cNvPr id="319" name="筆跡 318">
                  <a:extLst>
                    <a:ext uri="{FF2B5EF4-FFF2-40B4-BE49-F238E27FC236}">
                      <a16:creationId xmlns:a16="http://schemas.microsoft.com/office/drawing/2014/main" id="{FC70A4DD-7CBB-3B3B-A7F7-4A2C8E2877D3}"/>
                    </a:ext>
                  </a:extLst>
                </p:cNvPr>
                <p:cNvPicPr/>
                <p:nvPr/>
              </p:nvPicPr>
              <p:blipFill>
                <a:blip r:embed="rId402"/>
                <a:stretch>
                  <a:fillRect/>
                </a:stretch>
              </p:blipFill>
              <p:spPr>
                <a:xfrm>
                  <a:off x="2175627" y="6091649"/>
                  <a:ext cx="871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320" name="筆跡 319">
                  <a:extLst>
                    <a:ext uri="{FF2B5EF4-FFF2-40B4-BE49-F238E27FC236}">
                      <a16:creationId xmlns:a16="http://schemas.microsoft.com/office/drawing/2014/main" id="{7BC260E8-C79F-740E-FC05-290616869049}"/>
                    </a:ext>
                  </a:extLst>
                </p14:cNvPr>
                <p14:cNvContentPartPr/>
                <p14:nvPr/>
              </p14:nvContentPartPr>
              <p14:xfrm>
                <a:off x="2183187" y="6151049"/>
                <a:ext cx="93600" cy="15840"/>
              </p14:xfrm>
            </p:contentPart>
          </mc:Choice>
          <mc:Fallback xmlns="">
            <p:pic>
              <p:nvPicPr>
                <p:cNvPr id="320" name="筆跡 319">
                  <a:extLst>
                    <a:ext uri="{FF2B5EF4-FFF2-40B4-BE49-F238E27FC236}">
                      <a16:creationId xmlns:a16="http://schemas.microsoft.com/office/drawing/2014/main" id="{7BC260E8-C79F-740E-FC05-290616869049}"/>
                    </a:ext>
                  </a:extLst>
                </p:cNvPr>
                <p:cNvPicPr/>
                <p:nvPr/>
              </p:nvPicPr>
              <p:blipFill>
                <a:blip r:embed="rId404"/>
                <a:stretch>
                  <a:fillRect/>
                </a:stretch>
              </p:blipFill>
              <p:spPr>
                <a:xfrm>
                  <a:off x="2174187" y="6142049"/>
                  <a:ext cx="1112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321" name="筆跡 320">
                  <a:extLst>
                    <a:ext uri="{FF2B5EF4-FFF2-40B4-BE49-F238E27FC236}">
                      <a16:creationId xmlns:a16="http://schemas.microsoft.com/office/drawing/2014/main" id="{02875C53-4451-614F-F3B1-C743172F7544}"/>
                    </a:ext>
                  </a:extLst>
                </p14:cNvPr>
                <p14:cNvContentPartPr/>
                <p14:nvPr/>
              </p14:nvContentPartPr>
              <p14:xfrm>
                <a:off x="2295147" y="6090209"/>
                <a:ext cx="15480" cy="117720"/>
              </p14:xfrm>
            </p:contentPart>
          </mc:Choice>
          <mc:Fallback xmlns="">
            <p:pic>
              <p:nvPicPr>
                <p:cNvPr id="321" name="筆跡 320">
                  <a:extLst>
                    <a:ext uri="{FF2B5EF4-FFF2-40B4-BE49-F238E27FC236}">
                      <a16:creationId xmlns:a16="http://schemas.microsoft.com/office/drawing/2014/main" id="{02875C53-4451-614F-F3B1-C743172F7544}"/>
                    </a:ext>
                  </a:extLst>
                </p:cNvPr>
                <p:cNvPicPr/>
                <p:nvPr/>
              </p:nvPicPr>
              <p:blipFill>
                <a:blip r:embed="rId406"/>
                <a:stretch>
                  <a:fillRect/>
                </a:stretch>
              </p:blipFill>
              <p:spPr>
                <a:xfrm>
                  <a:off x="2286147" y="6081569"/>
                  <a:ext cx="3312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322" name="筆跡 321">
                  <a:extLst>
                    <a:ext uri="{FF2B5EF4-FFF2-40B4-BE49-F238E27FC236}">
                      <a16:creationId xmlns:a16="http://schemas.microsoft.com/office/drawing/2014/main" id="{93A3650E-3F52-9684-9BCF-D0B59B81DD72}"/>
                    </a:ext>
                  </a:extLst>
                </p14:cNvPr>
                <p14:cNvContentPartPr/>
                <p14:nvPr/>
              </p14:nvContentPartPr>
              <p14:xfrm>
                <a:off x="2476947" y="5909849"/>
                <a:ext cx="160200" cy="176760"/>
              </p14:xfrm>
            </p:contentPart>
          </mc:Choice>
          <mc:Fallback xmlns="">
            <p:pic>
              <p:nvPicPr>
                <p:cNvPr id="322" name="筆跡 321">
                  <a:extLst>
                    <a:ext uri="{FF2B5EF4-FFF2-40B4-BE49-F238E27FC236}">
                      <a16:creationId xmlns:a16="http://schemas.microsoft.com/office/drawing/2014/main" id="{93A3650E-3F52-9684-9BCF-D0B59B81DD72}"/>
                    </a:ext>
                  </a:extLst>
                </p:cNvPr>
                <p:cNvPicPr/>
                <p:nvPr/>
              </p:nvPicPr>
              <p:blipFill>
                <a:blip r:embed="rId408"/>
                <a:stretch>
                  <a:fillRect/>
                </a:stretch>
              </p:blipFill>
              <p:spPr>
                <a:xfrm>
                  <a:off x="2467947" y="5901209"/>
                  <a:ext cx="177840" cy="19440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323" name="筆跡 322">
                  <a:extLst>
                    <a:ext uri="{FF2B5EF4-FFF2-40B4-BE49-F238E27FC236}">
                      <a16:creationId xmlns:a16="http://schemas.microsoft.com/office/drawing/2014/main" id="{16F6766D-DF85-D5F4-A669-8C08958037FC}"/>
                    </a:ext>
                  </a:extLst>
                </p14:cNvPr>
                <p14:cNvContentPartPr/>
                <p14:nvPr/>
              </p14:nvContentPartPr>
              <p14:xfrm>
                <a:off x="2515827" y="5911649"/>
                <a:ext cx="118440" cy="148680"/>
              </p14:xfrm>
            </p:contentPart>
          </mc:Choice>
          <mc:Fallback xmlns="">
            <p:pic>
              <p:nvPicPr>
                <p:cNvPr id="323" name="筆跡 322">
                  <a:extLst>
                    <a:ext uri="{FF2B5EF4-FFF2-40B4-BE49-F238E27FC236}">
                      <a16:creationId xmlns:a16="http://schemas.microsoft.com/office/drawing/2014/main" id="{16F6766D-DF85-D5F4-A669-8C08958037FC}"/>
                    </a:ext>
                  </a:extLst>
                </p:cNvPr>
                <p:cNvPicPr/>
                <p:nvPr/>
              </p:nvPicPr>
              <p:blipFill>
                <a:blip r:embed="rId410"/>
                <a:stretch>
                  <a:fillRect/>
                </a:stretch>
              </p:blipFill>
              <p:spPr>
                <a:xfrm>
                  <a:off x="2507187" y="5902649"/>
                  <a:ext cx="13608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324" name="筆跡 323">
                  <a:extLst>
                    <a:ext uri="{FF2B5EF4-FFF2-40B4-BE49-F238E27FC236}">
                      <a16:creationId xmlns:a16="http://schemas.microsoft.com/office/drawing/2014/main" id="{C1AEDC15-BA22-A329-8707-CC11567BFA31}"/>
                    </a:ext>
                  </a:extLst>
                </p14:cNvPr>
                <p14:cNvContentPartPr/>
                <p14:nvPr/>
              </p14:nvContentPartPr>
              <p14:xfrm>
                <a:off x="2670627" y="5972129"/>
                <a:ext cx="61200" cy="108000"/>
              </p14:xfrm>
            </p:contentPart>
          </mc:Choice>
          <mc:Fallback xmlns="">
            <p:pic>
              <p:nvPicPr>
                <p:cNvPr id="324" name="筆跡 323">
                  <a:extLst>
                    <a:ext uri="{FF2B5EF4-FFF2-40B4-BE49-F238E27FC236}">
                      <a16:creationId xmlns:a16="http://schemas.microsoft.com/office/drawing/2014/main" id="{C1AEDC15-BA22-A329-8707-CC11567BFA31}"/>
                    </a:ext>
                  </a:extLst>
                </p:cNvPr>
                <p:cNvPicPr/>
                <p:nvPr/>
              </p:nvPicPr>
              <p:blipFill>
                <a:blip r:embed="rId412"/>
                <a:stretch>
                  <a:fillRect/>
                </a:stretch>
              </p:blipFill>
              <p:spPr>
                <a:xfrm>
                  <a:off x="2661987" y="5963129"/>
                  <a:ext cx="788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25" name="筆跡 324">
                  <a:extLst>
                    <a:ext uri="{FF2B5EF4-FFF2-40B4-BE49-F238E27FC236}">
                      <a16:creationId xmlns:a16="http://schemas.microsoft.com/office/drawing/2014/main" id="{84ECF6BC-9F23-4D0F-F8B4-338BD49B4823}"/>
                    </a:ext>
                  </a:extLst>
                </p14:cNvPr>
                <p14:cNvContentPartPr/>
                <p14:nvPr/>
              </p14:nvContentPartPr>
              <p14:xfrm>
                <a:off x="2791947" y="5960609"/>
                <a:ext cx="6840" cy="106560"/>
              </p14:xfrm>
            </p:contentPart>
          </mc:Choice>
          <mc:Fallback xmlns="">
            <p:pic>
              <p:nvPicPr>
                <p:cNvPr id="325" name="筆跡 324">
                  <a:extLst>
                    <a:ext uri="{FF2B5EF4-FFF2-40B4-BE49-F238E27FC236}">
                      <a16:creationId xmlns:a16="http://schemas.microsoft.com/office/drawing/2014/main" id="{84ECF6BC-9F23-4D0F-F8B4-338BD49B4823}"/>
                    </a:ext>
                  </a:extLst>
                </p:cNvPr>
                <p:cNvPicPr/>
                <p:nvPr/>
              </p:nvPicPr>
              <p:blipFill>
                <a:blip r:embed="rId414"/>
                <a:stretch>
                  <a:fillRect/>
                </a:stretch>
              </p:blipFill>
              <p:spPr>
                <a:xfrm>
                  <a:off x="2782947" y="5951969"/>
                  <a:ext cx="2448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26" name="筆跡 325">
                  <a:extLst>
                    <a:ext uri="{FF2B5EF4-FFF2-40B4-BE49-F238E27FC236}">
                      <a16:creationId xmlns:a16="http://schemas.microsoft.com/office/drawing/2014/main" id="{D1AFFCF8-D53C-9369-7822-524D1084D024}"/>
                    </a:ext>
                  </a:extLst>
                </p14:cNvPr>
                <p14:cNvContentPartPr/>
                <p14:nvPr/>
              </p14:nvContentPartPr>
              <p14:xfrm>
                <a:off x="2905707" y="5962769"/>
                <a:ext cx="138240" cy="8640"/>
              </p14:xfrm>
            </p:contentPart>
          </mc:Choice>
          <mc:Fallback xmlns="">
            <p:pic>
              <p:nvPicPr>
                <p:cNvPr id="326" name="筆跡 325">
                  <a:extLst>
                    <a:ext uri="{FF2B5EF4-FFF2-40B4-BE49-F238E27FC236}">
                      <a16:creationId xmlns:a16="http://schemas.microsoft.com/office/drawing/2014/main" id="{D1AFFCF8-D53C-9369-7822-524D1084D024}"/>
                    </a:ext>
                  </a:extLst>
                </p:cNvPr>
                <p:cNvPicPr/>
                <p:nvPr/>
              </p:nvPicPr>
              <p:blipFill>
                <a:blip r:embed="rId416"/>
                <a:stretch>
                  <a:fillRect/>
                </a:stretch>
              </p:blipFill>
              <p:spPr>
                <a:xfrm>
                  <a:off x="2896707" y="5953769"/>
                  <a:ext cx="155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29" name="筆跡 328">
                  <a:extLst>
                    <a:ext uri="{FF2B5EF4-FFF2-40B4-BE49-F238E27FC236}">
                      <a16:creationId xmlns:a16="http://schemas.microsoft.com/office/drawing/2014/main" id="{7EA0CF5A-15BE-90E2-7714-B7752D72540A}"/>
                    </a:ext>
                  </a:extLst>
                </p14:cNvPr>
                <p14:cNvContentPartPr/>
                <p14:nvPr/>
              </p14:nvContentPartPr>
              <p14:xfrm>
                <a:off x="3148347" y="5798969"/>
                <a:ext cx="209520" cy="15840"/>
              </p14:xfrm>
            </p:contentPart>
          </mc:Choice>
          <mc:Fallback xmlns="">
            <p:pic>
              <p:nvPicPr>
                <p:cNvPr id="329" name="筆跡 328">
                  <a:extLst>
                    <a:ext uri="{FF2B5EF4-FFF2-40B4-BE49-F238E27FC236}">
                      <a16:creationId xmlns:a16="http://schemas.microsoft.com/office/drawing/2014/main" id="{7EA0CF5A-15BE-90E2-7714-B7752D72540A}"/>
                    </a:ext>
                  </a:extLst>
                </p:cNvPr>
                <p:cNvPicPr/>
                <p:nvPr/>
              </p:nvPicPr>
              <p:blipFill>
                <a:blip r:embed="rId418"/>
                <a:stretch>
                  <a:fillRect/>
                </a:stretch>
              </p:blipFill>
              <p:spPr>
                <a:xfrm>
                  <a:off x="3139707" y="5790329"/>
                  <a:ext cx="2271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30" name="筆跡 329">
                  <a:extLst>
                    <a:ext uri="{FF2B5EF4-FFF2-40B4-BE49-F238E27FC236}">
                      <a16:creationId xmlns:a16="http://schemas.microsoft.com/office/drawing/2014/main" id="{0B6E05DD-78E1-CE71-7612-2C3E1BC856DD}"/>
                    </a:ext>
                  </a:extLst>
                </p14:cNvPr>
                <p14:cNvContentPartPr/>
                <p14:nvPr/>
              </p14:nvContentPartPr>
              <p14:xfrm>
                <a:off x="3198747" y="5883569"/>
                <a:ext cx="104040" cy="154800"/>
              </p14:xfrm>
            </p:contentPart>
          </mc:Choice>
          <mc:Fallback xmlns="">
            <p:pic>
              <p:nvPicPr>
                <p:cNvPr id="330" name="筆跡 329">
                  <a:extLst>
                    <a:ext uri="{FF2B5EF4-FFF2-40B4-BE49-F238E27FC236}">
                      <a16:creationId xmlns:a16="http://schemas.microsoft.com/office/drawing/2014/main" id="{0B6E05DD-78E1-CE71-7612-2C3E1BC856DD}"/>
                    </a:ext>
                  </a:extLst>
                </p:cNvPr>
                <p:cNvPicPr/>
                <p:nvPr/>
              </p:nvPicPr>
              <p:blipFill>
                <a:blip r:embed="rId420"/>
                <a:stretch>
                  <a:fillRect/>
                </a:stretch>
              </p:blipFill>
              <p:spPr>
                <a:xfrm>
                  <a:off x="3189747" y="5874929"/>
                  <a:ext cx="12168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31" name="筆跡 330">
                  <a:extLst>
                    <a:ext uri="{FF2B5EF4-FFF2-40B4-BE49-F238E27FC236}">
                      <a16:creationId xmlns:a16="http://schemas.microsoft.com/office/drawing/2014/main" id="{9AE07F10-8318-D816-4C0B-CBFC6E0EA3D4}"/>
                    </a:ext>
                  </a:extLst>
                </p14:cNvPr>
                <p14:cNvContentPartPr/>
                <p14:nvPr/>
              </p14:nvContentPartPr>
              <p14:xfrm>
                <a:off x="3213507" y="5891129"/>
                <a:ext cx="101520" cy="152640"/>
              </p14:xfrm>
            </p:contentPart>
          </mc:Choice>
          <mc:Fallback xmlns="">
            <p:pic>
              <p:nvPicPr>
                <p:cNvPr id="331" name="筆跡 330">
                  <a:extLst>
                    <a:ext uri="{FF2B5EF4-FFF2-40B4-BE49-F238E27FC236}">
                      <a16:creationId xmlns:a16="http://schemas.microsoft.com/office/drawing/2014/main" id="{9AE07F10-8318-D816-4C0B-CBFC6E0EA3D4}"/>
                    </a:ext>
                  </a:extLst>
                </p:cNvPr>
                <p:cNvPicPr/>
                <p:nvPr/>
              </p:nvPicPr>
              <p:blipFill>
                <a:blip r:embed="rId422"/>
                <a:stretch>
                  <a:fillRect/>
                </a:stretch>
              </p:blipFill>
              <p:spPr>
                <a:xfrm>
                  <a:off x="3204867" y="5882489"/>
                  <a:ext cx="11916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332" name="筆跡 331">
                  <a:extLst>
                    <a:ext uri="{FF2B5EF4-FFF2-40B4-BE49-F238E27FC236}">
                      <a16:creationId xmlns:a16="http://schemas.microsoft.com/office/drawing/2014/main" id="{FF1A8E7B-BE00-C87C-AD6E-0186D3184818}"/>
                    </a:ext>
                  </a:extLst>
                </p14:cNvPr>
                <p14:cNvContentPartPr/>
                <p14:nvPr/>
              </p14:nvContentPartPr>
              <p14:xfrm>
                <a:off x="3322947" y="5978249"/>
                <a:ext cx="29880" cy="14760"/>
              </p14:xfrm>
            </p:contentPart>
          </mc:Choice>
          <mc:Fallback xmlns="">
            <p:pic>
              <p:nvPicPr>
                <p:cNvPr id="332" name="筆跡 331">
                  <a:extLst>
                    <a:ext uri="{FF2B5EF4-FFF2-40B4-BE49-F238E27FC236}">
                      <a16:creationId xmlns:a16="http://schemas.microsoft.com/office/drawing/2014/main" id="{FF1A8E7B-BE00-C87C-AD6E-0186D3184818}"/>
                    </a:ext>
                  </a:extLst>
                </p:cNvPr>
                <p:cNvPicPr/>
                <p:nvPr/>
              </p:nvPicPr>
              <p:blipFill>
                <a:blip r:embed="rId424"/>
                <a:stretch>
                  <a:fillRect/>
                </a:stretch>
              </p:blipFill>
              <p:spPr>
                <a:xfrm>
                  <a:off x="3314307" y="5969249"/>
                  <a:ext cx="47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33" name="筆跡 332">
                  <a:extLst>
                    <a:ext uri="{FF2B5EF4-FFF2-40B4-BE49-F238E27FC236}">
                      <a16:creationId xmlns:a16="http://schemas.microsoft.com/office/drawing/2014/main" id="{38B94BEF-B42B-FF3C-A70D-A04106B7D9D7}"/>
                    </a:ext>
                  </a:extLst>
                </p14:cNvPr>
                <p14:cNvContentPartPr/>
                <p14:nvPr/>
              </p14:nvContentPartPr>
              <p14:xfrm>
                <a:off x="3442827" y="5922089"/>
                <a:ext cx="9000" cy="139680"/>
              </p14:xfrm>
            </p:contentPart>
          </mc:Choice>
          <mc:Fallback xmlns="">
            <p:pic>
              <p:nvPicPr>
                <p:cNvPr id="333" name="筆跡 332">
                  <a:extLst>
                    <a:ext uri="{FF2B5EF4-FFF2-40B4-BE49-F238E27FC236}">
                      <a16:creationId xmlns:a16="http://schemas.microsoft.com/office/drawing/2014/main" id="{38B94BEF-B42B-FF3C-A70D-A04106B7D9D7}"/>
                    </a:ext>
                  </a:extLst>
                </p:cNvPr>
                <p:cNvPicPr/>
                <p:nvPr/>
              </p:nvPicPr>
              <p:blipFill>
                <a:blip r:embed="rId426"/>
                <a:stretch>
                  <a:fillRect/>
                </a:stretch>
              </p:blipFill>
              <p:spPr>
                <a:xfrm>
                  <a:off x="3434187" y="5913089"/>
                  <a:ext cx="26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34" name="筆跡 333">
                  <a:extLst>
                    <a:ext uri="{FF2B5EF4-FFF2-40B4-BE49-F238E27FC236}">
                      <a16:creationId xmlns:a16="http://schemas.microsoft.com/office/drawing/2014/main" id="{0452FEBC-3E35-7136-D8F2-A47B4FBCE376}"/>
                    </a:ext>
                  </a:extLst>
                </p14:cNvPr>
                <p14:cNvContentPartPr/>
                <p14:nvPr/>
              </p14:nvContentPartPr>
              <p14:xfrm>
                <a:off x="2413947" y="5787449"/>
                <a:ext cx="90360" cy="382320"/>
              </p14:xfrm>
            </p:contentPart>
          </mc:Choice>
          <mc:Fallback xmlns="">
            <p:pic>
              <p:nvPicPr>
                <p:cNvPr id="334" name="筆跡 333">
                  <a:extLst>
                    <a:ext uri="{FF2B5EF4-FFF2-40B4-BE49-F238E27FC236}">
                      <a16:creationId xmlns:a16="http://schemas.microsoft.com/office/drawing/2014/main" id="{0452FEBC-3E35-7136-D8F2-A47B4FBCE376}"/>
                    </a:ext>
                  </a:extLst>
                </p:cNvPr>
                <p:cNvPicPr/>
                <p:nvPr/>
              </p:nvPicPr>
              <p:blipFill>
                <a:blip r:embed="rId428"/>
                <a:stretch>
                  <a:fillRect/>
                </a:stretch>
              </p:blipFill>
              <p:spPr>
                <a:xfrm>
                  <a:off x="2405307" y="5778809"/>
                  <a:ext cx="1080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35" name="筆跡 334">
                  <a:extLst>
                    <a:ext uri="{FF2B5EF4-FFF2-40B4-BE49-F238E27FC236}">
                      <a16:creationId xmlns:a16="http://schemas.microsoft.com/office/drawing/2014/main" id="{8EB770CA-4A35-948F-9092-8E5257EE0385}"/>
                    </a:ext>
                  </a:extLst>
                </p14:cNvPr>
                <p14:cNvContentPartPr/>
                <p14:nvPr/>
              </p14:nvContentPartPr>
              <p14:xfrm>
                <a:off x="3480267" y="5798969"/>
                <a:ext cx="68040" cy="307080"/>
              </p14:xfrm>
            </p:contentPart>
          </mc:Choice>
          <mc:Fallback xmlns="">
            <p:pic>
              <p:nvPicPr>
                <p:cNvPr id="335" name="筆跡 334">
                  <a:extLst>
                    <a:ext uri="{FF2B5EF4-FFF2-40B4-BE49-F238E27FC236}">
                      <a16:creationId xmlns:a16="http://schemas.microsoft.com/office/drawing/2014/main" id="{8EB770CA-4A35-948F-9092-8E5257EE0385}"/>
                    </a:ext>
                  </a:extLst>
                </p:cNvPr>
                <p:cNvPicPr/>
                <p:nvPr/>
              </p:nvPicPr>
              <p:blipFill>
                <a:blip r:embed="rId430"/>
                <a:stretch>
                  <a:fillRect/>
                </a:stretch>
              </p:blipFill>
              <p:spPr>
                <a:xfrm>
                  <a:off x="3471627" y="5790329"/>
                  <a:ext cx="856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36" name="筆跡 335">
                  <a:extLst>
                    <a:ext uri="{FF2B5EF4-FFF2-40B4-BE49-F238E27FC236}">
                      <a16:creationId xmlns:a16="http://schemas.microsoft.com/office/drawing/2014/main" id="{120F4EC2-A201-A6B1-C66B-D1C14FAE8F8C}"/>
                    </a:ext>
                  </a:extLst>
                </p14:cNvPr>
                <p14:cNvContentPartPr/>
                <p14:nvPr/>
              </p14:nvContentPartPr>
              <p14:xfrm>
                <a:off x="3556227" y="5631209"/>
                <a:ext cx="117720" cy="71640"/>
              </p14:xfrm>
            </p:contentPart>
          </mc:Choice>
          <mc:Fallback xmlns="">
            <p:pic>
              <p:nvPicPr>
                <p:cNvPr id="336" name="筆跡 335">
                  <a:extLst>
                    <a:ext uri="{FF2B5EF4-FFF2-40B4-BE49-F238E27FC236}">
                      <a16:creationId xmlns:a16="http://schemas.microsoft.com/office/drawing/2014/main" id="{120F4EC2-A201-A6B1-C66B-D1C14FAE8F8C}"/>
                    </a:ext>
                  </a:extLst>
                </p:cNvPr>
                <p:cNvPicPr/>
                <p:nvPr/>
              </p:nvPicPr>
              <p:blipFill>
                <a:blip r:embed="rId432"/>
                <a:stretch>
                  <a:fillRect/>
                </a:stretch>
              </p:blipFill>
              <p:spPr>
                <a:xfrm>
                  <a:off x="3547227" y="5622569"/>
                  <a:ext cx="13536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37" name="筆跡 336">
                  <a:extLst>
                    <a:ext uri="{FF2B5EF4-FFF2-40B4-BE49-F238E27FC236}">
                      <a16:creationId xmlns:a16="http://schemas.microsoft.com/office/drawing/2014/main" id="{76309ACF-3FEA-9E60-B9D9-2B6B51920E90}"/>
                    </a:ext>
                  </a:extLst>
                </p14:cNvPr>
                <p14:cNvContentPartPr/>
                <p14:nvPr/>
              </p14:nvContentPartPr>
              <p14:xfrm>
                <a:off x="3736587" y="5907329"/>
                <a:ext cx="158040" cy="21600"/>
              </p14:xfrm>
            </p:contentPart>
          </mc:Choice>
          <mc:Fallback xmlns="">
            <p:pic>
              <p:nvPicPr>
                <p:cNvPr id="337" name="筆跡 336">
                  <a:extLst>
                    <a:ext uri="{FF2B5EF4-FFF2-40B4-BE49-F238E27FC236}">
                      <a16:creationId xmlns:a16="http://schemas.microsoft.com/office/drawing/2014/main" id="{76309ACF-3FEA-9E60-B9D9-2B6B51920E90}"/>
                    </a:ext>
                  </a:extLst>
                </p:cNvPr>
                <p:cNvPicPr/>
                <p:nvPr/>
              </p:nvPicPr>
              <p:blipFill>
                <a:blip r:embed="rId434"/>
                <a:stretch>
                  <a:fillRect/>
                </a:stretch>
              </p:blipFill>
              <p:spPr>
                <a:xfrm>
                  <a:off x="3727587" y="5898689"/>
                  <a:ext cx="175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38" name="筆跡 337">
                  <a:extLst>
                    <a:ext uri="{FF2B5EF4-FFF2-40B4-BE49-F238E27FC236}">
                      <a16:creationId xmlns:a16="http://schemas.microsoft.com/office/drawing/2014/main" id="{52456225-A8E2-F1D1-F302-0E7103353529}"/>
                    </a:ext>
                  </a:extLst>
                </p14:cNvPr>
                <p14:cNvContentPartPr/>
                <p14:nvPr/>
              </p14:nvContentPartPr>
              <p14:xfrm>
                <a:off x="3825867" y="5855489"/>
                <a:ext cx="12960" cy="147240"/>
              </p14:xfrm>
            </p:contentPart>
          </mc:Choice>
          <mc:Fallback xmlns="">
            <p:pic>
              <p:nvPicPr>
                <p:cNvPr id="338" name="筆跡 337">
                  <a:extLst>
                    <a:ext uri="{FF2B5EF4-FFF2-40B4-BE49-F238E27FC236}">
                      <a16:creationId xmlns:a16="http://schemas.microsoft.com/office/drawing/2014/main" id="{52456225-A8E2-F1D1-F302-0E7103353529}"/>
                    </a:ext>
                  </a:extLst>
                </p:cNvPr>
                <p:cNvPicPr/>
                <p:nvPr/>
              </p:nvPicPr>
              <p:blipFill>
                <a:blip r:embed="rId436"/>
                <a:stretch>
                  <a:fillRect/>
                </a:stretch>
              </p:blipFill>
              <p:spPr>
                <a:xfrm>
                  <a:off x="3816867" y="5846489"/>
                  <a:ext cx="30600" cy="164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7">
            <p14:nvContentPartPr>
              <p14:cNvPr id="259" name="筆跡 258">
                <a:extLst>
                  <a:ext uri="{FF2B5EF4-FFF2-40B4-BE49-F238E27FC236}">
                    <a16:creationId xmlns:a16="http://schemas.microsoft.com/office/drawing/2014/main" id="{488FB4CC-E19F-2397-F5DF-1AF671C91063}"/>
                  </a:ext>
                </a:extLst>
              </p14:cNvPr>
              <p14:cNvContentPartPr/>
              <p14:nvPr/>
            </p14:nvContentPartPr>
            <p14:xfrm>
              <a:off x="6870747" y="5392889"/>
              <a:ext cx="138600" cy="7920"/>
            </p14:xfrm>
          </p:contentPart>
        </mc:Choice>
        <mc:Fallback xmlns="">
          <p:pic>
            <p:nvPicPr>
              <p:cNvPr id="259" name="筆跡 258">
                <a:extLst>
                  <a:ext uri="{FF2B5EF4-FFF2-40B4-BE49-F238E27FC236}">
                    <a16:creationId xmlns:a16="http://schemas.microsoft.com/office/drawing/2014/main" id="{488FB4CC-E19F-2397-F5DF-1AF671C91063}"/>
                  </a:ext>
                </a:extLst>
              </p:cNvPr>
              <p:cNvPicPr/>
              <p:nvPr/>
            </p:nvPicPr>
            <p:blipFill>
              <a:blip r:embed="rId438"/>
              <a:stretch>
                <a:fillRect/>
              </a:stretch>
            </p:blipFill>
            <p:spPr>
              <a:xfrm>
                <a:off x="6862107" y="5384249"/>
                <a:ext cx="156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260" name="筆跡 259">
                <a:extLst>
                  <a:ext uri="{FF2B5EF4-FFF2-40B4-BE49-F238E27FC236}">
                    <a16:creationId xmlns:a16="http://schemas.microsoft.com/office/drawing/2014/main" id="{C31654C8-CA3F-A4D9-CB07-901FA10DA241}"/>
                  </a:ext>
                </a:extLst>
              </p14:cNvPr>
              <p14:cNvContentPartPr/>
              <p14:nvPr/>
            </p14:nvContentPartPr>
            <p14:xfrm>
              <a:off x="6893067" y="5442929"/>
              <a:ext cx="92880" cy="9720"/>
            </p14:xfrm>
          </p:contentPart>
        </mc:Choice>
        <mc:Fallback xmlns="">
          <p:pic>
            <p:nvPicPr>
              <p:cNvPr id="260" name="筆跡 259">
                <a:extLst>
                  <a:ext uri="{FF2B5EF4-FFF2-40B4-BE49-F238E27FC236}">
                    <a16:creationId xmlns:a16="http://schemas.microsoft.com/office/drawing/2014/main" id="{C31654C8-CA3F-A4D9-CB07-901FA10DA241}"/>
                  </a:ext>
                </a:extLst>
              </p:cNvPr>
              <p:cNvPicPr/>
              <p:nvPr/>
            </p:nvPicPr>
            <p:blipFill>
              <a:blip r:embed="rId440"/>
              <a:stretch>
                <a:fillRect/>
              </a:stretch>
            </p:blipFill>
            <p:spPr>
              <a:xfrm>
                <a:off x="6884427" y="5433929"/>
                <a:ext cx="110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277" name="筆跡 276">
                <a:extLst>
                  <a:ext uri="{FF2B5EF4-FFF2-40B4-BE49-F238E27FC236}">
                    <a16:creationId xmlns:a16="http://schemas.microsoft.com/office/drawing/2014/main" id="{BA480CC2-1094-889D-E76D-6AF4BD88FC29}"/>
                  </a:ext>
                </a:extLst>
              </p14:cNvPr>
              <p14:cNvContentPartPr/>
              <p14:nvPr/>
            </p14:nvContentPartPr>
            <p14:xfrm>
              <a:off x="7153448" y="5338688"/>
              <a:ext cx="25920" cy="191880"/>
            </p14:xfrm>
          </p:contentPart>
        </mc:Choice>
        <mc:Fallback xmlns="">
          <p:pic>
            <p:nvPicPr>
              <p:cNvPr id="277" name="筆跡 276">
                <a:extLst>
                  <a:ext uri="{FF2B5EF4-FFF2-40B4-BE49-F238E27FC236}">
                    <a16:creationId xmlns:a16="http://schemas.microsoft.com/office/drawing/2014/main" id="{BA480CC2-1094-889D-E76D-6AF4BD88FC29}"/>
                  </a:ext>
                </a:extLst>
              </p:cNvPr>
              <p:cNvPicPr/>
              <p:nvPr/>
            </p:nvPicPr>
            <p:blipFill>
              <a:blip r:embed="rId442"/>
              <a:stretch>
                <a:fillRect/>
              </a:stretch>
            </p:blipFill>
            <p:spPr>
              <a:xfrm>
                <a:off x="7144448" y="5329688"/>
                <a:ext cx="43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278" name="筆跡 277">
                <a:extLst>
                  <a:ext uri="{FF2B5EF4-FFF2-40B4-BE49-F238E27FC236}">
                    <a16:creationId xmlns:a16="http://schemas.microsoft.com/office/drawing/2014/main" id="{8B668C8B-2327-5738-F645-B2B706E0F797}"/>
                  </a:ext>
                </a:extLst>
              </p14:cNvPr>
              <p14:cNvContentPartPr/>
              <p14:nvPr/>
            </p14:nvContentPartPr>
            <p14:xfrm>
              <a:off x="7204568" y="5337968"/>
              <a:ext cx="149040" cy="160920"/>
            </p14:xfrm>
          </p:contentPart>
        </mc:Choice>
        <mc:Fallback xmlns="">
          <p:pic>
            <p:nvPicPr>
              <p:cNvPr id="278" name="筆跡 277">
                <a:extLst>
                  <a:ext uri="{FF2B5EF4-FFF2-40B4-BE49-F238E27FC236}">
                    <a16:creationId xmlns:a16="http://schemas.microsoft.com/office/drawing/2014/main" id="{8B668C8B-2327-5738-F645-B2B706E0F797}"/>
                  </a:ext>
                </a:extLst>
              </p:cNvPr>
              <p:cNvPicPr/>
              <p:nvPr/>
            </p:nvPicPr>
            <p:blipFill>
              <a:blip r:embed="rId444"/>
              <a:stretch>
                <a:fillRect/>
              </a:stretch>
            </p:blipFill>
            <p:spPr>
              <a:xfrm>
                <a:off x="7195928" y="5328968"/>
                <a:ext cx="16668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279" name="筆跡 278">
                <a:extLst>
                  <a:ext uri="{FF2B5EF4-FFF2-40B4-BE49-F238E27FC236}">
                    <a16:creationId xmlns:a16="http://schemas.microsoft.com/office/drawing/2014/main" id="{984DC770-C87F-C252-B7E1-0E1F680A5486}"/>
                  </a:ext>
                </a:extLst>
              </p14:cNvPr>
              <p14:cNvContentPartPr/>
              <p14:nvPr/>
            </p14:nvContentPartPr>
            <p14:xfrm>
              <a:off x="7285928" y="5329328"/>
              <a:ext cx="136440" cy="230040"/>
            </p14:xfrm>
          </p:contentPart>
        </mc:Choice>
        <mc:Fallback xmlns="">
          <p:pic>
            <p:nvPicPr>
              <p:cNvPr id="279" name="筆跡 278">
                <a:extLst>
                  <a:ext uri="{FF2B5EF4-FFF2-40B4-BE49-F238E27FC236}">
                    <a16:creationId xmlns:a16="http://schemas.microsoft.com/office/drawing/2014/main" id="{984DC770-C87F-C252-B7E1-0E1F680A5486}"/>
                  </a:ext>
                </a:extLst>
              </p:cNvPr>
              <p:cNvPicPr/>
              <p:nvPr/>
            </p:nvPicPr>
            <p:blipFill>
              <a:blip r:embed="rId446"/>
              <a:stretch>
                <a:fillRect/>
              </a:stretch>
            </p:blipFill>
            <p:spPr>
              <a:xfrm>
                <a:off x="7277288" y="5320328"/>
                <a:ext cx="15408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280" name="筆跡 279">
                <a:extLst>
                  <a:ext uri="{FF2B5EF4-FFF2-40B4-BE49-F238E27FC236}">
                    <a16:creationId xmlns:a16="http://schemas.microsoft.com/office/drawing/2014/main" id="{6B508B02-EAFB-7399-EE89-C7D1A2D06FFD}"/>
                  </a:ext>
                </a:extLst>
              </p14:cNvPr>
              <p14:cNvContentPartPr/>
              <p14:nvPr/>
            </p14:nvContentPartPr>
            <p14:xfrm>
              <a:off x="7429928" y="5333648"/>
              <a:ext cx="124560" cy="218520"/>
            </p14:xfrm>
          </p:contentPart>
        </mc:Choice>
        <mc:Fallback xmlns="">
          <p:pic>
            <p:nvPicPr>
              <p:cNvPr id="280" name="筆跡 279">
                <a:extLst>
                  <a:ext uri="{FF2B5EF4-FFF2-40B4-BE49-F238E27FC236}">
                    <a16:creationId xmlns:a16="http://schemas.microsoft.com/office/drawing/2014/main" id="{6B508B02-EAFB-7399-EE89-C7D1A2D06FFD}"/>
                  </a:ext>
                </a:extLst>
              </p:cNvPr>
              <p:cNvPicPr/>
              <p:nvPr/>
            </p:nvPicPr>
            <p:blipFill>
              <a:blip r:embed="rId448"/>
              <a:stretch>
                <a:fillRect/>
              </a:stretch>
            </p:blipFill>
            <p:spPr>
              <a:xfrm>
                <a:off x="7421288" y="5324648"/>
                <a:ext cx="1422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222" name="筆跡 221">
                <a:extLst>
                  <a:ext uri="{FF2B5EF4-FFF2-40B4-BE49-F238E27FC236}">
                    <a16:creationId xmlns:a16="http://schemas.microsoft.com/office/drawing/2014/main" id="{4E5D59CB-27FE-B387-B3DC-79C45885F89A}"/>
                  </a:ext>
                </a:extLst>
              </p14:cNvPr>
              <p14:cNvContentPartPr/>
              <p14:nvPr/>
            </p14:nvContentPartPr>
            <p14:xfrm>
              <a:off x="4377747" y="5458769"/>
              <a:ext cx="133920" cy="5400"/>
            </p14:xfrm>
          </p:contentPart>
        </mc:Choice>
        <mc:Fallback xmlns="">
          <p:pic>
            <p:nvPicPr>
              <p:cNvPr id="222" name="筆跡 221">
                <a:extLst>
                  <a:ext uri="{FF2B5EF4-FFF2-40B4-BE49-F238E27FC236}">
                    <a16:creationId xmlns:a16="http://schemas.microsoft.com/office/drawing/2014/main" id="{4E5D59CB-27FE-B387-B3DC-79C45885F89A}"/>
                  </a:ext>
                </a:extLst>
              </p:cNvPr>
              <p:cNvPicPr/>
              <p:nvPr/>
            </p:nvPicPr>
            <p:blipFill>
              <a:blip r:embed="rId450"/>
              <a:stretch>
                <a:fillRect/>
              </a:stretch>
            </p:blipFill>
            <p:spPr>
              <a:xfrm>
                <a:off x="4368747" y="5449769"/>
                <a:ext cx="1515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223" name="筆跡 222">
                <a:extLst>
                  <a:ext uri="{FF2B5EF4-FFF2-40B4-BE49-F238E27FC236}">
                    <a16:creationId xmlns:a16="http://schemas.microsoft.com/office/drawing/2014/main" id="{6DEC1384-4F2C-0487-934D-DD1F36B89E91}"/>
                  </a:ext>
                </a:extLst>
              </p14:cNvPr>
              <p14:cNvContentPartPr/>
              <p14:nvPr/>
            </p14:nvContentPartPr>
            <p14:xfrm>
              <a:off x="4389987" y="5509529"/>
              <a:ext cx="113040" cy="9360"/>
            </p14:xfrm>
          </p:contentPart>
        </mc:Choice>
        <mc:Fallback xmlns="">
          <p:pic>
            <p:nvPicPr>
              <p:cNvPr id="223" name="筆跡 222">
                <a:extLst>
                  <a:ext uri="{FF2B5EF4-FFF2-40B4-BE49-F238E27FC236}">
                    <a16:creationId xmlns:a16="http://schemas.microsoft.com/office/drawing/2014/main" id="{6DEC1384-4F2C-0487-934D-DD1F36B89E91}"/>
                  </a:ext>
                </a:extLst>
              </p:cNvPr>
              <p:cNvPicPr/>
              <p:nvPr/>
            </p:nvPicPr>
            <p:blipFill>
              <a:blip r:embed="rId452"/>
              <a:stretch>
                <a:fillRect/>
              </a:stretch>
            </p:blipFill>
            <p:spPr>
              <a:xfrm>
                <a:off x="4380987" y="5500529"/>
                <a:ext cx="13068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272" name="筆跡 271">
                <a:extLst>
                  <a:ext uri="{FF2B5EF4-FFF2-40B4-BE49-F238E27FC236}">
                    <a16:creationId xmlns:a16="http://schemas.microsoft.com/office/drawing/2014/main" id="{A8473188-2A9D-BA3B-095A-0B337B22B622}"/>
                  </a:ext>
                </a:extLst>
              </p14:cNvPr>
              <p14:cNvContentPartPr/>
              <p14:nvPr/>
            </p14:nvContentPartPr>
            <p14:xfrm>
              <a:off x="4659728" y="5389088"/>
              <a:ext cx="117000" cy="165240"/>
            </p14:xfrm>
          </p:contentPart>
        </mc:Choice>
        <mc:Fallback xmlns="">
          <p:pic>
            <p:nvPicPr>
              <p:cNvPr id="272" name="筆跡 271">
                <a:extLst>
                  <a:ext uri="{FF2B5EF4-FFF2-40B4-BE49-F238E27FC236}">
                    <a16:creationId xmlns:a16="http://schemas.microsoft.com/office/drawing/2014/main" id="{A8473188-2A9D-BA3B-095A-0B337B22B622}"/>
                  </a:ext>
                </a:extLst>
              </p:cNvPr>
              <p:cNvPicPr/>
              <p:nvPr/>
            </p:nvPicPr>
            <p:blipFill>
              <a:blip r:embed="rId454"/>
              <a:stretch>
                <a:fillRect/>
              </a:stretch>
            </p:blipFill>
            <p:spPr>
              <a:xfrm>
                <a:off x="4651088" y="5380088"/>
                <a:ext cx="13464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273" name="筆跡 272">
                <a:extLst>
                  <a:ext uri="{FF2B5EF4-FFF2-40B4-BE49-F238E27FC236}">
                    <a16:creationId xmlns:a16="http://schemas.microsoft.com/office/drawing/2014/main" id="{AE80B3D1-7AC3-318A-B2F1-FE410A58A07B}"/>
                  </a:ext>
                </a:extLst>
              </p14:cNvPr>
              <p14:cNvContentPartPr/>
              <p14:nvPr/>
            </p14:nvContentPartPr>
            <p14:xfrm>
              <a:off x="4833608" y="5522288"/>
              <a:ext cx="18360" cy="40680"/>
            </p14:xfrm>
          </p:contentPart>
        </mc:Choice>
        <mc:Fallback xmlns="">
          <p:pic>
            <p:nvPicPr>
              <p:cNvPr id="273" name="筆跡 272">
                <a:extLst>
                  <a:ext uri="{FF2B5EF4-FFF2-40B4-BE49-F238E27FC236}">
                    <a16:creationId xmlns:a16="http://schemas.microsoft.com/office/drawing/2014/main" id="{AE80B3D1-7AC3-318A-B2F1-FE410A58A07B}"/>
                  </a:ext>
                </a:extLst>
              </p:cNvPr>
              <p:cNvPicPr/>
              <p:nvPr/>
            </p:nvPicPr>
            <p:blipFill>
              <a:blip r:embed="rId456"/>
              <a:stretch>
                <a:fillRect/>
              </a:stretch>
            </p:blipFill>
            <p:spPr>
              <a:xfrm>
                <a:off x="4824968" y="5513288"/>
                <a:ext cx="360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274" name="筆跡 273">
                <a:extLst>
                  <a:ext uri="{FF2B5EF4-FFF2-40B4-BE49-F238E27FC236}">
                    <a16:creationId xmlns:a16="http://schemas.microsoft.com/office/drawing/2014/main" id="{E96F18D3-ED63-6AC2-1EF1-FFC191BC83EA}"/>
                  </a:ext>
                </a:extLst>
              </p14:cNvPr>
              <p14:cNvContentPartPr/>
              <p14:nvPr/>
            </p14:nvContentPartPr>
            <p14:xfrm>
              <a:off x="4880408" y="5382248"/>
              <a:ext cx="101160" cy="207000"/>
            </p14:xfrm>
          </p:contentPart>
        </mc:Choice>
        <mc:Fallback xmlns="">
          <p:pic>
            <p:nvPicPr>
              <p:cNvPr id="274" name="筆跡 273">
                <a:extLst>
                  <a:ext uri="{FF2B5EF4-FFF2-40B4-BE49-F238E27FC236}">
                    <a16:creationId xmlns:a16="http://schemas.microsoft.com/office/drawing/2014/main" id="{E96F18D3-ED63-6AC2-1EF1-FFC191BC83EA}"/>
                  </a:ext>
                </a:extLst>
              </p:cNvPr>
              <p:cNvPicPr/>
              <p:nvPr/>
            </p:nvPicPr>
            <p:blipFill>
              <a:blip r:embed="rId458"/>
              <a:stretch>
                <a:fillRect/>
              </a:stretch>
            </p:blipFill>
            <p:spPr>
              <a:xfrm>
                <a:off x="4871768" y="5373608"/>
                <a:ext cx="118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275" name="筆跡 274">
                <a:extLst>
                  <a:ext uri="{FF2B5EF4-FFF2-40B4-BE49-F238E27FC236}">
                    <a16:creationId xmlns:a16="http://schemas.microsoft.com/office/drawing/2014/main" id="{65D861AB-C01B-1C3D-6C86-78F883E54EBA}"/>
                  </a:ext>
                </a:extLst>
              </p14:cNvPr>
              <p14:cNvContentPartPr/>
              <p14:nvPr/>
            </p14:nvContentPartPr>
            <p14:xfrm>
              <a:off x="5017928" y="5337968"/>
              <a:ext cx="97200" cy="201960"/>
            </p14:xfrm>
          </p:contentPart>
        </mc:Choice>
        <mc:Fallback xmlns="">
          <p:pic>
            <p:nvPicPr>
              <p:cNvPr id="275" name="筆跡 274">
                <a:extLst>
                  <a:ext uri="{FF2B5EF4-FFF2-40B4-BE49-F238E27FC236}">
                    <a16:creationId xmlns:a16="http://schemas.microsoft.com/office/drawing/2014/main" id="{65D861AB-C01B-1C3D-6C86-78F883E54EBA}"/>
                  </a:ext>
                </a:extLst>
              </p:cNvPr>
              <p:cNvPicPr/>
              <p:nvPr/>
            </p:nvPicPr>
            <p:blipFill>
              <a:blip r:embed="rId460"/>
              <a:stretch>
                <a:fillRect/>
              </a:stretch>
            </p:blipFill>
            <p:spPr>
              <a:xfrm>
                <a:off x="5009288" y="5328968"/>
                <a:ext cx="1148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41" name="筆跡 340">
                <a:extLst>
                  <a:ext uri="{FF2B5EF4-FFF2-40B4-BE49-F238E27FC236}">
                    <a16:creationId xmlns:a16="http://schemas.microsoft.com/office/drawing/2014/main" id="{F450F7AF-1AEC-171C-B8F7-96883B00C0C3}"/>
                  </a:ext>
                </a:extLst>
              </p14:cNvPr>
              <p14:cNvContentPartPr/>
              <p14:nvPr/>
            </p14:nvContentPartPr>
            <p14:xfrm>
              <a:off x="4087587" y="5609249"/>
              <a:ext cx="96840" cy="165960"/>
            </p14:xfrm>
          </p:contentPart>
        </mc:Choice>
        <mc:Fallback xmlns="">
          <p:pic>
            <p:nvPicPr>
              <p:cNvPr id="341" name="筆跡 340">
                <a:extLst>
                  <a:ext uri="{FF2B5EF4-FFF2-40B4-BE49-F238E27FC236}">
                    <a16:creationId xmlns:a16="http://schemas.microsoft.com/office/drawing/2014/main" id="{F450F7AF-1AEC-171C-B8F7-96883B00C0C3}"/>
                  </a:ext>
                </a:extLst>
              </p:cNvPr>
              <p:cNvPicPr/>
              <p:nvPr/>
            </p:nvPicPr>
            <p:blipFill>
              <a:blip r:embed="rId462"/>
              <a:stretch>
                <a:fillRect/>
              </a:stretch>
            </p:blipFill>
            <p:spPr>
              <a:xfrm>
                <a:off x="4078587" y="5600609"/>
                <a:ext cx="11448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42" name="筆跡 341">
                <a:extLst>
                  <a:ext uri="{FF2B5EF4-FFF2-40B4-BE49-F238E27FC236}">
                    <a16:creationId xmlns:a16="http://schemas.microsoft.com/office/drawing/2014/main" id="{C77D1C7A-7172-7758-850A-4BA124DB9B5C}"/>
                  </a:ext>
                </a:extLst>
              </p14:cNvPr>
              <p14:cNvContentPartPr/>
              <p14:nvPr/>
            </p14:nvContentPartPr>
            <p14:xfrm>
              <a:off x="4208187" y="5681969"/>
              <a:ext cx="79920" cy="70560"/>
            </p14:xfrm>
          </p:contentPart>
        </mc:Choice>
        <mc:Fallback xmlns="">
          <p:pic>
            <p:nvPicPr>
              <p:cNvPr id="342" name="筆跡 341">
                <a:extLst>
                  <a:ext uri="{FF2B5EF4-FFF2-40B4-BE49-F238E27FC236}">
                    <a16:creationId xmlns:a16="http://schemas.microsoft.com/office/drawing/2014/main" id="{C77D1C7A-7172-7758-850A-4BA124DB9B5C}"/>
                  </a:ext>
                </a:extLst>
              </p:cNvPr>
              <p:cNvPicPr/>
              <p:nvPr/>
            </p:nvPicPr>
            <p:blipFill>
              <a:blip r:embed="rId464"/>
              <a:stretch>
                <a:fillRect/>
              </a:stretch>
            </p:blipFill>
            <p:spPr>
              <a:xfrm>
                <a:off x="4199547" y="5672969"/>
                <a:ext cx="9756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43" name="筆跡 342">
                <a:extLst>
                  <a:ext uri="{FF2B5EF4-FFF2-40B4-BE49-F238E27FC236}">
                    <a16:creationId xmlns:a16="http://schemas.microsoft.com/office/drawing/2014/main" id="{4621BA4F-6FB6-0058-5E7E-137C28E822FF}"/>
                  </a:ext>
                </a:extLst>
              </p14:cNvPr>
              <p14:cNvContentPartPr/>
              <p14:nvPr/>
            </p14:nvContentPartPr>
            <p14:xfrm>
              <a:off x="4064907" y="5778449"/>
              <a:ext cx="261000" cy="46440"/>
            </p14:xfrm>
          </p:contentPart>
        </mc:Choice>
        <mc:Fallback xmlns="">
          <p:pic>
            <p:nvPicPr>
              <p:cNvPr id="343" name="筆跡 342">
                <a:extLst>
                  <a:ext uri="{FF2B5EF4-FFF2-40B4-BE49-F238E27FC236}">
                    <a16:creationId xmlns:a16="http://schemas.microsoft.com/office/drawing/2014/main" id="{4621BA4F-6FB6-0058-5E7E-137C28E822FF}"/>
                  </a:ext>
                </a:extLst>
              </p:cNvPr>
              <p:cNvPicPr/>
              <p:nvPr/>
            </p:nvPicPr>
            <p:blipFill>
              <a:blip r:embed="rId466"/>
              <a:stretch>
                <a:fillRect/>
              </a:stretch>
            </p:blipFill>
            <p:spPr>
              <a:xfrm>
                <a:off x="4055907" y="5769449"/>
                <a:ext cx="27864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44" name="筆跡 343">
                <a:extLst>
                  <a:ext uri="{FF2B5EF4-FFF2-40B4-BE49-F238E27FC236}">
                    <a16:creationId xmlns:a16="http://schemas.microsoft.com/office/drawing/2014/main" id="{B51FBD8A-3788-2436-D3B4-90A076C51C87}"/>
                  </a:ext>
                </a:extLst>
              </p14:cNvPr>
              <p14:cNvContentPartPr/>
              <p14:nvPr/>
            </p14:nvContentPartPr>
            <p14:xfrm>
              <a:off x="4050147" y="5830289"/>
              <a:ext cx="261720" cy="118440"/>
            </p14:xfrm>
          </p:contentPart>
        </mc:Choice>
        <mc:Fallback xmlns="">
          <p:pic>
            <p:nvPicPr>
              <p:cNvPr id="344" name="筆跡 343">
                <a:extLst>
                  <a:ext uri="{FF2B5EF4-FFF2-40B4-BE49-F238E27FC236}">
                    <a16:creationId xmlns:a16="http://schemas.microsoft.com/office/drawing/2014/main" id="{B51FBD8A-3788-2436-D3B4-90A076C51C87}"/>
                  </a:ext>
                </a:extLst>
              </p:cNvPr>
              <p:cNvPicPr/>
              <p:nvPr/>
            </p:nvPicPr>
            <p:blipFill>
              <a:blip r:embed="rId468"/>
              <a:stretch>
                <a:fillRect/>
              </a:stretch>
            </p:blipFill>
            <p:spPr>
              <a:xfrm>
                <a:off x="4041507" y="5821289"/>
                <a:ext cx="2793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45" name="筆跡 344">
                <a:extLst>
                  <a:ext uri="{FF2B5EF4-FFF2-40B4-BE49-F238E27FC236}">
                    <a16:creationId xmlns:a16="http://schemas.microsoft.com/office/drawing/2014/main" id="{ED44C780-56B8-2F6C-08B8-2C6CFCBC94C4}"/>
                  </a:ext>
                </a:extLst>
              </p14:cNvPr>
              <p14:cNvContentPartPr/>
              <p14:nvPr/>
            </p14:nvContentPartPr>
            <p14:xfrm>
              <a:off x="4146627" y="6035489"/>
              <a:ext cx="42840" cy="109440"/>
            </p14:xfrm>
          </p:contentPart>
        </mc:Choice>
        <mc:Fallback xmlns="">
          <p:pic>
            <p:nvPicPr>
              <p:cNvPr id="345" name="筆跡 344">
                <a:extLst>
                  <a:ext uri="{FF2B5EF4-FFF2-40B4-BE49-F238E27FC236}">
                    <a16:creationId xmlns:a16="http://schemas.microsoft.com/office/drawing/2014/main" id="{ED44C780-56B8-2F6C-08B8-2C6CFCBC94C4}"/>
                  </a:ext>
                </a:extLst>
              </p:cNvPr>
              <p:cNvPicPr/>
              <p:nvPr/>
            </p:nvPicPr>
            <p:blipFill>
              <a:blip r:embed="rId470"/>
              <a:stretch>
                <a:fillRect/>
              </a:stretch>
            </p:blipFill>
            <p:spPr>
              <a:xfrm>
                <a:off x="4137987" y="6026849"/>
                <a:ext cx="6048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46" name="筆跡 345">
                <a:extLst>
                  <a:ext uri="{FF2B5EF4-FFF2-40B4-BE49-F238E27FC236}">
                    <a16:creationId xmlns:a16="http://schemas.microsoft.com/office/drawing/2014/main" id="{02910F90-7B24-7E0B-4FFB-1D5C96536B48}"/>
                  </a:ext>
                </a:extLst>
              </p14:cNvPr>
              <p14:cNvContentPartPr/>
              <p14:nvPr/>
            </p14:nvContentPartPr>
            <p14:xfrm>
              <a:off x="4144827" y="5993009"/>
              <a:ext cx="54360" cy="9000"/>
            </p14:xfrm>
          </p:contentPart>
        </mc:Choice>
        <mc:Fallback xmlns="">
          <p:pic>
            <p:nvPicPr>
              <p:cNvPr id="346" name="筆跡 345">
                <a:extLst>
                  <a:ext uri="{FF2B5EF4-FFF2-40B4-BE49-F238E27FC236}">
                    <a16:creationId xmlns:a16="http://schemas.microsoft.com/office/drawing/2014/main" id="{02910F90-7B24-7E0B-4FFB-1D5C96536B48}"/>
                  </a:ext>
                </a:extLst>
              </p:cNvPr>
              <p:cNvPicPr/>
              <p:nvPr/>
            </p:nvPicPr>
            <p:blipFill>
              <a:blip r:embed="rId472"/>
              <a:stretch>
                <a:fillRect/>
              </a:stretch>
            </p:blipFill>
            <p:spPr>
              <a:xfrm>
                <a:off x="4136187" y="5984009"/>
                <a:ext cx="7200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47" name="筆跡 346">
                <a:extLst>
                  <a:ext uri="{FF2B5EF4-FFF2-40B4-BE49-F238E27FC236}">
                    <a16:creationId xmlns:a16="http://schemas.microsoft.com/office/drawing/2014/main" id="{26BD3D7D-77F2-BA48-1E64-D51B048A63BF}"/>
                  </a:ext>
                </a:extLst>
              </p14:cNvPr>
              <p14:cNvContentPartPr/>
              <p14:nvPr/>
            </p14:nvContentPartPr>
            <p14:xfrm>
              <a:off x="4181547" y="6026129"/>
              <a:ext cx="114840" cy="73800"/>
            </p14:xfrm>
          </p:contentPart>
        </mc:Choice>
        <mc:Fallback xmlns="">
          <p:pic>
            <p:nvPicPr>
              <p:cNvPr id="347" name="筆跡 346">
                <a:extLst>
                  <a:ext uri="{FF2B5EF4-FFF2-40B4-BE49-F238E27FC236}">
                    <a16:creationId xmlns:a16="http://schemas.microsoft.com/office/drawing/2014/main" id="{26BD3D7D-77F2-BA48-1E64-D51B048A63BF}"/>
                  </a:ext>
                </a:extLst>
              </p:cNvPr>
              <p:cNvPicPr/>
              <p:nvPr/>
            </p:nvPicPr>
            <p:blipFill>
              <a:blip r:embed="rId474"/>
              <a:stretch>
                <a:fillRect/>
              </a:stretch>
            </p:blipFill>
            <p:spPr>
              <a:xfrm>
                <a:off x="4172907" y="6017129"/>
                <a:ext cx="1324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48" name="筆跡 347">
                <a:extLst>
                  <a:ext uri="{FF2B5EF4-FFF2-40B4-BE49-F238E27FC236}">
                    <a16:creationId xmlns:a16="http://schemas.microsoft.com/office/drawing/2014/main" id="{66F87A10-F0F3-C218-1E0C-9278BAC80F63}"/>
                  </a:ext>
                </a:extLst>
              </p14:cNvPr>
              <p14:cNvContentPartPr/>
              <p14:nvPr/>
            </p14:nvContentPartPr>
            <p14:xfrm>
              <a:off x="4315467" y="6011369"/>
              <a:ext cx="11160" cy="133200"/>
            </p14:xfrm>
          </p:contentPart>
        </mc:Choice>
        <mc:Fallback xmlns="">
          <p:pic>
            <p:nvPicPr>
              <p:cNvPr id="348" name="筆跡 347">
                <a:extLst>
                  <a:ext uri="{FF2B5EF4-FFF2-40B4-BE49-F238E27FC236}">
                    <a16:creationId xmlns:a16="http://schemas.microsoft.com/office/drawing/2014/main" id="{66F87A10-F0F3-C218-1E0C-9278BAC80F63}"/>
                  </a:ext>
                </a:extLst>
              </p:cNvPr>
              <p:cNvPicPr/>
              <p:nvPr/>
            </p:nvPicPr>
            <p:blipFill>
              <a:blip r:embed="rId476"/>
              <a:stretch>
                <a:fillRect/>
              </a:stretch>
            </p:blipFill>
            <p:spPr>
              <a:xfrm>
                <a:off x="4306827" y="6002369"/>
                <a:ext cx="2880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50" name="筆跡 349">
                <a:extLst>
                  <a:ext uri="{FF2B5EF4-FFF2-40B4-BE49-F238E27FC236}">
                    <a16:creationId xmlns:a16="http://schemas.microsoft.com/office/drawing/2014/main" id="{86C8BDA1-58F9-B0D6-A27F-1BAB875FA618}"/>
                  </a:ext>
                </a:extLst>
              </p14:cNvPr>
              <p14:cNvContentPartPr/>
              <p14:nvPr/>
            </p14:nvContentPartPr>
            <p14:xfrm>
              <a:off x="4502307" y="5751089"/>
              <a:ext cx="75600" cy="248040"/>
            </p14:xfrm>
          </p:contentPart>
        </mc:Choice>
        <mc:Fallback xmlns="">
          <p:pic>
            <p:nvPicPr>
              <p:cNvPr id="350" name="筆跡 349">
                <a:extLst>
                  <a:ext uri="{FF2B5EF4-FFF2-40B4-BE49-F238E27FC236}">
                    <a16:creationId xmlns:a16="http://schemas.microsoft.com/office/drawing/2014/main" id="{86C8BDA1-58F9-B0D6-A27F-1BAB875FA618}"/>
                  </a:ext>
                </a:extLst>
              </p:cNvPr>
              <p:cNvPicPr/>
              <p:nvPr/>
            </p:nvPicPr>
            <p:blipFill>
              <a:blip r:embed="rId478"/>
              <a:stretch>
                <a:fillRect/>
              </a:stretch>
            </p:blipFill>
            <p:spPr>
              <a:xfrm>
                <a:off x="4493667" y="5742449"/>
                <a:ext cx="9324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351" name="筆跡 350">
                <a:extLst>
                  <a:ext uri="{FF2B5EF4-FFF2-40B4-BE49-F238E27FC236}">
                    <a16:creationId xmlns:a16="http://schemas.microsoft.com/office/drawing/2014/main" id="{3DC19B53-1F40-E189-318D-B2F33FD5EF6E}"/>
                  </a:ext>
                </a:extLst>
              </p14:cNvPr>
              <p14:cNvContentPartPr/>
              <p14:nvPr/>
            </p14:nvContentPartPr>
            <p14:xfrm>
              <a:off x="4630827" y="5820569"/>
              <a:ext cx="139680" cy="165960"/>
            </p14:xfrm>
          </p:contentPart>
        </mc:Choice>
        <mc:Fallback xmlns="">
          <p:pic>
            <p:nvPicPr>
              <p:cNvPr id="351" name="筆跡 350">
                <a:extLst>
                  <a:ext uri="{FF2B5EF4-FFF2-40B4-BE49-F238E27FC236}">
                    <a16:creationId xmlns:a16="http://schemas.microsoft.com/office/drawing/2014/main" id="{3DC19B53-1F40-E189-318D-B2F33FD5EF6E}"/>
                  </a:ext>
                </a:extLst>
              </p:cNvPr>
              <p:cNvPicPr/>
              <p:nvPr/>
            </p:nvPicPr>
            <p:blipFill>
              <a:blip r:embed="rId480"/>
              <a:stretch>
                <a:fillRect/>
              </a:stretch>
            </p:blipFill>
            <p:spPr>
              <a:xfrm>
                <a:off x="4621827" y="5811929"/>
                <a:ext cx="1573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52" name="筆跡 351">
                <a:extLst>
                  <a:ext uri="{FF2B5EF4-FFF2-40B4-BE49-F238E27FC236}">
                    <a16:creationId xmlns:a16="http://schemas.microsoft.com/office/drawing/2014/main" id="{814F071E-F939-A7C2-7D3C-59AEAB004718}"/>
                  </a:ext>
                </a:extLst>
              </p14:cNvPr>
              <p14:cNvContentPartPr/>
              <p14:nvPr/>
            </p14:nvContentPartPr>
            <p14:xfrm>
              <a:off x="4660707" y="5786729"/>
              <a:ext cx="102600" cy="171360"/>
            </p14:xfrm>
          </p:contentPart>
        </mc:Choice>
        <mc:Fallback xmlns="">
          <p:pic>
            <p:nvPicPr>
              <p:cNvPr id="352" name="筆跡 351">
                <a:extLst>
                  <a:ext uri="{FF2B5EF4-FFF2-40B4-BE49-F238E27FC236}">
                    <a16:creationId xmlns:a16="http://schemas.microsoft.com/office/drawing/2014/main" id="{814F071E-F939-A7C2-7D3C-59AEAB004718}"/>
                  </a:ext>
                </a:extLst>
              </p:cNvPr>
              <p:cNvPicPr/>
              <p:nvPr/>
            </p:nvPicPr>
            <p:blipFill>
              <a:blip r:embed="rId482"/>
              <a:stretch>
                <a:fillRect/>
              </a:stretch>
            </p:blipFill>
            <p:spPr>
              <a:xfrm>
                <a:off x="4651707" y="5777729"/>
                <a:ext cx="1202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53" name="筆跡 352">
                <a:extLst>
                  <a:ext uri="{FF2B5EF4-FFF2-40B4-BE49-F238E27FC236}">
                    <a16:creationId xmlns:a16="http://schemas.microsoft.com/office/drawing/2014/main" id="{288C40C4-6CB6-49E7-12E0-A9C40C724CC8}"/>
                  </a:ext>
                </a:extLst>
              </p14:cNvPr>
              <p14:cNvContentPartPr/>
              <p14:nvPr/>
            </p14:nvContentPartPr>
            <p14:xfrm>
              <a:off x="4836747" y="5882129"/>
              <a:ext cx="35640" cy="106920"/>
            </p14:xfrm>
          </p:contentPart>
        </mc:Choice>
        <mc:Fallback xmlns="">
          <p:pic>
            <p:nvPicPr>
              <p:cNvPr id="353" name="筆跡 352">
                <a:extLst>
                  <a:ext uri="{FF2B5EF4-FFF2-40B4-BE49-F238E27FC236}">
                    <a16:creationId xmlns:a16="http://schemas.microsoft.com/office/drawing/2014/main" id="{288C40C4-6CB6-49E7-12E0-A9C40C724CC8}"/>
                  </a:ext>
                </a:extLst>
              </p:cNvPr>
              <p:cNvPicPr/>
              <p:nvPr/>
            </p:nvPicPr>
            <p:blipFill>
              <a:blip r:embed="rId484"/>
              <a:stretch>
                <a:fillRect/>
              </a:stretch>
            </p:blipFill>
            <p:spPr>
              <a:xfrm>
                <a:off x="4828107" y="5873489"/>
                <a:ext cx="53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54" name="筆跡 353">
                <a:extLst>
                  <a:ext uri="{FF2B5EF4-FFF2-40B4-BE49-F238E27FC236}">
                    <a16:creationId xmlns:a16="http://schemas.microsoft.com/office/drawing/2014/main" id="{DD90EE2A-3934-D8C1-D006-1EB9B0425ED3}"/>
                  </a:ext>
                </a:extLst>
              </p14:cNvPr>
              <p14:cNvContentPartPr/>
              <p14:nvPr/>
            </p14:nvContentPartPr>
            <p14:xfrm>
              <a:off x="4838907" y="5828849"/>
              <a:ext cx="35280" cy="6480"/>
            </p14:xfrm>
          </p:contentPart>
        </mc:Choice>
        <mc:Fallback xmlns="">
          <p:pic>
            <p:nvPicPr>
              <p:cNvPr id="354" name="筆跡 353">
                <a:extLst>
                  <a:ext uri="{FF2B5EF4-FFF2-40B4-BE49-F238E27FC236}">
                    <a16:creationId xmlns:a16="http://schemas.microsoft.com/office/drawing/2014/main" id="{DD90EE2A-3934-D8C1-D006-1EB9B0425ED3}"/>
                  </a:ext>
                </a:extLst>
              </p:cNvPr>
              <p:cNvPicPr/>
              <p:nvPr/>
            </p:nvPicPr>
            <p:blipFill>
              <a:blip r:embed="rId486"/>
              <a:stretch>
                <a:fillRect/>
              </a:stretch>
            </p:blipFill>
            <p:spPr>
              <a:xfrm>
                <a:off x="4830267" y="5820209"/>
                <a:ext cx="529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55" name="筆跡 354">
                <a:extLst>
                  <a:ext uri="{FF2B5EF4-FFF2-40B4-BE49-F238E27FC236}">
                    <a16:creationId xmlns:a16="http://schemas.microsoft.com/office/drawing/2014/main" id="{58052D5B-6734-402E-B2C9-2F04FC98771E}"/>
                  </a:ext>
                </a:extLst>
              </p14:cNvPr>
              <p14:cNvContentPartPr/>
              <p14:nvPr/>
            </p14:nvContentPartPr>
            <p14:xfrm>
              <a:off x="4908387" y="5855489"/>
              <a:ext cx="130320" cy="132840"/>
            </p14:xfrm>
          </p:contentPart>
        </mc:Choice>
        <mc:Fallback xmlns="">
          <p:pic>
            <p:nvPicPr>
              <p:cNvPr id="355" name="筆跡 354">
                <a:extLst>
                  <a:ext uri="{FF2B5EF4-FFF2-40B4-BE49-F238E27FC236}">
                    <a16:creationId xmlns:a16="http://schemas.microsoft.com/office/drawing/2014/main" id="{58052D5B-6734-402E-B2C9-2F04FC98771E}"/>
                  </a:ext>
                </a:extLst>
              </p:cNvPr>
              <p:cNvPicPr/>
              <p:nvPr/>
            </p:nvPicPr>
            <p:blipFill>
              <a:blip r:embed="rId488"/>
              <a:stretch>
                <a:fillRect/>
              </a:stretch>
            </p:blipFill>
            <p:spPr>
              <a:xfrm>
                <a:off x="4899747" y="5846849"/>
                <a:ext cx="147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57" name="筆跡 356">
                <a:extLst>
                  <a:ext uri="{FF2B5EF4-FFF2-40B4-BE49-F238E27FC236}">
                    <a16:creationId xmlns:a16="http://schemas.microsoft.com/office/drawing/2014/main" id="{1DADFF1A-6BF3-C96D-A86C-48E45A31F739}"/>
                  </a:ext>
                </a:extLst>
              </p14:cNvPr>
              <p14:cNvContentPartPr/>
              <p14:nvPr/>
            </p14:nvContentPartPr>
            <p14:xfrm>
              <a:off x="5141307" y="5836049"/>
              <a:ext cx="118800" cy="6840"/>
            </p14:xfrm>
          </p:contentPart>
        </mc:Choice>
        <mc:Fallback xmlns="">
          <p:pic>
            <p:nvPicPr>
              <p:cNvPr id="357" name="筆跡 356">
                <a:extLst>
                  <a:ext uri="{FF2B5EF4-FFF2-40B4-BE49-F238E27FC236}">
                    <a16:creationId xmlns:a16="http://schemas.microsoft.com/office/drawing/2014/main" id="{1DADFF1A-6BF3-C96D-A86C-48E45A31F739}"/>
                  </a:ext>
                </a:extLst>
              </p:cNvPr>
              <p:cNvPicPr/>
              <p:nvPr/>
            </p:nvPicPr>
            <p:blipFill>
              <a:blip r:embed="rId490"/>
              <a:stretch>
                <a:fillRect/>
              </a:stretch>
            </p:blipFill>
            <p:spPr>
              <a:xfrm>
                <a:off x="5132667" y="5827049"/>
                <a:ext cx="136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58" name="筆跡 357">
                <a:extLst>
                  <a:ext uri="{FF2B5EF4-FFF2-40B4-BE49-F238E27FC236}">
                    <a16:creationId xmlns:a16="http://schemas.microsoft.com/office/drawing/2014/main" id="{07C75500-5879-3FCD-B633-F6B1A53EAEA2}"/>
                  </a:ext>
                </a:extLst>
              </p14:cNvPr>
              <p14:cNvContentPartPr/>
              <p14:nvPr/>
            </p14:nvContentPartPr>
            <p14:xfrm>
              <a:off x="5352267" y="5745689"/>
              <a:ext cx="227880" cy="21240"/>
            </p14:xfrm>
          </p:contentPart>
        </mc:Choice>
        <mc:Fallback xmlns="">
          <p:pic>
            <p:nvPicPr>
              <p:cNvPr id="358" name="筆跡 357">
                <a:extLst>
                  <a:ext uri="{FF2B5EF4-FFF2-40B4-BE49-F238E27FC236}">
                    <a16:creationId xmlns:a16="http://schemas.microsoft.com/office/drawing/2014/main" id="{07C75500-5879-3FCD-B633-F6B1A53EAEA2}"/>
                  </a:ext>
                </a:extLst>
              </p:cNvPr>
              <p:cNvPicPr/>
              <p:nvPr/>
            </p:nvPicPr>
            <p:blipFill>
              <a:blip r:embed="rId492"/>
              <a:stretch>
                <a:fillRect/>
              </a:stretch>
            </p:blipFill>
            <p:spPr>
              <a:xfrm>
                <a:off x="5343627" y="5737049"/>
                <a:ext cx="245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59" name="筆跡 358">
                <a:extLst>
                  <a:ext uri="{FF2B5EF4-FFF2-40B4-BE49-F238E27FC236}">
                    <a16:creationId xmlns:a16="http://schemas.microsoft.com/office/drawing/2014/main" id="{D20E2C14-5C93-375C-516B-D31AEF507B94}"/>
                  </a:ext>
                </a:extLst>
              </p14:cNvPr>
              <p14:cNvContentPartPr/>
              <p14:nvPr/>
            </p14:nvContentPartPr>
            <p14:xfrm>
              <a:off x="5392587" y="5818409"/>
              <a:ext cx="135000" cy="148320"/>
            </p14:xfrm>
          </p:contentPart>
        </mc:Choice>
        <mc:Fallback xmlns="">
          <p:pic>
            <p:nvPicPr>
              <p:cNvPr id="359" name="筆跡 358">
                <a:extLst>
                  <a:ext uri="{FF2B5EF4-FFF2-40B4-BE49-F238E27FC236}">
                    <a16:creationId xmlns:a16="http://schemas.microsoft.com/office/drawing/2014/main" id="{D20E2C14-5C93-375C-516B-D31AEF507B94}"/>
                  </a:ext>
                </a:extLst>
              </p:cNvPr>
              <p:cNvPicPr/>
              <p:nvPr/>
            </p:nvPicPr>
            <p:blipFill>
              <a:blip r:embed="rId494"/>
              <a:stretch>
                <a:fillRect/>
              </a:stretch>
            </p:blipFill>
            <p:spPr>
              <a:xfrm>
                <a:off x="5383947" y="5809769"/>
                <a:ext cx="152640" cy="1659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60" name="筆跡 359">
                <a:extLst>
                  <a:ext uri="{FF2B5EF4-FFF2-40B4-BE49-F238E27FC236}">
                    <a16:creationId xmlns:a16="http://schemas.microsoft.com/office/drawing/2014/main" id="{9BF68D33-1ECB-91A4-0EE6-A0686D54658D}"/>
                  </a:ext>
                </a:extLst>
              </p14:cNvPr>
              <p14:cNvContentPartPr/>
              <p14:nvPr/>
            </p14:nvContentPartPr>
            <p14:xfrm>
              <a:off x="5373147" y="5798249"/>
              <a:ext cx="160920" cy="201600"/>
            </p14:xfrm>
          </p:contentPart>
        </mc:Choice>
        <mc:Fallback xmlns="">
          <p:pic>
            <p:nvPicPr>
              <p:cNvPr id="360" name="筆跡 359">
                <a:extLst>
                  <a:ext uri="{FF2B5EF4-FFF2-40B4-BE49-F238E27FC236}">
                    <a16:creationId xmlns:a16="http://schemas.microsoft.com/office/drawing/2014/main" id="{9BF68D33-1ECB-91A4-0EE6-A0686D54658D}"/>
                  </a:ext>
                </a:extLst>
              </p:cNvPr>
              <p:cNvPicPr/>
              <p:nvPr/>
            </p:nvPicPr>
            <p:blipFill>
              <a:blip r:embed="rId496"/>
              <a:stretch>
                <a:fillRect/>
              </a:stretch>
            </p:blipFill>
            <p:spPr>
              <a:xfrm>
                <a:off x="5364147" y="5789249"/>
                <a:ext cx="1785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62" name="筆跡 361">
                <a:extLst>
                  <a:ext uri="{FF2B5EF4-FFF2-40B4-BE49-F238E27FC236}">
                    <a16:creationId xmlns:a16="http://schemas.microsoft.com/office/drawing/2014/main" id="{E1991DFA-05B2-B0BF-7CEA-86C7817CC525}"/>
                  </a:ext>
                </a:extLst>
              </p14:cNvPr>
              <p14:cNvContentPartPr/>
              <p14:nvPr/>
            </p14:nvContentPartPr>
            <p14:xfrm>
              <a:off x="5565027" y="5898329"/>
              <a:ext cx="33120" cy="35280"/>
            </p14:xfrm>
          </p:contentPart>
        </mc:Choice>
        <mc:Fallback xmlns="">
          <p:pic>
            <p:nvPicPr>
              <p:cNvPr id="362" name="筆跡 361">
                <a:extLst>
                  <a:ext uri="{FF2B5EF4-FFF2-40B4-BE49-F238E27FC236}">
                    <a16:creationId xmlns:a16="http://schemas.microsoft.com/office/drawing/2014/main" id="{E1991DFA-05B2-B0BF-7CEA-86C7817CC525}"/>
                  </a:ext>
                </a:extLst>
              </p:cNvPr>
              <p:cNvPicPr/>
              <p:nvPr/>
            </p:nvPicPr>
            <p:blipFill>
              <a:blip r:embed="rId498"/>
              <a:stretch>
                <a:fillRect/>
              </a:stretch>
            </p:blipFill>
            <p:spPr>
              <a:xfrm>
                <a:off x="5556027" y="5889329"/>
                <a:ext cx="507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64" name="筆跡 363">
                <a:extLst>
                  <a:ext uri="{FF2B5EF4-FFF2-40B4-BE49-F238E27FC236}">
                    <a16:creationId xmlns:a16="http://schemas.microsoft.com/office/drawing/2014/main" id="{E04726A2-05F5-27B8-6523-765CBA04A234}"/>
                  </a:ext>
                </a:extLst>
              </p14:cNvPr>
              <p14:cNvContentPartPr/>
              <p14:nvPr/>
            </p14:nvContentPartPr>
            <p14:xfrm>
              <a:off x="5629827" y="5869169"/>
              <a:ext cx="85680" cy="70200"/>
            </p14:xfrm>
          </p:contentPart>
        </mc:Choice>
        <mc:Fallback xmlns="">
          <p:pic>
            <p:nvPicPr>
              <p:cNvPr id="364" name="筆跡 363">
                <a:extLst>
                  <a:ext uri="{FF2B5EF4-FFF2-40B4-BE49-F238E27FC236}">
                    <a16:creationId xmlns:a16="http://schemas.microsoft.com/office/drawing/2014/main" id="{E04726A2-05F5-27B8-6523-765CBA04A234}"/>
                  </a:ext>
                </a:extLst>
              </p:cNvPr>
              <p:cNvPicPr/>
              <p:nvPr/>
            </p:nvPicPr>
            <p:blipFill>
              <a:blip r:embed="rId500"/>
              <a:stretch>
                <a:fillRect/>
              </a:stretch>
            </p:blipFill>
            <p:spPr>
              <a:xfrm>
                <a:off x="5620827" y="5860169"/>
                <a:ext cx="10332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65" name="筆跡 364">
                <a:extLst>
                  <a:ext uri="{FF2B5EF4-FFF2-40B4-BE49-F238E27FC236}">
                    <a16:creationId xmlns:a16="http://schemas.microsoft.com/office/drawing/2014/main" id="{C7E4B2D6-3AD7-B516-C980-F996210546F3}"/>
                  </a:ext>
                </a:extLst>
              </p14:cNvPr>
              <p14:cNvContentPartPr/>
              <p14:nvPr/>
            </p14:nvContentPartPr>
            <p14:xfrm>
              <a:off x="5780667" y="5710769"/>
              <a:ext cx="79200" cy="256680"/>
            </p14:xfrm>
          </p:contentPart>
        </mc:Choice>
        <mc:Fallback xmlns="">
          <p:pic>
            <p:nvPicPr>
              <p:cNvPr id="365" name="筆跡 364">
                <a:extLst>
                  <a:ext uri="{FF2B5EF4-FFF2-40B4-BE49-F238E27FC236}">
                    <a16:creationId xmlns:a16="http://schemas.microsoft.com/office/drawing/2014/main" id="{C7E4B2D6-3AD7-B516-C980-F996210546F3}"/>
                  </a:ext>
                </a:extLst>
              </p:cNvPr>
              <p:cNvPicPr/>
              <p:nvPr/>
            </p:nvPicPr>
            <p:blipFill>
              <a:blip r:embed="rId502"/>
              <a:stretch>
                <a:fillRect/>
              </a:stretch>
            </p:blipFill>
            <p:spPr>
              <a:xfrm>
                <a:off x="5772027" y="5701769"/>
                <a:ext cx="968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66" name="筆跡 365">
                <a:extLst>
                  <a:ext uri="{FF2B5EF4-FFF2-40B4-BE49-F238E27FC236}">
                    <a16:creationId xmlns:a16="http://schemas.microsoft.com/office/drawing/2014/main" id="{7BE77EA0-264E-2BE9-A26A-3103DDE841F0}"/>
                  </a:ext>
                </a:extLst>
              </p14:cNvPr>
              <p14:cNvContentPartPr/>
              <p14:nvPr/>
            </p14:nvContentPartPr>
            <p14:xfrm>
              <a:off x="5812707" y="5599529"/>
              <a:ext cx="75960" cy="50040"/>
            </p14:xfrm>
          </p:contentPart>
        </mc:Choice>
        <mc:Fallback xmlns="">
          <p:pic>
            <p:nvPicPr>
              <p:cNvPr id="366" name="筆跡 365">
                <a:extLst>
                  <a:ext uri="{FF2B5EF4-FFF2-40B4-BE49-F238E27FC236}">
                    <a16:creationId xmlns:a16="http://schemas.microsoft.com/office/drawing/2014/main" id="{7BE77EA0-264E-2BE9-A26A-3103DDE841F0}"/>
                  </a:ext>
                </a:extLst>
              </p:cNvPr>
              <p:cNvPicPr/>
              <p:nvPr/>
            </p:nvPicPr>
            <p:blipFill>
              <a:blip r:embed="rId504"/>
              <a:stretch>
                <a:fillRect/>
              </a:stretch>
            </p:blipFill>
            <p:spPr>
              <a:xfrm>
                <a:off x="5804067" y="5590889"/>
                <a:ext cx="9360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67" name="筆跡 366">
                <a:extLst>
                  <a:ext uri="{FF2B5EF4-FFF2-40B4-BE49-F238E27FC236}">
                    <a16:creationId xmlns:a16="http://schemas.microsoft.com/office/drawing/2014/main" id="{CCA7AFCA-5A6A-893E-6602-965D58C50BF6}"/>
                  </a:ext>
                </a:extLst>
              </p14:cNvPr>
              <p14:cNvContentPartPr/>
              <p14:nvPr/>
            </p14:nvContentPartPr>
            <p14:xfrm>
              <a:off x="5924667" y="5787809"/>
              <a:ext cx="129600" cy="11520"/>
            </p14:xfrm>
          </p:contentPart>
        </mc:Choice>
        <mc:Fallback xmlns="">
          <p:pic>
            <p:nvPicPr>
              <p:cNvPr id="367" name="筆跡 366">
                <a:extLst>
                  <a:ext uri="{FF2B5EF4-FFF2-40B4-BE49-F238E27FC236}">
                    <a16:creationId xmlns:a16="http://schemas.microsoft.com/office/drawing/2014/main" id="{CCA7AFCA-5A6A-893E-6602-965D58C50BF6}"/>
                  </a:ext>
                </a:extLst>
              </p:cNvPr>
              <p:cNvPicPr/>
              <p:nvPr/>
            </p:nvPicPr>
            <p:blipFill>
              <a:blip r:embed="rId506"/>
              <a:stretch>
                <a:fillRect/>
              </a:stretch>
            </p:blipFill>
            <p:spPr>
              <a:xfrm>
                <a:off x="5915667" y="5779169"/>
                <a:ext cx="1472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68" name="筆跡 367">
                <a:extLst>
                  <a:ext uri="{FF2B5EF4-FFF2-40B4-BE49-F238E27FC236}">
                    <a16:creationId xmlns:a16="http://schemas.microsoft.com/office/drawing/2014/main" id="{04666651-DB01-36D9-0622-FA74CDBD8197}"/>
                  </a:ext>
                </a:extLst>
              </p14:cNvPr>
              <p14:cNvContentPartPr/>
              <p14:nvPr/>
            </p14:nvContentPartPr>
            <p14:xfrm>
              <a:off x="5991627" y="5747489"/>
              <a:ext cx="15480" cy="148680"/>
            </p14:xfrm>
          </p:contentPart>
        </mc:Choice>
        <mc:Fallback xmlns="">
          <p:pic>
            <p:nvPicPr>
              <p:cNvPr id="368" name="筆跡 367">
                <a:extLst>
                  <a:ext uri="{FF2B5EF4-FFF2-40B4-BE49-F238E27FC236}">
                    <a16:creationId xmlns:a16="http://schemas.microsoft.com/office/drawing/2014/main" id="{04666651-DB01-36D9-0622-FA74CDBD8197}"/>
                  </a:ext>
                </a:extLst>
              </p:cNvPr>
              <p:cNvPicPr/>
              <p:nvPr/>
            </p:nvPicPr>
            <p:blipFill>
              <a:blip r:embed="rId508"/>
              <a:stretch>
                <a:fillRect/>
              </a:stretch>
            </p:blipFill>
            <p:spPr>
              <a:xfrm>
                <a:off x="5982987" y="5738849"/>
                <a:ext cx="331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69" name="筆跡 368">
                <a:extLst>
                  <a:ext uri="{FF2B5EF4-FFF2-40B4-BE49-F238E27FC236}">
                    <a16:creationId xmlns:a16="http://schemas.microsoft.com/office/drawing/2014/main" id="{9E61D78A-F7E2-DA32-3A6C-3143D4CC6A2F}"/>
                  </a:ext>
                </a:extLst>
              </p14:cNvPr>
              <p14:cNvContentPartPr/>
              <p14:nvPr/>
            </p14:nvContentPartPr>
            <p14:xfrm>
              <a:off x="6176667" y="5643449"/>
              <a:ext cx="161280" cy="21600"/>
            </p14:xfrm>
          </p:contentPart>
        </mc:Choice>
        <mc:Fallback xmlns="">
          <p:pic>
            <p:nvPicPr>
              <p:cNvPr id="369" name="筆跡 368">
                <a:extLst>
                  <a:ext uri="{FF2B5EF4-FFF2-40B4-BE49-F238E27FC236}">
                    <a16:creationId xmlns:a16="http://schemas.microsoft.com/office/drawing/2014/main" id="{9E61D78A-F7E2-DA32-3A6C-3143D4CC6A2F}"/>
                  </a:ext>
                </a:extLst>
              </p:cNvPr>
              <p:cNvPicPr/>
              <p:nvPr/>
            </p:nvPicPr>
            <p:blipFill>
              <a:blip r:embed="rId510"/>
              <a:stretch>
                <a:fillRect/>
              </a:stretch>
            </p:blipFill>
            <p:spPr>
              <a:xfrm>
                <a:off x="6167667" y="5634449"/>
                <a:ext cx="17892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70" name="筆跡 369">
                <a:extLst>
                  <a:ext uri="{FF2B5EF4-FFF2-40B4-BE49-F238E27FC236}">
                    <a16:creationId xmlns:a16="http://schemas.microsoft.com/office/drawing/2014/main" id="{E2D2A512-FEE9-0AD6-BA35-EE4DF15FA1D9}"/>
                  </a:ext>
                </a:extLst>
              </p14:cNvPr>
              <p14:cNvContentPartPr/>
              <p14:nvPr/>
            </p14:nvContentPartPr>
            <p14:xfrm>
              <a:off x="6160827" y="5682329"/>
              <a:ext cx="222480" cy="115560"/>
            </p14:xfrm>
          </p:contentPart>
        </mc:Choice>
        <mc:Fallback xmlns="">
          <p:pic>
            <p:nvPicPr>
              <p:cNvPr id="370" name="筆跡 369">
                <a:extLst>
                  <a:ext uri="{FF2B5EF4-FFF2-40B4-BE49-F238E27FC236}">
                    <a16:creationId xmlns:a16="http://schemas.microsoft.com/office/drawing/2014/main" id="{E2D2A512-FEE9-0AD6-BA35-EE4DF15FA1D9}"/>
                  </a:ext>
                </a:extLst>
              </p:cNvPr>
              <p:cNvPicPr/>
              <p:nvPr/>
            </p:nvPicPr>
            <p:blipFill>
              <a:blip r:embed="rId512"/>
              <a:stretch>
                <a:fillRect/>
              </a:stretch>
            </p:blipFill>
            <p:spPr>
              <a:xfrm>
                <a:off x="6152187" y="5673329"/>
                <a:ext cx="240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71" name="筆跡 370">
                <a:extLst>
                  <a:ext uri="{FF2B5EF4-FFF2-40B4-BE49-F238E27FC236}">
                    <a16:creationId xmlns:a16="http://schemas.microsoft.com/office/drawing/2014/main" id="{29D099BF-5B5B-5442-8B1D-3AD1B9AF2F64}"/>
                  </a:ext>
                </a:extLst>
              </p14:cNvPr>
              <p14:cNvContentPartPr/>
              <p14:nvPr/>
            </p14:nvContentPartPr>
            <p14:xfrm>
              <a:off x="6161907" y="5912369"/>
              <a:ext cx="49320" cy="133920"/>
            </p14:xfrm>
          </p:contentPart>
        </mc:Choice>
        <mc:Fallback xmlns="">
          <p:pic>
            <p:nvPicPr>
              <p:cNvPr id="371" name="筆跡 370">
                <a:extLst>
                  <a:ext uri="{FF2B5EF4-FFF2-40B4-BE49-F238E27FC236}">
                    <a16:creationId xmlns:a16="http://schemas.microsoft.com/office/drawing/2014/main" id="{29D099BF-5B5B-5442-8B1D-3AD1B9AF2F64}"/>
                  </a:ext>
                </a:extLst>
              </p:cNvPr>
              <p:cNvPicPr/>
              <p:nvPr/>
            </p:nvPicPr>
            <p:blipFill>
              <a:blip r:embed="rId514"/>
              <a:stretch>
                <a:fillRect/>
              </a:stretch>
            </p:blipFill>
            <p:spPr>
              <a:xfrm>
                <a:off x="6152907" y="5903369"/>
                <a:ext cx="669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72" name="筆跡 371">
                <a:extLst>
                  <a:ext uri="{FF2B5EF4-FFF2-40B4-BE49-F238E27FC236}">
                    <a16:creationId xmlns:a16="http://schemas.microsoft.com/office/drawing/2014/main" id="{CFC33C6E-954E-C791-A8FF-C188BC9A7AF6}"/>
                  </a:ext>
                </a:extLst>
              </p14:cNvPr>
              <p14:cNvContentPartPr/>
              <p14:nvPr/>
            </p14:nvContentPartPr>
            <p14:xfrm>
              <a:off x="6180987" y="5868449"/>
              <a:ext cx="55800" cy="7560"/>
            </p14:xfrm>
          </p:contentPart>
        </mc:Choice>
        <mc:Fallback xmlns="">
          <p:pic>
            <p:nvPicPr>
              <p:cNvPr id="372" name="筆跡 371">
                <a:extLst>
                  <a:ext uri="{FF2B5EF4-FFF2-40B4-BE49-F238E27FC236}">
                    <a16:creationId xmlns:a16="http://schemas.microsoft.com/office/drawing/2014/main" id="{CFC33C6E-954E-C791-A8FF-C188BC9A7AF6}"/>
                  </a:ext>
                </a:extLst>
              </p:cNvPr>
              <p:cNvPicPr/>
              <p:nvPr/>
            </p:nvPicPr>
            <p:blipFill>
              <a:blip r:embed="rId516"/>
              <a:stretch>
                <a:fillRect/>
              </a:stretch>
            </p:blipFill>
            <p:spPr>
              <a:xfrm>
                <a:off x="6171987" y="5859809"/>
                <a:ext cx="7344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73" name="筆跡 372">
                <a:extLst>
                  <a:ext uri="{FF2B5EF4-FFF2-40B4-BE49-F238E27FC236}">
                    <a16:creationId xmlns:a16="http://schemas.microsoft.com/office/drawing/2014/main" id="{03436CA0-9896-211F-0A4F-E4B8D8DC0D95}"/>
                  </a:ext>
                </a:extLst>
              </p14:cNvPr>
              <p14:cNvContentPartPr/>
              <p14:nvPr/>
            </p14:nvContentPartPr>
            <p14:xfrm>
              <a:off x="6215547" y="5906969"/>
              <a:ext cx="96840" cy="61200"/>
            </p14:xfrm>
          </p:contentPart>
        </mc:Choice>
        <mc:Fallback xmlns="">
          <p:pic>
            <p:nvPicPr>
              <p:cNvPr id="373" name="筆跡 372">
                <a:extLst>
                  <a:ext uri="{FF2B5EF4-FFF2-40B4-BE49-F238E27FC236}">
                    <a16:creationId xmlns:a16="http://schemas.microsoft.com/office/drawing/2014/main" id="{03436CA0-9896-211F-0A4F-E4B8D8DC0D95}"/>
                  </a:ext>
                </a:extLst>
              </p:cNvPr>
              <p:cNvPicPr/>
              <p:nvPr/>
            </p:nvPicPr>
            <p:blipFill>
              <a:blip r:embed="rId518"/>
              <a:stretch>
                <a:fillRect/>
              </a:stretch>
            </p:blipFill>
            <p:spPr>
              <a:xfrm>
                <a:off x="6206907" y="5897969"/>
                <a:ext cx="11448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74" name="筆跡 373">
                <a:extLst>
                  <a:ext uri="{FF2B5EF4-FFF2-40B4-BE49-F238E27FC236}">
                    <a16:creationId xmlns:a16="http://schemas.microsoft.com/office/drawing/2014/main" id="{17638FB5-7F27-8E23-EE4B-47B1AE66BE6E}"/>
                  </a:ext>
                </a:extLst>
              </p14:cNvPr>
              <p14:cNvContentPartPr/>
              <p14:nvPr/>
            </p14:nvContentPartPr>
            <p14:xfrm>
              <a:off x="6358827" y="5883929"/>
              <a:ext cx="10080" cy="141120"/>
            </p14:xfrm>
          </p:contentPart>
        </mc:Choice>
        <mc:Fallback xmlns="">
          <p:pic>
            <p:nvPicPr>
              <p:cNvPr id="374" name="筆跡 373">
                <a:extLst>
                  <a:ext uri="{FF2B5EF4-FFF2-40B4-BE49-F238E27FC236}">
                    <a16:creationId xmlns:a16="http://schemas.microsoft.com/office/drawing/2014/main" id="{17638FB5-7F27-8E23-EE4B-47B1AE66BE6E}"/>
                  </a:ext>
                </a:extLst>
              </p:cNvPr>
              <p:cNvPicPr/>
              <p:nvPr/>
            </p:nvPicPr>
            <p:blipFill>
              <a:blip r:embed="rId520"/>
              <a:stretch>
                <a:fillRect/>
              </a:stretch>
            </p:blipFill>
            <p:spPr>
              <a:xfrm>
                <a:off x="6349827" y="5875289"/>
                <a:ext cx="277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75" name="筆跡 374">
                <a:extLst>
                  <a:ext uri="{FF2B5EF4-FFF2-40B4-BE49-F238E27FC236}">
                    <a16:creationId xmlns:a16="http://schemas.microsoft.com/office/drawing/2014/main" id="{F87227DD-7607-B342-DA19-8E32162D6F05}"/>
                  </a:ext>
                </a:extLst>
              </p14:cNvPr>
              <p14:cNvContentPartPr/>
              <p14:nvPr/>
            </p14:nvContentPartPr>
            <p14:xfrm>
              <a:off x="6180627" y="5503049"/>
              <a:ext cx="78480" cy="127080"/>
            </p14:xfrm>
          </p:contentPart>
        </mc:Choice>
        <mc:Fallback xmlns="">
          <p:pic>
            <p:nvPicPr>
              <p:cNvPr id="375" name="筆跡 374">
                <a:extLst>
                  <a:ext uri="{FF2B5EF4-FFF2-40B4-BE49-F238E27FC236}">
                    <a16:creationId xmlns:a16="http://schemas.microsoft.com/office/drawing/2014/main" id="{F87227DD-7607-B342-DA19-8E32162D6F05}"/>
                  </a:ext>
                </a:extLst>
              </p:cNvPr>
              <p:cNvPicPr/>
              <p:nvPr/>
            </p:nvPicPr>
            <p:blipFill>
              <a:blip r:embed="rId522"/>
              <a:stretch>
                <a:fillRect/>
              </a:stretch>
            </p:blipFill>
            <p:spPr>
              <a:xfrm>
                <a:off x="6171987" y="5494409"/>
                <a:ext cx="961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523">
            <p14:nvContentPartPr>
              <p14:cNvPr id="376" name="筆跡 375">
                <a:extLst>
                  <a:ext uri="{FF2B5EF4-FFF2-40B4-BE49-F238E27FC236}">
                    <a16:creationId xmlns:a16="http://schemas.microsoft.com/office/drawing/2014/main" id="{A229E159-8E18-6FDA-3B32-7E6580EA4496}"/>
                  </a:ext>
                </a:extLst>
              </p14:cNvPr>
              <p14:cNvContentPartPr/>
              <p14:nvPr/>
            </p14:nvContentPartPr>
            <p14:xfrm>
              <a:off x="6294387" y="5536169"/>
              <a:ext cx="66960" cy="85320"/>
            </p14:xfrm>
          </p:contentPart>
        </mc:Choice>
        <mc:Fallback xmlns="">
          <p:pic>
            <p:nvPicPr>
              <p:cNvPr id="376" name="筆跡 375">
                <a:extLst>
                  <a:ext uri="{FF2B5EF4-FFF2-40B4-BE49-F238E27FC236}">
                    <a16:creationId xmlns:a16="http://schemas.microsoft.com/office/drawing/2014/main" id="{A229E159-8E18-6FDA-3B32-7E6580EA4496}"/>
                  </a:ext>
                </a:extLst>
              </p:cNvPr>
              <p:cNvPicPr/>
              <p:nvPr/>
            </p:nvPicPr>
            <p:blipFill>
              <a:blip r:embed="rId524"/>
              <a:stretch>
                <a:fillRect/>
              </a:stretch>
            </p:blipFill>
            <p:spPr>
              <a:xfrm>
                <a:off x="6285747" y="5527169"/>
                <a:ext cx="846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378" name="筆跡 377">
                <a:extLst>
                  <a:ext uri="{FF2B5EF4-FFF2-40B4-BE49-F238E27FC236}">
                    <a16:creationId xmlns:a16="http://schemas.microsoft.com/office/drawing/2014/main" id="{868CF06C-DF5D-ECED-5281-0F16BF731C43}"/>
                  </a:ext>
                </a:extLst>
              </p14:cNvPr>
              <p14:cNvContentPartPr/>
              <p14:nvPr/>
            </p14:nvContentPartPr>
            <p14:xfrm>
              <a:off x="6501747" y="5710769"/>
              <a:ext cx="70920" cy="238320"/>
            </p14:xfrm>
          </p:contentPart>
        </mc:Choice>
        <mc:Fallback xmlns="">
          <p:pic>
            <p:nvPicPr>
              <p:cNvPr id="378" name="筆跡 377">
                <a:extLst>
                  <a:ext uri="{FF2B5EF4-FFF2-40B4-BE49-F238E27FC236}">
                    <a16:creationId xmlns:a16="http://schemas.microsoft.com/office/drawing/2014/main" id="{868CF06C-DF5D-ECED-5281-0F16BF731C43}"/>
                  </a:ext>
                </a:extLst>
              </p:cNvPr>
              <p:cNvPicPr/>
              <p:nvPr/>
            </p:nvPicPr>
            <p:blipFill>
              <a:blip r:embed="rId526"/>
              <a:stretch>
                <a:fillRect/>
              </a:stretch>
            </p:blipFill>
            <p:spPr>
              <a:xfrm>
                <a:off x="6493107" y="5702129"/>
                <a:ext cx="8856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527">
            <p14:nvContentPartPr>
              <p14:cNvPr id="379" name="筆跡 378">
                <a:extLst>
                  <a:ext uri="{FF2B5EF4-FFF2-40B4-BE49-F238E27FC236}">
                    <a16:creationId xmlns:a16="http://schemas.microsoft.com/office/drawing/2014/main" id="{862C353A-F2AC-01BF-B059-071B648E94D9}"/>
                  </a:ext>
                </a:extLst>
              </p14:cNvPr>
              <p14:cNvContentPartPr/>
              <p14:nvPr/>
            </p14:nvContentPartPr>
            <p14:xfrm>
              <a:off x="6610467" y="5760089"/>
              <a:ext cx="123840" cy="187560"/>
            </p14:xfrm>
          </p:contentPart>
        </mc:Choice>
        <mc:Fallback xmlns="">
          <p:pic>
            <p:nvPicPr>
              <p:cNvPr id="379" name="筆跡 378">
                <a:extLst>
                  <a:ext uri="{FF2B5EF4-FFF2-40B4-BE49-F238E27FC236}">
                    <a16:creationId xmlns:a16="http://schemas.microsoft.com/office/drawing/2014/main" id="{862C353A-F2AC-01BF-B059-071B648E94D9}"/>
                  </a:ext>
                </a:extLst>
              </p:cNvPr>
              <p:cNvPicPr/>
              <p:nvPr/>
            </p:nvPicPr>
            <p:blipFill>
              <a:blip r:embed="rId528"/>
              <a:stretch>
                <a:fillRect/>
              </a:stretch>
            </p:blipFill>
            <p:spPr>
              <a:xfrm>
                <a:off x="6601467" y="5751089"/>
                <a:ext cx="141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380" name="筆跡 379">
                <a:extLst>
                  <a:ext uri="{FF2B5EF4-FFF2-40B4-BE49-F238E27FC236}">
                    <a16:creationId xmlns:a16="http://schemas.microsoft.com/office/drawing/2014/main" id="{CC6830BF-927D-367D-F9EA-6FE7AED851AE}"/>
                  </a:ext>
                </a:extLst>
              </p14:cNvPr>
              <p14:cNvContentPartPr/>
              <p14:nvPr/>
            </p14:nvContentPartPr>
            <p14:xfrm>
              <a:off x="6588867" y="5754329"/>
              <a:ext cx="179280" cy="216000"/>
            </p14:xfrm>
          </p:contentPart>
        </mc:Choice>
        <mc:Fallback xmlns="">
          <p:pic>
            <p:nvPicPr>
              <p:cNvPr id="380" name="筆跡 379">
                <a:extLst>
                  <a:ext uri="{FF2B5EF4-FFF2-40B4-BE49-F238E27FC236}">
                    <a16:creationId xmlns:a16="http://schemas.microsoft.com/office/drawing/2014/main" id="{CC6830BF-927D-367D-F9EA-6FE7AED851AE}"/>
                  </a:ext>
                </a:extLst>
              </p:cNvPr>
              <p:cNvPicPr/>
              <p:nvPr/>
            </p:nvPicPr>
            <p:blipFill>
              <a:blip r:embed="rId530"/>
              <a:stretch>
                <a:fillRect/>
              </a:stretch>
            </p:blipFill>
            <p:spPr>
              <a:xfrm>
                <a:off x="6579867" y="5745329"/>
                <a:ext cx="1969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381" name="筆跡 380">
                <a:extLst>
                  <a:ext uri="{FF2B5EF4-FFF2-40B4-BE49-F238E27FC236}">
                    <a16:creationId xmlns:a16="http://schemas.microsoft.com/office/drawing/2014/main" id="{EA955116-748C-50A4-E0C8-30371FDABB5D}"/>
                  </a:ext>
                </a:extLst>
              </p14:cNvPr>
              <p14:cNvContentPartPr/>
              <p14:nvPr/>
            </p14:nvContentPartPr>
            <p14:xfrm>
              <a:off x="6803067" y="5844329"/>
              <a:ext cx="37440" cy="120600"/>
            </p14:xfrm>
          </p:contentPart>
        </mc:Choice>
        <mc:Fallback xmlns="">
          <p:pic>
            <p:nvPicPr>
              <p:cNvPr id="381" name="筆跡 380">
                <a:extLst>
                  <a:ext uri="{FF2B5EF4-FFF2-40B4-BE49-F238E27FC236}">
                    <a16:creationId xmlns:a16="http://schemas.microsoft.com/office/drawing/2014/main" id="{EA955116-748C-50A4-E0C8-30371FDABB5D}"/>
                  </a:ext>
                </a:extLst>
              </p:cNvPr>
              <p:cNvPicPr/>
              <p:nvPr/>
            </p:nvPicPr>
            <p:blipFill>
              <a:blip r:embed="rId532"/>
              <a:stretch>
                <a:fillRect/>
              </a:stretch>
            </p:blipFill>
            <p:spPr>
              <a:xfrm>
                <a:off x="6794067" y="5835329"/>
                <a:ext cx="5508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382" name="筆跡 381">
                <a:extLst>
                  <a:ext uri="{FF2B5EF4-FFF2-40B4-BE49-F238E27FC236}">
                    <a16:creationId xmlns:a16="http://schemas.microsoft.com/office/drawing/2014/main" id="{005F1DB9-4AB1-A95B-1E97-E07F7D5CFAF5}"/>
                  </a:ext>
                </a:extLst>
              </p14:cNvPr>
              <p14:cNvContentPartPr/>
              <p14:nvPr/>
            </p14:nvContentPartPr>
            <p14:xfrm>
              <a:off x="6828987" y="5806529"/>
              <a:ext cx="30600" cy="5040"/>
            </p14:xfrm>
          </p:contentPart>
        </mc:Choice>
        <mc:Fallback xmlns="">
          <p:pic>
            <p:nvPicPr>
              <p:cNvPr id="382" name="筆跡 381">
                <a:extLst>
                  <a:ext uri="{FF2B5EF4-FFF2-40B4-BE49-F238E27FC236}">
                    <a16:creationId xmlns:a16="http://schemas.microsoft.com/office/drawing/2014/main" id="{005F1DB9-4AB1-A95B-1E97-E07F7D5CFAF5}"/>
                  </a:ext>
                </a:extLst>
              </p:cNvPr>
              <p:cNvPicPr/>
              <p:nvPr/>
            </p:nvPicPr>
            <p:blipFill>
              <a:blip r:embed="rId534"/>
              <a:stretch>
                <a:fillRect/>
              </a:stretch>
            </p:blipFill>
            <p:spPr>
              <a:xfrm>
                <a:off x="6819987" y="5797889"/>
                <a:ext cx="48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35">
            <p14:nvContentPartPr>
              <p14:cNvPr id="383" name="筆跡 382">
                <a:extLst>
                  <a:ext uri="{FF2B5EF4-FFF2-40B4-BE49-F238E27FC236}">
                    <a16:creationId xmlns:a16="http://schemas.microsoft.com/office/drawing/2014/main" id="{CA623778-84E3-38EA-43DD-B5A39E7EC17D}"/>
                  </a:ext>
                </a:extLst>
              </p14:cNvPr>
              <p14:cNvContentPartPr/>
              <p14:nvPr/>
            </p14:nvContentPartPr>
            <p14:xfrm>
              <a:off x="6908547" y="5845769"/>
              <a:ext cx="82800" cy="126000"/>
            </p14:xfrm>
          </p:contentPart>
        </mc:Choice>
        <mc:Fallback xmlns="">
          <p:pic>
            <p:nvPicPr>
              <p:cNvPr id="383" name="筆跡 382">
                <a:extLst>
                  <a:ext uri="{FF2B5EF4-FFF2-40B4-BE49-F238E27FC236}">
                    <a16:creationId xmlns:a16="http://schemas.microsoft.com/office/drawing/2014/main" id="{CA623778-84E3-38EA-43DD-B5A39E7EC17D}"/>
                  </a:ext>
                </a:extLst>
              </p:cNvPr>
              <p:cNvPicPr/>
              <p:nvPr/>
            </p:nvPicPr>
            <p:blipFill>
              <a:blip r:embed="rId536"/>
              <a:stretch>
                <a:fillRect/>
              </a:stretch>
            </p:blipFill>
            <p:spPr>
              <a:xfrm>
                <a:off x="6899907" y="5836769"/>
                <a:ext cx="1004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384" name="筆跡 383">
                <a:extLst>
                  <a:ext uri="{FF2B5EF4-FFF2-40B4-BE49-F238E27FC236}">
                    <a16:creationId xmlns:a16="http://schemas.microsoft.com/office/drawing/2014/main" id="{05D75AAF-1B84-CC55-D877-21D8BD62ED5E}"/>
                  </a:ext>
                </a:extLst>
              </p14:cNvPr>
              <p14:cNvContentPartPr/>
              <p14:nvPr/>
            </p14:nvContentPartPr>
            <p14:xfrm>
              <a:off x="7102227" y="5853329"/>
              <a:ext cx="127440" cy="1800"/>
            </p14:xfrm>
          </p:contentPart>
        </mc:Choice>
        <mc:Fallback xmlns="">
          <p:pic>
            <p:nvPicPr>
              <p:cNvPr id="384" name="筆跡 383">
                <a:extLst>
                  <a:ext uri="{FF2B5EF4-FFF2-40B4-BE49-F238E27FC236}">
                    <a16:creationId xmlns:a16="http://schemas.microsoft.com/office/drawing/2014/main" id="{05D75AAF-1B84-CC55-D877-21D8BD62ED5E}"/>
                  </a:ext>
                </a:extLst>
              </p:cNvPr>
              <p:cNvPicPr/>
              <p:nvPr/>
            </p:nvPicPr>
            <p:blipFill>
              <a:blip r:embed="rId538"/>
              <a:stretch>
                <a:fillRect/>
              </a:stretch>
            </p:blipFill>
            <p:spPr>
              <a:xfrm>
                <a:off x="7093587" y="5844689"/>
                <a:ext cx="1450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385" name="筆跡 384">
                <a:extLst>
                  <a:ext uri="{FF2B5EF4-FFF2-40B4-BE49-F238E27FC236}">
                    <a16:creationId xmlns:a16="http://schemas.microsoft.com/office/drawing/2014/main" id="{E3992422-4DB4-2493-B112-D1A24867A821}"/>
                  </a:ext>
                </a:extLst>
              </p14:cNvPr>
              <p14:cNvContentPartPr/>
              <p14:nvPr/>
            </p14:nvContentPartPr>
            <p14:xfrm>
              <a:off x="7314987" y="5726969"/>
              <a:ext cx="230400" cy="10080"/>
            </p14:xfrm>
          </p:contentPart>
        </mc:Choice>
        <mc:Fallback xmlns="">
          <p:pic>
            <p:nvPicPr>
              <p:cNvPr id="385" name="筆跡 384">
                <a:extLst>
                  <a:ext uri="{FF2B5EF4-FFF2-40B4-BE49-F238E27FC236}">
                    <a16:creationId xmlns:a16="http://schemas.microsoft.com/office/drawing/2014/main" id="{E3992422-4DB4-2493-B112-D1A24867A821}"/>
                  </a:ext>
                </a:extLst>
              </p:cNvPr>
              <p:cNvPicPr/>
              <p:nvPr/>
            </p:nvPicPr>
            <p:blipFill>
              <a:blip r:embed="rId540"/>
              <a:stretch>
                <a:fillRect/>
              </a:stretch>
            </p:blipFill>
            <p:spPr>
              <a:xfrm>
                <a:off x="7305987" y="5717969"/>
                <a:ext cx="2480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386" name="筆跡 385">
                <a:extLst>
                  <a:ext uri="{FF2B5EF4-FFF2-40B4-BE49-F238E27FC236}">
                    <a16:creationId xmlns:a16="http://schemas.microsoft.com/office/drawing/2014/main" id="{25F1ECB1-21C8-D418-0DD3-79D534F416E4}"/>
                  </a:ext>
                </a:extLst>
              </p14:cNvPr>
              <p14:cNvContentPartPr/>
              <p14:nvPr/>
            </p14:nvContentPartPr>
            <p14:xfrm>
              <a:off x="7356747" y="5805809"/>
              <a:ext cx="153360" cy="144000"/>
            </p14:xfrm>
          </p:contentPart>
        </mc:Choice>
        <mc:Fallback xmlns="">
          <p:pic>
            <p:nvPicPr>
              <p:cNvPr id="386" name="筆跡 385">
                <a:extLst>
                  <a:ext uri="{FF2B5EF4-FFF2-40B4-BE49-F238E27FC236}">
                    <a16:creationId xmlns:a16="http://schemas.microsoft.com/office/drawing/2014/main" id="{25F1ECB1-21C8-D418-0DD3-79D534F416E4}"/>
                  </a:ext>
                </a:extLst>
              </p:cNvPr>
              <p:cNvPicPr/>
              <p:nvPr/>
            </p:nvPicPr>
            <p:blipFill>
              <a:blip r:embed="rId542"/>
              <a:stretch>
                <a:fillRect/>
              </a:stretch>
            </p:blipFill>
            <p:spPr>
              <a:xfrm>
                <a:off x="7347747" y="5797169"/>
                <a:ext cx="171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387" name="筆跡 386">
                <a:extLst>
                  <a:ext uri="{FF2B5EF4-FFF2-40B4-BE49-F238E27FC236}">
                    <a16:creationId xmlns:a16="http://schemas.microsoft.com/office/drawing/2014/main" id="{5850B043-F4E8-CF6B-854E-03DF9FE4F140}"/>
                  </a:ext>
                </a:extLst>
              </p14:cNvPr>
              <p14:cNvContentPartPr/>
              <p14:nvPr/>
            </p14:nvContentPartPr>
            <p14:xfrm>
              <a:off x="7400307" y="5796449"/>
              <a:ext cx="113400" cy="166680"/>
            </p14:xfrm>
          </p:contentPart>
        </mc:Choice>
        <mc:Fallback xmlns="">
          <p:pic>
            <p:nvPicPr>
              <p:cNvPr id="387" name="筆跡 386">
                <a:extLst>
                  <a:ext uri="{FF2B5EF4-FFF2-40B4-BE49-F238E27FC236}">
                    <a16:creationId xmlns:a16="http://schemas.microsoft.com/office/drawing/2014/main" id="{5850B043-F4E8-CF6B-854E-03DF9FE4F140}"/>
                  </a:ext>
                </a:extLst>
              </p:cNvPr>
              <p:cNvPicPr/>
              <p:nvPr/>
            </p:nvPicPr>
            <p:blipFill>
              <a:blip r:embed="rId544"/>
              <a:stretch>
                <a:fillRect/>
              </a:stretch>
            </p:blipFill>
            <p:spPr>
              <a:xfrm>
                <a:off x="7391307" y="5787809"/>
                <a:ext cx="13104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545">
            <p14:nvContentPartPr>
              <p14:cNvPr id="388" name="筆跡 387">
                <a:extLst>
                  <a:ext uri="{FF2B5EF4-FFF2-40B4-BE49-F238E27FC236}">
                    <a16:creationId xmlns:a16="http://schemas.microsoft.com/office/drawing/2014/main" id="{05DF6416-AB20-641B-A4DD-ED8444F974C7}"/>
                  </a:ext>
                </a:extLst>
              </p14:cNvPr>
              <p14:cNvContentPartPr/>
              <p14:nvPr/>
            </p14:nvContentPartPr>
            <p14:xfrm>
              <a:off x="7522707" y="5903369"/>
              <a:ext cx="30960" cy="20520"/>
            </p14:xfrm>
          </p:contentPart>
        </mc:Choice>
        <mc:Fallback xmlns="">
          <p:pic>
            <p:nvPicPr>
              <p:cNvPr id="388" name="筆跡 387">
                <a:extLst>
                  <a:ext uri="{FF2B5EF4-FFF2-40B4-BE49-F238E27FC236}">
                    <a16:creationId xmlns:a16="http://schemas.microsoft.com/office/drawing/2014/main" id="{05DF6416-AB20-641B-A4DD-ED8444F974C7}"/>
                  </a:ext>
                </a:extLst>
              </p:cNvPr>
              <p:cNvPicPr/>
              <p:nvPr/>
            </p:nvPicPr>
            <p:blipFill>
              <a:blip r:embed="rId546"/>
              <a:stretch>
                <a:fillRect/>
              </a:stretch>
            </p:blipFill>
            <p:spPr>
              <a:xfrm>
                <a:off x="7514067" y="5894729"/>
                <a:ext cx="486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547">
            <p14:nvContentPartPr>
              <p14:cNvPr id="389" name="筆跡 388">
                <a:extLst>
                  <a:ext uri="{FF2B5EF4-FFF2-40B4-BE49-F238E27FC236}">
                    <a16:creationId xmlns:a16="http://schemas.microsoft.com/office/drawing/2014/main" id="{B384AF26-AE76-31E3-C120-B80E55538F41}"/>
                  </a:ext>
                </a:extLst>
              </p14:cNvPr>
              <p14:cNvContentPartPr/>
              <p14:nvPr/>
            </p14:nvContentPartPr>
            <p14:xfrm>
              <a:off x="7602987" y="5824169"/>
              <a:ext cx="109800" cy="125280"/>
            </p14:xfrm>
          </p:contentPart>
        </mc:Choice>
        <mc:Fallback xmlns="">
          <p:pic>
            <p:nvPicPr>
              <p:cNvPr id="389" name="筆跡 388">
                <a:extLst>
                  <a:ext uri="{FF2B5EF4-FFF2-40B4-BE49-F238E27FC236}">
                    <a16:creationId xmlns:a16="http://schemas.microsoft.com/office/drawing/2014/main" id="{B384AF26-AE76-31E3-C120-B80E55538F41}"/>
                  </a:ext>
                </a:extLst>
              </p:cNvPr>
              <p:cNvPicPr/>
              <p:nvPr/>
            </p:nvPicPr>
            <p:blipFill>
              <a:blip r:embed="rId548"/>
              <a:stretch>
                <a:fillRect/>
              </a:stretch>
            </p:blipFill>
            <p:spPr>
              <a:xfrm>
                <a:off x="7594347" y="5815529"/>
                <a:ext cx="12744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390" name="筆跡 389">
                <a:extLst>
                  <a:ext uri="{FF2B5EF4-FFF2-40B4-BE49-F238E27FC236}">
                    <a16:creationId xmlns:a16="http://schemas.microsoft.com/office/drawing/2014/main" id="{85BA6454-2BC8-491F-3009-BBA26F6A0B01}"/>
                  </a:ext>
                </a:extLst>
              </p14:cNvPr>
              <p14:cNvContentPartPr/>
              <p14:nvPr/>
            </p14:nvContentPartPr>
            <p14:xfrm>
              <a:off x="7713867" y="5724809"/>
              <a:ext cx="115920" cy="266760"/>
            </p14:xfrm>
          </p:contentPart>
        </mc:Choice>
        <mc:Fallback xmlns="">
          <p:pic>
            <p:nvPicPr>
              <p:cNvPr id="390" name="筆跡 389">
                <a:extLst>
                  <a:ext uri="{FF2B5EF4-FFF2-40B4-BE49-F238E27FC236}">
                    <a16:creationId xmlns:a16="http://schemas.microsoft.com/office/drawing/2014/main" id="{85BA6454-2BC8-491F-3009-BBA26F6A0B01}"/>
                  </a:ext>
                </a:extLst>
              </p:cNvPr>
              <p:cNvPicPr/>
              <p:nvPr/>
            </p:nvPicPr>
            <p:blipFill>
              <a:blip r:embed="rId550"/>
              <a:stretch>
                <a:fillRect/>
              </a:stretch>
            </p:blipFill>
            <p:spPr>
              <a:xfrm>
                <a:off x="7704867" y="5716169"/>
                <a:ext cx="13356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391" name="筆跡 390">
                <a:extLst>
                  <a:ext uri="{FF2B5EF4-FFF2-40B4-BE49-F238E27FC236}">
                    <a16:creationId xmlns:a16="http://schemas.microsoft.com/office/drawing/2014/main" id="{4C0D09E2-4A85-6963-AC90-3FB5067B8F5B}"/>
                  </a:ext>
                </a:extLst>
              </p14:cNvPr>
              <p14:cNvContentPartPr/>
              <p14:nvPr/>
            </p14:nvContentPartPr>
            <p14:xfrm>
              <a:off x="7813587" y="5596289"/>
              <a:ext cx="130680" cy="88920"/>
            </p14:xfrm>
          </p:contentPart>
        </mc:Choice>
        <mc:Fallback xmlns="">
          <p:pic>
            <p:nvPicPr>
              <p:cNvPr id="391" name="筆跡 390">
                <a:extLst>
                  <a:ext uri="{FF2B5EF4-FFF2-40B4-BE49-F238E27FC236}">
                    <a16:creationId xmlns:a16="http://schemas.microsoft.com/office/drawing/2014/main" id="{4C0D09E2-4A85-6963-AC90-3FB5067B8F5B}"/>
                  </a:ext>
                </a:extLst>
              </p:cNvPr>
              <p:cNvPicPr/>
              <p:nvPr/>
            </p:nvPicPr>
            <p:blipFill>
              <a:blip r:embed="rId552"/>
              <a:stretch>
                <a:fillRect/>
              </a:stretch>
            </p:blipFill>
            <p:spPr>
              <a:xfrm>
                <a:off x="7804587" y="5587289"/>
                <a:ext cx="148320" cy="106560"/>
              </a:xfrm>
              <a:prstGeom prst="rect">
                <a:avLst/>
              </a:prstGeom>
            </p:spPr>
          </p:pic>
        </mc:Fallback>
      </mc:AlternateContent>
      <p:grpSp>
        <p:nvGrpSpPr>
          <p:cNvPr id="404" name="群組 403">
            <a:extLst>
              <a:ext uri="{FF2B5EF4-FFF2-40B4-BE49-F238E27FC236}">
                <a16:creationId xmlns:a16="http://schemas.microsoft.com/office/drawing/2014/main" id="{F9C6BC40-0A0F-CC2D-5D5E-F4B76553F83F}"/>
              </a:ext>
            </a:extLst>
          </p:cNvPr>
          <p:cNvGrpSpPr/>
          <p:nvPr/>
        </p:nvGrpSpPr>
        <p:grpSpPr>
          <a:xfrm>
            <a:off x="7964787" y="5759729"/>
            <a:ext cx="783000" cy="277920"/>
            <a:chOff x="7964787" y="5759729"/>
            <a:chExt cx="783000" cy="277920"/>
          </a:xfrm>
        </p:grpSpPr>
        <mc:AlternateContent xmlns:mc="http://schemas.openxmlformats.org/markup-compatibility/2006" xmlns:p14="http://schemas.microsoft.com/office/powerpoint/2010/main">
          <mc:Choice Requires="p14">
            <p:contentPart p14:bwMode="auto" r:id="rId553">
              <p14:nvContentPartPr>
                <p14:cNvPr id="393" name="筆跡 392">
                  <a:extLst>
                    <a:ext uri="{FF2B5EF4-FFF2-40B4-BE49-F238E27FC236}">
                      <a16:creationId xmlns:a16="http://schemas.microsoft.com/office/drawing/2014/main" id="{091F5F42-C6D4-A86C-38FA-BA16F505AD6A}"/>
                    </a:ext>
                  </a:extLst>
                </p14:cNvPr>
                <p14:cNvContentPartPr/>
                <p14:nvPr/>
              </p14:nvContentPartPr>
              <p14:xfrm>
                <a:off x="7964787" y="5842889"/>
                <a:ext cx="108000" cy="9360"/>
              </p14:xfrm>
            </p:contentPart>
          </mc:Choice>
          <mc:Fallback xmlns="">
            <p:pic>
              <p:nvPicPr>
                <p:cNvPr id="393" name="筆跡 392">
                  <a:extLst>
                    <a:ext uri="{FF2B5EF4-FFF2-40B4-BE49-F238E27FC236}">
                      <a16:creationId xmlns:a16="http://schemas.microsoft.com/office/drawing/2014/main" id="{091F5F42-C6D4-A86C-38FA-BA16F505AD6A}"/>
                    </a:ext>
                  </a:extLst>
                </p:cNvPr>
                <p:cNvPicPr/>
                <p:nvPr/>
              </p:nvPicPr>
              <p:blipFill>
                <a:blip r:embed="rId554"/>
                <a:stretch>
                  <a:fillRect/>
                </a:stretch>
              </p:blipFill>
              <p:spPr>
                <a:xfrm>
                  <a:off x="7955787" y="5834249"/>
                  <a:ext cx="125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55">
              <p14:nvContentPartPr>
                <p14:cNvPr id="394" name="筆跡 393">
                  <a:extLst>
                    <a:ext uri="{FF2B5EF4-FFF2-40B4-BE49-F238E27FC236}">
                      <a16:creationId xmlns:a16="http://schemas.microsoft.com/office/drawing/2014/main" id="{5C3D8673-C157-DEB0-4BD4-EF3AE73A655A}"/>
                    </a:ext>
                  </a:extLst>
                </p14:cNvPr>
                <p14:cNvContentPartPr/>
                <p14:nvPr/>
              </p14:nvContentPartPr>
              <p14:xfrm>
                <a:off x="7977747" y="5897249"/>
                <a:ext cx="82440" cy="18720"/>
              </p14:xfrm>
            </p:contentPart>
          </mc:Choice>
          <mc:Fallback xmlns="">
            <p:pic>
              <p:nvPicPr>
                <p:cNvPr id="394" name="筆跡 393">
                  <a:extLst>
                    <a:ext uri="{FF2B5EF4-FFF2-40B4-BE49-F238E27FC236}">
                      <a16:creationId xmlns:a16="http://schemas.microsoft.com/office/drawing/2014/main" id="{5C3D8673-C157-DEB0-4BD4-EF3AE73A655A}"/>
                    </a:ext>
                  </a:extLst>
                </p:cNvPr>
                <p:cNvPicPr/>
                <p:nvPr/>
              </p:nvPicPr>
              <p:blipFill>
                <a:blip r:embed="rId556"/>
                <a:stretch>
                  <a:fillRect/>
                </a:stretch>
              </p:blipFill>
              <p:spPr>
                <a:xfrm>
                  <a:off x="7969107" y="5888249"/>
                  <a:ext cx="100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557">
              <p14:nvContentPartPr>
                <p14:cNvPr id="398" name="筆跡 397">
                  <a:extLst>
                    <a:ext uri="{FF2B5EF4-FFF2-40B4-BE49-F238E27FC236}">
                      <a16:creationId xmlns:a16="http://schemas.microsoft.com/office/drawing/2014/main" id="{DF387BA7-3A5A-11C5-FA86-4992E92B13E6}"/>
                    </a:ext>
                  </a:extLst>
                </p14:cNvPr>
                <p14:cNvContentPartPr/>
                <p14:nvPr/>
              </p14:nvContentPartPr>
              <p14:xfrm>
                <a:off x="8164227" y="5793209"/>
                <a:ext cx="24480" cy="244440"/>
              </p14:xfrm>
            </p:contentPart>
          </mc:Choice>
          <mc:Fallback xmlns="">
            <p:pic>
              <p:nvPicPr>
                <p:cNvPr id="398" name="筆跡 397">
                  <a:extLst>
                    <a:ext uri="{FF2B5EF4-FFF2-40B4-BE49-F238E27FC236}">
                      <a16:creationId xmlns:a16="http://schemas.microsoft.com/office/drawing/2014/main" id="{DF387BA7-3A5A-11C5-FA86-4992E92B13E6}"/>
                    </a:ext>
                  </a:extLst>
                </p:cNvPr>
                <p:cNvPicPr/>
                <p:nvPr/>
              </p:nvPicPr>
              <p:blipFill>
                <a:blip r:embed="rId558"/>
                <a:stretch>
                  <a:fillRect/>
                </a:stretch>
              </p:blipFill>
              <p:spPr>
                <a:xfrm>
                  <a:off x="8155227" y="5784569"/>
                  <a:ext cx="4212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559">
              <p14:nvContentPartPr>
                <p14:cNvPr id="399" name="筆跡 398">
                  <a:extLst>
                    <a:ext uri="{FF2B5EF4-FFF2-40B4-BE49-F238E27FC236}">
                      <a16:creationId xmlns:a16="http://schemas.microsoft.com/office/drawing/2014/main" id="{A764C539-9B14-0FF4-07C4-DE8122408F7A}"/>
                    </a:ext>
                  </a:extLst>
                </p14:cNvPr>
                <p14:cNvContentPartPr/>
                <p14:nvPr/>
              </p14:nvContentPartPr>
              <p14:xfrm>
                <a:off x="8242707" y="5959889"/>
                <a:ext cx="28440" cy="23760"/>
              </p14:xfrm>
            </p:contentPart>
          </mc:Choice>
          <mc:Fallback xmlns="">
            <p:pic>
              <p:nvPicPr>
                <p:cNvPr id="399" name="筆跡 398">
                  <a:extLst>
                    <a:ext uri="{FF2B5EF4-FFF2-40B4-BE49-F238E27FC236}">
                      <a16:creationId xmlns:a16="http://schemas.microsoft.com/office/drawing/2014/main" id="{A764C539-9B14-0FF4-07C4-DE8122408F7A}"/>
                    </a:ext>
                  </a:extLst>
                </p:cNvPr>
                <p:cNvPicPr/>
                <p:nvPr/>
              </p:nvPicPr>
              <p:blipFill>
                <a:blip r:embed="rId560"/>
                <a:stretch>
                  <a:fillRect/>
                </a:stretch>
              </p:blipFill>
              <p:spPr>
                <a:xfrm>
                  <a:off x="8234067" y="5950889"/>
                  <a:ext cx="4608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561">
              <p14:nvContentPartPr>
                <p14:cNvPr id="400" name="筆跡 399">
                  <a:extLst>
                    <a:ext uri="{FF2B5EF4-FFF2-40B4-BE49-F238E27FC236}">
                      <a16:creationId xmlns:a16="http://schemas.microsoft.com/office/drawing/2014/main" id="{EE57479E-E9C9-8866-B7F2-3DB4368BBF8B}"/>
                    </a:ext>
                  </a:extLst>
                </p14:cNvPr>
                <p14:cNvContentPartPr/>
                <p14:nvPr/>
              </p14:nvContentPartPr>
              <p14:xfrm>
                <a:off x="8351067" y="5765129"/>
                <a:ext cx="101520" cy="243360"/>
              </p14:xfrm>
            </p:contentPart>
          </mc:Choice>
          <mc:Fallback xmlns="">
            <p:pic>
              <p:nvPicPr>
                <p:cNvPr id="400" name="筆跡 399">
                  <a:extLst>
                    <a:ext uri="{FF2B5EF4-FFF2-40B4-BE49-F238E27FC236}">
                      <a16:creationId xmlns:a16="http://schemas.microsoft.com/office/drawing/2014/main" id="{EE57479E-E9C9-8866-B7F2-3DB4368BBF8B}"/>
                    </a:ext>
                  </a:extLst>
                </p:cNvPr>
                <p:cNvPicPr/>
                <p:nvPr/>
              </p:nvPicPr>
              <p:blipFill>
                <a:blip r:embed="rId562"/>
                <a:stretch>
                  <a:fillRect/>
                </a:stretch>
              </p:blipFill>
              <p:spPr>
                <a:xfrm>
                  <a:off x="8342067" y="5756489"/>
                  <a:ext cx="119160" cy="261000"/>
                </a:xfrm>
                <a:prstGeom prst="rect">
                  <a:avLst/>
                </a:prstGeom>
              </p:spPr>
            </p:pic>
          </mc:Fallback>
        </mc:AlternateContent>
        <mc:AlternateContent xmlns:mc="http://schemas.openxmlformats.org/markup-compatibility/2006" xmlns:p14="http://schemas.microsoft.com/office/powerpoint/2010/main">
          <mc:Choice Requires="p14">
            <p:contentPart p14:bwMode="auto" r:id="rId563">
              <p14:nvContentPartPr>
                <p14:cNvPr id="401" name="筆跡 400">
                  <a:extLst>
                    <a:ext uri="{FF2B5EF4-FFF2-40B4-BE49-F238E27FC236}">
                      <a16:creationId xmlns:a16="http://schemas.microsoft.com/office/drawing/2014/main" id="{D03321FC-4063-CDA0-B266-0A814A1025C6}"/>
                    </a:ext>
                  </a:extLst>
                </p14:cNvPr>
                <p14:cNvContentPartPr/>
                <p14:nvPr/>
              </p14:nvContentPartPr>
              <p14:xfrm>
                <a:off x="8520267" y="5762609"/>
                <a:ext cx="56160" cy="83880"/>
              </p14:xfrm>
            </p:contentPart>
          </mc:Choice>
          <mc:Fallback xmlns="">
            <p:pic>
              <p:nvPicPr>
                <p:cNvPr id="401" name="筆跡 400">
                  <a:extLst>
                    <a:ext uri="{FF2B5EF4-FFF2-40B4-BE49-F238E27FC236}">
                      <a16:creationId xmlns:a16="http://schemas.microsoft.com/office/drawing/2014/main" id="{D03321FC-4063-CDA0-B266-0A814A1025C6}"/>
                    </a:ext>
                  </a:extLst>
                </p:cNvPr>
                <p:cNvPicPr/>
                <p:nvPr/>
              </p:nvPicPr>
              <p:blipFill>
                <a:blip r:embed="rId564"/>
                <a:stretch>
                  <a:fillRect/>
                </a:stretch>
              </p:blipFill>
              <p:spPr>
                <a:xfrm>
                  <a:off x="8511627" y="5753969"/>
                  <a:ext cx="7380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565">
              <p14:nvContentPartPr>
                <p14:cNvPr id="402" name="筆跡 401">
                  <a:extLst>
                    <a:ext uri="{FF2B5EF4-FFF2-40B4-BE49-F238E27FC236}">
                      <a16:creationId xmlns:a16="http://schemas.microsoft.com/office/drawing/2014/main" id="{E4175A07-CA0E-4169-48C6-06A13A65F528}"/>
                    </a:ext>
                  </a:extLst>
                </p14:cNvPr>
                <p14:cNvContentPartPr/>
                <p14:nvPr/>
              </p14:nvContentPartPr>
              <p14:xfrm>
                <a:off x="8539707" y="5759729"/>
                <a:ext cx="99000" cy="234000"/>
              </p14:xfrm>
            </p:contentPart>
          </mc:Choice>
          <mc:Fallback xmlns="">
            <p:pic>
              <p:nvPicPr>
                <p:cNvPr id="402" name="筆跡 401">
                  <a:extLst>
                    <a:ext uri="{FF2B5EF4-FFF2-40B4-BE49-F238E27FC236}">
                      <a16:creationId xmlns:a16="http://schemas.microsoft.com/office/drawing/2014/main" id="{E4175A07-CA0E-4169-48C6-06A13A65F528}"/>
                    </a:ext>
                  </a:extLst>
                </p:cNvPr>
                <p:cNvPicPr/>
                <p:nvPr/>
              </p:nvPicPr>
              <p:blipFill>
                <a:blip r:embed="rId566"/>
                <a:stretch>
                  <a:fillRect/>
                </a:stretch>
              </p:blipFill>
              <p:spPr>
                <a:xfrm>
                  <a:off x="8531067" y="5751089"/>
                  <a:ext cx="11664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567">
              <p14:nvContentPartPr>
                <p14:cNvPr id="403" name="筆跡 402">
                  <a:extLst>
                    <a:ext uri="{FF2B5EF4-FFF2-40B4-BE49-F238E27FC236}">
                      <a16:creationId xmlns:a16="http://schemas.microsoft.com/office/drawing/2014/main" id="{850A63CC-BE1B-C6A8-01E4-7EF78DD99520}"/>
                    </a:ext>
                  </a:extLst>
                </p14:cNvPr>
                <p14:cNvContentPartPr/>
                <p14:nvPr/>
              </p14:nvContentPartPr>
              <p14:xfrm>
                <a:off x="8658867" y="5777369"/>
                <a:ext cx="88920" cy="187200"/>
              </p14:xfrm>
            </p:contentPart>
          </mc:Choice>
          <mc:Fallback xmlns="">
            <p:pic>
              <p:nvPicPr>
                <p:cNvPr id="403" name="筆跡 402">
                  <a:extLst>
                    <a:ext uri="{FF2B5EF4-FFF2-40B4-BE49-F238E27FC236}">
                      <a16:creationId xmlns:a16="http://schemas.microsoft.com/office/drawing/2014/main" id="{850A63CC-BE1B-C6A8-01E4-7EF78DD99520}"/>
                    </a:ext>
                  </a:extLst>
                </p:cNvPr>
                <p:cNvPicPr/>
                <p:nvPr/>
              </p:nvPicPr>
              <p:blipFill>
                <a:blip r:embed="rId568"/>
                <a:stretch>
                  <a:fillRect/>
                </a:stretch>
              </p:blipFill>
              <p:spPr>
                <a:xfrm>
                  <a:off x="8649867" y="5768369"/>
                  <a:ext cx="106560" cy="204840"/>
                </a:xfrm>
                <a:prstGeom prst="rect">
                  <a:avLst/>
                </a:prstGeom>
              </p:spPr>
            </p:pic>
          </mc:Fallback>
        </mc:AlternateContent>
      </p:grpSp>
      <p:grpSp>
        <p:nvGrpSpPr>
          <p:cNvPr id="412" name="群組 411">
            <a:extLst>
              <a:ext uri="{FF2B5EF4-FFF2-40B4-BE49-F238E27FC236}">
                <a16:creationId xmlns:a16="http://schemas.microsoft.com/office/drawing/2014/main" id="{E4845386-56BF-34D6-B2A0-083096EFD460}"/>
              </a:ext>
            </a:extLst>
          </p:cNvPr>
          <p:cNvGrpSpPr/>
          <p:nvPr/>
        </p:nvGrpSpPr>
        <p:grpSpPr>
          <a:xfrm>
            <a:off x="965307" y="6380729"/>
            <a:ext cx="401760" cy="223920"/>
            <a:chOff x="965307" y="6380729"/>
            <a:chExt cx="401760" cy="223920"/>
          </a:xfrm>
        </p:grpSpPr>
        <mc:AlternateContent xmlns:mc="http://schemas.openxmlformats.org/markup-compatibility/2006" xmlns:p14="http://schemas.microsoft.com/office/powerpoint/2010/main">
          <mc:Choice Requires="p14">
            <p:contentPart p14:bwMode="auto" r:id="rId569">
              <p14:nvContentPartPr>
                <p14:cNvPr id="405" name="筆跡 404">
                  <a:extLst>
                    <a:ext uri="{FF2B5EF4-FFF2-40B4-BE49-F238E27FC236}">
                      <a16:creationId xmlns:a16="http://schemas.microsoft.com/office/drawing/2014/main" id="{7A479A61-FBAA-2668-BAB9-EC5A32DDC214}"/>
                    </a:ext>
                  </a:extLst>
                </p14:cNvPr>
                <p14:cNvContentPartPr/>
                <p14:nvPr/>
              </p14:nvContentPartPr>
              <p14:xfrm>
                <a:off x="965307" y="6387569"/>
                <a:ext cx="87480" cy="213480"/>
              </p14:xfrm>
            </p:contentPart>
          </mc:Choice>
          <mc:Fallback xmlns="">
            <p:pic>
              <p:nvPicPr>
                <p:cNvPr id="405" name="筆跡 404">
                  <a:extLst>
                    <a:ext uri="{FF2B5EF4-FFF2-40B4-BE49-F238E27FC236}">
                      <a16:creationId xmlns:a16="http://schemas.microsoft.com/office/drawing/2014/main" id="{7A479A61-FBAA-2668-BAB9-EC5A32DDC214}"/>
                    </a:ext>
                  </a:extLst>
                </p:cNvPr>
                <p:cNvPicPr/>
                <p:nvPr/>
              </p:nvPicPr>
              <p:blipFill>
                <a:blip r:embed="rId570"/>
                <a:stretch>
                  <a:fillRect/>
                </a:stretch>
              </p:blipFill>
              <p:spPr>
                <a:xfrm>
                  <a:off x="956667" y="6378569"/>
                  <a:ext cx="10512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71">
              <p14:nvContentPartPr>
                <p14:cNvPr id="406" name="筆跡 405">
                  <a:extLst>
                    <a:ext uri="{FF2B5EF4-FFF2-40B4-BE49-F238E27FC236}">
                      <a16:creationId xmlns:a16="http://schemas.microsoft.com/office/drawing/2014/main" id="{A2356DC6-F99C-0D4C-03FF-21C9FD79749F}"/>
                    </a:ext>
                  </a:extLst>
                </p14:cNvPr>
                <p14:cNvContentPartPr/>
                <p14:nvPr/>
              </p14:nvContentPartPr>
              <p14:xfrm>
                <a:off x="1082307" y="6380729"/>
                <a:ext cx="107640" cy="218160"/>
              </p14:xfrm>
            </p:contentPart>
          </mc:Choice>
          <mc:Fallback xmlns="">
            <p:pic>
              <p:nvPicPr>
                <p:cNvPr id="406" name="筆跡 405">
                  <a:extLst>
                    <a:ext uri="{FF2B5EF4-FFF2-40B4-BE49-F238E27FC236}">
                      <a16:creationId xmlns:a16="http://schemas.microsoft.com/office/drawing/2014/main" id="{A2356DC6-F99C-0D4C-03FF-21C9FD79749F}"/>
                    </a:ext>
                  </a:extLst>
                </p:cNvPr>
                <p:cNvPicPr/>
                <p:nvPr/>
              </p:nvPicPr>
              <p:blipFill>
                <a:blip r:embed="rId572"/>
                <a:stretch>
                  <a:fillRect/>
                </a:stretch>
              </p:blipFill>
              <p:spPr>
                <a:xfrm>
                  <a:off x="1073667" y="6372089"/>
                  <a:ext cx="1252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73">
              <p14:nvContentPartPr>
                <p14:cNvPr id="407" name="筆跡 406">
                  <a:extLst>
                    <a:ext uri="{FF2B5EF4-FFF2-40B4-BE49-F238E27FC236}">
                      <a16:creationId xmlns:a16="http://schemas.microsoft.com/office/drawing/2014/main" id="{7770A1B7-CBF5-BFC5-26B5-134B8DA4FCE1}"/>
                    </a:ext>
                  </a:extLst>
                </p14:cNvPr>
                <p14:cNvContentPartPr/>
                <p14:nvPr/>
              </p14:nvContentPartPr>
              <p14:xfrm>
                <a:off x="1254387" y="6398009"/>
                <a:ext cx="95400" cy="206640"/>
              </p14:xfrm>
            </p:contentPart>
          </mc:Choice>
          <mc:Fallback xmlns="">
            <p:pic>
              <p:nvPicPr>
                <p:cNvPr id="407" name="筆跡 406">
                  <a:extLst>
                    <a:ext uri="{FF2B5EF4-FFF2-40B4-BE49-F238E27FC236}">
                      <a16:creationId xmlns:a16="http://schemas.microsoft.com/office/drawing/2014/main" id="{7770A1B7-CBF5-BFC5-26B5-134B8DA4FCE1}"/>
                    </a:ext>
                  </a:extLst>
                </p:cNvPr>
                <p:cNvPicPr/>
                <p:nvPr/>
              </p:nvPicPr>
              <p:blipFill>
                <a:blip r:embed="rId574"/>
                <a:stretch>
                  <a:fillRect/>
                </a:stretch>
              </p:blipFill>
              <p:spPr>
                <a:xfrm>
                  <a:off x="1245747" y="6389369"/>
                  <a:ext cx="1130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75">
              <p14:nvContentPartPr>
                <p14:cNvPr id="408" name="筆跡 407">
                  <a:extLst>
                    <a:ext uri="{FF2B5EF4-FFF2-40B4-BE49-F238E27FC236}">
                      <a16:creationId xmlns:a16="http://schemas.microsoft.com/office/drawing/2014/main" id="{6258A10C-E266-5FC8-D330-3807F9723988}"/>
                    </a:ext>
                  </a:extLst>
                </p14:cNvPr>
                <p14:cNvContentPartPr/>
                <p14:nvPr/>
              </p14:nvContentPartPr>
              <p14:xfrm>
                <a:off x="1247547" y="6449849"/>
                <a:ext cx="119520" cy="3240"/>
              </p14:xfrm>
            </p:contentPart>
          </mc:Choice>
          <mc:Fallback xmlns="">
            <p:pic>
              <p:nvPicPr>
                <p:cNvPr id="408" name="筆跡 407">
                  <a:extLst>
                    <a:ext uri="{FF2B5EF4-FFF2-40B4-BE49-F238E27FC236}">
                      <a16:creationId xmlns:a16="http://schemas.microsoft.com/office/drawing/2014/main" id="{6258A10C-E266-5FC8-D330-3807F9723988}"/>
                    </a:ext>
                  </a:extLst>
                </p:cNvPr>
                <p:cNvPicPr/>
                <p:nvPr/>
              </p:nvPicPr>
              <p:blipFill>
                <a:blip r:embed="rId576"/>
                <a:stretch>
                  <a:fillRect/>
                </a:stretch>
              </p:blipFill>
              <p:spPr>
                <a:xfrm>
                  <a:off x="1238547" y="6441209"/>
                  <a:ext cx="137160" cy="20880"/>
                </a:xfrm>
                <a:prstGeom prst="rect">
                  <a:avLst/>
                </a:prstGeom>
              </p:spPr>
            </p:pic>
          </mc:Fallback>
        </mc:AlternateContent>
      </p:grpSp>
      <p:grpSp>
        <p:nvGrpSpPr>
          <p:cNvPr id="411" name="群組 410">
            <a:extLst>
              <a:ext uri="{FF2B5EF4-FFF2-40B4-BE49-F238E27FC236}">
                <a16:creationId xmlns:a16="http://schemas.microsoft.com/office/drawing/2014/main" id="{BA0BAE33-C19F-E5B1-991A-968D47E42E46}"/>
              </a:ext>
            </a:extLst>
          </p:cNvPr>
          <p:cNvGrpSpPr/>
          <p:nvPr/>
        </p:nvGrpSpPr>
        <p:grpSpPr>
          <a:xfrm>
            <a:off x="1551747" y="6453449"/>
            <a:ext cx="129240" cy="87840"/>
            <a:chOff x="1551747" y="6453449"/>
            <a:chExt cx="129240" cy="87840"/>
          </a:xfrm>
        </p:grpSpPr>
        <mc:AlternateContent xmlns:mc="http://schemas.openxmlformats.org/markup-compatibility/2006" xmlns:p14="http://schemas.microsoft.com/office/powerpoint/2010/main">
          <mc:Choice Requires="p14">
            <p:contentPart p14:bwMode="auto" r:id="rId577">
              <p14:nvContentPartPr>
                <p14:cNvPr id="409" name="筆跡 408">
                  <a:extLst>
                    <a:ext uri="{FF2B5EF4-FFF2-40B4-BE49-F238E27FC236}">
                      <a16:creationId xmlns:a16="http://schemas.microsoft.com/office/drawing/2014/main" id="{32B94B3A-593B-3C6F-1BEB-5E9D8344058B}"/>
                    </a:ext>
                  </a:extLst>
                </p14:cNvPr>
                <p14:cNvContentPartPr/>
                <p14:nvPr/>
              </p14:nvContentPartPr>
              <p14:xfrm>
                <a:off x="1551747" y="6453449"/>
                <a:ext cx="110880" cy="22320"/>
              </p14:xfrm>
            </p:contentPart>
          </mc:Choice>
          <mc:Fallback xmlns="">
            <p:pic>
              <p:nvPicPr>
                <p:cNvPr id="409" name="筆跡 408">
                  <a:extLst>
                    <a:ext uri="{FF2B5EF4-FFF2-40B4-BE49-F238E27FC236}">
                      <a16:creationId xmlns:a16="http://schemas.microsoft.com/office/drawing/2014/main" id="{32B94B3A-593B-3C6F-1BEB-5E9D8344058B}"/>
                    </a:ext>
                  </a:extLst>
                </p:cNvPr>
                <p:cNvPicPr/>
                <p:nvPr/>
              </p:nvPicPr>
              <p:blipFill>
                <a:blip r:embed="rId578"/>
                <a:stretch>
                  <a:fillRect/>
                </a:stretch>
              </p:blipFill>
              <p:spPr>
                <a:xfrm>
                  <a:off x="1542747" y="6444449"/>
                  <a:ext cx="1285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579">
              <p14:nvContentPartPr>
                <p14:cNvPr id="410" name="筆跡 409">
                  <a:extLst>
                    <a:ext uri="{FF2B5EF4-FFF2-40B4-BE49-F238E27FC236}">
                      <a16:creationId xmlns:a16="http://schemas.microsoft.com/office/drawing/2014/main" id="{95BB1F6D-ACC1-15A1-A2B5-11E13C9CF5AC}"/>
                    </a:ext>
                  </a:extLst>
                </p14:cNvPr>
                <p14:cNvContentPartPr/>
                <p14:nvPr/>
              </p14:nvContentPartPr>
              <p14:xfrm>
                <a:off x="1574787" y="6535529"/>
                <a:ext cx="106200" cy="5760"/>
              </p14:xfrm>
            </p:contentPart>
          </mc:Choice>
          <mc:Fallback xmlns="">
            <p:pic>
              <p:nvPicPr>
                <p:cNvPr id="410" name="筆跡 409">
                  <a:extLst>
                    <a:ext uri="{FF2B5EF4-FFF2-40B4-BE49-F238E27FC236}">
                      <a16:creationId xmlns:a16="http://schemas.microsoft.com/office/drawing/2014/main" id="{95BB1F6D-ACC1-15A1-A2B5-11E13C9CF5AC}"/>
                    </a:ext>
                  </a:extLst>
                </p:cNvPr>
                <p:cNvPicPr/>
                <p:nvPr/>
              </p:nvPicPr>
              <p:blipFill>
                <a:blip r:embed="rId580"/>
                <a:stretch>
                  <a:fillRect/>
                </a:stretch>
              </p:blipFill>
              <p:spPr>
                <a:xfrm>
                  <a:off x="1566147" y="6526529"/>
                  <a:ext cx="123840" cy="23400"/>
                </a:xfrm>
                <a:prstGeom prst="rect">
                  <a:avLst/>
                </a:prstGeom>
              </p:spPr>
            </p:pic>
          </mc:Fallback>
        </mc:AlternateContent>
      </p:grpSp>
      <p:grpSp>
        <p:nvGrpSpPr>
          <p:cNvPr id="429" name="群組 428">
            <a:extLst>
              <a:ext uri="{FF2B5EF4-FFF2-40B4-BE49-F238E27FC236}">
                <a16:creationId xmlns:a16="http://schemas.microsoft.com/office/drawing/2014/main" id="{B688CC17-561D-88D9-6AB8-534B6D67117C}"/>
              </a:ext>
            </a:extLst>
          </p:cNvPr>
          <p:cNvGrpSpPr/>
          <p:nvPr/>
        </p:nvGrpSpPr>
        <p:grpSpPr>
          <a:xfrm>
            <a:off x="2258427" y="6313409"/>
            <a:ext cx="1145880" cy="389520"/>
            <a:chOff x="2258427" y="6313409"/>
            <a:chExt cx="1145880" cy="389520"/>
          </a:xfrm>
        </p:grpSpPr>
        <mc:AlternateContent xmlns:mc="http://schemas.openxmlformats.org/markup-compatibility/2006" xmlns:p14="http://schemas.microsoft.com/office/powerpoint/2010/main">
          <mc:Choice Requires="p14">
            <p:contentPart p14:bwMode="auto" r:id="rId581">
              <p14:nvContentPartPr>
                <p14:cNvPr id="413" name="筆跡 412">
                  <a:extLst>
                    <a:ext uri="{FF2B5EF4-FFF2-40B4-BE49-F238E27FC236}">
                      <a16:creationId xmlns:a16="http://schemas.microsoft.com/office/drawing/2014/main" id="{937D763F-6686-D7C9-EEA9-DD26B67B6E42}"/>
                    </a:ext>
                  </a:extLst>
                </p14:cNvPr>
                <p14:cNvContentPartPr/>
                <p14:nvPr/>
              </p14:nvContentPartPr>
              <p14:xfrm>
                <a:off x="2392707" y="6448409"/>
                <a:ext cx="172080" cy="178920"/>
              </p14:xfrm>
            </p:contentPart>
          </mc:Choice>
          <mc:Fallback xmlns="">
            <p:pic>
              <p:nvPicPr>
                <p:cNvPr id="413" name="筆跡 412">
                  <a:extLst>
                    <a:ext uri="{FF2B5EF4-FFF2-40B4-BE49-F238E27FC236}">
                      <a16:creationId xmlns:a16="http://schemas.microsoft.com/office/drawing/2014/main" id="{937D763F-6686-D7C9-EEA9-DD26B67B6E42}"/>
                    </a:ext>
                  </a:extLst>
                </p:cNvPr>
                <p:cNvPicPr/>
                <p:nvPr/>
              </p:nvPicPr>
              <p:blipFill>
                <a:blip r:embed="rId582"/>
                <a:stretch>
                  <a:fillRect/>
                </a:stretch>
              </p:blipFill>
              <p:spPr>
                <a:xfrm>
                  <a:off x="2384067" y="6439769"/>
                  <a:ext cx="189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83">
              <p14:nvContentPartPr>
                <p14:cNvPr id="414" name="筆跡 413">
                  <a:extLst>
                    <a:ext uri="{FF2B5EF4-FFF2-40B4-BE49-F238E27FC236}">
                      <a16:creationId xmlns:a16="http://schemas.microsoft.com/office/drawing/2014/main" id="{DDD8D8F7-EC2F-FE4E-70E2-5616E1F62A7D}"/>
                    </a:ext>
                  </a:extLst>
                </p14:cNvPr>
                <p14:cNvContentPartPr/>
                <p14:nvPr/>
              </p14:nvContentPartPr>
              <p14:xfrm>
                <a:off x="2435907" y="6446249"/>
                <a:ext cx="128520" cy="205200"/>
              </p14:xfrm>
            </p:contentPart>
          </mc:Choice>
          <mc:Fallback xmlns="">
            <p:pic>
              <p:nvPicPr>
                <p:cNvPr id="414" name="筆跡 413">
                  <a:extLst>
                    <a:ext uri="{FF2B5EF4-FFF2-40B4-BE49-F238E27FC236}">
                      <a16:creationId xmlns:a16="http://schemas.microsoft.com/office/drawing/2014/main" id="{DDD8D8F7-EC2F-FE4E-70E2-5616E1F62A7D}"/>
                    </a:ext>
                  </a:extLst>
                </p:cNvPr>
                <p:cNvPicPr/>
                <p:nvPr/>
              </p:nvPicPr>
              <p:blipFill>
                <a:blip r:embed="rId584"/>
                <a:stretch>
                  <a:fillRect/>
                </a:stretch>
              </p:blipFill>
              <p:spPr>
                <a:xfrm>
                  <a:off x="2426907" y="6437249"/>
                  <a:ext cx="146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585">
              <p14:nvContentPartPr>
                <p14:cNvPr id="415" name="筆跡 414">
                  <a:extLst>
                    <a:ext uri="{FF2B5EF4-FFF2-40B4-BE49-F238E27FC236}">
                      <a16:creationId xmlns:a16="http://schemas.microsoft.com/office/drawing/2014/main" id="{104F7F0A-9498-540D-FFAC-FEC2B75CD39F}"/>
                    </a:ext>
                  </a:extLst>
                </p14:cNvPr>
                <p14:cNvContentPartPr/>
                <p14:nvPr/>
              </p14:nvContentPartPr>
              <p14:xfrm>
                <a:off x="2587827" y="6564689"/>
                <a:ext cx="7560" cy="22680"/>
              </p14:xfrm>
            </p:contentPart>
          </mc:Choice>
          <mc:Fallback xmlns="">
            <p:pic>
              <p:nvPicPr>
                <p:cNvPr id="415" name="筆跡 414">
                  <a:extLst>
                    <a:ext uri="{FF2B5EF4-FFF2-40B4-BE49-F238E27FC236}">
                      <a16:creationId xmlns:a16="http://schemas.microsoft.com/office/drawing/2014/main" id="{104F7F0A-9498-540D-FFAC-FEC2B75CD39F}"/>
                    </a:ext>
                  </a:extLst>
                </p:cNvPr>
                <p:cNvPicPr/>
                <p:nvPr/>
              </p:nvPicPr>
              <p:blipFill>
                <a:blip r:embed="rId586"/>
                <a:stretch>
                  <a:fillRect/>
                </a:stretch>
              </p:blipFill>
              <p:spPr>
                <a:xfrm>
                  <a:off x="2579187" y="6555689"/>
                  <a:ext cx="252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587">
              <p14:nvContentPartPr>
                <p14:cNvPr id="417" name="筆跡 416">
                  <a:extLst>
                    <a:ext uri="{FF2B5EF4-FFF2-40B4-BE49-F238E27FC236}">
                      <a16:creationId xmlns:a16="http://schemas.microsoft.com/office/drawing/2014/main" id="{90865F81-ED13-7435-2033-999A8D506970}"/>
                    </a:ext>
                  </a:extLst>
                </p14:cNvPr>
                <p14:cNvContentPartPr/>
                <p14:nvPr/>
              </p14:nvContentPartPr>
              <p14:xfrm>
                <a:off x="2573427" y="6559649"/>
                <a:ext cx="26640" cy="23040"/>
              </p14:xfrm>
            </p:contentPart>
          </mc:Choice>
          <mc:Fallback xmlns="">
            <p:pic>
              <p:nvPicPr>
                <p:cNvPr id="417" name="筆跡 416">
                  <a:extLst>
                    <a:ext uri="{FF2B5EF4-FFF2-40B4-BE49-F238E27FC236}">
                      <a16:creationId xmlns:a16="http://schemas.microsoft.com/office/drawing/2014/main" id="{90865F81-ED13-7435-2033-999A8D506970}"/>
                    </a:ext>
                  </a:extLst>
                </p:cNvPr>
                <p:cNvPicPr/>
                <p:nvPr/>
              </p:nvPicPr>
              <p:blipFill>
                <a:blip r:embed="rId588"/>
                <a:stretch>
                  <a:fillRect/>
                </a:stretch>
              </p:blipFill>
              <p:spPr>
                <a:xfrm>
                  <a:off x="2564787" y="6550649"/>
                  <a:ext cx="4428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589">
              <p14:nvContentPartPr>
                <p14:cNvPr id="418" name="筆跡 417">
                  <a:extLst>
                    <a:ext uri="{FF2B5EF4-FFF2-40B4-BE49-F238E27FC236}">
                      <a16:creationId xmlns:a16="http://schemas.microsoft.com/office/drawing/2014/main" id="{4C88C214-1FEF-1E79-69CB-0686F2343C4E}"/>
                    </a:ext>
                  </a:extLst>
                </p14:cNvPr>
                <p14:cNvContentPartPr/>
                <p14:nvPr/>
              </p14:nvContentPartPr>
              <p14:xfrm>
                <a:off x="2656227" y="6507089"/>
                <a:ext cx="5760" cy="103320"/>
              </p14:xfrm>
            </p:contentPart>
          </mc:Choice>
          <mc:Fallback xmlns="">
            <p:pic>
              <p:nvPicPr>
                <p:cNvPr id="418" name="筆跡 417">
                  <a:extLst>
                    <a:ext uri="{FF2B5EF4-FFF2-40B4-BE49-F238E27FC236}">
                      <a16:creationId xmlns:a16="http://schemas.microsoft.com/office/drawing/2014/main" id="{4C88C214-1FEF-1E79-69CB-0686F2343C4E}"/>
                    </a:ext>
                  </a:extLst>
                </p:cNvPr>
                <p:cNvPicPr/>
                <p:nvPr/>
              </p:nvPicPr>
              <p:blipFill>
                <a:blip r:embed="rId590"/>
                <a:stretch>
                  <a:fillRect/>
                </a:stretch>
              </p:blipFill>
              <p:spPr>
                <a:xfrm>
                  <a:off x="2647587" y="6498449"/>
                  <a:ext cx="2340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591">
              <p14:nvContentPartPr>
                <p14:cNvPr id="419" name="筆跡 418">
                  <a:extLst>
                    <a:ext uri="{FF2B5EF4-FFF2-40B4-BE49-F238E27FC236}">
                      <a16:creationId xmlns:a16="http://schemas.microsoft.com/office/drawing/2014/main" id="{8112860E-E423-32CF-D5F0-95552AEE9A70}"/>
                    </a:ext>
                  </a:extLst>
                </p14:cNvPr>
                <p14:cNvContentPartPr/>
                <p14:nvPr/>
              </p14:nvContentPartPr>
              <p14:xfrm>
                <a:off x="2395947" y="6354449"/>
                <a:ext cx="269280" cy="12960"/>
              </p14:xfrm>
            </p:contentPart>
          </mc:Choice>
          <mc:Fallback xmlns="">
            <p:pic>
              <p:nvPicPr>
                <p:cNvPr id="419" name="筆跡 418">
                  <a:extLst>
                    <a:ext uri="{FF2B5EF4-FFF2-40B4-BE49-F238E27FC236}">
                      <a16:creationId xmlns:a16="http://schemas.microsoft.com/office/drawing/2014/main" id="{8112860E-E423-32CF-D5F0-95552AEE9A70}"/>
                    </a:ext>
                  </a:extLst>
                </p:cNvPr>
                <p:cNvPicPr/>
                <p:nvPr/>
              </p:nvPicPr>
              <p:blipFill>
                <a:blip r:embed="rId592"/>
                <a:stretch>
                  <a:fillRect/>
                </a:stretch>
              </p:blipFill>
              <p:spPr>
                <a:xfrm>
                  <a:off x="2387307" y="6345449"/>
                  <a:ext cx="286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93">
              <p14:nvContentPartPr>
                <p14:cNvPr id="420" name="筆跡 419">
                  <a:extLst>
                    <a:ext uri="{FF2B5EF4-FFF2-40B4-BE49-F238E27FC236}">
                      <a16:creationId xmlns:a16="http://schemas.microsoft.com/office/drawing/2014/main" id="{0EC0B340-8885-CF44-E949-C4A5B466B080}"/>
                    </a:ext>
                  </a:extLst>
                </p14:cNvPr>
                <p14:cNvContentPartPr/>
                <p14:nvPr/>
              </p14:nvContentPartPr>
              <p14:xfrm>
                <a:off x="2764947" y="6458849"/>
                <a:ext cx="141120" cy="15840"/>
              </p14:xfrm>
            </p:contentPart>
          </mc:Choice>
          <mc:Fallback xmlns="">
            <p:pic>
              <p:nvPicPr>
                <p:cNvPr id="420" name="筆跡 419">
                  <a:extLst>
                    <a:ext uri="{FF2B5EF4-FFF2-40B4-BE49-F238E27FC236}">
                      <a16:creationId xmlns:a16="http://schemas.microsoft.com/office/drawing/2014/main" id="{0EC0B340-8885-CF44-E949-C4A5B466B080}"/>
                    </a:ext>
                  </a:extLst>
                </p:cNvPr>
                <p:cNvPicPr/>
                <p:nvPr/>
              </p:nvPicPr>
              <p:blipFill>
                <a:blip r:embed="rId594"/>
                <a:stretch>
                  <a:fillRect/>
                </a:stretch>
              </p:blipFill>
              <p:spPr>
                <a:xfrm>
                  <a:off x="2755947" y="6449849"/>
                  <a:ext cx="158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95">
              <p14:nvContentPartPr>
                <p14:cNvPr id="421" name="筆跡 420">
                  <a:extLst>
                    <a:ext uri="{FF2B5EF4-FFF2-40B4-BE49-F238E27FC236}">
                      <a16:creationId xmlns:a16="http://schemas.microsoft.com/office/drawing/2014/main" id="{E2B7D948-5934-D14A-DDE5-FAC48422F711}"/>
                    </a:ext>
                  </a:extLst>
                </p14:cNvPr>
                <p14:cNvContentPartPr/>
                <p14:nvPr/>
              </p14:nvContentPartPr>
              <p14:xfrm>
                <a:off x="2980587" y="6315209"/>
                <a:ext cx="237240" cy="47520"/>
              </p14:xfrm>
            </p:contentPart>
          </mc:Choice>
          <mc:Fallback xmlns="">
            <p:pic>
              <p:nvPicPr>
                <p:cNvPr id="421" name="筆跡 420">
                  <a:extLst>
                    <a:ext uri="{FF2B5EF4-FFF2-40B4-BE49-F238E27FC236}">
                      <a16:creationId xmlns:a16="http://schemas.microsoft.com/office/drawing/2014/main" id="{E2B7D948-5934-D14A-DDE5-FAC48422F711}"/>
                    </a:ext>
                  </a:extLst>
                </p:cNvPr>
                <p:cNvPicPr/>
                <p:nvPr/>
              </p:nvPicPr>
              <p:blipFill>
                <a:blip r:embed="rId596"/>
                <a:stretch>
                  <a:fillRect/>
                </a:stretch>
              </p:blipFill>
              <p:spPr>
                <a:xfrm>
                  <a:off x="2971587" y="6306209"/>
                  <a:ext cx="25488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597">
              <p14:nvContentPartPr>
                <p14:cNvPr id="422" name="筆跡 421">
                  <a:extLst>
                    <a:ext uri="{FF2B5EF4-FFF2-40B4-BE49-F238E27FC236}">
                      <a16:creationId xmlns:a16="http://schemas.microsoft.com/office/drawing/2014/main" id="{F701EC88-3973-DE0A-0F6D-ECAA8646D010}"/>
                    </a:ext>
                  </a:extLst>
                </p14:cNvPr>
                <p14:cNvContentPartPr/>
                <p14:nvPr/>
              </p14:nvContentPartPr>
              <p14:xfrm>
                <a:off x="3018747" y="6464609"/>
                <a:ext cx="144360" cy="162000"/>
              </p14:xfrm>
            </p:contentPart>
          </mc:Choice>
          <mc:Fallback xmlns="">
            <p:pic>
              <p:nvPicPr>
                <p:cNvPr id="422" name="筆跡 421">
                  <a:extLst>
                    <a:ext uri="{FF2B5EF4-FFF2-40B4-BE49-F238E27FC236}">
                      <a16:creationId xmlns:a16="http://schemas.microsoft.com/office/drawing/2014/main" id="{F701EC88-3973-DE0A-0F6D-ECAA8646D010}"/>
                    </a:ext>
                  </a:extLst>
                </p:cNvPr>
                <p:cNvPicPr/>
                <p:nvPr/>
              </p:nvPicPr>
              <p:blipFill>
                <a:blip r:embed="rId598"/>
                <a:stretch>
                  <a:fillRect/>
                </a:stretch>
              </p:blipFill>
              <p:spPr>
                <a:xfrm>
                  <a:off x="3010107" y="6455609"/>
                  <a:ext cx="1620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99">
              <p14:nvContentPartPr>
                <p14:cNvPr id="423" name="筆跡 422">
                  <a:extLst>
                    <a:ext uri="{FF2B5EF4-FFF2-40B4-BE49-F238E27FC236}">
                      <a16:creationId xmlns:a16="http://schemas.microsoft.com/office/drawing/2014/main" id="{A84BE6FB-846A-7FC9-5BF9-DEA70FBE7C2A}"/>
                    </a:ext>
                  </a:extLst>
                </p14:cNvPr>
                <p14:cNvContentPartPr/>
                <p14:nvPr/>
              </p14:nvContentPartPr>
              <p14:xfrm>
                <a:off x="3055827" y="6464609"/>
                <a:ext cx="104760" cy="145440"/>
              </p14:xfrm>
            </p:contentPart>
          </mc:Choice>
          <mc:Fallback xmlns="">
            <p:pic>
              <p:nvPicPr>
                <p:cNvPr id="423" name="筆跡 422">
                  <a:extLst>
                    <a:ext uri="{FF2B5EF4-FFF2-40B4-BE49-F238E27FC236}">
                      <a16:creationId xmlns:a16="http://schemas.microsoft.com/office/drawing/2014/main" id="{A84BE6FB-846A-7FC9-5BF9-DEA70FBE7C2A}"/>
                    </a:ext>
                  </a:extLst>
                </p:cNvPr>
                <p:cNvPicPr/>
                <p:nvPr/>
              </p:nvPicPr>
              <p:blipFill>
                <a:blip r:embed="rId600"/>
                <a:stretch>
                  <a:fillRect/>
                </a:stretch>
              </p:blipFill>
              <p:spPr>
                <a:xfrm>
                  <a:off x="3046827" y="6455609"/>
                  <a:ext cx="1224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601">
              <p14:nvContentPartPr>
                <p14:cNvPr id="424" name="筆跡 423">
                  <a:extLst>
                    <a:ext uri="{FF2B5EF4-FFF2-40B4-BE49-F238E27FC236}">
                      <a16:creationId xmlns:a16="http://schemas.microsoft.com/office/drawing/2014/main" id="{1BB0A3B6-03D5-1584-C751-8B7BDE897CCC}"/>
                    </a:ext>
                  </a:extLst>
                </p14:cNvPr>
                <p14:cNvContentPartPr/>
                <p14:nvPr/>
              </p14:nvContentPartPr>
              <p14:xfrm>
                <a:off x="3180027" y="6559649"/>
                <a:ext cx="37800" cy="33840"/>
              </p14:xfrm>
            </p:contentPart>
          </mc:Choice>
          <mc:Fallback xmlns="">
            <p:pic>
              <p:nvPicPr>
                <p:cNvPr id="424" name="筆跡 423">
                  <a:extLst>
                    <a:ext uri="{FF2B5EF4-FFF2-40B4-BE49-F238E27FC236}">
                      <a16:creationId xmlns:a16="http://schemas.microsoft.com/office/drawing/2014/main" id="{1BB0A3B6-03D5-1584-C751-8B7BDE897CCC}"/>
                    </a:ext>
                  </a:extLst>
                </p:cNvPr>
                <p:cNvPicPr/>
                <p:nvPr/>
              </p:nvPicPr>
              <p:blipFill>
                <a:blip r:embed="rId602"/>
                <a:stretch>
                  <a:fillRect/>
                </a:stretch>
              </p:blipFill>
              <p:spPr>
                <a:xfrm>
                  <a:off x="3171027" y="6550649"/>
                  <a:ext cx="554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03">
              <p14:nvContentPartPr>
                <p14:cNvPr id="425" name="筆跡 424">
                  <a:extLst>
                    <a:ext uri="{FF2B5EF4-FFF2-40B4-BE49-F238E27FC236}">
                      <a16:creationId xmlns:a16="http://schemas.microsoft.com/office/drawing/2014/main" id="{083CC659-6454-9FC6-1477-CB431C9C6EB4}"/>
                    </a:ext>
                  </a:extLst>
                </p14:cNvPr>
                <p14:cNvContentPartPr/>
                <p14:nvPr/>
              </p14:nvContentPartPr>
              <p14:xfrm>
                <a:off x="3271827" y="6543449"/>
                <a:ext cx="39960" cy="33840"/>
              </p14:xfrm>
            </p:contentPart>
          </mc:Choice>
          <mc:Fallback xmlns="">
            <p:pic>
              <p:nvPicPr>
                <p:cNvPr id="425" name="筆跡 424">
                  <a:extLst>
                    <a:ext uri="{FF2B5EF4-FFF2-40B4-BE49-F238E27FC236}">
                      <a16:creationId xmlns:a16="http://schemas.microsoft.com/office/drawing/2014/main" id="{083CC659-6454-9FC6-1477-CB431C9C6EB4}"/>
                    </a:ext>
                  </a:extLst>
                </p:cNvPr>
                <p:cNvPicPr/>
                <p:nvPr/>
              </p:nvPicPr>
              <p:blipFill>
                <a:blip r:embed="rId604"/>
                <a:stretch>
                  <a:fillRect/>
                </a:stretch>
              </p:blipFill>
              <p:spPr>
                <a:xfrm>
                  <a:off x="3262827" y="6534809"/>
                  <a:ext cx="576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605">
              <p14:nvContentPartPr>
                <p14:cNvPr id="426" name="筆跡 425">
                  <a:extLst>
                    <a:ext uri="{FF2B5EF4-FFF2-40B4-BE49-F238E27FC236}">
                      <a16:creationId xmlns:a16="http://schemas.microsoft.com/office/drawing/2014/main" id="{65D9917A-880E-C48D-F66A-49CEAA60EB83}"/>
                    </a:ext>
                  </a:extLst>
                </p14:cNvPr>
                <p14:cNvContentPartPr/>
                <p14:nvPr/>
              </p14:nvContentPartPr>
              <p14:xfrm>
                <a:off x="2258427" y="6326009"/>
                <a:ext cx="162360" cy="376920"/>
              </p14:xfrm>
            </p:contentPart>
          </mc:Choice>
          <mc:Fallback xmlns="">
            <p:pic>
              <p:nvPicPr>
                <p:cNvPr id="426" name="筆跡 425">
                  <a:extLst>
                    <a:ext uri="{FF2B5EF4-FFF2-40B4-BE49-F238E27FC236}">
                      <a16:creationId xmlns:a16="http://schemas.microsoft.com/office/drawing/2014/main" id="{65D9917A-880E-C48D-F66A-49CEAA60EB83}"/>
                    </a:ext>
                  </a:extLst>
                </p:cNvPr>
                <p:cNvPicPr/>
                <p:nvPr/>
              </p:nvPicPr>
              <p:blipFill>
                <a:blip r:embed="rId606"/>
                <a:stretch>
                  <a:fillRect/>
                </a:stretch>
              </p:blipFill>
              <p:spPr>
                <a:xfrm>
                  <a:off x="2249787" y="6317009"/>
                  <a:ext cx="180000" cy="394560"/>
                </a:xfrm>
                <a:prstGeom prst="rect">
                  <a:avLst/>
                </a:prstGeom>
              </p:spPr>
            </p:pic>
          </mc:Fallback>
        </mc:AlternateContent>
        <mc:AlternateContent xmlns:mc="http://schemas.openxmlformats.org/markup-compatibility/2006" xmlns:p14="http://schemas.microsoft.com/office/powerpoint/2010/main">
          <mc:Choice Requires="p14">
            <p:contentPart p14:bwMode="auto" r:id="rId607">
              <p14:nvContentPartPr>
                <p14:cNvPr id="427" name="筆跡 426">
                  <a:extLst>
                    <a:ext uri="{FF2B5EF4-FFF2-40B4-BE49-F238E27FC236}">
                      <a16:creationId xmlns:a16="http://schemas.microsoft.com/office/drawing/2014/main" id="{20A576C6-CBE0-F606-73AA-E6CF74387B48}"/>
                    </a:ext>
                  </a:extLst>
                </p14:cNvPr>
                <p14:cNvContentPartPr/>
                <p14:nvPr/>
              </p14:nvContentPartPr>
              <p14:xfrm>
                <a:off x="3316827" y="6313409"/>
                <a:ext cx="87480" cy="337680"/>
              </p14:xfrm>
            </p:contentPart>
          </mc:Choice>
          <mc:Fallback xmlns="">
            <p:pic>
              <p:nvPicPr>
                <p:cNvPr id="427" name="筆跡 426">
                  <a:extLst>
                    <a:ext uri="{FF2B5EF4-FFF2-40B4-BE49-F238E27FC236}">
                      <a16:creationId xmlns:a16="http://schemas.microsoft.com/office/drawing/2014/main" id="{20A576C6-CBE0-F606-73AA-E6CF74387B48}"/>
                    </a:ext>
                  </a:extLst>
                </p:cNvPr>
                <p:cNvPicPr/>
                <p:nvPr/>
              </p:nvPicPr>
              <p:blipFill>
                <a:blip r:embed="rId608"/>
                <a:stretch>
                  <a:fillRect/>
                </a:stretch>
              </p:blipFill>
              <p:spPr>
                <a:xfrm>
                  <a:off x="3307827" y="6304769"/>
                  <a:ext cx="105120" cy="35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9">
            <p14:nvContentPartPr>
              <p14:cNvPr id="428" name="筆跡 427">
                <a:extLst>
                  <a:ext uri="{FF2B5EF4-FFF2-40B4-BE49-F238E27FC236}">
                    <a16:creationId xmlns:a16="http://schemas.microsoft.com/office/drawing/2014/main" id="{06F89E6F-57F2-B4B8-728A-B66F497D44A4}"/>
                  </a:ext>
                </a:extLst>
              </p14:cNvPr>
              <p14:cNvContentPartPr/>
              <p14:nvPr/>
            </p14:nvContentPartPr>
            <p14:xfrm>
              <a:off x="3397827" y="6171929"/>
              <a:ext cx="141120" cy="69840"/>
            </p14:xfrm>
          </p:contentPart>
        </mc:Choice>
        <mc:Fallback xmlns="">
          <p:pic>
            <p:nvPicPr>
              <p:cNvPr id="428" name="筆跡 427">
                <a:extLst>
                  <a:ext uri="{FF2B5EF4-FFF2-40B4-BE49-F238E27FC236}">
                    <a16:creationId xmlns:a16="http://schemas.microsoft.com/office/drawing/2014/main" id="{06F89E6F-57F2-B4B8-728A-B66F497D44A4}"/>
                  </a:ext>
                </a:extLst>
              </p:cNvPr>
              <p:cNvPicPr/>
              <p:nvPr/>
            </p:nvPicPr>
            <p:blipFill>
              <a:blip r:embed="rId610"/>
              <a:stretch>
                <a:fillRect/>
              </a:stretch>
            </p:blipFill>
            <p:spPr>
              <a:xfrm>
                <a:off x="3389187" y="6162929"/>
                <a:ext cx="158760" cy="87480"/>
              </a:xfrm>
              <a:prstGeom prst="rect">
                <a:avLst/>
              </a:prstGeom>
            </p:spPr>
          </p:pic>
        </mc:Fallback>
      </mc:AlternateContent>
      <p:grpSp>
        <p:nvGrpSpPr>
          <p:cNvPr id="432" name="群組 431">
            <a:extLst>
              <a:ext uri="{FF2B5EF4-FFF2-40B4-BE49-F238E27FC236}">
                <a16:creationId xmlns:a16="http://schemas.microsoft.com/office/drawing/2014/main" id="{A355ADB3-47B8-7A59-E07C-EC3A7A2FE376}"/>
              </a:ext>
            </a:extLst>
          </p:cNvPr>
          <p:cNvGrpSpPr/>
          <p:nvPr/>
        </p:nvGrpSpPr>
        <p:grpSpPr>
          <a:xfrm>
            <a:off x="4057707" y="6406289"/>
            <a:ext cx="131400" cy="157680"/>
            <a:chOff x="4057707" y="6406289"/>
            <a:chExt cx="131400" cy="157680"/>
          </a:xfrm>
        </p:grpSpPr>
        <mc:AlternateContent xmlns:mc="http://schemas.openxmlformats.org/markup-compatibility/2006" xmlns:p14="http://schemas.microsoft.com/office/powerpoint/2010/main">
          <mc:Choice Requires="p14">
            <p:contentPart p14:bwMode="auto" r:id="rId611">
              <p14:nvContentPartPr>
                <p14:cNvPr id="430" name="筆跡 429">
                  <a:extLst>
                    <a:ext uri="{FF2B5EF4-FFF2-40B4-BE49-F238E27FC236}">
                      <a16:creationId xmlns:a16="http://schemas.microsoft.com/office/drawing/2014/main" id="{71CEB47E-75AF-0535-0C5D-B74EDC5836AA}"/>
                    </a:ext>
                  </a:extLst>
                </p14:cNvPr>
                <p14:cNvContentPartPr/>
                <p14:nvPr/>
              </p14:nvContentPartPr>
              <p14:xfrm>
                <a:off x="4057707" y="6470369"/>
                <a:ext cx="131400" cy="19440"/>
              </p14:xfrm>
            </p:contentPart>
          </mc:Choice>
          <mc:Fallback xmlns="">
            <p:pic>
              <p:nvPicPr>
                <p:cNvPr id="430" name="筆跡 429">
                  <a:extLst>
                    <a:ext uri="{FF2B5EF4-FFF2-40B4-BE49-F238E27FC236}">
                      <a16:creationId xmlns:a16="http://schemas.microsoft.com/office/drawing/2014/main" id="{71CEB47E-75AF-0535-0C5D-B74EDC5836AA}"/>
                    </a:ext>
                  </a:extLst>
                </p:cNvPr>
                <p:cNvPicPr/>
                <p:nvPr/>
              </p:nvPicPr>
              <p:blipFill>
                <a:blip r:embed="rId612"/>
                <a:stretch>
                  <a:fillRect/>
                </a:stretch>
              </p:blipFill>
              <p:spPr>
                <a:xfrm>
                  <a:off x="4049067" y="6461369"/>
                  <a:ext cx="14904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613">
              <p14:nvContentPartPr>
                <p14:cNvPr id="431" name="筆跡 430">
                  <a:extLst>
                    <a:ext uri="{FF2B5EF4-FFF2-40B4-BE49-F238E27FC236}">
                      <a16:creationId xmlns:a16="http://schemas.microsoft.com/office/drawing/2014/main" id="{96335C53-3F6F-984A-E703-A9CFB619ECA7}"/>
                    </a:ext>
                  </a:extLst>
                </p14:cNvPr>
                <p14:cNvContentPartPr/>
                <p14:nvPr/>
              </p14:nvContentPartPr>
              <p14:xfrm>
                <a:off x="4128627" y="6406289"/>
                <a:ext cx="12960" cy="157680"/>
              </p14:xfrm>
            </p:contentPart>
          </mc:Choice>
          <mc:Fallback xmlns="">
            <p:pic>
              <p:nvPicPr>
                <p:cNvPr id="431" name="筆跡 430">
                  <a:extLst>
                    <a:ext uri="{FF2B5EF4-FFF2-40B4-BE49-F238E27FC236}">
                      <a16:creationId xmlns:a16="http://schemas.microsoft.com/office/drawing/2014/main" id="{96335C53-3F6F-984A-E703-A9CFB619ECA7}"/>
                    </a:ext>
                  </a:extLst>
                </p:cNvPr>
                <p:cNvPicPr/>
                <p:nvPr/>
              </p:nvPicPr>
              <p:blipFill>
                <a:blip r:embed="rId614"/>
                <a:stretch>
                  <a:fillRect/>
                </a:stretch>
              </p:blipFill>
              <p:spPr>
                <a:xfrm>
                  <a:off x="4119987" y="6397289"/>
                  <a:ext cx="30600" cy="1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5">
            <p14:nvContentPartPr>
              <p14:cNvPr id="433" name="筆跡 432">
                <a:extLst>
                  <a:ext uri="{FF2B5EF4-FFF2-40B4-BE49-F238E27FC236}">
                    <a16:creationId xmlns:a16="http://schemas.microsoft.com/office/drawing/2014/main" id="{BA8F0E39-3ECC-D020-AFD2-4DF0D1C72FB8}"/>
                  </a:ext>
                </a:extLst>
              </p14:cNvPr>
              <p14:cNvContentPartPr/>
              <p14:nvPr/>
            </p14:nvContentPartPr>
            <p14:xfrm>
              <a:off x="4612107" y="6366329"/>
              <a:ext cx="135720" cy="274320"/>
            </p14:xfrm>
          </p:contentPart>
        </mc:Choice>
        <mc:Fallback xmlns="">
          <p:pic>
            <p:nvPicPr>
              <p:cNvPr id="433" name="筆跡 432">
                <a:extLst>
                  <a:ext uri="{FF2B5EF4-FFF2-40B4-BE49-F238E27FC236}">
                    <a16:creationId xmlns:a16="http://schemas.microsoft.com/office/drawing/2014/main" id="{BA8F0E39-3ECC-D020-AFD2-4DF0D1C72FB8}"/>
                  </a:ext>
                </a:extLst>
              </p:cNvPr>
              <p:cNvPicPr/>
              <p:nvPr/>
            </p:nvPicPr>
            <p:blipFill>
              <a:blip r:embed="rId616"/>
              <a:stretch>
                <a:fillRect/>
              </a:stretch>
            </p:blipFill>
            <p:spPr>
              <a:xfrm>
                <a:off x="4603467" y="6357689"/>
                <a:ext cx="153360" cy="291960"/>
              </a:xfrm>
              <a:prstGeom prst="rect">
                <a:avLst/>
              </a:prstGeom>
            </p:spPr>
          </p:pic>
        </mc:Fallback>
      </mc:AlternateContent>
      <p:grpSp>
        <p:nvGrpSpPr>
          <p:cNvPr id="441" name="群組 440">
            <a:extLst>
              <a:ext uri="{FF2B5EF4-FFF2-40B4-BE49-F238E27FC236}">
                <a16:creationId xmlns:a16="http://schemas.microsoft.com/office/drawing/2014/main" id="{880083A6-5C73-2EE7-F0A5-F196F801BE92}"/>
              </a:ext>
            </a:extLst>
          </p:cNvPr>
          <p:cNvGrpSpPr/>
          <p:nvPr/>
        </p:nvGrpSpPr>
        <p:grpSpPr>
          <a:xfrm>
            <a:off x="4800027" y="6277769"/>
            <a:ext cx="350640" cy="314640"/>
            <a:chOff x="4800027" y="6277769"/>
            <a:chExt cx="350640" cy="314640"/>
          </a:xfrm>
        </p:grpSpPr>
        <mc:AlternateContent xmlns:mc="http://schemas.openxmlformats.org/markup-compatibility/2006" xmlns:p14="http://schemas.microsoft.com/office/powerpoint/2010/main">
          <mc:Choice Requires="p14">
            <p:contentPart p14:bwMode="auto" r:id="rId617">
              <p14:nvContentPartPr>
                <p14:cNvPr id="434" name="筆跡 433">
                  <a:extLst>
                    <a:ext uri="{FF2B5EF4-FFF2-40B4-BE49-F238E27FC236}">
                      <a16:creationId xmlns:a16="http://schemas.microsoft.com/office/drawing/2014/main" id="{69B5DC7C-B9C9-431B-63AD-E8246E44FA26}"/>
                    </a:ext>
                  </a:extLst>
                </p14:cNvPr>
                <p14:cNvContentPartPr/>
                <p14:nvPr/>
              </p14:nvContentPartPr>
              <p14:xfrm>
                <a:off x="4800027" y="6377849"/>
                <a:ext cx="151560" cy="208440"/>
              </p14:xfrm>
            </p:contentPart>
          </mc:Choice>
          <mc:Fallback xmlns="">
            <p:pic>
              <p:nvPicPr>
                <p:cNvPr id="434" name="筆跡 433">
                  <a:extLst>
                    <a:ext uri="{FF2B5EF4-FFF2-40B4-BE49-F238E27FC236}">
                      <a16:creationId xmlns:a16="http://schemas.microsoft.com/office/drawing/2014/main" id="{69B5DC7C-B9C9-431B-63AD-E8246E44FA26}"/>
                    </a:ext>
                  </a:extLst>
                </p:cNvPr>
                <p:cNvPicPr/>
                <p:nvPr/>
              </p:nvPicPr>
              <p:blipFill>
                <a:blip r:embed="rId618"/>
                <a:stretch>
                  <a:fillRect/>
                </a:stretch>
              </p:blipFill>
              <p:spPr>
                <a:xfrm>
                  <a:off x="4791387" y="6368849"/>
                  <a:ext cx="16920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619">
              <p14:nvContentPartPr>
                <p14:cNvPr id="435" name="筆跡 434">
                  <a:extLst>
                    <a:ext uri="{FF2B5EF4-FFF2-40B4-BE49-F238E27FC236}">
                      <a16:creationId xmlns:a16="http://schemas.microsoft.com/office/drawing/2014/main" id="{2165686D-538B-FC53-EB73-7CEB1E0E7ECC}"/>
                    </a:ext>
                  </a:extLst>
                </p14:cNvPr>
                <p14:cNvContentPartPr/>
                <p14:nvPr/>
              </p14:nvContentPartPr>
              <p14:xfrm>
                <a:off x="4827027" y="6368849"/>
                <a:ext cx="137520" cy="223560"/>
              </p14:xfrm>
            </p:contentPart>
          </mc:Choice>
          <mc:Fallback xmlns="">
            <p:pic>
              <p:nvPicPr>
                <p:cNvPr id="435" name="筆跡 434">
                  <a:extLst>
                    <a:ext uri="{FF2B5EF4-FFF2-40B4-BE49-F238E27FC236}">
                      <a16:creationId xmlns:a16="http://schemas.microsoft.com/office/drawing/2014/main" id="{2165686D-538B-FC53-EB73-7CEB1E0E7ECC}"/>
                    </a:ext>
                  </a:extLst>
                </p:cNvPr>
                <p:cNvPicPr/>
                <p:nvPr/>
              </p:nvPicPr>
              <p:blipFill>
                <a:blip r:embed="rId620"/>
                <a:stretch>
                  <a:fillRect/>
                </a:stretch>
              </p:blipFill>
              <p:spPr>
                <a:xfrm>
                  <a:off x="4818387" y="6360209"/>
                  <a:ext cx="155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621">
              <p14:nvContentPartPr>
                <p14:cNvPr id="437" name="筆跡 436">
                  <a:extLst>
                    <a:ext uri="{FF2B5EF4-FFF2-40B4-BE49-F238E27FC236}">
                      <a16:creationId xmlns:a16="http://schemas.microsoft.com/office/drawing/2014/main" id="{5A121CDE-9564-F772-DF52-D78F86437A7A}"/>
                    </a:ext>
                  </a:extLst>
                </p14:cNvPr>
                <p14:cNvContentPartPr/>
                <p14:nvPr/>
              </p14:nvContentPartPr>
              <p14:xfrm>
                <a:off x="4994427" y="6526529"/>
                <a:ext cx="29880" cy="43200"/>
              </p14:xfrm>
            </p:contentPart>
          </mc:Choice>
          <mc:Fallback xmlns="">
            <p:pic>
              <p:nvPicPr>
                <p:cNvPr id="437" name="筆跡 436">
                  <a:extLst>
                    <a:ext uri="{FF2B5EF4-FFF2-40B4-BE49-F238E27FC236}">
                      <a16:creationId xmlns:a16="http://schemas.microsoft.com/office/drawing/2014/main" id="{5A121CDE-9564-F772-DF52-D78F86437A7A}"/>
                    </a:ext>
                  </a:extLst>
                </p:cNvPr>
                <p:cNvPicPr/>
                <p:nvPr/>
              </p:nvPicPr>
              <p:blipFill>
                <a:blip r:embed="rId622"/>
                <a:stretch>
                  <a:fillRect/>
                </a:stretch>
              </p:blipFill>
              <p:spPr>
                <a:xfrm>
                  <a:off x="4985787" y="6517529"/>
                  <a:ext cx="4752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623">
              <p14:nvContentPartPr>
                <p14:cNvPr id="438" name="筆跡 437">
                  <a:extLst>
                    <a:ext uri="{FF2B5EF4-FFF2-40B4-BE49-F238E27FC236}">
                      <a16:creationId xmlns:a16="http://schemas.microsoft.com/office/drawing/2014/main" id="{ECB0811B-DF74-49D1-45F7-E79C818FFCD6}"/>
                    </a:ext>
                  </a:extLst>
                </p14:cNvPr>
                <p14:cNvContentPartPr/>
                <p14:nvPr/>
              </p14:nvContentPartPr>
              <p14:xfrm>
                <a:off x="5069667" y="6472889"/>
                <a:ext cx="81000" cy="99000"/>
              </p14:xfrm>
            </p:contentPart>
          </mc:Choice>
          <mc:Fallback xmlns="">
            <p:pic>
              <p:nvPicPr>
                <p:cNvPr id="438" name="筆跡 437">
                  <a:extLst>
                    <a:ext uri="{FF2B5EF4-FFF2-40B4-BE49-F238E27FC236}">
                      <a16:creationId xmlns:a16="http://schemas.microsoft.com/office/drawing/2014/main" id="{ECB0811B-DF74-49D1-45F7-E79C818FFCD6}"/>
                    </a:ext>
                  </a:extLst>
                </p:cNvPr>
                <p:cNvPicPr/>
                <p:nvPr/>
              </p:nvPicPr>
              <p:blipFill>
                <a:blip r:embed="rId624"/>
                <a:stretch>
                  <a:fillRect/>
                </a:stretch>
              </p:blipFill>
              <p:spPr>
                <a:xfrm>
                  <a:off x="5060667" y="6463889"/>
                  <a:ext cx="9864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25">
              <p14:nvContentPartPr>
                <p14:cNvPr id="439" name="筆跡 438">
                  <a:extLst>
                    <a:ext uri="{FF2B5EF4-FFF2-40B4-BE49-F238E27FC236}">
                      <a16:creationId xmlns:a16="http://schemas.microsoft.com/office/drawing/2014/main" id="{ED81758C-EEDC-82C0-A5F5-D5D9C3FDC0F7}"/>
                    </a:ext>
                  </a:extLst>
                </p14:cNvPr>
                <p14:cNvContentPartPr/>
                <p14:nvPr/>
              </p14:nvContentPartPr>
              <p14:xfrm>
                <a:off x="4870587" y="6277769"/>
                <a:ext cx="216360" cy="28440"/>
              </p14:xfrm>
            </p:contentPart>
          </mc:Choice>
          <mc:Fallback xmlns="">
            <p:pic>
              <p:nvPicPr>
                <p:cNvPr id="439" name="筆跡 438">
                  <a:extLst>
                    <a:ext uri="{FF2B5EF4-FFF2-40B4-BE49-F238E27FC236}">
                      <a16:creationId xmlns:a16="http://schemas.microsoft.com/office/drawing/2014/main" id="{ED81758C-EEDC-82C0-A5F5-D5D9C3FDC0F7}"/>
                    </a:ext>
                  </a:extLst>
                </p:cNvPr>
                <p:cNvPicPr/>
                <p:nvPr/>
              </p:nvPicPr>
              <p:blipFill>
                <a:blip r:embed="rId626"/>
                <a:stretch>
                  <a:fillRect/>
                </a:stretch>
              </p:blipFill>
              <p:spPr>
                <a:xfrm>
                  <a:off x="4861947" y="6268769"/>
                  <a:ext cx="234000" cy="4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7">
            <p14:nvContentPartPr>
              <p14:cNvPr id="442" name="筆跡 441">
                <a:extLst>
                  <a:ext uri="{FF2B5EF4-FFF2-40B4-BE49-F238E27FC236}">
                    <a16:creationId xmlns:a16="http://schemas.microsoft.com/office/drawing/2014/main" id="{0C1D808A-EA98-C188-6B1D-B14B05212BC3}"/>
                  </a:ext>
                </a:extLst>
              </p14:cNvPr>
              <p14:cNvContentPartPr/>
              <p14:nvPr/>
            </p14:nvContentPartPr>
            <p14:xfrm>
              <a:off x="5374227" y="6410249"/>
              <a:ext cx="189720" cy="31680"/>
            </p14:xfrm>
          </p:contentPart>
        </mc:Choice>
        <mc:Fallback xmlns="">
          <p:pic>
            <p:nvPicPr>
              <p:cNvPr id="442" name="筆跡 441">
                <a:extLst>
                  <a:ext uri="{FF2B5EF4-FFF2-40B4-BE49-F238E27FC236}">
                    <a16:creationId xmlns:a16="http://schemas.microsoft.com/office/drawing/2014/main" id="{0C1D808A-EA98-C188-6B1D-B14B05212BC3}"/>
                  </a:ext>
                </a:extLst>
              </p:cNvPr>
              <p:cNvPicPr/>
              <p:nvPr/>
            </p:nvPicPr>
            <p:blipFill>
              <a:blip r:embed="rId628"/>
              <a:stretch>
                <a:fillRect/>
              </a:stretch>
            </p:blipFill>
            <p:spPr>
              <a:xfrm>
                <a:off x="5365227" y="6401249"/>
                <a:ext cx="207360" cy="49320"/>
              </a:xfrm>
              <a:prstGeom prst="rect">
                <a:avLst/>
              </a:prstGeom>
            </p:spPr>
          </p:pic>
        </mc:Fallback>
      </mc:AlternateContent>
      <p:grpSp>
        <p:nvGrpSpPr>
          <p:cNvPr id="453" name="群組 452">
            <a:extLst>
              <a:ext uri="{FF2B5EF4-FFF2-40B4-BE49-F238E27FC236}">
                <a16:creationId xmlns:a16="http://schemas.microsoft.com/office/drawing/2014/main" id="{0778E651-4DC6-032E-0AD6-03B7A7B69F06}"/>
              </a:ext>
            </a:extLst>
          </p:cNvPr>
          <p:cNvGrpSpPr/>
          <p:nvPr/>
        </p:nvGrpSpPr>
        <p:grpSpPr>
          <a:xfrm>
            <a:off x="5727747" y="6154649"/>
            <a:ext cx="681480" cy="444240"/>
            <a:chOff x="5727747" y="6154649"/>
            <a:chExt cx="681480" cy="444240"/>
          </a:xfrm>
        </p:grpSpPr>
        <mc:AlternateContent xmlns:mc="http://schemas.openxmlformats.org/markup-compatibility/2006" xmlns:p14="http://schemas.microsoft.com/office/powerpoint/2010/main">
          <mc:Choice Requires="p14">
            <p:contentPart p14:bwMode="auto" r:id="rId629">
              <p14:nvContentPartPr>
                <p14:cNvPr id="443" name="筆跡 442">
                  <a:extLst>
                    <a:ext uri="{FF2B5EF4-FFF2-40B4-BE49-F238E27FC236}">
                      <a16:creationId xmlns:a16="http://schemas.microsoft.com/office/drawing/2014/main" id="{8F3B6BB4-8AF2-6F9A-2747-27E3DA244280}"/>
                    </a:ext>
                  </a:extLst>
                </p14:cNvPr>
                <p14:cNvContentPartPr/>
                <p14:nvPr/>
              </p14:nvContentPartPr>
              <p14:xfrm>
                <a:off x="5727747" y="6259409"/>
                <a:ext cx="234360" cy="33480"/>
              </p14:xfrm>
            </p:contentPart>
          </mc:Choice>
          <mc:Fallback xmlns="">
            <p:pic>
              <p:nvPicPr>
                <p:cNvPr id="443" name="筆跡 442">
                  <a:extLst>
                    <a:ext uri="{FF2B5EF4-FFF2-40B4-BE49-F238E27FC236}">
                      <a16:creationId xmlns:a16="http://schemas.microsoft.com/office/drawing/2014/main" id="{8F3B6BB4-8AF2-6F9A-2747-27E3DA244280}"/>
                    </a:ext>
                  </a:extLst>
                </p:cNvPr>
                <p:cNvPicPr/>
                <p:nvPr/>
              </p:nvPicPr>
              <p:blipFill>
                <a:blip r:embed="rId630"/>
                <a:stretch>
                  <a:fillRect/>
                </a:stretch>
              </p:blipFill>
              <p:spPr>
                <a:xfrm>
                  <a:off x="5719107" y="6250409"/>
                  <a:ext cx="2520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631">
              <p14:nvContentPartPr>
                <p14:cNvPr id="444" name="筆跡 443">
                  <a:extLst>
                    <a:ext uri="{FF2B5EF4-FFF2-40B4-BE49-F238E27FC236}">
                      <a16:creationId xmlns:a16="http://schemas.microsoft.com/office/drawing/2014/main" id="{B04907FE-E937-6D1A-6C00-23412C402966}"/>
                    </a:ext>
                  </a:extLst>
                </p14:cNvPr>
                <p14:cNvContentPartPr/>
                <p14:nvPr/>
              </p14:nvContentPartPr>
              <p14:xfrm>
                <a:off x="5790747" y="6400169"/>
                <a:ext cx="144000" cy="156960"/>
              </p14:xfrm>
            </p:contentPart>
          </mc:Choice>
          <mc:Fallback xmlns="">
            <p:pic>
              <p:nvPicPr>
                <p:cNvPr id="444" name="筆跡 443">
                  <a:extLst>
                    <a:ext uri="{FF2B5EF4-FFF2-40B4-BE49-F238E27FC236}">
                      <a16:creationId xmlns:a16="http://schemas.microsoft.com/office/drawing/2014/main" id="{B04907FE-E937-6D1A-6C00-23412C402966}"/>
                    </a:ext>
                  </a:extLst>
                </p:cNvPr>
                <p:cNvPicPr/>
                <p:nvPr/>
              </p:nvPicPr>
              <p:blipFill>
                <a:blip r:embed="rId632"/>
                <a:stretch>
                  <a:fillRect/>
                </a:stretch>
              </p:blipFill>
              <p:spPr>
                <a:xfrm>
                  <a:off x="5782107" y="6391529"/>
                  <a:ext cx="16164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633">
              <p14:nvContentPartPr>
                <p14:cNvPr id="445" name="筆跡 444">
                  <a:extLst>
                    <a:ext uri="{FF2B5EF4-FFF2-40B4-BE49-F238E27FC236}">
                      <a16:creationId xmlns:a16="http://schemas.microsoft.com/office/drawing/2014/main" id="{7ABBDEE1-EC23-3C7D-201F-691CA3F947B4}"/>
                    </a:ext>
                  </a:extLst>
                </p14:cNvPr>
                <p14:cNvContentPartPr/>
                <p14:nvPr/>
              </p14:nvContentPartPr>
              <p14:xfrm>
                <a:off x="5775987" y="6395129"/>
                <a:ext cx="143640" cy="203760"/>
              </p14:xfrm>
            </p:contentPart>
          </mc:Choice>
          <mc:Fallback xmlns="">
            <p:pic>
              <p:nvPicPr>
                <p:cNvPr id="445" name="筆跡 444">
                  <a:extLst>
                    <a:ext uri="{FF2B5EF4-FFF2-40B4-BE49-F238E27FC236}">
                      <a16:creationId xmlns:a16="http://schemas.microsoft.com/office/drawing/2014/main" id="{7ABBDEE1-EC23-3C7D-201F-691CA3F947B4}"/>
                    </a:ext>
                  </a:extLst>
                </p:cNvPr>
                <p:cNvPicPr/>
                <p:nvPr/>
              </p:nvPicPr>
              <p:blipFill>
                <a:blip r:embed="rId634"/>
                <a:stretch>
                  <a:fillRect/>
                </a:stretch>
              </p:blipFill>
              <p:spPr>
                <a:xfrm>
                  <a:off x="5766987" y="6386129"/>
                  <a:ext cx="16128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35">
              <p14:nvContentPartPr>
                <p14:cNvPr id="447" name="筆跡 446">
                  <a:extLst>
                    <a:ext uri="{FF2B5EF4-FFF2-40B4-BE49-F238E27FC236}">
                      <a16:creationId xmlns:a16="http://schemas.microsoft.com/office/drawing/2014/main" id="{2DE1EDC4-73DA-0BF2-243C-F49562B2EAE6}"/>
                    </a:ext>
                  </a:extLst>
                </p14:cNvPr>
                <p14:cNvContentPartPr/>
                <p14:nvPr/>
              </p14:nvContentPartPr>
              <p14:xfrm>
                <a:off x="5973987" y="6513209"/>
                <a:ext cx="38880" cy="38160"/>
              </p14:xfrm>
            </p:contentPart>
          </mc:Choice>
          <mc:Fallback xmlns="">
            <p:pic>
              <p:nvPicPr>
                <p:cNvPr id="447" name="筆跡 446">
                  <a:extLst>
                    <a:ext uri="{FF2B5EF4-FFF2-40B4-BE49-F238E27FC236}">
                      <a16:creationId xmlns:a16="http://schemas.microsoft.com/office/drawing/2014/main" id="{2DE1EDC4-73DA-0BF2-243C-F49562B2EAE6}"/>
                    </a:ext>
                  </a:extLst>
                </p:cNvPr>
                <p:cNvPicPr/>
                <p:nvPr/>
              </p:nvPicPr>
              <p:blipFill>
                <a:blip r:embed="rId636"/>
                <a:stretch>
                  <a:fillRect/>
                </a:stretch>
              </p:blipFill>
              <p:spPr>
                <a:xfrm>
                  <a:off x="5965347" y="6504569"/>
                  <a:ext cx="565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37">
              <p14:nvContentPartPr>
                <p14:cNvPr id="448" name="筆跡 447">
                  <a:extLst>
                    <a:ext uri="{FF2B5EF4-FFF2-40B4-BE49-F238E27FC236}">
                      <a16:creationId xmlns:a16="http://schemas.microsoft.com/office/drawing/2014/main" id="{E3841CD7-14BE-A80A-791C-6865FC8E189A}"/>
                    </a:ext>
                  </a:extLst>
                </p14:cNvPr>
                <p14:cNvContentPartPr/>
                <p14:nvPr/>
              </p14:nvContentPartPr>
              <p14:xfrm>
                <a:off x="6003507" y="6522209"/>
                <a:ext cx="16560" cy="18360"/>
              </p14:xfrm>
            </p:contentPart>
          </mc:Choice>
          <mc:Fallback xmlns="">
            <p:pic>
              <p:nvPicPr>
                <p:cNvPr id="448" name="筆跡 447">
                  <a:extLst>
                    <a:ext uri="{FF2B5EF4-FFF2-40B4-BE49-F238E27FC236}">
                      <a16:creationId xmlns:a16="http://schemas.microsoft.com/office/drawing/2014/main" id="{E3841CD7-14BE-A80A-791C-6865FC8E189A}"/>
                    </a:ext>
                  </a:extLst>
                </p:cNvPr>
                <p:cNvPicPr/>
                <p:nvPr/>
              </p:nvPicPr>
              <p:blipFill>
                <a:blip r:embed="rId638"/>
                <a:stretch>
                  <a:fillRect/>
                </a:stretch>
              </p:blipFill>
              <p:spPr>
                <a:xfrm>
                  <a:off x="5994867" y="6513569"/>
                  <a:ext cx="342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39">
              <p14:nvContentPartPr>
                <p14:cNvPr id="450" name="筆跡 449">
                  <a:extLst>
                    <a:ext uri="{FF2B5EF4-FFF2-40B4-BE49-F238E27FC236}">
                      <a16:creationId xmlns:a16="http://schemas.microsoft.com/office/drawing/2014/main" id="{1E38FD43-3315-B2B7-4557-BD95CD075171}"/>
                    </a:ext>
                  </a:extLst>
                </p14:cNvPr>
                <p14:cNvContentPartPr/>
                <p14:nvPr/>
              </p14:nvContentPartPr>
              <p14:xfrm>
                <a:off x="6069027" y="6521489"/>
                <a:ext cx="31320" cy="30960"/>
              </p14:xfrm>
            </p:contentPart>
          </mc:Choice>
          <mc:Fallback xmlns="">
            <p:pic>
              <p:nvPicPr>
                <p:cNvPr id="450" name="筆跡 449">
                  <a:extLst>
                    <a:ext uri="{FF2B5EF4-FFF2-40B4-BE49-F238E27FC236}">
                      <a16:creationId xmlns:a16="http://schemas.microsoft.com/office/drawing/2014/main" id="{1E38FD43-3315-B2B7-4557-BD95CD075171}"/>
                    </a:ext>
                  </a:extLst>
                </p:cNvPr>
                <p:cNvPicPr/>
                <p:nvPr/>
              </p:nvPicPr>
              <p:blipFill>
                <a:blip r:embed="rId640"/>
                <a:stretch>
                  <a:fillRect/>
                </a:stretch>
              </p:blipFill>
              <p:spPr>
                <a:xfrm>
                  <a:off x="6060027" y="6512489"/>
                  <a:ext cx="4896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641">
              <p14:nvContentPartPr>
                <p14:cNvPr id="451" name="筆跡 450">
                  <a:extLst>
                    <a:ext uri="{FF2B5EF4-FFF2-40B4-BE49-F238E27FC236}">
                      <a16:creationId xmlns:a16="http://schemas.microsoft.com/office/drawing/2014/main" id="{BFABBE12-F5C0-FE44-7C2E-69CBFF21A374}"/>
                    </a:ext>
                  </a:extLst>
                </p14:cNvPr>
                <p14:cNvContentPartPr/>
                <p14:nvPr/>
              </p14:nvContentPartPr>
              <p14:xfrm>
                <a:off x="6181707" y="6270929"/>
                <a:ext cx="92520" cy="270360"/>
              </p14:xfrm>
            </p:contentPart>
          </mc:Choice>
          <mc:Fallback xmlns="">
            <p:pic>
              <p:nvPicPr>
                <p:cNvPr id="451" name="筆跡 450">
                  <a:extLst>
                    <a:ext uri="{FF2B5EF4-FFF2-40B4-BE49-F238E27FC236}">
                      <a16:creationId xmlns:a16="http://schemas.microsoft.com/office/drawing/2014/main" id="{BFABBE12-F5C0-FE44-7C2E-69CBFF21A374}"/>
                    </a:ext>
                  </a:extLst>
                </p:cNvPr>
                <p:cNvPicPr/>
                <p:nvPr/>
              </p:nvPicPr>
              <p:blipFill>
                <a:blip r:embed="rId642"/>
                <a:stretch>
                  <a:fillRect/>
                </a:stretch>
              </p:blipFill>
              <p:spPr>
                <a:xfrm>
                  <a:off x="6172707" y="6261929"/>
                  <a:ext cx="11016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643">
              <p14:nvContentPartPr>
                <p14:cNvPr id="452" name="筆跡 451">
                  <a:extLst>
                    <a:ext uri="{FF2B5EF4-FFF2-40B4-BE49-F238E27FC236}">
                      <a16:creationId xmlns:a16="http://schemas.microsoft.com/office/drawing/2014/main" id="{90E68F8A-D9BE-61E0-D0A5-91504AA07459}"/>
                    </a:ext>
                  </a:extLst>
                </p14:cNvPr>
                <p14:cNvContentPartPr/>
                <p14:nvPr/>
              </p14:nvContentPartPr>
              <p14:xfrm>
                <a:off x="6302667" y="6154649"/>
                <a:ext cx="106560" cy="72000"/>
              </p14:xfrm>
            </p:contentPart>
          </mc:Choice>
          <mc:Fallback xmlns="">
            <p:pic>
              <p:nvPicPr>
                <p:cNvPr id="452" name="筆跡 451">
                  <a:extLst>
                    <a:ext uri="{FF2B5EF4-FFF2-40B4-BE49-F238E27FC236}">
                      <a16:creationId xmlns:a16="http://schemas.microsoft.com/office/drawing/2014/main" id="{90E68F8A-D9BE-61E0-D0A5-91504AA07459}"/>
                    </a:ext>
                  </a:extLst>
                </p:cNvPr>
                <p:cNvPicPr/>
                <p:nvPr/>
              </p:nvPicPr>
              <p:blipFill>
                <a:blip r:embed="rId644"/>
                <a:stretch>
                  <a:fillRect/>
                </a:stretch>
              </p:blipFill>
              <p:spPr>
                <a:xfrm>
                  <a:off x="6293667" y="6145649"/>
                  <a:ext cx="124200" cy="89640"/>
                </a:xfrm>
                <a:prstGeom prst="rect">
                  <a:avLst/>
                </a:prstGeom>
              </p:spPr>
            </p:pic>
          </mc:Fallback>
        </mc:AlternateContent>
      </p:grpSp>
      <p:grpSp>
        <p:nvGrpSpPr>
          <p:cNvPr id="456" name="群組 455">
            <a:extLst>
              <a:ext uri="{FF2B5EF4-FFF2-40B4-BE49-F238E27FC236}">
                <a16:creationId xmlns:a16="http://schemas.microsoft.com/office/drawing/2014/main" id="{E20F7274-7D17-7A78-464D-AEC3F8905FDB}"/>
              </a:ext>
            </a:extLst>
          </p:cNvPr>
          <p:cNvGrpSpPr/>
          <p:nvPr/>
        </p:nvGrpSpPr>
        <p:grpSpPr>
          <a:xfrm>
            <a:off x="6843747" y="6342569"/>
            <a:ext cx="132840" cy="152640"/>
            <a:chOff x="6843747" y="6342569"/>
            <a:chExt cx="132840" cy="152640"/>
          </a:xfrm>
        </p:grpSpPr>
        <mc:AlternateContent xmlns:mc="http://schemas.openxmlformats.org/markup-compatibility/2006" xmlns:p14="http://schemas.microsoft.com/office/powerpoint/2010/main">
          <mc:Choice Requires="p14">
            <p:contentPart p14:bwMode="auto" r:id="rId645">
              <p14:nvContentPartPr>
                <p14:cNvPr id="454" name="筆跡 453">
                  <a:extLst>
                    <a:ext uri="{FF2B5EF4-FFF2-40B4-BE49-F238E27FC236}">
                      <a16:creationId xmlns:a16="http://schemas.microsoft.com/office/drawing/2014/main" id="{A798F3A0-DC1F-DE35-1F76-A421AFEBF6F0}"/>
                    </a:ext>
                  </a:extLst>
                </p14:cNvPr>
                <p14:cNvContentPartPr/>
                <p14:nvPr/>
              </p14:nvContentPartPr>
              <p14:xfrm>
                <a:off x="6843747" y="6399089"/>
                <a:ext cx="132840" cy="12960"/>
              </p14:xfrm>
            </p:contentPart>
          </mc:Choice>
          <mc:Fallback xmlns="">
            <p:pic>
              <p:nvPicPr>
                <p:cNvPr id="454" name="筆跡 453">
                  <a:extLst>
                    <a:ext uri="{FF2B5EF4-FFF2-40B4-BE49-F238E27FC236}">
                      <a16:creationId xmlns:a16="http://schemas.microsoft.com/office/drawing/2014/main" id="{A798F3A0-DC1F-DE35-1F76-A421AFEBF6F0}"/>
                    </a:ext>
                  </a:extLst>
                </p:cNvPr>
                <p:cNvPicPr/>
                <p:nvPr/>
              </p:nvPicPr>
              <p:blipFill>
                <a:blip r:embed="rId646"/>
                <a:stretch>
                  <a:fillRect/>
                </a:stretch>
              </p:blipFill>
              <p:spPr>
                <a:xfrm>
                  <a:off x="6835107" y="6390089"/>
                  <a:ext cx="150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47">
              <p14:nvContentPartPr>
                <p14:cNvPr id="455" name="筆跡 454">
                  <a:extLst>
                    <a:ext uri="{FF2B5EF4-FFF2-40B4-BE49-F238E27FC236}">
                      <a16:creationId xmlns:a16="http://schemas.microsoft.com/office/drawing/2014/main" id="{1601A9EB-2C88-E671-1B43-45CA61812AE2}"/>
                    </a:ext>
                  </a:extLst>
                </p14:cNvPr>
                <p14:cNvContentPartPr/>
                <p14:nvPr/>
              </p14:nvContentPartPr>
              <p14:xfrm>
                <a:off x="6897027" y="6342569"/>
                <a:ext cx="4680" cy="152640"/>
              </p14:xfrm>
            </p:contentPart>
          </mc:Choice>
          <mc:Fallback xmlns="">
            <p:pic>
              <p:nvPicPr>
                <p:cNvPr id="455" name="筆跡 454">
                  <a:extLst>
                    <a:ext uri="{FF2B5EF4-FFF2-40B4-BE49-F238E27FC236}">
                      <a16:creationId xmlns:a16="http://schemas.microsoft.com/office/drawing/2014/main" id="{1601A9EB-2C88-E671-1B43-45CA61812AE2}"/>
                    </a:ext>
                  </a:extLst>
                </p:cNvPr>
                <p:cNvPicPr/>
                <p:nvPr/>
              </p:nvPicPr>
              <p:blipFill>
                <a:blip r:embed="rId648"/>
                <a:stretch>
                  <a:fillRect/>
                </a:stretch>
              </p:blipFill>
              <p:spPr>
                <a:xfrm>
                  <a:off x="6888387" y="6333929"/>
                  <a:ext cx="22320" cy="170280"/>
                </a:xfrm>
                <a:prstGeom prst="rect">
                  <a:avLst/>
                </a:prstGeom>
              </p:spPr>
            </p:pic>
          </mc:Fallback>
        </mc:AlternateContent>
      </p:grpSp>
      <p:grpSp>
        <p:nvGrpSpPr>
          <p:cNvPr id="470" name="群組 469">
            <a:extLst>
              <a:ext uri="{FF2B5EF4-FFF2-40B4-BE49-F238E27FC236}">
                <a16:creationId xmlns:a16="http://schemas.microsoft.com/office/drawing/2014/main" id="{C2D42F5E-2D87-C04F-DF7C-5CBA0BFB26CD}"/>
              </a:ext>
            </a:extLst>
          </p:cNvPr>
          <p:cNvGrpSpPr/>
          <p:nvPr/>
        </p:nvGrpSpPr>
        <p:grpSpPr>
          <a:xfrm>
            <a:off x="7603347" y="6115049"/>
            <a:ext cx="1577880" cy="465120"/>
            <a:chOff x="7603347" y="6115049"/>
            <a:chExt cx="1577880" cy="465120"/>
          </a:xfrm>
        </p:grpSpPr>
        <mc:AlternateContent xmlns:mc="http://schemas.openxmlformats.org/markup-compatibility/2006" xmlns:p14="http://schemas.microsoft.com/office/powerpoint/2010/main">
          <mc:Choice Requires="p14">
            <p:contentPart p14:bwMode="auto" r:id="rId649">
              <p14:nvContentPartPr>
                <p14:cNvPr id="457" name="筆跡 456">
                  <a:extLst>
                    <a:ext uri="{FF2B5EF4-FFF2-40B4-BE49-F238E27FC236}">
                      <a16:creationId xmlns:a16="http://schemas.microsoft.com/office/drawing/2014/main" id="{D0C035F0-05E9-90DD-4383-AB28806D733B}"/>
                    </a:ext>
                  </a:extLst>
                </p14:cNvPr>
                <p14:cNvContentPartPr/>
                <p14:nvPr/>
              </p14:nvContentPartPr>
              <p14:xfrm>
                <a:off x="7603347" y="6257609"/>
                <a:ext cx="83160" cy="322560"/>
              </p14:xfrm>
            </p:contentPart>
          </mc:Choice>
          <mc:Fallback xmlns="">
            <p:pic>
              <p:nvPicPr>
                <p:cNvPr id="457" name="筆跡 456">
                  <a:extLst>
                    <a:ext uri="{FF2B5EF4-FFF2-40B4-BE49-F238E27FC236}">
                      <a16:creationId xmlns:a16="http://schemas.microsoft.com/office/drawing/2014/main" id="{D0C035F0-05E9-90DD-4383-AB28806D733B}"/>
                    </a:ext>
                  </a:extLst>
                </p:cNvPr>
                <p:cNvPicPr/>
                <p:nvPr/>
              </p:nvPicPr>
              <p:blipFill>
                <a:blip r:embed="rId650"/>
                <a:stretch>
                  <a:fillRect/>
                </a:stretch>
              </p:blipFill>
              <p:spPr>
                <a:xfrm>
                  <a:off x="7594347" y="6248969"/>
                  <a:ext cx="100800" cy="340200"/>
                </a:xfrm>
                <a:prstGeom prst="rect">
                  <a:avLst/>
                </a:prstGeom>
              </p:spPr>
            </p:pic>
          </mc:Fallback>
        </mc:AlternateContent>
        <mc:AlternateContent xmlns:mc="http://schemas.openxmlformats.org/markup-compatibility/2006" xmlns:p14="http://schemas.microsoft.com/office/powerpoint/2010/main">
          <mc:Choice Requires="p14">
            <p:contentPart p14:bwMode="auto" r:id="rId651">
              <p14:nvContentPartPr>
                <p14:cNvPr id="458" name="筆跡 457">
                  <a:extLst>
                    <a:ext uri="{FF2B5EF4-FFF2-40B4-BE49-F238E27FC236}">
                      <a16:creationId xmlns:a16="http://schemas.microsoft.com/office/drawing/2014/main" id="{D902D425-2D6F-B2C6-E01F-24469CECB9D8}"/>
                    </a:ext>
                  </a:extLst>
                </p14:cNvPr>
                <p14:cNvContentPartPr/>
                <p14:nvPr/>
              </p14:nvContentPartPr>
              <p14:xfrm>
                <a:off x="7740867" y="6295049"/>
                <a:ext cx="217800" cy="214560"/>
              </p14:xfrm>
            </p:contentPart>
          </mc:Choice>
          <mc:Fallback xmlns="">
            <p:pic>
              <p:nvPicPr>
                <p:cNvPr id="458" name="筆跡 457">
                  <a:extLst>
                    <a:ext uri="{FF2B5EF4-FFF2-40B4-BE49-F238E27FC236}">
                      <a16:creationId xmlns:a16="http://schemas.microsoft.com/office/drawing/2014/main" id="{D902D425-2D6F-B2C6-E01F-24469CECB9D8}"/>
                    </a:ext>
                  </a:extLst>
                </p:cNvPr>
                <p:cNvPicPr/>
                <p:nvPr/>
              </p:nvPicPr>
              <p:blipFill>
                <a:blip r:embed="rId652"/>
                <a:stretch>
                  <a:fillRect/>
                </a:stretch>
              </p:blipFill>
              <p:spPr>
                <a:xfrm>
                  <a:off x="7732227" y="6286409"/>
                  <a:ext cx="2354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653">
              <p14:nvContentPartPr>
                <p14:cNvPr id="459" name="筆跡 458">
                  <a:extLst>
                    <a:ext uri="{FF2B5EF4-FFF2-40B4-BE49-F238E27FC236}">
                      <a16:creationId xmlns:a16="http://schemas.microsoft.com/office/drawing/2014/main" id="{7B574CD7-899A-8E47-243C-EE1785BF5A40}"/>
                    </a:ext>
                  </a:extLst>
                </p14:cNvPr>
                <p14:cNvContentPartPr/>
                <p14:nvPr/>
              </p14:nvContentPartPr>
              <p14:xfrm>
                <a:off x="7813587" y="6309809"/>
                <a:ext cx="142200" cy="216720"/>
              </p14:xfrm>
            </p:contentPart>
          </mc:Choice>
          <mc:Fallback xmlns="">
            <p:pic>
              <p:nvPicPr>
                <p:cNvPr id="459" name="筆跡 458">
                  <a:extLst>
                    <a:ext uri="{FF2B5EF4-FFF2-40B4-BE49-F238E27FC236}">
                      <a16:creationId xmlns:a16="http://schemas.microsoft.com/office/drawing/2014/main" id="{7B574CD7-899A-8E47-243C-EE1785BF5A40}"/>
                    </a:ext>
                  </a:extLst>
                </p:cNvPr>
                <p:cNvPicPr/>
                <p:nvPr/>
              </p:nvPicPr>
              <p:blipFill>
                <a:blip r:embed="rId654"/>
                <a:stretch>
                  <a:fillRect/>
                </a:stretch>
              </p:blipFill>
              <p:spPr>
                <a:xfrm>
                  <a:off x="7804947" y="6300809"/>
                  <a:ext cx="1598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655">
              <p14:nvContentPartPr>
                <p14:cNvPr id="460" name="筆跡 459">
                  <a:extLst>
                    <a:ext uri="{FF2B5EF4-FFF2-40B4-BE49-F238E27FC236}">
                      <a16:creationId xmlns:a16="http://schemas.microsoft.com/office/drawing/2014/main" id="{BBF412F5-5308-442E-031F-C58C8C82D3DB}"/>
                    </a:ext>
                  </a:extLst>
                </p14:cNvPr>
                <p14:cNvContentPartPr/>
                <p14:nvPr/>
              </p14:nvContentPartPr>
              <p14:xfrm>
                <a:off x="8022387" y="6461009"/>
                <a:ext cx="39600" cy="34920"/>
              </p14:xfrm>
            </p:contentPart>
          </mc:Choice>
          <mc:Fallback xmlns="">
            <p:pic>
              <p:nvPicPr>
                <p:cNvPr id="460" name="筆跡 459">
                  <a:extLst>
                    <a:ext uri="{FF2B5EF4-FFF2-40B4-BE49-F238E27FC236}">
                      <a16:creationId xmlns:a16="http://schemas.microsoft.com/office/drawing/2014/main" id="{BBF412F5-5308-442E-031F-C58C8C82D3DB}"/>
                    </a:ext>
                  </a:extLst>
                </p:cNvPr>
                <p:cNvPicPr/>
                <p:nvPr/>
              </p:nvPicPr>
              <p:blipFill>
                <a:blip r:embed="rId656"/>
                <a:stretch>
                  <a:fillRect/>
                </a:stretch>
              </p:blipFill>
              <p:spPr>
                <a:xfrm>
                  <a:off x="8013387" y="6452369"/>
                  <a:ext cx="572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657">
              <p14:nvContentPartPr>
                <p14:cNvPr id="461" name="筆跡 460">
                  <a:extLst>
                    <a:ext uri="{FF2B5EF4-FFF2-40B4-BE49-F238E27FC236}">
                      <a16:creationId xmlns:a16="http://schemas.microsoft.com/office/drawing/2014/main" id="{DD75271B-07AC-2826-0D6D-8D6F65CE27D1}"/>
                    </a:ext>
                  </a:extLst>
                </p14:cNvPr>
                <p14:cNvContentPartPr/>
                <p14:nvPr/>
              </p14:nvContentPartPr>
              <p14:xfrm>
                <a:off x="8143347" y="6388649"/>
                <a:ext cx="93240" cy="147240"/>
              </p14:xfrm>
            </p:contentPart>
          </mc:Choice>
          <mc:Fallback xmlns="">
            <p:pic>
              <p:nvPicPr>
                <p:cNvPr id="461" name="筆跡 460">
                  <a:extLst>
                    <a:ext uri="{FF2B5EF4-FFF2-40B4-BE49-F238E27FC236}">
                      <a16:creationId xmlns:a16="http://schemas.microsoft.com/office/drawing/2014/main" id="{DD75271B-07AC-2826-0D6D-8D6F65CE27D1}"/>
                    </a:ext>
                  </a:extLst>
                </p:cNvPr>
                <p:cNvPicPr/>
                <p:nvPr/>
              </p:nvPicPr>
              <p:blipFill>
                <a:blip r:embed="rId658"/>
                <a:stretch>
                  <a:fillRect/>
                </a:stretch>
              </p:blipFill>
              <p:spPr>
                <a:xfrm>
                  <a:off x="8134707" y="6380009"/>
                  <a:ext cx="11088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659">
              <p14:nvContentPartPr>
                <p14:cNvPr id="462" name="筆跡 461">
                  <a:extLst>
                    <a:ext uri="{FF2B5EF4-FFF2-40B4-BE49-F238E27FC236}">
                      <a16:creationId xmlns:a16="http://schemas.microsoft.com/office/drawing/2014/main" id="{04657223-DECB-DD78-3368-D75B25035A18}"/>
                    </a:ext>
                  </a:extLst>
                </p14:cNvPr>
                <p14:cNvContentPartPr/>
                <p14:nvPr/>
              </p14:nvContentPartPr>
              <p14:xfrm>
                <a:off x="8342427" y="6410969"/>
                <a:ext cx="104040" cy="20160"/>
              </p14:xfrm>
            </p:contentPart>
          </mc:Choice>
          <mc:Fallback xmlns="">
            <p:pic>
              <p:nvPicPr>
                <p:cNvPr id="462" name="筆跡 461">
                  <a:extLst>
                    <a:ext uri="{FF2B5EF4-FFF2-40B4-BE49-F238E27FC236}">
                      <a16:creationId xmlns:a16="http://schemas.microsoft.com/office/drawing/2014/main" id="{04657223-DECB-DD78-3368-D75B25035A18}"/>
                    </a:ext>
                  </a:extLst>
                </p:cNvPr>
                <p:cNvPicPr/>
                <p:nvPr/>
              </p:nvPicPr>
              <p:blipFill>
                <a:blip r:embed="rId660"/>
                <a:stretch>
                  <a:fillRect/>
                </a:stretch>
              </p:blipFill>
              <p:spPr>
                <a:xfrm>
                  <a:off x="8333427" y="6402329"/>
                  <a:ext cx="1216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61">
              <p14:nvContentPartPr>
                <p14:cNvPr id="463" name="筆跡 462">
                  <a:extLst>
                    <a:ext uri="{FF2B5EF4-FFF2-40B4-BE49-F238E27FC236}">
                      <a16:creationId xmlns:a16="http://schemas.microsoft.com/office/drawing/2014/main" id="{1F490C16-780F-349B-AEE9-F5D3B4E7AC70}"/>
                    </a:ext>
                  </a:extLst>
                </p14:cNvPr>
                <p14:cNvContentPartPr/>
                <p14:nvPr/>
              </p14:nvContentPartPr>
              <p14:xfrm>
                <a:off x="8584707" y="6290369"/>
                <a:ext cx="186840" cy="29160"/>
              </p14:xfrm>
            </p:contentPart>
          </mc:Choice>
          <mc:Fallback xmlns="">
            <p:pic>
              <p:nvPicPr>
                <p:cNvPr id="463" name="筆跡 462">
                  <a:extLst>
                    <a:ext uri="{FF2B5EF4-FFF2-40B4-BE49-F238E27FC236}">
                      <a16:creationId xmlns:a16="http://schemas.microsoft.com/office/drawing/2014/main" id="{1F490C16-780F-349B-AEE9-F5D3B4E7AC70}"/>
                    </a:ext>
                  </a:extLst>
                </p:cNvPr>
                <p:cNvPicPr/>
                <p:nvPr/>
              </p:nvPicPr>
              <p:blipFill>
                <a:blip r:embed="rId662"/>
                <a:stretch>
                  <a:fillRect/>
                </a:stretch>
              </p:blipFill>
              <p:spPr>
                <a:xfrm>
                  <a:off x="8576067" y="6281369"/>
                  <a:ext cx="20448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663">
              <p14:nvContentPartPr>
                <p14:cNvPr id="464" name="筆跡 463">
                  <a:extLst>
                    <a:ext uri="{FF2B5EF4-FFF2-40B4-BE49-F238E27FC236}">
                      <a16:creationId xmlns:a16="http://schemas.microsoft.com/office/drawing/2014/main" id="{9F61B855-7F1C-1D63-DD14-9BAD48415D44}"/>
                    </a:ext>
                  </a:extLst>
                </p14:cNvPr>
                <p14:cNvContentPartPr/>
                <p14:nvPr/>
              </p14:nvContentPartPr>
              <p14:xfrm>
                <a:off x="8578947" y="6375689"/>
                <a:ext cx="157680" cy="174600"/>
              </p14:xfrm>
            </p:contentPart>
          </mc:Choice>
          <mc:Fallback xmlns="">
            <p:pic>
              <p:nvPicPr>
                <p:cNvPr id="464" name="筆跡 463">
                  <a:extLst>
                    <a:ext uri="{FF2B5EF4-FFF2-40B4-BE49-F238E27FC236}">
                      <a16:creationId xmlns:a16="http://schemas.microsoft.com/office/drawing/2014/main" id="{9F61B855-7F1C-1D63-DD14-9BAD48415D44}"/>
                    </a:ext>
                  </a:extLst>
                </p:cNvPr>
                <p:cNvPicPr/>
                <p:nvPr/>
              </p:nvPicPr>
              <p:blipFill>
                <a:blip r:embed="rId664"/>
                <a:stretch>
                  <a:fillRect/>
                </a:stretch>
              </p:blipFill>
              <p:spPr>
                <a:xfrm>
                  <a:off x="8570307" y="6367049"/>
                  <a:ext cx="1753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665">
              <p14:nvContentPartPr>
                <p14:cNvPr id="465" name="筆跡 464">
                  <a:extLst>
                    <a:ext uri="{FF2B5EF4-FFF2-40B4-BE49-F238E27FC236}">
                      <a16:creationId xmlns:a16="http://schemas.microsoft.com/office/drawing/2014/main" id="{7541ADAF-BA8A-6239-5E15-170D40F23C7E}"/>
                    </a:ext>
                  </a:extLst>
                </p14:cNvPr>
                <p14:cNvContentPartPr/>
                <p14:nvPr/>
              </p14:nvContentPartPr>
              <p14:xfrm>
                <a:off x="8651307" y="6371729"/>
                <a:ext cx="109440" cy="129960"/>
              </p14:xfrm>
            </p:contentPart>
          </mc:Choice>
          <mc:Fallback xmlns="">
            <p:pic>
              <p:nvPicPr>
                <p:cNvPr id="465" name="筆跡 464">
                  <a:extLst>
                    <a:ext uri="{FF2B5EF4-FFF2-40B4-BE49-F238E27FC236}">
                      <a16:creationId xmlns:a16="http://schemas.microsoft.com/office/drawing/2014/main" id="{7541ADAF-BA8A-6239-5E15-170D40F23C7E}"/>
                    </a:ext>
                  </a:extLst>
                </p:cNvPr>
                <p:cNvPicPr/>
                <p:nvPr/>
              </p:nvPicPr>
              <p:blipFill>
                <a:blip r:embed="rId666"/>
                <a:stretch>
                  <a:fillRect/>
                </a:stretch>
              </p:blipFill>
              <p:spPr>
                <a:xfrm>
                  <a:off x="8642667" y="6363089"/>
                  <a:ext cx="12708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667">
              <p14:nvContentPartPr>
                <p14:cNvPr id="466" name="筆跡 465">
                  <a:extLst>
                    <a:ext uri="{FF2B5EF4-FFF2-40B4-BE49-F238E27FC236}">
                      <a16:creationId xmlns:a16="http://schemas.microsoft.com/office/drawing/2014/main" id="{1ABEBBDF-7432-1832-28D7-6C2028A18159}"/>
                    </a:ext>
                  </a:extLst>
                </p14:cNvPr>
                <p14:cNvContentPartPr/>
                <p14:nvPr/>
              </p14:nvContentPartPr>
              <p14:xfrm>
                <a:off x="8783427" y="6480449"/>
                <a:ext cx="30240" cy="24480"/>
              </p14:xfrm>
            </p:contentPart>
          </mc:Choice>
          <mc:Fallback xmlns="">
            <p:pic>
              <p:nvPicPr>
                <p:cNvPr id="466" name="筆跡 465">
                  <a:extLst>
                    <a:ext uri="{FF2B5EF4-FFF2-40B4-BE49-F238E27FC236}">
                      <a16:creationId xmlns:a16="http://schemas.microsoft.com/office/drawing/2014/main" id="{1ABEBBDF-7432-1832-28D7-6C2028A18159}"/>
                    </a:ext>
                  </a:extLst>
                </p:cNvPr>
                <p:cNvPicPr/>
                <p:nvPr/>
              </p:nvPicPr>
              <p:blipFill>
                <a:blip r:embed="rId668"/>
                <a:stretch>
                  <a:fillRect/>
                </a:stretch>
              </p:blipFill>
              <p:spPr>
                <a:xfrm>
                  <a:off x="8774427" y="6471809"/>
                  <a:ext cx="478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69">
              <p14:nvContentPartPr>
                <p14:cNvPr id="467" name="筆跡 466">
                  <a:extLst>
                    <a:ext uri="{FF2B5EF4-FFF2-40B4-BE49-F238E27FC236}">
                      <a16:creationId xmlns:a16="http://schemas.microsoft.com/office/drawing/2014/main" id="{AC7086EE-C237-6221-66AC-B74270D3240D}"/>
                    </a:ext>
                  </a:extLst>
                </p14:cNvPr>
                <p14:cNvContentPartPr/>
                <p14:nvPr/>
              </p14:nvContentPartPr>
              <p14:xfrm>
                <a:off x="8865507" y="6455249"/>
                <a:ext cx="39600" cy="20520"/>
              </p14:xfrm>
            </p:contentPart>
          </mc:Choice>
          <mc:Fallback xmlns="">
            <p:pic>
              <p:nvPicPr>
                <p:cNvPr id="467" name="筆跡 466">
                  <a:extLst>
                    <a:ext uri="{FF2B5EF4-FFF2-40B4-BE49-F238E27FC236}">
                      <a16:creationId xmlns:a16="http://schemas.microsoft.com/office/drawing/2014/main" id="{AC7086EE-C237-6221-66AC-B74270D3240D}"/>
                    </a:ext>
                  </a:extLst>
                </p:cNvPr>
                <p:cNvPicPr/>
                <p:nvPr/>
              </p:nvPicPr>
              <p:blipFill>
                <a:blip r:embed="rId670"/>
                <a:stretch>
                  <a:fillRect/>
                </a:stretch>
              </p:blipFill>
              <p:spPr>
                <a:xfrm>
                  <a:off x="8856507" y="6446249"/>
                  <a:ext cx="572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71">
              <p14:nvContentPartPr>
                <p14:cNvPr id="468" name="筆跡 467">
                  <a:extLst>
                    <a:ext uri="{FF2B5EF4-FFF2-40B4-BE49-F238E27FC236}">
                      <a16:creationId xmlns:a16="http://schemas.microsoft.com/office/drawing/2014/main" id="{2F885AEB-9EEF-75C7-7BE9-4109AFC53B78}"/>
                    </a:ext>
                  </a:extLst>
                </p14:cNvPr>
                <p14:cNvContentPartPr/>
                <p14:nvPr/>
              </p14:nvContentPartPr>
              <p14:xfrm>
                <a:off x="8932107" y="6307289"/>
                <a:ext cx="104400" cy="233640"/>
              </p14:xfrm>
            </p:contentPart>
          </mc:Choice>
          <mc:Fallback xmlns="">
            <p:pic>
              <p:nvPicPr>
                <p:cNvPr id="468" name="筆跡 467">
                  <a:extLst>
                    <a:ext uri="{FF2B5EF4-FFF2-40B4-BE49-F238E27FC236}">
                      <a16:creationId xmlns:a16="http://schemas.microsoft.com/office/drawing/2014/main" id="{2F885AEB-9EEF-75C7-7BE9-4109AFC53B78}"/>
                    </a:ext>
                  </a:extLst>
                </p:cNvPr>
                <p:cNvPicPr/>
                <p:nvPr/>
              </p:nvPicPr>
              <p:blipFill>
                <a:blip r:embed="rId672"/>
                <a:stretch>
                  <a:fillRect/>
                </a:stretch>
              </p:blipFill>
              <p:spPr>
                <a:xfrm>
                  <a:off x="8923107" y="6298289"/>
                  <a:ext cx="122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673">
              <p14:nvContentPartPr>
                <p14:cNvPr id="469" name="筆跡 468">
                  <a:extLst>
                    <a:ext uri="{FF2B5EF4-FFF2-40B4-BE49-F238E27FC236}">
                      <a16:creationId xmlns:a16="http://schemas.microsoft.com/office/drawing/2014/main" id="{D26CE9D8-C830-8691-FCDF-9EEEBC6493C5}"/>
                    </a:ext>
                  </a:extLst>
                </p14:cNvPr>
                <p14:cNvContentPartPr/>
                <p14:nvPr/>
              </p14:nvContentPartPr>
              <p14:xfrm>
                <a:off x="9062427" y="6115049"/>
                <a:ext cx="118800" cy="88560"/>
              </p14:xfrm>
            </p:contentPart>
          </mc:Choice>
          <mc:Fallback xmlns="">
            <p:pic>
              <p:nvPicPr>
                <p:cNvPr id="469" name="筆跡 468">
                  <a:extLst>
                    <a:ext uri="{FF2B5EF4-FFF2-40B4-BE49-F238E27FC236}">
                      <a16:creationId xmlns:a16="http://schemas.microsoft.com/office/drawing/2014/main" id="{D26CE9D8-C830-8691-FCDF-9EEEBC6493C5}"/>
                    </a:ext>
                  </a:extLst>
                </p:cNvPr>
                <p:cNvPicPr/>
                <p:nvPr/>
              </p:nvPicPr>
              <p:blipFill>
                <a:blip r:embed="rId674"/>
                <a:stretch>
                  <a:fillRect/>
                </a:stretch>
              </p:blipFill>
              <p:spPr>
                <a:xfrm>
                  <a:off x="9053427" y="6106409"/>
                  <a:ext cx="136440" cy="106200"/>
                </a:xfrm>
                <a:prstGeom prst="rect">
                  <a:avLst/>
                </a:prstGeom>
              </p:spPr>
            </p:pic>
          </mc:Fallback>
        </mc:AlternateContent>
      </p:grpSp>
      <p:grpSp>
        <p:nvGrpSpPr>
          <p:cNvPr id="473" name="群組 472">
            <a:extLst>
              <a:ext uri="{FF2B5EF4-FFF2-40B4-BE49-F238E27FC236}">
                <a16:creationId xmlns:a16="http://schemas.microsoft.com/office/drawing/2014/main" id="{ADE47FEA-3A14-B0B9-6894-DE400E752E05}"/>
              </a:ext>
            </a:extLst>
          </p:cNvPr>
          <p:cNvGrpSpPr/>
          <p:nvPr/>
        </p:nvGrpSpPr>
        <p:grpSpPr>
          <a:xfrm>
            <a:off x="9330987" y="6333209"/>
            <a:ext cx="129600" cy="93240"/>
            <a:chOff x="9330987" y="6333209"/>
            <a:chExt cx="129600" cy="93240"/>
          </a:xfrm>
        </p:grpSpPr>
        <mc:AlternateContent xmlns:mc="http://schemas.openxmlformats.org/markup-compatibility/2006" xmlns:p14="http://schemas.microsoft.com/office/powerpoint/2010/main">
          <mc:Choice Requires="p14">
            <p:contentPart p14:bwMode="auto" r:id="rId675">
              <p14:nvContentPartPr>
                <p14:cNvPr id="471" name="筆跡 470">
                  <a:extLst>
                    <a:ext uri="{FF2B5EF4-FFF2-40B4-BE49-F238E27FC236}">
                      <a16:creationId xmlns:a16="http://schemas.microsoft.com/office/drawing/2014/main" id="{EEA04762-DCF6-76FE-CF0C-466827C79963}"/>
                    </a:ext>
                  </a:extLst>
                </p14:cNvPr>
                <p14:cNvContentPartPr/>
                <p14:nvPr/>
              </p14:nvContentPartPr>
              <p14:xfrm>
                <a:off x="9333867" y="6333209"/>
                <a:ext cx="104040" cy="14400"/>
              </p14:xfrm>
            </p:contentPart>
          </mc:Choice>
          <mc:Fallback xmlns="">
            <p:pic>
              <p:nvPicPr>
                <p:cNvPr id="471" name="筆跡 470">
                  <a:extLst>
                    <a:ext uri="{FF2B5EF4-FFF2-40B4-BE49-F238E27FC236}">
                      <a16:creationId xmlns:a16="http://schemas.microsoft.com/office/drawing/2014/main" id="{EEA04762-DCF6-76FE-CF0C-466827C79963}"/>
                    </a:ext>
                  </a:extLst>
                </p:cNvPr>
                <p:cNvPicPr/>
                <p:nvPr/>
              </p:nvPicPr>
              <p:blipFill>
                <a:blip r:embed="rId676"/>
                <a:stretch>
                  <a:fillRect/>
                </a:stretch>
              </p:blipFill>
              <p:spPr>
                <a:xfrm>
                  <a:off x="9324867" y="6324209"/>
                  <a:ext cx="1216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77">
              <p14:nvContentPartPr>
                <p14:cNvPr id="472" name="筆跡 471">
                  <a:extLst>
                    <a:ext uri="{FF2B5EF4-FFF2-40B4-BE49-F238E27FC236}">
                      <a16:creationId xmlns:a16="http://schemas.microsoft.com/office/drawing/2014/main" id="{14118EC1-35F3-45FA-DD29-9C00988CE28E}"/>
                    </a:ext>
                  </a:extLst>
                </p14:cNvPr>
                <p14:cNvContentPartPr/>
                <p14:nvPr/>
              </p14:nvContentPartPr>
              <p14:xfrm>
                <a:off x="9330987" y="6416009"/>
                <a:ext cx="129600" cy="10440"/>
              </p14:xfrm>
            </p:contentPart>
          </mc:Choice>
          <mc:Fallback xmlns="">
            <p:pic>
              <p:nvPicPr>
                <p:cNvPr id="472" name="筆跡 471">
                  <a:extLst>
                    <a:ext uri="{FF2B5EF4-FFF2-40B4-BE49-F238E27FC236}">
                      <a16:creationId xmlns:a16="http://schemas.microsoft.com/office/drawing/2014/main" id="{14118EC1-35F3-45FA-DD29-9C00988CE28E}"/>
                    </a:ext>
                  </a:extLst>
                </p:cNvPr>
                <p:cNvPicPr/>
                <p:nvPr/>
              </p:nvPicPr>
              <p:blipFill>
                <a:blip r:embed="rId678"/>
                <a:stretch>
                  <a:fillRect/>
                </a:stretch>
              </p:blipFill>
              <p:spPr>
                <a:xfrm>
                  <a:off x="9321987" y="6407009"/>
                  <a:ext cx="147240" cy="28080"/>
                </a:xfrm>
                <a:prstGeom prst="rect">
                  <a:avLst/>
                </a:prstGeom>
              </p:spPr>
            </p:pic>
          </mc:Fallback>
        </mc:AlternateContent>
      </p:grpSp>
      <p:grpSp>
        <p:nvGrpSpPr>
          <p:cNvPr id="476" name="群組 475">
            <a:extLst>
              <a:ext uri="{FF2B5EF4-FFF2-40B4-BE49-F238E27FC236}">
                <a16:creationId xmlns:a16="http://schemas.microsoft.com/office/drawing/2014/main" id="{7AE9A70A-C8AA-6EFB-6AF2-B3458DF62819}"/>
              </a:ext>
            </a:extLst>
          </p:cNvPr>
          <p:cNvGrpSpPr/>
          <p:nvPr/>
        </p:nvGrpSpPr>
        <p:grpSpPr>
          <a:xfrm>
            <a:off x="1917147" y="6407369"/>
            <a:ext cx="166680" cy="210240"/>
            <a:chOff x="1917147" y="6407369"/>
            <a:chExt cx="166680" cy="210240"/>
          </a:xfrm>
        </p:grpSpPr>
        <mc:AlternateContent xmlns:mc="http://schemas.openxmlformats.org/markup-compatibility/2006" xmlns:p14="http://schemas.microsoft.com/office/powerpoint/2010/main">
          <mc:Choice Requires="p14">
            <p:contentPart p14:bwMode="auto" r:id="rId679">
              <p14:nvContentPartPr>
                <p14:cNvPr id="474" name="筆跡 473">
                  <a:extLst>
                    <a:ext uri="{FF2B5EF4-FFF2-40B4-BE49-F238E27FC236}">
                      <a16:creationId xmlns:a16="http://schemas.microsoft.com/office/drawing/2014/main" id="{9449D0BB-1D1E-9FA6-7924-4CD6F41D832D}"/>
                    </a:ext>
                  </a:extLst>
                </p14:cNvPr>
                <p14:cNvContentPartPr/>
                <p14:nvPr/>
              </p14:nvContentPartPr>
              <p14:xfrm>
                <a:off x="1917147" y="6412769"/>
                <a:ext cx="105120" cy="204840"/>
              </p14:xfrm>
            </p:contentPart>
          </mc:Choice>
          <mc:Fallback xmlns="">
            <p:pic>
              <p:nvPicPr>
                <p:cNvPr id="474" name="筆跡 473">
                  <a:extLst>
                    <a:ext uri="{FF2B5EF4-FFF2-40B4-BE49-F238E27FC236}">
                      <a16:creationId xmlns:a16="http://schemas.microsoft.com/office/drawing/2014/main" id="{9449D0BB-1D1E-9FA6-7924-4CD6F41D832D}"/>
                    </a:ext>
                  </a:extLst>
                </p:cNvPr>
                <p:cNvPicPr/>
                <p:nvPr/>
              </p:nvPicPr>
              <p:blipFill>
                <a:blip r:embed="rId680"/>
                <a:stretch>
                  <a:fillRect/>
                </a:stretch>
              </p:blipFill>
              <p:spPr>
                <a:xfrm>
                  <a:off x="1908147" y="6403769"/>
                  <a:ext cx="12276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681">
              <p14:nvContentPartPr>
                <p14:cNvPr id="475" name="筆跡 474">
                  <a:extLst>
                    <a:ext uri="{FF2B5EF4-FFF2-40B4-BE49-F238E27FC236}">
                      <a16:creationId xmlns:a16="http://schemas.microsoft.com/office/drawing/2014/main" id="{4E962935-DA02-94B6-02EE-C775D6090267}"/>
                    </a:ext>
                  </a:extLst>
                </p14:cNvPr>
                <p14:cNvContentPartPr/>
                <p14:nvPr/>
              </p14:nvContentPartPr>
              <p14:xfrm>
                <a:off x="1932627" y="6407369"/>
                <a:ext cx="151200" cy="27000"/>
              </p14:xfrm>
            </p:contentPart>
          </mc:Choice>
          <mc:Fallback xmlns="">
            <p:pic>
              <p:nvPicPr>
                <p:cNvPr id="475" name="筆跡 474">
                  <a:extLst>
                    <a:ext uri="{FF2B5EF4-FFF2-40B4-BE49-F238E27FC236}">
                      <a16:creationId xmlns:a16="http://schemas.microsoft.com/office/drawing/2014/main" id="{4E962935-DA02-94B6-02EE-C775D6090267}"/>
                    </a:ext>
                  </a:extLst>
                </p:cNvPr>
                <p:cNvPicPr/>
                <p:nvPr/>
              </p:nvPicPr>
              <p:blipFill>
                <a:blip r:embed="rId682"/>
                <a:stretch>
                  <a:fillRect/>
                </a:stretch>
              </p:blipFill>
              <p:spPr>
                <a:xfrm>
                  <a:off x="1923627" y="6398369"/>
                  <a:ext cx="168840" cy="44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3">
            <p14:nvContentPartPr>
              <p14:cNvPr id="477" name="筆跡 476">
                <a:extLst>
                  <a:ext uri="{FF2B5EF4-FFF2-40B4-BE49-F238E27FC236}">
                    <a16:creationId xmlns:a16="http://schemas.microsoft.com/office/drawing/2014/main" id="{B914D471-5D02-0DD9-DB12-79C8E6CEFF9F}"/>
                  </a:ext>
                </a:extLst>
              </p14:cNvPr>
              <p14:cNvContentPartPr/>
              <p14:nvPr/>
            </p14:nvContentPartPr>
            <p14:xfrm>
              <a:off x="4389987" y="6341129"/>
              <a:ext cx="114120" cy="230400"/>
            </p14:xfrm>
          </p:contentPart>
        </mc:Choice>
        <mc:Fallback xmlns="">
          <p:pic>
            <p:nvPicPr>
              <p:cNvPr id="477" name="筆跡 476">
                <a:extLst>
                  <a:ext uri="{FF2B5EF4-FFF2-40B4-BE49-F238E27FC236}">
                    <a16:creationId xmlns:a16="http://schemas.microsoft.com/office/drawing/2014/main" id="{B914D471-5D02-0DD9-DB12-79C8E6CEFF9F}"/>
                  </a:ext>
                </a:extLst>
              </p:cNvPr>
              <p:cNvPicPr/>
              <p:nvPr/>
            </p:nvPicPr>
            <p:blipFill>
              <a:blip r:embed="rId684"/>
              <a:stretch>
                <a:fillRect/>
              </a:stretch>
            </p:blipFill>
            <p:spPr>
              <a:xfrm>
                <a:off x="4380987" y="6332489"/>
                <a:ext cx="13176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685">
            <p14:nvContentPartPr>
              <p14:cNvPr id="478" name="筆跡 477">
                <a:extLst>
                  <a:ext uri="{FF2B5EF4-FFF2-40B4-BE49-F238E27FC236}">
                    <a16:creationId xmlns:a16="http://schemas.microsoft.com/office/drawing/2014/main" id="{31BEB65A-988C-B798-42E1-D1BED87AE4FA}"/>
                  </a:ext>
                </a:extLst>
              </p14:cNvPr>
              <p14:cNvContentPartPr/>
              <p14:nvPr/>
            </p14:nvContentPartPr>
            <p14:xfrm>
              <a:off x="7110867" y="6281009"/>
              <a:ext cx="243720" cy="263880"/>
            </p14:xfrm>
          </p:contentPart>
        </mc:Choice>
        <mc:Fallback xmlns="">
          <p:pic>
            <p:nvPicPr>
              <p:cNvPr id="478" name="筆跡 477">
                <a:extLst>
                  <a:ext uri="{FF2B5EF4-FFF2-40B4-BE49-F238E27FC236}">
                    <a16:creationId xmlns:a16="http://schemas.microsoft.com/office/drawing/2014/main" id="{31BEB65A-988C-B798-42E1-D1BED87AE4FA}"/>
                  </a:ext>
                </a:extLst>
              </p:cNvPr>
              <p:cNvPicPr/>
              <p:nvPr/>
            </p:nvPicPr>
            <p:blipFill>
              <a:blip r:embed="rId686"/>
              <a:stretch>
                <a:fillRect/>
              </a:stretch>
            </p:blipFill>
            <p:spPr>
              <a:xfrm>
                <a:off x="7101867" y="6272369"/>
                <a:ext cx="261360" cy="281520"/>
              </a:xfrm>
              <a:prstGeom prst="rect">
                <a:avLst/>
              </a:prstGeom>
            </p:spPr>
          </p:pic>
        </mc:Fallback>
      </mc:AlternateContent>
      <p:grpSp>
        <p:nvGrpSpPr>
          <p:cNvPr id="486" name="群組 485">
            <a:extLst>
              <a:ext uri="{FF2B5EF4-FFF2-40B4-BE49-F238E27FC236}">
                <a16:creationId xmlns:a16="http://schemas.microsoft.com/office/drawing/2014/main" id="{E809DEBC-5650-F8C2-C8A7-C77E5524570A}"/>
              </a:ext>
            </a:extLst>
          </p:cNvPr>
          <p:cNvGrpSpPr/>
          <p:nvPr/>
        </p:nvGrpSpPr>
        <p:grpSpPr>
          <a:xfrm>
            <a:off x="9568227" y="6286769"/>
            <a:ext cx="700560" cy="279000"/>
            <a:chOff x="9568227" y="6286769"/>
            <a:chExt cx="700560" cy="279000"/>
          </a:xfrm>
        </p:grpSpPr>
        <mc:AlternateContent xmlns:mc="http://schemas.openxmlformats.org/markup-compatibility/2006" xmlns:p14="http://schemas.microsoft.com/office/powerpoint/2010/main">
          <mc:Choice Requires="p14">
            <p:contentPart p14:bwMode="auto" r:id="rId687">
              <p14:nvContentPartPr>
                <p14:cNvPr id="479" name="筆跡 478">
                  <a:extLst>
                    <a:ext uri="{FF2B5EF4-FFF2-40B4-BE49-F238E27FC236}">
                      <a16:creationId xmlns:a16="http://schemas.microsoft.com/office/drawing/2014/main" id="{72139C54-5EA0-15F5-4F3A-1CFD7D9EFAB6}"/>
                    </a:ext>
                  </a:extLst>
                </p14:cNvPr>
                <p14:cNvContentPartPr/>
                <p14:nvPr/>
              </p14:nvContentPartPr>
              <p14:xfrm>
                <a:off x="9568227" y="6286769"/>
                <a:ext cx="115920" cy="162000"/>
              </p14:xfrm>
            </p:contentPart>
          </mc:Choice>
          <mc:Fallback xmlns="">
            <p:pic>
              <p:nvPicPr>
                <p:cNvPr id="479" name="筆跡 478">
                  <a:extLst>
                    <a:ext uri="{FF2B5EF4-FFF2-40B4-BE49-F238E27FC236}">
                      <a16:creationId xmlns:a16="http://schemas.microsoft.com/office/drawing/2014/main" id="{72139C54-5EA0-15F5-4F3A-1CFD7D9EFAB6}"/>
                    </a:ext>
                  </a:extLst>
                </p:cNvPr>
                <p:cNvPicPr/>
                <p:nvPr/>
              </p:nvPicPr>
              <p:blipFill>
                <a:blip r:embed="rId688"/>
                <a:stretch>
                  <a:fillRect/>
                </a:stretch>
              </p:blipFill>
              <p:spPr>
                <a:xfrm>
                  <a:off x="9559587" y="6278129"/>
                  <a:ext cx="13356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89">
              <p14:nvContentPartPr>
                <p14:cNvPr id="480" name="筆跡 479">
                  <a:extLst>
                    <a:ext uri="{FF2B5EF4-FFF2-40B4-BE49-F238E27FC236}">
                      <a16:creationId xmlns:a16="http://schemas.microsoft.com/office/drawing/2014/main" id="{4CB5FAE3-425B-410A-4F8B-40D753A97D6E}"/>
                    </a:ext>
                  </a:extLst>
                </p14:cNvPr>
                <p14:cNvContentPartPr/>
                <p14:nvPr/>
              </p14:nvContentPartPr>
              <p14:xfrm>
                <a:off x="9630507" y="6332849"/>
                <a:ext cx="39240" cy="187920"/>
              </p14:xfrm>
            </p:contentPart>
          </mc:Choice>
          <mc:Fallback xmlns="">
            <p:pic>
              <p:nvPicPr>
                <p:cNvPr id="480" name="筆跡 479">
                  <a:extLst>
                    <a:ext uri="{FF2B5EF4-FFF2-40B4-BE49-F238E27FC236}">
                      <a16:creationId xmlns:a16="http://schemas.microsoft.com/office/drawing/2014/main" id="{4CB5FAE3-425B-410A-4F8B-40D753A97D6E}"/>
                    </a:ext>
                  </a:extLst>
                </p:cNvPr>
                <p:cNvPicPr/>
                <p:nvPr/>
              </p:nvPicPr>
              <p:blipFill>
                <a:blip r:embed="rId690"/>
                <a:stretch>
                  <a:fillRect/>
                </a:stretch>
              </p:blipFill>
              <p:spPr>
                <a:xfrm>
                  <a:off x="9621507" y="6324209"/>
                  <a:ext cx="56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691">
              <p14:nvContentPartPr>
                <p14:cNvPr id="481" name="筆跡 480">
                  <a:extLst>
                    <a:ext uri="{FF2B5EF4-FFF2-40B4-BE49-F238E27FC236}">
                      <a16:creationId xmlns:a16="http://schemas.microsoft.com/office/drawing/2014/main" id="{2E49B449-2003-B6F5-69CF-29658C43F137}"/>
                    </a:ext>
                  </a:extLst>
                </p14:cNvPr>
                <p14:cNvContentPartPr/>
                <p14:nvPr/>
              </p14:nvContentPartPr>
              <p14:xfrm>
                <a:off x="9731307" y="6470729"/>
                <a:ext cx="4320" cy="24480"/>
              </p14:xfrm>
            </p:contentPart>
          </mc:Choice>
          <mc:Fallback xmlns="">
            <p:pic>
              <p:nvPicPr>
                <p:cNvPr id="481" name="筆跡 480">
                  <a:extLst>
                    <a:ext uri="{FF2B5EF4-FFF2-40B4-BE49-F238E27FC236}">
                      <a16:creationId xmlns:a16="http://schemas.microsoft.com/office/drawing/2014/main" id="{2E49B449-2003-B6F5-69CF-29658C43F137}"/>
                    </a:ext>
                  </a:extLst>
                </p:cNvPr>
                <p:cNvPicPr/>
                <p:nvPr/>
              </p:nvPicPr>
              <p:blipFill>
                <a:blip r:embed="rId692"/>
                <a:stretch>
                  <a:fillRect/>
                </a:stretch>
              </p:blipFill>
              <p:spPr>
                <a:xfrm>
                  <a:off x="9722307" y="6462089"/>
                  <a:ext cx="21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693">
              <p14:nvContentPartPr>
                <p14:cNvPr id="482" name="筆跡 481">
                  <a:extLst>
                    <a:ext uri="{FF2B5EF4-FFF2-40B4-BE49-F238E27FC236}">
                      <a16:creationId xmlns:a16="http://schemas.microsoft.com/office/drawing/2014/main" id="{E4B3AE3E-D76C-D149-96AD-AEB8D46EEBAB}"/>
                    </a:ext>
                  </a:extLst>
                </p14:cNvPr>
                <p14:cNvContentPartPr/>
                <p14:nvPr/>
              </p14:nvContentPartPr>
              <p14:xfrm>
                <a:off x="9823827" y="6382529"/>
                <a:ext cx="64440" cy="101520"/>
              </p14:xfrm>
            </p:contentPart>
          </mc:Choice>
          <mc:Fallback xmlns="">
            <p:pic>
              <p:nvPicPr>
                <p:cNvPr id="482" name="筆跡 481">
                  <a:extLst>
                    <a:ext uri="{FF2B5EF4-FFF2-40B4-BE49-F238E27FC236}">
                      <a16:creationId xmlns:a16="http://schemas.microsoft.com/office/drawing/2014/main" id="{E4B3AE3E-D76C-D149-96AD-AEB8D46EEBAB}"/>
                    </a:ext>
                  </a:extLst>
                </p:cNvPr>
                <p:cNvPicPr/>
                <p:nvPr/>
              </p:nvPicPr>
              <p:blipFill>
                <a:blip r:embed="rId694"/>
                <a:stretch>
                  <a:fillRect/>
                </a:stretch>
              </p:blipFill>
              <p:spPr>
                <a:xfrm>
                  <a:off x="9814827" y="6373529"/>
                  <a:ext cx="8208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695">
              <p14:nvContentPartPr>
                <p14:cNvPr id="483" name="筆跡 482">
                  <a:extLst>
                    <a:ext uri="{FF2B5EF4-FFF2-40B4-BE49-F238E27FC236}">
                      <a16:creationId xmlns:a16="http://schemas.microsoft.com/office/drawing/2014/main" id="{B67565DA-D85A-9F58-531F-0E792B7E2478}"/>
                    </a:ext>
                  </a:extLst>
                </p14:cNvPr>
                <p14:cNvContentPartPr/>
                <p14:nvPr/>
              </p14:nvContentPartPr>
              <p14:xfrm>
                <a:off x="9958107" y="6360569"/>
                <a:ext cx="97920" cy="110160"/>
              </p14:xfrm>
            </p:contentPart>
          </mc:Choice>
          <mc:Fallback xmlns="">
            <p:pic>
              <p:nvPicPr>
                <p:cNvPr id="483" name="筆跡 482">
                  <a:extLst>
                    <a:ext uri="{FF2B5EF4-FFF2-40B4-BE49-F238E27FC236}">
                      <a16:creationId xmlns:a16="http://schemas.microsoft.com/office/drawing/2014/main" id="{B67565DA-D85A-9F58-531F-0E792B7E2478}"/>
                    </a:ext>
                  </a:extLst>
                </p:cNvPr>
                <p:cNvPicPr/>
                <p:nvPr/>
              </p:nvPicPr>
              <p:blipFill>
                <a:blip r:embed="rId696"/>
                <a:stretch>
                  <a:fillRect/>
                </a:stretch>
              </p:blipFill>
              <p:spPr>
                <a:xfrm>
                  <a:off x="9949107" y="6351929"/>
                  <a:ext cx="1155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697">
              <p14:nvContentPartPr>
                <p14:cNvPr id="484" name="筆跡 483">
                  <a:extLst>
                    <a:ext uri="{FF2B5EF4-FFF2-40B4-BE49-F238E27FC236}">
                      <a16:creationId xmlns:a16="http://schemas.microsoft.com/office/drawing/2014/main" id="{00C8524B-7A60-DA62-28E0-8785A1978CF1}"/>
                    </a:ext>
                  </a:extLst>
                </p14:cNvPr>
                <p14:cNvContentPartPr/>
                <p14:nvPr/>
              </p14:nvContentPartPr>
              <p14:xfrm>
                <a:off x="10125147" y="6306209"/>
                <a:ext cx="143640" cy="130680"/>
              </p14:xfrm>
            </p:contentPart>
          </mc:Choice>
          <mc:Fallback xmlns="">
            <p:pic>
              <p:nvPicPr>
                <p:cNvPr id="484" name="筆跡 483">
                  <a:extLst>
                    <a:ext uri="{FF2B5EF4-FFF2-40B4-BE49-F238E27FC236}">
                      <a16:creationId xmlns:a16="http://schemas.microsoft.com/office/drawing/2014/main" id="{00C8524B-7A60-DA62-28E0-8785A1978CF1}"/>
                    </a:ext>
                  </a:extLst>
                </p:cNvPr>
                <p:cNvPicPr/>
                <p:nvPr/>
              </p:nvPicPr>
              <p:blipFill>
                <a:blip r:embed="rId698"/>
                <a:stretch>
                  <a:fillRect/>
                </a:stretch>
              </p:blipFill>
              <p:spPr>
                <a:xfrm>
                  <a:off x="10116507" y="6297209"/>
                  <a:ext cx="16128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699">
              <p14:nvContentPartPr>
                <p14:cNvPr id="485" name="筆跡 484">
                  <a:extLst>
                    <a:ext uri="{FF2B5EF4-FFF2-40B4-BE49-F238E27FC236}">
                      <a16:creationId xmlns:a16="http://schemas.microsoft.com/office/drawing/2014/main" id="{FCD3F116-AC3F-1D7E-B631-253097C65756}"/>
                    </a:ext>
                  </a:extLst>
                </p14:cNvPr>
                <p14:cNvContentPartPr/>
                <p14:nvPr/>
              </p14:nvContentPartPr>
              <p14:xfrm>
                <a:off x="10190307" y="6324209"/>
                <a:ext cx="64800" cy="241560"/>
              </p14:xfrm>
            </p:contentPart>
          </mc:Choice>
          <mc:Fallback xmlns="">
            <p:pic>
              <p:nvPicPr>
                <p:cNvPr id="485" name="筆跡 484">
                  <a:extLst>
                    <a:ext uri="{FF2B5EF4-FFF2-40B4-BE49-F238E27FC236}">
                      <a16:creationId xmlns:a16="http://schemas.microsoft.com/office/drawing/2014/main" id="{FCD3F116-AC3F-1D7E-B631-253097C65756}"/>
                    </a:ext>
                  </a:extLst>
                </p:cNvPr>
                <p:cNvPicPr/>
                <p:nvPr/>
              </p:nvPicPr>
              <p:blipFill>
                <a:blip r:embed="rId700"/>
                <a:stretch>
                  <a:fillRect/>
                </a:stretch>
              </p:blipFill>
              <p:spPr>
                <a:xfrm>
                  <a:off x="10181667" y="6315569"/>
                  <a:ext cx="82440" cy="259200"/>
                </a:xfrm>
                <a:prstGeom prst="rect">
                  <a:avLst/>
                </a:prstGeom>
              </p:spPr>
            </p:pic>
          </mc:Fallback>
        </mc:AlternateContent>
      </p:grpSp>
    </p:spTree>
    <p:extLst>
      <p:ext uri="{BB962C8B-B14F-4D97-AF65-F5344CB8AC3E}">
        <p14:creationId xmlns:p14="http://schemas.microsoft.com/office/powerpoint/2010/main" val="2497643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768333B-FC20-6F19-5DDE-C2CD3ADA1E86}"/>
              </a:ext>
            </a:extLst>
          </p:cNvPr>
          <p:cNvSpPr>
            <a:spLocks noGrp="1"/>
          </p:cNvSpPr>
          <p:nvPr>
            <p:ph type="title"/>
          </p:nvPr>
        </p:nvSpPr>
        <p:spPr/>
        <p:txBody>
          <a:bodyPr/>
          <a:lstStyle/>
          <a:p>
            <a:r>
              <a:rPr lang="en-US" altLang="zh-TW" dirty="0"/>
              <a:t>Test by ANOVA</a:t>
            </a:r>
            <a:r>
              <a:rPr lang="zh-TW" altLang="en-US" dirty="0"/>
              <a:t> </a:t>
            </a:r>
            <a:r>
              <a:rPr lang="en-US" altLang="zh-TW" dirty="0"/>
              <a:t>(table and code)</a:t>
            </a:r>
            <a:endParaRPr lang="zh-TW" altLang="en-US" dirty="0"/>
          </a:p>
        </p:txBody>
      </p:sp>
      <p:grpSp>
        <p:nvGrpSpPr>
          <p:cNvPr id="41" name="群組 40">
            <a:extLst>
              <a:ext uri="{FF2B5EF4-FFF2-40B4-BE49-F238E27FC236}">
                <a16:creationId xmlns:a16="http://schemas.microsoft.com/office/drawing/2014/main" id="{24767400-A6DC-7BAC-5C04-9F9991586B14}"/>
              </a:ext>
            </a:extLst>
          </p:cNvPr>
          <p:cNvGrpSpPr/>
          <p:nvPr/>
        </p:nvGrpSpPr>
        <p:grpSpPr>
          <a:xfrm>
            <a:off x="233079" y="2360249"/>
            <a:ext cx="395280" cy="339480"/>
            <a:chOff x="233079" y="2360249"/>
            <a:chExt cx="395280" cy="339480"/>
          </a:xfrm>
        </p:grpSpPr>
        <mc:AlternateContent xmlns:mc="http://schemas.openxmlformats.org/markup-compatibility/2006" xmlns:p14="http://schemas.microsoft.com/office/powerpoint/2010/main">
          <mc:Choice Requires="p14">
            <p:contentPart p14:bwMode="auto" r:id="rId3">
              <p14:nvContentPartPr>
                <p14:cNvPr id="24" name="筆跡 23">
                  <a:extLst>
                    <a:ext uri="{FF2B5EF4-FFF2-40B4-BE49-F238E27FC236}">
                      <a16:creationId xmlns:a16="http://schemas.microsoft.com/office/drawing/2014/main" id="{F19FBA9D-CC99-08C5-2811-88C53518EDE9}"/>
                    </a:ext>
                  </a:extLst>
                </p14:cNvPr>
                <p14:cNvContentPartPr/>
                <p14:nvPr/>
              </p14:nvContentPartPr>
              <p14:xfrm>
                <a:off x="233079" y="2417489"/>
                <a:ext cx="63360" cy="282240"/>
              </p14:xfrm>
            </p:contentPart>
          </mc:Choice>
          <mc:Fallback xmlns="">
            <p:pic>
              <p:nvPicPr>
                <p:cNvPr id="24" name="筆跡 23">
                  <a:extLst>
                    <a:ext uri="{FF2B5EF4-FFF2-40B4-BE49-F238E27FC236}">
                      <a16:creationId xmlns:a16="http://schemas.microsoft.com/office/drawing/2014/main" id="{F19FBA9D-CC99-08C5-2811-88C53518EDE9}"/>
                    </a:ext>
                  </a:extLst>
                </p:cNvPr>
                <p:cNvPicPr/>
                <p:nvPr/>
              </p:nvPicPr>
              <p:blipFill>
                <a:blip r:embed="rId4"/>
                <a:stretch>
                  <a:fillRect/>
                </a:stretch>
              </p:blipFill>
              <p:spPr>
                <a:xfrm>
                  <a:off x="224079" y="2408489"/>
                  <a:ext cx="810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34" name="筆跡 33">
                  <a:extLst>
                    <a:ext uri="{FF2B5EF4-FFF2-40B4-BE49-F238E27FC236}">
                      <a16:creationId xmlns:a16="http://schemas.microsoft.com/office/drawing/2014/main" id="{F44A6347-BD19-107C-1140-69C95F8C9CF7}"/>
                    </a:ext>
                  </a:extLst>
                </p14:cNvPr>
                <p14:cNvContentPartPr/>
                <p14:nvPr/>
              </p14:nvContentPartPr>
              <p14:xfrm>
                <a:off x="258639" y="2360249"/>
                <a:ext cx="194040" cy="312120"/>
              </p14:xfrm>
            </p:contentPart>
          </mc:Choice>
          <mc:Fallback xmlns="">
            <p:pic>
              <p:nvPicPr>
                <p:cNvPr id="34" name="筆跡 33">
                  <a:extLst>
                    <a:ext uri="{FF2B5EF4-FFF2-40B4-BE49-F238E27FC236}">
                      <a16:creationId xmlns:a16="http://schemas.microsoft.com/office/drawing/2014/main" id="{F44A6347-BD19-107C-1140-69C95F8C9CF7}"/>
                    </a:ext>
                  </a:extLst>
                </p:cNvPr>
                <p:cNvPicPr/>
                <p:nvPr/>
              </p:nvPicPr>
              <p:blipFill>
                <a:blip r:embed="rId6"/>
                <a:stretch>
                  <a:fillRect/>
                </a:stretch>
              </p:blipFill>
              <p:spPr>
                <a:xfrm>
                  <a:off x="249639" y="2351609"/>
                  <a:ext cx="21168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40" name="筆跡 39">
                  <a:extLst>
                    <a:ext uri="{FF2B5EF4-FFF2-40B4-BE49-F238E27FC236}">
                      <a16:creationId xmlns:a16="http://schemas.microsoft.com/office/drawing/2014/main" id="{5ED61F07-45B8-1FC4-22B0-E2E5D72B23B9}"/>
                    </a:ext>
                  </a:extLst>
                </p14:cNvPr>
                <p14:cNvContentPartPr/>
                <p14:nvPr/>
              </p14:nvContentPartPr>
              <p14:xfrm>
                <a:off x="478959" y="2509649"/>
                <a:ext cx="149400" cy="179280"/>
              </p14:xfrm>
            </p:contentPart>
          </mc:Choice>
          <mc:Fallback xmlns="">
            <p:pic>
              <p:nvPicPr>
                <p:cNvPr id="40" name="筆跡 39">
                  <a:extLst>
                    <a:ext uri="{FF2B5EF4-FFF2-40B4-BE49-F238E27FC236}">
                      <a16:creationId xmlns:a16="http://schemas.microsoft.com/office/drawing/2014/main" id="{5ED61F07-45B8-1FC4-22B0-E2E5D72B23B9}"/>
                    </a:ext>
                  </a:extLst>
                </p:cNvPr>
                <p:cNvPicPr/>
                <p:nvPr/>
              </p:nvPicPr>
              <p:blipFill>
                <a:blip r:embed="rId8"/>
                <a:stretch>
                  <a:fillRect/>
                </a:stretch>
              </p:blipFill>
              <p:spPr>
                <a:xfrm>
                  <a:off x="470319" y="2500649"/>
                  <a:ext cx="167040" cy="196920"/>
                </a:xfrm>
                <a:prstGeom prst="rect">
                  <a:avLst/>
                </a:prstGeom>
              </p:spPr>
            </p:pic>
          </mc:Fallback>
        </mc:AlternateContent>
      </p:grpSp>
      <p:grpSp>
        <p:nvGrpSpPr>
          <p:cNvPr id="60" name="群組 59">
            <a:extLst>
              <a:ext uri="{FF2B5EF4-FFF2-40B4-BE49-F238E27FC236}">
                <a16:creationId xmlns:a16="http://schemas.microsoft.com/office/drawing/2014/main" id="{3A23C8FB-FE3D-7DBE-14F6-9D2E9DA88647}"/>
              </a:ext>
            </a:extLst>
          </p:cNvPr>
          <p:cNvGrpSpPr/>
          <p:nvPr/>
        </p:nvGrpSpPr>
        <p:grpSpPr>
          <a:xfrm>
            <a:off x="695319" y="2509289"/>
            <a:ext cx="886680" cy="320040"/>
            <a:chOff x="695319" y="2509289"/>
            <a:chExt cx="886680" cy="320040"/>
          </a:xfrm>
        </p:grpSpPr>
        <mc:AlternateContent xmlns:mc="http://schemas.openxmlformats.org/markup-compatibility/2006" xmlns:p14="http://schemas.microsoft.com/office/powerpoint/2010/main">
          <mc:Choice Requires="p14">
            <p:contentPart p14:bwMode="auto" r:id="rId9">
              <p14:nvContentPartPr>
                <p14:cNvPr id="42" name="筆跡 41">
                  <a:extLst>
                    <a:ext uri="{FF2B5EF4-FFF2-40B4-BE49-F238E27FC236}">
                      <a16:creationId xmlns:a16="http://schemas.microsoft.com/office/drawing/2014/main" id="{660D1D44-5CC1-EC5F-0429-5AF06C5EF2F3}"/>
                    </a:ext>
                  </a:extLst>
                </p14:cNvPr>
                <p14:cNvContentPartPr/>
                <p14:nvPr/>
              </p14:nvContentPartPr>
              <p14:xfrm>
                <a:off x="695319" y="2542769"/>
                <a:ext cx="90000" cy="152640"/>
              </p14:xfrm>
            </p:contentPart>
          </mc:Choice>
          <mc:Fallback xmlns="">
            <p:pic>
              <p:nvPicPr>
                <p:cNvPr id="42" name="筆跡 41">
                  <a:extLst>
                    <a:ext uri="{FF2B5EF4-FFF2-40B4-BE49-F238E27FC236}">
                      <a16:creationId xmlns:a16="http://schemas.microsoft.com/office/drawing/2014/main" id="{660D1D44-5CC1-EC5F-0429-5AF06C5EF2F3}"/>
                    </a:ext>
                  </a:extLst>
                </p:cNvPr>
                <p:cNvPicPr/>
                <p:nvPr/>
              </p:nvPicPr>
              <p:blipFill>
                <a:blip r:embed="rId10"/>
                <a:stretch>
                  <a:fillRect/>
                </a:stretch>
              </p:blipFill>
              <p:spPr>
                <a:xfrm>
                  <a:off x="686679" y="2533769"/>
                  <a:ext cx="10764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3" name="筆跡 42">
                  <a:extLst>
                    <a:ext uri="{FF2B5EF4-FFF2-40B4-BE49-F238E27FC236}">
                      <a16:creationId xmlns:a16="http://schemas.microsoft.com/office/drawing/2014/main" id="{65CA6AF2-479D-2AE1-6F86-9116E29F9E88}"/>
                    </a:ext>
                  </a:extLst>
                </p14:cNvPr>
                <p14:cNvContentPartPr/>
                <p14:nvPr/>
              </p14:nvContentPartPr>
              <p14:xfrm>
                <a:off x="840039" y="2544209"/>
                <a:ext cx="12240" cy="285120"/>
              </p14:xfrm>
            </p:contentPart>
          </mc:Choice>
          <mc:Fallback xmlns="">
            <p:pic>
              <p:nvPicPr>
                <p:cNvPr id="43" name="筆跡 42">
                  <a:extLst>
                    <a:ext uri="{FF2B5EF4-FFF2-40B4-BE49-F238E27FC236}">
                      <a16:creationId xmlns:a16="http://schemas.microsoft.com/office/drawing/2014/main" id="{65CA6AF2-479D-2AE1-6F86-9116E29F9E88}"/>
                    </a:ext>
                  </a:extLst>
                </p:cNvPr>
                <p:cNvPicPr/>
                <p:nvPr/>
              </p:nvPicPr>
              <p:blipFill>
                <a:blip r:embed="rId12"/>
                <a:stretch>
                  <a:fillRect/>
                </a:stretch>
              </p:blipFill>
              <p:spPr>
                <a:xfrm>
                  <a:off x="831399" y="2535209"/>
                  <a:ext cx="298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4" name="筆跡 43">
                  <a:extLst>
                    <a:ext uri="{FF2B5EF4-FFF2-40B4-BE49-F238E27FC236}">
                      <a16:creationId xmlns:a16="http://schemas.microsoft.com/office/drawing/2014/main" id="{831FC5A7-6D85-D87A-19E5-EA5B793BFAC7}"/>
                    </a:ext>
                  </a:extLst>
                </p14:cNvPr>
                <p14:cNvContentPartPr/>
                <p14:nvPr/>
              </p14:nvContentPartPr>
              <p14:xfrm>
                <a:off x="809079" y="2530169"/>
                <a:ext cx="168840" cy="129240"/>
              </p14:xfrm>
            </p:contentPart>
          </mc:Choice>
          <mc:Fallback xmlns="">
            <p:pic>
              <p:nvPicPr>
                <p:cNvPr id="44" name="筆跡 43">
                  <a:extLst>
                    <a:ext uri="{FF2B5EF4-FFF2-40B4-BE49-F238E27FC236}">
                      <a16:creationId xmlns:a16="http://schemas.microsoft.com/office/drawing/2014/main" id="{831FC5A7-6D85-D87A-19E5-EA5B793BFAC7}"/>
                    </a:ext>
                  </a:extLst>
                </p:cNvPr>
                <p:cNvPicPr/>
                <p:nvPr/>
              </p:nvPicPr>
              <p:blipFill>
                <a:blip r:embed="rId14"/>
                <a:stretch>
                  <a:fillRect/>
                </a:stretch>
              </p:blipFill>
              <p:spPr>
                <a:xfrm>
                  <a:off x="800079" y="2521529"/>
                  <a:ext cx="18648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5" name="筆跡 44">
                  <a:extLst>
                    <a:ext uri="{FF2B5EF4-FFF2-40B4-BE49-F238E27FC236}">
                      <a16:creationId xmlns:a16="http://schemas.microsoft.com/office/drawing/2014/main" id="{FC19D373-414D-AC85-5E7A-9DFDA497B510}"/>
                    </a:ext>
                  </a:extLst>
                </p14:cNvPr>
                <p14:cNvContentPartPr/>
                <p14:nvPr/>
              </p14:nvContentPartPr>
              <p14:xfrm>
                <a:off x="989799" y="2535569"/>
                <a:ext cx="88560" cy="121320"/>
              </p14:xfrm>
            </p:contentPart>
          </mc:Choice>
          <mc:Fallback xmlns="">
            <p:pic>
              <p:nvPicPr>
                <p:cNvPr id="45" name="筆跡 44">
                  <a:extLst>
                    <a:ext uri="{FF2B5EF4-FFF2-40B4-BE49-F238E27FC236}">
                      <a16:creationId xmlns:a16="http://schemas.microsoft.com/office/drawing/2014/main" id="{FC19D373-414D-AC85-5E7A-9DFDA497B510}"/>
                    </a:ext>
                  </a:extLst>
                </p:cNvPr>
                <p:cNvPicPr/>
                <p:nvPr/>
              </p:nvPicPr>
              <p:blipFill>
                <a:blip r:embed="rId16"/>
                <a:stretch>
                  <a:fillRect/>
                </a:stretch>
              </p:blipFill>
              <p:spPr>
                <a:xfrm>
                  <a:off x="981159" y="2526929"/>
                  <a:ext cx="1062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2" name="筆跡 51">
                  <a:extLst>
                    <a:ext uri="{FF2B5EF4-FFF2-40B4-BE49-F238E27FC236}">
                      <a16:creationId xmlns:a16="http://schemas.microsoft.com/office/drawing/2014/main" id="{80B7ABB3-45C2-E448-F9C3-84D111C228FD}"/>
                    </a:ext>
                  </a:extLst>
                </p14:cNvPr>
                <p14:cNvContentPartPr/>
                <p14:nvPr/>
              </p14:nvContentPartPr>
              <p14:xfrm>
                <a:off x="1154679" y="2513249"/>
                <a:ext cx="82800" cy="168480"/>
              </p14:xfrm>
            </p:contentPart>
          </mc:Choice>
          <mc:Fallback xmlns="">
            <p:pic>
              <p:nvPicPr>
                <p:cNvPr id="52" name="筆跡 51">
                  <a:extLst>
                    <a:ext uri="{FF2B5EF4-FFF2-40B4-BE49-F238E27FC236}">
                      <a16:creationId xmlns:a16="http://schemas.microsoft.com/office/drawing/2014/main" id="{80B7ABB3-45C2-E448-F9C3-84D111C228FD}"/>
                    </a:ext>
                  </a:extLst>
                </p:cNvPr>
                <p:cNvPicPr/>
                <p:nvPr/>
              </p:nvPicPr>
              <p:blipFill>
                <a:blip r:embed="rId18"/>
                <a:stretch>
                  <a:fillRect/>
                </a:stretch>
              </p:blipFill>
              <p:spPr>
                <a:xfrm>
                  <a:off x="1145679" y="2504609"/>
                  <a:ext cx="10044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53" name="筆跡 52">
                  <a:extLst>
                    <a:ext uri="{FF2B5EF4-FFF2-40B4-BE49-F238E27FC236}">
                      <a16:creationId xmlns:a16="http://schemas.microsoft.com/office/drawing/2014/main" id="{10889E75-1C52-7700-3EA3-D157BABA94CC}"/>
                    </a:ext>
                  </a:extLst>
                </p14:cNvPr>
                <p14:cNvContentPartPr/>
                <p14:nvPr/>
              </p14:nvContentPartPr>
              <p14:xfrm>
                <a:off x="1270959" y="2509289"/>
                <a:ext cx="120600" cy="183240"/>
              </p14:xfrm>
            </p:contentPart>
          </mc:Choice>
          <mc:Fallback xmlns="">
            <p:pic>
              <p:nvPicPr>
                <p:cNvPr id="53" name="筆跡 52">
                  <a:extLst>
                    <a:ext uri="{FF2B5EF4-FFF2-40B4-BE49-F238E27FC236}">
                      <a16:creationId xmlns:a16="http://schemas.microsoft.com/office/drawing/2014/main" id="{10889E75-1C52-7700-3EA3-D157BABA94CC}"/>
                    </a:ext>
                  </a:extLst>
                </p:cNvPr>
                <p:cNvPicPr/>
                <p:nvPr/>
              </p:nvPicPr>
              <p:blipFill>
                <a:blip r:embed="rId20"/>
                <a:stretch>
                  <a:fillRect/>
                </a:stretch>
              </p:blipFill>
              <p:spPr>
                <a:xfrm>
                  <a:off x="1262319" y="2500289"/>
                  <a:ext cx="13824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4" name="筆跡 53">
                  <a:extLst>
                    <a:ext uri="{FF2B5EF4-FFF2-40B4-BE49-F238E27FC236}">
                      <a16:creationId xmlns:a16="http://schemas.microsoft.com/office/drawing/2014/main" id="{4CF45062-363F-C9A0-C75A-FF4A06AC2C76}"/>
                    </a:ext>
                  </a:extLst>
                </p14:cNvPr>
                <p14:cNvContentPartPr/>
                <p14:nvPr/>
              </p14:nvContentPartPr>
              <p14:xfrm>
                <a:off x="1425399" y="2515049"/>
                <a:ext cx="156600" cy="153720"/>
              </p14:xfrm>
            </p:contentPart>
          </mc:Choice>
          <mc:Fallback xmlns="">
            <p:pic>
              <p:nvPicPr>
                <p:cNvPr id="54" name="筆跡 53">
                  <a:extLst>
                    <a:ext uri="{FF2B5EF4-FFF2-40B4-BE49-F238E27FC236}">
                      <a16:creationId xmlns:a16="http://schemas.microsoft.com/office/drawing/2014/main" id="{4CF45062-363F-C9A0-C75A-FF4A06AC2C76}"/>
                    </a:ext>
                  </a:extLst>
                </p:cNvPr>
                <p:cNvPicPr/>
                <p:nvPr/>
              </p:nvPicPr>
              <p:blipFill>
                <a:blip r:embed="rId22"/>
                <a:stretch>
                  <a:fillRect/>
                </a:stretch>
              </p:blipFill>
              <p:spPr>
                <a:xfrm>
                  <a:off x="1416399" y="2506409"/>
                  <a:ext cx="174240" cy="171360"/>
                </a:xfrm>
                <a:prstGeom prst="rect">
                  <a:avLst/>
                </a:prstGeom>
              </p:spPr>
            </p:pic>
          </mc:Fallback>
        </mc:AlternateContent>
      </p:grpSp>
      <p:grpSp>
        <p:nvGrpSpPr>
          <p:cNvPr id="493" name="群組 492">
            <a:extLst>
              <a:ext uri="{FF2B5EF4-FFF2-40B4-BE49-F238E27FC236}">
                <a16:creationId xmlns:a16="http://schemas.microsoft.com/office/drawing/2014/main" id="{AC85CF68-1E1F-8A71-37B5-B752E432783D}"/>
              </a:ext>
            </a:extLst>
          </p:cNvPr>
          <p:cNvGrpSpPr/>
          <p:nvPr/>
        </p:nvGrpSpPr>
        <p:grpSpPr>
          <a:xfrm>
            <a:off x="1796559" y="2542769"/>
            <a:ext cx="34200" cy="69840"/>
            <a:chOff x="1796559" y="2542769"/>
            <a:chExt cx="34200" cy="69840"/>
          </a:xfrm>
        </p:grpSpPr>
        <mc:AlternateContent xmlns:mc="http://schemas.openxmlformats.org/markup-compatibility/2006" xmlns:p14="http://schemas.microsoft.com/office/powerpoint/2010/main">
          <mc:Choice Requires="p14">
            <p:contentPart p14:bwMode="auto" r:id="rId23">
              <p14:nvContentPartPr>
                <p14:cNvPr id="61" name="筆跡 60">
                  <a:extLst>
                    <a:ext uri="{FF2B5EF4-FFF2-40B4-BE49-F238E27FC236}">
                      <a16:creationId xmlns:a16="http://schemas.microsoft.com/office/drawing/2014/main" id="{6F310BF4-B6C1-2D2F-D445-B497A1DD7026}"/>
                    </a:ext>
                  </a:extLst>
                </p14:cNvPr>
                <p14:cNvContentPartPr/>
                <p14:nvPr/>
              </p14:nvContentPartPr>
              <p14:xfrm>
                <a:off x="1796559" y="2542769"/>
                <a:ext cx="9720" cy="2520"/>
              </p14:xfrm>
            </p:contentPart>
          </mc:Choice>
          <mc:Fallback xmlns="">
            <p:pic>
              <p:nvPicPr>
                <p:cNvPr id="61" name="筆跡 60">
                  <a:extLst>
                    <a:ext uri="{FF2B5EF4-FFF2-40B4-BE49-F238E27FC236}">
                      <a16:creationId xmlns:a16="http://schemas.microsoft.com/office/drawing/2014/main" id="{6F310BF4-B6C1-2D2F-D445-B497A1DD7026}"/>
                    </a:ext>
                  </a:extLst>
                </p:cNvPr>
                <p:cNvPicPr/>
                <p:nvPr/>
              </p:nvPicPr>
              <p:blipFill>
                <a:blip r:embed="rId24"/>
                <a:stretch>
                  <a:fillRect/>
                </a:stretch>
              </p:blipFill>
              <p:spPr>
                <a:xfrm>
                  <a:off x="1787919" y="2534129"/>
                  <a:ext cx="273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9" name="筆跡 448">
                  <a:extLst>
                    <a:ext uri="{FF2B5EF4-FFF2-40B4-BE49-F238E27FC236}">
                      <a16:creationId xmlns:a16="http://schemas.microsoft.com/office/drawing/2014/main" id="{A19119F9-C201-5EDD-DD2F-BD87BF3A1D0F}"/>
                    </a:ext>
                  </a:extLst>
                </p14:cNvPr>
                <p14:cNvContentPartPr/>
                <p14:nvPr/>
              </p14:nvContentPartPr>
              <p14:xfrm>
                <a:off x="1796559" y="2596409"/>
                <a:ext cx="34200" cy="16200"/>
              </p14:xfrm>
            </p:contentPart>
          </mc:Choice>
          <mc:Fallback xmlns="">
            <p:pic>
              <p:nvPicPr>
                <p:cNvPr id="449" name="筆跡 448">
                  <a:extLst>
                    <a:ext uri="{FF2B5EF4-FFF2-40B4-BE49-F238E27FC236}">
                      <a16:creationId xmlns:a16="http://schemas.microsoft.com/office/drawing/2014/main" id="{A19119F9-C201-5EDD-DD2F-BD87BF3A1D0F}"/>
                    </a:ext>
                  </a:extLst>
                </p:cNvPr>
                <p:cNvPicPr/>
                <p:nvPr/>
              </p:nvPicPr>
              <p:blipFill>
                <a:blip r:embed="rId26"/>
                <a:stretch>
                  <a:fillRect/>
                </a:stretch>
              </p:blipFill>
              <p:spPr>
                <a:xfrm>
                  <a:off x="1787919" y="2587769"/>
                  <a:ext cx="51840" cy="33840"/>
                </a:xfrm>
                <a:prstGeom prst="rect">
                  <a:avLst/>
                </a:prstGeom>
              </p:spPr>
            </p:pic>
          </mc:Fallback>
        </mc:AlternateContent>
      </p:grpSp>
      <p:grpSp>
        <p:nvGrpSpPr>
          <p:cNvPr id="69" name="群組 68">
            <a:extLst>
              <a:ext uri="{FF2B5EF4-FFF2-40B4-BE49-F238E27FC236}">
                <a16:creationId xmlns:a16="http://schemas.microsoft.com/office/drawing/2014/main" id="{77319FC5-C58E-9506-5AA0-C8C5C1F425D8}"/>
              </a:ext>
            </a:extLst>
          </p:cNvPr>
          <p:cNvGrpSpPr/>
          <p:nvPr/>
        </p:nvGrpSpPr>
        <p:grpSpPr>
          <a:xfrm>
            <a:off x="1991319" y="2348369"/>
            <a:ext cx="1311120" cy="342720"/>
            <a:chOff x="1991319" y="2348369"/>
            <a:chExt cx="1311120" cy="342720"/>
          </a:xfrm>
        </p:grpSpPr>
        <mc:AlternateContent xmlns:mc="http://schemas.openxmlformats.org/markup-compatibility/2006" xmlns:p14="http://schemas.microsoft.com/office/powerpoint/2010/main">
          <mc:Choice Requires="p14">
            <p:contentPart p14:bwMode="auto" r:id="rId27">
              <p14:nvContentPartPr>
                <p14:cNvPr id="505" name="筆跡 504">
                  <a:extLst>
                    <a:ext uri="{FF2B5EF4-FFF2-40B4-BE49-F238E27FC236}">
                      <a16:creationId xmlns:a16="http://schemas.microsoft.com/office/drawing/2014/main" id="{555E2A02-618A-A40F-A69A-2E0C6593BF73}"/>
                    </a:ext>
                  </a:extLst>
                </p14:cNvPr>
                <p14:cNvContentPartPr/>
                <p14:nvPr/>
              </p14:nvContentPartPr>
              <p14:xfrm>
                <a:off x="2023719" y="2424689"/>
                <a:ext cx="13320" cy="245880"/>
              </p14:xfrm>
            </p:contentPart>
          </mc:Choice>
          <mc:Fallback xmlns="">
            <p:pic>
              <p:nvPicPr>
                <p:cNvPr id="505" name="筆跡 504">
                  <a:extLst>
                    <a:ext uri="{FF2B5EF4-FFF2-40B4-BE49-F238E27FC236}">
                      <a16:creationId xmlns:a16="http://schemas.microsoft.com/office/drawing/2014/main" id="{555E2A02-618A-A40F-A69A-2E0C6593BF73}"/>
                    </a:ext>
                  </a:extLst>
                </p:cNvPr>
                <p:cNvPicPr/>
                <p:nvPr/>
              </p:nvPicPr>
              <p:blipFill>
                <a:blip r:embed="rId28"/>
                <a:stretch>
                  <a:fillRect/>
                </a:stretch>
              </p:blipFill>
              <p:spPr>
                <a:xfrm>
                  <a:off x="2015079" y="2416049"/>
                  <a:ext cx="3096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506" name="筆跡 505">
                  <a:extLst>
                    <a:ext uri="{FF2B5EF4-FFF2-40B4-BE49-F238E27FC236}">
                      <a16:creationId xmlns:a16="http://schemas.microsoft.com/office/drawing/2014/main" id="{A81DB1B2-46AE-688B-C0A6-BF825757F929}"/>
                    </a:ext>
                  </a:extLst>
                </p14:cNvPr>
                <p14:cNvContentPartPr/>
                <p14:nvPr/>
              </p14:nvContentPartPr>
              <p14:xfrm>
                <a:off x="1991319" y="2348729"/>
                <a:ext cx="165600" cy="178920"/>
              </p14:xfrm>
            </p:contentPart>
          </mc:Choice>
          <mc:Fallback xmlns="">
            <p:pic>
              <p:nvPicPr>
                <p:cNvPr id="506" name="筆跡 505">
                  <a:extLst>
                    <a:ext uri="{FF2B5EF4-FFF2-40B4-BE49-F238E27FC236}">
                      <a16:creationId xmlns:a16="http://schemas.microsoft.com/office/drawing/2014/main" id="{A81DB1B2-46AE-688B-C0A6-BF825757F929}"/>
                    </a:ext>
                  </a:extLst>
                </p:cNvPr>
                <p:cNvPicPr/>
                <p:nvPr/>
              </p:nvPicPr>
              <p:blipFill>
                <a:blip r:embed="rId30"/>
                <a:stretch>
                  <a:fillRect/>
                </a:stretch>
              </p:blipFill>
              <p:spPr>
                <a:xfrm>
                  <a:off x="1982319" y="2339729"/>
                  <a:ext cx="1832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507" name="筆跡 506">
                  <a:extLst>
                    <a:ext uri="{FF2B5EF4-FFF2-40B4-BE49-F238E27FC236}">
                      <a16:creationId xmlns:a16="http://schemas.microsoft.com/office/drawing/2014/main" id="{080F11B4-2D9E-6C31-B850-8897D4B16042}"/>
                    </a:ext>
                  </a:extLst>
                </p14:cNvPr>
                <p14:cNvContentPartPr/>
                <p14:nvPr/>
              </p14:nvContentPartPr>
              <p14:xfrm>
                <a:off x="2121639" y="2539889"/>
                <a:ext cx="171360" cy="146520"/>
              </p14:xfrm>
            </p:contentPart>
          </mc:Choice>
          <mc:Fallback xmlns="">
            <p:pic>
              <p:nvPicPr>
                <p:cNvPr id="507" name="筆跡 506">
                  <a:extLst>
                    <a:ext uri="{FF2B5EF4-FFF2-40B4-BE49-F238E27FC236}">
                      <a16:creationId xmlns:a16="http://schemas.microsoft.com/office/drawing/2014/main" id="{080F11B4-2D9E-6C31-B850-8897D4B16042}"/>
                    </a:ext>
                  </a:extLst>
                </p:cNvPr>
                <p:cNvPicPr/>
                <p:nvPr/>
              </p:nvPicPr>
              <p:blipFill>
                <a:blip r:embed="rId32"/>
                <a:stretch>
                  <a:fillRect/>
                </a:stretch>
              </p:blipFill>
              <p:spPr>
                <a:xfrm>
                  <a:off x="2112639" y="2530889"/>
                  <a:ext cx="1890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508" name="筆跡 507">
                  <a:extLst>
                    <a:ext uri="{FF2B5EF4-FFF2-40B4-BE49-F238E27FC236}">
                      <a16:creationId xmlns:a16="http://schemas.microsoft.com/office/drawing/2014/main" id="{5E56A385-ED38-8AB1-BC18-1D5DDBAEEDEC}"/>
                    </a:ext>
                  </a:extLst>
                </p14:cNvPr>
                <p14:cNvContentPartPr/>
                <p14:nvPr/>
              </p14:nvContentPartPr>
              <p14:xfrm>
                <a:off x="2344479" y="2348369"/>
                <a:ext cx="105840" cy="330120"/>
              </p14:xfrm>
            </p:contentPart>
          </mc:Choice>
          <mc:Fallback xmlns="">
            <p:pic>
              <p:nvPicPr>
                <p:cNvPr id="508" name="筆跡 507">
                  <a:extLst>
                    <a:ext uri="{FF2B5EF4-FFF2-40B4-BE49-F238E27FC236}">
                      <a16:creationId xmlns:a16="http://schemas.microsoft.com/office/drawing/2014/main" id="{5E56A385-ED38-8AB1-BC18-1D5DDBAEEDEC}"/>
                    </a:ext>
                  </a:extLst>
                </p:cNvPr>
                <p:cNvPicPr/>
                <p:nvPr/>
              </p:nvPicPr>
              <p:blipFill>
                <a:blip r:embed="rId34"/>
                <a:stretch>
                  <a:fillRect/>
                </a:stretch>
              </p:blipFill>
              <p:spPr>
                <a:xfrm>
                  <a:off x="2335839" y="2339729"/>
                  <a:ext cx="12348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509" name="筆跡 508">
                  <a:extLst>
                    <a:ext uri="{FF2B5EF4-FFF2-40B4-BE49-F238E27FC236}">
                      <a16:creationId xmlns:a16="http://schemas.microsoft.com/office/drawing/2014/main" id="{E138A09C-1C21-8869-1320-375EDF18AF4F}"/>
                    </a:ext>
                  </a:extLst>
                </p14:cNvPr>
                <p14:cNvContentPartPr/>
                <p14:nvPr/>
              </p14:nvContentPartPr>
              <p14:xfrm>
                <a:off x="2507199" y="2535209"/>
                <a:ext cx="140400" cy="155880"/>
              </p14:xfrm>
            </p:contentPart>
          </mc:Choice>
          <mc:Fallback xmlns="">
            <p:pic>
              <p:nvPicPr>
                <p:cNvPr id="509" name="筆跡 508">
                  <a:extLst>
                    <a:ext uri="{FF2B5EF4-FFF2-40B4-BE49-F238E27FC236}">
                      <a16:creationId xmlns:a16="http://schemas.microsoft.com/office/drawing/2014/main" id="{E138A09C-1C21-8869-1320-375EDF18AF4F}"/>
                    </a:ext>
                  </a:extLst>
                </p:cNvPr>
                <p:cNvPicPr/>
                <p:nvPr/>
              </p:nvPicPr>
              <p:blipFill>
                <a:blip r:embed="rId36"/>
                <a:stretch>
                  <a:fillRect/>
                </a:stretch>
              </p:blipFill>
              <p:spPr>
                <a:xfrm>
                  <a:off x="2498199" y="2526569"/>
                  <a:ext cx="1580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10" name="筆跡 509">
                  <a:extLst>
                    <a:ext uri="{FF2B5EF4-FFF2-40B4-BE49-F238E27FC236}">
                      <a16:creationId xmlns:a16="http://schemas.microsoft.com/office/drawing/2014/main" id="{4D609A28-958F-7ECF-00A1-267E7D4D1F2D}"/>
                    </a:ext>
                  </a:extLst>
                </p14:cNvPr>
                <p14:cNvContentPartPr/>
                <p14:nvPr/>
              </p14:nvContentPartPr>
              <p14:xfrm>
                <a:off x="2674239" y="2513609"/>
                <a:ext cx="78840" cy="140760"/>
              </p14:xfrm>
            </p:contentPart>
          </mc:Choice>
          <mc:Fallback xmlns="">
            <p:pic>
              <p:nvPicPr>
                <p:cNvPr id="510" name="筆跡 509">
                  <a:extLst>
                    <a:ext uri="{FF2B5EF4-FFF2-40B4-BE49-F238E27FC236}">
                      <a16:creationId xmlns:a16="http://schemas.microsoft.com/office/drawing/2014/main" id="{4D609A28-958F-7ECF-00A1-267E7D4D1F2D}"/>
                    </a:ext>
                  </a:extLst>
                </p:cNvPr>
                <p:cNvPicPr/>
                <p:nvPr/>
              </p:nvPicPr>
              <p:blipFill>
                <a:blip r:embed="rId38"/>
                <a:stretch>
                  <a:fillRect/>
                </a:stretch>
              </p:blipFill>
              <p:spPr>
                <a:xfrm>
                  <a:off x="2665239" y="2504609"/>
                  <a:ext cx="96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1" name="筆跡 510">
                  <a:extLst>
                    <a:ext uri="{FF2B5EF4-FFF2-40B4-BE49-F238E27FC236}">
                      <a16:creationId xmlns:a16="http://schemas.microsoft.com/office/drawing/2014/main" id="{F85AB0DF-325A-7680-8531-1C1E70D8932A}"/>
                    </a:ext>
                  </a:extLst>
                </p14:cNvPr>
                <p14:cNvContentPartPr/>
                <p14:nvPr/>
              </p14:nvContentPartPr>
              <p14:xfrm>
                <a:off x="2760279" y="2492729"/>
                <a:ext cx="190440" cy="156240"/>
              </p14:xfrm>
            </p:contentPart>
          </mc:Choice>
          <mc:Fallback xmlns="">
            <p:pic>
              <p:nvPicPr>
                <p:cNvPr id="511" name="筆跡 510">
                  <a:extLst>
                    <a:ext uri="{FF2B5EF4-FFF2-40B4-BE49-F238E27FC236}">
                      <a16:creationId xmlns:a16="http://schemas.microsoft.com/office/drawing/2014/main" id="{F85AB0DF-325A-7680-8531-1C1E70D8932A}"/>
                    </a:ext>
                  </a:extLst>
                </p:cNvPr>
                <p:cNvPicPr/>
                <p:nvPr/>
              </p:nvPicPr>
              <p:blipFill>
                <a:blip r:embed="rId40"/>
                <a:stretch>
                  <a:fillRect/>
                </a:stretch>
              </p:blipFill>
              <p:spPr>
                <a:xfrm>
                  <a:off x="2751279" y="2483729"/>
                  <a:ext cx="208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65" name="筆跡 64">
                  <a:extLst>
                    <a:ext uri="{FF2B5EF4-FFF2-40B4-BE49-F238E27FC236}">
                      <a16:creationId xmlns:a16="http://schemas.microsoft.com/office/drawing/2014/main" id="{F95D30C9-3D1E-B4E8-8F2D-737CFD1D6B52}"/>
                    </a:ext>
                  </a:extLst>
                </p14:cNvPr>
                <p14:cNvContentPartPr/>
                <p14:nvPr/>
              </p14:nvContentPartPr>
              <p14:xfrm>
                <a:off x="2949639" y="2455649"/>
                <a:ext cx="77760" cy="177840"/>
              </p14:xfrm>
            </p:contentPart>
          </mc:Choice>
          <mc:Fallback xmlns="">
            <p:pic>
              <p:nvPicPr>
                <p:cNvPr id="65" name="筆跡 64">
                  <a:extLst>
                    <a:ext uri="{FF2B5EF4-FFF2-40B4-BE49-F238E27FC236}">
                      <a16:creationId xmlns:a16="http://schemas.microsoft.com/office/drawing/2014/main" id="{F95D30C9-3D1E-B4E8-8F2D-737CFD1D6B52}"/>
                    </a:ext>
                  </a:extLst>
                </p:cNvPr>
                <p:cNvPicPr/>
                <p:nvPr/>
              </p:nvPicPr>
              <p:blipFill>
                <a:blip r:embed="rId42"/>
                <a:stretch>
                  <a:fillRect/>
                </a:stretch>
              </p:blipFill>
              <p:spPr>
                <a:xfrm>
                  <a:off x="2940639" y="2447009"/>
                  <a:ext cx="9540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66" name="筆跡 65">
                  <a:extLst>
                    <a:ext uri="{FF2B5EF4-FFF2-40B4-BE49-F238E27FC236}">
                      <a16:creationId xmlns:a16="http://schemas.microsoft.com/office/drawing/2014/main" id="{8B10BEF8-098E-FB09-DE62-DE7CB1B2DED9}"/>
                    </a:ext>
                  </a:extLst>
                </p14:cNvPr>
                <p14:cNvContentPartPr/>
                <p14:nvPr/>
              </p14:nvContentPartPr>
              <p14:xfrm>
                <a:off x="3041079" y="2502449"/>
                <a:ext cx="107280" cy="131760"/>
              </p14:xfrm>
            </p:contentPart>
          </mc:Choice>
          <mc:Fallback xmlns="">
            <p:pic>
              <p:nvPicPr>
                <p:cNvPr id="66" name="筆跡 65">
                  <a:extLst>
                    <a:ext uri="{FF2B5EF4-FFF2-40B4-BE49-F238E27FC236}">
                      <a16:creationId xmlns:a16="http://schemas.microsoft.com/office/drawing/2014/main" id="{8B10BEF8-098E-FB09-DE62-DE7CB1B2DED9}"/>
                    </a:ext>
                  </a:extLst>
                </p:cNvPr>
                <p:cNvPicPr/>
                <p:nvPr/>
              </p:nvPicPr>
              <p:blipFill>
                <a:blip r:embed="rId44"/>
                <a:stretch>
                  <a:fillRect/>
                </a:stretch>
              </p:blipFill>
              <p:spPr>
                <a:xfrm>
                  <a:off x="3032439" y="2493809"/>
                  <a:ext cx="12492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67" name="筆跡 66">
                  <a:extLst>
                    <a:ext uri="{FF2B5EF4-FFF2-40B4-BE49-F238E27FC236}">
                      <a16:creationId xmlns:a16="http://schemas.microsoft.com/office/drawing/2014/main" id="{434BBDB5-1CB4-2F17-26F9-9DAB18184880}"/>
                    </a:ext>
                  </a:extLst>
                </p14:cNvPr>
                <p14:cNvContentPartPr/>
                <p14:nvPr/>
              </p14:nvContentPartPr>
              <p14:xfrm>
                <a:off x="3212439" y="2486249"/>
                <a:ext cx="90000" cy="144000"/>
              </p14:xfrm>
            </p:contentPart>
          </mc:Choice>
          <mc:Fallback xmlns="">
            <p:pic>
              <p:nvPicPr>
                <p:cNvPr id="67" name="筆跡 66">
                  <a:extLst>
                    <a:ext uri="{FF2B5EF4-FFF2-40B4-BE49-F238E27FC236}">
                      <a16:creationId xmlns:a16="http://schemas.microsoft.com/office/drawing/2014/main" id="{434BBDB5-1CB4-2F17-26F9-9DAB18184880}"/>
                    </a:ext>
                  </a:extLst>
                </p:cNvPr>
                <p:cNvPicPr/>
                <p:nvPr/>
              </p:nvPicPr>
              <p:blipFill>
                <a:blip r:embed="rId46"/>
                <a:stretch>
                  <a:fillRect/>
                </a:stretch>
              </p:blipFill>
              <p:spPr>
                <a:xfrm>
                  <a:off x="3203799" y="2477609"/>
                  <a:ext cx="107640" cy="161640"/>
                </a:xfrm>
                <a:prstGeom prst="rect">
                  <a:avLst/>
                </a:prstGeom>
              </p:spPr>
            </p:pic>
          </mc:Fallback>
        </mc:AlternateContent>
      </p:grpSp>
      <p:grpSp>
        <p:nvGrpSpPr>
          <p:cNvPr id="167" name="群組 166">
            <a:extLst>
              <a:ext uri="{FF2B5EF4-FFF2-40B4-BE49-F238E27FC236}">
                <a16:creationId xmlns:a16="http://schemas.microsoft.com/office/drawing/2014/main" id="{599801E6-359C-6F9F-51CF-8B23A36BE6B6}"/>
              </a:ext>
            </a:extLst>
          </p:cNvPr>
          <p:cNvGrpSpPr/>
          <p:nvPr/>
        </p:nvGrpSpPr>
        <p:grpSpPr>
          <a:xfrm>
            <a:off x="176199" y="3216329"/>
            <a:ext cx="1626480" cy="372960"/>
            <a:chOff x="176199" y="3216329"/>
            <a:chExt cx="1626480" cy="372960"/>
          </a:xfrm>
        </p:grpSpPr>
        <mc:AlternateContent xmlns:mc="http://schemas.openxmlformats.org/markup-compatibility/2006" xmlns:p14="http://schemas.microsoft.com/office/powerpoint/2010/main">
          <mc:Choice Requires="p14">
            <p:contentPart p14:bwMode="auto" r:id="rId47">
              <p14:nvContentPartPr>
                <p14:cNvPr id="70" name="筆跡 69">
                  <a:extLst>
                    <a:ext uri="{FF2B5EF4-FFF2-40B4-BE49-F238E27FC236}">
                      <a16:creationId xmlns:a16="http://schemas.microsoft.com/office/drawing/2014/main" id="{7643CA90-F9C5-3D78-28F4-6ECCD527DC71}"/>
                    </a:ext>
                  </a:extLst>
                </p14:cNvPr>
                <p14:cNvContentPartPr/>
                <p14:nvPr/>
              </p14:nvContentPartPr>
              <p14:xfrm>
                <a:off x="246399" y="3216329"/>
                <a:ext cx="133920" cy="372960"/>
              </p14:xfrm>
            </p:contentPart>
          </mc:Choice>
          <mc:Fallback xmlns="">
            <p:pic>
              <p:nvPicPr>
                <p:cNvPr id="70" name="筆跡 69">
                  <a:extLst>
                    <a:ext uri="{FF2B5EF4-FFF2-40B4-BE49-F238E27FC236}">
                      <a16:creationId xmlns:a16="http://schemas.microsoft.com/office/drawing/2014/main" id="{7643CA90-F9C5-3D78-28F4-6ECCD527DC71}"/>
                    </a:ext>
                  </a:extLst>
                </p:cNvPr>
                <p:cNvPicPr/>
                <p:nvPr/>
              </p:nvPicPr>
              <p:blipFill>
                <a:blip r:embed="rId48"/>
                <a:stretch>
                  <a:fillRect/>
                </a:stretch>
              </p:blipFill>
              <p:spPr>
                <a:xfrm>
                  <a:off x="237759" y="3207689"/>
                  <a:ext cx="151560" cy="390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71" name="筆跡 70">
                  <a:extLst>
                    <a:ext uri="{FF2B5EF4-FFF2-40B4-BE49-F238E27FC236}">
                      <a16:creationId xmlns:a16="http://schemas.microsoft.com/office/drawing/2014/main" id="{A19DFE5B-2645-0450-DB1B-8E88377CD0CD}"/>
                    </a:ext>
                  </a:extLst>
                </p14:cNvPr>
                <p14:cNvContentPartPr/>
                <p14:nvPr/>
              </p14:nvContentPartPr>
              <p14:xfrm>
                <a:off x="176199" y="3419729"/>
                <a:ext cx="160560" cy="5040"/>
              </p14:xfrm>
            </p:contentPart>
          </mc:Choice>
          <mc:Fallback xmlns="">
            <p:pic>
              <p:nvPicPr>
                <p:cNvPr id="71" name="筆跡 70">
                  <a:extLst>
                    <a:ext uri="{FF2B5EF4-FFF2-40B4-BE49-F238E27FC236}">
                      <a16:creationId xmlns:a16="http://schemas.microsoft.com/office/drawing/2014/main" id="{A19DFE5B-2645-0450-DB1B-8E88377CD0CD}"/>
                    </a:ext>
                  </a:extLst>
                </p:cNvPr>
                <p:cNvPicPr/>
                <p:nvPr/>
              </p:nvPicPr>
              <p:blipFill>
                <a:blip r:embed="rId50"/>
                <a:stretch>
                  <a:fillRect/>
                </a:stretch>
              </p:blipFill>
              <p:spPr>
                <a:xfrm>
                  <a:off x="167199" y="3410729"/>
                  <a:ext cx="178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75" name="筆跡 74">
                  <a:extLst>
                    <a:ext uri="{FF2B5EF4-FFF2-40B4-BE49-F238E27FC236}">
                      <a16:creationId xmlns:a16="http://schemas.microsoft.com/office/drawing/2014/main" id="{23963BF5-D16E-79B5-FA88-9596C67FBB5E}"/>
                    </a:ext>
                  </a:extLst>
                </p14:cNvPr>
                <p14:cNvContentPartPr/>
                <p14:nvPr/>
              </p14:nvContentPartPr>
              <p14:xfrm>
                <a:off x="326679" y="3383729"/>
                <a:ext cx="282240" cy="178920"/>
              </p14:xfrm>
            </p:contentPart>
          </mc:Choice>
          <mc:Fallback xmlns="">
            <p:pic>
              <p:nvPicPr>
                <p:cNvPr id="75" name="筆跡 74">
                  <a:extLst>
                    <a:ext uri="{FF2B5EF4-FFF2-40B4-BE49-F238E27FC236}">
                      <a16:creationId xmlns:a16="http://schemas.microsoft.com/office/drawing/2014/main" id="{23963BF5-D16E-79B5-FA88-9596C67FBB5E}"/>
                    </a:ext>
                  </a:extLst>
                </p:cNvPr>
                <p:cNvPicPr/>
                <p:nvPr/>
              </p:nvPicPr>
              <p:blipFill>
                <a:blip r:embed="rId52"/>
                <a:stretch>
                  <a:fillRect/>
                </a:stretch>
              </p:blipFill>
              <p:spPr>
                <a:xfrm>
                  <a:off x="317679" y="3375089"/>
                  <a:ext cx="2998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84" name="筆跡 83">
                  <a:extLst>
                    <a:ext uri="{FF2B5EF4-FFF2-40B4-BE49-F238E27FC236}">
                      <a16:creationId xmlns:a16="http://schemas.microsoft.com/office/drawing/2014/main" id="{48DF75B4-6B0C-3ED9-50CC-65F54AEE0739}"/>
                    </a:ext>
                  </a:extLst>
                </p14:cNvPr>
                <p14:cNvContentPartPr/>
                <p14:nvPr/>
              </p14:nvContentPartPr>
              <p14:xfrm>
                <a:off x="701439" y="3365369"/>
                <a:ext cx="40680" cy="122040"/>
              </p14:xfrm>
            </p:contentPart>
          </mc:Choice>
          <mc:Fallback xmlns="">
            <p:pic>
              <p:nvPicPr>
                <p:cNvPr id="84" name="筆跡 83">
                  <a:extLst>
                    <a:ext uri="{FF2B5EF4-FFF2-40B4-BE49-F238E27FC236}">
                      <a16:creationId xmlns:a16="http://schemas.microsoft.com/office/drawing/2014/main" id="{48DF75B4-6B0C-3ED9-50CC-65F54AEE0739}"/>
                    </a:ext>
                  </a:extLst>
                </p:cNvPr>
                <p:cNvPicPr/>
                <p:nvPr/>
              </p:nvPicPr>
              <p:blipFill>
                <a:blip r:embed="rId54"/>
                <a:stretch>
                  <a:fillRect/>
                </a:stretch>
              </p:blipFill>
              <p:spPr>
                <a:xfrm>
                  <a:off x="692439" y="3356369"/>
                  <a:ext cx="5832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5" name="筆跡 84">
                  <a:extLst>
                    <a:ext uri="{FF2B5EF4-FFF2-40B4-BE49-F238E27FC236}">
                      <a16:creationId xmlns:a16="http://schemas.microsoft.com/office/drawing/2014/main" id="{24962C0C-ECC0-4F3F-84D5-8E820D347037}"/>
                    </a:ext>
                  </a:extLst>
                </p14:cNvPr>
                <p14:cNvContentPartPr/>
                <p14:nvPr/>
              </p14:nvContentPartPr>
              <p14:xfrm>
                <a:off x="635919" y="3384449"/>
                <a:ext cx="210600" cy="113760"/>
              </p14:xfrm>
            </p:contentPart>
          </mc:Choice>
          <mc:Fallback xmlns="">
            <p:pic>
              <p:nvPicPr>
                <p:cNvPr id="85" name="筆跡 84">
                  <a:extLst>
                    <a:ext uri="{FF2B5EF4-FFF2-40B4-BE49-F238E27FC236}">
                      <a16:creationId xmlns:a16="http://schemas.microsoft.com/office/drawing/2014/main" id="{24962C0C-ECC0-4F3F-84D5-8E820D347037}"/>
                    </a:ext>
                  </a:extLst>
                </p:cNvPr>
                <p:cNvPicPr/>
                <p:nvPr/>
              </p:nvPicPr>
              <p:blipFill>
                <a:blip r:embed="rId56"/>
                <a:stretch>
                  <a:fillRect/>
                </a:stretch>
              </p:blipFill>
              <p:spPr>
                <a:xfrm>
                  <a:off x="626919" y="3375449"/>
                  <a:ext cx="22824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94" name="筆跡 93">
                  <a:extLst>
                    <a:ext uri="{FF2B5EF4-FFF2-40B4-BE49-F238E27FC236}">
                      <a16:creationId xmlns:a16="http://schemas.microsoft.com/office/drawing/2014/main" id="{F388BC67-1C76-1EA1-4029-5257B6532DED}"/>
                    </a:ext>
                  </a:extLst>
                </p14:cNvPr>
                <p14:cNvContentPartPr/>
                <p14:nvPr/>
              </p14:nvContentPartPr>
              <p14:xfrm>
                <a:off x="890079" y="3368249"/>
                <a:ext cx="104760" cy="132120"/>
              </p14:xfrm>
            </p:contentPart>
          </mc:Choice>
          <mc:Fallback xmlns="">
            <p:pic>
              <p:nvPicPr>
                <p:cNvPr id="94" name="筆跡 93">
                  <a:extLst>
                    <a:ext uri="{FF2B5EF4-FFF2-40B4-BE49-F238E27FC236}">
                      <a16:creationId xmlns:a16="http://schemas.microsoft.com/office/drawing/2014/main" id="{F388BC67-1C76-1EA1-4029-5257B6532DED}"/>
                    </a:ext>
                  </a:extLst>
                </p:cNvPr>
                <p:cNvPicPr/>
                <p:nvPr/>
              </p:nvPicPr>
              <p:blipFill>
                <a:blip r:embed="rId58"/>
                <a:stretch>
                  <a:fillRect/>
                </a:stretch>
              </p:blipFill>
              <p:spPr>
                <a:xfrm>
                  <a:off x="881439" y="3359249"/>
                  <a:ext cx="1224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117" name="筆跡 116">
                  <a:extLst>
                    <a:ext uri="{FF2B5EF4-FFF2-40B4-BE49-F238E27FC236}">
                      <a16:creationId xmlns:a16="http://schemas.microsoft.com/office/drawing/2014/main" id="{7879AA69-3C19-3574-48F0-839DEF19878E}"/>
                    </a:ext>
                  </a:extLst>
                </p14:cNvPr>
                <p14:cNvContentPartPr/>
                <p14:nvPr/>
              </p14:nvContentPartPr>
              <p14:xfrm>
                <a:off x="1114719" y="3308849"/>
                <a:ext cx="41040" cy="214920"/>
              </p14:xfrm>
            </p:contentPart>
          </mc:Choice>
          <mc:Fallback xmlns="">
            <p:pic>
              <p:nvPicPr>
                <p:cNvPr id="117" name="筆跡 116">
                  <a:extLst>
                    <a:ext uri="{FF2B5EF4-FFF2-40B4-BE49-F238E27FC236}">
                      <a16:creationId xmlns:a16="http://schemas.microsoft.com/office/drawing/2014/main" id="{7879AA69-3C19-3574-48F0-839DEF19878E}"/>
                    </a:ext>
                  </a:extLst>
                </p:cNvPr>
                <p:cNvPicPr/>
                <p:nvPr/>
              </p:nvPicPr>
              <p:blipFill>
                <a:blip r:embed="rId60"/>
                <a:stretch>
                  <a:fillRect/>
                </a:stretch>
              </p:blipFill>
              <p:spPr>
                <a:xfrm>
                  <a:off x="1106079" y="3300209"/>
                  <a:ext cx="5868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122" name="筆跡 121">
                  <a:extLst>
                    <a:ext uri="{FF2B5EF4-FFF2-40B4-BE49-F238E27FC236}">
                      <a16:creationId xmlns:a16="http://schemas.microsoft.com/office/drawing/2014/main" id="{2690CAF4-3D80-8089-C5F6-DDB57638E9A4}"/>
                    </a:ext>
                  </a:extLst>
                </p14:cNvPr>
                <p14:cNvContentPartPr/>
                <p14:nvPr/>
              </p14:nvContentPartPr>
              <p14:xfrm>
                <a:off x="1202919" y="3224969"/>
                <a:ext cx="185760" cy="13320"/>
              </p14:xfrm>
            </p:contentPart>
          </mc:Choice>
          <mc:Fallback xmlns="">
            <p:pic>
              <p:nvPicPr>
                <p:cNvPr id="122" name="筆跡 121">
                  <a:extLst>
                    <a:ext uri="{FF2B5EF4-FFF2-40B4-BE49-F238E27FC236}">
                      <a16:creationId xmlns:a16="http://schemas.microsoft.com/office/drawing/2014/main" id="{2690CAF4-3D80-8089-C5F6-DDB57638E9A4}"/>
                    </a:ext>
                  </a:extLst>
                </p:cNvPr>
                <p:cNvPicPr/>
                <p:nvPr/>
              </p:nvPicPr>
              <p:blipFill>
                <a:blip r:embed="rId62"/>
                <a:stretch>
                  <a:fillRect/>
                </a:stretch>
              </p:blipFill>
              <p:spPr>
                <a:xfrm>
                  <a:off x="1194279" y="3216329"/>
                  <a:ext cx="2034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127" name="筆跡 126">
                  <a:extLst>
                    <a:ext uri="{FF2B5EF4-FFF2-40B4-BE49-F238E27FC236}">
                      <a16:creationId xmlns:a16="http://schemas.microsoft.com/office/drawing/2014/main" id="{3054BA66-7324-8DAD-1E0B-221E81693476}"/>
                    </a:ext>
                  </a:extLst>
                </p14:cNvPr>
                <p14:cNvContentPartPr/>
                <p14:nvPr/>
              </p14:nvContentPartPr>
              <p14:xfrm>
                <a:off x="1259079" y="3251249"/>
                <a:ext cx="20880" cy="263880"/>
              </p14:xfrm>
            </p:contentPart>
          </mc:Choice>
          <mc:Fallback xmlns="">
            <p:pic>
              <p:nvPicPr>
                <p:cNvPr id="127" name="筆跡 126">
                  <a:extLst>
                    <a:ext uri="{FF2B5EF4-FFF2-40B4-BE49-F238E27FC236}">
                      <a16:creationId xmlns:a16="http://schemas.microsoft.com/office/drawing/2014/main" id="{3054BA66-7324-8DAD-1E0B-221E81693476}"/>
                    </a:ext>
                  </a:extLst>
                </p:cNvPr>
                <p:cNvPicPr/>
                <p:nvPr/>
              </p:nvPicPr>
              <p:blipFill>
                <a:blip r:embed="rId64"/>
                <a:stretch>
                  <a:fillRect/>
                </a:stretch>
              </p:blipFill>
              <p:spPr>
                <a:xfrm>
                  <a:off x="1250079" y="3242249"/>
                  <a:ext cx="385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128" name="筆跡 127">
                  <a:extLst>
                    <a:ext uri="{FF2B5EF4-FFF2-40B4-BE49-F238E27FC236}">
                      <a16:creationId xmlns:a16="http://schemas.microsoft.com/office/drawing/2014/main" id="{E668CCB5-7429-42AA-AD90-4643CE9357D3}"/>
                    </a:ext>
                  </a:extLst>
                </p14:cNvPr>
                <p14:cNvContentPartPr/>
                <p14:nvPr/>
              </p14:nvContentPartPr>
              <p14:xfrm>
                <a:off x="1247199" y="3381209"/>
                <a:ext cx="121680" cy="16200"/>
              </p14:xfrm>
            </p:contentPart>
          </mc:Choice>
          <mc:Fallback xmlns="">
            <p:pic>
              <p:nvPicPr>
                <p:cNvPr id="128" name="筆跡 127">
                  <a:extLst>
                    <a:ext uri="{FF2B5EF4-FFF2-40B4-BE49-F238E27FC236}">
                      <a16:creationId xmlns:a16="http://schemas.microsoft.com/office/drawing/2014/main" id="{E668CCB5-7429-42AA-AD90-4643CE9357D3}"/>
                    </a:ext>
                  </a:extLst>
                </p:cNvPr>
                <p:cNvPicPr/>
                <p:nvPr/>
              </p:nvPicPr>
              <p:blipFill>
                <a:blip r:embed="rId66"/>
                <a:stretch>
                  <a:fillRect/>
                </a:stretch>
              </p:blipFill>
              <p:spPr>
                <a:xfrm>
                  <a:off x="1238559" y="3372569"/>
                  <a:ext cx="13932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129" name="筆跡 128">
                  <a:extLst>
                    <a:ext uri="{FF2B5EF4-FFF2-40B4-BE49-F238E27FC236}">
                      <a16:creationId xmlns:a16="http://schemas.microsoft.com/office/drawing/2014/main" id="{2BCD6B08-3C24-0692-9A77-45E654A3A57D}"/>
                    </a:ext>
                  </a:extLst>
                </p14:cNvPr>
                <p14:cNvContentPartPr/>
                <p14:nvPr/>
              </p14:nvContentPartPr>
              <p14:xfrm>
                <a:off x="1364919" y="3352769"/>
                <a:ext cx="38160" cy="137520"/>
              </p14:xfrm>
            </p:contentPart>
          </mc:Choice>
          <mc:Fallback xmlns="">
            <p:pic>
              <p:nvPicPr>
                <p:cNvPr id="129" name="筆跡 128">
                  <a:extLst>
                    <a:ext uri="{FF2B5EF4-FFF2-40B4-BE49-F238E27FC236}">
                      <a16:creationId xmlns:a16="http://schemas.microsoft.com/office/drawing/2014/main" id="{2BCD6B08-3C24-0692-9A77-45E654A3A57D}"/>
                    </a:ext>
                  </a:extLst>
                </p:cNvPr>
                <p:cNvPicPr/>
                <p:nvPr/>
              </p:nvPicPr>
              <p:blipFill>
                <a:blip r:embed="rId68"/>
                <a:stretch>
                  <a:fillRect/>
                </a:stretch>
              </p:blipFill>
              <p:spPr>
                <a:xfrm>
                  <a:off x="1355919" y="3343769"/>
                  <a:ext cx="5580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144" name="筆跡 143">
                  <a:extLst>
                    <a:ext uri="{FF2B5EF4-FFF2-40B4-BE49-F238E27FC236}">
                      <a16:creationId xmlns:a16="http://schemas.microsoft.com/office/drawing/2014/main" id="{32BA6058-ACD8-BBF1-C198-001FF94520F6}"/>
                    </a:ext>
                  </a:extLst>
                </p14:cNvPr>
                <p14:cNvContentPartPr/>
                <p14:nvPr/>
              </p14:nvContentPartPr>
              <p14:xfrm>
                <a:off x="1431519" y="3357089"/>
                <a:ext cx="108720" cy="129600"/>
              </p14:xfrm>
            </p:contentPart>
          </mc:Choice>
          <mc:Fallback xmlns="">
            <p:pic>
              <p:nvPicPr>
                <p:cNvPr id="144" name="筆跡 143">
                  <a:extLst>
                    <a:ext uri="{FF2B5EF4-FFF2-40B4-BE49-F238E27FC236}">
                      <a16:creationId xmlns:a16="http://schemas.microsoft.com/office/drawing/2014/main" id="{32BA6058-ACD8-BBF1-C198-001FF94520F6}"/>
                    </a:ext>
                  </a:extLst>
                </p:cNvPr>
                <p:cNvPicPr/>
                <p:nvPr/>
              </p:nvPicPr>
              <p:blipFill>
                <a:blip r:embed="rId70"/>
                <a:stretch>
                  <a:fillRect/>
                </a:stretch>
              </p:blipFill>
              <p:spPr>
                <a:xfrm>
                  <a:off x="1422879" y="3348449"/>
                  <a:ext cx="1263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163" name="筆跡 162">
                  <a:extLst>
                    <a:ext uri="{FF2B5EF4-FFF2-40B4-BE49-F238E27FC236}">
                      <a16:creationId xmlns:a16="http://schemas.microsoft.com/office/drawing/2014/main" id="{07FF17CA-B1F1-0673-C9FF-CFEDBC5F519A}"/>
                    </a:ext>
                  </a:extLst>
                </p14:cNvPr>
                <p14:cNvContentPartPr/>
                <p14:nvPr/>
              </p14:nvContentPartPr>
              <p14:xfrm>
                <a:off x="1541679" y="3376529"/>
                <a:ext cx="135720" cy="102600"/>
              </p14:xfrm>
            </p:contentPart>
          </mc:Choice>
          <mc:Fallback xmlns="">
            <p:pic>
              <p:nvPicPr>
                <p:cNvPr id="163" name="筆跡 162">
                  <a:extLst>
                    <a:ext uri="{FF2B5EF4-FFF2-40B4-BE49-F238E27FC236}">
                      <a16:creationId xmlns:a16="http://schemas.microsoft.com/office/drawing/2014/main" id="{07FF17CA-B1F1-0673-C9FF-CFEDBC5F519A}"/>
                    </a:ext>
                  </a:extLst>
                </p:cNvPr>
                <p:cNvPicPr/>
                <p:nvPr/>
              </p:nvPicPr>
              <p:blipFill>
                <a:blip r:embed="rId72"/>
                <a:stretch>
                  <a:fillRect/>
                </a:stretch>
              </p:blipFill>
              <p:spPr>
                <a:xfrm>
                  <a:off x="1532679" y="3367529"/>
                  <a:ext cx="15336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164" name="筆跡 163">
                  <a:extLst>
                    <a:ext uri="{FF2B5EF4-FFF2-40B4-BE49-F238E27FC236}">
                      <a16:creationId xmlns:a16="http://schemas.microsoft.com/office/drawing/2014/main" id="{E86731F4-8242-5454-2B78-9F41C31FC647}"/>
                    </a:ext>
                  </a:extLst>
                </p14:cNvPr>
                <p14:cNvContentPartPr/>
                <p14:nvPr/>
              </p14:nvContentPartPr>
              <p14:xfrm>
                <a:off x="1685679" y="3375809"/>
                <a:ext cx="117000" cy="81720"/>
              </p14:xfrm>
            </p:contentPart>
          </mc:Choice>
          <mc:Fallback xmlns="">
            <p:pic>
              <p:nvPicPr>
                <p:cNvPr id="164" name="筆跡 163">
                  <a:extLst>
                    <a:ext uri="{FF2B5EF4-FFF2-40B4-BE49-F238E27FC236}">
                      <a16:creationId xmlns:a16="http://schemas.microsoft.com/office/drawing/2014/main" id="{E86731F4-8242-5454-2B78-9F41C31FC647}"/>
                    </a:ext>
                  </a:extLst>
                </p:cNvPr>
                <p:cNvPicPr/>
                <p:nvPr/>
              </p:nvPicPr>
              <p:blipFill>
                <a:blip r:embed="rId74"/>
                <a:stretch>
                  <a:fillRect/>
                </a:stretch>
              </p:blipFill>
              <p:spPr>
                <a:xfrm>
                  <a:off x="1676679" y="3367169"/>
                  <a:ext cx="134640" cy="99360"/>
                </a:xfrm>
                <a:prstGeom prst="rect">
                  <a:avLst/>
                </a:prstGeom>
              </p:spPr>
            </p:pic>
          </mc:Fallback>
        </mc:AlternateContent>
      </p:grpSp>
      <p:grpSp>
        <p:nvGrpSpPr>
          <p:cNvPr id="175" name="群組 174">
            <a:extLst>
              <a:ext uri="{FF2B5EF4-FFF2-40B4-BE49-F238E27FC236}">
                <a16:creationId xmlns:a16="http://schemas.microsoft.com/office/drawing/2014/main" id="{2F0ACEF9-EF93-3775-F8B9-6A7EE78837E3}"/>
              </a:ext>
            </a:extLst>
          </p:cNvPr>
          <p:cNvGrpSpPr/>
          <p:nvPr/>
        </p:nvGrpSpPr>
        <p:grpSpPr>
          <a:xfrm>
            <a:off x="1862079" y="3093569"/>
            <a:ext cx="705960" cy="387000"/>
            <a:chOff x="1862079" y="3093569"/>
            <a:chExt cx="705960" cy="387000"/>
          </a:xfrm>
        </p:grpSpPr>
        <mc:AlternateContent xmlns:mc="http://schemas.openxmlformats.org/markup-compatibility/2006" xmlns:p14="http://schemas.microsoft.com/office/powerpoint/2010/main">
          <mc:Choice Requires="p14">
            <p:contentPart p14:bwMode="auto" r:id="rId75">
              <p14:nvContentPartPr>
                <p14:cNvPr id="168" name="筆跡 167">
                  <a:extLst>
                    <a:ext uri="{FF2B5EF4-FFF2-40B4-BE49-F238E27FC236}">
                      <a16:creationId xmlns:a16="http://schemas.microsoft.com/office/drawing/2014/main" id="{A36026B7-C30C-5A50-80AE-975CE33C3A6F}"/>
                    </a:ext>
                  </a:extLst>
                </p14:cNvPr>
                <p14:cNvContentPartPr/>
                <p14:nvPr/>
              </p14:nvContentPartPr>
              <p14:xfrm>
                <a:off x="1862079" y="3093569"/>
                <a:ext cx="146880" cy="380880"/>
              </p14:xfrm>
            </p:contentPart>
          </mc:Choice>
          <mc:Fallback xmlns="">
            <p:pic>
              <p:nvPicPr>
                <p:cNvPr id="168" name="筆跡 167">
                  <a:extLst>
                    <a:ext uri="{FF2B5EF4-FFF2-40B4-BE49-F238E27FC236}">
                      <a16:creationId xmlns:a16="http://schemas.microsoft.com/office/drawing/2014/main" id="{A36026B7-C30C-5A50-80AE-975CE33C3A6F}"/>
                    </a:ext>
                  </a:extLst>
                </p:cNvPr>
                <p:cNvPicPr/>
                <p:nvPr/>
              </p:nvPicPr>
              <p:blipFill>
                <a:blip r:embed="rId76"/>
                <a:stretch>
                  <a:fillRect/>
                </a:stretch>
              </p:blipFill>
              <p:spPr>
                <a:xfrm>
                  <a:off x="1853439" y="3084569"/>
                  <a:ext cx="164520" cy="39852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169" name="筆跡 168">
                  <a:extLst>
                    <a:ext uri="{FF2B5EF4-FFF2-40B4-BE49-F238E27FC236}">
                      <a16:creationId xmlns:a16="http://schemas.microsoft.com/office/drawing/2014/main" id="{0EA6A476-C607-F315-E270-6BA53FA848E0}"/>
                    </a:ext>
                  </a:extLst>
                </p14:cNvPr>
                <p14:cNvContentPartPr/>
                <p14:nvPr/>
              </p14:nvContentPartPr>
              <p14:xfrm>
                <a:off x="2013279" y="3291929"/>
                <a:ext cx="250200" cy="147600"/>
              </p14:xfrm>
            </p:contentPart>
          </mc:Choice>
          <mc:Fallback xmlns="">
            <p:pic>
              <p:nvPicPr>
                <p:cNvPr id="169" name="筆跡 168">
                  <a:extLst>
                    <a:ext uri="{FF2B5EF4-FFF2-40B4-BE49-F238E27FC236}">
                      <a16:creationId xmlns:a16="http://schemas.microsoft.com/office/drawing/2014/main" id="{0EA6A476-C607-F315-E270-6BA53FA848E0}"/>
                    </a:ext>
                  </a:extLst>
                </p:cNvPr>
                <p:cNvPicPr/>
                <p:nvPr/>
              </p:nvPicPr>
              <p:blipFill>
                <a:blip r:embed="rId78"/>
                <a:stretch>
                  <a:fillRect/>
                </a:stretch>
              </p:blipFill>
              <p:spPr>
                <a:xfrm>
                  <a:off x="2004279" y="3283289"/>
                  <a:ext cx="26784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170" name="筆跡 169">
                  <a:extLst>
                    <a:ext uri="{FF2B5EF4-FFF2-40B4-BE49-F238E27FC236}">
                      <a16:creationId xmlns:a16="http://schemas.microsoft.com/office/drawing/2014/main" id="{E5F9AB86-0785-A07D-D9CD-9F9518B49A66}"/>
                    </a:ext>
                  </a:extLst>
                </p14:cNvPr>
                <p14:cNvContentPartPr/>
                <p14:nvPr/>
              </p14:nvContentPartPr>
              <p14:xfrm>
                <a:off x="2335119" y="3116609"/>
                <a:ext cx="129240" cy="325800"/>
              </p14:xfrm>
            </p:contentPart>
          </mc:Choice>
          <mc:Fallback xmlns="">
            <p:pic>
              <p:nvPicPr>
                <p:cNvPr id="170" name="筆跡 169">
                  <a:extLst>
                    <a:ext uri="{FF2B5EF4-FFF2-40B4-BE49-F238E27FC236}">
                      <a16:creationId xmlns:a16="http://schemas.microsoft.com/office/drawing/2014/main" id="{E5F9AB86-0785-A07D-D9CD-9F9518B49A66}"/>
                    </a:ext>
                  </a:extLst>
                </p:cNvPr>
                <p:cNvPicPr/>
                <p:nvPr/>
              </p:nvPicPr>
              <p:blipFill>
                <a:blip r:embed="rId80"/>
                <a:stretch>
                  <a:fillRect/>
                </a:stretch>
              </p:blipFill>
              <p:spPr>
                <a:xfrm>
                  <a:off x="2326119" y="3107969"/>
                  <a:ext cx="14688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172" name="筆跡 171">
                  <a:extLst>
                    <a:ext uri="{FF2B5EF4-FFF2-40B4-BE49-F238E27FC236}">
                      <a16:creationId xmlns:a16="http://schemas.microsoft.com/office/drawing/2014/main" id="{A0F42854-C385-593B-8357-F902EC1FF271}"/>
                    </a:ext>
                  </a:extLst>
                </p14:cNvPr>
                <p14:cNvContentPartPr/>
                <p14:nvPr/>
              </p14:nvContentPartPr>
              <p14:xfrm>
                <a:off x="2460399" y="3212369"/>
                <a:ext cx="107640" cy="268200"/>
              </p14:xfrm>
            </p:contentPart>
          </mc:Choice>
          <mc:Fallback xmlns="">
            <p:pic>
              <p:nvPicPr>
                <p:cNvPr id="172" name="筆跡 171">
                  <a:extLst>
                    <a:ext uri="{FF2B5EF4-FFF2-40B4-BE49-F238E27FC236}">
                      <a16:creationId xmlns:a16="http://schemas.microsoft.com/office/drawing/2014/main" id="{A0F42854-C385-593B-8357-F902EC1FF271}"/>
                    </a:ext>
                  </a:extLst>
                </p:cNvPr>
                <p:cNvPicPr/>
                <p:nvPr/>
              </p:nvPicPr>
              <p:blipFill>
                <a:blip r:embed="rId82"/>
                <a:stretch>
                  <a:fillRect/>
                </a:stretch>
              </p:blipFill>
              <p:spPr>
                <a:xfrm>
                  <a:off x="2451759" y="3203729"/>
                  <a:ext cx="125280" cy="285840"/>
                </a:xfrm>
                <a:prstGeom prst="rect">
                  <a:avLst/>
                </a:prstGeom>
              </p:spPr>
            </p:pic>
          </mc:Fallback>
        </mc:AlternateContent>
      </p:grpSp>
      <p:grpSp>
        <p:nvGrpSpPr>
          <p:cNvPr id="224" name="群組 223">
            <a:extLst>
              <a:ext uri="{FF2B5EF4-FFF2-40B4-BE49-F238E27FC236}">
                <a16:creationId xmlns:a16="http://schemas.microsoft.com/office/drawing/2014/main" id="{98D31489-7028-B250-A3AB-A38A2F48873C}"/>
              </a:ext>
            </a:extLst>
          </p:cNvPr>
          <p:cNvGrpSpPr/>
          <p:nvPr/>
        </p:nvGrpSpPr>
        <p:grpSpPr>
          <a:xfrm>
            <a:off x="287079" y="4165571"/>
            <a:ext cx="1252080" cy="414360"/>
            <a:chOff x="287079" y="4165571"/>
            <a:chExt cx="1252080" cy="414360"/>
          </a:xfrm>
        </p:grpSpPr>
        <mc:AlternateContent xmlns:mc="http://schemas.openxmlformats.org/markup-compatibility/2006" xmlns:p14="http://schemas.microsoft.com/office/powerpoint/2010/main">
          <mc:Choice Requires="p14">
            <p:contentPart p14:bwMode="auto" r:id="rId83">
              <p14:nvContentPartPr>
                <p14:cNvPr id="176" name="筆跡 175">
                  <a:extLst>
                    <a:ext uri="{FF2B5EF4-FFF2-40B4-BE49-F238E27FC236}">
                      <a16:creationId xmlns:a16="http://schemas.microsoft.com/office/drawing/2014/main" id="{B9C0CA51-C69B-3EA2-9C6A-76F7596114D2}"/>
                    </a:ext>
                  </a:extLst>
                </p14:cNvPr>
                <p14:cNvContentPartPr/>
                <p14:nvPr/>
              </p14:nvContentPartPr>
              <p14:xfrm>
                <a:off x="315879" y="4346291"/>
                <a:ext cx="10800" cy="233640"/>
              </p14:xfrm>
            </p:contentPart>
          </mc:Choice>
          <mc:Fallback xmlns="">
            <p:pic>
              <p:nvPicPr>
                <p:cNvPr id="176" name="筆跡 175">
                  <a:extLst>
                    <a:ext uri="{FF2B5EF4-FFF2-40B4-BE49-F238E27FC236}">
                      <a16:creationId xmlns:a16="http://schemas.microsoft.com/office/drawing/2014/main" id="{B9C0CA51-C69B-3EA2-9C6A-76F7596114D2}"/>
                    </a:ext>
                  </a:extLst>
                </p:cNvPr>
                <p:cNvPicPr/>
                <p:nvPr/>
              </p:nvPicPr>
              <p:blipFill>
                <a:blip r:embed="rId84"/>
                <a:stretch>
                  <a:fillRect/>
                </a:stretch>
              </p:blipFill>
              <p:spPr>
                <a:xfrm>
                  <a:off x="306879" y="4337651"/>
                  <a:ext cx="284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77" name="筆跡 176">
                  <a:extLst>
                    <a:ext uri="{FF2B5EF4-FFF2-40B4-BE49-F238E27FC236}">
                      <a16:creationId xmlns:a16="http://schemas.microsoft.com/office/drawing/2014/main" id="{8B5B390E-5105-7547-3845-7502DA091614}"/>
                    </a:ext>
                  </a:extLst>
                </p14:cNvPr>
                <p14:cNvContentPartPr/>
                <p14:nvPr/>
              </p14:nvContentPartPr>
              <p14:xfrm>
                <a:off x="287079" y="4244411"/>
                <a:ext cx="158400" cy="324360"/>
              </p14:xfrm>
            </p:contentPart>
          </mc:Choice>
          <mc:Fallback xmlns="">
            <p:pic>
              <p:nvPicPr>
                <p:cNvPr id="177" name="筆跡 176">
                  <a:extLst>
                    <a:ext uri="{FF2B5EF4-FFF2-40B4-BE49-F238E27FC236}">
                      <a16:creationId xmlns:a16="http://schemas.microsoft.com/office/drawing/2014/main" id="{8B5B390E-5105-7547-3845-7502DA091614}"/>
                    </a:ext>
                  </a:extLst>
                </p:cNvPr>
                <p:cNvPicPr/>
                <p:nvPr/>
              </p:nvPicPr>
              <p:blipFill>
                <a:blip r:embed="rId86"/>
                <a:stretch>
                  <a:fillRect/>
                </a:stretch>
              </p:blipFill>
              <p:spPr>
                <a:xfrm>
                  <a:off x="278439" y="4235771"/>
                  <a:ext cx="176040" cy="34200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78" name="筆跡 177">
                  <a:extLst>
                    <a:ext uri="{FF2B5EF4-FFF2-40B4-BE49-F238E27FC236}">
                      <a16:creationId xmlns:a16="http://schemas.microsoft.com/office/drawing/2014/main" id="{346854C3-0C47-3BC5-9288-B2B307DCC88C}"/>
                    </a:ext>
                  </a:extLst>
                </p14:cNvPr>
                <p14:cNvContentPartPr/>
                <p14:nvPr/>
              </p14:nvContentPartPr>
              <p14:xfrm>
                <a:off x="444399" y="4395971"/>
                <a:ext cx="137880" cy="171360"/>
              </p14:xfrm>
            </p:contentPart>
          </mc:Choice>
          <mc:Fallback xmlns="">
            <p:pic>
              <p:nvPicPr>
                <p:cNvPr id="178" name="筆跡 177">
                  <a:extLst>
                    <a:ext uri="{FF2B5EF4-FFF2-40B4-BE49-F238E27FC236}">
                      <a16:creationId xmlns:a16="http://schemas.microsoft.com/office/drawing/2014/main" id="{346854C3-0C47-3BC5-9288-B2B307DCC88C}"/>
                    </a:ext>
                  </a:extLst>
                </p:cNvPr>
                <p:cNvPicPr/>
                <p:nvPr/>
              </p:nvPicPr>
              <p:blipFill>
                <a:blip r:embed="rId88"/>
                <a:stretch>
                  <a:fillRect/>
                </a:stretch>
              </p:blipFill>
              <p:spPr>
                <a:xfrm>
                  <a:off x="435759" y="4387331"/>
                  <a:ext cx="15552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79" name="筆跡 178">
                  <a:extLst>
                    <a:ext uri="{FF2B5EF4-FFF2-40B4-BE49-F238E27FC236}">
                      <a16:creationId xmlns:a16="http://schemas.microsoft.com/office/drawing/2014/main" id="{4157972E-14BF-DFEE-ACE4-5DE470F5CA3B}"/>
                    </a:ext>
                  </a:extLst>
                </p14:cNvPr>
                <p14:cNvContentPartPr/>
                <p14:nvPr/>
              </p14:nvContentPartPr>
              <p14:xfrm>
                <a:off x="603879" y="4392371"/>
                <a:ext cx="95760" cy="155520"/>
              </p14:xfrm>
            </p:contentPart>
          </mc:Choice>
          <mc:Fallback xmlns="">
            <p:pic>
              <p:nvPicPr>
                <p:cNvPr id="179" name="筆跡 178">
                  <a:extLst>
                    <a:ext uri="{FF2B5EF4-FFF2-40B4-BE49-F238E27FC236}">
                      <a16:creationId xmlns:a16="http://schemas.microsoft.com/office/drawing/2014/main" id="{4157972E-14BF-DFEE-ACE4-5DE470F5CA3B}"/>
                    </a:ext>
                  </a:extLst>
                </p:cNvPr>
                <p:cNvPicPr/>
                <p:nvPr/>
              </p:nvPicPr>
              <p:blipFill>
                <a:blip r:embed="rId90"/>
                <a:stretch>
                  <a:fillRect/>
                </a:stretch>
              </p:blipFill>
              <p:spPr>
                <a:xfrm>
                  <a:off x="594879" y="4383731"/>
                  <a:ext cx="11340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85" name="筆跡 184">
                  <a:extLst>
                    <a:ext uri="{FF2B5EF4-FFF2-40B4-BE49-F238E27FC236}">
                      <a16:creationId xmlns:a16="http://schemas.microsoft.com/office/drawing/2014/main" id="{7C17ED5C-57E3-A6FB-6CC9-8F27E4953A26}"/>
                    </a:ext>
                  </a:extLst>
                </p14:cNvPr>
                <p14:cNvContentPartPr/>
                <p14:nvPr/>
              </p14:nvContentPartPr>
              <p14:xfrm>
                <a:off x="717639" y="4414691"/>
                <a:ext cx="64800" cy="110520"/>
              </p14:xfrm>
            </p:contentPart>
          </mc:Choice>
          <mc:Fallback xmlns="">
            <p:pic>
              <p:nvPicPr>
                <p:cNvPr id="185" name="筆跡 184">
                  <a:extLst>
                    <a:ext uri="{FF2B5EF4-FFF2-40B4-BE49-F238E27FC236}">
                      <a16:creationId xmlns:a16="http://schemas.microsoft.com/office/drawing/2014/main" id="{7C17ED5C-57E3-A6FB-6CC9-8F27E4953A26}"/>
                    </a:ext>
                  </a:extLst>
                </p:cNvPr>
                <p:cNvPicPr/>
                <p:nvPr/>
              </p:nvPicPr>
              <p:blipFill>
                <a:blip r:embed="rId92"/>
                <a:stretch>
                  <a:fillRect/>
                </a:stretch>
              </p:blipFill>
              <p:spPr>
                <a:xfrm>
                  <a:off x="708999" y="4405691"/>
                  <a:ext cx="824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04" name="筆跡 203">
                  <a:extLst>
                    <a:ext uri="{FF2B5EF4-FFF2-40B4-BE49-F238E27FC236}">
                      <a16:creationId xmlns:a16="http://schemas.microsoft.com/office/drawing/2014/main" id="{780E1396-1DDE-D64E-F368-CD16E11FF772}"/>
                    </a:ext>
                  </a:extLst>
                </p14:cNvPr>
                <p14:cNvContentPartPr/>
                <p14:nvPr/>
              </p14:nvContentPartPr>
              <p14:xfrm>
                <a:off x="719439" y="4372931"/>
                <a:ext cx="86400" cy="8640"/>
              </p14:xfrm>
            </p:contentPart>
          </mc:Choice>
          <mc:Fallback xmlns="">
            <p:pic>
              <p:nvPicPr>
                <p:cNvPr id="204" name="筆跡 203">
                  <a:extLst>
                    <a:ext uri="{FF2B5EF4-FFF2-40B4-BE49-F238E27FC236}">
                      <a16:creationId xmlns:a16="http://schemas.microsoft.com/office/drawing/2014/main" id="{780E1396-1DDE-D64E-F368-CD16E11FF772}"/>
                    </a:ext>
                  </a:extLst>
                </p:cNvPr>
                <p:cNvPicPr/>
                <p:nvPr/>
              </p:nvPicPr>
              <p:blipFill>
                <a:blip r:embed="rId94"/>
                <a:stretch>
                  <a:fillRect/>
                </a:stretch>
              </p:blipFill>
              <p:spPr>
                <a:xfrm>
                  <a:off x="710799" y="4364291"/>
                  <a:ext cx="104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08" name="筆跡 207">
                  <a:extLst>
                    <a:ext uri="{FF2B5EF4-FFF2-40B4-BE49-F238E27FC236}">
                      <a16:creationId xmlns:a16="http://schemas.microsoft.com/office/drawing/2014/main" id="{2DFEA577-82F4-51EA-228D-C74DCE45EFC9}"/>
                    </a:ext>
                  </a:extLst>
                </p14:cNvPr>
                <p14:cNvContentPartPr/>
                <p14:nvPr/>
              </p14:nvContentPartPr>
              <p14:xfrm>
                <a:off x="831399" y="4165571"/>
                <a:ext cx="271440" cy="368640"/>
              </p14:xfrm>
            </p:contentPart>
          </mc:Choice>
          <mc:Fallback xmlns="">
            <p:pic>
              <p:nvPicPr>
                <p:cNvPr id="208" name="筆跡 207">
                  <a:extLst>
                    <a:ext uri="{FF2B5EF4-FFF2-40B4-BE49-F238E27FC236}">
                      <a16:creationId xmlns:a16="http://schemas.microsoft.com/office/drawing/2014/main" id="{2DFEA577-82F4-51EA-228D-C74DCE45EFC9}"/>
                    </a:ext>
                  </a:extLst>
                </p:cNvPr>
                <p:cNvPicPr/>
                <p:nvPr/>
              </p:nvPicPr>
              <p:blipFill>
                <a:blip r:embed="rId96"/>
                <a:stretch>
                  <a:fillRect/>
                </a:stretch>
              </p:blipFill>
              <p:spPr>
                <a:xfrm>
                  <a:off x="822759" y="4156931"/>
                  <a:ext cx="289080" cy="3862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209" name="筆跡 208">
                  <a:extLst>
                    <a:ext uri="{FF2B5EF4-FFF2-40B4-BE49-F238E27FC236}">
                      <a16:creationId xmlns:a16="http://schemas.microsoft.com/office/drawing/2014/main" id="{FC0C7DDD-BEF8-01BD-3F41-C3F4E73EEA4D}"/>
                    </a:ext>
                  </a:extLst>
                </p14:cNvPr>
                <p14:cNvContentPartPr/>
                <p14:nvPr/>
              </p14:nvContentPartPr>
              <p14:xfrm>
                <a:off x="1186359" y="4361051"/>
                <a:ext cx="124920" cy="151920"/>
              </p14:xfrm>
            </p:contentPart>
          </mc:Choice>
          <mc:Fallback xmlns="">
            <p:pic>
              <p:nvPicPr>
                <p:cNvPr id="209" name="筆跡 208">
                  <a:extLst>
                    <a:ext uri="{FF2B5EF4-FFF2-40B4-BE49-F238E27FC236}">
                      <a16:creationId xmlns:a16="http://schemas.microsoft.com/office/drawing/2014/main" id="{FC0C7DDD-BEF8-01BD-3F41-C3F4E73EEA4D}"/>
                    </a:ext>
                  </a:extLst>
                </p:cNvPr>
                <p:cNvPicPr/>
                <p:nvPr/>
              </p:nvPicPr>
              <p:blipFill>
                <a:blip r:embed="rId98"/>
                <a:stretch>
                  <a:fillRect/>
                </a:stretch>
              </p:blipFill>
              <p:spPr>
                <a:xfrm>
                  <a:off x="1177359" y="4352411"/>
                  <a:ext cx="1425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10" name="筆跡 209">
                  <a:extLst>
                    <a:ext uri="{FF2B5EF4-FFF2-40B4-BE49-F238E27FC236}">
                      <a16:creationId xmlns:a16="http://schemas.microsoft.com/office/drawing/2014/main" id="{5ED5020A-C79F-34BC-DFC9-9929E5721C41}"/>
                    </a:ext>
                  </a:extLst>
                </p14:cNvPr>
                <p14:cNvContentPartPr/>
                <p14:nvPr/>
              </p14:nvContentPartPr>
              <p14:xfrm>
                <a:off x="1364559" y="4240451"/>
                <a:ext cx="20520" cy="291600"/>
              </p14:xfrm>
            </p:contentPart>
          </mc:Choice>
          <mc:Fallback xmlns="">
            <p:pic>
              <p:nvPicPr>
                <p:cNvPr id="210" name="筆跡 209">
                  <a:extLst>
                    <a:ext uri="{FF2B5EF4-FFF2-40B4-BE49-F238E27FC236}">
                      <a16:creationId xmlns:a16="http://schemas.microsoft.com/office/drawing/2014/main" id="{5ED5020A-C79F-34BC-DFC9-9929E5721C41}"/>
                    </a:ext>
                  </a:extLst>
                </p:cNvPr>
                <p:cNvPicPr/>
                <p:nvPr/>
              </p:nvPicPr>
              <p:blipFill>
                <a:blip r:embed="rId100"/>
                <a:stretch>
                  <a:fillRect/>
                </a:stretch>
              </p:blipFill>
              <p:spPr>
                <a:xfrm>
                  <a:off x="1355559" y="4231451"/>
                  <a:ext cx="3816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214" name="筆跡 213">
                  <a:extLst>
                    <a:ext uri="{FF2B5EF4-FFF2-40B4-BE49-F238E27FC236}">
                      <a16:creationId xmlns:a16="http://schemas.microsoft.com/office/drawing/2014/main" id="{0A697FB1-5CB8-52AB-46DE-7AC4F05F1CDE}"/>
                    </a:ext>
                  </a:extLst>
                </p14:cNvPr>
                <p14:cNvContentPartPr/>
                <p14:nvPr/>
              </p14:nvContentPartPr>
              <p14:xfrm>
                <a:off x="1450239" y="4358171"/>
                <a:ext cx="88920" cy="143640"/>
              </p14:xfrm>
            </p:contentPart>
          </mc:Choice>
          <mc:Fallback xmlns="">
            <p:pic>
              <p:nvPicPr>
                <p:cNvPr id="214" name="筆跡 213">
                  <a:extLst>
                    <a:ext uri="{FF2B5EF4-FFF2-40B4-BE49-F238E27FC236}">
                      <a16:creationId xmlns:a16="http://schemas.microsoft.com/office/drawing/2014/main" id="{0A697FB1-5CB8-52AB-46DE-7AC4F05F1CDE}"/>
                    </a:ext>
                  </a:extLst>
                </p:cNvPr>
                <p:cNvPicPr/>
                <p:nvPr/>
              </p:nvPicPr>
              <p:blipFill>
                <a:blip r:embed="rId102"/>
                <a:stretch>
                  <a:fillRect/>
                </a:stretch>
              </p:blipFill>
              <p:spPr>
                <a:xfrm>
                  <a:off x="1441239" y="4349531"/>
                  <a:ext cx="106560" cy="161280"/>
                </a:xfrm>
                <a:prstGeom prst="rect">
                  <a:avLst/>
                </a:prstGeom>
              </p:spPr>
            </p:pic>
          </mc:Fallback>
        </mc:AlternateContent>
      </p:grpSp>
      <p:grpSp>
        <p:nvGrpSpPr>
          <p:cNvPr id="261" name="群組 260">
            <a:extLst>
              <a:ext uri="{FF2B5EF4-FFF2-40B4-BE49-F238E27FC236}">
                <a16:creationId xmlns:a16="http://schemas.microsoft.com/office/drawing/2014/main" id="{DAFAEC0E-C94C-3A93-D060-F9930F5C8C50}"/>
              </a:ext>
            </a:extLst>
          </p:cNvPr>
          <p:cNvGrpSpPr/>
          <p:nvPr/>
        </p:nvGrpSpPr>
        <p:grpSpPr>
          <a:xfrm>
            <a:off x="4085067" y="2272066"/>
            <a:ext cx="370080" cy="551520"/>
            <a:chOff x="4085067" y="2272066"/>
            <a:chExt cx="370080" cy="551520"/>
          </a:xfrm>
        </p:grpSpPr>
        <mc:AlternateContent xmlns:mc="http://schemas.openxmlformats.org/markup-compatibility/2006" xmlns:p14="http://schemas.microsoft.com/office/powerpoint/2010/main">
          <mc:Choice Requires="p14">
            <p:contentPart p14:bwMode="auto" r:id="rId103">
              <p14:nvContentPartPr>
                <p14:cNvPr id="236" name="筆跡 235">
                  <a:extLst>
                    <a:ext uri="{FF2B5EF4-FFF2-40B4-BE49-F238E27FC236}">
                      <a16:creationId xmlns:a16="http://schemas.microsoft.com/office/drawing/2014/main" id="{BCD34241-24D1-C77B-4A82-C61156B3EE66}"/>
                    </a:ext>
                  </a:extLst>
                </p14:cNvPr>
                <p14:cNvContentPartPr/>
                <p14:nvPr/>
              </p14:nvContentPartPr>
              <p14:xfrm>
                <a:off x="4094427" y="2467906"/>
                <a:ext cx="15120" cy="203760"/>
              </p14:xfrm>
            </p:contentPart>
          </mc:Choice>
          <mc:Fallback xmlns="">
            <p:pic>
              <p:nvPicPr>
                <p:cNvPr id="236" name="筆跡 235">
                  <a:extLst>
                    <a:ext uri="{FF2B5EF4-FFF2-40B4-BE49-F238E27FC236}">
                      <a16:creationId xmlns:a16="http://schemas.microsoft.com/office/drawing/2014/main" id="{BCD34241-24D1-C77B-4A82-C61156B3EE66}"/>
                    </a:ext>
                  </a:extLst>
                </p:cNvPr>
                <p:cNvPicPr/>
                <p:nvPr/>
              </p:nvPicPr>
              <p:blipFill>
                <a:blip r:embed="rId104"/>
                <a:stretch>
                  <a:fillRect/>
                </a:stretch>
              </p:blipFill>
              <p:spPr>
                <a:xfrm>
                  <a:off x="4085787" y="2459266"/>
                  <a:ext cx="327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49" name="筆跡 248">
                  <a:extLst>
                    <a:ext uri="{FF2B5EF4-FFF2-40B4-BE49-F238E27FC236}">
                      <a16:creationId xmlns:a16="http://schemas.microsoft.com/office/drawing/2014/main" id="{D14988E3-C7C2-6844-BE2C-8C90EFEFADD4}"/>
                    </a:ext>
                  </a:extLst>
                </p14:cNvPr>
                <p14:cNvContentPartPr/>
                <p14:nvPr/>
              </p14:nvContentPartPr>
              <p14:xfrm>
                <a:off x="4085067" y="2451346"/>
                <a:ext cx="142920" cy="214920"/>
              </p14:xfrm>
            </p:contentPart>
          </mc:Choice>
          <mc:Fallback xmlns="">
            <p:pic>
              <p:nvPicPr>
                <p:cNvPr id="249" name="筆跡 248">
                  <a:extLst>
                    <a:ext uri="{FF2B5EF4-FFF2-40B4-BE49-F238E27FC236}">
                      <a16:creationId xmlns:a16="http://schemas.microsoft.com/office/drawing/2014/main" id="{D14988E3-C7C2-6844-BE2C-8C90EFEFADD4}"/>
                    </a:ext>
                  </a:extLst>
                </p:cNvPr>
                <p:cNvPicPr/>
                <p:nvPr/>
              </p:nvPicPr>
              <p:blipFill>
                <a:blip r:embed="rId106"/>
                <a:stretch>
                  <a:fillRect/>
                </a:stretch>
              </p:blipFill>
              <p:spPr>
                <a:xfrm>
                  <a:off x="4076067" y="2442706"/>
                  <a:ext cx="16056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250" name="筆跡 249">
                  <a:extLst>
                    <a:ext uri="{FF2B5EF4-FFF2-40B4-BE49-F238E27FC236}">
                      <a16:creationId xmlns:a16="http://schemas.microsoft.com/office/drawing/2014/main" id="{A7BFD4CD-7E63-E5FF-8629-5DC23F1615BF}"/>
                    </a:ext>
                  </a:extLst>
                </p14:cNvPr>
                <p14:cNvContentPartPr/>
                <p14:nvPr/>
              </p14:nvContentPartPr>
              <p14:xfrm>
                <a:off x="4296027" y="2272066"/>
                <a:ext cx="131040" cy="551520"/>
              </p14:xfrm>
            </p:contentPart>
          </mc:Choice>
          <mc:Fallback xmlns="">
            <p:pic>
              <p:nvPicPr>
                <p:cNvPr id="250" name="筆跡 249">
                  <a:extLst>
                    <a:ext uri="{FF2B5EF4-FFF2-40B4-BE49-F238E27FC236}">
                      <a16:creationId xmlns:a16="http://schemas.microsoft.com/office/drawing/2014/main" id="{A7BFD4CD-7E63-E5FF-8629-5DC23F1615BF}"/>
                    </a:ext>
                  </a:extLst>
                </p:cNvPr>
                <p:cNvPicPr/>
                <p:nvPr/>
              </p:nvPicPr>
              <p:blipFill>
                <a:blip r:embed="rId108"/>
                <a:stretch>
                  <a:fillRect/>
                </a:stretch>
              </p:blipFill>
              <p:spPr>
                <a:xfrm>
                  <a:off x="4287387" y="2263426"/>
                  <a:ext cx="148680" cy="56916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251" name="筆跡 250">
                  <a:extLst>
                    <a:ext uri="{FF2B5EF4-FFF2-40B4-BE49-F238E27FC236}">
                      <a16:creationId xmlns:a16="http://schemas.microsoft.com/office/drawing/2014/main" id="{5BF3DC8F-38AB-C30F-B7BD-1B19003B68E7}"/>
                    </a:ext>
                  </a:extLst>
                </p14:cNvPr>
                <p14:cNvContentPartPr/>
                <p14:nvPr/>
              </p14:nvContentPartPr>
              <p14:xfrm>
                <a:off x="4248507" y="2516866"/>
                <a:ext cx="206640" cy="19800"/>
              </p14:xfrm>
            </p:contentPart>
          </mc:Choice>
          <mc:Fallback xmlns="">
            <p:pic>
              <p:nvPicPr>
                <p:cNvPr id="251" name="筆跡 250">
                  <a:extLst>
                    <a:ext uri="{FF2B5EF4-FFF2-40B4-BE49-F238E27FC236}">
                      <a16:creationId xmlns:a16="http://schemas.microsoft.com/office/drawing/2014/main" id="{5BF3DC8F-38AB-C30F-B7BD-1B19003B68E7}"/>
                    </a:ext>
                  </a:extLst>
                </p:cNvPr>
                <p:cNvPicPr/>
                <p:nvPr/>
              </p:nvPicPr>
              <p:blipFill>
                <a:blip r:embed="rId110"/>
                <a:stretch>
                  <a:fillRect/>
                </a:stretch>
              </p:blipFill>
              <p:spPr>
                <a:xfrm>
                  <a:off x="4239867" y="2508226"/>
                  <a:ext cx="224280" cy="37440"/>
                </a:xfrm>
                <a:prstGeom prst="rect">
                  <a:avLst/>
                </a:prstGeom>
              </p:spPr>
            </p:pic>
          </mc:Fallback>
        </mc:AlternateContent>
      </p:grpSp>
      <p:grpSp>
        <p:nvGrpSpPr>
          <p:cNvPr id="298" name="群組 297">
            <a:extLst>
              <a:ext uri="{FF2B5EF4-FFF2-40B4-BE49-F238E27FC236}">
                <a16:creationId xmlns:a16="http://schemas.microsoft.com/office/drawing/2014/main" id="{093B52B6-D801-EAB3-1D83-B21441BA6805}"/>
              </a:ext>
            </a:extLst>
          </p:cNvPr>
          <p:cNvGrpSpPr/>
          <p:nvPr/>
        </p:nvGrpSpPr>
        <p:grpSpPr>
          <a:xfrm>
            <a:off x="4019907" y="3119506"/>
            <a:ext cx="753840" cy="284040"/>
            <a:chOff x="4019907" y="3119506"/>
            <a:chExt cx="753840" cy="284040"/>
          </a:xfrm>
        </p:grpSpPr>
        <mc:AlternateContent xmlns:mc="http://schemas.openxmlformats.org/markup-compatibility/2006" xmlns:p14="http://schemas.microsoft.com/office/powerpoint/2010/main">
          <mc:Choice Requires="p14">
            <p:contentPart p14:bwMode="auto" r:id="rId111">
              <p14:nvContentPartPr>
                <p14:cNvPr id="264" name="筆跡 263">
                  <a:extLst>
                    <a:ext uri="{FF2B5EF4-FFF2-40B4-BE49-F238E27FC236}">
                      <a16:creationId xmlns:a16="http://schemas.microsoft.com/office/drawing/2014/main" id="{68F28B43-7A99-DE3D-2F3F-D2A6D4E6D613}"/>
                    </a:ext>
                  </a:extLst>
                </p14:cNvPr>
                <p14:cNvContentPartPr/>
                <p14:nvPr/>
              </p14:nvContentPartPr>
              <p14:xfrm>
                <a:off x="4036827" y="3164146"/>
                <a:ext cx="21960" cy="239400"/>
              </p14:xfrm>
            </p:contentPart>
          </mc:Choice>
          <mc:Fallback xmlns="">
            <p:pic>
              <p:nvPicPr>
                <p:cNvPr id="264" name="筆跡 263">
                  <a:extLst>
                    <a:ext uri="{FF2B5EF4-FFF2-40B4-BE49-F238E27FC236}">
                      <a16:creationId xmlns:a16="http://schemas.microsoft.com/office/drawing/2014/main" id="{68F28B43-7A99-DE3D-2F3F-D2A6D4E6D613}"/>
                    </a:ext>
                  </a:extLst>
                </p:cNvPr>
                <p:cNvPicPr/>
                <p:nvPr/>
              </p:nvPicPr>
              <p:blipFill>
                <a:blip r:embed="rId112"/>
                <a:stretch>
                  <a:fillRect/>
                </a:stretch>
              </p:blipFill>
              <p:spPr>
                <a:xfrm>
                  <a:off x="4027827" y="3155506"/>
                  <a:ext cx="3960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65" name="筆跡 264">
                  <a:extLst>
                    <a:ext uri="{FF2B5EF4-FFF2-40B4-BE49-F238E27FC236}">
                      <a16:creationId xmlns:a16="http://schemas.microsoft.com/office/drawing/2014/main" id="{6FCD9107-EB5A-5A22-4C2B-D861405E4909}"/>
                    </a:ext>
                  </a:extLst>
                </p14:cNvPr>
                <p14:cNvContentPartPr/>
                <p14:nvPr/>
              </p14:nvContentPartPr>
              <p14:xfrm>
                <a:off x="4019907" y="3187906"/>
                <a:ext cx="137520" cy="167400"/>
              </p14:xfrm>
            </p:contentPart>
          </mc:Choice>
          <mc:Fallback xmlns="">
            <p:pic>
              <p:nvPicPr>
                <p:cNvPr id="265" name="筆跡 264">
                  <a:extLst>
                    <a:ext uri="{FF2B5EF4-FFF2-40B4-BE49-F238E27FC236}">
                      <a16:creationId xmlns:a16="http://schemas.microsoft.com/office/drawing/2014/main" id="{6FCD9107-EB5A-5A22-4C2B-D861405E4909}"/>
                    </a:ext>
                  </a:extLst>
                </p:cNvPr>
                <p:cNvPicPr/>
                <p:nvPr/>
              </p:nvPicPr>
              <p:blipFill>
                <a:blip r:embed="rId114"/>
                <a:stretch>
                  <a:fillRect/>
                </a:stretch>
              </p:blipFill>
              <p:spPr>
                <a:xfrm>
                  <a:off x="4010907" y="3178906"/>
                  <a:ext cx="15516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68" name="筆跡 267">
                  <a:extLst>
                    <a:ext uri="{FF2B5EF4-FFF2-40B4-BE49-F238E27FC236}">
                      <a16:creationId xmlns:a16="http://schemas.microsoft.com/office/drawing/2014/main" id="{DD43B3E7-286A-9703-CF32-6867FFE97950}"/>
                    </a:ext>
                  </a:extLst>
                </p14:cNvPr>
                <p14:cNvContentPartPr/>
                <p14:nvPr/>
              </p14:nvContentPartPr>
              <p14:xfrm>
                <a:off x="4132947" y="3258106"/>
                <a:ext cx="130320" cy="18000"/>
              </p14:xfrm>
            </p:contentPart>
          </mc:Choice>
          <mc:Fallback xmlns="">
            <p:pic>
              <p:nvPicPr>
                <p:cNvPr id="268" name="筆跡 267">
                  <a:extLst>
                    <a:ext uri="{FF2B5EF4-FFF2-40B4-BE49-F238E27FC236}">
                      <a16:creationId xmlns:a16="http://schemas.microsoft.com/office/drawing/2014/main" id="{DD43B3E7-286A-9703-CF32-6867FFE97950}"/>
                    </a:ext>
                  </a:extLst>
                </p:cNvPr>
                <p:cNvPicPr/>
                <p:nvPr/>
              </p:nvPicPr>
              <p:blipFill>
                <a:blip r:embed="rId116"/>
                <a:stretch>
                  <a:fillRect/>
                </a:stretch>
              </p:blipFill>
              <p:spPr>
                <a:xfrm>
                  <a:off x="4124307" y="3249466"/>
                  <a:ext cx="147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271" name="筆跡 270">
                  <a:extLst>
                    <a:ext uri="{FF2B5EF4-FFF2-40B4-BE49-F238E27FC236}">
                      <a16:creationId xmlns:a16="http://schemas.microsoft.com/office/drawing/2014/main" id="{C63341A4-6FCA-3A2D-F23E-09BB3846CDC8}"/>
                    </a:ext>
                  </a:extLst>
                </p14:cNvPr>
                <p14:cNvContentPartPr/>
                <p14:nvPr/>
              </p14:nvContentPartPr>
              <p14:xfrm>
                <a:off x="4291707" y="3170626"/>
                <a:ext cx="9000" cy="213840"/>
              </p14:xfrm>
            </p:contentPart>
          </mc:Choice>
          <mc:Fallback xmlns="">
            <p:pic>
              <p:nvPicPr>
                <p:cNvPr id="271" name="筆跡 270">
                  <a:extLst>
                    <a:ext uri="{FF2B5EF4-FFF2-40B4-BE49-F238E27FC236}">
                      <a16:creationId xmlns:a16="http://schemas.microsoft.com/office/drawing/2014/main" id="{C63341A4-6FCA-3A2D-F23E-09BB3846CDC8}"/>
                    </a:ext>
                  </a:extLst>
                </p:cNvPr>
                <p:cNvPicPr/>
                <p:nvPr/>
              </p:nvPicPr>
              <p:blipFill>
                <a:blip r:embed="rId118"/>
                <a:stretch>
                  <a:fillRect/>
                </a:stretch>
              </p:blipFill>
              <p:spPr>
                <a:xfrm>
                  <a:off x="4283067" y="3161626"/>
                  <a:ext cx="266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76" name="筆跡 275">
                  <a:extLst>
                    <a:ext uri="{FF2B5EF4-FFF2-40B4-BE49-F238E27FC236}">
                      <a16:creationId xmlns:a16="http://schemas.microsoft.com/office/drawing/2014/main" id="{F6C899C6-7BCC-451B-CE44-C09542983343}"/>
                    </a:ext>
                  </a:extLst>
                </p14:cNvPr>
                <p14:cNvContentPartPr/>
                <p14:nvPr/>
              </p14:nvContentPartPr>
              <p14:xfrm>
                <a:off x="4379547" y="3216346"/>
                <a:ext cx="120600" cy="16920"/>
              </p14:xfrm>
            </p:contentPart>
          </mc:Choice>
          <mc:Fallback xmlns="">
            <p:pic>
              <p:nvPicPr>
                <p:cNvPr id="276" name="筆跡 275">
                  <a:extLst>
                    <a:ext uri="{FF2B5EF4-FFF2-40B4-BE49-F238E27FC236}">
                      <a16:creationId xmlns:a16="http://schemas.microsoft.com/office/drawing/2014/main" id="{F6C899C6-7BCC-451B-CE44-C09542983343}"/>
                    </a:ext>
                  </a:extLst>
                </p:cNvPr>
                <p:cNvPicPr/>
                <p:nvPr/>
              </p:nvPicPr>
              <p:blipFill>
                <a:blip r:embed="rId120"/>
                <a:stretch>
                  <a:fillRect/>
                </a:stretch>
              </p:blipFill>
              <p:spPr>
                <a:xfrm>
                  <a:off x="4370907" y="3207706"/>
                  <a:ext cx="13824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281" name="筆跡 280">
                  <a:extLst>
                    <a:ext uri="{FF2B5EF4-FFF2-40B4-BE49-F238E27FC236}">
                      <a16:creationId xmlns:a16="http://schemas.microsoft.com/office/drawing/2014/main" id="{45A3933A-F496-B41D-CC22-68082504FFC4}"/>
                    </a:ext>
                  </a:extLst>
                </p14:cNvPr>
                <p14:cNvContentPartPr/>
                <p14:nvPr/>
              </p14:nvContentPartPr>
              <p14:xfrm>
                <a:off x="4393587" y="3270706"/>
                <a:ext cx="107640" cy="18720"/>
              </p14:xfrm>
            </p:contentPart>
          </mc:Choice>
          <mc:Fallback xmlns="">
            <p:pic>
              <p:nvPicPr>
                <p:cNvPr id="281" name="筆跡 280">
                  <a:extLst>
                    <a:ext uri="{FF2B5EF4-FFF2-40B4-BE49-F238E27FC236}">
                      <a16:creationId xmlns:a16="http://schemas.microsoft.com/office/drawing/2014/main" id="{45A3933A-F496-B41D-CC22-68082504FFC4}"/>
                    </a:ext>
                  </a:extLst>
                </p:cNvPr>
                <p:cNvPicPr/>
                <p:nvPr/>
              </p:nvPicPr>
              <p:blipFill>
                <a:blip r:embed="rId122"/>
                <a:stretch>
                  <a:fillRect/>
                </a:stretch>
              </p:blipFill>
              <p:spPr>
                <a:xfrm>
                  <a:off x="4384587" y="3262066"/>
                  <a:ext cx="1252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97" name="筆跡 296">
                  <a:extLst>
                    <a:ext uri="{FF2B5EF4-FFF2-40B4-BE49-F238E27FC236}">
                      <a16:creationId xmlns:a16="http://schemas.microsoft.com/office/drawing/2014/main" id="{FD1A2E4C-381E-42E1-1BE9-CF7B6C835158}"/>
                    </a:ext>
                  </a:extLst>
                </p14:cNvPr>
                <p14:cNvContentPartPr/>
                <p14:nvPr/>
              </p14:nvContentPartPr>
              <p14:xfrm>
                <a:off x="4557027" y="3119506"/>
                <a:ext cx="216720" cy="262440"/>
              </p14:xfrm>
            </p:contentPart>
          </mc:Choice>
          <mc:Fallback xmlns="">
            <p:pic>
              <p:nvPicPr>
                <p:cNvPr id="297" name="筆跡 296">
                  <a:extLst>
                    <a:ext uri="{FF2B5EF4-FFF2-40B4-BE49-F238E27FC236}">
                      <a16:creationId xmlns:a16="http://schemas.microsoft.com/office/drawing/2014/main" id="{FD1A2E4C-381E-42E1-1BE9-CF7B6C835158}"/>
                    </a:ext>
                  </a:extLst>
                </p:cNvPr>
                <p:cNvPicPr/>
                <p:nvPr/>
              </p:nvPicPr>
              <p:blipFill>
                <a:blip r:embed="rId124"/>
                <a:stretch>
                  <a:fillRect/>
                </a:stretch>
              </p:blipFill>
              <p:spPr>
                <a:xfrm>
                  <a:off x="4548027" y="3110506"/>
                  <a:ext cx="234360" cy="280080"/>
                </a:xfrm>
                <a:prstGeom prst="rect">
                  <a:avLst/>
                </a:prstGeom>
              </p:spPr>
            </p:pic>
          </mc:Fallback>
        </mc:AlternateContent>
      </p:grpSp>
      <p:grpSp>
        <p:nvGrpSpPr>
          <p:cNvPr id="310" name="群組 309">
            <a:extLst>
              <a:ext uri="{FF2B5EF4-FFF2-40B4-BE49-F238E27FC236}">
                <a16:creationId xmlns:a16="http://schemas.microsoft.com/office/drawing/2014/main" id="{430185DF-9543-77F9-23DA-D87E9D97B2CB}"/>
              </a:ext>
            </a:extLst>
          </p:cNvPr>
          <p:cNvGrpSpPr/>
          <p:nvPr/>
        </p:nvGrpSpPr>
        <p:grpSpPr>
          <a:xfrm>
            <a:off x="4046559" y="4300588"/>
            <a:ext cx="818280" cy="282600"/>
            <a:chOff x="4046559" y="4300588"/>
            <a:chExt cx="818280" cy="282600"/>
          </a:xfrm>
        </p:grpSpPr>
        <mc:AlternateContent xmlns:mc="http://schemas.openxmlformats.org/markup-compatibility/2006" xmlns:p14="http://schemas.microsoft.com/office/powerpoint/2010/main">
          <mc:Choice Requires="p14">
            <p:contentPart p14:bwMode="auto" r:id="rId125">
              <p14:nvContentPartPr>
                <p14:cNvPr id="299" name="筆跡 298">
                  <a:extLst>
                    <a:ext uri="{FF2B5EF4-FFF2-40B4-BE49-F238E27FC236}">
                      <a16:creationId xmlns:a16="http://schemas.microsoft.com/office/drawing/2014/main" id="{02D1374F-8045-9A97-F866-D7BF6AC63047}"/>
                    </a:ext>
                  </a:extLst>
                </p14:cNvPr>
                <p14:cNvContentPartPr/>
                <p14:nvPr/>
              </p14:nvContentPartPr>
              <p14:xfrm>
                <a:off x="4046559" y="4327588"/>
                <a:ext cx="41760" cy="255600"/>
              </p14:xfrm>
            </p:contentPart>
          </mc:Choice>
          <mc:Fallback xmlns="">
            <p:pic>
              <p:nvPicPr>
                <p:cNvPr id="299" name="筆跡 298">
                  <a:extLst>
                    <a:ext uri="{FF2B5EF4-FFF2-40B4-BE49-F238E27FC236}">
                      <a16:creationId xmlns:a16="http://schemas.microsoft.com/office/drawing/2014/main" id="{02D1374F-8045-9A97-F866-D7BF6AC63047}"/>
                    </a:ext>
                  </a:extLst>
                </p:cNvPr>
                <p:cNvPicPr/>
                <p:nvPr/>
              </p:nvPicPr>
              <p:blipFill>
                <a:blip r:embed="rId126"/>
                <a:stretch>
                  <a:fillRect/>
                </a:stretch>
              </p:blipFill>
              <p:spPr>
                <a:xfrm>
                  <a:off x="4037919" y="4318588"/>
                  <a:ext cx="5940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300" name="筆跡 299">
                  <a:extLst>
                    <a:ext uri="{FF2B5EF4-FFF2-40B4-BE49-F238E27FC236}">
                      <a16:creationId xmlns:a16="http://schemas.microsoft.com/office/drawing/2014/main" id="{643A036A-E807-489C-8F33-62730A78A343}"/>
                    </a:ext>
                  </a:extLst>
                </p14:cNvPr>
                <p14:cNvContentPartPr/>
                <p14:nvPr/>
              </p14:nvContentPartPr>
              <p14:xfrm>
                <a:off x="4074639" y="4323268"/>
                <a:ext cx="109440" cy="241200"/>
              </p14:xfrm>
            </p:contentPart>
          </mc:Choice>
          <mc:Fallback xmlns="">
            <p:pic>
              <p:nvPicPr>
                <p:cNvPr id="300" name="筆跡 299">
                  <a:extLst>
                    <a:ext uri="{FF2B5EF4-FFF2-40B4-BE49-F238E27FC236}">
                      <a16:creationId xmlns:a16="http://schemas.microsoft.com/office/drawing/2014/main" id="{643A036A-E807-489C-8F33-62730A78A343}"/>
                    </a:ext>
                  </a:extLst>
                </p:cNvPr>
                <p:cNvPicPr/>
                <p:nvPr/>
              </p:nvPicPr>
              <p:blipFill>
                <a:blip r:embed="rId128"/>
                <a:stretch>
                  <a:fillRect/>
                </a:stretch>
              </p:blipFill>
              <p:spPr>
                <a:xfrm>
                  <a:off x="4065639" y="4314628"/>
                  <a:ext cx="12708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302" name="筆跡 301">
                  <a:extLst>
                    <a:ext uri="{FF2B5EF4-FFF2-40B4-BE49-F238E27FC236}">
                      <a16:creationId xmlns:a16="http://schemas.microsoft.com/office/drawing/2014/main" id="{0DB56615-1561-9639-3214-6C1C1A544E45}"/>
                    </a:ext>
                  </a:extLst>
                </p14:cNvPr>
                <p14:cNvContentPartPr/>
                <p14:nvPr/>
              </p14:nvContentPartPr>
              <p14:xfrm>
                <a:off x="4217199" y="4425868"/>
                <a:ext cx="143640" cy="14760"/>
              </p14:xfrm>
            </p:contentPart>
          </mc:Choice>
          <mc:Fallback xmlns="">
            <p:pic>
              <p:nvPicPr>
                <p:cNvPr id="302" name="筆跡 301">
                  <a:extLst>
                    <a:ext uri="{FF2B5EF4-FFF2-40B4-BE49-F238E27FC236}">
                      <a16:creationId xmlns:a16="http://schemas.microsoft.com/office/drawing/2014/main" id="{0DB56615-1561-9639-3214-6C1C1A544E45}"/>
                    </a:ext>
                  </a:extLst>
                </p:cNvPr>
                <p:cNvPicPr/>
                <p:nvPr/>
              </p:nvPicPr>
              <p:blipFill>
                <a:blip r:embed="rId130"/>
                <a:stretch>
                  <a:fillRect/>
                </a:stretch>
              </p:blipFill>
              <p:spPr>
                <a:xfrm>
                  <a:off x="4208199" y="4416868"/>
                  <a:ext cx="161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303" name="筆跡 302">
                  <a:extLst>
                    <a:ext uri="{FF2B5EF4-FFF2-40B4-BE49-F238E27FC236}">
                      <a16:creationId xmlns:a16="http://schemas.microsoft.com/office/drawing/2014/main" id="{19E9ABF7-10A0-2AE1-B728-0EC4950659F7}"/>
                    </a:ext>
                  </a:extLst>
                </p14:cNvPr>
                <p14:cNvContentPartPr/>
                <p14:nvPr/>
              </p14:nvContentPartPr>
              <p14:xfrm>
                <a:off x="4371639" y="4306708"/>
                <a:ext cx="23040" cy="233640"/>
              </p14:xfrm>
            </p:contentPart>
          </mc:Choice>
          <mc:Fallback xmlns="">
            <p:pic>
              <p:nvPicPr>
                <p:cNvPr id="303" name="筆跡 302">
                  <a:extLst>
                    <a:ext uri="{FF2B5EF4-FFF2-40B4-BE49-F238E27FC236}">
                      <a16:creationId xmlns:a16="http://schemas.microsoft.com/office/drawing/2014/main" id="{19E9ABF7-10A0-2AE1-B728-0EC4950659F7}"/>
                    </a:ext>
                  </a:extLst>
                </p:cNvPr>
                <p:cNvPicPr/>
                <p:nvPr/>
              </p:nvPicPr>
              <p:blipFill>
                <a:blip r:embed="rId132"/>
                <a:stretch>
                  <a:fillRect/>
                </a:stretch>
              </p:blipFill>
              <p:spPr>
                <a:xfrm>
                  <a:off x="4362999" y="4297708"/>
                  <a:ext cx="4068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304" name="筆跡 303">
                  <a:extLst>
                    <a:ext uri="{FF2B5EF4-FFF2-40B4-BE49-F238E27FC236}">
                      <a16:creationId xmlns:a16="http://schemas.microsoft.com/office/drawing/2014/main" id="{539D5878-6B6E-33E8-6506-CFC8B02C6A71}"/>
                    </a:ext>
                  </a:extLst>
                </p14:cNvPr>
                <p14:cNvContentPartPr/>
                <p14:nvPr/>
              </p14:nvContentPartPr>
              <p14:xfrm>
                <a:off x="4376319" y="4344148"/>
                <a:ext cx="128160" cy="175680"/>
              </p14:xfrm>
            </p:contentPart>
          </mc:Choice>
          <mc:Fallback xmlns="">
            <p:pic>
              <p:nvPicPr>
                <p:cNvPr id="304" name="筆跡 303">
                  <a:extLst>
                    <a:ext uri="{FF2B5EF4-FFF2-40B4-BE49-F238E27FC236}">
                      <a16:creationId xmlns:a16="http://schemas.microsoft.com/office/drawing/2014/main" id="{539D5878-6B6E-33E8-6506-CFC8B02C6A71}"/>
                    </a:ext>
                  </a:extLst>
                </p:cNvPr>
                <p:cNvPicPr/>
                <p:nvPr/>
              </p:nvPicPr>
              <p:blipFill>
                <a:blip r:embed="rId134"/>
                <a:stretch>
                  <a:fillRect/>
                </a:stretch>
              </p:blipFill>
              <p:spPr>
                <a:xfrm>
                  <a:off x="4367679" y="4335508"/>
                  <a:ext cx="14580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05" name="筆跡 304">
                  <a:extLst>
                    <a:ext uri="{FF2B5EF4-FFF2-40B4-BE49-F238E27FC236}">
                      <a16:creationId xmlns:a16="http://schemas.microsoft.com/office/drawing/2014/main" id="{65767D29-51EA-B2F9-832C-0E3B70AAC65B}"/>
                    </a:ext>
                  </a:extLst>
                </p14:cNvPr>
                <p14:cNvContentPartPr/>
                <p14:nvPr/>
              </p14:nvContentPartPr>
              <p14:xfrm>
                <a:off x="4536879" y="4388068"/>
                <a:ext cx="77760" cy="7200"/>
              </p14:xfrm>
            </p:contentPart>
          </mc:Choice>
          <mc:Fallback xmlns="">
            <p:pic>
              <p:nvPicPr>
                <p:cNvPr id="305" name="筆跡 304">
                  <a:extLst>
                    <a:ext uri="{FF2B5EF4-FFF2-40B4-BE49-F238E27FC236}">
                      <a16:creationId xmlns:a16="http://schemas.microsoft.com/office/drawing/2014/main" id="{65767D29-51EA-B2F9-832C-0E3B70AAC65B}"/>
                    </a:ext>
                  </a:extLst>
                </p:cNvPr>
                <p:cNvPicPr/>
                <p:nvPr/>
              </p:nvPicPr>
              <p:blipFill>
                <a:blip r:embed="rId136"/>
                <a:stretch>
                  <a:fillRect/>
                </a:stretch>
              </p:blipFill>
              <p:spPr>
                <a:xfrm>
                  <a:off x="4527879" y="4379428"/>
                  <a:ext cx="95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06" name="筆跡 305">
                  <a:extLst>
                    <a:ext uri="{FF2B5EF4-FFF2-40B4-BE49-F238E27FC236}">
                      <a16:creationId xmlns:a16="http://schemas.microsoft.com/office/drawing/2014/main" id="{DF9DA628-6113-5D5A-4D90-087410D7E6C1}"/>
                    </a:ext>
                  </a:extLst>
                </p14:cNvPr>
                <p14:cNvContentPartPr/>
                <p14:nvPr/>
              </p14:nvContentPartPr>
              <p14:xfrm>
                <a:off x="4528239" y="4437748"/>
                <a:ext cx="96840" cy="22680"/>
              </p14:xfrm>
            </p:contentPart>
          </mc:Choice>
          <mc:Fallback xmlns="">
            <p:pic>
              <p:nvPicPr>
                <p:cNvPr id="306" name="筆跡 305">
                  <a:extLst>
                    <a:ext uri="{FF2B5EF4-FFF2-40B4-BE49-F238E27FC236}">
                      <a16:creationId xmlns:a16="http://schemas.microsoft.com/office/drawing/2014/main" id="{DF9DA628-6113-5D5A-4D90-087410D7E6C1}"/>
                    </a:ext>
                  </a:extLst>
                </p:cNvPr>
                <p:cNvPicPr/>
                <p:nvPr/>
              </p:nvPicPr>
              <p:blipFill>
                <a:blip r:embed="rId138"/>
                <a:stretch>
                  <a:fillRect/>
                </a:stretch>
              </p:blipFill>
              <p:spPr>
                <a:xfrm>
                  <a:off x="4519599" y="4428748"/>
                  <a:ext cx="114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08" name="筆跡 307">
                  <a:extLst>
                    <a:ext uri="{FF2B5EF4-FFF2-40B4-BE49-F238E27FC236}">
                      <a16:creationId xmlns:a16="http://schemas.microsoft.com/office/drawing/2014/main" id="{E3A7E659-884C-5E19-6D9A-FD9421EA47B6}"/>
                    </a:ext>
                  </a:extLst>
                </p14:cNvPr>
                <p14:cNvContentPartPr/>
                <p14:nvPr/>
              </p14:nvContentPartPr>
              <p14:xfrm>
                <a:off x="4679439" y="4329748"/>
                <a:ext cx="7200" cy="212760"/>
              </p14:xfrm>
            </p:contentPart>
          </mc:Choice>
          <mc:Fallback xmlns="">
            <p:pic>
              <p:nvPicPr>
                <p:cNvPr id="308" name="筆跡 307">
                  <a:extLst>
                    <a:ext uri="{FF2B5EF4-FFF2-40B4-BE49-F238E27FC236}">
                      <a16:creationId xmlns:a16="http://schemas.microsoft.com/office/drawing/2014/main" id="{E3A7E659-884C-5E19-6D9A-FD9421EA47B6}"/>
                    </a:ext>
                  </a:extLst>
                </p:cNvPr>
                <p:cNvPicPr/>
                <p:nvPr/>
              </p:nvPicPr>
              <p:blipFill>
                <a:blip r:embed="rId140"/>
                <a:stretch>
                  <a:fillRect/>
                </a:stretch>
              </p:blipFill>
              <p:spPr>
                <a:xfrm>
                  <a:off x="4670799" y="4321108"/>
                  <a:ext cx="2484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09" name="筆跡 308">
                  <a:extLst>
                    <a:ext uri="{FF2B5EF4-FFF2-40B4-BE49-F238E27FC236}">
                      <a16:creationId xmlns:a16="http://schemas.microsoft.com/office/drawing/2014/main" id="{CDE97366-A7D0-8C0D-71B2-01298478205A}"/>
                    </a:ext>
                  </a:extLst>
                </p14:cNvPr>
                <p14:cNvContentPartPr/>
                <p14:nvPr/>
              </p14:nvContentPartPr>
              <p14:xfrm>
                <a:off x="4719759" y="4300588"/>
                <a:ext cx="145080" cy="236520"/>
              </p14:xfrm>
            </p:contentPart>
          </mc:Choice>
          <mc:Fallback xmlns="">
            <p:pic>
              <p:nvPicPr>
                <p:cNvPr id="309" name="筆跡 308">
                  <a:extLst>
                    <a:ext uri="{FF2B5EF4-FFF2-40B4-BE49-F238E27FC236}">
                      <a16:creationId xmlns:a16="http://schemas.microsoft.com/office/drawing/2014/main" id="{CDE97366-A7D0-8C0D-71B2-01298478205A}"/>
                    </a:ext>
                  </a:extLst>
                </p:cNvPr>
                <p:cNvPicPr/>
                <p:nvPr/>
              </p:nvPicPr>
              <p:blipFill>
                <a:blip r:embed="rId142"/>
                <a:stretch>
                  <a:fillRect/>
                </a:stretch>
              </p:blipFill>
              <p:spPr>
                <a:xfrm>
                  <a:off x="4710759" y="4291948"/>
                  <a:ext cx="162720" cy="254160"/>
                </a:xfrm>
                <a:prstGeom prst="rect">
                  <a:avLst/>
                </a:prstGeom>
              </p:spPr>
            </p:pic>
          </mc:Fallback>
        </mc:AlternateContent>
      </p:grpSp>
      <p:grpSp>
        <p:nvGrpSpPr>
          <p:cNvPr id="328" name="群組 327">
            <a:extLst>
              <a:ext uri="{FF2B5EF4-FFF2-40B4-BE49-F238E27FC236}">
                <a16:creationId xmlns:a16="http://schemas.microsoft.com/office/drawing/2014/main" id="{0D946BA4-AD34-27BB-3110-1A3BA7DB45C6}"/>
              </a:ext>
            </a:extLst>
          </p:cNvPr>
          <p:cNvGrpSpPr/>
          <p:nvPr/>
        </p:nvGrpSpPr>
        <p:grpSpPr>
          <a:xfrm>
            <a:off x="5521827" y="2486986"/>
            <a:ext cx="448920" cy="222480"/>
            <a:chOff x="5521827" y="2486986"/>
            <a:chExt cx="448920" cy="222480"/>
          </a:xfrm>
        </p:grpSpPr>
        <mc:AlternateContent xmlns:mc="http://schemas.openxmlformats.org/markup-compatibility/2006" xmlns:p14="http://schemas.microsoft.com/office/powerpoint/2010/main">
          <mc:Choice Requires="p14">
            <p:contentPart p14:bwMode="auto" r:id="rId143">
              <p14:nvContentPartPr>
                <p14:cNvPr id="311" name="筆跡 310">
                  <a:extLst>
                    <a:ext uri="{FF2B5EF4-FFF2-40B4-BE49-F238E27FC236}">
                      <a16:creationId xmlns:a16="http://schemas.microsoft.com/office/drawing/2014/main" id="{B3ED7041-89CA-0BF6-3058-09EE10DA9224}"/>
                    </a:ext>
                  </a:extLst>
                </p14:cNvPr>
                <p14:cNvContentPartPr/>
                <p14:nvPr/>
              </p14:nvContentPartPr>
              <p14:xfrm>
                <a:off x="5521827" y="2486986"/>
                <a:ext cx="147600" cy="222480"/>
              </p14:xfrm>
            </p:contentPart>
          </mc:Choice>
          <mc:Fallback xmlns="">
            <p:pic>
              <p:nvPicPr>
                <p:cNvPr id="311" name="筆跡 310">
                  <a:extLst>
                    <a:ext uri="{FF2B5EF4-FFF2-40B4-BE49-F238E27FC236}">
                      <a16:creationId xmlns:a16="http://schemas.microsoft.com/office/drawing/2014/main" id="{B3ED7041-89CA-0BF6-3058-09EE10DA9224}"/>
                    </a:ext>
                  </a:extLst>
                </p:cNvPr>
                <p:cNvPicPr/>
                <p:nvPr/>
              </p:nvPicPr>
              <p:blipFill>
                <a:blip r:embed="rId144"/>
                <a:stretch>
                  <a:fillRect/>
                </a:stretch>
              </p:blipFill>
              <p:spPr>
                <a:xfrm>
                  <a:off x="5512827" y="2477986"/>
                  <a:ext cx="16524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16" name="筆跡 315">
                  <a:extLst>
                    <a:ext uri="{FF2B5EF4-FFF2-40B4-BE49-F238E27FC236}">
                      <a16:creationId xmlns:a16="http://schemas.microsoft.com/office/drawing/2014/main" id="{A6A25662-C4C2-0220-9700-EFE7989437DE}"/>
                    </a:ext>
                  </a:extLst>
                </p14:cNvPr>
                <p14:cNvContentPartPr/>
                <p14:nvPr/>
              </p14:nvContentPartPr>
              <p14:xfrm>
                <a:off x="5675547" y="2592106"/>
                <a:ext cx="90720" cy="110160"/>
              </p14:xfrm>
            </p:contentPart>
          </mc:Choice>
          <mc:Fallback xmlns="">
            <p:pic>
              <p:nvPicPr>
                <p:cNvPr id="316" name="筆跡 315">
                  <a:extLst>
                    <a:ext uri="{FF2B5EF4-FFF2-40B4-BE49-F238E27FC236}">
                      <a16:creationId xmlns:a16="http://schemas.microsoft.com/office/drawing/2014/main" id="{A6A25662-C4C2-0220-9700-EFE7989437DE}"/>
                    </a:ext>
                  </a:extLst>
                </p:cNvPr>
                <p:cNvPicPr/>
                <p:nvPr/>
              </p:nvPicPr>
              <p:blipFill>
                <a:blip r:embed="rId146"/>
                <a:stretch>
                  <a:fillRect/>
                </a:stretch>
              </p:blipFill>
              <p:spPr>
                <a:xfrm>
                  <a:off x="5666547" y="2583466"/>
                  <a:ext cx="10836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27" name="筆跡 326">
                  <a:extLst>
                    <a:ext uri="{FF2B5EF4-FFF2-40B4-BE49-F238E27FC236}">
                      <a16:creationId xmlns:a16="http://schemas.microsoft.com/office/drawing/2014/main" id="{114BAE9D-53A7-459A-BE43-846BE8C79C83}"/>
                    </a:ext>
                  </a:extLst>
                </p14:cNvPr>
                <p14:cNvContentPartPr/>
                <p14:nvPr/>
              </p14:nvContentPartPr>
              <p14:xfrm>
                <a:off x="5768787" y="2553226"/>
                <a:ext cx="201960" cy="128520"/>
              </p14:xfrm>
            </p:contentPart>
          </mc:Choice>
          <mc:Fallback xmlns="">
            <p:pic>
              <p:nvPicPr>
                <p:cNvPr id="327" name="筆跡 326">
                  <a:extLst>
                    <a:ext uri="{FF2B5EF4-FFF2-40B4-BE49-F238E27FC236}">
                      <a16:creationId xmlns:a16="http://schemas.microsoft.com/office/drawing/2014/main" id="{114BAE9D-53A7-459A-BE43-846BE8C79C83}"/>
                    </a:ext>
                  </a:extLst>
                </p:cNvPr>
                <p:cNvPicPr/>
                <p:nvPr/>
              </p:nvPicPr>
              <p:blipFill>
                <a:blip r:embed="rId148"/>
                <a:stretch>
                  <a:fillRect/>
                </a:stretch>
              </p:blipFill>
              <p:spPr>
                <a:xfrm>
                  <a:off x="5759787" y="2544226"/>
                  <a:ext cx="219600" cy="146160"/>
                </a:xfrm>
                <a:prstGeom prst="rect">
                  <a:avLst/>
                </a:prstGeom>
              </p:spPr>
            </p:pic>
          </mc:Fallback>
        </mc:AlternateContent>
      </p:grpSp>
      <p:grpSp>
        <p:nvGrpSpPr>
          <p:cNvPr id="356" name="群組 355">
            <a:extLst>
              <a:ext uri="{FF2B5EF4-FFF2-40B4-BE49-F238E27FC236}">
                <a16:creationId xmlns:a16="http://schemas.microsoft.com/office/drawing/2014/main" id="{FED928E3-D5B1-A89C-1E77-6599BE770D27}"/>
              </a:ext>
            </a:extLst>
          </p:cNvPr>
          <p:cNvGrpSpPr/>
          <p:nvPr/>
        </p:nvGrpSpPr>
        <p:grpSpPr>
          <a:xfrm>
            <a:off x="6208347" y="2414986"/>
            <a:ext cx="292320" cy="497160"/>
            <a:chOff x="6208347" y="2414986"/>
            <a:chExt cx="292320" cy="497160"/>
          </a:xfrm>
        </p:grpSpPr>
        <mc:AlternateContent xmlns:mc="http://schemas.openxmlformats.org/markup-compatibility/2006" xmlns:p14="http://schemas.microsoft.com/office/powerpoint/2010/main">
          <mc:Choice Requires="p14">
            <p:contentPart p14:bwMode="auto" r:id="rId149">
              <p14:nvContentPartPr>
                <p14:cNvPr id="339" name="筆跡 338">
                  <a:extLst>
                    <a:ext uri="{FF2B5EF4-FFF2-40B4-BE49-F238E27FC236}">
                      <a16:creationId xmlns:a16="http://schemas.microsoft.com/office/drawing/2014/main" id="{33C650E6-87E9-17DE-D7ED-A7A595F117A2}"/>
                    </a:ext>
                  </a:extLst>
                </p14:cNvPr>
                <p14:cNvContentPartPr/>
                <p14:nvPr/>
              </p14:nvContentPartPr>
              <p14:xfrm>
                <a:off x="6208347" y="2414986"/>
                <a:ext cx="152640" cy="277920"/>
              </p14:xfrm>
            </p:contentPart>
          </mc:Choice>
          <mc:Fallback xmlns="">
            <p:pic>
              <p:nvPicPr>
                <p:cNvPr id="339" name="筆跡 338">
                  <a:extLst>
                    <a:ext uri="{FF2B5EF4-FFF2-40B4-BE49-F238E27FC236}">
                      <a16:creationId xmlns:a16="http://schemas.microsoft.com/office/drawing/2014/main" id="{33C650E6-87E9-17DE-D7ED-A7A595F117A2}"/>
                    </a:ext>
                  </a:extLst>
                </p:cNvPr>
                <p:cNvPicPr/>
                <p:nvPr/>
              </p:nvPicPr>
              <p:blipFill>
                <a:blip r:embed="rId150"/>
                <a:stretch>
                  <a:fillRect/>
                </a:stretch>
              </p:blipFill>
              <p:spPr>
                <a:xfrm>
                  <a:off x="6199347" y="2406346"/>
                  <a:ext cx="17028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349" name="筆跡 348">
                  <a:extLst>
                    <a:ext uri="{FF2B5EF4-FFF2-40B4-BE49-F238E27FC236}">
                      <a16:creationId xmlns:a16="http://schemas.microsoft.com/office/drawing/2014/main" id="{D9BEC871-331A-6344-9E68-8A087C8F20F9}"/>
                    </a:ext>
                  </a:extLst>
                </p14:cNvPr>
                <p14:cNvContentPartPr/>
                <p14:nvPr/>
              </p14:nvContentPartPr>
              <p14:xfrm>
                <a:off x="6331827" y="2545666"/>
                <a:ext cx="168840" cy="366480"/>
              </p14:xfrm>
            </p:contentPart>
          </mc:Choice>
          <mc:Fallback xmlns="">
            <p:pic>
              <p:nvPicPr>
                <p:cNvPr id="349" name="筆跡 348">
                  <a:extLst>
                    <a:ext uri="{FF2B5EF4-FFF2-40B4-BE49-F238E27FC236}">
                      <a16:creationId xmlns:a16="http://schemas.microsoft.com/office/drawing/2014/main" id="{D9BEC871-331A-6344-9E68-8A087C8F20F9}"/>
                    </a:ext>
                  </a:extLst>
                </p:cNvPr>
                <p:cNvPicPr/>
                <p:nvPr/>
              </p:nvPicPr>
              <p:blipFill>
                <a:blip r:embed="rId152"/>
                <a:stretch>
                  <a:fillRect/>
                </a:stretch>
              </p:blipFill>
              <p:spPr>
                <a:xfrm>
                  <a:off x="6323187" y="2537026"/>
                  <a:ext cx="186480" cy="384120"/>
                </a:xfrm>
                <a:prstGeom prst="rect">
                  <a:avLst/>
                </a:prstGeom>
              </p:spPr>
            </p:pic>
          </mc:Fallback>
        </mc:AlternateContent>
      </p:grpSp>
      <p:grpSp>
        <p:nvGrpSpPr>
          <p:cNvPr id="436" name="群組 435">
            <a:extLst>
              <a:ext uri="{FF2B5EF4-FFF2-40B4-BE49-F238E27FC236}">
                <a16:creationId xmlns:a16="http://schemas.microsoft.com/office/drawing/2014/main" id="{15F03F1D-2E5E-492B-084C-A300BB25440F}"/>
              </a:ext>
            </a:extLst>
          </p:cNvPr>
          <p:cNvGrpSpPr/>
          <p:nvPr/>
        </p:nvGrpSpPr>
        <p:grpSpPr>
          <a:xfrm>
            <a:off x="5491947" y="1668346"/>
            <a:ext cx="1008720" cy="723600"/>
            <a:chOff x="5491947" y="1668346"/>
            <a:chExt cx="1008720" cy="723600"/>
          </a:xfrm>
        </p:grpSpPr>
        <mc:AlternateContent xmlns:mc="http://schemas.openxmlformats.org/markup-compatibility/2006" xmlns:p14="http://schemas.microsoft.com/office/powerpoint/2010/main">
          <mc:Choice Requires="p14">
            <p:contentPart p14:bwMode="auto" r:id="rId153">
              <p14:nvContentPartPr>
                <p14:cNvPr id="361" name="筆跡 360">
                  <a:extLst>
                    <a:ext uri="{FF2B5EF4-FFF2-40B4-BE49-F238E27FC236}">
                      <a16:creationId xmlns:a16="http://schemas.microsoft.com/office/drawing/2014/main" id="{AC080DB5-A568-5574-7A69-6D2EAA19D060}"/>
                    </a:ext>
                  </a:extLst>
                </p14:cNvPr>
                <p14:cNvContentPartPr/>
                <p14:nvPr/>
              </p14:nvContentPartPr>
              <p14:xfrm>
                <a:off x="5491947" y="2158666"/>
                <a:ext cx="1008720" cy="233280"/>
              </p14:xfrm>
            </p:contentPart>
          </mc:Choice>
          <mc:Fallback xmlns="">
            <p:pic>
              <p:nvPicPr>
                <p:cNvPr id="361" name="筆跡 360">
                  <a:extLst>
                    <a:ext uri="{FF2B5EF4-FFF2-40B4-BE49-F238E27FC236}">
                      <a16:creationId xmlns:a16="http://schemas.microsoft.com/office/drawing/2014/main" id="{AC080DB5-A568-5574-7A69-6D2EAA19D060}"/>
                    </a:ext>
                  </a:extLst>
                </p:cNvPr>
                <p:cNvPicPr/>
                <p:nvPr/>
              </p:nvPicPr>
              <p:blipFill>
                <a:blip r:embed="rId154"/>
                <a:stretch>
                  <a:fillRect/>
                </a:stretch>
              </p:blipFill>
              <p:spPr>
                <a:xfrm>
                  <a:off x="5483307" y="2149666"/>
                  <a:ext cx="10263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63" name="筆跡 362">
                  <a:extLst>
                    <a:ext uri="{FF2B5EF4-FFF2-40B4-BE49-F238E27FC236}">
                      <a16:creationId xmlns:a16="http://schemas.microsoft.com/office/drawing/2014/main" id="{B5C660FF-826D-7076-44E1-271AC377953D}"/>
                    </a:ext>
                  </a:extLst>
                </p14:cNvPr>
                <p14:cNvContentPartPr/>
                <p14:nvPr/>
              </p14:nvContentPartPr>
              <p14:xfrm>
                <a:off x="5568627" y="1810546"/>
                <a:ext cx="109800" cy="208440"/>
              </p14:xfrm>
            </p:contentPart>
          </mc:Choice>
          <mc:Fallback xmlns="">
            <p:pic>
              <p:nvPicPr>
                <p:cNvPr id="363" name="筆跡 362">
                  <a:extLst>
                    <a:ext uri="{FF2B5EF4-FFF2-40B4-BE49-F238E27FC236}">
                      <a16:creationId xmlns:a16="http://schemas.microsoft.com/office/drawing/2014/main" id="{B5C660FF-826D-7076-44E1-271AC377953D}"/>
                    </a:ext>
                  </a:extLst>
                </p:cNvPr>
                <p:cNvPicPr/>
                <p:nvPr/>
              </p:nvPicPr>
              <p:blipFill>
                <a:blip r:embed="rId156"/>
                <a:stretch>
                  <a:fillRect/>
                </a:stretch>
              </p:blipFill>
              <p:spPr>
                <a:xfrm>
                  <a:off x="5559987" y="1801546"/>
                  <a:ext cx="1274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77" name="筆跡 376">
                  <a:extLst>
                    <a:ext uri="{FF2B5EF4-FFF2-40B4-BE49-F238E27FC236}">
                      <a16:creationId xmlns:a16="http://schemas.microsoft.com/office/drawing/2014/main" id="{43605023-519E-32B8-9142-BBADB3415FEB}"/>
                    </a:ext>
                  </a:extLst>
                </p14:cNvPr>
                <p14:cNvContentPartPr/>
                <p14:nvPr/>
              </p14:nvContentPartPr>
              <p14:xfrm>
                <a:off x="5743227" y="1912426"/>
                <a:ext cx="90720" cy="101520"/>
              </p14:xfrm>
            </p:contentPart>
          </mc:Choice>
          <mc:Fallback xmlns="">
            <p:pic>
              <p:nvPicPr>
                <p:cNvPr id="377" name="筆跡 376">
                  <a:extLst>
                    <a:ext uri="{FF2B5EF4-FFF2-40B4-BE49-F238E27FC236}">
                      <a16:creationId xmlns:a16="http://schemas.microsoft.com/office/drawing/2014/main" id="{43605023-519E-32B8-9142-BBADB3415FEB}"/>
                    </a:ext>
                  </a:extLst>
                </p:cNvPr>
                <p:cNvPicPr/>
                <p:nvPr/>
              </p:nvPicPr>
              <p:blipFill>
                <a:blip r:embed="rId158"/>
                <a:stretch>
                  <a:fillRect/>
                </a:stretch>
              </p:blipFill>
              <p:spPr>
                <a:xfrm>
                  <a:off x="5734587" y="1903786"/>
                  <a:ext cx="1083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92" name="筆跡 391">
                  <a:extLst>
                    <a:ext uri="{FF2B5EF4-FFF2-40B4-BE49-F238E27FC236}">
                      <a16:creationId xmlns:a16="http://schemas.microsoft.com/office/drawing/2014/main" id="{3812D4B3-3994-F1FC-D6D4-BA1F99A7F796}"/>
                    </a:ext>
                  </a:extLst>
                </p14:cNvPr>
                <p14:cNvContentPartPr/>
                <p14:nvPr/>
              </p14:nvContentPartPr>
              <p14:xfrm>
                <a:off x="5865267" y="1883266"/>
                <a:ext cx="178560" cy="113760"/>
              </p14:xfrm>
            </p:contentPart>
          </mc:Choice>
          <mc:Fallback xmlns="">
            <p:pic>
              <p:nvPicPr>
                <p:cNvPr id="392" name="筆跡 391">
                  <a:extLst>
                    <a:ext uri="{FF2B5EF4-FFF2-40B4-BE49-F238E27FC236}">
                      <a16:creationId xmlns:a16="http://schemas.microsoft.com/office/drawing/2014/main" id="{3812D4B3-3994-F1FC-D6D4-BA1F99A7F796}"/>
                    </a:ext>
                  </a:extLst>
                </p:cNvPr>
                <p:cNvPicPr/>
                <p:nvPr/>
              </p:nvPicPr>
              <p:blipFill>
                <a:blip r:embed="rId160"/>
                <a:stretch>
                  <a:fillRect/>
                </a:stretch>
              </p:blipFill>
              <p:spPr>
                <a:xfrm>
                  <a:off x="5856627" y="1874626"/>
                  <a:ext cx="196200" cy="1314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95" name="筆跡 394">
                  <a:extLst>
                    <a:ext uri="{FF2B5EF4-FFF2-40B4-BE49-F238E27FC236}">
                      <a16:creationId xmlns:a16="http://schemas.microsoft.com/office/drawing/2014/main" id="{AD758E11-612C-62EE-5DD5-6E3D0B675AC8}"/>
                    </a:ext>
                  </a:extLst>
                </p14:cNvPr>
                <p14:cNvContentPartPr/>
                <p14:nvPr/>
              </p14:nvContentPartPr>
              <p14:xfrm>
                <a:off x="6183147" y="1877866"/>
                <a:ext cx="60480" cy="110160"/>
              </p14:xfrm>
            </p:contentPart>
          </mc:Choice>
          <mc:Fallback xmlns="">
            <p:pic>
              <p:nvPicPr>
                <p:cNvPr id="395" name="筆跡 394">
                  <a:extLst>
                    <a:ext uri="{FF2B5EF4-FFF2-40B4-BE49-F238E27FC236}">
                      <a16:creationId xmlns:a16="http://schemas.microsoft.com/office/drawing/2014/main" id="{AD758E11-612C-62EE-5DD5-6E3D0B675AC8}"/>
                    </a:ext>
                  </a:extLst>
                </p:cNvPr>
                <p:cNvPicPr/>
                <p:nvPr/>
              </p:nvPicPr>
              <p:blipFill>
                <a:blip r:embed="rId162"/>
                <a:stretch>
                  <a:fillRect/>
                </a:stretch>
              </p:blipFill>
              <p:spPr>
                <a:xfrm>
                  <a:off x="6174507" y="1869226"/>
                  <a:ext cx="7812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396" name="筆跡 395">
                  <a:extLst>
                    <a:ext uri="{FF2B5EF4-FFF2-40B4-BE49-F238E27FC236}">
                      <a16:creationId xmlns:a16="http://schemas.microsoft.com/office/drawing/2014/main" id="{4C7F6481-E6EE-1E06-9169-41CBA0B53EA3}"/>
                    </a:ext>
                  </a:extLst>
                </p14:cNvPr>
                <p14:cNvContentPartPr/>
                <p14:nvPr/>
              </p14:nvContentPartPr>
              <p14:xfrm>
                <a:off x="6330027" y="1668346"/>
                <a:ext cx="89640" cy="394920"/>
              </p14:xfrm>
            </p:contentPart>
          </mc:Choice>
          <mc:Fallback xmlns="">
            <p:pic>
              <p:nvPicPr>
                <p:cNvPr id="396" name="筆跡 395">
                  <a:extLst>
                    <a:ext uri="{FF2B5EF4-FFF2-40B4-BE49-F238E27FC236}">
                      <a16:creationId xmlns:a16="http://schemas.microsoft.com/office/drawing/2014/main" id="{4C7F6481-E6EE-1E06-9169-41CBA0B53EA3}"/>
                    </a:ext>
                  </a:extLst>
                </p:cNvPr>
                <p:cNvPicPr/>
                <p:nvPr/>
              </p:nvPicPr>
              <p:blipFill>
                <a:blip r:embed="rId164"/>
                <a:stretch>
                  <a:fillRect/>
                </a:stretch>
              </p:blipFill>
              <p:spPr>
                <a:xfrm>
                  <a:off x="6321387" y="1659706"/>
                  <a:ext cx="107280" cy="4125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97" name="筆跡 396">
                  <a:extLst>
                    <a:ext uri="{FF2B5EF4-FFF2-40B4-BE49-F238E27FC236}">
                      <a16:creationId xmlns:a16="http://schemas.microsoft.com/office/drawing/2014/main" id="{2B7EE705-A55C-FA8C-923C-D250792BF3CC}"/>
                    </a:ext>
                  </a:extLst>
                </p14:cNvPr>
                <p14:cNvContentPartPr/>
                <p14:nvPr/>
              </p14:nvContentPartPr>
              <p14:xfrm>
                <a:off x="6281427" y="1837906"/>
                <a:ext cx="167040" cy="47520"/>
              </p14:xfrm>
            </p:contentPart>
          </mc:Choice>
          <mc:Fallback xmlns="">
            <p:pic>
              <p:nvPicPr>
                <p:cNvPr id="397" name="筆跡 396">
                  <a:extLst>
                    <a:ext uri="{FF2B5EF4-FFF2-40B4-BE49-F238E27FC236}">
                      <a16:creationId xmlns:a16="http://schemas.microsoft.com/office/drawing/2014/main" id="{2B7EE705-A55C-FA8C-923C-D250792BF3CC}"/>
                    </a:ext>
                  </a:extLst>
                </p:cNvPr>
                <p:cNvPicPr/>
                <p:nvPr/>
              </p:nvPicPr>
              <p:blipFill>
                <a:blip r:embed="rId166"/>
                <a:stretch>
                  <a:fillRect/>
                </a:stretch>
              </p:blipFill>
              <p:spPr>
                <a:xfrm>
                  <a:off x="6272787" y="1829266"/>
                  <a:ext cx="184680" cy="65160"/>
                </a:xfrm>
                <a:prstGeom prst="rect">
                  <a:avLst/>
                </a:prstGeom>
              </p:spPr>
            </p:pic>
          </mc:Fallback>
        </mc:AlternateContent>
      </p:grpSp>
      <p:grpSp>
        <p:nvGrpSpPr>
          <p:cNvPr id="512" name="群組 511">
            <a:extLst>
              <a:ext uri="{FF2B5EF4-FFF2-40B4-BE49-F238E27FC236}">
                <a16:creationId xmlns:a16="http://schemas.microsoft.com/office/drawing/2014/main" id="{8E4744FA-47C5-66FA-9AB9-FD59750A4A9B}"/>
              </a:ext>
            </a:extLst>
          </p:cNvPr>
          <p:cNvGrpSpPr/>
          <p:nvPr/>
        </p:nvGrpSpPr>
        <p:grpSpPr>
          <a:xfrm>
            <a:off x="6684267" y="1804066"/>
            <a:ext cx="962280" cy="309960"/>
            <a:chOff x="6684267" y="1804066"/>
            <a:chExt cx="962280" cy="309960"/>
          </a:xfrm>
        </p:grpSpPr>
        <mc:AlternateContent xmlns:mc="http://schemas.openxmlformats.org/markup-compatibility/2006" xmlns:p14="http://schemas.microsoft.com/office/powerpoint/2010/main">
          <mc:Choice Requires="p14">
            <p:contentPart p14:bwMode="auto" r:id="rId167">
              <p14:nvContentPartPr>
                <p14:cNvPr id="416" name="筆跡 415">
                  <a:extLst>
                    <a:ext uri="{FF2B5EF4-FFF2-40B4-BE49-F238E27FC236}">
                      <a16:creationId xmlns:a16="http://schemas.microsoft.com/office/drawing/2014/main" id="{5CAF7FA8-7FF8-C900-A7DD-DD242C9E99C1}"/>
                    </a:ext>
                  </a:extLst>
                </p14:cNvPr>
                <p14:cNvContentPartPr/>
                <p14:nvPr/>
              </p14:nvContentPartPr>
              <p14:xfrm>
                <a:off x="6684267" y="1818466"/>
                <a:ext cx="146880" cy="188640"/>
              </p14:xfrm>
            </p:contentPart>
          </mc:Choice>
          <mc:Fallback xmlns="">
            <p:pic>
              <p:nvPicPr>
                <p:cNvPr id="416" name="筆跡 415">
                  <a:extLst>
                    <a:ext uri="{FF2B5EF4-FFF2-40B4-BE49-F238E27FC236}">
                      <a16:creationId xmlns:a16="http://schemas.microsoft.com/office/drawing/2014/main" id="{5CAF7FA8-7FF8-C900-A7DD-DD242C9E99C1}"/>
                    </a:ext>
                  </a:extLst>
                </p:cNvPr>
                <p:cNvPicPr/>
                <p:nvPr/>
              </p:nvPicPr>
              <p:blipFill>
                <a:blip r:embed="rId168"/>
                <a:stretch>
                  <a:fillRect/>
                </a:stretch>
              </p:blipFill>
              <p:spPr>
                <a:xfrm>
                  <a:off x="6675627" y="1809466"/>
                  <a:ext cx="1645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40" name="筆跡 439">
                  <a:extLst>
                    <a:ext uri="{FF2B5EF4-FFF2-40B4-BE49-F238E27FC236}">
                      <a16:creationId xmlns:a16="http://schemas.microsoft.com/office/drawing/2014/main" id="{3F617406-6E3B-D641-8F10-61A1663ED51A}"/>
                    </a:ext>
                  </a:extLst>
                </p14:cNvPr>
                <p14:cNvContentPartPr/>
                <p14:nvPr/>
              </p14:nvContentPartPr>
              <p14:xfrm>
                <a:off x="6817107" y="1828546"/>
                <a:ext cx="584640" cy="285480"/>
              </p14:xfrm>
            </p:contentPart>
          </mc:Choice>
          <mc:Fallback xmlns="">
            <p:pic>
              <p:nvPicPr>
                <p:cNvPr id="440" name="筆跡 439">
                  <a:extLst>
                    <a:ext uri="{FF2B5EF4-FFF2-40B4-BE49-F238E27FC236}">
                      <a16:creationId xmlns:a16="http://schemas.microsoft.com/office/drawing/2014/main" id="{3F617406-6E3B-D641-8F10-61A1663ED51A}"/>
                    </a:ext>
                  </a:extLst>
                </p:cNvPr>
                <p:cNvPicPr/>
                <p:nvPr/>
              </p:nvPicPr>
              <p:blipFill>
                <a:blip r:embed="rId170"/>
                <a:stretch>
                  <a:fillRect/>
                </a:stretch>
              </p:blipFill>
              <p:spPr>
                <a:xfrm>
                  <a:off x="6808467" y="1819546"/>
                  <a:ext cx="60228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46" name="筆跡 445">
                  <a:extLst>
                    <a:ext uri="{FF2B5EF4-FFF2-40B4-BE49-F238E27FC236}">
                      <a16:creationId xmlns:a16="http://schemas.microsoft.com/office/drawing/2014/main" id="{08A83550-6695-268A-BAA3-929129781FDB}"/>
                    </a:ext>
                  </a:extLst>
                </p14:cNvPr>
                <p14:cNvContentPartPr/>
                <p14:nvPr/>
              </p14:nvContentPartPr>
              <p14:xfrm>
                <a:off x="7458987" y="1804066"/>
                <a:ext cx="187560" cy="133920"/>
              </p14:xfrm>
            </p:contentPart>
          </mc:Choice>
          <mc:Fallback xmlns="">
            <p:pic>
              <p:nvPicPr>
                <p:cNvPr id="446" name="筆跡 445">
                  <a:extLst>
                    <a:ext uri="{FF2B5EF4-FFF2-40B4-BE49-F238E27FC236}">
                      <a16:creationId xmlns:a16="http://schemas.microsoft.com/office/drawing/2014/main" id="{08A83550-6695-268A-BAA3-929129781FDB}"/>
                    </a:ext>
                  </a:extLst>
                </p:cNvPr>
                <p:cNvPicPr/>
                <p:nvPr/>
              </p:nvPicPr>
              <p:blipFill>
                <a:blip r:embed="rId172"/>
                <a:stretch>
                  <a:fillRect/>
                </a:stretch>
              </p:blipFill>
              <p:spPr>
                <a:xfrm>
                  <a:off x="7450347" y="1795426"/>
                  <a:ext cx="205200" cy="151560"/>
                </a:xfrm>
                <a:prstGeom prst="rect">
                  <a:avLst/>
                </a:prstGeom>
              </p:spPr>
            </p:pic>
          </mc:Fallback>
        </mc:AlternateContent>
      </p:grpSp>
      <p:grpSp>
        <p:nvGrpSpPr>
          <p:cNvPr id="524" name="群組 523">
            <a:extLst>
              <a:ext uri="{FF2B5EF4-FFF2-40B4-BE49-F238E27FC236}">
                <a16:creationId xmlns:a16="http://schemas.microsoft.com/office/drawing/2014/main" id="{EB978CDA-1C58-282F-FF85-085E874B9A04}"/>
              </a:ext>
            </a:extLst>
          </p:cNvPr>
          <p:cNvGrpSpPr/>
          <p:nvPr/>
        </p:nvGrpSpPr>
        <p:grpSpPr>
          <a:xfrm>
            <a:off x="5581227" y="3205546"/>
            <a:ext cx="874800" cy="253080"/>
            <a:chOff x="5581227" y="3205546"/>
            <a:chExt cx="874800" cy="253080"/>
          </a:xfrm>
        </p:grpSpPr>
        <mc:AlternateContent xmlns:mc="http://schemas.openxmlformats.org/markup-compatibility/2006" xmlns:p14="http://schemas.microsoft.com/office/powerpoint/2010/main">
          <mc:Choice Requires="p14">
            <p:contentPart p14:bwMode="auto" r:id="rId173">
              <p14:nvContentPartPr>
                <p14:cNvPr id="513" name="筆跡 512">
                  <a:extLst>
                    <a:ext uri="{FF2B5EF4-FFF2-40B4-BE49-F238E27FC236}">
                      <a16:creationId xmlns:a16="http://schemas.microsoft.com/office/drawing/2014/main" id="{7097CBE5-7FA8-66B0-E65D-A5F83E00A53E}"/>
                    </a:ext>
                  </a:extLst>
                </p14:cNvPr>
                <p14:cNvContentPartPr/>
                <p14:nvPr/>
              </p14:nvContentPartPr>
              <p14:xfrm>
                <a:off x="5581227" y="3206266"/>
                <a:ext cx="183600" cy="130320"/>
              </p14:xfrm>
            </p:contentPart>
          </mc:Choice>
          <mc:Fallback xmlns="">
            <p:pic>
              <p:nvPicPr>
                <p:cNvPr id="513" name="筆跡 512">
                  <a:extLst>
                    <a:ext uri="{FF2B5EF4-FFF2-40B4-BE49-F238E27FC236}">
                      <a16:creationId xmlns:a16="http://schemas.microsoft.com/office/drawing/2014/main" id="{7097CBE5-7FA8-66B0-E65D-A5F83E00A53E}"/>
                    </a:ext>
                  </a:extLst>
                </p:cNvPr>
                <p:cNvPicPr/>
                <p:nvPr/>
              </p:nvPicPr>
              <p:blipFill>
                <a:blip r:embed="rId174"/>
                <a:stretch>
                  <a:fillRect/>
                </a:stretch>
              </p:blipFill>
              <p:spPr>
                <a:xfrm>
                  <a:off x="5572227" y="3197266"/>
                  <a:ext cx="20124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514" name="筆跡 513">
                  <a:extLst>
                    <a:ext uri="{FF2B5EF4-FFF2-40B4-BE49-F238E27FC236}">
                      <a16:creationId xmlns:a16="http://schemas.microsoft.com/office/drawing/2014/main" id="{0BE44769-87AB-B7D9-C169-CC1303DEC595}"/>
                    </a:ext>
                  </a:extLst>
                </p14:cNvPr>
                <p14:cNvContentPartPr/>
                <p14:nvPr/>
              </p14:nvContentPartPr>
              <p14:xfrm>
                <a:off x="5687067" y="3210586"/>
                <a:ext cx="11520" cy="223560"/>
              </p14:xfrm>
            </p:contentPart>
          </mc:Choice>
          <mc:Fallback xmlns="">
            <p:pic>
              <p:nvPicPr>
                <p:cNvPr id="514" name="筆跡 513">
                  <a:extLst>
                    <a:ext uri="{FF2B5EF4-FFF2-40B4-BE49-F238E27FC236}">
                      <a16:creationId xmlns:a16="http://schemas.microsoft.com/office/drawing/2014/main" id="{0BE44769-87AB-B7D9-C169-CC1303DEC595}"/>
                    </a:ext>
                  </a:extLst>
                </p:cNvPr>
                <p:cNvPicPr/>
                <p:nvPr/>
              </p:nvPicPr>
              <p:blipFill>
                <a:blip r:embed="rId176"/>
                <a:stretch>
                  <a:fillRect/>
                </a:stretch>
              </p:blipFill>
              <p:spPr>
                <a:xfrm>
                  <a:off x="5678427" y="3201586"/>
                  <a:ext cx="2916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516" name="筆跡 515">
                  <a:extLst>
                    <a:ext uri="{FF2B5EF4-FFF2-40B4-BE49-F238E27FC236}">
                      <a16:creationId xmlns:a16="http://schemas.microsoft.com/office/drawing/2014/main" id="{66C3ABCB-7B01-7AAA-D9C4-9B4933E65C30}"/>
                    </a:ext>
                  </a:extLst>
                </p14:cNvPr>
                <p14:cNvContentPartPr/>
                <p14:nvPr/>
              </p14:nvContentPartPr>
              <p14:xfrm>
                <a:off x="5804787" y="3367186"/>
                <a:ext cx="4680" cy="48960"/>
              </p14:xfrm>
            </p:contentPart>
          </mc:Choice>
          <mc:Fallback xmlns="">
            <p:pic>
              <p:nvPicPr>
                <p:cNvPr id="516" name="筆跡 515">
                  <a:extLst>
                    <a:ext uri="{FF2B5EF4-FFF2-40B4-BE49-F238E27FC236}">
                      <a16:creationId xmlns:a16="http://schemas.microsoft.com/office/drawing/2014/main" id="{66C3ABCB-7B01-7AAA-D9C4-9B4933E65C30}"/>
                    </a:ext>
                  </a:extLst>
                </p:cNvPr>
                <p:cNvPicPr/>
                <p:nvPr/>
              </p:nvPicPr>
              <p:blipFill>
                <a:blip r:embed="rId178"/>
                <a:stretch>
                  <a:fillRect/>
                </a:stretch>
              </p:blipFill>
              <p:spPr>
                <a:xfrm>
                  <a:off x="5795787" y="3358546"/>
                  <a:ext cx="2232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517" name="筆跡 516">
                  <a:extLst>
                    <a:ext uri="{FF2B5EF4-FFF2-40B4-BE49-F238E27FC236}">
                      <a16:creationId xmlns:a16="http://schemas.microsoft.com/office/drawing/2014/main" id="{8C826838-438D-1D74-65D5-3E3C873F4DEB}"/>
                    </a:ext>
                  </a:extLst>
                </p14:cNvPr>
                <p14:cNvContentPartPr/>
                <p14:nvPr/>
              </p14:nvContentPartPr>
              <p14:xfrm>
                <a:off x="5860587" y="3265306"/>
                <a:ext cx="88920" cy="146160"/>
              </p14:xfrm>
            </p:contentPart>
          </mc:Choice>
          <mc:Fallback xmlns="">
            <p:pic>
              <p:nvPicPr>
                <p:cNvPr id="517" name="筆跡 516">
                  <a:extLst>
                    <a:ext uri="{FF2B5EF4-FFF2-40B4-BE49-F238E27FC236}">
                      <a16:creationId xmlns:a16="http://schemas.microsoft.com/office/drawing/2014/main" id="{8C826838-438D-1D74-65D5-3E3C873F4DEB}"/>
                    </a:ext>
                  </a:extLst>
                </p:cNvPr>
                <p:cNvPicPr/>
                <p:nvPr/>
              </p:nvPicPr>
              <p:blipFill>
                <a:blip r:embed="rId180"/>
                <a:stretch>
                  <a:fillRect/>
                </a:stretch>
              </p:blipFill>
              <p:spPr>
                <a:xfrm>
                  <a:off x="5851587" y="3256666"/>
                  <a:ext cx="106560" cy="1638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519" name="筆跡 518">
                  <a:extLst>
                    <a:ext uri="{FF2B5EF4-FFF2-40B4-BE49-F238E27FC236}">
                      <a16:creationId xmlns:a16="http://schemas.microsoft.com/office/drawing/2014/main" id="{74E29439-F931-96D0-A495-C6BEC14DA5A9}"/>
                    </a:ext>
                  </a:extLst>
                </p14:cNvPr>
                <p14:cNvContentPartPr/>
                <p14:nvPr/>
              </p14:nvContentPartPr>
              <p14:xfrm>
                <a:off x="5981187" y="3256306"/>
                <a:ext cx="111600" cy="129600"/>
              </p14:xfrm>
            </p:contentPart>
          </mc:Choice>
          <mc:Fallback xmlns="">
            <p:pic>
              <p:nvPicPr>
                <p:cNvPr id="519" name="筆跡 518">
                  <a:extLst>
                    <a:ext uri="{FF2B5EF4-FFF2-40B4-BE49-F238E27FC236}">
                      <a16:creationId xmlns:a16="http://schemas.microsoft.com/office/drawing/2014/main" id="{74E29439-F931-96D0-A495-C6BEC14DA5A9}"/>
                    </a:ext>
                  </a:extLst>
                </p:cNvPr>
                <p:cNvPicPr/>
                <p:nvPr/>
              </p:nvPicPr>
              <p:blipFill>
                <a:blip r:embed="rId182"/>
                <a:stretch>
                  <a:fillRect/>
                </a:stretch>
              </p:blipFill>
              <p:spPr>
                <a:xfrm>
                  <a:off x="5972187" y="3247666"/>
                  <a:ext cx="12924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521" name="筆跡 520">
                  <a:extLst>
                    <a:ext uri="{FF2B5EF4-FFF2-40B4-BE49-F238E27FC236}">
                      <a16:creationId xmlns:a16="http://schemas.microsoft.com/office/drawing/2014/main" id="{3907D4BF-369E-22D1-E6F7-C93E2EA0616F}"/>
                    </a:ext>
                  </a:extLst>
                </p14:cNvPr>
                <p14:cNvContentPartPr/>
                <p14:nvPr/>
              </p14:nvContentPartPr>
              <p14:xfrm>
                <a:off x="6114387" y="3225706"/>
                <a:ext cx="180000" cy="115560"/>
              </p14:xfrm>
            </p:contentPart>
          </mc:Choice>
          <mc:Fallback xmlns="">
            <p:pic>
              <p:nvPicPr>
                <p:cNvPr id="521" name="筆跡 520">
                  <a:extLst>
                    <a:ext uri="{FF2B5EF4-FFF2-40B4-BE49-F238E27FC236}">
                      <a16:creationId xmlns:a16="http://schemas.microsoft.com/office/drawing/2014/main" id="{3907D4BF-369E-22D1-E6F7-C93E2EA0616F}"/>
                    </a:ext>
                  </a:extLst>
                </p:cNvPr>
                <p:cNvPicPr/>
                <p:nvPr/>
              </p:nvPicPr>
              <p:blipFill>
                <a:blip r:embed="rId184"/>
                <a:stretch>
                  <a:fillRect/>
                </a:stretch>
              </p:blipFill>
              <p:spPr>
                <a:xfrm>
                  <a:off x="6105387" y="3217066"/>
                  <a:ext cx="19764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522" name="筆跡 521">
                  <a:extLst>
                    <a:ext uri="{FF2B5EF4-FFF2-40B4-BE49-F238E27FC236}">
                      <a16:creationId xmlns:a16="http://schemas.microsoft.com/office/drawing/2014/main" id="{8E21A8FE-44B2-7493-712B-C3F19D181CC0}"/>
                    </a:ext>
                  </a:extLst>
                </p14:cNvPr>
                <p14:cNvContentPartPr/>
                <p14:nvPr/>
              </p14:nvContentPartPr>
              <p14:xfrm>
                <a:off x="6226707" y="3237586"/>
                <a:ext cx="10440" cy="221040"/>
              </p14:xfrm>
            </p:contentPart>
          </mc:Choice>
          <mc:Fallback xmlns="">
            <p:pic>
              <p:nvPicPr>
                <p:cNvPr id="522" name="筆跡 521">
                  <a:extLst>
                    <a:ext uri="{FF2B5EF4-FFF2-40B4-BE49-F238E27FC236}">
                      <a16:creationId xmlns:a16="http://schemas.microsoft.com/office/drawing/2014/main" id="{8E21A8FE-44B2-7493-712B-C3F19D181CC0}"/>
                    </a:ext>
                  </a:extLst>
                </p:cNvPr>
                <p:cNvPicPr/>
                <p:nvPr/>
              </p:nvPicPr>
              <p:blipFill>
                <a:blip r:embed="rId186"/>
                <a:stretch>
                  <a:fillRect/>
                </a:stretch>
              </p:blipFill>
              <p:spPr>
                <a:xfrm>
                  <a:off x="6218067" y="3228946"/>
                  <a:ext cx="2808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523" name="筆跡 522">
                  <a:extLst>
                    <a:ext uri="{FF2B5EF4-FFF2-40B4-BE49-F238E27FC236}">
                      <a16:creationId xmlns:a16="http://schemas.microsoft.com/office/drawing/2014/main" id="{89673A94-5881-970A-6FEC-BF5D2436668F}"/>
                    </a:ext>
                  </a:extLst>
                </p14:cNvPr>
                <p14:cNvContentPartPr/>
                <p14:nvPr/>
              </p14:nvContentPartPr>
              <p14:xfrm>
                <a:off x="6301587" y="3205546"/>
                <a:ext cx="154440" cy="128520"/>
              </p14:xfrm>
            </p:contentPart>
          </mc:Choice>
          <mc:Fallback xmlns="">
            <p:pic>
              <p:nvPicPr>
                <p:cNvPr id="523" name="筆跡 522">
                  <a:extLst>
                    <a:ext uri="{FF2B5EF4-FFF2-40B4-BE49-F238E27FC236}">
                      <a16:creationId xmlns:a16="http://schemas.microsoft.com/office/drawing/2014/main" id="{89673A94-5881-970A-6FEC-BF5D2436668F}"/>
                    </a:ext>
                  </a:extLst>
                </p:cNvPr>
                <p:cNvPicPr/>
                <p:nvPr/>
              </p:nvPicPr>
              <p:blipFill>
                <a:blip r:embed="rId188"/>
                <a:stretch>
                  <a:fillRect/>
                </a:stretch>
              </p:blipFill>
              <p:spPr>
                <a:xfrm>
                  <a:off x="6292947" y="3196906"/>
                  <a:ext cx="172080" cy="146160"/>
                </a:xfrm>
                <a:prstGeom prst="rect">
                  <a:avLst/>
                </a:prstGeom>
              </p:spPr>
            </p:pic>
          </mc:Fallback>
        </mc:AlternateContent>
      </p:grpSp>
      <p:grpSp>
        <p:nvGrpSpPr>
          <p:cNvPr id="533" name="群組 532">
            <a:extLst>
              <a:ext uri="{FF2B5EF4-FFF2-40B4-BE49-F238E27FC236}">
                <a16:creationId xmlns:a16="http://schemas.microsoft.com/office/drawing/2014/main" id="{62C67500-BD0F-B940-A6BA-A48D44CA3C6F}"/>
              </a:ext>
            </a:extLst>
          </p:cNvPr>
          <p:cNvGrpSpPr/>
          <p:nvPr/>
        </p:nvGrpSpPr>
        <p:grpSpPr>
          <a:xfrm>
            <a:off x="5679879" y="4255228"/>
            <a:ext cx="730080" cy="339480"/>
            <a:chOff x="5679879" y="4255228"/>
            <a:chExt cx="730080" cy="339480"/>
          </a:xfrm>
        </p:grpSpPr>
        <mc:AlternateContent xmlns:mc="http://schemas.openxmlformats.org/markup-compatibility/2006" xmlns:p14="http://schemas.microsoft.com/office/powerpoint/2010/main">
          <mc:Choice Requires="p14">
            <p:contentPart p14:bwMode="auto" r:id="rId189">
              <p14:nvContentPartPr>
                <p14:cNvPr id="525" name="筆跡 524">
                  <a:extLst>
                    <a:ext uri="{FF2B5EF4-FFF2-40B4-BE49-F238E27FC236}">
                      <a16:creationId xmlns:a16="http://schemas.microsoft.com/office/drawing/2014/main" id="{B269174B-8BC7-65E3-136B-17A907CA95DF}"/>
                    </a:ext>
                  </a:extLst>
                </p14:cNvPr>
                <p14:cNvContentPartPr/>
                <p14:nvPr/>
              </p14:nvContentPartPr>
              <p14:xfrm>
                <a:off x="5679879" y="4335148"/>
                <a:ext cx="14040" cy="224280"/>
              </p14:xfrm>
            </p:contentPart>
          </mc:Choice>
          <mc:Fallback xmlns="">
            <p:pic>
              <p:nvPicPr>
                <p:cNvPr id="525" name="筆跡 524">
                  <a:extLst>
                    <a:ext uri="{FF2B5EF4-FFF2-40B4-BE49-F238E27FC236}">
                      <a16:creationId xmlns:a16="http://schemas.microsoft.com/office/drawing/2014/main" id="{B269174B-8BC7-65E3-136B-17A907CA95DF}"/>
                    </a:ext>
                  </a:extLst>
                </p:cNvPr>
                <p:cNvPicPr/>
                <p:nvPr/>
              </p:nvPicPr>
              <p:blipFill>
                <a:blip r:embed="rId190"/>
                <a:stretch>
                  <a:fillRect/>
                </a:stretch>
              </p:blipFill>
              <p:spPr>
                <a:xfrm>
                  <a:off x="5671239" y="4326508"/>
                  <a:ext cx="3168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526" name="筆跡 525">
                  <a:extLst>
                    <a:ext uri="{FF2B5EF4-FFF2-40B4-BE49-F238E27FC236}">
                      <a16:creationId xmlns:a16="http://schemas.microsoft.com/office/drawing/2014/main" id="{B946519E-BA85-611D-C608-A7FE69431ABC}"/>
                    </a:ext>
                  </a:extLst>
                </p14:cNvPr>
                <p14:cNvContentPartPr/>
                <p14:nvPr/>
              </p14:nvContentPartPr>
              <p14:xfrm>
                <a:off x="5752239" y="4449628"/>
                <a:ext cx="14400" cy="61920"/>
              </p14:xfrm>
            </p:contentPart>
          </mc:Choice>
          <mc:Fallback xmlns="">
            <p:pic>
              <p:nvPicPr>
                <p:cNvPr id="526" name="筆跡 525">
                  <a:extLst>
                    <a:ext uri="{FF2B5EF4-FFF2-40B4-BE49-F238E27FC236}">
                      <a16:creationId xmlns:a16="http://schemas.microsoft.com/office/drawing/2014/main" id="{B946519E-BA85-611D-C608-A7FE69431ABC}"/>
                    </a:ext>
                  </a:extLst>
                </p:cNvPr>
                <p:cNvPicPr/>
                <p:nvPr/>
              </p:nvPicPr>
              <p:blipFill>
                <a:blip r:embed="rId192"/>
                <a:stretch>
                  <a:fillRect/>
                </a:stretch>
              </p:blipFill>
              <p:spPr>
                <a:xfrm>
                  <a:off x="5743599" y="4440988"/>
                  <a:ext cx="32040" cy="7956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528" name="筆跡 527">
                  <a:extLst>
                    <a:ext uri="{FF2B5EF4-FFF2-40B4-BE49-F238E27FC236}">
                      <a16:creationId xmlns:a16="http://schemas.microsoft.com/office/drawing/2014/main" id="{7183AB21-1EE2-DFD2-FAEE-5623730922F7}"/>
                    </a:ext>
                  </a:extLst>
                </p14:cNvPr>
                <p14:cNvContentPartPr/>
                <p14:nvPr/>
              </p14:nvContentPartPr>
              <p14:xfrm>
                <a:off x="5827839" y="4260628"/>
                <a:ext cx="128880" cy="299160"/>
              </p14:xfrm>
            </p:contentPart>
          </mc:Choice>
          <mc:Fallback xmlns="">
            <p:pic>
              <p:nvPicPr>
                <p:cNvPr id="528" name="筆跡 527">
                  <a:extLst>
                    <a:ext uri="{FF2B5EF4-FFF2-40B4-BE49-F238E27FC236}">
                      <a16:creationId xmlns:a16="http://schemas.microsoft.com/office/drawing/2014/main" id="{7183AB21-1EE2-DFD2-FAEE-5623730922F7}"/>
                    </a:ext>
                  </a:extLst>
                </p:cNvPr>
                <p:cNvPicPr/>
                <p:nvPr/>
              </p:nvPicPr>
              <p:blipFill>
                <a:blip r:embed="rId194"/>
                <a:stretch>
                  <a:fillRect/>
                </a:stretch>
              </p:blipFill>
              <p:spPr>
                <a:xfrm>
                  <a:off x="5819199" y="4251988"/>
                  <a:ext cx="14652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529" name="筆跡 528">
                  <a:extLst>
                    <a:ext uri="{FF2B5EF4-FFF2-40B4-BE49-F238E27FC236}">
                      <a16:creationId xmlns:a16="http://schemas.microsoft.com/office/drawing/2014/main" id="{1BF0ECE8-C2A2-36C0-DA5B-7069A45F0575}"/>
                    </a:ext>
                  </a:extLst>
                </p14:cNvPr>
                <p14:cNvContentPartPr/>
                <p14:nvPr/>
              </p14:nvContentPartPr>
              <p14:xfrm>
                <a:off x="6018279" y="4258828"/>
                <a:ext cx="61920" cy="81360"/>
              </p14:xfrm>
            </p:contentPart>
          </mc:Choice>
          <mc:Fallback xmlns="">
            <p:pic>
              <p:nvPicPr>
                <p:cNvPr id="529" name="筆跡 528">
                  <a:extLst>
                    <a:ext uri="{FF2B5EF4-FFF2-40B4-BE49-F238E27FC236}">
                      <a16:creationId xmlns:a16="http://schemas.microsoft.com/office/drawing/2014/main" id="{1BF0ECE8-C2A2-36C0-DA5B-7069A45F0575}"/>
                    </a:ext>
                  </a:extLst>
                </p:cNvPr>
                <p:cNvPicPr/>
                <p:nvPr/>
              </p:nvPicPr>
              <p:blipFill>
                <a:blip r:embed="rId196"/>
                <a:stretch>
                  <a:fillRect/>
                </a:stretch>
              </p:blipFill>
              <p:spPr>
                <a:xfrm>
                  <a:off x="6009639" y="4249828"/>
                  <a:ext cx="79560" cy="990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530" name="筆跡 529">
                  <a:extLst>
                    <a:ext uri="{FF2B5EF4-FFF2-40B4-BE49-F238E27FC236}">
                      <a16:creationId xmlns:a16="http://schemas.microsoft.com/office/drawing/2014/main" id="{A2D735F9-55D0-B013-696C-19E2690D0E5C}"/>
                    </a:ext>
                  </a:extLst>
                </p14:cNvPr>
                <p14:cNvContentPartPr/>
                <p14:nvPr/>
              </p14:nvContentPartPr>
              <p14:xfrm>
                <a:off x="6047079" y="4266388"/>
                <a:ext cx="87840" cy="328320"/>
              </p14:xfrm>
            </p:contentPart>
          </mc:Choice>
          <mc:Fallback xmlns="">
            <p:pic>
              <p:nvPicPr>
                <p:cNvPr id="530" name="筆跡 529">
                  <a:extLst>
                    <a:ext uri="{FF2B5EF4-FFF2-40B4-BE49-F238E27FC236}">
                      <a16:creationId xmlns:a16="http://schemas.microsoft.com/office/drawing/2014/main" id="{A2D735F9-55D0-B013-696C-19E2690D0E5C}"/>
                    </a:ext>
                  </a:extLst>
                </p:cNvPr>
                <p:cNvPicPr/>
                <p:nvPr/>
              </p:nvPicPr>
              <p:blipFill>
                <a:blip r:embed="rId198"/>
                <a:stretch>
                  <a:fillRect/>
                </a:stretch>
              </p:blipFill>
              <p:spPr>
                <a:xfrm>
                  <a:off x="6038079" y="4257748"/>
                  <a:ext cx="10548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531" name="筆跡 530">
                  <a:extLst>
                    <a:ext uri="{FF2B5EF4-FFF2-40B4-BE49-F238E27FC236}">
                      <a16:creationId xmlns:a16="http://schemas.microsoft.com/office/drawing/2014/main" id="{4297E1AB-6CAE-9618-58AA-74219E0B17BE}"/>
                    </a:ext>
                  </a:extLst>
                </p14:cNvPr>
                <p14:cNvContentPartPr/>
                <p14:nvPr/>
              </p14:nvContentPartPr>
              <p14:xfrm>
                <a:off x="6111879" y="4326868"/>
                <a:ext cx="121320" cy="172080"/>
              </p14:xfrm>
            </p:contentPart>
          </mc:Choice>
          <mc:Fallback xmlns="">
            <p:pic>
              <p:nvPicPr>
                <p:cNvPr id="531" name="筆跡 530">
                  <a:extLst>
                    <a:ext uri="{FF2B5EF4-FFF2-40B4-BE49-F238E27FC236}">
                      <a16:creationId xmlns:a16="http://schemas.microsoft.com/office/drawing/2014/main" id="{4297E1AB-6CAE-9618-58AA-74219E0B17BE}"/>
                    </a:ext>
                  </a:extLst>
                </p:cNvPr>
                <p:cNvPicPr/>
                <p:nvPr/>
              </p:nvPicPr>
              <p:blipFill>
                <a:blip r:embed="rId200"/>
                <a:stretch>
                  <a:fillRect/>
                </a:stretch>
              </p:blipFill>
              <p:spPr>
                <a:xfrm>
                  <a:off x="6103239" y="4317868"/>
                  <a:ext cx="13896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532" name="筆跡 531">
                  <a:extLst>
                    <a:ext uri="{FF2B5EF4-FFF2-40B4-BE49-F238E27FC236}">
                      <a16:creationId xmlns:a16="http://schemas.microsoft.com/office/drawing/2014/main" id="{9908BAE3-2EB1-CDDC-22C0-417EB4086341}"/>
                    </a:ext>
                  </a:extLst>
                </p14:cNvPr>
                <p14:cNvContentPartPr/>
                <p14:nvPr/>
              </p14:nvContentPartPr>
              <p14:xfrm>
                <a:off x="6290439" y="4255228"/>
                <a:ext cx="119520" cy="236160"/>
              </p14:xfrm>
            </p:contentPart>
          </mc:Choice>
          <mc:Fallback xmlns="">
            <p:pic>
              <p:nvPicPr>
                <p:cNvPr id="532" name="筆跡 531">
                  <a:extLst>
                    <a:ext uri="{FF2B5EF4-FFF2-40B4-BE49-F238E27FC236}">
                      <a16:creationId xmlns:a16="http://schemas.microsoft.com/office/drawing/2014/main" id="{9908BAE3-2EB1-CDDC-22C0-417EB4086341}"/>
                    </a:ext>
                  </a:extLst>
                </p:cNvPr>
                <p:cNvPicPr/>
                <p:nvPr/>
              </p:nvPicPr>
              <p:blipFill>
                <a:blip r:embed="rId202"/>
                <a:stretch>
                  <a:fillRect/>
                </a:stretch>
              </p:blipFill>
              <p:spPr>
                <a:xfrm>
                  <a:off x="6281439" y="4246228"/>
                  <a:ext cx="137160" cy="253800"/>
                </a:xfrm>
                <a:prstGeom prst="rect">
                  <a:avLst/>
                </a:prstGeom>
              </p:spPr>
            </p:pic>
          </mc:Fallback>
        </mc:AlternateContent>
      </p:grpSp>
      <p:grpSp>
        <p:nvGrpSpPr>
          <p:cNvPr id="539" name="群組 538">
            <a:extLst>
              <a:ext uri="{FF2B5EF4-FFF2-40B4-BE49-F238E27FC236}">
                <a16:creationId xmlns:a16="http://schemas.microsoft.com/office/drawing/2014/main" id="{44D44538-9B17-4586-2B4C-8759C2FF0518}"/>
              </a:ext>
            </a:extLst>
          </p:cNvPr>
          <p:cNvGrpSpPr/>
          <p:nvPr/>
        </p:nvGrpSpPr>
        <p:grpSpPr>
          <a:xfrm>
            <a:off x="7183587" y="2463226"/>
            <a:ext cx="572760" cy="245160"/>
            <a:chOff x="7183587" y="2463226"/>
            <a:chExt cx="572760" cy="245160"/>
          </a:xfrm>
        </p:grpSpPr>
        <mc:AlternateContent xmlns:mc="http://schemas.openxmlformats.org/markup-compatibility/2006" xmlns:p14="http://schemas.microsoft.com/office/powerpoint/2010/main">
          <mc:Choice Requires="p14">
            <p:contentPart p14:bwMode="auto" r:id="rId203">
              <p14:nvContentPartPr>
                <p14:cNvPr id="534" name="筆跡 533">
                  <a:extLst>
                    <a:ext uri="{FF2B5EF4-FFF2-40B4-BE49-F238E27FC236}">
                      <a16:creationId xmlns:a16="http://schemas.microsoft.com/office/drawing/2014/main" id="{1D7B6385-70BD-506A-52F5-AE8A64ECF6C7}"/>
                    </a:ext>
                  </a:extLst>
                </p14:cNvPr>
                <p14:cNvContentPartPr/>
                <p14:nvPr/>
              </p14:nvContentPartPr>
              <p14:xfrm>
                <a:off x="7183587" y="2480506"/>
                <a:ext cx="16560" cy="227880"/>
              </p14:xfrm>
            </p:contentPart>
          </mc:Choice>
          <mc:Fallback xmlns="">
            <p:pic>
              <p:nvPicPr>
                <p:cNvPr id="534" name="筆跡 533">
                  <a:extLst>
                    <a:ext uri="{FF2B5EF4-FFF2-40B4-BE49-F238E27FC236}">
                      <a16:creationId xmlns:a16="http://schemas.microsoft.com/office/drawing/2014/main" id="{1D7B6385-70BD-506A-52F5-AE8A64ECF6C7}"/>
                    </a:ext>
                  </a:extLst>
                </p:cNvPr>
                <p:cNvPicPr/>
                <p:nvPr/>
              </p:nvPicPr>
              <p:blipFill>
                <a:blip r:embed="rId204"/>
                <a:stretch>
                  <a:fillRect/>
                </a:stretch>
              </p:blipFill>
              <p:spPr>
                <a:xfrm>
                  <a:off x="7174947" y="2471866"/>
                  <a:ext cx="3420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535" name="筆跡 534">
                  <a:extLst>
                    <a:ext uri="{FF2B5EF4-FFF2-40B4-BE49-F238E27FC236}">
                      <a16:creationId xmlns:a16="http://schemas.microsoft.com/office/drawing/2014/main" id="{90A2A99D-CCCC-5101-4682-588BBEC06E44}"/>
                    </a:ext>
                  </a:extLst>
                </p14:cNvPr>
                <p14:cNvContentPartPr/>
                <p14:nvPr/>
              </p14:nvContentPartPr>
              <p14:xfrm>
                <a:off x="7207707" y="2463226"/>
                <a:ext cx="141840" cy="231840"/>
              </p14:xfrm>
            </p:contentPart>
          </mc:Choice>
          <mc:Fallback xmlns="">
            <p:pic>
              <p:nvPicPr>
                <p:cNvPr id="535" name="筆跡 534">
                  <a:extLst>
                    <a:ext uri="{FF2B5EF4-FFF2-40B4-BE49-F238E27FC236}">
                      <a16:creationId xmlns:a16="http://schemas.microsoft.com/office/drawing/2014/main" id="{90A2A99D-CCCC-5101-4682-588BBEC06E44}"/>
                    </a:ext>
                  </a:extLst>
                </p:cNvPr>
                <p:cNvPicPr/>
                <p:nvPr/>
              </p:nvPicPr>
              <p:blipFill>
                <a:blip r:embed="rId206"/>
                <a:stretch>
                  <a:fillRect/>
                </a:stretch>
              </p:blipFill>
              <p:spPr>
                <a:xfrm>
                  <a:off x="7198707" y="2454226"/>
                  <a:ext cx="15948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536" name="筆跡 535">
                  <a:extLst>
                    <a:ext uri="{FF2B5EF4-FFF2-40B4-BE49-F238E27FC236}">
                      <a16:creationId xmlns:a16="http://schemas.microsoft.com/office/drawing/2014/main" id="{56D9D22B-BA7B-E6D6-7419-9F30FEC00596}"/>
                    </a:ext>
                  </a:extLst>
                </p14:cNvPr>
                <p14:cNvContentPartPr/>
                <p14:nvPr/>
              </p14:nvContentPartPr>
              <p14:xfrm>
                <a:off x="7379787" y="2542786"/>
                <a:ext cx="135000" cy="159480"/>
              </p14:xfrm>
            </p:contentPart>
          </mc:Choice>
          <mc:Fallback xmlns="">
            <p:pic>
              <p:nvPicPr>
                <p:cNvPr id="536" name="筆跡 535">
                  <a:extLst>
                    <a:ext uri="{FF2B5EF4-FFF2-40B4-BE49-F238E27FC236}">
                      <a16:creationId xmlns:a16="http://schemas.microsoft.com/office/drawing/2014/main" id="{56D9D22B-BA7B-E6D6-7419-9F30FEC00596}"/>
                    </a:ext>
                  </a:extLst>
                </p:cNvPr>
                <p:cNvPicPr/>
                <p:nvPr/>
              </p:nvPicPr>
              <p:blipFill>
                <a:blip r:embed="rId208"/>
                <a:stretch>
                  <a:fillRect/>
                </a:stretch>
              </p:blipFill>
              <p:spPr>
                <a:xfrm>
                  <a:off x="7371147" y="2533786"/>
                  <a:ext cx="15264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537" name="筆跡 536">
                  <a:extLst>
                    <a:ext uri="{FF2B5EF4-FFF2-40B4-BE49-F238E27FC236}">
                      <a16:creationId xmlns:a16="http://schemas.microsoft.com/office/drawing/2014/main" id="{EAA71191-9A28-A1A2-4F5D-879CB62BF83A}"/>
                    </a:ext>
                  </a:extLst>
                </p14:cNvPr>
                <p14:cNvContentPartPr/>
                <p14:nvPr/>
              </p14:nvContentPartPr>
              <p14:xfrm>
                <a:off x="7505067" y="2561866"/>
                <a:ext cx="114840" cy="138600"/>
              </p14:xfrm>
            </p:contentPart>
          </mc:Choice>
          <mc:Fallback xmlns="">
            <p:pic>
              <p:nvPicPr>
                <p:cNvPr id="537" name="筆跡 536">
                  <a:extLst>
                    <a:ext uri="{FF2B5EF4-FFF2-40B4-BE49-F238E27FC236}">
                      <a16:creationId xmlns:a16="http://schemas.microsoft.com/office/drawing/2014/main" id="{EAA71191-9A28-A1A2-4F5D-879CB62BF83A}"/>
                    </a:ext>
                  </a:extLst>
                </p:cNvPr>
                <p:cNvPicPr/>
                <p:nvPr/>
              </p:nvPicPr>
              <p:blipFill>
                <a:blip r:embed="rId210"/>
                <a:stretch>
                  <a:fillRect/>
                </a:stretch>
              </p:blipFill>
              <p:spPr>
                <a:xfrm>
                  <a:off x="7496067" y="2553226"/>
                  <a:ext cx="13248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538" name="筆跡 537">
                  <a:extLst>
                    <a:ext uri="{FF2B5EF4-FFF2-40B4-BE49-F238E27FC236}">
                      <a16:creationId xmlns:a16="http://schemas.microsoft.com/office/drawing/2014/main" id="{5D37B2F9-B21D-9ED6-8665-D8A6708B04C2}"/>
                    </a:ext>
                  </a:extLst>
                </p14:cNvPr>
                <p14:cNvContentPartPr/>
                <p14:nvPr/>
              </p14:nvContentPartPr>
              <p14:xfrm>
                <a:off x="7676067" y="2561506"/>
                <a:ext cx="80280" cy="143640"/>
              </p14:xfrm>
            </p:contentPart>
          </mc:Choice>
          <mc:Fallback xmlns="">
            <p:pic>
              <p:nvPicPr>
                <p:cNvPr id="538" name="筆跡 537">
                  <a:extLst>
                    <a:ext uri="{FF2B5EF4-FFF2-40B4-BE49-F238E27FC236}">
                      <a16:creationId xmlns:a16="http://schemas.microsoft.com/office/drawing/2014/main" id="{5D37B2F9-B21D-9ED6-8665-D8A6708B04C2}"/>
                    </a:ext>
                  </a:extLst>
                </p:cNvPr>
                <p:cNvPicPr/>
                <p:nvPr/>
              </p:nvPicPr>
              <p:blipFill>
                <a:blip r:embed="rId212"/>
                <a:stretch>
                  <a:fillRect/>
                </a:stretch>
              </p:blipFill>
              <p:spPr>
                <a:xfrm>
                  <a:off x="7667067" y="2552506"/>
                  <a:ext cx="97920" cy="161280"/>
                </a:xfrm>
                <a:prstGeom prst="rect">
                  <a:avLst/>
                </a:prstGeom>
              </p:spPr>
            </p:pic>
          </mc:Fallback>
        </mc:AlternateContent>
      </p:grpSp>
      <p:grpSp>
        <p:nvGrpSpPr>
          <p:cNvPr id="542" name="群組 541">
            <a:extLst>
              <a:ext uri="{FF2B5EF4-FFF2-40B4-BE49-F238E27FC236}">
                <a16:creationId xmlns:a16="http://schemas.microsoft.com/office/drawing/2014/main" id="{B045F90C-E572-FE0D-92FB-8B6F7A9D9489}"/>
              </a:ext>
            </a:extLst>
          </p:cNvPr>
          <p:cNvGrpSpPr/>
          <p:nvPr/>
        </p:nvGrpSpPr>
        <p:grpSpPr>
          <a:xfrm>
            <a:off x="7960107" y="2417506"/>
            <a:ext cx="310680" cy="417960"/>
            <a:chOff x="7960107" y="2417506"/>
            <a:chExt cx="310680" cy="417960"/>
          </a:xfrm>
        </p:grpSpPr>
        <mc:AlternateContent xmlns:mc="http://schemas.openxmlformats.org/markup-compatibility/2006" xmlns:p14="http://schemas.microsoft.com/office/powerpoint/2010/main">
          <mc:Choice Requires="p14">
            <p:contentPart p14:bwMode="auto" r:id="rId213">
              <p14:nvContentPartPr>
                <p14:cNvPr id="540" name="筆跡 539">
                  <a:extLst>
                    <a:ext uri="{FF2B5EF4-FFF2-40B4-BE49-F238E27FC236}">
                      <a16:creationId xmlns:a16="http://schemas.microsoft.com/office/drawing/2014/main" id="{215911AC-A532-AB24-370F-B0C0B85B7BDF}"/>
                    </a:ext>
                  </a:extLst>
                </p14:cNvPr>
                <p14:cNvContentPartPr/>
                <p14:nvPr/>
              </p14:nvContentPartPr>
              <p14:xfrm>
                <a:off x="7960107" y="2417506"/>
                <a:ext cx="147240" cy="255240"/>
              </p14:xfrm>
            </p:contentPart>
          </mc:Choice>
          <mc:Fallback xmlns="">
            <p:pic>
              <p:nvPicPr>
                <p:cNvPr id="540" name="筆跡 539">
                  <a:extLst>
                    <a:ext uri="{FF2B5EF4-FFF2-40B4-BE49-F238E27FC236}">
                      <a16:creationId xmlns:a16="http://schemas.microsoft.com/office/drawing/2014/main" id="{215911AC-A532-AB24-370F-B0C0B85B7BDF}"/>
                    </a:ext>
                  </a:extLst>
                </p:cNvPr>
                <p:cNvPicPr/>
                <p:nvPr/>
              </p:nvPicPr>
              <p:blipFill>
                <a:blip r:embed="rId214"/>
                <a:stretch>
                  <a:fillRect/>
                </a:stretch>
              </p:blipFill>
              <p:spPr>
                <a:xfrm>
                  <a:off x="7951467" y="2408506"/>
                  <a:ext cx="16488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541" name="筆跡 540">
                  <a:extLst>
                    <a:ext uri="{FF2B5EF4-FFF2-40B4-BE49-F238E27FC236}">
                      <a16:creationId xmlns:a16="http://schemas.microsoft.com/office/drawing/2014/main" id="{78788284-C3B1-2167-857F-63BB6CA4D116}"/>
                    </a:ext>
                  </a:extLst>
                </p14:cNvPr>
                <p14:cNvContentPartPr/>
                <p14:nvPr/>
              </p14:nvContentPartPr>
              <p14:xfrm>
                <a:off x="8101947" y="2533066"/>
                <a:ext cx="168840" cy="302400"/>
              </p14:xfrm>
            </p:contentPart>
          </mc:Choice>
          <mc:Fallback xmlns="">
            <p:pic>
              <p:nvPicPr>
                <p:cNvPr id="541" name="筆跡 540">
                  <a:extLst>
                    <a:ext uri="{FF2B5EF4-FFF2-40B4-BE49-F238E27FC236}">
                      <a16:creationId xmlns:a16="http://schemas.microsoft.com/office/drawing/2014/main" id="{78788284-C3B1-2167-857F-63BB6CA4D116}"/>
                    </a:ext>
                  </a:extLst>
                </p:cNvPr>
                <p:cNvPicPr/>
                <p:nvPr/>
              </p:nvPicPr>
              <p:blipFill>
                <a:blip r:embed="rId216"/>
                <a:stretch>
                  <a:fillRect/>
                </a:stretch>
              </p:blipFill>
              <p:spPr>
                <a:xfrm>
                  <a:off x="8092947" y="2524426"/>
                  <a:ext cx="186480" cy="32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7">
            <p14:nvContentPartPr>
              <p14:cNvPr id="543" name="筆跡 542">
                <a:extLst>
                  <a:ext uri="{FF2B5EF4-FFF2-40B4-BE49-F238E27FC236}">
                    <a16:creationId xmlns:a16="http://schemas.microsoft.com/office/drawing/2014/main" id="{216F0F11-EEB6-9F08-0DE2-4E38B32D7D8A}"/>
                  </a:ext>
                </a:extLst>
              </p14:cNvPr>
              <p14:cNvContentPartPr/>
              <p14:nvPr/>
            </p14:nvContentPartPr>
            <p14:xfrm>
              <a:off x="7192947" y="2278186"/>
              <a:ext cx="1054080" cy="147600"/>
            </p14:xfrm>
          </p:contentPart>
        </mc:Choice>
        <mc:Fallback xmlns="">
          <p:pic>
            <p:nvPicPr>
              <p:cNvPr id="543" name="筆跡 542">
                <a:extLst>
                  <a:ext uri="{FF2B5EF4-FFF2-40B4-BE49-F238E27FC236}">
                    <a16:creationId xmlns:a16="http://schemas.microsoft.com/office/drawing/2014/main" id="{216F0F11-EEB6-9F08-0DE2-4E38B32D7D8A}"/>
                  </a:ext>
                </a:extLst>
              </p:cNvPr>
              <p:cNvPicPr/>
              <p:nvPr/>
            </p:nvPicPr>
            <p:blipFill>
              <a:blip r:embed="rId218"/>
              <a:stretch>
                <a:fillRect/>
              </a:stretch>
            </p:blipFill>
            <p:spPr>
              <a:xfrm>
                <a:off x="7184307" y="2269186"/>
                <a:ext cx="1071720" cy="165240"/>
              </a:xfrm>
              <a:prstGeom prst="rect">
                <a:avLst/>
              </a:prstGeom>
            </p:spPr>
          </p:pic>
        </mc:Fallback>
      </mc:AlternateContent>
      <p:grpSp>
        <p:nvGrpSpPr>
          <p:cNvPr id="556" name="群組 555">
            <a:extLst>
              <a:ext uri="{FF2B5EF4-FFF2-40B4-BE49-F238E27FC236}">
                <a16:creationId xmlns:a16="http://schemas.microsoft.com/office/drawing/2014/main" id="{EE4F5EC8-2AD2-BA0E-01E5-8D414EFF00EF}"/>
              </a:ext>
            </a:extLst>
          </p:cNvPr>
          <p:cNvGrpSpPr/>
          <p:nvPr/>
        </p:nvGrpSpPr>
        <p:grpSpPr>
          <a:xfrm>
            <a:off x="7797387" y="1958506"/>
            <a:ext cx="1937880" cy="375120"/>
            <a:chOff x="7797387" y="1958506"/>
            <a:chExt cx="1937880" cy="375120"/>
          </a:xfrm>
        </p:grpSpPr>
        <mc:AlternateContent xmlns:mc="http://schemas.openxmlformats.org/markup-compatibility/2006" xmlns:p14="http://schemas.microsoft.com/office/powerpoint/2010/main">
          <mc:Choice Requires="p14">
            <p:contentPart p14:bwMode="auto" r:id="rId219">
              <p14:nvContentPartPr>
                <p14:cNvPr id="547" name="筆跡 546">
                  <a:extLst>
                    <a:ext uri="{FF2B5EF4-FFF2-40B4-BE49-F238E27FC236}">
                      <a16:creationId xmlns:a16="http://schemas.microsoft.com/office/drawing/2014/main" id="{78F2EFC7-A5BF-E638-BF71-2E9FB4B956C2}"/>
                    </a:ext>
                  </a:extLst>
                </p14:cNvPr>
                <p14:cNvContentPartPr/>
                <p14:nvPr/>
              </p14:nvContentPartPr>
              <p14:xfrm>
                <a:off x="7797387" y="2112226"/>
                <a:ext cx="190440" cy="153000"/>
              </p14:xfrm>
            </p:contentPart>
          </mc:Choice>
          <mc:Fallback xmlns="">
            <p:pic>
              <p:nvPicPr>
                <p:cNvPr id="547" name="筆跡 546">
                  <a:extLst>
                    <a:ext uri="{FF2B5EF4-FFF2-40B4-BE49-F238E27FC236}">
                      <a16:creationId xmlns:a16="http://schemas.microsoft.com/office/drawing/2014/main" id="{78F2EFC7-A5BF-E638-BF71-2E9FB4B956C2}"/>
                    </a:ext>
                  </a:extLst>
                </p:cNvPr>
                <p:cNvPicPr/>
                <p:nvPr/>
              </p:nvPicPr>
              <p:blipFill>
                <a:blip r:embed="rId220"/>
                <a:stretch>
                  <a:fillRect/>
                </a:stretch>
              </p:blipFill>
              <p:spPr>
                <a:xfrm>
                  <a:off x="7788747" y="2103586"/>
                  <a:ext cx="2080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548" name="筆跡 547">
                  <a:extLst>
                    <a:ext uri="{FF2B5EF4-FFF2-40B4-BE49-F238E27FC236}">
                      <a16:creationId xmlns:a16="http://schemas.microsoft.com/office/drawing/2014/main" id="{243DB92A-51C9-78E8-0D8B-9040DFBA946C}"/>
                    </a:ext>
                  </a:extLst>
                </p14:cNvPr>
                <p14:cNvContentPartPr/>
                <p14:nvPr/>
              </p14:nvContentPartPr>
              <p14:xfrm>
                <a:off x="8055867" y="2108986"/>
                <a:ext cx="123120" cy="144000"/>
              </p14:xfrm>
            </p:contentPart>
          </mc:Choice>
          <mc:Fallback xmlns="">
            <p:pic>
              <p:nvPicPr>
                <p:cNvPr id="548" name="筆跡 547">
                  <a:extLst>
                    <a:ext uri="{FF2B5EF4-FFF2-40B4-BE49-F238E27FC236}">
                      <a16:creationId xmlns:a16="http://schemas.microsoft.com/office/drawing/2014/main" id="{243DB92A-51C9-78E8-0D8B-9040DFBA946C}"/>
                    </a:ext>
                  </a:extLst>
                </p:cNvPr>
                <p:cNvPicPr/>
                <p:nvPr/>
              </p:nvPicPr>
              <p:blipFill>
                <a:blip r:embed="rId222"/>
                <a:stretch>
                  <a:fillRect/>
                </a:stretch>
              </p:blipFill>
              <p:spPr>
                <a:xfrm>
                  <a:off x="8047227" y="2099986"/>
                  <a:ext cx="1407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549" name="筆跡 548">
                  <a:extLst>
                    <a:ext uri="{FF2B5EF4-FFF2-40B4-BE49-F238E27FC236}">
                      <a16:creationId xmlns:a16="http://schemas.microsoft.com/office/drawing/2014/main" id="{009478BC-97A9-2BD3-55D9-E7EDF5F0998E}"/>
                    </a:ext>
                  </a:extLst>
                </p14:cNvPr>
                <p14:cNvContentPartPr/>
                <p14:nvPr/>
              </p14:nvContentPartPr>
              <p14:xfrm>
                <a:off x="8167467" y="2147506"/>
                <a:ext cx="113040" cy="109080"/>
              </p14:xfrm>
            </p:contentPart>
          </mc:Choice>
          <mc:Fallback xmlns="">
            <p:pic>
              <p:nvPicPr>
                <p:cNvPr id="549" name="筆跡 548">
                  <a:extLst>
                    <a:ext uri="{FF2B5EF4-FFF2-40B4-BE49-F238E27FC236}">
                      <a16:creationId xmlns:a16="http://schemas.microsoft.com/office/drawing/2014/main" id="{009478BC-97A9-2BD3-55D9-E7EDF5F0998E}"/>
                    </a:ext>
                  </a:extLst>
                </p:cNvPr>
                <p:cNvPicPr/>
                <p:nvPr/>
              </p:nvPicPr>
              <p:blipFill>
                <a:blip r:embed="rId224"/>
                <a:stretch>
                  <a:fillRect/>
                </a:stretch>
              </p:blipFill>
              <p:spPr>
                <a:xfrm>
                  <a:off x="8158827" y="2138506"/>
                  <a:ext cx="1306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550" name="筆跡 549">
                  <a:extLst>
                    <a:ext uri="{FF2B5EF4-FFF2-40B4-BE49-F238E27FC236}">
                      <a16:creationId xmlns:a16="http://schemas.microsoft.com/office/drawing/2014/main" id="{EAC2B691-0396-EDA7-83A3-2124605C47DF}"/>
                    </a:ext>
                  </a:extLst>
                </p14:cNvPr>
                <p14:cNvContentPartPr/>
                <p14:nvPr/>
              </p14:nvContentPartPr>
              <p14:xfrm>
                <a:off x="8317947" y="2132026"/>
                <a:ext cx="86760" cy="136080"/>
              </p14:xfrm>
            </p:contentPart>
          </mc:Choice>
          <mc:Fallback xmlns="">
            <p:pic>
              <p:nvPicPr>
                <p:cNvPr id="550" name="筆跡 549">
                  <a:extLst>
                    <a:ext uri="{FF2B5EF4-FFF2-40B4-BE49-F238E27FC236}">
                      <a16:creationId xmlns:a16="http://schemas.microsoft.com/office/drawing/2014/main" id="{EAC2B691-0396-EDA7-83A3-2124605C47DF}"/>
                    </a:ext>
                  </a:extLst>
                </p:cNvPr>
                <p:cNvPicPr/>
                <p:nvPr/>
              </p:nvPicPr>
              <p:blipFill>
                <a:blip r:embed="rId226"/>
                <a:stretch>
                  <a:fillRect/>
                </a:stretch>
              </p:blipFill>
              <p:spPr>
                <a:xfrm>
                  <a:off x="8308947" y="2123386"/>
                  <a:ext cx="104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51" name="筆跡 550">
                  <a:extLst>
                    <a:ext uri="{FF2B5EF4-FFF2-40B4-BE49-F238E27FC236}">
                      <a16:creationId xmlns:a16="http://schemas.microsoft.com/office/drawing/2014/main" id="{79E8983A-9CEB-E742-BCA1-201C35DD0B30}"/>
                    </a:ext>
                  </a:extLst>
                </p14:cNvPr>
                <p14:cNvContentPartPr/>
                <p14:nvPr/>
              </p14:nvContentPartPr>
              <p14:xfrm>
                <a:off x="8534667" y="1958506"/>
                <a:ext cx="181800" cy="375120"/>
              </p14:xfrm>
            </p:contentPart>
          </mc:Choice>
          <mc:Fallback xmlns="">
            <p:pic>
              <p:nvPicPr>
                <p:cNvPr id="551" name="筆跡 550">
                  <a:extLst>
                    <a:ext uri="{FF2B5EF4-FFF2-40B4-BE49-F238E27FC236}">
                      <a16:creationId xmlns:a16="http://schemas.microsoft.com/office/drawing/2014/main" id="{79E8983A-9CEB-E742-BCA1-201C35DD0B30}"/>
                    </a:ext>
                  </a:extLst>
                </p:cNvPr>
                <p:cNvPicPr/>
                <p:nvPr/>
              </p:nvPicPr>
              <p:blipFill>
                <a:blip r:embed="rId228"/>
                <a:stretch>
                  <a:fillRect/>
                </a:stretch>
              </p:blipFill>
              <p:spPr>
                <a:xfrm>
                  <a:off x="8525667" y="1949506"/>
                  <a:ext cx="199440" cy="3927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52" name="筆跡 551">
                  <a:extLst>
                    <a:ext uri="{FF2B5EF4-FFF2-40B4-BE49-F238E27FC236}">
                      <a16:creationId xmlns:a16="http://schemas.microsoft.com/office/drawing/2014/main" id="{64C60343-BFE2-3D4B-139E-79B3C8B8BBCF}"/>
                    </a:ext>
                  </a:extLst>
                </p14:cNvPr>
                <p14:cNvContentPartPr/>
                <p14:nvPr/>
              </p14:nvContentPartPr>
              <p14:xfrm>
                <a:off x="8578587" y="2119426"/>
                <a:ext cx="176400" cy="30960"/>
              </p14:xfrm>
            </p:contentPart>
          </mc:Choice>
          <mc:Fallback xmlns="">
            <p:pic>
              <p:nvPicPr>
                <p:cNvPr id="552" name="筆跡 551">
                  <a:extLst>
                    <a:ext uri="{FF2B5EF4-FFF2-40B4-BE49-F238E27FC236}">
                      <a16:creationId xmlns:a16="http://schemas.microsoft.com/office/drawing/2014/main" id="{64C60343-BFE2-3D4B-139E-79B3C8B8BBCF}"/>
                    </a:ext>
                  </a:extLst>
                </p:cNvPr>
                <p:cNvPicPr/>
                <p:nvPr/>
              </p:nvPicPr>
              <p:blipFill>
                <a:blip r:embed="rId230"/>
                <a:stretch>
                  <a:fillRect/>
                </a:stretch>
              </p:blipFill>
              <p:spPr>
                <a:xfrm>
                  <a:off x="8569947" y="2110786"/>
                  <a:ext cx="1940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53" name="筆跡 552">
                  <a:extLst>
                    <a:ext uri="{FF2B5EF4-FFF2-40B4-BE49-F238E27FC236}">
                      <a16:creationId xmlns:a16="http://schemas.microsoft.com/office/drawing/2014/main" id="{4D35EF3C-8122-B9F9-79AA-59592026AEF4}"/>
                    </a:ext>
                  </a:extLst>
                </p14:cNvPr>
                <p14:cNvContentPartPr/>
                <p14:nvPr/>
              </p14:nvContentPartPr>
              <p14:xfrm>
                <a:off x="8870907" y="2066146"/>
                <a:ext cx="125640" cy="142560"/>
              </p14:xfrm>
            </p:contentPart>
          </mc:Choice>
          <mc:Fallback xmlns="">
            <p:pic>
              <p:nvPicPr>
                <p:cNvPr id="553" name="筆跡 552">
                  <a:extLst>
                    <a:ext uri="{FF2B5EF4-FFF2-40B4-BE49-F238E27FC236}">
                      <a16:creationId xmlns:a16="http://schemas.microsoft.com/office/drawing/2014/main" id="{4D35EF3C-8122-B9F9-79AA-59592026AEF4}"/>
                    </a:ext>
                  </a:extLst>
                </p:cNvPr>
                <p:cNvPicPr/>
                <p:nvPr/>
              </p:nvPicPr>
              <p:blipFill>
                <a:blip r:embed="rId232"/>
                <a:stretch>
                  <a:fillRect/>
                </a:stretch>
              </p:blipFill>
              <p:spPr>
                <a:xfrm>
                  <a:off x="8861907" y="2057146"/>
                  <a:ext cx="1432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54" name="筆跡 553">
                  <a:extLst>
                    <a:ext uri="{FF2B5EF4-FFF2-40B4-BE49-F238E27FC236}">
                      <a16:creationId xmlns:a16="http://schemas.microsoft.com/office/drawing/2014/main" id="{9DF9AB37-9070-40E3-0D2D-A9989515646B}"/>
                    </a:ext>
                  </a:extLst>
                </p14:cNvPr>
                <p14:cNvContentPartPr/>
                <p14:nvPr/>
              </p14:nvContentPartPr>
              <p14:xfrm>
                <a:off x="8993667" y="2060386"/>
                <a:ext cx="531000" cy="253800"/>
              </p14:xfrm>
            </p:contentPart>
          </mc:Choice>
          <mc:Fallback xmlns="">
            <p:pic>
              <p:nvPicPr>
                <p:cNvPr id="554" name="筆跡 553">
                  <a:extLst>
                    <a:ext uri="{FF2B5EF4-FFF2-40B4-BE49-F238E27FC236}">
                      <a16:creationId xmlns:a16="http://schemas.microsoft.com/office/drawing/2014/main" id="{9DF9AB37-9070-40E3-0D2D-A9989515646B}"/>
                    </a:ext>
                  </a:extLst>
                </p:cNvPr>
                <p:cNvPicPr/>
                <p:nvPr/>
              </p:nvPicPr>
              <p:blipFill>
                <a:blip r:embed="rId234"/>
                <a:stretch>
                  <a:fillRect/>
                </a:stretch>
              </p:blipFill>
              <p:spPr>
                <a:xfrm>
                  <a:off x="8984667" y="2051746"/>
                  <a:ext cx="548640" cy="27144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55" name="筆跡 554">
                  <a:extLst>
                    <a:ext uri="{FF2B5EF4-FFF2-40B4-BE49-F238E27FC236}">
                      <a16:creationId xmlns:a16="http://schemas.microsoft.com/office/drawing/2014/main" id="{6323CAF8-F3FB-AB89-2BB4-DCCB71703BF0}"/>
                    </a:ext>
                  </a:extLst>
                </p14:cNvPr>
                <p14:cNvContentPartPr/>
                <p14:nvPr/>
              </p14:nvContentPartPr>
              <p14:xfrm>
                <a:off x="9619347" y="1998106"/>
                <a:ext cx="115920" cy="124200"/>
              </p14:xfrm>
            </p:contentPart>
          </mc:Choice>
          <mc:Fallback xmlns="">
            <p:pic>
              <p:nvPicPr>
                <p:cNvPr id="555" name="筆跡 554">
                  <a:extLst>
                    <a:ext uri="{FF2B5EF4-FFF2-40B4-BE49-F238E27FC236}">
                      <a16:creationId xmlns:a16="http://schemas.microsoft.com/office/drawing/2014/main" id="{6323CAF8-F3FB-AB89-2BB4-DCCB71703BF0}"/>
                    </a:ext>
                  </a:extLst>
                </p:cNvPr>
                <p:cNvPicPr/>
                <p:nvPr/>
              </p:nvPicPr>
              <p:blipFill>
                <a:blip r:embed="rId236"/>
                <a:stretch>
                  <a:fillRect/>
                </a:stretch>
              </p:blipFill>
              <p:spPr>
                <a:xfrm>
                  <a:off x="9610347" y="1989106"/>
                  <a:ext cx="133560" cy="141840"/>
                </a:xfrm>
                <a:prstGeom prst="rect">
                  <a:avLst/>
                </a:prstGeom>
              </p:spPr>
            </p:pic>
          </mc:Fallback>
        </mc:AlternateContent>
      </p:grpSp>
      <p:grpSp>
        <p:nvGrpSpPr>
          <p:cNvPr id="566" name="群組 565">
            <a:extLst>
              <a:ext uri="{FF2B5EF4-FFF2-40B4-BE49-F238E27FC236}">
                <a16:creationId xmlns:a16="http://schemas.microsoft.com/office/drawing/2014/main" id="{872C0F63-A5A5-20CF-19BF-ED2B86E43BEE}"/>
              </a:ext>
            </a:extLst>
          </p:cNvPr>
          <p:cNvGrpSpPr/>
          <p:nvPr/>
        </p:nvGrpSpPr>
        <p:grpSpPr>
          <a:xfrm>
            <a:off x="7330479" y="3528659"/>
            <a:ext cx="979200" cy="264240"/>
            <a:chOff x="7308147" y="3179626"/>
            <a:chExt cx="979200" cy="264240"/>
          </a:xfrm>
        </p:grpSpPr>
        <mc:AlternateContent xmlns:mc="http://schemas.openxmlformats.org/markup-compatibility/2006" xmlns:p14="http://schemas.microsoft.com/office/powerpoint/2010/main">
          <mc:Choice Requires="p14">
            <p:contentPart p14:bwMode="auto" r:id="rId237">
              <p14:nvContentPartPr>
                <p14:cNvPr id="557" name="筆跡 556">
                  <a:extLst>
                    <a:ext uri="{FF2B5EF4-FFF2-40B4-BE49-F238E27FC236}">
                      <a16:creationId xmlns:a16="http://schemas.microsoft.com/office/drawing/2014/main" id="{02AB89C2-F772-A61E-5AE0-1C3B6B41B09A}"/>
                    </a:ext>
                  </a:extLst>
                </p14:cNvPr>
                <p14:cNvContentPartPr/>
                <p14:nvPr/>
              </p14:nvContentPartPr>
              <p14:xfrm>
                <a:off x="7308147" y="3255226"/>
                <a:ext cx="123480" cy="158760"/>
              </p14:xfrm>
            </p:contentPart>
          </mc:Choice>
          <mc:Fallback xmlns="">
            <p:pic>
              <p:nvPicPr>
                <p:cNvPr id="557" name="筆跡 556">
                  <a:extLst>
                    <a:ext uri="{FF2B5EF4-FFF2-40B4-BE49-F238E27FC236}">
                      <a16:creationId xmlns:a16="http://schemas.microsoft.com/office/drawing/2014/main" id="{02AB89C2-F772-A61E-5AE0-1C3B6B41B09A}"/>
                    </a:ext>
                  </a:extLst>
                </p:cNvPr>
                <p:cNvPicPr/>
                <p:nvPr/>
              </p:nvPicPr>
              <p:blipFill>
                <a:blip r:embed="rId238"/>
                <a:stretch>
                  <a:fillRect/>
                </a:stretch>
              </p:blipFill>
              <p:spPr>
                <a:xfrm>
                  <a:off x="7299147" y="3246586"/>
                  <a:ext cx="14112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558" name="筆跡 557">
                  <a:extLst>
                    <a:ext uri="{FF2B5EF4-FFF2-40B4-BE49-F238E27FC236}">
                      <a16:creationId xmlns:a16="http://schemas.microsoft.com/office/drawing/2014/main" id="{43DE28A4-6EBE-38BA-C3B2-462F75BB6C94}"/>
                    </a:ext>
                  </a:extLst>
                </p14:cNvPr>
                <p14:cNvContentPartPr/>
                <p14:nvPr/>
              </p14:nvContentPartPr>
              <p14:xfrm>
                <a:off x="7498227" y="3376546"/>
                <a:ext cx="9000" cy="55800"/>
              </p14:xfrm>
            </p:contentPart>
          </mc:Choice>
          <mc:Fallback xmlns="">
            <p:pic>
              <p:nvPicPr>
                <p:cNvPr id="558" name="筆跡 557">
                  <a:extLst>
                    <a:ext uri="{FF2B5EF4-FFF2-40B4-BE49-F238E27FC236}">
                      <a16:creationId xmlns:a16="http://schemas.microsoft.com/office/drawing/2014/main" id="{43DE28A4-6EBE-38BA-C3B2-462F75BB6C94}"/>
                    </a:ext>
                  </a:extLst>
                </p:cNvPr>
                <p:cNvPicPr/>
                <p:nvPr/>
              </p:nvPicPr>
              <p:blipFill>
                <a:blip r:embed="rId240"/>
                <a:stretch>
                  <a:fillRect/>
                </a:stretch>
              </p:blipFill>
              <p:spPr>
                <a:xfrm>
                  <a:off x="7489587" y="3367906"/>
                  <a:ext cx="2664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60" name="筆跡 559">
                  <a:extLst>
                    <a:ext uri="{FF2B5EF4-FFF2-40B4-BE49-F238E27FC236}">
                      <a16:creationId xmlns:a16="http://schemas.microsoft.com/office/drawing/2014/main" id="{2452C665-FFFB-E5AC-3B37-9B622DC9D2E7}"/>
                    </a:ext>
                  </a:extLst>
                </p14:cNvPr>
                <p14:cNvContentPartPr/>
                <p14:nvPr/>
              </p14:nvContentPartPr>
              <p14:xfrm>
                <a:off x="7554747" y="3282226"/>
                <a:ext cx="120240" cy="161640"/>
              </p14:xfrm>
            </p:contentPart>
          </mc:Choice>
          <mc:Fallback xmlns="">
            <p:pic>
              <p:nvPicPr>
                <p:cNvPr id="560" name="筆跡 559">
                  <a:extLst>
                    <a:ext uri="{FF2B5EF4-FFF2-40B4-BE49-F238E27FC236}">
                      <a16:creationId xmlns:a16="http://schemas.microsoft.com/office/drawing/2014/main" id="{2452C665-FFFB-E5AC-3B37-9B622DC9D2E7}"/>
                    </a:ext>
                  </a:extLst>
                </p:cNvPr>
                <p:cNvPicPr/>
                <p:nvPr/>
              </p:nvPicPr>
              <p:blipFill>
                <a:blip r:embed="rId242"/>
                <a:stretch>
                  <a:fillRect/>
                </a:stretch>
              </p:blipFill>
              <p:spPr>
                <a:xfrm>
                  <a:off x="7545747" y="3273226"/>
                  <a:ext cx="1378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561" name="筆跡 560">
                  <a:extLst>
                    <a:ext uri="{FF2B5EF4-FFF2-40B4-BE49-F238E27FC236}">
                      <a16:creationId xmlns:a16="http://schemas.microsoft.com/office/drawing/2014/main" id="{B9EB44FA-1A1E-DEA9-91F2-9B389B0A2A48}"/>
                    </a:ext>
                  </a:extLst>
                </p14:cNvPr>
                <p14:cNvContentPartPr/>
                <p14:nvPr/>
              </p14:nvContentPartPr>
              <p14:xfrm>
                <a:off x="7734027" y="3256306"/>
                <a:ext cx="9000" cy="183600"/>
              </p14:xfrm>
            </p:contentPart>
          </mc:Choice>
          <mc:Fallback xmlns="">
            <p:pic>
              <p:nvPicPr>
                <p:cNvPr id="561" name="筆跡 560">
                  <a:extLst>
                    <a:ext uri="{FF2B5EF4-FFF2-40B4-BE49-F238E27FC236}">
                      <a16:creationId xmlns:a16="http://schemas.microsoft.com/office/drawing/2014/main" id="{B9EB44FA-1A1E-DEA9-91F2-9B389B0A2A48}"/>
                    </a:ext>
                  </a:extLst>
                </p:cNvPr>
                <p:cNvPicPr/>
                <p:nvPr/>
              </p:nvPicPr>
              <p:blipFill>
                <a:blip r:embed="rId244"/>
                <a:stretch>
                  <a:fillRect/>
                </a:stretch>
              </p:blipFill>
              <p:spPr>
                <a:xfrm>
                  <a:off x="7725387" y="3247306"/>
                  <a:ext cx="266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62" name="筆跡 561">
                  <a:extLst>
                    <a:ext uri="{FF2B5EF4-FFF2-40B4-BE49-F238E27FC236}">
                      <a16:creationId xmlns:a16="http://schemas.microsoft.com/office/drawing/2014/main" id="{13FAE8CC-2496-6780-0903-A9E240C278BA}"/>
                    </a:ext>
                  </a:extLst>
                </p14:cNvPr>
                <p14:cNvContentPartPr/>
                <p14:nvPr/>
              </p14:nvContentPartPr>
              <p14:xfrm>
                <a:off x="7797027" y="3272866"/>
                <a:ext cx="131400" cy="102960"/>
              </p14:xfrm>
            </p:contentPart>
          </mc:Choice>
          <mc:Fallback xmlns="">
            <p:pic>
              <p:nvPicPr>
                <p:cNvPr id="562" name="筆跡 561">
                  <a:extLst>
                    <a:ext uri="{FF2B5EF4-FFF2-40B4-BE49-F238E27FC236}">
                      <a16:creationId xmlns:a16="http://schemas.microsoft.com/office/drawing/2014/main" id="{13FAE8CC-2496-6780-0903-A9E240C278BA}"/>
                    </a:ext>
                  </a:extLst>
                </p:cNvPr>
                <p:cNvPicPr/>
                <p:nvPr/>
              </p:nvPicPr>
              <p:blipFill>
                <a:blip r:embed="rId246"/>
                <a:stretch>
                  <a:fillRect/>
                </a:stretch>
              </p:blipFill>
              <p:spPr>
                <a:xfrm>
                  <a:off x="7788387" y="3263866"/>
                  <a:ext cx="1490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564" name="筆跡 563">
                  <a:extLst>
                    <a:ext uri="{FF2B5EF4-FFF2-40B4-BE49-F238E27FC236}">
                      <a16:creationId xmlns:a16="http://schemas.microsoft.com/office/drawing/2014/main" id="{9FF62031-DC0A-BBBD-F8F7-F7428D1F1919}"/>
                    </a:ext>
                  </a:extLst>
                </p14:cNvPr>
                <p14:cNvContentPartPr/>
                <p14:nvPr/>
              </p14:nvContentPartPr>
              <p14:xfrm>
                <a:off x="7985667" y="3268186"/>
                <a:ext cx="117000" cy="131760"/>
              </p14:xfrm>
            </p:contentPart>
          </mc:Choice>
          <mc:Fallback xmlns="">
            <p:pic>
              <p:nvPicPr>
                <p:cNvPr id="564" name="筆跡 563">
                  <a:extLst>
                    <a:ext uri="{FF2B5EF4-FFF2-40B4-BE49-F238E27FC236}">
                      <a16:creationId xmlns:a16="http://schemas.microsoft.com/office/drawing/2014/main" id="{9FF62031-DC0A-BBBD-F8F7-F7428D1F1919}"/>
                    </a:ext>
                  </a:extLst>
                </p:cNvPr>
                <p:cNvPicPr/>
                <p:nvPr/>
              </p:nvPicPr>
              <p:blipFill>
                <a:blip r:embed="rId248"/>
                <a:stretch>
                  <a:fillRect/>
                </a:stretch>
              </p:blipFill>
              <p:spPr>
                <a:xfrm>
                  <a:off x="7976667" y="3259186"/>
                  <a:ext cx="1346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565" name="筆跡 564">
                  <a:extLst>
                    <a:ext uri="{FF2B5EF4-FFF2-40B4-BE49-F238E27FC236}">
                      <a16:creationId xmlns:a16="http://schemas.microsoft.com/office/drawing/2014/main" id="{B7B58E3B-9074-6074-30D6-B6F5749B827E}"/>
                    </a:ext>
                  </a:extLst>
                </p14:cNvPr>
                <p14:cNvContentPartPr/>
                <p14:nvPr/>
              </p14:nvContentPartPr>
              <p14:xfrm>
                <a:off x="8145147" y="3179626"/>
                <a:ext cx="142200" cy="235800"/>
              </p14:xfrm>
            </p:contentPart>
          </mc:Choice>
          <mc:Fallback xmlns="">
            <p:pic>
              <p:nvPicPr>
                <p:cNvPr id="565" name="筆跡 564">
                  <a:extLst>
                    <a:ext uri="{FF2B5EF4-FFF2-40B4-BE49-F238E27FC236}">
                      <a16:creationId xmlns:a16="http://schemas.microsoft.com/office/drawing/2014/main" id="{B7B58E3B-9074-6074-30D6-B6F5749B827E}"/>
                    </a:ext>
                  </a:extLst>
                </p:cNvPr>
                <p:cNvPicPr/>
                <p:nvPr/>
              </p:nvPicPr>
              <p:blipFill>
                <a:blip r:embed="rId250"/>
                <a:stretch>
                  <a:fillRect/>
                </a:stretch>
              </p:blipFill>
              <p:spPr>
                <a:xfrm>
                  <a:off x="8136147" y="3170986"/>
                  <a:ext cx="159840" cy="253440"/>
                </a:xfrm>
                <a:prstGeom prst="rect">
                  <a:avLst/>
                </a:prstGeom>
              </p:spPr>
            </p:pic>
          </mc:Fallback>
        </mc:AlternateContent>
      </p:grpSp>
      <p:grpSp>
        <p:nvGrpSpPr>
          <p:cNvPr id="576" name="群組 575">
            <a:extLst>
              <a:ext uri="{FF2B5EF4-FFF2-40B4-BE49-F238E27FC236}">
                <a16:creationId xmlns:a16="http://schemas.microsoft.com/office/drawing/2014/main" id="{771B9913-4359-6B7B-6FED-42202123892B}"/>
              </a:ext>
            </a:extLst>
          </p:cNvPr>
          <p:cNvGrpSpPr/>
          <p:nvPr/>
        </p:nvGrpSpPr>
        <p:grpSpPr>
          <a:xfrm>
            <a:off x="7371782" y="4627758"/>
            <a:ext cx="1018800" cy="304560"/>
            <a:chOff x="7387719" y="4326868"/>
            <a:chExt cx="1018800" cy="304560"/>
          </a:xfrm>
        </p:grpSpPr>
        <mc:AlternateContent xmlns:mc="http://schemas.openxmlformats.org/markup-compatibility/2006" xmlns:p14="http://schemas.microsoft.com/office/powerpoint/2010/main">
          <mc:Choice Requires="p14">
            <p:contentPart p14:bwMode="auto" r:id="rId251">
              <p14:nvContentPartPr>
                <p14:cNvPr id="567" name="筆跡 566">
                  <a:extLst>
                    <a:ext uri="{FF2B5EF4-FFF2-40B4-BE49-F238E27FC236}">
                      <a16:creationId xmlns:a16="http://schemas.microsoft.com/office/drawing/2014/main" id="{476993AB-EB2C-981D-5FA2-BF6AF97305E8}"/>
                    </a:ext>
                  </a:extLst>
                </p14:cNvPr>
                <p14:cNvContentPartPr/>
                <p14:nvPr/>
              </p14:nvContentPartPr>
              <p14:xfrm>
                <a:off x="7387719" y="4405708"/>
                <a:ext cx="118800" cy="169920"/>
              </p14:xfrm>
            </p:contentPart>
          </mc:Choice>
          <mc:Fallback xmlns="">
            <p:pic>
              <p:nvPicPr>
                <p:cNvPr id="567" name="筆跡 566">
                  <a:extLst>
                    <a:ext uri="{FF2B5EF4-FFF2-40B4-BE49-F238E27FC236}">
                      <a16:creationId xmlns:a16="http://schemas.microsoft.com/office/drawing/2014/main" id="{476993AB-EB2C-981D-5FA2-BF6AF97305E8}"/>
                    </a:ext>
                  </a:extLst>
                </p:cNvPr>
                <p:cNvPicPr/>
                <p:nvPr/>
              </p:nvPicPr>
              <p:blipFill>
                <a:blip r:embed="rId252"/>
                <a:stretch>
                  <a:fillRect/>
                </a:stretch>
              </p:blipFill>
              <p:spPr>
                <a:xfrm>
                  <a:off x="7378719" y="4396708"/>
                  <a:ext cx="13644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568" name="筆跡 567">
                  <a:extLst>
                    <a:ext uri="{FF2B5EF4-FFF2-40B4-BE49-F238E27FC236}">
                      <a16:creationId xmlns:a16="http://schemas.microsoft.com/office/drawing/2014/main" id="{3118EA45-498F-E9D0-F540-3C406B54FE25}"/>
                    </a:ext>
                  </a:extLst>
                </p14:cNvPr>
                <p14:cNvContentPartPr/>
                <p14:nvPr/>
              </p14:nvContentPartPr>
              <p14:xfrm>
                <a:off x="7574919" y="4525588"/>
                <a:ext cx="1440" cy="720"/>
              </p14:xfrm>
            </p:contentPart>
          </mc:Choice>
          <mc:Fallback xmlns="">
            <p:pic>
              <p:nvPicPr>
                <p:cNvPr id="568" name="筆跡 567">
                  <a:extLst>
                    <a:ext uri="{FF2B5EF4-FFF2-40B4-BE49-F238E27FC236}">
                      <a16:creationId xmlns:a16="http://schemas.microsoft.com/office/drawing/2014/main" id="{3118EA45-498F-E9D0-F540-3C406B54FE25}"/>
                    </a:ext>
                  </a:extLst>
                </p:cNvPr>
                <p:cNvPicPr/>
                <p:nvPr/>
              </p:nvPicPr>
              <p:blipFill>
                <a:blip r:embed="rId254"/>
                <a:stretch>
                  <a:fillRect/>
                </a:stretch>
              </p:blipFill>
              <p:spPr>
                <a:xfrm>
                  <a:off x="7565919" y="4516588"/>
                  <a:ext cx="1908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570" name="筆跡 569">
                  <a:extLst>
                    <a:ext uri="{FF2B5EF4-FFF2-40B4-BE49-F238E27FC236}">
                      <a16:creationId xmlns:a16="http://schemas.microsoft.com/office/drawing/2014/main" id="{D1E0F69C-6A9D-CC69-9976-D83193D77660}"/>
                    </a:ext>
                  </a:extLst>
                </p14:cNvPr>
                <p14:cNvContentPartPr/>
                <p14:nvPr/>
              </p14:nvContentPartPr>
              <p14:xfrm>
                <a:off x="7645479" y="4385548"/>
                <a:ext cx="11520" cy="161640"/>
              </p14:xfrm>
            </p:contentPart>
          </mc:Choice>
          <mc:Fallback xmlns="">
            <p:pic>
              <p:nvPicPr>
                <p:cNvPr id="570" name="筆跡 569">
                  <a:extLst>
                    <a:ext uri="{FF2B5EF4-FFF2-40B4-BE49-F238E27FC236}">
                      <a16:creationId xmlns:a16="http://schemas.microsoft.com/office/drawing/2014/main" id="{D1E0F69C-6A9D-CC69-9976-D83193D77660}"/>
                    </a:ext>
                  </a:extLst>
                </p:cNvPr>
                <p:cNvPicPr/>
                <p:nvPr/>
              </p:nvPicPr>
              <p:blipFill>
                <a:blip r:embed="rId256"/>
                <a:stretch>
                  <a:fillRect/>
                </a:stretch>
              </p:blipFill>
              <p:spPr>
                <a:xfrm>
                  <a:off x="7636839" y="4376908"/>
                  <a:ext cx="29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571" name="筆跡 570">
                  <a:extLst>
                    <a:ext uri="{FF2B5EF4-FFF2-40B4-BE49-F238E27FC236}">
                      <a16:creationId xmlns:a16="http://schemas.microsoft.com/office/drawing/2014/main" id="{7A174669-8D09-99C0-2B83-C09A3DC32E30}"/>
                    </a:ext>
                  </a:extLst>
                </p14:cNvPr>
                <p14:cNvContentPartPr/>
                <p14:nvPr/>
              </p14:nvContentPartPr>
              <p14:xfrm>
                <a:off x="7761399" y="4361788"/>
                <a:ext cx="58680" cy="159840"/>
              </p14:xfrm>
            </p:contentPart>
          </mc:Choice>
          <mc:Fallback xmlns="">
            <p:pic>
              <p:nvPicPr>
                <p:cNvPr id="571" name="筆跡 570">
                  <a:extLst>
                    <a:ext uri="{FF2B5EF4-FFF2-40B4-BE49-F238E27FC236}">
                      <a16:creationId xmlns:a16="http://schemas.microsoft.com/office/drawing/2014/main" id="{7A174669-8D09-99C0-2B83-C09A3DC32E30}"/>
                    </a:ext>
                  </a:extLst>
                </p:cNvPr>
                <p:cNvPicPr/>
                <p:nvPr/>
              </p:nvPicPr>
              <p:blipFill>
                <a:blip r:embed="rId258"/>
                <a:stretch>
                  <a:fillRect/>
                </a:stretch>
              </p:blipFill>
              <p:spPr>
                <a:xfrm>
                  <a:off x="7752399" y="4353148"/>
                  <a:ext cx="7632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572" name="筆跡 571">
                  <a:extLst>
                    <a:ext uri="{FF2B5EF4-FFF2-40B4-BE49-F238E27FC236}">
                      <a16:creationId xmlns:a16="http://schemas.microsoft.com/office/drawing/2014/main" id="{AD6FD557-6410-60D5-509A-8BCEE6FDB87F}"/>
                    </a:ext>
                  </a:extLst>
                </p14:cNvPr>
                <p14:cNvContentPartPr/>
                <p14:nvPr/>
              </p14:nvContentPartPr>
              <p14:xfrm>
                <a:off x="7786959" y="4367908"/>
                <a:ext cx="103680" cy="11160"/>
              </p14:xfrm>
            </p:contentPart>
          </mc:Choice>
          <mc:Fallback xmlns="">
            <p:pic>
              <p:nvPicPr>
                <p:cNvPr id="572" name="筆跡 571">
                  <a:extLst>
                    <a:ext uri="{FF2B5EF4-FFF2-40B4-BE49-F238E27FC236}">
                      <a16:creationId xmlns:a16="http://schemas.microsoft.com/office/drawing/2014/main" id="{AD6FD557-6410-60D5-509A-8BCEE6FDB87F}"/>
                    </a:ext>
                  </a:extLst>
                </p:cNvPr>
                <p:cNvPicPr/>
                <p:nvPr/>
              </p:nvPicPr>
              <p:blipFill>
                <a:blip r:embed="rId260"/>
                <a:stretch>
                  <a:fillRect/>
                </a:stretch>
              </p:blipFill>
              <p:spPr>
                <a:xfrm>
                  <a:off x="7777959" y="4358908"/>
                  <a:ext cx="1213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573" name="筆跡 572">
                  <a:extLst>
                    <a:ext uri="{FF2B5EF4-FFF2-40B4-BE49-F238E27FC236}">
                      <a16:creationId xmlns:a16="http://schemas.microsoft.com/office/drawing/2014/main" id="{BE8E36D8-233B-FDB5-9CCD-8C3A5E835040}"/>
                    </a:ext>
                  </a:extLst>
                </p14:cNvPr>
                <p14:cNvContentPartPr/>
                <p14:nvPr/>
              </p14:nvContentPartPr>
              <p14:xfrm>
                <a:off x="7979199" y="4340188"/>
                <a:ext cx="36720" cy="156960"/>
              </p14:xfrm>
            </p:contentPart>
          </mc:Choice>
          <mc:Fallback xmlns="">
            <p:pic>
              <p:nvPicPr>
                <p:cNvPr id="573" name="筆跡 572">
                  <a:extLst>
                    <a:ext uri="{FF2B5EF4-FFF2-40B4-BE49-F238E27FC236}">
                      <a16:creationId xmlns:a16="http://schemas.microsoft.com/office/drawing/2014/main" id="{BE8E36D8-233B-FDB5-9CCD-8C3A5E835040}"/>
                    </a:ext>
                  </a:extLst>
                </p:cNvPr>
                <p:cNvPicPr/>
                <p:nvPr/>
              </p:nvPicPr>
              <p:blipFill>
                <a:blip r:embed="rId262"/>
                <a:stretch>
                  <a:fillRect/>
                </a:stretch>
              </p:blipFill>
              <p:spPr>
                <a:xfrm>
                  <a:off x="7970199" y="4331548"/>
                  <a:ext cx="54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574" name="筆跡 573">
                  <a:extLst>
                    <a:ext uri="{FF2B5EF4-FFF2-40B4-BE49-F238E27FC236}">
                      <a16:creationId xmlns:a16="http://schemas.microsoft.com/office/drawing/2014/main" id="{A3195EC2-B290-1407-4BD7-6EFAF8EFF4A4}"/>
                    </a:ext>
                  </a:extLst>
                </p14:cNvPr>
                <p14:cNvContentPartPr/>
                <p14:nvPr/>
              </p14:nvContentPartPr>
              <p14:xfrm>
                <a:off x="8096559" y="4333708"/>
                <a:ext cx="123480" cy="212040"/>
              </p14:xfrm>
            </p:contentPart>
          </mc:Choice>
          <mc:Fallback xmlns="">
            <p:pic>
              <p:nvPicPr>
                <p:cNvPr id="574" name="筆跡 573">
                  <a:extLst>
                    <a:ext uri="{FF2B5EF4-FFF2-40B4-BE49-F238E27FC236}">
                      <a16:creationId xmlns:a16="http://schemas.microsoft.com/office/drawing/2014/main" id="{A3195EC2-B290-1407-4BD7-6EFAF8EFF4A4}"/>
                    </a:ext>
                  </a:extLst>
                </p:cNvPr>
                <p:cNvPicPr/>
                <p:nvPr/>
              </p:nvPicPr>
              <p:blipFill>
                <a:blip r:embed="rId264"/>
                <a:stretch>
                  <a:fillRect/>
                </a:stretch>
              </p:blipFill>
              <p:spPr>
                <a:xfrm>
                  <a:off x="8087559" y="4325068"/>
                  <a:ext cx="14112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575" name="筆跡 574">
                  <a:extLst>
                    <a:ext uri="{FF2B5EF4-FFF2-40B4-BE49-F238E27FC236}">
                      <a16:creationId xmlns:a16="http://schemas.microsoft.com/office/drawing/2014/main" id="{5652E4D1-8DE6-CD29-5944-67BEAE54FF02}"/>
                    </a:ext>
                  </a:extLst>
                </p14:cNvPr>
                <p14:cNvContentPartPr/>
                <p14:nvPr/>
              </p14:nvContentPartPr>
              <p14:xfrm>
                <a:off x="8277999" y="4326868"/>
                <a:ext cx="128520" cy="304560"/>
              </p14:xfrm>
            </p:contentPart>
          </mc:Choice>
          <mc:Fallback xmlns="">
            <p:pic>
              <p:nvPicPr>
                <p:cNvPr id="575" name="筆跡 574">
                  <a:extLst>
                    <a:ext uri="{FF2B5EF4-FFF2-40B4-BE49-F238E27FC236}">
                      <a16:creationId xmlns:a16="http://schemas.microsoft.com/office/drawing/2014/main" id="{5652E4D1-8DE6-CD29-5944-67BEAE54FF02}"/>
                    </a:ext>
                  </a:extLst>
                </p:cNvPr>
                <p:cNvPicPr/>
                <p:nvPr/>
              </p:nvPicPr>
              <p:blipFill>
                <a:blip r:embed="rId266"/>
                <a:stretch>
                  <a:fillRect/>
                </a:stretch>
              </p:blipFill>
              <p:spPr>
                <a:xfrm>
                  <a:off x="8268999" y="4317868"/>
                  <a:ext cx="146160" cy="322200"/>
                </a:xfrm>
                <a:prstGeom prst="rect">
                  <a:avLst/>
                </a:prstGeom>
              </p:spPr>
            </p:pic>
          </mc:Fallback>
        </mc:AlternateContent>
      </p:grpSp>
      <p:grpSp>
        <p:nvGrpSpPr>
          <p:cNvPr id="580" name="群組 579">
            <a:extLst>
              <a:ext uri="{FF2B5EF4-FFF2-40B4-BE49-F238E27FC236}">
                <a16:creationId xmlns:a16="http://schemas.microsoft.com/office/drawing/2014/main" id="{BAA34A67-5C0A-B84A-B542-F835236AF5FF}"/>
              </a:ext>
            </a:extLst>
          </p:cNvPr>
          <p:cNvGrpSpPr/>
          <p:nvPr/>
        </p:nvGrpSpPr>
        <p:grpSpPr>
          <a:xfrm>
            <a:off x="9122187" y="2433706"/>
            <a:ext cx="232200" cy="354600"/>
            <a:chOff x="9122187" y="2433706"/>
            <a:chExt cx="232200" cy="354600"/>
          </a:xfrm>
        </p:grpSpPr>
        <mc:AlternateContent xmlns:mc="http://schemas.openxmlformats.org/markup-compatibility/2006" xmlns:p14="http://schemas.microsoft.com/office/powerpoint/2010/main">
          <mc:Choice Requires="p14">
            <p:contentPart p14:bwMode="auto" r:id="rId267">
              <p14:nvContentPartPr>
                <p14:cNvPr id="577" name="筆跡 576">
                  <a:extLst>
                    <a:ext uri="{FF2B5EF4-FFF2-40B4-BE49-F238E27FC236}">
                      <a16:creationId xmlns:a16="http://schemas.microsoft.com/office/drawing/2014/main" id="{E53C45AD-8595-7F82-8AE5-6ECAA5A761FC}"/>
                    </a:ext>
                  </a:extLst>
                </p14:cNvPr>
                <p14:cNvContentPartPr/>
                <p14:nvPr/>
              </p14:nvContentPartPr>
              <p14:xfrm>
                <a:off x="9122187" y="2433706"/>
                <a:ext cx="232200" cy="23040"/>
              </p14:xfrm>
            </p:contentPart>
          </mc:Choice>
          <mc:Fallback xmlns="">
            <p:pic>
              <p:nvPicPr>
                <p:cNvPr id="577" name="筆跡 576">
                  <a:extLst>
                    <a:ext uri="{FF2B5EF4-FFF2-40B4-BE49-F238E27FC236}">
                      <a16:creationId xmlns:a16="http://schemas.microsoft.com/office/drawing/2014/main" id="{E53C45AD-8595-7F82-8AE5-6ECAA5A761FC}"/>
                    </a:ext>
                  </a:extLst>
                </p:cNvPr>
                <p:cNvPicPr/>
                <p:nvPr/>
              </p:nvPicPr>
              <p:blipFill>
                <a:blip r:embed="rId268"/>
                <a:stretch>
                  <a:fillRect/>
                </a:stretch>
              </p:blipFill>
              <p:spPr>
                <a:xfrm>
                  <a:off x="9113547" y="2424706"/>
                  <a:ext cx="249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578" name="筆跡 577">
                  <a:extLst>
                    <a:ext uri="{FF2B5EF4-FFF2-40B4-BE49-F238E27FC236}">
                      <a16:creationId xmlns:a16="http://schemas.microsoft.com/office/drawing/2014/main" id="{EF908EAC-0544-40E3-0DD6-4CADC9E74FA5}"/>
                    </a:ext>
                  </a:extLst>
                </p14:cNvPr>
                <p14:cNvContentPartPr/>
                <p14:nvPr/>
              </p14:nvContentPartPr>
              <p14:xfrm>
                <a:off x="9193107" y="2456746"/>
                <a:ext cx="19800" cy="331560"/>
              </p14:xfrm>
            </p:contentPart>
          </mc:Choice>
          <mc:Fallback xmlns="">
            <p:pic>
              <p:nvPicPr>
                <p:cNvPr id="578" name="筆跡 577">
                  <a:extLst>
                    <a:ext uri="{FF2B5EF4-FFF2-40B4-BE49-F238E27FC236}">
                      <a16:creationId xmlns:a16="http://schemas.microsoft.com/office/drawing/2014/main" id="{EF908EAC-0544-40E3-0DD6-4CADC9E74FA5}"/>
                    </a:ext>
                  </a:extLst>
                </p:cNvPr>
                <p:cNvPicPr/>
                <p:nvPr/>
              </p:nvPicPr>
              <p:blipFill>
                <a:blip r:embed="rId270"/>
                <a:stretch>
                  <a:fillRect/>
                </a:stretch>
              </p:blipFill>
              <p:spPr>
                <a:xfrm>
                  <a:off x="9184107" y="2448106"/>
                  <a:ext cx="37440" cy="34920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579" name="筆跡 578">
                  <a:extLst>
                    <a:ext uri="{FF2B5EF4-FFF2-40B4-BE49-F238E27FC236}">
                      <a16:creationId xmlns:a16="http://schemas.microsoft.com/office/drawing/2014/main" id="{516EFDC9-9305-43ED-6238-1D3E528B5324}"/>
                    </a:ext>
                  </a:extLst>
                </p14:cNvPr>
                <p14:cNvContentPartPr/>
                <p14:nvPr/>
              </p14:nvContentPartPr>
              <p14:xfrm>
                <a:off x="9139827" y="2577346"/>
                <a:ext cx="195120" cy="16200"/>
              </p14:xfrm>
            </p:contentPart>
          </mc:Choice>
          <mc:Fallback xmlns="">
            <p:pic>
              <p:nvPicPr>
                <p:cNvPr id="579" name="筆跡 578">
                  <a:extLst>
                    <a:ext uri="{FF2B5EF4-FFF2-40B4-BE49-F238E27FC236}">
                      <a16:creationId xmlns:a16="http://schemas.microsoft.com/office/drawing/2014/main" id="{516EFDC9-9305-43ED-6238-1D3E528B5324}"/>
                    </a:ext>
                  </a:extLst>
                </p:cNvPr>
                <p:cNvPicPr/>
                <p:nvPr/>
              </p:nvPicPr>
              <p:blipFill>
                <a:blip r:embed="rId272"/>
                <a:stretch>
                  <a:fillRect/>
                </a:stretch>
              </p:blipFill>
              <p:spPr>
                <a:xfrm>
                  <a:off x="9130827" y="2568346"/>
                  <a:ext cx="21276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3">
            <p14:nvContentPartPr>
              <p14:cNvPr id="593" name="筆跡 592">
                <a:extLst>
                  <a:ext uri="{FF2B5EF4-FFF2-40B4-BE49-F238E27FC236}">
                    <a16:creationId xmlns:a16="http://schemas.microsoft.com/office/drawing/2014/main" id="{B8B61130-BEA4-83C4-0207-53DEA81DFFF9}"/>
                  </a:ext>
                </a:extLst>
              </p14:cNvPr>
              <p14:cNvContentPartPr/>
              <p14:nvPr/>
            </p14:nvContentPartPr>
            <p14:xfrm>
              <a:off x="7547187" y="2879026"/>
              <a:ext cx="4320" cy="1800"/>
            </p14:xfrm>
          </p:contentPart>
        </mc:Choice>
        <mc:Fallback xmlns="">
          <p:pic>
            <p:nvPicPr>
              <p:cNvPr id="593" name="筆跡 592">
                <a:extLst>
                  <a:ext uri="{FF2B5EF4-FFF2-40B4-BE49-F238E27FC236}">
                    <a16:creationId xmlns:a16="http://schemas.microsoft.com/office/drawing/2014/main" id="{B8B61130-BEA4-83C4-0207-53DEA81DFFF9}"/>
                  </a:ext>
                </a:extLst>
              </p:cNvPr>
              <p:cNvPicPr/>
              <p:nvPr/>
            </p:nvPicPr>
            <p:blipFill>
              <a:blip r:embed="rId274"/>
              <a:stretch>
                <a:fillRect/>
              </a:stretch>
            </p:blipFill>
            <p:spPr>
              <a:xfrm>
                <a:off x="7538547" y="2870386"/>
                <a:ext cx="21960" cy="19440"/>
              </a:xfrm>
              <a:prstGeom prst="rect">
                <a:avLst/>
              </a:prstGeom>
            </p:spPr>
          </p:pic>
        </mc:Fallback>
      </mc:AlternateContent>
      <p:grpSp>
        <p:nvGrpSpPr>
          <p:cNvPr id="609" name="群組 608">
            <a:extLst>
              <a:ext uri="{FF2B5EF4-FFF2-40B4-BE49-F238E27FC236}">
                <a16:creationId xmlns:a16="http://schemas.microsoft.com/office/drawing/2014/main" id="{17D5C3C5-522B-AB7C-3715-1811E0B606AE}"/>
              </a:ext>
            </a:extLst>
          </p:cNvPr>
          <p:cNvGrpSpPr/>
          <p:nvPr/>
        </p:nvGrpSpPr>
        <p:grpSpPr>
          <a:xfrm>
            <a:off x="7339827" y="3020146"/>
            <a:ext cx="1038960" cy="398520"/>
            <a:chOff x="7339827" y="3020146"/>
            <a:chExt cx="1038960" cy="398520"/>
          </a:xfrm>
        </p:grpSpPr>
        <mc:AlternateContent xmlns:mc="http://schemas.openxmlformats.org/markup-compatibility/2006" xmlns:p14="http://schemas.microsoft.com/office/powerpoint/2010/main">
          <mc:Choice Requires="p14">
            <p:contentPart p14:bwMode="auto" r:id="rId275">
              <p14:nvContentPartPr>
                <p14:cNvPr id="595" name="筆跡 594">
                  <a:extLst>
                    <a:ext uri="{FF2B5EF4-FFF2-40B4-BE49-F238E27FC236}">
                      <a16:creationId xmlns:a16="http://schemas.microsoft.com/office/drawing/2014/main" id="{2D04D9EB-CF41-8334-FBB0-829E533643FA}"/>
                    </a:ext>
                  </a:extLst>
                </p14:cNvPr>
                <p14:cNvContentPartPr/>
                <p14:nvPr/>
              </p14:nvContentPartPr>
              <p14:xfrm>
                <a:off x="7339827" y="3048226"/>
                <a:ext cx="157680" cy="126720"/>
              </p14:xfrm>
            </p:contentPart>
          </mc:Choice>
          <mc:Fallback xmlns="">
            <p:pic>
              <p:nvPicPr>
                <p:cNvPr id="595" name="筆跡 594">
                  <a:extLst>
                    <a:ext uri="{FF2B5EF4-FFF2-40B4-BE49-F238E27FC236}">
                      <a16:creationId xmlns:a16="http://schemas.microsoft.com/office/drawing/2014/main" id="{2D04D9EB-CF41-8334-FBB0-829E533643FA}"/>
                    </a:ext>
                  </a:extLst>
                </p:cNvPr>
                <p:cNvPicPr/>
                <p:nvPr/>
              </p:nvPicPr>
              <p:blipFill>
                <a:blip r:embed="rId276"/>
                <a:stretch>
                  <a:fillRect/>
                </a:stretch>
              </p:blipFill>
              <p:spPr>
                <a:xfrm>
                  <a:off x="7331187" y="3039226"/>
                  <a:ext cx="1753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96" name="筆跡 595">
                  <a:extLst>
                    <a:ext uri="{FF2B5EF4-FFF2-40B4-BE49-F238E27FC236}">
                      <a16:creationId xmlns:a16="http://schemas.microsoft.com/office/drawing/2014/main" id="{C29E1CB9-DF37-0136-C895-EFB841364540}"/>
                    </a:ext>
                  </a:extLst>
                </p14:cNvPr>
                <p14:cNvContentPartPr/>
                <p14:nvPr/>
              </p14:nvContentPartPr>
              <p14:xfrm>
                <a:off x="7433427" y="3046426"/>
                <a:ext cx="27360" cy="201600"/>
              </p14:xfrm>
            </p:contentPart>
          </mc:Choice>
          <mc:Fallback xmlns="">
            <p:pic>
              <p:nvPicPr>
                <p:cNvPr id="596" name="筆跡 595">
                  <a:extLst>
                    <a:ext uri="{FF2B5EF4-FFF2-40B4-BE49-F238E27FC236}">
                      <a16:creationId xmlns:a16="http://schemas.microsoft.com/office/drawing/2014/main" id="{C29E1CB9-DF37-0136-C895-EFB841364540}"/>
                    </a:ext>
                  </a:extLst>
                </p:cNvPr>
                <p:cNvPicPr/>
                <p:nvPr/>
              </p:nvPicPr>
              <p:blipFill>
                <a:blip r:embed="rId278"/>
                <a:stretch>
                  <a:fillRect/>
                </a:stretch>
              </p:blipFill>
              <p:spPr>
                <a:xfrm>
                  <a:off x="7424427" y="3037786"/>
                  <a:ext cx="4500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97" name="筆跡 596">
                  <a:extLst>
                    <a:ext uri="{FF2B5EF4-FFF2-40B4-BE49-F238E27FC236}">
                      <a16:creationId xmlns:a16="http://schemas.microsoft.com/office/drawing/2014/main" id="{ED622418-F4D2-EBC6-213E-CAA39A17F13A}"/>
                    </a:ext>
                  </a:extLst>
                </p14:cNvPr>
                <p14:cNvContentPartPr/>
                <p14:nvPr/>
              </p14:nvContentPartPr>
              <p14:xfrm>
                <a:off x="7536747" y="3191506"/>
                <a:ext cx="4680" cy="84960"/>
              </p14:xfrm>
            </p:contentPart>
          </mc:Choice>
          <mc:Fallback xmlns="">
            <p:pic>
              <p:nvPicPr>
                <p:cNvPr id="597" name="筆跡 596">
                  <a:extLst>
                    <a:ext uri="{FF2B5EF4-FFF2-40B4-BE49-F238E27FC236}">
                      <a16:creationId xmlns:a16="http://schemas.microsoft.com/office/drawing/2014/main" id="{ED622418-F4D2-EBC6-213E-CAA39A17F13A}"/>
                    </a:ext>
                  </a:extLst>
                </p:cNvPr>
                <p:cNvPicPr/>
                <p:nvPr/>
              </p:nvPicPr>
              <p:blipFill>
                <a:blip r:embed="rId280"/>
                <a:stretch>
                  <a:fillRect/>
                </a:stretch>
              </p:blipFill>
              <p:spPr>
                <a:xfrm>
                  <a:off x="7527747" y="3182866"/>
                  <a:ext cx="223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598" name="筆跡 597">
                  <a:extLst>
                    <a:ext uri="{FF2B5EF4-FFF2-40B4-BE49-F238E27FC236}">
                      <a16:creationId xmlns:a16="http://schemas.microsoft.com/office/drawing/2014/main" id="{5E62F0C3-17DD-AA2A-D528-EF0675E27AB1}"/>
                    </a:ext>
                  </a:extLst>
                </p14:cNvPr>
                <p14:cNvContentPartPr/>
                <p14:nvPr/>
              </p14:nvContentPartPr>
              <p14:xfrm>
                <a:off x="7607667" y="3109066"/>
                <a:ext cx="104400" cy="138600"/>
              </p14:xfrm>
            </p:contentPart>
          </mc:Choice>
          <mc:Fallback xmlns="">
            <p:pic>
              <p:nvPicPr>
                <p:cNvPr id="598" name="筆跡 597">
                  <a:extLst>
                    <a:ext uri="{FF2B5EF4-FFF2-40B4-BE49-F238E27FC236}">
                      <a16:creationId xmlns:a16="http://schemas.microsoft.com/office/drawing/2014/main" id="{5E62F0C3-17DD-AA2A-D528-EF0675E27AB1}"/>
                    </a:ext>
                  </a:extLst>
                </p:cNvPr>
                <p:cNvPicPr/>
                <p:nvPr/>
              </p:nvPicPr>
              <p:blipFill>
                <a:blip r:embed="rId282"/>
                <a:stretch>
                  <a:fillRect/>
                </a:stretch>
              </p:blipFill>
              <p:spPr>
                <a:xfrm>
                  <a:off x="7598667" y="3100426"/>
                  <a:ext cx="12204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599" name="筆跡 598">
                  <a:extLst>
                    <a:ext uri="{FF2B5EF4-FFF2-40B4-BE49-F238E27FC236}">
                      <a16:creationId xmlns:a16="http://schemas.microsoft.com/office/drawing/2014/main" id="{E8425465-5755-1C34-D137-DC132A296582}"/>
                    </a:ext>
                  </a:extLst>
                </p14:cNvPr>
                <p14:cNvContentPartPr/>
                <p14:nvPr/>
              </p14:nvContentPartPr>
              <p14:xfrm>
                <a:off x="7804587" y="3099706"/>
                <a:ext cx="90360" cy="99720"/>
              </p14:xfrm>
            </p:contentPart>
          </mc:Choice>
          <mc:Fallback xmlns="">
            <p:pic>
              <p:nvPicPr>
                <p:cNvPr id="599" name="筆跡 598">
                  <a:extLst>
                    <a:ext uri="{FF2B5EF4-FFF2-40B4-BE49-F238E27FC236}">
                      <a16:creationId xmlns:a16="http://schemas.microsoft.com/office/drawing/2014/main" id="{E8425465-5755-1C34-D137-DC132A296582}"/>
                    </a:ext>
                  </a:extLst>
                </p:cNvPr>
                <p:cNvPicPr/>
                <p:nvPr/>
              </p:nvPicPr>
              <p:blipFill>
                <a:blip r:embed="rId284"/>
                <a:stretch>
                  <a:fillRect/>
                </a:stretch>
              </p:blipFill>
              <p:spPr>
                <a:xfrm>
                  <a:off x="7795947" y="3091066"/>
                  <a:ext cx="10800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600" name="筆跡 599">
                  <a:extLst>
                    <a:ext uri="{FF2B5EF4-FFF2-40B4-BE49-F238E27FC236}">
                      <a16:creationId xmlns:a16="http://schemas.microsoft.com/office/drawing/2014/main" id="{4293C021-9287-558C-E7AE-76AB6F857C51}"/>
                    </a:ext>
                  </a:extLst>
                </p14:cNvPr>
                <p14:cNvContentPartPr/>
                <p14:nvPr/>
              </p14:nvContentPartPr>
              <p14:xfrm>
                <a:off x="7927347" y="3068746"/>
                <a:ext cx="77040" cy="100440"/>
              </p14:xfrm>
            </p:contentPart>
          </mc:Choice>
          <mc:Fallback xmlns="">
            <p:pic>
              <p:nvPicPr>
                <p:cNvPr id="600" name="筆跡 599">
                  <a:extLst>
                    <a:ext uri="{FF2B5EF4-FFF2-40B4-BE49-F238E27FC236}">
                      <a16:creationId xmlns:a16="http://schemas.microsoft.com/office/drawing/2014/main" id="{4293C021-9287-558C-E7AE-76AB6F857C51}"/>
                    </a:ext>
                  </a:extLst>
                </p:cNvPr>
                <p:cNvPicPr/>
                <p:nvPr/>
              </p:nvPicPr>
              <p:blipFill>
                <a:blip r:embed="rId286"/>
                <a:stretch>
                  <a:fillRect/>
                </a:stretch>
              </p:blipFill>
              <p:spPr>
                <a:xfrm>
                  <a:off x="7918707" y="3059746"/>
                  <a:ext cx="94680" cy="11808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601" name="筆跡 600">
                  <a:extLst>
                    <a:ext uri="{FF2B5EF4-FFF2-40B4-BE49-F238E27FC236}">
                      <a16:creationId xmlns:a16="http://schemas.microsoft.com/office/drawing/2014/main" id="{D28F4BF5-6BD9-6F16-F8A9-6E3BB99BB732}"/>
                    </a:ext>
                  </a:extLst>
                </p14:cNvPr>
                <p14:cNvContentPartPr/>
                <p14:nvPr/>
              </p14:nvContentPartPr>
              <p14:xfrm>
                <a:off x="7982067" y="3064426"/>
                <a:ext cx="38880" cy="152640"/>
              </p14:xfrm>
            </p:contentPart>
          </mc:Choice>
          <mc:Fallback xmlns="">
            <p:pic>
              <p:nvPicPr>
                <p:cNvPr id="601" name="筆跡 600">
                  <a:extLst>
                    <a:ext uri="{FF2B5EF4-FFF2-40B4-BE49-F238E27FC236}">
                      <a16:creationId xmlns:a16="http://schemas.microsoft.com/office/drawing/2014/main" id="{D28F4BF5-6BD9-6F16-F8A9-6E3BB99BB732}"/>
                    </a:ext>
                  </a:extLst>
                </p:cNvPr>
                <p:cNvPicPr/>
                <p:nvPr/>
              </p:nvPicPr>
              <p:blipFill>
                <a:blip r:embed="rId288"/>
                <a:stretch>
                  <a:fillRect/>
                </a:stretch>
              </p:blipFill>
              <p:spPr>
                <a:xfrm>
                  <a:off x="7973427" y="3055786"/>
                  <a:ext cx="56520" cy="17028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602" name="筆跡 601">
                  <a:extLst>
                    <a:ext uri="{FF2B5EF4-FFF2-40B4-BE49-F238E27FC236}">
                      <a16:creationId xmlns:a16="http://schemas.microsoft.com/office/drawing/2014/main" id="{04B703AA-A33B-F2EA-6DEC-BD53E32C13EF}"/>
                    </a:ext>
                  </a:extLst>
                </p14:cNvPr>
                <p14:cNvContentPartPr/>
                <p14:nvPr/>
              </p14:nvContentPartPr>
              <p14:xfrm>
                <a:off x="8052987" y="3061546"/>
                <a:ext cx="109080" cy="91440"/>
              </p14:xfrm>
            </p:contentPart>
          </mc:Choice>
          <mc:Fallback xmlns="">
            <p:pic>
              <p:nvPicPr>
                <p:cNvPr id="602" name="筆跡 601">
                  <a:extLst>
                    <a:ext uri="{FF2B5EF4-FFF2-40B4-BE49-F238E27FC236}">
                      <a16:creationId xmlns:a16="http://schemas.microsoft.com/office/drawing/2014/main" id="{04B703AA-A33B-F2EA-6DEC-BD53E32C13EF}"/>
                    </a:ext>
                  </a:extLst>
                </p:cNvPr>
                <p:cNvPicPr/>
                <p:nvPr/>
              </p:nvPicPr>
              <p:blipFill>
                <a:blip r:embed="rId290"/>
                <a:stretch>
                  <a:fillRect/>
                </a:stretch>
              </p:blipFill>
              <p:spPr>
                <a:xfrm>
                  <a:off x="8044347" y="3052906"/>
                  <a:ext cx="12672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604" name="筆跡 603">
                  <a:extLst>
                    <a:ext uri="{FF2B5EF4-FFF2-40B4-BE49-F238E27FC236}">
                      <a16:creationId xmlns:a16="http://schemas.microsoft.com/office/drawing/2014/main" id="{C4C5DD0F-15D8-BACB-7B09-E9515F626833}"/>
                    </a:ext>
                  </a:extLst>
                </p14:cNvPr>
                <p14:cNvContentPartPr/>
                <p14:nvPr/>
              </p14:nvContentPartPr>
              <p14:xfrm>
                <a:off x="8055867" y="3020146"/>
                <a:ext cx="226440" cy="398520"/>
              </p14:xfrm>
            </p:contentPart>
          </mc:Choice>
          <mc:Fallback xmlns="">
            <p:pic>
              <p:nvPicPr>
                <p:cNvPr id="604" name="筆跡 603">
                  <a:extLst>
                    <a:ext uri="{FF2B5EF4-FFF2-40B4-BE49-F238E27FC236}">
                      <a16:creationId xmlns:a16="http://schemas.microsoft.com/office/drawing/2014/main" id="{C4C5DD0F-15D8-BACB-7B09-E9515F626833}"/>
                    </a:ext>
                  </a:extLst>
                </p:cNvPr>
                <p:cNvPicPr/>
                <p:nvPr/>
              </p:nvPicPr>
              <p:blipFill>
                <a:blip r:embed="rId292"/>
                <a:stretch>
                  <a:fillRect/>
                </a:stretch>
              </p:blipFill>
              <p:spPr>
                <a:xfrm>
                  <a:off x="8047227" y="3011506"/>
                  <a:ext cx="244080" cy="41616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605" name="筆跡 604">
                  <a:extLst>
                    <a:ext uri="{FF2B5EF4-FFF2-40B4-BE49-F238E27FC236}">
                      <a16:creationId xmlns:a16="http://schemas.microsoft.com/office/drawing/2014/main" id="{D0E008DE-7248-40BE-C71F-1433AD8A8E11}"/>
                    </a:ext>
                  </a:extLst>
                </p14:cNvPr>
                <p14:cNvContentPartPr/>
                <p14:nvPr/>
              </p14:nvContentPartPr>
              <p14:xfrm>
                <a:off x="8217867" y="3138586"/>
                <a:ext cx="160920" cy="84240"/>
              </p14:xfrm>
            </p:contentPart>
          </mc:Choice>
          <mc:Fallback xmlns="">
            <p:pic>
              <p:nvPicPr>
                <p:cNvPr id="605" name="筆跡 604">
                  <a:extLst>
                    <a:ext uri="{FF2B5EF4-FFF2-40B4-BE49-F238E27FC236}">
                      <a16:creationId xmlns:a16="http://schemas.microsoft.com/office/drawing/2014/main" id="{D0E008DE-7248-40BE-C71F-1433AD8A8E11}"/>
                    </a:ext>
                  </a:extLst>
                </p:cNvPr>
                <p:cNvPicPr/>
                <p:nvPr/>
              </p:nvPicPr>
              <p:blipFill>
                <a:blip r:embed="rId294"/>
                <a:stretch>
                  <a:fillRect/>
                </a:stretch>
              </p:blipFill>
              <p:spPr>
                <a:xfrm>
                  <a:off x="8208867" y="3129946"/>
                  <a:ext cx="178560" cy="101880"/>
                </a:xfrm>
                <a:prstGeom prst="rect">
                  <a:avLst/>
                </a:prstGeom>
              </p:spPr>
            </p:pic>
          </mc:Fallback>
        </mc:AlternateContent>
      </p:grpSp>
      <p:grpSp>
        <p:nvGrpSpPr>
          <p:cNvPr id="608" name="群組 607">
            <a:extLst>
              <a:ext uri="{FF2B5EF4-FFF2-40B4-BE49-F238E27FC236}">
                <a16:creationId xmlns:a16="http://schemas.microsoft.com/office/drawing/2014/main" id="{13B43365-9DF9-6241-C530-DF582A69EE48}"/>
              </a:ext>
            </a:extLst>
          </p:cNvPr>
          <p:cNvGrpSpPr/>
          <p:nvPr/>
        </p:nvGrpSpPr>
        <p:grpSpPr>
          <a:xfrm>
            <a:off x="7121667" y="3656986"/>
            <a:ext cx="141120" cy="92160"/>
            <a:chOff x="7121667" y="3656986"/>
            <a:chExt cx="141120" cy="92160"/>
          </a:xfrm>
        </p:grpSpPr>
        <mc:AlternateContent xmlns:mc="http://schemas.openxmlformats.org/markup-compatibility/2006" xmlns:p14="http://schemas.microsoft.com/office/powerpoint/2010/main">
          <mc:Choice Requires="p14">
            <p:contentPart p14:bwMode="auto" r:id="rId295">
              <p14:nvContentPartPr>
                <p14:cNvPr id="606" name="筆跡 605">
                  <a:extLst>
                    <a:ext uri="{FF2B5EF4-FFF2-40B4-BE49-F238E27FC236}">
                      <a16:creationId xmlns:a16="http://schemas.microsoft.com/office/drawing/2014/main" id="{159C3327-E350-7A07-3209-F7FAAB25E82C}"/>
                    </a:ext>
                  </a:extLst>
                </p14:cNvPr>
                <p14:cNvContentPartPr/>
                <p14:nvPr/>
              </p14:nvContentPartPr>
              <p14:xfrm>
                <a:off x="7121667" y="3656986"/>
                <a:ext cx="141120" cy="28080"/>
              </p14:xfrm>
            </p:contentPart>
          </mc:Choice>
          <mc:Fallback xmlns="">
            <p:pic>
              <p:nvPicPr>
                <p:cNvPr id="606" name="筆跡 605">
                  <a:extLst>
                    <a:ext uri="{FF2B5EF4-FFF2-40B4-BE49-F238E27FC236}">
                      <a16:creationId xmlns:a16="http://schemas.microsoft.com/office/drawing/2014/main" id="{159C3327-E350-7A07-3209-F7FAAB25E82C}"/>
                    </a:ext>
                  </a:extLst>
                </p:cNvPr>
                <p:cNvPicPr/>
                <p:nvPr/>
              </p:nvPicPr>
              <p:blipFill>
                <a:blip r:embed="rId296"/>
                <a:stretch>
                  <a:fillRect/>
                </a:stretch>
              </p:blipFill>
              <p:spPr>
                <a:xfrm>
                  <a:off x="7113027" y="3648346"/>
                  <a:ext cx="1587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607" name="筆跡 606">
                  <a:extLst>
                    <a:ext uri="{FF2B5EF4-FFF2-40B4-BE49-F238E27FC236}">
                      <a16:creationId xmlns:a16="http://schemas.microsoft.com/office/drawing/2014/main" id="{83C00F4F-16F6-74C1-3259-CC4E1040366A}"/>
                    </a:ext>
                  </a:extLst>
                </p14:cNvPr>
                <p14:cNvContentPartPr/>
                <p14:nvPr/>
              </p14:nvContentPartPr>
              <p14:xfrm>
                <a:off x="7131027" y="3741946"/>
                <a:ext cx="113760" cy="7200"/>
              </p14:xfrm>
            </p:contentPart>
          </mc:Choice>
          <mc:Fallback xmlns="">
            <p:pic>
              <p:nvPicPr>
                <p:cNvPr id="607" name="筆跡 606">
                  <a:extLst>
                    <a:ext uri="{FF2B5EF4-FFF2-40B4-BE49-F238E27FC236}">
                      <a16:creationId xmlns:a16="http://schemas.microsoft.com/office/drawing/2014/main" id="{83C00F4F-16F6-74C1-3259-CC4E1040366A}"/>
                    </a:ext>
                  </a:extLst>
                </p:cNvPr>
                <p:cNvPicPr/>
                <p:nvPr/>
              </p:nvPicPr>
              <p:blipFill>
                <a:blip r:embed="rId298"/>
                <a:stretch>
                  <a:fillRect/>
                </a:stretch>
              </p:blipFill>
              <p:spPr>
                <a:xfrm>
                  <a:off x="7122027" y="3733306"/>
                  <a:ext cx="131400" cy="24840"/>
                </a:xfrm>
                <a:prstGeom prst="rect">
                  <a:avLst/>
                </a:prstGeom>
              </p:spPr>
            </p:pic>
          </mc:Fallback>
        </mc:AlternateContent>
      </p:grpSp>
      <p:grpSp>
        <p:nvGrpSpPr>
          <p:cNvPr id="612" name="群組 611">
            <a:extLst>
              <a:ext uri="{FF2B5EF4-FFF2-40B4-BE49-F238E27FC236}">
                <a16:creationId xmlns:a16="http://schemas.microsoft.com/office/drawing/2014/main" id="{417D476B-3859-E0BF-0B40-6845DF7CD9BA}"/>
              </a:ext>
            </a:extLst>
          </p:cNvPr>
          <p:cNvGrpSpPr/>
          <p:nvPr/>
        </p:nvGrpSpPr>
        <p:grpSpPr>
          <a:xfrm>
            <a:off x="7104387" y="4782706"/>
            <a:ext cx="118440" cy="67680"/>
            <a:chOff x="7104387" y="4782706"/>
            <a:chExt cx="118440" cy="67680"/>
          </a:xfrm>
        </p:grpSpPr>
        <mc:AlternateContent xmlns:mc="http://schemas.openxmlformats.org/markup-compatibility/2006" xmlns:p14="http://schemas.microsoft.com/office/powerpoint/2010/main">
          <mc:Choice Requires="p14">
            <p:contentPart p14:bwMode="auto" r:id="rId299">
              <p14:nvContentPartPr>
                <p14:cNvPr id="610" name="筆跡 609">
                  <a:extLst>
                    <a:ext uri="{FF2B5EF4-FFF2-40B4-BE49-F238E27FC236}">
                      <a16:creationId xmlns:a16="http://schemas.microsoft.com/office/drawing/2014/main" id="{C08325EF-3784-9BEB-6DCE-F52EE4B437F5}"/>
                    </a:ext>
                  </a:extLst>
                </p14:cNvPr>
                <p14:cNvContentPartPr/>
                <p14:nvPr/>
              </p14:nvContentPartPr>
              <p14:xfrm>
                <a:off x="7106187" y="4782706"/>
                <a:ext cx="102600" cy="5040"/>
              </p14:xfrm>
            </p:contentPart>
          </mc:Choice>
          <mc:Fallback xmlns="">
            <p:pic>
              <p:nvPicPr>
                <p:cNvPr id="610" name="筆跡 609">
                  <a:extLst>
                    <a:ext uri="{FF2B5EF4-FFF2-40B4-BE49-F238E27FC236}">
                      <a16:creationId xmlns:a16="http://schemas.microsoft.com/office/drawing/2014/main" id="{C08325EF-3784-9BEB-6DCE-F52EE4B437F5}"/>
                    </a:ext>
                  </a:extLst>
                </p:cNvPr>
                <p:cNvPicPr/>
                <p:nvPr/>
              </p:nvPicPr>
              <p:blipFill>
                <a:blip r:embed="rId300"/>
                <a:stretch>
                  <a:fillRect/>
                </a:stretch>
              </p:blipFill>
              <p:spPr>
                <a:xfrm>
                  <a:off x="7097187" y="4774066"/>
                  <a:ext cx="12024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611" name="筆跡 610">
                  <a:extLst>
                    <a:ext uri="{FF2B5EF4-FFF2-40B4-BE49-F238E27FC236}">
                      <a16:creationId xmlns:a16="http://schemas.microsoft.com/office/drawing/2014/main" id="{E1CDB00E-446A-E9AA-1C88-6D073A50A3F1}"/>
                    </a:ext>
                  </a:extLst>
                </p14:cNvPr>
                <p14:cNvContentPartPr/>
                <p14:nvPr/>
              </p14:nvContentPartPr>
              <p14:xfrm>
                <a:off x="7104387" y="4846786"/>
                <a:ext cx="118440" cy="3600"/>
              </p14:xfrm>
            </p:contentPart>
          </mc:Choice>
          <mc:Fallback xmlns="">
            <p:pic>
              <p:nvPicPr>
                <p:cNvPr id="611" name="筆跡 610">
                  <a:extLst>
                    <a:ext uri="{FF2B5EF4-FFF2-40B4-BE49-F238E27FC236}">
                      <a16:creationId xmlns:a16="http://schemas.microsoft.com/office/drawing/2014/main" id="{E1CDB00E-446A-E9AA-1C88-6D073A50A3F1}"/>
                    </a:ext>
                  </a:extLst>
                </p:cNvPr>
                <p:cNvPicPr/>
                <p:nvPr/>
              </p:nvPicPr>
              <p:blipFill>
                <a:blip r:embed="rId302"/>
                <a:stretch>
                  <a:fillRect/>
                </a:stretch>
              </p:blipFill>
              <p:spPr>
                <a:xfrm>
                  <a:off x="7095387" y="4837786"/>
                  <a:ext cx="136080" cy="21240"/>
                </a:xfrm>
                <a:prstGeom prst="rect">
                  <a:avLst/>
                </a:prstGeom>
              </p:spPr>
            </p:pic>
          </mc:Fallback>
        </mc:AlternateContent>
      </p:grpSp>
      <p:grpSp>
        <p:nvGrpSpPr>
          <p:cNvPr id="623" name="群組 622">
            <a:extLst>
              <a:ext uri="{FF2B5EF4-FFF2-40B4-BE49-F238E27FC236}">
                <a16:creationId xmlns:a16="http://schemas.microsoft.com/office/drawing/2014/main" id="{875A403F-6B8B-6834-1B4D-95B1B1FE9037}"/>
              </a:ext>
            </a:extLst>
          </p:cNvPr>
          <p:cNvGrpSpPr/>
          <p:nvPr/>
        </p:nvGrpSpPr>
        <p:grpSpPr>
          <a:xfrm>
            <a:off x="7479867" y="4051546"/>
            <a:ext cx="854640" cy="468000"/>
            <a:chOff x="7479867" y="4051546"/>
            <a:chExt cx="854640" cy="468000"/>
          </a:xfrm>
        </p:grpSpPr>
        <mc:AlternateContent xmlns:mc="http://schemas.openxmlformats.org/markup-compatibility/2006" xmlns:p14="http://schemas.microsoft.com/office/powerpoint/2010/main">
          <mc:Choice Requires="p14">
            <p:contentPart p14:bwMode="auto" r:id="rId303">
              <p14:nvContentPartPr>
                <p14:cNvPr id="613" name="筆跡 612">
                  <a:extLst>
                    <a:ext uri="{FF2B5EF4-FFF2-40B4-BE49-F238E27FC236}">
                      <a16:creationId xmlns:a16="http://schemas.microsoft.com/office/drawing/2014/main" id="{497A74A9-D195-270B-DB6A-D2ABBA6D56A5}"/>
                    </a:ext>
                  </a:extLst>
                </p14:cNvPr>
                <p14:cNvContentPartPr/>
                <p14:nvPr/>
              </p14:nvContentPartPr>
              <p14:xfrm>
                <a:off x="7479867" y="4119946"/>
                <a:ext cx="5400" cy="185760"/>
              </p14:xfrm>
            </p:contentPart>
          </mc:Choice>
          <mc:Fallback xmlns="">
            <p:pic>
              <p:nvPicPr>
                <p:cNvPr id="613" name="筆跡 612">
                  <a:extLst>
                    <a:ext uri="{FF2B5EF4-FFF2-40B4-BE49-F238E27FC236}">
                      <a16:creationId xmlns:a16="http://schemas.microsoft.com/office/drawing/2014/main" id="{497A74A9-D195-270B-DB6A-D2ABBA6D56A5}"/>
                    </a:ext>
                  </a:extLst>
                </p:cNvPr>
                <p:cNvPicPr/>
                <p:nvPr/>
              </p:nvPicPr>
              <p:blipFill>
                <a:blip r:embed="rId304"/>
                <a:stretch>
                  <a:fillRect/>
                </a:stretch>
              </p:blipFill>
              <p:spPr>
                <a:xfrm>
                  <a:off x="7470867" y="4111306"/>
                  <a:ext cx="2304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614" name="筆跡 613">
                  <a:extLst>
                    <a:ext uri="{FF2B5EF4-FFF2-40B4-BE49-F238E27FC236}">
                      <a16:creationId xmlns:a16="http://schemas.microsoft.com/office/drawing/2014/main" id="{FC024230-E1E1-74AD-E2F4-4D7C4D55948D}"/>
                    </a:ext>
                  </a:extLst>
                </p14:cNvPr>
                <p14:cNvContentPartPr/>
                <p14:nvPr/>
              </p14:nvContentPartPr>
              <p14:xfrm>
                <a:off x="7539627" y="4215346"/>
                <a:ext cx="18360" cy="61200"/>
              </p14:xfrm>
            </p:contentPart>
          </mc:Choice>
          <mc:Fallback xmlns="">
            <p:pic>
              <p:nvPicPr>
                <p:cNvPr id="614" name="筆跡 613">
                  <a:extLst>
                    <a:ext uri="{FF2B5EF4-FFF2-40B4-BE49-F238E27FC236}">
                      <a16:creationId xmlns:a16="http://schemas.microsoft.com/office/drawing/2014/main" id="{FC024230-E1E1-74AD-E2F4-4D7C4D55948D}"/>
                    </a:ext>
                  </a:extLst>
                </p:cNvPr>
                <p:cNvPicPr/>
                <p:nvPr/>
              </p:nvPicPr>
              <p:blipFill>
                <a:blip r:embed="rId306"/>
                <a:stretch>
                  <a:fillRect/>
                </a:stretch>
              </p:blipFill>
              <p:spPr>
                <a:xfrm>
                  <a:off x="7530627" y="4206346"/>
                  <a:ext cx="360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615" name="筆跡 614">
                  <a:extLst>
                    <a:ext uri="{FF2B5EF4-FFF2-40B4-BE49-F238E27FC236}">
                      <a16:creationId xmlns:a16="http://schemas.microsoft.com/office/drawing/2014/main" id="{6DC91588-1F77-5DA0-26CF-88265A106395}"/>
                    </a:ext>
                  </a:extLst>
                </p14:cNvPr>
                <p14:cNvContentPartPr/>
                <p14:nvPr/>
              </p14:nvContentPartPr>
              <p14:xfrm>
                <a:off x="7619187" y="4052626"/>
                <a:ext cx="108360" cy="246960"/>
              </p14:xfrm>
            </p:contentPart>
          </mc:Choice>
          <mc:Fallback xmlns="">
            <p:pic>
              <p:nvPicPr>
                <p:cNvPr id="615" name="筆跡 614">
                  <a:extLst>
                    <a:ext uri="{FF2B5EF4-FFF2-40B4-BE49-F238E27FC236}">
                      <a16:creationId xmlns:a16="http://schemas.microsoft.com/office/drawing/2014/main" id="{6DC91588-1F77-5DA0-26CF-88265A106395}"/>
                    </a:ext>
                  </a:extLst>
                </p:cNvPr>
                <p:cNvPicPr/>
                <p:nvPr/>
              </p:nvPicPr>
              <p:blipFill>
                <a:blip r:embed="rId308"/>
                <a:stretch>
                  <a:fillRect/>
                </a:stretch>
              </p:blipFill>
              <p:spPr>
                <a:xfrm>
                  <a:off x="7610187" y="4043626"/>
                  <a:ext cx="126000" cy="26460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616" name="筆跡 615">
                  <a:extLst>
                    <a:ext uri="{FF2B5EF4-FFF2-40B4-BE49-F238E27FC236}">
                      <a16:creationId xmlns:a16="http://schemas.microsoft.com/office/drawing/2014/main" id="{D3896F4B-D289-C1A4-4AC0-320C7587BCA3}"/>
                    </a:ext>
                  </a:extLst>
                </p14:cNvPr>
                <p14:cNvContentPartPr/>
                <p14:nvPr/>
              </p14:nvContentPartPr>
              <p14:xfrm>
                <a:off x="7779387" y="4051546"/>
                <a:ext cx="50040" cy="89640"/>
              </p14:xfrm>
            </p:contentPart>
          </mc:Choice>
          <mc:Fallback xmlns="">
            <p:pic>
              <p:nvPicPr>
                <p:cNvPr id="616" name="筆跡 615">
                  <a:extLst>
                    <a:ext uri="{FF2B5EF4-FFF2-40B4-BE49-F238E27FC236}">
                      <a16:creationId xmlns:a16="http://schemas.microsoft.com/office/drawing/2014/main" id="{D3896F4B-D289-C1A4-4AC0-320C7587BCA3}"/>
                    </a:ext>
                  </a:extLst>
                </p:cNvPr>
                <p:cNvPicPr/>
                <p:nvPr/>
              </p:nvPicPr>
              <p:blipFill>
                <a:blip r:embed="rId310"/>
                <a:stretch>
                  <a:fillRect/>
                </a:stretch>
              </p:blipFill>
              <p:spPr>
                <a:xfrm>
                  <a:off x="7770387" y="4042906"/>
                  <a:ext cx="67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617" name="筆跡 616">
                  <a:extLst>
                    <a:ext uri="{FF2B5EF4-FFF2-40B4-BE49-F238E27FC236}">
                      <a16:creationId xmlns:a16="http://schemas.microsoft.com/office/drawing/2014/main" id="{B24D1B0C-90D7-47F5-E547-6B623FA59132}"/>
                    </a:ext>
                  </a:extLst>
                </p14:cNvPr>
                <p14:cNvContentPartPr/>
                <p14:nvPr/>
              </p14:nvContentPartPr>
              <p14:xfrm>
                <a:off x="7809987" y="4061266"/>
                <a:ext cx="57960" cy="214920"/>
              </p14:xfrm>
            </p:contentPart>
          </mc:Choice>
          <mc:Fallback xmlns="">
            <p:pic>
              <p:nvPicPr>
                <p:cNvPr id="617" name="筆跡 616">
                  <a:extLst>
                    <a:ext uri="{FF2B5EF4-FFF2-40B4-BE49-F238E27FC236}">
                      <a16:creationId xmlns:a16="http://schemas.microsoft.com/office/drawing/2014/main" id="{B24D1B0C-90D7-47F5-E547-6B623FA59132}"/>
                    </a:ext>
                  </a:extLst>
                </p:cNvPr>
                <p:cNvPicPr/>
                <p:nvPr/>
              </p:nvPicPr>
              <p:blipFill>
                <a:blip r:embed="rId312"/>
                <a:stretch>
                  <a:fillRect/>
                </a:stretch>
              </p:blipFill>
              <p:spPr>
                <a:xfrm>
                  <a:off x="7800987" y="4052266"/>
                  <a:ext cx="756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18" name="筆跡 617">
                  <a:extLst>
                    <a:ext uri="{FF2B5EF4-FFF2-40B4-BE49-F238E27FC236}">
                      <a16:creationId xmlns:a16="http://schemas.microsoft.com/office/drawing/2014/main" id="{86F42272-5314-CEF2-C15F-1FF68D7722E2}"/>
                    </a:ext>
                  </a:extLst>
                </p14:cNvPr>
                <p14:cNvContentPartPr/>
                <p14:nvPr/>
              </p14:nvContentPartPr>
              <p14:xfrm>
                <a:off x="7887027" y="4067746"/>
                <a:ext cx="86400" cy="155520"/>
              </p14:xfrm>
            </p:contentPart>
          </mc:Choice>
          <mc:Fallback xmlns="">
            <p:pic>
              <p:nvPicPr>
                <p:cNvPr id="618" name="筆跡 617">
                  <a:extLst>
                    <a:ext uri="{FF2B5EF4-FFF2-40B4-BE49-F238E27FC236}">
                      <a16:creationId xmlns:a16="http://schemas.microsoft.com/office/drawing/2014/main" id="{86F42272-5314-CEF2-C15F-1FF68D7722E2}"/>
                    </a:ext>
                  </a:extLst>
                </p:cNvPr>
                <p:cNvPicPr/>
                <p:nvPr/>
              </p:nvPicPr>
              <p:blipFill>
                <a:blip r:embed="rId314"/>
                <a:stretch>
                  <a:fillRect/>
                </a:stretch>
              </p:blipFill>
              <p:spPr>
                <a:xfrm>
                  <a:off x="7878387" y="4059106"/>
                  <a:ext cx="10404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619" name="筆跡 618">
                  <a:extLst>
                    <a:ext uri="{FF2B5EF4-FFF2-40B4-BE49-F238E27FC236}">
                      <a16:creationId xmlns:a16="http://schemas.microsoft.com/office/drawing/2014/main" id="{E689C02F-5D50-4209-9673-F700DE9EDD65}"/>
                    </a:ext>
                  </a:extLst>
                </p14:cNvPr>
                <p14:cNvContentPartPr/>
                <p14:nvPr/>
              </p14:nvContentPartPr>
              <p14:xfrm>
                <a:off x="8002587" y="4052626"/>
                <a:ext cx="93600" cy="172800"/>
              </p14:xfrm>
            </p:contentPart>
          </mc:Choice>
          <mc:Fallback xmlns="">
            <p:pic>
              <p:nvPicPr>
                <p:cNvPr id="619" name="筆跡 618">
                  <a:extLst>
                    <a:ext uri="{FF2B5EF4-FFF2-40B4-BE49-F238E27FC236}">
                      <a16:creationId xmlns:a16="http://schemas.microsoft.com/office/drawing/2014/main" id="{E689C02F-5D50-4209-9673-F700DE9EDD65}"/>
                    </a:ext>
                  </a:extLst>
                </p:cNvPr>
                <p:cNvPicPr/>
                <p:nvPr/>
              </p:nvPicPr>
              <p:blipFill>
                <a:blip r:embed="rId316"/>
                <a:stretch>
                  <a:fillRect/>
                </a:stretch>
              </p:blipFill>
              <p:spPr>
                <a:xfrm>
                  <a:off x="7993587" y="4043626"/>
                  <a:ext cx="11124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620" name="筆跡 619">
                  <a:extLst>
                    <a:ext uri="{FF2B5EF4-FFF2-40B4-BE49-F238E27FC236}">
                      <a16:creationId xmlns:a16="http://schemas.microsoft.com/office/drawing/2014/main" id="{0A34A875-FA63-B0B6-86E7-3EF1D268417D}"/>
                    </a:ext>
                  </a:extLst>
                </p14:cNvPr>
                <p14:cNvContentPartPr/>
                <p14:nvPr/>
              </p14:nvContentPartPr>
              <p14:xfrm>
                <a:off x="7937427" y="4070266"/>
                <a:ext cx="342360" cy="449280"/>
              </p14:xfrm>
            </p:contentPart>
          </mc:Choice>
          <mc:Fallback xmlns="">
            <p:pic>
              <p:nvPicPr>
                <p:cNvPr id="620" name="筆跡 619">
                  <a:extLst>
                    <a:ext uri="{FF2B5EF4-FFF2-40B4-BE49-F238E27FC236}">
                      <a16:creationId xmlns:a16="http://schemas.microsoft.com/office/drawing/2014/main" id="{0A34A875-FA63-B0B6-86E7-3EF1D268417D}"/>
                    </a:ext>
                  </a:extLst>
                </p:cNvPr>
                <p:cNvPicPr/>
                <p:nvPr/>
              </p:nvPicPr>
              <p:blipFill>
                <a:blip r:embed="rId318"/>
                <a:stretch>
                  <a:fillRect/>
                </a:stretch>
              </p:blipFill>
              <p:spPr>
                <a:xfrm>
                  <a:off x="7928787" y="4061626"/>
                  <a:ext cx="36000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621" name="筆跡 620">
                  <a:extLst>
                    <a:ext uri="{FF2B5EF4-FFF2-40B4-BE49-F238E27FC236}">
                      <a16:creationId xmlns:a16="http://schemas.microsoft.com/office/drawing/2014/main" id="{4F3C8A32-5D30-B902-F2C0-9135F36F5824}"/>
                    </a:ext>
                  </a:extLst>
                </p14:cNvPr>
                <p14:cNvContentPartPr/>
                <p14:nvPr/>
              </p14:nvContentPartPr>
              <p14:xfrm>
                <a:off x="8165307" y="4271866"/>
                <a:ext cx="17640" cy="181080"/>
              </p14:xfrm>
            </p:contentPart>
          </mc:Choice>
          <mc:Fallback xmlns="">
            <p:pic>
              <p:nvPicPr>
                <p:cNvPr id="621" name="筆跡 620">
                  <a:extLst>
                    <a:ext uri="{FF2B5EF4-FFF2-40B4-BE49-F238E27FC236}">
                      <a16:creationId xmlns:a16="http://schemas.microsoft.com/office/drawing/2014/main" id="{4F3C8A32-5D30-B902-F2C0-9135F36F5824}"/>
                    </a:ext>
                  </a:extLst>
                </p:cNvPr>
                <p:cNvPicPr/>
                <p:nvPr/>
              </p:nvPicPr>
              <p:blipFill>
                <a:blip r:embed="rId320"/>
                <a:stretch>
                  <a:fillRect/>
                </a:stretch>
              </p:blipFill>
              <p:spPr>
                <a:xfrm>
                  <a:off x="8156307" y="4263226"/>
                  <a:ext cx="3528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622" name="筆跡 621">
                  <a:extLst>
                    <a:ext uri="{FF2B5EF4-FFF2-40B4-BE49-F238E27FC236}">
                      <a16:creationId xmlns:a16="http://schemas.microsoft.com/office/drawing/2014/main" id="{2C191996-C56C-A660-972A-D14A4447A8F1}"/>
                    </a:ext>
                  </a:extLst>
                </p14:cNvPr>
                <p14:cNvContentPartPr/>
                <p14:nvPr/>
              </p14:nvContentPartPr>
              <p14:xfrm>
                <a:off x="8228667" y="4248106"/>
                <a:ext cx="105840" cy="169920"/>
              </p14:xfrm>
            </p:contentPart>
          </mc:Choice>
          <mc:Fallback xmlns="">
            <p:pic>
              <p:nvPicPr>
                <p:cNvPr id="622" name="筆跡 621">
                  <a:extLst>
                    <a:ext uri="{FF2B5EF4-FFF2-40B4-BE49-F238E27FC236}">
                      <a16:creationId xmlns:a16="http://schemas.microsoft.com/office/drawing/2014/main" id="{2C191996-C56C-A660-972A-D14A4447A8F1}"/>
                    </a:ext>
                  </a:extLst>
                </p:cNvPr>
                <p:cNvPicPr/>
                <p:nvPr/>
              </p:nvPicPr>
              <p:blipFill>
                <a:blip r:embed="rId322"/>
                <a:stretch>
                  <a:fillRect/>
                </a:stretch>
              </p:blipFill>
              <p:spPr>
                <a:xfrm>
                  <a:off x="8220027" y="4239466"/>
                  <a:ext cx="123480" cy="187560"/>
                </a:xfrm>
                <a:prstGeom prst="rect">
                  <a:avLst/>
                </a:prstGeom>
              </p:spPr>
            </p:pic>
          </mc:Fallback>
        </mc:AlternateContent>
      </p:grpSp>
      <p:grpSp>
        <p:nvGrpSpPr>
          <p:cNvPr id="679" name="群組 678">
            <a:extLst>
              <a:ext uri="{FF2B5EF4-FFF2-40B4-BE49-F238E27FC236}">
                <a16:creationId xmlns:a16="http://schemas.microsoft.com/office/drawing/2014/main" id="{FB44F749-18E4-1A63-9AA6-E00514A9A51E}"/>
              </a:ext>
            </a:extLst>
          </p:cNvPr>
          <p:cNvGrpSpPr/>
          <p:nvPr/>
        </p:nvGrpSpPr>
        <p:grpSpPr>
          <a:xfrm>
            <a:off x="8902947" y="2952826"/>
            <a:ext cx="1503720" cy="649440"/>
            <a:chOff x="8902947" y="2952826"/>
            <a:chExt cx="1503720" cy="649440"/>
          </a:xfrm>
        </p:grpSpPr>
        <mc:AlternateContent xmlns:mc="http://schemas.openxmlformats.org/markup-compatibility/2006" xmlns:p14="http://schemas.microsoft.com/office/powerpoint/2010/main">
          <mc:Choice Requires="p14">
            <p:contentPart p14:bwMode="auto" r:id="rId323">
              <p14:nvContentPartPr>
                <p14:cNvPr id="652" name="筆跡 651">
                  <a:extLst>
                    <a:ext uri="{FF2B5EF4-FFF2-40B4-BE49-F238E27FC236}">
                      <a16:creationId xmlns:a16="http://schemas.microsoft.com/office/drawing/2014/main" id="{C2DEB960-F0C6-7706-522E-537766EC2BDC}"/>
                    </a:ext>
                  </a:extLst>
                </p14:cNvPr>
                <p14:cNvContentPartPr/>
                <p14:nvPr/>
              </p14:nvContentPartPr>
              <p14:xfrm>
                <a:off x="8902947" y="2987386"/>
                <a:ext cx="166320" cy="150840"/>
              </p14:xfrm>
            </p:contentPart>
          </mc:Choice>
          <mc:Fallback xmlns="">
            <p:pic>
              <p:nvPicPr>
                <p:cNvPr id="652" name="筆跡 651">
                  <a:extLst>
                    <a:ext uri="{FF2B5EF4-FFF2-40B4-BE49-F238E27FC236}">
                      <a16:creationId xmlns:a16="http://schemas.microsoft.com/office/drawing/2014/main" id="{C2DEB960-F0C6-7706-522E-537766EC2BDC}"/>
                    </a:ext>
                  </a:extLst>
                </p:cNvPr>
                <p:cNvPicPr/>
                <p:nvPr/>
              </p:nvPicPr>
              <p:blipFill>
                <a:blip r:embed="rId324"/>
                <a:stretch>
                  <a:fillRect/>
                </a:stretch>
              </p:blipFill>
              <p:spPr>
                <a:xfrm>
                  <a:off x="8894307" y="2978386"/>
                  <a:ext cx="1839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653" name="筆跡 652">
                  <a:extLst>
                    <a:ext uri="{FF2B5EF4-FFF2-40B4-BE49-F238E27FC236}">
                      <a16:creationId xmlns:a16="http://schemas.microsoft.com/office/drawing/2014/main" id="{4AC80E4F-A9F4-D41F-3F1B-48D5B0C7C32E}"/>
                    </a:ext>
                  </a:extLst>
                </p14:cNvPr>
                <p14:cNvContentPartPr/>
                <p14:nvPr/>
              </p14:nvContentPartPr>
              <p14:xfrm>
                <a:off x="9101307" y="3097906"/>
                <a:ext cx="2160" cy="28440"/>
              </p14:xfrm>
            </p:contentPart>
          </mc:Choice>
          <mc:Fallback xmlns="">
            <p:pic>
              <p:nvPicPr>
                <p:cNvPr id="653" name="筆跡 652">
                  <a:extLst>
                    <a:ext uri="{FF2B5EF4-FFF2-40B4-BE49-F238E27FC236}">
                      <a16:creationId xmlns:a16="http://schemas.microsoft.com/office/drawing/2014/main" id="{4AC80E4F-A9F4-D41F-3F1B-48D5B0C7C32E}"/>
                    </a:ext>
                  </a:extLst>
                </p:cNvPr>
                <p:cNvPicPr/>
                <p:nvPr/>
              </p:nvPicPr>
              <p:blipFill>
                <a:blip r:embed="rId326"/>
                <a:stretch>
                  <a:fillRect/>
                </a:stretch>
              </p:blipFill>
              <p:spPr>
                <a:xfrm>
                  <a:off x="9092667" y="3089266"/>
                  <a:ext cx="19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655" name="筆跡 654">
                  <a:extLst>
                    <a:ext uri="{FF2B5EF4-FFF2-40B4-BE49-F238E27FC236}">
                      <a16:creationId xmlns:a16="http://schemas.microsoft.com/office/drawing/2014/main" id="{CB6527CD-B90C-40A1-C67E-F0BFFE3513CC}"/>
                    </a:ext>
                  </a:extLst>
                </p14:cNvPr>
                <p14:cNvContentPartPr/>
                <p14:nvPr/>
              </p14:nvContentPartPr>
              <p14:xfrm>
                <a:off x="9167907" y="2999266"/>
                <a:ext cx="98640" cy="127800"/>
              </p14:xfrm>
            </p:contentPart>
          </mc:Choice>
          <mc:Fallback xmlns="">
            <p:pic>
              <p:nvPicPr>
                <p:cNvPr id="655" name="筆跡 654">
                  <a:extLst>
                    <a:ext uri="{FF2B5EF4-FFF2-40B4-BE49-F238E27FC236}">
                      <a16:creationId xmlns:a16="http://schemas.microsoft.com/office/drawing/2014/main" id="{CB6527CD-B90C-40A1-C67E-F0BFFE3513CC}"/>
                    </a:ext>
                  </a:extLst>
                </p:cNvPr>
                <p:cNvPicPr/>
                <p:nvPr/>
              </p:nvPicPr>
              <p:blipFill>
                <a:blip r:embed="rId328"/>
                <a:stretch>
                  <a:fillRect/>
                </a:stretch>
              </p:blipFill>
              <p:spPr>
                <a:xfrm>
                  <a:off x="9159267" y="2990626"/>
                  <a:ext cx="11628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656" name="筆跡 655">
                  <a:extLst>
                    <a:ext uri="{FF2B5EF4-FFF2-40B4-BE49-F238E27FC236}">
                      <a16:creationId xmlns:a16="http://schemas.microsoft.com/office/drawing/2014/main" id="{C99078D0-B5F0-15D6-E527-AD8F1F688E19}"/>
                    </a:ext>
                  </a:extLst>
                </p14:cNvPr>
                <p14:cNvContentPartPr/>
                <p14:nvPr/>
              </p14:nvContentPartPr>
              <p14:xfrm>
                <a:off x="9343587" y="2975506"/>
                <a:ext cx="2520" cy="158040"/>
              </p14:xfrm>
            </p:contentPart>
          </mc:Choice>
          <mc:Fallback xmlns="">
            <p:pic>
              <p:nvPicPr>
                <p:cNvPr id="656" name="筆跡 655">
                  <a:extLst>
                    <a:ext uri="{FF2B5EF4-FFF2-40B4-BE49-F238E27FC236}">
                      <a16:creationId xmlns:a16="http://schemas.microsoft.com/office/drawing/2014/main" id="{C99078D0-B5F0-15D6-E527-AD8F1F688E19}"/>
                    </a:ext>
                  </a:extLst>
                </p:cNvPr>
                <p:cNvPicPr/>
                <p:nvPr/>
              </p:nvPicPr>
              <p:blipFill>
                <a:blip r:embed="rId330"/>
                <a:stretch>
                  <a:fillRect/>
                </a:stretch>
              </p:blipFill>
              <p:spPr>
                <a:xfrm>
                  <a:off x="9334587" y="2966506"/>
                  <a:ext cx="20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657" name="筆跡 656">
                  <a:extLst>
                    <a:ext uri="{FF2B5EF4-FFF2-40B4-BE49-F238E27FC236}">
                      <a16:creationId xmlns:a16="http://schemas.microsoft.com/office/drawing/2014/main" id="{66124B7B-5B6F-13E5-1254-7E3BB3C7929F}"/>
                    </a:ext>
                  </a:extLst>
                </p14:cNvPr>
                <p14:cNvContentPartPr/>
                <p14:nvPr/>
              </p14:nvContentPartPr>
              <p14:xfrm>
                <a:off x="9424587" y="3012946"/>
                <a:ext cx="60120" cy="61200"/>
              </p14:xfrm>
            </p:contentPart>
          </mc:Choice>
          <mc:Fallback xmlns="">
            <p:pic>
              <p:nvPicPr>
                <p:cNvPr id="657" name="筆跡 656">
                  <a:extLst>
                    <a:ext uri="{FF2B5EF4-FFF2-40B4-BE49-F238E27FC236}">
                      <a16:creationId xmlns:a16="http://schemas.microsoft.com/office/drawing/2014/main" id="{66124B7B-5B6F-13E5-1254-7E3BB3C7929F}"/>
                    </a:ext>
                  </a:extLst>
                </p:cNvPr>
                <p:cNvPicPr/>
                <p:nvPr/>
              </p:nvPicPr>
              <p:blipFill>
                <a:blip r:embed="rId332"/>
                <a:stretch>
                  <a:fillRect/>
                </a:stretch>
              </p:blipFill>
              <p:spPr>
                <a:xfrm>
                  <a:off x="9415587" y="3004306"/>
                  <a:ext cx="7776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658" name="筆跡 657">
                  <a:extLst>
                    <a:ext uri="{FF2B5EF4-FFF2-40B4-BE49-F238E27FC236}">
                      <a16:creationId xmlns:a16="http://schemas.microsoft.com/office/drawing/2014/main" id="{D3BECB3F-AEA5-00C1-9E5B-F15AA123C3BD}"/>
                    </a:ext>
                  </a:extLst>
                </p14:cNvPr>
                <p14:cNvContentPartPr/>
                <p14:nvPr/>
              </p14:nvContentPartPr>
              <p14:xfrm>
                <a:off x="9568947" y="2995666"/>
                <a:ext cx="52920" cy="102240"/>
              </p14:xfrm>
            </p:contentPart>
          </mc:Choice>
          <mc:Fallback xmlns="">
            <p:pic>
              <p:nvPicPr>
                <p:cNvPr id="658" name="筆跡 657">
                  <a:extLst>
                    <a:ext uri="{FF2B5EF4-FFF2-40B4-BE49-F238E27FC236}">
                      <a16:creationId xmlns:a16="http://schemas.microsoft.com/office/drawing/2014/main" id="{D3BECB3F-AEA5-00C1-9E5B-F15AA123C3BD}"/>
                    </a:ext>
                  </a:extLst>
                </p:cNvPr>
                <p:cNvPicPr/>
                <p:nvPr/>
              </p:nvPicPr>
              <p:blipFill>
                <a:blip r:embed="rId334"/>
                <a:stretch>
                  <a:fillRect/>
                </a:stretch>
              </p:blipFill>
              <p:spPr>
                <a:xfrm>
                  <a:off x="9559947" y="2986666"/>
                  <a:ext cx="705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659" name="筆跡 658">
                  <a:extLst>
                    <a:ext uri="{FF2B5EF4-FFF2-40B4-BE49-F238E27FC236}">
                      <a16:creationId xmlns:a16="http://schemas.microsoft.com/office/drawing/2014/main" id="{90364D90-6D7B-4180-9A18-972DF47EFF28}"/>
                    </a:ext>
                  </a:extLst>
                </p14:cNvPr>
                <p14:cNvContentPartPr/>
                <p14:nvPr/>
              </p14:nvContentPartPr>
              <p14:xfrm>
                <a:off x="9651387" y="2952826"/>
                <a:ext cx="141120" cy="177480"/>
              </p14:xfrm>
            </p:contentPart>
          </mc:Choice>
          <mc:Fallback xmlns="">
            <p:pic>
              <p:nvPicPr>
                <p:cNvPr id="659" name="筆跡 658">
                  <a:extLst>
                    <a:ext uri="{FF2B5EF4-FFF2-40B4-BE49-F238E27FC236}">
                      <a16:creationId xmlns:a16="http://schemas.microsoft.com/office/drawing/2014/main" id="{90364D90-6D7B-4180-9A18-972DF47EFF28}"/>
                    </a:ext>
                  </a:extLst>
                </p:cNvPr>
                <p:cNvPicPr/>
                <p:nvPr/>
              </p:nvPicPr>
              <p:blipFill>
                <a:blip r:embed="rId336"/>
                <a:stretch>
                  <a:fillRect/>
                </a:stretch>
              </p:blipFill>
              <p:spPr>
                <a:xfrm>
                  <a:off x="9642387" y="2943826"/>
                  <a:ext cx="15876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661" name="筆跡 660">
                  <a:extLst>
                    <a:ext uri="{FF2B5EF4-FFF2-40B4-BE49-F238E27FC236}">
                      <a16:creationId xmlns:a16="http://schemas.microsoft.com/office/drawing/2014/main" id="{670694A6-5D4B-D0AD-F6CD-883A5C4C8740}"/>
                    </a:ext>
                  </a:extLst>
                </p14:cNvPr>
                <p14:cNvContentPartPr/>
                <p14:nvPr/>
              </p14:nvContentPartPr>
              <p14:xfrm>
                <a:off x="9420987" y="3001786"/>
                <a:ext cx="505440" cy="600480"/>
              </p14:xfrm>
            </p:contentPart>
          </mc:Choice>
          <mc:Fallback xmlns="">
            <p:pic>
              <p:nvPicPr>
                <p:cNvPr id="661" name="筆跡 660">
                  <a:extLst>
                    <a:ext uri="{FF2B5EF4-FFF2-40B4-BE49-F238E27FC236}">
                      <a16:creationId xmlns:a16="http://schemas.microsoft.com/office/drawing/2014/main" id="{670694A6-5D4B-D0AD-F6CD-883A5C4C8740}"/>
                    </a:ext>
                  </a:extLst>
                </p:cNvPr>
                <p:cNvPicPr/>
                <p:nvPr/>
              </p:nvPicPr>
              <p:blipFill>
                <a:blip r:embed="rId338"/>
                <a:stretch>
                  <a:fillRect/>
                </a:stretch>
              </p:blipFill>
              <p:spPr>
                <a:xfrm>
                  <a:off x="9412347" y="2992786"/>
                  <a:ext cx="52308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663" name="筆跡 662">
                  <a:extLst>
                    <a:ext uri="{FF2B5EF4-FFF2-40B4-BE49-F238E27FC236}">
                      <a16:creationId xmlns:a16="http://schemas.microsoft.com/office/drawing/2014/main" id="{95A2F90B-DA75-E575-11AD-10C2736A2E86}"/>
                    </a:ext>
                  </a:extLst>
                </p14:cNvPr>
                <p14:cNvContentPartPr/>
                <p14:nvPr/>
              </p14:nvContentPartPr>
              <p14:xfrm>
                <a:off x="9601347" y="3343426"/>
                <a:ext cx="88920" cy="158040"/>
              </p14:xfrm>
            </p:contentPart>
          </mc:Choice>
          <mc:Fallback xmlns="">
            <p:pic>
              <p:nvPicPr>
                <p:cNvPr id="663" name="筆跡 662">
                  <a:extLst>
                    <a:ext uri="{FF2B5EF4-FFF2-40B4-BE49-F238E27FC236}">
                      <a16:creationId xmlns:a16="http://schemas.microsoft.com/office/drawing/2014/main" id="{95A2F90B-DA75-E575-11AD-10C2736A2E86}"/>
                    </a:ext>
                  </a:extLst>
                </p:cNvPr>
                <p:cNvPicPr/>
                <p:nvPr/>
              </p:nvPicPr>
              <p:blipFill>
                <a:blip r:embed="rId340"/>
                <a:stretch>
                  <a:fillRect/>
                </a:stretch>
              </p:blipFill>
              <p:spPr>
                <a:xfrm>
                  <a:off x="9592707" y="3334426"/>
                  <a:ext cx="1065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664" name="筆跡 663">
                  <a:extLst>
                    <a:ext uri="{FF2B5EF4-FFF2-40B4-BE49-F238E27FC236}">
                      <a16:creationId xmlns:a16="http://schemas.microsoft.com/office/drawing/2014/main" id="{226FA39E-0EB1-8550-9580-203E6423DE21}"/>
                    </a:ext>
                  </a:extLst>
                </p14:cNvPr>
                <p14:cNvContentPartPr/>
                <p14:nvPr/>
              </p14:nvContentPartPr>
              <p14:xfrm>
                <a:off x="9724467" y="3429106"/>
                <a:ext cx="13320" cy="48600"/>
              </p14:xfrm>
            </p:contentPart>
          </mc:Choice>
          <mc:Fallback xmlns="">
            <p:pic>
              <p:nvPicPr>
                <p:cNvPr id="664" name="筆跡 663">
                  <a:extLst>
                    <a:ext uri="{FF2B5EF4-FFF2-40B4-BE49-F238E27FC236}">
                      <a16:creationId xmlns:a16="http://schemas.microsoft.com/office/drawing/2014/main" id="{226FA39E-0EB1-8550-9580-203E6423DE21}"/>
                    </a:ext>
                  </a:extLst>
                </p:cNvPr>
                <p:cNvPicPr/>
                <p:nvPr/>
              </p:nvPicPr>
              <p:blipFill>
                <a:blip r:embed="rId342"/>
                <a:stretch>
                  <a:fillRect/>
                </a:stretch>
              </p:blipFill>
              <p:spPr>
                <a:xfrm>
                  <a:off x="9715827" y="3420106"/>
                  <a:ext cx="3096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665" name="筆跡 664">
                  <a:extLst>
                    <a:ext uri="{FF2B5EF4-FFF2-40B4-BE49-F238E27FC236}">
                      <a16:creationId xmlns:a16="http://schemas.microsoft.com/office/drawing/2014/main" id="{00FD9396-FE13-DCA9-BD88-B3F3AF6D970A}"/>
                    </a:ext>
                  </a:extLst>
                </p14:cNvPr>
                <p14:cNvContentPartPr/>
                <p14:nvPr/>
              </p14:nvContentPartPr>
              <p14:xfrm>
                <a:off x="9788187" y="3354226"/>
                <a:ext cx="4680" cy="119520"/>
              </p14:xfrm>
            </p:contentPart>
          </mc:Choice>
          <mc:Fallback xmlns="">
            <p:pic>
              <p:nvPicPr>
                <p:cNvPr id="665" name="筆跡 664">
                  <a:extLst>
                    <a:ext uri="{FF2B5EF4-FFF2-40B4-BE49-F238E27FC236}">
                      <a16:creationId xmlns:a16="http://schemas.microsoft.com/office/drawing/2014/main" id="{00FD9396-FE13-DCA9-BD88-B3F3AF6D970A}"/>
                    </a:ext>
                  </a:extLst>
                </p:cNvPr>
                <p:cNvPicPr/>
                <p:nvPr/>
              </p:nvPicPr>
              <p:blipFill>
                <a:blip r:embed="rId344"/>
                <a:stretch>
                  <a:fillRect/>
                </a:stretch>
              </p:blipFill>
              <p:spPr>
                <a:xfrm>
                  <a:off x="9779547" y="3345226"/>
                  <a:ext cx="2232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666" name="筆跡 665">
                  <a:extLst>
                    <a:ext uri="{FF2B5EF4-FFF2-40B4-BE49-F238E27FC236}">
                      <a16:creationId xmlns:a16="http://schemas.microsoft.com/office/drawing/2014/main" id="{EAB72863-B357-CACE-990F-683C638FD03B}"/>
                    </a:ext>
                  </a:extLst>
                </p14:cNvPr>
                <p14:cNvContentPartPr/>
                <p14:nvPr/>
              </p14:nvContentPartPr>
              <p14:xfrm>
                <a:off x="9874947" y="3306346"/>
                <a:ext cx="57600" cy="163440"/>
              </p14:xfrm>
            </p:contentPart>
          </mc:Choice>
          <mc:Fallback xmlns="">
            <p:pic>
              <p:nvPicPr>
                <p:cNvPr id="666" name="筆跡 665">
                  <a:extLst>
                    <a:ext uri="{FF2B5EF4-FFF2-40B4-BE49-F238E27FC236}">
                      <a16:creationId xmlns:a16="http://schemas.microsoft.com/office/drawing/2014/main" id="{EAB72863-B357-CACE-990F-683C638FD03B}"/>
                    </a:ext>
                  </a:extLst>
                </p:cNvPr>
                <p:cNvPicPr/>
                <p:nvPr/>
              </p:nvPicPr>
              <p:blipFill>
                <a:blip r:embed="rId346"/>
                <a:stretch>
                  <a:fillRect/>
                </a:stretch>
              </p:blipFill>
              <p:spPr>
                <a:xfrm>
                  <a:off x="9865947" y="3297346"/>
                  <a:ext cx="752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667" name="筆跡 666">
                  <a:extLst>
                    <a:ext uri="{FF2B5EF4-FFF2-40B4-BE49-F238E27FC236}">
                      <a16:creationId xmlns:a16="http://schemas.microsoft.com/office/drawing/2014/main" id="{6454B87C-2F41-2AD3-92CA-0ECF4DE962EE}"/>
                    </a:ext>
                  </a:extLst>
                </p14:cNvPr>
                <p14:cNvContentPartPr/>
                <p14:nvPr/>
              </p14:nvContentPartPr>
              <p14:xfrm>
                <a:off x="9882147" y="3312106"/>
                <a:ext cx="200880" cy="126720"/>
              </p14:xfrm>
            </p:contentPart>
          </mc:Choice>
          <mc:Fallback xmlns="">
            <p:pic>
              <p:nvPicPr>
                <p:cNvPr id="667" name="筆跡 666">
                  <a:extLst>
                    <a:ext uri="{FF2B5EF4-FFF2-40B4-BE49-F238E27FC236}">
                      <a16:creationId xmlns:a16="http://schemas.microsoft.com/office/drawing/2014/main" id="{6454B87C-2F41-2AD3-92CA-0ECF4DE962EE}"/>
                    </a:ext>
                  </a:extLst>
                </p:cNvPr>
                <p:cNvPicPr/>
                <p:nvPr/>
              </p:nvPicPr>
              <p:blipFill>
                <a:blip r:embed="rId348"/>
                <a:stretch>
                  <a:fillRect/>
                </a:stretch>
              </p:blipFill>
              <p:spPr>
                <a:xfrm>
                  <a:off x="9873507" y="3303106"/>
                  <a:ext cx="21852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668" name="筆跡 667">
                  <a:extLst>
                    <a:ext uri="{FF2B5EF4-FFF2-40B4-BE49-F238E27FC236}">
                      <a16:creationId xmlns:a16="http://schemas.microsoft.com/office/drawing/2014/main" id="{4A3A3CA8-B38D-59F3-64EB-3AF5D83B19AF}"/>
                    </a:ext>
                  </a:extLst>
                </p14:cNvPr>
                <p14:cNvContentPartPr/>
                <p14:nvPr/>
              </p14:nvContentPartPr>
              <p14:xfrm>
                <a:off x="10099227" y="3295906"/>
                <a:ext cx="69120" cy="68760"/>
              </p14:xfrm>
            </p:contentPart>
          </mc:Choice>
          <mc:Fallback xmlns="">
            <p:pic>
              <p:nvPicPr>
                <p:cNvPr id="668" name="筆跡 667">
                  <a:extLst>
                    <a:ext uri="{FF2B5EF4-FFF2-40B4-BE49-F238E27FC236}">
                      <a16:creationId xmlns:a16="http://schemas.microsoft.com/office/drawing/2014/main" id="{4A3A3CA8-B38D-59F3-64EB-3AF5D83B19AF}"/>
                    </a:ext>
                  </a:extLst>
                </p:cNvPr>
                <p:cNvPicPr/>
                <p:nvPr/>
              </p:nvPicPr>
              <p:blipFill>
                <a:blip r:embed="rId350"/>
                <a:stretch>
                  <a:fillRect/>
                </a:stretch>
              </p:blipFill>
              <p:spPr>
                <a:xfrm>
                  <a:off x="10090227" y="3287266"/>
                  <a:ext cx="8676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669" name="筆跡 668">
                  <a:extLst>
                    <a:ext uri="{FF2B5EF4-FFF2-40B4-BE49-F238E27FC236}">
                      <a16:creationId xmlns:a16="http://schemas.microsoft.com/office/drawing/2014/main" id="{4B2B9E92-37F2-8C07-67F2-74434EAA157D}"/>
                    </a:ext>
                  </a:extLst>
                </p14:cNvPr>
                <p14:cNvContentPartPr/>
                <p14:nvPr/>
              </p14:nvContentPartPr>
              <p14:xfrm>
                <a:off x="10116507" y="3265306"/>
                <a:ext cx="270360" cy="259920"/>
              </p14:xfrm>
            </p:contentPart>
          </mc:Choice>
          <mc:Fallback xmlns="">
            <p:pic>
              <p:nvPicPr>
                <p:cNvPr id="669" name="筆跡 668">
                  <a:extLst>
                    <a:ext uri="{FF2B5EF4-FFF2-40B4-BE49-F238E27FC236}">
                      <a16:creationId xmlns:a16="http://schemas.microsoft.com/office/drawing/2014/main" id="{4B2B9E92-37F2-8C07-67F2-74434EAA157D}"/>
                    </a:ext>
                  </a:extLst>
                </p:cNvPr>
                <p:cNvPicPr/>
                <p:nvPr/>
              </p:nvPicPr>
              <p:blipFill>
                <a:blip r:embed="rId352"/>
                <a:stretch>
                  <a:fillRect/>
                </a:stretch>
              </p:blipFill>
              <p:spPr>
                <a:xfrm>
                  <a:off x="10107867" y="3256306"/>
                  <a:ext cx="28800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670" name="筆跡 669">
                  <a:extLst>
                    <a:ext uri="{FF2B5EF4-FFF2-40B4-BE49-F238E27FC236}">
                      <a16:creationId xmlns:a16="http://schemas.microsoft.com/office/drawing/2014/main" id="{27C4F942-2A6F-ECB9-B4AB-3317E2C2A67F}"/>
                    </a:ext>
                  </a:extLst>
                </p14:cNvPr>
                <p14:cNvContentPartPr/>
                <p14:nvPr/>
              </p14:nvContentPartPr>
              <p14:xfrm>
                <a:off x="10364547" y="3306346"/>
                <a:ext cx="42120" cy="248760"/>
              </p14:xfrm>
            </p:contentPart>
          </mc:Choice>
          <mc:Fallback xmlns="">
            <p:pic>
              <p:nvPicPr>
                <p:cNvPr id="670" name="筆跡 669">
                  <a:extLst>
                    <a:ext uri="{FF2B5EF4-FFF2-40B4-BE49-F238E27FC236}">
                      <a16:creationId xmlns:a16="http://schemas.microsoft.com/office/drawing/2014/main" id="{27C4F942-2A6F-ECB9-B4AB-3317E2C2A67F}"/>
                    </a:ext>
                  </a:extLst>
                </p:cNvPr>
                <p:cNvPicPr/>
                <p:nvPr/>
              </p:nvPicPr>
              <p:blipFill>
                <a:blip r:embed="rId354"/>
                <a:stretch>
                  <a:fillRect/>
                </a:stretch>
              </p:blipFill>
              <p:spPr>
                <a:xfrm>
                  <a:off x="10355907" y="3297346"/>
                  <a:ext cx="59760" cy="266400"/>
                </a:xfrm>
                <a:prstGeom prst="rect">
                  <a:avLst/>
                </a:prstGeom>
              </p:spPr>
            </p:pic>
          </mc:Fallback>
        </mc:AlternateContent>
      </p:grpSp>
      <p:grpSp>
        <p:nvGrpSpPr>
          <p:cNvPr id="691" name="群組 690">
            <a:extLst>
              <a:ext uri="{FF2B5EF4-FFF2-40B4-BE49-F238E27FC236}">
                <a16:creationId xmlns:a16="http://schemas.microsoft.com/office/drawing/2014/main" id="{5F7ECBD6-7740-4B89-CD1B-DA0ED543AD79}"/>
              </a:ext>
            </a:extLst>
          </p:cNvPr>
          <p:cNvGrpSpPr/>
          <p:nvPr/>
        </p:nvGrpSpPr>
        <p:grpSpPr>
          <a:xfrm>
            <a:off x="8952987" y="3749866"/>
            <a:ext cx="932040" cy="194040"/>
            <a:chOff x="8952987" y="3749866"/>
            <a:chExt cx="932040" cy="194040"/>
          </a:xfrm>
        </p:grpSpPr>
        <mc:AlternateContent xmlns:mc="http://schemas.openxmlformats.org/markup-compatibility/2006" xmlns:p14="http://schemas.microsoft.com/office/powerpoint/2010/main">
          <mc:Choice Requires="p14">
            <p:contentPart p14:bwMode="auto" r:id="rId355">
              <p14:nvContentPartPr>
                <p14:cNvPr id="680" name="筆跡 679">
                  <a:extLst>
                    <a:ext uri="{FF2B5EF4-FFF2-40B4-BE49-F238E27FC236}">
                      <a16:creationId xmlns:a16="http://schemas.microsoft.com/office/drawing/2014/main" id="{8DCF6129-C27D-7349-F373-363C0EA80FC0}"/>
                    </a:ext>
                  </a:extLst>
                </p14:cNvPr>
                <p14:cNvContentPartPr/>
                <p14:nvPr/>
              </p14:nvContentPartPr>
              <p14:xfrm>
                <a:off x="8952987" y="3788746"/>
                <a:ext cx="128880" cy="23040"/>
              </p14:xfrm>
            </p:contentPart>
          </mc:Choice>
          <mc:Fallback xmlns="">
            <p:pic>
              <p:nvPicPr>
                <p:cNvPr id="680" name="筆跡 679">
                  <a:extLst>
                    <a:ext uri="{FF2B5EF4-FFF2-40B4-BE49-F238E27FC236}">
                      <a16:creationId xmlns:a16="http://schemas.microsoft.com/office/drawing/2014/main" id="{8DCF6129-C27D-7349-F373-363C0EA80FC0}"/>
                    </a:ext>
                  </a:extLst>
                </p:cNvPr>
                <p:cNvPicPr/>
                <p:nvPr/>
              </p:nvPicPr>
              <p:blipFill>
                <a:blip r:embed="rId356"/>
                <a:stretch>
                  <a:fillRect/>
                </a:stretch>
              </p:blipFill>
              <p:spPr>
                <a:xfrm>
                  <a:off x="8943987" y="3779746"/>
                  <a:ext cx="1465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681" name="筆跡 680">
                  <a:extLst>
                    <a:ext uri="{FF2B5EF4-FFF2-40B4-BE49-F238E27FC236}">
                      <a16:creationId xmlns:a16="http://schemas.microsoft.com/office/drawing/2014/main" id="{35ACDA5E-EF92-3646-396C-EA4EE3ECBA35}"/>
                    </a:ext>
                  </a:extLst>
                </p14:cNvPr>
                <p14:cNvContentPartPr/>
                <p14:nvPr/>
              </p14:nvContentPartPr>
              <p14:xfrm>
                <a:off x="8954427" y="3860746"/>
                <a:ext cx="99000" cy="10080"/>
              </p14:xfrm>
            </p:contentPart>
          </mc:Choice>
          <mc:Fallback xmlns="">
            <p:pic>
              <p:nvPicPr>
                <p:cNvPr id="681" name="筆跡 680">
                  <a:extLst>
                    <a:ext uri="{FF2B5EF4-FFF2-40B4-BE49-F238E27FC236}">
                      <a16:creationId xmlns:a16="http://schemas.microsoft.com/office/drawing/2014/main" id="{35ACDA5E-EF92-3646-396C-EA4EE3ECBA35}"/>
                    </a:ext>
                  </a:extLst>
                </p:cNvPr>
                <p:cNvPicPr/>
                <p:nvPr/>
              </p:nvPicPr>
              <p:blipFill>
                <a:blip r:embed="rId358"/>
                <a:stretch>
                  <a:fillRect/>
                </a:stretch>
              </p:blipFill>
              <p:spPr>
                <a:xfrm>
                  <a:off x="8945427" y="3852106"/>
                  <a:ext cx="11664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683" name="筆跡 682">
                  <a:extLst>
                    <a:ext uri="{FF2B5EF4-FFF2-40B4-BE49-F238E27FC236}">
                      <a16:creationId xmlns:a16="http://schemas.microsoft.com/office/drawing/2014/main" id="{BFCDBF88-F60C-4410-8CFF-0B89935D4611}"/>
                    </a:ext>
                  </a:extLst>
                </p14:cNvPr>
                <p14:cNvContentPartPr/>
                <p14:nvPr/>
              </p14:nvContentPartPr>
              <p14:xfrm>
                <a:off x="9140187" y="3770026"/>
                <a:ext cx="8280" cy="173880"/>
              </p14:xfrm>
            </p:contentPart>
          </mc:Choice>
          <mc:Fallback xmlns="">
            <p:pic>
              <p:nvPicPr>
                <p:cNvPr id="683" name="筆跡 682">
                  <a:extLst>
                    <a:ext uri="{FF2B5EF4-FFF2-40B4-BE49-F238E27FC236}">
                      <a16:creationId xmlns:a16="http://schemas.microsoft.com/office/drawing/2014/main" id="{BFCDBF88-F60C-4410-8CFF-0B89935D4611}"/>
                    </a:ext>
                  </a:extLst>
                </p:cNvPr>
                <p:cNvPicPr/>
                <p:nvPr/>
              </p:nvPicPr>
              <p:blipFill>
                <a:blip r:embed="rId360"/>
                <a:stretch>
                  <a:fillRect/>
                </a:stretch>
              </p:blipFill>
              <p:spPr>
                <a:xfrm>
                  <a:off x="9131187" y="3761386"/>
                  <a:ext cx="2592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684" name="筆跡 683">
                  <a:extLst>
                    <a:ext uri="{FF2B5EF4-FFF2-40B4-BE49-F238E27FC236}">
                      <a16:creationId xmlns:a16="http://schemas.microsoft.com/office/drawing/2014/main" id="{FF2B91CF-C782-1D73-D68F-8FBB9E089B02}"/>
                    </a:ext>
                  </a:extLst>
                </p14:cNvPr>
                <p14:cNvContentPartPr/>
                <p14:nvPr/>
              </p14:nvContentPartPr>
              <p14:xfrm>
                <a:off x="9193467" y="3749866"/>
                <a:ext cx="112680" cy="194040"/>
              </p14:xfrm>
            </p:contentPart>
          </mc:Choice>
          <mc:Fallback xmlns="">
            <p:pic>
              <p:nvPicPr>
                <p:cNvPr id="684" name="筆跡 683">
                  <a:extLst>
                    <a:ext uri="{FF2B5EF4-FFF2-40B4-BE49-F238E27FC236}">
                      <a16:creationId xmlns:a16="http://schemas.microsoft.com/office/drawing/2014/main" id="{FF2B91CF-C782-1D73-D68F-8FBB9E089B02}"/>
                    </a:ext>
                  </a:extLst>
                </p:cNvPr>
                <p:cNvPicPr/>
                <p:nvPr/>
              </p:nvPicPr>
              <p:blipFill>
                <a:blip r:embed="rId362"/>
                <a:stretch>
                  <a:fillRect/>
                </a:stretch>
              </p:blipFill>
              <p:spPr>
                <a:xfrm>
                  <a:off x="9184827" y="3740866"/>
                  <a:ext cx="13032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685" name="筆跡 684">
                  <a:extLst>
                    <a:ext uri="{FF2B5EF4-FFF2-40B4-BE49-F238E27FC236}">
                      <a16:creationId xmlns:a16="http://schemas.microsoft.com/office/drawing/2014/main" id="{A23B1761-EF74-9A42-62FA-27B482CF2960}"/>
                    </a:ext>
                  </a:extLst>
                </p14:cNvPr>
                <p14:cNvContentPartPr/>
                <p14:nvPr/>
              </p14:nvContentPartPr>
              <p14:xfrm>
                <a:off x="9356187" y="3919066"/>
                <a:ext cx="2880" cy="10080"/>
              </p14:xfrm>
            </p:contentPart>
          </mc:Choice>
          <mc:Fallback xmlns="">
            <p:pic>
              <p:nvPicPr>
                <p:cNvPr id="685" name="筆跡 684">
                  <a:extLst>
                    <a:ext uri="{FF2B5EF4-FFF2-40B4-BE49-F238E27FC236}">
                      <a16:creationId xmlns:a16="http://schemas.microsoft.com/office/drawing/2014/main" id="{A23B1761-EF74-9A42-62FA-27B482CF2960}"/>
                    </a:ext>
                  </a:extLst>
                </p:cNvPr>
                <p:cNvPicPr/>
                <p:nvPr/>
              </p:nvPicPr>
              <p:blipFill>
                <a:blip r:embed="rId364"/>
                <a:stretch>
                  <a:fillRect/>
                </a:stretch>
              </p:blipFill>
              <p:spPr>
                <a:xfrm>
                  <a:off x="9347187" y="3910426"/>
                  <a:ext cx="205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687" name="筆跡 686">
                  <a:extLst>
                    <a:ext uri="{FF2B5EF4-FFF2-40B4-BE49-F238E27FC236}">
                      <a16:creationId xmlns:a16="http://schemas.microsoft.com/office/drawing/2014/main" id="{19327D43-7A2C-9EFC-1D53-2C0335F29AB4}"/>
                    </a:ext>
                  </a:extLst>
                </p14:cNvPr>
                <p14:cNvContentPartPr/>
                <p14:nvPr/>
              </p14:nvContentPartPr>
              <p14:xfrm>
                <a:off x="9448707" y="3798466"/>
                <a:ext cx="93600" cy="82800"/>
              </p14:xfrm>
            </p:contentPart>
          </mc:Choice>
          <mc:Fallback xmlns="">
            <p:pic>
              <p:nvPicPr>
                <p:cNvPr id="687" name="筆跡 686">
                  <a:extLst>
                    <a:ext uri="{FF2B5EF4-FFF2-40B4-BE49-F238E27FC236}">
                      <a16:creationId xmlns:a16="http://schemas.microsoft.com/office/drawing/2014/main" id="{19327D43-7A2C-9EFC-1D53-2C0335F29AB4}"/>
                    </a:ext>
                  </a:extLst>
                </p:cNvPr>
                <p:cNvPicPr/>
                <p:nvPr/>
              </p:nvPicPr>
              <p:blipFill>
                <a:blip r:embed="rId366"/>
                <a:stretch>
                  <a:fillRect/>
                </a:stretch>
              </p:blipFill>
              <p:spPr>
                <a:xfrm>
                  <a:off x="9440067" y="3789826"/>
                  <a:ext cx="11124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688" name="筆跡 687">
                  <a:extLst>
                    <a:ext uri="{FF2B5EF4-FFF2-40B4-BE49-F238E27FC236}">
                      <a16:creationId xmlns:a16="http://schemas.microsoft.com/office/drawing/2014/main" id="{02C59BAE-1A20-F0D8-7806-844D1A31F30A}"/>
                    </a:ext>
                  </a:extLst>
                </p14:cNvPr>
                <p14:cNvContentPartPr/>
                <p14:nvPr/>
              </p14:nvContentPartPr>
              <p14:xfrm>
                <a:off x="9616107" y="3752026"/>
                <a:ext cx="64800" cy="165960"/>
              </p14:xfrm>
            </p:contentPart>
          </mc:Choice>
          <mc:Fallback xmlns="">
            <p:pic>
              <p:nvPicPr>
                <p:cNvPr id="688" name="筆跡 687">
                  <a:extLst>
                    <a:ext uri="{FF2B5EF4-FFF2-40B4-BE49-F238E27FC236}">
                      <a16:creationId xmlns:a16="http://schemas.microsoft.com/office/drawing/2014/main" id="{02C59BAE-1A20-F0D8-7806-844D1A31F30A}"/>
                    </a:ext>
                  </a:extLst>
                </p:cNvPr>
                <p:cNvPicPr/>
                <p:nvPr/>
              </p:nvPicPr>
              <p:blipFill>
                <a:blip r:embed="rId368"/>
                <a:stretch>
                  <a:fillRect/>
                </a:stretch>
              </p:blipFill>
              <p:spPr>
                <a:xfrm>
                  <a:off x="9607467" y="3743386"/>
                  <a:ext cx="824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689" name="筆跡 688">
                  <a:extLst>
                    <a:ext uri="{FF2B5EF4-FFF2-40B4-BE49-F238E27FC236}">
                      <a16:creationId xmlns:a16="http://schemas.microsoft.com/office/drawing/2014/main" id="{9688E474-6607-E3F9-B622-9BD4D05B0E4C}"/>
                    </a:ext>
                  </a:extLst>
                </p14:cNvPr>
                <p14:cNvContentPartPr/>
                <p14:nvPr/>
              </p14:nvContentPartPr>
              <p14:xfrm>
                <a:off x="9679467" y="3765706"/>
                <a:ext cx="71640" cy="8280"/>
              </p14:xfrm>
            </p:contentPart>
          </mc:Choice>
          <mc:Fallback xmlns="">
            <p:pic>
              <p:nvPicPr>
                <p:cNvPr id="689" name="筆跡 688">
                  <a:extLst>
                    <a:ext uri="{FF2B5EF4-FFF2-40B4-BE49-F238E27FC236}">
                      <a16:creationId xmlns:a16="http://schemas.microsoft.com/office/drawing/2014/main" id="{9688E474-6607-E3F9-B622-9BD4D05B0E4C}"/>
                    </a:ext>
                  </a:extLst>
                </p:cNvPr>
                <p:cNvPicPr/>
                <p:nvPr/>
              </p:nvPicPr>
              <p:blipFill>
                <a:blip r:embed="rId370"/>
                <a:stretch>
                  <a:fillRect/>
                </a:stretch>
              </p:blipFill>
              <p:spPr>
                <a:xfrm>
                  <a:off x="9670467" y="3757066"/>
                  <a:ext cx="892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690" name="筆跡 689">
                  <a:extLst>
                    <a:ext uri="{FF2B5EF4-FFF2-40B4-BE49-F238E27FC236}">
                      <a16:creationId xmlns:a16="http://schemas.microsoft.com/office/drawing/2014/main" id="{0A36BB79-5BBA-08DF-7CBE-C6BA04EC7A33}"/>
                    </a:ext>
                  </a:extLst>
                </p14:cNvPr>
                <p14:cNvContentPartPr/>
                <p14:nvPr/>
              </p14:nvContentPartPr>
              <p14:xfrm>
                <a:off x="9768027" y="3764266"/>
                <a:ext cx="117000" cy="154800"/>
              </p14:xfrm>
            </p:contentPart>
          </mc:Choice>
          <mc:Fallback xmlns="">
            <p:pic>
              <p:nvPicPr>
                <p:cNvPr id="690" name="筆跡 689">
                  <a:extLst>
                    <a:ext uri="{FF2B5EF4-FFF2-40B4-BE49-F238E27FC236}">
                      <a16:creationId xmlns:a16="http://schemas.microsoft.com/office/drawing/2014/main" id="{0A36BB79-5BBA-08DF-7CBE-C6BA04EC7A33}"/>
                    </a:ext>
                  </a:extLst>
                </p:cNvPr>
                <p:cNvPicPr/>
                <p:nvPr/>
              </p:nvPicPr>
              <p:blipFill>
                <a:blip r:embed="rId372"/>
                <a:stretch>
                  <a:fillRect/>
                </a:stretch>
              </p:blipFill>
              <p:spPr>
                <a:xfrm>
                  <a:off x="9759387" y="3755626"/>
                  <a:ext cx="134640" cy="172440"/>
                </a:xfrm>
                <a:prstGeom prst="rect">
                  <a:avLst/>
                </a:prstGeom>
              </p:spPr>
            </p:pic>
          </mc:Fallback>
        </mc:AlternateContent>
      </p:grpSp>
      <p:grpSp>
        <p:nvGrpSpPr>
          <p:cNvPr id="703" name="群組 702">
            <a:extLst>
              <a:ext uri="{FF2B5EF4-FFF2-40B4-BE49-F238E27FC236}">
                <a16:creationId xmlns:a16="http://schemas.microsoft.com/office/drawing/2014/main" id="{F7D3F3F3-57B1-EDEC-4826-6E706AE324C5}"/>
              </a:ext>
            </a:extLst>
          </p:cNvPr>
          <p:cNvGrpSpPr/>
          <p:nvPr/>
        </p:nvGrpSpPr>
        <p:grpSpPr>
          <a:xfrm>
            <a:off x="10615467" y="2397346"/>
            <a:ext cx="871560" cy="376200"/>
            <a:chOff x="10615467" y="2397346"/>
            <a:chExt cx="871560" cy="376200"/>
          </a:xfrm>
        </p:grpSpPr>
        <mc:AlternateContent xmlns:mc="http://schemas.openxmlformats.org/markup-compatibility/2006" xmlns:p14="http://schemas.microsoft.com/office/powerpoint/2010/main">
          <mc:Choice Requires="p14">
            <p:contentPart p14:bwMode="auto" r:id="rId373">
              <p14:nvContentPartPr>
                <p14:cNvPr id="692" name="筆跡 691">
                  <a:extLst>
                    <a:ext uri="{FF2B5EF4-FFF2-40B4-BE49-F238E27FC236}">
                      <a16:creationId xmlns:a16="http://schemas.microsoft.com/office/drawing/2014/main" id="{7D446203-7950-18DF-2F8E-623C0305F4C6}"/>
                    </a:ext>
                  </a:extLst>
                </p14:cNvPr>
                <p14:cNvContentPartPr/>
                <p14:nvPr/>
              </p14:nvContentPartPr>
              <p14:xfrm>
                <a:off x="10619787" y="2412826"/>
                <a:ext cx="8640" cy="322920"/>
              </p14:xfrm>
            </p:contentPart>
          </mc:Choice>
          <mc:Fallback xmlns="">
            <p:pic>
              <p:nvPicPr>
                <p:cNvPr id="692" name="筆跡 691">
                  <a:extLst>
                    <a:ext uri="{FF2B5EF4-FFF2-40B4-BE49-F238E27FC236}">
                      <a16:creationId xmlns:a16="http://schemas.microsoft.com/office/drawing/2014/main" id="{7D446203-7950-18DF-2F8E-623C0305F4C6}"/>
                    </a:ext>
                  </a:extLst>
                </p:cNvPr>
                <p:cNvPicPr/>
                <p:nvPr/>
              </p:nvPicPr>
              <p:blipFill>
                <a:blip r:embed="rId374"/>
                <a:stretch>
                  <a:fillRect/>
                </a:stretch>
              </p:blipFill>
              <p:spPr>
                <a:xfrm>
                  <a:off x="10611147" y="2404186"/>
                  <a:ext cx="2628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693" name="筆跡 692">
                  <a:extLst>
                    <a:ext uri="{FF2B5EF4-FFF2-40B4-BE49-F238E27FC236}">
                      <a16:creationId xmlns:a16="http://schemas.microsoft.com/office/drawing/2014/main" id="{225A8FDB-937F-E58E-7FF0-7D8DCE24BBA5}"/>
                    </a:ext>
                  </a:extLst>
                </p14:cNvPr>
                <p14:cNvContentPartPr/>
                <p14:nvPr/>
              </p14:nvContentPartPr>
              <p14:xfrm>
                <a:off x="10615467" y="2449186"/>
                <a:ext cx="144000" cy="137520"/>
              </p14:xfrm>
            </p:contentPart>
          </mc:Choice>
          <mc:Fallback xmlns="">
            <p:pic>
              <p:nvPicPr>
                <p:cNvPr id="693" name="筆跡 692">
                  <a:extLst>
                    <a:ext uri="{FF2B5EF4-FFF2-40B4-BE49-F238E27FC236}">
                      <a16:creationId xmlns:a16="http://schemas.microsoft.com/office/drawing/2014/main" id="{225A8FDB-937F-E58E-7FF0-7D8DCE24BBA5}"/>
                    </a:ext>
                  </a:extLst>
                </p:cNvPr>
                <p:cNvPicPr/>
                <p:nvPr/>
              </p:nvPicPr>
              <p:blipFill>
                <a:blip r:embed="rId376"/>
                <a:stretch>
                  <a:fillRect/>
                </a:stretch>
              </p:blipFill>
              <p:spPr>
                <a:xfrm>
                  <a:off x="10606827" y="2440186"/>
                  <a:ext cx="1616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695" name="筆跡 694">
                  <a:extLst>
                    <a:ext uri="{FF2B5EF4-FFF2-40B4-BE49-F238E27FC236}">
                      <a16:creationId xmlns:a16="http://schemas.microsoft.com/office/drawing/2014/main" id="{D9809669-3416-1D84-426C-0E7F8F9E211C}"/>
                    </a:ext>
                  </a:extLst>
                </p14:cNvPr>
                <p14:cNvContentPartPr/>
                <p14:nvPr/>
              </p14:nvContentPartPr>
              <p14:xfrm>
                <a:off x="10868547" y="2445226"/>
                <a:ext cx="56880" cy="238680"/>
              </p14:xfrm>
            </p:contentPart>
          </mc:Choice>
          <mc:Fallback xmlns="">
            <p:pic>
              <p:nvPicPr>
                <p:cNvPr id="695" name="筆跡 694">
                  <a:extLst>
                    <a:ext uri="{FF2B5EF4-FFF2-40B4-BE49-F238E27FC236}">
                      <a16:creationId xmlns:a16="http://schemas.microsoft.com/office/drawing/2014/main" id="{D9809669-3416-1D84-426C-0E7F8F9E211C}"/>
                    </a:ext>
                  </a:extLst>
                </p:cNvPr>
                <p:cNvPicPr/>
                <p:nvPr/>
              </p:nvPicPr>
              <p:blipFill>
                <a:blip r:embed="rId378"/>
                <a:stretch>
                  <a:fillRect/>
                </a:stretch>
              </p:blipFill>
              <p:spPr>
                <a:xfrm>
                  <a:off x="10859547" y="2436226"/>
                  <a:ext cx="74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697" name="筆跡 696">
                  <a:extLst>
                    <a:ext uri="{FF2B5EF4-FFF2-40B4-BE49-F238E27FC236}">
                      <a16:creationId xmlns:a16="http://schemas.microsoft.com/office/drawing/2014/main" id="{1134D493-3348-BBC3-D2C8-D943FC31F9AB}"/>
                    </a:ext>
                  </a:extLst>
                </p14:cNvPr>
                <p14:cNvContentPartPr/>
                <p14:nvPr/>
              </p14:nvContentPartPr>
              <p14:xfrm>
                <a:off x="10756947" y="2622346"/>
                <a:ext cx="63360" cy="151200"/>
              </p14:xfrm>
            </p:contentPart>
          </mc:Choice>
          <mc:Fallback xmlns="">
            <p:pic>
              <p:nvPicPr>
                <p:cNvPr id="697" name="筆跡 696">
                  <a:extLst>
                    <a:ext uri="{FF2B5EF4-FFF2-40B4-BE49-F238E27FC236}">
                      <a16:creationId xmlns:a16="http://schemas.microsoft.com/office/drawing/2014/main" id="{1134D493-3348-BBC3-D2C8-D943FC31F9AB}"/>
                    </a:ext>
                  </a:extLst>
                </p:cNvPr>
                <p:cNvPicPr/>
                <p:nvPr/>
              </p:nvPicPr>
              <p:blipFill>
                <a:blip r:embed="rId380"/>
                <a:stretch>
                  <a:fillRect/>
                </a:stretch>
              </p:blipFill>
              <p:spPr>
                <a:xfrm>
                  <a:off x="10747947" y="2613706"/>
                  <a:ext cx="810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698" name="筆跡 697">
                  <a:extLst>
                    <a:ext uri="{FF2B5EF4-FFF2-40B4-BE49-F238E27FC236}">
                      <a16:creationId xmlns:a16="http://schemas.microsoft.com/office/drawing/2014/main" id="{5E42DDDD-0293-78B2-FF87-5BE9FDEDFEC5}"/>
                    </a:ext>
                  </a:extLst>
                </p14:cNvPr>
                <p14:cNvContentPartPr/>
                <p14:nvPr/>
              </p14:nvContentPartPr>
              <p14:xfrm>
                <a:off x="10966827" y="2536306"/>
                <a:ext cx="132840" cy="113400"/>
              </p14:xfrm>
            </p:contentPart>
          </mc:Choice>
          <mc:Fallback xmlns="">
            <p:pic>
              <p:nvPicPr>
                <p:cNvPr id="698" name="筆跡 697">
                  <a:extLst>
                    <a:ext uri="{FF2B5EF4-FFF2-40B4-BE49-F238E27FC236}">
                      <a16:creationId xmlns:a16="http://schemas.microsoft.com/office/drawing/2014/main" id="{5E42DDDD-0293-78B2-FF87-5BE9FDEDFEC5}"/>
                    </a:ext>
                  </a:extLst>
                </p:cNvPr>
                <p:cNvPicPr/>
                <p:nvPr/>
              </p:nvPicPr>
              <p:blipFill>
                <a:blip r:embed="rId382"/>
                <a:stretch>
                  <a:fillRect/>
                </a:stretch>
              </p:blipFill>
              <p:spPr>
                <a:xfrm>
                  <a:off x="10958187" y="2527666"/>
                  <a:ext cx="1504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699" name="筆跡 698">
                  <a:extLst>
                    <a:ext uri="{FF2B5EF4-FFF2-40B4-BE49-F238E27FC236}">
                      <a16:creationId xmlns:a16="http://schemas.microsoft.com/office/drawing/2014/main" id="{9831610C-E8AF-782F-6D9F-5F96B0C49DB0}"/>
                    </a:ext>
                  </a:extLst>
                </p14:cNvPr>
                <p14:cNvContentPartPr/>
                <p14:nvPr/>
              </p14:nvContentPartPr>
              <p14:xfrm>
                <a:off x="11169867" y="2438746"/>
                <a:ext cx="143640" cy="10440"/>
              </p14:xfrm>
            </p:contentPart>
          </mc:Choice>
          <mc:Fallback xmlns="">
            <p:pic>
              <p:nvPicPr>
                <p:cNvPr id="699" name="筆跡 698">
                  <a:extLst>
                    <a:ext uri="{FF2B5EF4-FFF2-40B4-BE49-F238E27FC236}">
                      <a16:creationId xmlns:a16="http://schemas.microsoft.com/office/drawing/2014/main" id="{9831610C-E8AF-782F-6D9F-5F96B0C49DB0}"/>
                    </a:ext>
                  </a:extLst>
                </p:cNvPr>
                <p:cNvPicPr/>
                <p:nvPr/>
              </p:nvPicPr>
              <p:blipFill>
                <a:blip r:embed="rId384"/>
                <a:stretch>
                  <a:fillRect/>
                </a:stretch>
              </p:blipFill>
              <p:spPr>
                <a:xfrm>
                  <a:off x="11160867" y="2430106"/>
                  <a:ext cx="161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700" name="筆跡 699">
                  <a:extLst>
                    <a:ext uri="{FF2B5EF4-FFF2-40B4-BE49-F238E27FC236}">
                      <a16:creationId xmlns:a16="http://schemas.microsoft.com/office/drawing/2014/main" id="{4380B594-ACB9-F4BE-7E56-D1F18CE6F110}"/>
                    </a:ext>
                  </a:extLst>
                </p14:cNvPr>
                <p14:cNvContentPartPr/>
                <p14:nvPr/>
              </p14:nvContentPartPr>
              <p14:xfrm>
                <a:off x="11184987" y="2444866"/>
                <a:ext cx="14400" cy="270000"/>
              </p14:xfrm>
            </p:contentPart>
          </mc:Choice>
          <mc:Fallback xmlns="">
            <p:pic>
              <p:nvPicPr>
                <p:cNvPr id="700" name="筆跡 699">
                  <a:extLst>
                    <a:ext uri="{FF2B5EF4-FFF2-40B4-BE49-F238E27FC236}">
                      <a16:creationId xmlns:a16="http://schemas.microsoft.com/office/drawing/2014/main" id="{4380B594-ACB9-F4BE-7E56-D1F18CE6F110}"/>
                    </a:ext>
                  </a:extLst>
                </p:cNvPr>
                <p:cNvPicPr/>
                <p:nvPr/>
              </p:nvPicPr>
              <p:blipFill>
                <a:blip r:embed="rId386"/>
                <a:stretch>
                  <a:fillRect/>
                </a:stretch>
              </p:blipFill>
              <p:spPr>
                <a:xfrm>
                  <a:off x="11175987" y="2435866"/>
                  <a:ext cx="3204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701" name="筆跡 700">
                  <a:extLst>
                    <a:ext uri="{FF2B5EF4-FFF2-40B4-BE49-F238E27FC236}">
                      <a16:creationId xmlns:a16="http://schemas.microsoft.com/office/drawing/2014/main" id="{F0D51AD0-009F-E2EA-2A89-6044F53DD735}"/>
                    </a:ext>
                  </a:extLst>
                </p14:cNvPr>
                <p14:cNvContentPartPr/>
                <p14:nvPr/>
              </p14:nvContentPartPr>
              <p14:xfrm>
                <a:off x="11182827" y="2568346"/>
                <a:ext cx="132480" cy="4320"/>
              </p14:xfrm>
            </p:contentPart>
          </mc:Choice>
          <mc:Fallback xmlns="">
            <p:pic>
              <p:nvPicPr>
                <p:cNvPr id="701" name="筆跡 700">
                  <a:extLst>
                    <a:ext uri="{FF2B5EF4-FFF2-40B4-BE49-F238E27FC236}">
                      <a16:creationId xmlns:a16="http://schemas.microsoft.com/office/drawing/2014/main" id="{F0D51AD0-009F-E2EA-2A89-6044F53DD735}"/>
                    </a:ext>
                  </a:extLst>
                </p:cNvPr>
                <p:cNvPicPr/>
                <p:nvPr/>
              </p:nvPicPr>
              <p:blipFill>
                <a:blip r:embed="rId388"/>
                <a:stretch>
                  <a:fillRect/>
                </a:stretch>
              </p:blipFill>
              <p:spPr>
                <a:xfrm>
                  <a:off x="11174187" y="2559706"/>
                  <a:ext cx="1501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702" name="筆跡 701">
                  <a:extLst>
                    <a:ext uri="{FF2B5EF4-FFF2-40B4-BE49-F238E27FC236}">
                      <a16:creationId xmlns:a16="http://schemas.microsoft.com/office/drawing/2014/main" id="{7BCE6553-B0EF-813D-4836-C8EDD70078EF}"/>
                    </a:ext>
                  </a:extLst>
                </p14:cNvPr>
                <p14:cNvContentPartPr/>
                <p14:nvPr/>
              </p14:nvContentPartPr>
              <p14:xfrm>
                <a:off x="11392707" y="2397346"/>
                <a:ext cx="94320" cy="273240"/>
              </p14:xfrm>
            </p:contentPart>
          </mc:Choice>
          <mc:Fallback xmlns="">
            <p:pic>
              <p:nvPicPr>
                <p:cNvPr id="702" name="筆跡 701">
                  <a:extLst>
                    <a:ext uri="{FF2B5EF4-FFF2-40B4-BE49-F238E27FC236}">
                      <a16:creationId xmlns:a16="http://schemas.microsoft.com/office/drawing/2014/main" id="{7BCE6553-B0EF-813D-4836-C8EDD70078EF}"/>
                    </a:ext>
                  </a:extLst>
                </p:cNvPr>
                <p:cNvPicPr/>
                <p:nvPr/>
              </p:nvPicPr>
              <p:blipFill>
                <a:blip r:embed="rId390"/>
                <a:stretch>
                  <a:fillRect/>
                </a:stretch>
              </p:blipFill>
              <p:spPr>
                <a:xfrm>
                  <a:off x="11383707" y="2388346"/>
                  <a:ext cx="111960" cy="290880"/>
                </a:xfrm>
                <a:prstGeom prst="rect">
                  <a:avLst/>
                </a:prstGeom>
              </p:spPr>
            </p:pic>
          </mc:Fallback>
        </mc:AlternateContent>
      </p:grpSp>
      <p:grpSp>
        <p:nvGrpSpPr>
          <p:cNvPr id="719" name="群組 718">
            <a:extLst>
              <a:ext uri="{FF2B5EF4-FFF2-40B4-BE49-F238E27FC236}">
                <a16:creationId xmlns:a16="http://schemas.microsoft.com/office/drawing/2014/main" id="{61B62D2E-72BB-B520-079E-207408B13560}"/>
              </a:ext>
            </a:extLst>
          </p:cNvPr>
          <p:cNvGrpSpPr/>
          <p:nvPr/>
        </p:nvGrpSpPr>
        <p:grpSpPr>
          <a:xfrm>
            <a:off x="10656867" y="2930146"/>
            <a:ext cx="1298880" cy="325800"/>
            <a:chOff x="10656867" y="2930146"/>
            <a:chExt cx="1298880" cy="325800"/>
          </a:xfrm>
        </p:grpSpPr>
        <mc:AlternateContent xmlns:mc="http://schemas.openxmlformats.org/markup-compatibility/2006" xmlns:p14="http://schemas.microsoft.com/office/powerpoint/2010/main">
          <mc:Choice Requires="p14">
            <p:contentPart p14:bwMode="auto" r:id="rId391">
              <p14:nvContentPartPr>
                <p14:cNvPr id="707" name="筆跡 706">
                  <a:extLst>
                    <a:ext uri="{FF2B5EF4-FFF2-40B4-BE49-F238E27FC236}">
                      <a16:creationId xmlns:a16="http://schemas.microsoft.com/office/drawing/2014/main" id="{59AE8D3C-C380-6367-B5BB-35AB779292BF}"/>
                    </a:ext>
                  </a:extLst>
                </p14:cNvPr>
                <p14:cNvContentPartPr/>
                <p14:nvPr/>
              </p14:nvContentPartPr>
              <p14:xfrm>
                <a:off x="10656867" y="3032746"/>
                <a:ext cx="82440" cy="149400"/>
              </p14:xfrm>
            </p:contentPart>
          </mc:Choice>
          <mc:Fallback xmlns="">
            <p:pic>
              <p:nvPicPr>
                <p:cNvPr id="707" name="筆跡 706">
                  <a:extLst>
                    <a:ext uri="{FF2B5EF4-FFF2-40B4-BE49-F238E27FC236}">
                      <a16:creationId xmlns:a16="http://schemas.microsoft.com/office/drawing/2014/main" id="{59AE8D3C-C380-6367-B5BB-35AB779292BF}"/>
                    </a:ext>
                  </a:extLst>
                </p:cNvPr>
                <p:cNvPicPr/>
                <p:nvPr/>
              </p:nvPicPr>
              <p:blipFill>
                <a:blip r:embed="rId392"/>
                <a:stretch>
                  <a:fillRect/>
                </a:stretch>
              </p:blipFill>
              <p:spPr>
                <a:xfrm>
                  <a:off x="10647867" y="3024106"/>
                  <a:ext cx="10008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708" name="筆跡 707">
                  <a:extLst>
                    <a:ext uri="{FF2B5EF4-FFF2-40B4-BE49-F238E27FC236}">
                      <a16:creationId xmlns:a16="http://schemas.microsoft.com/office/drawing/2014/main" id="{E6B1A08D-A45A-267C-02FC-0E4F580835FA}"/>
                    </a:ext>
                  </a:extLst>
                </p14:cNvPr>
                <p14:cNvContentPartPr/>
                <p14:nvPr/>
              </p14:nvContentPartPr>
              <p14:xfrm>
                <a:off x="10787187" y="3140746"/>
                <a:ext cx="10080" cy="40320"/>
              </p14:xfrm>
            </p:contentPart>
          </mc:Choice>
          <mc:Fallback xmlns="">
            <p:pic>
              <p:nvPicPr>
                <p:cNvPr id="708" name="筆跡 707">
                  <a:extLst>
                    <a:ext uri="{FF2B5EF4-FFF2-40B4-BE49-F238E27FC236}">
                      <a16:creationId xmlns:a16="http://schemas.microsoft.com/office/drawing/2014/main" id="{E6B1A08D-A45A-267C-02FC-0E4F580835FA}"/>
                    </a:ext>
                  </a:extLst>
                </p:cNvPr>
                <p:cNvPicPr/>
                <p:nvPr/>
              </p:nvPicPr>
              <p:blipFill>
                <a:blip r:embed="rId394"/>
                <a:stretch>
                  <a:fillRect/>
                </a:stretch>
              </p:blipFill>
              <p:spPr>
                <a:xfrm>
                  <a:off x="10778547" y="3131746"/>
                  <a:ext cx="2772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709" name="筆跡 708">
                  <a:extLst>
                    <a:ext uri="{FF2B5EF4-FFF2-40B4-BE49-F238E27FC236}">
                      <a16:creationId xmlns:a16="http://schemas.microsoft.com/office/drawing/2014/main" id="{19A72AB4-4417-4F0E-D633-177902125F42}"/>
                    </a:ext>
                  </a:extLst>
                </p14:cNvPr>
                <p14:cNvContentPartPr/>
                <p14:nvPr/>
              </p14:nvContentPartPr>
              <p14:xfrm>
                <a:off x="10884747" y="3031666"/>
                <a:ext cx="72720" cy="149760"/>
              </p14:xfrm>
            </p:contentPart>
          </mc:Choice>
          <mc:Fallback xmlns="">
            <p:pic>
              <p:nvPicPr>
                <p:cNvPr id="709" name="筆跡 708">
                  <a:extLst>
                    <a:ext uri="{FF2B5EF4-FFF2-40B4-BE49-F238E27FC236}">
                      <a16:creationId xmlns:a16="http://schemas.microsoft.com/office/drawing/2014/main" id="{19A72AB4-4417-4F0E-D633-177902125F42}"/>
                    </a:ext>
                  </a:extLst>
                </p:cNvPr>
                <p:cNvPicPr/>
                <p:nvPr/>
              </p:nvPicPr>
              <p:blipFill>
                <a:blip r:embed="rId396"/>
                <a:stretch>
                  <a:fillRect/>
                </a:stretch>
              </p:blipFill>
              <p:spPr>
                <a:xfrm>
                  <a:off x="10875747" y="3022666"/>
                  <a:ext cx="903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710" name="筆跡 709">
                  <a:extLst>
                    <a:ext uri="{FF2B5EF4-FFF2-40B4-BE49-F238E27FC236}">
                      <a16:creationId xmlns:a16="http://schemas.microsoft.com/office/drawing/2014/main" id="{1B2CFA2C-081E-A968-7858-E366E6737887}"/>
                    </a:ext>
                  </a:extLst>
                </p14:cNvPr>
                <p14:cNvContentPartPr/>
                <p14:nvPr/>
              </p14:nvContentPartPr>
              <p14:xfrm>
                <a:off x="11050707" y="3050026"/>
                <a:ext cx="56520" cy="111240"/>
              </p14:xfrm>
            </p:contentPart>
          </mc:Choice>
          <mc:Fallback xmlns="">
            <p:pic>
              <p:nvPicPr>
                <p:cNvPr id="710" name="筆跡 709">
                  <a:extLst>
                    <a:ext uri="{FF2B5EF4-FFF2-40B4-BE49-F238E27FC236}">
                      <a16:creationId xmlns:a16="http://schemas.microsoft.com/office/drawing/2014/main" id="{1B2CFA2C-081E-A968-7858-E366E6737887}"/>
                    </a:ext>
                  </a:extLst>
                </p:cNvPr>
                <p:cNvPicPr/>
                <p:nvPr/>
              </p:nvPicPr>
              <p:blipFill>
                <a:blip r:embed="rId398"/>
                <a:stretch>
                  <a:fillRect/>
                </a:stretch>
              </p:blipFill>
              <p:spPr>
                <a:xfrm>
                  <a:off x="11041707" y="3041026"/>
                  <a:ext cx="7416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711" name="筆跡 710">
                  <a:extLst>
                    <a:ext uri="{FF2B5EF4-FFF2-40B4-BE49-F238E27FC236}">
                      <a16:creationId xmlns:a16="http://schemas.microsoft.com/office/drawing/2014/main" id="{5C2B21C5-BB81-B630-01E4-A0FC8FEF517B}"/>
                    </a:ext>
                  </a:extLst>
                </p14:cNvPr>
                <p14:cNvContentPartPr/>
                <p14:nvPr/>
              </p14:nvContentPartPr>
              <p14:xfrm>
                <a:off x="11201547" y="3052186"/>
                <a:ext cx="52200" cy="97560"/>
              </p14:xfrm>
            </p:contentPart>
          </mc:Choice>
          <mc:Fallback xmlns="">
            <p:pic>
              <p:nvPicPr>
                <p:cNvPr id="711" name="筆跡 710">
                  <a:extLst>
                    <a:ext uri="{FF2B5EF4-FFF2-40B4-BE49-F238E27FC236}">
                      <a16:creationId xmlns:a16="http://schemas.microsoft.com/office/drawing/2014/main" id="{5C2B21C5-BB81-B630-01E4-A0FC8FEF517B}"/>
                    </a:ext>
                  </a:extLst>
                </p:cNvPr>
                <p:cNvPicPr/>
                <p:nvPr/>
              </p:nvPicPr>
              <p:blipFill>
                <a:blip r:embed="rId400"/>
                <a:stretch>
                  <a:fillRect/>
                </a:stretch>
              </p:blipFill>
              <p:spPr>
                <a:xfrm>
                  <a:off x="11192547" y="3043546"/>
                  <a:ext cx="69840" cy="1152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713" name="筆跡 712">
                  <a:extLst>
                    <a:ext uri="{FF2B5EF4-FFF2-40B4-BE49-F238E27FC236}">
                      <a16:creationId xmlns:a16="http://schemas.microsoft.com/office/drawing/2014/main" id="{E3924C39-7319-8DB0-6AEC-057BA49C8F1C}"/>
                    </a:ext>
                  </a:extLst>
                </p14:cNvPr>
                <p14:cNvContentPartPr/>
                <p14:nvPr/>
              </p14:nvContentPartPr>
              <p14:xfrm>
                <a:off x="11366787" y="2930146"/>
                <a:ext cx="51120" cy="113040"/>
              </p14:xfrm>
            </p:contentPart>
          </mc:Choice>
          <mc:Fallback xmlns="">
            <p:pic>
              <p:nvPicPr>
                <p:cNvPr id="713" name="筆跡 712">
                  <a:extLst>
                    <a:ext uri="{FF2B5EF4-FFF2-40B4-BE49-F238E27FC236}">
                      <a16:creationId xmlns:a16="http://schemas.microsoft.com/office/drawing/2014/main" id="{E3924C39-7319-8DB0-6AEC-057BA49C8F1C}"/>
                    </a:ext>
                  </a:extLst>
                </p:cNvPr>
                <p:cNvPicPr/>
                <p:nvPr/>
              </p:nvPicPr>
              <p:blipFill>
                <a:blip r:embed="rId402"/>
                <a:stretch>
                  <a:fillRect/>
                </a:stretch>
              </p:blipFill>
              <p:spPr>
                <a:xfrm>
                  <a:off x="11358147" y="2921146"/>
                  <a:ext cx="6876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714" name="筆跡 713">
                  <a:extLst>
                    <a:ext uri="{FF2B5EF4-FFF2-40B4-BE49-F238E27FC236}">
                      <a16:creationId xmlns:a16="http://schemas.microsoft.com/office/drawing/2014/main" id="{FADE66CD-EC42-2E2D-3A34-42084B6CDC6D}"/>
                    </a:ext>
                  </a:extLst>
                </p14:cNvPr>
                <p14:cNvContentPartPr/>
                <p14:nvPr/>
              </p14:nvContentPartPr>
              <p14:xfrm>
                <a:off x="11377947" y="2953906"/>
                <a:ext cx="87840" cy="302040"/>
              </p14:xfrm>
            </p:contentPart>
          </mc:Choice>
          <mc:Fallback xmlns="">
            <p:pic>
              <p:nvPicPr>
                <p:cNvPr id="714" name="筆跡 713">
                  <a:extLst>
                    <a:ext uri="{FF2B5EF4-FFF2-40B4-BE49-F238E27FC236}">
                      <a16:creationId xmlns:a16="http://schemas.microsoft.com/office/drawing/2014/main" id="{FADE66CD-EC42-2E2D-3A34-42084B6CDC6D}"/>
                    </a:ext>
                  </a:extLst>
                </p:cNvPr>
                <p:cNvPicPr/>
                <p:nvPr/>
              </p:nvPicPr>
              <p:blipFill>
                <a:blip r:embed="rId404"/>
                <a:stretch>
                  <a:fillRect/>
                </a:stretch>
              </p:blipFill>
              <p:spPr>
                <a:xfrm>
                  <a:off x="11369307" y="2945266"/>
                  <a:ext cx="105480" cy="319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715" name="筆跡 714">
                  <a:extLst>
                    <a:ext uri="{FF2B5EF4-FFF2-40B4-BE49-F238E27FC236}">
                      <a16:creationId xmlns:a16="http://schemas.microsoft.com/office/drawing/2014/main" id="{101BE484-81A0-1F96-FC14-2382F5E991CB}"/>
                    </a:ext>
                  </a:extLst>
                </p14:cNvPr>
                <p14:cNvContentPartPr/>
                <p14:nvPr/>
              </p14:nvContentPartPr>
              <p14:xfrm>
                <a:off x="11463987" y="3023386"/>
                <a:ext cx="113400" cy="84960"/>
              </p14:xfrm>
            </p:contentPart>
          </mc:Choice>
          <mc:Fallback xmlns="">
            <p:pic>
              <p:nvPicPr>
                <p:cNvPr id="715" name="筆跡 714">
                  <a:extLst>
                    <a:ext uri="{FF2B5EF4-FFF2-40B4-BE49-F238E27FC236}">
                      <a16:creationId xmlns:a16="http://schemas.microsoft.com/office/drawing/2014/main" id="{101BE484-81A0-1F96-FC14-2382F5E991CB}"/>
                    </a:ext>
                  </a:extLst>
                </p:cNvPr>
                <p:cNvPicPr/>
                <p:nvPr/>
              </p:nvPicPr>
              <p:blipFill>
                <a:blip r:embed="rId406"/>
                <a:stretch>
                  <a:fillRect/>
                </a:stretch>
              </p:blipFill>
              <p:spPr>
                <a:xfrm>
                  <a:off x="11455347" y="3014386"/>
                  <a:ext cx="13104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716" name="筆跡 715">
                  <a:extLst>
                    <a:ext uri="{FF2B5EF4-FFF2-40B4-BE49-F238E27FC236}">
                      <a16:creationId xmlns:a16="http://schemas.microsoft.com/office/drawing/2014/main" id="{05EF02F6-1024-9899-BAFF-49EE55F890D7}"/>
                    </a:ext>
                  </a:extLst>
                </p14:cNvPr>
                <p14:cNvContentPartPr/>
                <p14:nvPr/>
              </p14:nvContentPartPr>
              <p14:xfrm>
                <a:off x="11673147" y="2950666"/>
                <a:ext cx="81360" cy="57240"/>
              </p14:xfrm>
            </p:contentPart>
          </mc:Choice>
          <mc:Fallback xmlns="">
            <p:pic>
              <p:nvPicPr>
                <p:cNvPr id="716" name="筆跡 715">
                  <a:extLst>
                    <a:ext uri="{FF2B5EF4-FFF2-40B4-BE49-F238E27FC236}">
                      <a16:creationId xmlns:a16="http://schemas.microsoft.com/office/drawing/2014/main" id="{05EF02F6-1024-9899-BAFF-49EE55F890D7}"/>
                    </a:ext>
                  </a:extLst>
                </p:cNvPr>
                <p:cNvPicPr/>
                <p:nvPr/>
              </p:nvPicPr>
              <p:blipFill>
                <a:blip r:embed="rId408"/>
                <a:stretch>
                  <a:fillRect/>
                </a:stretch>
              </p:blipFill>
              <p:spPr>
                <a:xfrm>
                  <a:off x="11664147" y="2942026"/>
                  <a:ext cx="990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717" name="筆跡 716">
                  <a:extLst>
                    <a:ext uri="{FF2B5EF4-FFF2-40B4-BE49-F238E27FC236}">
                      <a16:creationId xmlns:a16="http://schemas.microsoft.com/office/drawing/2014/main" id="{3DB3B945-37AB-D3F4-9E56-31FFEDBB4491}"/>
                    </a:ext>
                  </a:extLst>
                </p14:cNvPr>
                <p14:cNvContentPartPr/>
                <p14:nvPr/>
              </p14:nvContentPartPr>
              <p14:xfrm>
                <a:off x="11692587" y="2945626"/>
                <a:ext cx="88920" cy="292680"/>
              </p14:xfrm>
            </p:contentPart>
          </mc:Choice>
          <mc:Fallback xmlns="">
            <p:pic>
              <p:nvPicPr>
                <p:cNvPr id="717" name="筆跡 716">
                  <a:extLst>
                    <a:ext uri="{FF2B5EF4-FFF2-40B4-BE49-F238E27FC236}">
                      <a16:creationId xmlns:a16="http://schemas.microsoft.com/office/drawing/2014/main" id="{3DB3B945-37AB-D3F4-9E56-31FFEDBB4491}"/>
                    </a:ext>
                  </a:extLst>
                </p:cNvPr>
                <p:cNvPicPr/>
                <p:nvPr/>
              </p:nvPicPr>
              <p:blipFill>
                <a:blip r:embed="rId410"/>
                <a:stretch>
                  <a:fillRect/>
                </a:stretch>
              </p:blipFill>
              <p:spPr>
                <a:xfrm>
                  <a:off x="11683947" y="2936626"/>
                  <a:ext cx="1065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718" name="筆跡 717">
                  <a:extLst>
                    <a:ext uri="{FF2B5EF4-FFF2-40B4-BE49-F238E27FC236}">
                      <a16:creationId xmlns:a16="http://schemas.microsoft.com/office/drawing/2014/main" id="{25B39672-81CD-9C7A-A88B-B2F1A5E767D0}"/>
                    </a:ext>
                  </a:extLst>
                </p14:cNvPr>
                <p14:cNvContentPartPr/>
                <p14:nvPr/>
              </p14:nvContentPartPr>
              <p14:xfrm>
                <a:off x="11850987" y="2982706"/>
                <a:ext cx="104760" cy="182880"/>
              </p14:xfrm>
            </p:contentPart>
          </mc:Choice>
          <mc:Fallback xmlns="">
            <p:pic>
              <p:nvPicPr>
                <p:cNvPr id="718" name="筆跡 717">
                  <a:extLst>
                    <a:ext uri="{FF2B5EF4-FFF2-40B4-BE49-F238E27FC236}">
                      <a16:creationId xmlns:a16="http://schemas.microsoft.com/office/drawing/2014/main" id="{25B39672-81CD-9C7A-A88B-B2F1A5E767D0}"/>
                    </a:ext>
                  </a:extLst>
                </p:cNvPr>
                <p:cNvPicPr/>
                <p:nvPr/>
              </p:nvPicPr>
              <p:blipFill>
                <a:blip r:embed="rId412"/>
                <a:stretch>
                  <a:fillRect/>
                </a:stretch>
              </p:blipFill>
              <p:spPr>
                <a:xfrm>
                  <a:off x="11842347" y="2974066"/>
                  <a:ext cx="122400" cy="200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3">
            <p14:nvContentPartPr>
              <p14:cNvPr id="720" name="筆跡 719">
                <a:extLst>
                  <a:ext uri="{FF2B5EF4-FFF2-40B4-BE49-F238E27FC236}">
                    <a16:creationId xmlns:a16="http://schemas.microsoft.com/office/drawing/2014/main" id="{0B25E31D-B758-5167-7D50-D339DA461D0E}"/>
                  </a:ext>
                </a:extLst>
              </p14:cNvPr>
              <p14:cNvContentPartPr/>
              <p14:nvPr/>
            </p14:nvContentPartPr>
            <p14:xfrm>
              <a:off x="8928867" y="3963689"/>
              <a:ext cx="1315440" cy="371880"/>
            </p14:xfrm>
          </p:contentPart>
        </mc:Choice>
        <mc:Fallback xmlns="">
          <p:pic>
            <p:nvPicPr>
              <p:cNvPr id="720" name="筆跡 719">
                <a:extLst>
                  <a:ext uri="{FF2B5EF4-FFF2-40B4-BE49-F238E27FC236}">
                    <a16:creationId xmlns:a16="http://schemas.microsoft.com/office/drawing/2014/main" id="{0B25E31D-B758-5167-7D50-D339DA461D0E}"/>
                  </a:ext>
                </a:extLst>
              </p:cNvPr>
              <p:cNvPicPr/>
              <p:nvPr/>
            </p:nvPicPr>
            <p:blipFill>
              <a:blip r:embed="rId414"/>
              <a:stretch>
                <a:fillRect/>
              </a:stretch>
            </p:blipFill>
            <p:spPr>
              <a:xfrm>
                <a:off x="8919867" y="3955049"/>
                <a:ext cx="1333080" cy="389520"/>
              </a:xfrm>
              <a:prstGeom prst="rect">
                <a:avLst/>
              </a:prstGeom>
            </p:spPr>
          </p:pic>
        </mc:Fallback>
      </mc:AlternateContent>
      <p:grpSp>
        <p:nvGrpSpPr>
          <p:cNvPr id="739" name="群組 738">
            <a:extLst>
              <a:ext uri="{FF2B5EF4-FFF2-40B4-BE49-F238E27FC236}">
                <a16:creationId xmlns:a16="http://schemas.microsoft.com/office/drawing/2014/main" id="{0F1BC5BE-1C32-CB18-61C7-452759C14F07}"/>
              </a:ext>
            </a:extLst>
          </p:cNvPr>
          <p:cNvGrpSpPr/>
          <p:nvPr/>
        </p:nvGrpSpPr>
        <p:grpSpPr>
          <a:xfrm>
            <a:off x="9183747" y="4621049"/>
            <a:ext cx="2156040" cy="214200"/>
            <a:chOff x="9183747" y="4621049"/>
            <a:chExt cx="2156040" cy="214200"/>
          </a:xfrm>
        </p:grpSpPr>
        <mc:AlternateContent xmlns:mc="http://schemas.openxmlformats.org/markup-compatibility/2006" xmlns:p14="http://schemas.microsoft.com/office/powerpoint/2010/main">
          <mc:Choice Requires="p14">
            <p:contentPart p14:bwMode="auto" r:id="rId415">
              <p14:nvContentPartPr>
                <p14:cNvPr id="721" name="筆跡 720">
                  <a:extLst>
                    <a:ext uri="{FF2B5EF4-FFF2-40B4-BE49-F238E27FC236}">
                      <a16:creationId xmlns:a16="http://schemas.microsoft.com/office/drawing/2014/main" id="{F71868FE-EFAF-182D-D7C2-B6A03436620B}"/>
                    </a:ext>
                  </a:extLst>
                </p14:cNvPr>
                <p14:cNvContentPartPr/>
                <p14:nvPr/>
              </p14:nvContentPartPr>
              <p14:xfrm>
                <a:off x="9197787" y="4621049"/>
                <a:ext cx="104040" cy="213840"/>
              </p14:xfrm>
            </p:contentPart>
          </mc:Choice>
          <mc:Fallback xmlns="">
            <p:pic>
              <p:nvPicPr>
                <p:cNvPr id="721" name="筆跡 720">
                  <a:extLst>
                    <a:ext uri="{FF2B5EF4-FFF2-40B4-BE49-F238E27FC236}">
                      <a16:creationId xmlns:a16="http://schemas.microsoft.com/office/drawing/2014/main" id="{F71868FE-EFAF-182D-D7C2-B6A03436620B}"/>
                    </a:ext>
                  </a:extLst>
                </p:cNvPr>
                <p:cNvPicPr/>
                <p:nvPr/>
              </p:nvPicPr>
              <p:blipFill>
                <a:blip r:embed="rId416"/>
                <a:stretch>
                  <a:fillRect/>
                </a:stretch>
              </p:blipFill>
              <p:spPr>
                <a:xfrm>
                  <a:off x="9189147" y="4612409"/>
                  <a:ext cx="12168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722" name="筆跡 721">
                  <a:extLst>
                    <a:ext uri="{FF2B5EF4-FFF2-40B4-BE49-F238E27FC236}">
                      <a16:creationId xmlns:a16="http://schemas.microsoft.com/office/drawing/2014/main" id="{86FA9341-D7E7-3343-2A26-641CC92E39A6}"/>
                    </a:ext>
                  </a:extLst>
                </p14:cNvPr>
                <p14:cNvContentPartPr/>
                <p14:nvPr/>
              </p14:nvContentPartPr>
              <p14:xfrm>
                <a:off x="9183747" y="4684769"/>
                <a:ext cx="131760" cy="22680"/>
              </p14:xfrm>
            </p:contentPart>
          </mc:Choice>
          <mc:Fallback xmlns="">
            <p:pic>
              <p:nvPicPr>
                <p:cNvPr id="722" name="筆跡 721">
                  <a:extLst>
                    <a:ext uri="{FF2B5EF4-FFF2-40B4-BE49-F238E27FC236}">
                      <a16:creationId xmlns:a16="http://schemas.microsoft.com/office/drawing/2014/main" id="{86FA9341-D7E7-3343-2A26-641CC92E39A6}"/>
                    </a:ext>
                  </a:extLst>
                </p:cNvPr>
                <p:cNvPicPr/>
                <p:nvPr/>
              </p:nvPicPr>
              <p:blipFill>
                <a:blip r:embed="rId418"/>
                <a:stretch>
                  <a:fillRect/>
                </a:stretch>
              </p:blipFill>
              <p:spPr>
                <a:xfrm>
                  <a:off x="9174747" y="4676129"/>
                  <a:ext cx="1494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723" name="筆跡 722">
                  <a:extLst>
                    <a:ext uri="{FF2B5EF4-FFF2-40B4-BE49-F238E27FC236}">
                      <a16:creationId xmlns:a16="http://schemas.microsoft.com/office/drawing/2014/main" id="{BFFEBDD3-2F42-B5CE-F813-BED04ECDD96D}"/>
                    </a:ext>
                  </a:extLst>
                </p14:cNvPr>
                <p14:cNvContentPartPr/>
                <p14:nvPr/>
              </p14:nvContentPartPr>
              <p14:xfrm>
                <a:off x="9328467" y="4661009"/>
                <a:ext cx="147960" cy="140040"/>
              </p14:xfrm>
            </p:contentPart>
          </mc:Choice>
          <mc:Fallback xmlns="">
            <p:pic>
              <p:nvPicPr>
                <p:cNvPr id="723" name="筆跡 722">
                  <a:extLst>
                    <a:ext uri="{FF2B5EF4-FFF2-40B4-BE49-F238E27FC236}">
                      <a16:creationId xmlns:a16="http://schemas.microsoft.com/office/drawing/2014/main" id="{BFFEBDD3-2F42-B5CE-F813-BED04ECDD96D}"/>
                    </a:ext>
                  </a:extLst>
                </p:cNvPr>
                <p:cNvPicPr/>
                <p:nvPr/>
              </p:nvPicPr>
              <p:blipFill>
                <a:blip r:embed="rId420"/>
                <a:stretch>
                  <a:fillRect/>
                </a:stretch>
              </p:blipFill>
              <p:spPr>
                <a:xfrm>
                  <a:off x="9319467" y="4652009"/>
                  <a:ext cx="165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724" name="筆跡 723">
                  <a:extLst>
                    <a:ext uri="{FF2B5EF4-FFF2-40B4-BE49-F238E27FC236}">
                      <a16:creationId xmlns:a16="http://schemas.microsoft.com/office/drawing/2014/main" id="{D8945AE8-84B7-61A2-16A3-91B3771CE3CE}"/>
                    </a:ext>
                  </a:extLst>
                </p14:cNvPr>
                <p14:cNvContentPartPr/>
                <p14:nvPr/>
              </p14:nvContentPartPr>
              <p14:xfrm>
                <a:off x="9493347" y="4647689"/>
                <a:ext cx="72000" cy="142560"/>
              </p14:xfrm>
            </p:contentPart>
          </mc:Choice>
          <mc:Fallback xmlns="">
            <p:pic>
              <p:nvPicPr>
                <p:cNvPr id="724" name="筆跡 723">
                  <a:extLst>
                    <a:ext uri="{FF2B5EF4-FFF2-40B4-BE49-F238E27FC236}">
                      <a16:creationId xmlns:a16="http://schemas.microsoft.com/office/drawing/2014/main" id="{D8945AE8-84B7-61A2-16A3-91B3771CE3CE}"/>
                    </a:ext>
                  </a:extLst>
                </p:cNvPr>
                <p:cNvPicPr/>
                <p:nvPr/>
              </p:nvPicPr>
              <p:blipFill>
                <a:blip r:embed="rId422"/>
                <a:stretch>
                  <a:fillRect/>
                </a:stretch>
              </p:blipFill>
              <p:spPr>
                <a:xfrm>
                  <a:off x="9484707" y="4639049"/>
                  <a:ext cx="8964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725" name="筆跡 724">
                  <a:extLst>
                    <a:ext uri="{FF2B5EF4-FFF2-40B4-BE49-F238E27FC236}">
                      <a16:creationId xmlns:a16="http://schemas.microsoft.com/office/drawing/2014/main" id="{28FBD4EC-8FBA-3862-7DA6-2100E2675632}"/>
                    </a:ext>
                  </a:extLst>
                </p14:cNvPr>
                <p14:cNvContentPartPr/>
                <p14:nvPr/>
              </p14:nvContentPartPr>
              <p14:xfrm>
                <a:off x="9561747" y="4628609"/>
                <a:ext cx="122760" cy="155160"/>
              </p14:xfrm>
            </p:contentPart>
          </mc:Choice>
          <mc:Fallback xmlns="">
            <p:pic>
              <p:nvPicPr>
                <p:cNvPr id="725" name="筆跡 724">
                  <a:extLst>
                    <a:ext uri="{FF2B5EF4-FFF2-40B4-BE49-F238E27FC236}">
                      <a16:creationId xmlns:a16="http://schemas.microsoft.com/office/drawing/2014/main" id="{28FBD4EC-8FBA-3862-7DA6-2100E2675632}"/>
                    </a:ext>
                  </a:extLst>
                </p:cNvPr>
                <p:cNvPicPr/>
                <p:nvPr/>
              </p:nvPicPr>
              <p:blipFill>
                <a:blip r:embed="rId424"/>
                <a:stretch>
                  <a:fillRect/>
                </a:stretch>
              </p:blipFill>
              <p:spPr>
                <a:xfrm>
                  <a:off x="9552747" y="4619609"/>
                  <a:ext cx="14040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726" name="筆跡 725">
                  <a:extLst>
                    <a:ext uri="{FF2B5EF4-FFF2-40B4-BE49-F238E27FC236}">
                      <a16:creationId xmlns:a16="http://schemas.microsoft.com/office/drawing/2014/main" id="{6FC083E0-07C8-E5B7-B440-B311EDA085DE}"/>
                    </a:ext>
                  </a:extLst>
                </p14:cNvPr>
                <p14:cNvContentPartPr/>
                <p14:nvPr/>
              </p14:nvContentPartPr>
              <p14:xfrm>
                <a:off x="9778467" y="4718249"/>
                <a:ext cx="80280" cy="5040"/>
              </p14:xfrm>
            </p:contentPart>
          </mc:Choice>
          <mc:Fallback xmlns="">
            <p:pic>
              <p:nvPicPr>
                <p:cNvPr id="726" name="筆跡 725">
                  <a:extLst>
                    <a:ext uri="{FF2B5EF4-FFF2-40B4-BE49-F238E27FC236}">
                      <a16:creationId xmlns:a16="http://schemas.microsoft.com/office/drawing/2014/main" id="{6FC083E0-07C8-E5B7-B440-B311EDA085DE}"/>
                    </a:ext>
                  </a:extLst>
                </p:cNvPr>
                <p:cNvPicPr/>
                <p:nvPr/>
              </p:nvPicPr>
              <p:blipFill>
                <a:blip r:embed="rId426"/>
                <a:stretch>
                  <a:fillRect/>
                </a:stretch>
              </p:blipFill>
              <p:spPr>
                <a:xfrm>
                  <a:off x="9769467" y="4709609"/>
                  <a:ext cx="979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727" name="筆跡 726">
                  <a:extLst>
                    <a:ext uri="{FF2B5EF4-FFF2-40B4-BE49-F238E27FC236}">
                      <a16:creationId xmlns:a16="http://schemas.microsoft.com/office/drawing/2014/main" id="{44425B89-2910-DD7E-835F-999AF4F772EE}"/>
                    </a:ext>
                  </a:extLst>
                </p14:cNvPr>
                <p14:cNvContentPartPr/>
                <p14:nvPr/>
              </p14:nvContentPartPr>
              <p14:xfrm>
                <a:off x="9922107" y="4636889"/>
                <a:ext cx="111960" cy="177120"/>
              </p14:xfrm>
            </p:contentPart>
          </mc:Choice>
          <mc:Fallback xmlns="">
            <p:pic>
              <p:nvPicPr>
                <p:cNvPr id="727" name="筆跡 726">
                  <a:extLst>
                    <a:ext uri="{FF2B5EF4-FFF2-40B4-BE49-F238E27FC236}">
                      <a16:creationId xmlns:a16="http://schemas.microsoft.com/office/drawing/2014/main" id="{44425B89-2910-DD7E-835F-999AF4F772EE}"/>
                    </a:ext>
                  </a:extLst>
                </p:cNvPr>
                <p:cNvPicPr/>
                <p:nvPr/>
              </p:nvPicPr>
              <p:blipFill>
                <a:blip r:embed="rId428"/>
                <a:stretch>
                  <a:fillRect/>
                </a:stretch>
              </p:blipFill>
              <p:spPr>
                <a:xfrm>
                  <a:off x="9913467" y="4627889"/>
                  <a:ext cx="1296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728" name="筆跡 727">
                  <a:extLst>
                    <a:ext uri="{FF2B5EF4-FFF2-40B4-BE49-F238E27FC236}">
                      <a16:creationId xmlns:a16="http://schemas.microsoft.com/office/drawing/2014/main" id="{23ECFBFC-68BD-8E90-3E55-144D89C5AA5A}"/>
                    </a:ext>
                  </a:extLst>
                </p14:cNvPr>
                <p14:cNvContentPartPr/>
                <p14:nvPr/>
              </p14:nvContentPartPr>
              <p14:xfrm>
                <a:off x="10043427" y="4632569"/>
                <a:ext cx="120240" cy="202680"/>
              </p14:xfrm>
            </p:contentPart>
          </mc:Choice>
          <mc:Fallback xmlns="">
            <p:pic>
              <p:nvPicPr>
                <p:cNvPr id="728" name="筆跡 727">
                  <a:extLst>
                    <a:ext uri="{FF2B5EF4-FFF2-40B4-BE49-F238E27FC236}">
                      <a16:creationId xmlns:a16="http://schemas.microsoft.com/office/drawing/2014/main" id="{23ECFBFC-68BD-8E90-3E55-144D89C5AA5A}"/>
                    </a:ext>
                  </a:extLst>
                </p:cNvPr>
                <p:cNvPicPr/>
                <p:nvPr/>
              </p:nvPicPr>
              <p:blipFill>
                <a:blip r:embed="rId430"/>
                <a:stretch>
                  <a:fillRect/>
                </a:stretch>
              </p:blipFill>
              <p:spPr>
                <a:xfrm>
                  <a:off x="10034427" y="4623569"/>
                  <a:ext cx="13788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729" name="筆跡 728">
                  <a:extLst>
                    <a:ext uri="{FF2B5EF4-FFF2-40B4-BE49-F238E27FC236}">
                      <a16:creationId xmlns:a16="http://schemas.microsoft.com/office/drawing/2014/main" id="{CD8399B3-5B2E-7FB5-F794-2B0A07D61260}"/>
                    </a:ext>
                  </a:extLst>
                </p14:cNvPr>
                <p14:cNvContentPartPr/>
                <p14:nvPr/>
              </p14:nvContentPartPr>
              <p14:xfrm>
                <a:off x="10041987" y="4713929"/>
                <a:ext cx="182880" cy="7200"/>
              </p14:xfrm>
            </p:contentPart>
          </mc:Choice>
          <mc:Fallback xmlns="">
            <p:pic>
              <p:nvPicPr>
                <p:cNvPr id="729" name="筆跡 728">
                  <a:extLst>
                    <a:ext uri="{FF2B5EF4-FFF2-40B4-BE49-F238E27FC236}">
                      <a16:creationId xmlns:a16="http://schemas.microsoft.com/office/drawing/2014/main" id="{CD8399B3-5B2E-7FB5-F794-2B0A07D61260}"/>
                    </a:ext>
                  </a:extLst>
                </p:cNvPr>
                <p:cNvPicPr/>
                <p:nvPr/>
              </p:nvPicPr>
              <p:blipFill>
                <a:blip r:embed="rId432"/>
                <a:stretch>
                  <a:fillRect/>
                </a:stretch>
              </p:blipFill>
              <p:spPr>
                <a:xfrm>
                  <a:off x="10032987" y="4705289"/>
                  <a:ext cx="200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730" name="筆跡 729">
                  <a:extLst>
                    <a:ext uri="{FF2B5EF4-FFF2-40B4-BE49-F238E27FC236}">
                      <a16:creationId xmlns:a16="http://schemas.microsoft.com/office/drawing/2014/main" id="{2FA2B6DF-263C-807A-F165-DDAE6FEA6750}"/>
                    </a:ext>
                  </a:extLst>
                </p14:cNvPr>
                <p14:cNvContentPartPr/>
                <p14:nvPr/>
              </p14:nvContentPartPr>
              <p14:xfrm>
                <a:off x="10200747" y="4654529"/>
                <a:ext cx="140760" cy="158760"/>
              </p14:xfrm>
            </p:contentPart>
          </mc:Choice>
          <mc:Fallback xmlns="">
            <p:pic>
              <p:nvPicPr>
                <p:cNvPr id="730" name="筆跡 729">
                  <a:extLst>
                    <a:ext uri="{FF2B5EF4-FFF2-40B4-BE49-F238E27FC236}">
                      <a16:creationId xmlns:a16="http://schemas.microsoft.com/office/drawing/2014/main" id="{2FA2B6DF-263C-807A-F165-DDAE6FEA6750}"/>
                    </a:ext>
                  </a:extLst>
                </p:cNvPr>
                <p:cNvPicPr/>
                <p:nvPr/>
              </p:nvPicPr>
              <p:blipFill>
                <a:blip r:embed="rId434"/>
                <a:stretch>
                  <a:fillRect/>
                </a:stretch>
              </p:blipFill>
              <p:spPr>
                <a:xfrm>
                  <a:off x="10191747" y="4645529"/>
                  <a:ext cx="15840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731" name="筆跡 730">
                  <a:extLst>
                    <a:ext uri="{FF2B5EF4-FFF2-40B4-BE49-F238E27FC236}">
                      <a16:creationId xmlns:a16="http://schemas.microsoft.com/office/drawing/2014/main" id="{7CE5E7AD-3D7D-1367-3C0A-66D40F9A3279}"/>
                    </a:ext>
                  </a:extLst>
                </p14:cNvPr>
                <p14:cNvContentPartPr/>
                <p14:nvPr/>
              </p14:nvContentPartPr>
              <p14:xfrm>
                <a:off x="10335027" y="4684049"/>
                <a:ext cx="124560" cy="126000"/>
              </p14:xfrm>
            </p:contentPart>
          </mc:Choice>
          <mc:Fallback xmlns="">
            <p:pic>
              <p:nvPicPr>
                <p:cNvPr id="731" name="筆跡 730">
                  <a:extLst>
                    <a:ext uri="{FF2B5EF4-FFF2-40B4-BE49-F238E27FC236}">
                      <a16:creationId xmlns:a16="http://schemas.microsoft.com/office/drawing/2014/main" id="{7CE5E7AD-3D7D-1367-3C0A-66D40F9A3279}"/>
                    </a:ext>
                  </a:extLst>
                </p:cNvPr>
                <p:cNvPicPr/>
                <p:nvPr/>
              </p:nvPicPr>
              <p:blipFill>
                <a:blip r:embed="rId436"/>
                <a:stretch>
                  <a:fillRect/>
                </a:stretch>
              </p:blipFill>
              <p:spPr>
                <a:xfrm>
                  <a:off x="10326387" y="4675409"/>
                  <a:ext cx="14220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732" name="筆跡 731">
                  <a:extLst>
                    <a:ext uri="{FF2B5EF4-FFF2-40B4-BE49-F238E27FC236}">
                      <a16:creationId xmlns:a16="http://schemas.microsoft.com/office/drawing/2014/main" id="{610131D5-65CA-A633-8BB1-1303DF049825}"/>
                    </a:ext>
                  </a:extLst>
                </p14:cNvPr>
                <p14:cNvContentPartPr/>
                <p14:nvPr/>
              </p14:nvContentPartPr>
              <p14:xfrm>
                <a:off x="10538067" y="4692689"/>
                <a:ext cx="25560" cy="116640"/>
              </p14:xfrm>
            </p:contentPart>
          </mc:Choice>
          <mc:Fallback xmlns="">
            <p:pic>
              <p:nvPicPr>
                <p:cNvPr id="732" name="筆跡 731">
                  <a:extLst>
                    <a:ext uri="{FF2B5EF4-FFF2-40B4-BE49-F238E27FC236}">
                      <a16:creationId xmlns:a16="http://schemas.microsoft.com/office/drawing/2014/main" id="{610131D5-65CA-A633-8BB1-1303DF049825}"/>
                    </a:ext>
                  </a:extLst>
                </p:cNvPr>
                <p:cNvPicPr/>
                <p:nvPr/>
              </p:nvPicPr>
              <p:blipFill>
                <a:blip r:embed="rId438"/>
                <a:stretch>
                  <a:fillRect/>
                </a:stretch>
              </p:blipFill>
              <p:spPr>
                <a:xfrm>
                  <a:off x="10529427" y="4684049"/>
                  <a:ext cx="43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733" name="筆跡 732">
                  <a:extLst>
                    <a:ext uri="{FF2B5EF4-FFF2-40B4-BE49-F238E27FC236}">
                      <a16:creationId xmlns:a16="http://schemas.microsoft.com/office/drawing/2014/main" id="{4DF286B9-165D-6A29-948A-CB88871823CD}"/>
                    </a:ext>
                  </a:extLst>
                </p14:cNvPr>
                <p14:cNvContentPartPr/>
                <p14:nvPr/>
              </p14:nvContentPartPr>
              <p14:xfrm>
                <a:off x="10541307" y="4640129"/>
                <a:ext cx="43560" cy="11880"/>
              </p14:xfrm>
            </p:contentPart>
          </mc:Choice>
          <mc:Fallback xmlns="">
            <p:pic>
              <p:nvPicPr>
                <p:cNvPr id="733" name="筆跡 732">
                  <a:extLst>
                    <a:ext uri="{FF2B5EF4-FFF2-40B4-BE49-F238E27FC236}">
                      <a16:creationId xmlns:a16="http://schemas.microsoft.com/office/drawing/2014/main" id="{4DF286B9-165D-6A29-948A-CB88871823CD}"/>
                    </a:ext>
                  </a:extLst>
                </p:cNvPr>
                <p:cNvPicPr/>
                <p:nvPr/>
              </p:nvPicPr>
              <p:blipFill>
                <a:blip r:embed="rId440"/>
                <a:stretch>
                  <a:fillRect/>
                </a:stretch>
              </p:blipFill>
              <p:spPr>
                <a:xfrm>
                  <a:off x="10532307" y="4631489"/>
                  <a:ext cx="61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734" name="筆跡 733">
                  <a:extLst>
                    <a:ext uri="{FF2B5EF4-FFF2-40B4-BE49-F238E27FC236}">
                      <a16:creationId xmlns:a16="http://schemas.microsoft.com/office/drawing/2014/main" id="{7C22A967-3EE8-3E1C-E67E-EBD78B8B6E48}"/>
                    </a:ext>
                  </a:extLst>
                </p14:cNvPr>
                <p14:cNvContentPartPr/>
                <p14:nvPr/>
              </p14:nvContentPartPr>
              <p14:xfrm>
                <a:off x="10598547" y="4658849"/>
                <a:ext cx="145080" cy="147240"/>
              </p14:xfrm>
            </p:contentPart>
          </mc:Choice>
          <mc:Fallback xmlns="">
            <p:pic>
              <p:nvPicPr>
                <p:cNvPr id="734" name="筆跡 733">
                  <a:extLst>
                    <a:ext uri="{FF2B5EF4-FFF2-40B4-BE49-F238E27FC236}">
                      <a16:creationId xmlns:a16="http://schemas.microsoft.com/office/drawing/2014/main" id="{7C22A967-3EE8-3E1C-E67E-EBD78B8B6E48}"/>
                    </a:ext>
                  </a:extLst>
                </p:cNvPr>
                <p:cNvPicPr/>
                <p:nvPr/>
              </p:nvPicPr>
              <p:blipFill>
                <a:blip r:embed="rId442"/>
                <a:stretch>
                  <a:fillRect/>
                </a:stretch>
              </p:blipFill>
              <p:spPr>
                <a:xfrm>
                  <a:off x="10589907" y="4650209"/>
                  <a:ext cx="16272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735" name="筆跡 734">
                  <a:extLst>
                    <a:ext uri="{FF2B5EF4-FFF2-40B4-BE49-F238E27FC236}">
                      <a16:creationId xmlns:a16="http://schemas.microsoft.com/office/drawing/2014/main" id="{14297503-015A-0356-0C80-523963AAE12C}"/>
                    </a:ext>
                  </a:extLst>
                </p14:cNvPr>
                <p14:cNvContentPartPr/>
                <p14:nvPr/>
              </p14:nvContentPartPr>
              <p14:xfrm>
                <a:off x="10729947" y="4663169"/>
                <a:ext cx="186840" cy="145800"/>
              </p14:xfrm>
            </p:contentPart>
          </mc:Choice>
          <mc:Fallback xmlns="">
            <p:pic>
              <p:nvPicPr>
                <p:cNvPr id="735" name="筆跡 734">
                  <a:extLst>
                    <a:ext uri="{FF2B5EF4-FFF2-40B4-BE49-F238E27FC236}">
                      <a16:creationId xmlns:a16="http://schemas.microsoft.com/office/drawing/2014/main" id="{14297503-015A-0356-0C80-523963AAE12C}"/>
                    </a:ext>
                  </a:extLst>
                </p:cNvPr>
                <p:cNvPicPr/>
                <p:nvPr/>
              </p:nvPicPr>
              <p:blipFill>
                <a:blip r:embed="rId444"/>
                <a:stretch>
                  <a:fillRect/>
                </a:stretch>
              </p:blipFill>
              <p:spPr>
                <a:xfrm>
                  <a:off x="10721307" y="4654169"/>
                  <a:ext cx="204480" cy="16344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736" name="筆跡 735">
                  <a:extLst>
                    <a:ext uri="{FF2B5EF4-FFF2-40B4-BE49-F238E27FC236}">
                      <a16:creationId xmlns:a16="http://schemas.microsoft.com/office/drawing/2014/main" id="{46CFBD4D-FC4A-4D8D-B0E1-06FC5FD2B026}"/>
                    </a:ext>
                  </a:extLst>
                </p14:cNvPr>
                <p14:cNvContentPartPr/>
                <p14:nvPr/>
              </p14:nvContentPartPr>
              <p14:xfrm>
                <a:off x="10960707" y="4636169"/>
                <a:ext cx="32760" cy="190080"/>
              </p14:xfrm>
            </p:contentPart>
          </mc:Choice>
          <mc:Fallback xmlns="">
            <p:pic>
              <p:nvPicPr>
                <p:cNvPr id="736" name="筆跡 735">
                  <a:extLst>
                    <a:ext uri="{FF2B5EF4-FFF2-40B4-BE49-F238E27FC236}">
                      <a16:creationId xmlns:a16="http://schemas.microsoft.com/office/drawing/2014/main" id="{46CFBD4D-FC4A-4D8D-B0E1-06FC5FD2B026}"/>
                    </a:ext>
                  </a:extLst>
                </p:cNvPr>
                <p:cNvPicPr/>
                <p:nvPr/>
              </p:nvPicPr>
              <p:blipFill>
                <a:blip r:embed="rId446"/>
                <a:stretch>
                  <a:fillRect/>
                </a:stretch>
              </p:blipFill>
              <p:spPr>
                <a:xfrm>
                  <a:off x="10951707" y="4627529"/>
                  <a:ext cx="504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737" name="筆跡 736">
                  <a:extLst>
                    <a:ext uri="{FF2B5EF4-FFF2-40B4-BE49-F238E27FC236}">
                      <a16:creationId xmlns:a16="http://schemas.microsoft.com/office/drawing/2014/main" id="{B6993528-D3D6-9417-AA83-BF7B45CAF788}"/>
                    </a:ext>
                  </a:extLst>
                </p14:cNvPr>
                <p14:cNvContentPartPr/>
                <p14:nvPr/>
              </p14:nvContentPartPr>
              <p14:xfrm>
                <a:off x="11048187" y="4683689"/>
                <a:ext cx="125280" cy="134280"/>
              </p14:xfrm>
            </p:contentPart>
          </mc:Choice>
          <mc:Fallback xmlns="">
            <p:pic>
              <p:nvPicPr>
                <p:cNvPr id="737" name="筆跡 736">
                  <a:extLst>
                    <a:ext uri="{FF2B5EF4-FFF2-40B4-BE49-F238E27FC236}">
                      <a16:creationId xmlns:a16="http://schemas.microsoft.com/office/drawing/2014/main" id="{B6993528-D3D6-9417-AA83-BF7B45CAF788}"/>
                    </a:ext>
                  </a:extLst>
                </p:cNvPr>
                <p:cNvPicPr/>
                <p:nvPr/>
              </p:nvPicPr>
              <p:blipFill>
                <a:blip r:embed="rId448"/>
                <a:stretch>
                  <a:fillRect/>
                </a:stretch>
              </p:blipFill>
              <p:spPr>
                <a:xfrm>
                  <a:off x="11039547" y="4675049"/>
                  <a:ext cx="14292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738" name="筆跡 737">
                  <a:extLst>
                    <a:ext uri="{FF2B5EF4-FFF2-40B4-BE49-F238E27FC236}">
                      <a16:creationId xmlns:a16="http://schemas.microsoft.com/office/drawing/2014/main" id="{6605B752-D0EE-E459-CBD9-A001CD761DC5}"/>
                    </a:ext>
                  </a:extLst>
                </p14:cNvPr>
                <p14:cNvContentPartPr/>
                <p14:nvPr/>
              </p14:nvContentPartPr>
              <p14:xfrm>
                <a:off x="11227467" y="4680449"/>
                <a:ext cx="112320" cy="151200"/>
              </p14:xfrm>
            </p:contentPart>
          </mc:Choice>
          <mc:Fallback xmlns="">
            <p:pic>
              <p:nvPicPr>
                <p:cNvPr id="738" name="筆跡 737">
                  <a:extLst>
                    <a:ext uri="{FF2B5EF4-FFF2-40B4-BE49-F238E27FC236}">
                      <a16:creationId xmlns:a16="http://schemas.microsoft.com/office/drawing/2014/main" id="{6605B752-D0EE-E459-CBD9-A001CD761DC5}"/>
                    </a:ext>
                  </a:extLst>
                </p:cNvPr>
                <p:cNvPicPr/>
                <p:nvPr/>
              </p:nvPicPr>
              <p:blipFill>
                <a:blip r:embed="rId450"/>
                <a:stretch>
                  <a:fillRect/>
                </a:stretch>
              </p:blipFill>
              <p:spPr>
                <a:xfrm>
                  <a:off x="11218827" y="4671809"/>
                  <a:ext cx="129960" cy="168840"/>
                </a:xfrm>
                <a:prstGeom prst="rect">
                  <a:avLst/>
                </a:prstGeom>
              </p:spPr>
            </p:pic>
          </mc:Fallback>
        </mc:AlternateContent>
      </p:grpSp>
      <p:grpSp>
        <p:nvGrpSpPr>
          <p:cNvPr id="782" name="群組 781">
            <a:extLst>
              <a:ext uri="{FF2B5EF4-FFF2-40B4-BE49-F238E27FC236}">
                <a16:creationId xmlns:a16="http://schemas.microsoft.com/office/drawing/2014/main" id="{B2415BA6-4D12-6F29-FD67-F18EBEF037FD}"/>
              </a:ext>
            </a:extLst>
          </p:cNvPr>
          <p:cNvGrpSpPr/>
          <p:nvPr/>
        </p:nvGrpSpPr>
        <p:grpSpPr>
          <a:xfrm>
            <a:off x="9972507" y="688049"/>
            <a:ext cx="2043720" cy="1633320"/>
            <a:chOff x="9972507" y="688049"/>
            <a:chExt cx="2043720" cy="1633320"/>
          </a:xfrm>
        </p:grpSpPr>
        <mc:AlternateContent xmlns:mc="http://schemas.openxmlformats.org/markup-compatibility/2006" xmlns:p14="http://schemas.microsoft.com/office/powerpoint/2010/main">
          <mc:Choice Requires="p14">
            <p:contentPart p14:bwMode="auto" r:id="rId451">
              <p14:nvContentPartPr>
                <p14:cNvPr id="742" name="筆跡 741">
                  <a:extLst>
                    <a:ext uri="{FF2B5EF4-FFF2-40B4-BE49-F238E27FC236}">
                      <a16:creationId xmlns:a16="http://schemas.microsoft.com/office/drawing/2014/main" id="{FF203729-10C0-0C0C-3F32-9E0E2F2E03CC}"/>
                    </a:ext>
                  </a:extLst>
                </p14:cNvPr>
                <p14:cNvContentPartPr/>
                <p14:nvPr/>
              </p14:nvContentPartPr>
              <p14:xfrm>
                <a:off x="9972507" y="800009"/>
                <a:ext cx="79920" cy="335880"/>
              </p14:xfrm>
            </p:contentPart>
          </mc:Choice>
          <mc:Fallback xmlns="">
            <p:pic>
              <p:nvPicPr>
                <p:cNvPr id="742" name="筆跡 741">
                  <a:extLst>
                    <a:ext uri="{FF2B5EF4-FFF2-40B4-BE49-F238E27FC236}">
                      <a16:creationId xmlns:a16="http://schemas.microsoft.com/office/drawing/2014/main" id="{FF203729-10C0-0C0C-3F32-9E0E2F2E03CC}"/>
                    </a:ext>
                  </a:extLst>
                </p:cNvPr>
                <p:cNvPicPr/>
                <p:nvPr/>
              </p:nvPicPr>
              <p:blipFill>
                <a:blip r:embed="rId452"/>
                <a:stretch>
                  <a:fillRect/>
                </a:stretch>
              </p:blipFill>
              <p:spPr>
                <a:xfrm>
                  <a:off x="9963507" y="791009"/>
                  <a:ext cx="9756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743" name="筆跡 742">
                  <a:extLst>
                    <a:ext uri="{FF2B5EF4-FFF2-40B4-BE49-F238E27FC236}">
                      <a16:creationId xmlns:a16="http://schemas.microsoft.com/office/drawing/2014/main" id="{8F05F0A9-7AE5-1EB5-3D9E-DC2AB5A0DE6D}"/>
                    </a:ext>
                  </a:extLst>
                </p14:cNvPr>
                <p14:cNvContentPartPr/>
                <p14:nvPr/>
              </p14:nvContentPartPr>
              <p14:xfrm>
                <a:off x="9999147" y="784169"/>
                <a:ext cx="137880" cy="112680"/>
              </p14:xfrm>
            </p:contentPart>
          </mc:Choice>
          <mc:Fallback xmlns="">
            <p:pic>
              <p:nvPicPr>
                <p:cNvPr id="743" name="筆跡 742">
                  <a:extLst>
                    <a:ext uri="{FF2B5EF4-FFF2-40B4-BE49-F238E27FC236}">
                      <a16:creationId xmlns:a16="http://schemas.microsoft.com/office/drawing/2014/main" id="{8F05F0A9-7AE5-1EB5-3D9E-DC2AB5A0DE6D}"/>
                    </a:ext>
                  </a:extLst>
                </p:cNvPr>
                <p:cNvPicPr/>
                <p:nvPr/>
              </p:nvPicPr>
              <p:blipFill>
                <a:blip r:embed="rId454"/>
                <a:stretch>
                  <a:fillRect/>
                </a:stretch>
              </p:blipFill>
              <p:spPr>
                <a:xfrm>
                  <a:off x="9990507" y="775169"/>
                  <a:ext cx="15552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744" name="筆跡 743">
                  <a:extLst>
                    <a:ext uri="{FF2B5EF4-FFF2-40B4-BE49-F238E27FC236}">
                      <a16:creationId xmlns:a16="http://schemas.microsoft.com/office/drawing/2014/main" id="{1D104F98-3C25-54FF-8926-ED272DFB4620}"/>
                    </a:ext>
                  </a:extLst>
                </p14:cNvPr>
                <p14:cNvContentPartPr/>
                <p14:nvPr/>
              </p14:nvContentPartPr>
              <p14:xfrm>
                <a:off x="10208667" y="829889"/>
                <a:ext cx="108720" cy="27360"/>
              </p14:xfrm>
            </p:contentPart>
          </mc:Choice>
          <mc:Fallback xmlns="">
            <p:pic>
              <p:nvPicPr>
                <p:cNvPr id="744" name="筆跡 743">
                  <a:extLst>
                    <a:ext uri="{FF2B5EF4-FFF2-40B4-BE49-F238E27FC236}">
                      <a16:creationId xmlns:a16="http://schemas.microsoft.com/office/drawing/2014/main" id="{1D104F98-3C25-54FF-8926-ED272DFB4620}"/>
                    </a:ext>
                  </a:extLst>
                </p:cNvPr>
                <p:cNvPicPr/>
                <p:nvPr/>
              </p:nvPicPr>
              <p:blipFill>
                <a:blip r:embed="rId456"/>
                <a:stretch>
                  <a:fillRect/>
                </a:stretch>
              </p:blipFill>
              <p:spPr>
                <a:xfrm>
                  <a:off x="10200027" y="821249"/>
                  <a:ext cx="12636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745" name="筆跡 744">
                  <a:extLst>
                    <a:ext uri="{FF2B5EF4-FFF2-40B4-BE49-F238E27FC236}">
                      <a16:creationId xmlns:a16="http://schemas.microsoft.com/office/drawing/2014/main" id="{56E234A2-AD26-77EF-0EC7-1DF5F543F4B4}"/>
                    </a:ext>
                  </a:extLst>
                </p14:cNvPr>
                <p14:cNvContentPartPr/>
                <p14:nvPr/>
              </p14:nvContentPartPr>
              <p14:xfrm>
                <a:off x="10348707" y="775529"/>
                <a:ext cx="108360" cy="166680"/>
              </p14:xfrm>
            </p:contentPart>
          </mc:Choice>
          <mc:Fallback xmlns="">
            <p:pic>
              <p:nvPicPr>
                <p:cNvPr id="745" name="筆跡 744">
                  <a:extLst>
                    <a:ext uri="{FF2B5EF4-FFF2-40B4-BE49-F238E27FC236}">
                      <a16:creationId xmlns:a16="http://schemas.microsoft.com/office/drawing/2014/main" id="{56E234A2-AD26-77EF-0EC7-1DF5F543F4B4}"/>
                    </a:ext>
                  </a:extLst>
                </p:cNvPr>
                <p:cNvPicPr/>
                <p:nvPr/>
              </p:nvPicPr>
              <p:blipFill>
                <a:blip r:embed="rId458"/>
                <a:stretch>
                  <a:fillRect/>
                </a:stretch>
              </p:blipFill>
              <p:spPr>
                <a:xfrm>
                  <a:off x="10340067" y="766889"/>
                  <a:ext cx="126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746" name="筆跡 745">
                  <a:extLst>
                    <a:ext uri="{FF2B5EF4-FFF2-40B4-BE49-F238E27FC236}">
                      <a16:creationId xmlns:a16="http://schemas.microsoft.com/office/drawing/2014/main" id="{813BE37F-E8A7-84A2-1844-217CD50350CB}"/>
                    </a:ext>
                  </a:extLst>
                </p14:cNvPr>
                <p14:cNvContentPartPr/>
                <p14:nvPr/>
              </p14:nvContentPartPr>
              <p14:xfrm>
                <a:off x="10495587" y="688049"/>
                <a:ext cx="424800" cy="252360"/>
              </p14:xfrm>
            </p:contentPart>
          </mc:Choice>
          <mc:Fallback xmlns="">
            <p:pic>
              <p:nvPicPr>
                <p:cNvPr id="746" name="筆跡 745">
                  <a:extLst>
                    <a:ext uri="{FF2B5EF4-FFF2-40B4-BE49-F238E27FC236}">
                      <a16:creationId xmlns:a16="http://schemas.microsoft.com/office/drawing/2014/main" id="{813BE37F-E8A7-84A2-1844-217CD50350CB}"/>
                    </a:ext>
                  </a:extLst>
                </p:cNvPr>
                <p:cNvPicPr/>
                <p:nvPr/>
              </p:nvPicPr>
              <p:blipFill>
                <a:blip r:embed="rId460"/>
                <a:stretch>
                  <a:fillRect/>
                </a:stretch>
              </p:blipFill>
              <p:spPr>
                <a:xfrm>
                  <a:off x="10486587" y="679049"/>
                  <a:ext cx="442440" cy="27000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747" name="筆跡 746">
                  <a:extLst>
                    <a:ext uri="{FF2B5EF4-FFF2-40B4-BE49-F238E27FC236}">
                      <a16:creationId xmlns:a16="http://schemas.microsoft.com/office/drawing/2014/main" id="{B7784075-9EB5-05AC-D073-2537B2746F05}"/>
                    </a:ext>
                  </a:extLst>
                </p14:cNvPr>
                <p14:cNvContentPartPr/>
                <p14:nvPr/>
              </p14:nvContentPartPr>
              <p14:xfrm>
                <a:off x="10938747" y="747089"/>
                <a:ext cx="159120" cy="123120"/>
              </p14:xfrm>
            </p:contentPart>
          </mc:Choice>
          <mc:Fallback xmlns="">
            <p:pic>
              <p:nvPicPr>
                <p:cNvPr id="747" name="筆跡 746">
                  <a:extLst>
                    <a:ext uri="{FF2B5EF4-FFF2-40B4-BE49-F238E27FC236}">
                      <a16:creationId xmlns:a16="http://schemas.microsoft.com/office/drawing/2014/main" id="{B7784075-9EB5-05AC-D073-2537B2746F05}"/>
                    </a:ext>
                  </a:extLst>
                </p:cNvPr>
                <p:cNvPicPr/>
                <p:nvPr/>
              </p:nvPicPr>
              <p:blipFill>
                <a:blip r:embed="rId462"/>
                <a:stretch>
                  <a:fillRect/>
                </a:stretch>
              </p:blipFill>
              <p:spPr>
                <a:xfrm>
                  <a:off x="10930107" y="738089"/>
                  <a:ext cx="1767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750" name="筆跡 749">
                  <a:extLst>
                    <a:ext uri="{FF2B5EF4-FFF2-40B4-BE49-F238E27FC236}">
                      <a16:creationId xmlns:a16="http://schemas.microsoft.com/office/drawing/2014/main" id="{53BC94B8-2D4E-31C2-C1D3-E49E8EC1BEE4}"/>
                    </a:ext>
                  </a:extLst>
                </p14:cNvPr>
                <p14:cNvContentPartPr/>
                <p14:nvPr/>
              </p14:nvContentPartPr>
              <p14:xfrm>
                <a:off x="10123347" y="1055249"/>
                <a:ext cx="253080" cy="411480"/>
              </p14:xfrm>
            </p:contentPart>
          </mc:Choice>
          <mc:Fallback xmlns="">
            <p:pic>
              <p:nvPicPr>
                <p:cNvPr id="750" name="筆跡 749">
                  <a:extLst>
                    <a:ext uri="{FF2B5EF4-FFF2-40B4-BE49-F238E27FC236}">
                      <a16:creationId xmlns:a16="http://schemas.microsoft.com/office/drawing/2014/main" id="{53BC94B8-2D4E-31C2-C1D3-E49E8EC1BEE4}"/>
                    </a:ext>
                  </a:extLst>
                </p:cNvPr>
                <p:cNvPicPr/>
                <p:nvPr/>
              </p:nvPicPr>
              <p:blipFill>
                <a:blip r:embed="rId464"/>
                <a:stretch>
                  <a:fillRect/>
                </a:stretch>
              </p:blipFill>
              <p:spPr>
                <a:xfrm>
                  <a:off x="10114347" y="1046609"/>
                  <a:ext cx="270720" cy="42912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751" name="筆跡 750">
                  <a:extLst>
                    <a:ext uri="{FF2B5EF4-FFF2-40B4-BE49-F238E27FC236}">
                      <a16:creationId xmlns:a16="http://schemas.microsoft.com/office/drawing/2014/main" id="{42EA96FD-6F04-ADD0-60C8-D68D25D6F28B}"/>
                    </a:ext>
                  </a:extLst>
                </p14:cNvPr>
                <p14:cNvContentPartPr/>
                <p14:nvPr/>
              </p14:nvContentPartPr>
              <p14:xfrm>
                <a:off x="10201467" y="1238129"/>
                <a:ext cx="203400" cy="34920"/>
              </p14:xfrm>
            </p:contentPart>
          </mc:Choice>
          <mc:Fallback xmlns="">
            <p:pic>
              <p:nvPicPr>
                <p:cNvPr id="751" name="筆跡 750">
                  <a:extLst>
                    <a:ext uri="{FF2B5EF4-FFF2-40B4-BE49-F238E27FC236}">
                      <a16:creationId xmlns:a16="http://schemas.microsoft.com/office/drawing/2014/main" id="{42EA96FD-6F04-ADD0-60C8-D68D25D6F28B}"/>
                    </a:ext>
                  </a:extLst>
                </p:cNvPr>
                <p:cNvPicPr/>
                <p:nvPr/>
              </p:nvPicPr>
              <p:blipFill>
                <a:blip r:embed="rId466"/>
                <a:stretch>
                  <a:fillRect/>
                </a:stretch>
              </p:blipFill>
              <p:spPr>
                <a:xfrm>
                  <a:off x="10192827" y="1229129"/>
                  <a:ext cx="2210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752" name="筆跡 751">
                  <a:extLst>
                    <a:ext uri="{FF2B5EF4-FFF2-40B4-BE49-F238E27FC236}">
                      <a16:creationId xmlns:a16="http://schemas.microsoft.com/office/drawing/2014/main" id="{F7FA5CF2-C455-177C-DC8F-584405F7C999}"/>
                    </a:ext>
                  </a:extLst>
                </p14:cNvPr>
                <p14:cNvContentPartPr/>
                <p14:nvPr/>
              </p14:nvContentPartPr>
              <p14:xfrm>
                <a:off x="10546347" y="1097369"/>
                <a:ext cx="120240" cy="32400"/>
              </p14:xfrm>
            </p:contentPart>
          </mc:Choice>
          <mc:Fallback xmlns="">
            <p:pic>
              <p:nvPicPr>
                <p:cNvPr id="752" name="筆跡 751">
                  <a:extLst>
                    <a:ext uri="{FF2B5EF4-FFF2-40B4-BE49-F238E27FC236}">
                      <a16:creationId xmlns:a16="http://schemas.microsoft.com/office/drawing/2014/main" id="{F7FA5CF2-C455-177C-DC8F-584405F7C999}"/>
                    </a:ext>
                  </a:extLst>
                </p:cNvPr>
                <p:cNvPicPr/>
                <p:nvPr/>
              </p:nvPicPr>
              <p:blipFill>
                <a:blip r:embed="rId468"/>
                <a:stretch>
                  <a:fillRect/>
                </a:stretch>
              </p:blipFill>
              <p:spPr>
                <a:xfrm>
                  <a:off x="10537707" y="1088369"/>
                  <a:ext cx="1378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753" name="筆跡 752">
                  <a:extLst>
                    <a:ext uri="{FF2B5EF4-FFF2-40B4-BE49-F238E27FC236}">
                      <a16:creationId xmlns:a16="http://schemas.microsoft.com/office/drawing/2014/main" id="{C472D38E-316D-A05E-34DD-FF8BFED19BFD}"/>
                    </a:ext>
                  </a:extLst>
                </p14:cNvPr>
                <p14:cNvContentPartPr/>
                <p14:nvPr/>
              </p14:nvContentPartPr>
              <p14:xfrm>
                <a:off x="10542027" y="1131209"/>
                <a:ext cx="110880" cy="222120"/>
              </p14:xfrm>
            </p:contentPart>
          </mc:Choice>
          <mc:Fallback xmlns="">
            <p:pic>
              <p:nvPicPr>
                <p:cNvPr id="753" name="筆跡 752">
                  <a:extLst>
                    <a:ext uri="{FF2B5EF4-FFF2-40B4-BE49-F238E27FC236}">
                      <a16:creationId xmlns:a16="http://schemas.microsoft.com/office/drawing/2014/main" id="{C472D38E-316D-A05E-34DD-FF8BFED19BFD}"/>
                    </a:ext>
                  </a:extLst>
                </p:cNvPr>
                <p:cNvPicPr/>
                <p:nvPr/>
              </p:nvPicPr>
              <p:blipFill>
                <a:blip r:embed="rId470"/>
                <a:stretch>
                  <a:fillRect/>
                </a:stretch>
              </p:blipFill>
              <p:spPr>
                <a:xfrm>
                  <a:off x="10533027" y="1122569"/>
                  <a:ext cx="1285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755" name="筆跡 754">
                  <a:extLst>
                    <a:ext uri="{FF2B5EF4-FFF2-40B4-BE49-F238E27FC236}">
                      <a16:creationId xmlns:a16="http://schemas.microsoft.com/office/drawing/2014/main" id="{B7CE77A3-8283-A53A-0F80-BDFD4A2CE8FB}"/>
                    </a:ext>
                  </a:extLst>
                </p14:cNvPr>
                <p14:cNvContentPartPr/>
                <p14:nvPr/>
              </p14:nvContentPartPr>
              <p14:xfrm>
                <a:off x="10851987" y="1172249"/>
                <a:ext cx="302760" cy="109080"/>
              </p14:xfrm>
            </p:contentPart>
          </mc:Choice>
          <mc:Fallback xmlns="">
            <p:pic>
              <p:nvPicPr>
                <p:cNvPr id="755" name="筆跡 754">
                  <a:extLst>
                    <a:ext uri="{FF2B5EF4-FFF2-40B4-BE49-F238E27FC236}">
                      <a16:creationId xmlns:a16="http://schemas.microsoft.com/office/drawing/2014/main" id="{B7CE77A3-8283-A53A-0F80-BDFD4A2CE8FB}"/>
                    </a:ext>
                  </a:extLst>
                </p:cNvPr>
                <p:cNvPicPr/>
                <p:nvPr/>
              </p:nvPicPr>
              <p:blipFill>
                <a:blip r:embed="rId472"/>
                <a:stretch>
                  <a:fillRect/>
                </a:stretch>
              </p:blipFill>
              <p:spPr>
                <a:xfrm>
                  <a:off x="10842987" y="1163249"/>
                  <a:ext cx="32040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756" name="筆跡 755">
                  <a:extLst>
                    <a:ext uri="{FF2B5EF4-FFF2-40B4-BE49-F238E27FC236}">
                      <a16:creationId xmlns:a16="http://schemas.microsoft.com/office/drawing/2014/main" id="{DFF46A73-EA07-FCA4-528B-A8EB3D904B22}"/>
                    </a:ext>
                  </a:extLst>
                </p14:cNvPr>
                <p14:cNvContentPartPr/>
                <p14:nvPr/>
              </p14:nvContentPartPr>
              <p14:xfrm>
                <a:off x="11238267" y="1034729"/>
                <a:ext cx="80640" cy="201240"/>
              </p14:xfrm>
            </p:contentPart>
          </mc:Choice>
          <mc:Fallback xmlns="">
            <p:pic>
              <p:nvPicPr>
                <p:cNvPr id="756" name="筆跡 755">
                  <a:extLst>
                    <a:ext uri="{FF2B5EF4-FFF2-40B4-BE49-F238E27FC236}">
                      <a16:creationId xmlns:a16="http://schemas.microsoft.com/office/drawing/2014/main" id="{DFF46A73-EA07-FCA4-528B-A8EB3D904B22}"/>
                    </a:ext>
                  </a:extLst>
                </p:cNvPr>
                <p:cNvPicPr/>
                <p:nvPr/>
              </p:nvPicPr>
              <p:blipFill>
                <a:blip r:embed="rId474"/>
                <a:stretch>
                  <a:fillRect/>
                </a:stretch>
              </p:blipFill>
              <p:spPr>
                <a:xfrm>
                  <a:off x="11229627" y="1025729"/>
                  <a:ext cx="982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757" name="筆跡 756">
                  <a:extLst>
                    <a:ext uri="{FF2B5EF4-FFF2-40B4-BE49-F238E27FC236}">
                      <a16:creationId xmlns:a16="http://schemas.microsoft.com/office/drawing/2014/main" id="{CA33E95E-2FF5-0A1D-D8FC-498E47421388}"/>
                    </a:ext>
                  </a:extLst>
                </p14:cNvPr>
                <p14:cNvContentPartPr/>
                <p14:nvPr/>
              </p14:nvContentPartPr>
              <p14:xfrm>
                <a:off x="11368227" y="1121129"/>
                <a:ext cx="113760" cy="102960"/>
              </p14:xfrm>
            </p:contentPart>
          </mc:Choice>
          <mc:Fallback xmlns="">
            <p:pic>
              <p:nvPicPr>
                <p:cNvPr id="757" name="筆跡 756">
                  <a:extLst>
                    <a:ext uri="{FF2B5EF4-FFF2-40B4-BE49-F238E27FC236}">
                      <a16:creationId xmlns:a16="http://schemas.microsoft.com/office/drawing/2014/main" id="{CA33E95E-2FF5-0A1D-D8FC-498E47421388}"/>
                    </a:ext>
                  </a:extLst>
                </p:cNvPr>
                <p:cNvPicPr/>
                <p:nvPr/>
              </p:nvPicPr>
              <p:blipFill>
                <a:blip r:embed="rId476"/>
                <a:stretch>
                  <a:fillRect/>
                </a:stretch>
              </p:blipFill>
              <p:spPr>
                <a:xfrm>
                  <a:off x="11359587" y="1112489"/>
                  <a:ext cx="13140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758" name="筆跡 757">
                  <a:extLst>
                    <a:ext uri="{FF2B5EF4-FFF2-40B4-BE49-F238E27FC236}">
                      <a16:creationId xmlns:a16="http://schemas.microsoft.com/office/drawing/2014/main" id="{7314369C-6471-8642-1EC5-A34A71CF6F58}"/>
                    </a:ext>
                  </a:extLst>
                </p14:cNvPr>
                <p14:cNvContentPartPr/>
                <p14:nvPr/>
              </p14:nvContentPartPr>
              <p14:xfrm>
                <a:off x="11543907" y="1130489"/>
                <a:ext cx="81000" cy="108720"/>
              </p14:xfrm>
            </p:contentPart>
          </mc:Choice>
          <mc:Fallback xmlns="">
            <p:pic>
              <p:nvPicPr>
                <p:cNvPr id="758" name="筆跡 757">
                  <a:extLst>
                    <a:ext uri="{FF2B5EF4-FFF2-40B4-BE49-F238E27FC236}">
                      <a16:creationId xmlns:a16="http://schemas.microsoft.com/office/drawing/2014/main" id="{7314369C-6471-8642-1EC5-A34A71CF6F58}"/>
                    </a:ext>
                  </a:extLst>
                </p:cNvPr>
                <p:cNvPicPr/>
                <p:nvPr/>
              </p:nvPicPr>
              <p:blipFill>
                <a:blip r:embed="rId478"/>
                <a:stretch>
                  <a:fillRect/>
                </a:stretch>
              </p:blipFill>
              <p:spPr>
                <a:xfrm>
                  <a:off x="11535267" y="1121489"/>
                  <a:ext cx="9864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740" name="筆跡 739">
                  <a:extLst>
                    <a:ext uri="{FF2B5EF4-FFF2-40B4-BE49-F238E27FC236}">
                      <a16:creationId xmlns:a16="http://schemas.microsoft.com/office/drawing/2014/main" id="{2CAE441A-A44B-DB54-8BC0-35FE0690CA87}"/>
                    </a:ext>
                  </a:extLst>
                </p14:cNvPr>
                <p14:cNvContentPartPr/>
                <p14:nvPr/>
              </p14:nvContentPartPr>
              <p14:xfrm>
                <a:off x="10896987" y="1592369"/>
                <a:ext cx="201240" cy="729000"/>
              </p14:xfrm>
            </p:contentPart>
          </mc:Choice>
          <mc:Fallback xmlns="">
            <p:pic>
              <p:nvPicPr>
                <p:cNvPr id="740" name="筆跡 739">
                  <a:extLst>
                    <a:ext uri="{FF2B5EF4-FFF2-40B4-BE49-F238E27FC236}">
                      <a16:creationId xmlns:a16="http://schemas.microsoft.com/office/drawing/2014/main" id="{2CAE441A-A44B-DB54-8BC0-35FE0690CA87}"/>
                    </a:ext>
                  </a:extLst>
                </p:cNvPr>
                <p:cNvPicPr/>
                <p:nvPr/>
              </p:nvPicPr>
              <p:blipFill>
                <a:blip r:embed="rId480"/>
                <a:stretch>
                  <a:fillRect/>
                </a:stretch>
              </p:blipFill>
              <p:spPr>
                <a:xfrm>
                  <a:off x="10888347" y="1583369"/>
                  <a:ext cx="218880" cy="7466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741" name="筆跡 740">
                  <a:extLst>
                    <a:ext uri="{FF2B5EF4-FFF2-40B4-BE49-F238E27FC236}">
                      <a16:creationId xmlns:a16="http://schemas.microsoft.com/office/drawing/2014/main" id="{BFCD114E-01EC-BB30-5A58-BC071CFE4682}"/>
                    </a:ext>
                  </a:extLst>
                </p14:cNvPr>
                <p14:cNvContentPartPr/>
                <p14:nvPr/>
              </p14:nvContentPartPr>
              <p14:xfrm>
                <a:off x="10807707" y="1584449"/>
                <a:ext cx="317520" cy="182160"/>
              </p14:xfrm>
            </p:contentPart>
          </mc:Choice>
          <mc:Fallback xmlns="">
            <p:pic>
              <p:nvPicPr>
                <p:cNvPr id="741" name="筆跡 740">
                  <a:extLst>
                    <a:ext uri="{FF2B5EF4-FFF2-40B4-BE49-F238E27FC236}">
                      <a16:creationId xmlns:a16="http://schemas.microsoft.com/office/drawing/2014/main" id="{BFCD114E-01EC-BB30-5A58-BC071CFE4682}"/>
                    </a:ext>
                  </a:extLst>
                </p:cNvPr>
                <p:cNvPicPr/>
                <p:nvPr/>
              </p:nvPicPr>
              <p:blipFill>
                <a:blip r:embed="rId482"/>
                <a:stretch>
                  <a:fillRect/>
                </a:stretch>
              </p:blipFill>
              <p:spPr>
                <a:xfrm>
                  <a:off x="10799067" y="1575809"/>
                  <a:ext cx="33516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760" name="筆跡 759">
                  <a:extLst>
                    <a:ext uri="{FF2B5EF4-FFF2-40B4-BE49-F238E27FC236}">
                      <a16:creationId xmlns:a16="http://schemas.microsoft.com/office/drawing/2014/main" id="{3E05722D-D364-5354-DEEA-05D4729952B4}"/>
                    </a:ext>
                  </a:extLst>
                </p14:cNvPr>
                <p14:cNvContentPartPr/>
                <p14:nvPr/>
              </p14:nvContentPartPr>
              <p14:xfrm>
                <a:off x="10066467" y="1524329"/>
                <a:ext cx="180360" cy="26640"/>
              </p14:xfrm>
            </p:contentPart>
          </mc:Choice>
          <mc:Fallback xmlns="">
            <p:pic>
              <p:nvPicPr>
                <p:cNvPr id="760" name="筆跡 759">
                  <a:extLst>
                    <a:ext uri="{FF2B5EF4-FFF2-40B4-BE49-F238E27FC236}">
                      <a16:creationId xmlns:a16="http://schemas.microsoft.com/office/drawing/2014/main" id="{3E05722D-D364-5354-DEEA-05D4729952B4}"/>
                    </a:ext>
                  </a:extLst>
                </p:cNvPr>
                <p:cNvPicPr/>
                <p:nvPr/>
              </p:nvPicPr>
              <p:blipFill>
                <a:blip r:embed="rId484"/>
                <a:stretch>
                  <a:fillRect/>
                </a:stretch>
              </p:blipFill>
              <p:spPr>
                <a:xfrm>
                  <a:off x="10057827" y="1515689"/>
                  <a:ext cx="1980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761" name="筆跡 760">
                  <a:extLst>
                    <a:ext uri="{FF2B5EF4-FFF2-40B4-BE49-F238E27FC236}">
                      <a16:creationId xmlns:a16="http://schemas.microsoft.com/office/drawing/2014/main" id="{EBB26412-0D0B-D6D7-5104-58B214D26244}"/>
                    </a:ext>
                  </a:extLst>
                </p14:cNvPr>
                <p14:cNvContentPartPr/>
                <p14:nvPr/>
              </p14:nvContentPartPr>
              <p14:xfrm>
                <a:off x="10107147" y="1550249"/>
                <a:ext cx="29520" cy="218880"/>
              </p14:xfrm>
            </p:contentPart>
          </mc:Choice>
          <mc:Fallback xmlns="">
            <p:pic>
              <p:nvPicPr>
                <p:cNvPr id="761" name="筆跡 760">
                  <a:extLst>
                    <a:ext uri="{FF2B5EF4-FFF2-40B4-BE49-F238E27FC236}">
                      <a16:creationId xmlns:a16="http://schemas.microsoft.com/office/drawing/2014/main" id="{EBB26412-0D0B-D6D7-5104-58B214D26244}"/>
                    </a:ext>
                  </a:extLst>
                </p:cNvPr>
                <p:cNvPicPr/>
                <p:nvPr/>
              </p:nvPicPr>
              <p:blipFill>
                <a:blip r:embed="rId486"/>
                <a:stretch>
                  <a:fillRect/>
                </a:stretch>
              </p:blipFill>
              <p:spPr>
                <a:xfrm>
                  <a:off x="10098507" y="1541249"/>
                  <a:ext cx="4716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762" name="筆跡 761">
                  <a:extLst>
                    <a:ext uri="{FF2B5EF4-FFF2-40B4-BE49-F238E27FC236}">
                      <a16:creationId xmlns:a16="http://schemas.microsoft.com/office/drawing/2014/main" id="{4433BF41-6337-B618-8413-0E0959F0C70A}"/>
                    </a:ext>
                  </a:extLst>
                </p14:cNvPr>
                <p14:cNvContentPartPr/>
                <p14:nvPr/>
              </p14:nvContentPartPr>
              <p14:xfrm>
                <a:off x="10093467" y="1644209"/>
                <a:ext cx="104040" cy="2880"/>
              </p14:xfrm>
            </p:contentPart>
          </mc:Choice>
          <mc:Fallback xmlns="">
            <p:pic>
              <p:nvPicPr>
                <p:cNvPr id="762" name="筆跡 761">
                  <a:extLst>
                    <a:ext uri="{FF2B5EF4-FFF2-40B4-BE49-F238E27FC236}">
                      <a16:creationId xmlns:a16="http://schemas.microsoft.com/office/drawing/2014/main" id="{4433BF41-6337-B618-8413-0E0959F0C70A}"/>
                    </a:ext>
                  </a:extLst>
                </p:cNvPr>
                <p:cNvPicPr/>
                <p:nvPr/>
              </p:nvPicPr>
              <p:blipFill>
                <a:blip r:embed="rId488"/>
                <a:stretch>
                  <a:fillRect/>
                </a:stretch>
              </p:blipFill>
              <p:spPr>
                <a:xfrm>
                  <a:off x="10084467" y="1635569"/>
                  <a:ext cx="1216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763" name="筆跡 762">
                  <a:extLst>
                    <a:ext uri="{FF2B5EF4-FFF2-40B4-BE49-F238E27FC236}">
                      <a16:creationId xmlns:a16="http://schemas.microsoft.com/office/drawing/2014/main" id="{C5A8A0A2-0AEC-8494-F22C-FEBA95A5F693}"/>
                    </a:ext>
                  </a:extLst>
                </p14:cNvPr>
                <p14:cNvContentPartPr/>
                <p14:nvPr/>
              </p14:nvContentPartPr>
              <p14:xfrm>
                <a:off x="10258347" y="1635209"/>
                <a:ext cx="90000" cy="11160"/>
              </p14:xfrm>
            </p:contentPart>
          </mc:Choice>
          <mc:Fallback xmlns="">
            <p:pic>
              <p:nvPicPr>
                <p:cNvPr id="763" name="筆跡 762">
                  <a:extLst>
                    <a:ext uri="{FF2B5EF4-FFF2-40B4-BE49-F238E27FC236}">
                      <a16:creationId xmlns:a16="http://schemas.microsoft.com/office/drawing/2014/main" id="{C5A8A0A2-0AEC-8494-F22C-FEBA95A5F693}"/>
                    </a:ext>
                  </a:extLst>
                </p:cNvPr>
                <p:cNvPicPr/>
                <p:nvPr/>
              </p:nvPicPr>
              <p:blipFill>
                <a:blip r:embed="rId490"/>
                <a:stretch>
                  <a:fillRect/>
                </a:stretch>
              </p:blipFill>
              <p:spPr>
                <a:xfrm>
                  <a:off x="10249707" y="1626209"/>
                  <a:ext cx="107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764" name="筆跡 763">
                  <a:extLst>
                    <a:ext uri="{FF2B5EF4-FFF2-40B4-BE49-F238E27FC236}">
                      <a16:creationId xmlns:a16="http://schemas.microsoft.com/office/drawing/2014/main" id="{8F109AAD-C946-8293-C6EA-7B8DA08D3A04}"/>
                    </a:ext>
                  </a:extLst>
                </p14:cNvPr>
                <p14:cNvContentPartPr/>
                <p14:nvPr/>
              </p14:nvContentPartPr>
              <p14:xfrm>
                <a:off x="10394787" y="1500209"/>
                <a:ext cx="83160" cy="208080"/>
              </p14:xfrm>
            </p:contentPart>
          </mc:Choice>
          <mc:Fallback xmlns="">
            <p:pic>
              <p:nvPicPr>
                <p:cNvPr id="764" name="筆跡 763">
                  <a:extLst>
                    <a:ext uri="{FF2B5EF4-FFF2-40B4-BE49-F238E27FC236}">
                      <a16:creationId xmlns:a16="http://schemas.microsoft.com/office/drawing/2014/main" id="{8F109AAD-C946-8293-C6EA-7B8DA08D3A04}"/>
                    </a:ext>
                  </a:extLst>
                </p:cNvPr>
                <p:cNvPicPr/>
                <p:nvPr/>
              </p:nvPicPr>
              <p:blipFill>
                <a:blip r:embed="rId492"/>
                <a:stretch>
                  <a:fillRect/>
                </a:stretch>
              </p:blipFill>
              <p:spPr>
                <a:xfrm>
                  <a:off x="10386147" y="1491209"/>
                  <a:ext cx="1008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765" name="筆跡 764">
                  <a:extLst>
                    <a:ext uri="{FF2B5EF4-FFF2-40B4-BE49-F238E27FC236}">
                      <a16:creationId xmlns:a16="http://schemas.microsoft.com/office/drawing/2014/main" id="{6E3D6633-D240-FF65-56A4-462E4A57B8A1}"/>
                    </a:ext>
                  </a:extLst>
                </p14:cNvPr>
                <p14:cNvContentPartPr/>
                <p14:nvPr/>
              </p14:nvContentPartPr>
              <p14:xfrm>
                <a:off x="10531587" y="1603169"/>
                <a:ext cx="32400" cy="79920"/>
              </p14:xfrm>
            </p:contentPart>
          </mc:Choice>
          <mc:Fallback xmlns="">
            <p:pic>
              <p:nvPicPr>
                <p:cNvPr id="765" name="筆跡 764">
                  <a:extLst>
                    <a:ext uri="{FF2B5EF4-FFF2-40B4-BE49-F238E27FC236}">
                      <a16:creationId xmlns:a16="http://schemas.microsoft.com/office/drawing/2014/main" id="{6E3D6633-D240-FF65-56A4-462E4A57B8A1}"/>
                    </a:ext>
                  </a:extLst>
                </p:cNvPr>
                <p:cNvPicPr/>
                <p:nvPr/>
              </p:nvPicPr>
              <p:blipFill>
                <a:blip r:embed="rId494"/>
                <a:stretch>
                  <a:fillRect/>
                </a:stretch>
              </p:blipFill>
              <p:spPr>
                <a:xfrm>
                  <a:off x="10522587" y="1594169"/>
                  <a:ext cx="50040" cy="9756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766" name="筆跡 765">
                  <a:extLst>
                    <a:ext uri="{FF2B5EF4-FFF2-40B4-BE49-F238E27FC236}">
                      <a16:creationId xmlns:a16="http://schemas.microsoft.com/office/drawing/2014/main" id="{9721D019-8659-303D-6452-112B6CA85EC1}"/>
                    </a:ext>
                  </a:extLst>
                </p14:cNvPr>
                <p14:cNvContentPartPr/>
                <p14:nvPr/>
              </p14:nvContentPartPr>
              <p14:xfrm>
                <a:off x="10611507" y="1478609"/>
                <a:ext cx="113040" cy="200880"/>
              </p14:xfrm>
            </p:contentPart>
          </mc:Choice>
          <mc:Fallback xmlns="">
            <p:pic>
              <p:nvPicPr>
                <p:cNvPr id="766" name="筆跡 765">
                  <a:extLst>
                    <a:ext uri="{FF2B5EF4-FFF2-40B4-BE49-F238E27FC236}">
                      <a16:creationId xmlns:a16="http://schemas.microsoft.com/office/drawing/2014/main" id="{9721D019-8659-303D-6452-112B6CA85EC1}"/>
                    </a:ext>
                  </a:extLst>
                </p:cNvPr>
                <p:cNvPicPr/>
                <p:nvPr/>
              </p:nvPicPr>
              <p:blipFill>
                <a:blip r:embed="rId496"/>
                <a:stretch>
                  <a:fillRect/>
                </a:stretch>
              </p:blipFill>
              <p:spPr>
                <a:xfrm>
                  <a:off x="10602867" y="1469609"/>
                  <a:ext cx="13068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767" name="筆跡 766">
                  <a:extLst>
                    <a:ext uri="{FF2B5EF4-FFF2-40B4-BE49-F238E27FC236}">
                      <a16:creationId xmlns:a16="http://schemas.microsoft.com/office/drawing/2014/main" id="{30B8E1CA-0414-E8DA-31EA-8E8A49D8FA5E}"/>
                    </a:ext>
                  </a:extLst>
                </p14:cNvPr>
                <p14:cNvContentPartPr/>
                <p14:nvPr/>
              </p14:nvContentPartPr>
              <p14:xfrm>
                <a:off x="10697187" y="1481129"/>
                <a:ext cx="136800" cy="217080"/>
              </p14:xfrm>
            </p:contentPart>
          </mc:Choice>
          <mc:Fallback xmlns="">
            <p:pic>
              <p:nvPicPr>
                <p:cNvPr id="767" name="筆跡 766">
                  <a:extLst>
                    <a:ext uri="{FF2B5EF4-FFF2-40B4-BE49-F238E27FC236}">
                      <a16:creationId xmlns:a16="http://schemas.microsoft.com/office/drawing/2014/main" id="{30B8E1CA-0414-E8DA-31EA-8E8A49D8FA5E}"/>
                    </a:ext>
                  </a:extLst>
                </p:cNvPr>
                <p:cNvPicPr/>
                <p:nvPr/>
              </p:nvPicPr>
              <p:blipFill>
                <a:blip r:embed="rId498"/>
                <a:stretch>
                  <a:fillRect/>
                </a:stretch>
              </p:blipFill>
              <p:spPr>
                <a:xfrm>
                  <a:off x="10688187" y="1472489"/>
                  <a:ext cx="1544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769" name="筆跡 768">
                  <a:extLst>
                    <a:ext uri="{FF2B5EF4-FFF2-40B4-BE49-F238E27FC236}">
                      <a16:creationId xmlns:a16="http://schemas.microsoft.com/office/drawing/2014/main" id="{8BC9B8BC-1283-5F0E-38C1-5D3398CBEB0C}"/>
                    </a:ext>
                  </a:extLst>
                </p14:cNvPr>
                <p14:cNvContentPartPr/>
                <p14:nvPr/>
              </p14:nvContentPartPr>
              <p14:xfrm>
                <a:off x="11064387" y="1400129"/>
                <a:ext cx="100440" cy="206640"/>
              </p14:xfrm>
            </p:contentPart>
          </mc:Choice>
          <mc:Fallback xmlns="">
            <p:pic>
              <p:nvPicPr>
                <p:cNvPr id="769" name="筆跡 768">
                  <a:extLst>
                    <a:ext uri="{FF2B5EF4-FFF2-40B4-BE49-F238E27FC236}">
                      <a16:creationId xmlns:a16="http://schemas.microsoft.com/office/drawing/2014/main" id="{8BC9B8BC-1283-5F0E-38C1-5D3398CBEB0C}"/>
                    </a:ext>
                  </a:extLst>
                </p:cNvPr>
                <p:cNvPicPr/>
                <p:nvPr/>
              </p:nvPicPr>
              <p:blipFill>
                <a:blip r:embed="rId500"/>
                <a:stretch>
                  <a:fillRect/>
                </a:stretch>
              </p:blipFill>
              <p:spPr>
                <a:xfrm>
                  <a:off x="11055747" y="1391489"/>
                  <a:ext cx="1180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770" name="筆跡 769">
                  <a:extLst>
                    <a:ext uri="{FF2B5EF4-FFF2-40B4-BE49-F238E27FC236}">
                      <a16:creationId xmlns:a16="http://schemas.microsoft.com/office/drawing/2014/main" id="{B5EE91A5-3984-26A5-D6E0-BF7B005AC534}"/>
                    </a:ext>
                  </a:extLst>
                </p14:cNvPr>
                <p14:cNvContentPartPr/>
                <p14:nvPr/>
              </p14:nvContentPartPr>
              <p14:xfrm>
                <a:off x="11175987" y="1378889"/>
                <a:ext cx="102600" cy="399240"/>
              </p14:xfrm>
            </p:contentPart>
          </mc:Choice>
          <mc:Fallback xmlns="">
            <p:pic>
              <p:nvPicPr>
                <p:cNvPr id="770" name="筆跡 769">
                  <a:extLst>
                    <a:ext uri="{FF2B5EF4-FFF2-40B4-BE49-F238E27FC236}">
                      <a16:creationId xmlns:a16="http://schemas.microsoft.com/office/drawing/2014/main" id="{B5EE91A5-3984-26A5-D6E0-BF7B005AC534}"/>
                    </a:ext>
                  </a:extLst>
                </p:cNvPr>
                <p:cNvPicPr/>
                <p:nvPr/>
              </p:nvPicPr>
              <p:blipFill>
                <a:blip r:embed="rId502"/>
                <a:stretch>
                  <a:fillRect/>
                </a:stretch>
              </p:blipFill>
              <p:spPr>
                <a:xfrm>
                  <a:off x="11167347" y="1370249"/>
                  <a:ext cx="120240" cy="41688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771" name="筆跡 770">
                  <a:extLst>
                    <a:ext uri="{FF2B5EF4-FFF2-40B4-BE49-F238E27FC236}">
                      <a16:creationId xmlns:a16="http://schemas.microsoft.com/office/drawing/2014/main" id="{63951FBC-6847-D48A-6057-60A190305B81}"/>
                    </a:ext>
                  </a:extLst>
                </p14:cNvPr>
                <p14:cNvContentPartPr/>
                <p14:nvPr/>
              </p14:nvContentPartPr>
              <p14:xfrm>
                <a:off x="11167707" y="1536929"/>
                <a:ext cx="110880" cy="7920"/>
              </p14:xfrm>
            </p:contentPart>
          </mc:Choice>
          <mc:Fallback xmlns="">
            <p:pic>
              <p:nvPicPr>
                <p:cNvPr id="771" name="筆跡 770">
                  <a:extLst>
                    <a:ext uri="{FF2B5EF4-FFF2-40B4-BE49-F238E27FC236}">
                      <a16:creationId xmlns:a16="http://schemas.microsoft.com/office/drawing/2014/main" id="{63951FBC-6847-D48A-6057-60A190305B81}"/>
                    </a:ext>
                  </a:extLst>
                </p:cNvPr>
                <p:cNvPicPr/>
                <p:nvPr/>
              </p:nvPicPr>
              <p:blipFill>
                <a:blip r:embed="rId504"/>
                <a:stretch>
                  <a:fillRect/>
                </a:stretch>
              </p:blipFill>
              <p:spPr>
                <a:xfrm>
                  <a:off x="11159067" y="1528289"/>
                  <a:ext cx="128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773" name="筆跡 772">
                  <a:extLst>
                    <a:ext uri="{FF2B5EF4-FFF2-40B4-BE49-F238E27FC236}">
                      <a16:creationId xmlns:a16="http://schemas.microsoft.com/office/drawing/2014/main" id="{70128AB2-350E-EF8E-A71F-445AA2FBF751}"/>
                    </a:ext>
                  </a:extLst>
                </p14:cNvPr>
                <p14:cNvContentPartPr/>
                <p14:nvPr/>
              </p14:nvContentPartPr>
              <p14:xfrm>
                <a:off x="11335827" y="1504169"/>
                <a:ext cx="99720" cy="9720"/>
              </p14:xfrm>
            </p:contentPart>
          </mc:Choice>
          <mc:Fallback xmlns="">
            <p:pic>
              <p:nvPicPr>
                <p:cNvPr id="773" name="筆跡 772">
                  <a:extLst>
                    <a:ext uri="{FF2B5EF4-FFF2-40B4-BE49-F238E27FC236}">
                      <a16:creationId xmlns:a16="http://schemas.microsoft.com/office/drawing/2014/main" id="{70128AB2-350E-EF8E-A71F-445AA2FBF751}"/>
                    </a:ext>
                  </a:extLst>
                </p:cNvPr>
                <p:cNvPicPr/>
                <p:nvPr/>
              </p:nvPicPr>
              <p:blipFill>
                <a:blip r:embed="rId506"/>
                <a:stretch>
                  <a:fillRect/>
                </a:stretch>
              </p:blipFill>
              <p:spPr>
                <a:xfrm>
                  <a:off x="11326827" y="1495529"/>
                  <a:ext cx="117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774" name="筆跡 773">
                  <a:extLst>
                    <a:ext uri="{FF2B5EF4-FFF2-40B4-BE49-F238E27FC236}">
                      <a16:creationId xmlns:a16="http://schemas.microsoft.com/office/drawing/2014/main" id="{4D2699C4-E28E-297A-700C-B4F63A94E1E8}"/>
                    </a:ext>
                  </a:extLst>
                </p14:cNvPr>
                <p14:cNvContentPartPr/>
                <p14:nvPr/>
              </p14:nvContentPartPr>
              <p14:xfrm>
                <a:off x="11343387" y="1546289"/>
                <a:ext cx="113040" cy="10800"/>
              </p14:xfrm>
            </p:contentPart>
          </mc:Choice>
          <mc:Fallback xmlns="">
            <p:pic>
              <p:nvPicPr>
                <p:cNvPr id="774" name="筆跡 773">
                  <a:extLst>
                    <a:ext uri="{FF2B5EF4-FFF2-40B4-BE49-F238E27FC236}">
                      <a16:creationId xmlns:a16="http://schemas.microsoft.com/office/drawing/2014/main" id="{4D2699C4-E28E-297A-700C-B4F63A94E1E8}"/>
                    </a:ext>
                  </a:extLst>
                </p:cNvPr>
                <p:cNvPicPr/>
                <p:nvPr/>
              </p:nvPicPr>
              <p:blipFill>
                <a:blip r:embed="rId508"/>
                <a:stretch>
                  <a:fillRect/>
                </a:stretch>
              </p:blipFill>
              <p:spPr>
                <a:xfrm>
                  <a:off x="11334747" y="1537289"/>
                  <a:ext cx="13068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775" name="筆跡 774">
                  <a:extLst>
                    <a:ext uri="{FF2B5EF4-FFF2-40B4-BE49-F238E27FC236}">
                      <a16:creationId xmlns:a16="http://schemas.microsoft.com/office/drawing/2014/main" id="{34799088-1B80-7581-B695-5A1FF7A955BD}"/>
                    </a:ext>
                  </a:extLst>
                </p14:cNvPr>
                <p14:cNvContentPartPr/>
                <p14:nvPr/>
              </p14:nvContentPartPr>
              <p14:xfrm>
                <a:off x="11246907" y="1711529"/>
                <a:ext cx="47520" cy="154080"/>
              </p14:xfrm>
            </p:contentPart>
          </mc:Choice>
          <mc:Fallback xmlns="">
            <p:pic>
              <p:nvPicPr>
                <p:cNvPr id="775" name="筆跡 774">
                  <a:extLst>
                    <a:ext uri="{FF2B5EF4-FFF2-40B4-BE49-F238E27FC236}">
                      <a16:creationId xmlns:a16="http://schemas.microsoft.com/office/drawing/2014/main" id="{34799088-1B80-7581-B695-5A1FF7A955BD}"/>
                    </a:ext>
                  </a:extLst>
                </p:cNvPr>
                <p:cNvPicPr/>
                <p:nvPr/>
              </p:nvPicPr>
              <p:blipFill>
                <a:blip r:embed="rId510"/>
                <a:stretch>
                  <a:fillRect/>
                </a:stretch>
              </p:blipFill>
              <p:spPr>
                <a:xfrm>
                  <a:off x="11238267" y="1702889"/>
                  <a:ext cx="6516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777" name="筆跡 776">
                  <a:extLst>
                    <a:ext uri="{FF2B5EF4-FFF2-40B4-BE49-F238E27FC236}">
                      <a16:creationId xmlns:a16="http://schemas.microsoft.com/office/drawing/2014/main" id="{CC7121AC-0ABA-26F0-894F-C0F25800BDBF}"/>
                    </a:ext>
                  </a:extLst>
                </p14:cNvPr>
                <p14:cNvContentPartPr/>
                <p14:nvPr/>
              </p14:nvContentPartPr>
              <p14:xfrm>
                <a:off x="11347707" y="1722689"/>
                <a:ext cx="143280" cy="159480"/>
              </p14:xfrm>
            </p:contentPart>
          </mc:Choice>
          <mc:Fallback xmlns="">
            <p:pic>
              <p:nvPicPr>
                <p:cNvPr id="777" name="筆跡 776">
                  <a:extLst>
                    <a:ext uri="{FF2B5EF4-FFF2-40B4-BE49-F238E27FC236}">
                      <a16:creationId xmlns:a16="http://schemas.microsoft.com/office/drawing/2014/main" id="{CC7121AC-0ABA-26F0-894F-C0F25800BDBF}"/>
                    </a:ext>
                  </a:extLst>
                </p:cNvPr>
                <p:cNvPicPr/>
                <p:nvPr/>
              </p:nvPicPr>
              <p:blipFill>
                <a:blip r:embed="rId512"/>
                <a:stretch>
                  <a:fillRect/>
                </a:stretch>
              </p:blipFill>
              <p:spPr>
                <a:xfrm>
                  <a:off x="11339067" y="1713689"/>
                  <a:ext cx="160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778" name="筆跡 777">
                  <a:extLst>
                    <a:ext uri="{FF2B5EF4-FFF2-40B4-BE49-F238E27FC236}">
                      <a16:creationId xmlns:a16="http://schemas.microsoft.com/office/drawing/2014/main" id="{FB9ED45B-4BB7-8764-002C-BA217056EE9B}"/>
                    </a:ext>
                  </a:extLst>
                </p14:cNvPr>
                <p14:cNvContentPartPr/>
                <p14:nvPr/>
              </p14:nvContentPartPr>
              <p14:xfrm>
                <a:off x="11624547" y="1843289"/>
                <a:ext cx="2160" cy="56520"/>
              </p14:xfrm>
            </p:contentPart>
          </mc:Choice>
          <mc:Fallback xmlns="">
            <p:pic>
              <p:nvPicPr>
                <p:cNvPr id="778" name="筆跡 777">
                  <a:extLst>
                    <a:ext uri="{FF2B5EF4-FFF2-40B4-BE49-F238E27FC236}">
                      <a16:creationId xmlns:a16="http://schemas.microsoft.com/office/drawing/2014/main" id="{FB9ED45B-4BB7-8764-002C-BA217056EE9B}"/>
                    </a:ext>
                  </a:extLst>
                </p:cNvPr>
                <p:cNvPicPr/>
                <p:nvPr/>
              </p:nvPicPr>
              <p:blipFill>
                <a:blip r:embed="rId514"/>
                <a:stretch>
                  <a:fillRect/>
                </a:stretch>
              </p:blipFill>
              <p:spPr>
                <a:xfrm>
                  <a:off x="11615547" y="1834289"/>
                  <a:ext cx="1980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779" name="筆跡 778">
                  <a:extLst>
                    <a:ext uri="{FF2B5EF4-FFF2-40B4-BE49-F238E27FC236}">
                      <a16:creationId xmlns:a16="http://schemas.microsoft.com/office/drawing/2014/main" id="{56EC4B5F-2A63-82E6-E28A-AAAA3000A3AF}"/>
                    </a:ext>
                  </a:extLst>
                </p14:cNvPr>
                <p14:cNvContentPartPr/>
                <p14:nvPr/>
              </p14:nvContentPartPr>
              <p14:xfrm>
                <a:off x="11728947" y="1750049"/>
                <a:ext cx="18360" cy="146880"/>
              </p14:xfrm>
            </p:contentPart>
          </mc:Choice>
          <mc:Fallback xmlns="">
            <p:pic>
              <p:nvPicPr>
                <p:cNvPr id="779" name="筆跡 778">
                  <a:extLst>
                    <a:ext uri="{FF2B5EF4-FFF2-40B4-BE49-F238E27FC236}">
                      <a16:creationId xmlns:a16="http://schemas.microsoft.com/office/drawing/2014/main" id="{56EC4B5F-2A63-82E6-E28A-AAAA3000A3AF}"/>
                    </a:ext>
                  </a:extLst>
                </p:cNvPr>
                <p:cNvPicPr/>
                <p:nvPr/>
              </p:nvPicPr>
              <p:blipFill>
                <a:blip r:embed="rId516"/>
                <a:stretch>
                  <a:fillRect/>
                </a:stretch>
              </p:blipFill>
              <p:spPr>
                <a:xfrm>
                  <a:off x="11720307" y="1741409"/>
                  <a:ext cx="360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780" name="筆跡 779">
                  <a:extLst>
                    <a:ext uri="{FF2B5EF4-FFF2-40B4-BE49-F238E27FC236}">
                      <a16:creationId xmlns:a16="http://schemas.microsoft.com/office/drawing/2014/main" id="{86798726-2379-2EF8-F1AC-27EC93D32CEE}"/>
                    </a:ext>
                  </a:extLst>
                </p14:cNvPr>
                <p14:cNvContentPartPr/>
                <p14:nvPr/>
              </p14:nvContentPartPr>
              <p14:xfrm>
                <a:off x="11783667" y="1728089"/>
                <a:ext cx="106560" cy="187560"/>
              </p14:xfrm>
            </p:contentPart>
          </mc:Choice>
          <mc:Fallback xmlns="">
            <p:pic>
              <p:nvPicPr>
                <p:cNvPr id="780" name="筆跡 779">
                  <a:extLst>
                    <a:ext uri="{FF2B5EF4-FFF2-40B4-BE49-F238E27FC236}">
                      <a16:creationId xmlns:a16="http://schemas.microsoft.com/office/drawing/2014/main" id="{86798726-2379-2EF8-F1AC-27EC93D32CEE}"/>
                    </a:ext>
                  </a:extLst>
                </p:cNvPr>
                <p:cNvPicPr/>
                <p:nvPr/>
              </p:nvPicPr>
              <p:blipFill>
                <a:blip r:embed="rId518"/>
                <a:stretch>
                  <a:fillRect/>
                </a:stretch>
              </p:blipFill>
              <p:spPr>
                <a:xfrm>
                  <a:off x="11775027" y="1719449"/>
                  <a:ext cx="12420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781" name="筆跡 780">
                  <a:extLst>
                    <a:ext uri="{FF2B5EF4-FFF2-40B4-BE49-F238E27FC236}">
                      <a16:creationId xmlns:a16="http://schemas.microsoft.com/office/drawing/2014/main" id="{8DCC16DD-1B09-E77F-7C6E-AB677B64CB1F}"/>
                    </a:ext>
                  </a:extLst>
                </p14:cNvPr>
                <p14:cNvContentPartPr/>
                <p14:nvPr/>
              </p14:nvContentPartPr>
              <p14:xfrm>
                <a:off x="11960787" y="1764809"/>
                <a:ext cx="55440" cy="170640"/>
              </p14:xfrm>
            </p:contentPart>
          </mc:Choice>
          <mc:Fallback xmlns="">
            <p:pic>
              <p:nvPicPr>
                <p:cNvPr id="781" name="筆跡 780">
                  <a:extLst>
                    <a:ext uri="{FF2B5EF4-FFF2-40B4-BE49-F238E27FC236}">
                      <a16:creationId xmlns:a16="http://schemas.microsoft.com/office/drawing/2014/main" id="{8DCC16DD-1B09-E77F-7C6E-AB677B64CB1F}"/>
                    </a:ext>
                  </a:extLst>
                </p:cNvPr>
                <p:cNvPicPr/>
                <p:nvPr/>
              </p:nvPicPr>
              <p:blipFill>
                <a:blip r:embed="rId520"/>
                <a:stretch>
                  <a:fillRect/>
                </a:stretch>
              </p:blipFill>
              <p:spPr>
                <a:xfrm>
                  <a:off x="11952147" y="1755809"/>
                  <a:ext cx="73080" cy="188280"/>
                </a:xfrm>
                <a:prstGeom prst="rect">
                  <a:avLst/>
                </a:prstGeom>
              </p:spPr>
            </p:pic>
          </mc:Fallback>
        </mc:AlternateContent>
      </p:grpSp>
      <p:sp>
        <p:nvSpPr>
          <p:cNvPr id="784" name="文字方塊 783">
            <a:extLst>
              <a:ext uri="{FF2B5EF4-FFF2-40B4-BE49-F238E27FC236}">
                <a16:creationId xmlns:a16="http://schemas.microsoft.com/office/drawing/2014/main" id="{1C8FFAA2-EE0A-7FEC-3ABC-E6EC8245C61E}"/>
              </a:ext>
            </a:extLst>
          </p:cNvPr>
          <p:cNvSpPr txBox="1"/>
          <p:nvPr/>
        </p:nvSpPr>
        <p:spPr>
          <a:xfrm>
            <a:off x="-7432" y="5524688"/>
            <a:ext cx="6097022" cy="1200329"/>
          </a:xfrm>
          <a:prstGeom prst="rect">
            <a:avLst/>
          </a:prstGeom>
          <a:noFill/>
          <a:ln>
            <a:solidFill>
              <a:srgbClr val="FFC000"/>
            </a:solidFill>
          </a:ln>
        </p:spPr>
        <p:txBody>
          <a:bodyPr wrap="square">
            <a:spAutoFit/>
          </a:bodyPr>
          <a:lstStyle/>
          <a:p>
            <a:r>
              <a:rPr lang="zh-TW" altLang="en-US" dirty="0"/>
              <a:t>YN=ABC</a:t>
            </a:r>
          </a:p>
          <a:p>
            <a:r>
              <a:rPr lang="zh-TW" altLang="en-US" dirty="0"/>
              <a:t>YX=c(rep(1,5),rep(2,6),rep(3,5))</a:t>
            </a:r>
          </a:p>
          <a:p>
            <a:r>
              <a:rPr lang="zh-TW" altLang="en-US" dirty="0"/>
              <a:t>fitN=lm(YN~factor(YX))</a:t>
            </a:r>
          </a:p>
          <a:p>
            <a:r>
              <a:rPr lang="zh-TW" altLang="en-US" dirty="0"/>
              <a:t>anova(fitN)</a:t>
            </a:r>
          </a:p>
        </p:txBody>
      </p:sp>
      <p:grpSp>
        <p:nvGrpSpPr>
          <p:cNvPr id="791" name="群組 790">
            <a:extLst>
              <a:ext uri="{FF2B5EF4-FFF2-40B4-BE49-F238E27FC236}">
                <a16:creationId xmlns:a16="http://schemas.microsoft.com/office/drawing/2014/main" id="{7A1D0750-7FB9-9E69-350C-42AB3EACEC48}"/>
              </a:ext>
            </a:extLst>
          </p:cNvPr>
          <p:cNvGrpSpPr/>
          <p:nvPr/>
        </p:nvGrpSpPr>
        <p:grpSpPr>
          <a:xfrm>
            <a:off x="224427" y="5077529"/>
            <a:ext cx="820080" cy="565200"/>
            <a:chOff x="224427" y="5077529"/>
            <a:chExt cx="820080" cy="565200"/>
          </a:xfrm>
        </p:grpSpPr>
        <mc:AlternateContent xmlns:mc="http://schemas.openxmlformats.org/markup-compatibility/2006" xmlns:p14="http://schemas.microsoft.com/office/powerpoint/2010/main" xmlns:aink="http://schemas.microsoft.com/office/drawing/2016/ink">
          <mc:Choice Requires="p14 aink">
            <p:contentPart p14:bwMode="auto" r:id="rId521">
              <p14:nvContentPartPr>
                <p14:cNvPr id="785" name="筆跡 784">
                  <a:extLst>
                    <a:ext uri="{FF2B5EF4-FFF2-40B4-BE49-F238E27FC236}">
                      <a16:creationId xmlns:a16="http://schemas.microsoft.com/office/drawing/2014/main" id="{E6AD8D97-14A5-3E08-C9F9-1EC6B34AF625}"/>
                    </a:ext>
                  </a:extLst>
                </p14:cNvPr>
                <p14:cNvContentPartPr/>
                <p14:nvPr/>
              </p14:nvContentPartPr>
              <p14:xfrm>
                <a:off x="249627" y="5352209"/>
                <a:ext cx="97200" cy="290520"/>
              </p14:xfrm>
            </p:contentPart>
          </mc:Choice>
          <mc:Fallback xmlns="">
            <p:pic>
              <p:nvPicPr>
                <p:cNvPr id="785" name="筆跡 784">
                  <a:extLst>
                    <a:ext uri="{FF2B5EF4-FFF2-40B4-BE49-F238E27FC236}">
                      <a16:creationId xmlns:a16="http://schemas.microsoft.com/office/drawing/2014/main" id="{E6AD8D97-14A5-3E08-C9F9-1EC6B34AF625}"/>
                    </a:ext>
                  </a:extLst>
                </p:cNvPr>
                <p:cNvPicPr/>
                <p:nvPr/>
              </p:nvPicPr>
              <p:blipFill>
                <a:blip r:embed="rId522"/>
                <a:stretch>
                  <a:fillRect/>
                </a:stretch>
              </p:blipFill>
              <p:spPr>
                <a:xfrm>
                  <a:off x="245307" y="5347889"/>
                  <a:ext cx="105840" cy="2991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3">
              <p14:nvContentPartPr>
                <p14:cNvPr id="786" name="筆跡 785">
                  <a:extLst>
                    <a:ext uri="{FF2B5EF4-FFF2-40B4-BE49-F238E27FC236}">
                      <a16:creationId xmlns:a16="http://schemas.microsoft.com/office/drawing/2014/main" id="{FFA4489C-8B3F-7C95-3D61-B1CDDD490CCB}"/>
                    </a:ext>
                  </a:extLst>
                </p14:cNvPr>
                <p14:cNvContentPartPr/>
                <p14:nvPr/>
              </p14:nvContentPartPr>
              <p14:xfrm>
                <a:off x="224427" y="5228369"/>
                <a:ext cx="279360" cy="358560"/>
              </p14:xfrm>
            </p:contentPart>
          </mc:Choice>
          <mc:Fallback xmlns="">
            <p:pic>
              <p:nvPicPr>
                <p:cNvPr id="786" name="筆跡 785">
                  <a:extLst>
                    <a:ext uri="{FF2B5EF4-FFF2-40B4-BE49-F238E27FC236}">
                      <a16:creationId xmlns:a16="http://schemas.microsoft.com/office/drawing/2014/main" id="{FFA4489C-8B3F-7C95-3D61-B1CDDD490CCB}"/>
                    </a:ext>
                  </a:extLst>
                </p:cNvPr>
                <p:cNvPicPr/>
                <p:nvPr/>
              </p:nvPicPr>
              <p:blipFill>
                <a:blip r:embed="rId524"/>
                <a:stretch>
                  <a:fillRect/>
                </a:stretch>
              </p:blipFill>
              <p:spPr>
                <a:xfrm>
                  <a:off x="220107" y="5224049"/>
                  <a:ext cx="288000" cy="36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5">
              <p14:nvContentPartPr>
                <p14:cNvPr id="787" name="筆跡 786">
                  <a:extLst>
                    <a:ext uri="{FF2B5EF4-FFF2-40B4-BE49-F238E27FC236}">
                      <a16:creationId xmlns:a16="http://schemas.microsoft.com/office/drawing/2014/main" id="{1A33F22D-3C38-9E3D-10CE-B4775287C95F}"/>
                    </a:ext>
                  </a:extLst>
                </p14:cNvPr>
                <p14:cNvContentPartPr/>
                <p14:nvPr/>
              </p14:nvContentPartPr>
              <p14:xfrm>
                <a:off x="483987" y="5400449"/>
                <a:ext cx="120600" cy="148320"/>
              </p14:xfrm>
            </p:contentPart>
          </mc:Choice>
          <mc:Fallback xmlns="">
            <p:pic>
              <p:nvPicPr>
                <p:cNvPr id="787" name="筆跡 786">
                  <a:extLst>
                    <a:ext uri="{FF2B5EF4-FFF2-40B4-BE49-F238E27FC236}">
                      <a16:creationId xmlns:a16="http://schemas.microsoft.com/office/drawing/2014/main" id="{1A33F22D-3C38-9E3D-10CE-B4775287C95F}"/>
                    </a:ext>
                  </a:extLst>
                </p:cNvPr>
                <p:cNvPicPr/>
                <p:nvPr/>
              </p:nvPicPr>
              <p:blipFill>
                <a:blip r:embed="rId526"/>
                <a:stretch>
                  <a:fillRect/>
                </a:stretch>
              </p:blipFill>
              <p:spPr>
                <a:xfrm>
                  <a:off x="479667" y="5396129"/>
                  <a:ext cx="129240" cy="156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7">
              <p14:nvContentPartPr>
                <p14:cNvPr id="788" name="筆跡 787">
                  <a:extLst>
                    <a:ext uri="{FF2B5EF4-FFF2-40B4-BE49-F238E27FC236}">
                      <a16:creationId xmlns:a16="http://schemas.microsoft.com/office/drawing/2014/main" id="{CF2519E9-E72C-9CF7-7A31-7273A0075FF3}"/>
                    </a:ext>
                  </a:extLst>
                </p14:cNvPr>
                <p14:cNvContentPartPr/>
                <p14:nvPr/>
              </p14:nvContentPartPr>
              <p14:xfrm>
                <a:off x="616467" y="5367329"/>
                <a:ext cx="73800" cy="123840"/>
              </p14:xfrm>
            </p:contentPart>
          </mc:Choice>
          <mc:Fallback xmlns="">
            <p:pic>
              <p:nvPicPr>
                <p:cNvPr id="788" name="筆跡 787">
                  <a:extLst>
                    <a:ext uri="{FF2B5EF4-FFF2-40B4-BE49-F238E27FC236}">
                      <a16:creationId xmlns:a16="http://schemas.microsoft.com/office/drawing/2014/main" id="{CF2519E9-E72C-9CF7-7A31-7273A0075FF3}"/>
                    </a:ext>
                  </a:extLst>
                </p:cNvPr>
                <p:cNvPicPr/>
                <p:nvPr/>
              </p:nvPicPr>
              <p:blipFill>
                <a:blip r:embed="rId528"/>
                <a:stretch>
                  <a:fillRect/>
                </a:stretch>
              </p:blipFill>
              <p:spPr>
                <a:xfrm>
                  <a:off x="612147" y="5363009"/>
                  <a:ext cx="82440" cy="132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9">
              <p14:nvContentPartPr>
                <p14:cNvPr id="789" name="筆跡 788">
                  <a:extLst>
                    <a:ext uri="{FF2B5EF4-FFF2-40B4-BE49-F238E27FC236}">
                      <a16:creationId xmlns:a16="http://schemas.microsoft.com/office/drawing/2014/main" id="{005A61A6-D27F-4CDC-9417-2F1383A16B8E}"/>
                    </a:ext>
                  </a:extLst>
                </p14:cNvPr>
                <p14:cNvContentPartPr/>
                <p14:nvPr/>
              </p14:nvContentPartPr>
              <p14:xfrm>
                <a:off x="733107" y="5077529"/>
                <a:ext cx="128520" cy="358200"/>
              </p14:xfrm>
            </p:contentPart>
          </mc:Choice>
          <mc:Fallback xmlns="">
            <p:pic>
              <p:nvPicPr>
                <p:cNvPr id="789" name="筆跡 788">
                  <a:extLst>
                    <a:ext uri="{FF2B5EF4-FFF2-40B4-BE49-F238E27FC236}">
                      <a16:creationId xmlns:a16="http://schemas.microsoft.com/office/drawing/2014/main" id="{005A61A6-D27F-4CDC-9417-2F1383A16B8E}"/>
                    </a:ext>
                  </a:extLst>
                </p:cNvPr>
                <p:cNvPicPr/>
                <p:nvPr/>
              </p:nvPicPr>
              <p:blipFill>
                <a:blip r:embed="rId530"/>
                <a:stretch>
                  <a:fillRect/>
                </a:stretch>
              </p:blipFill>
              <p:spPr>
                <a:xfrm>
                  <a:off x="728787" y="5073209"/>
                  <a:ext cx="137160" cy="366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31">
              <p14:nvContentPartPr>
                <p14:cNvPr id="790" name="筆跡 789">
                  <a:extLst>
                    <a:ext uri="{FF2B5EF4-FFF2-40B4-BE49-F238E27FC236}">
                      <a16:creationId xmlns:a16="http://schemas.microsoft.com/office/drawing/2014/main" id="{A20C39D6-7B39-90DA-C3EC-74B7337912E4}"/>
                    </a:ext>
                  </a:extLst>
                </p14:cNvPr>
                <p14:cNvContentPartPr/>
                <p14:nvPr/>
              </p14:nvContentPartPr>
              <p14:xfrm>
                <a:off x="895827" y="5187329"/>
                <a:ext cx="148680" cy="150480"/>
              </p14:xfrm>
            </p:contentPart>
          </mc:Choice>
          <mc:Fallback xmlns="">
            <p:pic>
              <p:nvPicPr>
                <p:cNvPr id="790" name="筆跡 789">
                  <a:extLst>
                    <a:ext uri="{FF2B5EF4-FFF2-40B4-BE49-F238E27FC236}">
                      <a16:creationId xmlns:a16="http://schemas.microsoft.com/office/drawing/2014/main" id="{A20C39D6-7B39-90DA-C3EC-74B7337912E4}"/>
                    </a:ext>
                  </a:extLst>
                </p:cNvPr>
                <p:cNvPicPr/>
                <p:nvPr/>
              </p:nvPicPr>
              <p:blipFill>
                <a:blip r:embed="rId532"/>
                <a:stretch>
                  <a:fillRect/>
                </a:stretch>
              </p:blipFill>
              <p:spPr>
                <a:xfrm>
                  <a:off x="891507" y="5183009"/>
                  <a:ext cx="157320" cy="159120"/>
                </a:xfrm>
                <a:prstGeom prst="rect">
                  <a:avLst/>
                </a:prstGeom>
              </p:spPr>
            </p:pic>
          </mc:Fallback>
        </mc:AlternateContent>
      </p:grpSp>
    </p:spTree>
    <p:extLst>
      <p:ext uri="{BB962C8B-B14F-4D97-AF65-F5344CB8AC3E}">
        <p14:creationId xmlns:p14="http://schemas.microsoft.com/office/powerpoint/2010/main" val="16769667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1D00FAB-C8F0-DF9A-A50A-87689A0C76AE}"/>
              </a:ext>
            </a:extLst>
          </p:cNvPr>
          <p:cNvSpPr>
            <a:spLocks noGrp="1"/>
          </p:cNvSpPr>
          <p:nvPr>
            <p:ph type="title"/>
          </p:nvPr>
        </p:nvSpPr>
        <p:spPr/>
        <p:txBody>
          <a:bodyPr/>
          <a:lstStyle/>
          <a:p>
            <a:r>
              <a:rPr lang="en-US" altLang="zh-TW" dirty="0"/>
              <a:t>Example (New York Air Quality Measurements)</a:t>
            </a:r>
            <a:endParaRPr lang="zh-TW" altLang="en-US" dirty="0"/>
          </a:p>
        </p:txBody>
      </p:sp>
      <p:sp>
        <p:nvSpPr>
          <p:cNvPr id="3" name="內容版面配置區 2">
            <a:extLst>
              <a:ext uri="{FF2B5EF4-FFF2-40B4-BE49-F238E27FC236}">
                <a16:creationId xmlns:a16="http://schemas.microsoft.com/office/drawing/2014/main" id="{338037DC-3EC8-63C2-00D6-D9B9FC700A11}"/>
              </a:ext>
            </a:extLst>
          </p:cNvPr>
          <p:cNvSpPr>
            <a:spLocks noGrp="1"/>
          </p:cNvSpPr>
          <p:nvPr>
            <p:ph idx="1"/>
          </p:nvPr>
        </p:nvSpPr>
        <p:spPr>
          <a:xfrm>
            <a:off x="1069847" y="2121407"/>
            <a:ext cx="10504369" cy="4445089"/>
          </a:xfrm>
        </p:spPr>
        <p:txBody>
          <a:bodyPr>
            <a:normAutofit/>
          </a:bodyPr>
          <a:lstStyle/>
          <a:p>
            <a:r>
              <a:rPr lang="en-US" altLang="zh-TW" sz="1800" dirty="0" err="1">
                <a:latin typeface="+mn-ea"/>
              </a:rPr>
              <a:t>airquality</a:t>
            </a:r>
            <a:r>
              <a:rPr lang="en-US" altLang="zh-TW" sz="1800" dirty="0">
                <a:latin typeface="+mn-ea"/>
              </a:rPr>
              <a:t> {datasets}	</a:t>
            </a:r>
          </a:p>
          <a:p>
            <a:r>
              <a:rPr lang="en-US" altLang="zh-TW" sz="1800" dirty="0">
                <a:latin typeface="+mn-ea"/>
              </a:rPr>
              <a:t>Daily air quality measurements in New York, May to September 1973.</a:t>
            </a:r>
          </a:p>
          <a:p>
            <a:r>
              <a:rPr lang="en-US" altLang="zh-TW" sz="1800" dirty="0">
                <a:latin typeface="+mn-ea"/>
              </a:rPr>
              <a:t>A data frame with 153 observations on 6 variables (Ozone; </a:t>
            </a:r>
            <a:r>
              <a:rPr lang="en-US" altLang="zh-TW" sz="1800" dirty="0" err="1">
                <a:latin typeface="+mn-ea"/>
              </a:rPr>
              <a:t>Solar.R</a:t>
            </a:r>
            <a:r>
              <a:rPr lang="en-US" altLang="zh-TW" sz="1800" dirty="0">
                <a:latin typeface="+mn-ea"/>
              </a:rPr>
              <a:t>; Wind; Temp; Month; Day).</a:t>
            </a:r>
          </a:p>
          <a:p>
            <a:r>
              <a:rPr lang="en-US" altLang="zh-TW" sz="1800" dirty="0">
                <a:latin typeface="+mn-ea"/>
              </a:rPr>
              <a:t>Details</a:t>
            </a:r>
          </a:p>
          <a:p>
            <a:r>
              <a:rPr lang="en-US" altLang="zh-TW" sz="1800" dirty="0">
                <a:latin typeface="+mn-ea"/>
              </a:rPr>
              <a:t>Daily readings of the following air quality values for May 1, 1973 (a Tuesday) to September 30, 1973.</a:t>
            </a:r>
          </a:p>
          <a:p>
            <a:r>
              <a:rPr lang="en-US" altLang="zh-TW" sz="1800" dirty="0">
                <a:latin typeface="+mn-ea"/>
              </a:rPr>
              <a:t>Ozone: Mean ozone in parts per billion from 1300 to 1500 hours at Roosevelt Island</a:t>
            </a:r>
          </a:p>
          <a:p>
            <a:r>
              <a:rPr lang="en-US" altLang="zh-TW" sz="1800" dirty="0" err="1">
                <a:latin typeface="+mn-ea"/>
              </a:rPr>
              <a:t>Solar.R</a:t>
            </a:r>
            <a:r>
              <a:rPr lang="en-US" altLang="zh-TW" sz="1800" dirty="0">
                <a:latin typeface="+mn-ea"/>
              </a:rPr>
              <a:t>: Solar radiation in </a:t>
            </a:r>
            <a:r>
              <a:rPr lang="en-US" altLang="zh-TW" sz="1800" dirty="0" err="1">
                <a:latin typeface="+mn-ea"/>
              </a:rPr>
              <a:t>Langleys</a:t>
            </a:r>
            <a:r>
              <a:rPr lang="en-US" altLang="zh-TW" sz="1800" dirty="0">
                <a:latin typeface="+mn-ea"/>
              </a:rPr>
              <a:t> in the frequency band 4000–7700 Angstroms from 0800 to 1200 hours at Central Park</a:t>
            </a:r>
          </a:p>
          <a:p>
            <a:r>
              <a:rPr lang="en-US" altLang="zh-TW" sz="1800" dirty="0">
                <a:latin typeface="+mn-ea"/>
              </a:rPr>
              <a:t>Wind: Average wind speed in miles per hour at 0700 and 1000 hours at LaGuardia Airport</a:t>
            </a:r>
          </a:p>
          <a:p>
            <a:r>
              <a:rPr lang="en-US" altLang="zh-TW" sz="1800" dirty="0">
                <a:latin typeface="+mn-ea"/>
              </a:rPr>
              <a:t>Temp: Maximum daily temperature in degrees Fahrenheit at La Guardia Airport.</a:t>
            </a:r>
          </a:p>
          <a:p>
            <a:endParaRPr lang="en-US" altLang="zh-TW" sz="1800" dirty="0">
              <a:latin typeface="+mn-ea"/>
            </a:endParaRPr>
          </a:p>
          <a:p>
            <a:endParaRPr lang="zh-TW" altLang="en-US" sz="1800" dirty="0">
              <a:latin typeface="+mn-ea"/>
            </a:endParaRPr>
          </a:p>
        </p:txBody>
      </p:sp>
      <p:sp>
        <p:nvSpPr>
          <p:cNvPr id="4" name="Rectangle 1">
            <a:extLst>
              <a:ext uri="{FF2B5EF4-FFF2-40B4-BE49-F238E27FC236}">
                <a16:creationId xmlns:a16="http://schemas.microsoft.com/office/drawing/2014/main" id="{CE073151-71F6-EBB4-D242-9B4403DD060F}"/>
              </a:ext>
            </a:extLst>
          </p:cNvPr>
          <p:cNvSpPr>
            <a:spLocks noChangeArrowheads="1"/>
          </p:cNvSpPr>
          <p:nvPr/>
        </p:nvSpPr>
        <p:spPr bwMode="auto">
          <a:xfrm>
            <a:off x="0" y="43934"/>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TW" altLang="zh-TW"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36642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6A305BD-35D7-C8D3-4D8F-CFB0298B3A04}"/>
              </a:ext>
            </a:extLst>
          </p:cNvPr>
          <p:cNvSpPr>
            <a:spLocks noGrp="1"/>
          </p:cNvSpPr>
          <p:nvPr>
            <p:ph type="title"/>
          </p:nvPr>
        </p:nvSpPr>
        <p:spPr/>
        <p:txBody>
          <a:bodyPr/>
          <a:lstStyle/>
          <a:p>
            <a:r>
              <a:rPr lang="en-US" altLang="zh-TW" dirty="0"/>
              <a:t>Question</a:t>
            </a:r>
            <a:endParaRPr lang="zh-TW" altLang="en-US" dirty="0"/>
          </a:p>
        </p:txBody>
      </p:sp>
      <p:sp>
        <p:nvSpPr>
          <p:cNvPr id="3" name="內容版面配置區 2">
            <a:extLst>
              <a:ext uri="{FF2B5EF4-FFF2-40B4-BE49-F238E27FC236}">
                <a16:creationId xmlns:a16="http://schemas.microsoft.com/office/drawing/2014/main" id="{88391E7E-576F-CC98-6949-41299F659880}"/>
              </a:ext>
            </a:extLst>
          </p:cNvPr>
          <p:cNvSpPr>
            <a:spLocks noGrp="1"/>
          </p:cNvSpPr>
          <p:nvPr>
            <p:ph idx="1"/>
          </p:nvPr>
        </p:nvSpPr>
        <p:spPr/>
        <p:txBody>
          <a:bodyPr/>
          <a:lstStyle/>
          <a:p>
            <a:endParaRPr lang="en-US" altLang="zh-TW" dirty="0"/>
          </a:p>
          <a:p>
            <a:r>
              <a:rPr lang="en-US" altLang="zh-TW" dirty="0"/>
              <a:t>Ozone concentration is purportedly associated with air pollution. Our data collection includes ozone concentration readings from various locations across different months. Our primary concern is whether the concentration is related to the month.</a:t>
            </a:r>
            <a:endParaRPr lang="zh-TW" altLang="en-US" dirty="0"/>
          </a:p>
        </p:txBody>
      </p:sp>
    </p:spTree>
    <p:extLst>
      <p:ext uri="{BB962C8B-B14F-4D97-AF65-F5344CB8AC3E}">
        <p14:creationId xmlns:p14="http://schemas.microsoft.com/office/powerpoint/2010/main" val="17282017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45A0D86-0DBC-B1B2-B4A6-C275BCFEA519}"/>
              </a:ext>
            </a:extLst>
          </p:cNvPr>
          <p:cNvSpPr>
            <a:spLocks noGrp="1"/>
          </p:cNvSpPr>
          <p:nvPr>
            <p:ph type="title"/>
          </p:nvPr>
        </p:nvSpPr>
        <p:spPr/>
        <p:txBody>
          <a:bodyPr/>
          <a:lstStyle/>
          <a:p>
            <a:r>
              <a:rPr lang="en-US" altLang="zh-TW" dirty="0"/>
              <a:t>Boxplot for ozone </a:t>
            </a:r>
            <a:r>
              <a:rPr lang="en-US" altLang="zh-TW" dirty="0" err="1"/>
              <a:t>v.s</a:t>
            </a:r>
            <a:r>
              <a:rPr lang="en-US" altLang="zh-TW" dirty="0"/>
              <a:t>. month</a:t>
            </a:r>
            <a:endParaRPr lang="zh-TW" altLang="en-US" dirty="0"/>
          </a:p>
        </p:txBody>
      </p:sp>
      <p:pic>
        <p:nvPicPr>
          <p:cNvPr id="5" name="圖片 4">
            <a:extLst>
              <a:ext uri="{FF2B5EF4-FFF2-40B4-BE49-F238E27FC236}">
                <a16:creationId xmlns:a16="http://schemas.microsoft.com/office/drawing/2014/main" id="{45231541-25C7-03A5-E8A1-4251F5F3D36E}"/>
              </a:ext>
            </a:extLst>
          </p:cNvPr>
          <p:cNvPicPr>
            <a:picLocks noChangeAspect="1"/>
          </p:cNvPicPr>
          <p:nvPr/>
        </p:nvPicPr>
        <p:blipFill>
          <a:blip r:embed="rId2"/>
          <a:stretch>
            <a:fillRect/>
          </a:stretch>
        </p:blipFill>
        <p:spPr>
          <a:xfrm>
            <a:off x="2201207" y="1645212"/>
            <a:ext cx="7789587" cy="4819508"/>
          </a:xfrm>
          <a:prstGeom prst="rect">
            <a:avLst/>
          </a:prstGeom>
        </p:spPr>
      </p:pic>
    </p:spTree>
    <p:extLst>
      <p:ext uri="{BB962C8B-B14F-4D97-AF65-F5344CB8AC3E}">
        <p14:creationId xmlns:p14="http://schemas.microsoft.com/office/powerpoint/2010/main" val="348049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EF0BFD5-2736-C60E-0FF0-FBC270E42B43}"/>
              </a:ext>
            </a:extLst>
          </p:cNvPr>
          <p:cNvSpPr>
            <a:spLocks noGrp="1"/>
          </p:cNvSpPr>
          <p:nvPr>
            <p:ph type="title"/>
          </p:nvPr>
        </p:nvSpPr>
        <p:spPr/>
        <p:txBody>
          <a:bodyPr/>
          <a:lstStyle/>
          <a:p>
            <a:r>
              <a:rPr lang="en-US" altLang="zh-TW" dirty="0"/>
              <a:t>Check normality</a:t>
            </a:r>
            <a:endParaRPr lang="zh-TW" altLang="en-US" dirty="0"/>
          </a:p>
        </p:txBody>
      </p:sp>
      <p:pic>
        <p:nvPicPr>
          <p:cNvPr id="7" name="圖片 6">
            <a:extLst>
              <a:ext uri="{FF2B5EF4-FFF2-40B4-BE49-F238E27FC236}">
                <a16:creationId xmlns:a16="http://schemas.microsoft.com/office/drawing/2014/main" id="{D2C98750-B3DD-5946-33E7-BB22C3EAB9BB}"/>
              </a:ext>
            </a:extLst>
          </p:cNvPr>
          <p:cNvPicPr>
            <a:picLocks noChangeAspect="1"/>
          </p:cNvPicPr>
          <p:nvPr/>
        </p:nvPicPr>
        <p:blipFill>
          <a:blip r:embed="rId2"/>
          <a:stretch>
            <a:fillRect/>
          </a:stretch>
        </p:blipFill>
        <p:spPr>
          <a:xfrm>
            <a:off x="5654842" y="261257"/>
            <a:ext cx="6537158" cy="6527431"/>
          </a:xfrm>
          <a:prstGeom prst="rect">
            <a:avLst/>
          </a:prstGeom>
        </p:spPr>
      </p:pic>
    </p:spTree>
    <p:extLst>
      <p:ext uri="{BB962C8B-B14F-4D97-AF65-F5344CB8AC3E}">
        <p14:creationId xmlns:p14="http://schemas.microsoft.com/office/powerpoint/2010/main" val="38836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AC559F7E-CA1C-3815-9993-D0EEE6B30271}"/>
              </a:ext>
            </a:extLst>
          </p:cNvPr>
          <p:cNvSpPr>
            <a:spLocks noGrp="1"/>
          </p:cNvSpPr>
          <p:nvPr>
            <p:ph type="title"/>
          </p:nvPr>
        </p:nvSpPr>
        <p:spPr/>
        <p:txBody>
          <a:bodyPr/>
          <a:lstStyle/>
          <a:p>
            <a:r>
              <a:rPr lang="en-US" altLang="zh-TW" dirty="0"/>
              <a:t>Lilliefors test</a:t>
            </a:r>
            <a:endParaRPr lang="zh-TW" altLang="en-US" dirty="0"/>
          </a:p>
        </p:txBody>
      </p:sp>
      <p:sp>
        <p:nvSpPr>
          <p:cNvPr id="3" name="內容版面配置區 2">
            <a:extLst>
              <a:ext uri="{FF2B5EF4-FFF2-40B4-BE49-F238E27FC236}">
                <a16:creationId xmlns:a16="http://schemas.microsoft.com/office/drawing/2014/main" id="{D35599CC-6D43-E982-3AD4-C47DB646285A}"/>
              </a:ext>
            </a:extLst>
          </p:cNvPr>
          <p:cNvSpPr>
            <a:spLocks noGrp="1"/>
          </p:cNvSpPr>
          <p:nvPr>
            <p:ph idx="1"/>
          </p:nvPr>
        </p:nvSpPr>
        <p:spPr>
          <a:xfrm>
            <a:off x="366149" y="1925027"/>
            <a:ext cx="5729851" cy="4629196"/>
          </a:xfrm>
        </p:spPr>
        <p:txBody>
          <a:bodyPr>
            <a:normAutofit fontScale="62500" lnSpcReduction="20000"/>
          </a:bodyPr>
          <a:lstStyle/>
          <a:p>
            <a:r>
              <a:rPr lang="en-US" altLang="zh-TW" sz="4600" dirty="0"/>
              <a:t>R-code</a:t>
            </a:r>
          </a:p>
          <a:p>
            <a:r>
              <a:rPr lang="en-US" altLang="zh-TW" dirty="0"/>
              <a:t>S_ABC=function(t){ mean(ABC&lt;=t) }</a:t>
            </a:r>
          </a:p>
          <a:p>
            <a:r>
              <a:rPr lang="en-US" altLang="zh-TW" dirty="0" err="1"/>
              <a:t>tt</a:t>
            </a:r>
            <a:r>
              <a:rPr lang="en-US" altLang="zh-TW" dirty="0"/>
              <a:t>=seq(0.5,168,by=0.001)</a:t>
            </a:r>
          </a:p>
          <a:p>
            <a:r>
              <a:rPr lang="en-US" altLang="zh-TW" dirty="0"/>
              <a:t>EMPS=apply(matrix(</a:t>
            </a:r>
            <a:r>
              <a:rPr lang="en-US" altLang="zh-TW" dirty="0" err="1"/>
              <a:t>tt</a:t>
            </a:r>
            <a:r>
              <a:rPr lang="en-US" altLang="zh-TW" dirty="0"/>
              <a:t>),1,S_ABC)</a:t>
            </a:r>
          </a:p>
          <a:p>
            <a:r>
              <a:rPr lang="en-US" altLang="zh-TW" dirty="0"/>
              <a:t>THMS=</a:t>
            </a:r>
            <a:r>
              <a:rPr lang="en-US" altLang="zh-TW" dirty="0" err="1"/>
              <a:t>pnorm</a:t>
            </a:r>
            <a:r>
              <a:rPr lang="en-US" altLang="zh-TW" dirty="0"/>
              <a:t>(</a:t>
            </a:r>
            <a:r>
              <a:rPr lang="en-US" altLang="zh-TW" dirty="0" err="1"/>
              <a:t>tt,mean</a:t>
            </a:r>
            <a:r>
              <a:rPr lang="en-US" altLang="zh-TW" dirty="0"/>
              <a:t>(ABC,na.rm=TRUE),</a:t>
            </a:r>
            <a:r>
              <a:rPr lang="en-US" altLang="zh-TW" dirty="0" err="1"/>
              <a:t>sd</a:t>
            </a:r>
            <a:r>
              <a:rPr lang="en-US" altLang="zh-TW" dirty="0"/>
              <a:t>(ABC,na.rm=TRUE))</a:t>
            </a:r>
          </a:p>
          <a:p>
            <a:r>
              <a:rPr lang="en-US" altLang="zh-TW" dirty="0"/>
              <a:t>plot(</a:t>
            </a:r>
            <a:r>
              <a:rPr lang="en-US" altLang="zh-TW" dirty="0" err="1"/>
              <a:t>tt,EMPS,type</a:t>
            </a:r>
            <a:r>
              <a:rPr lang="en-US" altLang="zh-TW" dirty="0"/>
              <a:t>="s",</a:t>
            </a:r>
            <a:r>
              <a:rPr lang="en-US" altLang="zh-TW" dirty="0" err="1"/>
              <a:t>ylab</a:t>
            </a:r>
            <a:r>
              <a:rPr lang="en-US" altLang="zh-TW" dirty="0"/>
              <a:t>="Emp and </a:t>
            </a:r>
            <a:r>
              <a:rPr lang="en-US" altLang="zh-TW" dirty="0" err="1"/>
              <a:t>Thm</a:t>
            </a:r>
            <a:r>
              <a:rPr lang="en-US" altLang="zh-TW" dirty="0"/>
              <a:t> CDF",</a:t>
            </a:r>
            <a:r>
              <a:rPr lang="en-US" altLang="zh-TW" dirty="0" err="1"/>
              <a:t>xlab</a:t>
            </a:r>
            <a:r>
              <a:rPr lang="en-US" altLang="zh-TW" dirty="0"/>
              <a:t>="x-value")</a:t>
            </a:r>
          </a:p>
          <a:p>
            <a:r>
              <a:rPr lang="en-US" altLang="zh-TW" dirty="0"/>
              <a:t>points(</a:t>
            </a:r>
            <a:r>
              <a:rPr lang="en-US" altLang="zh-TW" dirty="0" err="1"/>
              <a:t>tt,THMS,type</a:t>
            </a:r>
            <a:r>
              <a:rPr lang="en-US" altLang="zh-TW" dirty="0"/>
              <a:t>="</a:t>
            </a:r>
            <a:r>
              <a:rPr lang="en-US" altLang="zh-TW" dirty="0" err="1"/>
              <a:t>l",col</a:t>
            </a:r>
            <a:r>
              <a:rPr lang="en-US" altLang="zh-TW" dirty="0"/>
              <a:t>=2)</a:t>
            </a:r>
          </a:p>
          <a:p>
            <a:r>
              <a:rPr lang="en-US" altLang="zh-TW" dirty="0"/>
              <a:t>DL=max(abs(EMPS-THMS)); DL</a:t>
            </a:r>
          </a:p>
          <a:p>
            <a:r>
              <a:rPr lang="en-US" altLang="zh-TW" dirty="0"/>
              <a:t>N=length(ABC)</a:t>
            </a:r>
          </a:p>
          <a:p>
            <a:endParaRPr lang="en-US" altLang="zh-TW" dirty="0"/>
          </a:p>
          <a:p>
            <a:r>
              <a:rPr lang="en-US" altLang="zh-TW" sz="2900" dirty="0"/>
              <a:t># The critical value of Lilliefors test at alpha=5% is 0.886/sqrt(N)=0.00822630 when N&gt;30</a:t>
            </a:r>
          </a:p>
          <a:p>
            <a:r>
              <a:rPr lang="en-US" altLang="zh-TW" sz="2900" dirty="0"/>
              <a:t>DL= 0.1479897</a:t>
            </a:r>
          </a:p>
          <a:p>
            <a:r>
              <a:rPr lang="en-US" altLang="zh-TW" sz="2900" dirty="0"/>
              <a:t># Reject H0: that </a:t>
            </a:r>
            <a:r>
              <a:rPr lang="en-US" altLang="zh-TW" sz="2900" dirty="0" err="1"/>
              <a:t>ABC~normal</a:t>
            </a:r>
            <a:r>
              <a:rPr lang="en-US" altLang="zh-TW" sz="2900" dirty="0"/>
              <a:t> distribution</a:t>
            </a:r>
          </a:p>
          <a:p>
            <a:endParaRPr lang="zh-TW" altLang="en-US" dirty="0"/>
          </a:p>
        </p:txBody>
      </p:sp>
      <p:pic>
        <p:nvPicPr>
          <p:cNvPr id="5" name="圖片 4">
            <a:extLst>
              <a:ext uri="{FF2B5EF4-FFF2-40B4-BE49-F238E27FC236}">
                <a16:creationId xmlns:a16="http://schemas.microsoft.com/office/drawing/2014/main" id="{19775AE7-DF0A-9FDD-4CA0-4F621E897C8C}"/>
              </a:ext>
            </a:extLst>
          </p:cNvPr>
          <p:cNvPicPr>
            <a:picLocks noChangeAspect="1"/>
          </p:cNvPicPr>
          <p:nvPr/>
        </p:nvPicPr>
        <p:blipFill>
          <a:blip r:embed="rId2"/>
          <a:stretch>
            <a:fillRect/>
          </a:stretch>
        </p:blipFill>
        <p:spPr>
          <a:xfrm>
            <a:off x="5984128" y="619638"/>
            <a:ext cx="6207872" cy="6198634"/>
          </a:xfrm>
          <a:prstGeom prst="rect">
            <a:avLst/>
          </a:prstGeom>
        </p:spPr>
      </p:pic>
    </p:spTree>
    <p:extLst>
      <p:ext uri="{BB962C8B-B14F-4D97-AF65-F5344CB8AC3E}">
        <p14:creationId xmlns:p14="http://schemas.microsoft.com/office/powerpoint/2010/main" val="36115510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5413A67-F88F-034D-C431-F6EB02D155C0}"/>
              </a:ext>
            </a:extLst>
          </p:cNvPr>
          <p:cNvSpPr>
            <a:spLocks noGrp="1"/>
          </p:cNvSpPr>
          <p:nvPr>
            <p:ph type="title"/>
          </p:nvPr>
        </p:nvSpPr>
        <p:spPr/>
        <p:txBody>
          <a:bodyPr/>
          <a:lstStyle/>
          <a:p>
            <a:r>
              <a:rPr lang="en-US" altLang="zh-TW" dirty="0"/>
              <a:t>Test by </a:t>
            </a:r>
            <a:r>
              <a:rPr lang="en-US" altLang="zh-TW" dirty="0" err="1"/>
              <a:t>anove</a:t>
            </a:r>
            <a:r>
              <a:rPr lang="en-US" altLang="zh-TW" dirty="0"/>
              <a:t> </a:t>
            </a:r>
            <a:endParaRPr lang="zh-TW" altLang="en-US" dirty="0"/>
          </a:p>
        </p:txBody>
      </p:sp>
      <p:sp>
        <p:nvSpPr>
          <p:cNvPr id="3" name="內容版面配置區 2">
            <a:extLst>
              <a:ext uri="{FF2B5EF4-FFF2-40B4-BE49-F238E27FC236}">
                <a16:creationId xmlns:a16="http://schemas.microsoft.com/office/drawing/2014/main" id="{E3E60E0A-A6E1-E169-81BC-EE454714F0F2}"/>
              </a:ext>
            </a:extLst>
          </p:cNvPr>
          <p:cNvSpPr>
            <a:spLocks noGrp="1"/>
          </p:cNvSpPr>
          <p:nvPr>
            <p:ph idx="1"/>
          </p:nvPr>
        </p:nvSpPr>
        <p:spPr/>
        <p:txBody>
          <a:bodyPr>
            <a:normAutofit lnSpcReduction="10000"/>
          </a:bodyPr>
          <a:lstStyle/>
          <a:p>
            <a:r>
              <a:rPr lang="en-US" altLang="zh-TW" dirty="0" err="1"/>
              <a:t>anova</a:t>
            </a:r>
            <a:r>
              <a:rPr lang="en-US" altLang="zh-TW" dirty="0"/>
              <a:t>(</a:t>
            </a:r>
            <a:r>
              <a:rPr lang="en-US" altLang="zh-TW" dirty="0" err="1"/>
              <a:t>lm</a:t>
            </a:r>
            <a:r>
              <a:rPr lang="en-US" altLang="zh-TW" dirty="0"/>
              <a:t>(Ozone ~ factor(Month), data = </a:t>
            </a:r>
            <a:r>
              <a:rPr lang="en-US" altLang="zh-TW" dirty="0" err="1"/>
              <a:t>airquality</a:t>
            </a:r>
            <a:r>
              <a:rPr lang="en-US" altLang="zh-TW" dirty="0"/>
              <a:t>))</a:t>
            </a:r>
            <a:br>
              <a:rPr lang="en-US" altLang="zh-TW" dirty="0"/>
            </a:br>
            <a:br>
              <a:rPr lang="en-US" altLang="zh-TW" dirty="0"/>
            </a:br>
            <a:br>
              <a:rPr lang="en-US" altLang="zh-TW" dirty="0"/>
            </a:br>
            <a:r>
              <a:rPr lang="en-US" altLang="zh-TW" dirty="0"/>
              <a:t>Analysis of Variance Table</a:t>
            </a:r>
          </a:p>
          <a:p>
            <a:endParaRPr lang="en-US" altLang="zh-TW" dirty="0"/>
          </a:p>
          <a:p>
            <a:r>
              <a:rPr lang="en-US" altLang="zh-TW" dirty="0"/>
              <a:t>Response: Ozone</a:t>
            </a:r>
          </a:p>
          <a:p>
            <a:r>
              <a:rPr lang="en-US" altLang="zh-TW" dirty="0"/>
              <a:t>               </a:t>
            </a:r>
            <a:r>
              <a:rPr lang="en-US" altLang="zh-TW" dirty="0" err="1"/>
              <a:t>Df</a:t>
            </a:r>
            <a:r>
              <a:rPr lang="en-US" altLang="zh-TW" dirty="0"/>
              <a:t> Sum Sq Mean Sq F value    </a:t>
            </a:r>
            <a:r>
              <a:rPr lang="en-US" altLang="zh-TW" dirty="0" err="1"/>
              <a:t>Pr</a:t>
            </a:r>
            <a:r>
              <a:rPr lang="en-US" altLang="zh-TW" dirty="0"/>
              <a:t>(&gt;F)    </a:t>
            </a:r>
          </a:p>
          <a:p>
            <a:r>
              <a:rPr lang="en-US" altLang="zh-TW" dirty="0"/>
              <a:t>factor(Month)   4  29438  7359.5  8.5356 4.827e-06 ***</a:t>
            </a:r>
          </a:p>
          <a:p>
            <a:r>
              <a:rPr lang="en-US" altLang="zh-TW" dirty="0"/>
              <a:t>Residuals      111  95705   862.2                      </a:t>
            </a:r>
          </a:p>
          <a:p>
            <a:r>
              <a:rPr lang="en-US" altLang="zh-TW" dirty="0"/>
              <a:t>---</a:t>
            </a:r>
          </a:p>
          <a:p>
            <a:r>
              <a:rPr lang="en-US" altLang="zh-TW" dirty="0" err="1"/>
              <a:t>Signif</a:t>
            </a:r>
            <a:r>
              <a:rPr lang="en-US" altLang="zh-TW" dirty="0"/>
              <a:t>. codes:  0 ‘***’ 0.001 ‘**’ 0.01 ‘*’ 0.05 ‘.’ 0.1 ‘ ’ 1</a:t>
            </a:r>
          </a:p>
          <a:p>
            <a:endParaRPr lang="en-US" altLang="zh-TW" dirty="0"/>
          </a:p>
          <a:p>
            <a:endParaRPr lang="zh-TW" altLang="en-US" dirty="0"/>
          </a:p>
        </p:txBody>
      </p:sp>
    </p:spTree>
    <p:extLst>
      <p:ext uri="{BB962C8B-B14F-4D97-AF65-F5344CB8AC3E}">
        <p14:creationId xmlns:p14="http://schemas.microsoft.com/office/powerpoint/2010/main" val="3817776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91D1497-D534-9DB3-DCBD-E10D86DB716D}"/>
              </a:ext>
            </a:extLst>
          </p:cNvPr>
          <p:cNvSpPr>
            <a:spLocks noGrp="1"/>
          </p:cNvSpPr>
          <p:nvPr>
            <p:ph type="title"/>
          </p:nvPr>
        </p:nvSpPr>
        <p:spPr/>
        <p:txBody>
          <a:bodyPr/>
          <a:lstStyle/>
          <a:p>
            <a:r>
              <a:rPr lang="en-US" altLang="zh-TW" dirty="0"/>
              <a:t>Block</a:t>
            </a:r>
            <a:endParaRPr lang="zh-TW" altLang="en-US" dirty="0"/>
          </a:p>
        </p:txBody>
      </p:sp>
    </p:spTree>
    <p:extLst>
      <p:ext uri="{BB962C8B-B14F-4D97-AF65-F5344CB8AC3E}">
        <p14:creationId xmlns:p14="http://schemas.microsoft.com/office/powerpoint/2010/main" val="16628997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EFC74-EF69-C7E6-3E87-ED383F5F767C}"/>
              </a:ext>
            </a:extLst>
          </p:cNvPr>
          <p:cNvSpPr>
            <a:spLocks noGrp="1"/>
          </p:cNvSpPr>
          <p:nvPr>
            <p:ph type="title"/>
          </p:nvPr>
        </p:nvSpPr>
        <p:spPr/>
        <p:txBody>
          <a:bodyPr/>
          <a:lstStyle/>
          <a:p>
            <a:r>
              <a:rPr lang="en-US" altLang="zh-TW" dirty="0"/>
              <a:t>ANOVA (analysis of variance)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4DB7FD24-C0F8-DC3F-BDEA-AD23ABED6C49}"/>
                  </a:ext>
                </a:extLst>
              </p:cNvPr>
              <p:cNvSpPr>
                <a:spLocks noGrp="1"/>
              </p:cNvSpPr>
              <p:nvPr>
                <p:ph idx="1"/>
              </p:nvPr>
            </p:nvSpPr>
            <p:spPr/>
            <p:txBody>
              <a:bodyPr>
                <a:normAutofit/>
              </a:bodyPr>
              <a:lstStyle/>
              <a:p>
                <a:pPr marL="0" fontAlgn="t">
                  <a:spcBef>
                    <a:spcPts val="0"/>
                  </a:spcBef>
                </a:pPr>
                <a:r>
                  <a:rPr lang="en-US" altLang="zh-TW" dirty="0"/>
                  <a:t>If the data are collected as follows:</a:t>
                </a:r>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r>
                  <a:rPr lang="en-US" altLang="zh-TW" dirty="0"/>
                  <a:t>Examining whether K samples have the same distribution by the following statement:</a:t>
                </a:r>
                <a:endParaRPr lang="en-US" altLang="zh-TW" i="1" dirty="0">
                  <a:latin typeface="Cambria Math" panose="02040503050406030204" pitchFamily="18" charset="0"/>
                </a:endParaRP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m:t>
                    </m:r>
                  </m:oMath>
                </a14:m>
                <a:r>
                  <a:rPr lang="en-US" altLang="zh-TW" dirty="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i="1" dirty="0" smtClean="0">
                            <a:latin typeface="Cambria Math" panose="02040503050406030204" pitchFamily="18" charset="0"/>
                          </a:rPr>
                          <m:t>1</m:t>
                        </m:r>
                      </m:sub>
                    </m:sSub>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i="1" dirty="0" smtClean="0">
                            <a:latin typeface="Cambria Math" panose="02040503050406030204" pitchFamily="18" charset="0"/>
                          </a:rPr>
                          <m:t>2</m:t>
                        </m:r>
                      </m:sub>
                    </m:sSub>
                    <m:r>
                      <a:rPr lang="en-US" altLang="zh-TW" i="1" dirty="0" smtClean="0">
                        <a:latin typeface="Cambria Math" panose="02040503050406030204" pitchFamily="18" charset="0"/>
                      </a:rPr>
                      <m:t>=⋯</m:t>
                    </m:r>
                    <m:r>
                      <a:rPr lang="en-US" altLang="zh-TW" b="0" i="1" dirty="0" smtClean="0">
                        <a:latin typeface="Cambria Math" panose="02040503050406030204" pitchFamily="18" charset="0"/>
                      </a:rPr>
                      <m:t>=</m:t>
                    </m:r>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𝐾</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𝜇</m:t>
                    </m:r>
                  </m:oMath>
                </a14:m>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zh-TW" altLang="en-US" dirty="0"/>
              </a:p>
            </p:txBody>
          </p:sp>
        </mc:Choice>
        <mc:Fallback xmlns="">
          <p:sp>
            <p:nvSpPr>
              <p:cNvPr id="3" name="內容版面配置區 2">
                <a:extLst>
                  <a:ext uri="{FF2B5EF4-FFF2-40B4-BE49-F238E27FC236}">
                    <a16:creationId xmlns:a16="http://schemas.microsoft.com/office/drawing/2014/main" id="{4DB7FD24-C0F8-DC3F-BDEA-AD23ABED6C49}"/>
                  </a:ext>
                </a:extLst>
              </p:cNvPr>
              <p:cNvSpPr>
                <a:spLocks noGrp="1" noRot="1" noChangeAspect="1" noMove="1" noResize="1" noEditPoints="1" noAdjustHandles="1" noChangeArrowheads="1" noChangeShapeType="1" noTextEdit="1"/>
              </p:cNvSpPr>
              <p:nvPr>
                <p:ph idx="1"/>
              </p:nvPr>
            </p:nvSpPr>
            <p:spPr>
              <a:blipFill>
                <a:blip r:embed="rId2"/>
                <a:stretch>
                  <a:fillRect l="-303" t="-1353"/>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34F6CD7D-199E-96EA-B55B-CA21FA822A95}"/>
                  </a:ext>
                </a:extLst>
              </p:cNvPr>
              <p:cNvGraphicFramePr>
                <a:graphicFrameLocks noGrp="1"/>
              </p:cNvGraphicFramePr>
              <p:nvPr/>
            </p:nvGraphicFramePr>
            <p:xfrm>
              <a:off x="1131217" y="2492025"/>
              <a:ext cx="8128000" cy="187394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97660117"/>
                        </a:ext>
                      </a:extLst>
                    </a:gridCol>
                    <a:gridCol w="1625600">
                      <a:extLst>
                        <a:ext uri="{9D8B030D-6E8A-4147-A177-3AD203B41FA5}">
                          <a16:colId xmlns:a16="http://schemas.microsoft.com/office/drawing/2014/main" val="521723632"/>
                        </a:ext>
                      </a:extLst>
                    </a:gridCol>
                    <a:gridCol w="1625600">
                      <a:extLst>
                        <a:ext uri="{9D8B030D-6E8A-4147-A177-3AD203B41FA5}">
                          <a16:colId xmlns:a16="http://schemas.microsoft.com/office/drawing/2014/main" val="91054"/>
                        </a:ext>
                      </a:extLst>
                    </a:gridCol>
                    <a:gridCol w="1625600">
                      <a:extLst>
                        <a:ext uri="{9D8B030D-6E8A-4147-A177-3AD203B41FA5}">
                          <a16:colId xmlns:a16="http://schemas.microsoft.com/office/drawing/2014/main" val="37509343"/>
                        </a:ext>
                      </a:extLst>
                    </a:gridCol>
                    <a:gridCol w="1625600">
                      <a:extLst>
                        <a:ext uri="{9D8B030D-6E8A-4147-A177-3AD203B41FA5}">
                          <a16:colId xmlns:a16="http://schemas.microsoft.com/office/drawing/2014/main" val="1929134736"/>
                        </a:ext>
                      </a:extLst>
                    </a:gridCol>
                  </a:tblGrid>
                  <a:tr h="370840">
                    <a:tc>
                      <a:txBody>
                        <a:bodyPr/>
                        <a:lstStyle/>
                        <a:p>
                          <a:endParaRPr lang="zh-TW" altLang="en-US" dirty="0"/>
                        </a:p>
                      </a:txBody>
                      <a:tcPr/>
                    </a:tc>
                    <a:tc>
                      <a:txBody>
                        <a:bodyPr/>
                        <a:lstStyle/>
                        <a:p>
                          <a:r>
                            <a:rPr lang="en-US" altLang="zh-TW" dirty="0"/>
                            <a:t>Sample 1</a:t>
                          </a:r>
                          <a:endParaRPr lang="zh-TW" altLang="en-US" dirty="0"/>
                        </a:p>
                      </a:txBody>
                      <a:tcPr/>
                    </a:tc>
                    <a:tc>
                      <a:txBody>
                        <a:bodyPr/>
                        <a:lstStyle/>
                        <a:p>
                          <a:r>
                            <a:rPr lang="en-US" altLang="zh-TW" dirty="0"/>
                            <a:t>Sample 2</a:t>
                          </a:r>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r>
                            <a:rPr lang="en-US" altLang="zh-TW" dirty="0"/>
                            <a:t>Sample K</a:t>
                          </a:r>
                          <a:endParaRPr lang="zh-TW" altLang="en-US" dirty="0"/>
                        </a:p>
                      </a:txBody>
                      <a:tcPr/>
                    </a:tc>
                    <a:extLst>
                      <a:ext uri="{0D108BD9-81ED-4DB2-BD59-A6C34878D82A}">
                        <a16:rowId xmlns:a16="http://schemas.microsoft.com/office/drawing/2014/main" val="1594443387"/>
                      </a:ext>
                    </a:extLst>
                  </a:tr>
                  <a:tr h="370840">
                    <a:tc rowSpan="4">
                      <a:txBody>
                        <a:bodyPr/>
                        <a:lstStyle/>
                        <a:p>
                          <a:r>
                            <a:rPr lang="en-US" altLang="zh-TW" dirty="0"/>
                            <a:t>copy</a:t>
                          </a:r>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11</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m:t>
                                    </m:r>
                                    <m:r>
                                      <a:rPr lang="en-US" altLang="zh-TW" b="0" i="1" dirty="0" smtClean="0">
                                        <a:latin typeface="Cambria Math" panose="02040503050406030204" pitchFamily="18" charset="0"/>
                                      </a:rPr>
                                      <m:t>2</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m:t>
                                    </m:r>
                                    <m:r>
                                      <a:rPr lang="en-US" altLang="zh-TW" b="0" i="1" dirty="0" smtClean="0">
                                        <a:latin typeface="Cambria Math" panose="02040503050406030204" pitchFamily="18" charset="0"/>
                                      </a:rPr>
                                      <m:t>𝐾</m:t>
                                    </m:r>
                                  </m:sub>
                                </m:sSub>
                              </m:oMath>
                            </m:oMathPara>
                          </a14:m>
                          <a:endParaRPr lang="zh-TW" altLang="en-US" dirty="0"/>
                        </a:p>
                      </a:txBody>
                      <a:tcPr/>
                    </a:tc>
                    <a:extLst>
                      <a:ext uri="{0D108BD9-81ED-4DB2-BD59-A6C34878D82A}">
                        <a16:rowId xmlns:a16="http://schemas.microsoft.com/office/drawing/2014/main" val="403764703"/>
                      </a:ext>
                    </a:extLst>
                  </a:tr>
                  <a:tr h="370840">
                    <a:tc vMerge="1">
                      <a:txBody>
                        <a:bodyPr/>
                        <a:lstStyle/>
                        <a:p>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m:t>
                                    </m:r>
                                    <m:r>
                                      <a:rPr lang="en-US" altLang="zh-TW" i="1" dirty="0" smtClean="0">
                                        <a:latin typeface="Cambria Math" panose="02040503050406030204" pitchFamily="18" charset="0"/>
                                      </a:rPr>
                                      <m:t>1</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22</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𝐾</m:t>
                                    </m:r>
                                  </m:sub>
                                </m:sSub>
                              </m:oMath>
                            </m:oMathPara>
                          </a14:m>
                          <a:endParaRPr lang="zh-TW" altLang="en-US" dirty="0"/>
                        </a:p>
                      </a:txBody>
                      <a:tcPr/>
                    </a:tc>
                    <a:extLst>
                      <a:ext uri="{0D108BD9-81ED-4DB2-BD59-A6C34878D82A}">
                        <a16:rowId xmlns:a16="http://schemas.microsoft.com/office/drawing/2014/main" val="3636832951"/>
                      </a:ext>
                    </a:extLst>
                  </a:tr>
                  <a:tr h="370840">
                    <a:tc vMerge="1">
                      <a:txBody>
                        <a:bodyPr/>
                        <a:lstStyle/>
                        <a:p>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extLst>
                      <a:ext uri="{0D108BD9-81ED-4DB2-BD59-A6C34878D82A}">
                        <a16:rowId xmlns:a16="http://schemas.microsoft.com/office/drawing/2014/main" val="765775388"/>
                      </a:ext>
                    </a:extLst>
                  </a:tr>
                  <a:tr h="370840">
                    <a:tc vMerge="1">
                      <a:txBody>
                        <a:bodyPr/>
                        <a:lstStyle/>
                        <a:p>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i="1" dirty="0" smtClean="0">
                                            <a:latin typeface="Cambria Math" panose="02040503050406030204" pitchFamily="18" charset="0"/>
                                          </a:rPr>
                                          <m:t>1</m:t>
                                        </m:r>
                                      </m:sub>
                                    </m:sSub>
                                    <m:r>
                                      <a:rPr lang="en-US" altLang="zh-TW" b="0" i="1" dirty="0" smtClean="0">
                                        <a:latin typeface="Cambria Math" panose="02040503050406030204" pitchFamily="18" charset="0"/>
                                      </a:rPr>
                                      <m:t>1</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b="0" i="1" dirty="0" smtClean="0">
                                            <a:latin typeface="Cambria Math" panose="02040503050406030204" pitchFamily="18" charset="0"/>
                                          </a:rPr>
                                          <m:t>2</m:t>
                                        </m:r>
                                      </m:sub>
                                    </m:sSub>
                                    <m:r>
                                      <a:rPr lang="en-US" altLang="zh-TW" b="0" i="1" dirty="0" smtClean="0">
                                        <a:latin typeface="Cambria Math" panose="02040503050406030204" pitchFamily="18" charset="0"/>
                                      </a:rPr>
                                      <m:t>2</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b="0" i="1" dirty="0" smtClean="0">
                                            <a:latin typeface="Cambria Math" panose="02040503050406030204" pitchFamily="18" charset="0"/>
                                          </a:rPr>
                                          <m:t>3</m:t>
                                        </m:r>
                                      </m:sub>
                                    </m:sSub>
                                    <m:r>
                                      <a:rPr lang="en-US" altLang="zh-TW" b="0" i="1" dirty="0" smtClean="0">
                                        <a:latin typeface="Cambria Math" panose="02040503050406030204" pitchFamily="18" charset="0"/>
                                      </a:rPr>
                                      <m:t>𝐾</m:t>
                                    </m:r>
                                  </m:sub>
                                </m:sSub>
                              </m:oMath>
                            </m:oMathPara>
                          </a14:m>
                          <a:endParaRPr lang="zh-TW" altLang="en-US" dirty="0"/>
                        </a:p>
                      </a:txBody>
                      <a:tcPr/>
                    </a:tc>
                    <a:extLst>
                      <a:ext uri="{0D108BD9-81ED-4DB2-BD59-A6C34878D82A}">
                        <a16:rowId xmlns:a16="http://schemas.microsoft.com/office/drawing/2014/main" val="606491684"/>
                      </a:ext>
                    </a:extLst>
                  </a:tr>
                </a:tbl>
              </a:graphicData>
            </a:graphic>
          </p:graphicFrame>
        </mc:Choice>
        <mc:Fallback xmlns="">
          <p:graphicFrame>
            <p:nvGraphicFramePr>
              <p:cNvPr id="4" name="表格 4">
                <a:extLst>
                  <a:ext uri="{FF2B5EF4-FFF2-40B4-BE49-F238E27FC236}">
                    <a16:creationId xmlns:a16="http://schemas.microsoft.com/office/drawing/2014/main" id="{34F6CD7D-199E-96EA-B55B-CA21FA822A95}"/>
                  </a:ext>
                </a:extLst>
              </p:cNvPr>
              <p:cNvGraphicFramePr>
                <a:graphicFrameLocks noGrp="1"/>
              </p:cNvGraphicFramePr>
              <p:nvPr>
                <p:extLst>
                  <p:ext uri="{D42A27DB-BD31-4B8C-83A1-F6EECF244321}">
                    <p14:modId xmlns:p14="http://schemas.microsoft.com/office/powerpoint/2010/main" val="2337807710"/>
                  </p:ext>
                </p:extLst>
              </p:nvPr>
            </p:nvGraphicFramePr>
            <p:xfrm>
              <a:off x="1131217" y="2492025"/>
              <a:ext cx="8128000" cy="187394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3297660117"/>
                        </a:ext>
                      </a:extLst>
                    </a:gridCol>
                    <a:gridCol w="1625600">
                      <a:extLst>
                        <a:ext uri="{9D8B030D-6E8A-4147-A177-3AD203B41FA5}">
                          <a16:colId xmlns:a16="http://schemas.microsoft.com/office/drawing/2014/main" val="521723632"/>
                        </a:ext>
                      </a:extLst>
                    </a:gridCol>
                    <a:gridCol w="1625600">
                      <a:extLst>
                        <a:ext uri="{9D8B030D-6E8A-4147-A177-3AD203B41FA5}">
                          <a16:colId xmlns:a16="http://schemas.microsoft.com/office/drawing/2014/main" val="91054"/>
                        </a:ext>
                      </a:extLst>
                    </a:gridCol>
                    <a:gridCol w="1625600">
                      <a:extLst>
                        <a:ext uri="{9D8B030D-6E8A-4147-A177-3AD203B41FA5}">
                          <a16:colId xmlns:a16="http://schemas.microsoft.com/office/drawing/2014/main" val="37509343"/>
                        </a:ext>
                      </a:extLst>
                    </a:gridCol>
                    <a:gridCol w="1625600">
                      <a:extLst>
                        <a:ext uri="{9D8B030D-6E8A-4147-A177-3AD203B41FA5}">
                          <a16:colId xmlns:a16="http://schemas.microsoft.com/office/drawing/2014/main" val="1929134736"/>
                        </a:ext>
                      </a:extLst>
                    </a:gridCol>
                  </a:tblGrid>
                  <a:tr h="370840">
                    <a:tc>
                      <a:txBody>
                        <a:bodyPr/>
                        <a:lstStyle/>
                        <a:p>
                          <a:endParaRPr lang="zh-TW" altLang="en-US" dirty="0"/>
                        </a:p>
                      </a:txBody>
                      <a:tcPr/>
                    </a:tc>
                    <a:tc>
                      <a:txBody>
                        <a:bodyPr/>
                        <a:lstStyle/>
                        <a:p>
                          <a:r>
                            <a:rPr lang="en-US" altLang="zh-TW" dirty="0"/>
                            <a:t>Sample 1</a:t>
                          </a:r>
                          <a:endParaRPr lang="zh-TW" altLang="en-US" dirty="0"/>
                        </a:p>
                      </a:txBody>
                      <a:tcPr/>
                    </a:tc>
                    <a:tc>
                      <a:txBody>
                        <a:bodyPr/>
                        <a:lstStyle/>
                        <a:p>
                          <a:r>
                            <a:rPr lang="en-US" altLang="zh-TW" dirty="0"/>
                            <a:t>Sample 2</a:t>
                          </a:r>
                          <a:endParaRPr lang="zh-TW" altLang="en-US" dirty="0"/>
                        </a:p>
                      </a:txBody>
                      <a:tcPr/>
                    </a:tc>
                    <a:tc>
                      <a:txBody>
                        <a:bodyPr/>
                        <a:lstStyle/>
                        <a:p>
                          <a:endParaRPr lang="zh-TW"/>
                        </a:p>
                      </a:txBody>
                      <a:tcPr>
                        <a:blipFill>
                          <a:blip r:embed="rId3"/>
                          <a:stretch>
                            <a:fillRect l="-300000" t="-8197" r="-101873" b="-409836"/>
                          </a:stretch>
                        </a:blipFill>
                      </a:tcPr>
                    </a:tc>
                    <a:tc>
                      <a:txBody>
                        <a:bodyPr/>
                        <a:lstStyle/>
                        <a:p>
                          <a:r>
                            <a:rPr lang="en-US" altLang="zh-TW" dirty="0"/>
                            <a:t>Sample K</a:t>
                          </a:r>
                          <a:endParaRPr lang="zh-TW" altLang="en-US" dirty="0"/>
                        </a:p>
                      </a:txBody>
                      <a:tcPr/>
                    </a:tc>
                    <a:extLst>
                      <a:ext uri="{0D108BD9-81ED-4DB2-BD59-A6C34878D82A}">
                        <a16:rowId xmlns:a16="http://schemas.microsoft.com/office/drawing/2014/main" val="1594443387"/>
                      </a:ext>
                    </a:extLst>
                  </a:tr>
                  <a:tr h="370840">
                    <a:tc rowSpan="4">
                      <a:txBody>
                        <a:bodyPr/>
                        <a:lstStyle/>
                        <a:p>
                          <a:r>
                            <a:rPr lang="en-US" altLang="zh-TW" dirty="0"/>
                            <a:t>copy</a:t>
                          </a:r>
                          <a:endParaRPr lang="zh-TW" altLang="en-US" dirty="0"/>
                        </a:p>
                      </a:txBody>
                      <a:tcPr/>
                    </a:tc>
                    <a:tc>
                      <a:txBody>
                        <a:bodyPr/>
                        <a:lstStyle/>
                        <a:p>
                          <a:endParaRPr lang="zh-TW"/>
                        </a:p>
                      </a:txBody>
                      <a:tcPr>
                        <a:blipFill>
                          <a:blip r:embed="rId3"/>
                          <a:stretch>
                            <a:fillRect l="-100375" t="-108197" r="-301498" b="-309836"/>
                          </a:stretch>
                        </a:blipFill>
                      </a:tcPr>
                    </a:tc>
                    <a:tc>
                      <a:txBody>
                        <a:bodyPr/>
                        <a:lstStyle/>
                        <a:p>
                          <a:endParaRPr lang="zh-TW"/>
                        </a:p>
                      </a:txBody>
                      <a:tcPr>
                        <a:blipFill>
                          <a:blip r:embed="rId3"/>
                          <a:stretch>
                            <a:fillRect l="-201128" t="-108197" r="-202632" b="-309836"/>
                          </a:stretch>
                        </a:blipFill>
                      </a:tcPr>
                    </a:tc>
                    <a:tc>
                      <a:txBody>
                        <a:bodyPr/>
                        <a:lstStyle/>
                        <a:p>
                          <a:endParaRPr lang="zh-TW"/>
                        </a:p>
                      </a:txBody>
                      <a:tcPr>
                        <a:blipFill>
                          <a:blip r:embed="rId3"/>
                          <a:stretch>
                            <a:fillRect l="-300000" t="-108197" r="-101873" b="-309836"/>
                          </a:stretch>
                        </a:blipFill>
                      </a:tcPr>
                    </a:tc>
                    <a:tc>
                      <a:txBody>
                        <a:bodyPr/>
                        <a:lstStyle/>
                        <a:p>
                          <a:endParaRPr lang="zh-TW"/>
                        </a:p>
                      </a:txBody>
                      <a:tcPr>
                        <a:blipFill>
                          <a:blip r:embed="rId3"/>
                          <a:stretch>
                            <a:fillRect l="-400000" t="-108197" r="-1873" b="-309836"/>
                          </a:stretch>
                        </a:blipFill>
                      </a:tcPr>
                    </a:tc>
                    <a:extLst>
                      <a:ext uri="{0D108BD9-81ED-4DB2-BD59-A6C34878D82A}">
                        <a16:rowId xmlns:a16="http://schemas.microsoft.com/office/drawing/2014/main" val="403764703"/>
                      </a:ext>
                    </a:extLst>
                  </a:tr>
                  <a:tr h="370840">
                    <a:tc vMerge="1">
                      <a:txBody>
                        <a:bodyPr/>
                        <a:lstStyle/>
                        <a:p>
                          <a:endParaRPr lang="zh-TW" altLang="en-US" dirty="0"/>
                        </a:p>
                      </a:txBody>
                      <a:tcPr/>
                    </a:tc>
                    <a:tc>
                      <a:txBody>
                        <a:bodyPr/>
                        <a:lstStyle/>
                        <a:p>
                          <a:endParaRPr lang="zh-TW"/>
                        </a:p>
                      </a:txBody>
                      <a:tcPr>
                        <a:blipFill>
                          <a:blip r:embed="rId3"/>
                          <a:stretch>
                            <a:fillRect l="-100375" t="-208197" r="-301498" b="-209836"/>
                          </a:stretch>
                        </a:blipFill>
                      </a:tcPr>
                    </a:tc>
                    <a:tc>
                      <a:txBody>
                        <a:bodyPr/>
                        <a:lstStyle/>
                        <a:p>
                          <a:endParaRPr lang="zh-TW"/>
                        </a:p>
                      </a:txBody>
                      <a:tcPr>
                        <a:blipFill>
                          <a:blip r:embed="rId3"/>
                          <a:stretch>
                            <a:fillRect l="-201128" t="-208197" r="-202632" b="-209836"/>
                          </a:stretch>
                        </a:blipFill>
                      </a:tcPr>
                    </a:tc>
                    <a:tc>
                      <a:txBody>
                        <a:bodyPr/>
                        <a:lstStyle/>
                        <a:p>
                          <a:endParaRPr lang="zh-TW"/>
                        </a:p>
                      </a:txBody>
                      <a:tcPr>
                        <a:blipFill>
                          <a:blip r:embed="rId3"/>
                          <a:stretch>
                            <a:fillRect l="-300000" t="-208197" r="-101873" b="-209836"/>
                          </a:stretch>
                        </a:blipFill>
                      </a:tcPr>
                    </a:tc>
                    <a:tc>
                      <a:txBody>
                        <a:bodyPr/>
                        <a:lstStyle/>
                        <a:p>
                          <a:endParaRPr lang="zh-TW"/>
                        </a:p>
                      </a:txBody>
                      <a:tcPr>
                        <a:blipFill>
                          <a:blip r:embed="rId3"/>
                          <a:stretch>
                            <a:fillRect l="-400000" t="-208197" r="-1873" b="-209836"/>
                          </a:stretch>
                        </a:blipFill>
                      </a:tcPr>
                    </a:tc>
                    <a:extLst>
                      <a:ext uri="{0D108BD9-81ED-4DB2-BD59-A6C34878D82A}">
                        <a16:rowId xmlns:a16="http://schemas.microsoft.com/office/drawing/2014/main" val="3636832951"/>
                      </a:ext>
                    </a:extLst>
                  </a:tr>
                  <a:tr h="370840">
                    <a:tc vMerge="1">
                      <a:txBody>
                        <a:bodyPr/>
                        <a:lstStyle/>
                        <a:p>
                          <a:endParaRPr lang="zh-TW" altLang="en-US" dirty="0"/>
                        </a:p>
                      </a:txBody>
                      <a:tcPr/>
                    </a:tc>
                    <a:tc>
                      <a:txBody>
                        <a:bodyPr/>
                        <a:lstStyle/>
                        <a:p>
                          <a:endParaRPr lang="zh-TW"/>
                        </a:p>
                      </a:txBody>
                      <a:tcPr>
                        <a:blipFill>
                          <a:blip r:embed="rId3"/>
                          <a:stretch>
                            <a:fillRect l="-100375" t="-303226" r="-301498" b="-106452"/>
                          </a:stretch>
                        </a:blipFill>
                      </a:tcPr>
                    </a:tc>
                    <a:tc>
                      <a:txBody>
                        <a:bodyPr/>
                        <a:lstStyle/>
                        <a:p>
                          <a:endParaRPr lang="zh-TW"/>
                        </a:p>
                      </a:txBody>
                      <a:tcPr>
                        <a:blipFill>
                          <a:blip r:embed="rId3"/>
                          <a:stretch>
                            <a:fillRect l="-201128" t="-303226" r="-202632" b="-106452"/>
                          </a:stretch>
                        </a:blipFill>
                      </a:tcPr>
                    </a:tc>
                    <a:tc>
                      <a:txBody>
                        <a:bodyPr/>
                        <a:lstStyle/>
                        <a:p>
                          <a:endParaRPr lang="zh-TW"/>
                        </a:p>
                      </a:txBody>
                      <a:tcPr>
                        <a:blipFill>
                          <a:blip r:embed="rId3"/>
                          <a:stretch>
                            <a:fillRect l="-300000" t="-303226" r="-101873" b="-106452"/>
                          </a:stretch>
                        </a:blipFill>
                      </a:tcPr>
                    </a:tc>
                    <a:tc>
                      <a:txBody>
                        <a:bodyPr/>
                        <a:lstStyle/>
                        <a:p>
                          <a:endParaRPr lang="zh-TW"/>
                        </a:p>
                      </a:txBody>
                      <a:tcPr>
                        <a:blipFill>
                          <a:blip r:embed="rId3"/>
                          <a:stretch>
                            <a:fillRect l="-400000" t="-303226" r="-1873" b="-106452"/>
                          </a:stretch>
                        </a:blipFill>
                      </a:tcPr>
                    </a:tc>
                    <a:extLst>
                      <a:ext uri="{0D108BD9-81ED-4DB2-BD59-A6C34878D82A}">
                        <a16:rowId xmlns:a16="http://schemas.microsoft.com/office/drawing/2014/main" val="765775388"/>
                      </a:ext>
                    </a:extLst>
                  </a:tr>
                  <a:tr h="390589">
                    <a:tc vMerge="1">
                      <a:txBody>
                        <a:bodyPr/>
                        <a:lstStyle/>
                        <a:p>
                          <a:endParaRPr lang="zh-TW" altLang="en-US" dirty="0"/>
                        </a:p>
                      </a:txBody>
                      <a:tcPr/>
                    </a:tc>
                    <a:tc>
                      <a:txBody>
                        <a:bodyPr/>
                        <a:lstStyle/>
                        <a:p>
                          <a:endParaRPr lang="zh-TW"/>
                        </a:p>
                      </a:txBody>
                      <a:tcPr>
                        <a:blipFill>
                          <a:blip r:embed="rId3"/>
                          <a:stretch>
                            <a:fillRect l="-100375" t="-390625" r="-301498" b="-3125"/>
                          </a:stretch>
                        </a:blipFill>
                      </a:tcPr>
                    </a:tc>
                    <a:tc>
                      <a:txBody>
                        <a:bodyPr/>
                        <a:lstStyle/>
                        <a:p>
                          <a:endParaRPr lang="zh-TW"/>
                        </a:p>
                      </a:txBody>
                      <a:tcPr>
                        <a:blipFill>
                          <a:blip r:embed="rId3"/>
                          <a:stretch>
                            <a:fillRect l="-201128" t="-390625" r="-202632" b="-3125"/>
                          </a:stretch>
                        </a:blipFill>
                      </a:tcPr>
                    </a:tc>
                    <a:tc>
                      <a:txBody>
                        <a:bodyPr/>
                        <a:lstStyle/>
                        <a:p>
                          <a:endParaRPr lang="zh-TW"/>
                        </a:p>
                      </a:txBody>
                      <a:tcPr>
                        <a:blipFill>
                          <a:blip r:embed="rId3"/>
                          <a:stretch>
                            <a:fillRect l="-300000" t="-390625" r="-101873" b="-3125"/>
                          </a:stretch>
                        </a:blipFill>
                      </a:tcPr>
                    </a:tc>
                    <a:tc>
                      <a:txBody>
                        <a:bodyPr/>
                        <a:lstStyle/>
                        <a:p>
                          <a:endParaRPr lang="zh-TW"/>
                        </a:p>
                      </a:txBody>
                      <a:tcPr>
                        <a:blipFill>
                          <a:blip r:embed="rId3"/>
                          <a:stretch>
                            <a:fillRect l="-400000" t="-390625" r="-1873" b="-3125"/>
                          </a:stretch>
                        </a:blipFill>
                      </a:tcPr>
                    </a:tc>
                    <a:extLst>
                      <a:ext uri="{0D108BD9-81ED-4DB2-BD59-A6C34878D82A}">
                        <a16:rowId xmlns:a16="http://schemas.microsoft.com/office/drawing/2014/main" val="606491684"/>
                      </a:ext>
                    </a:extLst>
                  </a:tr>
                </a:tbl>
              </a:graphicData>
            </a:graphic>
          </p:graphicFrame>
        </mc:Fallback>
      </mc:AlternateContent>
    </p:spTree>
    <p:extLst>
      <p:ext uri="{BB962C8B-B14F-4D97-AF65-F5344CB8AC3E}">
        <p14:creationId xmlns:p14="http://schemas.microsoft.com/office/powerpoint/2010/main" val="94526160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33309E1-BB1E-2268-C992-7183CC5C98ED}"/>
              </a:ext>
            </a:extLst>
          </p:cNvPr>
          <p:cNvSpPr>
            <a:spLocks noGrp="1"/>
          </p:cNvSpPr>
          <p:nvPr>
            <p:ph type="title"/>
          </p:nvPr>
        </p:nvSpPr>
        <p:spPr/>
        <p:txBody>
          <a:bodyPr/>
          <a:lstStyle/>
          <a:p>
            <a:r>
              <a:rPr lang="en-US" altLang="zh-TW" dirty="0"/>
              <a:t>Goal</a:t>
            </a:r>
            <a:endParaRPr lang="zh-TW" altLang="en-US" dirty="0"/>
          </a:p>
        </p:txBody>
      </p:sp>
      <p:sp>
        <p:nvSpPr>
          <p:cNvPr id="3" name="內容版面配置區 2">
            <a:extLst>
              <a:ext uri="{FF2B5EF4-FFF2-40B4-BE49-F238E27FC236}">
                <a16:creationId xmlns:a16="http://schemas.microsoft.com/office/drawing/2014/main" id="{B21FC512-CD91-BDC2-A015-006D995B15F7}"/>
              </a:ext>
            </a:extLst>
          </p:cNvPr>
          <p:cNvSpPr>
            <a:spLocks noGrp="1"/>
          </p:cNvSpPr>
          <p:nvPr>
            <p:ph idx="1"/>
          </p:nvPr>
        </p:nvSpPr>
        <p:spPr/>
        <p:txBody>
          <a:bodyPr/>
          <a:lstStyle/>
          <a:p>
            <a:pPr algn="l">
              <a:buFont typeface="Arial" panose="020B0604020202020204" pitchFamily="34" charset="0"/>
              <a:buChar char="•"/>
            </a:pPr>
            <a:r>
              <a:rPr lang="en-US" altLang="zh-TW" b="0" i="0" dirty="0">
                <a:solidFill>
                  <a:srgbClr val="0D0D0D"/>
                </a:solidFill>
                <a:effectLst/>
                <a:highlight>
                  <a:srgbClr val="FFFFFF"/>
                </a:highlight>
                <a:latin typeface="Söhne"/>
              </a:rPr>
              <a:t>When you have multiple treatment methods to compare, and you want to reduce the impact of </a:t>
            </a:r>
            <a:r>
              <a:rPr lang="en-US" altLang="zh-TW" b="0" i="0" dirty="0">
                <a:solidFill>
                  <a:srgbClr val="FF0000"/>
                </a:solidFill>
                <a:effectLst/>
                <a:highlight>
                  <a:srgbClr val="FFFFFF"/>
                </a:highlight>
                <a:latin typeface="Söhne"/>
              </a:rPr>
              <a:t>experimental site </a:t>
            </a:r>
            <a:r>
              <a:rPr lang="en-US" altLang="zh-TW" b="0" i="0" dirty="0">
                <a:solidFill>
                  <a:srgbClr val="0D0D0D"/>
                </a:solidFill>
                <a:effectLst/>
                <a:highlight>
                  <a:srgbClr val="FFFFFF"/>
                </a:highlight>
                <a:latin typeface="Söhne"/>
              </a:rPr>
              <a:t>variability on the comparison results. </a:t>
            </a:r>
          </a:p>
          <a:p>
            <a:pPr algn="l">
              <a:buFont typeface="Arial" panose="020B0604020202020204" pitchFamily="34" charset="0"/>
              <a:buChar char="•"/>
            </a:pPr>
            <a:r>
              <a:rPr lang="en-US" altLang="zh-TW" b="0" i="0" dirty="0">
                <a:solidFill>
                  <a:srgbClr val="0D0D0D"/>
                </a:solidFill>
                <a:effectLst/>
                <a:highlight>
                  <a:srgbClr val="FFFFFF"/>
                </a:highlight>
                <a:latin typeface="Söhne"/>
              </a:rPr>
              <a:t>When you wish to divide the experimental site into several blocks, each block containing a complete </a:t>
            </a:r>
            <a:r>
              <a:rPr lang="en-US" altLang="zh-TW" b="0" i="0" dirty="0">
                <a:solidFill>
                  <a:srgbClr val="FF0000"/>
                </a:solidFill>
                <a:effectLst/>
                <a:highlight>
                  <a:srgbClr val="FFFFFF"/>
                </a:highlight>
                <a:latin typeface="Söhne"/>
              </a:rPr>
              <a:t>random arrangement </a:t>
            </a:r>
            <a:r>
              <a:rPr lang="en-US" altLang="zh-TW" b="0" i="0" dirty="0">
                <a:solidFill>
                  <a:srgbClr val="0D0D0D"/>
                </a:solidFill>
                <a:effectLst/>
                <a:highlight>
                  <a:srgbClr val="FFFFFF"/>
                </a:highlight>
                <a:latin typeface="Söhne"/>
              </a:rPr>
              <a:t>of all treatment methods. </a:t>
            </a:r>
          </a:p>
          <a:p>
            <a:pPr algn="l">
              <a:buFont typeface="Arial" panose="020B0604020202020204" pitchFamily="34" charset="0"/>
              <a:buChar char="•"/>
            </a:pPr>
            <a:r>
              <a:rPr lang="en-US" altLang="zh-TW" b="0" i="0" dirty="0">
                <a:solidFill>
                  <a:srgbClr val="0D0D0D"/>
                </a:solidFill>
                <a:effectLst/>
                <a:highlight>
                  <a:srgbClr val="FFFFFF"/>
                </a:highlight>
                <a:latin typeface="Söhne"/>
              </a:rPr>
              <a:t>When you aim to determine the statistical significance of the effects </a:t>
            </a:r>
            <a:r>
              <a:rPr lang="en-US" altLang="zh-TW" b="0" i="0" dirty="0">
                <a:solidFill>
                  <a:srgbClr val="FF0000"/>
                </a:solidFill>
                <a:effectLst/>
                <a:highlight>
                  <a:srgbClr val="FFFFFF"/>
                </a:highlight>
                <a:latin typeface="Söhne"/>
              </a:rPr>
              <a:t>between treatment methods by analyzing differences among blocks</a:t>
            </a:r>
            <a:r>
              <a:rPr lang="en-US" altLang="zh-TW" b="0" i="0" dirty="0">
                <a:solidFill>
                  <a:srgbClr val="0D0D0D"/>
                </a:solidFill>
                <a:effectLst/>
                <a:highlight>
                  <a:srgbClr val="FFFFFF"/>
                </a:highlight>
                <a:latin typeface="Söhne"/>
              </a:rPr>
              <a:t>.</a:t>
            </a:r>
            <a:endParaRPr lang="zh-TW" altLang="en-US" dirty="0"/>
          </a:p>
        </p:txBody>
      </p:sp>
    </p:spTree>
    <p:extLst>
      <p:ext uri="{BB962C8B-B14F-4D97-AF65-F5344CB8AC3E}">
        <p14:creationId xmlns:p14="http://schemas.microsoft.com/office/powerpoint/2010/main" val="36364410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09E551C-E519-F0F1-6681-B95F7CF74DE7}"/>
              </a:ext>
            </a:extLst>
          </p:cNvPr>
          <p:cNvSpPr>
            <a:spLocks noGrp="1"/>
          </p:cNvSpPr>
          <p:nvPr>
            <p:ph type="title"/>
          </p:nvPr>
        </p:nvSpPr>
        <p:spPr/>
        <p:txBody>
          <a:bodyPr/>
          <a:lstStyle/>
          <a:p>
            <a:r>
              <a:rPr lang="en-US" altLang="zh-TW" b="1" i="0" dirty="0">
                <a:solidFill>
                  <a:srgbClr val="0D0D0D"/>
                </a:solidFill>
                <a:effectLst/>
                <a:highlight>
                  <a:srgbClr val="FFFFFF"/>
                </a:highlight>
                <a:latin typeface="Söhne"/>
              </a:rPr>
              <a:t>Randomized experiment</a:t>
            </a:r>
            <a:endParaRPr lang="zh-TW" altLang="en-US" dirty="0"/>
          </a:p>
        </p:txBody>
      </p:sp>
      <p:sp>
        <p:nvSpPr>
          <p:cNvPr id="3" name="內容版面配置區 2">
            <a:extLst>
              <a:ext uri="{FF2B5EF4-FFF2-40B4-BE49-F238E27FC236}">
                <a16:creationId xmlns:a16="http://schemas.microsoft.com/office/drawing/2014/main" id="{E5CFD753-C598-38C6-D3B5-E43C5823091A}"/>
              </a:ext>
            </a:extLst>
          </p:cNvPr>
          <p:cNvSpPr>
            <a:spLocks noGrp="1"/>
          </p:cNvSpPr>
          <p:nvPr>
            <p:ph idx="1"/>
          </p:nvPr>
        </p:nvSpPr>
        <p:spPr/>
        <p:txBody>
          <a:bodyPr/>
          <a:lstStyle/>
          <a:p>
            <a:pPr algn="l"/>
            <a:r>
              <a:rPr lang="en-US" altLang="zh-TW" b="0" i="0" dirty="0">
                <a:solidFill>
                  <a:srgbClr val="0D0D0D"/>
                </a:solidFill>
                <a:effectLst/>
                <a:highlight>
                  <a:srgbClr val="FFFFFF"/>
                </a:highlight>
                <a:latin typeface="Söhne"/>
              </a:rPr>
              <a:t>Randomized experiments are able to eliminate confounders due to their characteristic of random assignment. In a randomized experiment, participants are randomly assigned to different experimental or control groups, ensuring that, on average, the distribution of confounding variables is roughly equivalent across the groups.</a:t>
            </a:r>
          </a:p>
          <a:p>
            <a:pPr algn="l"/>
            <a:r>
              <a:rPr lang="en-US" altLang="zh-TW" b="0" i="0" dirty="0">
                <a:solidFill>
                  <a:srgbClr val="0D0D0D"/>
                </a:solidFill>
                <a:effectLst/>
                <a:highlight>
                  <a:srgbClr val="FFFFFF"/>
                </a:highlight>
                <a:latin typeface="Söhne"/>
              </a:rPr>
              <a:t>This random assignment ensures that the only difference between the experimental and control groups is the treatment or intervention received. Therefore, when observing outcomes, we can reasonably attribute them to the treatment or intervention without concern for confounding variables.</a:t>
            </a:r>
          </a:p>
          <a:p>
            <a:endParaRPr lang="zh-TW" altLang="en-US" dirty="0"/>
          </a:p>
        </p:txBody>
      </p:sp>
    </p:spTree>
    <p:extLst>
      <p:ext uri="{BB962C8B-B14F-4D97-AF65-F5344CB8AC3E}">
        <p14:creationId xmlns:p14="http://schemas.microsoft.com/office/powerpoint/2010/main" val="5704027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AB34CC0-372B-F52C-C001-B40BC8B66E3B}"/>
              </a:ext>
            </a:extLst>
          </p:cNvPr>
          <p:cNvSpPr>
            <a:spLocks noGrp="1"/>
          </p:cNvSpPr>
          <p:nvPr>
            <p:ph type="title"/>
          </p:nvPr>
        </p:nvSpPr>
        <p:spPr/>
        <p:txBody>
          <a:bodyPr/>
          <a:lstStyle/>
          <a:p>
            <a:r>
              <a:rPr lang="en-US" altLang="zh-TW" dirty="0"/>
              <a:t>Randomized complete block design (RCBD)</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30BADD61-6A9C-2CFF-47C4-C69841D064D1}"/>
                  </a:ext>
                </a:extLst>
              </p:cNvPr>
              <p:cNvSpPr>
                <a:spLocks noGrp="1"/>
              </p:cNvSpPr>
              <p:nvPr>
                <p:ph idx="1"/>
              </p:nvPr>
            </p:nvSpPr>
            <p:spPr>
              <a:xfrm>
                <a:off x="1069848" y="2121407"/>
                <a:ext cx="10058400" cy="4659881"/>
              </a:xfrm>
            </p:spPr>
            <p:txBody>
              <a:bodyPr>
                <a:normAutofit fontScale="92500" lnSpcReduction="20000"/>
              </a:bodyPr>
              <a:lstStyle/>
              <a:p>
                <a:r>
                  <a:rPr lang="en-US" altLang="zh-TW" dirty="0"/>
                  <a:t>The formula for RCBD can be expressed as:</a:t>
                </a:r>
              </a:p>
              <a:p>
                <a:endParaRPr lang="en-US" altLang="zh-TW" dirty="0"/>
              </a:p>
              <a:p>
                <a:pPr marL="0" indent="0">
                  <a:buNone/>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𝑌</m:t>
                          </m:r>
                        </m:e>
                        <m:sub>
                          <m:r>
                            <a:rPr lang="en-US" altLang="zh-TW" i="1" dirty="0">
                              <a:latin typeface="Cambria Math" panose="02040503050406030204" pitchFamily="18" charset="0"/>
                            </a:rPr>
                            <m:t>𝑖𝑗</m:t>
                          </m:r>
                        </m:sub>
                      </m:sSub>
                      <m:r>
                        <a:rPr lang="zh-TW" altLang="en-US" i="1" dirty="0">
                          <a:latin typeface="Cambria Math" panose="02040503050406030204" pitchFamily="18" charset="0"/>
                        </a:rPr>
                        <m:t> </m:t>
                      </m:r>
                      <m:r>
                        <a:rPr lang="en-US" altLang="zh-TW" i="1" dirty="0" smtClean="0">
                          <a:latin typeface="Cambria Math" panose="02040503050406030204" pitchFamily="18" charset="0"/>
                        </a:rPr>
                        <m:t> =</m:t>
                      </m:r>
                      <m:r>
                        <a:rPr lang="en-US" altLang="zh-TW" i="1" dirty="0" smtClean="0">
                          <a:latin typeface="Cambria Math" panose="02040503050406030204" pitchFamily="18" charset="0"/>
                        </a:rPr>
                        <m:t>𝜇</m:t>
                      </m:r>
                      <m:r>
                        <a:rPr lang="en-US" altLang="zh-TW" i="1" dirty="0" smtClean="0">
                          <a:latin typeface="Cambria Math" panose="02040503050406030204" pitchFamily="18" charset="0"/>
                        </a:rPr>
                        <m:t> +</m:t>
                      </m:r>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𝜏</m:t>
                          </m:r>
                        </m:e>
                        <m:sub>
                          <m:r>
                            <a:rPr lang="en-US" altLang="zh-TW" i="1" dirty="0" err="1" smtClean="0">
                              <a:latin typeface="Cambria Math" panose="02040503050406030204" pitchFamily="18" charset="0"/>
                            </a:rPr>
                            <m:t>𝑖</m:t>
                          </m:r>
                        </m:sub>
                      </m:sSub>
                      <m:r>
                        <a:rPr lang="en-US" altLang="zh-TW" i="1" dirty="0" smtClean="0">
                          <a:latin typeface="Cambria Math" panose="02040503050406030204" pitchFamily="18" charset="0"/>
                        </a:rPr>
                        <m:t> +</m:t>
                      </m:r>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𝛽</m:t>
                          </m:r>
                        </m:e>
                        <m:sub>
                          <m:r>
                            <a:rPr lang="en-US" altLang="zh-TW" i="1" dirty="0" err="1" smtClean="0">
                              <a:latin typeface="Cambria Math" panose="02040503050406030204" pitchFamily="18" charset="0"/>
                            </a:rPr>
                            <m:t>𝑗</m:t>
                          </m:r>
                        </m:sub>
                      </m:sSub>
                      <m:r>
                        <a:rPr lang="en-US" altLang="zh-TW" i="1" dirty="0" smtClean="0">
                          <a:latin typeface="Cambria Math" panose="02040503050406030204" pitchFamily="18" charset="0"/>
                        </a:rPr>
                        <m:t> +</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𝜀</m:t>
                          </m:r>
                        </m:e>
                        <m:sub>
                          <m:r>
                            <a:rPr lang="en-US" altLang="zh-TW" i="1" dirty="0" err="1" smtClean="0">
                              <a:latin typeface="Cambria Math" panose="02040503050406030204" pitchFamily="18" charset="0"/>
                            </a:rPr>
                            <m:t>𝑖𝑗</m:t>
                          </m:r>
                        </m:sub>
                      </m:sSub>
                      <m:r>
                        <a:rPr lang="en-US" altLang="zh-TW" i="1" dirty="0" smtClean="0">
                          <a:latin typeface="Cambria Math" panose="02040503050406030204" pitchFamily="18" charset="0"/>
                        </a:rPr>
                        <m:t> </m:t>
                      </m:r>
                    </m:oMath>
                  </m:oMathPara>
                </a14:m>
                <a:endParaRPr lang="en-US" altLang="zh-TW" dirty="0"/>
              </a:p>
              <a:p>
                <a:endParaRPr lang="en-US" altLang="zh-TW" dirty="0"/>
              </a:p>
              <a:p>
                <a:pPr marL="0" indent="0">
                  <a:buNone/>
                </a:pPr>
                <a:r>
                  <a:rPr lang="en-US" altLang="zh-TW" dirty="0"/>
                  <a:t>In this formula:</a:t>
                </a:r>
              </a:p>
              <a:p>
                <a:r>
                  <a:rPr lang="en-US" altLang="zh-TW" dirty="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𝑌</m:t>
                        </m:r>
                      </m:e>
                      <m:sub>
                        <m:r>
                          <a:rPr lang="en-US" altLang="zh-TW" i="1" dirty="0" smtClean="0">
                            <a:latin typeface="Cambria Math" panose="02040503050406030204" pitchFamily="18" charset="0"/>
                          </a:rPr>
                          <m:t>𝑖𝑗</m:t>
                        </m:r>
                      </m:sub>
                    </m:sSub>
                    <m:r>
                      <a:rPr lang="zh-TW" altLang="en-US" i="1" dirty="0">
                        <a:latin typeface="Cambria Math" panose="02040503050406030204" pitchFamily="18" charset="0"/>
                      </a:rPr>
                      <m:t>  </m:t>
                    </m:r>
                  </m:oMath>
                </a14:m>
                <a:r>
                  <a:rPr lang="en-US" altLang="zh-TW" dirty="0"/>
                  <a:t> represents the observation for the </a:t>
                </a:r>
                <a14:m>
                  <m:oMath xmlns:m="http://schemas.openxmlformats.org/officeDocument/2006/math">
                    <m:r>
                      <a:rPr lang="en-US" altLang="zh-TW" i="1" dirty="0" smtClean="0">
                        <a:latin typeface="Cambria Math" panose="02040503050406030204" pitchFamily="18" charset="0"/>
                      </a:rPr>
                      <m:t>𝑖</m:t>
                    </m:r>
                  </m:oMath>
                </a14:m>
                <a:r>
                  <a:rPr lang="en-US" altLang="zh-TW" dirty="0"/>
                  <a:t>h treatment in the </a:t>
                </a:r>
                <a14:m>
                  <m:oMath xmlns:m="http://schemas.openxmlformats.org/officeDocument/2006/math">
                    <m:r>
                      <a:rPr lang="en-US" altLang="zh-TW" i="1" dirty="0" smtClean="0">
                        <a:latin typeface="Cambria Math" panose="02040503050406030204" pitchFamily="18" charset="0"/>
                      </a:rPr>
                      <m:t>𝑗</m:t>
                    </m:r>
                  </m:oMath>
                </a14:m>
                <a:r>
                  <a:rPr lang="en-US" altLang="zh-TW" dirty="0" err="1"/>
                  <a:t>th</a:t>
                </a:r>
                <a:r>
                  <a:rPr lang="en-US" altLang="zh-TW" dirty="0"/>
                  <a:t> block.</a:t>
                </a:r>
              </a:p>
              <a:p>
                <a14:m>
                  <m:oMath xmlns:m="http://schemas.openxmlformats.org/officeDocument/2006/math">
                    <m:r>
                      <a:rPr lang="en-US" altLang="zh-TW" i="1" dirty="0" smtClean="0">
                        <a:latin typeface="Cambria Math" panose="02040503050406030204" pitchFamily="18" charset="0"/>
                      </a:rPr>
                      <m:t>𝜇</m:t>
                    </m:r>
                    <m:r>
                      <a:rPr lang="zh-TW" altLang="en-US" i="1" dirty="0">
                        <a:latin typeface="Cambria Math" panose="02040503050406030204" pitchFamily="18" charset="0"/>
                      </a:rPr>
                      <m:t> </m:t>
                    </m:r>
                  </m:oMath>
                </a14:m>
                <a:r>
                  <a:rPr lang="en-US" altLang="zh-TW" dirty="0"/>
                  <a:t> is the overall mean.</a:t>
                </a:r>
              </a:p>
              <a:p>
                <a14:m>
                  <m:oMath xmlns:m="http://schemas.openxmlformats.org/officeDocument/2006/math">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𝜏</m:t>
                        </m:r>
                      </m:e>
                      <m:sub>
                        <m:r>
                          <a:rPr lang="en-US" altLang="zh-TW" i="1" dirty="0" err="1" smtClean="0">
                            <a:latin typeface="Cambria Math" panose="02040503050406030204" pitchFamily="18" charset="0"/>
                          </a:rPr>
                          <m:t>𝑖</m:t>
                        </m:r>
                      </m:sub>
                    </m:sSub>
                  </m:oMath>
                </a14:m>
                <a:r>
                  <a:rPr lang="en-US" altLang="zh-TW" dirty="0"/>
                  <a:t> is the effect of the </a:t>
                </a:r>
                <a14:m>
                  <m:oMath xmlns:m="http://schemas.openxmlformats.org/officeDocument/2006/math">
                    <m:r>
                      <a:rPr lang="en-US" altLang="zh-TW" i="1" dirty="0" smtClean="0">
                        <a:latin typeface="Cambria Math" panose="02040503050406030204" pitchFamily="18" charset="0"/>
                      </a:rPr>
                      <m:t>𝑖</m:t>
                    </m:r>
                  </m:oMath>
                </a14:m>
                <a:r>
                  <a:rPr lang="en-US" altLang="zh-TW" dirty="0" err="1"/>
                  <a:t>th</a:t>
                </a:r>
                <a:r>
                  <a:rPr lang="en-US" altLang="zh-TW" dirty="0"/>
                  <a:t> treatment.</a:t>
                </a:r>
              </a:p>
              <a:p>
                <a14:m>
                  <m:oMath xmlns:m="http://schemas.openxmlformats.org/officeDocument/2006/math">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𝛽</m:t>
                        </m:r>
                      </m:e>
                      <m:sub>
                        <m:r>
                          <a:rPr lang="en-US" altLang="zh-TW" i="1" dirty="0" err="1" smtClean="0">
                            <a:latin typeface="Cambria Math" panose="02040503050406030204" pitchFamily="18" charset="0"/>
                          </a:rPr>
                          <m:t>𝑗</m:t>
                        </m:r>
                      </m:sub>
                    </m:sSub>
                  </m:oMath>
                </a14:m>
                <a:r>
                  <a:rPr lang="en-US" altLang="zh-TW" dirty="0"/>
                  <a:t> is the effect of the </a:t>
                </a:r>
                <a14:m>
                  <m:oMath xmlns:m="http://schemas.openxmlformats.org/officeDocument/2006/math">
                    <m:r>
                      <a:rPr lang="en-US" altLang="zh-TW" i="1" dirty="0" smtClean="0">
                        <a:latin typeface="Cambria Math" panose="02040503050406030204" pitchFamily="18" charset="0"/>
                      </a:rPr>
                      <m:t>𝑗</m:t>
                    </m:r>
                  </m:oMath>
                </a14:m>
                <a:r>
                  <a:rPr lang="en-US" altLang="zh-TW" dirty="0" err="1"/>
                  <a:t>th</a:t>
                </a:r>
                <a:r>
                  <a:rPr lang="en-US" altLang="zh-TW" dirty="0"/>
                  <a:t> block.</a:t>
                </a:r>
              </a:p>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𝜀</m:t>
                        </m:r>
                      </m:e>
                      <m:sub>
                        <m:r>
                          <a:rPr lang="en-US" altLang="zh-TW" b="0" i="1" dirty="0" smtClean="0">
                            <a:latin typeface="Cambria Math" panose="02040503050406030204" pitchFamily="18" charset="0"/>
                          </a:rPr>
                          <m:t>𝑖𝑗</m:t>
                        </m:r>
                      </m:sub>
                    </m:sSub>
                  </m:oMath>
                </a14:m>
                <a:r>
                  <a:rPr lang="en-US" altLang="zh-TW" dirty="0"/>
                  <a:t> is the random error term, representing other unaccounted influences.</a:t>
                </a:r>
              </a:p>
              <a:p>
                <a:endParaRPr lang="en-US" altLang="zh-TW" dirty="0"/>
              </a:p>
              <a:p>
                <a:pPr marL="0" indent="0">
                  <a:buNone/>
                </a:pPr>
                <a:r>
                  <a:rPr lang="en-US" altLang="zh-TW" dirty="0"/>
                  <a:t>This formula describes how each observation is composed of treatment effects, block effects, and random error.</a:t>
                </a:r>
                <a:endParaRPr lang="zh-TW" altLang="en-US" dirty="0"/>
              </a:p>
            </p:txBody>
          </p:sp>
        </mc:Choice>
        <mc:Fallback xmlns="">
          <p:sp>
            <p:nvSpPr>
              <p:cNvPr id="3" name="內容版面配置區 2">
                <a:extLst>
                  <a:ext uri="{FF2B5EF4-FFF2-40B4-BE49-F238E27FC236}">
                    <a16:creationId xmlns:a16="http://schemas.microsoft.com/office/drawing/2014/main" id="{30BADD61-6A9C-2CFF-47C4-C69841D064D1}"/>
                  </a:ext>
                </a:extLst>
              </p:cNvPr>
              <p:cNvSpPr>
                <a:spLocks noGrp="1" noRot="1" noChangeAspect="1" noMove="1" noResize="1" noEditPoints="1" noAdjustHandles="1" noChangeArrowheads="1" noChangeShapeType="1" noTextEdit="1"/>
              </p:cNvSpPr>
              <p:nvPr>
                <p:ph idx="1"/>
              </p:nvPr>
            </p:nvSpPr>
            <p:spPr>
              <a:xfrm>
                <a:off x="1069848" y="2121407"/>
                <a:ext cx="10058400" cy="4659881"/>
              </a:xfrm>
              <a:blipFill>
                <a:blip r:embed="rId2"/>
                <a:stretch>
                  <a:fillRect l="-606" t="-248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783849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3C6EFC74-EF69-C7E6-3E87-ED383F5F767C}"/>
              </a:ext>
            </a:extLst>
          </p:cNvPr>
          <p:cNvSpPr>
            <a:spLocks noGrp="1"/>
          </p:cNvSpPr>
          <p:nvPr>
            <p:ph type="title"/>
          </p:nvPr>
        </p:nvSpPr>
        <p:spPr/>
        <p:txBody>
          <a:bodyPr/>
          <a:lstStyle/>
          <a:p>
            <a:r>
              <a:rPr lang="en-US" altLang="zh-TW" dirty="0"/>
              <a:t>Notations of Data</a:t>
            </a:r>
            <a:endParaRPr lang="zh-TW" altLang="en-US" dirty="0"/>
          </a:p>
        </p:txBody>
      </p:sp>
      <p:sp>
        <p:nvSpPr>
          <p:cNvPr id="3" name="內容版面配置區 2">
            <a:extLst>
              <a:ext uri="{FF2B5EF4-FFF2-40B4-BE49-F238E27FC236}">
                <a16:creationId xmlns:a16="http://schemas.microsoft.com/office/drawing/2014/main" id="{4DB7FD24-C0F8-DC3F-BDEA-AD23ABED6C49}"/>
              </a:ext>
            </a:extLst>
          </p:cNvPr>
          <p:cNvSpPr>
            <a:spLocks noGrp="1"/>
          </p:cNvSpPr>
          <p:nvPr>
            <p:ph idx="1"/>
          </p:nvPr>
        </p:nvSpPr>
        <p:spPr/>
        <p:txBody>
          <a:bodyPr>
            <a:normAutofit/>
          </a:bodyPr>
          <a:lstStyle/>
          <a:p>
            <a:pPr marL="0" fontAlgn="t">
              <a:spcBef>
                <a:spcPts val="0"/>
              </a:spcBef>
            </a:pPr>
            <a:r>
              <a:rPr lang="en-US" altLang="zh-TW" dirty="0"/>
              <a:t>If the data are collected as follows:</a:t>
            </a:r>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endParaRPr lang="en-US" altLang="zh-TW" dirty="0"/>
          </a:p>
          <a:p>
            <a:pPr marL="0" indent="0" algn="l" rtl="0" eaLnBrk="1" fontAlgn="t" latinLnBrk="0" hangingPunct="1">
              <a:spcBef>
                <a:spcPts val="0"/>
              </a:spcBef>
              <a:spcAft>
                <a:spcPts val="0"/>
              </a:spcAft>
              <a:buNone/>
            </a:pPr>
            <a:r>
              <a:rPr lang="zh-TW" altLang="en-US" dirty="0"/>
              <a:t> </a:t>
            </a:r>
          </a:p>
        </p:txBody>
      </p:sp>
      <mc:AlternateContent xmlns:mc="http://schemas.openxmlformats.org/markup-compatibility/2006" xmlns:a14="http://schemas.microsoft.com/office/drawing/2010/main">
        <mc:Choice Requires="a14">
          <p:graphicFrame>
            <p:nvGraphicFramePr>
              <p:cNvPr id="4" name="表格 4">
                <a:extLst>
                  <a:ext uri="{FF2B5EF4-FFF2-40B4-BE49-F238E27FC236}">
                    <a16:creationId xmlns:a16="http://schemas.microsoft.com/office/drawing/2014/main" id="{34F6CD7D-199E-96EA-B55B-CA21FA822A95}"/>
                  </a:ext>
                </a:extLst>
              </p:cNvPr>
              <p:cNvGraphicFramePr>
                <a:graphicFrameLocks noGrp="1"/>
              </p:cNvGraphicFramePr>
              <p:nvPr>
                <p:extLst>
                  <p:ext uri="{D42A27DB-BD31-4B8C-83A1-F6EECF244321}">
                    <p14:modId xmlns:p14="http://schemas.microsoft.com/office/powerpoint/2010/main" val="315392641"/>
                  </p:ext>
                </p:extLst>
              </p:nvPr>
            </p:nvGraphicFramePr>
            <p:xfrm>
              <a:off x="1131217" y="2492025"/>
              <a:ext cx="8128000" cy="2057686"/>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297660117"/>
                        </a:ext>
                      </a:extLst>
                    </a:gridCol>
                    <a:gridCol w="812800">
                      <a:extLst>
                        <a:ext uri="{9D8B030D-6E8A-4147-A177-3AD203B41FA5}">
                          <a16:colId xmlns:a16="http://schemas.microsoft.com/office/drawing/2014/main" val="3013241943"/>
                        </a:ext>
                      </a:extLst>
                    </a:gridCol>
                    <a:gridCol w="1625600">
                      <a:extLst>
                        <a:ext uri="{9D8B030D-6E8A-4147-A177-3AD203B41FA5}">
                          <a16:colId xmlns:a16="http://schemas.microsoft.com/office/drawing/2014/main" val="521723632"/>
                        </a:ext>
                      </a:extLst>
                    </a:gridCol>
                    <a:gridCol w="1625600">
                      <a:extLst>
                        <a:ext uri="{9D8B030D-6E8A-4147-A177-3AD203B41FA5}">
                          <a16:colId xmlns:a16="http://schemas.microsoft.com/office/drawing/2014/main" val="91054"/>
                        </a:ext>
                      </a:extLst>
                    </a:gridCol>
                    <a:gridCol w="1625600">
                      <a:extLst>
                        <a:ext uri="{9D8B030D-6E8A-4147-A177-3AD203B41FA5}">
                          <a16:colId xmlns:a16="http://schemas.microsoft.com/office/drawing/2014/main" val="37509343"/>
                        </a:ext>
                      </a:extLst>
                    </a:gridCol>
                    <a:gridCol w="1625600">
                      <a:extLst>
                        <a:ext uri="{9D8B030D-6E8A-4147-A177-3AD203B41FA5}">
                          <a16:colId xmlns:a16="http://schemas.microsoft.com/office/drawing/2014/main" val="1929134736"/>
                        </a:ext>
                      </a:extLst>
                    </a:gridCol>
                  </a:tblGrid>
                  <a:tr h="370840">
                    <a:tc gridSpan="2">
                      <a:txBody>
                        <a:bodyPr/>
                        <a:lstStyle/>
                        <a:p>
                          <a:endParaRPr lang="zh-TW" altLang="en-US" dirty="0"/>
                        </a:p>
                      </a:txBody>
                      <a:tcPr/>
                    </a:tc>
                    <a:tc hMerge="1">
                      <a:txBody>
                        <a:bodyPr/>
                        <a:lstStyle/>
                        <a:p>
                          <a:endParaRPr lang="zh-TW" altLang="en-US"/>
                        </a:p>
                      </a:txBody>
                      <a:tcPr/>
                    </a:tc>
                    <a:tc>
                      <a:txBody>
                        <a:bodyPr/>
                        <a:lstStyle/>
                        <a:p>
                          <a:pPr algn="ctr"/>
                          <a:r>
                            <a:rPr lang="en-US" altLang="zh-TW" dirty="0"/>
                            <a:t>Block 1</a:t>
                          </a:r>
                          <a:endParaRPr lang="zh-TW" altLang="en-US" dirty="0"/>
                        </a:p>
                      </a:txBody>
                      <a:tcPr/>
                    </a:tc>
                    <a:tc>
                      <a:txBody>
                        <a:bodyPr/>
                        <a:lstStyle/>
                        <a:p>
                          <a:pPr algn="ctr"/>
                          <a:r>
                            <a:rPr lang="en-US" altLang="zh-TW" dirty="0"/>
                            <a:t>Block 2</a:t>
                          </a:r>
                          <a:endParaRPr lang="zh-TW" altLang="en-US" dirty="0"/>
                        </a:p>
                      </a:txBody>
                      <a:tcPr/>
                    </a:tc>
                    <a:tc>
                      <a:txBody>
                        <a:bodyPr/>
                        <a:lstStyle/>
                        <a:p>
                          <a:pPr algn="ct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lgn="ctr"/>
                          <a:r>
                            <a:rPr lang="en-US" altLang="zh-TW" dirty="0"/>
                            <a:t>Block k</a:t>
                          </a:r>
                          <a:endParaRPr lang="zh-TW" altLang="en-US" dirty="0"/>
                        </a:p>
                      </a:txBody>
                      <a:tcPr/>
                    </a:tc>
                    <a:extLst>
                      <a:ext uri="{0D108BD9-81ED-4DB2-BD59-A6C34878D82A}">
                        <a16:rowId xmlns:a16="http://schemas.microsoft.com/office/drawing/2014/main" val="1594443387"/>
                      </a:ext>
                    </a:extLst>
                  </a:tr>
                  <a:tr h="370840">
                    <a:tc rowSpan="7">
                      <a:txBody>
                        <a:bodyPr/>
                        <a:lstStyle/>
                        <a:p>
                          <a:endParaRPr lang="zh-TW" altLang="en-US" dirty="0"/>
                        </a:p>
                      </a:txBody>
                      <a:tcPr/>
                    </a:tc>
                    <a:tc rowSpan="2">
                      <a:txBody>
                        <a:bodyPr/>
                        <a:lstStyle/>
                        <a:p>
                          <a:r>
                            <a:rPr lang="en-US" altLang="zh-TW" dirty="0"/>
                            <a:t>Tr 1</a:t>
                          </a:r>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11</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m:t>
                                    </m:r>
                                    <m:r>
                                      <a:rPr lang="en-US" altLang="zh-TW" b="0" i="1" dirty="0" smtClean="0">
                                        <a:latin typeface="Cambria Math" panose="02040503050406030204" pitchFamily="18" charset="0"/>
                                      </a:rPr>
                                      <m:t>2</m:t>
                                    </m:r>
                                  </m:sub>
                                </m:sSub>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1</m:t>
                                    </m:r>
                                    <m:r>
                                      <a:rPr lang="en-US" altLang="zh-TW" b="0" i="1" dirty="0" smtClean="0">
                                        <a:latin typeface="Cambria Math" panose="02040503050406030204" pitchFamily="18" charset="0"/>
                                      </a:rPr>
                                      <m:t>𝐾</m:t>
                                    </m:r>
                                  </m:sub>
                                </m:sSub>
                              </m:oMath>
                            </m:oMathPara>
                          </a14:m>
                          <a:endParaRPr lang="zh-TW" altLang="en-US" dirty="0"/>
                        </a:p>
                      </a:txBody>
                      <a:tcPr/>
                    </a:tc>
                    <a:extLst>
                      <a:ext uri="{0D108BD9-81ED-4DB2-BD59-A6C34878D82A}">
                        <a16:rowId xmlns:a16="http://schemas.microsoft.com/office/drawing/2014/main" val="403764703"/>
                      </a:ext>
                    </a:extLst>
                  </a:tr>
                  <a:tr h="0">
                    <a:tc vMerge="1">
                      <a:txBody>
                        <a:bodyPr/>
                        <a:lstStyle/>
                        <a:p>
                          <a:endParaRPr lang="zh-TW" altLang="en-US" dirty="0"/>
                        </a:p>
                      </a:txBody>
                      <a:tcPr/>
                    </a:tc>
                    <a:tc vMerge="1">
                      <a:txBody>
                        <a:bodyPr/>
                        <a:lstStyle/>
                        <a:p>
                          <a:endParaRPr lang="zh-TW" altLang="en-US"/>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m:t>
                                    </m:r>
                                    <m:r>
                                      <a:rPr lang="en-US" altLang="zh-TW" i="1" dirty="0" smtClean="0">
                                        <a:latin typeface="Cambria Math" panose="02040503050406030204" pitchFamily="18" charset="0"/>
                                      </a:rPr>
                                      <m:t>1</m:t>
                                    </m:r>
                                  </m:sub>
                                </m:sSub>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22</m:t>
                                    </m:r>
                                  </m:sub>
                                </m:sSub>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2</m:t>
                                    </m:r>
                                    <m:r>
                                      <a:rPr lang="en-US" altLang="zh-TW" b="0" i="1" dirty="0" smtClean="0">
                                        <a:latin typeface="Cambria Math" panose="02040503050406030204" pitchFamily="18" charset="0"/>
                                      </a:rPr>
                                      <m:t>𝐾</m:t>
                                    </m:r>
                                  </m:sub>
                                </m:sSub>
                              </m:oMath>
                            </m:oMathPara>
                          </a14:m>
                          <a:endParaRPr lang="zh-TW" altLang="en-US" dirty="0"/>
                        </a:p>
                      </a:txBody>
                      <a:tcPr/>
                    </a:tc>
                    <a:extLst>
                      <a:ext uri="{0D108BD9-81ED-4DB2-BD59-A6C34878D82A}">
                        <a16:rowId xmlns:a16="http://schemas.microsoft.com/office/drawing/2014/main" val="3636832951"/>
                      </a:ext>
                    </a:extLst>
                  </a:tr>
                  <a:tr h="365903">
                    <a:tc vMerge="1">
                      <a:txBody>
                        <a:bodyPr/>
                        <a:lstStyle/>
                        <a:p>
                          <a:endParaRPr lang="zh-TW" altLang="en-US" dirty="0"/>
                        </a:p>
                      </a:txBody>
                      <a:tcPr/>
                    </a:tc>
                    <a:tc rowSpan="2">
                      <a:txBody>
                        <a:bodyPr/>
                        <a:lstStyle/>
                        <a:p>
                          <a:r>
                            <a:rPr lang="en-US" altLang="zh-TW" dirty="0"/>
                            <a:t>Tr 2</a:t>
                          </a:r>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777017638"/>
                      </a:ext>
                    </a:extLst>
                  </a:tr>
                  <a:tr h="0">
                    <a:tc vMerge="1">
                      <a:txBody>
                        <a:bodyPr/>
                        <a:lstStyle/>
                        <a:p>
                          <a:endParaRPr lang="zh-TW" altLang="en-US" dirty="0"/>
                        </a:p>
                      </a:txBody>
                      <a:tcPr/>
                    </a:tc>
                    <a:tc vMerge="1">
                      <a:txBody>
                        <a:bodyPr/>
                        <a:lstStyle/>
                        <a:p>
                          <a:endParaRPr lang="zh-TW" altLang="en-US"/>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extLst>
                      <a:ext uri="{0D108BD9-81ED-4DB2-BD59-A6C34878D82A}">
                        <a16:rowId xmlns:a16="http://schemas.microsoft.com/office/drawing/2014/main" val="765775388"/>
                      </a:ext>
                    </a:extLst>
                  </a:tr>
                  <a:tr h="360966">
                    <a:tc vMerge="1">
                      <a:txBody>
                        <a:bodyPr/>
                        <a:lstStyle/>
                        <a:p>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875739720"/>
                      </a:ext>
                    </a:extLst>
                  </a:tr>
                  <a:tr h="0">
                    <a:tc vMerge="1">
                      <a:txBody>
                        <a:bodyPr/>
                        <a:lstStyle/>
                        <a:p>
                          <a:endParaRPr lang="zh-TW" altLang="en-US" dirty="0"/>
                        </a:p>
                      </a:txBody>
                      <a:tcPr/>
                    </a:tc>
                    <a:tc vMerge="1">
                      <a:txBody>
                        <a:bodyPr/>
                        <a:lstStyle/>
                        <a:p>
                          <a:endParaRPr lang="zh-TW" altLang="en-US"/>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𝑚</m:t>
                                    </m:r>
                                    <m:r>
                                      <a:rPr lang="en-US" altLang="zh-TW" b="0" i="1" dirty="0" smtClean="0">
                                        <a:latin typeface="Cambria Math" panose="02040503050406030204" pitchFamily="18" charset="0"/>
                                      </a:rPr>
                                      <m:t>1</m:t>
                                    </m:r>
                                  </m:sub>
                                </m:sSub>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𝑚</m:t>
                                    </m:r>
                                    <m:r>
                                      <a:rPr lang="en-US" altLang="zh-TW" b="0" i="1" dirty="0" smtClean="0">
                                        <a:latin typeface="Cambria Math" panose="02040503050406030204" pitchFamily="18" charset="0"/>
                                      </a:rPr>
                                      <m:t>2</m:t>
                                    </m:r>
                                  </m:sub>
                                </m:sSub>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r>
                                  <a:rPr lang="en-US" altLang="zh-TW" i="1" dirty="0" smtClean="0">
                                    <a:latin typeface="Cambria Math" panose="02040503050406030204" pitchFamily="18" charset="0"/>
                                  </a:rPr>
                                  <m:t>⋯</m:t>
                                </m:r>
                              </m:oMath>
                            </m:oMathPara>
                          </a14:m>
                          <a:endParaRPr lang="zh-TW" altLang="en-US" dirty="0"/>
                        </a:p>
                      </a:txBody>
                      <a:tcPr/>
                    </a:tc>
                    <a:tc rowSpan="2">
                      <a:txBody>
                        <a:bodyPr/>
                        <a:lstStyle/>
                        <a:p>
                          <a:pPr/>
                          <a14:m>
                            <m:oMathPara xmlns:m="http://schemas.openxmlformats.org/officeDocument/2006/math">
                              <m:oMathParaPr>
                                <m:jc m:val="centerGroup"/>
                              </m:oMathParaPr>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b="0" i="1" dirty="0" smtClean="0">
                                        <a:latin typeface="Cambria Math" panose="02040503050406030204" pitchFamily="18" charset="0"/>
                                      </a:rPr>
                                      <m:t>𝑚𝑘</m:t>
                                    </m:r>
                                  </m:sub>
                                </m:sSub>
                              </m:oMath>
                            </m:oMathPara>
                          </a14:m>
                          <a:endParaRPr lang="zh-TW" altLang="en-US" dirty="0"/>
                        </a:p>
                      </a:txBody>
                      <a:tcPr/>
                    </a:tc>
                    <a:extLst>
                      <a:ext uri="{0D108BD9-81ED-4DB2-BD59-A6C34878D82A}">
                        <a16:rowId xmlns:a16="http://schemas.microsoft.com/office/drawing/2014/main" val="606491684"/>
                      </a:ext>
                    </a:extLst>
                  </a:tr>
                  <a:tr h="375777">
                    <a:tc vMerge="1">
                      <a:txBody>
                        <a:bodyPr/>
                        <a:lstStyle/>
                        <a:p>
                          <a:endParaRPr lang="zh-TW" altLang="en-US" dirty="0"/>
                        </a:p>
                      </a:txBody>
                      <a:tcPr/>
                    </a:tc>
                    <a:tc>
                      <a:txBody>
                        <a:bodyPr/>
                        <a:lstStyle/>
                        <a:p>
                          <a:r>
                            <a:rPr lang="en-US" altLang="zh-TW" dirty="0" err="1"/>
                            <a:t>Trm</a:t>
                          </a:r>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17110617"/>
                      </a:ext>
                    </a:extLst>
                  </a:tr>
                </a:tbl>
              </a:graphicData>
            </a:graphic>
          </p:graphicFrame>
        </mc:Choice>
        <mc:Fallback xmlns="">
          <p:graphicFrame>
            <p:nvGraphicFramePr>
              <p:cNvPr id="4" name="表格 4">
                <a:extLst>
                  <a:ext uri="{FF2B5EF4-FFF2-40B4-BE49-F238E27FC236}">
                    <a16:creationId xmlns:a16="http://schemas.microsoft.com/office/drawing/2014/main" id="{34F6CD7D-199E-96EA-B55B-CA21FA822A95}"/>
                  </a:ext>
                </a:extLst>
              </p:cNvPr>
              <p:cNvGraphicFramePr>
                <a:graphicFrameLocks noGrp="1"/>
              </p:cNvGraphicFramePr>
              <p:nvPr>
                <p:extLst>
                  <p:ext uri="{D42A27DB-BD31-4B8C-83A1-F6EECF244321}">
                    <p14:modId xmlns:p14="http://schemas.microsoft.com/office/powerpoint/2010/main" val="315392641"/>
                  </p:ext>
                </p:extLst>
              </p:nvPr>
            </p:nvGraphicFramePr>
            <p:xfrm>
              <a:off x="1131217" y="2492025"/>
              <a:ext cx="8128000" cy="2057686"/>
            </p:xfrm>
            <a:graphic>
              <a:graphicData uri="http://schemas.openxmlformats.org/drawingml/2006/table">
                <a:tbl>
                  <a:tblPr firstRow="1" bandRow="1">
                    <a:tableStyleId>{5C22544A-7EE6-4342-B048-85BDC9FD1C3A}</a:tableStyleId>
                  </a:tblPr>
                  <a:tblGrid>
                    <a:gridCol w="812800">
                      <a:extLst>
                        <a:ext uri="{9D8B030D-6E8A-4147-A177-3AD203B41FA5}">
                          <a16:colId xmlns:a16="http://schemas.microsoft.com/office/drawing/2014/main" val="3297660117"/>
                        </a:ext>
                      </a:extLst>
                    </a:gridCol>
                    <a:gridCol w="812800">
                      <a:extLst>
                        <a:ext uri="{9D8B030D-6E8A-4147-A177-3AD203B41FA5}">
                          <a16:colId xmlns:a16="http://schemas.microsoft.com/office/drawing/2014/main" val="3013241943"/>
                        </a:ext>
                      </a:extLst>
                    </a:gridCol>
                    <a:gridCol w="1625600">
                      <a:extLst>
                        <a:ext uri="{9D8B030D-6E8A-4147-A177-3AD203B41FA5}">
                          <a16:colId xmlns:a16="http://schemas.microsoft.com/office/drawing/2014/main" val="521723632"/>
                        </a:ext>
                      </a:extLst>
                    </a:gridCol>
                    <a:gridCol w="1625600">
                      <a:extLst>
                        <a:ext uri="{9D8B030D-6E8A-4147-A177-3AD203B41FA5}">
                          <a16:colId xmlns:a16="http://schemas.microsoft.com/office/drawing/2014/main" val="91054"/>
                        </a:ext>
                      </a:extLst>
                    </a:gridCol>
                    <a:gridCol w="1625600">
                      <a:extLst>
                        <a:ext uri="{9D8B030D-6E8A-4147-A177-3AD203B41FA5}">
                          <a16:colId xmlns:a16="http://schemas.microsoft.com/office/drawing/2014/main" val="37509343"/>
                        </a:ext>
                      </a:extLst>
                    </a:gridCol>
                    <a:gridCol w="1625600">
                      <a:extLst>
                        <a:ext uri="{9D8B030D-6E8A-4147-A177-3AD203B41FA5}">
                          <a16:colId xmlns:a16="http://schemas.microsoft.com/office/drawing/2014/main" val="1929134736"/>
                        </a:ext>
                      </a:extLst>
                    </a:gridCol>
                  </a:tblGrid>
                  <a:tr h="370840">
                    <a:tc gridSpan="2">
                      <a:txBody>
                        <a:bodyPr/>
                        <a:lstStyle/>
                        <a:p>
                          <a:endParaRPr lang="zh-TW" altLang="en-US" dirty="0"/>
                        </a:p>
                      </a:txBody>
                      <a:tcPr/>
                    </a:tc>
                    <a:tc hMerge="1">
                      <a:txBody>
                        <a:bodyPr/>
                        <a:lstStyle/>
                        <a:p>
                          <a:endParaRPr lang="zh-TW" altLang="en-US"/>
                        </a:p>
                      </a:txBody>
                      <a:tcPr/>
                    </a:tc>
                    <a:tc>
                      <a:txBody>
                        <a:bodyPr/>
                        <a:lstStyle/>
                        <a:p>
                          <a:pPr algn="ctr"/>
                          <a:r>
                            <a:rPr lang="en-US" altLang="zh-TW" dirty="0"/>
                            <a:t>Block 1</a:t>
                          </a:r>
                          <a:endParaRPr lang="zh-TW" altLang="en-US" dirty="0"/>
                        </a:p>
                      </a:txBody>
                      <a:tcPr/>
                    </a:tc>
                    <a:tc>
                      <a:txBody>
                        <a:bodyPr/>
                        <a:lstStyle/>
                        <a:p>
                          <a:pPr algn="ctr"/>
                          <a:r>
                            <a:rPr lang="en-US" altLang="zh-TW" dirty="0"/>
                            <a:t>Block 2</a:t>
                          </a:r>
                          <a:endParaRPr lang="zh-TW" altLang="en-US" dirty="0"/>
                        </a:p>
                      </a:txBody>
                      <a:tcPr/>
                    </a:tc>
                    <a:tc>
                      <a:txBody>
                        <a:bodyPr/>
                        <a:lstStyle/>
                        <a:p>
                          <a:endParaRPr lang="zh-TW"/>
                        </a:p>
                      </a:txBody>
                      <a:tcPr>
                        <a:blipFill>
                          <a:blip r:embed="rId2"/>
                          <a:stretch>
                            <a:fillRect l="-300000" t="-8197" r="-101873" b="-478689"/>
                          </a:stretch>
                        </a:blipFill>
                      </a:tcPr>
                    </a:tc>
                    <a:tc>
                      <a:txBody>
                        <a:bodyPr/>
                        <a:lstStyle/>
                        <a:p>
                          <a:pPr algn="ctr"/>
                          <a:r>
                            <a:rPr lang="en-US" altLang="zh-TW" dirty="0"/>
                            <a:t>Block k</a:t>
                          </a:r>
                          <a:endParaRPr lang="zh-TW" altLang="en-US" dirty="0"/>
                        </a:p>
                      </a:txBody>
                      <a:tcPr/>
                    </a:tc>
                    <a:extLst>
                      <a:ext uri="{0D108BD9-81ED-4DB2-BD59-A6C34878D82A}">
                        <a16:rowId xmlns:a16="http://schemas.microsoft.com/office/drawing/2014/main" val="1594443387"/>
                      </a:ext>
                    </a:extLst>
                  </a:tr>
                  <a:tr h="370840">
                    <a:tc rowSpan="7">
                      <a:txBody>
                        <a:bodyPr/>
                        <a:lstStyle/>
                        <a:p>
                          <a:endParaRPr lang="zh-TW" altLang="en-US" dirty="0"/>
                        </a:p>
                      </a:txBody>
                      <a:tcPr/>
                    </a:tc>
                    <a:tc rowSpan="2">
                      <a:txBody>
                        <a:bodyPr/>
                        <a:lstStyle/>
                        <a:p>
                          <a:r>
                            <a:rPr lang="en-US" altLang="zh-TW" dirty="0"/>
                            <a:t>Tr 1</a:t>
                          </a:r>
                          <a:endParaRPr lang="zh-TW" altLang="en-US" dirty="0"/>
                        </a:p>
                      </a:txBody>
                      <a:tcPr/>
                    </a:tc>
                    <a:tc>
                      <a:txBody>
                        <a:bodyPr/>
                        <a:lstStyle/>
                        <a:p>
                          <a:endParaRPr lang="zh-TW"/>
                        </a:p>
                      </a:txBody>
                      <a:tcPr>
                        <a:blipFill>
                          <a:blip r:embed="rId2"/>
                          <a:stretch>
                            <a:fillRect l="-100375" t="-108197" r="-301498" b="-378689"/>
                          </a:stretch>
                        </a:blipFill>
                      </a:tcPr>
                    </a:tc>
                    <a:tc>
                      <a:txBody>
                        <a:bodyPr/>
                        <a:lstStyle/>
                        <a:p>
                          <a:endParaRPr lang="zh-TW"/>
                        </a:p>
                      </a:txBody>
                      <a:tcPr>
                        <a:blipFill>
                          <a:blip r:embed="rId2"/>
                          <a:stretch>
                            <a:fillRect l="-201128" t="-108197" r="-202632" b="-378689"/>
                          </a:stretch>
                        </a:blipFill>
                      </a:tcPr>
                    </a:tc>
                    <a:tc>
                      <a:txBody>
                        <a:bodyPr/>
                        <a:lstStyle/>
                        <a:p>
                          <a:endParaRPr lang="zh-TW"/>
                        </a:p>
                      </a:txBody>
                      <a:tcPr>
                        <a:blipFill>
                          <a:blip r:embed="rId2"/>
                          <a:stretch>
                            <a:fillRect l="-300000" t="-108197" r="-101873" b="-378689"/>
                          </a:stretch>
                        </a:blipFill>
                      </a:tcPr>
                    </a:tc>
                    <a:tc>
                      <a:txBody>
                        <a:bodyPr/>
                        <a:lstStyle/>
                        <a:p>
                          <a:endParaRPr lang="zh-TW"/>
                        </a:p>
                      </a:txBody>
                      <a:tcPr>
                        <a:blipFill>
                          <a:blip r:embed="rId2"/>
                          <a:stretch>
                            <a:fillRect l="-400000" t="-108197" r="-1873" b="-378689"/>
                          </a:stretch>
                        </a:blipFill>
                      </a:tcPr>
                    </a:tc>
                    <a:extLst>
                      <a:ext uri="{0D108BD9-81ED-4DB2-BD59-A6C34878D82A}">
                        <a16:rowId xmlns:a16="http://schemas.microsoft.com/office/drawing/2014/main" val="403764703"/>
                      </a:ext>
                    </a:extLst>
                  </a:tr>
                  <a:tr h="71120">
                    <a:tc vMerge="1">
                      <a:txBody>
                        <a:bodyPr/>
                        <a:lstStyle/>
                        <a:p>
                          <a:endParaRPr lang="zh-TW" altLang="en-US" dirty="0"/>
                        </a:p>
                      </a:txBody>
                      <a:tcPr/>
                    </a:tc>
                    <a:tc vMerge="1">
                      <a:txBody>
                        <a:bodyPr/>
                        <a:lstStyle/>
                        <a:p>
                          <a:endParaRPr lang="zh-TW" altLang="en-US"/>
                        </a:p>
                      </a:txBody>
                      <a:tcPr/>
                    </a:tc>
                    <a:tc rowSpan="2">
                      <a:txBody>
                        <a:bodyPr/>
                        <a:lstStyle/>
                        <a:p>
                          <a:endParaRPr lang="zh-TW"/>
                        </a:p>
                      </a:txBody>
                      <a:tcPr>
                        <a:blipFill>
                          <a:blip r:embed="rId2"/>
                          <a:stretch>
                            <a:fillRect l="-100375" t="-176389" r="-301498" b="-220833"/>
                          </a:stretch>
                        </a:blipFill>
                      </a:tcPr>
                    </a:tc>
                    <a:tc rowSpan="2">
                      <a:txBody>
                        <a:bodyPr/>
                        <a:lstStyle/>
                        <a:p>
                          <a:endParaRPr lang="zh-TW"/>
                        </a:p>
                      </a:txBody>
                      <a:tcPr>
                        <a:blipFill>
                          <a:blip r:embed="rId2"/>
                          <a:stretch>
                            <a:fillRect l="-201128" t="-176389" r="-202632" b="-220833"/>
                          </a:stretch>
                        </a:blipFill>
                      </a:tcPr>
                    </a:tc>
                    <a:tc rowSpan="2">
                      <a:txBody>
                        <a:bodyPr/>
                        <a:lstStyle/>
                        <a:p>
                          <a:endParaRPr lang="zh-TW"/>
                        </a:p>
                      </a:txBody>
                      <a:tcPr>
                        <a:blipFill>
                          <a:blip r:embed="rId2"/>
                          <a:stretch>
                            <a:fillRect l="-300000" t="-176389" r="-101873" b="-220833"/>
                          </a:stretch>
                        </a:blipFill>
                      </a:tcPr>
                    </a:tc>
                    <a:tc rowSpan="2">
                      <a:txBody>
                        <a:bodyPr/>
                        <a:lstStyle/>
                        <a:p>
                          <a:endParaRPr lang="zh-TW"/>
                        </a:p>
                      </a:txBody>
                      <a:tcPr>
                        <a:blipFill>
                          <a:blip r:embed="rId2"/>
                          <a:stretch>
                            <a:fillRect l="-400000" t="-176389" r="-1873" b="-220833"/>
                          </a:stretch>
                        </a:blipFill>
                      </a:tcPr>
                    </a:tc>
                    <a:extLst>
                      <a:ext uri="{0D108BD9-81ED-4DB2-BD59-A6C34878D82A}">
                        <a16:rowId xmlns:a16="http://schemas.microsoft.com/office/drawing/2014/main" val="3636832951"/>
                      </a:ext>
                    </a:extLst>
                  </a:tr>
                  <a:tr h="365903">
                    <a:tc vMerge="1">
                      <a:txBody>
                        <a:bodyPr/>
                        <a:lstStyle/>
                        <a:p>
                          <a:endParaRPr lang="zh-TW" altLang="en-US" dirty="0"/>
                        </a:p>
                      </a:txBody>
                      <a:tcPr/>
                    </a:tc>
                    <a:tc rowSpan="2">
                      <a:txBody>
                        <a:bodyPr/>
                        <a:lstStyle/>
                        <a:p>
                          <a:r>
                            <a:rPr lang="en-US" altLang="zh-TW" dirty="0"/>
                            <a:t>Tr 2</a:t>
                          </a:r>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1777017638"/>
                      </a:ext>
                    </a:extLst>
                  </a:tr>
                  <a:tr h="71120">
                    <a:tc vMerge="1">
                      <a:txBody>
                        <a:bodyPr/>
                        <a:lstStyle/>
                        <a:p>
                          <a:endParaRPr lang="zh-TW" altLang="en-US" dirty="0"/>
                        </a:p>
                      </a:txBody>
                      <a:tcPr/>
                    </a:tc>
                    <a:tc vMerge="1">
                      <a:txBody>
                        <a:bodyPr/>
                        <a:lstStyle/>
                        <a:p>
                          <a:endParaRPr lang="zh-TW" altLang="en-US"/>
                        </a:p>
                      </a:txBody>
                      <a:tcPr/>
                    </a:tc>
                    <a:tc rowSpan="2">
                      <a:txBody>
                        <a:bodyPr/>
                        <a:lstStyle/>
                        <a:p>
                          <a:endParaRPr lang="zh-TW"/>
                        </a:p>
                      </a:txBody>
                      <a:tcPr>
                        <a:blipFill>
                          <a:blip r:embed="rId2"/>
                          <a:stretch>
                            <a:fillRect l="-100375" t="-280282" r="-301498" b="-123944"/>
                          </a:stretch>
                        </a:blipFill>
                      </a:tcPr>
                    </a:tc>
                    <a:tc rowSpan="2">
                      <a:txBody>
                        <a:bodyPr/>
                        <a:lstStyle/>
                        <a:p>
                          <a:endParaRPr lang="zh-TW"/>
                        </a:p>
                      </a:txBody>
                      <a:tcPr>
                        <a:blipFill>
                          <a:blip r:embed="rId2"/>
                          <a:stretch>
                            <a:fillRect l="-201128" t="-280282" r="-202632" b="-123944"/>
                          </a:stretch>
                        </a:blipFill>
                      </a:tcPr>
                    </a:tc>
                    <a:tc rowSpan="2">
                      <a:txBody>
                        <a:bodyPr/>
                        <a:lstStyle/>
                        <a:p>
                          <a:endParaRPr lang="zh-TW"/>
                        </a:p>
                      </a:txBody>
                      <a:tcPr>
                        <a:blipFill>
                          <a:blip r:embed="rId2"/>
                          <a:stretch>
                            <a:fillRect l="-300000" t="-280282" r="-101873" b="-123944"/>
                          </a:stretch>
                        </a:blipFill>
                      </a:tcPr>
                    </a:tc>
                    <a:tc rowSpan="2">
                      <a:txBody>
                        <a:bodyPr/>
                        <a:lstStyle/>
                        <a:p>
                          <a:endParaRPr lang="zh-TW"/>
                        </a:p>
                      </a:txBody>
                      <a:tcPr>
                        <a:blipFill>
                          <a:blip r:embed="rId2"/>
                          <a:stretch>
                            <a:fillRect l="-400000" t="-280282" r="-1873" b="-123944"/>
                          </a:stretch>
                        </a:blipFill>
                      </a:tcPr>
                    </a:tc>
                    <a:extLst>
                      <a:ext uri="{0D108BD9-81ED-4DB2-BD59-A6C34878D82A}">
                        <a16:rowId xmlns:a16="http://schemas.microsoft.com/office/drawing/2014/main" val="765775388"/>
                      </a:ext>
                    </a:extLst>
                  </a:tr>
                  <a:tr h="360966">
                    <a:tc vMerge="1">
                      <a:txBody>
                        <a:bodyPr/>
                        <a:lstStyle/>
                        <a:p>
                          <a:endParaRPr lang="zh-TW" altLang="en-US" dirty="0"/>
                        </a:p>
                      </a:txBody>
                      <a:tcPr/>
                    </a:tc>
                    <a:tc rowSpan="2">
                      <a:txBody>
                        <a:bodyPr/>
                        <a:lstStyle/>
                        <a:p>
                          <a:endParaRPr lang="zh-TW"/>
                        </a:p>
                      </a:txBody>
                      <a:tcPr>
                        <a:blipFill>
                          <a:blip r:embed="rId2"/>
                          <a:stretch>
                            <a:fillRect l="-100000" t="-297183" r="-800000" b="-107042"/>
                          </a:stretch>
                        </a:blipFill>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875739720"/>
                      </a:ext>
                    </a:extLst>
                  </a:tr>
                  <a:tr h="71120">
                    <a:tc vMerge="1">
                      <a:txBody>
                        <a:bodyPr/>
                        <a:lstStyle/>
                        <a:p>
                          <a:endParaRPr lang="zh-TW" altLang="en-US" dirty="0"/>
                        </a:p>
                      </a:txBody>
                      <a:tcPr/>
                    </a:tc>
                    <a:tc vMerge="1">
                      <a:txBody>
                        <a:bodyPr/>
                        <a:lstStyle/>
                        <a:p>
                          <a:endParaRPr lang="zh-TW" altLang="en-US"/>
                        </a:p>
                      </a:txBody>
                      <a:tcPr/>
                    </a:tc>
                    <a:tc rowSpan="2">
                      <a:txBody>
                        <a:bodyPr/>
                        <a:lstStyle/>
                        <a:p>
                          <a:endParaRPr lang="zh-TW"/>
                        </a:p>
                      </a:txBody>
                      <a:tcPr>
                        <a:blipFill>
                          <a:blip r:embed="rId2"/>
                          <a:stretch>
                            <a:fillRect l="-100375" t="-364865" r="-301498" b="-18919"/>
                          </a:stretch>
                        </a:blipFill>
                      </a:tcPr>
                    </a:tc>
                    <a:tc rowSpan="2">
                      <a:txBody>
                        <a:bodyPr/>
                        <a:lstStyle/>
                        <a:p>
                          <a:endParaRPr lang="zh-TW"/>
                        </a:p>
                      </a:txBody>
                      <a:tcPr>
                        <a:blipFill>
                          <a:blip r:embed="rId2"/>
                          <a:stretch>
                            <a:fillRect l="-201128" t="-364865" r="-202632" b="-18919"/>
                          </a:stretch>
                        </a:blipFill>
                      </a:tcPr>
                    </a:tc>
                    <a:tc rowSpan="2">
                      <a:txBody>
                        <a:bodyPr/>
                        <a:lstStyle/>
                        <a:p>
                          <a:endParaRPr lang="zh-TW"/>
                        </a:p>
                      </a:txBody>
                      <a:tcPr>
                        <a:blipFill>
                          <a:blip r:embed="rId2"/>
                          <a:stretch>
                            <a:fillRect l="-300000" t="-364865" r="-101873" b="-18919"/>
                          </a:stretch>
                        </a:blipFill>
                      </a:tcPr>
                    </a:tc>
                    <a:tc rowSpan="2">
                      <a:txBody>
                        <a:bodyPr/>
                        <a:lstStyle/>
                        <a:p>
                          <a:endParaRPr lang="zh-TW"/>
                        </a:p>
                      </a:txBody>
                      <a:tcPr>
                        <a:blipFill>
                          <a:blip r:embed="rId2"/>
                          <a:stretch>
                            <a:fillRect l="-400000" t="-364865" r="-1873" b="-18919"/>
                          </a:stretch>
                        </a:blipFill>
                      </a:tcPr>
                    </a:tc>
                    <a:extLst>
                      <a:ext uri="{0D108BD9-81ED-4DB2-BD59-A6C34878D82A}">
                        <a16:rowId xmlns:a16="http://schemas.microsoft.com/office/drawing/2014/main" val="606491684"/>
                      </a:ext>
                    </a:extLst>
                  </a:tr>
                  <a:tr h="375777">
                    <a:tc vMerge="1">
                      <a:txBody>
                        <a:bodyPr/>
                        <a:lstStyle/>
                        <a:p>
                          <a:endParaRPr lang="zh-TW" altLang="en-US" dirty="0"/>
                        </a:p>
                      </a:txBody>
                      <a:tcPr/>
                    </a:tc>
                    <a:tc>
                      <a:txBody>
                        <a:bodyPr/>
                        <a:lstStyle/>
                        <a:p>
                          <a:r>
                            <a:rPr lang="en-US" altLang="zh-TW" dirty="0" err="1"/>
                            <a:t>Trm</a:t>
                          </a:r>
                          <a:endParaRPr lang="zh-TW" altLang="en-US" dirty="0"/>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tc vMerge="1">
                      <a:txBody>
                        <a:bodyPr/>
                        <a:lstStyle/>
                        <a:p>
                          <a:endParaRPr lang="zh-TW" altLang="en-US"/>
                        </a:p>
                      </a:txBody>
                      <a:tcPr/>
                    </a:tc>
                    <a:extLst>
                      <a:ext uri="{0D108BD9-81ED-4DB2-BD59-A6C34878D82A}">
                        <a16:rowId xmlns:a16="http://schemas.microsoft.com/office/drawing/2014/main" val="717110617"/>
                      </a:ext>
                    </a:extLst>
                  </a:tr>
                </a:tbl>
              </a:graphicData>
            </a:graphic>
          </p:graphicFrame>
        </mc:Fallback>
      </mc:AlternateContent>
      <p:sp>
        <p:nvSpPr>
          <p:cNvPr id="15" name="文字方塊 14">
            <a:extLst>
              <a:ext uri="{FF2B5EF4-FFF2-40B4-BE49-F238E27FC236}">
                <a16:creationId xmlns:a16="http://schemas.microsoft.com/office/drawing/2014/main" id="{D92037DF-B5C8-DB39-85AE-009A065CCA7F}"/>
              </a:ext>
            </a:extLst>
          </p:cNvPr>
          <p:cNvSpPr txBox="1"/>
          <p:nvPr/>
        </p:nvSpPr>
        <p:spPr>
          <a:xfrm rot="16200000">
            <a:off x="900592" y="3487239"/>
            <a:ext cx="1241190" cy="369332"/>
          </a:xfrm>
          <a:prstGeom prst="rect">
            <a:avLst/>
          </a:prstGeom>
          <a:noFill/>
        </p:spPr>
        <p:txBody>
          <a:bodyPr wrap="square">
            <a:spAutoFit/>
          </a:bodyPr>
          <a:lstStyle/>
          <a:p>
            <a:pPr algn="ctr"/>
            <a:r>
              <a:rPr lang="en-US" altLang="zh-TW" dirty="0"/>
              <a:t>treatment</a:t>
            </a:r>
          </a:p>
        </p:txBody>
      </p:sp>
      <mc:AlternateContent xmlns:mc="http://schemas.openxmlformats.org/markup-compatibility/2006" xmlns:a14="http://schemas.microsoft.com/office/drawing/2010/main">
        <mc:Choice Requires="a14">
          <p:sp>
            <p:nvSpPr>
              <p:cNvPr id="19" name="文字方塊 18">
                <a:extLst>
                  <a:ext uri="{FF2B5EF4-FFF2-40B4-BE49-F238E27FC236}">
                    <a16:creationId xmlns:a16="http://schemas.microsoft.com/office/drawing/2014/main" id="{DF68828F-2977-077B-7D5F-52BB128C603C}"/>
                  </a:ext>
                </a:extLst>
              </p:cNvPr>
              <p:cNvSpPr txBox="1"/>
              <p:nvPr/>
            </p:nvSpPr>
            <p:spPr>
              <a:xfrm>
                <a:off x="1131217" y="4773486"/>
                <a:ext cx="8128000" cy="424796"/>
              </a:xfrm>
              <a:prstGeom prst="rect">
                <a:avLst/>
              </a:prstGeom>
              <a:noFill/>
            </p:spPr>
            <p:txBody>
              <a:bodyPr wrap="square">
                <a:spAutoFit/>
              </a:bodyPr>
              <a:lstStyle/>
              <a:p>
                <a:pPr marL="0" indent="0">
                  <a:buNone/>
                </a:pPr>
                <a14:m>
                  <m:oMathPara xmlns:m="http://schemas.openxmlformats.org/officeDocument/2006/math">
                    <m:oMathParaPr>
                      <m:jc m:val="centerGroup"/>
                    </m:oMathParaPr>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𝑥</m:t>
                          </m:r>
                        </m:e>
                        <m:sub>
                          <m:r>
                            <a:rPr lang="en-US" altLang="zh-TW" sz="2000" i="1" dirty="0">
                              <a:latin typeface="Cambria Math" panose="02040503050406030204" pitchFamily="18" charset="0"/>
                            </a:rPr>
                            <m:t>𝑖𝑗</m:t>
                          </m:r>
                        </m:sub>
                      </m:sSub>
                      <m:r>
                        <a:rPr lang="zh-TW" altLang="en-US" sz="2000" i="1" dirty="0">
                          <a:latin typeface="Cambria Math" panose="02040503050406030204" pitchFamily="18" charset="0"/>
                        </a:rPr>
                        <m:t> </m:t>
                      </m:r>
                      <m:r>
                        <a:rPr lang="en-US" altLang="zh-TW" sz="2000" i="1" dirty="0" smtClean="0">
                          <a:latin typeface="Cambria Math" panose="02040503050406030204" pitchFamily="18" charset="0"/>
                        </a:rPr>
                        <m:t> =</m:t>
                      </m:r>
                      <m:r>
                        <a:rPr lang="en-US" altLang="zh-TW" sz="2000" i="1" dirty="0" smtClean="0">
                          <a:latin typeface="Cambria Math" panose="02040503050406030204" pitchFamily="18" charset="0"/>
                        </a:rPr>
                        <m:t>𝜇</m:t>
                      </m:r>
                      <m:r>
                        <a:rPr lang="en-US" altLang="zh-TW" sz="2000" i="1" dirty="0" smtClean="0">
                          <a:latin typeface="Cambria Math" panose="02040503050406030204" pitchFamily="18" charset="0"/>
                        </a:rPr>
                        <m:t> +</m:t>
                      </m:r>
                      <m:sSub>
                        <m:sSubPr>
                          <m:ctrlPr>
                            <a:rPr lang="en-US" altLang="zh-TW" sz="2000" i="1" dirty="0" err="1" smtClean="0">
                              <a:latin typeface="Cambria Math" panose="02040503050406030204" pitchFamily="18" charset="0"/>
                            </a:rPr>
                          </m:ctrlPr>
                        </m:sSubPr>
                        <m:e>
                          <m:r>
                            <a:rPr lang="en-US" altLang="zh-TW" sz="2000" i="1" dirty="0" smtClean="0">
                              <a:latin typeface="Cambria Math" panose="02040503050406030204" pitchFamily="18" charset="0"/>
                            </a:rPr>
                            <m:t>𝜏</m:t>
                          </m:r>
                        </m:e>
                        <m:sub>
                          <m:r>
                            <a:rPr lang="en-US" altLang="zh-TW" sz="2000" i="1" dirty="0" err="1" smtClean="0">
                              <a:latin typeface="Cambria Math" panose="02040503050406030204" pitchFamily="18" charset="0"/>
                            </a:rPr>
                            <m:t>𝑖</m:t>
                          </m:r>
                        </m:sub>
                      </m:sSub>
                      <m:r>
                        <a:rPr lang="en-US" altLang="zh-TW" sz="2000" i="1" dirty="0" smtClean="0">
                          <a:latin typeface="Cambria Math" panose="02040503050406030204" pitchFamily="18" charset="0"/>
                        </a:rPr>
                        <m:t> +</m:t>
                      </m:r>
                      <m:sSub>
                        <m:sSubPr>
                          <m:ctrlPr>
                            <a:rPr lang="en-US" altLang="zh-TW" sz="2000" i="1" dirty="0" err="1" smtClean="0">
                              <a:latin typeface="Cambria Math" panose="02040503050406030204" pitchFamily="18" charset="0"/>
                            </a:rPr>
                          </m:ctrlPr>
                        </m:sSubPr>
                        <m:e>
                          <m:r>
                            <a:rPr lang="en-US" altLang="zh-TW" sz="2000" i="1" dirty="0" smtClean="0">
                              <a:latin typeface="Cambria Math" panose="02040503050406030204" pitchFamily="18" charset="0"/>
                            </a:rPr>
                            <m:t>𝛽</m:t>
                          </m:r>
                        </m:e>
                        <m:sub>
                          <m:r>
                            <a:rPr lang="en-US" altLang="zh-TW" sz="2000" i="1" dirty="0" err="1" smtClean="0">
                              <a:latin typeface="Cambria Math" panose="02040503050406030204" pitchFamily="18" charset="0"/>
                            </a:rPr>
                            <m:t>𝑗</m:t>
                          </m:r>
                        </m:sub>
                      </m:sSub>
                      <m:r>
                        <a:rPr lang="en-US" altLang="zh-TW" sz="2000" i="1" dirty="0" smtClean="0">
                          <a:latin typeface="Cambria Math" panose="02040503050406030204" pitchFamily="18" charset="0"/>
                        </a:rPr>
                        <m:t> +</m:t>
                      </m:r>
                      <m:sSub>
                        <m:sSubPr>
                          <m:ctrlPr>
                            <a:rPr lang="en-US" altLang="zh-TW" sz="2000" i="1" dirty="0" smtClean="0">
                              <a:latin typeface="Cambria Math" panose="02040503050406030204" pitchFamily="18" charset="0"/>
                            </a:rPr>
                          </m:ctrlPr>
                        </m:sSubPr>
                        <m:e>
                          <m:r>
                            <a:rPr lang="en-US" altLang="zh-TW" sz="2000" i="1" dirty="0" smtClean="0">
                              <a:latin typeface="Cambria Math" panose="02040503050406030204" pitchFamily="18" charset="0"/>
                            </a:rPr>
                            <m:t>𝜀</m:t>
                          </m:r>
                        </m:e>
                        <m:sub>
                          <m:r>
                            <a:rPr lang="en-US" altLang="zh-TW" sz="2000" i="1" dirty="0" err="1" smtClean="0">
                              <a:latin typeface="Cambria Math" panose="02040503050406030204" pitchFamily="18" charset="0"/>
                            </a:rPr>
                            <m:t>𝑖𝑗</m:t>
                          </m:r>
                        </m:sub>
                      </m:sSub>
                      <m:r>
                        <a:rPr lang="en-US" altLang="zh-TW" sz="2000" i="1" dirty="0" smtClean="0">
                          <a:latin typeface="Cambria Math" panose="02040503050406030204" pitchFamily="18" charset="0"/>
                        </a:rPr>
                        <m:t> </m:t>
                      </m:r>
                    </m:oMath>
                  </m:oMathPara>
                </a14:m>
                <a:endParaRPr lang="en-US" altLang="zh-TW" sz="2000" dirty="0"/>
              </a:p>
            </p:txBody>
          </p:sp>
        </mc:Choice>
        <mc:Fallback xmlns="">
          <p:sp>
            <p:nvSpPr>
              <p:cNvPr id="19" name="文字方塊 18">
                <a:extLst>
                  <a:ext uri="{FF2B5EF4-FFF2-40B4-BE49-F238E27FC236}">
                    <a16:creationId xmlns:a16="http://schemas.microsoft.com/office/drawing/2014/main" id="{DF68828F-2977-077B-7D5F-52BB128C603C}"/>
                  </a:ext>
                </a:extLst>
              </p:cNvPr>
              <p:cNvSpPr txBox="1">
                <a:spLocks noRot="1" noChangeAspect="1" noMove="1" noResize="1" noEditPoints="1" noAdjustHandles="1" noChangeArrowheads="1" noChangeShapeType="1" noTextEdit="1"/>
              </p:cNvSpPr>
              <p:nvPr/>
            </p:nvSpPr>
            <p:spPr>
              <a:xfrm>
                <a:off x="1131217" y="4773486"/>
                <a:ext cx="8128000" cy="424796"/>
              </a:xfrm>
              <a:prstGeom prst="rect">
                <a:avLst/>
              </a:prstGeom>
              <a:blipFill>
                <a:blip r:embed="rId3"/>
                <a:stretch>
                  <a:fillRect b="-1000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677325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F8251F8-33E1-CEE5-0DD5-78234845D01D}"/>
              </a:ext>
            </a:extLst>
          </p:cNvPr>
          <p:cNvSpPr>
            <a:spLocks noGrp="1"/>
          </p:cNvSpPr>
          <p:nvPr>
            <p:ph type="title"/>
          </p:nvPr>
        </p:nvSpPr>
        <p:spPr/>
        <p:txBody>
          <a:bodyPr/>
          <a:lstStyle/>
          <a:p>
            <a:r>
              <a:rPr lang="en-US" altLang="zh-TW" dirty="0"/>
              <a:t>Partition of sum square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4B461E5-48B3-114B-5414-9D3A36BE9290}"/>
                  </a:ext>
                </a:extLst>
              </p:cNvPr>
              <p:cNvSpPr>
                <a:spLocks noGrp="1"/>
              </p:cNvSpPr>
              <p:nvPr>
                <p:ph idx="1"/>
              </p:nvPr>
            </p:nvSpPr>
            <p:spPr/>
            <p:txBody>
              <a:bodyPr/>
              <a:lstStyle/>
              <a:p>
                <a:pPr marL="0" indent="0">
                  <a:buNone/>
                </a:pPr>
                <a:r>
                  <a:rPr lang="en-US" altLang="zh-TW" dirty="0"/>
                  <a:t>RECALL: </a:t>
                </a:r>
                <a14:m>
                  <m:oMath xmlns:m="http://schemas.openxmlformats.org/officeDocument/2006/math">
                    <m:sSub>
                      <m:sSubPr>
                        <m:ctrlPr>
                          <a:rPr lang="en-US" altLang="zh-TW" sz="2000" i="1" dirty="0" smtClean="0">
                            <a:latin typeface="Cambria Math" panose="02040503050406030204" pitchFamily="18" charset="0"/>
                          </a:rPr>
                        </m:ctrlPr>
                      </m:sSubPr>
                      <m:e>
                        <m:r>
                          <a:rPr lang="en-US" altLang="zh-TW" sz="2000" b="0" i="1" dirty="0" smtClean="0">
                            <a:latin typeface="Cambria Math" panose="02040503050406030204" pitchFamily="18" charset="0"/>
                          </a:rPr>
                          <m:t>𝑥</m:t>
                        </m:r>
                      </m:e>
                      <m:sub>
                        <m:r>
                          <a:rPr lang="en-US" altLang="zh-TW" sz="2000" i="1" dirty="0">
                            <a:latin typeface="Cambria Math" panose="02040503050406030204" pitchFamily="18" charset="0"/>
                          </a:rPr>
                          <m:t>𝑖𝑗</m:t>
                        </m:r>
                      </m:sub>
                    </m:sSub>
                    <m:r>
                      <a:rPr lang="zh-TW" altLang="en-US" sz="2000" i="1" dirty="0">
                        <a:latin typeface="Cambria Math" panose="02040503050406030204" pitchFamily="18" charset="0"/>
                      </a:rPr>
                      <m:t> </m:t>
                    </m:r>
                    <m:r>
                      <a:rPr lang="en-US" altLang="zh-TW" sz="2000" i="1" dirty="0" smtClean="0">
                        <a:latin typeface="Cambria Math" panose="02040503050406030204" pitchFamily="18" charset="0"/>
                      </a:rPr>
                      <m:t> =</m:t>
                    </m:r>
                    <m:r>
                      <a:rPr lang="en-US" altLang="zh-TW" sz="2000" i="1" dirty="0" smtClean="0">
                        <a:latin typeface="Cambria Math" panose="02040503050406030204" pitchFamily="18" charset="0"/>
                      </a:rPr>
                      <m:t>𝜇</m:t>
                    </m:r>
                    <m:r>
                      <a:rPr lang="en-US" altLang="zh-TW" sz="2000" i="1" dirty="0" smtClean="0">
                        <a:latin typeface="Cambria Math" panose="02040503050406030204" pitchFamily="18" charset="0"/>
                      </a:rPr>
                      <m:t> +</m:t>
                    </m:r>
                    <m:sSub>
                      <m:sSubPr>
                        <m:ctrlPr>
                          <a:rPr lang="en-US" altLang="zh-TW" sz="2000" i="1" dirty="0" err="1" smtClean="0">
                            <a:latin typeface="Cambria Math" panose="02040503050406030204" pitchFamily="18" charset="0"/>
                          </a:rPr>
                        </m:ctrlPr>
                      </m:sSubPr>
                      <m:e>
                        <m:r>
                          <a:rPr lang="en-US" altLang="zh-TW" sz="2000" i="1" dirty="0" smtClean="0">
                            <a:latin typeface="Cambria Math" panose="02040503050406030204" pitchFamily="18" charset="0"/>
                          </a:rPr>
                          <m:t>𝜏</m:t>
                        </m:r>
                      </m:e>
                      <m:sub>
                        <m:r>
                          <a:rPr lang="en-US" altLang="zh-TW" sz="2000" i="1" dirty="0" err="1" smtClean="0">
                            <a:latin typeface="Cambria Math" panose="02040503050406030204" pitchFamily="18" charset="0"/>
                          </a:rPr>
                          <m:t>𝑖</m:t>
                        </m:r>
                      </m:sub>
                    </m:sSub>
                    <m:r>
                      <a:rPr lang="en-US" altLang="zh-TW" sz="2000" i="1" dirty="0" smtClean="0">
                        <a:latin typeface="Cambria Math" panose="02040503050406030204" pitchFamily="18" charset="0"/>
                      </a:rPr>
                      <m:t> +</m:t>
                    </m:r>
                    <m:sSub>
                      <m:sSubPr>
                        <m:ctrlPr>
                          <a:rPr lang="en-US" altLang="zh-TW" sz="2000" i="1" dirty="0" err="1" smtClean="0">
                            <a:latin typeface="Cambria Math" panose="02040503050406030204" pitchFamily="18" charset="0"/>
                          </a:rPr>
                        </m:ctrlPr>
                      </m:sSubPr>
                      <m:e>
                        <m:r>
                          <a:rPr lang="en-US" altLang="zh-TW" sz="2000" i="1" dirty="0" smtClean="0">
                            <a:latin typeface="Cambria Math" panose="02040503050406030204" pitchFamily="18" charset="0"/>
                          </a:rPr>
                          <m:t>𝛽</m:t>
                        </m:r>
                      </m:e>
                      <m:sub>
                        <m:r>
                          <a:rPr lang="en-US" altLang="zh-TW" sz="2000" i="1" dirty="0" err="1" smtClean="0">
                            <a:latin typeface="Cambria Math" panose="02040503050406030204" pitchFamily="18" charset="0"/>
                          </a:rPr>
                          <m:t>𝑗</m:t>
                        </m:r>
                      </m:sub>
                    </m:sSub>
                    <m:r>
                      <a:rPr lang="en-US" altLang="zh-TW" sz="2000" i="1" dirty="0" smtClean="0">
                        <a:latin typeface="Cambria Math" panose="02040503050406030204" pitchFamily="18" charset="0"/>
                      </a:rPr>
                      <m:t> +</m:t>
                    </m:r>
                    <m:sSub>
                      <m:sSubPr>
                        <m:ctrlPr>
                          <a:rPr lang="en-US" altLang="zh-TW" sz="2000" i="1" dirty="0" smtClean="0">
                            <a:latin typeface="Cambria Math" panose="02040503050406030204" pitchFamily="18" charset="0"/>
                          </a:rPr>
                        </m:ctrlPr>
                      </m:sSubPr>
                      <m:e>
                        <m:r>
                          <a:rPr lang="en-US" altLang="zh-TW" sz="2000" i="1" dirty="0" smtClean="0">
                            <a:latin typeface="Cambria Math" panose="02040503050406030204" pitchFamily="18" charset="0"/>
                          </a:rPr>
                          <m:t>𝜀</m:t>
                        </m:r>
                      </m:e>
                      <m:sub>
                        <m:r>
                          <a:rPr lang="en-US" altLang="zh-TW" sz="2000" i="1" dirty="0" err="1" smtClean="0">
                            <a:latin typeface="Cambria Math" panose="02040503050406030204" pitchFamily="18" charset="0"/>
                          </a:rPr>
                          <m:t>𝑖𝑗</m:t>
                        </m:r>
                      </m:sub>
                    </m:sSub>
                  </m:oMath>
                </a14:m>
                <a:endParaRPr lang="en-US" altLang="zh-TW" dirty="0"/>
              </a:p>
              <a:p>
                <a:endParaRPr lang="en-US" altLang="zh-TW" dirty="0"/>
              </a:p>
              <a:p>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err="1" smtClean="0">
                            <a:latin typeface="Cambria Math" panose="02040503050406030204" pitchFamily="18" charset="0"/>
                          </a:rPr>
                          <m:t>𝑖𝑗</m:t>
                        </m:r>
                      </m:sub>
                    </m:sSub>
                    <m:r>
                      <a:rPr lang="en-US" altLang="zh-TW" i="1" dirty="0" smtClean="0">
                        <a:latin typeface="Cambria Math" panose="02040503050406030204" pitchFamily="18" charset="0"/>
                      </a:rPr>
                      <m:t>=</m:t>
                    </m:r>
                    <m:acc>
                      <m:accPr>
                        <m:chr m:val="̅"/>
                        <m:ctrlPr>
                          <a:rPr lang="en-US" altLang="zh-TW" b="0" i="1" dirty="0" smtClean="0">
                            <a:latin typeface="Cambria Math" panose="02040503050406030204" pitchFamily="18" charset="0"/>
                          </a:rPr>
                        </m:ctrlPr>
                      </m:accPr>
                      <m:e>
                        <m:r>
                          <a:rPr lang="en-US" altLang="zh-TW" i="1" dirty="0" err="1" smtClean="0">
                            <a:latin typeface="Cambria Math" panose="02040503050406030204" pitchFamily="18" charset="0"/>
                          </a:rPr>
                          <m:t>𝑥</m:t>
                        </m:r>
                      </m:e>
                    </m:acc>
                    <m:r>
                      <a:rPr lang="en-US" altLang="zh-TW" i="1" dirty="0" err="1" smtClean="0">
                        <a:latin typeface="Cambria Math" panose="02040503050406030204" pitchFamily="18" charset="0"/>
                      </a:rPr>
                      <m:t>..+</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i="1" dirty="0" err="1" smtClean="0">
                                <a:latin typeface="Cambria Math" panose="02040503050406030204" pitchFamily="18" charset="0"/>
                              </a:rPr>
                              <m:t>𝑥</m:t>
                            </m:r>
                          </m:e>
                        </m:acc>
                      </m:e>
                      <m:sub>
                        <m:r>
                          <a:rPr lang="en-US" altLang="zh-TW" i="1" dirty="0" err="1" smtClean="0">
                            <a:latin typeface="Cambria Math" panose="02040503050406030204" pitchFamily="18" charset="0"/>
                          </a:rPr>
                          <m:t>𝑖</m:t>
                        </m:r>
                      </m:sub>
                    </m:sSub>
                    <m:r>
                      <a:rPr lang="en-US" altLang="zh-TW" i="1" dirty="0" err="1" smtClean="0">
                        <a:latin typeface="Cambria Math" panose="02040503050406030204" pitchFamily="18" charset="0"/>
                      </a:rPr>
                      <m:t>.−</m:t>
                    </m:r>
                    <m:acc>
                      <m:accPr>
                        <m:chr m:val="̅"/>
                        <m:ctrlPr>
                          <a:rPr lang="en-US" altLang="zh-TW" b="0" i="1" dirty="0" smtClean="0">
                            <a:latin typeface="Cambria Math" panose="02040503050406030204" pitchFamily="18" charset="0"/>
                          </a:rPr>
                        </m:ctrlPr>
                      </m:accPr>
                      <m:e>
                        <m:r>
                          <a:rPr lang="en-US" altLang="zh-TW" i="1" dirty="0" err="1" smtClean="0">
                            <a:latin typeface="Cambria Math" panose="02040503050406030204" pitchFamily="18" charset="0"/>
                          </a:rPr>
                          <m:t>𝑥</m:t>
                        </m:r>
                      </m:e>
                    </m:acc>
                    <m:r>
                      <a:rPr lang="en-US" altLang="zh-TW" i="1" dirty="0" smtClean="0">
                        <a:latin typeface="Cambria Math" panose="02040503050406030204" pitchFamily="18" charset="0"/>
                      </a:rPr>
                      <m:t>..</m:t>
                    </m:r>
                  </m:oMath>
                </a14:m>
                <a:r>
                  <a:rPr lang="en-US" altLang="zh-TW" dirty="0"/>
                  <a:t>) </a:t>
                </a:r>
                <a14:m>
                  <m:oMath xmlns:m="http://schemas.openxmlformats.org/officeDocument/2006/math">
                    <m:r>
                      <a:rPr lang="en-US" altLang="zh-TW" i="1" dirty="0" err="1">
                        <a:latin typeface="Cambria Math" panose="02040503050406030204" pitchFamily="18" charset="0"/>
                      </a:rPr>
                      <m:t>+</m:t>
                    </m:r>
                    <m:r>
                      <a:rPr lang="en-US" altLang="zh-TW" i="1" dirty="0">
                        <a:latin typeface="Cambria Math" panose="02040503050406030204" pitchFamily="18" charset="0"/>
                      </a:rPr>
                      <m:t>(</m:t>
                    </m:r>
                    <m:acc>
                      <m:accPr>
                        <m:chr m:val="̅"/>
                        <m:ctrlPr>
                          <a:rPr lang="en-US" altLang="zh-TW" i="1" dirty="0" smtClean="0">
                            <a:latin typeface="Cambria Math" panose="02040503050406030204" pitchFamily="18" charset="0"/>
                          </a:rPr>
                        </m:ctrlPr>
                      </m:accPr>
                      <m:e>
                        <m:r>
                          <a:rPr lang="en-US" altLang="zh-TW" b="0" i="1" dirty="0" smtClean="0">
                            <a:latin typeface="Cambria Math" panose="02040503050406030204" pitchFamily="18" charset="0"/>
                          </a:rPr>
                          <m:t>𝑥</m:t>
                        </m:r>
                      </m:e>
                    </m:acc>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m:t>
                        </m:r>
                      </m:e>
                      <m:sub>
                        <m:r>
                          <a:rPr lang="en-US" altLang="zh-TW" b="0" i="1" dirty="0" smtClean="0">
                            <a:latin typeface="Cambria Math" panose="02040503050406030204" pitchFamily="18" charset="0"/>
                          </a:rPr>
                          <m:t>𝑗</m:t>
                        </m:r>
                      </m:sub>
                    </m:sSub>
                    <m:r>
                      <a:rPr lang="en-US" altLang="zh-TW" i="1" dirty="0" err="1">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i="1" dirty="0" err="1">
                            <a:latin typeface="Cambria Math" panose="02040503050406030204" pitchFamily="18" charset="0"/>
                          </a:rPr>
                          <m:t>𝑥</m:t>
                        </m:r>
                      </m:e>
                    </m:acc>
                    <m:r>
                      <a:rPr lang="en-US" altLang="zh-TW" i="1" dirty="0">
                        <a:latin typeface="Cambria Math" panose="02040503050406030204" pitchFamily="18" charset="0"/>
                      </a:rPr>
                      <m:t>..</m:t>
                    </m:r>
                  </m:oMath>
                </a14:m>
                <a:r>
                  <a:rPr lang="en-US" altLang="zh-TW" dirty="0"/>
                  <a:t>)+</a:t>
                </a:r>
                <a14:m>
                  <m:oMath xmlns:m="http://schemas.openxmlformats.org/officeDocument/2006/math">
                    <m:sSub>
                      <m:sSubPr>
                        <m:ctrlPr>
                          <a:rPr lang="en-US" altLang="zh-TW" b="0" i="1" dirty="0" smtClean="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𝜀</m:t>
                            </m:r>
                          </m:e>
                        </m:acc>
                      </m:e>
                      <m:sub>
                        <m:r>
                          <a:rPr lang="en-US" altLang="zh-TW" b="0" i="1" dirty="0" smtClean="0">
                            <a:latin typeface="Cambria Math" panose="02040503050406030204" pitchFamily="18" charset="0"/>
                          </a:rPr>
                          <m:t>𝑖𝑗</m:t>
                        </m:r>
                      </m:sub>
                    </m:sSub>
                  </m:oMath>
                </a14:m>
                <a:r>
                  <a:rPr lang="en-US" altLang="zh-TW" dirty="0"/>
                  <a:t>  </a:t>
                </a:r>
                <a:endParaRPr lang="zh-TW" altLang="en-US" dirty="0"/>
              </a:p>
            </p:txBody>
          </p:sp>
        </mc:Choice>
        <mc:Fallback xmlns="">
          <p:sp>
            <p:nvSpPr>
              <p:cNvPr id="3" name="內容版面配置區 2">
                <a:extLst>
                  <a:ext uri="{FF2B5EF4-FFF2-40B4-BE49-F238E27FC236}">
                    <a16:creationId xmlns:a16="http://schemas.microsoft.com/office/drawing/2014/main" id="{54B461E5-48B3-114B-5414-9D3A36BE9290}"/>
                  </a:ext>
                </a:extLst>
              </p:cNvPr>
              <p:cNvSpPr>
                <a:spLocks noGrp="1" noRot="1" noChangeAspect="1" noMove="1" noResize="1" noEditPoints="1" noAdjustHandles="1" noChangeArrowheads="1" noChangeShapeType="1" noTextEdit="1"/>
              </p:cNvSpPr>
              <p:nvPr>
                <p:ph idx="1"/>
              </p:nvPr>
            </p:nvSpPr>
            <p:spPr>
              <a:blipFill>
                <a:blip r:embed="rId2"/>
                <a:stretch>
                  <a:fillRect l="-667" t="-1353"/>
                </a:stretch>
              </a:blipFill>
            </p:spPr>
            <p:txBody>
              <a:bodyPr/>
              <a:lstStyle/>
              <a:p>
                <a:r>
                  <a:rPr lang="zh-TW" altLang="en-US">
                    <a:noFill/>
                  </a:rPr>
                  <a:t> </a:t>
                </a:r>
              </a:p>
            </p:txBody>
          </p:sp>
        </mc:Fallback>
      </mc:AlternateContent>
      <p:grpSp>
        <p:nvGrpSpPr>
          <p:cNvPr id="31" name="群組 30">
            <a:extLst>
              <a:ext uri="{FF2B5EF4-FFF2-40B4-BE49-F238E27FC236}">
                <a16:creationId xmlns:a16="http://schemas.microsoft.com/office/drawing/2014/main" id="{610866D2-B406-DD43-D9F0-95AECD9AC4DA}"/>
              </a:ext>
            </a:extLst>
          </p:cNvPr>
          <p:cNvGrpSpPr/>
          <p:nvPr/>
        </p:nvGrpSpPr>
        <p:grpSpPr>
          <a:xfrm>
            <a:off x="1197204" y="4471185"/>
            <a:ext cx="513000" cy="257760"/>
            <a:chOff x="697524" y="4023331"/>
            <a:chExt cx="513000" cy="257760"/>
          </a:xfrm>
        </p:grpSpPr>
        <mc:AlternateContent xmlns:mc="http://schemas.openxmlformats.org/markup-compatibility/2006" xmlns:p14="http://schemas.microsoft.com/office/powerpoint/2010/main">
          <mc:Choice Requires="p14">
            <p:contentPart p14:bwMode="auto" r:id="rId3">
              <p14:nvContentPartPr>
                <p14:cNvPr id="16" name="筆跡 15">
                  <a:extLst>
                    <a:ext uri="{FF2B5EF4-FFF2-40B4-BE49-F238E27FC236}">
                      <a16:creationId xmlns:a16="http://schemas.microsoft.com/office/drawing/2014/main" id="{585BD3D6-A37B-5ED1-2F17-E4A55D3F841D}"/>
                    </a:ext>
                  </a:extLst>
                </p14:cNvPr>
                <p14:cNvContentPartPr/>
                <p14:nvPr/>
              </p14:nvContentPartPr>
              <p14:xfrm>
                <a:off x="697524" y="4028371"/>
                <a:ext cx="164520" cy="190800"/>
              </p14:xfrm>
            </p:contentPart>
          </mc:Choice>
          <mc:Fallback xmlns="">
            <p:pic>
              <p:nvPicPr>
                <p:cNvPr id="16" name="筆跡 15">
                  <a:extLst>
                    <a:ext uri="{FF2B5EF4-FFF2-40B4-BE49-F238E27FC236}">
                      <a16:creationId xmlns:a16="http://schemas.microsoft.com/office/drawing/2014/main" id="{585BD3D6-A37B-5ED1-2F17-E4A55D3F841D}"/>
                    </a:ext>
                  </a:extLst>
                </p:cNvPr>
                <p:cNvPicPr/>
                <p:nvPr/>
              </p:nvPicPr>
              <p:blipFill>
                <a:blip r:embed="rId4"/>
                <a:stretch>
                  <a:fillRect/>
                </a:stretch>
              </p:blipFill>
              <p:spPr>
                <a:xfrm>
                  <a:off x="693204" y="4024051"/>
                  <a:ext cx="17316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筆跡 16">
                  <a:extLst>
                    <a:ext uri="{FF2B5EF4-FFF2-40B4-BE49-F238E27FC236}">
                      <a16:creationId xmlns:a16="http://schemas.microsoft.com/office/drawing/2014/main" id="{B6DBDF5F-212E-DC45-5632-42CBFBADBA4F}"/>
                    </a:ext>
                  </a:extLst>
                </p14:cNvPr>
                <p14:cNvContentPartPr/>
                <p14:nvPr/>
              </p14:nvContentPartPr>
              <p14:xfrm>
                <a:off x="752604" y="4023331"/>
                <a:ext cx="126360" cy="222120"/>
              </p14:xfrm>
            </p:contentPart>
          </mc:Choice>
          <mc:Fallback xmlns="">
            <p:pic>
              <p:nvPicPr>
                <p:cNvPr id="17" name="筆跡 16">
                  <a:extLst>
                    <a:ext uri="{FF2B5EF4-FFF2-40B4-BE49-F238E27FC236}">
                      <a16:creationId xmlns:a16="http://schemas.microsoft.com/office/drawing/2014/main" id="{B6DBDF5F-212E-DC45-5632-42CBFBADBA4F}"/>
                    </a:ext>
                  </a:extLst>
                </p:cNvPr>
                <p:cNvPicPr/>
                <p:nvPr/>
              </p:nvPicPr>
              <p:blipFill>
                <a:blip r:embed="rId6"/>
                <a:stretch>
                  <a:fillRect/>
                </a:stretch>
              </p:blipFill>
              <p:spPr>
                <a:xfrm>
                  <a:off x="748284" y="4019011"/>
                  <a:ext cx="135000" cy="230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筆跡 17">
                  <a:extLst>
                    <a:ext uri="{FF2B5EF4-FFF2-40B4-BE49-F238E27FC236}">
                      <a16:creationId xmlns:a16="http://schemas.microsoft.com/office/drawing/2014/main" id="{A3B0BC55-4D69-C61B-73E9-F49DE3E28B92}"/>
                    </a:ext>
                  </a:extLst>
                </p14:cNvPr>
                <p14:cNvContentPartPr/>
                <p14:nvPr/>
              </p14:nvContentPartPr>
              <p14:xfrm>
                <a:off x="888324" y="4085971"/>
                <a:ext cx="49320" cy="90000"/>
              </p14:xfrm>
            </p:contentPart>
          </mc:Choice>
          <mc:Fallback xmlns="">
            <p:pic>
              <p:nvPicPr>
                <p:cNvPr id="18" name="筆跡 17">
                  <a:extLst>
                    <a:ext uri="{FF2B5EF4-FFF2-40B4-BE49-F238E27FC236}">
                      <a16:creationId xmlns:a16="http://schemas.microsoft.com/office/drawing/2014/main" id="{A3B0BC55-4D69-C61B-73E9-F49DE3E28B92}"/>
                    </a:ext>
                  </a:extLst>
                </p:cNvPr>
                <p:cNvPicPr/>
                <p:nvPr/>
              </p:nvPicPr>
              <p:blipFill>
                <a:blip r:embed="rId8"/>
                <a:stretch>
                  <a:fillRect/>
                </a:stretch>
              </p:blipFill>
              <p:spPr>
                <a:xfrm>
                  <a:off x="884004" y="4081651"/>
                  <a:ext cx="57960" cy="986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筆跡 18">
                  <a:extLst>
                    <a:ext uri="{FF2B5EF4-FFF2-40B4-BE49-F238E27FC236}">
                      <a16:creationId xmlns:a16="http://schemas.microsoft.com/office/drawing/2014/main" id="{D3711B39-0664-D644-B504-5934E8379EA7}"/>
                    </a:ext>
                  </a:extLst>
                </p14:cNvPr>
                <p14:cNvContentPartPr/>
                <p14:nvPr/>
              </p14:nvContentPartPr>
              <p14:xfrm>
                <a:off x="907044" y="4115851"/>
                <a:ext cx="55080" cy="165240"/>
              </p14:xfrm>
            </p:contentPart>
          </mc:Choice>
          <mc:Fallback xmlns="">
            <p:pic>
              <p:nvPicPr>
                <p:cNvPr id="19" name="筆跡 18">
                  <a:extLst>
                    <a:ext uri="{FF2B5EF4-FFF2-40B4-BE49-F238E27FC236}">
                      <a16:creationId xmlns:a16="http://schemas.microsoft.com/office/drawing/2014/main" id="{D3711B39-0664-D644-B504-5934E8379EA7}"/>
                    </a:ext>
                  </a:extLst>
                </p:cNvPr>
                <p:cNvPicPr/>
                <p:nvPr/>
              </p:nvPicPr>
              <p:blipFill>
                <a:blip r:embed="rId10"/>
                <a:stretch>
                  <a:fillRect/>
                </a:stretch>
              </p:blipFill>
              <p:spPr>
                <a:xfrm>
                  <a:off x="902724" y="4111531"/>
                  <a:ext cx="63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筆跡 19">
                  <a:extLst>
                    <a:ext uri="{FF2B5EF4-FFF2-40B4-BE49-F238E27FC236}">
                      <a16:creationId xmlns:a16="http://schemas.microsoft.com/office/drawing/2014/main" id="{08CF1607-CF23-C23C-247C-1173CB106D86}"/>
                    </a:ext>
                  </a:extLst>
                </p14:cNvPr>
                <p14:cNvContentPartPr/>
                <p14:nvPr/>
              </p14:nvContentPartPr>
              <p14:xfrm>
                <a:off x="960324" y="4065091"/>
                <a:ext cx="32760" cy="3960"/>
              </p14:xfrm>
            </p:contentPart>
          </mc:Choice>
          <mc:Fallback xmlns="">
            <p:pic>
              <p:nvPicPr>
                <p:cNvPr id="20" name="筆跡 19">
                  <a:extLst>
                    <a:ext uri="{FF2B5EF4-FFF2-40B4-BE49-F238E27FC236}">
                      <a16:creationId xmlns:a16="http://schemas.microsoft.com/office/drawing/2014/main" id="{08CF1607-CF23-C23C-247C-1173CB106D86}"/>
                    </a:ext>
                  </a:extLst>
                </p:cNvPr>
                <p:cNvPicPr/>
                <p:nvPr/>
              </p:nvPicPr>
              <p:blipFill>
                <a:blip r:embed="rId12"/>
                <a:stretch>
                  <a:fillRect/>
                </a:stretch>
              </p:blipFill>
              <p:spPr>
                <a:xfrm>
                  <a:off x="956004" y="4060771"/>
                  <a:ext cx="414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2" name="筆跡 21">
                  <a:extLst>
                    <a:ext uri="{FF2B5EF4-FFF2-40B4-BE49-F238E27FC236}">
                      <a16:creationId xmlns:a16="http://schemas.microsoft.com/office/drawing/2014/main" id="{A3179F37-D1C5-A660-8895-DB97B3D27549}"/>
                    </a:ext>
                  </a:extLst>
                </p14:cNvPr>
                <p14:cNvContentPartPr/>
                <p14:nvPr/>
              </p14:nvContentPartPr>
              <p14:xfrm>
                <a:off x="1096764" y="4103971"/>
                <a:ext cx="113760" cy="11520"/>
              </p14:xfrm>
            </p:contentPart>
          </mc:Choice>
          <mc:Fallback xmlns="">
            <p:pic>
              <p:nvPicPr>
                <p:cNvPr id="22" name="筆跡 21">
                  <a:extLst>
                    <a:ext uri="{FF2B5EF4-FFF2-40B4-BE49-F238E27FC236}">
                      <a16:creationId xmlns:a16="http://schemas.microsoft.com/office/drawing/2014/main" id="{A3179F37-D1C5-A660-8895-DB97B3D27549}"/>
                    </a:ext>
                  </a:extLst>
                </p:cNvPr>
                <p:cNvPicPr/>
                <p:nvPr/>
              </p:nvPicPr>
              <p:blipFill>
                <a:blip r:embed="rId14"/>
                <a:stretch>
                  <a:fillRect/>
                </a:stretch>
              </p:blipFill>
              <p:spPr>
                <a:xfrm>
                  <a:off x="1092444" y="4099651"/>
                  <a:ext cx="122400" cy="20160"/>
                </a:xfrm>
                <a:prstGeom prst="rect">
                  <a:avLst/>
                </a:prstGeom>
              </p:spPr>
            </p:pic>
          </mc:Fallback>
        </mc:AlternateContent>
      </p:grpSp>
      <p:grpSp>
        <p:nvGrpSpPr>
          <p:cNvPr id="37" name="群組 36">
            <a:extLst>
              <a:ext uri="{FF2B5EF4-FFF2-40B4-BE49-F238E27FC236}">
                <a16:creationId xmlns:a16="http://schemas.microsoft.com/office/drawing/2014/main" id="{28BA6081-23C2-052F-52A8-D834680FC62F}"/>
              </a:ext>
            </a:extLst>
          </p:cNvPr>
          <p:cNvGrpSpPr/>
          <p:nvPr/>
        </p:nvGrpSpPr>
        <p:grpSpPr>
          <a:xfrm>
            <a:off x="1934124" y="4443465"/>
            <a:ext cx="292320" cy="221760"/>
            <a:chOff x="1434444" y="3995611"/>
            <a:chExt cx="292320" cy="221760"/>
          </a:xfrm>
        </p:grpSpPr>
        <mc:AlternateContent xmlns:mc="http://schemas.openxmlformats.org/markup-compatibility/2006" xmlns:p14="http://schemas.microsoft.com/office/powerpoint/2010/main">
          <mc:Choice Requires="p14">
            <p:contentPart p14:bwMode="auto" r:id="rId15">
              <p14:nvContentPartPr>
                <p14:cNvPr id="32" name="筆跡 31">
                  <a:extLst>
                    <a:ext uri="{FF2B5EF4-FFF2-40B4-BE49-F238E27FC236}">
                      <a16:creationId xmlns:a16="http://schemas.microsoft.com/office/drawing/2014/main" id="{04D20167-DEEA-1115-D1FC-DD89B5827DC6}"/>
                    </a:ext>
                  </a:extLst>
                </p14:cNvPr>
                <p14:cNvContentPartPr/>
                <p14:nvPr/>
              </p14:nvContentPartPr>
              <p14:xfrm>
                <a:off x="1434444" y="3995611"/>
                <a:ext cx="185400" cy="15120"/>
              </p14:xfrm>
            </p:contentPart>
          </mc:Choice>
          <mc:Fallback xmlns="">
            <p:pic>
              <p:nvPicPr>
                <p:cNvPr id="32" name="筆跡 31">
                  <a:extLst>
                    <a:ext uri="{FF2B5EF4-FFF2-40B4-BE49-F238E27FC236}">
                      <a16:creationId xmlns:a16="http://schemas.microsoft.com/office/drawing/2014/main" id="{04D20167-DEEA-1115-D1FC-DD89B5827DC6}"/>
                    </a:ext>
                  </a:extLst>
                </p:cNvPr>
                <p:cNvPicPr/>
                <p:nvPr/>
              </p:nvPicPr>
              <p:blipFill>
                <a:blip r:embed="rId16"/>
                <a:stretch>
                  <a:fillRect/>
                </a:stretch>
              </p:blipFill>
              <p:spPr>
                <a:xfrm>
                  <a:off x="1430124" y="3991291"/>
                  <a:ext cx="194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3" name="筆跡 32">
                  <a:extLst>
                    <a:ext uri="{FF2B5EF4-FFF2-40B4-BE49-F238E27FC236}">
                      <a16:creationId xmlns:a16="http://schemas.microsoft.com/office/drawing/2014/main" id="{1A8D9734-D556-71F8-0871-C0F6CD2E303E}"/>
                    </a:ext>
                  </a:extLst>
                </p14:cNvPr>
                <p14:cNvContentPartPr/>
                <p14:nvPr/>
              </p14:nvContentPartPr>
              <p14:xfrm>
                <a:off x="1440204" y="4069051"/>
                <a:ext cx="151920" cy="147960"/>
              </p14:xfrm>
            </p:contentPart>
          </mc:Choice>
          <mc:Fallback xmlns="">
            <p:pic>
              <p:nvPicPr>
                <p:cNvPr id="33" name="筆跡 32">
                  <a:extLst>
                    <a:ext uri="{FF2B5EF4-FFF2-40B4-BE49-F238E27FC236}">
                      <a16:creationId xmlns:a16="http://schemas.microsoft.com/office/drawing/2014/main" id="{1A8D9734-D556-71F8-0871-C0F6CD2E303E}"/>
                    </a:ext>
                  </a:extLst>
                </p:cNvPr>
                <p:cNvPicPr/>
                <p:nvPr/>
              </p:nvPicPr>
              <p:blipFill>
                <a:blip r:embed="rId18"/>
                <a:stretch>
                  <a:fillRect/>
                </a:stretch>
              </p:blipFill>
              <p:spPr>
                <a:xfrm>
                  <a:off x="1435884" y="4064731"/>
                  <a:ext cx="160560"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4" name="筆跡 33">
                  <a:extLst>
                    <a:ext uri="{FF2B5EF4-FFF2-40B4-BE49-F238E27FC236}">
                      <a16:creationId xmlns:a16="http://schemas.microsoft.com/office/drawing/2014/main" id="{D313640D-8E43-CEE2-9F0D-78E094BFC0F7}"/>
                    </a:ext>
                  </a:extLst>
                </p14:cNvPr>
                <p14:cNvContentPartPr/>
                <p14:nvPr/>
              </p14:nvContentPartPr>
              <p14:xfrm>
                <a:off x="1485204" y="4068331"/>
                <a:ext cx="119520" cy="149040"/>
              </p14:xfrm>
            </p:contentPart>
          </mc:Choice>
          <mc:Fallback xmlns="">
            <p:pic>
              <p:nvPicPr>
                <p:cNvPr id="34" name="筆跡 33">
                  <a:extLst>
                    <a:ext uri="{FF2B5EF4-FFF2-40B4-BE49-F238E27FC236}">
                      <a16:creationId xmlns:a16="http://schemas.microsoft.com/office/drawing/2014/main" id="{D313640D-8E43-CEE2-9F0D-78E094BFC0F7}"/>
                    </a:ext>
                  </a:extLst>
                </p:cNvPr>
                <p:cNvPicPr/>
                <p:nvPr/>
              </p:nvPicPr>
              <p:blipFill>
                <a:blip r:embed="rId20"/>
                <a:stretch>
                  <a:fillRect/>
                </a:stretch>
              </p:blipFill>
              <p:spPr>
                <a:xfrm>
                  <a:off x="1480884" y="4064011"/>
                  <a:ext cx="1281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5" name="筆跡 34">
                  <a:extLst>
                    <a:ext uri="{FF2B5EF4-FFF2-40B4-BE49-F238E27FC236}">
                      <a16:creationId xmlns:a16="http://schemas.microsoft.com/office/drawing/2014/main" id="{97597763-3908-A54C-2707-1DCA3D7126A3}"/>
                    </a:ext>
                  </a:extLst>
                </p14:cNvPr>
                <p14:cNvContentPartPr/>
                <p14:nvPr/>
              </p14:nvContentPartPr>
              <p14:xfrm>
                <a:off x="1615164" y="4160131"/>
                <a:ext cx="33480" cy="38880"/>
              </p14:xfrm>
            </p:contentPart>
          </mc:Choice>
          <mc:Fallback xmlns="">
            <p:pic>
              <p:nvPicPr>
                <p:cNvPr id="35" name="筆跡 34">
                  <a:extLst>
                    <a:ext uri="{FF2B5EF4-FFF2-40B4-BE49-F238E27FC236}">
                      <a16:creationId xmlns:a16="http://schemas.microsoft.com/office/drawing/2014/main" id="{97597763-3908-A54C-2707-1DCA3D7126A3}"/>
                    </a:ext>
                  </a:extLst>
                </p:cNvPr>
                <p:cNvPicPr/>
                <p:nvPr/>
              </p:nvPicPr>
              <p:blipFill>
                <a:blip r:embed="rId22"/>
                <a:stretch>
                  <a:fillRect/>
                </a:stretch>
              </p:blipFill>
              <p:spPr>
                <a:xfrm>
                  <a:off x="1610844" y="4155811"/>
                  <a:ext cx="42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6" name="筆跡 35">
                  <a:extLst>
                    <a:ext uri="{FF2B5EF4-FFF2-40B4-BE49-F238E27FC236}">
                      <a16:creationId xmlns:a16="http://schemas.microsoft.com/office/drawing/2014/main" id="{48B70C81-0C82-4EB0-B934-9D9D2E758FE0}"/>
                    </a:ext>
                  </a:extLst>
                </p14:cNvPr>
                <p14:cNvContentPartPr/>
                <p14:nvPr/>
              </p14:nvContentPartPr>
              <p14:xfrm>
                <a:off x="1696884" y="4156891"/>
                <a:ext cx="29880" cy="31320"/>
              </p14:xfrm>
            </p:contentPart>
          </mc:Choice>
          <mc:Fallback xmlns="">
            <p:pic>
              <p:nvPicPr>
                <p:cNvPr id="36" name="筆跡 35">
                  <a:extLst>
                    <a:ext uri="{FF2B5EF4-FFF2-40B4-BE49-F238E27FC236}">
                      <a16:creationId xmlns:a16="http://schemas.microsoft.com/office/drawing/2014/main" id="{48B70C81-0C82-4EB0-B934-9D9D2E758FE0}"/>
                    </a:ext>
                  </a:extLst>
                </p:cNvPr>
                <p:cNvPicPr/>
                <p:nvPr/>
              </p:nvPicPr>
              <p:blipFill>
                <a:blip r:embed="rId24"/>
                <a:stretch>
                  <a:fillRect/>
                </a:stretch>
              </p:blipFill>
              <p:spPr>
                <a:xfrm>
                  <a:off x="1692564" y="4152571"/>
                  <a:ext cx="38520" cy="39960"/>
                </a:xfrm>
                <a:prstGeom prst="rect">
                  <a:avLst/>
                </a:prstGeom>
              </p:spPr>
            </p:pic>
          </mc:Fallback>
        </mc:AlternateContent>
      </p:grpSp>
      <p:grpSp>
        <p:nvGrpSpPr>
          <p:cNvPr id="40" name="群組 39">
            <a:extLst>
              <a:ext uri="{FF2B5EF4-FFF2-40B4-BE49-F238E27FC236}">
                <a16:creationId xmlns:a16="http://schemas.microsoft.com/office/drawing/2014/main" id="{85ADEC50-3A68-F6F7-D05F-CED48DFEB064}"/>
              </a:ext>
            </a:extLst>
          </p:cNvPr>
          <p:cNvGrpSpPr/>
          <p:nvPr/>
        </p:nvGrpSpPr>
        <p:grpSpPr>
          <a:xfrm>
            <a:off x="2510124" y="4486305"/>
            <a:ext cx="123480" cy="60840"/>
            <a:chOff x="2010444" y="4038451"/>
            <a:chExt cx="123480" cy="60840"/>
          </a:xfrm>
        </p:grpSpPr>
        <mc:AlternateContent xmlns:mc="http://schemas.openxmlformats.org/markup-compatibility/2006" xmlns:p14="http://schemas.microsoft.com/office/powerpoint/2010/main">
          <mc:Choice Requires="p14">
            <p:contentPart p14:bwMode="auto" r:id="rId25">
              <p14:nvContentPartPr>
                <p14:cNvPr id="38" name="筆跡 37">
                  <a:extLst>
                    <a:ext uri="{FF2B5EF4-FFF2-40B4-BE49-F238E27FC236}">
                      <a16:creationId xmlns:a16="http://schemas.microsoft.com/office/drawing/2014/main" id="{59810A02-5E66-AFC4-0831-E565F42D6192}"/>
                    </a:ext>
                  </a:extLst>
                </p14:cNvPr>
                <p14:cNvContentPartPr/>
                <p14:nvPr/>
              </p14:nvContentPartPr>
              <p14:xfrm>
                <a:off x="2010444" y="4038451"/>
                <a:ext cx="123480" cy="3600"/>
              </p14:xfrm>
            </p:contentPart>
          </mc:Choice>
          <mc:Fallback xmlns="">
            <p:pic>
              <p:nvPicPr>
                <p:cNvPr id="38" name="筆跡 37">
                  <a:extLst>
                    <a:ext uri="{FF2B5EF4-FFF2-40B4-BE49-F238E27FC236}">
                      <a16:creationId xmlns:a16="http://schemas.microsoft.com/office/drawing/2014/main" id="{59810A02-5E66-AFC4-0831-E565F42D6192}"/>
                    </a:ext>
                  </a:extLst>
                </p:cNvPr>
                <p:cNvPicPr/>
                <p:nvPr/>
              </p:nvPicPr>
              <p:blipFill>
                <a:blip r:embed="rId26"/>
                <a:stretch>
                  <a:fillRect/>
                </a:stretch>
              </p:blipFill>
              <p:spPr>
                <a:xfrm>
                  <a:off x="2006124" y="4034131"/>
                  <a:ext cx="132120" cy="12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9" name="筆跡 38">
                  <a:extLst>
                    <a:ext uri="{FF2B5EF4-FFF2-40B4-BE49-F238E27FC236}">
                      <a16:creationId xmlns:a16="http://schemas.microsoft.com/office/drawing/2014/main" id="{343DA861-9B80-9700-4594-CF15A5B5DCFB}"/>
                    </a:ext>
                  </a:extLst>
                </p14:cNvPr>
                <p14:cNvContentPartPr/>
                <p14:nvPr/>
              </p14:nvContentPartPr>
              <p14:xfrm>
                <a:off x="2010804" y="4089571"/>
                <a:ext cx="101520" cy="9720"/>
              </p14:xfrm>
            </p:contentPart>
          </mc:Choice>
          <mc:Fallback xmlns="">
            <p:pic>
              <p:nvPicPr>
                <p:cNvPr id="39" name="筆跡 38">
                  <a:extLst>
                    <a:ext uri="{FF2B5EF4-FFF2-40B4-BE49-F238E27FC236}">
                      <a16:creationId xmlns:a16="http://schemas.microsoft.com/office/drawing/2014/main" id="{343DA861-9B80-9700-4594-CF15A5B5DCFB}"/>
                    </a:ext>
                  </a:extLst>
                </p:cNvPr>
                <p:cNvPicPr/>
                <p:nvPr/>
              </p:nvPicPr>
              <p:blipFill>
                <a:blip r:embed="rId28"/>
                <a:stretch>
                  <a:fillRect/>
                </a:stretch>
              </p:blipFill>
              <p:spPr>
                <a:xfrm>
                  <a:off x="2006484" y="4085251"/>
                  <a:ext cx="110160" cy="18360"/>
                </a:xfrm>
                <a:prstGeom prst="rect">
                  <a:avLst/>
                </a:prstGeom>
              </p:spPr>
            </p:pic>
          </mc:Fallback>
        </mc:AlternateContent>
      </p:grpSp>
      <p:grpSp>
        <p:nvGrpSpPr>
          <p:cNvPr id="56" name="群組 55">
            <a:extLst>
              <a:ext uri="{FF2B5EF4-FFF2-40B4-BE49-F238E27FC236}">
                <a16:creationId xmlns:a16="http://schemas.microsoft.com/office/drawing/2014/main" id="{D610ED59-5D2A-959E-B0AA-96F1209D2960}"/>
              </a:ext>
            </a:extLst>
          </p:cNvPr>
          <p:cNvGrpSpPr/>
          <p:nvPr/>
        </p:nvGrpSpPr>
        <p:grpSpPr>
          <a:xfrm>
            <a:off x="2840604" y="4366785"/>
            <a:ext cx="665280" cy="280440"/>
            <a:chOff x="2340924" y="3918931"/>
            <a:chExt cx="665280" cy="280440"/>
          </a:xfrm>
        </p:grpSpPr>
        <mc:AlternateContent xmlns:mc="http://schemas.openxmlformats.org/markup-compatibility/2006" xmlns:p14="http://schemas.microsoft.com/office/powerpoint/2010/main">
          <mc:Choice Requires="p14">
            <p:contentPart p14:bwMode="auto" r:id="rId29">
              <p14:nvContentPartPr>
                <p14:cNvPr id="41" name="筆跡 40">
                  <a:extLst>
                    <a:ext uri="{FF2B5EF4-FFF2-40B4-BE49-F238E27FC236}">
                      <a16:creationId xmlns:a16="http://schemas.microsoft.com/office/drawing/2014/main" id="{FAC20829-DDBC-FD90-E782-19159C94F763}"/>
                    </a:ext>
                  </a:extLst>
                </p14:cNvPr>
                <p14:cNvContentPartPr/>
                <p14:nvPr/>
              </p14:nvContentPartPr>
              <p14:xfrm>
                <a:off x="2340924" y="3920371"/>
                <a:ext cx="47880" cy="265320"/>
              </p14:xfrm>
            </p:contentPart>
          </mc:Choice>
          <mc:Fallback xmlns="">
            <p:pic>
              <p:nvPicPr>
                <p:cNvPr id="41" name="筆跡 40">
                  <a:extLst>
                    <a:ext uri="{FF2B5EF4-FFF2-40B4-BE49-F238E27FC236}">
                      <a16:creationId xmlns:a16="http://schemas.microsoft.com/office/drawing/2014/main" id="{FAC20829-DDBC-FD90-E782-19159C94F763}"/>
                    </a:ext>
                  </a:extLst>
                </p:cNvPr>
                <p:cNvPicPr/>
                <p:nvPr/>
              </p:nvPicPr>
              <p:blipFill>
                <a:blip r:embed="rId30"/>
                <a:stretch>
                  <a:fillRect/>
                </a:stretch>
              </p:blipFill>
              <p:spPr>
                <a:xfrm>
                  <a:off x="2336604" y="3916051"/>
                  <a:ext cx="56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2" name="筆跡 41">
                  <a:extLst>
                    <a:ext uri="{FF2B5EF4-FFF2-40B4-BE49-F238E27FC236}">
                      <a16:creationId xmlns:a16="http://schemas.microsoft.com/office/drawing/2014/main" id="{BCEF965B-1423-85CF-012C-7D538488F114}"/>
                    </a:ext>
                  </a:extLst>
                </p14:cNvPr>
                <p14:cNvContentPartPr/>
                <p14:nvPr/>
              </p14:nvContentPartPr>
              <p14:xfrm>
                <a:off x="2455044" y="3978331"/>
                <a:ext cx="162720" cy="205560"/>
              </p14:xfrm>
            </p:contentPart>
          </mc:Choice>
          <mc:Fallback xmlns="">
            <p:pic>
              <p:nvPicPr>
                <p:cNvPr id="42" name="筆跡 41">
                  <a:extLst>
                    <a:ext uri="{FF2B5EF4-FFF2-40B4-BE49-F238E27FC236}">
                      <a16:creationId xmlns:a16="http://schemas.microsoft.com/office/drawing/2014/main" id="{BCEF965B-1423-85CF-012C-7D538488F114}"/>
                    </a:ext>
                  </a:extLst>
                </p:cNvPr>
                <p:cNvPicPr/>
                <p:nvPr/>
              </p:nvPicPr>
              <p:blipFill>
                <a:blip r:embed="rId32"/>
                <a:stretch>
                  <a:fillRect/>
                </a:stretch>
              </p:blipFill>
              <p:spPr>
                <a:xfrm>
                  <a:off x="2450724" y="3974011"/>
                  <a:ext cx="17136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3" name="筆跡 42">
                  <a:extLst>
                    <a:ext uri="{FF2B5EF4-FFF2-40B4-BE49-F238E27FC236}">
                      <a16:creationId xmlns:a16="http://schemas.microsoft.com/office/drawing/2014/main" id="{3AC0548F-8CBF-B4F8-56C0-A3B278C8A9A2}"/>
                    </a:ext>
                  </a:extLst>
                </p14:cNvPr>
                <p14:cNvContentPartPr/>
                <p14:nvPr/>
              </p14:nvContentPartPr>
              <p14:xfrm>
                <a:off x="2491764" y="3999211"/>
                <a:ext cx="173880" cy="200160"/>
              </p14:xfrm>
            </p:contentPart>
          </mc:Choice>
          <mc:Fallback xmlns="">
            <p:pic>
              <p:nvPicPr>
                <p:cNvPr id="43" name="筆跡 42">
                  <a:extLst>
                    <a:ext uri="{FF2B5EF4-FFF2-40B4-BE49-F238E27FC236}">
                      <a16:creationId xmlns:a16="http://schemas.microsoft.com/office/drawing/2014/main" id="{3AC0548F-8CBF-B4F8-56C0-A3B278C8A9A2}"/>
                    </a:ext>
                  </a:extLst>
                </p:cNvPr>
                <p:cNvPicPr/>
                <p:nvPr/>
              </p:nvPicPr>
              <p:blipFill>
                <a:blip r:embed="rId34"/>
                <a:stretch>
                  <a:fillRect/>
                </a:stretch>
              </p:blipFill>
              <p:spPr>
                <a:xfrm>
                  <a:off x="2487444" y="3994891"/>
                  <a:ext cx="1825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筆跡 43">
                  <a:extLst>
                    <a:ext uri="{FF2B5EF4-FFF2-40B4-BE49-F238E27FC236}">
                      <a16:creationId xmlns:a16="http://schemas.microsoft.com/office/drawing/2014/main" id="{D03F40EB-C0F2-2CE5-F234-A5FAC4E80CEE}"/>
                    </a:ext>
                  </a:extLst>
                </p14:cNvPr>
                <p14:cNvContentPartPr/>
                <p14:nvPr/>
              </p14:nvContentPartPr>
              <p14:xfrm>
                <a:off x="2683284" y="4038091"/>
                <a:ext cx="39960" cy="150480"/>
              </p14:xfrm>
            </p:contentPart>
          </mc:Choice>
          <mc:Fallback xmlns="">
            <p:pic>
              <p:nvPicPr>
                <p:cNvPr id="44" name="筆跡 43">
                  <a:extLst>
                    <a:ext uri="{FF2B5EF4-FFF2-40B4-BE49-F238E27FC236}">
                      <a16:creationId xmlns:a16="http://schemas.microsoft.com/office/drawing/2014/main" id="{D03F40EB-C0F2-2CE5-F234-A5FAC4E80CEE}"/>
                    </a:ext>
                  </a:extLst>
                </p:cNvPr>
                <p:cNvPicPr/>
                <p:nvPr/>
              </p:nvPicPr>
              <p:blipFill>
                <a:blip r:embed="rId36"/>
                <a:stretch>
                  <a:fillRect/>
                </a:stretch>
              </p:blipFill>
              <p:spPr>
                <a:xfrm>
                  <a:off x="2678964" y="4033771"/>
                  <a:ext cx="48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筆跡 44">
                  <a:extLst>
                    <a:ext uri="{FF2B5EF4-FFF2-40B4-BE49-F238E27FC236}">
                      <a16:creationId xmlns:a16="http://schemas.microsoft.com/office/drawing/2014/main" id="{D583EA1B-6DBA-2116-B5AF-4C48A90DB490}"/>
                    </a:ext>
                  </a:extLst>
                </p14:cNvPr>
                <p14:cNvContentPartPr/>
                <p14:nvPr/>
              </p14:nvContentPartPr>
              <p14:xfrm>
                <a:off x="2747724" y="4103251"/>
                <a:ext cx="38160" cy="29160"/>
              </p14:xfrm>
            </p:contentPart>
          </mc:Choice>
          <mc:Fallback xmlns="">
            <p:pic>
              <p:nvPicPr>
                <p:cNvPr id="45" name="筆跡 44">
                  <a:extLst>
                    <a:ext uri="{FF2B5EF4-FFF2-40B4-BE49-F238E27FC236}">
                      <a16:creationId xmlns:a16="http://schemas.microsoft.com/office/drawing/2014/main" id="{D583EA1B-6DBA-2116-B5AF-4C48A90DB490}"/>
                    </a:ext>
                  </a:extLst>
                </p:cNvPr>
                <p:cNvPicPr/>
                <p:nvPr/>
              </p:nvPicPr>
              <p:blipFill>
                <a:blip r:embed="rId38"/>
                <a:stretch>
                  <a:fillRect/>
                </a:stretch>
              </p:blipFill>
              <p:spPr>
                <a:xfrm>
                  <a:off x="2743404" y="4098931"/>
                  <a:ext cx="4680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7" name="筆跡 46">
                  <a:extLst>
                    <a:ext uri="{FF2B5EF4-FFF2-40B4-BE49-F238E27FC236}">
                      <a16:creationId xmlns:a16="http://schemas.microsoft.com/office/drawing/2014/main" id="{92E4466C-AD4A-DEBD-5C3E-9B87D35169DB}"/>
                    </a:ext>
                  </a:extLst>
                </p14:cNvPr>
                <p14:cNvContentPartPr/>
                <p14:nvPr/>
              </p14:nvContentPartPr>
              <p14:xfrm>
                <a:off x="2527404" y="3918931"/>
                <a:ext cx="179640" cy="16560"/>
              </p14:xfrm>
            </p:contentPart>
          </mc:Choice>
          <mc:Fallback xmlns="">
            <p:pic>
              <p:nvPicPr>
                <p:cNvPr id="47" name="筆跡 46">
                  <a:extLst>
                    <a:ext uri="{FF2B5EF4-FFF2-40B4-BE49-F238E27FC236}">
                      <a16:creationId xmlns:a16="http://schemas.microsoft.com/office/drawing/2014/main" id="{92E4466C-AD4A-DEBD-5C3E-9B87D35169DB}"/>
                    </a:ext>
                  </a:extLst>
                </p:cNvPr>
                <p:cNvPicPr/>
                <p:nvPr/>
              </p:nvPicPr>
              <p:blipFill>
                <a:blip r:embed="rId40"/>
                <a:stretch>
                  <a:fillRect/>
                </a:stretch>
              </p:blipFill>
              <p:spPr>
                <a:xfrm>
                  <a:off x="2523084" y="3914611"/>
                  <a:ext cx="18828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8" name="筆跡 47">
                  <a:extLst>
                    <a:ext uri="{FF2B5EF4-FFF2-40B4-BE49-F238E27FC236}">
                      <a16:creationId xmlns:a16="http://schemas.microsoft.com/office/drawing/2014/main" id="{749C0F5B-CE22-456A-8C08-07D4153F96BF}"/>
                    </a:ext>
                  </a:extLst>
                </p14:cNvPr>
                <p14:cNvContentPartPr/>
                <p14:nvPr/>
              </p14:nvContentPartPr>
              <p14:xfrm>
                <a:off x="2894244" y="4037011"/>
                <a:ext cx="111960" cy="1800"/>
              </p14:xfrm>
            </p:contentPart>
          </mc:Choice>
          <mc:Fallback xmlns="">
            <p:pic>
              <p:nvPicPr>
                <p:cNvPr id="48" name="筆跡 47">
                  <a:extLst>
                    <a:ext uri="{FF2B5EF4-FFF2-40B4-BE49-F238E27FC236}">
                      <a16:creationId xmlns:a16="http://schemas.microsoft.com/office/drawing/2014/main" id="{749C0F5B-CE22-456A-8C08-07D4153F96BF}"/>
                    </a:ext>
                  </a:extLst>
                </p:cNvPr>
                <p:cNvPicPr/>
                <p:nvPr/>
              </p:nvPicPr>
              <p:blipFill>
                <a:blip r:embed="rId42"/>
                <a:stretch>
                  <a:fillRect/>
                </a:stretch>
              </p:blipFill>
              <p:spPr>
                <a:xfrm>
                  <a:off x="2889924" y="4032691"/>
                  <a:ext cx="120600" cy="10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
            <p14:nvContentPartPr>
              <p14:cNvPr id="49" name="筆跡 48">
                <a:extLst>
                  <a:ext uri="{FF2B5EF4-FFF2-40B4-BE49-F238E27FC236}">
                    <a16:creationId xmlns:a16="http://schemas.microsoft.com/office/drawing/2014/main" id="{8846EAD2-B335-53F4-E8CA-DF3619A69E36}"/>
                  </a:ext>
                </a:extLst>
              </p14:cNvPr>
              <p14:cNvContentPartPr/>
              <p14:nvPr/>
            </p14:nvContentPartPr>
            <p14:xfrm>
              <a:off x="3693084" y="4398465"/>
              <a:ext cx="216360" cy="4320"/>
            </p14:xfrm>
          </p:contentPart>
        </mc:Choice>
        <mc:Fallback xmlns="">
          <p:pic>
            <p:nvPicPr>
              <p:cNvPr id="49" name="筆跡 48">
                <a:extLst>
                  <a:ext uri="{FF2B5EF4-FFF2-40B4-BE49-F238E27FC236}">
                    <a16:creationId xmlns:a16="http://schemas.microsoft.com/office/drawing/2014/main" id="{8846EAD2-B335-53F4-E8CA-DF3619A69E36}"/>
                  </a:ext>
                </a:extLst>
              </p:cNvPr>
              <p:cNvPicPr/>
              <p:nvPr/>
            </p:nvPicPr>
            <p:blipFill>
              <a:blip r:embed="rId44"/>
              <a:stretch>
                <a:fillRect/>
              </a:stretch>
            </p:blipFill>
            <p:spPr>
              <a:xfrm>
                <a:off x="3688764" y="4394145"/>
                <a:ext cx="225000" cy="12960"/>
              </a:xfrm>
              <a:prstGeom prst="rect">
                <a:avLst/>
              </a:prstGeom>
            </p:spPr>
          </p:pic>
        </mc:Fallback>
      </mc:AlternateContent>
      <p:grpSp>
        <p:nvGrpSpPr>
          <p:cNvPr id="55" name="群組 54">
            <a:extLst>
              <a:ext uri="{FF2B5EF4-FFF2-40B4-BE49-F238E27FC236}">
                <a16:creationId xmlns:a16="http://schemas.microsoft.com/office/drawing/2014/main" id="{8A7DEC27-04D6-BBFE-C5E1-251F4EA0229C}"/>
              </a:ext>
            </a:extLst>
          </p:cNvPr>
          <p:cNvGrpSpPr/>
          <p:nvPr/>
        </p:nvGrpSpPr>
        <p:grpSpPr>
          <a:xfrm>
            <a:off x="3709284" y="4495305"/>
            <a:ext cx="271440" cy="151920"/>
            <a:chOff x="3209604" y="4047451"/>
            <a:chExt cx="271440" cy="151920"/>
          </a:xfrm>
        </p:grpSpPr>
        <mc:AlternateContent xmlns:mc="http://schemas.openxmlformats.org/markup-compatibility/2006" xmlns:p14="http://schemas.microsoft.com/office/powerpoint/2010/main">
          <mc:Choice Requires="p14">
            <p:contentPart p14:bwMode="auto" r:id="rId45">
              <p14:nvContentPartPr>
                <p14:cNvPr id="50" name="筆跡 49">
                  <a:extLst>
                    <a:ext uri="{FF2B5EF4-FFF2-40B4-BE49-F238E27FC236}">
                      <a16:creationId xmlns:a16="http://schemas.microsoft.com/office/drawing/2014/main" id="{45DA75DC-6DD4-5E3D-BE72-8B31B9E0BC76}"/>
                    </a:ext>
                  </a:extLst>
                </p14:cNvPr>
                <p14:cNvContentPartPr/>
                <p14:nvPr/>
              </p14:nvContentPartPr>
              <p14:xfrm>
                <a:off x="3209604" y="4058251"/>
                <a:ext cx="119160" cy="141120"/>
              </p14:xfrm>
            </p:contentPart>
          </mc:Choice>
          <mc:Fallback xmlns="">
            <p:pic>
              <p:nvPicPr>
                <p:cNvPr id="50" name="筆跡 49">
                  <a:extLst>
                    <a:ext uri="{FF2B5EF4-FFF2-40B4-BE49-F238E27FC236}">
                      <a16:creationId xmlns:a16="http://schemas.microsoft.com/office/drawing/2014/main" id="{45DA75DC-6DD4-5E3D-BE72-8B31B9E0BC76}"/>
                    </a:ext>
                  </a:extLst>
                </p:cNvPr>
                <p:cNvPicPr/>
                <p:nvPr/>
              </p:nvPicPr>
              <p:blipFill>
                <a:blip r:embed="rId46"/>
                <a:stretch>
                  <a:fillRect/>
                </a:stretch>
              </p:blipFill>
              <p:spPr>
                <a:xfrm>
                  <a:off x="3205284" y="4053931"/>
                  <a:ext cx="127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1" name="筆跡 50">
                  <a:extLst>
                    <a:ext uri="{FF2B5EF4-FFF2-40B4-BE49-F238E27FC236}">
                      <a16:creationId xmlns:a16="http://schemas.microsoft.com/office/drawing/2014/main" id="{61564EA8-0680-3B3C-5502-F8ABAA6EC781}"/>
                    </a:ext>
                  </a:extLst>
                </p14:cNvPr>
                <p14:cNvContentPartPr/>
                <p14:nvPr/>
              </p14:nvContentPartPr>
              <p14:xfrm>
                <a:off x="3221124" y="4047451"/>
                <a:ext cx="128520" cy="144000"/>
              </p14:xfrm>
            </p:contentPart>
          </mc:Choice>
          <mc:Fallback xmlns="">
            <p:pic>
              <p:nvPicPr>
                <p:cNvPr id="51" name="筆跡 50">
                  <a:extLst>
                    <a:ext uri="{FF2B5EF4-FFF2-40B4-BE49-F238E27FC236}">
                      <a16:creationId xmlns:a16="http://schemas.microsoft.com/office/drawing/2014/main" id="{61564EA8-0680-3B3C-5502-F8ABAA6EC781}"/>
                    </a:ext>
                  </a:extLst>
                </p:cNvPr>
                <p:cNvPicPr/>
                <p:nvPr/>
              </p:nvPicPr>
              <p:blipFill>
                <a:blip r:embed="rId48"/>
                <a:stretch>
                  <a:fillRect/>
                </a:stretch>
              </p:blipFill>
              <p:spPr>
                <a:xfrm>
                  <a:off x="3216804" y="4043131"/>
                  <a:ext cx="1371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2" name="筆跡 51">
                  <a:extLst>
                    <a:ext uri="{FF2B5EF4-FFF2-40B4-BE49-F238E27FC236}">
                      <a16:creationId xmlns:a16="http://schemas.microsoft.com/office/drawing/2014/main" id="{137B7B80-8671-0765-CEBE-7A9D67F33F85}"/>
                    </a:ext>
                  </a:extLst>
                </p14:cNvPr>
                <p14:cNvContentPartPr/>
                <p14:nvPr/>
              </p14:nvContentPartPr>
              <p14:xfrm>
                <a:off x="3361884" y="4147531"/>
                <a:ext cx="41040" cy="47520"/>
              </p14:xfrm>
            </p:contentPart>
          </mc:Choice>
          <mc:Fallback xmlns="">
            <p:pic>
              <p:nvPicPr>
                <p:cNvPr id="52" name="筆跡 51">
                  <a:extLst>
                    <a:ext uri="{FF2B5EF4-FFF2-40B4-BE49-F238E27FC236}">
                      <a16:creationId xmlns:a16="http://schemas.microsoft.com/office/drawing/2014/main" id="{137B7B80-8671-0765-CEBE-7A9D67F33F85}"/>
                    </a:ext>
                  </a:extLst>
                </p:cNvPr>
                <p:cNvPicPr/>
                <p:nvPr/>
              </p:nvPicPr>
              <p:blipFill>
                <a:blip r:embed="rId50"/>
                <a:stretch>
                  <a:fillRect/>
                </a:stretch>
              </p:blipFill>
              <p:spPr>
                <a:xfrm>
                  <a:off x="3357564" y="4143211"/>
                  <a:ext cx="4968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3" name="筆跡 52">
                  <a:extLst>
                    <a:ext uri="{FF2B5EF4-FFF2-40B4-BE49-F238E27FC236}">
                      <a16:creationId xmlns:a16="http://schemas.microsoft.com/office/drawing/2014/main" id="{5CA73E02-3C9A-C539-5371-1F4B72E783B8}"/>
                    </a:ext>
                  </a:extLst>
                </p14:cNvPr>
                <p14:cNvContentPartPr/>
                <p14:nvPr/>
              </p14:nvContentPartPr>
              <p14:xfrm>
                <a:off x="3447204" y="4153291"/>
                <a:ext cx="33840" cy="30960"/>
              </p14:xfrm>
            </p:contentPart>
          </mc:Choice>
          <mc:Fallback xmlns="">
            <p:pic>
              <p:nvPicPr>
                <p:cNvPr id="53" name="筆跡 52">
                  <a:extLst>
                    <a:ext uri="{FF2B5EF4-FFF2-40B4-BE49-F238E27FC236}">
                      <a16:creationId xmlns:a16="http://schemas.microsoft.com/office/drawing/2014/main" id="{5CA73E02-3C9A-C539-5371-1F4B72E783B8}"/>
                    </a:ext>
                  </a:extLst>
                </p:cNvPr>
                <p:cNvPicPr/>
                <p:nvPr/>
              </p:nvPicPr>
              <p:blipFill>
                <a:blip r:embed="rId52"/>
                <a:stretch>
                  <a:fillRect/>
                </a:stretch>
              </p:blipFill>
              <p:spPr>
                <a:xfrm>
                  <a:off x="3442884" y="4148971"/>
                  <a:ext cx="42480" cy="39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
            <p14:nvContentPartPr>
              <p14:cNvPr id="54" name="筆跡 53">
                <a:extLst>
                  <a:ext uri="{FF2B5EF4-FFF2-40B4-BE49-F238E27FC236}">
                    <a16:creationId xmlns:a16="http://schemas.microsoft.com/office/drawing/2014/main" id="{04BDF354-5E79-1998-8615-3EF4F4098258}"/>
                  </a:ext>
                </a:extLst>
              </p14:cNvPr>
              <p14:cNvContentPartPr/>
              <p14:nvPr/>
            </p14:nvContentPartPr>
            <p14:xfrm>
              <a:off x="4118964" y="4400625"/>
              <a:ext cx="58320" cy="241200"/>
            </p14:xfrm>
          </p:contentPart>
        </mc:Choice>
        <mc:Fallback xmlns="">
          <p:pic>
            <p:nvPicPr>
              <p:cNvPr id="54" name="筆跡 53">
                <a:extLst>
                  <a:ext uri="{FF2B5EF4-FFF2-40B4-BE49-F238E27FC236}">
                    <a16:creationId xmlns:a16="http://schemas.microsoft.com/office/drawing/2014/main" id="{04BDF354-5E79-1998-8615-3EF4F4098258}"/>
                  </a:ext>
                </a:extLst>
              </p:cNvPr>
              <p:cNvPicPr/>
              <p:nvPr/>
            </p:nvPicPr>
            <p:blipFill>
              <a:blip r:embed="rId54"/>
              <a:stretch>
                <a:fillRect/>
              </a:stretch>
            </p:blipFill>
            <p:spPr>
              <a:xfrm>
                <a:off x="4114644" y="4396305"/>
                <a:ext cx="66960" cy="249840"/>
              </a:xfrm>
              <a:prstGeom prst="rect">
                <a:avLst/>
              </a:prstGeom>
            </p:spPr>
          </p:pic>
        </mc:Fallback>
      </mc:AlternateContent>
      <p:grpSp>
        <p:nvGrpSpPr>
          <p:cNvPr id="59" name="群組 58">
            <a:extLst>
              <a:ext uri="{FF2B5EF4-FFF2-40B4-BE49-F238E27FC236}">
                <a16:creationId xmlns:a16="http://schemas.microsoft.com/office/drawing/2014/main" id="{B74CB821-1FC5-C6BC-BDA4-D521AD8AB902}"/>
              </a:ext>
            </a:extLst>
          </p:cNvPr>
          <p:cNvGrpSpPr/>
          <p:nvPr/>
        </p:nvGrpSpPr>
        <p:grpSpPr>
          <a:xfrm>
            <a:off x="4370604" y="4421505"/>
            <a:ext cx="118080" cy="146880"/>
            <a:chOff x="3870924" y="3973651"/>
            <a:chExt cx="118080" cy="146880"/>
          </a:xfrm>
        </p:grpSpPr>
        <mc:AlternateContent xmlns:mc="http://schemas.openxmlformats.org/markup-compatibility/2006" xmlns:p14="http://schemas.microsoft.com/office/powerpoint/2010/main">
          <mc:Choice Requires="p14">
            <p:contentPart p14:bwMode="auto" r:id="rId55">
              <p14:nvContentPartPr>
                <p14:cNvPr id="57" name="筆跡 56">
                  <a:extLst>
                    <a:ext uri="{FF2B5EF4-FFF2-40B4-BE49-F238E27FC236}">
                      <a16:creationId xmlns:a16="http://schemas.microsoft.com/office/drawing/2014/main" id="{8192F273-DEE6-7391-E00C-9D04737D6028}"/>
                    </a:ext>
                  </a:extLst>
                </p14:cNvPr>
                <p14:cNvContentPartPr/>
                <p14:nvPr/>
              </p14:nvContentPartPr>
              <p14:xfrm>
                <a:off x="3870924" y="4030891"/>
                <a:ext cx="118080" cy="5400"/>
              </p14:xfrm>
            </p:contentPart>
          </mc:Choice>
          <mc:Fallback xmlns="">
            <p:pic>
              <p:nvPicPr>
                <p:cNvPr id="57" name="筆跡 56">
                  <a:extLst>
                    <a:ext uri="{FF2B5EF4-FFF2-40B4-BE49-F238E27FC236}">
                      <a16:creationId xmlns:a16="http://schemas.microsoft.com/office/drawing/2014/main" id="{8192F273-DEE6-7391-E00C-9D04737D6028}"/>
                    </a:ext>
                  </a:extLst>
                </p:cNvPr>
                <p:cNvPicPr/>
                <p:nvPr/>
              </p:nvPicPr>
              <p:blipFill>
                <a:blip r:embed="rId56"/>
                <a:stretch>
                  <a:fillRect/>
                </a:stretch>
              </p:blipFill>
              <p:spPr>
                <a:xfrm>
                  <a:off x="3866604" y="4026571"/>
                  <a:ext cx="126720" cy="1404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8" name="筆跡 57">
                  <a:extLst>
                    <a:ext uri="{FF2B5EF4-FFF2-40B4-BE49-F238E27FC236}">
                      <a16:creationId xmlns:a16="http://schemas.microsoft.com/office/drawing/2014/main" id="{F57973A1-9C4A-C2AE-23F7-682D9351DC2C}"/>
                    </a:ext>
                  </a:extLst>
                </p14:cNvPr>
                <p14:cNvContentPartPr/>
                <p14:nvPr/>
              </p14:nvContentPartPr>
              <p14:xfrm>
                <a:off x="3944364" y="3973651"/>
                <a:ext cx="9000" cy="146880"/>
              </p14:xfrm>
            </p:contentPart>
          </mc:Choice>
          <mc:Fallback xmlns="">
            <p:pic>
              <p:nvPicPr>
                <p:cNvPr id="58" name="筆跡 57">
                  <a:extLst>
                    <a:ext uri="{FF2B5EF4-FFF2-40B4-BE49-F238E27FC236}">
                      <a16:creationId xmlns:a16="http://schemas.microsoft.com/office/drawing/2014/main" id="{F57973A1-9C4A-C2AE-23F7-682D9351DC2C}"/>
                    </a:ext>
                  </a:extLst>
                </p:cNvPr>
                <p:cNvPicPr/>
                <p:nvPr/>
              </p:nvPicPr>
              <p:blipFill>
                <a:blip r:embed="rId58"/>
                <a:stretch>
                  <a:fillRect/>
                </a:stretch>
              </p:blipFill>
              <p:spPr>
                <a:xfrm>
                  <a:off x="3940044" y="3969331"/>
                  <a:ext cx="17640" cy="155520"/>
                </a:xfrm>
                <a:prstGeom prst="rect">
                  <a:avLst/>
                </a:prstGeom>
              </p:spPr>
            </p:pic>
          </mc:Fallback>
        </mc:AlternateContent>
      </p:grpSp>
      <p:grpSp>
        <p:nvGrpSpPr>
          <p:cNvPr id="73" name="群組 72">
            <a:extLst>
              <a:ext uri="{FF2B5EF4-FFF2-40B4-BE49-F238E27FC236}">
                <a16:creationId xmlns:a16="http://schemas.microsoft.com/office/drawing/2014/main" id="{BF3AFF08-35D4-E07E-4589-B15832BA99E5}"/>
              </a:ext>
            </a:extLst>
          </p:cNvPr>
          <p:cNvGrpSpPr/>
          <p:nvPr/>
        </p:nvGrpSpPr>
        <p:grpSpPr>
          <a:xfrm>
            <a:off x="4654284" y="4394865"/>
            <a:ext cx="738720" cy="332280"/>
            <a:chOff x="4154604" y="3947011"/>
            <a:chExt cx="738720" cy="332280"/>
          </a:xfrm>
        </p:grpSpPr>
        <mc:AlternateContent xmlns:mc="http://schemas.openxmlformats.org/markup-compatibility/2006" xmlns:p14="http://schemas.microsoft.com/office/powerpoint/2010/main">
          <mc:Choice Requires="p14">
            <p:contentPart p14:bwMode="auto" r:id="rId59">
              <p14:nvContentPartPr>
                <p14:cNvPr id="60" name="筆跡 59">
                  <a:extLst>
                    <a:ext uri="{FF2B5EF4-FFF2-40B4-BE49-F238E27FC236}">
                      <a16:creationId xmlns:a16="http://schemas.microsoft.com/office/drawing/2014/main" id="{F3CC1AF9-AF2F-9883-A087-E0FD4349C4DD}"/>
                    </a:ext>
                  </a:extLst>
                </p14:cNvPr>
                <p14:cNvContentPartPr/>
                <p14:nvPr/>
              </p14:nvContentPartPr>
              <p14:xfrm>
                <a:off x="4154604" y="3947011"/>
                <a:ext cx="63720" cy="234720"/>
              </p14:xfrm>
            </p:contentPart>
          </mc:Choice>
          <mc:Fallback xmlns="">
            <p:pic>
              <p:nvPicPr>
                <p:cNvPr id="60" name="筆跡 59">
                  <a:extLst>
                    <a:ext uri="{FF2B5EF4-FFF2-40B4-BE49-F238E27FC236}">
                      <a16:creationId xmlns:a16="http://schemas.microsoft.com/office/drawing/2014/main" id="{F3CC1AF9-AF2F-9883-A087-E0FD4349C4DD}"/>
                    </a:ext>
                  </a:extLst>
                </p:cNvPr>
                <p:cNvPicPr/>
                <p:nvPr/>
              </p:nvPicPr>
              <p:blipFill>
                <a:blip r:embed="rId60"/>
                <a:stretch>
                  <a:fillRect/>
                </a:stretch>
              </p:blipFill>
              <p:spPr>
                <a:xfrm>
                  <a:off x="4150284" y="3942691"/>
                  <a:ext cx="7236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1" name="筆跡 60">
                  <a:extLst>
                    <a:ext uri="{FF2B5EF4-FFF2-40B4-BE49-F238E27FC236}">
                      <a16:creationId xmlns:a16="http://schemas.microsoft.com/office/drawing/2014/main" id="{225AB070-AA08-FCBA-5908-7F9431FD2352}"/>
                    </a:ext>
                  </a:extLst>
                </p14:cNvPr>
                <p14:cNvContentPartPr/>
                <p14:nvPr/>
              </p14:nvContentPartPr>
              <p14:xfrm>
                <a:off x="4308684" y="3952411"/>
                <a:ext cx="212760" cy="9360"/>
              </p14:xfrm>
            </p:contentPart>
          </mc:Choice>
          <mc:Fallback xmlns="">
            <p:pic>
              <p:nvPicPr>
                <p:cNvPr id="61" name="筆跡 60">
                  <a:extLst>
                    <a:ext uri="{FF2B5EF4-FFF2-40B4-BE49-F238E27FC236}">
                      <a16:creationId xmlns:a16="http://schemas.microsoft.com/office/drawing/2014/main" id="{225AB070-AA08-FCBA-5908-7F9431FD2352}"/>
                    </a:ext>
                  </a:extLst>
                </p:cNvPr>
                <p:cNvPicPr/>
                <p:nvPr/>
              </p:nvPicPr>
              <p:blipFill>
                <a:blip r:embed="rId62"/>
                <a:stretch>
                  <a:fillRect/>
                </a:stretch>
              </p:blipFill>
              <p:spPr>
                <a:xfrm>
                  <a:off x="4304364" y="3948091"/>
                  <a:ext cx="2214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2" name="筆跡 61">
                  <a:extLst>
                    <a:ext uri="{FF2B5EF4-FFF2-40B4-BE49-F238E27FC236}">
                      <a16:creationId xmlns:a16="http://schemas.microsoft.com/office/drawing/2014/main" id="{90AE08EF-2CC1-F942-CFD3-25B01A83D9A4}"/>
                    </a:ext>
                  </a:extLst>
                </p14:cNvPr>
                <p14:cNvContentPartPr/>
                <p14:nvPr/>
              </p14:nvContentPartPr>
              <p14:xfrm>
                <a:off x="4320564" y="4046371"/>
                <a:ext cx="139680" cy="144360"/>
              </p14:xfrm>
            </p:contentPart>
          </mc:Choice>
          <mc:Fallback xmlns="">
            <p:pic>
              <p:nvPicPr>
                <p:cNvPr id="62" name="筆跡 61">
                  <a:extLst>
                    <a:ext uri="{FF2B5EF4-FFF2-40B4-BE49-F238E27FC236}">
                      <a16:creationId xmlns:a16="http://schemas.microsoft.com/office/drawing/2014/main" id="{90AE08EF-2CC1-F942-CFD3-25B01A83D9A4}"/>
                    </a:ext>
                  </a:extLst>
                </p:cNvPr>
                <p:cNvPicPr/>
                <p:nvPr/>
              </p:nvPicPr>
              <p:blipFill>
                <a:blip r:embed="rId64"/>
                <a:stretch>
                  <a:fillRect/>
                </a:stretch>
              </p:blipFill>
              <p:spPr>
                <a:xfrm>
                  <a:off x="4316244" y="4042051"/>
                  <a:ext cx="14832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3" name="筆跡 62">
                  <a:extLst>
                    <a:ext uri="{FF2B5EF4-FFF2-40B4-BE49-F238E27FC236}">
                      <a16:creationId xmlns:a16="http://schemas.microsoft.com/office/drawing/2014/main" id="{DD9F3552-BB9E-DF60-BE68-78B43FCCFF13}"/>
                    </a:ext>
                  </a:extLst>
                </p14:cNvPr>
                <p14:cNvContentPartPr/>
                <p14:nvPr/>
              </p14:nvContentPartPr>
              <p14:xfrm>
                <a:off x="4341444" y="4040971"/>
                <a:ext cx="120240" cy="143280"/>
              </p14:xfrm>
            </p:contentPart>
          </mc:Choice>
          <mc:Fallback xmlns="">
            <p:pic>
              <p:nvPicPr>
                <p:cNvPr id="63" name="筆跡 62">
                  <a:extLst>
                    <a:ext uri="{FF2B5EF4-FFF2-40B4-BE49-F238E27FC236}">
                      <a16:creationId xmlns:a16="http://schemas.microsoft.com/office/drawing/2014/main" id="{DD9F3552-BB9E-DF60-BE68-78B43FCCFF13}"/>
                    </a:ext>
                  </a:extLst>
                </p:cNvPr>
                <p:cNvPicPr/>
                <p:nvPr/>
              </p:nvPicPr>
              <p:blipFill>
                <a:blip r:embed="rId66"/>
                <a:stretch>
                  <a:fillRect/>
                </a:stretch>
              </p:blipFill>
              <p:spPr>
                <a:xfrm>
                  <a:off x="4337124" y="4036651"/>
                  <a:ext cx="12888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4" name="筆跡 63">
                  <a:extLst>
                    <a:ext uri="{FF2B5EF4-FFF2-40B4-BE49-F238E27FC236}">
                      <a16:creationId xmlns:a16="http://schemas.microsoft.com/office/drawing/2014/main" id="{475F1048-DBD8-CDA0-D008-176035B6553D}"/>
                    </a:ext>
                  </a:extLst>
                </p14:cNvPr>
                <p14:cNvContentPartPr/>
                <p14:nvPr/>
              </p14:nvContentPartPr>
              <p14:xfrm>
                <a:off x="4477884" y="4130251"/>
                <a:ext cx="44640" cy="38880"/>
              </p14:xfrm>
            </p:contentPart>
          </mc:Choice>
          <mc:Fallback xmlns="">
            <p:pic>
              <p:nvPicPr>
                <p:cNvPr id="64" name="筆跡 63">
                  <a:extLst>
                    <a:ext uri="{FF2B5EF4-FFF2-40B4-BE49-F238E27FC236}">
                      <a16:creationId xmlns:a16="http://schemas.microsoft.com/office/drawing/2014/main" id="{475F1048-DBD8-CDA0-D008-176035B6553D}"/>
                    </a:ext>
                  </a:extLst>
                </p:cNvPr>
                <p:cNvPicPr/>
                <p:nvPr/>
              </p:nvPicPr>
              <p:blipFill>
                <a:blip r:embed="rId68"/>
                <a:stretch>
                  <a:fillRect/>
                </a:stretch>
              </p:blipFill>
              <p:spPr>
                <a:xfrm>
                  <a:off x="4473564" y="4125931"/>
                  <a:ext cx="532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5" name="筆跡 64">
                  <a:extLst>
                    <a:ext uri="{FF2B5EF4-FFF2-40B4-BE49-F238E27FC236}">
                      <a16:creationId xmlns:a16="http://schemas.microsoft.com/office/drawing/2014/main" id="{55C2EDE5-61D0-286F-B3F1-C88173C3A677}"/>
                    </a:ext>
                  </a:extLst>
                </p14:cNvPr>
                <p14:cNvContentPartPr/>
                <p14:nvPr/>
              </p14:nvContentPartPr>
              <p14:xfrm>
                <a:off x="4542684" y="4116931"/>
                <a:ext cx="60120" cy="162360"/>
              </p14:xfrm>
            </p:contentPart>
          </mc:Choice>
          <mc:Fallback xmlns="">
            <p:pic>
              <p:nvPicPr>
                <p:cNvPr id="65" name="筆跡 64">
                  <a:extLst>
                    <a:ext uri="{FF2B5EF4-FFF2-40B4-BE49-F238E27FC236}">
                      <a16:creationId xmlns:a16="http://schemas.microsoft.com/office/drawing/2014/main" id="{55C2EDE5-61D0-286F-B3F1-C88173C3A677}"/>
                    </a:ext>
                  </a:extLst>
                </p:cNvPr>
                <p:cNvPicPr/>
                <p:nvPr/>
              </p:nvPicPr>
              <p:blipFill>
                <a:blip r:embed="rId70"/>
                <a:stretch>
                  <a:fillRect/>
                </a:stretch>
              </p:blipFill>
              <p:spPr>
                <a:xfrm>
                  <a:off x="4538364" y="4112611"/>
                  <a:ext cx="687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6" name="筆跡 65">
                  <a:extLst>
                    <a:ext uri="{FF2B5EF4-FFF2-40B4-BE49-F238E27FC236}">
                      <a16:creationId xmlns:a16="http://schemas.microsoft.com/office/drawing/2014/main" id="{F757E487-3B74-AEA7-D28A-5BBD02A4A9A4}"/>
                    </a:ext>
                  </a:extLst>
                </p14:cNvPr>
                <p14:cNvContentPartPr/>
                <p14:nvPr/>
              </p14:nvContentPartPr>
              <p14:xfrm>
                <a:off x="4599924" y="4049251"/>
                <a:ext cx="29520" cy="24120"/>
              </p14:xfrm>
            </p:contentPart>
          </mc:Choice>
          <mc:Fallback xmlns="">
            <p:pic>
              <p:nvPicPr>
                <p:cNvPr id="66" name="筆跡 65">
                  <a:extLst>
                    <a:ext uri="{FF2B5EF4-FFF2-40B4-BE49-F238E27FC236}">
                      <a16:creationId xmlns:a16="http://schemas.microsoft.com/office/drawing/2014/main" id="{F757E487-3B74-AEA7-D28A-5BBD02A4A9A4}"/>
                    </a:ext>
                  </a:extLst>
                </p:cNvPr>
                <p:cNvPicPr/>
                <p:nvPr/>
              </p:nvPicPr>
              <p:blipFill>
                <a:blip r:embed="rId72"/>
                <a:stretch>
                  <a:fillRect/>
                </a:stretch>
              </p:blipFill>
              <p:spPr>
                <a:xfrm>
                  <a:off x="4595604" y="4044931"/>
                  <a:ext cx="381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7" name="筆跡 66">
                  <a:extLst>
                    <a:ext uri="{FF2B5EF4-FFF2-40B4-BE49-F238E27FC236}">
                      <a16:creationId xmlns:a16="http://schemas.microsoft.com/office/drawing/2014/main" id="{FBA54128-40CE-279B-A10C-869CBB2FD330}"/>
                    </a:ext>
                  </a:extLst>
                </p14:cNvPr>
                <p14:cNvContentPartPr/>
                <p14:nvPr/>
              </p14:nvContentPartPr>
              <p14:xfrm>
                <a:off x="4750404" y="4058251"/>
                <a:ext cx="142920" cy="12960"/>
              </p14:xfrm>
            </p:contentPart>
          </mc:Choice>
          <mc:Fallback xmlns="">
            <p:pic>
              <p:nvPicPr>
                <p:cNvPr id="67" name="筆跡 66">
                  <a:extLst>
                    <a:ext uri="{FF2B5EF4-FFF2-40B4-BE49-F238E27FC236}">
                      <a16:creationId xmlns:a16="http://schemas.microsoft.com/office/drawing/2014/main" id="{FBA54128-40CE-279B-A10C-869CBB2FD330}"/>
                    </a:ext>
                  </a:extLst>
                </p:cNvPr>
                <p:cNvPicPr/>
                <p:nvPr/>
              </p:nvPicPr>
              <p:blipFill>
                <a:blip r:embed="rId74"/>
                <a:stretch>
                  <a:fillRect/>
                </a:stretch>
              </p:blipFill>
              <p:spPr>
                <a:xfrm>
                  <a:off x="4746084" y="4053931"/>
                  <a:ext cx="151560" cy="21600"/>
                </a:xfrm>
                <a:prstGeom prst="rect">
                  <a:avLst/>
                </a:prstGeom>
              </p:spPr>
            </p:pic>
          </mc:Fallback>
        </mc:AlternateContent>
      </p:grpSp>
      <p:grpSp>
        <p:nvGrpSpPr>
          <p:cNvPr id="84" name="群組 83">
            <a:extLst>
              <a:ext uri="{FF2B5EF4-FFF2-40B4-BE49-F238E27FC236}">
                <a16:creationId xmlns:a16="http://schemas.microsoft.com/office/drawing/2014/main" id="{3AB5F508-3EBB-1A43-BBA5-AEE32D699767}"/>
              </a:ext>
            </a:extLst>
          </p:cNvPr>
          <p:cNvGrpSpPr/>
          <p:nvPr/>
        </p:nvGrpSpPr>
        <p:grpSpPr>
          <a:xfrm>
            <a:off x="5596044" y="4415745"/>
            <a:ext cx="446400" cy="254520"/>
            <a:chOff x="5096364" y="3967891"/>
            <a:chExt cx="446400" cy="254520"/>
          </a:xfrm>
        </p:grpSpPr>
        <mc:AlternateContent xmlns:mc="http://schemas.openxmlformats.org/markup-compatibility/2006" xmlns:p14="http://schemas.microsoft.com/office/powerpoint/2010/main">
          <mc:Choice Requires="p14">
            <p:contentPart p14:bwMode="auto" r:id="rId75">
              <p14:nvContentPartPr>
                <p14:cNvPr id="74" name="筆跡 73">
                  <a:extLst>
                    <a:ext uri="{FF2B5EF4-FFF2-40B4-BE49-F238E27FC236}">
                      <a16:creationId xmlns:a16="http://schemas.microsoft.com/office/drawing/2014/main" id="{E248DB8B-42E9-9B2B-A67D-537DCE323996}"/>
                    </a:ext>
                  </a:extLst>
                </p14:cNvPr>
                <p14:cNvContentPartPr/>
                <p14:nvPr/>
              </p14:nvContentPartPr>
              <p14:xfrm>
                <a:off x="5108244" y="3983371"/>
                <a:ext cx="158400" cy="9720"/>
              </p14:xfrm>
            </p:contentPart>
          </mc:Choice>
          <mc:Fallback xmlns="">
            <p:pic>
              <p:nvPicPr>
                <p:cNvPr id="74" name="筆跡 73">
                  <a:extLst>
                    <a:ext uri="{FF2B5EF4-FFF2-40B4-BE49-F238E27FC236}">
                      <a16:creationId xmlns:a16="http://schemas.microsoft.com/office/drawing/2014/main" id="{E248DB8B-42E9-9B2B-A67D-537DCE323996}"/>
                    </a:ext>
                  </a:extLst>
                </p:cNvPr>
                <p:cNvPicPr/>
                <p:nvPr/>
              </p:nvPicPr>
              <p:blipFill>
                <a:blip r:embed="rId76"/>
                <a:stretch>
                  <a:fillRect/>
                </a:stretch>
              </p:blipFill>
              <p:spPr>
                <a:xfrm>
                  <a:off x="5103924" y="3979051"/>
                  <a:ext cx="16704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5" name="筆跡 74">
                  <a:extLst>
                    <a:ext uri="{FF2B5EF4-FFF2-40B4-BE49-F238E27FC236}">
                      <a16:creationId xmlns:a16="http://schemas.microsoft.com/office/drawing/2014/main" id="{90B227BA-B605-DCF0-78B1-927DF941D855}"/>
                    </a:ext>
                  </a:extLst>
                </p14:cNvPr>
                <p14:cNvContentPartPr/>
                <p14:nvPr/>
              </p14:nvContentPartPr>
              <p14:xfrm>
                <a:off x="5096364" y="4066171"/>
                <a:ext cx="123480" cy="129600"/>
              </p14:xfrm>
            </p:contentPart>
          </mc:Choice>
          <mc:Fallback xmlns="">
            <p:pic>
              <p:nvPicPr>
                <p:cNvPr id="75" name="筆跡 74">
                  <a:extLst>
                    <a:ext uri="{FF2B5EF4-FFF2-40B4-BE49-F238E27FC236}">
                      <a16:creationId xmlns:a16="http://schemas.microsoft.com/office/drawing/2014/main" id="{90B227BA-B605-DCF0-78B1-927DF941D855}"/>
                    </a:ext>
                  </a:extLst>
                </p:cNvPr>
                <p:cNvPicPr/>
                <p:nvPr/>
              </p:nvPicPr>
              <p:blipFill>
                <a:blip r:embed="rId78"/>
                <a:stretch>
                  <a:fillRect/>
                </a:stretch>
              </p:blipFill>
              <p:spPr>
                <a:xfrm>
                  <a:off x="5092044" y="4061851"/>
                  <a:ext cx="132120" cy="138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6" name="筆跡 75">
                  <a:extLst>
                    <a:ext uri="{FF2B5EF4-FFF2-40B4-BE49-F238E27FC236}">
                      <a16:creationId xmlns:a16="http://schemas.microsoft.com/office/drawing/2014/main" id="{15D441C8-F244-461B-A266-CF80F02CCF9A}"/>
                    </a:ext>
                  </a:extLst>
                </p14:cNvPr>
                <p14:cNvContentPartPr/>
                <p14:nvPr/>
              </p14:nvContentPartPr>
              <p14:xfrm>
                <a:off x="5097804" y="4063651"/>
                <a:ext cx="144000" cy="137520"/>
              </p14:xfrm>
            </p:contentPart>
          </mc:Choice>
          <mc:Fallback xmlns="">
            <p:pic>
              <p:nvPicPr>
                <p:cNvPr id="76" name="筆跡 75">
                  <a:extLst>
                    <a:ext uri="{FF2B5EF4-FFF2-40B4-BE49-F238E27FC236}">
                      <a16:creationId xmlns:a16="http://schemas.microsoft.com/office/drawing/2014/main" id="{15D441C8-F244-461B-A266-CF80F02CCF9A}"/>
                    </a:ext>
                  </a:extLst>
                </p:cNvPr>
                <p:cNvPicPr/>
                <p:nvPr/>
              </p:nvPicPr>
              <p:blipFill>
                <a:blip r:embed="rId80"/>
                <a:stretch>
                  <a:fillRect/>
                </a:stretch>
              </p:blipFill>
              <p:spPr>
                <a:xfrm>
                  <a:off x="5093484" y="4059331"/>
                  <a:ext cx="15264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8" name="筆跡 77">
                  <a:extLst>
                    <a:ext uri="{FF2B5EF4-FFF2-40B4-BE49-F238E27FC236}">
                      <a16:creationId xmlns:a16="http://schemas.microsoft.com/office/drawing/2014/main" id="{AD9EEFA0-FB2D-FB47-27D9-8737210C8FA5}"/>
                    </a:ext>
                  </a:extLst>
                </p14:cNvPr>
                <p14:cNvContentPartPr/>
                <p14:nvPr/>
              </p14:nvContentPartPr>
              <p14:xfrm>
                <a:off x="5260884" y="4160131"/>
                <a:ext cx="26640" cy="30240"/>
              </p14:xfrm>
            </p:contentPart>
          </mc:Choice>
          <mc:Fallback xmlns="">
            <p:pic>
              <p:nvPicPr>
                <p:cNvPr id="78" name="筆跡 77">
                  <a:extLst>
                    <a:ext uri="{FF2B5EF4-FFF2-40B4-BE49-F238E27FC236}">
                      <a16:creationId xmlns:a16="http://schemas.microsoft.com/office/drawing/2014/main" id="{AD9EEFA0-FB2D-FB47-27D9-8737210C8FA5}"/>
                    </a:ext>
                  </a:extLst>
                </p:cNvPr>
                <p:cNvPicPr/>
                <p:nvPr/>
              </p:nvPicPr>
              <p:blipFill>
                <a:blip r:embed="rId82"/>
                <a:stretch>
                  <a:fillRect/>
                </a:stretch>
              </p:blipFill>
              <p:spPr>
                <a:xfrm>
                  <a:off x="5256564" y="4155811"/>
                  <a:ext cx="352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9" name="筆跡 78">
                  <a:extLst>
                    <a:ext uri="{FF2B5EF4-FFF2-40B4-BE49-F238E27FC236}">
                      <a16:creationId xmlns:a16="http://schemas.microsoft.com/office/drawing/2014/main" id="{8A3A50D2-E7D3-3548-861D-3FACED8E4DE4}"/>
                    </a:ext>
                  </a:extLst>
                </p14:cNvPr>
                <p14:cNvContentPartPr/>
                <p14:nvPr/>
              </p14:nvContentPartPr>
              <p14:xfrm>
                <a:off x="5327124" y="4152931"/>
                <a:ext cx="42480" cy="37440"/>
              </p14:xfrm>
            </p:contentPart>
          </mc:Choice>
          <mc:Fallback xmlns="">
            <p:pic>
              <p:nvPicPr>
                <p:cNvPr id="79" name="筆跡 78">
                  <a:extLst>
                    <a:ext uri="{FF2B5EF4-FFF2-40B4-BE49-F238E27FC236}">
                      <a16:creationId xmlns:a16="http://schemas.microsoft.com/office/drawing/2014/main" id="{8A3A50D2-E7D3-3548-861D-3FACED8E4DE4}"/>
                    </a:ext>
                  </a:extLst>
                </p:cNvPr>
                <p:cNvPicPr/>
                <p:nvPr/>
              </p:nvPicPr>
              <p:blipFill>
                <a:blip r:embed="rId84"/>
                <a:stretch>
                  <a:fillRect/>
                </a:stretch>
              </p:blipFill>
              <p:spPr>
                <a:xfrm>
                  <a:off x="5322804" y="4148611"/>
                  <a:ext cx="511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1" name="筆跡 80">
                  <a:extLst>
                    <a:ext uri="{FF2B5EF4-FFF2-40B4-BE49-F238E27FC236}">
                      <a16:creationId xmlns:a16="http://schemas.microsoft.com/office/drawing/2014/main" id="{C2B11A4F-2B2B-3763-1DA7-DE74F933BC0D}"/>
                    </a:ext>
                  </a:extLst>
                </p14:cNvPr>
                <p14:cNvContentPartPr/>
                <p14:nvPr/>
              </p14:nvContentPartPr>
              <p14:xfrm>
                <a:off x="5471124" y="3967891"/>
                <a:ext cx="71640" cy="254520"/>
              </p14:xfrm>
            </p:contentPart>
          </mc:Choice>
          <mc:Fallback xmlns="">
            <p:pic>
              <p:nvPicPr>
                <p:cNvPr id="81" name="筆跡 80">
                  <a:extLst>
                    <a:ext uri="{FF2B5EF4-FFF2-40B4-BE49-F238E27FC236}">
                      <a16:creationId xmlns:a16="http://schemas.microsoft.com/office/drawing/2014/main" id="{C2B11A4F-2B2B-3763-1DA7-DE74F933BC0D}"/>
                    </a:ext>
                  </a:extLst>
                </p:cNvPr>
                <p:cNvPicPr/>
                <p:nvPr/>
              </p:nvPicPr>
              <p:blipFill>
                <a:blip r:embed="rId86"/>
                <a:stretch>
                  <a:fillRect/>
                </a:stretch>
              </p:blipFill>
              <p:spPr>
                <a:xfrm>
                  <a:off x="5466804" y="3963571"/>
                  <a:ext cx="80280" cy="263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7">
            <p14:nvContentPartPr>
              <p14:cNvPr id="98" name="筆跡 97">
                <a:extLst>
                  <a:ext uri="{FF2B5EF4-FFF2-40B4-BE49-F238E27FC236}">
                    <a16:creationId xmlns:a16="http://schemas.microsoft.com/office/drawing/2014/main" id="{57642D09-4450-766F-D503-D5FB4556569A}"/>
                  </a:ext>
                </a:extLst>
              </p14:cNvPr>
              <p14:cNvContentPartPr/>
              <p14:nvPr/>
            </p14:nvContentPartPr>
            <p14:xfrm>
              <a:off x="7618164" y="5273242"/>
              <a:ext cx="23400" cy="9000"/>
            </p14:xfrm>
          </p:contentPart>
        </mc:Choice>
        <mc:Fallback xmlns="">
          <p:pic>
            <p:nvPicPr>
              <p:cNvPr id="98" name="筆跡 97">
                <a:extLst>
                  <a:ext uri="{FF2B5EF4-FFF2-40B4-BE49-F238E27FC236}">
                    <a16:creationId xmlns:a16="http://schemas.microsoft.com/office/drawing/2014/main" id="{57642D09-4450-766F-D503-D5FB4556569A}"/>
                  </a:ext>
                </a:extLst>
              </p:cNvPr>
              <p:cNvPicPr/>
              <p:nvPr/>
            </p:nvPicPr>
            <p:blipFill>
              <a:blip r:embed="rId88"/>
              <a:stretch>
                <a:fillRect/>
              </a:stretch>
            </p:blipFill>
            <p:spPr>
              <a:xfrm>
                <a:off x="7613844" y="5268922"/>
                <a:ext cx="32040" cy="17640"/>
              </a:xfrm>
              <a:prstGeom prst="rect">
                <a:avLst/>
              </a:prstGeom>
            </p:spPr>
          </p:pic>
        </mc:Fallback>
      </mc:AlternateContent>
      <p:grpSp>
        <p:nvGrpSpPr>
          <p:cNvPr id="253" name="群組 252">
            <a:extLst>
              <a:ext uri="{FF2B5EF4-FFF2-40B4-BE49-F238E27FC236}">
                <a16:creationId xmlns:a16="http://schemas.microsoft.com/office/drawing/2014/main" id="{59B1933E-F452-104E-607A-E34A7BD2BCC9}"/>
              </a:ext>
            </a:extLst>
          </p:cNvPr>
          <p:cNvGrpSpPr/>
          <p:nvPr/>
        </p:nvGrpSpPr>
        <p:grpSpPr>
          <a:xfrm>
            <a:off x="2023764" y="2476051"/>
            <a:ext cx="1575360" cy="558360"/>
            <a:chOff x="2023764" y="2476051"/>
            <a:chExt cx="1575360" cy="558360"/>
          </a:xfrm>
        </p:grpSpPr>
        <mc:AlternateContent xmlns:mc="http://schemas.openxmlformats.org/markup-compatibility/2006" xmlns:p14="http://schemas.microsoft.com/office/powerpoint/2010/main">
          <mc:Choice Requires="p14">
            <p:contentPart p14:bwMode="auto" r:id="rId89">
              <p14:nvContentPartPr>
                <p14:cNvPr id="248" name="筆跡 247">
                  <a:extLst>
                    <a:ext uri="{FF2B5EF4-FFF2-40B4-BE49-F238E27FC236}">
                      <a16:creationId xmlns:a16="http://schemas.microsoft.com/office/drawing/2014/main" id="{938B6AEA-B0D6-BF8B-1777-E8B7334F3F2D}"/>
                    </a:ext>
                  </a:extLst>
                </p14:cNvPr>
                <p14:cNvContentPartPr/>
                <p14:nvPr/>
              </p14:nvContentPartPr>
              <p14:xfrm>
                <a:off x="2092164" y="2476051"/>
                <a:ext cx="893880" cy="531000"/>
              </p14:xfrm>
            </p:contentPart>
          </mc:Choice>
          <mc:Fallback xmlns="">
            <p:pic>
              <p:nvPicPr>
                <p:cNvPr id="248" name="筆跡 247">
                  <a:extLst>
                    <a:ext uri="{FF2B5EF4-FFF2-40B4-BE49-F238E27FC236}">
                      <a16:creationId xmlns:a16="http://schemas.microsoft.com/office/drawing/2014/main" id="{938B6AEA-B0D6-BF8B-1777-E8B7334F3F2D}"/>
                    </a:ext>
                  </a:extLst>
                </p:cNvPr>
                <p:cNvPicPr/>
                <p:nvPr/>
              </p:nvPicPr>
              <p:blipFill>
                <a:blip r:embed="rId90"/>
                <a:stretch>
                  <a:fillRect/>
                </a:stretch>
              </p:blipFill>
              <p:spPr>
                <a:xfrm>
                  <a:off x="2083524" y="2467051"/>
                  <a:ext cx="9115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249" name="筆跡 248">
                  <a:extLst>
                    <a:ext uri="{FF2B5EF4-FFF2-40B4-BE49-F238E27FC236}">
                      <a16:creationId xmlns:a16="http://schemas.microsoft.com/office/drawing/2014/main" id="{0E3FEE0E-5A8B-A30F-D2C5-D260EBBAEC54}"/>
                    </a:ext>
                  </a:extLst>
                </p14:cNvPr>
                <p14:cNvContentPartPr/>
                <p14:nvPr/>
              </p14:nvContentPartPr>
              <p14:xfrm>
                <a:off x="2023764" y="2898331"/>
                <a:ext cx="174960" cy="128880"/>
              </p14:xfrm>
            </p:contentPart>
          </mc:Choice>
          <mc:Fallback xmlns="">
            <p:pic>
              <p:nvPicPr>
                <p:cNvPr id="249" name="筆跡 248">
                  <a:extLst>
                    <a:ext uri="{FF2B5EF4-FFF2-40B4-BE49-F238E27FC236}">
                      <a16:creationId xmlns:a16="http://schemas.microsoft.com/office/drawing/2014/main" id="{0E3FEE0E-5A8B-A30F-D2C5-D260EBBAEC54}"/>
                    </a:ext>
                  </a:extLst>
                </p:cNvPr>
                <p:cNvPicPr/>
                <p:nvPr/>
              </p:nvPicPr>
              <p:blipFill>
                <a:blip r:embed="rId92"/>
                <a:stretch>
                  <a:fillRect/>
                </a:stretch>
              </p:blipFill>
              <p:spPr>
                <a:xfrm>
                  <a:off x="2014764" y="2889331"/>
                  <a:ext cx="1926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251" name="筆跡 250">
                  <a:extLst>
                    <a:ext uri="{FF2B5EF4-FFF2-40B4-BE49-F238E27FC236}">
                      <a16:creationId xmlns:a16="http://schemas.microsoft.com/office/drawing/2014/main" id="{65FA9B3E-BA99-6DED-FB0D-BA3F16EDA45A}"/>
                    </a:ext>
                  </a:extLst>
                </p14:cNvPr>
                <p14:cNvContentPartPr/>
                <p14:nvPr/>
              </p14:nvContentPartPr>
              <p14:xfrm>
                <a:off x="3054804" y="2526811"/>
                <a:ext cx="544320" cy="474480"/>
              </p14:xfrm>
            </p:contentPart>
          </mc:Choice>
          <mc:Fallback xmlns="">
            <p:pic>
              <p:nvPicPr>
                <p:cNvPr id="251" name="筆跡 250">
                  <a:extLst>
                    <a:ext uri="{FF2B5EF4-FFF2-40B4-BE49-F238E27FC236}">
                      <a16:creationId xmlns:a16="http://schemas.microsoft.com/office/drawing/2014/main" id="{65FA9B3E-BA99-6DED-FB0D-BA3F16EDA45A}"/>
                    </a:ext>
                  </a:extLst>
                </p:cNvPr>
                <p:cNvPicPr/>
                <p:nvPr/>
              </p:nvPicPr>
              <p:blipFill>
                <a:blip r:embed="rId94"/>
                <a:stretch>
                  <a:fillRect/>
                </a:stretch>
              </p:blipFill>
              <p:spPr>
                <a:xfrm>
                  <a:off x="3046164" y="2518171"/>
                  <a:ext cx="561960" cy="49212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252" name="筆跡 251">
                  <a:extLst>
                    <a:ext uri="{FF2B5EF4-FFF2-40B4-BE49-F238E27FC236}">
                      <a16:creationId xmlns:a16="http://schemas.microsoft.com/office/drawing/2014/main" id="{9308E8CF-2E38-CF96-C768-1B4BDD01BBBD}"/>
                    </a:ext>
                  </a:extLst>
                </p14:cNvPr>
                <p14:cNvContentPartPr/>
                <p14:nvPr/>
              </p14:nvContentPartPr>
              <p14:xfrm>
                <a:off x="2959764" y="2909491"/>
                <a:ext cx="187920" cy="124920"/>
              </p14:xfrm>
            </p:contentPart>
          </mc:Choice>
          <mc:Fallback xmlns="">
            <p:pic>
              <p:nvPicPr>
                <p:cNvPr id="252" name="筆跡 251">
                  <a:extLst>
                    <a:ext uri="{FF2B5EF4-FFF2-40B4-BE49-F238E27FC236}">
                      <a16:creationId xmlns:a16="http://schemas.microsoft.com/office/drawing/2014/main" id="{9308E8CF-2E38-CF96-C768-1B4BDD01BBBD}"/>
                    </a:ext>
                  </a:extLst>
                </p:cNvPr>
                <p:cNvPicPr/>
                <p:nvPr/>
              </p:nvPicPr>
              <p:blipFill>
                <a:blip r:embed="rId96"/>
                <a:stretch>
                  <a:fillRect/>
                </a:stretch>
              </p:blipFill>
              <p:spPr>
                <a:xfrm>
                  <a:off x="2950764" y="2900491"/>
                  <a:ext cx="205560" cy="142560"/>
                </a:xfrm>
                <a:prstGeom prst="rect">
                  <a:avLst/>
                </a:prstGeom>
              </p:spPr>
            </p:pic>
          </mc:Fallback>
        </mc:AlternateContent>
      </p:grpSp>
      <p:grpSp>
        <p:nvGrpSpPr>
          <p:cNvPr id="256" name="群組 255">
            <a:extLst>
              <a:ext uri="{FF2B5EF4-FFF2-40B4-BE49-F238E27FC236}">
                <a16:creationId xmlns:a16="http://schemas.microsoft.com/office/drawing/2014/main" id="{BB385A1F-B086-D6E4-26B4-220F40F046B7}"/>
              </a:ext>
            </a:extLst>
          </p:cNvPr>
          <p:cNvGrpSpPr/>
          <p:nvPr/>
        </p:nvGrpSpPr>
        <p:grpSpPr>
          <a:xfrm>
            <a:off x="3970284" y="2568211"/>
            <a:ext cx="212040" cy="500400"/>
            <a:chOff x="3970284" y="2568211"/>
            <a:chExt cx="212040" cy="500400"/>
          </a:xfrm>
        </p:grpSpPr>
        <mc:AlternateContent xmlns:mc="http://schemas.openxmlformats.org/markup-compatibility/2006" xmlns:p14="http://schemas.microsoft.com/office/powerpoint/2010/main">
          <mc:Choice Requires="p14">
            <p:contentPart p14:bwMode="auto" r:id="rId97">
              <p14:nvContentPartPr>
                <p14:cNvPr id="254" name="筆跡 253">
                  <a:extLst>
                    <a:ext uri="{FF2B5EF4-FFF2-40B4-BE49-F238E27FC236}">
                      <a16:creationId xmlns:a16="http://schemas.microsoft.com/office/drawing/2014/main" id="{AF24AAA9-0E1D-0C41-AD97-93982173365B}"/>
                    </a:ext>
                  </a:extLst>
                </p14:cNvPr>
                <p14:cNvContentPartPr/>
                <p14:nvPr/>
              </p14:nvContentPartPr>
              <p14:xfrm>
                <a:off x="4023204" y="2568211"/>
                <a:ext cx="159120" cy="463680"/>
              </p14:xfrm>
            </p:contentPart>
          </mc:Choice>
          <mc:Fallback xmlns="">
            <p:pic>
              <p:nvPicPr>
                <p:cNvPr id="254" name="筆跡 253">
                  <a:extLst>
                    <a:ext uri="{FF2B5EF4-FFF2-40B4-BE49-F238E27FC236}">
                      <a16:creationId xmlns:a16="http://schemas.microsoft.com/office/drawing/2014/main" id="{AF24AAA9-0E1D-0C41-AD97-93982173365B}"/>
                    </a:ext>
                  </a:extLst>
                </p:cNvPr>
                <p:cNvPicPr/>
                <p:nvPr/>
              </p:nvPicPr>
              <p:blipFill>
                <a:blip r:embed="rId98"/>
                <a:stretch>
                  <a:fillRect/>
                </a:stretch>
              </p:blipFill>
              <p:spPr>
                <a:xfrm>
                  <a:off x="4014564" y="2559211"/>
                  <a:ext cx="176760" cy="481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55" name="筆跡 254">
                  <a:extLst>
                    <a:ext uri="{FF2B5EF4-FFF2-40B4-BE49-F238E27FC236}">
                      <a16:creationId xmlns:a16="http://schemas.microsoft.com/office/drawing/2014/main" id="{93CB2D2E-B45B-893D-4268-C84BC9CD8E8F}"/>
                    </a:ext>
                  </a:extLst>
                </p14:cNvPr>
                <p14:cNvContentPartPr/>
                <p14:nvPr/>
              </p14:nvContentPartPr>
              <p14:xfrm>
                <a:off x="3970284" y="2991571"/>
                <a:ext cx="109440" cy="77040"/>
              </p14:xfrm>
            </p:contentPart>
          </mc:Choice>
          <mc:Fallback xmlns="">
            <p:pic>
              <p:nvPicPr>
                <p:cNvPr id="255" name="筆跡 254">
                  <a:extLst>
                    <a:ext uri="{FF2B5EF4-FFF2-40B4-BE49-F238E27FC236}">
                      <a16:creationId xmlns:a16="http://schemas.microsoft.com/office/drawing/2014/main" id="{93CB2D2E-B45B-893D-4268-C84BC9CD8E8F}"/>
                    </a:ext>
                  </a:extLst>
                </p:cNvPr>
                <p:cNvPicPr/>
                <p:nvPr/>
              </p:nvPicPr>
              <p:blipFill>
                <a:blip r:embed="rId100"/>
                <a:stretch>
                  <a:fillRect/>
                </a:stretch>
              </p:blipFill>
              <p:spPr>
                <a:xfrm>
                  <a:off x="3961284" y="2982571"/>
                  <a:ext cx="127080" cy="94680"/>
                </a:xfrm>
                <a:prstGeom prst="rect">
                  <a:avLst/>
                </a:prstGeom>
              </p:spPr>
            </p:pic>
          </mc:Fallback>
        </mc:AlternateContent>
      </p:grpSp>
      <p:grpSp>
        <p:nvGrpSpPr>
          <p:cNvPr id="260" name="群組 259">
            <a:extLst>
              <a:ext uri="{FF2B5EF4-FFF2-40B4-BE49-F238E27FC236}">
                <a16:creationId xmlns:a16="http://schemas.microsoft.com/office/drawing/2014/main" id="{DBE148FC-8C7E-60E8-C1D1-C67C9A940C54}"/>
              </a:ext>
            </a:extLst>
          </p:cNvPr>
          <p:cNvGrpSpPr/>
          <p:nvPr/>
        </p:nvGrpSpPr>
        <p:grpSpPr>
          <a:xfrm>
            <a:off x="4838964" y="2504851"/>
            <a:ext cx="1039320" cy="472680"/>
            <a:chOff x="4838964" y="2504851"/>
            <a:chExt cx="1039320" cy="472680"/>
          </a:xfrm>
        </p:grpSpPr>
        <mc:AlternateContent xmlns:mc="http://schemas.openxmlformats.org/markup-compatibility/2006" xmlns:p14="http://schemas.microsoft.com/office/powerpoint/2010/main">
          <mc:Choice Requires="p14">
            <p:contentPart p14:bwMode="auto" r:id="rId101">
              <p14:nvContentPartPr>
                <p14:cNvPr id="257" name="筆跡 256">
                  <a:extLst>
                    <a:ext uri="{FF2B5EF4-FFF2-40B4-BE49-F238E27FC236}">
                      <a16:creationId xmlns:a16="http://schemas.microsoft.com/office/drawing/2014/main" id="{069546B4-8C70-2331-8DD9-55AABE3A89D2}"/>
                    </a:ext>
                  </a:extLst>
                </p14:cNvPr>
                <p14:cNvContentPartPr/>
                <p14:nvPr/>
              </p14:nvContentPartPr>
              <p14:xfrm>
                <a:off x="4838964" y="2504851"/>
                <a:ext cx="926280" cy="423000"/>
              </p14:xfrm>
            </p:contentPart>
          </mc:Choice>
          <mc:Fallback xmlns="">
            <p:pic>
              <p:nvPicPr>
                <p:cNvPr id="257" name="筆跡 256">
                  <a:extLst>
                    <a:ext uri="{FF2B5EF4-FFF2-40B4-BE49-F238E27FC236}">
                      <a16:creationId xmlns:a16="http://schemas.microsoft.com/office/drawing/2014/main" id="{069546B4-8C70-2331-8DD9-55AABE3A89D2}"/>
                    </a:ext>
                  </a:extLst>
                </p:cNvPr>
                <p:cNvPicPr/>
                <p:nvPr/>
              </p:nvPicPr>
              <p:blipFill>
                <a:blip r:embed="rId102"/>
                <a:stretch>
                  <a:fillRect/>
                </a:stretch>
              </p:blipFill>
              <p:spPr>
                <a:xfrm>
                  <a:off x="4829964" y="2496211"/>
                  <a:ext cx="943920" cy="4406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258" name="筆跡 257">
                  <a:extLst>
                    <a:ext uri="{FF2B5EF4-FFF2-40B4-BE49-F238E27FC236}">
                      <a16:creationId xmlns:a16="http://schemas.microsoft.com/office/drawing/2014/main" id="{301120C5-BC79-491F-F3E9-FE4366C05151}"/>
                    </a:ext>
                  </a:extLst>
                </p14:cNvPr>
                <p14:cNvContentPartPr/>
                <p14:nvPr/>
              </p14:nvContentPartPr>
              <p14:xfrm>
                <a:off x="5649684" y="2896891"/>
                <a:ext cx="97200" cy="69120"/>
              </p14:xfrm>
            </p:contentPart>
          </mc:Choice>
          <mc:Fallback xmlns="">
            <p:pic>
              <p:nvPicPr>
                <p:cNvPr id="258" name="筆跡 257">
                  <a:extLst>
                    <a:ext uri="{FF2B5EF4-FFF2-40B4-BE49-F238E27FC236}">
                      <a16:creationId xmlns:a16="http://schemas.microsoft.com/office/drawing/2014/main" id="{301120C5-BC79-491F-F3E9-FE4366C05151}"/>
                    </a:ext>
                  </a:extLst>
                </p:cNvPr>
                <p:cNvPicPr/>
                <p:nvPr/>
              </p:nvPicPr>
              <p:blipFill>
                <a:blip r:embed="rId104"/>
                <a:stretch>
                  <a:fillRect/>
                </a:stretch>
              </p:blipFill>
              <p:spPr>
                <a:xfrm>
                  <a:off x="5640684" y="2887891"/>
                  <a:ext cx="11484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259" name="筆跡 258">
                  <a:extLst>
                    <a:ext uri="{FF2B5EF4-FFF2-40B4-BE49-F238E27FC236}">
                      <a16:creationId xmlns:a16="http://schemas.microsoft.com/office/drawing/2014/main" id="{43F6E98A-9F34-804B-3D6F-92C954035839}"/>
                    </a:ext>
                  </a:extLst>
                </p14:cNvPr>
                <p14:cNvContentPartPr/>
                <p14:nvPr/>
              </p14:nvContentPartPr>
              <p14:xfrm>
                <a:off x="5791884" y="2878531"/>
                <a:ext cx="86400" cy="99000"/>
              </p14:xfrm>
            </p:contentPart>
          </mc:Choice>
          <mc:Fallback xmlns="">
            <p:pic>
              <p:nvPicPr>
                <p:cNvPr id="259" name="筆跡 258">
                  <a:extLst>
                    <a:ext uri="{FF2B5EF4-FFF2-40B4-BE49-F238E27FC236}">
                      <a16:creationId xmlns:a16="http://schemas.microsoft.com/office/drawing/2014/main" id="{43F6E98A-9F34-804B-3D6F-92C954035839}"/>
                    </a:ext>
                  </a:extLst>
                </p:cNvPr>
                <p:cNvPicPr/>
                <p:nvPr/>
              </p:nvPicPr>
              <p:blipFill>
                <a:blip r:embed="rId106"/>
                <a:stretch>
                  <a:fillRect/>
                </a:stretch>
              </p:blipFill>
              <p:spPr>
                <a:xfrm>
                  <a:off x="5782884" y="2869891"/>
                  <a:ext cx="104040" cy="116640"/>
                </a:xfrm>
                <a:prstGeom prst="rect">
                  <a:avLst/>
                </a:prstGeom>
              </p:spPr>
            </p:pic>
          </mc:Fallback>
        </mc:AlternateContent>
      </p:grpSp>
    </p:spTree>
    <p:extLst>
      <p:ext uri="{BB962C8B-B14F-4D97-AF65-F5344CB8AC3E}">
        <p14:creationId xmlns:p14="http://schemas.microsoft.com/office/powerpoint/2010/main" val="1176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07C2473-0E85-D532-61F4-046732D89E3E}"/>
              </a:ext>
            </a:extLst>
          </p:cNvPr>
          <p:cNvSpPr>
            <a:spLocks noGrp="1"/>
          </p:cNvSpPr>
          <p:nvPr>
            <p:ph type="title"/>
          </p:nvPr>
        </p:nvSpPr>
        <p:spPr/>
        <p:txBody>
          <a:bodyPr/>
          <a:lstStyle/>
          <a:p>
            <a:r>
              <a:rPr lang="en-US" altLang="zh-TW" dirty="0"/>
              <a:t>Partition of sum square</a:t>
            </a:r>
            <a:endParaRPr lang="zh-TW" altLang="en-US" dirty="0"/>
          </a:p>
        </p:txBody>
      </p:sp>
      <p:grpSp>
        <p:nvGrpSpPr>
          <p:cNvPr id="112" name="群組 111">
            <a:extLst>
              <a:ext uri="{FF2B5EF4-FFF2-40B4-BE49-F238E27FC236}">
                <a16:creationId xmlns:a16="http://schemas.microsoft.com/office/drawing/2014/main" id="{2093C19F-1708-ADE0-FB49-C3B13C821B5B}"/>
              </a:ext>
            </a:extLst>
          </p:cNvPr>
          <p:cNvGrpSpPr/>
          <p:nvPr/>
        </p:nvGrpSpPr>
        <p:grpSpPr>
          <a:xfrm>
            <a:off x="1073184" y="1941408"/>
            <a:ext cx="7287120" cy="700200"/>
            <a:chOff x="960324" y="4422571"/>
            <a:chExt cx="7287120" cy="700200"/>
          </a:xfrm>
        </p:grpSpPr>
        <mc:AlternateContent xmlns:mc="http://schemas.openxmlformats.org/markup-compatibility/2006" xmlns:p14="http://schemas.microsoft.com/office/powerpoint/2010/main">
          <mc:Choice Requires="p14">
            <p:contentPart p14:bwMode="auto" r:id="rId2">
              <p14:nvContentPartPr>
                <p14:cNvPr id="8" name="筆跡 7">
                  <a:extLst>
                    <a:ext uri="{FF2B5EF4-FFF2-40B4-BE49-F238E27FC236}">
                      <a16:creationId xmlns:a16="http://schemas.microsoft.com/office/drawing/2014/main" id="{EAE3ECAC-91F0-8F05-E22A-E27645ED86B8}"/>
                    </a:ext>
                  </a:extLst>
                </p14:cNvPr>
                <p14:cNvContentPartPr/>
                <p14:nvPr/>
              </p14:nvContentPartPr>
              <p14:xfrm>
                <a:off x="1016124" y="4683211"/>
                <a:ext cx="183600" cy="11160"/>
              </p14:xfrm>
            </p:contentPart>
          </mc:Choice>
          <mc:Fallback xmlns="">
            <p:pic>
              <p:nvPicPr>
                <p:cNvPr id="8" name="筆跡 7">
                  <a:extLst>
                    <a:ext uri="{FF2B5EF4-FFF2-40B4-BE49-F238E27FC236}">
                      <a16:creationId xmlns:a16="http://schemas.microsoft.com/office/drawing/2014/main" id="{EAE3ECAC-91F0-8F05-E22A-E27645ED86B8}"/>
                    </a:ext>
                  </a:extLst>
                </p:cNvPr>
                <p:cNvPicPr/>
                <p:nvPr/>
              </p:nvPicPr>
              <p:blipFill>
                <a:blip r:embed="rId3"/>
                <a:stretch>
                  <a:fillRect/>
                </a:stretch>
              </p:blipFill>
              <p:spPr>
                <a:xfrm>
                  <a:off x="1002084" y="4668811"/>
                  <a:ext cx="21168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筆跡 8">
                  <a:extLst>
                    <a:ext uri="{FF2B5EF4-FFF2-40B4-BE49-F238E27FC236}">
                      <a16:creationId xmlns:a16="http://schemas.microsoft.com/office/drawing/2014/main" id="{25182E45-5A48-72B6-B6D5-3EC673558993}"/>
                    </a:ext>
                  </a:extLst>
                </p14:cNvPr>
                <p14:cNvContentPartPr/>
                <p14:nvPr/>
              </p14:nvContentPartPr>
              <p14:xfrm>
                <a:off x="999924" y="4683211"/>
                <a:ext cx="195120" cy="134640"/>
              </p14:xfrm>
            </p:contentPart>
          </mc:Choice>
          <mc:Fallback xmlns="">
            <p:pic>
              <p:nvPicPr>
                <p:cNvPr id="9" name="筆跡 8">
                  <a:extLst>
                    <a:ext uri="{FF2B5EF4-FFF2-40B4-BE49-F238E27FC236}">
                      <a16:creationId xmlns:a16="http://schemas.microsoft.com/office/drawing/2014/main" id="{25182E45-5A48-72B6-B6D5-3EC673558993}"/>
                    </a:ext>
                  </a:extLst>
                </p:cNvPr>
                <p:cNvPicPr/>
                <p:nvPr/>
              </p:nvPicPr>
              <p:blipFill>
                <a:blip r:embed="rId5"/>
                <a:stretch>
                  <a:fillRect/>
                </a:stretch>
              </p:blipFill>
              <p:spPr>
                <a:xfrm>
                  <a:off x="985884" y="4668811"/>
                  <a:ext cx="2235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5B349B1A-6AC9-D722-1366-D3A88A1414E5}"/>
                    </a:ext>
                  </a:extLst>
                </p14:cNvPr>
                <p14:cNvContentPartPr/>
                <p14:nvPr/>
              </p14:nvContentPartPr>
              <p14:xfrm>
                <a:off x="1258404" y="4669531"/>
                <a:ext cx="178920" cy="12960"/>
              </p14:xfrm>
            </p:contentPart>
          </mc:Choice>
          <mc:Fallback xmlns="">
            <p:pic>
              <p:nvPicPr>
                <p:cNvPr id="10" name="筆跡 9">
                  <a:extLst>
                    <a:ext uri="{FF2B5EF4-FFF2-40B4-BE49-F238E27FC236}">
                      <a16:creationId xmlns:a16="http://schemas.microsoft.com/office/drawing/2014/main" id="{5B349B1A-6AC9-D722-1366-D3A88A1414E5}"/>
                    </a:ext>
                  </a:extLst>
                </p:cNvPr>
                <p:cNvPicPr/>
                <p:nvPr/>
              </p:nvPicPr>
              <p:blipFill>
                <a:blip r:embed="rId7"/>
                <a:stretch>
                  <a:fillRect/>
                </a:stretch>
              </p:blipFill>
              <p:spPr>
                <a:xfrm>
                  <a:off x="1244364" y="4655131"/>
                  <a:ext cx="2070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9601D3E1-D2DF-3C53-3C5B-419493861206}"/>
                    </a:ext>
                  </a:extLst>
                </p14:cNvPr>
                <p14:cNvContentPartPr/>
                <p14:nvPr/>
              </p14:nvContentPartPr>
              <p14:xfrm>
                <a:off x="1249764" y="4687891"/>
                <a:ext cx="193320" cy="124920"/>
              </p14:xfrm>
            </p:contentPart>
          </mc:Choice>
          <mc:Fallback xmlns="">
            <p:pic>
              <p:nvPicPr>
                <p:cNvPr id="11" name="筆跡 10">
                  <a:extLst>
                    <a:ext uri="{FF2B5EF4-FFF2-40B4-BE49-F238E27FC236}">
                      <a16:creationId xmlns:a16="http://schemas.microsoft.com/office/drawing/2014/main" id="{9601D3E1-D2DF-3C53-3C5B-419493861206}"/>
                    </a:ext>
                  </a:extLst>
                </p:cNvPr>
                <p:cNvPicPr/>
                <p:nvPr/>
              </p:nvPicPr>
              <p:blipFill>
                <a:blip r:embed="rId9"/>
                <a:stretch>
                  <a:fillRect/>
                </a:stretch>
              </p:blipFill>
              <p:spPr>
                <a:xfrm>
                  <a:off x="1235724" y="4673851"/>
                  <a:ext cx="22140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629C6E3E-D845-FF0A-7D2C-EB89637A25A4}"/>
                    </a:ext>
                  </a:extLst>
                </p14:cNvPr>
                <p14:cNvContentPartPr/>
                <p14:nvPr/>
              </p14:nvContentPartPr>
              <p14:xfrm>
                <a:off x="1327884" y="4920811"/>
                <a:ext cx="57600" cy="110160"/>
              </p14:xfrm>
            </p:contentPart>
          </mc:Choice>
          <mc:Fallback xmlns="">
            <p:pic>
              <p:nvPicPr>
                <p:cNvPr id="12" name="筆跡 11">
                  <a:extLst>
                    <a:ext uri="{FF2B5EF4-FFF2-40B4-BE49-F238E27FC236}">
                      <a16:creationId xmlns:a16="http://schemas.microsoft.com/office/drawing/2014/main" id="{629C6E3E-D845-FF0A-7D2C-EB89637A25A4}"/>
                    </a:ext>
                  </a:extLst>
                </p:cNvPr>
                <p:cNvPicPr/>
                <p:nvPr/>
              </p:nvPicPr>
              <p:blipFill>
                <a:blip r:embed="rId11"/>
                <a:stretch>
                  <a:fillRect/>
                </a:stretch>
              </p:blipFill>
              <p:spPr>
                <a:xfrm>
                  <a:off x="1313844" y="4906771"/>
                  <a:ext cx="856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筆跡 12">
                  <a:extLst>
                    <a:ext uri="{FF2B5EF4-FFF2-40B4-BE49-F238E27FC236}">
                      <a16:creationId xmlns:a16="http://schemas.microsoft.com/office/drawing/2014/main" id="{684C5598-4090-840C-759F-37BEC094E2FF}"/>
                    </a:ext>
                  </a:extLst>
                </p14:cNvPr>
                <p14:cNvContentPartPr/>
                <p14:nvPr/>
              </p14:nvContentPartPr>
              <p14:xfrm>
                <a:off x="1345524" y="4881931"/>
                <a:ext cx="50400" cy="4320"/>
              </p14:xfrm>
            </p:contentPart>
          </mc:Choice>
          <mc:Fallback xmlns="">
            <p:pic>
              <p:nvPicPr>
                <p:cNvPr id="13" name="筆跡 12">
                  <a:extLst>
                    <a:ext uri="{FF2B5EF4-FFF2-40B4-BE49-F238E27FC236}">
                      <a16:creationId xmlns:a16="http://schemas.microsoft.com/office/drawing/2014/main" id="{684C5598-4090-840C-759F-37BEC094E2FF}"/>
                    </a:ext>
                  </a:extLst>
                </p:cNvPr>
                <p:cNvPicPr/>
                <p:nvPr/>
              </p:nvPicPr>
              <p:blipFill>
                <a:blip r:embed="rId13"/>
                <a:stretch>
                  <a:fillRect/>
                </a:stretch>
              </p:blipFill>
              <p:spPr>
                <a:xfrm>
                  <a:off x="1331484" y="4867891"/>
                  <a:ext cx="788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4" name="筆跡 13">
                  <a:extLst>
                    <a:ext uri="{FF2B5EF4-FFF2-40B4-BE49-F238E27FC236}">
                      <a16:creationId xmlns:a16="http://schemas.microsoft.com/office/drawing/2014/main" id="{4AA5F108-3BAF-3704-1589-37D4BC3C5B9D}"/>
                    </a:ext>
                  </a:extLst>
                </p14:cNvPr>
                <p14:cNvContentPartPr/>
                <p14:nvPr/>
              </p14:nvContentPartPr>
              <p14:xfrm>
                <a:off x="1388004" y="4911091"/>
                <a:ext cx="69840" cy="46800"/>
              </p14:xfrm>
            </p:contentPart>
          </mc:Choice>
          <mc:Fallback xmlns="">
            <p:pic>
              <p:nvPicPr>
                <p:cNvPr id="14" name="筆跡 13">
                  <a:extLst>
                    <a:ext uri="{FF2B5EF4-FFF2-40B4-BE49-F238E27FC236}">
                      <a16:creationId xmlns:a16="http://schemas.microsoft.com/office/drawing/2014/main" id="{4AA5F108-3BAF-3704-1589-37D4BC3C5B9D}"/>
                    </a:ext>
                  </a:extLst>
                </p:cNvPr>
                <p:cNvPicPr/>
                <p:nvPr/>
              </p:nvPicPr>
              <p:blipFill>
                <a:blip r:embed="rId15"/>
                <a:stretch>
                  <a:fillRect/>
                </a:stretch>
              </p:blipFill>
              <p:spPr>
                <a:xfrm>
                  <a:off x="1373964" y="4897051"/>
                  <a:ext cx="9792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5" name="筆跡 14">
                  <a:extLst>
                    <a:ext uri="{FF2B5EF4-FFF2-40B4-BE49-F238E27FC236}">
                      <a16:creationId xmlns:a16="http://schemas.microsoft.com/office/drawing/2014/main" id="{B49F8AF2-2DFE-A8A4-BCA5-B7952865840A}"/>
                    </a:ext>
                  </a:extLst>
                </p14:cNvPr>
                <p14:cNvContentPartPr/>
                <p14:nvPr/>
              </p14:nvContentPartPr>
              <p14:xfrm>
                <a:off x="1504284" y="4886251"/>
                <a:ext cx="2880" cy="97920"/>
              </p14:xfrm>
            </p:contentPart>
          </mc:Choice>
          <mc:Fallback xmlns="">
            <p:pic>
              <p:nvPicPr>
                <p:cNvPr id="15" name="筆跡 14">
                  <a:extLst>
                    <a:ext uri="{FF2B5EF4-FFF2-40B4-BE49-F238E27FC236}">
                      <a16:creationId xmlns:a16="http://schemas.microsoft.com/office/drawing/2014/main" id="{B49F8AF2-2DFE-A8A4-BCA5-B7952865840A}"/>
                    </a:ext>
                  </a:extLst>
                </p:cNvPr>
                <p:cNvPicPr/>
                <p:nvPr/>
              </p:nvPicPr>
              <p:blipFill>
                <a:blip r:embed="rId17"/>
                <a:stretch>
                  <a:fillRect/>
                </a:stretch>
              </p:blipFill>
              <p:spPr>
                <a:xfrm>
                  <a:off x="1490244" y="4872211"/>
                  <a:ext cx="309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77CFF79B-F61E-3615-1CC8-CC99B7BD824D}"/>
                    </a:ext>
                  </a:extLst>
                </p14:cNvPr>
                <p14:cNvContentPartPr/>
                <p14:nvPr/>
              </p14:nvContentPartPr>
              <p14:xfrm>
                <a:off x="960324" y="4956091"/>
                <a:ext cx="73800" cy="166680"/>
              </p14:xfrm>
            </p:contentPart>
          </mc:Choice>
          <mc:Fallback xmlns="">
            <p:pic>
              <p:nvPicPr>
                <p:cNvPr id="17" name="筆跡 16">
                  <a:extLst>
                    <a:ext uri="{FF2B5EF4-FFF2-40B4-BE49-F238E27FC236}">
                      <a16:creationId xmlns:a16="http://schemas.microsoft.com/office/drawing/2014/main" id="{77CFF79B-F61E-3615-1CC8-CC99B7BD824D}"/>
                    </a:ext>
                  </a:extLst>
                </p:cNvPr>
                <p:cNvPicPr/>
                <p:nvPr/>
              </p:nvPicPr>
              <p:blipFill>
                <a:blip r:embed="rId19"/>
                <a:stretch>
                  <a:fillRect/>
                </a:stretch>
              </p:blipFill>
              <p:spPr>
                <a:xfrm>
                  <a:off x="946284" y="4942051"/>
                  <a:ext cx="1018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08521877-2962-A19E-DF6F-A6D31F522A1B}"/>
                    </a:ext>
                  </a:extLst>
                </p14:cNvPr>
                <p14:cNvContentPartPr/>
                <p14:nvPr/>
              </p14:nvContentPartPr>
              <p14:xfrm>
                <a:off x="1013604" y="4905691"/>
                <a:ext cx="28080" cy="4320"/>
              </p14:xfrm>
            </p:contentPart>
          </mc:Choice>
          <mc:Fallback xmlns="">
            <p:pic>
              <p:nvPicPr>
                <p:cNvPr id="18" name="筆跡 17">
                  <a:extLst>
                    <a:ext uri="{FF2B5EF4-FFF2-40B4-BE49-F238E27FC236}">
                      <a16:creationId xmlns:a16="http://schemas.microsoft.com/office/drawing/2014/main" id="{08521877-2962-A19E-DF6F-A6D31F522A1B}"/>
                    </a:ext>
                  </a:extLst>
                </p:cNvPr>
                <p:cNvPicPr/>
                <p:nvPr/>
              </p:nvPicPr>
              <p:blipFill>
                <a:blip r:embed="rId21"/>
                <a:stretch>
                  <a:fillRect/>
                </a:stretch>
              </p:blipFill>
              <p:spPr>
                <a:xfrm>
                  <a:off x="999564" y="4891651"/>
                  <a:ext cx="5652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FD9549ED-21ED-817D-8DBC-F0C98DB3E1C5}"/>
                    </a:ext>
                  </a:extLst>
                </p14:cNvPr>
                <p14:cNvContentPartPr/>
                <p14:nvPr/>
              </p14:nvContentPartPr>
              <p14:xfrm>
                <a:off x="1065804" y="4953211"/>
                <a:ext cx="90360" cy="11520"/>
              </p14:xfrm>
            </p:contentPart>
          </mc:Choice>
          <mc:Fallback xmlns="">
            <p:pic>
              <p:nvPicPr>
                <p:cNvPr id="19" name="筆跡 18">
                  <a:extLst>
                    <a:ext uri="{FF2B5EF4-FFF2-40B4-BE49-F238E27FC236}">
                      <a16:creationId xmlns:a16="http://schemas.microsoft.com/office/drawing/2014/main" id="{FD9549ED-21ED-817D-8DBC-F0C98DB3E1C5}"/>
                    </a:ext>
                  </a:extLst>
                </p:cNvPr>
                <p:cNvPicPr/>
                <p:nvPr/>
              </p:nvPicPr>
              <p:blipFill>
                <a:blip r:embed="rId23"/>
                <a:stretch>
                  <a:fillRect/>
                </a:stretch>
              </p:blipFill>
              <p:spPr>
                <a:xfrm>
                  <a:off x="1051764" y="4939171"/>
                  <a:ext cx="1188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9B11EE08-7D5C-8059-08D6-50EE57F89A25}"/>
                    </a:ext>
                  </a:extLst>
                </p14:cNvPr>
                <p14:cNvContentPartPr/>
                <p14:nvPr/>
              </p14:nvContentPartPr>
              <p14:xfrm>
                <a:off x="1054644" y="5009011"/>
                <a:ext cx="94680" cy="5400"/>
              </p14:xfrm>
            </p:contentPart>
          </mc:Choice>
          <mc:Fallback xmlns="">
            <p:pic>
              <p:nvPicPr>
                <p:cNvPr id="20" name="筆跡 19">
                  <a:extLst>
                    <a:ext uri="{FF2B5EF4-FFF2-40B4-BE49-F238E27FC236}">
                      <a16:creationId xmlns:a16="http://schemas.microsoft.com/office/drawing/2014/main" id="{9B11EE08-7D5C-8059-08D6-50EE57F89A25}"/>
                    </a:ext>
                  </a:extLst>
                </p:cNvPr>
                <p:cNvPicPr/>
                <p:nvPr/>
              </p:nvPicPr>
              <p:blipFill>
                <a:blip r:embed="rId25"/>
                <a:stretch>
                  <a:fillRect/>
                </a:stretch>
              </p:blipFill>
              <p:spPr>
                <a:xfrm>
                  <a:off x="1040604" y="4994971"/>
                  <a:ext cx="122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AF503B4C-D7E0-F079-959F-EFF1FE14709F}"/>
                    </a:ext>
                  </a:extLst>
                </p14:cNvPr>
                <p14:cNvContentPartPr/>
                <p14:nvPr/>
              </p14:nvContentPartPr>
              <p14:xfrm>
                <a:off x="1175964" y="4931611"/>
                <a:ext cx="4680" cy="104760"/>
              </p14:xfrm>
            </p:contentPart>
          </mc:Choice>
          <mc:Fallback xmlns="">
            <p:pic>
              <p:nvPicPr>
                <p:cNvPr id="21" name="筆跡 20">
                  <a:extLst>
                    <a:ext uri="{FF2B5EF4-FFF2-40B4-BE49-F238E27FC236}">
                      <a16:creationId xmlns:a16="http://schemas.microsoft.com/office/drawing/2014/main" id="{AF503B4C-D7E0-F079-959F-EFF1FE14709F}"/>
                    </a:ext>
                  </a:extLst>
                </p:cNvPr>
                <p:cNvPicPr/>
                <p:nvPr/>
              </p:nvPicPr>
              <p:blipFill>
                <a:blip r:embed="rId27"/>
                <a:stretch>
                  <a:fillRect/>
                </a:stretch>
              </p:blipFill>
              <p:spPr>
                <a:xfrm>
                  <a:off x="1161924" y="4917571"/>
                  <a:ext cx="33120" cy="13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FD325FAB-4A30-79F9-B8E4-A00C44EA3676}"/>
                    </a:ext>
                  </a:extLst>
                </p14:cNvPr>
                <p14:cNvContentPartPr/>
                <p14:nvPr/>
              </p14:nvContentPartPr>
              <p14:xfrm>
                <a:off x="1080564" y="4480891"/>
                <a:ext cx="16560" cy="190800"/>
              </p14:xfrm>
            </p:contentPart>
          </mc:Choice>
          <mc:Fallback xmlns="">
            <p:pic>
              <p:nvPicPr>
                <p:cNvPr id="22" name="筆跡 21">
                  <a:extLst>
                    <a:ext uri="{FF2B5EF4-FFF2-40B4-BE49-F238E27FC236}">
                      <a16:creationId xmlns:a16="http://schemas.microsoft.com/office/drawing/2014/main" id="{FD325FAB-4A30-79F9-B8E4-A00C44EA3676}"/>
                    </a:ext>
                  </a:extLst>
                </p:cNvPr>
                <p:cNvPicPr/>
                <p:nvPr/>
              </p:nvPicPr>
              <p:blipFill>
                <a:blip r:embed="rId29"/>
                <a:stretch>
                  <a:fillRect/>
                </a:stretch>
              </p:blipFill>
              <p:spPr>
                <a:xfrm>
                  <a:off x="1066524" y="4466851"/>
                  <a:ext cx="4464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243367DC-7967-7132-752C-46C903E4A1B9}"/>
                    </a:ext>
                  </a:extLst>
                </p14:cNvPr>
                <p14:cNvContentPartPr/>
                <p14:nvPr/>
              </p14:nvContentPartPr>
              <p14:xfrm>
                <a:off x="1077324" y="4520851"/>
                <a:ext cx="168840" cy="148680"/>
              </p14:xfrm>
            </p:contentPart>
          </mc:Choice>
          <mc:Fallback xmlns="">
            <p:pic>
              <p:nvPicPr>
                <p:cNvPr id="23" name="筆跡 22">
                  <a:extLst>
                    <a:ext uri="{FF2B5EF4-FFF2-40B4-BE49-F238E27FC236}">
                      <a16:creationId xmlns:a16="http://schemas.microsoft.com/office/drawing/2014/main" id="{243367DC-7967-7132-752C-46C903E4A1B9}"/>
                    </a:ext>
                  </a:extLst>
                </p:cNvPr>
                <p:cNvPicPr/>
                <p:nvPr/>
              </p:nvPicPr>
              <p:blipFill>
                <a:blip r:embed="rId31"/>
                <a:stretch>
                  <a:fillRect/>
                </a:stretch>
              </p:blipFill>
              <p:spPr>
                <a:xfrm>
                  <a:off x="1063284" y="4506811"/>
                  <a:ext cx="196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CC54CF22-E163-F250-C67D-32E4C648ED5F}"/>
                    </a:ext>
                  </a:extLst>
                </p14:cNvPr>
                <p14:cNvContentPartPr/>
                <p14:nvPr/>
              </p14:nvContentPartPr>
              <p14:xfrm>
                <a:off x="1773204" y="4649731"/>
                <a:ext cx="48960" cy="335880"/>
              </p14:xfrm>
            </p:contentPart>
          </mc:Choice>
          <mc:Fallback xmlns="">
            <p:pic>
              <p:nvPicPr>
                <p:cNvPr id="24" name="筆跡 23">
                  <a:extLst>
                    <a:ext uri="{FF2B5EF4-FFF2-40B4-BE49-F238E27FC236}">
                      <a16:creationId xmlns:a16="http://schemas.microsoft.com/office/drawing/2014/main" id="{CC54CF22-E163-F250-C67D-32E4C648ED5F}"/>
                    </a:ext>
                  </a:extLst>
                </p:cNvPr>
                <p:cNvPicPr/>
                <p:nvPr/>
              </p:nvPicPr>
              <p:blipFill>
                <a:blip r:embed="rId33"/>
                <a:stretch>
                  <a:fillRect/>
                </a:stretch>
              </p:blipFill>
              <p:spPr>
                <a:xfrm>
                  <a:off x="1758804" y="4635691"/>
                  <a:ext cx="77400" cy="3643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D666BDAD-0E98-EB02-AD42-C28C8ED3DF6A}"/>
                    </a:ext>
                  </a:extLst>
                </p14:cNvPr>
                <p14:cNvContentPartPr/>
                <p14:nvPr/>
              </p14:nvContentPartPr>
              <p14:xfrm>
                <a:off x="1921884" y="4736851"/>
                <a:ext cx="148320" cy="205560"/>
              </p14:xfrm>
            </p:contentPart>
          </mc:Choice>
          <mc:Fallback xmlns="">
            <p:pic>
              <p:nvPicPr>
                <p:cNvPr id="25" name="筆跡 24">
                  <a:extLst>
                    <a:ext uri="{FF2B5EF4-FFF2-40B4-BE49-F238E27FC236}">
                      <a16:creationId xmlns:a16="http://schemas.microsoft.com/office/drawing/2014/main" id="{D666BDAD-0E98-EB02-AD42-C28C8ED3DF6A}"/>
                    </a:ext>
                  </a:extLst>
                </p:cNvPr>
                <p:cNvPicPr/>
                <p:nvPr/>
              </p:nvPicPr>
              <p:blipFill>
                <a:blip r:embed="rId35"/>
                <a:stretch>
                  <a:fillRect/>
                </a:stretch>
              </p:blipFill>
              <p:spPr>
                <a:xfrm>
                  <a:off x="1907844" y="4722811"/>
                  <a:ext cx="17640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FBFD6CE5-EEC2-9D63-9781-C0D092E1D816}"/>
                    </a:ext>
                  </a:extLst>
                </p14:cNvPr>
                <p14:cNvContentPartPr/>
                <p14:nvPr/>
              </p14:nvContentPartPr>
              <p14:xfrm>
                <a:off x="1964724" y="4723891"/>
                <a:ext cx="109800" cy="207720"/>
              </p14:xfrm>
            </p:contentPart>
          </mc:Choice>
          <mc:Fallback xmlns="">
            <p:pic>
              <p:nvPicPr>
                <p:cNvPr id="26" name="筆跡 25">
                  <a:extLst>
                    <a:ext uri="{FF2B5EF4-FFF2-40B4-BE49-F238E27FC236}">
                      <a16:creationId xmlns:a16="http://schemas.microsoft.com/office/drawing/2014/main" id="{FBFD6CE5-EEC2-9D63-9781-C0D092E1D816}"/>
                    </a:ext>
                  </a:extLst>
                </p:cNvPr>
                <p:cNvPicPr/>
                <p:nvPr/>
              </p:nvPicPr>
              <p:blipFill>
                <a:blip r:embed="rId37"/>
                <a:stretch>
                  <a:fillRect/>
                </a:stretch>
              </p:blipFill>
              <p:spPr>
                <a:xfrm>
                  <a:off x="1950324" y="4709851"/>
                  <a:ext cx="1378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7" name="筆跡 26">
                  <a:extLst>
                    <a:ext uri="{FF2B5EF4-FFF2-40B4-BE49-F238E27FC236}">
                      <a16:creationId xmlns:a16="http://schemas.microsoft.com/office/drawing/2014/main" id="{7F86B832-5583-00C2-C3DD-CD36789CCD96}"/>
                    </a:ext>
                  </a:extLst>
                </p14:cNvPr>
                <p14:cNvContentPartPr/>
                <p14:nvPr/>
              </p14:nvContentPartPr>
              <p14:xfrm>
                <a:off x="2100804" y="4791571"/>
                <a:ext cx="63720" cy="127800"/>
              </p14:xfrm>
            </p:contentPart>
          </mc:Choice>
          <mc:Fallback xmlns="">
            <p:pic>
              <p:nvPicPr>
                <p:cNvPr id="27" name="筆跡 26">
                  <a:extLst>
                    <a:ext uri="{FF2B5EF4-FFF2-40B4-BE49-F238E27FC236}">
                      <a16:creationId xmlns:a16="http://schemas.microsoft.com/office/drawing/2014/main" id="{7F86B832-5583-00C2-C3DD-CD36789CCD96}"/>
                    </a:ext>
                  </a:extLst>
                </p:cNvPr>
                <p:cNvPicPr/>
                <p:nvPr/>
              </p:nvPicPr>
              <p:blipFill>
                <a:blip r:embed="rId39"/>
                <a:stretch>
                  <a:fillRect/>
                </a:stretch>
              </p:blipFill>
              <p:spPr>
                <a:xfrm>
                  <a:off x="2086764" y="4777531"/>
                  <a:ext cx="9216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8" name="筆跡 27">
                  <a:extLst>
                    <a:ext uri="{FF2B5EF4-FFF2-40B4-BE49-F238E27FC236}">
                      <a16:creationId xmlns:a16="http://schemas.microsoft.com/office/drawing/2014/main" id="{6F880481-6C5B-D904-8945-BC8A2B22E0A5}"/>
                    </a:ext>
                  </a:extLst>
                </p14:cNvPr>
                <p14:cNvContentPartPr/>
                <p14:nvPr/>
              </p14:nvContentPartPr>
              <p14:xfrm>
                <a:off x="2179644" y="4877611"/>
                <a:ext cx="39960" cy="136440"/>
              </p14:xfrm>
            </p:contentPart>
          </mc:Choice>
          <mc:Fallback xmlns="">
            <p:pic>
              <p:nvPicPr>
                <p:cNvPr id="28" name="筆跡 27">
                  <a:extLst>
                    <a:ext uri="{FF2B5EF4-FFF2-40B4-BE49-F238E27FC236}">
                      <a16:creationId xmlns:a16="http://schemas.microsoft.com/office/drawing/2014/main" id="{6F880481-6C5B-D904-8945-BC8A2B22E0A5}"/>
                    </a:ext>
                  </a:extLst>
                </p:cNvPr>
                <p:cNvPicPr/>
                <p:nvPr/>
              </p:nvPicPr>
              <p:blipFill>
                <a:blip r:embed="rId41"/>
                <a:stretch>
                  <a:fillRect/>
                </a:stretch>
              </p:blipFill>
              <p:spPr>
                <a:xfrm>
                  <a:off x="2165244" y="4863571"/>
                  <a:ext cx="684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9" name="筆跡 28">
                  <a:extLst>
                    <a:ext uri="{FF2B5EF4-FFF2-40B4-BE49-F238E27FC236}">
                      <a16:creationId xmlns:a16="http://schemas.microsoft.com/office/drawing/2014/main" id="{F19936FB-50B6-BC2A-1036-4331A06D1196}"/>
                    </a:ext>
                  </a:extLst>
                </p14:cNvPr>
                <p14:cNvContentPartPr/>
                <p14:nvPr/>
              </p14:nvContentPartPr>
              <p14:xfrm>
                <a:off x="2205204" y="4822891"/>
                <a:ext cx="31680" cy="9720"/>
              </p14:xfrm>
            </p:contentPart>
          </mc:Choice>
          <mc:Fallback xmlns="">
            <p:pic>
              <p:nvPicPr>
                <p:cNvPr id="29" name="筆跡 28">
                  <a:extLst>
                    <a:ext uri="{FF2B5EF4-FFF2-40B4-BE49-F238E27FC236}">
                      <a16:creationId xmlns:a16="http://schemas.microsoft.com/office/drawing/2014/main" id="{F19936FB-50B6-BC2A-1036-4331A06D1196}"/>
                    </a:ext>
                  </a:extLst>
                </p:cNvPr>
                <p:cNvPicPr/>
                <p:nvPr/>
              </p:nvPicPr>
              <p:blipFill>
                <a:blip r:embed="rId43"/>
                <a:stretch>
                  <a:fillRect/>
                </a:stretch>
              </p:blipFill>
              <p:spPr>
                <a:xfrm>
                  <a:off x="2191164" y="4808851"/>
                  <a:ext cx="597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0" name="筆跡 29">
                  <a:extLst>
                    <a:ext uri="{FF2B5EF4-FFF2-40B4-BE49-F238E27FC236}">
                      <a16:creationId xmlns:a16="http://schemas.microsoft.com/office/drawing/2014/main" id="{31C6F8A2-5F66-4854-3515-0B5083B9CE1A}"/>
                    </a:ext>
                  </a:extLst>
                </p14:cNvPr>
                <p14:cNvContentPartPr/>
                <p14:nvPr/>
              </p14:nvContentPartPr>
              <p14:xfrm>
                <a:off x="2336964" y="4787251"/>
                <a:ext cx="139320" cy="5400"/>
              </p14:xfrm>
            </p:contentPart>
          </mc:Choice>
          <mc:Fallback xmlns="">
            <p:pic>
              <p:nvPicPr>
                <p:cNvPr id="30" name="筆跡 29">
                  <a:extLst>
                    <a:ext uri="{FF2B5EF4-FFF2-40B4-BE49-F238E27FC236}">
                      <a16:creationId xmlns:a16="http://schemas.microsoft.com/office/drawing/2014/main" id="{31C6F8A2-5F66-4854-3515-0B5083B9CE1A}"/>
                    </a:ext>
                  </a:extLst>
                </p:cNvPr>
                <p:cNvPicPr/>
                <p:nvPr/>
              </p:nvPicPr>
              <p:blipFill>
                <a:blip r:embed="rId45"/>
                <a:stretch>
                  <a:fillRect/>
                </a:stretch>
              </p:blipFill>
              <p:spPr>
                <a:xfrm>
                  <a:off x="2322924" y="4773211"/>
                  <a:ext cx="1674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1" name="筆跡 30">
                  <a:extLst>
                    <a:ext uri="{FF2B5EF4-FFF2-40B4-BE49-F238E27FC236}">
                      <a16:creationId xmlns:a16="http://schemas.microsoft.com/office/drawing/2014/main" id="{73D75FBB-F47D-1DD4-4F16-95FAECCA97CD}"/>
                    </a:ext>
                  </a:extLst>
                </p14:cNvPr>
                <p14:cNvContentPartPr/>
                <p14:nvPr/>
              </p14:nvContentPartPr>
              <p14:xfrm>
                <a:off x="2654844" y="4638211"/>
                <a:ext cx="244800" cy="19440"/>
              </p14:xfrm>
            </p:contentPart>
          </mc:Choice>
          <mc:Fallback xmlns="">
            <p:pic>
              <p:nvPicPr>
                <p:cNvPr id="31" name="筆跡 30">
                  <a:extLst>
                    <a:ext uri="{FF2B5EF4-FFF2-40B4-BE49-F238E27FC236}">
                      <a16:creationId xmlns:a16="http://schemas.microsoft.com/office/drawing/2014/main" id="{73D75FBB-F47D-1DD4-4F16-95FAECCA97CD}"/>
                    </a:ext>
                  </a:extLst>
                </p:cNvPr>
                <p:cNvPicPr/>
                <p:nvPr/>
              </p:nvPicPr>
              <p:blipFill>
                <a:blip r:embed="rId47"/>
                <a:stretch>
                  <a:fillRect/>
                </a:stretch>
              </p:blipFill>
              <p:spPr>
                <a:xfrm>
                  <a:off x="2640804" y="4624171"/>
                  <a:ext cx="2728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2" name="筆跡 31">
                  <a:extLst>
                    <a:ext uri="{FF2B5EF4-FFF2-40B4-BE49-F238E27FC236}">
                      <a16:creationId xmlns:a16="http://schemas.microsoft.com/office/drawing/2014/main" id="{E9DF2C64-EB13-DA96-2762-360A109E0FC6}"/>
                    </a:ext>
                  </a:extLst>
                </p14:cNvPr>
                <p14:cNvContentPartPr/>
                <p14:nvPr/>
              </p14:nvContentPartPr>
              <p14:xfrm>
                <a:off x="2680404" y="4743331"/>
                <a:ext cx="142920" cy="149040"/>
              </p14:xfrm>
            </p:contentPart>
          </mc:Choice>
          <mc:Fallback xmlns="">
            <p:pic>
              <p:nvPicPr>
                <p:cNvPr id="32" name="筆跡 31">
                  <a:extLst>
                    <a:ext uri="{FF2B5EF4-FFF2-40B4-BE49-F238E27FC236}">
                      <a16:creationId xmlns:a16="http://schemas.microsoft.com/office/drawing/2014/main" id="{E9DF2C64-EB13-DA96-2762-360A109E0FC6}"/>
                    </a:ext>
                  </a:extLst>
                </p:cNvPr>
                <p:cNvPicPr/>
                <p:nvPr/>
              </p:nvPicPr>
              <p:blipFill>
                <a:blip r:embed="rId49"/>
                <a:stretch>
                  <a:fillRect/>
                </a:stretch>
              </p:blipFill>
              <p:spPr>
                <a:xfrm>
                  <a:off x="2666004" y="4728931"/>
                  <a:ext cx="1713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3" name="筆跡 32">
                  <a:extLst>
                    <a:ext uri="{FF2B5EF4-FFF2-40B4-BE49-F238E27FC236}">
                      <a16:creationId xmlns:a16="http://schemas.microsoft.com/office/drawing/2014/main" id="{8B622A4F-2B62-CC38-0469-EF538DC11BFD}"/>
                    </a:ext>
                  </a:extLst>
                </p14:cNvPr>
                <p14:cNvContentPartPr/>
                <p14:nvPr/>
              </p14:nvContentPartPr>
              <p14:xfrm>
                <a:off x="2693004" y="4745131"/>
                <a:ext cx="122400" cy="134640"/>
              </p14:xfrm>
            </p:contentPart>
          </mc:Choice>
          <mc:Fallback xmlns="">
            <p:pic>
              <p:nvPicPr>
                <p:cNvPr id="33" name="筆跡 32">
                  <a:extLst>
                    <a:ext uri="{FF2B5EF4-FFF2-40B4-BE49-F238E27FC236}">
                      <a16:creationId xmlns:a16="http://schemas.microsoft.com/office/drawing/2014/main" id="{8B622A4F-2B62-CC38-0469-EF538DC11BFD}"/>
                    </a:ext>
                  </a:extLst>
                </p:cNvPr>
                <p:cNvPicPr/>
                <p:nvPr/>
              </p:nvPicPr>
              <p:blipFill>
                <a:blip r:embed="rId51"/>
                <a:stretch>
                  <a:fillRect/>
                </a:stretch>
              </p:blipFill>
              <p:spPr>
                <a:xfrm>
                  <a:off x="2678964" y="4731091"/>
                  <a:ext cx="1508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4" name="筆跡 33">
                  <a:extLst>
                    <a:ext uri="{FF2B5EF4-FFF2-40B4-BE49-F238E27FC236}">
                      <a16:creationId xmlns:a16="http://schemas.microsoft.com/office/drawing/2014/main" id="{FACE12A0-6DEA-8FB2-8DF7-25ACA6C138D4}"/>
                    </a:ext>
                  </a:extLst>
                </p14:cNvPr>
                <p14:cNvContentPartPr/>
                <p14:nvPr/>
              </p14:nvContentPartPr>
              <p14:xfrm>
                <a:off x="2840964" y="4861411"/>
                <a:ext cx="37080" cy="29160"/>
              </p14:xfrm>
            </p:contentPart>
          </mc:Choice>
          <mc:Fallback xmlns="">
            <p:pic>
              <p:nvPicPr>
                <p:cNvPr id="34" name="筆跡 33">
                  <a:extLst>
                    <a:ext uri="{FF2B5EF4-FFF2-40B4-BE49-F238E27FC236}">
                      <a16:creationId xmlns:a16="http://schemas.microsoft.com/office/drawing/2014/main" id="{FACE12A0-6DEA-8FB2-8DF7-25ACA6C138D4}"/>
                    </a:ext>
                  </a:extLst>
                </p:cNvPr>
                <p:cNvPicPr/>
                <p:nvPr/>
              </p:nvPicPr>
              <p:blipFill>
                <a:blip r:embed="rId53"/>
                <a:stretch>
                  <a:fillRect/>
                </a:stretch>
              </p:blipFill>
              <p:spPr>
                <a:xfrm>
                  <a:off x="2826924" y="4847371"/>
                  <a:ext cx="6516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5" name="筆跡 34">
                  <a:extLst>
                    <a:ext uri="{FF2B5EF4-FFF2-40B4-BE49-F238E27FC236}">
                      <a16:creationId xmlns:a16="http://schemas.microsoft.com/office/drawing/2014/main" id="{A450FE62-1B95-94E5-AA74-17A367A351C5}"/>
                    </a:ext>
                  </a:extLst>
                </p14:cNvPr>
                <p14:cNvContentPartPr/>
                <p14:nvPr/>
              </p14:nvContentPartPr>
              <p14:xfrm>
                <a:off x="2924484" y="4856371"/>
                <a:ext cx="41040" cy="36720"/>
              </p14:xfrm>
            </p:contentPart>
          </mc:Choice>
          <mc:Fallback xmlns="">
            <p:pic>
              <p:nvPicPr>
                <p:cNvPr id="35" name="筆跡 34">
                  <a:extLst>
                    <a:ext uri="{FF2B5EF4-FFF2-40B4-BE49-F238E27FC236}">
                      <a16:creationId xmlns:a16="http://schemas.microsoft.com/office/drawing/2014/main" id="{A450FE62-1B95-94E5-AA74-17A367A351C5}"/>
                    </a:ext>
                  </a:extLst>
                </p:cNvPr>
                <p:cNvPicPr/>
                <p:nvPr/>
              </p:nvPicPr>
              <p:blipFill>
                <a:blip r:embed="rId55"/>
                <a:stretch>
                  <a:fillRect/>
                </a:stretch>
              </p:blipFill>
              <p:spPr>
                <a:xfrm>
                  <a:off x="2910444" y="4842331"/>
                  <a:ext cx="6912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6" name="筆跡 35">
                  <a:extLst>
                    <a:ext uri="{FF2B5EF4-FFF2-40B4-BE49-F238E27FC236}">
                      <a16:creationId xmlns:a16="http://schemas.microsoft.com/office/drawing/2014/main" id="{ED0A8191-C6B9-67F4-A93F-AC70080CB85A}"/>
                    </a:ext>
                  </a:extLst>
                </p14:cNvPr>
                <p14:cNvContentPartPr/>
                <p14:nvPr/>
              </p14:nvContentPartPr>
              <p14:xfrm>
                <a:off x="3028524" y="4645771"/>
                <a:ext cx="96120" cy="258120"/>
              </p14:xfrm>
            </p:contentPart>
          </mc:Choice>
          <mc:Fallback xmlns="">
            <p:pic>
              <p:nvPicPr>
                <p:cNvPr id="36" name="筆跡 35">
                  <a:extLst>
                    <a:ext uri="{FF2B5EF4-FFF2-40B4-BE49-F238E27FC236}">
                      <a16:creationId xmlns:a16="http://schemas.microsoft.com/office/drawing/2014/main" id="{ED0A8191-C6B9-67F4-A93F-AC70080CB85A}"/>
                    </a:ext>
                  </a:extLst>
                </p:cNvPr>
                <p:cNvPicPr/>
                <p:nvPr/>
              </p:nvPicPr>
              <p:blipFill>
                <a:blip r:embed="rId57"/>
                <a:stretch>
                  <a:fillRect/>
                </a:stretch>
              </p:blipFill>
              <p:spPr>
                <a:xfrm>
                  <a:off x="3014484" y="4631731"/>
                  <a:ext cx="1245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7" name="筆跡 36">
                  <a:extLst>
                    <a:ext uri="{FF2B5EF4-FFF2-40B4-BE49-F238E27FC236}">
                      <a16:creationId xmlns:a16="http://schemas.microsoft.com/office/drawing/2014/main" id="{BF964E07-1B02-0C46-26D6-06F3E692BD66}"/>
                    </a:ext>
                  </a:extLst>
                </p14:cNvPr>
                <p14:cNvContentPartPr/>
                <p14:nvPr/>
              </p14:nvContentPartPr>
              <p14:xfrm>
                <a:off x="3140124" y="4504291"/>
                <a:ext cx="100440" cy="89280"/>
              </p14:xfrm>
            </p:contentPart>
          </mc:Choice>
          <mc:Fallback xmlns="">
            <p:pic>
              <p:nvPicPr>
                <p:cNvPr id="37" name="筆跡 36">
                  <a:extLst>
                    <a:ext uri="{FF2B5EF4-FFF2-40B4-BE49-F238E27FC236}">
                      <a16:creationId xmlns:a16="http://schemas.microsoft.com/office/drawing/2014/main" id="{BF964E07-1B02-0C46-26D6-06F3E692BD66}"/>
                    </a:ext>
                  </a:extLst>
                </p:cNvPr>
                <p:cNvPicPr/>
                <p:nvPr/>
              </p:nvPicPr>
              <p:blipFill>
                <a:blip r:embed="rId59"/>
                <a:stretch>
                  <a:fillRect/>
                </a:stretch>
              </p:blipFill>
              <p:spPr>
                <a:xfrm>
                  <a:off x="3126084" y="4490251"/>
                  <a:ext cx="12852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8" name="筆跡 37">
                  <a:extLst>
                    <a:ext uri="{FF2B5EF4-FFF2-40B4-BE49-F238E27FC236}">
                      <a16:creationId xmlns:a16="http://schemas.microsoft.com/office/drawing/2014/main" id="{FA2741EB-9E62-0C50-011B-F4AA2AB3FC82}"/>
                    </a:ext>
                  </a:extLst>
                </p14:cNvPr>
                <p14:cNvContentPartPr/>
                <p14:nvPr/>
              </p14:nvContentPartPr>
              <p14:xfrm>
                <a:off x="3268644" y="4755571"/>
                <a:ext cx="123840" cy="3960"/>
              </p14:xfrm>
            </p:contentPart>
          </mc:Choice>
          <mc:Fallback xmlns="">
            <p:pic>
              <p:nvPicPr>
                <p:cNvPr id="38" name="筆跡 37">
                  <a:extLst>
                    <a:ext uri="{FF2B5EF4-FFF2-40B4-BE49-F238E27FC236}">
                      <a16:creationId xmlns:a16="http://schemas.microsoft.com/office/drawing/2014/main" id="{FA2741EB-9E62-0C50-011B-F4AA2AB3FC82}"/>
                    </a:ext>
                  </a:extLst>
                </p:cNvPr>
                <p:cNvPicPr/>
                <p:nvPr/>
              </p:nvPicPr>
              <p:blipFill>
                <a:blip r:embed="rId61"/>
                <a:stretch>
                  <a:fillRect/>
                </a:stretch>
              </p:blipFill>
              <p:spPr>
                <a:xfrm>
                  <a:off x="3254604" y="4741531"/>
                  <a:ext cx="152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9" name="筆跡 38">
                  <a:extLst>
                    <a:ext uri="{FF2B5EF4-FFF2-40B4-BE49-F238E27FC236}">
                      <a16:creationId xmlns:a16="http://schemas.microsoft.com/office/drawing/2014/main" id="{5097FDA7-3598-85A9-179C-33C784566AA6}"/>
                    </a:ext>
                  </a:extLst>
                </p14:cNvPr>
                <p14:cNvContentPartPr/>
                <p14:nvPr/>
              </p14:nvContentPartPr>
              <p14:xfrm>
                <a:off x="3276204" y="4802371"/>
                <a:ext cx="61920" cy="4320"/>
              </p14:xfrm>
            </p:contentPart>
          </mc:Choice>
          <mc:Fallback xmlns="">
            <p:pic>
              <p:nvPicPr>
                <p:cNvPr id="39" name="筆跡 38">
                  <a:extLst>
                    <a:ext uri="{FF2B5EF4-FFF2-40B4-BE49-F238E27FC236}">
                      <a16:creationId xmlns:a16="http://schemas.microsoft.com/office/drawing/2014/main" id="{5097FDA7-3598-85A9-179C-33C784566AA6}"/>
                    </a:ext>
                  </a:extLst>
                </p:cNvPr>
                <p:cNvPicPr/>
                <p:nvPr/>
              </p:nvPicPr>
              <p:blipFill>
                <a:blip r:embed="rId63"/>
                <a:stretch>
                  <a:fillRect/>
                </a:stretch>
              </p:blipFill>
              <p:spPr>
                <a:xfrm>
                  <a:off x="3262164" y="4788331"/>
                  <a:ext cx="900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0" name="筆跡 39">
                  <a:extLst>
                    <a:ext uri="{FF2B5EF4-FFF2-40B4-BE49-F238E27FC236}">
                      <a16:creationId xmlns:a16="http://schemas.microsoft.com/office/drawing/2014/main" id="{E2309C7B-5A1B-D516-7448-D9A104E6E10C}"/>
                    </a:ext>
                  </a:extLst>
                </p14:cNvPr>
                <p14:cNvContentPartPr/>
                <p14:nvPr/>
              </p14:nvContentPartPr>
              <p14:xfrm>
                <a:off x="3651684" y="4602931"/>
                <a:ext cx="196920" cy="10800"/>
              </p14:xfrm>
            </p:contentPart>
          </mc:Choice>
          <mc:Fallback xmlns="">
            <p:pic>
              <p:nvPicPr>
                <p:cNvPr id="40" name="筆跡 39">
                  <a:extLst>
                    <a:ext uri="{FF2B5EF4-FFF2-40B4-BE49-F238E27FC236}">
                      <a16:creationId xmlns:a16="http://schemas.microsoft.com/office/drawing/2014/main" id="{E2309C7B-5A1B-D516-7448-D9A104E6E10C}"/>
                    </a:ext>
                  </a:extLst>
                </p:cNvPr>
                <p:cNvPicPr/>
                <p:nvPr/>
              </p:nvPicPr>
              <p:blipFill>
                <a:blip r:embed="rId65"/>
                <a:stretch>
                  <a:fillRect/>
                </a:stretch>
              </p:blipFill>
              <p:spPr>
                <a:xfrm>
                  <a:off x="3637644" y="4588891"/>
                  <a:ext cx="22500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1" name="筆跡 40">
                  <a:extLst>
                    <a:ext uri="{FF2B5EF4-FFF2-40B4-BE49-F238E27FC236}">
                      <a16:creationId xmlns:a16="http://schemas.microsoft.com/office/drawing/2014/main" id="{36E93011-4EE6-54BA-E298-A868E8109234}"/>
                    </a:ext>
                  </a:extLst>
                </p14:cNvPr>
                <p14:cNvContentPartPr/>
                <p14:nvPr/>
              </p14:nvContentPartPr>
              <p14:xfrm>
                <a:off x="3623244" y="4629931"/>
                <a:ext cx="239040" cy="141480"/>
              </p14:xfrm>
            </p:contentPart>
          </mc:Choice>
          <mc:Fallback xmlns="">
            <p:pic>
              <p:nvPicPr>
                <p:cNvPr id="41" name="筆跡 40">
                  <a:extLst>
                    <a:ext uri="{FF2B5EF4-FFF2-40B4-BE49-F238E27FC236}">
                      <a16:creationId xmlns:a16="http://schemas.microsoft.com/office/drawing/2014/main" id="{36E93011-4EE6-54BA-E298-A868E8109234}"/>
                    </a:ext>
                  </a:extLst>
                </p:cNvPr>
                <p:cNvPicPr/>
                <p:nvPr/>
              </p:nvPicPr>
              <p:blipFill>
                <a:blip r:embed="rId67"/>
                <a:stretch>
                  <a:fillRect/>
                </a:stretch>
              </p:blipFill>
              <p:spPr>
                <a:xfrm>
                  <a:off x="3609204" y="4615531"/>
                  <a:ext cx="2671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2" name="筆跡 41">
                  <a:extLst>
                    <a:ext uri="{FF2B5EF4-FFF2-40B4-BE49-F238E27FC236}">
                      <a16:creationId xmlns:a16="http://schemas.microsoft.com/office/drawing/2014/main" id="{3224D24A-F6D8-41F6-C0B4-5D876E38910E}"/>
                    </a:ext>
                  </a:extLst>
                </p14:cNvPr>
                <p14:cNvContentPartPr/>
                <p14:nvPr/>
              </p14:nvContentPartPr>
              <p14:xfrm>
                <a:off x="3632244" y="4884811"/>
                <a:ext cx="37800" cy="178560"/>
              </p14:xfrm>
            </p:contentPart>
          </mc:Choice>
          <mc:Fallback xmlns="">
            <p:pic>
              <p:nvPicPr>
                <p:cNvPr id="42" name="筆跡 41">
                  <a:extLst>
                    <a:ext uri="{FF2B5EF4-FFF2-40B4-BE49-F238E27FC236}">
                      <a16:creationId xmlns:a16="http://schemas.microsoft.com/office/drawing/2014/main" id="{3224D24A-F6D8-41F6-C0B4-5D876E38910E}"/>
                    </a:ext>
                  </a:extLst>
                </p:cNvPr>
                <p:cNvPicPr/>
                <p:nvPr/>
              </p:nvPicPr>
              <p:blipFill>
                <a:blip r:embed="rId69"/>
                <a:stretch>
                  <a:fillRect/>
                </a:stretch>
              </p:blipFill>
              <p:spPr>
                <a:xfrm>
                  <a:off x="3617844" y="4870771"/>
                  <a:ext cx="658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3" name="筆跡 42">
                  <a:extLst>
                    <a:ext uri="{FF2B5EF4-FFF2-40B4-BE49-F238E27FC236}">
                      <a16:creationId xmlns:a16="http://schemas.microsoft.com/office/drawing/2014/main" id="{A1300FC7-BED8-F199-9607-6A34B9214A6E}"/>
                    </a:ext>
                  </a:extLst>
                </p14:cNvPr>
                <p14:cNvContentPartPr/>
                <p14:nvPr/>
              </p14:nvContentPartPr>
              <p14:xfrm>
                <a:off x="3646644" y="4847731"/>
                <a:ext cx="40320" cy="10800"/>
              </p14:xfrm>
            </p:contentPart>
          </mc:Choice>
          <mc:Fallback xmlns="">
            <p:pic>
              <p:nvPicPr>
                <p:cNvPr id="43" name="筆跡 42">
                  <a:extLst>
                    <a:ext uri="{FF2B5EF4-FFF2-40B4-BE49-F238E27FC236}">
                      <a16:creationId xmlns:a16="http://schemas.microsoft.com/office/drawing/2014/main" id="{A1300FC7-BED8-F199-9607-6A34B9214A6E}"/>
                    </a:ext>
                  </a:extLst>
                </p:cNvPr>
                <p:cNvPicPr/>
                <p:nvPr/>
              </p:nvPicPr>
              <p:blipFill>
                <a:blip r:embed="rId71"/>
                <a:stretch>
                  <a:fillRect/>
                </a:stretch>
              </p:blipFill>
              <p:spPr>
                <a:xfrm>
                  <a:off x="3632604" y="4833691"/>
                  <a:ext cx="687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4" name="筆跡 43">
                  <a:extLst>
                    <a:ext uri="{FF2B5EF4-FFF2-40B4-BE49-F238E27FC236}">
                      <a16:creationId xmlns:a16="http://schemas.microsoft.com/office/drawing/2014/main" id="{FBDA5110-DD50-759B-AAA6-BD5F7C6C713A}"/>
                    </a:ext>
                  </a:extLst>
                </p14:cNvPr>
                <p14:cNvContentPartPr/>
                <p14:nvPr/>
              </p14:nvContentPartPr>
              <p14:xfrm>
                <a:off x="3710724" y="4885171"/>
                <a:ext cx="83520" cy="13680"/>
              </p14:xfrm>
            </p:contentPart>
          </mc:Choice>
          <mc:Fallback xmlns="">
            <p:pic>
              <p:nvPicPr>
                <p:cNvPr id="44" name="筆跡 43">
                  <a:extLst>
                    <a:ext uri="{FF2B5EF4-FFF2-40B4-BE49-F238E27FC236}">
                      <a16:creationId xmlns:a16="http://schemas.microsoft.com/office/drawing/2014/main" id="{FBDA5110-DD50-759B-AAA6-BD5F7C6C713A}"/>
                    </a:ext>
                  </a:extLst>
                </p:cNvPr>
                <p:cNvPicPr/>
                <p:nvPr/>
              </p:nvPicPr>
              <p:blipFill>
                <a:blip r:embed="rId73"/>
                <a:stretch>
                  <a:fillRect/>
                </a:stretch>
              </p:blipFill>
              <p:spPr>
                <a:xfrm>
                  <a:off x="3696324" y="4871131"/>
                  <a:ext cx="1119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5" name="筆跡 44">
                  <a:extLst>
                    <a:ext uri="{FF2B5EF4-FFF2-40B4-BE49-F238E27FC236}">
                      <a16:creationId xmlns:a16="http://schemas.microsoft.com/office/drawing/2014/main" id="{EB719152-B81C-153A-C430-27D87C7705B9}"/>
                    </a:ext>
                  </a:extLst>
                </p14:cNvPr>
                <p14:cNvContentPartPr/>
                <p14:nvPr/>
              </p14:nvContentPartPr>
              <p14:xfrm>
                <a:off x="3725844" y="4931251"/>
                <a:ext cx="56160" cy="3960"/>
              </p14:xfrm>
            </p:contentPart>
          </mc:Choice>
          <mc:Fallback xmlns="">
            <p:pic>
              <p:nvPicPr>
                <p:cNvPr id="45" name="筆跡 44">
                  <a:extLst>
                    <a:ext uri="{FF2B5EF4-FFF2-40B4-BE49-F238E27FC236}">
                      <a16:creationId xmlns:a16="http://schemas.microsoft.com/office/drawing/2014/main" id="{EB719152-B81C-153A-C430-27D87C7705B9}"/>
                    </a:ext>
                  </a:extLst>
                </p:cNvPr>
                <p:cNvPicPr/>
                <p:nvPr/>
              </p:nvPicPr>
              <p:blipFill>
                <a:blip r:embed="rId75"/>
                <a:stretch>
                  <a:fillRect/>
                </a:stretch>
              </p:blipFill>
              <p:spPr>
                <a:xfrm>
                  <a:off x="3711804" y="4917211"/>
                  <a:ext cx="8424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6" name="筆跡 45">
                  <a:extLst>
                    <a:ext uri="{FF2B5EF4-FFF2-40B4-BE49-F238E27FC236}">
                      <a16:creationId xmlns:a16="http://schemas.microsoft.com/office/drawing/2014/main" id="{3D9BF272-4B92-22F3-10E5-CCFA1724EA4A}"/>
                    </a:ext>
                  </a:extLst>
                </p14:cNvPr>
                <p14:cNvContentPartPr/>
                <p14:nvPr/>
              </p14:nvContentPartPr>
              <p14:xfrm>
                <a:off x="3845364" y="4848091"/>
                <a:ext cx="7200" cy="133920"/>
              </p14:xfrm>
            </p:contentPart>
          </mc:Choice>
          <mc:Fallback xmlns="">
            <p:pic>
              <p:nvPicPr>
                <p:cNvPr id="46" name="筆跡 45">
                  <a:extLst>
                    <a:ext uri="{FF2B5EF4-FFF2-40B4-BE49-F238E27FC236}">
                      <a16:creationId xmlns:a16="http://schemas.microsoft.com/office/drawing/2014/main" id="{3D9BF272-4B92-22F3-10E5-CCFA1724EA4A}"/>
                    </a:ext>
                  </a:extLst>
                </p:cNvPr>
                <p:cNvPicPr/>
                <p:nvPr/>
              </p:nvPicPr>
              <p:blipFill>
                <a:blip r:embed="rId77"/>
                <a:stretch>
                  <a:fillRect/>
                </a:stretch>
              </p:blipFill>
              <p:spPr>
                <a:xfrm>
                  <a:off x="3830964" y="4834051"/>
                  <a:ext cx="3528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7" name="筆跡 46">
                  <a:extLst>
                    <a:ext uri="{FF2B5EF4-FFF2-40B4-BE49-F238E27FC236}">
                      <a16:creationId xmlns:a16="http://schemas.microsoft.com/office/drawing/2014/main" id="{F9AA47E4-DCDE-EADE-B379-6DDBBD9136AC}"/>
                    </a:ext>
                  </a:extLst>
                </p14:cNvPr>
                <p14:cNvContentPartPr/>
                <p14:nvPr/>
              </p14:nvContentPartPr>
              <p14:xfrm>
                <a:off x="3688404" y="4427611"/>
                <a:ext cx="6480" cy="134640"/>
              </p14:xfrm>
            </p:contentPart>
          </mc:Choice>
          <mc:Fallback xmlns="">
            <p:pic>
              <p:nvPicPr>
                <p:cNvPr id="47" name="筆跡 46">
                  <a:extLst>
                    <a:ext uri="{FF2B5EF4-FFF2-40B4-BE49-F238E27FC236}">
                      <a16:creationId xmlns:a16="http://schemas.microsoft.com/office/drawing/2014/main" id="{F9AA47E4-DCDE-EADE-B379-6DDBBD9136AC}"/>
                    </a:ext>
                  </a:extLst>
                </p:cNvPr>
                <p:cNvPicPr/>
                <p:nvPr/>
              </p:nvPicPr>
              <p:blipFill>
                <a:blip r:embed="rId79"/>
                <a:stretch>
                  <a:fillRect/>
                </a:stretch>
              </p:blipFill>
              <p:spPr>
                <a:xfrm>
                  <a:off x="3674364" y="4413571"/>
                  <a:ext cx="3456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筆跡 47">
                  <a:extLst>
                    <a:ext uri="{FF2B5EF4-FFF2-40B4-BE49-F238E27FC236}">
                      <a16:creationId xmlns:a16="http://schemas.microsoft.com/office/drawing/2014/main" id="{051A5D53-8E77-86E5-4883-35884E1E618D}"/>
                    </a:ext>
                  </a:extLst>
                </p14:cNvPr>
                <p14:cNvContentPartPr/>
                <p14:nvPr/>
              </p14:nvContentPartPr>
              <p14:xfrm>
                <a:off x="3689844" y="4430131"/>
                <a:ext cx="129240" cy="126000"/>
              </p14:xfrm>
            </p:contentPart>
          </mc:Choice>
          <mc:Fallback xmlns="">
            <p:pic>
              <p:nvPicPr>
                <p:cNvPr id="48" name="筆跡 47">
                  <a:extLst>
                    <a:ext uri="{FF2B5EF4-FFF2-40B4-BE49-F238E27FC236}">
                      <a16:creationId xmlns:a16="http://schemas.microsoft.com/office/drawing/2014/main" id="{051A5D53-8E77-86E5-4883-35884E1E618D}"/>
                    </a:ext>
                  </a:extLst>
                </p:cNvPr>
                <p:cNvPicPr/>
                <p:nvPr/>
              </p:nvPicPr>
              <p:blipFill>
                <a:blip r:embed="rId81"/>
                <a:stretch>
                  <a:fillRect/>
                </a:stretch>
              </p:blipFill>
              <p:spPr>
                <a:xfrm>
                  <a:off x="3675804" y="4415731"/>
                  <a:ext cx="15732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筆跡 48">
                  <a:extLst>
                    <a:ext uri="{FF2B5EF4-FFF2-40B4-BE49-F238E27FC236}">
                      <a16:creationId xmlns:a16="http://schemas.microsoft.com/office/drawing/2014/main" id="{8BC7301E-724C-89AE-1926-F8354339CC44}"/>
                    </a:ext>
                  </a:extLst>
                </p14:cNvPr>
                <p14:cNvContentPartPr/>
                <p14:nvPr/>
              </p14:nvContentPartPr>
              <p14:xfrm>
                <a:off x="4068564" y="4884811"/>
                <a:ext cx="41760" cy="91800"/>
              </p14:xfrm>
            </p:contentPart>
          </mc:Choice>
          <mc:Fallback xmlns="">
            <p:pic>
              <p:nvPicPr>
                <p:cNvPr id="49" name="筆跡 48">
                  <a:extLst>
                    <a:ext uri="{FF2B5EF4-FFF2-40B4-BE49-F238E27FC236}">
                      <a16:creationId xmlns:a16="http://schemas.microsoft.com/office/drawing/2014/main" id="{8BC7301E-724C-89AE-1926-F8354339CC44}"/>
                    </a:ext>
                  </a:extLst>
                </p:cNvPr>
                <p:cNvPicPr/>
                <p:nvPr/>
              </p:nvPicPr>
              <p:blipFill>
                <a:blip r:embed="rId83"/>
                <a:stretch>
                  <a:fillRect/>
                </a:stretch>
              </p:blipFill>
              <p:spPr>
                <a:xfrm>
                  <a:off x="4054524" y="4870771"/>
                  <a:ext cx="698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筆跡 49">
                  <a:extLst>
                    <a:ext uri="{FF2B5EF4-FFF2-40B4-BE49-F238E27FC236}">
                      <a16:creationId xmlns:a16="http://schemas.microsoft.com/office/drawing/2014/main" id="{E6151E91-43AA-657F-EA8D-4C96930AD3ED}"/>
                    </a:ext>
                  </a:extLst>
                </p14:cNvPr>
                <p14:cNvContentPartPr/>
                <p14:nvPr/>
              </p14:nvContentPartPr>
              <p14:xfrm>
                <a:off x="4076844" y="4827571"/>
                <a:ext cx="74520" cy="7200"/>
              </p14:xfrm>
            </p:contentPart>
          </mc:Choice>
          <mc:Fallback xmlns="">
            <p:pic>
              <p:nvPicPr>
                <p:cNvPr id="50" name="筆跡 49">
                  <a:extLst>
                    <a:ext uri="{FF2B5EF4-FFF2-40B4-BE49-F238E27FC236}">
                      <a16:creationId xmlns:a16="http://schemas.microsoft.com/office/drawing/2014/main" id="{E6151E91-43AA-657F-EA8D-4C96930AD3ED}"/>
                    </a:ext>
                  </a:extLst>
                </p:cNvPr>
                <p:cNvPicPr/>
                <p:nvPr/>
              </p:nvPicPr>
              <p:blipFill>
                <a:blip r:embed="rId85"/>
                <a:stretch>
                  <a:fillRect/>
                </a:stretch>
              </p:blipFill>
              <p:spPr>
                <a:xfrm>
                  <a:off x="4062444" y="4813531"/>
                  <a:ext cx="102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筆跡 50">
                  <a:extLst>
                    <a:ext uri="{FF2B5EF4-FFF2-40B4-BE49-F238E27FC236}">
                      <a16:creationId xmlns:a16="http://schemas.microsoft.com/office/drawing/2014/main" id="{6C168C55-C6C7-5878-B852-EFE9AC7B75D7}"/>
                    </a:ext>
                  </a:extLst>
                </p14:cNvPr>
                <p14:cNvContentPartPr/>
                <p14:nvPr/>
              </p14:nvContentPartPr>
              <p14:xfrm>
                <a:off x="4136604" y="4853491"/>
                <a:ext cx="78120" cy="40320"/>
              </p14:xfrm>
            </p:contentPart>
          </mc:Choice>
          <mc:Fallback xmlns="">
            <p:pic>
              <p:nvPicPr>
                <p:cNvPr id="51" name="筆跡 50">
                  <a:extLst>
                    <a:ext uri="{FF2B5EF4-FFF2-40B4-BE49-F238E27FC236}">
                      <a16:creationId xmlns:a16="http://schemas.microsoft.com/office/drawing/2014/main" id="{6C168C55-C6C7-5878-B852-EFE9AC7B75D7}"/>
                    </a:ext>
                  </a:extLst>
                </p:cNvPr>
                <p:cNvPicPr/>
                <p:nvPr/>
              </p:nvPicPr>
              <p:blipFill>
                <a:blip r:embed="rId87"/>
                <a:stretch>
                  <a:fillRect/>
                </a:stretch>
              </p:blipFill>
              <p:spPr>
                <a:xfrm>
                  <a:off x="4122564" y="4839451"/>
                  <a:ext cx="10620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筆跡 51">
                  <a:extLst>
                    <a:ext uri="{FF2B5EF4-FFF2-40B4-BE49-F238E27FC236}">
                      <a16:creationId xmlns:a16="http://schemas.microsoft.com/office/drawing/2014/main" id="{15F34356-F16C-29B2-F074-B670F0CC6F11}"/>
                    </a:ext>
                  </a:extLst>
                </p14:cNvPr>
                <p14:cNvContentPartPr/>
                <p14:nvPr/>
              </p14:nvContentPartPr>
              <p14:xfrm>
                <a:off x="4253604" y="4808491"/>
                <a:ext cx="8280" cy="146520"/>
              </p14:xfrm>
            </p:contentPart>
          </mc:Choice>
          <mc:Fallback xmlns="">
            <p:pic>
              <p:nvPicPr>
                <p:cNvPr id="52" name="筆跡 51">
                  <a:extLst>
                    <a:ext uri="{FF2B5EF4-FFF2-40B4-BE49-F238E27FC236}">
                      <a16:creationId xmlns:a16="http://schemas.microsoft.com/office/drawing/2014/main" id="{15F34356-F16C-29B2-F074-B670F0CC6F11}"/>
                    </a:ext>
                  </a:extLst>
                </p:cNvPr>
                <p:cNvPicPr/>
                <p:nvPr/>
              </p:nvPicPr>
              <p:blipFill>
                <a:blip r:embed="rId89"/>
                <a:stretch>
                  <a:fillRect/>
                </a:stretch>
              </p:blipFill>
              <p:spPr>
                <a:xfrm>
                  <a:off x="4239564" y="4794451"/>
                  <a:ext cx="363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筆跡 52">
                  <a:extLst>
                    <a:ext uri="{FF2B5EF4-FFF2-40B4-BE49-F238E27FC236}">
                      <a16:creationId xmlns:a16="http://schemas.microsoft.com/office/drawing/2014/main" id="{E80680ED-3417-BD25-A509-5EDCA957DC2F}"/>
                    </a:ext>
                  </a:extLst>
                </p14:cNvPr>
                <p14:cNvContentPartPr/>
                <p14:nvPr/>
              </p14:nvContentPartPr>
              <p14:xfrm>
                <a:off x="4039044" y="4577011"/>
                <a:ext cx="207360" cy="25920"/>
              </p14:xfrm>
            </p:contentPart>
          </mc:Choice>
          <mc:Fallback xmlns="">
            <p:pic>
              <p:nvPicPr>
                <p:cNvPr id="53" name="筆跡 52">
                  <a:extLst>
                    <a:ext uri="{FF2B5EF4-FFF2-40B4-BE49-F238E27FC236}">
                      <a16:creationId xmlns:a16="http://schemas.microsoft.com/office/drawing/2014/main" id="{E80680ED-3417-BD25-A509-5EDCA957DC2F}"/>
                    </a:ext>
                  </a:extLst>
                </p:cNvPr>
                <p:cNvPicPr/>
                <p:nvPr/>
              </p:nvPicPr>
              <p:blipFill>
                <a:blip r:embed="rId91"/>
                <a:stretch>
                  <a:fillRect/>
                </a:stretch>
              </p:blipFill>
              <p:spPr>
                <a:xfrm>
                  <a:off x="4025004" y="4562971"/>
                  <a:ext cx="235800" cy="54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筆跡 53">
                  <a:extLst>
                    <a:ext uri="{FF2B5EF4-FFF2-40B4-BE49-F238E27FC236}">
                      <a16:creationId xmlns:a16="http://schemas.microsoft.com/office/drawing/2014/main" id="{3C49163C-BB2B-5665-7C20-6DA064777A41}"/>
                    </a:ext>
                  </a:extLst>
                </p14:cNvPr>
                <p14:cNvContentPartPr/>
                <p14:nvPr/>
              </p14:nvContentPartPr>
              <p14:xfrm>
                <a:off x="4024284" y="4605811"/>
                <a:ext cx="242280" cy="129600"/>
              </p14:xfrm>
            </p:contentPart>
          </mc:Choice>
          <mc:Fallback xmlns="">
            <p:pic>
              <p:nvPicPr>
                <p:cNvPr id="54" name="筆跡 53">
                  <a:extLst>
                    <a:ext uri="{FF2B5EF4-FFF2-40B4-BE49-F238E27FC236}">
                      <a16:creationId xmlns:a16="http://schemas.microsoft.com/office/drawing/2014/main" id="{3C49163C-BB2B-5665-7C20-6DA064777A41}"/>
                    </a:ext>
                  </a:extLst>
                </p:cNvPr>
                <p:cNvPicPr/>
                <p:nvPr/>
              </p:nvPicPr>
              <p:blipFill>
                <a:blip r:embed="rId93"/>
                <a:stretch>
                  <a:fillRect/>
                </a:stretch>
              </p:blipFill>
              <p:spPr>
                <a:xfrm>
                  <a:off x="4010244" y="4591411"/>
                  <a:ext cx="27036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56" name="筆跡 55">
                  <a:extLst>
                    <a:ext uri="{FF2B5EF4-FFF2-40B4-BE49-F238E27FC236}">
                      <a16:creationId xmlns:a16="http://schemas.microsoft.com/office/drawing/2014/main" id="{58CDB3B3-68E6-D306-C4EE-2AFBB312B294}"/>
                    </a:ext>
                  </a:extLst>
                </p14:cNvPr>
                <p14:cNvContentPartPr/>
                <p14:nvPr/>
              </p14:nvContentPartPr>
              <p14:xfrm>
                <a:off x="4493004" y="4422571"/>
                <a:ext cx="117360" cy="666360"/>
              </p14:xfrm>
            </p:contentPart>
          </mc:Choice>
          <mc:Fallback xmlns="">
            <p:pic>
              <p:nvPicPr>
                <p:cNvPr id="56" name="筆跡 55">
                  <a:extLst>
                    <a:ext uri="{FF2B5EF4-FFF2-40B4-BE49-F238E27FC236}">
                      <a16:creationId xmlns:a16="http://schemas.microsoft.com/office/drawing/2014/main" id="{58CDB3B3-68E6-D306-C4EE-2AFBB312B294}"/>
                    </a:ext>
                  </a:extLst>
                </p:cNvPr>
                <p:cNvPicPr/>
                <p:nvPr/>
              </p:nvPicPr>
              <p:blipFill>
                <a:blip r:embed="rId95"/>
                <a:stretch>
                  <a:fillRect/>
                </a:stretch>
              </p:blipFill>
              <p:spPr>
                <a:xfrm>
                  <a:off x="4478964" y="4408531"/>
                  <a:ext cx="145440" cy="6948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筆跡 56">
                  <a:extLst>
                    <a:ext uri="{FF2B5EF4-FFF2-40B4-BE49-F238E27FC236}">
                      <a16:creationId xmlns:a16="http://schemas.microsoft.com/office/drawing/2014/main" id="{521D7EAE-C31F-BADE-E991-096C6F256DD9}"/>
                    </a:ext>
                  </a:extLst>
                </p14:cNvPr>
                <p14:cNvContentPartPr/>
                <p14:nvPr/>
              </p14:nvContentPartPr>
              <p14:xfrm>
                <a:off x="4793604" y="4611931"/>
                <a:ext cx="88560" cy="281160"/>
              </p14:xfrm>
            </p:contentPart>
          </mc:Choice>
          <mc:Fallback xmlns="">
            <p:pic>
              <p:nvPicPr>
                <p:cNvPr id="57" name="筆跡 56">
                  <a:extLst>
                    <a:ext uri="{FF2B5EF4-FFF2-40B4-BE49-F238E27FC236}">
                      <a16:creationId xmlns:a16="http://schemas.microsoft.com/office/drawing/2014/main" id="{521D7EAE-C31F-BADE-E991-096C6F256DD9}"/>
                    </a:ext>
                  </a:extLst>
                </p:cNvPr>
                <p:cNvPicPr/>
                <p:nvPr/>
              </p:nvPicPr>
              <p:blipFill>
                <a:blip r:embed="rId97"/>
                <a:stretch>
                  <a:fillRect/>
                </a:stretch>
              </p:blipFill>
              <p:spPr>
                <a:xfrm>
                  <a:off x="4779564" y="4597891"/>
                  <a:ext cx="117000" cy="3092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筆跡 57">
                  <a:extLst>
                    <a:ext uri="{FF2B5EF4-FFF2-40B4-BE49-F238E27FC236}">
                      <a16:creationId xmlns:a16="http://schemas.microsoft.com/office/drawing/2014/main" id="{1B8C545E-8E93-B686-2B8A-C1316B5E1D54}"/>
                    </a:ext>
                  </a:extLst>
                </p14:cNvPr>
                <p14:cNvContentPartPr/>
                <p14:nvPr/>
              </p14:nvContentPartPr>
              <p14:xfrm>
                <a:off x="4921764" y="4631011"/>
                <a:ext cx="267120" cy="22680"/>
              </p14:xfrm>
            </p:contentPart>
          </mc:Choice>
          <mc:Fallback xmlns="">
            <p:pic>
              <p:nvPicPr>
                <p:cNvPr id="58" name="筆跡 57">
                  <a:extLst>
                    <a:ext uri="{FF2B5EF4-FFF2-40B4-BE49-F238E27FC236}">
                      <a16:creationId xmlns:a16="http://schemas.microsoft.com/office/drawing/2014/main" id="{1B8C545E-8E93-B686-2B8A-C1316B5E1D54}"/>
                    </a:ext>
                  </a:extLst>
                </p:cNvPr>
                <p:cNvPicPr/>
                <p:nvPr/>
              </p:nvPicPr>
              <p:blipFill>
                <a:blip r:embed="rId99"/>
                <a:stretch>
                  <a:fillRect/>
                </a:stretch>
              </p:blipFill>
              <p:spPr>
                <a:xfrm>
                  <a:off x="4907364" y="4616971"/>
                  <a:ext cx="29556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59" name="筆跡 58">
                  <a:extLst>
                    <a:ext uri="{FF2B5EF4-FFF2-40B4-BE49-F238E27FC236}">
                      <a16:creationId xmlns:a16="http://schemas.microsoft.com/office/drawing/2014/main" id="{14DE5A1A-4AE7-19FA-C2BC-65A8139A4C97}"/>
                    </a:ext>
                  </a:extLst>
                </p14:cNvPr>
                <p14:cNvContentPartPr/>
                <p14:nvPr/>
              </p14:nvContentPartPr>
              <p14:xfrm>
                <a:off x="4960284" y="4752331"/>
                <a:ext cx="143640" cy="162720"/>
              </p14:xfrm>
            </p:contentPart>
          </mc:Choice>
          <mc:Fallback xmlns="">
            <p:pic>
              <p:nvPicPr>
                <p:cNvPr id="59" name="筆跡 58">
                  <a:extLst>
                    <a:ext uri="{FF2B5EF4-FFF2-40B4-BE49-F238E27FC236}">
                      <a16:creationId xmlns:a16="http://schemas.microsoft.com/office/drawing/2014/main" id="{14DE5A1A-4AE7-19FA-C2BC-65A8139A4C97}"/>
                    </a:ext>
                  </a:extLst>
                </p:cNvPr>
                <p:cNvPicPr/>
                <p:nvPr/>
              </p:nvPicPr>
              <p:blipFill>
                <a:blip r:embed="rId101"/>
                <a:stretch>
                  <a:fillRect/>
                </a:stretch>
              </p:blipFill>
              <p:spPr>
                <a:xfrm>
                  <a:off x="4946244" y="4738291"/>
                  <a:ext cx="1717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0" name="筆跡 59">
                  <a:extLst>
                    <a:ext uri="{FF2B5EF4-FFF2-40B4-BE49-F238E27FC236}">
                      <a16:creationId xmlns:a16="http://schemas.microsoft.com/office/drawing/2014/main" id="{B5EA6574-3AEA-5083-81E0-FA18EA1DD8DC}"/>
                    </a:ext>
                  </a:extLst>
                </p14:cNvPr>
                <p14:cNvContentPartPr/>
                <p14:nvPr/>
              </p14:nvContentPartPr>
              <p14:xfrm>
                <a:off x="4971444" y="4736851"/>
                <a:ext cx="145440" cy="186120"/>
              </p14:xfrm>
            </p:contentPart>
          </mc:Choice>
          <mc:Fallback xmlns="">
            <p:pic>
              <p:nvPicPr>
                <p:cNvPr id="60" name="筆跡 59">
                  <a:extLst>
                    <a:ext uri="{FF2B5EF4-FFF2-40B4-BE49-F238E27FC236}">
                      <a16:creationId xmlns:a16="http://schemas.microsoft.com/office/drawing/2014/main" id="{B5EA6574-3AEA-5083-81E0-FA18EA1DD8DC}"/>
                    </a:ext>
                  </a:extLst>
                </p:cNvPr>
                <p:cNvPicPr/>
                <p:nvPr/>
              </p:nvPicPr>
              <p:blipFill>
                <a:blip r:embed="rId103"/>
                <a:stretch>
                  <a:fillRect/>
                </a:stretch>
              </p:blipFill>
              <p:spPr>
                <a:xfrm>
                  <a:off x="4957404" y="4722811"/>
                  <a:ext cx="17352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1" name="筆跡 60">
                  <a:extLst>
                    <a:ext uri="{FF2B5EF4-FFF2-40B4-BE49-F238E27FC236}">
                      <a16:creationId xmlns:a16="http://schemas.microsoft.com/office/drawing/2014/main" id="{C68A1DF4-0D16-9738-6680-872D634B7F48}"/>
                    </a:ext>
                  </a:extLst>
                </p14:cNvPr>
                <p14:cNvContentPartPr/>
                <p14:nvPr/>
              </p14:nvContentPartPr>
              <p14:xfrm>
                <a:off x="5138124" y="4829731"/>
                <a:ext cx="41040" cy="89280"/>
              </p14:xfrm>
            </p:contentPart>
          </mc:Choice>
          <mc:Fallback xmlns="">
            <p:pic>
              <p:nvPicPr>
                <p:cNvPr id="61" name="筆跡 60">
                  <a:extLst>
                    <a:ext uri="{FF2B5EF4-FFF2-40B4-BE49-F238E27FC236}">
                      <a16:creationId xmlns:a16="http://schemas.microsoft.com/office/drawing/2014/main" id="{C68A1DF4-0D16-9738-6680-872D634B7F48}"/>
                    </a:ext>
                  </a:extLst>
                </p:cNvPr>
                <p:cNvPicPr/>
                <p:nvPr/>
              </p:nvPicPr>
              <p:blipFill>
                <a:blip r:embed="rId105"/>
                <a:stretch>
                  <a:fillRect/>
                </a:stretch>
              </p:blipFill>
              <p:spPr>
                <a:xfrm>
                  <a:off x="5124084" y="4815691"/>
                  <a:ext cx="6948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62" name="筆跡 61">
                  <a:extLst>
                    <a:ext uri="{FF2B5EF4-FFF2-40B4-BE49-F238E27FC236}">
                      <a16:creationId xmlns:a16="http://schemas.microsoft.com/office/drawing/2014/main" id="{80EF3F57-02D3-4A72-FB77-82180423B36B}"/>
                    </a:ext>
                  </a:extLst>
                </p14:cNvPr>
                <p14:cNvContentPartPr/>
                <p14:nvPr/>
              </p14:nvContentPartPr>
              <p14:xfrm>
                <a:off x="5157564" y="4779691"/>
                <a:ext cx="23400" cy="4320"/>
              </p14:xfrm>
            </p:contentPart>
          </mc:Choice>
          <mc:Fallback xmlns="">
            <p:pic>
              <p:nvPicPr>
                <p:cNvPr id="62" name="筆跡 61">
                  <a:extLst>
                    <a:ext uri="{FF2B5EF4-FFF2-40B4-BE49-F238E27FC236}">
                      <a16:creationId xmlns:a16="http://schemas.microsoft.com/office/drawing/2014/main" id="{80EF3F57-02D3-4A72-FB77-82180423B36B}"/>
                    </a:ext>
                  </a:extLst>
                </p:cNvPr>
                <p:cNvPicPr/>
                <p:nvPr/>
              </p:nvPicPr>
              <p:blipFill>
                <a:blip r:embed="rId107"/>
                <a:stretch>
                  <a:fillRect/>
                </a:stretch>
              </p:blipFill>
              <p:spPr>
                <a:xfrm>
                  <a:off x="5143164" y="4765651"/>
                  <a:ext cx="514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63" name="筆跡 62">
                  <a:extLst>
                    <a:ext uri="{FF2B5EF4-FFF2-40B4-BE49-F238E27FC236}">
                      <a16:creationId xmlns:a16="http://schemas.microsoft.com/office/drawing/2014/main" id="{E53E23B1-6349-6915-14C5-2B3550D263E8}"/>
                    </a:ext>
                  </a:extLst>
                </p14:cNvPr>
                <p14:cNvContentPartPr/>
                <p14:nvPr/>
              </p14:nvContentPartPr>
              <p14:xfrm>
                <a:off x="5216244" y="4850251"/>
                <a:ext cx="25560" cy="28800"/>
              </p14:xfrm>
            </p:contentPart>
          </mc:Choice>
          <mc:Fallback xmlns="">
            <p:pic>
              <p:nvPicPr>
                <p:cNvPr id="63" name="筆跡 62">
                  <a:extLst>
                    <a:ext uri="{FF2B5EF4-FFF2-40B4-BE49-F238E27FC236}">
                      <a16:creationId xmlns:a16="http://schemas.microsoft.com/office/drawing/2014/main" id="{E53E23B1-6349-6915-14C5-2B3550D263E8}"/>
                    </a:ext>
                  </a:extLst>
                </p:cNvPr>
                <p:cNvPicPr/>
                <p:nvPr/>
              </p:nvPicPr>
              <p:blipFill>
                <a:blip r:embed="rId109"/>
                <a:stretch>
                  <a:fillRect/>
                </a:stretch>
              </p:blipFill>
              <p:spPr>
                <a:xfrm>
                  <a:off x="5202204" y="4836211"/>
                  <a:ext cx="54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64" name="筆跡 63">
                  <a:extLst>
                    <a:ext uri="{FF2B5EF4-FFF2-40B4-BE49-F238E27FC236}">
                      <a16:creationId xmlns:a16="http://schemas.microsoft.com/office/drawing/2014/main" id="{5582907F-B385-1163-DD79-D782717E3525}"/>
                    </a:ext>
                  </a:extLst>
                </p14:cNvPr>
                <p14:cNvContentPartPr/>
                <p14:nvPr/>
              </p14:nvContentPartPr>
              <p14:xfrm>
                <a:off x="5413164" y="4735771"/>
                <a:ext cx="113760" cy="12600"/>
              </p14:xfrm>
            </p:contentPart>
          </mc:Choice>
          <mc:Fallback xmlns="">
            <p:pic>
              <p:nvPicPr>
                <p:cNvPr id="64" name="筆跡 63">
                  <a:extLst>
                    <a:ext uri="{FF2B5EF4-FFF2-40B4-BE49-F238E27FC236}">
                      <a16:creationId xmlns:a16="http://schemas.microsoft.com/office/drawing/2014/main" id="{5582907F-B385-1163-DD79-D782717E3525}"/>
                    </a:ext>
                  </a:extLst>
                </p:cNvPr>
                <p:cNvPicPr/>
                <p:nvPr/>
              </p:nvPicPr>
              <p:blipFill>
                <a:blip r:embed="rId111"/>
                <a:stretch>
                  <a:fillRect/>
                </a:stretch>
              </p:blipFill>
              <p:spPr>
                <a:xfrm>
                  <a:off x="5398764" y="4721731"/>
                  <a:ext cx="1418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65" name="筆跡 64">
                  <a:extLst>
                    <a:ext uri="{FF2B5EF4-FFF2-40B4-BE49-F238E27FC236}">
                      <a16:creationId xmlns:a16="http://schemas.microsoft.com/office/drawing/2014/main" id="{46BAEA1C-FAD5-AF86-DE2D-6BBF1F214114}"/>
                    </a:ext>
                  </a:extLst>
                </p14:cNvPr>
                <p14:cNvContentPartPr/>
                <p14:nvPr/>
              </p14:nvContentPartPr>
              <p14:xfrm>
                <a:off x="5632404" y="4645771"/>
                <a:ext cx="227160" cy="12600"/>
              </p14:xfrm>
            </p:contentPart>
          </mc:Choice>
          <mc:Fallback xmlns="">
            <p:pic>
              <p:nvPicPr>
                <p:cNvPr id="65" name="筆跡 64">
                  <a:extLst>
                    <a:ext uri="{FF2B5EF4-FFF2-40B4-BE49-F238E27FC236}">
                      <a16:creationId xmlns:a16="http://schemas.microsoft.com/office/drawing/2014/main" id="{46BAEA1C-FAD5-AF86-DE2D-6BBF1F214114}"/>
                    </a:ext>
                  </a:extLst>
                </p:cNvPr>
                <p:cNvPicPr/>
                <p:nvPr/>
              </p:nvPicPr>
              <p:blipFill>
                <a:blip r:embed="rId113"/>
                <a:stretch>
                  <a:fillRect/>
                </a:stretch>
              </p:blipFill>
              <p:spPr>
                <a:xfrm>
                  <a:off x="5618364" y="4631731"/>
                  <a:ext cx="25524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66" name="筆跡 65">
                  <a:extLst>
                    <a:ext uri="{FF2B5EF4-FFF2-40B4-BE49-F238E27FC236}">
                      <a16:creationId xmlns:a16="http://schemas.microsoft.com/office/drawing/2014/main" id="{54A98CAB-C30F-D0D0-07C7-75987F835A49}"/>
                    </a:ext>
                  </a:extLst>
                </p14:cNvPr>
                <p14:cNvContentPartPr/>
                <p14:nvPr/>
              </p14:nvContentPartPr>
              <p14:xfrm>
                <a:off x="5651844" y="4723531"/>
                <a:ext cx="134280" cy="189000"/>
              </p14:xfrm>
            </p:contentPart>
          </mc:Choice>
          <mc:Fallback xmlns="">
            <p:pic>
              <p:nvPicPr>
                <p:cNvPr id="66" name="筆跡 65">
                  <a:extLst>
                    <a:ext uri="{FF2B5EF4-FFF2-40B4-BE49-F238E27FC236}">
                      <a16:creationId xmlns:a16="http://schemas.microsoft.com/office/drawing/2014/main" id="{54A98CAB-C30F-D0D0-07C7-75987F835A49}"/>
                    </a:ext>
                  </a:extLst>
                </p:cNvPr>
                <p:cNvPicPr/>
                <p:nvPr/>
              </p:nvPicPr>
              <p:blipFill>
                <a:blip r:embed="rId115"/>
                <a:stretch>
                  <a:fillRect/>
                </a:stretch>
              </p:blipFill>
              <p:spPr>
                <a:xfrm>
                  <a:off x="5637804" y="4709491"/>
                  <a:ext cx="16236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67" name="筆跡 66">
                  <a:extLst>
                    <a:ext uri="{FF2B5EF4-FFF2-40B4-BE49-F238E27FC236}">
                      <a16:creationId xmlns:a16="http://schemas.microsoft.com/office/drawing/2014/main" id="{43EFF7BC-99AE-7EEA-43CE-BDCEF946BC0F}"/>
                    </a:ext>
                  </a:extLst>
                </p14:cNvPr>
                <p14:cNvContentPartPr/>
                <p14:nvPr/>
              </p14:nvContentPartPr>
              <p14:xfrm>
                <a:off x="5654364" y="4764211"/>
                <a:ext cx="138240" cy="137880"/>
              </p14:xfrm>
            </p:contentPart>
          </mc:Choice>
          <mc:Fallback xmlns="">
            <p:pic>
              <p:nvPicPr>
                <p:cNvPr id="67" name="筆跡 66">
                  <a:extLst>
                    <a:ext uri="{FF2B5EF4-FFF2-40B4-BE49-F238E27FC236}">
                      <a16:creationId xmlns:a16="http://schemas.microsoft.com/office/drawing/2014/main" id="{43EFF7BC-99AE-7EEA-43CE-BDCEF946BC0F}"/>
                    </a:ext>
                  </a:extLst>
                </p:cNvPr>
                <p:cNvPicPr/>
                <p:nvPr/>
              </p:nvPicPr>
              <p:blipFill>
                <a:blip r:embed="rId117"/>
                <a:stretch>
                  <a:fillRect/>
                </a:stretch>
              </p:blipFill>
              <p:spPr>
                <a:xfrm>
                  <a:off x="5640324" y="4750171"/>
                  <a:ext cx="16632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68" name="筆跡 67">
                  <a:extLst>
                    <a:ext uri="{FF2B5EF4-FFF2-40B4-BE49-F238E27FC236}">
                      <a16:creationId xmlns:a16="http://schemas.microsoft.com/office/drawing/2014/main" id="{EF7AAAC1-269F-7EB0-47AA-2F550F708754}"/>
                    </a:ext>
                  </a:extLst>
                </p14:cNvPr>
                <p14:cNvContentPartPr/>
                <p14:nvPr/>
              </p14:nvContentPartPr>
              <p14:xfrm>
                <a:off x="5818164" y="4854211"/>
                <a:ext cx="28440" cy="22320"/>
              </p14:xfrm>
            </p:contentPart>
          </mc:Choice>
          <mc:Fallback xmlns="">
            <p:pic>
              <p:nvPicPr>
                <p:cNvPr id="68" name="筆跡 67">
                  <a:extLst>
                    <a:ext uri="{FF2B5EF4-FFF2-40B4-BE49-F238E27FC236}">
                      <a16:creationId xmlns:a16="http://schemas.microsoft.com/office/drawing/2014/main" id="{EF7AAAC1-269F-7EB0-47AA-2F550F708754}"/>
                    </a:ext>
                  </a:extLst>
                </p:cNvPr>
                <p:cNvPicPr/>
                <p:nvPr/>
              </p:nvPicPr>
              <p:blipFill>
                <a:blip r:embed="rId119"/>
                <a:stretch>
                  <a:fillRect/>
                </a:stretch>
              </p:blipFill>
              <p:spPr>
                <a:xfrm>
                  <a:off x="5804124" y="4840171"/>
                  <a:ext cx="568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69" name="筆跡 68">
                  <a:extLst>
                    <a:ext uri="{FF2B5EF4-FFF2-40B4-BE49-F238E27FC236}">
                      <a16:creationId xmlns:a16="http://schemas.microsoft.com/office/drawing/2014/main" id="{D2D69D5A-1ECD-2D37-1AAB-FF24AD05D32D}"/>
                    </a:ext>
                  </a:extLst>
                </p14:cNvPr>
                <p14:cNvContentPartPr/>
                <p14:nvPr/>
              </p14:nvContentPartPr>
              <p14:xfrm>
                <a:off x="5917524" y="4851691"/>
                <a:ext cx="28080" cy="22680"/>
              </p14:xfrm>
            </p:contentPart>
          </mc:Choice>
          <mc:Fallback xmlns="">
            <p:pic>
              <p:nvPicPr>
                <p:cNvPr id="69" name="筆跡 68">
                  <a:extLst>
                    <a:ext uri="{FF2B5EF4-FFF2-40B4-BE49-F238E27FC236}">
                      <a16:creationId xmlns:a16="http://schemas.microsoft.com/office/drawing/2014/main" id="{D2D69D5A-1ECD-2D37-1AAB-FF24AD05D32D}"/>
                    </a:ext>
                  </a:extLst>
                </p:cNvPr>
                <p:cNvPicPr/>
                <p:nvPr/>
              </p:nvPicPr>
              <p:blipFill>
                <a:blip r:embed="rId119"/>
                <a:stretch>
                  <a:fillRect/>
                </a:stretch>
              </p:blipFill>
              <p:spPr>
                <a:xfrm>
                  <a:off x="5903124" y="4837651"/>
                  <a:ext cx="56520" cy="5076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70" name="筆跡 69">
                  <a:extLst>
                    <a:ext uri="{FF2B5EF4-FFF2-40B4-BE49-F238E27FC236}">
                      <a16:creationId xmlns:a16="http://schemas.microsoft.com/office/drawing/2014/main" id="{8CE2CD1E-1849-CAF3-91A6-3BBCB9CFB86E}"/>
                    </a:ext>
                  </a:extLst>
                </p14:cNvPr>
                <p14:cNvContentPartPr/>
                <p14:nvPr/>
              </p14:nvContentPartPr>
              <p14:xfrm>
                <a:off x="6074484" y="4608691"/>
                <a:ext cx="67320" cy="316800"/>
              </p14:xfrm>
            </p:contentPart>
          </mc:Choice>
          <mc:Fallback xmlns="">
            <p:pic>
              <p:nvPicPr>
                <p:cNvPr id="70" name="筆跡 69">
                  <a:extLst>
                    <a:ext uri="{FF2B5EF4-FFF2-40B4-BE49-F238E27FC236}">
                      <a16:creationId xmlns:a16="http://schemas.microsoft.com/office/drawing/2014/main" id="{8CE2CD1E-1849-CAF3-91A6-3BBCB9CFB86E}"/>
                    </a:ext>
                  </a:extLst>
                </p:cNvPr>
                <p:cNvPicPr/>
                <p:nvPr/>
              </p:nvPicPr>
              <p:blipFill>
                <a:blip r:embed="rId122"/>
                <a:stretch>
                  <a:fillRect/>
                </a:stretch>
              </p:blipFill>
              <p:spPr>
                <a:xfrm>
                  <a:off x="6060444" y="4594651"/>
                  <a:ext cx="95400" cy="34524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71" name="筆跡 70">
                  <a:extLst>
                    <a:ext uri="{FF2B5EF4-FFF2-40B4-BE49-F238E27FC236}">
                      <a16:creationId xmlns:a16="http://schemas.microsoft.com/office/drawing/2014/main" id="{F5A1118C-4AFC-281D-B782-B0CD5E6BF352}"/>
                    </a:ext>
                  </a:extLst>
                </p14:cNvPr>
                <p14:cNvContentPartPr/>
                <p14:nvPr/>
              </p14:nvContentPartPr>
              <p14:xfrm>
                <a:off x="6219564" y="4748371"/>
                <a:ext cx="173160" cy="19440"/>
              </p14:xfrm>
            </p:contentPart>
          </mc:Choice>
          <mc:Fallback xmlns="">
            <p:pic>
              <p:nvPicPr>
                <p:cNvPr id="71" name="筆跡 70">
                  <a:extLst>
                    <a:ext uri="{FF2B5EF4-FFF2-40B4-BE49-F238E27FC236}">
                      <a16:creationId xmlns:a16="http://schemas.microsoft.com/office/drawing/2014/main" id="{F5A1118C-4AFC-281D-B782-B0CD5E6BF352}"/>
                    </a:ext>
                  </a:extLst>
                </p:cNvPr>
                <p:cNvPicPr/>
                <p:nvPr/>
              </p:nvPicPr>
              <p:blipFill>
                <a:blip r:embed="rId124"/>
                <a:stretch>
                  <a:fillRect/>
                </a:stretch>
              </p:blipFill>
              <p:spPr>
                <a:xfrm>
                  <a:off x="6205524" y="4734331"/>
                  <a:ext cx="2012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72" name="筆跡 71">
                  <a:extLst>
                    <a:ext uri="{FF2B5EF4-FFF2-40B4-BE49-F238E27FC236}">
                      <a16:creationId xmlns:a16="http://schemas.microsoft.com/office/drawing/2014/main" id="{21306D93-C658-A363-C66D-5D1CFFFB5DCC}"/>
                    </a:ext>
                  </a:extLst>
                </p14:cNvPr>
                <p14:cNvContentPartPr/>
                <p14:nvPr/>
              </p14:nvContentPartPr>
              <p14:xfrm>
                <a:off x="6314604" y="4702651"/>
                <a:ext cx="6120" cy="140040"/>
              </p14:xfrm>
            </p:contentPart>
          </mc:Choice>
          <mc:Fallback xmlns="">
            <p:pic>
              <p:nvPicPr>
                <p:cNvPr id="72" name="筆跡 71">
                  <a:extLst>
                    <a:ext uri="{FF2B5EF4-FFF2-40B4-BE49-F238E27FC236}">
                      <a16:creationId xmlns:a16="http://schemas.microsoft.com/office/drawing/2014/main" id="{21306D93-C658-A363-C66D-5D1CFFFB5DCC}"/>
                    </a:ext>
                  </a:extLst>
                </p:cNvPr>
                <p:cNvPicPr/>
                <p:nvPr/>
              </p:nvPicPr>
              <p:blipFill>
                <a:blip r:embed="rId126"/>
                <a:stretch>
                  <a:fillRect/>
                </a:stretch>
              </p:blipFill>
              <p:spPr>
                <a:xfrm>
                  <a:off x="6300564" y="4688611"/>
                  <a:ext cx="3456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73" name="筆跡 72">
                  <a:extLst>
                    <a:ext uri="{FF2B5EF4-FFF2-40B4-BE49-F238E27FC236}">
                      <a16:creationId xmlns:a16="http://schemas.microsoft.com/office/drawing/2014/main" id="{472C7C65-94F0-47EF-60FA-2A5B964F47F7}"/>
                    </a:ext>
                  </a:extLst>
                </p14:cNvPr>
                <p14:cNvContentPartPr/>
                <p14:nvPr/>
              </p14:nvContentPartPr>
              <p14:xfrm>
                <a:off x="6532404" y="4630291"/>
                <a:ext cx="51480" cy="369720"/>
              </p14:xfrm>
            </p:contentPart>
          </mc:Choice>
          <mc:Fallback xmlns="">
            <p:pic>
              <p:nvPicPr>
                <p:cNvPr id="73" name="筆跡 72">
                  <a:extLst>
                    <a:ext uri="{FF2B5EF4-FFF2-40B4-BE49-F238E27FC236}">
                      <a16:creationId xmlns:a16="http://schemas.microsoft.com/office/drawing/2014/main" id="{472C7C65-94F0-47EF-60FA-2A5B964F47F7}"/>
                    </a:ext>
                  </a:extLst>
                </p:cNvPr>
                <p:cNvPicPr/>
                <p:nvPr/>
              </p:nvPicPr>
              <p:blipFill>
                <a:blip r:embed="rId128"/>
                <a:stretch>
                  <a:fillRect/>
                </a:stretch>
              </p:blipFill>
              <p:spPr>
                <a:xfrm>
                  <a:off x="6518364" y="4615891"/>
                  <a:ext cx="7956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74" name="筆跡 73">
                  <a:extLst>
                    <a:ext uri="{FF2B5EF4-FFF2-40B4-BE49-F238E27FC236}">
                      <a16:creationId xmlns:a16="http://schemas.microsoft.com/office/drawing/2014/main" id="{040B4547-F1B7-67A3-6944-43CFCD6F34D4}"/>
                    </a:ext>
                  </a:extLst>
                </p14:cNvPr>
                <p14:cNvContentPartPr/>
                <p14:nvPr/>
              </p14:nvContentPartPr>
              <p14:xfrm>
                <a:off x="6694404" y="4678531"/>
                <a:ext cx="272880" cy="25200"/>
              </p14:xfrm>
            </p:contentPart>
          </mc:Choice>
          <mc:Fallback xmlns="">
            <p:pic>
              <p:nvPicPr>
                <p:cNvPr id="74" name="筆跡 73">
                  <a:extLst>
                    <a:ext uri="{FF2B5EF4-FFF2-40B4-BE49-F238E27FC236}">
                      <a16:creationId xmlns:a16="http://schemas.microsoft.com/office/drawing/2014/main" id="{040B4547-F1B7-67A3-6944-43CFCD6F34D4}"/>
                    </a:ext>
                  </a:extLst>
                </p:cNvPr>
                <p:cNvPicPr/>
                <p:nvPr/>
              </p:nvPicPr>
              <p:blipFill>
                <a:blip r:embed="rId130"/>
                <a:stretch>
                  <a:fillRect/>
                </a:stretch>
              </p:blipFill>
              <p:spPr>
                <a:xfrm>
                  <a:off x="6680364" y="4664491"/>
                  <a:ext cx="3009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75" name="筆跡 74">
                  <a:extLst>
                    <a:ext uri="{FF2B5EF4-FFF2-40B4-BE49-F238E27FC236}">
                      <a16:creationId xmlns:a16="http://schemas.microsoft.com/office/drawing/2014/main" id="{090B834D-DDF3-2EEF-42B2-5FDF0DD1808B}"/>
                    </a:ext>
                  </a:extLst>
                </p14:cNvPr>
                <p14:cNvContentPartPr/>
                <p14:nvPr/>
              </p14:nvContentPartPr>
              <p14:xfrm>
                <a:off x="6739044" y="4769611"/>
                <a:ext cx="155160" cy="183600"/>
              </p14:xfrm>
            </p:contentPart>
          </mc:Choice>
          <mc:Fallback xmlns="">
            <p:pic>
              <p:nvPicPr>
                <p:cNvPr id="75" name="筆跡 74">
                  <a:extLst>
                    <a:ext uri="{FF2B5EF4-FFF2-40B4-BE49-F238E27FC236}">
                      <a16:creationId xmlns:a16="http://schemas.microsoft.com/office/drawing/2014/main" id="{090B834D-DDF3-2EEF-42B2-5FDF0DD1808B}"/>
                    </a:ext>
                  </a:extLst>
                </p:cNvPr>
                <p:cNvPicPr/>
                <p:nvPr/>
              </p:nvPicPr>
              <p:blipFill>
                <a:blip r:embed="rId132"/>
                <a:stretch>
                  <a:fillRect/>
                </a:stretch>
              </p:blipFill>
              <p:spPr>
                <a:xfrm>
                  <a:off x="6725004" y="4755571"/>
                  <a:ext cx="1832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76" name="筆跡 75">
                  <a:extLst>
                    <a:ext uri="{FF2B5EF4-FFF2-40B4-BE49-F238E27FC236}">
                      <a16:creationId xmlns:a16="http://schemas.microsoft.com/office/drawing/2014/main" id="{066B4C16-636B-B527-9FD3-A1695E4DDA18}"/>
                    </a:ext>
                  </a:extLst>
                </p14:cNvPr>
                <p14:cNvContentPartPr/>
                <p14:nvPr/>
              </p14:nvContentPartPr>
              <p14:xfrm>
                <a:off x="6730404" y="4782571"/>
                <a:ext cx="158040" cy="154440"/>
              </p14:xfrm>
            </p:contentPart>
          </mc:Choice>
          <mc:Fallback xmlns="">
            <p:pic>
              <p:nvPicPr>
                <p:cNvPr id="76" name="筆跡 75">
                  <a:extLst>
                    <a:ext uri="{FF2B5EF4-FFF2-40B4-BE49-F238E27FC236}">
                      <a16:creationId xmlns:a16="http://schemas.microsoft.com/office/drawing/2014/main" id="{066B4C16-636B-B527-9FD3-A1695E4DDA18}"/>
                    </a:ext>
                  </a:extLst>
                </p:cNvPr>
                <p:cNvPicPr/>
                <p:nvPr/>
              </p:nvPicPr>
              <p:blipFill>
                <a:blip r:embed="rId134"/>
                <a:stretch>
                  <a:fillRect/>
                </a:stretch>
              </p:blipFill>
              <p:spPr>
                <a:xfrm>
                  <a:off x="6716364" y="4768531"/>
                  <a:ext cx="18648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77" name="筆跡 76">
                  <a:extLst>
                    <a:ext uri="{FF2B5EF4-FFF2-40B4-BE49-F238E27FC236}">
                      <a16:creationId xmlns:a16="http://schemas.microsoft.com/office/drawing/2014/main" id="{8ECF95A2-E4D1-5971-6ABE-AF17FF5AC0D0}"/>
                    </a:ext>
                  </a:extLst>
                </p14:cNvPr>
                <p14:cNvContentPartPr/>
                <p14:nvPr/>
              </p14:nvContentPartPr>
              <p14:xfrm>
                <a:off x="6927684" y="4875451"/>
                <a:ext cx="43200" cy="23400"/>
              </p14:xfrm>
            </p:contentPart>
          </mc:Choice>
          <mc:Fallback xmlns="">
            <p:pic>
              <p:nvPicPr>
                <p:cNvPr id="77" name="筆跡 76">
                  <a:extLst>
                    <a:ext uri="{FF2B5EF4-FFF2-40B4-BE49-F238E27FC236}">
                      <a16:creationId xmlns:a16="http://schemas.microsoft.com/office/drawing/2014/main" id="{8ECF95A2-E4D1-5971-6ABE-AF17FF5AC0D0}"/>
                    </a:ext>
                  </a:extLst>
                </p:cNvPr>
                <p:cNvPicPr/>
                <p:nvPr/>
              </p:nvPicPr>
              <p:blipFill>
                <a:blip r:embed="rId136"/>
                <a:stretch>
                  <a:fillRect/>
                </a:stretch>
              </p:blipFill>
              <p:spPr>
                <a:xfrm>
                  <a:off x="6913644" y="4861411"/>
                  <a:ext cx="712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78" name="筆跡 77">
                  <a:extLst>
                    <a:ext uri="{FF2B5EF4-FFF2-40B4-BE49-F238E27FC236}">
                      <a16:creationId xmlns:a16="http://schemas.microsoft.com/office/drawing/2014/main" id="{CA5B95D3-46F0-8EA3-1A4B-795FDEB68105}"/>
                    </a:ext>
                  </a:extLst>
                </p14:cNvPr>
                <p14:cNvContentPartPr/>
                <p14:nvPr/>
              </p14:nvContentPartPr>
              <p14:xfrm>
                <a:off x="6972684" y="4859611"/>
                <a:ext cx="79560" cy="173880"/>
              </p14:xfrm>
            </p:contentPart>
          </mc:Choice>
          <mc:Fallback xmlns="">
            <p:pic>
              <p:nvPicPr>
                <p:cNvPr id="78" name="筆跡 77">
                  <a:extLst>
                    <a:ext uri="{FF2B5EF4-FFF2-40B4-BE49-F238E27FC236}">
                      <a16:creationId xmlns:a16="http://schemas.microsoft.com/office/drawing/2014/main" id="{CA5B95D3-46F0-8EA3-1A4B-795FDEB68105}"/>
                    </a:ext>
                  </a:extLst>
                </p:cNvPr>
                <p:cNvPicPr/>
                <p:nvPr/>
              </p:nvPicPr>
              <p:blipFill>
                <a:blip r:embed="rId138"/>
                <a:stretch>
                  <a:fillRect/>
                </a:stretch>
              </p:blipFill>
              <p:spPr>
                <a:xfrm>
                  <a:off x="6958644" y="4845211"/>
                  <a:ext cx="10764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79" name="筆跡 78">
                  <a:extLst>
                    <a:ext uri="{FF2B5EF4-FFF2-40B4-BE49-F238E27FC236}">
                      <a16:creationId xmlns:a16="http://schemas.microsoft.com/office/drawing/2014/main" id="{B78FCEE4-9256-990E-3344-A9FB9BA65858}"/>
                    </a:ext>
                  </a:extLst>
                </p14:cNvPr>
                <p14:cNvContentPartPr/>
                <p14:nvPr/>
              </p14:nvContentPartPr>
              <p14:xfrm>
                <a:off x="7051164" y="4777891"/>
                <a:ext cx="21240" cy="27720"/>
              </p14:xfrm>
            </p:contentPart>
          </mc:Choice>
          <mc:Fallback xmlns="">
            <p:pic>
              <p:nvPicPr>
                <p:cNvPr id="79" name="筆跡 78">
                  <a:extLst>
                    <a:ext uri="{FF2B5EF4-FFF2-40B4-BE49-F238E27FC236}">
                      <a16:creationId xmlns:a16="http://schemas.microsoft.com/office/drawing/2014/main" id="{B78FCEE4-9256-990E-3344-A9FB9BA65858}"/>
                    </a:ext>
                  </a:extLst>
                </p:cNvPr>
                <p:cNvPicPr/>
                <p:nvPr/>
              </p:nvPicPr>
              <p:blipFill>
                <a:blip r:embed="rId140"/>
                <a:stretch>
                  <a:fillRect/>
                </a:stretch>
              </p:blipFill>
              <p:spPr>
                <a:xfrm>
                  <a:off x="7037124" y="4763851"/>
                  <a:ext cx="4968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80" name="筆跡 79">
                  <a:extLst>
                    <a:ext uri="{FF2B5EF4-FFF2-40B4-BE49-F238E27FC236}">
                      <a16:creationId xmlns:a16="http://schemas.microsoft.com/office/drawing/2014/main" id="{AE71387E-8DCB-482D-6D6B-56968BA9C6D7}"/>
                    </a:ext>
                  </a:extLst>
                </p14:cNvPr>
                <p14:cNvContentPartPr/>
                <p14:nvPr/>
              </p14:nvContentPartPr>
              <p14:xfrm>
                <a:off x="7167804" y="4795891"/>
                <a:ext cx="151200" cy="16560"/>
              </p14:xfrm>
            </p:contentPart>
          </mc:Choice>
          <mc:Fallback xmlns="">
            <p:pic>
              <p:nvPicPr>
                <p:cNvPr id="80" name="筆跡 79">
                  <a:extLst>
                    <a:ext uri="{FF2B5EF4-FFF2-40B4-BE49-F238E27FC236}">
                      <a16:creationId xmlns:a16="http://schemas.microsoft.com/office/drawing/2014/main" id="{AE71387E-8DCB-482D-6D6B-56968BA9C6D7}"/>
                    </a:ext>
                  </a:extLst>
                </p:cNvPr>
                <p:cNvPicPr/>
                <p:nvPr/>
              </p:nvPicPr>
              <p:blipFill>
                <a:blip r:embed="rId142"/>
                <a:stretch>
                  <a:fillRect/>
                </a:stretch>
              </p:blipFill>
              <p:spPr>
                <a:xfrm>
                  <a:off x="7153764" y="4781851"/>
                  <a:ext cx="1792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81" name="筆跡 80">
                  <a:extLst>
                    <a:ext uri="{FF2B5EF4-FFF2-40B4-BE49-F238E27FC236}">
                      <a16:creationId xmlns:a16="http://schemas.microsoft.com/office/drawing/2014/main" id="{8AFD9693-BC9B-DC08-953C-020C2C05B903}"/>
                    </a:ext>
                  </a:extLst>
                </p14:cNvPr>
                <p14:cNvContentPartPr/>
                <p14:nvPr/>
              </p14:nvContentPartPr>
              <p14:xfrm>
                <a:off x="7416564" y="4687171"/>
                <a:ext cx="234720" cy="20520"/>
              </p14:xfrm>
            </p:contentPart>
          </mc:Choice>
          <mc:Fallback xmlns="">
            <p:pic>
              <p:nvPicPr>
                <p:cNvPr id="81" name="筆跡 80">
                  <a:extLst>
                    <a:ext uri="{FF2B5EF4-FFF2-40B4-BE49-F238E27FC236}">
                      <a16:creationId xmlns:a16="http://schemas.microsoft.com/office/drawing/2014/main" id="{8AFD9693-BC9B-DC08-953C-020C2C05B903}"/>
                    </a:ext>
                  </a:extLst>
                </p:cNvPr>
                <p:cNvPicPr/>
                <p:nvPr/>
              </p:nvPicPr>
              <p:blipFill>
                <a:blip r:embed="rId144"/>
                <a:stretch>
                  <a:fillRect/>
                </a:stretch>
              </p:blipFill>
              <p:spPr>
                <a:xfrm>
                  <a:off x="7402524" y="4673131"/>
                  <a:ext cx="2628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82" name="筆跡 81">
                  <a:extLst>
                    <a:ext uri="{FF2B5EF4-FFF2-40B4-BE49-F238E27FC236}">
                      <a16:creationId xmlns:a16="http://schemas.microsoft.com/office/drawing/2014/main" id="{0209BEF5-3823-7239-1A72-E768A0B7E49D}"/>
                    </a:ext>
                  </a:extLst>
                </p14:cNvPr>
                <p14:cNvContentPartPr/>
                <p14:nvPr/>
              </p14:nvContentPartPr>
              <p14:xfrm>
                <a:off x="7477044" y="4741531"/>
                <a:ext cx="120600" cy="172800"/>
              </p14:xfrm>
            </p:contentPart>
          </mc:Choice>
          <mc:Fallback xmlns="">
            <p:pic>
              <p:nvPicPr>
                <p:cNvPr id="82" name="筆跡 81">
                  <a:extLst>
                    <a:ext uri="{FF2B5EF4-FFF2-40B4-BE49-F238E27FC236}">
                      <a16:creationId xmlns:a16="http://schemas.microsoft.com/office/drawing/2014/main" id="{0209BEF5-3823-7239-1A72-E768A0B7E49D}"/>
                    </a:ext>
                  </a:extLst>
                </p:cNvPr>
                <p:cNvPicPr/>
                <p:nvPr/>
              </p:nvPicPr>
              <p:blipFill>
                <a:blip r:embed="rId146"/>
                <a:stretch>
                  <a:fillRect/>
                </a:stretch>
              </p:blipFill>
              <p:spPr>
                <a:xfrm>
                  <a:off x="7462644" y="4727491"/>
                  <a:ext cx="148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83" name="筆跡 82">
                  <a:extLst>
                    <a:ext uri="{FF2B5EF4-FFF2-40B4-BE49-F238E27FC236}">
                      <a16:creationId xmlns:a16="http://schemas.microsoft.com/office/drawing/2014/main" id="{9F970073-D575-B466-86B7-1948D06BE13E}"/>
                    </a:ext>
                  </a:extLst>
                </p14:cNvPr>
                <p14:cNvContentPartPr/>
                <p14:nvPr/>
              </p14:nvContentPartPr>
              <p14:xfrm>
                <a:off x="7440684" y="4754491"/>
                <a:ext cx="179640" cy="163080"/>
              </p14:xfrm>
            </p:contentPart>
          </mc:Choice>
          <mc:Fallback xmlns="">
            <p:pic>
              <p:nvPicPr>
                <p:cNvPr id="83" name="筆跡 82">
                  <a:extLst>
                    <a:ext uri="{FF2B5EF4-FFF2-40B4-BE49-F238E27FC236}">
                      <a16:creationId xmlns:a16="http://schemas.microsoft.com/office/drawing/2014/main" id="{9F970073-D575-B466-86B7-1948D06BE13E}"/>
                    </a:ext>
                  </a:extLst>
                </p:cNvPr>
                <p:cNvPicPr/>
                <p:nvPr/>
              </p:nvPicPr>
              <p:blipFill>
                <a:blip r:embed="rId148"/>
                <a:stretch>
                  <a:fillRect/>
                </a:stretch>
              </p:blipFill>
              <p:spPr>
                <a:xfrm>
                  <a:off x="7426644" y="4740451"/>
                  <a:ext cx="2077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84" name="筆跡 83">
                  <a:extLst>
                    <a:ext uri="{FF2B5EF4-FFF2-40B4-BE49-F238E27FC236}">
                      <a16:creationId xmlns:a16="http://schemas.microsoft.com/office/drawing/2014/main" id="{1801290F-27B6-6BE8-AEFB-308280191D5E}"/>
                    </a:ext>
                  </a:extLst>
                </p14:cNvPr>
                <p14:cNvContentPartPr/>
                <p14:nvPr/>
              </p14:nvContentPartPr>
              <p14:xfrm>
                <a:off x="7633284" y="4861051"/>
                <a:ext cx="43560" cy="30240"/>
              </p14:xfrm>
            </p:contentPart>
          </mc:Choice>
          <mc:Fallback xmlns="">
            <p:pic>
              <p:nvPicPr>
                <p:cNvPr id="84" name="筆跡 83">
                  <a:extLst>
                    <a:ext uri="{FF2B5EF4-FFF2-40B4-BE49-F238E27FC236}">
                      <a16:creationId xmlns:a16="http://schemas.microsoft.com/office/drawing/2014/main" id="{1801290F-27B6-6BE8-AEFB-308280191D5E}"/>
                    </a:ext>
                  </a:extLst>
                </p:cNvPr>
                <p:cNvPicPr/>
                <p:nvPr/>
              </p:nvPicPr>
              <p:blipFill>
                <a:blip r:embed="rId150"/>
                <a:stretch>
                  <a:fillRect/>
                </a:stretch>
              </p:blipFill>
              <p:spPr>
                <a:xfrm>
                  <a:off x="7619244" y="4847011"/>
                  <a:ext cx="7164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85" name="筆跡 84">
                  <a:extLst>
                    <a:ext uri="{FF2B5EF4-FFF2-40B4-BE49-F238E27FC236}">
                      <a16:creationId xmlns:a16="http://schemas.microsoft.com/office/drawing/2014/main" id="{44C8E855-563A-C11D-2FED-949B01C35307}"/>
                    </a:ext>
                  </a:extLst>
                </p14:cNvPr>
                <p14:cNvContentPartPr/>
                <p14:nvPr/>
              </p14:nvContentPartPr>
              <p14:xfrm>
                <a:off x="7753524" y="4868971"/>
                <a:ext cx="42480" cy="27720"/>
              </p14:xfrm>
            </p:contentPart>
          </mc:Choice>
          <mc:Fallback xmlns="">
            <p:pic>
              <p:nvPicPr>
                <p:cNvPr id="85" name="筆跡 84">
                  <a:extLst>
                    <a:ext uri="{FF2B5EF4-FFF2-40B4-BE49-F238E27FC236}">
                      <a16:creationId xmlns:a16="http://schemas.microsoft.com/office/drawing/2014/main" id="{44C8E855-563A-C11D-2FED-949B01C35307}"/>
                    </a:ext>
                  </a:extLst>
                </p:cNvPr>
                <p:cNvPicPr/>
                <p:nvPr/>
              </p:nvPicPr>
              <p:blipFill>
                <a:blip r:embed="rId152"/>
                <a:stretch>
                  <a:fillRect/>
                </a:stretch>
              </p:blipFill>
              <p:spPr>
                <a:xfrm>
                  <a:off x="7739124" y="4854931"/>
                  <a:ext cx="7056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86" name="筆跡 85">
                  <a:extLst>
                    <a:ext uri="{FF2B5EF4-FFF2-40B4-BE49-F238E27FC236}">
                      <a16:creationId xmlns:a16="http://schemas.microsoft.com/office/drawing/2014/main" id="{2459024E-CD4C-C185-2F57-CCB11B728965}"/>
                    </a:ext>
                  </a:extLst>
                </p14:cNvPr>
                <p14:cNvContentPartPr/>
                <p14:nvPr/>
              </p14:nvContentPartPr>
              <p14:xfrm>
                <a:off x="7883484" y="4669531"/>
                <a:ext cx="104400" cy="322920"/>
              </p14:xfrm>
            </p:contentPart>
          </mc:Choice>
          <mc:Fallback xmlns="">
            <p:pic>
              <p:nvPicPr>
                <p:cNvPr id="86" name="筆跡 85">
                  <a:extLst>
                    <a:ext uri="{FF2B5EF4-FFF2-40B4-BE49-F238E27FC236}">
                      <a16:creationId xmlns:a16="http://schemas.microsoft.com/office/drawing/2014/main" id="{2459024E-CD4C-C185-2F57-CCB11B728965}"/>
                    </a:ext>
                  </a:extLst>
                </p:cNvPr>
                <p:cNvPicPr/>
                <p:nvPr/>
              </p:nvPicPr>
              <p:blipFill>
                <a:blip r:embed="rId154"/>
                <a:stretch>
                  <a:fillRect/>
                </a:stretch>
              </p:blipFill>
              <p:spPr>
                <a:xfrm>
                  <a:off x="7869444" y="4655131"/>
                  <a:ext cx="132480" cy="3510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87" name="筆跡 86">
                  <a:extLst>
                    <a:ext uri="{FF2B5EF4-FFF2-40B4-BE49-F238E27FC236}">
                      <a16:creationId xmlns:a16="http://schemas.microsoft.com/office/drawing/2014/main" id="{FC6D3140-C1DD-403A-7A2E-6D23D5D64689}"/>
                    </a:ext>
                  </a:extLst>
                </p14:cNvPr>
                <p14:cNvContentPartPr/>
                <p14:nvPr/>
              </p14:nvContentPartPr>
              <p14:xfrm>
                <a:off x="8091564" y="4779331"/>
                <a:ext cx="155880" cy="7200"/>
              </p14:xfrm>
            </p:contentPart>
          </mc:Choice>
          <mc:Fallback xmlns="">
            <p:pic>
              <p:nvPicPr>
                <p:cNvPr id="87" name="筆跡 86">
                  <a:extLst>
                    <a:ext uri="{FF2B5EF4-FFF2-40B4-BE49-F238E27FC236}">
                      <a16:creationId xmlns:a16="http://schemas.microsoft.com/office/drawing/2014/main" id="{FC6D3140-C1DD-403A-7A2E-6D23D5D64689}"/>
                    </a:ext>
                  </a:extLst>
                </p:cNvPr>
                <p:cNvPicPr/>
                <p:nvPr/>
              </p:nvPicPr>
              <p:blipFill>
                <a:blip r:embed="rId156"/>
                <a:stretch>
                  <a:fillRect/>
                </a:stretch>
              </p:blipFill>
              <p:spPr>
                <a:xfrm>
                  <a:off x="8077524" y="4764931"/>
                  <a:ext cx="1839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88" name="筆跡 87">
                  <a:extLst>
                    <a:ext uri="{FF2B5EF4-FFF2-40B4-BE49-F238E27FC236}">
                      <a16:creationId xmlns:a16="http://schemas.microsoft.com/office/drawing/2014/main" id="{13F61EB4-236E-B7DF-ECBC-A0A1F7E71CD6}"/>
                    </a:ext>
                  </a:extLst>
                </p14:cNvPr>
                <p14:cNvContentPartPr/>
                <p14:nvPr/>
              </p14:nvContentPartPr>
              <p14:xfrm>
                <a:off x="8178684" y="4712371"/>
                <a:ext cx="18360" cy="183960"/>
              </p14:xfrm>
            </p:contentPart>
          </mc:Choice>
          <mc:Fallback xmlns="">
            <p:pic>
              <p:nvPicPr>
                <p:cNvPr id="88" name="筆跡 87">
                  <a:extLst>
                    <a:ext uri="{FF2B5EF4-FFF2-40B4-BE49-F238E27FC236}">
                      <a16:creationId xmlns:a16="http://schemas.microsoft.com/office/drawing/2014/main" id="{13F61EB4-236E-B7DF-ECBC-A0A1F7E71CD6}"/>
                    </a:ext>
                  </a:extLst>
                </p:cNvPr>
                <p:cNvPicPr/>
                <p:nvPr/>
              </p:nvPicPr>
              <p:blipFill>
                <a:blip r:embed="rId158"/>
                <a:stretch>
                  <a:fillRect/>
                </a:stretch>
              </p:blipFill>
              <p:spPr>
                <a:xfrm>
                  <a:off x="8164284" y="4698331"/>
                  <a:ext cx="46800" cy="212400"/>
                </a:xfrm>
                <a:prstGeom prst="rect">
                  <a:avLst/>
                </a:prstGeom>
              </p:spPr>
            </p:pic>
          </mc:Fallback>
        </mc:AlternateContent>
      </p:grpSp>
      <p:grpSp>
        <p:nvGrpSpPr>
          <p:cNvPr id="414" name="群組 413">
            <a:extLst>
              <a:ext uri="{FF2B5EF4-FFF2-40B4-BE49-F238E27FC236}">
                <a16:creationId xmlns:a16="http://schemas.microsoft.com/office/drawing/2014/main" id="{2D7FB32A-D187-C37D-42FF-98FB1A93D942}"/>
              </a:ext>
            </a:extLst>
          </p:cNvPr>
          <p:cNvGrpSpPr/>
          <p:nvPr/>
        </p:nvGrpSpPr>
        <p:grpSpPr>
          <a:xfrm>
            <a:off x="435084" y="3206131"/>
            <a:ext cx="574560" cy="352080"/>
            <a:chOff x="435084" y="3206131"/>
            <a:chExt cx="574560" cy="352080"/>
          </a:xfrm>
        </p:grpSpPr>
        <mc:AlternateContent xmlns:mc="http://schemas.openxmlformats.org/markup-compatibility/2006" xmlns:p14="http://schemas.microsoft.com/office/powerpoint/2010/main">
          <mc:Choice Requires="p14">
            <p:contentPart p14:bwMode="auto" r:id="rId159">
              <p14:nvContentPartPr>
                <p14:cNvPr id="410" name="筆跡 409">
                  <a:extLst>
                    <a:ext uri="{FF2B5EF4-FFF2-40B4-BE49-F238E27FC236}">
                      <a16:creationId xmlns:a16="http://schemas.microsoft.com/office/drawing/2014/main" id="{AF6421A3-3898-83B1-4347-26AFD1A75F98}"/>
                    </a:ext>
                  </a:extLst>
                </p14:cNvPr>
                <p14:cNvContentPartPr/>
                <p14:nvPr/>
              </p14:nvContentPartPr>
              <p14:xfrm>
                <a:off x="435084" y="3234931"/>
                <a:ext cx="169200" cy="274680"/>
              </p14:xfrm>
            </p:contentPart>
          </mc:Choice>
          <mc:Fallback xmlns="">
            <p:pic>
              <p:nvPicPr>
                <p:cNvPr id="410" name="筆跡 409">
                  <a:extLst>
                    <a:ext uri="{FF2B5EF4-FFF2-40B4-BE49-F238E27FC236}">
                      <a16:creationId xmlns:a16="http://schemas.microsoft.com/office/drawing/2014/main" id="{AF6421A3-3898-83B1-4347-26AFD1A75F98}"/>
                    </a:ext>
                  </a:extLst>
                </p:cNvPr>
                <p:cNvPicPr/>
                <p:nvPr/>
              </p:nvPicPr>
              <p:blipFill>
                <a:blip r:embed="rId160"/>
                <a:stretch>
                  <a:fillRect/>
                </a:stretch>
              </p:blipFill>
              <p:spPr>
                <a:xfrm>
                  <a:off x="426084" y="3226291"/>
                  <a:ext cx="18684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411" name="筆跡 410">
                  <a:extLst>
                    <a:ext uri="{FF2B5EF4-FFF2-40B4-BE49-F238E27FC236}">
                      <a16:creationId xmlns:a16="http://schemas.microsoft.com/office/drawing/2014/main" id="{E5CCA050-0A44-1A90-4C7E-6F4F2C1C48FA}"/>
                    </a:ext>
                  </a:extLst>
                </p14:cNvPr>
                <p14:cNvContentPartPr/>
                <p14:nvPr/>
              </p14:nvContentPartPr>
              <p14:xfrm>
                <a:off x="637404" y="3236371"/>
                <a:ext cx="134280" cy="232920"/>
              </p14:xfrm>
            </p:contentPart>
          </mc:Choice>
          <mc:Fallback xmlns="">
            <p:pic>
              <p:nvPicPr>
                <p:cNvPr id="411" name="筆跡 410">
                  <a:extLst>
                    <a:ext uri="{FF2B5EF4-FFF2-40B4-BE49-F238E27FC236}">
                      <a16:creationId xmlns:a16="http://schemas.microsoft.com/office/drawing/2014/main" id="{E5CCA050-0A44-1A90-4C7E-6F4F2C1C48FA}"/>
                    </a:ext>
                  </a:extLst>
                </p:cNvPr>
                <p:cNvPicPr/>
                <p:nvPr/>
              </p:nvPicPr>
              <p:blipFill>
                <a:blip r:embed="rId162"/>
                <a:stretch>
                  <a:fillRect/>
                </a:stretch>
              </p:blipFill>
              <p:spPr>
                <a:xfrm>
                  <a:off x="628764" y="3227731"/>
                  <a:ext cx="15192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412" name="筆跡 411">
                  <a:extLst>
                    <a:ext uri="{FF2B5EF4-FFF2-40B4-BE49-F238E27FC236}">
                      <a16:creationId xmlns:a16="http://schemas.microsoft.com/office/drawing/2014/main" id="{9236053B-F06D-227C-AA79-6A70899BAC22}"/>
                    </a:ext>
                  </a:extLst>
                </p14:cNvPr>
                <p14:cNvContentPartPr/>
                <p14:nvPr/>
              </p14:nvContentPartPr>
              <p14:xfrm>
                <a:off x="826044" y="3206131"/>
                <a:ext cx="183600" cy="40320"/>
              </p14:xfrm>
            </p:contentPart>
          </mc:Choice>
          <mc:Fallback xmlns="">
            <p:pic>
              <p:nvPicPr>
                <p:cNvPr id="412" name="筆跡 411">
                  <a:extLst>
                    <a:ext uri="{FF2B5EF4-FFF2-40B4-BE49-F238E27FC236}">
                      <a16:creationId xmlns:a16="http://schemas.microsoft.com/office/drawing/2014/main" id="{9236053B-F06D-227C-AA79-6A70899BAC22}"/>
                    </a:ext>
                  </a:extLst>
                </p:cNvPr>
                <p:cNvPicPr/>
                <p:nvPr/>
              </p:nvPicPr>
              <p:blipFill>
                <a:blip r:embed="rId164"/>
                <a:stretch>
                  <a:fillRect/>
                </a:stretch>
              </p:blipFill>
              <p:spPr>
                <a:xfrm>
                  <a:off x="817044" y="3197131"/>
                  <a:ext cx="20124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413" name="筆跡 412">
                  <a:extLst>
                    <a:ext uri="{FF2B5EF4-FFF2-40B4-BE49-F238E27FC236}">
                      <a16:creationId xmlns:a16="http://schemas.microsoft.com/office/drawing/2014/main" id="{E1133484-A59F-B4D6-9379-B1D2AAFFF3CC}"/>
                    </a:ext>
                  </a:extLst>
                </p14:cNvPr>
                <p14:cNvContentPartPr/>
                <p14:nvPr/>
              </p14:nvContentPartPr>
              <p14:xfrm>
                <a:off x="918924" y="3224131"/>
                <a:ext cx="14760" cy="334080"/>
              </p14:xfrm>
            </p:contentPart>
          </mc:Choice>
          <mc:Fallback xmlns="">
            <p:pic>
              <p:nvPicPr>
                <p:cNvPr id="413" name="筆跡 412">
                  <a:extLst>
                    <a:ext uri="{FF2B5EF4-FFF2-40B4-BE49-F238E27FC236}">
                      <a16:creationId xmlns:a16="http://schemas.microsoft.com/office/drawing/2014/main" id="{E1133484-A59F-B4D6-9379-B1D2AAFFF3CC}"/>
                    </a:ext>
                  </a:extLst>
                </p:cNvPr>
                <p:cNvPicPr/>
                <p:nvPr/>
              </p:nvPicPr>
              <p:blipFill>
                <a:blip r:embed="rId166"/>
                <a:stretch>
                  <a:fillRect/>
                </a:stretch>
              </p:blipFill>
              <p:spPr>
                <a:xfrm>
                  <a:off x="910284" y="3215131"/>
                  <a:ext cx="32400" cy="351720"/>
                </a:xfrm>
                <a:prstGeom prst="rect">
                  <a:avLst/>
                </a:prstGeom>
              </p:spPr>
            </p:pic>
          </mc:Fallback>
        </mc:AlternateContent>
      </p:grpSp>
      <p:grpSp>
        <p:nvGrpSpPr>
          <p:cNvPr id="420" name="群組 419">
            <a:extLst>
              <a:ext uri="{FF2B5EF4-FFF2-40B4-BE49-F238E27FC236}">
                <a16:creationId xmlns:a16="http://schemas.microsoft.com/office/drawing/2014/main" id="{BD675580-80CD-B7AA-69F0-5D22FADC5DE2}"/>
              </a:ext>
            </a:extLst>
          </p:cNvPr>
          <p:cNvGrpSpPr/>
          <p:nvPr/>
        </p:nvGrpSpPr>
        <p:grpSpPr>
          <a:xfrm>
            <a:off x="409524" y="4612291"/>
            <a:ext cx="527760" cy="286920"/>
            <a:chOff x="409524" y="4612291"/>
            <a:chExt cx="527760" cy="286920"/>
          </a:xfrm>
        </p:grpSpPr>
        <mc:AlternateContent xmlns:mc="http://schemas.openxmlformats.org/markup-compatibility/2006" xmlns:p14="http://schemas.microsoft.com/office/powerpoint/2010/main">
          <mc:Choice Requires="p14">
            <p:contentPart p14:bwMode="auto" r:id="rId167">
              <p14:nvContentPartPr>
                <p14:cNvPr id="415" name="筆跡 414">
                  <a:extLst>
                    <a:ext uri="{FF2B5EF4-FFF2-40B4-BE49-F238E27FC236}">
                      <a16:creationId xmlns:a16="http://schemas.microsoft.com/office/drawing/2014/main" id="{8D4C3643-EBFF-24C9-B120-48495ED78D76}"/>
                    </a:ext>
                  </a:extLst>
                </p14:cNvPr>
                <p14:cNvContentPartPr/>
                <p14:nvPr/>
              </p14:nvContentPartPr>
              <p14:xfrm>
                <a:off x="409524" y="4636771"/>
                <a:ext cx="141480" cy="262440"/>
              </p14:xfrm>
            </p:contentPart>
          </mc:Choice>
          <mc:Fallback xmlns="">
            <p:pic>
              <p:nvPicPr>
                <p:cNvPr id="415" name="筆跡 414">
                  <a:extLst>
                    <a:ext uri="{FF2B5EF4-FFF2-40B4-BE49-F238E27FC236}">
                      <a16:creationId xmlns:a16="http://schemas.microsoft.com/office/drawing/2014/main" id="{8D4C3643-EBFF-24C9-B120-48495ED78D76}"/>
                    </a:ext>
                  </a:extLst>
                </p:cNvPr>
                <p:cNvPicPr/>
                <p:nvPr/>
              </p:nvPicPr>
              <p:blipFill>
                <a:blip r:embed="rId168"/>
                <a:stretch>
                  <a:fillRect/>
                </a:stretch>
              </p:blipFill>
              <p:spPr>
                <a:xfrm>
                  <a:off x="400884" y="4628131"/>
                  <a:ext cx="15912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416" name="筆跡 415">
                  <a:extLst>
                    <a:ext uri="{FF2B5EF4-FFF2-40B4-BE49-F238E27FC236}">
                      <a16:creationId xmlns:a16="http://schemas.microsoft.com/office/drawing/2014/main" id="{0D393331-02CE-3017-449C-02F1913FADAB}"/>
                    </a:ext>
                  </a:extLst>
                </p14:cNvPr>
                <p14:cNvContentPartPr/>
                <p14:nvPr/>
              </p14:nvContentPartPr>
              <p14:xfrm>
                <a:off x="532644" y="4660891"/>
                <a:ext cx="133200" cy="225720"/>
              </p14:xfrm>
            </p:contentPart>
          </mc:Choice>
          <mc:Fallback xmlns="">
            <p:pic>
              <p:nvPicPr>
                <p:cNvPr id="416" name="筆跡 415">
                  <a:extLst>
                    <a:ext uri="{FF2B5EF4-FFF2-40B4-BE49-F238E27FC236}">
                      <a16:creationId xmlns:a16="http://schemas.microsoft.com/office/drawing/2014/main" id="{0D393331-02CE-3017-449C-02F1913FADAB}"/>
                    </a:ext>
                  </a:extLst>
                </p:cNvPr>
                <p:cNvPicPr/>
                <p:nvPr/>
              </p:nvPicPr>
              <p:blipFill>
                <a:blip r:embed="rId170"/>
                <a:stretch>
                  <a:fillRect/>
                </a:stretch>
              </p:blipFill>
              <p:spPr>
                <a:xfrm>
                  <a:off x="523644" y="4652251"/>
                  <a:ext cx="15084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418" name="筆跡 417">
                  <a:extLst>
                    <a:ext uri="{FF2B5EF4-FFF2-40B4-BE49-F238E27FC236}">
                      <a16:creationId xmlns:a16="http://schemas.microsoft.com/office/drawing/2014/main" id="{AE2D6CBC-1A37-88C8-42D5-43D27B44A52D}"/>
                    </a:ext>
                  </a:extLst>
                </p14:cNvPr>
                <p14:cNvContentPartPr/>
                <p14:nvPr/>
              </p14:nvContentPartPr>
              <p14:xfrm>
                <a:off x="837564" y="4612291"/>
                <a:ext cx="83880" cy="200880"/>
              </p14:xfrm>
            </p:contentPart>
          </mc:Choice>
          <mc:Fallback xmlns="">
            <p:pic>
              <p:nvPicPr>
                <p:cNvPr id="418" name="筆跡 417">
                  <a:extLst>
                    <a:ext uri="{FF2B5EF4-FFF2-40B4-BE49-F238E27FC236}">
                      <a16:creationId xmlns:a16="http://schemas.microsoft.com/office/drawing/2014/main" id="{AE2D6CBC-1A37-88C8-42D5-43D27B44A52D}"/>
                    </a:ext>
                  </a:extLst>
                </p:cNvPr>
                <p:cNvPicPr/>
                <p:nvPr/>
              </p:nvPicPr>
              <p:blipFill>
                <a:blip r:embed="rId172"/>
                <a:stretch>
                  <a:fillRect/>
                </a:stretch>
              </p:blipFill>
              <p:spPr>
                <a:xfrm>
                  <a:off x="828564" y="4603291"/>
                  <a:ext cx="101520" cy="2185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419" name="筆跡 418">
                  <a:extLst>
                    <a:ext uri="{FF2B5EF4-FFF2-40B4-BE49-F238E27FC236}">
                      <a16:creationId xmlns:a16="http://schemas.microsoft.com/office/drawing/2014/main" id="{0787F244-C8E4-DCFD-8D4C-8376B943BCF3}"/>
                    </a:ext>
                  </a:extLst>
                </p14:cNvPr>
                <p14:cNvContentPartPr/>
                <p14:nvPr/>
              </p14:nvContentPartPr>
              <p14:xfrm>
                <a:off x="751164" y="4634611"/>
                <a:ext cx="186120" cy="63360"/>
              </p14:xfrm>
            </p:contentPart>
          </mc:Choice>
          <mc:Fallback xmlns="">
            <p:pic>
              <p:nvPicPr>
                <p:cNvPr id="419" name="筆跡 418">
                  <a:extLst>
                    <a:ext uri="{FF2B5EF4-FFF2-40B4-BE49-F238E27FC236}">
                      <a16:creationId xmlns:a16="http://schemas.microsoft.com/office/drawing/2014/main" id="{0787F244-C8E4-DCFD-8D4C-8376B943BCF3}"/>
                    </a:ext>
                  </a:extLst>
                </p:cNvPr>
                <p:cNvPicPr/>
                <p:nvPr/>
              </p:nvPicPr>
              <p:blipFill>
                <a:blip r:embed="rId174"/>
                <a:stretch>
                  <a:fillRect/>
                </a:stretch>
              </p:blipFill>
              <p:spPr>
                <a:xfrm>
                  <a:off x="742524" y="4625971"/>
                  <a:ext cx="203760" cy="81000"/>
                </a:xfrm>
                <a:prstGeom prst="rect">
                  <a:avLst/>
                </a:prstGeom>
              </p:spPr>
            </p:pic>
          </mc:Fallback>
        </mc:AlternateContent>
      </p:grpSp>
      <p:grpSp>
        <p:nvGrpSpPr>
          <p:cNvPr id="423" name="群組 422">
            <a:extLst>
              <a:ext uri="{FF2B5EF4-FFF2-40B4-BE49-F238E27FC236}">
                <a16:creationId xmlns:a16="http://schemas.microsoft.com/office/drawing/2014/main" id="{A00CB985-A388-2E45-3188-093774C29BD4}"/>
              </a:ext>
            </a:extLst>
          </p:cNvPr>
          <p:cNvGrpSpPr/>
          <p:nvPr/>
        </p:nvGrpSpPr>
        <p:grpSpPr>
          <a:xfrm>
            <a:off x="446244" y="6046531"/>
            <a:ext cx="235800" cy="286200"/>
            <a:chOff x="446244" y="6046531"/>
            <a:chExt cx="235800" cy="286200"/>
          </a:xfrm>
        </p:grpSpPr>
        <mc:AlternateContent xmlns:mc="http://schemas.openxmlformats.org/markup-compatibility/2006" xmlns:p14="http://schemas.microsoft.com/office/powerpoint/2010/main">
          <mc:Choice Requires="p14">
            <p:contentPart p14:bwMode="auto" r:id="rId175">
              <p14:nvContentPartPr>
                <p14:cNvPr id="421" name="筆跡 420">
                  <a:extLst>
                    <a:ext uri="{FF2B5EF4-FFF2-40B4-BE49-F238E27FC236}">
                      <a16:creationId xmlns:a16="http://schemas.microsoft.com/office/drawing/2014/main" id="{5A8CB26F-891A-B735-561F-3AA4C157D00A}"/>
                    </a:ext>
                  </a:extLst>
                </p14:cNvPr>
                <p14:cNvContentPartPr/>
                <p14:nvPr/>
              </p14:nvContentPartPr>
              <p14:xfrm>
                <a:off x="446244" y="6061651"/>
                <a:ext cx="73440" cy="219960"/>
              </p14:xfrm>
            </p:contentPart>
          </mc:Choice>
          <mc:Fallback xmlns="">
            <p:pic>
              <p:nvPicPr>
                <p:cNvPr id="421" name="筆跡 420">
                  <a:extLst>
                    <a:ext uri="{FF2B5EF4-FFF2-40B4-BE49-F238E27FC236}">
                      <a16:creationId xmlns:a16="http://schemas.microsoft.com/office/drawing/2014/main" id="{5A8CB26F-891A-B735-561F-3AA4C157D00A}"/>
                    </a:ext>
                  </a:extLst>
                </p:cNvPr>
                <p:cNvPicPr/>
                <p:nvPr/>
              </p:nvPicPr>
              <p:blipFill>
                <a:blip r:embed="rId176"/>
                <a:stretch>
                  <a:fillRect/>
                </a:stretch>
              </p:blipFill>
              <p:spPr>
                <a:xfrm>
                  <a:off x="437244" y="6053011"/>
                  <a:ext cx="9108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422" name="筆跡 421">
                  <a:extLst>
                    <a:ext uri="{FF2B5EF4-FFF2-40B4-BE49-F238E27FC236}">
                      <a16:creationId xmlns:a16="http://schemas.microsoft.com/office/drawing/2014/main" id="{69DC583E-E46C-6830-79A9-A2631140A075}"/>
                    </a:ext>
                  </a:extLst>
                </p14:cNvPr>
                <p14:cNvContentPartPr/>
                <p14:nvPr/>
              </p14:nvContentPartPr>
              <p14:xfrm>
                <a:off x="535164" y="6046531"/>
                <a:ext cx="146880" cy="286200"/>
              </p14:xfrm>
            </p:contentPart>
          </mc:Choice>
          <mc:Fallback xmlns="">
            <p:pic>
              <p:nvPicPr>
                <p:cNvPr id="422" name="筆跡 421">
                  <a:extLst>
                    <a:ext uri="{FF2B5EF4-FFF2-40B4-BE49-F238E27FC236}">
                      <a16:creationId xmlns:a16="http://schemas.microsoft.com/office/drawing/2014/main" id="{69DC583E-E46C-6830-79A9-A2631140A075}"/>
                    </a:ext>
                  </a:extLst>
                </p:cNvPr>
                <p:cNvPicPr/>
                <p:nvPr/>
              </p:nvPicPr>
              <p:blipFill>
                <a:blip r:embed="rId178"/>
                <a:stretch>
                  <a:fillRect/>
                </a:stretch>
              </p:blipFill>
              <p:spPr>
                <a:xfrm>
                  <a:off x="526524" y="6037891"/>
                  <a:ext cx="164520" cy="303840"/>
                </a:xfrm>
                <a:prstGeom prst="rect">
                  <a:avLst/>
                </a:prstGeom>
              </p:spPr>
            </p:pic>
          </mc:Fallback>
        </mc:AlternateContent>
      </p:grpSp>
      <p:grpSp>
        <p:nvGrpSpPr>
          <p:cNvPr id="426" name="群組 425">
            <a:extLst>
              <a:ext uri="{FF2B5EF4-FFF2-40B4-BE49-F238E27FC236}">
                <a16:creationId xmlns:a16="http://schemas.microsoft.com/office/drawing/2014/main" id="{BC4317DC-6B02-DAE8-EB50-42F33640226E}"/>
              </a:ext>
            </a:extLst>
          </p:cNvPr>
          <p:cNvGrpSpPr/>
          <p:nvPr/>
        </p:nvGrpSpPr>
        <p:grpSpPr>
          <a:xfrm>
            <a:off x="782124" y="6086491"/>
            <a:ext cx="118080" cy="276120"/>
            <a:chOff x="782124" y="6086491"/>
            <a:chExt cx="118080" cy="276120"/>
          </a:xfrm>
        </p:grpSpPr>
        <mc:AlternateContent xmlns:mc="http://schemas.openxmlformats.org/markup-compatibility/2006" xmlns:p14="http://schemas.microsoft.com/office/powerpoint/2010/main">
          <mc:Choice Requires="p14">
            <p:contentPart p14:bwMode="auto" r:id="rId179">
              <p14:nvContentPartPr>
                <p14:cNvPr id="424" name="筆跡 423">
                  <a:extLst>
                    <a:ext uri="{FF2B5EF4-FFF2-40B4-BE49-F238E27FC236}">
                      <a16:creationId xmlns:a16="http://schemas.microsoft.com/office/drawing/2014/main" id="{6DF66776-A91C-0581-4BB8-F0B3DA01BD09}"/>
                    </a:ext>
                  </a:extLst>
                </p14:cNvPr>
                <p14:cNvContentPartPr/>
                <p14:nvPr/>
              </p14:nvContentPartPr>
              <p14:xfrm>
                <a:off x="797604" y="6086491"/>
                <a:ext cx="3600" cy="212040"/>
              </p14:xfrm>
            </p:contentPart>
          </mc:Choice>
          <mc:Fallback xmlns="">
            <p:pic>
              <p:nvPicPr>
                <p:cNvPr id="424" name="筆跡 423">
                  <a:extLst>
                    <a:ext uri="{FF2B5EF4-FFF2-40B4-BE49-F238E27FC236}">
                      <a16:creationId xmlns:a16="http://schemas.microsoft.com/office/drawing/2014/main" id="{6DF66776-A91C-0581-4BB8-F0B3DA01BD09}"/>
                    </a:ext>
                  </a:extLst>
                </p:cNvPr>
                <p:cNvPicPr/>
                <p:nvPr/>
              </p:nvPicPr>
              <p:blipFill>
                <a:blip r:embed="rId180"/>
                <a:stretch>
                  <a:fillRect/>
                </a:stretch>
              </p:blipFill>
              <p:spPr>
                <a:xfrm>
                  <a:off x="788964" y="6077491"/>
                  <a:ext cx="212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425" name="筆跡 424">
                  <a:extLst>
                    <a:ext uri="{FF2B5EF4-FFF2-40B4-BE49-F238E27FC236}">
                      <a16:creationId xmlns:a16="http://schemas.microsoft.com/office/drawing/2014/main" id="{DB4F1D25-0C5E-105C-B613-EE700CE517DD}"/>
                    </a:ext>
                  </a:extLst>
                </p14:cNvPr>
                <p14:cNvContentPartPr/>
                <p14:nvPr/>
              </p14:nvContentPartPr>
              <p14:xfrm>
                <a:off x="782124" y="6087571"/>
                <a:ext cx="118080" cy="275040"/>
              </p14:xfrm>
            </p:contentPart>
          </mc:Choice>
          <mc:Fallback xmlns="">
            <p:pic>
              <p:nvPicPr>
                <p:cNvPr id="425" name="筆跡 424">
                  <a:extLst>
                    <a:ext uri="{FF2B5EF4-FFF2-40B4-BE49-F238E27FC236}">
                      <a16:creationId xmlns:a16="http://schemas.microsoft.com/office/drawing/2014/main" id="{DB4F1D25-0C5E-105C-B613-EE700CE517DD}"/>
                    </a:ext>
                  </a:extLst>
                </p:cNvPr>
                <p:cNvPicPr/>
                <p:nvPr/>
              </p:nvPicPr>
              <p:blipFill>
                <a:blip r:embed="rId182"/>
                <a:stretch>
                  <a:fillRect/>
                </a:stretch>
              </p:blipFill>
              <p:spPr>
                <a:xfrm>
                  <a:off x="773124" y="6078931"/>
                  <a:ext cx="135720" cy="292680"/>
                </a:xfrm>
                <a:prstGeom prst="rect">
                  <a:avLst/>
                </a:prstGeom>
              </p:spPr>
            </p:pic>
          </mc:Fallback>
        </mc:AlternateContent>
      </p:grpSp>
      <p:grpSp>
        <p:nvGrpSpPr>
          <p:cNvPr id="435" name="群組 434">
            <a:extLst>
              <a:ext uri="{FF2B5EF4-FFF2-40B4-BE49-F238E27FC236}">
                <a16:creationId xmlns:a16="http://schemas.microsoft.com/office/drawing/2014/main" id="{028BE286-B90A-5AFE-C3CE-3F10CBC7EB93}"/>
              </a:ext>
            </a:extLst>
          </p:cNvPr>
          <p:cNvGrpSpPr/>
          <p:nvPr/>
        </p:nvGrpSpPr>
        <p:grpSpPr>
          <a:xfrm>
            <a:off x="1099644" y="3293611"/>
            <a:ext cx="158760" cy="68400"/>
            <a:chOff x="1099644" y="3293611"/>
            <a:chExt cx="158760" cy="68400"/>
          </a:xfrm>
        </p:grpSpPr>
        <mc:AlternateContent xmlns:mc="http://schemas.openxmlformats.org/markup-compatibility/2006" xmlns:p14="http://schemas.microsoft.com/office/powerpoint/2010/main">
          <mc:Choice Requires="p14">
            <p:contentPart p14:bwMode="auto" r:id="rId183">
              <p14:nvContentPartPr>
                <p14:cNvPr id="427" name="筆跡 426">
                  <a:extLst>
                    <a:ext uri="{FF2B5EF4-FFF2-40B4-BE49-F238E27FC236}">
                      <a16:creationId xmlns:a16="http://schemas.microsoft.com/office/drawing/2014/main" id="{1F96DAFE-7843-0915-04A0-D47B180C10D5}"/>
                    </a:ext>
                  </a:extLst>
                </p14:cNvPr>
                <p14:cNvContentPartPr/>
                <p14:nvPr/>
              </p14:nvContentPartPr>
              <p14:xfrm>
                <a:off x="1100004" y="3293611"/>
                <a:ext cx="119160" cy="19800"/>
              </p14:xfrm>
            </p:contentPart>
          </mc:Choice>
          <mc:Fallback xmlns="">
            <p:pic>
              <p:nvPicPr>
                <p:cNvPr id="427" name="筆跡 426">
                  <a:extLst>
                    <a:ext uri="{FF2B5EF4-FFF2-40B4-BE49-F238E27FC236}">
                      <a16:creationId xmlns:a16="http://schemas.microsoft.com/office/drawing/2014/main" id="{1F96DAFE-7843-0915-04A0-D47B180C10D5}"/>
                    </a:ext>
                  </a:extLst>
                </p:cNvPr>
                <p:cNvPicPr/>
                <p:nvPr/>
              </p:nvPicPr>
              <p:blipFill>
                <a:blip r:embed="rId184"/>
                <a:stretch>
                  <a:fillRect/>
                </a:stretch>
              </p:blipFill>
              <p:spPr>
                <a:xfrm>
                  <a:off x="1091364" y="3284611"/>
                  <a:ext cx="1368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428" name="筆跡 427">
                  <a:extLst>
                    <a:ext uri="{FF2B5EF4-FFF2-40B4-BE49-F238E27FC236}">
                      <a16:creationId xmlns:a16="http://schemas.microsoft.com/office/drawing/2014/main" id="{AAEDF4A6-94FC-BF96-DED7-6C165D68C343}"/>
                    </a:ext>
                  </a:extLst>
                </p14:cNvPr>
                <p14:cNvContentPartPr/>
                <p14:nvPr/>
              </p14:nvContentPartPr>
              <p14:xfrm>
                <a:off x="1099644" y="3336091"/>
                <a:ext cx="158760" cy="25920"/>
              </p14:xfrm>
            </p:contentPart>
          </mc:Choice>
          <mc:Fallback xmlns="">
            <p:pic>
              <p:nvPicPr>
                <p:cNvPr id="428" name="筆跡 427">
                  <a:extLst>
                    <a:ext uri="{FF2B5EF4-FFF2-40B4-BE49-F238E27FC236}">
                      <a16:creationId xmlns:a16="http://schemas.microsoft.com/office/drawing/2014/main" id="{AAEDF4A6-94FC-BF96-DED7-6C165D68C343}"/>
                    </a:ext>
                  </a:extLst>
                </p:cNvPr>
                <p:cNvPicPr/>
                <p:nvPr/>
              </p:nvPicPr>
              <p:blipFill>
                <a:blip r:embed="rId186"/>
                <a:stretch>
                  <a:fillRect/>
                </a:stretch>
              </p:blipFill>
              <p:spPr>
                <a:xfrm>
                  <a:off x="1091004" y="3327091"/>
                  <a:ext cx="176400" cy="43560"/>
                </a:xfrm>
                <a:prstGeom prst="rect">
                  <a:avLst/>
                </a:prstGeom>
              </p:spPr>
            </p:pic>
          </mc:Fallback>
        </mc:AlternateContent>
      </p:grpSp>
      <p:grpSp>
        <p:nvGrpSpPr>
          <p:cNvPr id="434" name="群組 433">
            <a:extLst>
              <a:ext uri="{FF2B5EF4-FFF2-40B4-BE49-F238E27FC236}">
                <a16:creationId xmlns:a16="http://schemas.microsoft.com/office/drawing/2014/main" id="{45BC39DE-285A-16E3-E94B-ADE80BFE96A2}"/>
              </a:ext>
            </a:extLst>
          </p:cNvPr>
          <p:cNvGrpSpPr/>
          <p:nvPr/>
        </p:nvGrpSpPr>
        <p:grpSpPr>
          <a:xfrm>
            <a:off x="1077324" y="4662691"/>
            <a:ext cx="171000" cy="87840"/>
            <a:chOff x="1077324" y="4662691"/>
            <a:chExt cx="171000" cy="87840"/>
          </a:xfrm>
        </p:grpSpPr>
        <mc:AlternateContent xmlns:mc="http://schemas.openxmlformats.org/markup-compatibility/2006" xmlns:p14="http://schemas.microsoft.com/office/powerpoint/2010/main">
          <mc:Choice Requires="p14">
            <p:contentPart p14:bwMode="auto" r:id="rId187">
              <p14:nvContentPartPr>
                <p14:cNvPr id="429" name="筆跡 428">
                  <a:extLst>
                    <a:ext uri="{FF2B5EF4-FFF2-40B4-BE49-F238E27FC236}">
                      <a16:creationId xmlns:a16="http://schemas.microsoft.com/office/drawing/2014/main" id="{911A267B-3C65-8C79-95D1-751A555D3698}"/>
                    </a:ext>
                  </a:extLst>
                </p14:cNvPr>
                <p14:cNvContentPartPr/>
                <p14:nvPr/>
              </p14:nvContentPartPr>
              <p14:xfrm>
                <a:off x="1101444" y="4662691"/>
                <a:ext cx="146880" cy="30600"/>
              </p14:xfrm>
            </p:contentPart>
          </mc:Choice>
          <mc:Fallback xmlns="">
            <p:pic>
              <p:nvPicPr>
                <p:cNvPr id="429" name="筆跡 428">
                  <a:extLst>
                    <a:ext uri="{FF2B5EF4-FFF2-40B4-BE49-F238E27FC236}">
                      <a16:creationId xmlns:a16="http://schemas.microsoft.com/office/drawing/2014/main" id="{911A267B-3C65-8C79-95D1-751A555D3698}"/>
                    </a:ext>
                  </a:extLst>
                </p:cNvPr>
                <p:cNvPicPr/>
                <p:nvPr/>
              </p:nvPicPr>
              <p:blipFill>
                <a:blip r:embed="rId188"/>
                <a:stretch>
                  <a:fillRect/>
                </a:stretch>
              </p:blipFill>
              <p:spPr>
                <a:xfrm>
                  <a:off x="1092804" y="4653691"/>
                  <a:ext cx="16452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430" name="筆跡 429">
                  <a:extLst>
                    <a:ext uri="{FF2B5EF4-FFF2-40B4-BE49-F238E27FC236}">
                      <a16:creationId xmlns:a16="http://schemas.microsoft.com/office/drawing/2014/main" id="{0225E65F-3F5C-4AEF-20FA-0AE59DA86ABE}"/>
                    </a:ext>
                  </a:extLst>
                </p14:cNvPr>
                <p14:cNvContentPartPr/>
                <p14:nvPr/>
              </p14:nvContentPartPr>
              <p14:xfrm>
                <a:off x="1077324" y="4725691"/>
                <a:ext cx="136080" cy="24840"/>
              </p14:xfrm>
            </p:contentPart>
          </mc:Choice>
          <mc:Fallback xmlns="">
            <p:pic>
              <p:nvPicPr>
                <p:cNvPr id="430" name="筆跡 429">
                  <a:extLst>
                    <a:ext uri="{FF2B5EF4-FFF2-40B4-BE49-F238E27FC236}">
                      <a16:creationId xmlns:a16="http://schemas.microsoft.com/office/drawing/2014/main" id="{0225E65F-3F5C-4AEF-20FA-0AE59DA86ABE}"/>
                    </a:ext>
                  </a:extLst>
                </p:cNvPr>
                <p:cNvPicPr/>
                <p:nvPr/>
              </p:nvPicPr>
              <p:blipFill>
                <a:blip r:embed="rId190"/>
                <a:stretch>
                  <a:fillRect/>
                </a:stretch>
              </p:blipFill>
              <p:spPr>
                <a:xfrm>
                  <a:off x="1068324" y="4716691"/>
                  <a:ext cx="153720" cy="42480"/>
                </a:xfrm>
                <a:prstGeom prst="rect">
                  <a:avLst/>
                </a:prstGeom>
              </p:spPr>
            </p:pic>
          </mc:Fallback>
        </mc:AlternateContent>
      </p:grpSp>
      <p:grpSp>
        <p:nvGrpSpPr>
          <p:cNvPr id="433" name="群組 432">
            <a:extLst>
              <a:ext uri="{FF2B5EF4-FFF2-40B4-BE49-F238E27FC236}">
                <a16:creationId xmlns:a16="http://schemas.microsoft.com/office/drawing/2014/main" id="{A8C5915A-E13F-8E02-1B36-8977D775E627}"/>
              </a:ext>
            </a:extLst>
          </p:cNvPr>
          <p:cNvGrpSpPr/>
          <p:nvPr/>
        </p:nvGrpSpPr>
        <p:grpSpPr>
          <a:xfrm>
            <a:off x="1044924" y="6134371"/>
            <a:ext cx="164160" cy="102240"/>
            <a:chOff x="1044924" y="6134371"/>
            <a:chExt cx="164160" cy="102240"/>
          </a:xfrm>
        </p:grpSpPr>
        <mc:AlternateContent xmlns:mc="http://schemas.openxmlformats.org/markup-compatibility/2006" xmlns:p14="http://schemas.microsoft.com/office/powerpoint/2010/main">
          <mc:Choice Requires="p14">
            <p:contentPart p14:bwMode="auto" r:id="rId191">
              <p14:nvContentPartPr>
                <p14:cNvPr id="431" name="筆跡 430">
                  <a:extLst>
                    <a:ext uri="{FF2B5EF4-FFF2-40B4-BE49-F238E27FC236}">
                      <a16:creationId xmlns:a16="http://schemas.microsoft.com/office/drawing/2014/main" id="{4EDC8848-366D-F955-8B3A-03BFA6E3EF04}"/>
                    </a:ext>
                  </a:extLst>
                </p14:cNvPr>
                <p14:cNvContentPartPr/>
                <p14:nvPr/>
              </p14:nvContentPartPr>
              <p14:xfrm>
                <a:off x="1044924" y="6134371"/>
                <a:ext cx="132120" cy="18360"/>
              </p14:xfrm>
            </p:contentPart>
          </mc:Choice>
          <mc:Fallback xmlns="">
            <p:pic>
              <p:nvPicPr>
                <p:cNvPr id="431" name="筆跡 430">
                  <a:extLst>
                    <a:ext uri="{FF2B5EF4-FFF2-40B4-BE49-F238E27FC236}">
                      <a16:creationId xmlns:a16="http://schemas.microsoft.com/office/drawing/2014/main" id="{4EDC8848-366D-F955-8B3A-03BFA6E3EF04}"/>
                    </a:ext>
                  </a:extLst>
                </p:cNvPr>
                <p:cNvPicPr/>
                <p:nvPr/>
              </p:nvPicPr>
              <p:blipFill>
                <a:blip r:embed="rId192"/>
                <a:stretch>
                  <a:fillRect/>
                </a:stretch>
              </p:blipFill>
              <p:spPr>
                <a:xfrm>
                  <a:off x="1036284" y="6125371"/>
                  <a:ext cx="1497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432" name="筆跡 431">
                  <a:extLst>
                    <a:ext uri="{FF2B5EF4-FFF2-40B4-BE49-F238E27FC236}">
                      <a16:creationId xmlns:a16="http://schemas.microsoft.com/office/drawing/2014/main" id="{E8DDE0A5-EAA1-E596-D092-2F1711624319}"/>
                    </a:ext>
                  </a:extLst>
                </p14:cNvPr>
                <p14:cNvContentPartPr/>
                <p14:nvPr/>
              </p14:nvContentPartPr>
              <p14:xfrm>
                <a:off x="1062204" y="6209611"/>
                <a:ext cx="146880" cy="27000"/>
              </p14:xfrm>
            </p:contentPart>
          </mc:Choice>
          <mc:Fallback xmlns="">
            <p:pic>
              <p:nvPicPr>
                <p:cNvPr id="432" name="筆跡 431">
                  <a:extLst>
                    <a:ext uri="{FF2B5EF4-FFF2-40B4-BE49-F238E27FC236}">
                      <a16:creationId xmlns:a16="http://schemas.microsoft.com/office/drawing/2014/main" id="{E8DDE0A5-EAA1-E596-D092-2F1711624319}"/>
                    </a:ext>
                  </a:extLst>
                </p:cNvPr>
                <p:cNvPicPr/>
                <p:nvPr/>
              </p:nvPicPr>
              <p:blipFill>
                <a:blip r:embed="rId194"/>
                <a:stretch>
                  <a:fillRect/>
                </a:stretch>
              </p:blipFill>
              <p:spPr>
                <a:xfrm>
                  <a:off x="1053204" y="6200611"/>
                  <a:ext cx="164520" cy="44640"/>
                </a:xfrm>
                <a:prstGeom prst="rect">
                  <a:avLst/>
                </a:prstGeom>
              </p:spPr>
            </p:pic>
          </mc:Fallback>
        </mc:AlternateContent>
      </p:grpSp>
      <p:grpSp>
        <p:nvGrpSpPr>
          <p:cNvPr id="468" name="群組 467">
            <a:extLst>
              <a:ext uri="{FF2B5EF4-FFF2-40B4-BE49-F238E27FC236}">
                <a16:creationId xmlns:a16="http://schemas.microsoft.com/office/drawing/2014/main" id="{96576DB5-D9A1-88A1-D63B-16B95C59F770}"/>
              </a:ext>
            </a:extLst>
          </p:cNvPr>
          <p:cNvGrpSpPr/>
          <p:nvPr/>
        </p:nvGrpSpPr>
        <p:grpSpPr>
          <a:xfrm>
            <a:off x="2321124" y="3143851"/>
            <a:ext cx="721800" cy="350640"/>
            <a:chOff x="2321124" y="3143851"/>
            <a:chExt cx="721800" cy="350640"/>
          </a:xfrm>
        </p:grpSpPr>
        <mc:AlternateContent xmlns:mc="http://schemas.openxmlformats.org/markup-compatibility/2006" xmlns:p14="http://schemas.microsoft.com/office/powerpoint/2010/main">
          <mc:Choice Requires="p14">
            <p:contentPart p14:bwMode="auto" r:id="rId195">
              <p14:nvContentPartPr>
                <p14:cNvPr id="455" name="筆跡 454">
                  <a:extLst>
                    <a:ext uri="{FF2B5EF4-FFF2-40B4-BE49-F238E27FC236}">
                      <a16:creationId xmlns:a16="http://schemas.microsoft.com/office/drawing/2014/main" id="{E6207FFF-79E6-EE92-6634-4F50B14E5179}"/>
                    </a:ext>
                  </a:extLst>
                </p14:cNvPr>
                <p14:cNvContentPartPr/>
                <p14:nvPr/>
              </p14:nvContentPartPr>
              <p14:xfrm>
                <a:off x="2321124" y="3143851"/>
                <a:ext cx="49680" cy="291240"/>
              </p14:xfrm>
            </p:contentPart>
          </mc:Choice>
          <mc:Fallback xmlns="">
            <p:pic>
              <p:nvPicPr>
                <p:cNvPr id="455" name="筆跡 454">
                  <a:extLst>
                    <a:ext uri="{FF2B5EF4-FFF2-40B4-BE49-F238E27FC236}">
                      <a16:creationId xmlns:a16="http://schemas.microsoft.com/office/drawing/2014/main" id="{E6207FFF-79E6-EE92-6634-4F50B14E5179}"/>
                    </a:ext>
                  </a:extLst>
                </p:cNvPr>
                <p:cNvPicPr/>
                <p:nvPr/>
              </p:nvPicPr>
              <p:blipFill>
                <a:blip r:embed="rId196"/>
                <a:stretch>
                  <a:fillRect/>
                </a:stretch>
              </p:blipFill>
              <p:spPr>
                <a:xfrm>
                  <a:off x="2312484" y="3134851"/>
                  <a:ext cx="6732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456" name="筆跡 455">
                  <a:extLst>
                    <a:ext uri="{FF2B5EF4-FFF2-40B4-BE49-F238E27FC236}">
                      <a16:creationId xmlns:a16="http://schemas.microsoft.com/office/drawing/2014/main" id="{EFE9CD9A-68ED-C1EA-37F2-A163F0DFAC33}"/>
                    </a:ext>
                  </a:extLst>
                </p14:cNvPr>
                <p14:cNvContentPartPr/>
                <p14:nvPr/>
              </p14:nvContentPartPr>
              <p14:xfrm>
                <a:off x="2399964" y="3181651"/>
                <a:ext cx="198360" cy="248400"/>
              </p14:xfrm>
            </p:contentPart>
          </mc:Choice>
          <mc:Fallback xmlns="">
            <p:pic>
              <p:nvPicPr>
                <p:cNvPr id="456" name="筆跡 455">
                  <a:extLst>
                    <a:ext uri="{FF2B5EF4-FFF2-40B4-BE49-F238E27FC236}">
                      <a16:creationId xmlns:a16="http://schemas.microsoft.com/office/drawing/2014/main" id="{EFE9CD9A-68ED-C1EA-37F2-A163F0DFAC33}"/>
                    </a:ext>
                  </a:extLst>
                </p:cNvPr>
                <p:cNvPicPr/>
                <p:nvPr/>
              </p:nvPicPr>
              <p:blipFill>
                <a:blip r:embed="rId198"/>
                <a:stretch>
                  <a:fillRect/>
                </a:stretch>
              </p:blipFill>
              <p:spPr>
                <a:xfrm>
                  <a:off x="2390964" y="3173011"/>
                  <a:ext cx="21600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457" name="筆跡 456">
                  <a:extLst>
                    <a:ext uri="{FF2B5EF4-FFF2-40B4-BE49-F238E27FC236}">
                      <a16:creationId xmlns:a16="http://schemas.microsoft.com/office/drawing/2014/main" id="{62A20946-D722-5332-82F7-01D891F5232F}"/>
                    </a:ext>
                  </a:extLst>
                </p14:cNvPr>
                <p14:cNvContentPartPr/>
                <p14:nvPr/>
              </p14:nvContentPartPr>
              <p14:xfrm>
                <a:off x="2438844" y="3161131"/>
                <a:ext cx="158040" cy="297000"/>
              </p14:xfrm>
            </p:contentPart>
          </mc:Choice>
          <mc:Fallback xmlns="">
            <p:pic>
              <p:nvPicPr>
                <p:cNvPr id="457" name="筆跡 456">
                  <a:extLst>
                    <a:ext uri="{FF2B5EF4-FFF2-40B4-BE49-F238E27FC236}">
                      <a16:creationId xmlns:a16="http://schemas.microsoft.com/office/drawing/2014/main" id="{62A20946-D722-5332-82F7-01D891F5232F}"/>
                    </a:ext>
                  </a:extLst>
                </p:cNvPr>
                <p:cNvPicPr/>
                <p:nvPr/>
              </p:nvPicPr>
              <p:blipFill>
                <a:blip r:embed="rId200"/>
                <a:stretch>
                  <a:fillRect/>
                </a:stretch>
              </p:blipFill>
              <p:spPr>
                <a:xfrm>
                  <a:off x="2430204" y="3152131"/>
                  <a:ext cx="175680" cy="3146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458" name="筆跡 457">
                  <a:extLst>
                    <a:ext uri="{FF2B5EF4-FFF2-40B4-BE49-F238E27FC236}">
                      <a16:creationId xmlns:a16="http://schemas.microsoft.com/office/drawing/2014/main" id="{61DA9598-5F3B-CF63-872C-A964A019003A}"/>
                    </a:ext>
                  </a:extLst>
                </p14:cNvPr>
                <p14:cNvContentPartPr/>
                <p14:nvPr/>
              </p14:nvContentPartPr>
              <p14:xfrm>
                <a:off x="2683644" y="3343651"/>
                <a:ext cx="42840" cy="93240"/>
              </p14:xfrm>
            </p:contentPart>
          </mc:Choice>
          <mc:Fallback xmlns="">
            <p:pic>
              <p:nvPicPr>
                <p:cNvPr id="458" name="筆跡 457">
                  <a:extLst>
                    <a:ext uri="{FF2B5EF4-FFF2-40B4-BE49-F238E27FC236}">
                      <a16:creationId xmlns:a16="http://schemas.microsoft.com/office/drawing/2014/main" id="{61DA9598-5F3B-CF63-872C-A964A019003A}"/>
                    </a:ext>
                  </a:extLst>
                </p:cNvPr>
                <p:cNvPicPr/>
                <p:nvPr/>
              </p:nvPicPr>
              <p:blipFill>
                <a:blip r:embed="rId202"/>
                <a:stretch>
                  <a:fillRect/>
                </a:stretch>
              </p:blipFill>
              <p:spPr>
                <a:xfrm>
                  <a:off x="2675004" y="3335011"/>
                  <a:ext cx="604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459" name="筆跡 458">
                  <a:extLst>
                    <a:ext uri="{FF2B5EF4-FFF2-40B4-BE49-F238E27FC236}">
                      <a16:creationId xmlns:a16="http://schemas.microsoft.com/office/drawing/2014/main" id="{F7356286-70C8-7A24-9B9C-341721889698}"/>
                    </a:ext>
                  </a:extLst>
                </p14:cNvPr>
                <p14:cNvContentPartPr/>
                <p14:nvPr/>
              </p14:nvContentPartPr>
              <p14:xfrm>
                <a:off x="2677884" y="3299011"/>
                <a:ext cx="36000" cy="21240"/>
              </p14:xfrm>
            </p:contentPart>
          </mc:Choice>
          <mc:Fallback xmlns="">
            <p:pic>
              <p:nvPicPr>
                <p:cNvPr id="459" name="筆跡 458">
                  <a:extLst>
                    <a:ext uri="{FF2B5EF4-FFF2-40B4-BE49-F238E27FC236}">
                      <a16:creationId xmlns:a16="http://schemas.microsoft.com/office/drawing/2014/main" id="{F7356286-70C8-7A24-9B9C-341721889698}"/>
                    </a:ext>
                  </a:extLst>
                </p:cNvPr>
                <p:cNvPicPr/>
                <p:nvPr/>
              </p:nvPicPr>
              <p:blipFill>
                <a:blip r:embed="rId204"/>
                <a:stretch>
                  <a:fillRect/>
                </a:stretch>
              </p:blipFill>
              <p:spPr>
                <a:xfrm>
                  <a:off x="2669244" y="3290011"/>
                  <a:ext cx="5364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460" name="筆跡 459">
                  <a:extLst>
                    <a:ext uri="{FF2B5EF4-FFF2-40B4-BE49-F238E27FC236}">
                      <a16:creationId xmlns:a16="http://schemas.microsoft.com/office/drawing/2014/main" id="{38308B10-07D1-8787-6750-41DEC7BFEE87}"/>
                    </a:ext>
                  </a:extLst>
                </p14:cNvPr>
                <p14:cNvContentPartPr/>
                <p14:nvPr/>
              </p14:nvContentPartPr>
              <p14:xfrm>
                <a:off x="2711004" y="3291091"/>
                <a:ext cx="97920" cy="203400"/>
              </p14:xfrm>
            </p:contentPart>
          </mc:Choice>
          <mc:Fallback xmlns="">
            <p:pic>
              <p:nvPicPr>
                <p:cNvPr id="460" name="筆跡 459">
                  <a:extLst>
                    <a:ext uri="{FF2B5EF4-FFF2-40B4-BE49-F238E27FC236}">
                      <a16:creationId xmlns:a16="http://schemas.microsoft.com/office/drawing/2014/main" id="{38308B10-07D1-8787-6750-41DEC7BFEE87}"/>
                    </a:ext>
                  </a:extLst>
                </p:cNvPr>
                <p:cNvPicPr/>
                <p:nvPr/>
              </p:nvPicPr>
              <p:blipFill>
                <a:blip r:embed="rId206"/>
                <a:stretch>
                  <a:fillRect/>
                </a:stretch>
              </p:blipFill>
              <p:spPr>
                <a:xfrm>
                  <a:off x="2702364" y="3282091"/>
                  <a:ext cx="11556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461" name="筆跡 460">
                  <a:extLst>
                    <a:ext uri="{FF2B5EF4-FFF2-40B4-BE49-F238E27FC236}">
                      <a16:creationId xmlns:a16="http://schemas.microsoft.com/office/drawing/2014/main" id="{71C0AC72-E6C6-84D2-D489-B2C80E4303CA}"/>
                    </a:ext>
                  </a:extLst>
                </p14:cNvPr>
                <p14:cNvContentPartPr/>
                <p14:nvPr/>
              </p14:nvContentPartPr>
              <p14:xfrm>
                <a:off x="2927724" y="3299371"/>
                <a:ext cx="115200" cy="9360"/>
              </p14:xfrm>
            </p:contentPart>
          </mc:Choice>
          <mc:Fallback xmlns="">
            <p:pic>
              <p:nvPicPr>
                <p:cNvPr id="461" name="筆跡 460">
                  <a:extLst>
                    <a:ext uri="{FF2B5EF4-FFF2-40B4-BE49-F238E27FC236}">
                      <a16:creationId xmlns:a16="http://schemas.microsoft.com/office/drawing/2014/main" id="{71C0AC72-E6C6-84D2-D489-B2C80E4303CA}"/>
                    </a:ext>
                  </a:extLst>
                </p:cNvPr>
                <p:cNvPicPr/>
                <p:nvPr/>
              </p:nvPicPr>
              <p:blipFill>
                <a:blip r:embed="rId208"/>
                <a:stretch>
                  <a:fillRect/>
                </a:stretch>
              </p:blipFill>
              <p:spPr>
                <a:xfrm>
                  <a:off x="2918724" y="3290371"/>
                  <a:ext cx="13284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9">
            <p14:nvContentPartPr>
              <p14:cNvPr id="462" name="筆跡 461">
                <a:extLst>
                  <a:ext uri="{FF2B5EF4-FFF2-40B4-BE49-F238E27FC236}">
                    <a16:creationId xmlns:a16="http://schemas.microsoft.com/office/drawing/2014/main" id="{D9EC4595-4E93-F6D8-C568-471719D5DBC9}"/>
                  </a:ext>
                </a:extLst>
              </p14:cNvPr>
              <p14:cNvContentPartPr/>
              <p14:nvPr/>
            </p14:nvContentPartPr>
            <p14:xfrm>
              <a:off x="3202404" y="3117571"/>
              <a:ext cx="251640" cy="28080"/>
            </p14:xfrm>
          </p:contentPart>
        </mc:Choice>
        <mc:Fallback xmlns="">
          <p:pic>
            <p:nvPicPr>
              <p:cNvPr id="462" name="筆跡 461">
                <a:extLst>
                  <a:ext uri="{FF2B5EF4-FFF2-40B4-BE49-F238E27FC236}">
                    <a16:creationId xmlns:a16="http://schemas.microsoft.com/office/drawing/2014/main" id="{D9EC4595-4E93-F6D8-C568-471719D5DBC9}"/>
                  </a:ext>
                </a:extLst>
              </p:cNvPr>
              <p:cNvPicPr/>
              <p:nvPr/>
            </p:nvPicPr>
            <p:blipFill>
              <a:blip r:embed="rId210"/>
              <a:stretch>
                <a:fillRect/>
              </a:stretch>
            </p:blipFill>
            <p:spPr>
              <a:xfrm>
                <a:off x="3193404" y="3108931"/>
                <a:ext cx="269280" cy="45720"/>
              </a:xfrm>
              <a:prstGeom prst="rect">
                <a:avLst/>
              </a:prstGeom>
            </p:spPr>
          </p:pic>
        </mc:Fallback>
      </mc:AlternateContent>
      <p:grpSp>
        <p:nvGrpSpPr>
          <p:cNvPr id="467" name="群組 466">
            <a:extLst>
              <a:ext uri="{FF2B5EF4-FFF2-40B4-BE49-F238E27FC236}">
                <a16:creationId xmlns:a16="http://schemas.microsoft.com/office/drawing/2014/main" id="{C2A41032-0299-AEE4-FC35-76A4CF453A11}"/>
              </a:ext>
            </a:extLst>
          </p:cNvPr>
          <p:cNvGrpSpPr/>
          <p:nvPr/>
        </p:nvGrpSpPr>
        <p:grpSpPr>
          <a:xfrm>
            <a:off x="3239844" y="3256171"/>
            <a:ext cx="299520" cy="202320"/>
            <a:chOff x="3239844" y="3256171"/>
            <a:chExt cx="299520" cy="202320"/>
          </a:xfrm>
        </p:grpSpPr>
        <mc:AlternateContent xmlns:mc="http://schemas.openxmlformats.org/markup-compatibility/2006" xmlns:p14="http://schemas.microsoft.com/office/powerpoint/2010/main">
          <mc:Choice Requires="p14">
            <p:contentPart p14:bwMode="auto" r:id="rId211">
              <p14:nvContentPartPr>
                <p14:cNvPr id="463" name="筆跡 462">
                  <a:extLst>
                    <a:ext uri="{FF2B5EF4-FFF2-40B4-BE49-F238E27FC236}">
                      <a16:creationId xmlns:a16="http://schemas.microsoft.com/office/drawing/2014/main" id="{B1D6DDCE-4686-1218-3E0E-318936C31D35}"/>
                    </a:ext>
                  </a:extLst>
                </p14:cNvPr>
                <p14:cNvContentPartPr/>
                <p14:nvPr/>
              </p14:nvContentPartPr>
              <p14:xfrm>
                <a:off x="3239844" y="3258331"/>
                <a:ext cx="154440" cy="200160"/>
              </p14:xfrm>
            </p:contentPart>
          </mc:Choice>
          <mc:Fallback xmlns="">
            <p:pic>
              <p:nvPicPr>
                <p:cNvPr id="463" name="筆跡 462">
                  <a:extLst>
                    <a:ext uri="{FF2B5EF4-FFF2-40B4-BE49-F238E27FC236}">
                      <a16:creationId xmlns:a16="http://schemas.microsoft.com/office/drawing/2014/main" id="{B1D6DDCE-4686-1218-3E0E-318936C31D35}"/>
                    </a:ext>
                  </a:extLst>
                </p:cNvPr>
                <p:cNvPicPr/>
                <p:nvPr/>
              </p:nvPicPr>
              <p:blipFill>
                <a:blip r:embed="rId212"/>
                <a:stretch>
                  <a:fillRect/>
                </a:stretch>
              </p:blipFill>
              <p:spPr>
                <a:xfrm>
                  <a:off x="3230844" y="3249331"/>
                  <a:ext cx="17208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464" name="筆跡 463">
                  <a:extLst>
                    <a:ext uri="{FF2B5EF4-FFF2-40B4-BE49-F238E27FC236}">
                      <a16:creationId xmlns:a16="http://schemas.microsoft.com/office/drawing/2014/main" id="{444C8DCD-58AA-DCA1-A942-BF2871EA7AF0}"/>
                    </a:ext>
                  </a:extLst>
                </p14:cNvPr>
                <p14:cNvContentPartPr/>
                <p14:nvPr/>
              </p14:nvContentPartPr>
              <p14:xfrm>
                <a:off x="3272964" y="3256171"/>
                <a:ext cx="105840" cy="176040"/>
              </p14:xfrm>
            </p:contentPart>
          </mc:Choice>
          <mc:Fallback xmlns="">
            <p:pic>
              <p:nvPicPr>
                <p:cNvPr id="464" name="筆跡 463">
                  <a:extLst>
                    <a:ext uri="{FF2B5EF4-FFF2-40B4-BE49-F238E27FC236}">
                      <a16:creationId xmlns:a16="http://schemas.microsoft.com/office/drawing/2014/main" id="{444C8DCD-58AA-DCA1-A942-BF2871EA7AF0}"/>
                    </a:ext>
                  </a:extLst>
                </p:cNvPr>
                <p:cNvPicPr/>
                <p:nvPr/>
              </p:nvPicPr>
              <p:blipFill>
                <a:blip r:embed="rId214"/>
                <a:stretch>
                  <a:fillRect/>
                </a:stretch>
              </p:blipFill>
              <p:spPr>
                <a:xfrm>
                  <a:off x="3263964" y="3247531"/>
                  <a:ext cx="12348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465" name="筆跡 464">
                  <a:extLst>
                    <a:ext uri="{FF2B5EF4-FFF2-40B4-BE49-F238E27FC236}">
                      <a16:creationId xmlns:a16="http://schemas.microsoft.com/office/drawing/2014/main" id="{ECA0AD83-78F8-1336-A5C1-B97C4753C9D9}"/>
                    </a:ext>
                  </a:extLst>
                </p14:cNvPr>
                <p14:cNvContentPartPr/>
                <p14:nvPr/>
              </p14:nvContentPartPr>
              <p14:xfrm>
                <a:off x="3418764" y="3386851"/>
                <a:ext cx="24840" cy="31680"/>
              </p14:xfrm>
            </p:contentPart>
          </mc:Choice>
          <mc:Fallback xmlns="">
            <p:pic>
              <p:nvPicPr>
                <p:cNvPr id="465" name="筆跡 464">
                  <a:extLst>
                    <a:ext uri="{FF2B5EF4-FFF2-40B4-BE49-F238E27FC236}">
                      <a16:creationId xmlns:a16="http://schemas.microsoft.com/office/drawing/2014/main" id="{ECA0AD83-78F8-1336-A5C1-B97C4753C9D9}"/>
                    </a:ext>
                  </a:extLst>
                </p:cNvPr>
                <p:cNvPicPr/>
                <p:nvPr/>
              </p:nvPicPr>
              <p:blipFill>
                <a:blip r:embed="rId216"/>
                <a:stretch>
                  <a:fillRect/>
                </a:stretch>
              </p:blipFill>
              <p:spPr>
                <a:xfrm>
                  <a:off x="3409764" y="3377851"/>
                  <a:ext cx="42480"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7">
              <p14:nvContentPartPr>
                <p14:cNvPr id="466" name="筆跡 465">
                  <a:extLst>
                    <a:ext uri="{FF2B5EF4-FFF2-40B4-BE49-F238E27FC236}">
                      <a16:creationId xmlns:a16="http://schemas.microsoft.com/office/drawing/2014/main" id="{66E21275-A4C6-4B52-6D94-93A749428C7B}"/>
                    </a:ext>
                  </a:extLst>
                </p14:cNvPr>
                <p14:cNvContentPartPr/>
                <p14:nvPr/>
              </p14:nvContentPartPr>
              <p14:xfrm>
                <a:off x="3508404" y="3379291"/>
                <a:ext cx="30960" cy="30960"/>
              </p14:xfrm>
            </p:contentPart>
          </mc:Choice>
          <mc:Fallback xmlns="">
            <p:pic>
              <p:nvPicPr>
                <p:cNvPr id="466" name="筆跡 465">
                  <a:extLst>
                    <a:ext uri="{FF2B5EF4-FFF2-40B4-BE49-F238E27FC236}">
                      <a16:creationId xmlns:a16="http://schemas.microsoft.com/office/drawing/2014/main" id="{66E21275-A4C6-4B52-6D94-93A749428C7B}"/>
                    </a:ext>
                  </a:extLst>
                </p:cNvPr>
                <p:cNvPicPr/>
                <p:nvPr/>
              </p:nvPicPr>
              <p:blipFill>
                <a:blip r:embed="rId218"/>
                <a:stretch>
                  <a:fillRect/>
                </a:stretch>
              </p:blipFill>
              <p:spPr>
                <a:xfrm>
                  <a:off x="3499764" y="3370651"/>
                  <a:ext cx="48600" cy="48600"/>
                </a:xfrm>
                <a:prstGeom prst="rect">
                  <a:avLst/>
                </a:prstGeom>
              </p:spPr>
            </p:pic>
          </mc:Fallback>
        </mc:AlternateContent>
      </p:grpSp>
      <p:grpSp>
        <p:nvGrpSpPr>
          <p:cNvPr id="471" name="群組 470">
            <a:extLst>
              <a:ext uri="{FF2B5EF4-FFF2-40B4-BE49-F238E27FC236}">
                <a16:creationId xmlns:a16="http://schemas.microsoft.com/office/drawing/2014/main" id="{6E48278A-7FA0-8CE1-82EF-6DEB2068E19E}"/>
              </a:ext>
            </a:extLst>
          </p:cNvPr>
          <p:cNvGrpSpPr/>
          <p:nvPr/>
        </p:nvGrpSpPr>
        <p:grpSpPr>
          <a:xfrm>
            <a:off x="3688404" y="2933971"/>
            <a:ext cx="248400" cy="428760"/>
            <a:chOff x="3688404" y="2933971"/>
            <a:chExt cx="248400" cy="428760"/>
          </a:xfrm>
        </p:grpSpPr>
        <mc:AlternateContent xmlns:mc="http://schemas.openxmlformats.org/markup-compatibility/2006" xmlns:p14="http://schemas.microsoft.com/office/powerpoint/2010/main">
          <mc:Choice Requires="p14">
            <p:contentPart p14:bwMode="auto" r:id="rId219">
              <p14:nvContentPartPr>
                <p14:cNvPr id="469" name="筆跡 468">
                  <a:extLst>
                    <a:ext uri="{FF2B5EF4-FFF2-40B4-BE49-F238E27FC236}">
                      <a16:creationId xmlns:a16="http://schemas.microsoft.com/office/drawing/2014/main" id="{3AAD7CB4-B273-4F3B-7F8A-74794BE5B2CA}"/>
                    </a:ext>
                  </a:extLst>
                </p14:cNvPr>
                <p14:cNvContentPartPr/>
                <p14:nvPr/>
              </p14:nvContentPartPr>
              <p14:xfrm>
                <a:off x="3688404" y="3084811"/>
                <a:ext cx="81000" cy="277920"/>
              </p14:xfrm>
            </p:contentPart>
          </mc:Choice>
          <mc:Fallback xmlns="">
            <p:pic>
              <p:nvPicPr>
                <p:cNvPr id="469" name="筆跡 468">
                  <a:extLst>
                    <a:ext uri="{FF2B5EF4-FFF2-40B4-BE49-F238E27FC236}">
                      <a16:creationId xmlns:a16="http://schemas.microsoft.com/office/drawing/2014/main" id="{3AAD7CB4-B273-4F3B-7F8A-74794BE5B2CA}"/>
                    </a:ext>
                  </a:extLst>
                </p:cNvPr>
                <p:cNvPicPr/>
                <p:nvPr/>
              </p:nvPicPr>
              <p:blipFill>
                <a:blip r:embed="rId220"/>
                <a:stretch>
                  <a:fillRect/>
                </a:stretch>
              </p:blipFill>
              <p:spPr>
                <a:xfrm>
                  <a:off x="3679404" y="3076171"/>
                  <a:ext cx="9864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221">
              <p14:nvContentPartPr>
                <p14:cNvPr id="470" name="筆跡 469">
                  <a:extLst>
                    <a:ext uri="{FF2B5EF4-FFF2-40B4-BE49-F238E27FC236}">
                      <a16:creationId xmlns:a16="http://schemas.microsoft.com/office/drawing/2014/main" id="{0C01A055-1EAE-5CE5-D30D-899436FC255C}"/>
                    </a:ext>
                  </a:extLst>
                </p14:cNvPr>
                <p14:cNvContentPartPr/>
                <p14:nvPr/>
              </p14:nvContentPartPr>
              <p14:xfrm>
                <a:off x="3809364" y="2933971"/>
                <a:ext cx="127440" cy="74160"/>
              </p14:xfrm>
            </p:contentPart>
          </mc:Choice>
          <mc:Fallback xmlns="">
            <p:pic>
              <p:nvPicPr>
                <p:cNvPr id="470" name="筆跡 469">
                  <a:extLst>
                    <a:ext uri="{FF2B5EF4-FFF2-40B4-BE49-F238E27FC236}">
                      <a16:creationId xmlns:a16="http://schemas.microsoft.com/office/drawing/2014/main" id="{0C01A055-1EAE-5CE5-D30D-899436FC255C}"/>
                    </a:ext>
                  </a:extLst>
                </p:cNvPr>
                <p:cNvPicPr/>
                <p:nvPr/>
              </p:nvPicPr>
              <p:blipFill>
                <a:blip r:embed="rId222"/>
                <a:stretch>
                  <a:fillRect/>
                </a:stretch>
              </p:blipFill>
              <p:spPr>
                <a:xfrm>
                  <a:off x="3800724" y="2924971"/>
                  <a:ext cx="145080" cy="91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3">
            <p14:nvContentPartPr>
              <p14:cNvPr id="499" name="筆跡 498">
                <a:extLst>
                  <a:ext uri="{FF2B5EF4-FFF2-40B4-BE49-F238E27FC236}">
                    <a16:creationId xmlns:a16="http://schemas.microsoft.com/office/drawing/2014/main" id="{56ECC5E8-0D94-1CE1-46F0-8BA64C0D4686}"/>
                  </a:ext>
                </a:extLst>
              </p14:cNvPr>
              <p14:cNvContentPartPr/>
              <p14:nvPr/>
            </p14:nvContentPartPr>
            <p14:xfrm>
              <a:off x="3078204" y="4720291"/>
              <a:ext cx="111600" cy="9720"/>
            </p14:xfrm>
          </p:contentPart>
        </mc:Choice>
        <mc:Fallback xmlns="">
          <p:pic>
            <p:nvPicPr>
              <p:cNvPr id="499" name="筆跡 498">
                <a:extLst>
                  <a:ext uri="{FF2B5EF4-FFF2-40B4-BE49-F238E27FC236}">
                    <a16:creationId xmlns:a16="http://schemas.microsoft.com/office/drawing/2014/main" id="{56ECC5E8-0D94-1CE1-46F0-8BA64C0D4686}"/>
                  </a:ext>
                </a:extLst>
              </p:cNvPr>
              <p:cNvPicPr/>
              <p:nvPr/>
            </p:nvPicPr>
            <p:blipFill>
              <a:blip r:embed="rId224"/>
              <a:stretch>
                <a:fillRect/>
              </a:stretch>
            </p:blipFill>
            <p:spPr>
              <a:xfrm>
                <a:off x="3069204" y="4711291"/>
                <a:ext cx="129240" cy="27360"/>
              </a:xfrm>
              <a:prstGeom prst="rect">
                <a:avLst/>
              </a:prstGeom>
            </p:spPr>
          </p:pic>
        </mc:Fallback>
      </mc:AlternateContent>
      <p:grpSp>
        <p:nvGrpSpPr>
          <p:cNvPr id="509" name="群組 508">
            <a:extLst>
              <a:ext uri="{FF2B5EF4-FFF2-40B4-BE49-F238E27FC236}">
                <a16:creationId xmlns:a16="http://schemas.microsoft.com/office/drawing/2014/main" id="{B05EA812-447D-376F-482B-BA64EB63FD2A}"/>
              </a:ext>
            </a:extLst>
          </p:cNvPr>
          <p:cNvGrpSpPr/>
          <p:nvPr/>
        </p:nvGrpSpPr>
        <p:grpSpPr>
          <a:xfrm>
            <a:off x="3421644" y="4389451"/>
            <a:ext cx="638640" cy="492120"/>
            <a:chOff x="3421644" y="4389451"/>
            <a:chExt cx="638640" cy="492120"/>
          </a:xfrm>
        </p:grpSpPr>
        <mc:AlternateContent xmlns:mc="http://schemas.openxmlformats.org/markup-compatibility/2006" xmlns:p14="http://schemas.microsoft.com/office/powerpoint/2010/main">
          <mc:Choice Requires="p14">
            <p:contentPart p14:bwMode="auto" r:id="rId225">
              <p14:nvContentPartPr>
                <p14:cNvPr id="500" name="筆跡 499">
                  <a:extLst>
                    <a:ext uri="{FF2B5EF4-FFF2-40B4-BE49-F238E27FC236}">
                      <a16:creationId xmlns:a16="http://schemas.microsoft.com/office/drawing/2014/main" id="{C3914B09-48B7-15B5-F8DA-75D37688E493}"/>
                    </a:ext>
                  </a:extLst>
                </p14:cNvPr>
                <p14:cNvContentPartPr/>
                <p14:nvPr/>
              </p14:nvContentPartPr>
              <p14:xfrm>
                <a:off x="3421644" y="4529851"/>
                <a:ext cx="261000" cy="9000"/>
              </p14:xfrm>
            </p:contentPart>
          </mc:Choice>
          <mc:Fallback xmlns="">
            <p:pic>
              <p:nvPicPr>
                <p:cNvPr id="500" name="筆跡 499">
                  <a:extLst>
                    <a:ext uri="{FF2B5EF4-FFF2-40B4-BE49-F238E27FC236}">
                      <a16:creationId xmlns:a16="http://schemas.microsoft.com/office/drawing/2014/main" id="{C3914B09-48B7-15B5-F8DA-75D37688E493}"/>
                    </a:ext>
                  </a:extLst>
                </p:cNvPr>
                <p:cNvPicPr/>
                <p:nvPr/>
              </p:nvPicPr>
              <p:blipFill>
                <a:blip r:embed="rId226"/>
                <a:stretch>
                  <a:fillRect/>
                </a:stretch>
              </p:blipFill>
              <p:spPr>
                <a:xfrm>
                  <a:off x="3413004" y="4520851"/>
                  <a:ext cx="2786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501" name="筆跡 500">
                  <a:extLst>
                    <a:ext uri="{FF2B5EF4-FFF2-40B4-BE49-F238E27FC236}">
                      <a16:creationId xmlns:a16="http://schemas.microsoft.com/office/drawing/2014/main" id="{86CC78BF-0D80-1AD9-7624-6E0A2C1299B4}"/>
                    </a:ext>
                  </a:extLst>
                </p14:cNvPr>
                <p14:cNvContentPartPr/>
                <p14:nvPr/>
              </p14:nvContentPartPr>
              <p14:xfrm>
                <a:off x="3450444" y="4637491"/>
                <a:ext cx="146160" cy="195480"/>
              </p14:xfrm>
            </p:contentPart>
          </mc:Choice>
          <mc:Fallback xmlns="">
            <p:pic>
              <p:nvPicPr>
                <p:cNvPr id="501" name="筆跡 500">
                  <a:extLst>
                    <a:ext uri="{FF2B5EF4-FFF2-40B4-BE49-F238E27FC236}">
                      <a16:creationId xmlns:a16="http://schemas.microsoft.com/office/drawing/2014/main" id="{86CC78BF-0D80-1AD9-7624-6E0A2C1299B4}"/>
                    </a:ext>
                  </a:extLst>
                </p:cNvPr>
                <p:cNvPicPr/>
                <p:nvPr/>
              </p:nvPicPr>
              <p:blipFill>
                <a:blip r:embed="rId228"/>
                <a:stretch>
                  <a:fillRect/>
                </a:stretch>
              </p:blipFill>
              <p:spPr>
                <a:xfrm>
                  <a:off x="3441804" y="4628851"/>
                  <a:ext cx="1638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502" name="筆跡 501">
                  <a:extLst>
                    <a:ext uri="{FF2B5EF4-FFF2-40B4-BE49-F238E27FC236}">
                      <a16:creationId xmlns:a16="http://schemas.microsoft.com/office/drawing/2014/main" id="{AFBD5987-8C0F-4178-B3E6-0ADD9FDD9E5B}"/>
                    </a:ext>
                  </a:extLst>
                </p14:cNvPr>
                <p14:cNvContentPartPr/>
                <p14:nvPr/>
              </p14:nvContentPartPr>
              <p14:xfrm>
                <a:off x="3450804" y="4623811"/>
                <a:ext cx="142560" cy="257760"/>
              </p14:xfrm>
            </p:contentPart>
          </mc:Choice>
          <mc:Fallback xmlns="">
            <p:pic>
              <p:nvPicPr>
                <p:cNvPr id="502" name="筆跡 501">
                  <a:extLst>
                    <a:ext uri="{FF2B5EF4-FFF2-40B4-BE49-F238E27FC236}">
                      <a16:creationId xmlns:a16="http://schemas.microsoft.com/office/drawing/2014/main" id="{AFBD5987-8C0F-4178-B3E6-0ADD9FDD9E5B}"/>
                    </a:ext>
                  </a:extLst>
                </p:cNvPr>
                <p:cNvPicPr/>
                <p:nvPr/>
              </p:nvPicPr>
              <p:blipFill>
                <a:blip r:embed="rId230"/>
                <a:stretch>
                  <a:fillRect/>
                </a:stretch>
              </p:blipFill>
              <p:spPr>
                <a:xfrm>
                  <a:off x="3442164" y="4615171"/>
                  <a:ext cx="16020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504" name="筆跡 503">
                  <a:extLst>
                    <a:ext uri="{FF2B5EF4-FFF2-40B4-BE49-F238E27FC236}">
                      <a16:creationId xmlns:a16="http://schemas.microsoft.com/office/drawing/2014/main" id="{84F345BF-3761-1B5F-9985-C01561C7E7D2}"/>
                    </a:ext>
                  </a:extLst>
                </p14:cNvPr>
                <p14:cNvContentPartPr/>
                <p14:nvPr/>
              </p14:nvContentPartPr>
              <p14:xfrm>
                <a:off x="3647004" y="4807771"/>
                <a:ext cx="41400" cy="31320"/>
              </p14:xfrm>
            </p:contentPart>
          </mc:Choice>
          <mc:Fallback xmlns="">
            <p:pic>
              <p:nvPicPr>
                <p:cNvPr id="504" name="筆跡 503">
                  <a:extLst>
                    <a:ext uri="{FF2B5EF4-FFF2-40B4-BE49-F238E27FC236}">
                      <a16:creationId xmlns:a16="http://schemas.microsoft.com/office/drawing/2014/main" id="{84F345BF-3761-1B5F-9985-C01561C7E7D2}"/>
                    </a:ext>
                  </a:extLst>
                </p:cNvPr>
                <p:cNvPicPr/>
                <p:nvPr/>
              </p:nvPicPr>
              <p:blipFill>
                <a:blip r:embed="rId232"/>
                <a:stretch>
                  <a:fillRect/>
                </a:stretch>
              </p:blipFill>
              <p:spPr>
                <a:xfrm>
                  <a:off x="3638004" y="4799131"/>
                  <a:ext cx="590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505" name="筆跡 504">
                  <a:extLst>
                    <a:ext uri="{FF2B5EF4-FFF2-40B4-BE49-F238E27FC236}">
                      <a16:creationId xmlns:a16="http://schemas.microsoft.com/office/drawing/2014/main" id="{738359A6-746D-EAEA-456A-796F8A518CDB}"/>
                    </a:ext>
                  </a:extLst>
                </p14:cNvPr>
                <p14:cNvContentPartPr/>
                <p14:nvPr/>
              </p14:nvContentPartPr>
              <p14:xfrm>
                <a:off x="3776604" y="4797691"/>
                <a:ext cx="34920" cy="33840"/>
              </p14:xfrm>
            </p:contentPart>
          </mc:Choice>
          <mc:Fallback xmlns="">
            <p:pic>
              <p:nvPicPr>
                <p:cNvPr id="505" name="筆跡 504">
                  <a:extLst>
                    <a:ext uri="{FF2B5EF4-FFF2-40B4-BE49-F238E27FC236}">
                      <a16:creationId xmlns:a16="http://schemas.microsoft.com/office/drawing/2014/main" id="{738359A6-746D-EAEA-456A-796F8A518CDB}"/>
                    </a:ext>
                  </a:extLst>
                </p:cNvPr>
                <p:cNvPicPr/>
                <p:nvPr/>
              </p:nvPicPr>
              <p:blipFill>
                <a:blip r:embed="rId234"/>
                <a:stretch>
                  <a:fillRect/>
                </a:stretch>
              </p:blipFill>
              <p:spPr>
                <a:xfrm>
                  <a:off x="3767964" y="4789051"/>
                  <a:ext cx="5256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506" name="筆跡 505">
                  <a:extLst>
                    <a:ext uri="{FF2B5EF4-FFF2-40B4-BE49-F238E27FC236}">
                      <a16:creationId xmlns:a16="http://schemas.microsoft.com/office/drawing/2014/main" id="{975D80F8-EA19-6D4C-76FE-F1D346A366D0}"/>
                    </a:ext>
                  </a:extLst>
                </p14:cNvPr>
                <p14:cNvContentPartPr/>
                <p14:nvPr/>
              </p14:nvContentPartPr>
              <p14:xfrm>
                <a:off x="3854004" y="4474411"/>
                <a:ext cx="101520" cy="399960"/>
              </p14:xfrm>
            </p:contentPart>
          </mc:Choice>
          <mc:Fallback xmlns="">
            <p:pic>
              <p:nvPicPr>
                <p:cNvPr id="506" name="筆跡 505">
                  <a:extLst>
                    <a:ext uri="{FF2B5EF4-FFF2-40B4-BE49-F238E27FC236}">
                      <a16:creationId xmlns:a16="http://schemas.microsoft.com/office/drawing/2014/main" id="{975D80F8-EA19-6D4C-76FE-F1D346A366D0}"/>
                    </a:ext>
                  </a:extLst>
                </p:cNvPr>
                <p:cNvPicPr/>
                <p:nvPr/>
              </p:nvPicPr>
              <p:blipFill>
                <a:blip r:embed="rId236"/>
                <a:stretch>
                  <a:fillRect/>
                </a:stretch>
              </p:blipFill>
              <p:spPr>
                <a:xfrm>
                  <a:off x="3845004" y="4465771"/>
                  <a:ext cx="119160" cy="4176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508" name="筆跡 507">
                  <a:extLst>
                    <a:ext uri="{FF2B5EF4-FFF2-40B4-BE49-F238E27FC236}">
                      <a16:creationId xmlns:a16="http://schemas.microsoft.com/office/drawing/2014/main" id="{D2FA99A4-38FD-2D1A-CD99-20263130EB98}"/>
                    </a:ext>
                  </a:extLst>
                </p14:cNvPr>
                <p14:cNvContentPartPr/>
                <p14:nvPr/>
              </p14:nvContentPartPr>
              <p14:xfrm>
                <a:off x="3933204" y="4389451"/>
                <a:ext cx="127080" cy="65520"/>
              </p14:xfrm>
            </p:contentPart>
          </mc:Choice>
          <mc:Fallback xmlns="">
            <p:pic>
              <p:nvPicPr>
                <p:cNvPr id="508" name="筆跡 507">
                  <a:extLst>
                    <a:ext uri="{FF2B5EF4-FFF2-40B4-BE49-F238E27FC236}">
                      <a16:creationId xmlns:a16="http://schemas.microsoft.com/office/drawing/2014/main" id="{D2FA99A4-38FD-2D1A-CD99-20263130EB98}"/>
                    </a:ext>
                  </a:extLst>
                </p:cNvPr>
                <p:cNvPicPr/>
                <p:nvPr/>
              </p:nvPicPr>
              <p:blipFill>
                <a:blip r:embed="rId238"/>
                <a:stretch>
                  <a:fillRect/>
                </a:stretch>
              </p:blipFill>
              <p:spPr>
                <a:xfrm>
                  <a:off x="3924204" y="4380451"/>
                  <a:ext cx="144720" cy="83160"/>
                </a:xfrm>
                <a:prstGeom prst="rect">
                  <a:avLst/>
                </a:prstGeom>
              </p:spPr>
            </p:pic>
          </mc:Fallback>
        </mc:AlternateContent>
      </p:grpSp>
      <p:grpSp>
        <p:nvGrpSpPr>
          <p:cNvPr id="512" name="群組 511">
            <a:extLst>
              <a:ext uri="{FF2B5EF4-FFF2-40B4-BE49-F238E27FC236}">
                <a16:creationId xmlns:a16="http://schemas.microsoft.com/office/drawing/2014/main" id="{62B9BB61-BF04-AE83-BCA7-B86780AFCA16}"/>
              </a:ext>
            </a:extLst>
          </p:cNvPr>
          <p:cNvGrpSpPr/>
          <p:nvPr/>
        </p:nvGrpSpPr>
        <p:grpSpPr>
          <a:xfrm>
            <a:off x="4364484" y="4583491"/>
            <a:ext cx="108720" cy="64800"/>
            <a:chOff x="4364484" y="4583491"/>
            <a:chExt cx="108720" cy="64800"/>
          </a:xfrm>
        </p:grpSpPr>
        <mc:AlternateContent xmlns:mc="http://schemas.openxmlformats.org/markup-compatibility/2006" xmlns:p14="http://schemas.microsoft.com/office/powerpoint/2010/main">
          <mc:Choice Requires="p14">
            <p:contentPart p14:bwMode="auto" r:id="rId239">
              <p14:nvContentPartPr>
                <p14:cNvPr id="510" name="筆跡 509">
                  <a:extLst>
                    <a:ext uri="{FF2B5EF4-FFF2-40B4-BE49-F238E27FC236}">
                      <a16:creationId xmlns:a16="http://schemas.microsoft.com/office/drawing/2014/main" id="{0759D2BF-A33F-BA0A-5D80-F277903E1EF0}"/>
                    </a:ext>
                  </a:extLst>
                </p14:cNvPr>
                <p14:cNvContentPartPr/>
                <p14:nvPr/>
              </p14:nvContentPartPr>
              <p14:xfrm>
                <a:off x="4374204" y="4583491"/>
                <a:ext cx="99000" cy="9720"/>
              </p14:xfrm>
            </p:contentPart>
          </mc:Choice>
          <mc:Fallback xmlns="">
            <p:pic>
              <p:nvPicPr>
                <p:cNvPr id="510" name="筆跡 509">
                  <a:extLst>
                    <a:ext uri="{FF2B5EF4-FFF2-40B4-BE49-F238E27FC236}">
                      <a16:creationId xmlns:a16="http://schemas.microsoft.com/office/drawing/2014/main" id="{0759D2BF-A33F-BA0A-5D80-F277903E1EF0}"/>
                    </a:ext>
                  </a:extLst>
                </p:cNvPr>
                <p:cNvPicPr/>
                <p:nvPr/>
              </p:nvPicPr>
              <p:blipFill>
                <a:blip r:embed="rId240"/>
                <a:stretch>
                  <a:fillRect/>
                </a:stretch>
              </p:blipFill>
              <p:spPr>
                <a:xfrm>
                  <a:off x="4365564" y="4574491"/>
                  <a:ext cx="1166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511" name="筆跡 510">
                  <a:extLst>
                    <a:ext uri="{FF2B5EF4-FFF2-40B4-BE49-F238E27FC236}">
                      <a16:creationId xmlns:a16="http://schemas.microsoft.com/office/drawing/2014/main" id="{9665123C-C37A-CFB3-6238-FC42EAF01C67}"/>
                    </a:ext>
                  </a:extLst>
                </p14:cNvPr>
                <p14:cNvContentPartPr/>
                <p14:nvPr/>
              </p14:nvContentPartPr>
              <p14:xfrm>
                <a:off x="4364484" y="4637491"/>
                <a:ext cx="108360" cy="10800"/>
              </p14:xfrm>
            </p:contentPart>
          </mc:Choice>
          <mc:Fallback xmlns="">
            <p:pic>
              <p:nvPicPr>
                <p:cNvPr id="511" name="筆跡 510">
                  <a:extLst>
                    <a:ext uri="{FF2B5EF4-FFF2-40B4-BE49-F238E27FC236}">
                      <a16:creationId xmlns:a16="http://schemas.microsoft.com/office/drawing/2014/main" id="{9665123C-C37A-CFB3-6238-FC42EAF01C67}"/>
                    </a:ext>
                  </a:extLst>
                </p:cNvPr>
                <p:cNvPicPr/>
                <p:nvPr/>
              </p:nvPicPr>
              <p:blipFill>
                <a:blip r:embed="rId242"/>
                <a:stretch>
                  <a:fillRect/>
                </a:stretch>
              </p:blipFill>
              <p:spPr>
                <a:xfrm>
                  <a:off x="4355844" y="4628851"/>
                  <a:ext cx="126000" cy="28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43">
            <p14:nvContentPartPr>
              <p14:cNvPr id="513" name="筆跡 512">
                <a:extLst>
                  <a:ext uri="{FF2B5EF4-FFF2-40B4-BE49-F238E27FC236}">
                    <a16:creationId xmlns:a16="http://schemas.microsoft.com/office/drawing/2014/main" id="{B4223E2B-7BE6-1BFA-9190-6AC6253D5D07}"/>
                  </a:ext>
                </a:extLst>
              </p14:cNvPr>
              <p14:cNvContentPartPr/>
              <p14:nvPr/>
            </p14:nvContentPartPr>
            <p14:xfrm>
              <a:off x="1439484" y="1978171"/>
              <a:ext cx="205200" cy="161280"/>
            </p14:xfrm>
          </p:contentPart>
        </mc:Choice>
        <mc:Fallback xmlns="">
          <p:pic>
            <p:nvPicPr>
              <p:cNvPr id="513" name="筆跡 512">
                <a:extLst>
                  <a:ext uri="{FF2B5EF4-FFF2-40B4-BE49-F238E27FC236}">
                    <a16:creationId xmlns:a16="http://schemas.microsoft.com/office/drawing/2014/main" id="{B4223E2B-7BE6-1BFA-9190-6AC6253D5D07}"/>
                  </a:ext>
                </a:extLst>
              </p:cNvPr>
              <p:cNvPicPr/>
              <p:nvPr/>
            </p:nvPicPr>
            <p:blipFill>
              <a:blip r:embed="rId244"/>
              <a:stretch>
                <a:fillRect/>
              </a:stretch>
            </p:blipFill>
            <p:spPr>
              <a:xfrm>
                <a:off x="1430484" y="1969531"/>
                <a:ext cx="22284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514" name="筆跡 513">
                <a:extLst>
                  <a:ext uri="{FF2B5EF4-FFF2-40B4-BE49-F238E27FC236}">
                    <a16:creationId xmlns:a16="http://schemas.microsoft.com/office/drawing/2014/main" id="{69F15492-0751-FFFE-7362-8B6C5D2694A9}"/>
                  </a:ext>
                </a:extLst>
              </p14:cNvPr>
              <p14:cNvContentPartPr/>
              <p14:nvPr/>
            </p14:nvContentPartPr>
            <p14:xfrm>
              <a:off x="4158204" y="1857571"/>
              <a:ext cx="311760" cy="176400"/>
            </p14:xfrm>
          </p:contentPart>
        </mc:Choice>
        <mc:Fallback xmlns="">
          <p:pic>
            <p:nvPicPr>
              <p:cNvPr id="514" name="筆跡 513">
                <a:extLst>
                  <a:ext uri="{FF2B5EF4-FFF2-40B4-BE49-F238E27FC236}">
                    <a16:creationId xmlns:a16="http://schemas.microsoft.com/office/drawing/2014/main" id="{69F15492-0751-FFFE-7362-8B6C5D2694A9}"/>
                  </a:ext>
                </a:extLst>
              </p:cNvPr>
              <p:cNvPicPr/>
              <p:nvPr/>
            </p:nvPicPr>
            <p:blipFill>
              <a:blip r:embed="rId246"/>
              <a:stretch>
                <a:fillRect/>
              </a:stretch>
            </p:blipFill>
            <p:spPr>
              <a:xfrm>
                <a:off x="4149564" y="1848571"/>
                <a:ext cx="329400" cy="194040"/>
              </a:xfrm>
              <a:prstGeom prst="rect">
                <a:avLst/>
              </a:prstGeom>
            </p:spPr>
          </p:pic>
        </mc:Fallback>
      </mc:AlternateContent>
      <p:grpSp>
        <p:nvGrpSpPr>
          <p:cNvPr id="516" name="群組 515">
            <a:extLst>
              <a:ext uri="{FF2B5EF4-FFF2-40B4-BE49-F238E27FC236}">
                <a16:creationId xmlns:a16="http://schemas.microsoft.com/office/drawing/2014/main" id="{B49BD0A9-E473-7D7D-7882-8EA41FA34E16}"/>
              </a:ext>
            </a:extLst>
          </p:cNvPr>
          <p:cNvGrpSpPr/>
          <p:nvPr/>
        </p:nvGrpSpPr>
        <p:grpSpPr>
          <a:xfrm>
            <a:off x="1506084" y="2859091"/>
            <a:ext cx="610200" cy="705240"/>
            <a:chOff x="1506084" y="2859091"/>
            <a:chExt cx="610200" cy="705240"/>
          </a:xfrm>
        </p:grpSpPr>
        <mc:AlternateContent xmlns:mc="http://schemas.openxmlformats.org/markup-compatibility/2006" xmlns:p14="http://schemas.microsoft.com/office/powerpoint/2010/main">
          <mc:Choice Requires="p14">
            <p:contentPart p14:bwMode="auto" r:id="rId247">
              <p14:nvContentPartPr>
                <p14:cNvPr id="436" name="筆跡 435">
                  <a:extLst>
                    <a:ext uri="{FF2B5EF4-FFF2-40B4-BE49-F238E27FC236}">
                      <a16:creationId xmlns:a16="http://schemas.microsoft.com/office/drawing/2014/main" id="{A4E50E64-8868-B650-4A8D-E7858034A1A8}"/>
                    </a:ext>
                  </a:extLst>
                </p14:cNvPr>
                <p14:cNvContentPartPr/>
                <p14:nvPr/>
              </p14:nvContentPartPr>
              <p14:xfrm>
                <a:off x="1607964" y="2936851"/>
                <a:ext cx="2880" cy="187920"/>
              </p14:xfrm>
            </p:contentPart>
          </mc:Choice>
          <mc:Fallback xmlns="">
            <p:pic>
              <p:nvPicPr>
                <p:cNvPr id="436" name="筆跡 435">
                  <a:extLst>
                    <a:ext uri="{FF2B5EF4-FFF2-40B4-BE49-F238E27FC236}">
                      <a16:creationId xmlns:a16="http://schemas.microsoft.com/office/drawing/2014/main" id="{A4E50E64-8868-B650-4A8D-E7858034A1A8}"/>
                    </a:ext>
                  </a:extLst>
                </p:cNvPr>
                <p:cNvPicPr/>
                <p:nvPr/>
              </p:nvPicPr>
              <p:blipFill>
                <a:blip r:embed="rId248"/>
                <a:stretch>
                  <a:fillRect/>
                </a:stretch>
              </p:blipFill>
              <p:spPr>
                <a:xfrm>
                  <a:off x="1598964" y="2927851"/>
                  <a:ext cx="2052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37" name="筆跡 436">
                  <a:extLst>
                    <a:ext uri="{FF2B5EF4-FFF2-40B4-BE49-F238E27FC236}">
                      <a16:creationId xmlns:a16="http://schemas.microsoft.com/office/drawing/2014/main" id="{764E711F-D5A6-8481-7FC1-9F12322652B5}"/>
                    </a:ext>
                  </a:extLst>
                </p14:cNvPr>
                <p14:cNvContentPartPr/>
                <p14:nvPr/>
              </p14:nvContentPartPr>
              <p14:xfrm>
                <a:off x="1583844" y="2970331"/>
                <a:ext cx="153360" cy="124200"/>
              </p14:xfrm>
            </p:contentPart>
          </mc:Choice>
          <mc:Fallback xmlns="">
            <p:pic>
              <p:nvPicPr>
                <p:cNvPr id="437" name="筆跡 436">
                  <a:extLst>
                    <a:ext uri="{FF2B5EF4-FFF2-40B4-BE49-F238E27FC236}">
                      <a16:creationId xmlns:a16="http://schemas.microsoft.com/office/drawing/2014/main" id="{764E711F-D5A6-8481-7FC1-9F12322652B5}"/>
                    </a:ext>
                  </a:extLst>
                </p:cNvPr>
                <p:cNvPicPr/>
                <p:nvPr/>
              </p:nvPicPr>
              <p:blipFill>
                <a:blip r:embed="rId250"/>
                <a:stretch>
                  <a:fillRect/>
                </a:stretch>
              </p:blipFill>
              <p:spPr>
                <a:xfrm>
                  <a:off x="1575204" y="2961691"/>
                  <a:ext cx="1710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39" name="筆跡 438">
                  <a:extLst>
                    <a:ext uri="{FF2B5EF4-FFF2-40B4-BE49-F238E27FC236}">
                      <a16:creationId xmlns:a16="http://schemas.microsoft.com/office/drawing/2014/main" id="{CF7DE9E1-2726-6C40-3CAB-C855E5046A35}"/>
                    </a:ext>
                  </a:extLst>
                </p14:cNvPr>
                <p14:cNvContentPartPr/>
                <p14:nvPr/>
              </p14:nvContentPartPr>
              <p14:xfrm>
                <a:off x="1549644" y="3140971"/>
                <a:ext cx="196200" cy="24840"/>
              </p14:xfrm>
            </p:contentPart>
          </mc:Choice>
          <mc:Fallback xmlns="">
            <p:pic>
              <p:nvPicPr>
                <p:cNvPr id="439" name="筆跡 438">
                  <a:extLst>
                    <a:ext uri="{FF2B5EF4-FFF2-40B4-BE49-F238E27FC236}">
                      <a16:creationId xmlns:a16="http://schemas.microsoft.com/office/drawing/2014/main" id="{CF7DE9E1-2726-6C40-3CAB-C855E5046A35}"/>
                    </a:ext>
                  </a:extLst>
                </p:cNvPr>
                <p:cNvPicPr/>
                <p:nvPr/>
              </p:nvPicPr>
              <p:blipFill>
                <a:blip r:embed="rId252"/>
                <a:stretch>
                  <a:fillRect/>
                </a:stretch>
              </p:blipFill>
              <p:spPr>
                <a:xfrm>
                  <a:off x="1541004" y="3132331"/>
                  <a:ext cx="2138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40" name="筆跡 439">
                  <a:extLst>
                    <a:ext uri="{FF2B5EF4-FFF2-40B4-BE49-F238E27FC236}">
                      <a16:creationId xmlns:a16="http://schemas.microsoft.com/office/drawing/2014/main" id="{6101D6D1-6BC4-3ACA-40E6-29FCE9ADE082}"/>
                    </a:ext>
                  </a:extLst>
                </p14:cNvPr>
                <p14:cNvContentPartPr/>
                <p14:nvPr/>
              </p14:nvContentPartPr>
              <p14:xfrm>
                <a:off x="1506084" y="3173731"/>
                <a:ext cx="255600" cy="94320"/>
              </p14:xfrm>
            </p:contentPart>
          </mc:Choice>
          <mc:Fallback xmlns="">
            <p:pic>
              <p:nvPicPr>
                <p:cNvPr id="440" name="筆跡 439">
                  <a:extLst>
                    <a:ext uri="{FF2B5EF4-FFF2-40B4-BE49-F238E27FC236}">
                      <a16:creationId xmlns:a16="http://schemas.microsoft.com/office/drawing/2014/main" id="{6101D6D1-6BC4-3ACA-40E6-29FCE9ADE082}"/>
                    </a:ext>
                  </a:extLst>
                </p:cNvPr>
                <p:cNvPicPr/>
                <p:nvPr/>
              </p:nvPicPr>
              <p:blipFill>
                <a:blip r:embed="rId254"/>
                <a:stretch>
                  <a:fillRect/>
                </a:stretch>
              </p:blipFill>
              <p:spPr>
                <a:xfrm>
                  <a:off x="1497084" y="3164731"/>
                  <a:ext cx="27324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41" name="筆跡 440">
                  <a:extLst>
                    <a:ext uri="{FF2B5EF4-FFF2-40B4-BE49-F238E27FC236}">
                      <a16:creationId xmlns:a16="http://schemas.microsoft.com/office/drawing/2014/main" id="{A1C429D2-9DD5-E625-52EF-F062438248C0}"/>
                    </a:ext>
                  </a:extLst>
                </p14:cNvPr>
                <p14:cNvContentPartPr/>
                <p14:nvPr/>
              </p14:nvContentPartPr>
              <p14:xfrm>
                <a:off x="1519764" y="3398011"/>
                <a:ext cx="76680" cy="166320"/>
              </p14:xfrm>
            </p:contentPart>
          </mc:Choice>
          <mc:Fallback xmlns="">
            <p:pic>
              <p:nvPicPr>
                <p:cNvPr id="441" name="筆跡 440">
                  <a:extLst>
                    <a:ext uri="{FF2B5EF4-FFF2-40B4-BE49-F238E27FC236}">
                      <a16:creationId xmlns:a16="http://schemas.microsoft.com/office/drawing/2014/main" id="{A1C429D2-9DD5-E625-52EF-F062438248C0}"/>
                    </a:ext>
                  </a:extLst>
                </p:cNvPr>
                <p:cNvPicPr/>
                <p:nvPr/>
              </p:nvPicPr>
              <p:blipFill>
                <a:blip r:embed="rId256"/>
                <a:stretch>
                  <a:fillRect/>
                </a:stretch>
              </p:blipFill>
              <p:spPr>
                <a:xfrm>
                  <a:off x="1511124" y="3389371"/>
                  <a:ext cx="9432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42" name="筆跡 441">
                  <a:extLst>
                    <a:ext uri="{FF2B5EF4-FFF2-40B4-BE49-F238E27FC236}">
                      <a16:creationId xmlns:a16="http://schemas.microsoft.com/office/drawing/2014/main" id="{8D00834D-1052-3C43-F3BA-AE2A50CE410C}"/>
                    </a:ext>
                  </a:extLst>
                </p14:cNvPr>
                <p14:cNvContentPartPr/>
                <p14:nvPr/>
              </p14:nvContentPartPr>
              <p14:xfrm>
                <a:off x="1571244" y="3345451"/>
                <a:ext cx="360" cy="720"/>
              </p14:xfrm>
            </p:contentPart>
          </mc:Choice>
          <mc:Fallback xmlns="">
            <p:pic>
              <p:nvPicPr>
                <p:cNvPr id="442" name="筆跡 441">
                  <a:extLst>
                    <a:ext uri="{FF2B5EF4-FFF2-40B4-BE49-F238E27FC236}">
                      <a16:creationId xmlns:a16="http://schemas.microsoft.com/office/drawing/2014/main" id="{8D00834D-1052-3C43-F3BA-AE2A50CE410C}"/>
                    </a:ext>
                  </a:extLst>
                </p:cNvPr>
                <p:cNvPicPr/>
                <p:nvPr/>
              </p:nvPicPr>
              <p:blipFill>
                <a:blip r:embed="rId258"/>
                <a:stretch>
                  <a:fillRect/>
                </a:stretch>
              </p:blipFill>
              <p:spPr>
                <a:xfrm>
                  <a:off x="1562244" y="3336451"/>
                  <a:ext cx="180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43" name="筆跡 442">
                  <a:extLst>
                    <a:ext uri="{FF2B5EF4-FFF2-40B4-BE49-F238E27FC236}">
                      <a16:creationId xmlns:a16="http://schemas.microsoft.com/office/drawing/2014/main" id="{FED24076-2292-5102-3256-30D0FFAC6463}"/>
                    </a:ext>
                  </a:extLst>
                </p14:cNvPr>
                <p14:cNvContentPartPr/>
                <p14:nvPr/>
              </p14:nvContentPartPr>
              <p14:xfrm>
                <a:off x="1660164" y="3356971"/>
                <a:ext cx="97920" cy="26280"/>
              </p14:xfrm>
            </p:contentPart>
          </mc:Choice>
          <mc:Fallback xmlns="">
            <p:pic>
              <p:nvPicPr>
                <p:cNvPr id="443" name="筆跡 442">
                  <a:extLst>
                    <a:ext uri="{FF2B5EF4-FFF2-40B4-BE49-F238E27FC236}">
                      <a16:creationId xmlns:a16="http://schemas.microsoft.com/office/drawing/2014/main" id="{FED24076-2292-5102-3256-30D0FFAC6463}"/>
                    </a:ext>
                  </a:extLst>
                </p:cNvPr>
                <p:cNvPicPr/>
                <p:nvPr/>
              </p:nvPicPr>
              <p:blipFill>
                <a:blip r:embed="rId260"/>
                <a:stretch>
                  <a:fillRect/>
                </a:stretch>
              </p:blipFill>
              <p:spPr>
                <a:xfrm>
                  <a:off x="1651164" y="3347971"/>
                  <a:ext cx="1155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44" name="筆跡 443">
                  <a:extLst>
                    <a:ext uri="{FF2B5EF4-FFF2-40B4-BE49-F238E27FC236}">
                      <a16:creationId xmlns:a16="http://schemas.microsoft.com/office/drawing/2014/main" id="{C61FBFF9-4F38-09EA-45C7-B4ADADA20947}"/>
                    </a:ext>
                  </a:extLst>
                </p14:cNvPr>
                <p14:cNvContentPartPr/>
                <p14:nvPr/>
              </p14:nvContentPartPr>
              <p14:xfrm>
                <a:off x="1672764" y="3399451"/>
                <a:ext cx="63720" cy="9720"/>
              </p14:xfrm>
            </p:contentPart>
          </mc:Choice>
          <mc:Fallback xmlns="">
            <p:pic>
              <p:nvPicPr>
                <p:cNvPr id="444" name="筆跡 443">
                  <a:extLst>
                    <a:ext uri="{FF2B5EF4-FFF2-40B4-BE49-F238E27FC236}">
                      <a16:creationId xmlns:a16="http://schemas.microsoft.com/office/drawing/2014/main" id="{C61FBFF9-4F38-09EA-45C7-B4ADADA20947}"/>
                    </a:ext>
                  </a:extLst>
                </p:cNvPr>
                <p:cNvPicPr/>
                <p:nvPr/>
              </p:nvPicPr>
              <p:blipFill>
                <a:blip r:embed="rId262"/>
                <a:stretch>
                  <a:fillRect/>
                </a:stretch>
              </p:blipFill>
              <p:spPr>
                <a:xfrm>
                  <a:off x="1664124" y="3390811"/>
                  <a:ext cx="8136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45" name="筆跡 444">
                  <a:extLst>
                    <a:ext uri="{FF2B5EF4-FFF2-40B4-BE49-F238E27FC236}">
                      <a16:creationId xmlns:a16="http://schemas.microsoft.com/office/drawing/2014/main" id="{57A0E59F-901E-8C09-761A-F326957FDB57}"/>
                    </a:ext>
                  </a:extLst>
                </p14:cNvPr>
                <p14:cNvContentPartPr/>
                <p14:nvPr/>
              </p14:nvContentPartPr>
              <p14:xfrm>
                <a:off x="1777884" y="3333931"/>
                <a:ext cx="9720" cy="108360"/>
              </p14:xfrm>
            </p:contentPart>
          </mc:Choice>
          <mc:Fallback xmlns="">
            <p:pic>
              <p:nvPicPr>
                <p:cNvPr id="445" name="筆跡 444">
                  <a:extLst>
                    <a:ext uri="{FF2B5EF4-FFF2-40B4-BE49-F238E27FC236}">
                      <a16:creationId xmlns:a16="http://schemas.microsoft.com/office/drawing/2014/main" id="{57A0E59F-901E-8C09-761A-F326957FDB57}"/>
                    </a:ext>
                  </a:extLst>
                </p:cNvPr>
                <p:cNvPicPr/>
                <p:nvPr/>
              </p:nvPicPr>
              <p:blipFill>
                <a:blip r:embed="rId264"/>
                <a:stretch>
                  <a:fillRect/>
                </a:stretch>
              </p:blipFill>
              <p:spPr>
                <a:xfrm>
                  <a:off x="1768884" y="3325291"/>
                  <a:ext cx="273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47" name="筆跡 446">
                  <a:extLst>
                    <a:ext uri="{FF2B5EF4-FFF2-40B4-BE49-F238E27FC236}">
                      <a16:creationId xmlns:a16="http://schemas.microsoft.com/office/drawing/2014/main" id="{8CF26423-EBE0-EE9C-7ABF-7CC5ED44A7BC}"/>
                    </a:ext>
                  </a:extLst>
                </p14:cNvPr>
                <p14:cNvContentPartPr/>
                <p14:nvPr/>
              </p14:nvContentPartPr>
              <p14:xfrm>
                <a:off x="1893444" y="3111091"/>
                <a:ext cx="169920" cy="11160"/>
              </p14:xfrm>
            </p:contentPart>
          </mc:Choice>
          <mc:Fallback xmlns="">
            <p:pic>
              <p:nvPicPr>
                <p:cNvPr id="447" name="筆跡 446">
                  <a:extLst>
                    <a:ext uri="{FF2B5EF4-FFF2-40B4-BE49-F238E27FC236}">
                      <a16:creationId xmlns:a16="http://schemas.microsoft.com/office/drawing/2014/main" id="{8CF26423-EBE0-EE9C-7ABF-7CC5ED44A7BC}"/>
                    </a:ext>
                  </a:extLst>
                </p:cNvPr>
                <p:cNvPicPr/>
                <p:nvPr/>
              </p:nvPicPr>
              <p:blipFill>
                <a:blip r:embed="rId266"/>
                <a:stretch>
                  <a:fillRect/>
                </a:stretch>
              </p:blipFill>
              <p:spPr>
                <a:xfrm>
                  <a:off x="1884804" y="3102451"/>
                  <a:ext cx="1875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48" name="筆跡 447">
                  <a:extLst>
                    <a:ext uri="{FF2B5EF4-FFF2-40B4-BE49-F238E27FC236}">
                      <a16:creationId xmlns:a16="http://schemas.microsoft.com/office/drawing/2014/main" id="{E99D3BA5-EC11-11FE-9517-387CB99802C1}"/>
                    </a:ext>
                  </a:extLst>
                </p14:cNvPr>
                <p14:cNvContentPartPr/>
                <p14:nvPr/>
              </p14:nvContentPartPr>
              <p14:xfrm>
                <a:off x="1861404" y="3133051"/>
                <a:ext cx="212400" cy="126000"/>
              </p14:xfrm>
            </p:contentPart>
          </mc:Choice>
          <mc:Fallback xmlns="">
            <p:pic>
              <p:nvPicPr>
                <p:cNvPr id="448" name="筆跡 447">
                  <a:extLst>
                    <a:ext uri="{FF2B5EF4-FFF2-40B4-BE49-F238E27FC236}">
                      <a16:creationId xmlns:a16="http://schemas.microsoft.com/office/drawing/2014/main" id="{E99D3BA5-EC11-11FE-9517-387CB99802C1}"/>
                    </a:ext>
                  </a:extLst>
                </p:cNvPr>
                <p:cNvPicPr/>
                <p:nvPr/>
              </p:nvPicPr>
              <p:blipFill>
                <a:blip r:embed="rId268"/>
                <a:stretch>
                  <a:fillRect/>
                </a:stretch>
              </p:blipFill>
              <p:spPr>
                <a:xfrm>
                  <a:off x="1852764" y="3124411"/>
                  <a:ext cx="2300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450" name="筆跡 449">
                  <a:extLst>
                    <a:ext uri="{FF2B5EF4-FFF2-40B4-BE49-F238E27FC236}">
                      <a16:creationId xmlns:a16="http://schemas.microsoft.com/office/drawing/2014/main" id="{08ADCDD1-8923-79CF-B9BC-C97A8D198D78}"/>
                    </a:ext>
                  </a:extLst>
                </p14:cNvPr>
                <p14:cNvContentPartPr/>
                <p14:nvPr/>
              </p14:nvContentPartPr>
              <p14:xfrm>
                <a:off x="1913244" y="3393331"/>
                <a:ext cx="42840" cy="121680"/>
              </p14:xfrm>
            </p:contentPart>
          </mc:Choice>
          <mc:Fallback xmlns="">
            <p:pic>
              <p:nvPicPr>
                <p:cNvPr id="450" name="筆跡 449">
                  <a:extLst>
                    <a:ext uri="{FF2B5EF4-FFF2-40B4-BE49-F238E27FC236}">
                      <a16:creationId xmlns:a16="http://schemas.microsoft.com/office/drawing/2014/main" id="{08ADCDD1-8923-79CF-B9BC-C97A8D198D78}"/>
                    </a:ext>
                  </a:extLst>
                </p:cNvPr>
                <p:cNvPicPr/>
                <p:nvPr/>
              </p:nvPicPr>
              <p:blipFill>
                <a:blip r:embed="rId270"/>
                <a:stretch>
                  <a:fillRect/>
                </a:stretch>
              </p:blipFill>
              <p:spPr>
                <a:xfrm>
                  <a:off x="1904244" y="3384331"/>
                  <a:ext cx="6048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451" name="筆跡 450">
                  <a:extLst>
                    <a:ext uri="{FF2B5EF4-FFF2-40B4-BE49-F238E27FC236}">
                      <a16:creationId xmlns:a16="http://schemas.microsoft.com/office/drawing/2014/main" id="{17A7FCEC-828B-FC5F-63E4-AAB7B5401603}"/>
                    </a:ext>
                  </a:extLst>
                </p14:cNvPr>
                <p14:cNvContentPartPr/>
                <p14:nvPr/>
              </p14:nvContentPartPr>
              <p14:xfrm>
                <a:off x="1903524" y="3335011"/>
                <a:ext cx="50040" cy="6120"/>
              </p14:xfrm>
            </p:contentPart>
          </mc:Choice>
          <mc:Fallback xmlns="">
            <p:pic>
              <p:nvPicPr>
                <p:cNvPr id="451" name="筆跡 450">
                  <a:extLst>
                    <a:ext uri="{FF2B5EF4-FFF2-40B4-BE49-F238E27FC236}">
                      <a16:creationId xmlns:a16="http://schemas.microsoft.com/office/drawing/2014/main" id="{17A7FCEC-828B-FC5F-63E4-AAB7B5401603}"/>
                    </a:ext>
                  </a:extLst>
                </p:cNvPr>
                <p:cNvPicPr/>
                <p:nvPr/>
              </p:nvPicPr>
              <p:blipFill>
                <a:blip r:embed="rId272"/>
                <a:stretch>
                  <a:fillRect/>
                </a:stretch>
              </p:blipFill>
              <p:spPr>
                <a:xfrm>
                  <a:off x="1894524" y="3326371"/>
                  <a:ext cx="676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452" name="筆跡 451">
                  <a:extLst>
                    <a:ext uri="{FF2B5EF4-FFF2-40B4-BE49-F238E27FC236}">
                      <a16:creationId xmlns:a16="http://schemas.microsoft.com/office/drawing/2014/main" id="{3D520763-91D4-A74B-7FE8-23B923713649}"/>
                    </a:ext>
                  </a:extLst>
                </p14:cNvPr>
                <p14:cNvContentPartPr/>
                <p14:nvPr/>
              </p14:nvContentPartPr>
              <p14:xfrm>
                <a:off x="1965444" y="3384691"/>
                <a:ext cx="66960" cy="43200"/>
              </p14:xfrm>
            </p:contentPart>
          </mc:Choice>
          <mc:Fallback xmlns="">
            <p:pic>
              <p:nvPicPr>
                <p:cNvPr id="452" name="筆跡 451">
                  <a:extLst>
                    <a:ext uri="{FF2B5EF4-FFF2-40B4-BE49-F238E27FC236}">
                      <a16:creationId xmlns:a16="http://schemas.microsoft.com/office/drawing/2014/main" id="{3D520763-91D4-A74B-7FE8-23B923713649}"/>
                    </a:ext>
                  </a:extLst>
                </p:cNvPr>
                <p:cNvPicPr/>
                <p:nvPr/>
              </p:nvPicPr>
              <p:blipFill>
                <a:blip r:embed="rId274"/>
                <a:stretch>
                  <a:fillRect/>
                </a:stretch>
              </p:blipFill>
              <p:spPr>
                <a:xfrm>
                  <a:off x="1956804" y="3376051"/>
                  <a:ext cx="84600" cy="608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453" name="筆跡 452">
                  <a:extLst>
                    <a:ext uri="{FF2B5EF4-FFF2-40B4-BE49-F238E27FC236}">
                      <a16:creationId xmlns:a16="http://schemas.microsoft.com/office/drawing/2014/main" id="{D5EC45B6-F6AB-A94B-F8D9-E1FE98D80B39}"/>
                    </a:ext>
                  </a:extLst>
                </p14:cNvPr>
                <p14:cNvContentPartPr/>
                <p14:nvPr/>
              </p14:nvContentPartPr>
              <p14:xfrm>
                <a:off x="2087484" y="3354091"/>
                <a:ext cx="7560" cy="116640"/>
              </p14:xfrm>
            </p:contentPart>
          </mc:Choice>
          <mc:Fallback xmlns="">
            <p:pic>
              <p:nvPicPr>
                <p:cNvPr id="453" name="筆跡 452">
                  <a:extLst>
                    <a:ext uri="{FF2B5EF4-FFF2-40B4-BE49-F238E27FC236}">
                      <a16:creationId xmlns:a16="http://schemas.microsoft.com/office/drawing/2014/main" id="{D5EC45B6-F6AB-A94B-F8D9-E1FE98D80B39}"/>
                    </a:ext>
                  </a:extLst>
                </p:cNvPr>
                <p:cNvPicPr/>
                <p:nvPr/>
              </p:nvPicPr>
              <p:blipFill>
                <a:blip r:embed="rId276"/>
                <a:stretch>
                  <a:fillRect/>
                </a:stretch>
              </p:blipFill>
              <p:spPr>
                <a:xfrm>
                  <a:off x="2078844" y="3345091"/>
                  <a:ext cx="2520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515" name="筆跡 514">
                  <a:extLst>
                    <a:ext uri="{FF2B5EF4-FFF2-40B4-BE49-F238E27FC236}">
                      <a16:creationId xmlns:a16="http://schemas.microsoft.com/office/drawing/2014/main" id="{FB7E3A34-F8A3-3F56-D2A0-9C5FF5D62511}"/>
                    </a:ext>
                  </a:extLst>
                </p14:cNvPr>
                <p14:cNvContentPartPr/>
                <p14:nvPr/>
              </p14:nvContentPartPr>
              <p14:xfrm>
                <a:off x="1880484" y="2859091"/>
                <a:ext cx="235800" cy="203400"/>
              </p14:xfrm>
            </p:contentPart>
          </mc:Choice>
          <mc:Fallback xmlns="">
            <p:pic>
              <p:nvPicPr>
                <p:cNvPr id="515" name="筆跡 514">
                  <a:extLst>
                    <a:ext uri="{FF2B5EF4-FFF2-40B4-BE49-F238E27FC236}">
                      <a16:creationId xmlns:a16="http://schemas.microsoft.com/office/drawing/2014/main" id="{FB7E3A34-F8A3-3F56-D2A0-9C5FF5D62511}"/>
                    </a:ext>
                  </a:extLst>
                </p:cNvPr>
                <p:cNvPicPr/>
                <p:nvPr/>
              </p:nvPicPr>
              <p:blipFill>
                <a:blip r:embed="rId278"/>
                <a:stretch>
                  <a:fillRect/>
                </a:stretch>
              </p:blipFill>
              <p:spPr>
                <a:xfrm>
                  <a:off x="1871484" y="2850451"/>
                  <a:ext cx="253440" cy="221040"/>
                </a:xfrm>
                <a:prstGeom prst="rect">
                  <a:avLst/>
                </a:prstGeom>
              </p:spPr>
            </p:pic>
          </mc:Fallback>
        </mc:AlternateContent>
      </p:grpSp>
      <p:grpSp>
        <p:nvGrpSpPr>
          <p:cNvPr id="518" name="群組 517">
            <a:extLst>
              <a:ext uri="{FF2B5EF4-FFF2-40B4-BE49-F238E27FC236}">
                <a16:creationId xmlns:a16="http://schemas.microsoft.com/office/drawing/2014/main" id="{6ADE1487-DEB4-858E-9F8E-635C5793FA9D}"/>
              </a:ext>
            </a:extLst>
          </p:cNvPr>
          <p:cNvGrpSpPr/>
          <p:nvPr/>
        </p:nvGrpSpPr>
        <p:grpSpPr>
          <a:xfrm>
            <a:off x="1618044" y="4294051"/>
            <a:ext cx="1314720" cy="710280"/>
            <a:chOff x="1618044" y="4294051"/>
            <a:chExt cx="1314720" cy="710280"/>
          </a:xfrm>
        </p:grpSpPr>
        <mc:AlternateContent xmlns:mc="http://schemas.openxmlformats.org/markup-compatibility/2006" xmlns:p14="http://schemas.microsoft.com/office/powerpoint/2010/main">
          <mc:Choice Requires="p14">
            <p:contentPart p14:bwMode="auto" r:id="rId279">
              <p14:nvContentPartPr>
                <p14:cNvPr id="472" name="筆跡 471">
                  <a:extLst>
                    <a:ext uri="{FF2B5EF4-FFF2-40B4-BE49-F238E27FC236}">
                      <a16:creationId xmlns:a16="http://schemas.microsoft.com/office/drawing/2014/main" id="{635366D6-EB08-4BA6-BEB7-78837C617F61}"/>
                    </a:ext>
                  </a:extLst>
                </p14:cNvPr>
                <p14:cNvContentPartPr/>
                <p14:nvPr/>
              </p14:nvContentPartPr>
              <p14:xfrm>
                <a:off x="1701924" y="4339411"/>
                <a:ext cx="10800" cy="197640"/>
              </p14:xfrm>
            </p:contentPart>
          </mc:Choice>
          <mc:Fallback xmlns="">
            <p:pic>
              <p:nvPicPr>
                <p:cNvPr id="472" name="筆跡 471">
                  <a:extLst>
                    <a:ext uri="{FF2B5EF4-FFF2-40B4-BE49-F238E27FC236}">
                      <a16:creationId xmlns:a16="http://schemas.microsoft.com/office/drawing/2014/main" id="{635366D6-EB08-4BA6-BEB7-78837C617F61}"/>
                    </a:ext>
                  </a:extLst>
                </p:cNvPr>
                <p:cNvPicPr/>
                <p:nvPr/>
              </p:nvPicPr>
              <p:blipFill>
                <a:blip r:embed="rId280"/>
                <a:stretch>
                  <a:fillRect/>
                </a:stretch>
              </p:blipFill>
              <p:spPr>
                <a:xfrm>
                  <a:off x="1693284" y="4330771"/>
                  <a:ext cx="284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473" name="筆跡 472">
                  <a:extLst>
                    <a:ext uri="{FF2B5EF4-FFF2-40B4-BE49-F238E27FC236}">
                      <a16:creationId xmlns:a16="http://schemas.microsoft.com/office/drawing/2014/main" id="{36B5BEEA-8F6B-0747-3E0C-C6A905510077}"/>
                    </a:ext>
                  </a:extLst>
                </p14:cNvPr>
                <p14:cNvContentPartPr/>
                <p14:nvPr/>
              </p14:nvContentPartPr>
              <p14:xfrm>
                <a:off x="1687524" y="4363531"/>
                <a:ext cx="146880" cy="135720"/>
              </p14:xfrm>
            </p:contentPart>
          </mc:Choice>
          <mc:Fallback xmlns="">
            <p:pic>
              <p:nvPicPr>
                <p:cNvPr id="473" name="筆跡 472">
                  <a:extLst>
                    <a:ext uri="{FF2B5EF4-FFF2-40B4-BE49-F238E27FC236}">
                      <a16:creationId xmlns:a16="http://schemas.microsoft.com/office/drawing/2014/main" id="{36B5BEEA-8F6B-0747-3E0C-C6A905510077}"/>
                    </a:ext>
                  </a:extLst>
                </p:cNvPr>
                <p:cNvPicPr/>
                <p:nvPr/>
              </p:nvPicPr>
              <p:blipFill>
                <a:blip r:embed="rId282"/>
                <a:stretch>
                  <a:fillRect/>
                </a:stretch>
              </p:blipFill>
              <p:spPr>
                <a:xfrm>
                  <a:off x="1678524" y="4354531"/>
                  <a:ext cx="16452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474" name="筆跡 473">
                  <a:extLst>
                    <a:ext uri="{FF2B5EF4-FFF2-40B4-BE49-F238E27FC236}">
                      <a16:creationId xmlns:a16="http://schemas.microsoft.com/office/drawing/2014/main" id="{A93F3169-986C-1FB4-CF54-89B52C870C0D}"/>
                    </a:ext>
                  </a:extLst>
                </p14:cNvPr>
                <p14:cNvContentPartPr/>
                <p14:nvPr/>
              </p14:nvContentPartPr>
              <p14:xfrm>
                <a:off x="1651884" y="4578091"/>
                <a:ext cx="194760" cy="11880"/>
              </p14:xfrm>
            </p:contentPart>
          </mc:Choice>
          <mc:Fallback xmlns="">
            <p:pic>
              <p:nvPicPr>
                <p:cNvPr id="474" name="筆跡 473">
                  <a:extLst>
                    <a:ext uri="{FF2B5EF4-FFF2-40B4-BE49-F238E27FC236}">
                      <a16:creationId xmlns:a16="http://schemas.microsoft.com/office/drawing/2014/main" id="{A93F3169-986C-1FB4-CF54-89B52C870C0D}"/>
                    </a:ext>
                  </a:extLst>
                </p:cNvPr>
                <p:cNvPicPr/>
                <p:nvPr/>
              </p:nvPicPr>
              <p:blipFill>
                <a:blip r:embed="rId284"/>
                <a:stretch>
                  <a:fillRect/>
                </a:stretch>
              </p:blipFill>
              <p:spPr>
                <a:xfrm>
                  <a:off x="1642884" y="4569091"/>
                  <a:ext cx="212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475" name="筆跡 474">
                  <a:extLst>
                    <a:ext uri="{FF2B5EF4-FFF2-40B4-BE49-F238E27FC236}">
                      <a16:creationId xmlns:a16="http://schemas.microsoft.com/office/drawing/2014/main" id="{BCF3C7DC-AB9A-C4CB-9622-0C1C43FCD058}"/>
                    </a:ext>
                  </a:extLst>
                </p14:cNvPr>
                <p14:cNvContentPartPr/>
                <p14:nvPr/>
              </p14:nvContentPartPr>
              <p14:xfrm>
                <a:off x="1618044" y="4593211"/>
                <a:ext cx="254160" cy="112680"/>
              </p14:xfrm>
            </p:contentPart>
          </mc:Choice>
          <mc:Fallback xmlns="">
            <p:pic>
              <p:nvPicPr>
                <p:cNvPr id="475" name="筆跡 474">
                  <a:extLst>
                    <a:ext uri="{FF2B5EF4-FFF2-40B4-BE49-F238E27FC236}">
                      <a16:creationId xmlns:a16="http://schemas.microsoft.com/office/drawing/2014/main" id="{BCF3C7DC-AB9A-C4CB-9622-0C1C43FCD058}"/>
                    </a:ext>
                  </a:extLst>
                </p:cNvPr>
                <p:cNvPicPr/>
                <p:nvPr/>
              </p:nvPicPr>
              <p:blipFill>
                <a:blip r:embed="rId286"/>
                <a:stretch>
                  <a:fillRect/>
                </a:stretch>
              </p:blipFill>
              <p:spPr>
                <a:xfrm>
                  <a:off x="1609404" y="4584211"/>
                  <a:ext cx="27180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476" name="筆跡 475">
                  <a:extLst>
                    <a:ext uri="{FF2B5EF4-FFF2-40B4-BE49-F238E27FC236}">
                      <a16:creationId xmlns:a16="http://schemas.microsoft.com/office/drawing/2014/main" id="{8A677DEC-7845-0D20-1FA8-60B0BAF6E98D}"/>
                    </a:ext>
                  </a:extLst>
                </p14:cNvPr>
                <p14:cNvContentPartPr/>
                <p14:nvPr/>
              </p14:nvContentPartPr>
              <p14:xfrm>
                <a:off x="1623444" y="4829731"/>
                <a:ext cx="62280" cy="174600"/>
              </p14:xfrm>
            </p:contentPart>
          </mc:Choice>
          <mc:Fallback xmlns="">
            <p:pic>
              <p:nvPicPr>
                <p:cNvPr id="476" name="筆跡 475">
                  <a:extLst>
                    <a:ext uri="{FF2B5EF4-FFF2-40B4-BE49-F238E27FC236}">
                      <a16:creationId xmlns:a16="http://schemas.microsoft.com/office/drawing/2014/main" id="{8A677DEC-7845-0D20-1FA8-60B0BAF6E98D}"/>
                    </a:ext>
                  </a:extLst>
                </p:cNvPr>
                <p:cNvPicPr/>
                <p:nvPr/>
              </p:nvPicPr>
              <p:blipFill>
                <a:blip r:embed="rId288"/>
                <a:stretch>
                  <a:fillRect/>
                </a:stretch>
              </p:blipFill>
              <p:spPr>
                <a:xfrm>
                  <a:off x="1614444" y="4820731"/>
                  <a:ext cx="7992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77" name="筆跡 476">
                  <a:extLst>
                    <a:ext uri="{FF2B5EF4-FFF2-40B4-BE49-F238E27FC236}">
                      <a16:creationId xmlns:a16="http://schemas.microsoft.com/office/drawing/2014/main" id="{78109D14-E44A-C064-7E2E-08A6BBCB7217}"/>
                    </a:ext>
                  </a:extLst>
                </p14:cNvPr>
                <p14:cNvContentPartPr/>
                <p14:nvPr/>
              </p14:nvContentPartPr>
              <p14:xfrm>
                <a:off x="1647924" y="4777531"/>
                <a:ext cx="31680" cy="3240"/>
              </p14:xfrm>
            </p:contentPart>
          </mc:Choice>
          <mc:Fallback xmlns="">
            <p:pic>
              <p:nvPicPr>
                <p:cNvPr id="477" name="筆跡 476">
                  <a:extLst>
                    <a:ext uri="{FF2B5EF4-FFF2-40B4-BE49-F238E27FC236}">
                      <a16:creationId xmlns:a16="http://schemas.microsoft.com/office/drawing/2014/main" id="{78109D14-E44A-C064-7E2E-08A6BBCB7217}"/>
                    </a:ext>
                  </a:extLst>
                </p:cNvPr>
                <p:cNvPicPr/>
                <p:nvPr/>
              </p:nvPicPr>
              <p:blipFill>
                <a:blip r:embed="rId290"/>
                <a:stretch>
                  <a:fillRect/>
                </a:stretch>
              </p:blipFill>
              <p:spPr>
                <a:xfrm>
                  <a:off x="1638924" y="4768531"/>
                  <a:ext cx="493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78" name="筆跡 477">
                  <a:extLst>
                    <a:ext uri="{FF2B5EF4-FFF2-40B4-BE49-F238E27FC236}">
                      <a16:creationId xmlns:a16="http://schemas.microsoft.com/office/drawing/2014/main" id="{60A1FEF1-2D97-CD5B-C095-18B140FC34B1}"/>
                    </a:ext>
                  </a:extLst>
                </p14:cNvPr>
                <p14:cNvContentPartPr/>
                <p14:nvPr/>
              </p14:nvContentPartPr>
              <p14:xfrm>
                <a:off x="1739724" y="4808131"/>
                <a:ext cx="73080" cy="8280"/>
              </p14:xfrm>
            </p:contentPart>
          </mc:Choice>
          <mc:Fallback xmlns="">
            <p:pic>
              <p:nvPicPr>
                <p:cNvPr id="478" name="筆跡 477">
                  <a:extLst>
                    <a:ext uri="{FF2B5EF4-FFF2-40B4-BE49-F238E27FC236}">
                      <a16:creationId xmlns:a16="http://schemas.microsoft.com/office/drawing/2014/main" id="{60A1FEF1-2D97-CD5B-C095-18B140FC34B1}"/>
                    </a:ext>
                  </a:extLst>
                </p:cNvPr>
                <p:cNvPicPr/>
                <p:nvPr/>
              </p:nvPicPr>
              <p:blipFill>
                <a:blip r:embed="rId292"/>
                <a:stretch>
                  <a:fillRect/>
                </a:stretch>
              </p:blipFill>
              <p:spPr>
                <a:xfrm>
                  <a:off x="1730724" y="4799491"/>
                  <a:ext cx="90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79" name="筆跡 478">
                  <a:extLst>
                    <a:ext uri="{FF2B5EF4-FFF2-40B4-BE49-F238E27FC236}">
                      <a16:creationId xmlns:a16="http://schemas.microsoft.com/office/drawing/2014/main" id="{910122BF-1C12-9B1F-9445-0A2F8B5ADAA3}"/>
                    </a:ext>
                  </a:extLst>
                </p14:cNvPr>
                <p14:cNvContentPartPr/>
                <p14:nvPr/>
              </p14:nvContentPartPr>
              <p14:xfrm>
                <a:off x="1733244" y="4853131"/>
                <a:ext cx="71640" cy="8640"/>
              </p14:xfrm>
            </p:contentPart>
          </mc:Choice>
          <mc:Fallback xmlns="">
            <p:pic>
              <p:nvPicPr>
                <p:cNvPr id="479" name="筆跡 478">
                  <a:extLst>
                    <a:ext uri="{FF2B5EF4-FFF2-40B4-BE49-F238E27FC236}">
                      <a16:creationId xmlns:a16="http://schemas.microsoft.com/office/drawing/2014/main" id="{910122BF-1C12-9B1F-9445-0A2F8B5ADAA3}"/>
                    </a:ext>
                  </a:extLst>
                </p:cNvPr>
                <p:cNvPicPr/>
                <p:nvPr/>
              </p:nvPicPr>
              <p:blipFill>
                <a:blip r:embed="rId294"/>
                <a:stretch>
                  <a:fillRect/>
                </a:stretch>
              </p:blipFill>
              <p:spPr>
                <a:xfrm>
                  <a:off x="1724604" y="4844131"/>
                  <a:ext cx="892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80" name="筆跡 479">
                  <a:extLst>
                    <a:ext uri="{FF2B5EF4-FFF2-40B4-BE49-F238E27FC236}">
                      <a16:creationId xmlns:a16="http://schemas.microsoft.com/office/drawing/2014/main" id="{A8B212AF-E6C4-7398-349D-0E055C97C1A3}"/>
                    </a:ext>
                  </a:extLst>
                </p14:cNvPr>
                <p14:cNvContentPartPr/>
                <p14:nvPr/>
              </p14:nvContentPartPr>
              <p14:xfrm>
                <a:off x="1831884" y="4769251"/>
                <a:ext cx="10440" cy="131760"/>
              </p14:xfrm>
            </p:contentPart>
          </mc:Choice>
          <mc:Fallback xmlns="">
            <p:pic>
              <p:nvPicPr>
                <p:cNvPr id="480" name="筆跡 479">
                  <a:extLst>
                    <a:ext uri="{FF2B5EF4-FFF2-40B4-BE49-F238E27FC236}">
                      <a16:creationId xmlns:a16="http://schemas.microsoft.com/office/drawing/2014/main" id="{A8B212AF-E6C4-7398-349D-0E055C97C1A3}"/>
                    </a:ext>
                  </a:extLst>
                </p:cNvPr>
                <p:cNvPicPr/>
                <p:nvPr/>
              </p:nvPicPr>
              <p:blipFill>
                <a:blip r:embed="rId296"/>
                <a:stretch>
                  <a:fillRect/>
                </a:stretch>
              </p:blipFill>
              <p:spPr>
                <a:xfrm>
                  <a:off x="1822884" y="4760611"/>
                  <a:ext cx="280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82" name="筆跡 481">
                  <a:extLst>
                    <a:ext uri="{FF2B5EF4-FFF2-40B4-BE49-F238E27FC236}">
                      <a16:creationId xmlns:a16="http://schemas.microsoft.com/office/drawing/2014/main" id="{A82ADCA2-47A6-8A10-77D5-E702CC4299B7}"/>
                    </a:ext>
                  </a:extLst>
                </p14:cNvPr>
                <p14:cNvContentPartPr/>
                <p14:nvPr/>
              </p14:nvContentPartPr>
              <p14:xfrm>
                <a:off x="2017284" y="4543891"/>
                <a:ext cx="189000" cy="14040"/>
              </p14:xfrm>
            </p:contentPart>
          </mc:Choice>
          <mc:Fallback xmlns="">
            <p:pic>
              <p:nvPicPr>
                <p:cNvPr id="482" name="筆跡 481">
                  <a:extLst>
                    <a:ext uri="{FF2B5EF4-FFF2-40B4-BE49-F238E27FC236}">
                      <a16:creationId xmlns:a16="http://schemas.microsoft.com/office/drawing/2014/main" id="{A82ADCA2-47A6-8A10-77D5-E702CC4299B7}"/>
                    </a:ext>
                  </a:extLst>
                </p:cNvPr>
                <p:cNvPicPr/>
                <p:nvPr/>
              </p:nvPicPr>
              <p:blipFill>
                <a:blip r:embed="rId298"/>
                <a:stretch>
                  <a:fillRect/>
                </a:stretch>
              </p:blipFill>
              <p:spPr>
                <a:xfrm>
                  <a:off x="2008284" y="4534891"/>
                  <a:ext cx="2066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83" name="筆跡 482">
                  <a:extLst>
                    <a:ext uri="{FF2B5EF4-FFF2-40B4-BE49-F238E27FC236}">
                      <a16:creationId xmlns:a16="http://schemas.microsoft.com/office/drawing/2014/main" id="{399752B5-2529-A06F-1CB2-465BBBCE0FCF}"/>
                    </a:ext>
                  </a:extLst>
                </p14:cNvPr>
                <p14:cNvContentPartPr/>
                <p14:nvPr/>
              </p14:nvContentPartPr>
              <p14:xfrm>
                <a:off x="2003244" y="4561171"/>
                <a:ext cx="222840" cy="129600"/>
              </p14:xfrm>
            </p:contentPart>
          </mc:Choice>
          <mc:Fallback xmlns="">
            <p:pic>
              <p:nvPicPr>
                <p:cNvPr id="483" name="筆跡 482">
                  <a:extLst>
                    <a:ext uri="{FF2B5EF4-FFF2-40B4-BE49-F238E27FC236}">
                      <a16:creationId xmlns:a16="http://schemas.microsoft.com/office/drawing/2014/main" id="{399752B5-2529-A06F-1CB2-465BBBCE0FCF}"/>
                    </a:ext>
                  </a:extLst>
                </p:cNvPr>
                <p:cNvPicPr/>
                <p:nvPr/>
              </p:nvPicPr>
              <p:blipFill>
                <a:blip r:embed="rId300"/>
                <a:stretch>
                  <a:fillRect/>
                </a:stretch>
              </p:blipFill>
              <p:spPr>
                <a:xfrm>
                  <a:off x="1994604" y="4552531"/>
                  <a:ext cx="2404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84" name="筆跡 483">
                  <a:extLst>
                    <a:ext uri="{FF2B5EF4-FFF2-40B4-BE49-F238E27FC236}">
                      <a16:creationId xmlns:a16="http://schemas.microsoft.com/office/drawing/2014/main" id="{32A6FB9C-4304-14DC-25C3-CE9330028E86}"/>
                    </a:ext>
                  </a:extLst>
                </p14:cNvPr>
                <p14:cNvContentPartPr/>
                <p14:nvPr/>
              </p14:nvContentPartPr>
              <p14:xfrm>
                <a:off x="2050404" y="4823971"/>
                <a:ext cx="43200" cy="120960"/>
              </p14:xfrm>
            </p:contentPart>
          </mc:Choice>
          <mc:Fallback xmlns="">
            <p:pic>
              <p:nvPicPr>
                <p:cNvPr id="484" name="筆跡 483">
                  <a:extLst>
                    <a:ext uri="{FF2B5EF4-FFF2-40B4-BE49-F238E27FC236}">
                      <a16:creationId xmlns:a16="http://schemas.microsoft.com/office/drawing/2014/main" id="{32A6FB9C-4304-14DC-25C3-CE9330028E86}"/>
                    </a:ext>
                  </a:extLst>
                </p:cNvPr>
                <p:cNvPicPr/>
                <p:nvPr/>
              </p:nvPicPr>
              <p:blipFill>
                <a:blip r:embed="rId302"/>
                <a:stretch>
                  <a:fillRect/>
                </a:stretch>
              </p:blipFill>
              <p:spPr>
                <a:xfrm>
                  <a:off x="2041764" y="4814971"/>
                  <a:ext cx="6084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485" name="筆跡 484">
                  <a:extLst>
                    <a:ext uri="{FF2B5EF4-FFF2-40B4-BE49-F238E27FC236}">
                      <a16:creationId xmlns:a16="http://schemas.microsoft.com/office/drawing/2014/main" id="{0E9763CD-F63F-59E3-060F-67ED0E478C96}"/>
                    </a:ext>
                  </a:extLst>
                </p14:cNvPr>
                <p14:cNvContentPartPr/>
                <p14:nvPr/>
              </p14:nvContentPartPr>
              <p14:xfrm>
                <a:off x="2046444" y="4764931"/>
                <a:ext cx="53640" cy="3960"/>
              </p14:xfrm>
            </p:contentPart>
          </mc:Choice>
          <mc:Fallback xmlns="">
            <p:pic>
              <p:nvPicPr>
                <p:cNvPr id="485" name="筆跡 484">
                  <a:extLst>
                    <a:ext uri="{FF2B5EF4-FFF2-40B4-BE49-F238E27FC236}">
                      <a16:creationId xmlns:a16="http://schemas.microsoft.com/office/drawing/2014/main" id="{0E9763CD-F63F-59E3-060F-67ED0E478C96}"/>
                    </a:ext>
                  </a:extLst>
                </p:cNvPr>
                <p:cNvPicPr/>
                <p:nvPr/>
              </p:nvPicPr>
              <p:blipFill>
                <a:blip r:embed="rId304"/>
                <a:stretch>
                  <a:fillRect/>
                </a:stretch>
              </p:blipFill>
              <p:spPr>
                <a:xfrm>
                  <a:off x="2037804" y="4755931"/>
                  <a:ext cx="7128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86" name="筆跡 485">
                  <a:extLst>
                    <a:ext uri="{FF2B5EF4-FFF2-40B4-BE49-F238E27FC236}">
                      <a16:creationId xmlns:a16="http://schemas.microsoft.com/office/drawing/2014/main" id="{0339713D-E280-95A8-F691-DDD10406788B}"/>
                    </a:ext>
                  </a:extLst>
                </p14:cNvPr>
                <p14:cNvContentPartPr/>
                <p14:nvPr/>
              </p14:nvContentPartPr>
              <p14:xfrm>
                <a:off x="2102604" y="4800211"/>
                <a:ext cx="102600" cy="64800"/>
              </p14:xfrm>
            </p:contentPart>
          </mc:Choice>
          <mc:Fallback xmlns="">
            <p:pic>
              <p:nvPicPr>
                <p:cNvPr id="486" name="筆跡 485">
                  <a:extLst>
                    <a:ext uri="{FF2B5EF4-FFF2-40B4-BE49-F238E27FC236}">
                      <a16:creationId xmlns:a16="http://schemas.microsoft.com/office/drawing/2014/main" id="{0339713D-E280-95A8-F691-DDD10406788B}"/>
                    </a:ext>
                  </a:extLst>
                </p:cNvPr>
                <p:cNvPicPr/>
                <p:nvPr/>
              </p:nvPicPr>
              <p:blipFill>
                <a:blip r:embed="rId306"/>
                <a:stretch>
                  <a:fillRect/>
                </a:stretch>
              </p:blipFill>
              <p:spPr>
                <a:xfrm>
                  <a:off x="2093964" y="4791571"/>
                  <a:ext cx="12024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87" name="筆跡 486">
                  <a:extLst>
                    <a:ext uri="{FF2B5EF4-FFF2-40B4-BE49-F238E27FC236}">
                      <a16:creationId xmlns:a16="http://schemas.microsoft.com/office/drawing/2014/main" id="{ABCA5E14-B75B-0A00-4F6C-5C594E7A4962}"/>
                    </a:ext>
                  </a:extLst>
                </p14:cNvPr>
                <p14:cNvContentPartPr/>
                <p14:nvPr/>
              </p14:nvContentPartPr>
              <p14:xfrm>
                <a:off x="2217444" y="4766731"/>
                <a:ext cx="7920" cy="141120"/>
              </p14:xfrm>
            </p:contentPart>
          </mc:Choice>
          <mc:Fallback xmlns="">
            <p:pic>
              <p:nvPicPr>
                <p:cNvPr id="487" name="筆跡 486">
                  <a:extLst>
                    <a:ext uri="{FF2B5EF4-FFF2-40B4-BE49-F238E27FC236}">
                      <a16:creationId xmlns:a16="http://schemas.microsoft.com/office/drawing/2014/main" id="{ABCA5E14-B75B-0A00-4F6C-5C594E7A4962}"/>
                    </a:ext>
                  </a:extLst>
                </p:cNvPr>
                <p:cNvPicPr/>
                <p:nvPr/>
              </p:nvPicPr>
              <p:blipFill>
                <a:blip r:embed="rId308"/>
                <a:stretch>
                  <a:fillRect/>
                </a:stretch>
              </p:blipFill>
              <p:spPr>
                <a:xfrm>
                  <a:off x="2208444" y="4758091"/>
                  <a:ext cx="255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91" name="筆跡 490">
                  <a:extLst>
                    <a:ext uri="{FF2B5EF4-FFF2-40B4-BE49-F238E27FC236}">
                      <a16:creationId xmlns:a16="http://schemas.microsoft.com/office/drawing/2014/main" id="{5CA7AAE8-E61D-76EC-F4FC-4CEADB358553}"/>
                    </a:ext>
                  </a:extLst>
                </p14:cNvPr>
                <p14:cNvContentPartPr/>
                <p14:nvPr/>
              </p14:nvContentPartPr>
              <p14:xfrm>
                <a:off x="2439924" y="4512571"/>
                <a:ext cx="78480" cy="370440"/>
              </p14:xfrm>
            </p:contentPart>
          </mc:Choice>
          <mc:Fallback xmlns="">
            <p:pic>
              <p:nvPicPr>
                <p:cNvPr id="491" name="筆跡 490">
                  <a:extLst>
                    <a:ext uri="{FF2B5EF4-FFF2-40B4-BE49-F238E27FC236}">
                      <a16:creationId xmlns:a16="http://schemas.microsoft.com/office/drawing/2014/main" id="{5CA7AAE8-E61D-76EC-F4FC-4CEADB358553}"/>
                    </a:ext>
                  </a:extLst>
                </p:cNvPr>
                <p:cNvPicPr/>
                <p:nvPr/>
              </p:nvPicPr>
              <p:blipFill>
                <a:blip r:embed="rId310"/>
                <a:stretch>
                  <a:fillRect/>
                </a:stretch>
              </p:blipFill>
              <p:spPr>
                <a:xfrm>
                  <a:off x="2430924" y="4503931"/>
                  <a:ext cx="96120" cy="38808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492" name="筆跡 491">
                  <a:extLst>
                    <a:ext uri="{FF2B5EF4-FFF2-40B4-BE49-F238E27FC236}">
                      <a16:creationId xmlns:a16="http://schemas.microsoft.com/office/drawing/2014/main" id="{08E3844F-F652-5FC3-20B6-38A0D146F120}"/>
                    </a:ext>
                  </a:extLst>
                </p14:cNvPr>
                <p14:cNvContentPartPr/>
                <p14:nvPr/>
              </p14:nvContentPartPr>
              <p14:xfrm>
                <a:off x="2636124" y="4593571"/>
                <a:ext cx="265320" cy="34560"/>
              </p14:xfrm>
            </p:contentPart>
          </mc:Choice>
          <mc:Fallback xmlns="">
            <p:pic>
              <p:nvPicPr>
                <p:cNvPr id="492" name="筆跡 491">
                  <a:extLst>
                    <a:ext uri="{FF2B5EF4-FFF2-40B4-BE49-F238E27FC236}">
                      <a16:creationId xmlns:a16="http://schemas.microsoft.com/office/drawing/2014/main" id="{08E3844F-F652-5FC3-20B6-38A0D146F120}"/>
                    </a:ext>
                  </a:extLst>
                </p:cNvPr>
                <p:cNvPicPr/>
                <p:nvPr/>
              </p:nvPicPr>
              <p:blipFill>
                <a:blip r:embed="rId312"/>
                <a:stretch>
                  <a:fillRect/>
                </a:stretch>
              </p:blipFill>
              <p:spPr>
                <a:xfrm>
                  <a:off x="2627484" y="4584931"/>
                  <a:ext cx="2829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93" name="筆跡 492">
                  <a:extLst>
                    <a:ext uri="{FF2B5EF4-FFF2-40B4-BE49-F238E27FC236}">
                      <a16:creationId xmlns:a16="http://schemas.microsoft.com/office/drawing/2014/main" id="{5C279D8A-2034-8D68-5A1A-DE21C4506E23}"/>
                    </a:ext>
                  </a:extLst>
                </p14:cNvPr>
                <p14:cNvContentPartPr/>
                <p14:nvPr/>
              </p14:nvContentPartPr>
              <p14:xfrm>
                <a:off x="2658804" y="4695451"/>
                <a:ext cx="160920" cy="210960"/>
              </p14:xfrm>
            </p:contentPart>
          </mc:Choice>
          <mc:Fallback xmlns="">
            <p:pic>
              <p:nvPicPr>
                <p:cNvPr id="493" name="筆跡 492">
                  <a:extLst>
                    <a:ext uri="{FF2B5EF4-FFF2-40B4-BE49-F238E27FC236}">
                      <a16:creationId xmlns:a16="http://schemas.microsoft.com/office/drawing/2014/main" id="{5C279D8A-2034-8D68-5A1A-DE21C4506E23}"/>
                    </a:ext>
                  </a:extLst>
                </p:cNvPr>
                <p:cNvPicPr/>
                <p:nvPr/>
              </p:nvPicPr>
              <p:blipFill>
                <a:blip r:embed="rId314"/>
                <a:stretch>
                  <a:fillRect/>
                </a:stretch>
              </p:blipFill>
              <p:spPr>
                <a:xfrm>
                  <a:off x="2650164" y="4686451"/>
                  <a:ext cx="1785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94" name="筆跡 493">
                  <a:extLst>
                    <a:ext uri="{FF2B5EF4-FFF2-40B4-BE49-F238E27FC236}">
                      <a16:creationId xmlns:a16="http://schemas.microsoft.com/office/drawing/2014/main" id="{9CDD82B8-73AD-77FC-BBDC-96A16D65068E}"/>
                    </a:ext>
                  </a:extLst>
                </p14:cNvPr>
                <p14:cNvContentPartPr/>
                <p14:nvPr/>
              </p14:nvContentPartPr>
              <p14:xfrm>
                <a:off x="2679324" y="4695811"/>
                <a:ext cx="126360" cy="205920"/>
              </p14:xfrm>
            </p:contentPart>
          </mc:Choice>
          <mc:Fallback xmlns="">
            <p:pic>
              <p:nvPicPr>
                <p:cNvPr id="494" name="筆跡 493">
                  <a:extLst>
                    <a:ext uri="{FF2B5EF4-FFF2-40B4-BE49-F238E27FC236}">
                      <a16:creationId xmlns:a16="http://schemas.microsoft.com/office/drawing/2014/main" id="{9CDD82B8-73AD-77FC-BBDC-96A16D65068E}"/>
                    </a:ext>
                  </a:extLst>
                </p:cNvPr>
                <p:cNvPicPr/>
                <p:nvPr/>
              </p:nvPicPr>
              <p:blipFill>
                <a:blip r:embed="rId316"/>
                <a:stretch>
                  <a:fillRect/>
                </a:stretch>
              </p:blipFill>
              <p:spPr>
                <a:xfrm>
                  <a:off x="2670324" y="4687171"/>
                  <a:ext cx="1440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95" name="筆跡 494">
                  <a:extLst>
                    <a:ext uri="{FF2B5EF4-FFF2-40B4-BE49-F238E27FC236}">
                      <a16:creationId xmlns:a16="http://schemas.microsoft.com/office/drawing/2014/main" id="{0BCD2F38-54A8-8F8E-61B1-11FFA51D83A6}"/>
                    </a:ext>
                  </a:extLst>
                </p14:cNvPr>
                <p14:cNvContentPartPr/>
                <p14:nvPr/>
              </p14:nvContentPartPr>
              <p14:xfrm>
                <a:off x="2838804" y="4726051"/>
                <a:ext cx="41760" cy="151920"/>
              </p14:xfrm>
            </p:contentPart>
          </mc:Choice>
          <mc:Fallback xmlns="">
            <p:pic>
              <p:nvPicPr>
                <p:cNvPr id="495" name="筆跡 494">
                  <a:extLst>
                    <a:ext uri="{FF2B5EF4-FFF2-40B4-BE49-F238E27FC236}">
                      <a16:creationId xmlns:a16="http://schemas.microsoft.com/office/drawing/2014/main" id="{0BCD2F38-54A8-8F8E-61B1-11FFA51D83A6}"/>
                    </a:ext>
                  </a:extLst>
                </p:cNvPr>
                <p:cNvPicPr/>
                <p:nvPr/>
              </p:nvPicPr>
              <p:blipFill>
                <a:blip r:embed="rId318"/>
                <a:stretch>
                  <a:fillRect/>
                </a:stretch>
              </p:blipFill>
              <p:spPr>
                <a:xfrm>
                  <a:off x="2829804" y="4717411"/>
                  <a:ext cx="594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96" name="筆跡 495">
                  <a:extLst>
                    <a:ext uri="{FF2B5EF4-FFF2-40B4-BE49-F238E27FC236}">
                      <a16:creationId xmlns:a16="http://schemas.microsoft.com/office/drawing/2014/main" id="{449AC2CB-DDBF-6B3D-2A2A-62C2AB95F807}"/>
                    </a:ext>
                  </a:extLst>
                </p14:cNvPr>
                <p14:cNvContentPartPr/>
                <p14:nvPr/>
              </p14:nvContentPartPr>
              <p14:xfrm>
                <a:off x="2909004" y="4800571"/>
                <a:ext cx="23760" cy="20880"/>
              </p14:xfrm>
            </p:contentPart>
          </mc:Choice>
          <mc:Fallback xmlns="">
            <p:pic>
              <p:nvPicPr>
                <p:cNvPr id="496" name="筆跡 495">
                  <a:extLst>
                    <a:ext uri="{FF2B5EF4-FFF2-40B4-BE49-F238E27FC236}">
                      <a16:creationId xmlns:a16="http://schemas.microsoft.com/office/drawing/2014/main" id="{449AC2CB-DDBF-6B3D-2A2A-62C2AB95F807}"/>
                    </a:ext>
                  </a:extLst>
                </p:cNvPr>
                <p:cNvPicPr/>
                <p:nvPr/>
              </p:nvPicPr>
              <p:blipFill>
                <a:blip r:embed="rId320"/>
                <a:stretch>
                  <a:fillRect/>
                </a:stretch>
              </p:blipFill>
              <p:spPr>
                <a:xfrm>
                  <a:off x="2900364" y="4791931"/>
                  <a:ext cx="414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517" name="筆跡 516">
                  <a:extLst>
                    <a:ext uri="{FF2B5EF4-FFF2-40B4-BE49-F238E27FC236}">
                      <a16:creationId xmlns:a16="http://schemas.microsoft.com/office/drawing/2014/main" id="{38FEDA98-AC2A-C4DA-33E7-9AA9B4864BE3}"/>
                    </a:ext>
                  </a:extLst>
                </p14:cNvPr>
                <p14:cNvContentPartPr/>
                <p14:nvPr/>
              </p14:nvContentPartPr>
              <p14:xfrm>
                <a:off x="2040324" y="4294051"/>
                <a:ext cx="305280" cy="236160"/>
              </p14:xfrm>
            </p:contentPart>
          </mc:Choice>
          <mc:Fallback xmlns="">
            <p:pic>
              <p:nvPicPr>
                <p:cNvPr id="517" name="筆跡 516">
                  <a:extLst>
                    <a:ext uri="{FF2B5EF4-FFF2-40B4-BE49-F238E27FC236}">
                      <a16:creationId xmlns:a16="http://schemas.microsoft.com/office/drawing/2014/main" id="{38FEDA98-AC2A-C4DA-33E7-9AA9B4864BE3}"/>
                    </a:ext>
                  </a:extLst>
                </p:cNvPr>
                <p:cNvPicPr/>
                <p:nvPr/>
              </p:nvPicPr>
              <p:blipFill>
                <a:blip r:embed="rId322"/>
                <a:stretch>
                  <a:fillRect/>
                </a:stretch>
              </p:blipFill>
              <p:spPr>
                <a:xfrm>
                  <a:off x="2031684" y="4285411"/>
                  <a:ext cx="322920" cy="253800"/>
                </a:xfrm>
                <a:prstGeom prst="rect">
                  <a:avLst/>
                </a:prstGeom>
              </p:spPr>
            </p:pic>
          </mc:Fallback>
        </mc:AlternateContent>
      </p:grpSp>
      <p:grpSp>
        <p:nvGrpSpPr>
          <p:cNvPr id="521" name="群組 520">
            <a:extLst>
              <a:ext uri="{FF2B5EF4-FFF2-40B4-BE49-F238E27FC236}">
                <a16:creationId xmlns:a16="http://schemas.microsoft.com/office/drawing/2014/main" id="{9EC31D36-DB4C-643D-F399-587388D01A76}"/>
              </a:ext>
            </a:extLst>
          </p:cNvPr>
          <p:cNvGrpSpPr/>
          <p:nvPr/>
        </p:nvGrpSpPr>
        <p:grpSpPr>
          <a:xfrm>
            <a:off x="4753644" y="4550011"/>
            <a:ext cx="160920" cy="290880"/>
            <a:chOff x="4753644" y="4550011"/>
            <a:chExt cx="160920" cy="290880"/>
          </a:xfrm>
        </p:grpSpPr>
        <mc:AlternateContent xmlns:mc="http://schemas.openxmlformats.org/markup-compatibility/2006" xmlns:p14="http://schemas.microsoft.com/office/powerpoint/2010/main">
          <mc:Choice Requires="p14">
            <p:contentPart p14:bwMode="auto" r:id="rId323">
              <p14:nvContentPartPr>
                <p14:cNvPr id="519" name="筆跡 518">
                  <a:extLst>
                    <a:ext uri="{FF2B5EF4-FFF2-40B4-BE49-F238E27FC236}">
                      <a16:creationId xmlns:a16="http://schemas.microsoft.com/office/drawing/2014/main" id="{083D15D7-7E26-68B3-47E4-B7B50721635A}"/>
                    </a:ext>
                  </a:extLst>
                </p14:cNvPr>
                <p14:cNvContentPartPr/>
                <p14:nvPr/>
              </p14:nvContentPartPr>
              <p14:xfrm>
                <a:off x="4774884" y="4550011"/>
                <a:ext cx="10800" cy="290880"/>
              </p14:xfrm>
            </p:contentPart>
          </mc:Choice>
          <mc:Fallback xmlns="">
            <p:pic>
              <p:nvPicPr>
                <p:cNvPr id="519" name="筆跡 518">
                  <a:extLst>
                    <a:ext uri="{FF2B5EF4-FFF2-40B4-BE49-F238E27FC236}">
                      <a16:creationId xmlns:a16="http://schemas.microsoft.com/office/drawing/2014/main" id="{083D15D7-7E26-68B3-47E4-B7B50721635A}"/>
                    </a:ext>
                  </a:extLst>
                </p:cNvPr>
                <p:cNvPicPr/>
                <p:nvPr/>
              </p:nvPicPr>
              <p:blipFill>
                <a:blip r:embed="rId324"/>
                <a:stretch>
                  <a:fillRect/>
                </a:stretch>
              </p:blipFill>
              <p:spPr>
                <a:xfrm>
                  <a:off x="4765884" y="4541371"/>
                  <a:ext cx="284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520" name="筆跡 519">
                  <a:extLst>
                    <a:ext uri="{FF2B5EF4-FFF2-40B4-BE49-F238E27FC236}">
                      <a16:creationId xmlns:a16="http://schemas.microsoft.com/office/drawing/2014/main" id="{F6C7660E-5422-2157-2BF3-E8218881E744}"/>
                    </a:ext>
                  </a:extLst>
                </p14:cNvPr>
                <p14:cNvContentPartPr/>
                <p14:nvPr/>
              </p14:nvContentPartPr>
              <p14:xfrm>
                <a:off x="4753644" y="4634611"/>
                <a:ext cx="160920" cy="166320"/>
              </p14:xfrm>
            </p:contentPart>
          </mc:Choice>
          <mc:Fallback xmlns="">
            <p:pic>
              <p:nvPicPr>
                <p:cNvPr id="520" name="筆跡 519">
                  <a:extLst>
                    <a:ext uri="{FF2B5EF4-FFF2-40B4-BE49-F238E27FC236}">
                      <a16:creationId xmlns:a16="http://schemas.microsoft.com/office/drawing/2014/main" id="{F6C7660E-5422-2157-2BF3-E8218881E744}"/>
                    </a:ext>
                  </a:extLst>
                </p:cNvPr>
                <p:cNvPicPr/>
                <p:nvPr/>
              </p:nvPicPr>
              <p:blipFill>
                <a:blip r:embed="rId326"/>
                <a:stretch>
                  <a:fillRect/>
                </a:stretch>
              </p:blipFill>
              <p:spPr>
                <a:xfrm>
                  <a:off x="4744644" y="4625971"/>
                  <a:ext cx="178560" cy="183960"/>
                </a:xfrm>
                <a:prstGeom prst="rect">
                  <a:avLst/>
                </a:prstGeom>
              </p:spPr>
            </p:pic>
          </mc:Fallback>
        </mc:AlternateContent>
      </p:grpSp>
      <p:grpSp>
        <p:nvGrpSpPr>
          <p:cNvPr id="536" name="群組 535">
            <a:extLst>
              <a:ext uri="{FF2B5EF4-FFF2-40B4-BE49-F238E27FC236}">
                <a16:creationId xmlns:a16="http://schemas.microsoft.com/office/drawing/2014/main" id="{9899DF72-FD57-29B0-EA42-59AEFAA06D97}"/>
              </a:ext>
            </a:extLst>
          </p:cNvPr>
          <p:cNvGrpSpPr/>
          <p:nvPr/>
        </p:nvGrpSpPr>
        <p:grpSpPr>
          <a:xfrm>
            <a:off x="5087724" y="4249771"/>
            <a:ext cx="291240" cy="675720"/>
            <a:chOff x="5087724" y="4249771"/>
            <a:chExt cx="291240" cy="675720"/>
          </a:xfrm>
        </p:grpSpPr>
        <mc:AlternateContent xmlns:mc="http://schemas.openxmlformats.org/markup-compatibility/2006" xmlns:p14="http://schemas.microsoft.com/office/powerpoint/2010/main">
          <mc:Choice Requires="p14">
            <p:contentPart p14:bwMode="auto" r:id="rId327">
              <p14:nvContentPartPr>
                <p14:cNvPr id="523" name="筆跡 522">
                  <a:extLst>
                    <a:ext uri="{FF2B5EF4-FFF2-40B4-BE49-F238E27FC236}">
                      <a16:creationId xmlns:a16="http://schemas.microsoft.com/office/drawing/2014/main" id="{F0511FE6-A24E-DE17-758D-AF1EE0BB507A}"/>
                    </a:ext>
                  </a:extLst>
                </p14:cNvPr>
                <p14:cNvContentPartPr/>
                <p14:nvPr/>
              </p14:nvContentPartPr>
              <p14:xfrm>
                <a:off x="5134884" y="4249771"/>
                <a:ext cx="244080" cy="192240"/>
              </p14:xfrm>
            </p:contentPart>
          </mc:Choice>
          <mc:Fallback xmlns="">
            <p:pic>
              <p:nvPicPr>
                <p:cNvPr id="523" name="筆跡 522">
                  <a:extLst>
                    <a:ext uri="{FF2B5EF4-FFF2-40B4-BE49-F238E27FC236}">
                      <a16:creationId xmlns:a16="http://schemas.microsoft.com/office/drawing/2014/main" id="{F0511FE6-A24E-DE17-758D-AF1EE0BB507A}"/>
                    </a:ext>
                  </a:extLst>
                </p:cNvPr>
                <p:cNvPicPr/>
                <p:nvPr/>
              </p:nvPicPr>
              <p:blipFill>
                <a:blip r:embed="rId328"/>
                <a:stretch>
                  <a:fillRect/>
                </a:stretch>
              </p:blipFill>
              <p:spPr>
                <a:xfrm>
                  <a:off x="5126244" y="4240771"/>
                  <a:ext cx="26172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524" name="筆跡 523">
                  <a:extLst>
                    <a:ext uri="{FF2B5EF4-FFF2-40B4-BE49-F238E27FC236}">
                      <a16:creationId xmlns:a16="http://schemas.microsoft.com/office/drawing/2014/main" id="{F6CBA6B3-D0FC-DF00-F4B9-AD40BE22CE65}"/>
                    </a:ext>
                  </a:extLst>
                </p14:cNvPr>
                <p14:cNvContentPartPr/>
                <p14:nvPr/>
              </p14:nvContentPartPr>
              <p14:xfrm>
                <a:off x="5137764" y="4499971"/>
                <a:ext cx="236160" cy="23760"/>
              </p14:xfrm>
            </p:contentPart>
          </mc:Choice>
          <mc:Fallback xmlns="">
            <p:pic>
              <p:nvPicPr>
                <p:cNvPr id="524" name="筆跡 523">
                  <a:extLst>
                    <a:ext uri="{FF2B5EF4-FFF2-40B4-BE49-F238E27FC236}">
                      <a16:creationId xmlns:a16="http://schemas.microsoft.com/office/drawing/2014/main" id="{F6CBA6B3-D0FC-DF00-F4B9-AD40BE22CE65}"/>
                    </a:ext>
                  </a:extLst>
                </p:cNvPr>
                <p:cNvPicPr/>
                <p:nvPr/>
              </p:nvPicPr>
              <p:blipFill>
                <a:blip r:embed="rId330"/>
                <a:stretch>
                  <a:fillRect/>
                </a:stretch>
              </p:blipFill>
              <p:spPr>
                <a:xfrm>
                  <a:off x="5128764" y="4490971"/>
                  <a:ext cx="2538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525" name="筆跡 524">
                  <a:extLst>
                    <a:ext uri="{FF2B5EF4-FFF2-40B4-BE49-F238E27FC236}">
                      <a16:creationId xmlns:a16="http://schemas.microsoft.com/office/drawing/2014/main" id="{BBC73BA4-6002-BAFF-2357-62BE08A52571}"/>
                    </a:ext>
                  </a:extLst>
                </p14:cNvPr>
                <p14:cNvContentPartPr/>
                <p14:nvPr/>
              </p14:nvContentPartPr>
              <p14:xfrm>
                <a:off x="5087724" y="4537411"/>
                <a:ext cx="284040" cy="164880"/>
              </p14:xfrm>
            </p:contentPart>
          </mc:Choice>
          <mc:Fallback xmlns="">
            <p:pic>
              <p:nvPicPr>
                <p:cNvPr id="525" name="筆跡 524">
                  <a:extLst>
                    <a:ext uri="{FF2B5EF4-FFF2-40B4-BE49-F238E27FC236}">
                      <a16:creationId xmlns:a16="http://schemas.microsoft.com/office/drawing/2014/main" id="{BBC73BA4-6002-BAFF-2357-62BE08A52571}"/>
                    </a:ext>
                  </a:extLst>
                </p:cNvPr>
                <p:cNvPicPr/>
                <p:nvPr/>
              </p:nvPicPr>
              <p:blipFill>
                <a:blip r:embed="rId332"/>
                <a:stretch>
                  <a:fillRect/>
                </a:stretch>
              </p:blipFill>
              <p:spPr>
                <a:xfrm>
                  <a:off x="5078724" y="4528771"/>
                  <a:ext cx="30168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526" name="筆跡 525">
                  <a:extLst>
                    <a:ext uri="{FF2B5EF4-FFF2-40B4-BE49-F238E27FC236}">
                      <a16:creationId xmlns:a16="http://schemas.microsoft.com/office/drawing/2014/main" id="{0E75C56B-5900-BD5E-634C-F04F66D0F445}"/>
                    </a:ext>
                  </a:extLst>
                </p14:cNvPr>
                <p14:cNvContentPartPr/>
                <p14:nvPr/>
              </p14:nvContentPartPr>
              <p14:xfrm>
                <a:off x="5151444" y="4805611"/>
                <a:ext cx="35640" cy="113400"/>
              </p14:xfrm>
            </p:contentPart>
          </mc:Choice>
          <mc:Fallback xmlns="">
            <p:pic>
              <p:nvPicPr>
                <p:cNvPr id="526" name="筆跡 525">
                  <a:extLst>
                    <a:ext uri="{FF2B5EF4-FFF2-40B4-BE49-F238E27FC236}">
                      <a16:creationId xmlns:a16="http://schemas.microsoft.com/office/drawing/2014/main" id="{0E75C56B-5900-BD5E-634C-F04F66D0F445}"/>
                    </a:ext>
                  </a:extLst>
                </p:cNvPr>
                <p:cNvPicPr/>
                <p:nvPr/>
              </p:nvPicPr>
              <p:blipFill>
                <a:blip r:embed="rId334"/>
                <a:stretch>
                  <a:fillRect/>
                </a:stretch>
              </p:blipFill>
              <p:spPr>
                <a:xfrm>
                  <a:off x="5142444" y="4796971"/>
                  <a:ext cx="5328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527" name="筆跡 526">
                  <a:extLst>
                    <a:ext uri="{FF2B5EF4-FFF2-40B4-BE49-F238E27FC236}">
                      <a16:creationId xmlns:a16="http://schemas.microsoft.com/office/drawing/2014/main" id="{AEC81502-8B57-2546-6608-B4F77642E534}"/>
                    </a:ext>
                  </a:extLst>
                </p14:cNvPr>
                <p14:cNvContentPartPr/>
                <p14:nvPr/>
              </p14:nvContentPartPr>
              <p14:xfrm>
                <a:off x="5161524" y="4763131"/>
                <a:ext cx="18360" cy="4680"/>
              </p14:xfrm>
            </p:contentPart>
          </mc:Choice>
          <mc:Fallback xmlns="">
            <p:pic>
              <p:nvPicPr>
                <p:cNvPr id="527" name="筆跡 526">
                  <a:extLst>
                    <a:ext uri="{FF2B5EF4-FFF2-40B4-BE49-F238E27FC236}">
                      <a16:creationId xmlns:a16="http://schemas.microsoft.com/office/drawing/2014/main" id="{AEC81502-8B57-2546-6608-B4F77642E534}"/>
                    </a:ext>
                  </a:extLst>
                </p:cNvPr>
                <p:cNvPicPr/>
                <p:nvPr/>
              </p:nvPicPr>
              <p:blipFill>
                <a:blip r:embed="rId336"/>
                <a:stretch>
                  <a:fillRect/>
                </a:stretch>
              </p:blipFill>
              <p:spPr>
                <a:xfrm>
                  <a:off x="5152524" y="4754491"/>
                  <a:ext cx="360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528" name="筆跡 527">
                  <a:extLst>
                    <a:ext uri="{FF2B5EF4-FFF2-40B4-BE49-F238E27FC236}">
                      <a16:creationId xmlns:a16="http://schemas.microsoft.com/office/drawing/2014/main" id="{4538F664-9E61-E473-65BA-2A1A79FFA1C6}"/>
                    </a:ext>
                  </a:extLst>
                </p14:cNvPr>
                <p14:cNvContentPartPr/>
                <p14:nvPr/>
              </p14:nvContentPartPr>
              <p14:xfrm>
                <a:off x="5215884" y="4781131"/>
                <a:ext cx="95760" cy="22320"/>
              </p14:xfrm>
            </p:contentPart>
          </mc:Choice>
          <mc:Fallback xmlns="">
            <p:pic>
              <p:nvPicPr>
                <p:cNvPr id="528" name="筆跡 527">
                  <a:extLst>
                    <a:ext uri="{FF2B5EF4-FFF2-40B4-BE49-F238E27FC236}">
                      <a16:creationId xmlns:a16="http://schemas.microsoft.com/office/drawing/2014/main" id="{4538F664-9E61-E473-65BA-2A1A79FFA1C6}"/>
                    </a:ext>
                  </a:extLst>
                </p:cNvPr>
                <p:cNvPicPr/>
                <p:nvPr/>
              </p:nvPicPr>
              <p:blipFill>
                <a:blip r:embed="rId338"/>
                <a:stretch>
                  <a:fillRect/>
                </a:stretch>
              </p:blipFill>
              <p:spPr>
                <a:xfrm>
                  <a:off x="5207244" y="4772491"/>
                  <a:ext cx="113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529" name="筆跡 528">
                  <a:extLst>
                    <a:ext uri="{FF2B5EF4-FFF2-40B4-BE49-F238E27FC236}">
                      <a16:creationId xmlns:a16="http://schemas.microsoft.com/office/drawing/2014/main" id="{68DDE366-1B99-2A53-9288-F64373F3D2B5}"/>
                    </a:ext>
                  </a:extLst>
                </p14:cNvPr>
                <p14:cNvContentPartPr/>
                <p14:nvPr/>
              </p14:nvContentPartPr>
              <p14:xfrm>
                <a:off x="5220564" y="4824331"/>
                <a:ext cx="101880" cy="6120"/>
              </p14:xfrm>
            </p:contentPart>
          </mc:Choice>
          <mc:Fallback xmlns="">
            <p:pic>
              <p:nvPicPr>
                <p:cNvPr id="529" name="筆跡 528">
                  <a:extLst>
                    <a:ext uri="{FF2B5EF4-FFF2-40B4-BE49-F238E27FC236}">
                      <a16:creationId xmlns:a16="http://schemas.microsoft.com/office/drawing/2014/main" id="{68DDE366-1B99-2A53-9288-F64373F3D2B5}"/>
                    </a:ext>
                  </a:extLst>
                </p:cNvPr>
                <p:cNvPicPr/>
                <p:nvPr/>
              </p:nvPicPr>
              <p:blipFill>
                <a:blip r:embed="rId340"/>
                <a:stretch>
                  <a:fillRect/>
                </a:stretch>
              </p:blipFill>
              <p:spPr>
                <a:xfrm>
                  <a:off x="5211564" y="4815331"/>
                  <a:ext cx="11952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530" name="筆跡 529">
                  <a:extLst>
                    <a:ext uri="{FF2B5EF4-FFF2-40B4-BE49-F238E27FC236}">
                      <a16:creationId xmlns:a16="http://schemas.microsoft.com/office/drawing/2014/main" id="{641FF8FF-564A-1566-8C37-639FB2CC91E5}"/>
                    </a:ext>
                  </a:extLst>
                </p14:cNvPr>
                <p14:cNvContentPartPr/>
                <p14:nvPr/>
              </p14:nvContentPartPr>
              <p14:xfrm>
                <a:off x="5366364" y="4755931"/>
                <a:ext cx="2160" cy="169560"/>
              </p14:xfrm>
            </p:contentPart>
          </mc:Choice>
          <mc:Fallback xmlns="">
            <p:pic>
              <p:nvPicPr>
                <p:cNvPr id="530" name="筆跡 529">
                  <a:extLst>
                    <a:ext uri="{FF2B5EF4-FFF2-40B4-BE49-F238E27FC236}">
                      <a16:creationId xmlns:a16="http://schemas.microsoft.com/office/drawing/2014/main" id="{641FF8FF-564A-1566-8C37-639FB2CC91E5}"/>
                    </a:ext>
                  </a:extLst>
                </p:cNvPr>
                <p:cNvPicPr/>
                <p:nvPr/>
              </p:nvPicPr>
              <p:blipFill>
                <a:blip r:embed="rId342"/>
                <a:stretch>
                  <a:fillRect/>
                </a:stretch>
              </p:blipFill>
              <p:spPr>
                <a:xfrm>
                  <a:off x="5357724" y="4746931"/>
                  <a:ext cx="19800" cy="187200"/>
                </a:xfrm>
                <a:prstGeom prst="rect">
                  <a:avLst/>
                </a:prstGeom>
              </p:spPr>
            </p:pic>
          </mc:Fallback>
        </mc:AlternateContent>
      </p:grpSp>
      <p:grpSp>
        <p:nvGrpSpPr>
          <p:cNvPr id="542" name="群組 541">
            <a:extLst>
              <a:ext uri="{FF2B5EF4-FFF2-40B4-BE49-F238E27FC236}">
                <a16:creationId xmlns:a16="http://schemas.microsoft.com/office/drawing/2014/main" id="{C679DBDE-9167-132A-5152-D82BA0A506A2}"/>
              </a:ext>
            </a:extLst>
          </p:cNvPr>
          <p:cNvGrpSpPr/>
          <p:nvPr/>
        </p:nvGrpSpPr>
        <p:grpSpPr>
          <a:xfrm>
            <a:off x="5570484" y="4520491"/>
            <a:ext cx="504000" cy="354240"/>
            <a:chOff x="5570484" y="4520491"/>
            <a:chExt cx="504000" cy="354240"/>
          </a:xfrm>
        </p:grpSpPr>
        <mc:AlternateContent xmlns:mc="http://schemas.openxmlformats.org/markup-compatibility/2006" xmlns:p14="http://schemas.microsoft.com/office/powerpoint/2010/main">
          <mc:Choice Requires="p14">
            <p:contentPart p14:bwMode="auto" r:id="rId343">
              <p14:nvContentPartPr>
                <p14:cNvPr id="531" name="筆跡 530">
                  <a:extLst>
                    <a:ext uri="{FF2B5EF4-FFF2-40B4-BE49-F238E27FC236}">
                      <a16:creationId xmlns:a16="http://schemas.microsoft.com/office/drawing/2014/main" id="{A5758418-D681-202E-2A18-5C76DBA60ED8}"/>
                    </a:ext>
                  </a:extLst>
                </p14:cNvPr>
                <p14:cNvContentPartPr/>
                <p14:nvPr/>
              </p14:nvContentPartPr>
              <p14:xfrm>
                <a:off x="5570484" y="4520491"/>
                <a:ext cx="61200" cy="317520"/>
              </p14:xfrm>
            </p:contentPart>
          </mc:Choice>
          <mc:Fallback xmlns="">
            <p:pic>
              <p:nvPicPr>
                <p:cNvPr id="531" name="筆跡 530">
                  <a:extLst>
                    <a:ext uri="{FF2B5EF4-FFF2-40B4-BE49-F238E27FC236}">
                      <a16:creationId xmlns:a16="http://schemas.microsoft.com/office/drawing/2014/main" id="{A5758418-D681-202E-2A18-5C76DBA60ED8}"/>
                    </a:ext>
                  </a:extLst>
                </p:cNvPr>
                <p:cNvPicPr/>
                <p:nvPr/>
              </p:nvPicPr>
              <p:blipFill>
                <a:blip r:embed="rId344"/>
                <a:stretch>
                  <a:fillRect/>
                </a:stretch>
              </p:blipFill>
              <p:spPr>
                <a:xfrm>
                  <a:off x="5561844" y="4511491"/>
                  <a:ext cx="7884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532" name="筆跡 531">
                  <a:extLst>
                    <a:ext uri="{FF2B5EF4-FFF2-40B4-BE49-F238E27FC236}">
                      <a16:creationId xmlns:a16="http://schemas.microsoft.com/office/drawing/2014/main" id="{7911E5A3-1713-39B1-BDAB-A4D58063B868}"/>
                    </a:ext>
                  </a:extLst>
                </p14:cNvPr>
                <p14:cNvContentPartPr/>
                <p14:nvPr/>
              </p14:nvContentPartPr>
              <p14:xfrm>
                <a:off x="5741124" y="4556131"/>
                <a:ext cx="223920" cy="10800"/>
              </p14:xfrm>
            </p:contentPart>
          </mc:Choice>
          <mc:Fallback xmlns="">
            <p:pic>
              <p:nvPicPr>
                <p:cNvPr id="532" name="筆跡 531">
                  <a:extLst>
                    <a:ext uri="{FF2B5EF4-FFF2-40B4-BE49-F238E27FC236}">
                      <a16:creationId xmlns:a16="http://schemas.microsoft.com/office/drawing/2014/main" id="{7911E5A3-1713-39B1-BDAB-A4D58063B868}"/>
                    </a:ext>
                  </a:extLst>
                </p:cNvPr>
                <p:cNvPicPr/>
                <p:nvPr/>
              </p:nvPicPr>
              <p:blipFill>
                <a:blip r:embed="rId346"/>
                <a:stretch>
                  <a:fillRect/>
                </a:stretch>
              </p:blipFill>
              <p:spPr>
                <a:xfrm>
                  <a:off x="5732484" y="4547131"/>
                  <a:ext cx="2415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533" name="筆跡 532">
                  <a:extLst>
                    <a:ext uri="{FF2B5EF4-FFF2-40B4-BE49-F238E27FC236}">
                      <a16:creationId xmlns:a16="http://schemas.microsoft.com/office/drawing/2014/main" id="{F459BB45-C164-B9EC-758C-FF6D41E3FCB1}"/>
                    </a:ext>
                  </a:extLst>
                </p14:cNvPr>
                <p14:cNvContentPartPr/>
                <p14:nvPr/>
              </p14:nvContentPartPr>
              <p14:xfrm>
                <a:off x="5742924" y="4658011"/>
                <a:ext cx="157320" cy="184680"/>
              </p14:xfrm>
            </p:contentPart>
          </mc:Choice>
          <mc:Fallback xmlns="">
            <p:pic>
              <p:nvPicPr>
                <p:cNvPr id="533" name="筆跡 532">
                  <a:extLst>
                    <a:ext uri="{FF2B5EF4-FFF2-40B4-BE49-F238E27FC236}">
                      <a16:creationId xmlns:a16="http://schemas.microsoft.com/office/drawing/2014/main" id="{F459BB45-C164-B9EC-758C-FF6D41E3FCB1}"/>
                    </a:ext>
                  </a:extLst>
                </p:cNvPr>
                <p:cNvPicPr/>
                <p:nvPr/>
              </p:nvPicPr>
              <p:blipFill>
                <a:blip r:embed="rId348"/>
                <a:stretch>
                  <a:fillRect/>
                </a:stretch>
              </p:blipFill>
              <p:spPr>
                <a:xfrm>
                  <a:off x="5734284" y="4649371"/>
                  <a:ext cx="1749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534" name="筆跡 533">
                  <a:extLst>
                    <a:ext uri="{FF2B5EF4-FFF2-40B4-BE49-F238E27FC236}">
                      <a16:creationId xmlns:a16="http://schemas.microsoft.com/office/drawing/2014/main" id="{CF8268EF-2ED2-CBB4-1F2D-E950BB5B80E9}"/>
                    </a:ext>
                  </a:extLst>
                </p14:cNvPr>
                <p14:cNvContentPartPr/>
                <p14:nvPr/>
              </p14:nvContentPartPr>
              <p14:xfrm>
                <a:off x="5746884" y="4641451"/>
                <a:ext cx="141480" cy="227160"/>
              </p14:xfrm>
            </p:contentPart>
          </mc:Choice>
          <mc:Fallback xmlns="">
            <p:pic>
              <p:nvPicPr>
                <p:cNvPr id="534" name="筆跡 533">
                  <a:extLst>
                    <a:ext uri="{FF2B5EF4-FFF2-40B4-BE49-F238E27FC236}">
                      <a16:creationId xmlns:a16="http://schemas.microsoft.com/office/drawing/2014/main" id="{CF8268EF-2ED2-CBB4-1F2D-E950BB5B80E9}"/>
                    </a:ext>
                  </a:extLst>
                </p:cNvPr>
                <p:cNvPicPr/>
                <p:nvPr/>
              </p:nvPicPr>
              <p:blipFill>
                <a:blip r:embed="rId350"/>
                <a:stretch>
                  <a:fillRect/>
                </a:stretch>
              </p:blipFill>
              <p:spPr>
                <a:xfrm>
                  <a:off x="5737884" y="4632451"/>
                  <a:ext cx="159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537" name="筆跡 536">
                  <a:extLst>
                    <a:ext uri="{FF2B5EF4-FFF2-40B4-BE49-F238E27FC236}">
                      <a16:creationId xmlns:a16="http://schemas.microsoft.com/office/drawing/2014/main" id="{4075BC99-E166-034F-BD3D-33A50595C675}"/>
                    </a:ext>
                  </a:extLst>
                </p14:cNvPr>
                <p14:cNvContentPartPr/>
                <p14:nvPr/>
              </p14:nvContentPartPr>
              <p14:xfrm>
                <a:off x="5935164" y="4727851"/>
                <a:ext cx="38160" cy="146880"/>
              </p14:xfrm>
            </p:contentPart>
          </mc:Choice>
          <mc:Fallback xmlns="">
            <p:pic>
              <p:nvPicPr>
                <p:cNvPr id="537" name="筆跡 536">
                  <a:extLst>
                    <a:ext uri="{FF2B5EF4-FFF2-40B4-BE49-F238E27FC236}">
                      <a16:creationId xmlns:a16="http://schemas.microsoft.com/office/drawing/2014/main" id="{4075BC99-E166-034F-BD3D-33A50595C675}"/>
                    </a:ext>
                  </a:extLst>
                </p:cNvPr>
                <p:cNvPicPr/>
                <p:nvPr/>
              </p:nvPicPr>
              <p:blipFill>
                <a:blip r:embed="rId352"/>
                <a:stretch>
                  <a:fillRect/>
                </a:stretch>
              </p:blipFill>
              <p:spPr>
                <a:xfrm>
                  <a:off x="5926524" y="4719211"/>
                  <a:ext cx="558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538" name="筆跡 537">
                  <a:extLst>
                    <a:ext uri="{FF2B5EF4-FFF2-40B4-BE49-F238E27FC236}">
                      <a16:creationId xmlns:a16="http://schemas.microsoft.com/office/drawing/2014/main" id="{997997C2-6A0A-BEA8-DEA4-1E17334EB64F}"/>
                    </a:ext>
                  </a:extLst>
                </p14:cNvPr>
                <p14:cNvContentPartPr/>
                <p14:nvPr/>
              </p14:nvContentPartPr>
              <p14:xfrm>
                <a:off x="5953884" y="4678531"/>
                <a:ext cx="38880" cy="27360"/>
              </p14:xfrm>
            </p:contentPart>
          </mc:Choice>
          <mc:Fallback xmlns="">
            <p:pic>
              <p:nvPicPr>
                <p:cNvPr id="538" name="筆跡 537">
                  <a:extLst>
                    <a:ext uri="{FF2B5EF4-FFF2-40B4-BE49-F238E27FC236}">
                      <a16:creationId xmlns:a16="http://schemas.microsoft.com/office/drawing/2014/main" id="{997997C2-6A0A-BEA8-DEA4-1E17334EB64F}"/>
                    </a:ext>
                  </a:extLst>
                </p:cNvPr>
                <p:cNvPicPr/>
                <p:nvPr/>
              </p:nvPicPr>
              <p:blipFill>
                <a:blip r:embed="rId354"/>
                <a:stretch>
                  <a:fillRect/>
                </a:stretch>
              </p:blipFill>
              <p:spPr>
                <a:xfrm>
                  <a:off x="5945244" y="4669531"/>
                  <a:ext cx="56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541" name="筆跡 540">
                  <a:extLst>
                    <a:ext uri="{FF2B5EF4-FFF2-40B4-BE49-F238E27FC236}">
                      <a16:creationId xmlns:a16="http://schemas.microsoft.com/office/drawing/2014/main" id="{A4C15C52-5775-3D68-4C58-EA61D4CCCD1B}"/>
                    </a:ext>
                  </a:extLst>
                </p14:cNvPr>
                <p14:cNvContentPartPr/>
                <p14:nvPr/>
              </p14:nvContentPartPr>
              <p14:xfrm>
                <a:off x="6047484" y="4778971"/>
                <a:ext cx="27000" cy="41040"/>
              </p14:xfrm>
            </p:contentPart>
          </mc:Choice>
          <mc:Fallback xmlns="">
            <p:pic>
              <p:nvPicPr>
                <p:cNvPr id="541" name="筆跡 540">
                  <a:extLst>
                    <a:ext uri="{FF2B5EF4-FFF2-40B4-BE49-F238E27FC236}">
                      <a16:creationId xmlns:a16="http://schemas.microsoft.com/office/drawing/2014/main" id="{A4C15C52-5775-3D68-4C58-EA61D4CCCD1B}"/>
                    </a:ext>
                  </a:extLst>
                </p:cNvPr>
                <p:cNvPicPr/>
                <p:nvPr/>
              </p:nvPicPr>
              <p:blipFill>
                <a:blip r:embed="rId356"/>
                <a:stretch>
                  <a:fillRect/>
                </a:stretch>
              </p:blipFill>
              <p:spPr>
                <a:xfrm>
                  <a:off x="6038844" y="4769971"/>
                  <a:ext cx="44640" cy="58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7">
            <p14:nvContentPartPr>
              <p14:cNvPr id="543" name="筆跡 542">
                <a:extLst>
                  <a:ext uri="{FF2B5EF4-FFF2-40B4-BE49-F238E27FC236}">
                    <a16:creationId xmlns:a16="http://schemas.microsoft.com/office/drawing/2014/main" id="{6F0C2FB7-4F83-078C-6070-3A341DE8AA12}"/>
                  </a:ext>
                </a:extLst>
              </p14:cNvPr>
              <p14:cNvContentPartPr/>
              <p14:nvPr/>
            </p14:nvContentPartPr>
            <p14:xfrm>
              <a:off x="6276804" y="4656211"/>
              <a:ext cx="156240" cy="11520"/>
            </p14:xfrm>
          </p:contentPart>
        </mc:Choice>
        <mc:Fallback xmlns="">
          <p:pic>
            <p:nvPicPr>
              <p:cNvPr id="543" name="筆跡 542">
                <a:extLst>
                  <a:ext uri="{FF2B5EF4-FFF2-40B4-BE49-F238E27FC236}">
                    <a16:creationId xmlns:a16="http://schemas.microsoft.com/office/drawing/2014/main" id="{6F0C2FB7-4F83-078C-6070-3A341DE8AA12}"/>
                  </a:ext>
                </a:extLst>
              </p:cNvPr>
              <p:cNvPicPr/>
              <p:nvPr/>
            </p:nvPicPr>
            <p:blipFill>
              <a:blip r:embed="rId358"/>
              <a:stretch>
                <a:fillRect/>
              </a:stretch>
            </p:blipFill>
            <p:spPr>
              <a:xfrm>
                <a:off x="6267804" y="4647211"/>
                <a:ext cx="1738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544" name="筆跡 543">
                <a:extLst>
                  <a:ext uri="{FF2B5EF4-FFF2-40B4-BE49-F238E27FC236}">
                    <a16:creationId xmlns:a16="http://schemas.microsoft.com/office/drawing/2014/main" id="{52F8895B-AB4B-2CAB-16B4-56E690BE2672}"/>
                  </a:ext>
                </a:extLst>
              </p14:cNvPr>
              <p14:cNvContentPartPr/>
              <p14:nvPr/>
            </p14:nvContentPartPr>
            <p14:xfrm>
              <a:off x="6704484" y="4550011"/>
              <a:ext cx="229680" cy="7200"/>
            </p14:xfrm>
          </p:contentPart>
        </mc:Choice>
        <mc:Fallback xmlns="">
          <p:pic>
            <p:nvPicPr>
              <p:cNvPr id="544" name="筆跡 543">
                <a:extLst>
                  <a:ext uri="{FF2B5EF4-FFF2-40B4-BE49-F238E27FC236}">
                    <a16:creationId xmlns:a16="http://schemas.microsoft.com/office/drawing/2014/main" id="{52F8895B-AB4B-2CAB-16B4-56E690BE2672}"/>
                  </a:ext>
                </a:extLst>
              </p:cNvPr>
              <p:cNvPicPr/>
              <p:nvPr/>
            </p:nvPicPr>
            <p:blipFill>
              <a:blip r:embed="rId360"/>
              <a:stretch>
                <a:fillRect/>
              </a:stretch>
            </p:blipFill>
            <p:spPr>
              <a:xfrm>
                <a:off x="6695844" y="4541371"/>
                <a:ext cx="247320" cy="24840"/>
              </a:xfrm>
              <a:prstGeom prst="rect">
                <a:avLst/>
              </a:prstGeom>
            </p:spPr>
          </p:pic>
        </mc:Fallback>
      </mc:AlternateContent>
      <p:grpSp>
        <p:nvGrpSpPr>
          <p:cNvPr id="549" name="群組 548">
            <a:extLst>
              <a:ext uri="{FF2B5EF4-FFF2-40B4-BE49-F238E27FC236}">
                <a16:creationId xmlns:a16="http://schemas.microsoft.com/office/drawing/2014/main" id="{4E55337F-42B5-94C4-5016-3D7B35E05825}"/>
              </a:ext>
            </a:extLst>
          </p:cNvPr>
          <p:cNvGrpSpPr/>
          <p:nvPr/>
        </p:nvGrpSpPr>
        <p:grpSpPr>
          <a:xfrm>
            <a:off x="6713844" y="4658731"/>
            <a:ext cx="419040" cy="231120"/>
            <a:chOff x="6713844" y="4658731"/>
            <a:chExt cx="419040" cy="231120"/>
          </a:xfrm>
        </p:grpSpPr>
        <mc:AlternateContent xmlns:mc="http://schemas.openxmlformats.org/markup-compatibility/2006" xmlns:p14="http://schemas.microsoft.com/office/powerpoint/2010/main">
          <mc:Choice Requires="p14">
            <p:contentPart p14:bwMode="auto" r:id="rId361">
              <p14:nvContentPartPr>
                <p14:cNvPr id="545" name="筆跡 544">
                  <a:extLst>
                    <a:ext uri="{FF2B5EF4-FFF2-40B4-BE49-F238E27FC236}">
                      <a16:creationId xmlns:a16="http://schemas.microsoft.com/office/drawing/2014/main" id="{33266F27-4FC2-221D-633B-AAC1AE370D16}"/>
                    </a:ext>
                  </a:extLst>
                </p14:cNvPr>
                <p14:cNvContentPartPr/>
                <p14:nvPr/>
              </p14:nvContentPartPr>
              <p14:xfrm>
                <a:off x="6713844" y="4691851"/>
                <a:ext cx="178560" cy="186480"/>
              </p14:xfrm>
            </p:contentPart>
          </mc:Choice>
          <mc:Fallback xmlns="">
            <p:pic>
              <p:nvPicPr>
                <p:cNvPr id="545" name="筆跡 544">
                  <a:extLst>
                    <a:ext uri="{FF2B5EF4-FFF2-40B4-BE49-F238E27FC236}">
                      <a16:creationId xmlns:a16="http://schemas.microsoft.com/office/drawing/2014/main" id="{33266F27-4FC2-221D-633B-AAC1AE370D16}"/>
                    </a:ext>
                  </a:extLst>
                </p:cNvPr>
                <p:cNvPicPr/>
                <p:nvPr/>
              </p:nvPicPr>
              <p:blipFill>
                <a:blip r:embed="rId362"/>
                <a:stretch>
                  <a:fillRect/>
                </a:stretch>
              </p:blipFill>
              <p:spPr>
                <a:xfrm>
                  <a:off x="6704844" y="4683211"/>
                  <a:ext cx="19620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546" name="筆跡 545">
                  <a:extLst>
                    <a:ext uri="{FF2B5EF4-FFF2-40B4-BE49-F238E27FC236}">
                      <a16:creationId xmlns:a16="http://schemas.microsoft.com/office/drawing/2014/main" id="{056D0C90-5478-E457-6A74-C09DBE98DE12}"/>
                    </a:ext>
                  </a:extLst>
                </p14:cNvPr>
                <p14:cNvContentPartPr/>
                <p14:nvPr/>
              </p14:nvContentPartPr>
              <p14:xfrm>
                <a:off x="6734364" y="4658731"/>
                <a:ext cx="174240" cy="231120"/>
              </p14:xfrm>
            </p:contentPart>
          </mc:Choice>
          <mc:Fallback xmlns="">
            <p:pic>
              <p:nvPicPr>
                <p:cNvPr id="546" name="筆跡 545">
                  <a:extLst>
                    <a:ext uri="{FF2B5EF4-FFF2-40B4-BE49-F238E27FC236}">
                      <a16:creationId xmlns:a16="http://schemas.microsoft.com/office/drawing/2014/main" id="{056D0C90-5478-E457-6A74-C09DBE98DE12}"/>
                    </a:ext>
                  </a:extLst>
                </p:cNvPr>
                <p:cNvPicPr/>
                <p:nvPr/>
              </p:nvPicPr>
              <p:blipFill>
                <a:blip r:embed="rId364"/>
                <a:stretch>
                  <a:fillRect/>
                </a:stretch>
              </p:blipFill>
              <p:spPr>
                <a:xfrm>
                  <a:off x="6725364" y="4649731"/>
                  <a:ext cx="1918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547" name="筆跡 546">
                  <a:extLst>
                    <a:ext uri="{FF2B5EF4-FFF2-40B4-BE49-F238E27FC236}">
                      <a16:creationId xmlns:a16="http://schemas.microsoft.com/office/drawing/2014/main" id="{AAA60ECD-912A-811C-CAC5-ACC5CC108D05}"/>
                    </a:ext>
                  </a:extLst>
                </p14:cNvPr>
                <p14:cNvContentPartPr/>
                <p14:nvPr/>
              </p14:nvContentPartPr>
              <p14:xfrm>
                <a:off x="6971604" y="4828651"/>
                <a:ext cx="34920" cy="41400"/>
              </p14:xfrm>
            </p:contentPart>
          </mc:Choice>
          <mc:Fallback xmlns="">
            <p:pic>
              <p:nvPicPr>
                <p:cNvPr id="547" name="筆跡 546">
                  <a:extLst>
                    <a:ext uri="{FF2B5EF4-FFF2-40B4-BE49-F238E27FC236}">
                      <a16:creationId xmlns:a16="http://schemas.microsoft.com/office/drawing/2014/main" id="{AAA60ECD-912A-811C-CAC5-ACC5CC108D05}"/>
                    </a:ext>
                  </a:extLst>
                </p:cNvPr>
                <p:cNvPicPr/>
                <p:nvPr/>
              </p:nvPicPr>
              <p:blipFill>
                <a:blip r:embed="rId366"/>
                <a:stretch>
                  <a:fillRect/>
                </a:stretch>
              </p:blipFill>
              <p:spPr>
                <a:xfrm>
                  <a:off x="6962604" y="4819651"/>
                  <a:ext cx="525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548" name="筆跡 547">
                  <a:extLst>
                    <a:ext uri="{FF2B5EF4-FFF2-40B4-BE49-F238E27FC236}">
                      <a16:creationId xmlns:a16="http://schemas.microsoft.com/office/drawing/2014/main" id="{A99E9C07-8F1C-9ACE-B97D-89658F04830B}"/>
                    </a:ext>
                  </a:extLst>
                </p14:cNvPr>
                <p14:cNvContentPartPr/>
                <p14:nvPr/>
              </p14:nvContentPartPr>
              <p14:xfrm>
                <a:off x="7079604" y="4829011"/>
                <a:ext cx="53280" cy="38160"/>
              </p14:xfrm>
            </p:contentPart>
          </mc:Choice>
          <mc:Fallback xmlns="">
            <p:pic>
              <p:nvPicPr>
                <p:cNvPr id="548" name="筆跡 547">
                  <a:extLst>
                    <a:ext uri="{FF2B5EF4-FFF2-40B4-BE49-F238E27FC236}">
                      <a16:creationId xmlns:a16="http://schemas.microsoft.com/office/drawing/2014/main" id="{A99E9C07-8F1C-9ACE-B97D-89658F04830B}"/>
                    </a:ext>
                  </a:extLst>
                </p:cNvPr>
                <p:cNvPicPr/>
                <p:nvPr/>
              </p:nvPicPr>
              <p:blipFill>
                <a:blip r:embed="rId368"/>
                <a:stretch>
                  <a:fillRect/>
                </a:stretch>
              </p:blipFill>
              <p:spPr>
                <a:xfrm>
                  <a:off x="7070964" y="4820371"/>
                  <a:ext cx="70920" cy="55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9">
            <p14:nvContentPartPr>
              <p14:cNvPr id="550" name="筆跡 549">
                <a:extLst>
                  <a:ext uri="{FF2B5EF4-FFF2-40B4-BE49-F238E27FC236}">
                    <a16:creationId xmlns:a16="http://schemas.microsoft.com/office/drawing/2014/main" id="{3EE7DF7D-9D69-B3B1-5000-4E5A5E9FFCED}"/>
                  </a:ext>
                </a:extLst>
              </p14:cNvPr>
              <p14:cNvContentPartPr/>
              <p14:nvPr/>
            </p14:nvContentPartPr>
            <p14:xfrm>
              <a:off x="7238364" y="4591771"/>
              <a:ext cx="86400" cy="257400"/>
            </p14:xfrm>
          </p:contentPart>
        </mc:Choice>
        <mc:Fallback xmlns="">
          <p:pic>
            <p:nvPicPr>
              <p:cNvPr id="550" name="筆跡 549">
                <a:extLst>
                  <a:ext uri="{FF2B5EF4-FFF2-40B4-BE49-F238E27FC236}">
                    <a16:creationId xmlns:a16="http://schemas.microsoft.com/office/drawing/2014/main" id="{3EE7DF7D-9D69-B3B1-5000-4E5A5E9FFCED}"/>
                  </a:ext>
                </a:extLst>
              </p:cNvPr>
              <p:cNvPicPr/>
              <p:nvPr/>
            </p:nvPicPr>
            <p:blipFill>
              <a:blip r:embed="rId370"/>
              <a:stretch>
                <a:fillRect/>
              </a:stretch>
            </p:blipFill>
            <p:spPr>
              <a:xfrm>
                <a:off x="7229724" y="4582771"/>
                <a:ext cx="1040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551" name="筆跡 550">
                <a:extLst>
                  <a:ext uri="{FF2B5EF4-FFF2-40B4-BE49-F238E27FC236}">
                    <a16:creationId xmlns:a16="http://schemas.microsoft.com/office/drawing/2014/main" id="{6A3FBCE9-B562-F935-8927-B7F188B699BC}"/>
                  </a:ext>
                </a:extLst>
              </p14:cNvPr>
              <p14:cNvContentPartPr/>
              <p14:nvPr/>
            </p14:nvContentPartPr>
            <p14:xfrm>
              <a:off x="7314324" y="4395931"/>
              <a:ext cx="98640" cy="82080"/>
            </p14:xfrm>
          </p:contentPart>
        </mc:Choice>
        <mc:Fallback xmlns="">
          <p:pic>
            <p:nvPicPr>
              <p:cNvPr id="551" name="筆跡 550">
                <a:extLst>
                  <a:ext uri="{FF2B5EF4-FFF2-40B4-BE49-F238E27FC236}">
                    <a16:creationId xmlns:a16="http://schemas.microsoft.com/office/drawing/2014/main" id="{6A3FBCE9-B562-F935-8927-B7F188B699BC}"/>
                  </a:ext>
                </a:extLst>
              </p:cNvPr>
              <p:cNvPicPr/>
              <p:nvPr/>
            </p:nvPicPr>
            <p:blipFill>
              <a:blip r:embed="rId372"/>
              <a:stretch>
                <a:fillRect/>
              </a:stretch>
            </p:blipFill>
            <p:spPr>
              <a:xfrm>
                <a:off x="7305324" y="4386931"/>
                <a:ext cx="116280" cy="99720"/>
              </a:xfrm>
              <a:prstGeom prst="rect">
                <a:avLst/>
              </a:prstGeom>
            </p:spPr>
          </p:pic>
        </mc:Fallback>
      </mc:AlternateContent>
      <p:grpSp>
        <p:nvGrpSpPr>
          <p:cNvPr id="572" name="群組 571">
            <a:extLst>
              <a:ext uri="{FF2B5EF4-FFF2-40B4-BE49-F238E27FC236}">
                <a16:creationId xmlns:a16="http://schemas.microsoft.com/office/drawing/2014/main" id="{B36F0049-5E72-1105-B282-A03593F71421}"/>
              </a:ext>
            </a:extLst>
          </p:cNvPr>
          <p:cNvGrpSpPr/>
          <p:nvPr/>
        </p:nvGrpSpPr>
        <p:grpSpPr>
          <a:xfrm>
            <a:off x="1591044" y="5860411"/>
            <a:ext cx="573480" cy="642600"/>
            <a:chOff x="1591044" y="5860411"/>
            <a:chExt cx="573480" cy="642600"/>
          </a:xfrm>
        </p:grpSpPr>
        <mc:AlternateContent xmlns:mc="http://schemas.openxmlformats.org/markup-compatibility/2006" xmlns:p14="http://schemas.microsoft.com/office/powerpoint/2010/main">
          <mc:Choice Requires="p14">
            <p:contentPart p14:bwMode="auto" r:id="rId373">
              <p14:nvContentPartPr>
                <p14:cNvPr id="555" name="筆跡 554">
                  <a:extLst>
                    <a:ext uri="{FF2B5EF4-FFF2-40B4-BE49-F238E27FC236}">
                      <a16:creationId xmlns:a16="http://schemas.microsoft.com/office/drawing/2014/main" id="{F4F7B33B-A8F8-A9B9-F64C-E3913F44A360}"/>
                    </a:ext>
                  </a:extLst>
                </p14:cNvPr>
                <p14:cNvContentPartPr/>
                <p14:nvPr/>
              </p14:nvContentPartPr>
              <p14:xfrm>
                <a:off x="1672764" y="5909371"/>
                <a:ext cx="3600" cy="186480"/>
              </p14:xfrm>
            </p:contentPart>
          </mc:Choice>
          <mc:Fallback xmlns="">
            <p:pic>
              <p:nvPicPr>
                <p:cNvPr id="555" name="筆跡 554">
                  <a:extLst>
                    <a:ext uri="{FF2B5EF4-FFF2-40B4-BE49-F238E27FC236}">
                      <a16:creationId xmlns:a16="http://schemas.microsoft.com/office/drawing/2014/main" id="{F4F7B33B-A8F8-A9B9-F64C-E3913F44A360}"/>
                    </a:ext>
                  </a:extLst>
                </p:cNvPr>
                <p:cNvPicPr/>
                <p:nvPr/>
              </p:nvPicPr>
              <p:blipFill>
                <a:blip r:embed="rId374"/>
                <a:stretch>
                  <a:fillRect/>
                </a:stretch>
              </p:blipFill>
              <p:spPr>
                <a:xfrm>
                  <a:off x="1664124" y="5900731"/>
                  <a:ext cx="21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556" name="筆跡 555">
                  <a:extLst>
                    <a:ext uri="{FF2B5EF4-FFF2-40B4-BE49-F238E27FC236}">
                      <a16:creationId xmlns:a16="http://schemas.microsoft.com/office/drawing/2014/main" id="{14E12EFC-083D-5276-759D-D4D9F6C12341}"/>
                    </a:ext>
                  </a:extLst>
                </p14:cNvPr>
                <p14:cNvContentPartPr/>
                <p14:nvPr/>
              </p14:nvContentPartPr>
              <p14:xfrm>
                <a:off x="1658004" y="5940691"/>
                <a:ext cx="139680" cy="134640"/>
              </p14:xfrm>
            </p:contentPart>
          </mc:Choice>
          <mc:Fallback xmlns="">
            <p:pic>
              <p:nvPicPr>
                <p:cNvPr id="556" name="筆跡 555">
                  <a:extLst>
                    <a:ext uri="{FF2B5EF4-FFF2-40B4-BE49-F238E27FC236}">
                      <a16:creationId xmlns:a16="http://schemas.microsoft.com/office/drawing/2014/main" id="{14E12EFC-083D-5276-759D-D4D9F6C12341}"/>
                    </a:ext>
                  </a:extLst>
                </p:cNvPr>
                <p:cNvPicPr/>
                <p:nvPr/>
              </p:nvPicPr>
              <p:blipFill>
                <a:blip r:embed="rId376"/>
                <a:stretch>
                  <a:fillRect/>
                </a:stretch>
              </p:blipFill>
              <p:spPr>
                <a:xfrm>
                  <a:off x="1649364" y="5932051"/>
                  <a:ext cx="15732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557" name="筆跡 556">
                  <a:extLst>
                    <a:ext uri="{FF2B5EF4-FFF2-40B4-BE49-F238E27FC236}">
                      <a16:creationId xmlns:a16="http://schemas.microsoft.com/office/drawing/2014/main" id="{3E4883FA-6663-6D74-403C-F0AFD5738519}"/>
                    </a:ext>
                  </a:extLst>
                </p14:cNvPr>
                <p14:cNvContentPartPr/>
                <p14:nvPr/>
              </p14:nvContentPartPr>
              <p14:xfrm>
                <a:off x="1591044" y="6111331"/>
                <a:ext cx="195840" cy="22680"/>
              </p14:xfrm>
            </p:contentPart>
          </mc:Choice>
          <mc:Fallback xmlns="">
            <p:pic>
              <p:nvPicPr>
                <p:cNvPr id="557" name="筆跡 556">
                  <a:extLst>
                    <a:ext uri="{FF2B5EF4-FFF2-40B4-BE49-F238E27FC236}">
                      <a16:creationId xmlns:a16="http://schemas.microsoft.com/office/drawing/2014/main" id="{3E4883FA-6663-6D74-403C-F0AFD5738519}"/>
                    </a:ext>
                  </a:extLst>
                </p:cNvPr>
                <p:cNvPicPr/>
                <p:nvPr/>
              </p:nvPicPr>
              <p:blipFill>
                <a:blip r:embed="rId378"/>
                <a:stretch>
                  <a:fillRect/>
                </a:stretch>
              </p:blipFill>
              <p:spPr>
                <a:xfrm>
                  <a:off x="1582404" y="6102331"/>
                  <a:ext cx="2134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558" name="筆跡 557">
                  <a:extLst>
                    <a:ext uri="{FF2B5EF4-FFF2-40B4-BE49-F238E27FC236}">
                      <a16:creationId xmlns:a16="http://schemas.microsoft.com/office/drawing/2014/main" id="{F6322303-277E-F3E6-2C3F-1281AA5DB0A3}"/>
                    </a:ext>
                  </a:extLst>
                </p14:cNvPr>
                <p14:cNvContentPartPr/>
                <p14:nvPr/>
              </p14:nvContentPartPr>
              <p14:xfrm>
                <a:off x="1601124" y="6134371"/>
                <a:ext cx="131760" cy="122400"/>
              </p14:xfrm>
            </p:contentPart>
          </mc:Choice>
          <mc:Fallback xmlns="">
            <p:pic>
              <p:nvPicPr>
                <p:cNvPr id="558" name="筆跡 557">
                  <a:extLst>
                    <a:ext uri="{FF2B5EF4-FFF2-40B4-BE49-F238E27FC236}">
                      <a16:creationId xmlns:a16="http://schemas.microsoft.com/office/drawing/2014/main" id="{F6322303-277E-F3E6-2C3F-1281AA5DB0A3}"/>
                    </a:ext>
                  </a:extLst>
                </p:cNvPr>
                <p:cNvPicPr/>
                <p:nvPr/>
              </p:nvPicPr>
              <p:blipFill>
                <a:blip r:embed="rId380"/>
                <a:stretch>
                  <a:fillRect/>
                </a:stretch>
              </p:blipFill>
              <p:spPr>
                <a:xfrm>
                  <a:off x="1592124" y="6125371"/>
                  <a:ext cx="1494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560" name="筆跡 559">
                  <a:extLst>
                    <a:ext uri="{FF2B5EF4-FFF2-40B4-BE49-F238E27FC236}">
                      <a16:creationId xmlns:a16="http://schemas.microsoft.com/office/drawing/2014/main" id="{168F7D85-D3ED-B71C-EE8E-58733614812F}"/>
                    </a:ext>
                  </a:extLst>
                </p14:cNvPr>
                <p14:cNvContentPartPr/>
                <p14:nvPr/>
              </p14:nvContentPartPr>
              <p14:xfrm>
                <a:off x="1596084" y="6359371"/>
                <a:ext cx="40680" cy="140400"/>
              </p14:xfrm>
            </p:contentPart>
          </mc:Choice>
          <mc:Fallback xmlns="">
            <p:pic>
              <p:nvPicPr>
                <p:cNvPr id="560" name="筆跡 559">
                  <a:extLst>
                    <a:ext uri="{FF2B5EF4-FFF2-40B4-BE49-F238E27FC236}">
                      <a16:creationId xmlns:a16="http://schemas.microsoft.com/office/drawing/2014/main" id="{168F7D85-D3ED-B71C-EE8E-58733614812F}"/>
                    </a:ext>
                  </a:extLst>
                </p:cNvPr>
                <p:cNvPicPr/>
                <p:nvPr/>
              </p:nvPicPr>
              <p:blipFill>
                <a:blip r:embed="rId382"/>
                <a:stretch>
                  <a:fillRect/>
                </a:stretch>
              </p:blipFill>
              <p:spPr>
                <a:xfrm>
                  <a:off x="1587084" y="6350731"/>
                  <a:ext cx="583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561" name="筆跡 560">
                  <a:extLst>
                    <a:ext uri="{FF2B5EF4-FFF2-40B4-BE49-F238E27FC236}">
                      <a16:creationId xmlns:a16="http://schemas.microsoft.com/office/drawing/2014/main" id="{3D6FCD30-69DC-E768-DFE5-62E52E1BFCB8}"/>
                    </a:ext>
                  </a:extLst>
                </p14:cNvPr>
                <p14:cNvContentPartPr/>
                <p14:nvPr/>
              </p14:nvContentPartPr>
              <p14:xfrm>
                <a:off x="1607244" y="6277651"/>
                <a:ext cx="47880" cy="3240"/>
              </p14:xfrm>
            </p:contentPart>
          </mc:Choice>
          <mc:Fallback xmlns="">
            <p:pic>
              <p:nvPicPr>
                <p:cNvPr id="561" name="筆跡 560">
                  <a:extLst>
                    <a:ext uri="{FF2B5EF4-FFF2-40B4-BE49-F238E27FC236}">
                      <a16:creationId xmlns:a16="http://schemas.microsoft.com/office/drawing/2014/main" id="{3D6FCD30-69DC-E768-DFE5-62E52E1BFCB8}"/>
                    </a:ext>
                  </a:extLst>
                </p:cNvPr>
                <p:cNvPicPr/>
                <p:nvPr/>
              </p:nvPicPr>
              <p:blipFill>
                <a:blip r:embed="rId384"/>
                <a:stretch>
                  <a:fillRect/>
                </a:stretch>
              </p:blipFill>
              <p:spPr>
                <a:xfrm>
                  <a:off x="1598604" y="6269011"/>
                  <a:ext cx="655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562" name="筆跡 561">
                  <a:extLst>
                    <a:ext uri="{FF2B5EF4-FFF2-40B4-BE49-F238E27FC236}">
                      <a16:creationId xmlns:a16="http://schemas.microsoft.com/office/drawing/2014/main" id="{C3D1A7E4-8B5D-0E62-3767-4EE9A9D7B9C4}"/>
                    </a:ext>
                  </a:extLst>
                </p14:cNvPr>
                <p14:cNvContentPartPr/>
                <p14:nvPr/>
              </p14:nvContentPartPr>
              <p14:xfrm>
                <a:off x="1649004" y="6333451"/>
                <a:ext cx="91800" cy="30960"/>
              </p14:xfrm>
            </p:contentPart>
          </mc:Choice>
          <mc:Fallback xmlns="">
            <p:pic>
              <p:nvPicPr>
                <p:cNvPr id="562" name="筆跡 561">
                  <a:extLst>
                    <a:ext uri="{FF2B5EF4-FFF2-40B4-BE49-F238E27FC236}">
                      <a16:creationId xmlns:a16="http://schemas.microsoft.com/office/drawing/2014/main" id="{C3D1A7E4-8B5D-0E62-3767-4EE9A9D7B9C4}"/>
                    </a:ext>
                  </a:extLst>
                </p:cNvPr>
                <p:cNvPicPr/>
                <p:nvPr/>
              </p:nvPicPr>
              <p:blipFill>
                <a:blip r:embed="rId386"/>
                <a:stretch>
                  <a:fillRect/>
                </a:stretch>
              </p:blipFill>
              <p:spPr>
                <a:xfrm>
                  <a:off x="1640004" y="6324811"/>
                  <a:ext cx="109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563" name="筆跡 562">
                  <a:extLst>
                    <a:ext uri="{FF2B5EF4-FFF2-40B4-BE49-F238E27FC236}">
                      <a16:creationId xmlns:a16="http://schemas.microsoft.com/office/drawing/2014/main" id="{DD985CF5-F1B9-7237-0218-C544F920B315}"/>
                    </a:ext>
                  </a:extLst>
                </p14:cNvPr>
                <p14:cNvContentPartPr/>
                <p14:nvPr/>
              </p14:nvContentPartPr>
              <p14:xfrm>
                <a:off x="1775364" y="6295291"/>
                <a:ext cx="10800" cy="146520"/>
              </p14:xfrm>
            </p:contentPart>
          </mc:Choice>
          <mc:Fallback xmlns="">
            <p:pic>
              <p:nvPicPr>
                <p:cNvPr id="563" name="筆跡 562">
                  <a:extLst>
                    <a:ext uri="{FF2B5EF4-FFF2-40B4-BE49-F238E27FC236}">
                      <a16:creationId xmlns:a16="http://schemas.microsoft.com/office/drawing/2014/main" id="{DD985CF5-F1B9-7237-0218-C544F920B315}"/>
                    </a:ext>
                  </a:extLst>
                </p:cNvPr>
                <p:cNvPicPr/>
                <p:nvPr/>
              </p:nvPicPr>
              <p:blipFill>
                <a:blip r:embed="rId388"/>
                <a:stretch>
                  <a:fillRect/>
                </a:stretch>
              </p:blipFill>
              <p:spPr>
                <a:xfrm>
                  <a:off x="1766724" y="6286651"/>
                  <a:ext cx="2844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564" name="筆跡 563">
                  <a:extLst>
                    <a:ext uri="{FF2B5EF4-FFF2-40B4-BE49-F238E27FC236}">
                      <a16:creationId xmlns:a16="http://schemas.microsoft.com/office/drawing/2014/main" id="{636683D5-F88D-3285-4789-5F9209CB0639}"/>
                    </a:ext>
                  </a:extLst>
                </p14:cNvPr>
                <p14:cNvContentPartPr/>
                <p14:nvPr/>
              </p14:nvContentPartPr>
              <p14:xfrm>
                <a:off x="1947444" y="5860411"/>
                <a:ext cx="215280" cy="177840"/>
              </p14:xfrm>
            </p:contentPart>
          </mc:Choice>
          <mc:Fallback xmlns="">
            <p:pic>
              <p:nvPicPr>
                <p:cNvPr id="564" name="筆跡 563">
                  <a:extLst>
                    <a:ext uri="{FF2B5EF4-FFF2-40B4-BE49-F238E27FC236}">
                      <a16:creationId xmlns:a16="http://schemas.microsoft.com/office/drawing/2014/main" id="{636683D5-F88D-3285-4789-5F9209CB0639}"/>
                    </a:ext>
                  </a:extLst>
                </p:cNvPr>
                <p:cNvPicPr/>
                <p:nvPr/>
              </p:nvPicPr>
              <p:blipFill>
                <a:blip r:embed="rId390"/>
                <a:stretch>
                  <a:fillRect/>
                </a:stretch>
              </p:blipFill>
              <p:spPr>
                <a:xfrm>
                  <a:off x="1938444" y="5851771"/>
                  <a:ext cx="23292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565" name="筆跡 564">
                  <a:extLst>
                    <a:ext uri="{FF2B5EF4-FFF2-40B4-BE49-F238E27FC236}">
                      <a16:creationId xmlns:a16="http://schemas.microsoft.com/office/drawing/2014/main" id="{A9CF7720-4C69-5A3C-8A94-87C2CAB2C7F8}"/>
                    </a:ext>
                  </a:extLst>
                </p14:cNvPr>
                <p14:cNvContentPartPr/>
                <p14:nvPr/>
              </p14:nvContentPartPr>
              <p14:xfrm>
                <a:off x="1953204" y="6097651"/>
                <a:ext cx="180000" cy="15840"/>
              </p14:xfrm>
            </p:contentPart>
          </mc:Choice>
          <mc:Fallback xmlns="">
            <p:pic>
              <p:nvPicPr>
                <p:cNvPr id="565" name="筆跡 564">
                  <a:extLst>
                    <a:ext uri="{FF2B5EF4-FFF2-40B4-BE49-F238E27FC236}">
                      <a16:creationId xmlns:a16="http://schemas.microsoft.com/office/drawing/2014/main" id="{A9CF7720-4C69-5A3C-8A94-87C2CAB2C7F8}"/>
                    </a:ext>
                  </a:extLst>
                </p:cNvPr>
                <p:cNvPicPr/>
                <p:nvPr/>
              </p:nvPicPr>
              <p:blipFill>
                <a:blip r:embed="rId392"/>
                <a:stretch>
                  <a:fillRect/>
                </a:stretch>
              </p:blipFill>
              <p:spPr>
                <a:xfrm>
                  <a:off x="1944564" y="6088651"/>
                  <a:ext cx="19764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566" name="筆跡 565">
                  <a:extLst>
                    <a:ext uri="{FF2B5EF4-FFF2-40B4-BE49-F238E27FC236}">
                      <a16:creationId xmlns:a16="http://schemas.microsoft.com/office/drawing/2014/main" id="{9547B1E2-2CE3-F85C-24B7-13F99F7F1DFD}"/>
                    </a:ext>
                  </a:extLst>
                </p14:cNvPr>
                <p14:cNvContentPartPr/>
                <p14:nvPr/>
              </p14:nvContentPartPr>
              <p14:xfrm>
                <a:off x="1908204" y="6122131"/>
                <a:ext cx="256320" cy="132840"/>
              </p14:xfrm>
            </p:contentPart>
          </mc:Choice>
          <mc:Fallback xmlns="">
            <p:pic>
              <p:nvPicPr>
                <p:cNvPr id="566" name="筆跡 565">
                  <a:extLst>
                    <a:ext uri="{FF2B5EF4-FFF2-40B4-BE49-F238E27FC236}">
                      <a16:creationId xmlns:a16="http://schemas.microsoft.com/office/drawing/2014/main" id="{9547B1E2-2CE3-F85C-24B7-13F99F7F1DFD}"/>
                    </a:ext>
                  </a:extLst>
                </p:cNvPr>
                <p:cNvPicPr/>
                <p:nvPr/>
              </p:nvPicPr>
              <p:blipFill>
                <a:blip r:embed="rId394"/>
                <a:stretch>
                  <a:fillRect/>
                </a:stretch>
              </p:blipFill>
              <p:spPr>
                <a:xfrm>
                  <a:off x="1899564" y="6113131"/>
                  <a:ext cx="2739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567" name="筆跡 566">
                  <a:extLst>
                    <a:ext uri="{FF2B5EF4-FFF2-40B4-BE49-F238E27FC236}">
                      <a16:creationId xmlns:a16="http://schemas.microsoft.com/office/drawing/2014/main" id="{DDF7E6A0-D91F-DF31-B769-F148B9AD831A}"/>
                    </a:ext>
                  </a:extLst>
                </p14:cNvPr>
                <p14:cNvContentPartPr/>
                <p14:nvPr/>
              </p14:nvContentPartPr>
              <p14:xfrm>
                <a:off x="1936284" y="6382771"/>
                <a:ext cx="37440" cy="120240"/>
              </p14:xfrm>
            </p:contentPart>
          </mc:Choice>
          <mc:Fallback xmlns="">
            <p:pic>
              <p:nvPicPr>
                <p:cNvPr id="567" name="筆跡 566">
                  <a:extLst>
                    <a:ext uri="{FF2B5EF4-FFF2-40B4-BE49-F238E27FC236}">
                      <a16:creationId xmlns:a16="http://schemas.microsoft.com/office/drawing/2014/main" id="{DDF7E6A0-D91F-DF31-B769-F148B9AD831A}"/>
                    </a:ext>
                  </a:extLst>
                </p:cNvPr>
                <p:cNvPicPr/>
                <p:nvPr/>
              </p:nvPicPr>
              <p:blipFill>
                <a:blip r:embed="rId396"/>
                <a:stretch>
                  <a:fillRect/>
                </a:stretch>
              </p:blipFill>
              <p:spPr>
                <a:xfrm>
                  <a:off x="1927284" y="6374131"/>
                  <a:ext cx="5508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568" name="筆跡 567">
                  <a:extLst>
                    <a:ext uri="{FF2B5EF4-FFF2-40B4-BE49-F238E27FC236}">
                      <a16:creationId xmlns:a16="http://schemas.microsoft.com/office/drawing/2014/main" id="{38F686EB-2A27-4381-2FE1-1D6863A124A3}"/>
                    </a:ext>
                  </a:extLst>
                </p14:cNvPr>
                <p14:cNvContentPartPr/>
                <p14:nvPr/>
              </p14:nvContentPartPr>
              <p14:xfrm>
                <a:off x="1949244" y="6335971"/>
                <a:ext cx="125280" cy="43920"/>
              </p14:xfrm>
            </p:contentPart>
          </mc:Choice>
          <mc:Fallback xmlns="">
            <p:pic>
              <p:nvPicPr>
                <p:cNvPr id="568" name="筆跡 567">
                  <a:extLst>
                    <a:ext uri="{FF2B5EF4-FFF2-40B4-BE49-F238E27FC236}">
                      <a16:creationId xmlns:a16="http://schemas.microsoft.com/office/drawing/2014/main" id="{38F686EB-2A27-4381-2FE1-1D6863A124A3}"/>
                    </a:ext>
                  </a:extLst>
                </p:cNvPr>
                <p:cNvPicPr/>
                <p:nvPr/>
              </p:nvPicPr>
              <p:blipFill>
                <a:blip r:embed="rId398"/>
                <a:stretch>
                  <a:fillRect/>
                </a:stretch>
              </p:blipFill>
              <p:spPr>
                <a:xfrm>
                  <a:off x="1940604" y="6326971"/>
                  <a:ext cx="1429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569" name="筆跡 568">
                  <a:extLst>
                    <a:ext uri="{FF2B5EF4-FFF2-40B4-BE49-F238E27FC236}">
                      <a16:creationId xmlns:a16="http://schemas.microsoft.com/office/drawing/2014/main" id="{4E1046DF-E28E-FEC2-A468-7A4291377982}"/>
                    </a:ext>
                  </a:extLst>
                </p14:cNvPr>
                <p14:cNvContentPartPr/>
                <p14:nvPr/>
              </p14:nvContentPartPr>
              <p14:xfrm>
                <a:off x="1997844" y="6412291"/>
                <a:ext cx="92880" cy="3960"/>
              </p14:xfrm>
            </p:contentPart>
          </mc:Choice>
          <mc:Fallback xmlns="">
            <p:pic>
              <p:nvPicPr>
                <p:cNvPr id="569" name="筆跡 568">
                  <a:extLst>
                    <a:ext uri="{FF2B5EF4-FFF2-40B4-BE49-F238E27FC236}">
                      <a16:creationId xmlns:a16="http://schemas.microsoft.com/office/drawing/2014/main" id="{4E1046DF-E28E-FEC2-A468-7A4291377982}"/>
                    </a:ext>
                  </a:extLst>
                </p:cNvPr>
                <p:cNvPicPr/>
                <p:nvPr/>
              </p:nvPicPr>
              <p:blipFill>
                <a:blip r:embed="rId400"/>
                <a:stretch>
                  <a:fillRect/>
                </a:stretch>
              </p:blipFill>
              <p:spPr>
                <a:xfrm>
                  <a:off x="1988844" y="6403291"/>
                  <a:ext cx="1105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570" name="筆跡 569">
                  <a:extLst>
                    <a:ext uri="{FF2B5EF4-FFF2-40B4-BE49-F238E27FC236}">
                      <a16:creationId xmlns:a16="http://schemas.microsoft.com/office/drawing/2014/main" id="{DAE05782-BBA6-3E05-85E4-404A517E71E9}"/>
                    </a:ext>
                  </a:extLst>
                </p14:cNvPr>
                <p14:cNvContentPartPr/>
                <p14:nvPr/>
              </p14:nvContentPartPr>
              <p14:xfrm>
                <a:off x="2129604" y="6331291"/>
                <a:ext cx="3240" cy="157680"/>
              </p14:xfrm>
            </p:contentPart>
          </mc:Choice>
          <mc:Fallback xmlns="">
            <p:pic>
              <p:nvPicPr>
                <p:cNvPr id="570" name="筆跡 569">
                  <a:extLst>
                    <a:ext uri="{FF2B5EF4-FFF2-40B4-BE49-F238E27FC236}">
                      <a16:creationId xmlns:a16="http://schemas.microsoft.com/office/drawing/2014/main" id="{DAE05782-BBA6-3E05-85E4-404A517E71E9}"/>
                    </a:ext>
                  </a:extLst>
                </p:cNvPr>
                <p:cNvPicPr/>
                <p:nvPr/>
              </p:nvPicPr>
              <p:blipFill>
                <a:blip r:embed="rId402"/>
                <a:stretch>
                  <a:fillRect/>
                </a:stretch>
              </p:blipFill>
              <p:spPr>
                <a:xfrm>
                  <a:off x="2120964" y="6322291"/>
                  <a:ext cx="20880" cy="17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3">
            <p14:nvContentPartPr>
              <p14:cNvPr id="573" name="筆跡 572">
                <a:extLst>
                  <a:ext uri="{FF2B5EF4-FFF2-40B4-BE49-F238E27FC236}">
                    <a16:creationId xmlns:a16="http://schemas.microsoft.com/office/drawing/2014/main" id="{00539D66-27A7-0029-F2CE-8558D668DE6C}"/>
                  </a:ext>
                </a:extLst>
              </p14:cNvPr>
              <p14:cNvContentPartPr/>
              <p14:nvPr/>
            </p14:nvContentPartPr>
            <p14:xfrm>
              <a:off x="2407884" y="6080731"/>
              <a:ext cx="37080" cy="272160"/>
            </p14:xfrm>
          </p:contentPart>
        </mc:Choice>
        <mc:Fallback xmlns="">
          <p:pic>
            <p:nvPicPr>
              <p:cNvPr id="573" name="筆跡 572">
                <a:extLst>
                  <a:ext uri="{FF2B5EF4-FFF2-40B4-BE49-F238E27FC236}">
                    <a16:creationId xmlns:a16="http://schemas.microsoft.com/office/drawing/2014/main" id="{00539D66-27A7-0029-F2CE-8558D668DE6C}"/>
                  </a:ext>
                </a:extLst>
              </p:cNvPr>
              <p:cNvPicPr/>
              <p:nvPr/>
            </p:nvPicPr>
            <p:blipFill>
              <a:blip r:embed="rId404"/>
              <a:stretch>
                <a:fillRect/>
              </a:stretch>
            </p:blipFill>
            <p:spPr>
              <a:xfrm>
                <a:off x="2399244" y="6072091"/>
                <a:ext cx="54720" cy="28980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574" name="筆跡 573">
                <a:extLst>
                  <a:ext uri="{FF2B5EF4-FFF2-40B4-BE49-F238E27FC236}">
                    <a16:creationId xmlns:a16="http://schemas.microsoft.com/office/drawing/2014/main" id="{773F0BE7-4326-C36A-3B28-A71580067C0B}"/>
                  </a:ext>
                </a:extLst>
              </p14:cNvPr>
              <p14:cNvContentPartPr/>
              <p14:nvPr/>
            </p14:nvContentPartPr>
            <p14:xfrm>
              <a:off x="2605884" y="6035371"/>
              <a:ext cx="284040" cy="28800"/>
            </p14:xfrm>
          </p:contentPart>
        </mc:Choice>
        <mc:Fallback xmlns="">
          <p:pic>
            <p:nvPicPr>
              <p:cNvPr id="574" name="筆跡 573">
                <a:extLst>
                  <a:ext uri="{FF2B5EF4-FFF2-40B4-BE49-F238E27FC236}">
                    <a16:creationId xmlns:a16="http://schemas.microsoft.com/office/drawing/2014/main" id="{773F0BE7-4326-C36A-3B28-A71580067C0B}"/>
                  </a:ext>
                </a:extLst>
              </p:cNvPr>
              <p:cNvPicPr/>
              <p:nvPr/>
            </p:nvPicPr>
            <p:blipFill>
              <a:blip r:embed="rId406"/>
              <a:stretch>
                <a:fillRect/>
              </a:stretch>
            </p:blipFill>
            <p:spPr>
              <a:xfrm>
                <a:off x="2596884" y="6026731"/>
                <a:ext cx="301680" cy="46440"/>
              </a:xfrm>
              <a:prstGeom prst="rect">
                <a:avLst/>
              </a:prstGeom>
            </p:spPr>
          </p:pic>
        </mc:Fallback>
      </mc:AlternateContent>
      <p:grpSp>
        <p:nvGrpSpPr>
          <p:cNvPr id="582" name="群組 581">
            <a:extLst>
              <a:ext uri="{FF2B5EF4-FFF2-40B4-BE49-F238E27FC236}">
                <a16:creationId xmlns:a16="http://schemas.microsoft.com/office/drawing/2014/main" id="{A2603BB0-0C7A-26E6-F9D7-1D869B81F064}"/>
              </a:ext>
            </a:extLst>
          </p:cNvPr>
          <p:cNvGrpSpPr/>
          <p:nvPr/>
        </p:nvGrpSpPr>
        <p:grpSpPr>
          <a:xfrm>
            <a:off x="2644044" y="6140851"/>
            <a:ext cx="275040" cy="242280"/>
            <a:chOff x="2644044" y="6140851"/>
            <a:chExt cx="275040" cy="242280"/>
          </a:xfrm>
        </p:grpSpPr>
        <mc:AlternateContent xmlns:mc="http://schemas.openxmlformats.org/markup-compatibility/2006" xmlns:p14="http://schemas.microsoft.com/office/powerpoint/2010/main">
          <mc:Choice Requires="p14">
            <p:contentPart p14:bwMode="auto" r:id="rId407">
              <p14:nvContentPartPr>
                <p14:cNvPr id="575" name="筆跡 574">
                  <a:extLst>
                    <a:ext uri="{FF2B5EF4-FFF2-40B4-BE49-F238E27FC236}">
                      <a16:creationId xmlns:a16="http://schemas.microsoft.com/office/drawing/2014/main" id="{A56C291F-8989-D36C-4ACD-00497AC43204}"/>
                    </a:ext>
                  </a:extLst>
                </p14:cNvPr>
                <p14:cNvContentPartPr/>
                <p14:nvPr/>
              </p14:nvContentPartPr>
              <p14:xfrm>
                <a:off x="2644044" y="6180811"/>
                <a:ext cx="156600" cy="136800"/>
              </p14:xfrm>
            </p:contentPart>
          </mc:Choice>
          <mc:Fallback xmlns="">
            <p:pic>
              <p:nvPicPr>
                <p:cNvPr id="575" name="筆跡 574">
                  <a:extLst>
                    <a:ext uri="{FF2B5EF4-FFF2-40B4-BE49-F238E27FC236}">
                      <a16:creationId xmlns:a16="http://schemas.microsoft.com/office/drawing/2014/main" id="{A56C291F-8989-D36C-4ACD-00497AC43204}"/>
                    </a:ext>
                  </a:extLst>
                </p:cNvPr>
                <p:cNvPicPr/>
                <p:nvPr/>
              </p:nvPicPr>
              <p:blipFill>
                <a:blip r:embed="rId408"/>
                <a:stretch>
                  <a:fillRect/>
                </a:stretch>
              </p:blipFill>
              <p:spPr>
                <a:xfrm>
                  <a:off x="2635404" y="6171811"/>
                  <a:ext cx="17424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576" name="筆跡 575">
                  <a:extLst>
                    <a:ext uri="{FF2B5EF4-FFF2-40B4-BE49-F238E27FC236}">
                      <a16:creationId xmlns:a16="http://schemas.microsoft.com/office/drawing/2014/main" id="{886EF663-1028-A022-5174-FCAC55330E48}"/>
                    </a:ext>
                  </a:extLst>
                </p14:cNvPr>
                <p14:cNvContentPartPr/>
                <p14:nvPr/>
              </p14:nvContentPartPr>
              <p14:xfrm>
                <a:off x="2658804" y="6140851"/>
                <a:ext cx="128520" cy="180360"/>
              </p14:xfrm>
            </p:contentPart>
          </mc:Choice>
          <mc:Fallback xmlns="">
            <p:pic>
              <p:nvPicPr>
                <p:cNvPr id="576" name="筆跡 575">
                  <a:extLst>
                    <a:ext uri="{FF2B5EF4-FFF2-40B4-BE49-F238E27FC236}">
                      <a16:creationId xmlns:a16="http://schemas.microsoft.com/office/drawing/2014/main" id="{886EF663-1028-A022-5174-FCAC55330E48}"/>
                    </a:ext>
                  </a:extLst>
                </p:cNvPr>
                <p:cNvPicPr/>
                <p:nvPr/>
              </p:nvPicPr>
              <p:blipFill>
                <a:blip r:embed="rId410"/>
                <a:stretch>
                  <a:fillRect/>
                </a:stretch>
              </p:blipFill>
              <p:spPr>
                <a:xfrm>
                  <a:off x="2649804" y="6132211"/>
                  <a:ext cx="146160" cy="19800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578" name="筆跡 577">
                  <a:extLst>
                    <a:ext uri="{FF2B5EF4-FFF2-40B4-BE49-F238E27FC236}">
                      <a16:creationId xmlns:a16="http://schemas.microsoft.com/office/drawing/2014/main" id="{A2250AFD-F372-306E-1B4D-B58D76F4E521}"/>
                    </a:ext>
                  </a:extLst>
                </p14:cNvPr>
                <p14:cNvContentPartPr/>
                <p14:nvPr/>
              </p14:nvContentPartPr>
              <p14:xfrm>
                <a:off x="2828724" y="6252811"/>
                <a:ext cx="31680" cy="20520"/>
              </p14:xfrm>
            </p:contentPart>
          </mc:Choice>
          <mc:Fallback xmlns="">
            <p:pic>
              <p:nvPicPr>
                <p:cNvPr id="578" name="筆跡 577">
                  <a:extLst>
                    <a:ext uri="{FF2B5EF4-FFF2-40B4-BE49-F238E27FC236}">
                      <a16:creationId xmlns:a16="http://schemas.microsoft.com/office/drawing/2014/main" id="{A2250AFD-F372-306E-1B4D-B58D76F4E521}"/>
                    </a:ext>
                  </a:extLst>
                </p:cNvPr>
                <p:cNvPicPr/>
                <p:nvPr/>
              </p:nvPicPr>
              <p:blipFill>
                <a:blip r:embed="rId412"/>
                <a:stretch>
                  <a:fillRect/>
                </a:stretch>
              </p:blipFill>
              <p:spPr>
                <a:xfrm>
                  <a:off x="2820084" y="6244171"/>
                  <a:ext cx="49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579" name="筆跡 578">
                  <a:extLst>
                    <a:ext uri="{FF2B5EF4-FFF2-40B4-BE49-F238E27FC236}">
                      <a16:creationId xmlns:a16="http://schemas.microsoft.com/office/drawing/2014/main" id="{CB2F9BC9-BA68-2294-02A6-0B89A98BB7B2}"/>
                    </a:ext>
                  </a:extLst>
                </p14:cNvPr>
                <p14:cNvContentPartPr/>
                <p14:nvPr/>
              </p14:nvContentPartPr>
              <p14:xfrm>
                <a:off x="2863644" y="6239851"/>
                <a:ext cx="55440" cy="143280"/>
              </p14:xfrm>
            </p:contentPart>
          </mc:Choice>
          <mc:Fallback xmlns="">
            <p:pic>
              <p:nvPicPr>
                <p:cNvPr id="579" name="筆跡 578">
                  <a:extLst>
                    <a:ext uri="{FF2B5EF4-FFF2-40B4-BE49-F238E27FC236}">
                      <a16:creationId xmlns:a16="http://schemas.microsoft.com/office/drawing/2014/main" id="{CB2F9BC9-BA68-2294-02A6-0B89A98BB7B2}"/>
                    </a:ext>
                  </a:extLst>
                </p:cNvPr>
                <p:cNvPicPr/>
                <p:nvPr/>
              </p:nvPicPr>
              <p:blipFill>
                <a:blip r:embed="rId414"/>
                <a:stretch>
                  <a:fillRect/>
                </a:stretch>
              </p:blipFill>
              <p:spPr>
                <a:xfrm>
                  <a:off x="2854644" y="6230851"/>
                  <a:ext cx="730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580" name="筆跡 579">
                  <a:extLst>
                    <a:ext uri="{FF2B5EF4-FFF2-40B4-BE49-F238E27FC236}">
                      <a16:creationId xmlns:a16="http://schemas.microsoft.com/office/drawing/2014/main" id="{B7975E97-2ACE-058C-7BB4-9FCF46AE9E96}"/>
                    </a:ext>
                  </a:extLst>
                </p14:cNvPr>
                <p14:cNvContentPartPr/>
                <p14:nvPr/>
              </p14:nvContentPartPr>
              <p14:xfrm>
                <a:off x="2906844" y="6168931"/>
                <a:ext cx="11160" cy="3960"/>
              </p14:xfrm>
            </p:contentPart>
          </mc:Choice>
          <mc:Fallback xmlns="">
            <p:pic>
              <p:nvPicPr>
                <p:cNvPr id="580" name="筆跡 579">
                  <a:extLst>
                    <a:ext uri="{FF2B5EF4-FFF2-40B4-BE49-F238E27FC236}">
                      <a16:creationId xmlns:a16="http://schemas.microsoft.com/office/drawing/2014/main" id="{B7975E97-2ACE-058C-7BB4-9FCF46AE9E96}"/>
                    </a:ext>
                  </a:extLst>
                </p:cNvPr>
                <p:cNvPicPr/>
                <p:nvPr/>
              </p:nvPicPr>
              <p:blipFill>
                <a:blip r:embed="rId416"/>
                <a:stretch>
                  <a:fillRect/>
                </a:stretch>
              </p:blipFill>
              <p:spPr>
                <a:xfrm>
                  <a:off x="2898204" y="6159931"/>
                  <a:ext cx="2880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17">
            <p14:nvContentPartPr>
              <p14:cNvPr id="581" name="筆跡 580">
                <a:extLst>
                  <a:ext uri="{FF2B5EF4-FFF2-40B4-BE49-F238E27FC236}">
                    <a16:creationId xmlns:a16="http://schemas.microsoft.com/office/drawing/2014/main" id="{3EE6276D-7FFF-AB83-3B2F-B1F22F7ED396}"/>
                  </a:ext>
                </a:extLst>
              </p14:cNvPr>
              <p14:cNvContentPartPr/>
              <p14:nvPr/>
            </p14:nvContentPartPr>
            <p14:xfrm>
              <a:off x="3095844" y="6209971"/>
              <a:ext cx="138600" cy="9360"/>
            </p14:xfrm>
          </p:contentPart>
        </mc:Choice>
        <mc:Fallback xmlns="">
          <p:pic>
            <p:nvPicPr>
              <p:cNvPr id="581" name="筆跡 580">
                <a:extLst>
                  <a:ext uri="{FF2B5EF4-FFF2-40B4-BE49-F238E27FC236}">
                    <a16:creationId xmlns:a16="http://schemas.microsoft.com/office/drawing/2014/main" id="{3EE6276D-7FFF-AB83-3B2F-B1F22F7ED396}"/>
                  </a:ext>
                </a:extLst>
              </p:cNvPr>
              <p:cNvPicPr/>
              <p:nvPr/>
            </p:nvPicPr>
            <p:blipFill>
              <a:blip r:embed="rId418"/>
              <a:stretch>
                <a:fillRect/>
              </a:stretch>
            </p:blipFill>
            <p:spPr>
              <a:xfrm>
                <a:off x="3087204" y="6200971"/>
                <a:ext cx="156240" cy="27000"/>
              </a:xfrm>
              <a:prstGeom prst="rect">
                <a:avLst/>
              </a:prstGeom>
            </p:spPr>
          </p:pic>
        </mc:Fallback>
      </mc:AlternateContent>
      <p:grpSp>
        <p:nvGrpSpPr>
          <p:cNvPr id="594" name="群組 593">
            <a:extLst>
              <a:ext uri="{FF2B5EF4-FFF2-40B4-BE49-F238E27FC236}">
                <a16:creationId xmlns:a16="http://schemas.microsoft.com/office/drawing/2014/main" id="{14E186CE-C0B7-E0BD-4EBA-80342529420A}"/>
              </a:ext>
            </a:extLst>
          </p:cNvPr>
          <p:cNvGrpSpPr/>
          <p:nvPr/>
        </p:nvGrpSpPr>
        <p:grpSpPr>
          <a:xfrm>
            <a:off x="3435324" y="5833411"/>
            <a:ext cx="669600" cy="511200"/>
            <a:chOff x="3435324" y="5833411"/>
            <a:chExt cx="669600" cy="511200"/>
          </a:xfrm>
        </p:grpSpPr>
        <mc:AlternateContent xmlns:mc="http://schemas.openxmlformats.org/markup-compatibility/2006" xmlns:p14="http://schemas.microsoft.com/office/powerpoint/2010/main">
          <mc:Choice Requires="p14">
            <p:contentPart p14:bwMode="auto" r:id="rId419">
              <p14:nvContentPartPr>
                <p14:cNvPr id="583" name="筆跡 582">
                  <a:extLst>
                    <a:ext uri="{FF2B5EF4-FFF2-40B4-BE49-F238E27FC236}">
                      <a16:creationId xmlns:a16="http://schemas.microsoft.com/office/drawing/2014/main" id="{D7969E0B-77EB-5FD7-BA9A-EA93963B8113}"/>
                    </a:ext>
                  </a:extLst>
                </p14:cNvPr>
                <p14:cNvContentPartPr/>
                <p14:nvPr/>
              </p14:nvContentPartPr>
              <p14:xfrm>
                <a:off x="3435324" y="6008011"/>
                <a:ext cx="285120" cy="27720"/>
              </p14:xfrm>
            </p:contentPart>
          </mc:Choice>
          <mc:Fallback xmlns="">
            <p:pic>
              <p:nvPicPr>
                <p:cNvPr id="583" name="筆跡 582">
                  <a:extLst>
                    <a:ext uri="{FF2B5EF4-FFF2-40B4-BE49-F238E27FC236}">
                      <a16:creationId xmlns:a16="http://schemas.microsoft.com/office/drawing/2014/main" id="{D7969E0B-77EB-5FD7-BA9A-EA93963B8113}"/>
                    </a:ext>
                  </a:extLst>
                </p:cNvPr>
                <p:cNvPicPr/>
                <p:nvPr/>
              </p:nvPicPr>
              <p:blipFill>
                <a:blip r:embed="rId420"/>
                <a:stretch>
                  <a:fillRect/>
                </a:stretch>
              </p:blipFill>
              <p:spPr>
                <a:xfrm>
                  <a:off x="3426324" y="5999371"/>
                  <a:ext cx="3027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584" name="筆跡 583">
                  <a:extLst>
                    <a:ext uri="{FF2B5EF4-FFF2-40B4-BE49-F238E27FC236}">
                      <a16:creationId xmlns:a16="http://schemas.microsoft.com/office/drawing/2014/main" id="{0B73816F-0C0B-90AD-87D7-5597E7AC733E}"/>
                    </a:ext>
                  </a:extLst>
                </p14:cNvPr>
                <p14:cNvContentPartPr/>
                <p14:nvPr/>
              </p14:nvContentPartPr>
              <p14:xfrm>
                <a:off x="3490404" y="6124291"/>
                <a:ext cx="130320" cy="168120"/>
              </p14:xfrm>
            </p:contentPart>
          </mc:Choice>
          <mc:Fallback xmlns="">
            <p:pic>
              <p:nvPicPr>
                <p:cNvPr id="584" name="筆跡 583">
                  <a:extLst>
                    <a:ext uri="{FF2B5EF4-FFF2-40B4-BE49-F238E27FC236}">
                      <a16:creationId xmlns:a16="http://schemas.microsoft.com/office/drawing/2014/main" id="{0B73816F-0C0B-90AD-87D7-5597E7AC733E}"/>
                    </a:ext>
                  </a:extLst>
                </p:cNvPr>
                <p:cNvPicPr/>
                <p:nvPr/>
              </p:nvPicPr>
              <p:blipFill>
                <a:blip r:embed="rId422"/>
                <a:stretch>
                  <a:fillRect/>
                </a:stretch>
              </p:blipFill>
              <p:spPr>
                <a:xfrm>
                  <a:off x="3481404" y="6115651"/>
                  <a:ext cx="14796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423">
              <p14:nvContentPartPr>
                <p14:cNvPr id="585" name="筆跡 584">
                  <a:extLst>
                    <a:ext uri="{FF2B5EF4-FFF2-40B4-BE49-F238E27FC236}">
                      <a16:creationId xmlns:a16="http://schemas.microsoft.com/office/drawing/2014/main" id="{822E9C49-02A2-A3B3-AA5D-5C099D6C9C2E}"/>
                    </a:ext>
                  </a:extLst>
                </p14:cNvPr>
                <p14:cNvContentPartPr/>
                <p14:nvPr/>
              </p14:nvContentPartPr>
              <p14:xfrm>
                <a:off x="3458004" y="6117811"/>
                <a:ext cx="179640" cy="226800"/>
              </p14:xfrm>
            </p:contentPart>
          </mc:Choice>
          <mc:Fallback xmlns="">
            <p:pic>
              <p:nvPicPr>
                <p:cNvPr id="585" name="筆跡 584">
                  <a:extLst>
                    <a:ext uri="{FF2B5EF4-FFF2-40B4-BE49-F238E27FC236}">
                      <a16:creationId xmlns:a16="http://schemas.microsoft.com/office/drawing/2014/main" id="{822E9C49-02A2-A3B3-AA5D-5C099D6C9C2E}"/>
                    </a:ext>
                  </a:extLst>
                </p:cNvPr>
                <p:cNvPicPr/>
                <p:nvPr/>
              </p:nvPicPr>
              <p:blipFill>
                <a:blip r:embed="rId424"/>
                <a:stretch>
                  <a:fillRect/>
                </a:stretch>
              </p:blipFill>
              <p:spPr>
                <a:xfrm>
                  <a:off x="3449364" y="6109171"/>
                  <a:ext cx="19728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586" name="筆跡 585">
                  <a:extLst>
                    <a:ext uri="{FF2B5EF4-FFF2-40B4-BE49-F238E27FC236}">
                      <a16:creationId xmlns:a16="http://schemas.microsoft.com/office/drawing/2014/main" id="{3AE37CF6-C41D-C076-CFEE-647C7418F272}"/>
                    </a:ext>
                  </a:extLst>
                </p14:cNvPr>
                <p14:cNvContentPartPr/>
                <p14:nvPr/>
              </p14:nvContentPartPr>
              <p14:xfrm>
                <a:off x="3651324" y="6264691"/>
                <a:ext cx="35640" cy="25560"/>
              </p14:xfrm>
            </p:contentPart>
          </mc:Choice>
          <mc:Fallback xmlns="">
            <p:pic>
              <p:nvPicPr>
                <p:cNvPr id="586" name="筆跡 585">
                  <a:extLst>
                    <a:ext uri="{FF2B5EF4-FFF2-40B4-BE49-F238E27FC236}">
                      <a16:creationId xmlns:a16="http://schemas.microsoft.com/office/drawing/2014/main" id="{3AE37CF6-C41D-C076-CFEE-647C7418F272}"/>
                    </a:ext>
                  </a:extLst>
                </p:cNvPr>
                <p:cNvPicPr/>
                <p:nvPr/>
              </p:nvPicPr>
              <p:blipFill>
                <a:blip r:embed="rId426"/>
                <a:stretch>
                  <a:fillRect/>
                </a:stretch>
              </p:blipFill>
              <p:spPr>
                <a:xfrm>
                  <a:off x="3642324" y="6255691"/>
                  <a:ext cx="5328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587" name="筆跡 586">
                  <a:extLst>
                    <a:ext uri="{FF2B5EF4-FFF2-40B4-BE49-F238E27FC236}">
                      <a16:creationId xmlns:a16="http://schemas.microsoft.com/office/drawing/2014/main" id="{42AD5A51-A4C5-681B-00C7-E67495329C8C}"/>
                    </a:ext>
                  </a:extLst>
                </p14:cNvPr>
                <p14:cNvContentPartPr/>
                <p14:nvPr/>
              </p14:nvContentPartPr>
              <p14:xfrm>
                <a:off x="3743124" y="6268651"/>
                <a:ext cx="32040" cy="26280"/>
              </p14:xfrm>
            </p:contentPart>
          </mc:Choice>
          <mc:Fallback xmlns="">
            <p:pic>
              <p:nvPicPr>
                <p:cNvPr id="587" name="筆跡 586">
                  <a:extLst>
                    <a:ext uri="{FF2B5EF4-FFF2-40B4-BE49-F238E27FC236}">
                      <a16:creationId xmlns:a16="http://schemas.microsoft.com/office/drawing/2014/main" id="{42AD5A51-A4C5-681B-00C7-E67495329C8C}"/>
                    </a:ext>
                  </a:extLst>
                </p:cNvPr>
                <p:cNvPicPr/>
                <p:nvPr/>
              </p:nvPicPr>
              <p:blipFill>
                <a:blip r:embed="rId428"/>
                <a:stretch>
                  <a:fillRect/>
                </a:stretch>
              </p:blipFill>
              <p:spPr>
                <a:xfrm>
                  <a:off x="3734124" y="6260011"/>
                  <a:ext cx="4968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589" name="筆跡 588">
                  <a:extLst>
                    <a:ext uri="{FF2B5EF4-FFF2-40B4-BE49-F238E27FC236}">
                      <a16:creationId xmlns:a16="http://schemas.microsoft.com/office/drawing/2014/main" id="{BFA5E3B2-A9D3-F774-3A7E-91FFAFCF7A61}"/>
                    </a:ext>
                  </a:extLst>
                </p14:cNvPr>
                <p14:cNvContentPartPr/>
                <p14:nvPr/>
              </p14:nvContentPartPr>
              <p14:xfrm>
                <a:off x="3858684" y="5939611"/>
                <a:ext cx="85320" cy="391680"/>
              </p14:xfrm>
            </p:contentPart>
          </mc:Choice>
          <mc:Fallback xmlns="">
            <p:pic>
              <p:nvPicPr>
                <p:cNvPr id="589" name="筆跡 588">
                  <a:extLst>
                    <a:ext uri="{FF2B5EF4-FFF2-40B4-BE49-F238E27FC236}">
                      <a16:creationId xmlns:a16="http://schemas.microsoft.com/office/drawing/2014/main" id="{BFA5E3B2-A9D3-F774-3A7E-91FFAFCF7A61}"/>
                    </a:ext>
                  </a:extLst>
                </p:cNvPr>
                <p:cNvPicPr/>
                <p:nvPr/>
              </p:nvPicPr>
              <p:blipFill>
                <a:blip r:embed="rId430"/>
                <a:stretch>
                  <a:fillRect/>
                </a:stretch>
              </p:blipFill>
              <p:spPr>
                <a:xfrm>
                  <a:off x="3850044" y="5930971"/>
                  <a:ext cx="102960" cy="40932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590" name="筆跡 589">
                  <a:extLst>
                    <a:ext uri="{FF2B5EF4-FFF2-40B4-BE49-F238E27FC236}">
                      <a16:creationId xmlns:a16="http://schemas.microsoft.com/office/drawing/2014/main" id="{8077FEA9-2825-FD2C-3903-EE95825E2283}"/>
                    </a:ext>
                  </a:extLst>
                </p14:cNvPr>
                <p14:cNvContentPartPr/>
                <p14:nvPr/>
              </p14:nvContentPartPr>
              <p14:xfrm>
                <a:off x="3936804" y="5833411"/>
                <a:ext cx="168120" cy="78840"/>
              </p14:xfrm>
            </p:contentPart>
          </mc:Choice>
          <mc:Fallback xmlns="">
            <p:pic>
              <p:nvPicPr>
                <p:cNvPr id="590" name="筆跡 589">
                  <a:extLst>
                    <a:ext uri="{FF2B5EF4-FFF2-40B4-BE49-F238E27FC236}">
                      <a16:creationId xmlns:a16="http://schemas.microsoft.com/office/drawing/2014/main" id="{8077FEA9-2825-FD2C-3903-EE95825E2283}"/>
                    </a:ext>
                  </a:extLst>
                </p:cNvPr>
                <p:cNvPicPr/>
                <p:nvPr/>
              </p:nvPicPr>
              <p:blipFill>
                <a:blip r:embed="rId432"/>
                <a:stretch>
                  <a:fillRect/>
                </a:stretch>
              </p:blipFill>
              <p:spPr>
                <a:xfrm>
                  <a:off x="3927804" y="5824411"/>
                  <a:ext cx="185760" cy="96480"/>
                </a:xfrm>
                <a:prstGeom prst="rect">
                  <a:avLst/>
                </a:prstGeom>
              </p:spPr>
            </p:pic>
          </mc:Fallback>
        </mc:AlternateContent>
      </p:grpSp>
      <p:grpSp>
        <p:nvGrpSpPr>
          <p:cNvPr id="593" name="群組 592">
            <a:extLst>
              <a:ext uri="{FF2B5EF4-FFF2-40B4-BE49-F238E27FC236}">
                <a16:creationId xmlns:a16="http://schemas.microsoft.com/office/drawing/2014/main" id="{C1EF019C-5F52-AE8B-92B8-EBBEAC2C59C4}"/>
              </a:ext>
            </a:extLst>
          </p:cNvPr>
          <p:cNvGrpSpPr/>
          <p:nvPr/>
        </p:nvGrpSpPr>
        <p:grpSpPr>
          <a:xfrm>
            <a:off x="4269084" y="6110971"/>
            <a:ext cx="146160" cy="59760"/>
            <a:chOff x="4269084" y="6110971"/>
            <a:chExt cx="146160" cy="59760"/>
          </a:xfrm>
        </p:grpSpPr>
        <mc:AlternateContent xmlns:mc="http://schemas.openxmlformats.org/markup-compatibility/2006" xmlns:p14="http://schemas.microsoft.com/office/powerpoint/2010/main">
          <mc:Choice Requires="p14">
            <p:contentPart p14:bwMode="auto" r:id="rId433">
              <p14:nvContentPartPr>
                <p14:cNvPr id="591" name="筆跡 590">
                  <a:extLst>
                    <a:ext uri="{FF2B5EF4-FFF2-40B4-BE49-F238E27FC236}">
                      <a16:creationId xmlns:a16="http://schemas.microsoft.com/office/drawing/2014/main" id="{77092918-E48B-6B4C-2FFD-6C6C84A09997}"/>
                    </a:ext>
                  </a:extLst>
                </p14:cNvPr>
                <p14:cNvContentPartPr/>
                <p14:nvPr/>
              </p14:nvContentPartPr>
              <p14:xfrm>
                <a:off x="4278084" y="6110971"/>
                <a:ext cx="137160" cy="15120"/>
              </p14:xfrm>
            </p:contentPart>
          </mc:Choice>
          <mc:Fallback xmlns="">
            <p:pic>
              <p:nvPicPr>
                <p:cNvPr id="591" name="筆跡 590">
                  <a:extLst>
                    <a:ext uri="{FF2B5EF4-FFF2-40B4-BE49-F238E27FC236}">
                      <a16:creationId xmlns:a16="http://schemas.microsoft.com/office/drawing/2014/main" id="{77092918-E48B-6B4C-2FFD-6C6C84A09997}"/>
                    </a:ext>
                  </a:extLst>
                </p:cNvPr>
                <p:cNvPicPr/>
                <p:nvPr/>
              </p:nvPicPr>
              <p:blipFill>
                <a:blip r:embed="rId434"/>
                <a:stretch>
                  <a:fillRect/>
                </a:stretch>
              </p:blipFill>
              <p:spPr>
                <a:xfrm>
                  <a:off x="4269084" y="6102331"/>
                  <a:ext cx="1548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592" name="筆跡 591">
                  <a:extLst>
                    <a:ext uri="{FF2B5EF4-FFF2-40B4-BE49-F238E27FC236}">
                      <a16:creationId xmlns:a16="http://schemas.microsoft.com/office/drawing/2014/main" id="{7A8285B2-C351-C2E4-D2D7-71E8B34C96B2}"/>
                    </a:ext>
                  </a:extLst>
                </p14:cNvPr>
                <p14:cNvContentPartPr/>
                <p14:nvPr/>
              </p14:nvContentPartPr>
              <p14:xfrm>
                <a:off x="4269084" y="6166771"/>
                <a:ext cx="135360" cy="3960"/>
              </p14:xfrm>
            </p:contentPart>
          </mc:Choice>
          <mc:Fallback xmlns="">
            <p:pic>
              <p:nvPicPr>
                <p:cNvPr id="592" name="筆跡 591">
                  <a:extLst>
                    <a:ext uri="{FF2B5EF4-FFF2-40B4-BE49-F238E27FC236}">
                      <a16:creationId xmlns:a16="http://schemas.microsoft.com/office/drawing/2014/main" id="{7A8285B2-C351-C2E4-D2D7-71E8B34C96B2}"/>
                    </a:ext>
                  </a:extLst>
                </p:cNvPr>
                <p:cNvPicPr/>
                <p:nvPr/>
              </p:nvPicPr>
              <p:blipFill>
                <a:blip r:embed="rId436"/>
                <a:stretch>
                  <a:fillRect/>
                </a:stretch>
              </p:blipFill>
              <p:spPr>
                <a:xfrm>
                  <a:off x="4260444" y="6158131"/>
                  <a:ext cx="153000" cy="21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37">
            <p14:nvContentPartPr>
              <p14:cNvPr id="595" name="筆跡 594">
                <a:extLst>
                  <a:ext uri="{FF2B5EF4-FFF2-40B4-BE49-F238E27FC236}">
                    <a16:creationId xmlns:a16="http://schemas.microsoft.com/office/drawing/2014/main" id="{A1EC3A37-C490-4194-743A-B070785C62D8}"/>
                  </a:ext>
                </a:extLst>
              </p14:cNvPr>
              <p14:cNvContentPartPr/>
              <p14:nvPr/>
            </p14:nvContentPartPr>
            <p14:xfrm>
              <a:off x="4658604" y="6090451"/>
              <a:ext cx="321840" cy="218160"/>
            </p14:xfrm>
          </p:contentPart>
        </mc:Choice>
        <mc:Fallback xmlns="">
          <p:pic>
            <p:nvPicPr>
              <p:cNvPr id="595" name="筆跡 594">
                <a:extLst>
                  <a:ext uri="{FF2B5EF4-FFF2-40B4-BE49-F238E27FC236}">
                    <a16:creationId xmlns:a16="http://schemas.microsoft.com/office/drawing/2014/main" id="{A1EC3A37-C490-4194-743A-B070785C62D8}"/>
                  </a:ext>
                </a:extLst>
              </p:cNvPr>
              <p:cNvPicPr/>
              <p:nvPr/>
            </p:nvPicPr>
            <p:blipFill>
              <a:blip r:embed="rId438"/>
              <a:stretch>
                <a:fillRect/>
              </a:stretch>
            </p:blipFill>
            <p:spPr>
              <a:xfrm>
                <a:off x="4649964" y="6081811"/>
                <a:ext cx="339480" cy="235800"/>
              </a:xfrm>
              <a:prstGeom prst="rect">
                <a:avLst/>
              </a:prstGeom>
            </p:spPr>
          </p:pic>
        </mc:Fallback>
      </mc:AlternateContent>
      <p:grpSp>
        <p:nvGrpSpPr>
          <p:cNvPr id="612" name="群組 611">
            <a:extLst>
              <a:ext uri="{FF2B5EF4-FFF2-40B4-BE49-F238E27FC236}">
                <a16:creationId xmlns:a16="http://schemas.microsoft.com/office/drawing/2014/main" id="{7C05C75B-504F-7D62-1C5A-49B159BEA153}"/>
              </a:ext>
            </a:extLst>
          </p:cNvPr>
          <p:cNvGrpSpPr/>
          <p:nvPr/>
        </p:nvGrpSpPr>
        <p:grpSpPr>
          <a:xfrm>
            <a:off x="5106804" y="5721451"/>
            <a:ext cx="321120" cy="701280"/>
            <a:chOff x="5106804" y="5721451"/>
            <a:chExt cx="321120" cy="701280"/>
          </a:xfrm>
        </p:grpSpPr>
        <mc:AlternateContent xmlns:mc="http://schemas.openxmlformats.org/markup-compatibility/2006" xmlns:p14="http://schemas.microsoft.com/office/powerpoint/2010/main">
          <mc:Choice Requires="p14">
            <p:contentPart p14:bwMode="auto" r:id="rId439">
              <p14:nvContentPartPr>
                <p14:cNvPr id="601" name="筆跡 600">
                  <a:extLst>
                    <a:ext uri="{FF2B5EF4-FFF2-40B4-BE49-F238E27FC236}">
                      <a16:creationId xmlns:a16="http://schemas.microsoft.com/office/drawing/2014/main" id="{A2B5F3CA-080B-7905-EF90-6078A1299403}"/>
                    </a:ext>
                  </a:extLst>
                </p14:cNvPr>
                <p14:cNvContentPartPr/>
                <p14:nvPr/>
              </p14:nvContentPartPr>
              <p14:xfrm>
                <a:off x="5227044" y="5721451"/>
                <a:ext cx="14400" cy="207720"/>
              </p14:xfrm>
            </p:contentPart>
          </mc:Choice>
          <mc:Fallback xmlns="">
            <p:pic>
              <p:nvPicPr>
                <p:cNvPr id="601" name="筆跡 600">
                  <a:extLst>
                    <a:ext uri="{FF2B5EF4-FFF2-40B4-BE49-F238E27FC236}">
                      <a16:creationId xmlns:a16="http://schemas.microsoft.com/office/drawing/2014/main" id="{A2B5F3CA-080B-7905-EF90-6078A1299403}"/>
                    </a:ext>
                  </a:extLst>
                </p:cNvPr>
                <p:cNvPicPr/>
                <p:nvPr/>
              </p:nvPicPr>
              <p:blipFill>
                <a:blip r:embed="rId440"/>
                <a:stretch>
                  <a:fillRect/>
                </a:stretch>
              </p:blipFill>
              <p:spPr>
                <a:xfrm>
                  <a:off x="5218044" y="5712451"/>
                  <a:ext cx="3204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602" name="筆跡 601">
                  <a:extLst>
                    <a:ext uri="{FF2B5EF4-FFF2-40B4-BE49-F238E27FC236}">
                      <a16:creationId xmlns:a16="http://schemas.microsoft.com/office/drawing/2014/main" id="{49DF8B4E-4D79-A127-97F6-6CEBE0F42904}"/>
                    </a:ext>
                  </a:extLst>
                </p14:cNvPr>
                <p14:cNvContentPartPr/>
                <p14:nvPr/>
              </p14:nvContentPartPr>
              <p14:xfrm>
                <a:off x="5215884" y="5775451"/>
                <a:ext cx="128880" cy="132480"/>
              </p14:xfrm>
            </p:contentPart>
          </mc:Choice>
          <mc:Fallback xmlns="">
            <p:pic>
              <p:nvPicPr>
                <p:cNvPr id="602" name="筆跡 601">
                  <a:extLst>
                    <a:ext uri="{FF2B5EF4-FFF2-40B4-BE49-F238E27FC236}">
                      <a16:creationId xmlns:a16="http://schemas.microsoft.com/office/drawing/2014/main" id="{49DF8B4E-4D79-A127-97F6-6CEBE0F42904}"/>
                    </a:ext>
                  </a:extLst>
                </p:cNvPr>
                <p:cNvPicPr/>
                <p:nvPr/>
              </p:nvPicPr>
              <p:blipFill>
                <a:blip r:embed="rId442"/>
                <a:stretch>
                  <a:fillRect/>
                </a:stretch>
              </p:blipFill>
              <p:spPr>
                <a:xfrm>
                  <a:off x="5206884" y="5766451"/>
                  <a:ext cx="14652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604" name="筆跡 603">
                  <a:extLst>
                    <a:ext uri="{FF2B5EF4-FFF2-40B4-BE49-F238E27FC236}">
                      <a16:creationId xmlns:a16="http://schemas.microsoft.com/office/drawing/2014/main" id="{19714584-9773-8410-1C77-13B6F927F9F5}"/>
                    </a:ext>
                  </a:extLst>
                </p14:cNvPr>
                <p14:cNvContentPartPr/>
                <p14:nvPr/>
              </p14:nvContentPartPr>
              <p14:xfrm>
                <a:off x="5155044" y="5961931"/>
                <a:ext cx="228960" cy="25560"/>
              </p14:xfrm>
            </p:contentPart>
          </mc:Choice>
          <mc:Fallback xmlns="">
            <p:pic>
              <p:nvPicPr>
                <p:cNvPr id="604" name="筆跡 603">
                  <a:extLst>
                    <a:ext uri="{FF2B5EF4-FFF2-40B4-BE49-F238E27FC236}">
                      <a16:creationId xmlns:a16="http://schemas.microsoft.com/office/drawing/2014/main" id="{19714584-9773-8410-1C77-13B6F927F9F5}"/>
                    </a:ext>
                  </a:extLst>
                </p:cNvPr>
                <p:cNvPicPr/>
                <p:nvPr/>
              </p:nvPicPr>
              <p:blipFill>
                <a:blip r:embed="rId444"/>
                <a:stretch>
                  <a:fillRect/>
                </a:stretch>
              </p:blipFill>
              <p:spPr>
                <a:xfrm>
                  <a:off x="5146404" y="5952931"/>
                  <a:ext cx="2466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605" name="筆跡 604">
                  <a:extLst>
                    <a:ext uri="{FF2B5EF4-FFF2-40B4-BE49-F238E27FC236}">
                      <a16:creationId xmlns:a16="http://schemas.microsoft.com/office/drawing/2014/main" id="{D4F5B530-8748-37BA-C1B5-1AD84D1D875B}"/>
                    </a:ext>
                  </a:extLst>
                </p14:cNvPr>
                <p14:cNvContentPartPr/>
                <p14:nvPr/>
              </p14:nvContentPartPr>
              <p14:xfrm>
                <a:off x="5106804" y="5996851"/>
                <a:ext cx="321120" cy="124200"/>
              </p14:xfrm>
            </p:contentPart>
          </mc:Choice>
          <mc:Fallback xmlns="">
            <p:pic>
              <p:nvPicPr>
                <p:cNvPr id="605" name="筆跡 604">
                  <a:extLst>
                    <a:ext uri="{FF2B5EF4-FFF2-40B4-BE49-F238E27FC236}">
                      <a16:creationId xmlns:a16="http://schemas.microsoft.com/office/drawing/2014/main" id="{D4F5B530-8748-37BA-C1B5-1AD84D1D875B}"/>
                    </a:ext>
                  </a:extLst>
                </p:cNvPr>
                <p:cNvPicPr/>
                <p:nvPr/>
              </p:nvPicPr>
              <p:blipFill>
                <a:blip r:embed="rId446"/>
                <a:stretch>
                  <a:fillRect/>
                </a:stretch>
              </p:blipFill>
              <p:spPr>
                <a:xfrm>
                  <a:off x="5097804" y="5988211"/>
                  <a:ext cx="33876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607" name="筆跡 606">
                  <a:extLst>
                    <a:ext uri="{FF2B5EF4-FFF2-40B4-BE49-F238E27FC236}">
                      <a16:creationId xmlns:a16="http://schemas.microsoft.com/office/drawing/2014/main" id="{4683CDE8-B3D9-FC92-3452-9D04A6A3BDE3}"/>
                    </a:ext>
                  </a:extLst>
                </p14:cNvPr>
                <p14:cNvContentPartPr/>
                <p14:nvPr/>
              </p14:nvContentPartPr>
              <p14:xfrm>
                <a:off x="5134524" y="6235531"/>
                <a:ext cx="69840" cy="187200"/>
              </p14:xfrm>
            </p:contentPart>
          </mc:Choice>
          <mc:Fallback xmlns="">
            <p:pic>
              <p:nvPicPr>
                <p:cNvPr id="607" name="筆跡 606">
                  <a:extLst>
                    <a:ext uri="{FF2B5EF4-FFF2-40B4-BE49-F238E27FC236}">
                      <a16:creationId xmlns:a16="http://schemas.microsoft.com/office/drawing/2014/main" id="{4683CDE8-B3D9-FC92-3452-9D04A6A3BDE3}"/>
                    </a:ext>
                  </a:extLst>
                </p:cNvPr>
                <p:cNvPicPr/>
                <p:nvPr/>
              </p:nvPicPr>
              <p:blipFill>
                <a:blip r:embed="rId448"/>
                <a:stretch>
                  <a:fillRect/>
                </a:stretch>
              </p:blipFill>
              <p:spPr>
                <a:xfrm>
                  <a:off x="5125884" y="6226531"/>
                  <a:ext cx="8748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608" name="筆跡 607">
                  <a:extLst>
                    <a:ext uri="{FF2B5EF4-FFF2-40B4-BE49-F238E27FC236}">
                      <a16:creationId xmlns:a16="http://schemas.microsoft.com/office/drawing/2014/main" id="{BF3F5C0E-42E7-35EC-4D42-47BFBB389C0B}"/>
                    </a:ext>
                  </a:extLst>
                </p14:cNvPr>
                <p14:cNvContentPartPr/>
                <p14:nvPr/>
              </p14:nvContentPartPr>
              <p14:xfrm>
                <a:off x="5175564" y="6173251"/>
                <a:ext cx="37080" cy="15120"/>
              </p14:xfrm>
            </p:contentPart>
          </mc:Choice>
          <mc:Fallback xmlns="">
            <p:pic>
              <p:nvPicPr>
                <p:cNvPr id="608" name="筆跡 607">
                  <a:extLst>
                    <a:ext uri="{FF2B5EF4-FFF2-40B4-BE49-F238E27FC236}">
                      <a16:creationId xmlns:a16="http://schemas.microsoft.com/office/drawing/2014/main" id="{BF3F5C0E-42E7-35EC-4D42-47BFBB389C0B}"/>
                    </a:ext>
                  </a:extLst>
                </p:cNvPr>
                <p:cNvPicPr/>
                <p:nvPr/>
              </p:nvPicPr>
              <p:blipFill>
                <a:blip r:embed="rId450"/>
                <a:stretch>
                  <a:fillRect/>
                </a:stretch>
              </p:blipFill>
              <p:spPr>
                <a:xfrm>
                  <a:off x="5166564" y="6164251"/>
                  <a:ext cx="5472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609" name="筆跡 608">
                  <a:extLst>
                    <a:ext uri="{FF2B5EF4-FFF2-40B4-BE49-F238E27FC236}">
                      <a16:creationId xmlns:a16="http://schemas.microsoft.com/office/drawing/2014/main" id="{88FF8726-D31A-ECB5-99FE-405E593EDE6A}"/>
                    </a:ext>
                  </a:extLst>
                </p14:cNvPr>
                <p14:cNvContentPartPr/>
                <p14:nvPr/>
              </p14:nvContentPartPr>
              <p14:xfrm>
                <a:off x="5274924" y="6232651"/>
                <a:ext cx="85320" cy="12600"/>
              </p14:xfrm>
            </p:contentPart>
          </mc:Choice>
          <mc:Fallback xmlns="">
            <p:pic>
              <p:nvPicPr>
                <p:cNvPr id="609" name="筆跡 608">
                  <a:extLst>
                    <a:ext uri="{FF2B5EF4-FFF2-40B4-BE49-F238E27FC236}">
                      <a16:creationId xmlns:a16="http://schemas.microsoft.com/office/drawing/2014/main" id="{88FF8726-D31A-ECB5-99FE-405E593EDE6A}"/>
                    </a:ext>
                  </a:extLst>
                </p:cNvPr>
                <p:cNvPicPr/>
                <p:nvPr/>
              </p:nvPicPr>
              <p:blipFill>
                <a:blip r:embed="rId452"/>
                <a:stretch>
                  <a:fillRect/>
                </a:stretch>
              </p:blipFill>
              <p:spPr>
                <a:xfrm>
                  <a:off x="5265924" y="6223651"/>
                  <a:ext cx="1029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610" name="筆跡 609">
                  <a:extLst>
                    <a:ext uri="{FF2B5EF4-FFF2-40B4-BE49-F238E27FC236}">
                      <a16:creationId xmlns:a16="http://schemas.microsoft.com/office/drawing/2014/main" id="{B5D4226A-402A-482F-FE53-1C0EBCAB003E}"/>
                    </a:ext>
                  </a:extLst>
                </p14:cNvPr>
                <p14:cNvContentPartPr/>
                <p14:nvPr/>
              </p14:nvContentPartPr>
              <p14:xfrm>
                <a:off x="5272764" y="6272971"/>
                <a:ext cx="107640" cy="6840"/>
              </p14:xfrm>
            </p:contentPart>
          </mc:Choice>
          <mc:Fallback xmlns="">
            <p:pic>
              <p:nvPicPr>
                <p:cNvPr id="610" name="筆跡 609">
                  <a:extLst>
                    <a:ext uri="{FF2B5EF4-FFF2-40B4-BE49-F238E27FC236}">
                      <a16:creationId xmlns:a16="http://schemas.microsoft.com/office/drawing/2014/main" id="{B5D4226A-402A-482F-FE53-1C0EBCAB003E}"/>
                    </a:ext>
                  </a:extLst>
                </p:cNvPr>
                <p:cNvPicPr/>
                <p:nvPr/>
              </p:nvPicPr>
              <p:blipFill>
                <a:blip r:embed="rId454"/>
                <a:stretch>
                  <a:fillRect/>
                </a:stretch>
              </p:blipFill>
              <p:spPr>
                <a:xfrm>
                  <a:off x="5264124" y="6263971"/>
                  <a:ext cx="1252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611" name="筆跡 610">
                  <a:extLst>
                    <a:ext uri="{FF2B5EF4-FFF2-40B4-BE49-F238E27FC236}">
                      <a16:creationId xmlns:a16="http://schemas.microsoft.com/office/drawing/2014/main" id="{B55617D1-06CC-E3F2-6DA5-D2ACA6CAFB25}"/>
                    </a:ext>
                  </a:extLst>
                </p14:cNvPr>
                <p14:cNvContentPartPr/>
                <p14:nvPr/>
              </p14:nvContentPartPr>
              <p14:xfrm>
                <a:off x="5413524" y="6183331"/>
                <a:ext cx="11160" cy="145800"/>
              </p14:xfrm>
            </p:contentPart>
          </mc:Choice>
          <mc:Fallback xmlns="">
            <p:pic>
              <p:nvPicPr>
                <p:cNvPr id="611" name="筆跡 610">
                  <a:extLst>
                    <a:ext uri="{FF2B5EF4-FFF2-40B4-BE49-F238E27FC236}">
                      <a16:creationId xmlns:a16="http://schemas.microsoft.com/office/drawing/2014/main" id="{B55617D1-06CC-E3F2-6DA5-D2ACA6CAFB25}"/>
                    </a:ext>
                  </a:extLst>
                </p:cNvPr>
                <p:cNvPicPr/>
                <p:nvPr/>
              </p:nvPicPr>
              <p:blipFill>
                <a:blip r:embed="rId456"/>
                <a:stretch>
                  <a:fillRect/>
                </a:stretch>
              </p:blipFill>
              <p:spPr>
                <a:xfrm>
                  <a:off x="5404524" y="6174331"/>
                  <a:ext cx="28800" cy="163440"/>
                </a:xfrm>
                <a:prstGeom prst="rect">
                  <a:avLst/>
                </a:prstGeom>
              </p:spPr>
            </p:pic>
          </mc:Fallback>
        </mc:AlternateContent>
      </p:grpSp>
      <p:grpSp>
        <p:nvGrpSpPr>
          <p:cNvPr id="620" name="群組 619">
            <a:extLst>
              <a:ext uri="{FF2B5EF4-FFF2-40B4-BE49-F238E27FC236}">
                <a16:creationId xmlns:a16="http://schemas.microsoft.com/office/drawing/2014/main" id="{9299E091-066E-EAB1-E3D6-5732AC68854F}"/>
              </a:ext>
            </a:extLst>
          </p:cNvPr>
          <p:cNvGrpSpPr/>
          <p:nvPr/>
        </p:nvGrpSpPr>
        <p:grpSpPr>
          <a:xfrm>
            <a:off x="5657964" y="5973451"/>
            <a:ext cx="447120" cy="404640"/>
            <a:chOff x="5657964" y="5973451"/>
            <a:chExt cx="447120" cy="404640"/>
          </a:xfrm>
        </p:grpSpPr>
        <mc:AlternateContent xmlns:mc="http://schemas.openxmlformats.org/markup-compatibility/2006" xmlns:p14="http://schemas.microsoft.com/office/powerpoint/2010/main">
          <mc:Choice Requires="p14">
            <p:contentPart p14:bwMode="auto" r:id="rId457">
              <p14:nvContentPartPr>
                <p14:cNvPr id="613" name="筆跡 612">
                  <a:extLst>
                    <a:ext uri="{FF2B5EF4-FFF2-40B4-BE49-F238E27FC236}">
                      <a16:creationId xmlns:a16="http://schemas.microsoft.com/office/drawing/2014/main" id="{D3283EC2-E956-4299-3251-C7785BE7D913}"/>
                    </a:ext>
                  </a:extLst>
                </p14:cNvPr>
                <p14:cNvContentPartPr/>
                <p14:nvPr/>
              </p14:nvContentPartPr>
              <p14:xfrm>
                <a:off x="5657964" y="5973451"/>
                <a:ext cx="47520" cy="300600"/>
              </p14:xfrm>
            </p:contentPart>
          </mc:Choice>
          <mc:Fallback xmlns="">
            <p:pic>
              <p:nvPicPr>
                <p:cNvPr id="613" name="筆跡 612">
                  <a:extLst>
                    <a:ext uri="{FF2B5EF4-FFF2-40B4-BE49-F238E27FC236}">
                      <a16:creationId xmlns:a16="http://schemas.microsoft.com/office/drawing/2014/main" id="{D3283EC2-E956-4299-3251-C7785BE7D913}"/>
                    </a:ext>
                  </a:extLst>
                </p:cNvPr>
                <p:cNvPicPr/>
                <p:nvPr/>
              </p:nvPicPr>
              <p:blipFill>
                <a:blip r:embed="rId458"/>
                <a:stretch>
                  <a:fillRect/>
                </a:stretch>
              </p:blipFill>
              <p:spPr>
                <a:xfrm>
                  <a:off x="5649324" y="5964451"/>
                  <a:ext cx="6516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614" name="筆跡 613">
                  <a:extLst>
                    <a:ext uri="{FF2B5EF4-FFF2-40B4-BE49-F238E27FC236}">
                      <a16:creationId xmlns:a16="http://schemas.microsoft.com/office/drawing/2014/main" id="{C4EC3CFF-8E77-5FCA-C81F-80A8560173C0}"/>
                    </a:ext>
                  </a:extLst>
                </p14:cNvPr>
                <p14:cNvContentPartPr/>
                <p14:nvPr/>
              </p14:nvContentPartPr>
              <p14:xfrm>
                <a:off x="5867124" y="5973811"/>
                <a:ext cx="194760" cy="2880"/>
              </p14:xfrm>
            </p:contentPart>
          </mc:Choice>
          <mc:Fallback xmlns="">
            <p:pic>
              <p:nvPicPr>
                <p:cNvPr id="614" name="筆跡 613">
                  <a:extLst>
                    <a:ext uri="{FF2B5EF4-FFF2-40B4-BE49-F238E27FC236}">
                      <a16:creationId xmlns:a16="http://schemas.microsoft.com/office/drawing/2014/main" id="{C4EC3CFF-8E77-5FCA-C81F-80A8560173C0}"/>
                    </a:ext>
                  </a:extLst>
                </p:cNvPr>
                <p:cNvPicPr/>
                <p:nvPr/>
              </p:nvPicPr>
              <p:blipFill>
                <a:blip r:embed="rId460"/>
                <a:stretch>
                  <a:fillRect/>
                </a:stretch>
              </p:blipFill>
              <p:spPr>
                <a:xfrm>
                  <a:off x="5858484" y="5965171"/>
                  <a:ext cx="2124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615" name="筆跡 614">
                  <a:extLst>
                    <a:ext uri="{FF2B5EF4-FFF2-40B4-BE49-F238E27FC236}">
                      <a16:creationId xmlns:a16="http://schemas.microsoft.com/office/drawing/2014/main" id="{DAA48D86-140A-8704-ECCC-BCC5AF7B3092}"/>
                    </a:ext>
                  </a:extLst>
                </p14:cNvPr>
                <p14:cNvContentPartPr/>
                <p14:nvPr/>
              </p14:nvContentPartPr>
              <p14:xfrm>
                <a:off x="5850564" y="6093691"/>
                <a:ext cx="124560" cy="167040"/>
              </p14:xfrm>
            </p:contentPart>
          </mc:Choice>
          <mc:Fallback xmlns="">
            <p:pic>
              <p:nvPicPr>
                <p:cNvPr id="615" name="筆跡 614">
                  <a:extLst>
                    <a:ext uri="{FF2B5EF4-FFF2-40B4-BE49-F238E27FC236}">
                      <a16:creationId xmlns:a16="http://schemas.microsoft.com/office/drawing/2014/main" id="{DAA48D86-140A-8704-ECCC-BCC5AF7B3092}"/>
                    </a:ext>
                  </a:extLst>
                </p:cNvPr>
                <p:cNvPicPr/>
                <p:nvPr/>
              </p:nvPicPr>
              <p:blipFill>
                <a:blip r:embed="rId462"/>
                <a:stretch>
                  <a:fillRect/>
                </a:stretch>
              </p:blipFill>
              <p:spPr>
                <a:xfrm>
                  <a:off x="5841924" y="6084691"/>
                  <a:ext cx="14220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616" name="筆跡 615">
                  <a:extLst>
                    <a:ext uri="{FF2B5EF4-FFF2-40B4-BE49-F238E27FC236}">
                      <a16:creationId xmlns:a16="http://schemas.microsoft.com/office/drawing/2014/main" id="{1A70C381-936E-6576-1D55-E18219EC3C5E}"/>
                    </a:ext>
                  </a:extLst>
                </p14:cNvPr>
                <p14:cNvContentPartPr/>
                <p14:nvPr/>
              </p14:nvContentPartPr>
              <p14:xfrm>
                <a:off x="5869284" y="6096571"/>
                <a:ext cx="110160" cy="147960"/>
              </p14:xfrm>
            </p:contentPart>
          </mc:Choice>
          <mc:Fallback xmlns="">
            <p:pic>
              <p:nvPicPr>
                <p:cNvPr id="616" name="筆跡 615">
                  <a:extLst>
                    <a:ext uri="{FF2B5EF4-FFF2-40B4-BE49-F238E27FC236}">
                      <a16:creationId xmlns:a16="http://schemas.microsoft.com/office/drawing/2014/main" id="{1A70C381-936E-6576-1D55-E18219EC3C5E}"/>
                    </a:ext>
                  </a:extLst>
                </p:cNvPr>
                <p:cNvPicPr/>
                <p:nvPr/>
              </p:nvPicPr>
              <p:blipFill>
                <a:blip r:embed="rId464"/>
                <a:stretch>
                  <a:fillRect/>
                </a:stretch>
              </p:blipFill>
              <p:spPr>
                <a:xfrm>
                  <a:off x="5860644" y="6087571"/>
                  <a:ext cx="12780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617" name="筆跡 616">
                  <a:extLst>
                    <a:ext uri="{FF2B5EF4-FFF2-40B4-BE49-F238E27FC236}">
                      <a16:creationId xmlns:a16="http://schemas.microsoft.com/office/drawing/2014/main" id="{38D22E1D-663D-3F7C-DCF1-C5B72FE86155}"/>
                    </a:ext>
                  </a:extLst>
                </p14:cNvPr>
                <p14:cNvContentPartPr/>
                <p14:nvPr/>
              </p14:nvContentPartPr>
              <p14:xfrm>
                <a:off x="5990244" y="6211411"/>
                <a:ext cx="20520" cy="20880"/>
              </p14:xfrm>
            </p:contentPart>
          </mc:Choice>
          <mc:Fallback xmlns="">
            <p:pic>
              <p:nvPicPr>
                <p:cNvPr id="617" name="筆跡 616">
                  <a:extLst>
                    <a:ext uri="{FF2B5EF4-FFF2-40B4-BE49-F238E27FC236}">
                      <a16:creationId xmlns:a16="http://schemas.microsoft.com/office/drawing/2014/main" id="{38D22E1D-663D-3F7C-DCF1-C5B72FE86155}"/>
                    </a:ext>
                  </a:extLst>
                </p:cNvPr>
                <p:cNvPicPr/>
                <p:nvPr/>
              </p:nvPicPr>
              <p:blipFill>
                <a:blip r:embed="rId466"/>
                <a:stretch>
                  <a:fillRect/>
                </a:stretch>
              </p:blipFill>
              <p:spPr>
                <a:xfrm>
                  <a:off x="5981604" y="6202771"/>
                  <a:ext cx="38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618" name="筆跡 617">
                  <a:extLst>
                    <a:ext uri="{FF2B5EF4-FFF2-40B4-BE49-F238E27FC236}">
                      <a16:creationId xmlns:a16="http://schemas.microsoft.com/office/drawing/2014/main" id="{24BB21A2-3E67-21E9-52FF-DE842528278B}"/>
                    </a:ext>
                  </a:extLst>
                </p14:cNvPr>
                <p14:cNvContentPartPr/>
                <p14:nvPr/>
              </p14:nvContentPartPr>
              <p14:xfrm>
                <a:off x="6029484" y="6199171"/>
                <a:ext cx="69840" cy="178920"/>
              </p14:xfrm>
            </p:contentPart>
          </mc:Choice>
          <mc:Fallback xmlns="">
            <p:pic>
              <p:nvPicPr>
                <p:cNvPr id="618" name="筆跡 617">
                  <a:extLst>
                    <a:ext uri="{FF2B5EF4-FFF2-40B4-BE49-F238E27FC236}">
                      <a16:creationId xmlns:a16="http://schemas.microsoft.com/office/drawing/2014/main" id="{24BB21A2-3E67-21E9-52FF-DE842528278B}"/>
                    </a:ext>
                  </a:extLst>
                </p:cNvPr>
                <p:cNvPicPr/>
                <p:nvPr/>
              </p:nvPicPr>
              <p:blipFill>
                <a:blip r:embed="rId468"/>
                <a:stretch>
                  <a:fillRect/>
                </a:stretch>
              </p:blipFill>
              <p:spPr>
                <a:xfrm>
                  <a:off x="6020844" y="6190531"/>
                  <a:ext cx="874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619" name="筆跡 618">
                  <a:extLst>
                    <a:ext uri="{FF2B5EF4-FFF2-40B4-BE49-F238E27FC236}">
                      <a16:creationId xmlns:a16="http://schemas.microsoft.com/office/drawing/2014/main" id="{60DCDF33-0148-AB88-E6FF-1596A3B407B8}"/>
                    </a:ext>
                  </a:extLst>
                </p14:cNvPr>
                <p14:cNvContentPartPr/>
                <p14:nvPr/>
              </p14:nvContentPartPr>
              <p14:xfrm>
                <a:off x="6092124" y="6113851"/>
                <a:ext cx="12960" cy="2160"/>
              </p14:xfrm>
            </p:contentPart>
          </mc:Choice>
          <mc:Fallback xmlns="">
            <p:pic>
              <p:nvPicPr>
                <p:cNvPr id="619" name="筆跡 618">
                  <a:extLst>
                    <a:ext uri="{FF2B5EF4-FFF2-40B4-BE49-F238E27FC236}">
                      <a16:creationId xmlns:a16="http://schemas.microsoft.com/office/drawing/2014/main" id="{60DCDF33-0148-AB88-E6FF-1596A3B407B8}"/>
                    </a:ext>
                  </a:extLst>
                </p:cNvPr>
                <p:cNvPicPr/>
                <p:nvPr/>
              </p:nvPicPr>
              <p:blipFill>
                <a:blip r:embed="rId470"/>
                <a:stretch>
                  <a:fillRect/>
                </a:stretch>
              </p:blipFill>
              <p:spPr>
                <a:xfrm>
                  <a:off x="6083484" y="6104851"/>
                  <a:ext cx="3060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1">
            <p14:nvContentPartPr>
              <p14:cNvPr id="621" name="筆跡 620">
                <a:extLst>
                  <a:ext uri="{FF2B5EF4-FFF2-40B4-BE49-F238E27FC236}">
                    <a16:creationId xmlns:a16="http://schemas.microsoft.com/office/drawing/2014/main" id="{964BB298-FAF0-E440-EB89-3D17F650D4F6}"/>
                  </a:ext>
                </a:extLst>
              </p14:cNvPr>
              <p14:cNvContentPartPr/>
              <p14:nvPr/>
            </p14:nvContentPartPr>
            <p14:xfrm>
              <a:off x="6279324" y="6125011"/>
              <a:ext cx="124920" cy="6480"/>
            </p14:xfrm>
          </p:contentPart>
        </mc:Choice>
        <mc:Fallback xmlns="">
          <p:pic>
            <p:nvPicPr>
              <p:cNvPr id="621" name="筆跡 620">
                <a:extLst>
                  <a:ext uri="{FF2B5EF4-FFF2-40B4-BE49-F238E27FC236}">
                    <a16:creationId xmlns:a16="http://schemas.microsoft.com/office/drawing/2014/main" id="{964BB298-FAF0-E440-EB89-3D17F650D4F6}"/>
                  </a:ext>
                </a:extLst>
              </p:cNvPr>
              <p:cNvPicPr/>
              <p:nvPr/>
            </p:nvPicPr>
            <p:blipFill>
              <a:blip r:embed="rId472"/>
              <a:stretch>
                <a:fillRect/>
              </a:stretch>
            </p:blipFill>
            <p:spPr>
              <a:xfrm>
                <a:off x="6270684" y="6116011"/>
                <a:ext cx="142560" cy="24120"/>
              </a:xfrm>
              <a:prstGeom prst="rect">
                <a:avLst/>
              </a:prstGeom>
            </p:spPr>
          </p:pic>
        </mc:Fallback>
      </mc:AlternateContent>
      <p:grpSp>
        <p:nvGrpSpPr>
          <p:cNvPr id="629" name="群組 628">
            <a:extLst>
              <a:ext uri="{FF2B5EF4-FFF2-40B4-BE49-F238E27FC236}">
                <a16:creationId xmlns:a16="http://schemas.microsoft.com/office/drawing/2014/main" id="{871AC235-3CB8-D98A-6B17-CFC8DA69A5C0}"/>
              </a:ext>
            </a:extLst>
          </p:cNvPr>
          <p:cNvGrpSpPr/>
          <p:nvPr/>
        </p:nvGrpSpPr>
        <p:grpSpPr>
          <a:xfrm>
            <a:off x="6577044" y="6000811"/>
            <a:ext cx="546840" cy="316440"/>
            <a:chOff x="6577044" y="6000811"/>
            <a:chExt cx="546840" cy="316440"/>
          </a:xfrm>
        </p:grpSpPr>
        <mc:AlternateContent xmlns:mc="http://schemas.openxmlformats.org/markup-compatibility/2006" xmlns:p14="http://schemas.microsoft.com/office/powerpoint/2010/main">
          <mc:Choice Requires="p14">
            <p:contentPart p14:bwMode="auto" r:id="rId473">
              <p14:nvContentPartPr>
                <p14:cNvPr id="622" name="筆跡 621">
                  <a:extLst>
                    <a:ext uri="{FF2B5EF4-FFF2-40B4-BE49-F238E27FC236}">
                      <a16:creationId xmlns:a16="http://schemas.microsoft.com/office/drawing/2014/main" id="{EC1F2630-1BD6-E602-4FEB-C34BD1BB9D42}"/>
                    </a:ext>
                  </a:extLst>
                </p14:cNvPr>
                <p14:cNvContentPartPr/>
                <p14:nvPr/>
              </p14:nvContentPartPr>
              <p14:xfrm>
                <a:off x="6577044" y="6000811"/>
                <a:ext cx="257400" cy="4320"/>
              </p14:xfrm>
            </p:contentPart>
          </mc:Choice>
          <mc:Fallback xmlns="">
            <p:pic>
              <p:nvPicPr>
                <p:cNvPr id="622" name="筆跡 621">
                  <a:extLst>
                    <a:ext uri="{FF2B5EF4-FFF2-40B4-BE49-F238E27FC236}">
                      <a16:creationId xmlns:a16="http://schemas.microsoft.com/office/drawing/2014/main" id="{EC1F2630-1BD6-E602-4FEB-C34BD1BB9D42}"/>
                    </a:ext>
                  </a:extLst>
                </p:cNvPr>
                <p:cNvPicPr/>
                <p:nvPr/>
              </p:nvPicPr>
              <p:blipFill>
                <a:blip r:embed="rId474"/>
                <a:stretch>
                  <a:fillRect/>
                </a:stretch>
              </p:blipFill>
              <p:spPr>
                <a:xfrm>
                  <a:off x="6568044" y="5992171"/>
                  <a:ext cx="27504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623" name="筆跡 622">
                  <a:extLst>
                    <a:ext uri="{FF2B5EF4-FFF2-40B4-BE49-F238E27FC236}">
                      <a16:creationId xmlns:a16="http://schemas.microsoft.com/office/drawing/2014/main" id="{7C9A9EED-10FE-6B5D-345E-BB7192616E2A}"/>
                    </a:ext>
                  </a:extLst>
                </p14:cNvPr>
                <p14:cNvContentPartPr/>
                <p14:nvPr/>
              </p14:nvContentPartPr>
              <p14:xfrm>
                <a:off x="6577404" y="6126091"/>
                <a:ext cx="172800" cy="171360"/>
              </p14:xfrm>
            </p:contentPart>
          </mc:Choice>
          <mc:Fallback xmlns="">
            <p:pic>
              <p:nvPicPr>
                <p:cNvPr id="623" name="筆跡 622">
                  <a:extLst>
                    <a:ext uri="{FF2B5EF4-FFF2-40B4-BE49-F238E27FC236}">
                      <a16:creationId xmlns:a16="http://schemas.microsoft.com/office/drawing/2014/main" id="{7C9A9EED-10FE-6B5D-345E-BB7192616E2A}"/>
                    </a:ext>
                  </a:extLst>
                </p:cNvPr>
                <p:cNvPicPr/>
                <p:nvPr/>
              </p:nvPicPr>
              <p:blipFill>
                <a:blip r:embed="rId476"/>
                <a:stretch>
                  <a:fillRect/>
                </a:stretch>
              </p:blipFill>
              <p:spPr>
                <a:xfrm>
                  <a:off x="6568404" y="6117451"/>
                  <a:ext cx="19044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624" name="筆跡 623">
                  <a:extLst>
                    <a:ext uri="{FF2B5EF4-FFF2-40B4-BE49-F238E27FC236}">
                      <a16:creationId xmlns:a16="http://schemas.microsoft.com/office/drawing/2014/main" id="{6CE41121-87C4-3D89-0808-B6D21704FA24}"/>
                    </a:ext>
                  </a:extLst>
                </p14:cNvPr>
                <p14:cNvContentPartPr/>
                <p14:nvPr/>
              </p14:nvContentPartPr>
              <p14:xfrm>
                <a:off x="6591084" y="6095131"/>
                <a:ext cx="179640" cy="208440"/>
              </p14:xfrm>
            </p:contentPart>
          </mc:Choice>
          <mc:Fallback xmlns="">
            <p:pic>
              <p:nvPicPr>
                <p:cNvPr id="624" name="筆跡 623">
                  <a:extLst>
                    <a:ext uri="{FF2B5EF4-FFF2-40B4-BE49-F238E27FC236}">
                      <a16:creationId xmlns:a16="http://schemas.microsoft.com/office/drawing/2014/main" id="{6CE41121-87C4-3D89-0808-B6D21704FA24}"/>
                    </a:ext>
                  </a:extLst>
                </p:cNvPr>
                <p:cNvPicPr/>
                <p:nvPr/>
              </p:nvPicPr>
              <p:blipFill>
                <a:blip r:embed="rId478"/>
                <a:stretch>
                  <a:fillRect/>
                </a:stretch>
              </p:blipFill>
              <p:spPr>
                <a:xfrm>
                  <a:off x="6582084" y="6086491"/>
                  <a:ext cx="197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479">
              <p14:nvContentPartPr>
                <p14:cNvPr id="625" name="筆跡 624">
                  <a:extLst>
                    <a:ext uri="{FF2B5EF4-FFF2-40B4-BE49-F238E27FC236}">
                      <a16:creationId xmlns:a16="http://schemas.microsoft.com/office/drawing/2014/main" id="{728CB5A8-15DE-2B60-506A-A4C002C45C54}"/>
                    </a:ext>
                  </a:extLst>
                </p14:cNvPr>
                <p14:cNvContentPartPr/>
                <p14:nvPr/>
              </p14:nvContentPartPr>
              <p14:xfrm>
                <a:off x="6771444" y="6244891"/>
                <a:ext cx="30240" cy="30600"/>
              </p14:xfrm>
            </p:contentPart>
          </mc:Choice>
          <mc:Fallback xmlns="">
            <p:pic>
              <p:nvPicPr>
                <p:cNvPr id="625" name="筆跡 624">
                  <a:extLst>
                    <a:ext uri="{FF2B5EF4-FFF2-40B4-BE49-F238E27FC236}">
                      <a16:creationId xmlns:a16="http://schemas.microsoft.com/office/drawing/2014/main" id="{728CB5A8-15DE-2B60-506A-A4C002C45C54}"/>
                    </a:ext>
                  </a:extLst>
                </p:cNvPr>
                <p:cNvPicPr/>
                <p:nvPr/>
              </p:nvPicPr>
              <p:blipFill>
                <a:blip r:embed="rId480"/>
                <a:stretch>
                  <a:fillRect/>
                </a:stretch>
              </p:blipFill>
              <p:spPr>
                <a:xfrm>
                  <a:off x="6762444" y="6236251"/>
                  <a:ext cx="478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626" name="筆跡 625">
                  <a:extLst>
                    <a:ext uri="{FF2B5EF4-FFF2-40B4-BE49-F238E27FC236}">
                      <a16:creationId xmlns:a16="http://schemas.microsoft.com/office/drawing/2014/main" id="{7F1A2FAA-25C6-7F3F-0ADD-18310DDE6BA1}"/>
                    </a:ext>
                  </a:extLst>
                </p14:cNvPr>
                <p14:cNvContentPartPr/>
                <p14:nvPr/>
              </p14:nvContentPartPr>
              <p14:xfrm>
                <a:off x="6857844" y="6254971"/>
                <a:ext cx="36360" cy="27000"/>
              </p14:xfrm>
            </p:contentPart>
          </mc:Choice>
          <mc:Fallback xmlns="">
            <p:pic>
              <p:nvPicPr>
                <p:cNvPr id="626" name="筆跡 625">
                  <a:extLst>
                    <a:ext uri="{FF2B5EF4-FFF2-40B4-BE49-F238E27FC236}">
                      <a16:creationId xmlns:a16="http://schemas.microsoft.com/office/drawing/2014/main" id="{7F1A2FAA-25C6-7F3F-0ADD-18310DDE6BA1}"/>
                    </a:ext>
                  </a:extLst>
                </p:cNvPr>
                <p:cNvPicPr/>
                <p:nvPr/>
              </p:nvPicPr>
              <p:blipFill>
                <a:blip r:embed="rId482"/>
                <a:stretch>
                  <a:fillRect/>
                </a:stretch>
              </p:blipFill>
              <p:spPr>
                <a:xfrm>
                  <a:off x="6849204" y="6245971"/>
                  <a:ext cx="54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627" name="筆跡 626">
                  <a:extLst>
                    <a:ext uri="{FF2B5EF4-FFF2-40B4-BE49-F238E27FC236}">
                      <a16:creationId xmlns:a16="http://schemas.microsoft.com/office/drawing/2014/main" id="{7CDFE4FA-F7AD-A905-CF29-7F899769E2BF}"/>
                    </a:ext>
                  </a:extLst>
                </p14:cNvPr>
                <p14:cNvContentPartPr/>
                <p14:nvPr/>
              </p14:nvContentPartPr>
              <p14:xfrm>
                <a:off x="7005084" y="6000811"/>
                <a:ext cx="118800" cy="316440"/>
              </p14:xfrm>
            </p:contentPart>
          </mc:Choice>
          <mc:Fallback xmlns="">
            <p:pic>
              <p:nvPicPr>
                <p:cNvPr id="627" name="筆跡 626">
                  <a:extLst>
                    <a:ext uri="{FF2B5EF4-FFF2-40B4-BE49-F238E27FC236}">
                      <a16:creationId xmlns:a16="http://schemas.microsoft.com/office/drawing/2014/main" id="{7CDFE4FA-F7AD-A905-CF29-7F899769E2BF}"/>
                    </a:ext>
                  </a:extLst>
                </p:cNvPr>
                <p:cNvPicPr/>
                <p:nvPr/>
              </p:nvPicPr>
              <p:blipFill>
                <a:blip r:embed="rId484"/>
                <a:stretch>
                  <a:fillRect/>
                </a:stretch>
              </p:blipFill>
              <p:spPr>
                <a:xfrm>
                  <a:off x="6996084" y="5992171"/>
                  <a:ext cx="136440" cy="334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85">
            <p14:nvContentPartPr>
              <p14:cNvPr id="628" name="筆跡 627">
                <a:extLst>
                  <a:ext uri="{FF2B5EF4-FFF2-40B4-BE49-F238E27FC236}">
                    <a16:creationId xmlns:a16="http://schemas.microsoft.com/office/drawing/2014/main" id="{76B9811B-479F-EBBC-86CF-F1F5D651E9E3}"/>
                  </a:ext>
                </a:extLst>
              </p14:cNvPr>
              <p14:cNvContentPartPr/>
              <p14:nvPr/>
            </p14:nvContentPartPr>
            <p14:xfrm>
              <a:off x="7139364" y="5785531"/>
              <a:ext cx="210240" cy="74520"/>
            </p14:xfrm>
          </p:contentPart>
        </mc:Choice>
        <mc:Fallback xmlns="">
          <p:pic>
            <p:nvPicPr>
              <p:cNvPr id="628" name="筆跡 627">
                <a:extLst>
                  <a:ext uri="{FF2B5EF4-FFF2-40B4-BE49-F238E27FC236}">
                    <a16:creationId xmlns:a16="http://schemas.microsoft.com/office/drawing/2014/main" id="{76B9811B-479F-EBBC-86CF-F1F5D651E9E3}"/>
                  </a:ext>
                </a:extLst>
              </p:cNvPr>
              <p:cNvPicPr/>
              <p:nvPr/>
            </p:nvPicPr>
            <p:blipFill>
              <a:blip r:embed="rId486"/>
              <a:stretch>
                <a:fillRect/>
              </a:stretch>
            </p:blipFill>
            <p:spPr>
              <a:xfrm>
                <a:off x="7130724" y="5776531"/>
                <a:ext cx="227880" cy="92160"/>
              </a:xfrm>
              <a:prstGeom prst="rect">
                <a:avLst/>
              </a:prstGeom>
            </p:spPr>
          </p:pic>
        </mc:Fallback>
      </mc:AlternateContent>
      <p:grpSp>
        <p:nvGrpSpPr>
          <p:cNvPr id="635" name="群組 634">
            <a:extLst>
              <a:ext uri="{FF2B5EF4-FFF2-40B4-BE49-F238E27FC236}">
                <a16:creationId xmlns:a16="http://schemas.microsoft.com/office/drawing/2014/main" id="{1E9FE5C9-6FD5-5BFF-A09B-00E99414E3E4}"/>
              </a:ext>
            </a:extLst>
          </p:cNvPr>
          <p:cNvGrpSpPr/>
          <p:nvPr/>
        </p:nvGrpSpPr>
        <p:grpSpPr>
          <a:xfrm>
            <a:off x="8635524" y="2069611"/>
            <a:ext cx="393480" cy="466920"/>
            <a:chOff x="8635524" y="2069611"/>
            <a:chExt cx="393480" cy="466920"/>
          </a:xfrm>
        </p:grpSpPr>
        <mc:AlternateContent xmlns:mc="http://schemas.openxmlformats.org/markup-compatibility/2006" xmlns:p14="http://schemas.microsoft.com/office/powerpoint/2010/main">
          <mc:Choice Requires="p14">
            <p:contentPart p14:bwMode="auto" r:id="rId487">
              <p14:nvContentPartPr>
                <p14:cNvPr id="630" name="筆跡 629">
                  <a:extLst>
                    <a:ext uri="{FF2B5EF4-FFF2-40B4-BE49-F238E27FC236}">
                      <a16:creationId xmlns:a16="http://schemas.microsoft.com/office/drawing/2014/main" id="{4E588372-B902-4A5E-46C6-F96EA756F674}"/>
                    </a:ext>
                  </a:extLst>
                </p14:cNvPr>
                <p14:cNvContentPartPr/>
                <p14:nvPr/>
              </p14:nvContentPartPr>
              <p14:xfrm>
                <a:off x="8635524" y="2069611"/>
                <a:ext cx="320040" cy="183240"/>
              </p14:xfrm>
            </p:contentPart>
          </mc:Choice>
          <mc:Fallback xmlns="">
            <p:pic>
              <p:nvPicPr>
                <p:cNvPr id="630" name="筆跡 629">
                  <a:extLst>
                    <a:ext uri="{FF2B5EF4-FFF2-40B4-BE49-F238E27FC236}">
                      <a16:creationId xmlns:a16="http://schemas.microsoft.com/office/drawing/2014/main" id="{4E588372-B902-4A5E-46C6-F96EA756F674}"/>
                    </a:ext>
                  </a:extLst>
                </p:cNvPr>
                <p:cNvPicPr/>
                <p:nvPr/>
              </p:nvPicPr>
              <p:blipFill>
                <a:blip r:embed="rId488"/>
                <a:stretch>
                  <a:fillRect/>
                </a:stretch>
              </p:blipFill>
              <p:spPr>
                <a:xfrm>
                  <a:off x="8626524" y="2060611"/>
                  <a:ext cx="3376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631" name="筆跡 630">
                  <a:extLst>
                    <a:ext uri="{FF2B5EF4-FFF2-40B4-BE49-F238E27FC236}">
                      <a16:creationId xmlns:a16="http://schemas.microsoft.com/office/drawing/2014/main" id="{2658AFC7-1D8A-F2E5-52AE-ADB5249D0E7B}"/>
                    </a:ext>
                  </a:extLst>
                </p14:cNvPr>
                <p14:cNvContentPartPr/>
                <p14:nvPr/>
              </p14:nvContentPartPr>
              <p14:xfrm>
                <a:off x="8719764" y="2183011"/>
                <a:ext cx="139680" cy="220320"/>
              </p14:xfrm>
            </p:contentPart>
          </mc:Choice>
          <mc:Fallback xmlns="">
            <p:pic>
              <p:nvPicPr>
                <p:cNvPr id="631" name="筆跡 630">
                  <a:extLst>
                    <a:ext uri="{FF2B5EF4-FFF2-40B4-BE49-F238E27FC236}">
                      <a16:creationId xmlns:a16="http://schemas.microsoft.com/office/drawing/2014/main" id="{2658AFC7-1D8A-F2E5-52AE-ADB5249D0E7B}"/>
                    </a:ext>
                  </a:extLst>
                </p:cNvPr>
                <p:cNvPicPr/>
                <p:nvPr/>
              </p:nvPicPr>
              <p:blipFill>
                <a:blip r:embed="rId490"/>
                <a:stretch>
                  <a:fillRect/>
                </a:stretch>
              </p:blipFill>
              <p:spPr>
                <a:xfrm>
                  <a:off x="8710764" y="2174011"/>
                  <a:ext cx="1573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632" name="筆跡 631">
                  <a:extLst>
                    <a:ext uri="{FF2B5EF4-FFF2-40B4-BE49-F238E27FC236}">
                      <a16:creationId xmlns:a16="http://schemas.microsoft.com/office/drawing/2014/main" id="{8BA2A051-4CB5-B86C-B33A-1135ECAC2117}"/>
                    </a:ext>
                  </a:extLst>
                </p14:cNvPr>
                <p14:cNvContentPartPr/>
                <p14:nvPr/>
              </p14:nvContentPartPr>
              <p14:xfrm>
                <a:off x="8895084" y="2340331"/>
                <a:ext cx="47520" cy="57240"/>
              </p14:xfrm>
            </p:contentPart>
          </mc:Choice>
          <mc:Fallback xmlns="">
            <p:pic>
              <p:nvPicPr>
                <p:cNvPr id="632" name="筆跡 631">
                  <a:extLst>
                    <a:ext uri="{FF2B5EF4-FFF2-40B4-BE49-F238E27FC236}">
                      <a16:creationId xmlns:a16="http://schemas.microsoft.com/office/drawing/2014/main" id="{8BA2A051-4CB5-B86C-B33A-1135ECAC2117}"/>
                    </a:ext>
                  </a:extLst>
                </p:cNvPr>
                <p:cNvPicPr/>
                <p:nvPr/>
              </p:nvPicPr>
              <p:blipFill>
                <a:blip r:embed="rId492"/>
                <a:stretch>
                  <a:fillRect/>
                </a:stretch>
              </p:blipFill>
              <p:spPr>
                <a:xfrm>
                  <a:off x="8886084" y="2331331"/>
                  <a:ext cx="6516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633" name="筆跡 632">
                  <a:extLst>
                    <a:ext uri="{FF2B5EF4-FFF2-40B4-BE49-F238E27FC236}">
                      <a16:creationId xmlns:a16="http://schemas.microsoft.com/office/drawing/2014/main" id="{C0166C1B-FF79-329D-361C-5D2C792CFE0F}"/>
                    </a:ext>
                  </a:extLst>
                </p14:cNvPr>
                <p14:cNvContentPartPr/>
                <p14:nvPr/>
              </p14:nvContentPartPr>
              <p14:xfrm>
                <a:off x="8886804" y="2290291"/>
                <a:ext cx="142200" cy="246240"/>
              </p14:xfrm>
            </p:contentPart>
          </mc:Choice>
          <mc:Fallback xmlns="">
            <p:pic>
              <p:nvPicPr>
                <p:cNvPr id="633" name="筆跡 632">
                  <a:extLst>
                    <a:ext uri="{FF2B5EF4-FFF2-40B4-BE49-F238E27FC236}">
                      <a16:creationId xmlns:a16="http://schemas.microsoft.com/office/drawing/2014/main" id="{C0166C1B-FF79-329D-361C-5D2C792CFE0F}"/>
                    </a:ext>
                  </a:extLst>
                </p:cNvPr>
                <p:cNvPicPr/>
                <p:nvPr/>
              </p:nvPicPr>
              <p:blipFill>
                <a:blip r:embed="rId494"/>
                <a:stretch>
                  <a:fillRect/>
                </a:stretch>
              </p:blipFill>
              <p:spPr>
                <a:xfrm>
                  <a:off x="8878164" y="2281291"/>
                  <a:ext cx="15984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634" name="筆跡 633">
                  <a:extLst>
                    <a:ext uri="{FF2B5EF4-FFF2-40B4-BE49-F238E27FC236}">
                      <a16:creationId xmlns:a16="http://schemas.microsoft.com/office/drawing/2014/main" id="{A7ACA30E-2D5C-93A3-319F-63226561497F}"/>
                    </a:ext>
                  </a:extLst>
                </p14:cNvPr>
                <p14:cNvContentPartPr/>
                <p14:nvPr/>
              </p14:nvContentPartPr>
              <p14:xfrm>
                <a:off x="9001284" y="2260771"/>
                <a:ext cx="18000" cy="2160"/>
              </p14:xfrm>
            </p:contentPart>
          </mc:Choice>
          <mc:Fallback xmlns="">
            <p:pic>
              <p:nvPicPr>
                <p:cNvPr id="634" name="筆跡 633">
                  <a:extLst>
                    <a:ext uri="{FF2B5EF4-FFF2-40B4-BE49-F238E27FC236}">
                      <a16:creationId xmlns:a16="http://schemas.microsoft.com/office/drawing/2014/main" id="{A7ACA30E-2D5C-93A3-319F-63226561497F}"/>
                    </a:ext>
                  </a:extLst>
                </p:cNvPr>
                <p:cNvPicPr/>
                <p:nvPr/>
              </p:nvPicPr>
              <p:blipFill>
                <a:blip r:embed="rId496"/>
                <a:stretch>
                  <a:fillRect/>
                </a:stretch>
              </p:blipFill>
              <p:spPr>
                <a:xfrm>
                  <a:off x="8992644" y="2252131"/>
                  <a:ext cx="35640" cy="19800"/>
                </a:xfrm>
                <a:prstGeom prst="rect">
                  <a:avLst/>
                </a:prstGeom>
              </p:spPr>
            </p:pic>
          </mc:Fallback>
        </mc:AlternateContent>
      </p:grpSp>
      <p:grpSp>
        <p:nvGrpSpPr>
          <p:cNvPr id="639" name="群組 638">
            <a:extLst>
              <a:ext uri="{FF2B5EF4-FFF2-40B4-BE49-F238E27FC236}">
                <a16:creationId xmlns:a16="http://schemas.microsoft.com/office/drawing/2014/main" id="{45038FA6-1BD5-D06E-55F5-BEE318D307CD}"/>
              </a:ext>
            </a:extLst>
          </p:cNvPr>
          <p:cNvGrpSpPr/>
          <p:nvPr/>
        </p:nvGrpSpPr>
        <p:grpSpPr>
          <a:xfrm>
            <a:off x="9203244" y="1852891"/>
            <a:ext cx="52200" cy="553320"/>
            <a:chOff x="9203244" y="1852891"/>
            <a:chExt cx="52200" cy="553320"/>
          </a:xfrm>
        </p:grpSpPr>
        <mc:AlternateContent xmlns:mc="http://schemas.openxmlformats.org/markup-compatibility/2006" xmlns:p14="http://schemas.microsoft.com/office/powerpoint/2010/main">
          <mc:Choice Requires="p14">
            <p:contentPart p14:bwMode="auto" r:id="rId497">
              <p14:nvContentPartPr>
                <p14:cNvPr id="636" name="筆跡 635">
                  <a:extLst>
                    <a:ext uri="{FF2B5EF4-FFF2-40B4-BE49-F238E27FC236}">
                      <a16:creationId xmlns:a16="http://schemas.microsoft.com/office/drawing/2014/main" id="{D852F2EC-B052-EE82-B847-3FA106C0CB45}"/>
                    </a:ext>
                  </a:extLst>
                </p14:cNvPr>
                <p14:cNvContentPartPr/>
                <p14:nvPr/>
              </p14:nvContentPartPr>
              <p14:xfrm>
                <a:off x="9203244" y="1852891"/>
                <a:ext cx="52200" cy="223560"/>
              </p14:xfrm>
            </p:contentPart>
          </mc:Choice>
          <mc:Fallback xmlns="">
            <p:pic>
              <p:nvPicPr>
                <p:cNvPr id="636" name="筆跡 635">
                  <a:extLst>
                    <a:ext uri="{FF2B5EF4-FFF2-40B4-BE49-F238E27FC236}">
                      <a16:creationId xmlns:a16="http://schemas.microsoft.com/office/drawing/2014/main" id="{D852F2EC-B052-EE82-B847-3FA106C0CB45}"/>
                    </a:ext>
                  </a:extLst>
                </p:cNvPr>
                <p:cNvPicPr/>
                <p:nvPr/>
              </p:nvPicPr>
              <p:blipFill>
                <a:blip r:embed="rId498"/>
                <a:stretch>
                  <a:fillRect/>
                </a:stretch>
              </p:blipFill>
              <p:spPr>
                <a:xfrm>
                  <a:off x="9194244" y="1844251"/>
                  <a:ext cx="6984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637" name="筆跡 636">
                  <a:extLst>
                    <a:ext uri="{FF2B5EF4-FFF2-40B4-BE49-F238E27FC236}">
                      <a16:creationId xmlns:a16="http://schemas.microsoft.com/office/drawing/2014/main" id="{91A5115E-8179-8311-1BEE-15098FBBA537}"/>
                    </a:ext>
                  </a:extLst>
                </p14:cNvPr>
                <p14:cNvContentPartPr/>
                <p14:nvPr/>
              </p14:nvContentPartPr>
              <p14:xfrm>
                <a:off x="9206124" y="2102371"/>
                <a:ext cx="36000" cy="303840"/>
              </p14:xfrm>
            </p:contentPart>
          </mc:Choice>
          <mc:Fallback xmlns="">
            <p:pic>
              <p:nvPicPr>
                <p:cNvPr id="637" name="筆跡 636">
                  <a:extLst>
                    <a:ext uri="{FF2B5EF4-FFF2-40B4-BE49-F238E27FC236}">
                      <a16:creationId xmlns:a16="http://schemas.microsoft.com/office/drawing/2014/main" id="{91A5115E-8179-8311-1BEE-15098FBBA537}"/>
                    </a:ext>
                  </a:extLst>
                </p:cNvPr>
                <p:cNvPicPr/>
                <p:nvPr/>
              </p:nvPicPr>
              <p:blipFill>
                <a:blip r:embed="rId500"/>
                <a:stretch>
                  <a:fillRect/>
                </a:stretch>
              </p:blipFill>
              <p:spPr>
                <a:xfrm>
                  <a:off x="9197124" y="2093731"/>
                  <a:ext cx="53640" cy="321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1">
            <p14:nvContentPartPr>
              <p14:cNvPr id="638" name="筆跡 637">
                <a:extLst>
                  <a:ext uri="{FF2B5EF4-FFF2-40B4-BE49-F238E27FC236}">
                    <a16:creationId xmlns:a16="http://schemas.microsoft.com/office/drawing/2014/main" id="{8540F1F0-A3A3-4321-64B7-EB8E4A475047}"/>
                  </a:ext>
                </a:extLst>
              </p14:cNvPr>
              <p14:cNvContentPartPr/>
              <p14:nvPr/>
            </p14:nvContentPartPr>
            <p14:xfrm>
              <a:off x="9335724" y="1673611"/>
              <a:ext cx="176040" cy="85680"/>
            </p14:xfrm>
          </p:contentPart>
        </mc:Choice>
        <mc:Fallback xmlns="">
          <p:pic>
            <p:nvPicPr>
              <p:cNvPr id="638" name="筆跡 637">
                <a:extLst>
                  <a:ext uri="{FF2B5EF4-FFF2-40B4-BE49-F238E27FC236}">
                    <a16:creationId xmlns:a16="http://schemas.microsoft.com/office/drawing/2014/main" id="{8540F1F0-A3A3-4321-64B7-EB8E4A475047}"/>
                  </a:ext>
                </a:extLst>
              </p:cNvPr>
              <p:cNvPicPr/>
              <p:nvPr/>
            </p:nvPicPr>
            <p:blipFill>
              <a:blip r:embed="rId502"/>
              <a:stretch>
                <a:fillRect/>
              </a:stretch>
            </p:blipFill>
            <p:spPr>
              <a:xfrm>
                <a:off x="9327084" y="1664611"/>
                <a:ext cx="19368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640" name="筆跡 639">
                <a:extLst>
                  <a:ext uri="{FF2B5EF4-FFF2-40B4-BE49-F238E27FC236}">
                    <a16:creationId xmlns:a16="http://schemas.microsoft.com/office/drawing/2014/main" id="{48F1C13A-21FA-D2FC-9243-410404C72DBD}"/>
                  </a:ext>
                </a:extLst>
              </p14:cNvPr>
              <p14:cNvContentPartPr/>
              <p14:nvPr/>
            </p14:nvContentPartPr>
            <p14:xfrm>
              <a:off x="7232964" y="3024331"/>
              <a:ext cx="858240" cy="3481200"/>
            </p14:xfrm>
          </p:contentPart>
        </mc:Choice>
        <mc:Fallback xmlns="">
          <p:pic>
            <p:nvPicPr>
              <p:cNvPr id="640" name="筆跡 639">
                <a:extLst>
                  <a:ext uri="{FF2B5EF4-FFF2-40B4-BE49-F238E27FC236}">
                    <a16:creationId xmlns:a16="http://schemas.microsoft.com/office/drawing/2014/main" id="{48F1C13A-21FA-D2FC-9243-410404C72DBD}"/>
                  </a:ext>
                </a:extLst>
              </p:cNvPr>
              <p:cNvPicPr/>
              <p:nvPr/>
            </p:nvPicPr>
            <p:blipFill>
              <a:blip r:embed="rId504"/>
              <a:stretch>
                <a:fillRect/>
              </a:stretch>
            </p:blipFill>
            <p:spPr>
              <a:xfrm>
                <a:off x="7215324" y="2988691"/>
                <a:ext cx="893880" cy="355284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641" name="筆跡 640">
                <a:extLst>
                  <a:ext uri="{FF2B5EF4-FFF2-40B4-BE49-F238E27FC236}">
                    <a16:creationId xmlns:a16="http://schemas.microsoft.com/office/drawing/2014/main" id="{3849D752-791E-7799-E2EF-E0651FC5BD03}"/>
                  </a:ext>
                </a:extLst>
              </p14:cNvPr>
              <p14:cNvContentPartPr/>
              <p14:nvPr/>
            </p14:nvContentPartPr>
            <p14:xfrm>
              <a:off x="7725084" y="2940091"/>
              <a:ext cx="983880" cy="3503520"/>
            </p14:xfrm>
          </p:contentPart>
        </mc:Choice>
        <mc:Fallback xmlns="">
          <p:pic>
            <p:nvPicPr>
              <p:cNvPr id="641" name="筆跡 640">
                <a:extLst>
                  <a:ext uri="{FF2B5EF4-FFF2-40B4-BE49-F238E27FC236}">
                    <a16:creationId xmlns:a16="http://schemas.microsoft.com/office/drawing/2014/main" id="{3849D752-791E-7799-E2EF-E0651FC5BD03}"/>
                  </a:ext>
                </a:extLst>
              </p:cNvPr>
              <p:cNvPicPr/>
              <p:nvPr/>
            </p:nvPicPr>
            <p:blipFill>
              <a:blip r:embed="rId506"/>
              <a:stretch>
                <a:fillRect/>
              </a:stretch>
            </p:blipFill>
            <p:spPr>
              <a:xfrm>
                <a:off x="7707444" y="2904091"/>
                <a:ext cx="1019520" cy="357516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642" name="筆跡 641">
                <a:extLst>
                  <a:ext uri="{FF2B5EF4-FFF2-40B4-BE49-F238E27FC236}">
                    <a16:creationId xmlns:a16="http://schemas.microsoft.com/office/drawing/2014/main" id="{036A99BB-BD0D-5D78-B6C1-5C0B637B4553}"/>
                  </a:ext>
                </a:extLst>
              </p14:cNvPr>
              <p14:cNvContentPartPr/>
              <p14:nvPr/>
            </p14:nvContentPartPr>
            <p14:xfrm>
              <a:off x="7969524" y="4384411"/>
              <a:ext cx="1465560" cy="75600"/>
            </p14:xfrm>
          </p:contentPart>
        </mc:Choice>
        <mc:Fallback xmlns="">
          <p:pic>
            <p:nvPicPr>
              <p:cNvPr id="642" name="筆跡 641">
                <a:extLst>
                  <a:ext uri="{FF2B5EF4-FFF2-40B4-BE49-F238E27FC236}">
                    <a16:creationId xmlns:a16="http://schemas.microsoft.com/office/drawing/2014/main" id="{036A99BB-BD0D-5D78-B6C1-5C0B637B4553}"/>
                  </a:ext>
                </a:extLst>
              </p:cNvPr>
              <p:cNvPicPr/>
              <p:nvPr/>
            </p:nvPicPr>
            <p:blipFill>
              <a:blip r:embed="rId508"/>
              <a:stretch>
                <a:fillRect/>
              </a:stretch>
            </p:blipFill>
            <p:spPr>
              <a:xfrm>
                <a:off x="7951884" y="4348411"/>
                <a:ext cx="15012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643" name="筆跡 642">
                <a:extLst>
                  <a:ext uri="{FF2B5EF4-FFF2-40B4-BE49-F238E27FC236}">
                    <a16:creationId xmlns:a16="http://schemas.microsoft.com/office/drawing/2014/main" id="{7DD2E558-B948-9EE8-4F6D-0A9091072019}"/>
                  </a:ext>
                </a:extLst>
              </p14:cNvPr>
              <p14:cNvContentPartPr/>
              <p14:nvPr/>
            </p14:nvContentPartPr>
            <p14:xfrm>
              <a:off x="8008044" y="4529851"/>
              <a:ext cx="1495800" cy="128160"/>
            </p14:xfrm>
          </p:contentPart>
        </mc:Choice>
        <mc:Fallback xmlns="">
          <p:pic>
            <p:nvPicPr>
              <p:cNvPr id="643" name="筆跡 642">
                <a:extLst>
                  <a:ext uri="{FF2B5EF4-FFF2-40B4-BE49-F238E27FC236}">
                    <a16:creationId xmlns:a16="http://schemas.microsoft.com/office/drawing/2014/main" id="{7DD2E558-B948-9EE8-4F6D-0A9091072019}"/>
                  </a:ext>
                </a:extLst>
              </p:cNvPr>
              <p:cNvPicPr/>
              <p:nvPr/>
            </p:nvPicPr>
            <p:blipFill>
              <a:blip r:embed="rId510"/>
              <a:stretch>
                <a:fillRect/>
              </a:stretch>
            </p:blipFill>
            <p:spPr>
              <a:xfrm>
                <a:off x="7990044" y="4494211"/>
                <a:ext cx="153144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644" name="筆跡 643">
                <a:extLst>
                  <a:ext uri="{FF2B5EF4-FFF2-40B4-BE49-F238E27FC236}">
                    <a16:creationId xmlns:a16="http://schemas.microsoft.com/office/drawing/2014/main" id="{B8827C3D-8292-9B22-76CE-59900D074DCD}"/>
                  </a:ext>
                </a:extLst>
              </p14:cNvPr>
              <p14:cNvContentPartPr/>
              <p14:nvPr/>
            </p14:nvContentPartPr>
            <p14:xfrm>
              <a:off x="9170844" y="4230331"/>
              <a:ext cx="378000" cy="176040"/>
            </p14:xfrm>
          </p:contentPart>
        </mc:Choice>
        <mc:Fallback xmlns="">
          <p:pic>
            <p:nvPicPr>
              <p:cNvPr id="644" name="筆跡 643">
                <a:extLst>
                  <a:ext uri="{FF2B5EF4-FFF2-40B4-BE49-F238E27FC236}">
                    <a16:creationId xmlns:a16="http://schemas.microsoft.com/office/drawing/2014/main" id="{B8827C3D-8292-9B22-76CE-59900D074DCD}"/>
                  </a:ext>
                </a:extLst>
              </p:cNvPr>
              <p:cNvPicPr/>
              <p:nvPr/>
            </p:nvPicPr>
            <p:blipFill>
              <a:blip r:embed="rId512"/>
              <a:stretch>
                <a:fillRect/>
              </a:stretch>
            </p:blipFill>
            <p:spPr>
              <a:xfrm>
                <a:off x="9152844" y="4194691"/>
                <a:ext cx="4136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645" name="筆跡 644">
                <a:extLst>
                  <a:ext uri="{FF2B5EF4-FFF2-40B4-BE49-F238E27FC236}">
                    <a16:creationId xmlns:a16="http://schemas.microsoft.com/office/drawing/2014/main" id="{1B317E95-F282-9459-44BA-70F33621EAA8}"/>
                  </a:ext>
                </a:extLst>
              </p14:cNvPr>
              <p14:cNvContentPartPr/>
              <p14:nvPr/>
            </p14:nvContentPartPr>
            <p14:xfrm>
              <a:off x="9292884" y="4432291"/>
              <a:ext cx="251280" cy="329760"/>
            </p14:xfrm>
          </p:contentPart>
        </mc:Choice>
        <mc:Fallback xmlns="">
          <p:pic>
            <p:nvPicPr>
              <p:cNvPr id="645" name="筆跡 644">
                <a:extLst>
                  <a:ext uri="{FF2B5EF4-FFF2-40B4-BE49-F238E27FC236}">
                    <a16:creationId xmlns:a16="http://schemas.microsoft.com/office/drawing/2014/main" id="{1B317E95-F282-9459-44BA-70F33621EAA8}"/>
                  </a:ext>
                </a:extLst>
              </p:cNvPr>
              <p:cNvPicPr/>
              <p:nvPr/>
            </p:nvPicPr>
            <p:blipFill>
              <a:blip r:embed="rId514"/>
              <a:stretch>
                <a:fillRect/>
              </a:stretch>
            </p:blipFill>
            <p:spPr>
              <a:xfrm>
                <a:off x="9274884" y="4396291"/>
                <a:ext cx="286920" cy="401400"/>
              </a:xfrm>
              <a:prstGeom prst="rect">
                <a:avLst/>
              </a:prstGeom>
            </p:spPr>
          </p:pic>
        </mc:Fallback>
      </mc:AlternateContent>
      <p:grpSp>
        <p:nvGrpSpPr>
          <p:cNvPr id="651" name="群組 650">
            <a:extLst>
              <a:ext uri="{FF2B5EF4-FFF2-40B4-BE49-F238E27FC236}">
                <a16:creationId xmlns:a16="http://schemas.microsoft.com/office/drawing/2014/main" id="{A5996A6D-229D-4350-E254-BE2C65B4700B}"/>
              </a:ext>
            </a:extLst>
          </p:cNvPr>
          <p:cNvGrpSpPr/>
          <p:nvPr/>
        </p:nvGrpSpPr>
        <p:grpSpPr>
          <a:xfrm>
            <a:off x="9590244" y="3229891"/>
            <a:ext cx="629280" cy="322560"/>
            <a:chOff x="9590244" y="3229891"/>
            <a:chExt cx="629280" cy="322560"/>
          </a:xfrm>
        </p:grpSpPr>
        <mc:AlternateContent xmlns:mc="http://schemas.openxmlformats.org/markup-compatibility/2006" xmlns:p14="http://schemas.microsoft.com/office/powerpoint/2010/main">
          <mc:Choice Requires="p14">
            <p:contentPart p14:bwMode="auto" r:id="rId515">
              <p14:nvContentPartPr>
                <p14:cNvPr id="646" name="筆跡 645">
                  <a:extLst>
                    <a:ext uri="{FF2B5EF4-FFF2-40B4-BE49-F238E27FC236}">
                      <a16:creationId xmlns:a16="http://schemas.microsoft.com/office/drawing/2014/main" id="{89941E51-41A7-52A0-E991-F80C6C9F629A}"/>
                    </a:ext>
                  </a:extLst>
                </p14:cNvPr>
                <p14:cNvContentPartPr/>
                <p14:nvPr/>
              </p14:nvContentPartPr>
              <p14:xfrm>
                <a:off x="9590244" y="3268771"/>
                <a:ext cx="147600" cy="283680"/>
              </p14:xfrm>
            </p:contentPart>
          </mc:Choice>
          <mc:Fallback xmlns="">
            <p:pic>
              <p:nvPicPr>
                <p:cNvPr id="646" name="筆跡 645">
                  <a:extLst>
                    <a:ext uri="{FF2B5EF4-FFF2-40B4-BE49-F238E27FC236}">
                      <a16:creationId xmlns:a16="http://schemas.microsoft.com/office/drawing/2014/main" id="{89941E51-41A7-52A0-E991-F80C6C9F629A}"/>
                    </a:ext>
                  </a:extLst>
                </p:cNvPr>
                <p:cNvPicPr/>
                <p:nvPr/>
              </p:nvPicPr>
              <p:blipFill>
                <a:blip r:embed="rId516"/>
                <a:stretch>
                  <a:fillRect/>
                </a:stretch>
              </p:blipFill>
              <p:spPr>
                <a:xfrm>
                  <a:off x="9581244" y="3260131"/>
                  <a:ext cx="16524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647" name="筆跡 646">
                  <a:extLst>
                    <a:ext uri="{FF2B5EF4-FFF2-40B4-BE49-F238E27FC236}">
                      <a16:creationId xmlns:a16="http://schemas.microsoft.com/office/drawing/2014/main" id="{B673050B-04EB-F17C-AD0B-E7B156ADA1BA}"/>
                    </a:ext>
                  </a:extLst>
                </p14:cNvPr>
                <p14:cNvContentPartPr/>
                <p14:nvPr/>
              </p14:nvContentPartPr>
              <p14:xfrm>
                <a:off x="9771324" y="3301891"/>
                <a:ext cx="133200" cy="227520"/>
              </p14:xfrm>
            </p:contentPart>
          </mc:Choice>
          <mc:Fallback xmlns="">
            <p:pic>
              <p:nvPicPr>
                <p:cNvPr id="647" name="筆跡 646">
                  <a:extLst>
                    <a:ext uri="{FF2B5EF4-FFF2-40B4-BE49-F238E27FC236}">
                      <a16:creationId xmlns:a16="http://schemas.microsoft.com/office/drawing/2014/main" id="{B673050B-04EB-F17C-AD0B-E7B156ADA1BA}"/>
                    </a:ext>
                  </a:extLst>
                </p:cNvPr>
                <p:cNvPicPr/>
                <p:nvPr/>
              </p:nvPicPr>
              <p:blipFill>
                <a:blip r:embed="rId518"/>
                <a:stretch>
                  <a:fillRect/>
                </a:stretch>
              </p:blipFill>
              <p:spPr>
                <a:xfrm>
                  <a:off x="9762684" y="3292891"/>
                  <a:ext cx="150840" cy="24516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649" name="筆跡 648">
                  <a:extLst>
                    <a:ext uri="{FF2B5EF4-FFF2-40B4-BE49-F238E27FC236}">
                      <a16:creationId xmlns:a16="http://schemas.microsoft.com/office/drawing/2014/main" id="{10E887B4-FC53-05DE-F3D5-72E7711913AF}"/>
                    </a:ext>
                  </a:extLst>
                </p14:cNvPr>
                <p14:cNvContentPartPr/>
                <p14:nvPr/>
              </p14:nvContentPartPr>
              <p14:xfrm>
                <a:off x="10039524" y="3229891"/>
                <a:ext cx="180000" cy="290520"/>
              </p14:xfrm>
            </p:contentPart>
          </mc:Choice>
          <mc:Fallback xmlns="">
            <p:pic>
              <p:nvPicPr>
                <p:cNvPr id="649" name="筆跡 648">
                  <a:extLst>
                    <a:ext uri="{FF2B5EF4-FFF2-40B4-BE49-F238E27FC236}">
                      <a16:creationId xmlns:a16="http://schemas.microsoft.com/office/drawing/2014/main" id="{10E887B4-FC53-05DE-F3D5-72E7711913AF}"/>
                    </a:ext>
                  </a:extLst>
                </p:cNvPr>
                <p:cNvPicPr/>
                <p:nvPr/>
              </p:nvPicPr>
              <p:blipFill>
                <a:blip r:embed="rId520"/>
                <a:stretch>
                  <a:fillRect/>
                </a:stretch>
              </p:blipFill>
              <p:spPr>
                <a:xfrm>
                  <a:off x="10030524" y="3221251"/>
                  <a:ext cx="19764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650" name="筆跡 649">
                  <a:extLst>
                    <a:ext uri="{FF2B5EF4-FFF2-40B4-BE49-F238E27FC236}">
                      <a16:creationId xmlns:a16="http://schemas.microsoft.com/office/drawing/2014/main" id="{94AD4836-4F29-EC02-7286-730FDC432859}"/>
                    </a:ext>
                  </a:extLst>
                </p14:cNvPr>
                <p14:cNvContentPartPr/>
                <p14:nvPr/>
              </p14:nvContentPartPr>
              <p14:xfrm>
                <a:off x="10048884" y="3382171"/>
                <a:ext cx="151920" cy="26640"/>
              </p14:xfrm>
            </p:contentPart>
          </mc:Choice>
          <mc:Fallback xmlns="">
            <p:pic>
              <p:nvPicPr>
                <p:cNvPr id="650" name="筆跡 649">
                  <a:extLst>
                    <a:ext uri="{FF2B5EF4-FFF2-40B4-BE49-F238E27FC236}">
                      <a16:creationId xmlns:a16="http://schemas.microsoft.com/office/drawing/2014/main" id="{94AD4836-4F29-EC02-7286-730FDC432859}"/>
                    </a:ext>
                  </a:extLst>
                </p:cNvPr>
                <p:cNvPicPr/>
                <p:nvPr/>
              </p:nvPicPr>
              <p:blipFill>
                <a:blip r:embed="rId522"/>
                <a:stretch>
                  <a:fillRect/>
                </a:stretch>
              </p:blipFill>
              <p:spPr>
                <a:xfrm>
                  <a:off x="10040244" y="3373171"/>
                  <a:ext cx="169560" cy="44280"/>
                </a:xfrm>
                <a:prstGeom prst="rect">
                  <a:avLst/>
                </a:prstGeom>
              </p:spPr>
            </p:pic>
          </mc:Fallback>
        </mc:AlternateContent>
      </p:grpSp>
      <p:grpSp>
        <p:nvGrpSpPr>
          <p:cNvPr id="654" name="群組 653">
            <a:extLst>
              <a:ext uri="{FF2B5EF4-FFF2-40B4-BE49-F238E27FC236}">
                <a16:creationId xmlns:a16="http://schemas.microsoft.com/office/drawing/2014/main" id="{023ADB42-47C4-6C5B-550A-A4E98C36BC4E}"/>
              </a:ext>
            </a:extLst>
          </p:cNvPr>
          <p:cNvGrpSpPr/>
          <p:nvPr/>
        </p:nvGrpSpPr>
        <p:grpSpPr>
          <a:xfrm>
            <a:off x="9536244" y="3858451"/>
            <a:ext cx="145440" cy="95040"/>
            <a:chOff x="9536244" y="3858451"/>
            <a:chExt cx="145440" cy="95040"/>
          </a:xfrm>
        </p:grpSpPr>
        <mc:AlternateContent xmlns:mc="http://schemas.openxmlformats.org/markup-compatibility/2006" xmlns:p14="http://schemas.microsoft.com/office/powerpoint/2010/main">
          <mc:Choice Requires="p14">
            <p:contentPart p14:bwMode="auto" r:id="rId523">
              <p14:nvContentPartPr>
                <p14:cNvPr id="652" name="筆跡 651">
                  <a:extLst>
                    <a:ext uri="{FF2B5EF4-FFF2-40B4-BE49-F238E27FC236}">
                      <a16:creationId xmlns:a16="http://schemas.microsoft.com/office/drawing/2014/main" id="{700EF7C0-9EAB-035A-6DB7-627F52886D3D}"/>
                    </a:ext>
                  </a:extLst>
                </p14:cNvPr>
                <p14:cNvContentPartPr/>
                <p14:nvPr/>
              </p14:nvContentPartPr>
              <p14:xfrm>
                <a:off x="9536244" y="3858451"/>
                <a:ext cx="127440" cy="18360"/>
              </p14:xfrm>
            </p:contentPart>
          </mc:Choice>
          <mc:Fallback xmlns="">
            <p:pic>
              <p:nvPicPr>
                <p:cNvPr id="652" name="筆跡 651">
                  <a:extLst>
                    <a:ext uri="{FF2B5EF4-FFF2-40B4-BE49-F238E27FC236}">
                      <a16:creationId xmlns:a16="http://schemas.microsoft.com/office/drawing/2014/main" id="{700EF7C0-9EAB-035A-6DB7-627F52886D3D}"/>
                    </a:ext>
                  </a:extLst>
                </p:cNvPr>
                <p:cNvPicPr/>
                <p:nvPr/>
              </p:nvPicPr>
              <p:blipFill>
                <a:blip r:embed="rId524"/>
                <a:stretch>
                  <a:fillRect/>
                </a:stretch>
              </p:blipFill>
              <p:spPr>
                <a:xfrm>
                  <a:off x="9527604" y="3849811"/>
                  <a:ext cx="145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25">
              <p14:nvContentPartPr>
                <p14:cNvPr id="653" name="筆跡 652">
                  <a:extLst>
                    <a:ext uri="{FF2B5EF4-FFF2-40B4-BE49-F238E27FC236}">
                      <a16:creationId xmlns:a16="http://schemas.microsoft.com/office/drawing/2014/main" id="{7B3963D1-8405-C9A3-F09E-F84E0DC0F505}"/>
                    </a:ext>
                  </a:extLst>
                </p14:cNvPr>
                <p14:cNvContentPartPr/>
                <p14:nvPr/>
              </p14:nvContentPartPr>
              <p14:xfrm>
                <a:off x="9539124" y="3929731"/>
                <a:ext cx="142560" cy="23760"/>
              </p14:xfrm>
            </p:contentPart>
          </mc:Choice>
          <mc:Fallback xmlns="">
            <p:pic>
              <p:nvPicPr>
                <p:cNvPr id="653" name="筆跡 652">
                  <a:extLst>
                    <a:ext uri="{FF2B5EF4-FFF2-40B4-BE49-F238E27FC236}">
                      <a16:creationId xmlns:a16="http://schemas.microsoft.com/office/drawing/2014/main" id="{7B3963D1-8405-C9A3-F09E-F84E0DC0F505}"/>
                    </a:ext>
                  </a:extLst>
                </p:cNvPr>
                <p:cNvPicPr/>
                <p:nvPr/>
              </p:nvPicPr>
              <p:blipFill>
                <a:blip r:embed="rId526"/>
                <a:stretch>
                  <a:fillRect/>
                </a:stretch>
              </p:blipFill>
              <p:spPr>
                <a:xfrm>
                  <a:off x="9530484" y="3921091"/>
                  <a:ext cx="160200" cy="41400"/>
                </a:xfrm>
                <a:prstGeom prst="rect">
                  <a:avLst/>
                </a:prstGeom>
              </p:spPr>
            </p:pic>
          </mc:Fallback>
        </mc:AlternateContent>
      </p:grpSp>
      <p:grpSp>
        <p:nvGrpSpPr>
          <p:cNvPr id="659" name="群組 658">
            <a:extLst>
              <a:ext uri="{FF2B5EF4-FFF2-40B4-BE49-F238E27FC236}">
                <a16:creationId xmlns:a16="http://schemas.microsoft.com/office/drawing/2014/main" id="{21BF9535-4970-669D-CEB6-7D841A948664}"/>
              </a:ext>
            </a:extLst>
          </p:cNvPr>
          <p:cNvGrpSpPr/>
          <p:nvPr/>
        </p:nvGrpSpPr>
        <p:grpSpPr>
          <a:xfrm>
            <a:off x="9916404" y="3701851"/>
            <a:ext cx="712800" cy="344520"/>
            <a:chOff x="9916404" y="3701851"/>
            <a:chExt cx="712800" cy="344520"/>
          </a:xfrm>
        </p:grpSpPr>
        <mc:AlternateContent xmlns:mc="http://schemas.openxmlformats.org/markup-compatibility/2006" xmlns:p14="http://schemas.microsoft.com/office/powerpoint/2010/main">
          <mc:Choice Requires="p14">
            <p:contentPart p14:bwMode="auto" r:id="rId527">
              <p14:nvContentPartPr>
                <p14:cNvPr id="655" name="筆跡 654">
                  <a:extLst>
                    <a:ext uri="{FF2B5EF4-FFF2-40B4-BE49-F238E27FC236}">
                      <a16:creationId xmlns:a16="http://schemas.microsoft.com/office/drawing/2014/main" id="{131F0AA9-C019-5A56-7151-C57F1DEA638A}"/>
                    </a:ext>
                  </a:extLst>
                </p14:cNvPr>
                <p14:cNvContentPartPr/>
                <p14:nvPr/>
              </p14:nvContentPartPr>
              <p14:xfrm>
                <a:off x="9916404" y="3749371"/>
                <a:ext cx="150840" cy="285120"/>
              </p14:xfrm>
            </p:contentPart>
          </mc:Choice>
          <mc:Fallback xmlns="">
            <p:pic>
              <p:nvPicPr>
                <p:cNvPr id="655" name="筆跡 654">
                  <a:extLst>
                    <a:ext uri="{FF2B5EF4-FFF2-40B4-BE49-F238E27FC236}">
                      <a16:creationId xmlns:a16="http://schemas.microsoft.com/office/drawing/2014/main" id="{131F0AA9-C019-5A56-7151-C57F1DEA638A}"/>
                    </a:ext>
                  </a:extLst>
                </p:cNvPr>
                <p:cNvPicPr/>
                <p:nvPr/>
              </p:nvPicPr>
              <p:blipFill>
                <a:blip r:embed="rId528"/>
                <a:stretch>
                  <a:fillRect/>
                </a:stretch>
              </p:blipFill>
              <p:spPr>
                <a:xfrm>
                  <a:off x="9907764" y="3740731"/>
                  <a:ext cx="168480" cy="302760"/>
                </a:xfrm>
                <a:prstGeom prst="rect">
                  <a:avLst/>
                </a:prstGeom>
              </p:spPr>
            </p:pic>
          </mc:Fallback>
        </mc:AlternateContent>
        <mc:AlternateContent xmlns:mc="http://schemas.openxmlformats.org/markup-compatibility/2006" xmlns:p14="http://schemas.microsoft.com/office/powerpoint/2010/main">
          <mc:Choice Requires="p14">
            <p:contentPart p14:bwMode="auto" r:id="rId529">
              <p14:nvContentPartPr>
                <p14:cNvPr id="656" name="筆跡 655">
                  <a:extLst>
                    <a:ext uri="{FF2B5EF4-FFF2-40B4-BE49-F238E27FC236}">
                      <a16:creationId xmlns:a16="http://schemas.microsoft.com/office/drawing/2014/main" id="{58D24B39-3702-2C83-8920-DBDCF1E3F3AB}"/>
                    </a:ext>
                  </a:extLst>
                </p14:cNvPr>
                <p14:cNvContentPartPr/>
                <p14:nvPr/>
              </p14:nvContentPartPr>
              <p14:xfrm>
                <a:off x="10187124" y="3737851"/>
                <a:ext cx="150480" cy="250200"/>
              </p14:xfrm>
            </p:contentPart>
          </mc:Choice>
          <mc:Fallback xmlns="">
            <p:pic>
              <p:nvPicPr>
                <p:cNvPr id="656" name="筆跡 655">
                  <a:extLst>
                    <a:ext uri="{FF2B5EF4-FFF2-40B4-BE49-F238E27FC236}">
                      <a16:creationId xmlns:a16="http://schemas.microsoft.com/office/drawing/2014/main" id="{58D24B39-3702-2C83-8920-DBDCF1E3F3AB}"/>
                    </a:ext>
                  </a:extLst>
                </p:cNvPr>
                <p:cNvPicPr/>
                <p:nvPr/>
              </p:nvPicPr>
              <p:blipFill>
                <a:blip r:embed="rId530"/>
                <a:stretch>
                  <a:fillRect/>
                </a:stretch>
              </p:blipFill>
              <p:spPr>
                <a:xfrm>
                  <a:off x="10178484" y="3729211"/>
                  <a:ext cx="1681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531">
              <p14:nvContentPartPr>
                <p14:cNvPr id="657" name="筆跡 656">
                  <a:extLst>
                    <a:ext uri="{FF2B5EF4-FFF2-40B4-BE49-F238E27FC236}">
                      <a16:creationId xmlns:a16="http://schemas.microsoft.com/office/drawing/2014/main" id="{BB292DF4-075A-6086-4C50-59DD7DA90A3B}"/>
                    </a:ext>
                  </a:extLst>
                </p14:cNvPr>
                <p14:cNvContentPartPr/>
                <p14:nvPr/>
              </p14:nvContentPartPr>
              <p14:xfrm>
                <a:off x="10385484" y="3701851"/>
                <a:ext cx="243720" cy="28800"/>
              </p14:xfrm>
            </p:contentPart>
          </mc:Choice>
          <mc:Fallback xmlns="">
            <p:pic>
              <p:nvPicPr>
                <p:cNvPr id="657" name="筆跡 656">
                  <a:extLst>
                    <a:ext uri="{FF2B5EF4-FFF2-40B4-BE49-F238E27FC236}">
                      <a16:creationId xmlns:a16="http://schemas.microsoft.com/office/drawing/2014/main" id="{BB292DF4-075A-6086-4C50-59DD7DA90A3B}"/>
                    </a:ext>
                  </a:extLst>
                </p:cNvPr>
                <p:cNvPicPr/>
                <p:nvPr/>
              </p:nvPicPr>
              <p:blipFill>
                <a:blip r:embed="rId532"/>
                <a:stretch>
                  <a:fillRect/>
                </a:stretch>
              </p:blipFill>
              <p:spPr>
                <a:xfrm>
                  <a:off x="10376484" y="3692851"/>
                  <a:ext cx="261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533">
              <p14:nvContentPartPr>
                <p14:cNvPr id="658" name="筆跡 657">
                  <a:extLst>
                    <a:ext uri="{FF2B5EF4-FFF2-40B4-BE49-F238E27FC236}">
                      <a16:creationId xmlns:a16="http://schemas.microsoft.com/office/drawing/2014/main" id="{B0588D59-FD03-6A9E-533B-E30ED4AD4C88}"/>
                    </a:ext>
                  </a:extLst>
                </p14:cNvPr>
                <p14:cNvContentPartPr/>
                <p14:nvPr/>
              </p14:nvContentPartPr>
              <p14:xfrm>
                <a:off x="10527324" y="3716251"/>
                <a:ext cx="11520" cy="330120"/>
              </p14:xfrm>
            </p:contentPart>
          </mc:Choice>
          <mc:Fallback xmlns="">
            <p:pic>
              <p:nvPicPr>
                <p:cNvPr id="658" name="筆跡 657">
                  <a:extLst>
                    <a:ext uri="{FF2B5EF4-FFF2-40B4-BE49-F238E27FC236}">
                      <a16:creationId xmlns:a16="http://schemas.microsoft.com/office/drawing/2014/main" id="{B0588D59-FD03-6A9E-533B-E30ED4AD4C88}"/>
                    </a:ext>
                  </a:extLst>
                </p:cNvPr>
                <p:cNvPicPr/>
                <p:nvPr/>
              </p:nvPicPr>
              <p:blipFill>
                <a:blip r:embed="rId534"/>
                <a:stretch>
                  <a:fillRect/>
                </a:stretch>
              </p:blipFill>
              <p:spPr>
                <a:xfrm>
                  <a:off x="10518324" y="3707611"/>
                  <a:ext cx="29160" cy="347760"/>
                </a:xfrm>
                <a:prstGeom prst="rect">
                  <a:avLst/>
                </a:prstGeom>
              </p:spPr>
            </p:pic>
          </mc:Fallback>
        </mc:AlternateContent>
      </p:grpSp>
      <p:grpSp>
        <p:nvGrpSpPr>
          <p:cNvPr id="671" name="群組 670">
            <a:extLst>
              <a:ext uri="{FF2B5EF4-FFF2-40B4-BE49-F238E27FC236}">
                <a16:creationId xmlns:a16="http://schemas.microsoft.com/office/drawing/2014/main" id="{C9171F6F-5578-B65A-1A75-886A2C88C517}"/>
              </a:ext>
            </a:extLst>
          </p:cNvPr>
          <p:cNvGrpSpPr/>
          <p:nvPr/>
        </p:nvGrpSpPr>
        <p:grpSpPr>
          <a:xfrm>
            <a:off x="9673044" y="4309891"/>
            <a:ext cx="900000" cy="240480"/>
            <a:chOff x="9673044" y="4309891"/>
            <a:chExt cx="900000" cy="240480"/>
          </a:xfrm>
        </p:grpSpPr>
        <mc:AlternateContent xmlns:mc="http://schemas.openxmlformats.org/markup-compatibility/2006" xmlns:p14="http://schemas.microsoft.com/office/powerpoint/2010/main">
          <mc:Choice Requires="p14">
            <p:contentPart p14:bwMode="auto" r:id="rId535">
              <p14:nvContentPartPr>
                <p14:cNvPr id="660" name="筆跡 659">
                  <a:extLst>
                    <a:ext uri="{FF2B5EF4-FFF2-40B4-BE49-F238E27FC236}">
                      <a16:creationId xmlns:a16="http://schemas.microsoft.com/office/drawing/2014/main" id="{6588D267-169D-2A4D-3BC7-2181CAE68006}"/>
                    </a:ext>
                  </a:extLst>
                </p14:cNvPr>
                <p14:cNvContentPartPr/>
                <p14:nvPr/>
              </p14:nvContentPartPr>
              <p14:xfrm>
                <a:off x="9673044" y="4417171"/>
                <a:ext cx="208800" cy="42840"/>
              </p14:xfrm>
            </p:contentPart>
          </mc:Choice>
          <mc:Fallback xmlns="">
            <p:pic>
              <p:nvPicPr>
                <p:cNvPr id="660" name="筆跡 659">
                  <a:extLst>
                    <a:ext uri="{FF2B5EF4-FFF2-40B4-BE49-F238E27FC236}">
                      <a16:creationId xmlns:a16="http://schemas.microsoft.com/office/drawing/2014/main" id="{6588D267-169D-2A4D-3BC7-2181CAE68006}"/>
                    </a:ext>
                  </a:extLst>
                </p:cNvPr>
                <p:cNvPicPr/>
                <p:nvPr/>
              </p:nvPicPr>
              <p:blipFill>
                <a:blip r:embed="rId536"/>
                <a:stretch>
                  <a:fillRect/>
                </a:stretch>
              </p:blipFill>
              <p:spPr>
                <a:xfrm>
                  <a:off x="9664404" y="4408171"/>
                  <a:ext cx="22644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537">
              <p14:nvContentPartPr>
                <p14:cNvPr id="661" name="筆跡 660">
                  <a:extLst>
                    <a:ext uri="{FF2B5EF4-FFF2-40B4-BE49-F238E27FC236}">
                      <a16:creationId xmlns:a16="http://schemas.microsoft.com/office/drawing/2014/main" id="{81416CAD-EFC5-5061-09D4-11F6E7DE5E69}"/>
                    </a:ext>
                  </a:extLst>
                </p14:cNvPr>
                <p14:cNvContentPartPr/>
                <p14:nvPr/>
              </p14:nvContentPartPr>
              <p14:xfrm>
                <a:off x="10017564" y="4319611"/>
                <a:ext cx="133200" cy="230760"/>
              </p14:xfrm>
            </p:contentPart>
          </mc:Choice>
          <mc:Fallback xmlns="">
            <p:pic>
              <p:nvPicPr>
                <p:cNvPr id="661" name="筆跡 660">
                  <a:extLst>
                    <a:ext uri="{FF2B5EF4-FFF2-40B4-BE49-F238E27FC236}">
                      <a16:creationId xmlns:a16="http://schemas.microsoft.com/office/drawing/2014/main" id="{81416CAD-EFC5-5061-09D4-11F6E7DE5E69}"/>
                    </a:ext>
                  </a:extLst>
                </p:cNvPr>
                <p:cNvPicPr/>
                <p:nvPr/>
              </p:nvPicPr>
              <p:blipFill>
                <a:blip r:embed="rId538"/>
                <a:stretch>
                  <a:fillRect/>
                </a:stretch>
              </p:blipFill>
              <p:spPr>
                <a:xfrm>
                  <a:off x="10008564" y="4310971"/>
                  <a:ext cx="15084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539">
              <p14:nvContentPartPr>
                <p14:cNvPr id="662" name="筆跡 661">
                  <a:extLst>
                    <a:ext uri="{FF2B5EF4-FFF2-40B4-BE49-F238E27FC236}">
                      <a16:creationId xmlns:a16="http://schemas.microsoft.com/office/drawing/2014/main" id="{A8D061CA-C403-FC48-FF74-B53727AB7EDB}"/>
                    </a:ext>
                  </a:extLst>
                </p14:cNvPr>
                <p14:cNvContentPartPr/>
                <p14:nvPr/>
              </p14:nvContentPartPr>
              <p14:xfrm>
                <a:off x="10205124" y="4309891"/>
                <a:ext cx="128520" cy="192600"/>
              </p14:xfrm>
            </p:contentPart>
          </mc:Choice>
          <mc:Fallback xmlns="">
            <p:pic>
              <p:nvPicPr>
                <p:cNvPr id="662" name="筆跡 661">
                  <a:extLst>
                    <a:ext uri="{FF2B5EF4-FFF2-40B4-BE49-F238E27FC236}">
                      <a16:creationId xmlns:a16="http://schemas.microsoft.com/office/drawing/2014/main" id="{A8D061CA-C403-FC48-FF74-B53727AB7EDB}"/>
                    </a:ext>
                  </a:extLst>
                </p:cNvPr>
                <p:cNvPicPr/>
                <p:nvPr/>
              </p:nvPicPr>
              <p:blipFill>
                <a:blip r:embed="rId540"/>
                <a:stretch>
                  <a:fillRect/>
                </a:stretch>
              </p:blipFill>
              <p:spPr>
                <a:xfrm>
                  <a:off x="10196484" y="4301251"/>
                  <a:ext cx="1461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541">
              <p14:nvContentPartPr>
                <p14:cNvPr id="663" name="筆跡 662">
                  <a:extLst>
                    <a:ext uri="{FF2B5EF4-FFF2-40B4-BE49-F238E27FC236}">
                      <a16:creationId xmlns:a16="http://schemas.microsoft.com/office/drawing/2014/main" id="{E99B6FD0-8C14-0E5D-BA19-9F329E360F0B}"/>
                    </a:ext>
                  </a:extLst>
                </p14:cNvPr>
                <p14:cNvContentPartPr/>
                <p14:nvPr/>
              </p14:nvContentPartPr>
              <p14:xfrm>
                <a:off x="10512204" y="4339411"/>
                <a:ext cx="53640" cy="160560"/>
              </p14:xfrm>
            </p:contentPart>
          </mc:Choice>
          <mc:Fallback xmlns="">
            <p:pic>
              <p:nvPicPr>
                <p:cNvPr id="663" name="筆跡 662">
                  <a:extLst>
                    <a:ext uri="{FF2B5EF4-FFF2-40B4-BE49-F238E27FC236}">
                      <a16:creationId xmlns:a16="http://schemas.microsoft.com/office/drawing/2014/main" id="{E99B6FD0-8C14-0E5D-BA19-9F329E360F0B}"/>
                    </a:ext>
                  </a:extLst>
                </p:cNvPr>
                <p:cNvPicPr/>
                <p:nvPr/>
              </p:nvPicPr>
              <p:blipFill>
                <a:blip r:embed="rId542"/>
                <a:stretch>
                  <a:fillRect/>
                </a:stretch>
              </p:blipFill>
              <p:spPr>
                <a:xfrm>
                  <a:off x="10503204" y="4330411"/>
                  <a:ext cx="712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543">
              <p14:nvContentPartPr>
                <p14:cNvPr id="664" name="筆跡 663">
                  <a:extLst>
                    <a:ext uri="{FF2B5EF4-FFF2-40B4-BE49-F238E27FC236}">
                      <a16:creationId xmlns:a16="http://schemas.microsoft.com/office/drawing/2014/main" id="{6A62300A-8A74-0EFF-A1D7-56336E0ACE4E}"/>
                    </a:ext>
                  </a:extLst>
                </p14:cNvPr>
                <p14:cNvContentPartPr/>
                <p14:nvPr/>
              </p14:nvContentPartPr>
              <p14:xfrm>
                <a:off x="10444884" y="4376491"/>
                <a:ext cx="128160" cy="7560"/>
              </p14:xfrm>
            </p:contentPart>
          </mc:Choice>
          <mc:Fallback xmlns="">
            <p:pic>
              <p:nvPicPr>
                <p:cNvPr id="664" name="筆跡 663">
                  <a:extLst>
                    <a:ext uri="{FF2B5EF4-FFF2-40B4-BE49-F238E27FC236}">
                      <a16:creationId xmlns:a16="http://schemas.microsoft.com/office/drawing/2014/main" id="{6A62300A-8A74-0EFF-A1D7-56336E0ACE4E}"/>
                    </a:ext>
                  </a:extLst>
                </p:cNvPr>
                <p:cNvPicPr/>
                <p:nvPr/>
              </p:nvPicPr>
              <p:blipFill>
                <a:blip r:embed="rId544"/>
                <a:stretch>
                  <a:fillRect/>
                </a:stretch>
              </p:blipFill>
              <p:spPr>
                <a:xfrm>
                  <a:off x="10435884" y="4367491"/>
                  <a:ext cx="145800" cy="25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5">
            <p14:nvContentPartPr>
              <p14:cNvPr id="665" name="筆跡 664">
                <a:extLst>
                  <a:ext uri="{FF2B5EF4-FFF2-40B4-BE49-F238E27FC236}">
                    <a16:creationId xmlns:a16="http://schemas.microsoft.com/office/drawing/2014/main" id="{AD4789A9-FAB9-FCC6-7671-397BD8F02CBF}"/>
                  </a:ext>
                </a:extLst>
              </p14:cNvPr>
              <p14:cNvContentPartPr/>
              <p14:nvPr/>
            </p14:nvContentPartPr>
            <p14:xfrm>
              <a:off x="9690684" y="4895971"/>
              <a:ext cx="207360" cy="35640"/>
            </p14:xfrm>
          </p:contentPart>
        </mc:Choice>
        <mc:Fallback xmlns="">
          <p:pic>
            <p:nvPicPr>
              <p:cNvPr id="665" name="筆跡 664">
                <a:extLst>
                  <a:ext uri="{FF2B5EF4-FFF2-40B4-BE49-F238E27FC236}">
                    <a16:creationId xmlns:a16="http://schemas.microsoft.com/office/drawing/2014/main" id="{AD4789A9-FAB9-FCC6-7671-397BD8F02CBF}"/>
                  </a:ext>
                </a:extLst>
              </p:cNvPr>
              <p:cNvPicPr/>
              <p:nvPr/>
            </p:nvPicPr>
            <p:blipFill>
              <a:blip r:embed="rId546"/>
              <a:stretch>
                <a:fillRect/>
              </a:stretch>
            </p:blipFill>
            <p:spPr>
              <a:xfrm>
                <a:off x="9682044" y="4886971"/>
                <a:ext cx="225000" cy="53280"/>
              </a:xfrm>
              <a:prstGeom prst="rect">
                <a:avLst/>
              </a:prstGeom>
            </p:spPr>
          </p:pic>
        </mc:Fallback>
      </mc:AlternateContent>
      <p:grpSp>
        <p:nvGrpSpPr>
          <p:cNvPr id="670" name="群組 669">
            <a:extLst>
              <a:ext uri="{FF2B5EF4-FFF2-40B4-BE49-F238E27FC236}">
                <a16:creationId xmlns:a16="http://schemas.microsoft.com/office/drawing/2014/main" id="{50C2D0FF-5275-B9F1-A05B-10F38654C97B}"/>
              </a:ext>
            </a:extLst>
          </p:cNvPr>
          <p:cNvGrpSpPr/>
          <p:nvPr/>
        </p:nvGrpSpPr>
        <p:grpSpPr>
          <a:xfrm>
            <a:off x="10089564" y="4754851"/>
            <a:ext cx="565200" cy="330120"/>
            <a:chOff x="10089564" y="4754851"/>
            <a:chExt cx="565200" cy="330120"/>
          </a:xfrm>
        </p:grpSpPr>
        <mc:AlternateContent xmlns:mc="http://schemas.openxmlformats.org/markup-compatibility/2006" xmlns:p14="http://schemas.microsoft.com/office/powerpoint/2010/main">
          <mc:Choice Requires="p14">
            <p:contentPart p14:bwMode="auto" r:id="rId547">
              <p14:nvContentPartPr>
                <p14:cNvPr id="666" name="筆跡 665">
                  <a:extLst>
                    <a:ext uri="{FF2B5EF4-FFF2-40B4-BE49-F238E27FC236}">
                      <a16:creationId xmlns:a16="http://schemas.microsoft.com/office/drawing/2014/main" id="{061B259C-6500-FBF9-DE6C-FF819DA8F3BE}"/>
                    </a:ext>
                  </a:extLst>
                </p14:cNvPr>
                <p14:cNvContentPartPr/>
                <p14:nvPr/>
              </p14:nvContentPartPr>
              <p14:xfrm>
                <a:off x="10089564" y="4809571"/>
                <a:ext cx="141480" cy="218160"/>
              </p14:xfrm>
            </p:contentPart>
          </mc:Choice>
          <mc:Fallback xmlns="">
            <p:pic>
              <p:nvPicPr>
                <p:cNvPr id="666" name="筆跡 665">
                  <a:extLst>
                    <a:ext uri="{FF2B5EF4-FFF2-40B4-BE49-F238E27FC236}">
                      <a16:creationId xmlns:a16="http://schemas.microsoft.com/office/drawing/2014/main" id="{061B259C-6500-FBF9-DE6C-FF819DA8F3BE}"/>
                    </a:ext>
                  </a:extLst>
                </p:cNvPr>
                <p:cNvPicPr/>
                <p:nvPr/>
              </p:nvPicPr>
              <p:blipFill>
                <a:blip r:embed="rId548"/>
                <a:stretch>
                  <a:fillRect/>
                </a:stretch>
              </p:blipFill>
              <p:spPr>
                <a:xfrm>
                  <a:off x="10080564" y="4800571"/>
                  <a:ext cx="1591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549">
              <p14:nvContentPartPr>
                <p14:cNvPr id="667" name="筆跡 666">
                  <a:extLst>
                    <a:ext uri="{FF2B5EF4-FFF2-40B4-BE49-F238E27FC236}">
                      <a16:creationId xmlns:a16="http://schemas.microsoft.com/office/drawing/2014/main" id="{98979558-44FB-0457-7D38-A0AA1A66E610}"/>
                    </a:ext>
                  </a:extLst>
                </p14:cNvPr>
                <p14:cNvContentPartPr/>
                <p14:nvPr/>
              </p14:nvContentPartPr>
              <p14:xfrm>
                <a:off x="10188204" y="4820731"/>
                <a:ext cx="140760" cy="221400"/>
              </p14:xfrm>
            </p:contentPart>
          </mc:Choice>
          <mc:Fallback xmlns="">
            <p:pic>
              <p:nvPicPr>
                <p:cNvPr id="667" name="筆跡 666">
                  <a:extLst>
                    <a:ext uri="{FF2B5EF4-FFF2-40B4-BE49-F238E27FC236}">
                      <a16:creationId xmlns:a16="http://schemas.microsoft.com/office/drawing/2014/main" id="{98979558-44FB-0457-7D38-A0AA1A66E610}"/>
                    </a:ext>
                  </a:extLst>
                </p:cNvPr>
                <p:cNvPicPr/>
                <p:nvPr/>
              </p:nvPicPr>
              <p:blipFill>
                <a:blip r:embed="rId550"/>
                <a:stretch>
                  <a:fillRect/>
                </a:stretch>
              </p:blipFill>
              <p:spPr>
                <a:xfrm>
                  <a:off x="10179204" y="4812091"/>
                  <a:ext cx="15840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551">
              <p14:nvContentPartPr>
                <p14:cNvPr id="668" name="筆跡 667">
                  <a:extLst>
                    <a:ext uri="{FF2B5EF4-FFF2-40B4-BE49-F238E27FC236}">
                      <a16:creationId xmlns:a16="http://schemas.microsoft.com/office/drawing/2014/main" id="{24DD935A-BEA5-CCB0-F4F6-203FDC64AD0B}"/>
                    </a:ext>
                  </a:extLst>
                </p14:cNvPr>
                <p14:cNvContentPartPr/>
                <p14:nvPr/>
              </p14:nvContentPartPr>
              <p14:xfrm>
                <a:off x="10490244" y="4763851"/>
                <a:ext cx="14400" cy="301320"/>
              </p14:xfrm>
            </p:contentPart>
          </mc:Choice>
          <mc:Fallback xmlns="">
            <p:pic>
              <p:nvPicPr>
                <p:cNvPr id="668" name="筆跡 667">
                  <a:extLst>
                    <a:ext uri="{FF2B5EF4-FFF2-40B4-BE49-F238E27FC236}">
                      <a16:creationId xmlns:a16="http://schemas.microsoft.com/office/drawing/2014/main" id="{24DD935A-BEA5-CCB0-F4F6-203FDC64AD0B}"/>
                    </a:ext>
                  </a:extLst>
                </p:cNvPr>
                <p:cNvPicPr/>
                <p:nvPr/>
              </p:nvPicPr>
              <p:blipFill>
                <a:blip r:embed="rId552"/>
                <a:stretch>
                  <a:fillRect/>
                </a:stretch>
              </p:blipFill>
              <p:spPr>
                <a:xfrm>
                  <a:off x="10481244" y="4755211"/>
                  <a:ext cx="32040" cy="318960"/>
                </a:xfrm>
                <a:prstGeom prst="rect">
                  <a:avLst/>
                </a:prstGeom>
              </p:spPr>
            </p:pic>
          </mc:Fallback>
        </mc:AlternateContent>
        <mc:AlternateContent xmlns:mc="http://schemas.openxmlformats.org/markup-compatibility/2006" xmlns:p14="http://schemas.microsoft.com/office/powerpoint/2010/main">
          <mc:Choice Requires="p14">
            <p:contentPart p14:bwMode="auto" r:id="rId553">
              <p14:nvContentPartPr>
                <p14:cNvPr id="669" name="筆跡 668">
                  <a:extLst>
                    <a:ext uri="{FF2B5EF4-FFF2-40B4-BE49-F238E27FC236}">
                      <a16:creationId xmlns:a16="http://schemas.microsoft.com/office/drawing/2014/main" id="{3C8805FF-59FA-B519-0A76-9D8B27BBF718}"/>
                    </a:ext>
                  </a:extLst>
                </p14:cNvPr>
                <p14:cNvContentPartPr/>
                <p14:nvPr/>
              </p14:nvContentPartPr>
              <p14:xfrm>
                <a:off x="10482324" y="4754851"/>
                <a:ext cx="172440" cy="330120"/>
              </p14:xfrm>
            </p:contentPart>
          </mc:Choice>
          <mc:Fallback xmlns="">
            <p:pic>
              <p:nvPicPr>
                <p:cNvPr id="669" name="筆跡 668">
                  <a:extLst>
                    <a:ext uri="{FF2B5EF4-FFF2-40B4-BE49-F238E27FC236}">
                      <a16:creationId xmlns:a16="http://schemas.microsoft.com/office/drawing/2014/main" id="{3C8805FF-59FA-B519-0A76-9D8B27BBF718}"/>
                    </a:ext>
                  </a:extLst>
                </p:cNvPr>
                <p:cNvPicPr/>
                <p:nvPr/>
              </p:nvPicPr>
              <p:blipFill>
                <a:blip r:embed="rId554"/>
                <a:stretch>
                  <a:fillRect/>
                </a:stretch>
              </p:blipFill>
              <p:spPr>
                <a:xfrm>
                  <a:off x="10473324" y="4745851"/>
                  <a:ext cx="190080" cy="347760"/>
                </a:xfrm>
                <a:prstGeom prst="rect">
                  <a:avLst/>
                </a:prstGeom>
              </p:spPr>
            </p:pic>
          </mc:Fallback>
        </mc:AlternateContent>
      </p:grpSp>
    </p:spTree>
    <p:extLst>
      <p:ext uri="{BB962C8B-B14F-4D97-AF65-F5344CB8AC3E}">
        <p14:creationId xmlns:p14="http://schemas.microsoft.com/office/powerpoint/2010/main" val="284297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5367B8E-F63E-3960-3995-16FE41351E06}"/>
              </a:ext>
            </a:extLst>
          </p:cNvPr>
          <p:cNvSpPr>
            <a:spLocks noGrp="1"/>
          </p:cNvSpPr>
          <p:nvPr>
            <p:ph type="title"/>
          </p:nvPr>
        </p:nvSpPr>
        <p:spPr/>
        <p:txBody>
          <a:bodyPr/>
          <a:lstStyle/>
          <a:p>
            <a:r>
              <a:rPr lang="en-US" altLang="zh-TW" dirty="0"/>
              <a:t>Partition of sum square</a:t>
            </a:r>
            <a:endParaRPr lang="zh-TW" altLang="en-US" dirty="0"/>
          </a:p>
        </p:txBody>
      </p:sp>
      <p:sp>
        <p:nvSpPr>
          <p:cNvPr id="5" name="文字方塊 4">
            <a:extLst>
              <a:ext uri="{FF2B5EF4-FFF2-40B4-BE49-F238E27FC236}">
                <a16:creationId xmlns:a16="http://schemas.microsoft.com/office/drawing/2014/main" id="{B34E4B8D-EEF7-D55F-2F67-2A7145DC57C6}"/>
              </a:ext>
            </a:extLst>
          </p:cNvPr>
          <p:cNvSpPr txBox="1"/>
          <p:nvPr/>
        </p:nvSpPr>
        <p:spPr>
          <a:xfrm>
            <a:off x="1206328" y="2093976"/>
            <a:ext cx="6094970" cy="668645"/>
          </a:xfrm>
          <a:prstGeom prst="rect">
            <a:avLst/>
          </a:prstGeom>
          <a:noFill/>
        </p:spPr>
        <p:txBody>
          <a:bodyPr wrap="square">
            <a:spAutoFit/>
          </a:bodyPr>
          <a:lstStyle/>
          <a:p>
            <a:r>
              <a:rPr lang="en-US" altLang="zh-TW" dirty="0">
                <a:latin typeface="Cambria Math" panose="02040503050406030204" pitchFamily="18" charset="0"/>
              </a:rPr>
              <a:t>As a matter of fact:</a:t>
            </a:r>
            <a:br>
              <a:rPr lang="en-US" altLang="zh-TW" b="0" i="1" dirty="0">
                <a:latin typeface="Cambria Math" panose="02040503050406030204" pitchFamily="18" charset="0"/>
              </a:rPr>
            </a:br>
            <a:endParaRPr lang="zh-TW" altLang="en-US" dirty="0"/>
          </a:p>
        </p:txBody>
      </p:sp>
      <p:grpSp>
        <p:nvGrpSpPr>
          <p:cNvPr id="16" name="群組 15">
            <a:extLst>
              <a:ext uri="{FF2B5EF4-FFF2-40B4-BE49-F238E27FC236}">
                <a16:creationId xmlns:a16="http://schemas.microsoft.com/office/drawing/2014/main" id="{1CB93EFB-DE8C-601E-E45D-A674F7490356}"/>
              </a:ext>
            </a:extLst>
          </p:cNvPr>
          <p:cNvGrpSpPr/>
          <p:nvPr/>
        </p:nvGrpSpPr>
        <p:grpSpPr>
          <a:xfrm>
            <a:off x="1362444" y="3173371"/>
            <a:ext cx="321480" cy="590400"/>
            <a:chOff x="1362444" y="3173371"/>
            <a:chExt cx="321480" cy="59040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383F0593-7082-50DA-52A6-A127C2722813}"/>
                    </a:ext>
                  </a:extLst>
                </p14:cNvPr>
                <p14:cNvContentPartPr/>
                <p14:nvPr/>
              </p14:nvContentPartPr>
              <p14:xfrm>
                <a:off x="1366404" y="3173371"/>
                <a:ext cx="277920" cy="213480"/>
              </p14:xfrm>
            </p:contentPart>
          </mc:Choice>
          <mc:Fallback xmlns="">
            <p:pic>
              <p:nvPicPr>
                <p:cNvPr id="6" name="筆跡 5">
                  <a:extLst>
                    <a:ext uri="{FF2B5EF4-FFF2-40B4-BE49-F238E27FC236}">
                      <a16:creationId xmlns:a16="http://schemas.microsoft.com/office/drawing/2014/main" id="{383F0593-7082-50DA-52A6-A127C2722813}"/>
                    </a:ext>
                  </a:extLst>
                </p:cNvPr>
                <p:cNvPicPr/>
                <p:nvPr/>
              </p:nvPicPr>
              <p:blipFill>
                <a:blip r:embed="rId3"/>
                <a:stretch>
                  <a:fillRect/>
                </a:stretch>
              </p:blipFill>
              <p:spPr>
                <a:xfrm>
                  <a:off x="1357764" y="3164731"/>
                  <a:ext cx="295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58F734B2-5AB6-96FC-B4F5-92B35332123B}"/>
                    </a:ext>
                  </a:extLst>
                </p14:cNvPr>
                <p14:cNvContentPartPr/>
                <p14:nvPr/>
              </p14:nvContentPartPr>
              <p14:xfrm>
                <a:off x="1362444" y="3378211"/>
                <a:ext cx="149400" cy="262800"/>
              </p14:xfrm>
            </p:contentPart>
          </mc:Choice>
          <mc:Fallback xmlns="">
            <p:pic>
              <p:nvPicPr>
                <p:cNvPr id="7" name="筆跡 6">
                  <a:extLst>
                    <a:ext uri="{FF2B5EF4-FFF2-40B4-BE49-F238E27FC236}">
                      <a16:creationId xmlns:a16="http://schemas.microsoft.com/office/drawing/2014/main" id="{58F734B2-5AB6-96FC-B4F5-92B35332123B}"/>
                    </a:ext>
                  </a:extLst>
                </p:cNvPr>
                <p:cNvPicPr/>
                <p:nvPr/>
              </p:nvPicPr>
              <p:blipFill>
                <a:blip r:embed="rId5"/>
                <a:stretch>
                  <a:fillRect/>
                </a:stretch>
              </p:blipFill>
              <p:spPr>
                <a:xfrm>
                  <a:off x="1353804" y="3369571"/>
                  <a:ext cx="16704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9" name="筆跡 8">
                  <a:extLst>
                    <a:ext uri="{FF2B5EF4-FFF2-40B4-BE49-F238E27FC236}">
                      <a16:creationId xmlns:a16="http://schemas.microsoft.com/office/drawing/2014/main" id="{E7BF90E4-73BD-4704-9568-8892D38B66E8}"/>
                    </a:ext>
                  </a:extLst>
                </p14:cNvPr>
                <p14:cNvContentPartPr/>
                <p14:nvPr/>
              </p14:nvContentPartPr>
              <p14:xfrm>
                <a:off x="1539924" y="3567211"/>
                <a:ext cx="46080" cy="97200"/>
              </p14:xfrm>
            </p:contentPart>
          </mc:Choice>
          <mc:Fallback xmlns="">
            <p:pic>
              <p:nvPicPr>
                <p:cNvPr id="9" name="筆跡 8">
                  <a:extLst>
                    <a:ext uri="{FF2B5EF4-FFF2-40B4-BE49-F238E27FC236}">
                      <a16:creationId xmlns:a16="http://schemas.microsoft.com/office/drawing/2014/main" id="{E7BF90E4-73BD-4704-9568-8892D38B66E8}"/>
                    </a:ext>
                  </a:extLst>
                </p:cNvPr>
                <p:cNvPicPr/>
                <p:nvPr/>
              </p:nvPicPr>
              <p:blipFill>
                <a:blip r:embed="rId7"/>
                <a:stretch>
                  <a:fillRect/>
                </a:stretch>
              </p:blipFill>
              <p:spPr>
                <a:xfrm>
                  <a:off x="1531284" y="3558571"/>
                  <a:ext cx="6372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筆跡 9">
                  <a:extLst>
                    <a:ext uri="{FF2B5EF4-FFF2-40B4-BE49-F238E27FC236}">
                      <a16:creationId xmlns:a16="http://schemas.microsoft.com/office/drawing/2014/main" id="{25B3ED8E-7FDA-C30C-9FCD-8F6F00784CA2}"/>
                    </a:ext>
                  </a:extLst>
                </p14:cNvPr>
                <p14:cNvContentPartPr/>
                <p14:nvPr/>
              </p14:nvContentPartPr>
              <p14:xfrm>
                <a:off x="1555044" y="3513931"/>
                <a:ext cx="50760" cy="4680"/>
              </p14:xfrm>
            </p:contentPart>
          </mc:Choice>
          <mc:Fallback xmlns="">
            <p:pic>
              <p:nvPicPr>
                <p:cNvPr id="10" name="筆跡 9">
                  <a:extLst>
                    <a:ext uri="{FF2B5EF4-FFF2-40B4-BE49-F238E27FC236}">
                      <a16:creationId xmlns:a16="http://schemas.microsoft.com/office/drawing/2014/main" id="{25B3ED8E-7FDA-C30C-9FCD-8F6F00784CA2}"/>
                    </a:ext>
                  </a:extLst>
                </p:cNvPr>
                <p:cNvPicPr/>
                <p:nvPr/>
              </p:nvPicPr>
              <p:blipFill>
                <a:blip r:embed="rId9"/>
                <a:stretch>
                  <a:fillRect/>
                </a:stretch>
              </p:blipFill>
              <p:spPr>
                <a:xfrm>
                  <a:off x="1546404" y="3504931"/>
                  <a:ext cx="684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筆跡 10">
                  <a:extLst>
                    <a:ext uri="{FF2B5EF4-FFF2-40B4-BE49-F238E27FC236}">
                      <a16:creationId xmlns:a16="http://schemas.microsoft.com/office/drawing/2014/main" id="{CEEE6204-CB26-3FA1-674C-33C88C8188A7}"/>
                    </a:ext>
                  </a:extLst>
                </p14:cNvPr>
                <p14:cNvContentPartPr/>
                <p14:nvPr/>
              </p14:nvContentPartPr>
              <p14:xfrm>
                <a:off x="1605444" y="3529771"/>
                <a:ext cx="77760" cy="234000"/>
              </p14:xfrm>
            </p:contentPart>
          </mc:Choice>
          <mc:Fallback xmlns="">
            <p:pic>
              <p:nvPicPr>
                <p:cNvPr id="11" name="筆跡 10">
                  <a:extLst>
                    <a:ext uri="{FF2B5EF4-FFF2-40B4-BE49-F238E27FC236}">
                      <a16:creationId xmlns:a16="http://schemas.microsoft.com/office/drawing/2014/main" id="{CEEE6204-CB26-3FA1-674C-33C88C8188A7}"/>
                    </a:ext>
                  </a:extLst>
                </p:cNvPr>
                <p:cNvPicPr/>
                <p:nvPr/>
              </p:nvPicPr>
              <p:blipFill>
                <a:blip r:embed="rId11"/>
                <a:stretch>
                  <a:fillRect/>
                </a:stretch>
              </p:blipFill>
              <p:spPr>
                <a:xfrm>
                  <a:off x="1596444" y="3520771"/>
                  <a:ext cx="9540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筆跡 11">
                  <a:extLst>
                    <a:ext uri="{FF2B5EF4-FFF2-40B4-BE49-F238E27FC236}">
                      <a16:creationId xmlns:a16="http://schemas.microsoft.com/office/drawing/2014/main" id="{1DFFB89D-E6EB-06E6-A593-D0D3F9225285}"/>
                    </a:ext>
                  </a:extLst>
                </p14:cNvPr>
                <p14:cNvContentPartPr/>
                <p14:nvPr/>
              </p14:nvContentPartPr>
              <p14:xfrm>
                <a:off x="1646844" y="3457771"/>
                <a:ext cx="37080" cy="11520"/>
              </p14:xfrm>
            </p:contentPart>
          </mc:Choice>
          <mc:Fallback xmlns="">
            <p:pic>
              <p:nvPicPr>
                <p:cNvPr id="12" name="筆跡 11">
                  <a:extLst>
                    <a:ext uri="{FF2B5EF4-FFF2-40B4-BE49-F238E27FC236}">
                      <a16:creationId xmlns:a16="http://schemas.microsoft.com/office/drawing/2014/main" id="{1DFFB89D-E6EB-06E6-A593-D0D3F9225285}"/>
                    </a:ext>
                  </a:extLst>
                </p:cNvPr>
                <p:cNvPicPr/>
                <p:nvPr/>
              </p:nvPicPr>
              <p:blipFill>
                <a:blip r:embed="rId13"/>
                <a:stretch>
                  <a:fillRect/>
                </a:stretch>
              </p:blipFill>
              <p:spPr>
                <a:xfrm>
                  <a:off x="1638204" y="3449131"/>
                  <a:ext cx="54720" cy="29160"/>
                </a:xfrm>
                <a:prstGeom prst="rect">
                  <a:avLst/>
                </a:prstGeom>
              </p:spPr>
            </p:pic>
          </mc:Fallback>
        </mc:AlternateContent>
      </p:grpSp>
      <p:grpSp>
        <p:nvGrpSpPr>
          <p:cNvPr id="15" name="群組 14">
            <a:extLst>
              <a:ext uri="{FF2B5EF4-FFF2-40B4-BE49-F238E27FC236}">
                <a16:creationId xmlns:a16="http://schemas.microsoft.com/office/drawing/2014/main" id="{72381697-4527-3838-32C5-DAE8418F7855}"/>
              </a:ext>
            </a:extLst>
          </p:cNvPr>
          <p:cNvGrpSpPr/>
          <p:nvPr/>
        </p:nvGrpSpPr>
        <p:grpSpPr>
          <a:xfrm>
            <a:off x="1922964" y="3420691"/>
            <a:ext cx="97560" cy="39960"/>
            <a:chOff x="1922964" y="3420691"/>
            <a:chExt cx="97560" cy="39960"/>
          </a:xfrm>
        </p:grpSpPr>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241C3122-D6F3-8FE8-2B10-620385E7EA1B}"/>
                    </a:ext>
                  </a:extLst>
                </p14:cNvPr>
                <p14:cNvContentPartPr/>
                <p14:nvPr/>
              </p14:nvContentPartPr>
              <p14:xfrm>
                <a:off x="1922964" y="3420691"/>
                <a:ext cx="97560" cy="2880"/>
              </p14:xfrm>
            </p:contentPart>
          </mc:Choice>
          <mc:Fallback xmlns="">
            <p:pic>
              <p:nvPicPr>
                <p:cNvPr id="13" name="筆跡 12">
                  <a:extLst>
                    <a:ext uri="{FF2B5EF4-FFF2-40B4-BE49-F238E27FC236}">
                      <a16:creationId xmlns:a16="http://schemas.microsoft.com/office/drawing/2014/main" id="{241C3122-D6F3-8FE8-2B10-620385E7EA1B}"/>
                    </a:ext>
                  </a:extLst>
                </p:cNvPr>
                <p:cNvPicPr/>
                <p:nvPr/>
              </p:nvPicPr>
              <p:blipFill>
                <a:blip r:embed="rId15"/>
                <a:stretch>
                  <a:fillRect/>
                </a:stretch>
              </p:blipFill>
              <p:spPr>
                <a:xfrm>
                  <a:off x="1913964" y="3412051"/>
                  <a:ext cx="11520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CD688FF3-9721-B42B-018D-180A72030EA8}"/>
                    </a:ext>
                  </a:extLst>
                </p14:cNvPr>
                <p14:cNvContentPartPr/>
                <p14:nvPr/>
              </p14:nvContentPartPr>
              <p14:xfrm>
                <a:off x="1929804" y="3457051"/>
                <a:ext cx="69840" cy="3600"/>
              </p14:xfrm>
            </p:contentPart>
          </mc:Choice>
          <mc:Fallback xmlns="">
            <p:pic>
              <p:nvPicPr>
                <p:cNvPr id="14" name="筆跡 13">
                  <a:extLst>
                    <a:ext uri="{FF2B5EF4-FFF2-40B4-BE49-F238E27FC236}">
                      <a16:creationId xmlns:a16="http://schemas.microsoft.com/office/drawing/2014/main" id="{CD688FF3-9721-B42B-018D-180A72030EA8}"/>
                    </a:ext>
                  </a:extLst>
                </p:cNvPr>
                <p:cNvPicPr/>
                <p:nvPr/>
              </p:nvPicPr>
              <p:blipFill>
                <a:blip r:embed="rId17"/>
                <a:stretch>
                  <a:fillRect/>
                </a:stretch>
              </p:blipFill>
              <p:spPr>
                <a:xfrm>
                  <a:off x="1920804" y="3448051"/>
                  <a:ext cx="87480" cy="21240"/>
                </a:xfrm>
                <a:prstGeom prst="rect">
                  <a:avLst/>
                </a:prstGeom>
              </p:spPr>
            </p:pic>
          </mc:Fallback>
        </mc:AlternateContent>
      </p:grpSp>
      <p:grpSp>
        <p:nvGrpSpPr>
          <p:cNvPr id="24" name="群組 23">
            <a:extLst>
              <a:ext uri="{FF2B5EF4-FFF2-40B4-BE49-F238E27FC236}">
                <a16:creationId xmlns:a16="http://schemas.microsoft.com/office/drawing/2014/main" id="{E9659A75-3FF1-D2B0-1C42-076F37B5193D}"/>
              </a:ext>
            </a:extLst>
          </p:cNvPr>
          <p:cNvGrpSpPr/>
          <p:nvPr/>
        </p:nvGrpSpPr>
        <p:grpSpPr>
          <a:xfrm>
            <a:off x="2404644" y="3234211"/>
            <a:ext cx="580320" cy="357120"/>
            <a:chOff x="2404644" y="3234211"/>
            <a:chExt cx="580320" cy="357120"/>
          </a:xfrm>
        </p:grpSpPr>
        <mc:AlternateContent xmlns:mc="http://schemas.openxmlformats.org/markup-compatibility/2006" xmlns:p14="http://schemas.microsoft.com/office/powerpoint/2010/main">
          <mc:Choice Requires="p14">
            <p:contentPart p14:bwMode="auto" r:id="rId18">
              <p14:nvContentPartPr>
                <p14:cNvPr id="17" name="筆跡 16">
                  <a:extLst>
                    <a:ext uri="{FF2B5EF4-FFF2-40B4-BE49-F238E27FC236}">
                      <a16:creationId xmlns:a16="http://schemas.microsoft.com/office/drawing/2014/main" id="{4E94B4EB-AE05-54F1-F097-3579A1CC0BE5}"/>
                    </a:ext>
                  </a:extLst>
                </p14:cNvPr>
                <p14:cNvContentPartPr/>
                <p14:nvPr/>
              </p14:nvContentPartPr>
              <p14:xfrm>
                <a:off x="2404644" y="3234211"/>
                <a:ext cx="78120" cy="273960"/>
              </p14:xfrm>
            </p:contentPart>
          </mc:Choice>
          <mc:Fallback xmlns="">
            <p:pic>
              <p:nvPicPr>
                <p:cNvPr id="17" name="筆跡 16">
                  <a:extLst>
                    <a:ext uri="{FF2B5EF4-FFF2-40B4-BE49-F238E27FC236}">
                      <a16:creationId xmlns:a16="http://schemas.microsoft.com/office/drawing/2014/main" id="{4E94B4EB-AE05-54F1-F097-3579A1CC0BE5}"/>
                    </a:ext>
                  </a:extLst>
                </p:cNvPr>
                <p:cNvPicPr/>
                <p:nvPr/>
              </p:nvPicPr>
              <p:blipFill>
                <a:blip r:embed="rId19"/>
                <a:stretch>
                  <a:fillRect/>
                </a:stretch>
              </p:blipFill>
              <p:spPr>
                <a:xfrm>
                  <a:off x="2395644" y="3225211"/>
                  <a:ext cx="9576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DFF4485E-B376-604C-C489-A9D3269CFF74}"/>
                    </a:ext>
                  </a:extLst>
                </p14:cNvPr>
                <p14:cNvContentPartPr/>
                <p14:nvPr/>
              </p14:nvContentPartPr>
              <p14:xfrm>
                <a:off x="2527764" y="3295411"/>
                <a:ext cx="174960" cy="209520"/>
              </p14:xfrm>
            </p:contentPart>
          </mc:Choice>
          <mc:Fallback xmlns="">
            <p:pic>
              <p:nvPicPr>
                <p:cNvPr id="18" name="筆跡 17">
                  <a:extLst>
                    <a:ext uri="{FF2B5EF4-FFF2-40B4-BE49-F238E27FC236}">
                      <a16:creationId xmlns:a16="http://schemas.microsoft.com/office/drawing/2014/main" id="{DFF4485E-B376-604C-C489-A9D3269CFF74}"/>
                    </a:ext>
                  </a:extLst>
                </p:cNvPr>
                <p:cNvPicPr/>
                <p:nvPr/>
              </p:nvPicPr>
              <p:blipFill>
                <a:blip r:embed="rId21"/>
                <a:stretch>
                  <a:fillRect/>
                </a:stretch>
              </p:blipFill>
              <p:spPr>
                <a:xfrm>
                  <a:off x="2518764" y="3286411"/>
                  <a:ext cx="192600" cy="2271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0ACB6E38-6018-C376-3024-07E94E81A9A0}"/>
                    </a:ext>
                  </a:extLst>
                </p14:cNvPr>
                <p14:cNvContentPartPr/>
                <p14:nvPr/>
              </p14:nvContentPartPr>
              <p14:xfrm>
                <a:off x="2584644" y="3237091"/>
                <a:ext cx="159480" cy="272880"/>
              </p14:xfrm>
            </p:contentPart>
          </mc:Choice>
          <mc:Fallback xmlns="">
            <p:pic>
              <p:nvPicPr>
                <p:cNvPr id="19" name="筆跡 18">
                  <a:extLst>
                    <a:ext uri="{FF2B5EF4-FFF2-40B4-BE49-F238E27FC236}">
                      <a16:creationId xmlns:a16="http://schemas.microsoft.com/office/drawing/2014/main" id="{0ACB6E38-6018-C376-3024-07E94E81A9A0}"/>
                    </a:ext>
                  </a:extLst>
                </p:cNvPr>
                <p:cNvPicPr/>
                <p:nvPr/>
              </p:nvPicPr>
              <p:blipFill>
                <a:blip r:embed="rId23"/>
                <a:stretch>
                  <a:fillRect/>
                </a:stretch>
              </p:blipFill>
              <p:spPr>
                <a:xfrm>
                  <a:off x="2576004" y="3228091"/>
                  <a:ext cx="1771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D4E32DCF-F60B-8430-77F4-449F01A0AF43}"/>
                    </a:ext>
                  </a:extLst>
                </p14:cNvPr>
                <p14:cNvContentPartPr/>
                <p14:nvPr/>
              </p14:nvContentPartPr>
              <p14:xfrm>
                <a:off x="2795244" y="3342931"/>
                <a:ext cx="68760" cy="129960"/>
              </p14:xfrm>
            </p:contentPart>
          </mc:Choice>
          <mc:Fallback xmlns="">
            <p:pic>
              <p:nvPicPr>
                <p:cNvPr id="20" name="筆跡 19">
                  <a:extLst>
                    <a:ext uri="{FF2B5EF4-FFF2-40B4-BE49-F238E27FC236}">
                      <a16:creationId xmlns:a16="http://schemas.microsoft.com/office/drawing/2014/main" id="{D4E32DCF-F60B-8430-77F4-449F01A0AF43}"/>
                    </a:ext>
                  </a:extLst>
                </p:cNvPr>
                <p:cNvPicPr/>
                <p:nvPr/>
              </p:nvPicPr>
              <p:blipFill>
                <a:blip r:embed="rId25"/>
                <a:stretch>
                  <a:fillRect/>
                </a:stretch>
              </p:blipFill>
              <p:spPr>
                <a:xfrm>
                  <a:off x="2786244" y="3334291"/>
                  <a:ext cx="8640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4428594F-88A1-3967-5302-4F3A98E1274E}"/>
                    </a:ext>
                  </a:extLst>
                </p14:cNvPr>
                <p14:cNvContentPartPr/>
                <p14:nvPr/>
              </p14:nvContentPartPr>
              <p14:xfrm>
                <a:off x="2867244" y="3400891"/>
                <a:ext cx="98280" cy="190440"/>
              </p14:xfrm>
            </p:contentPart>
          </mc:Choice>
          <mc:Fallback xmlns="">
            <p:pic>
              <p:nvPicPr>
                <p:cNvPr id="21" name="筆跡 20">
                  <a:extLst>
                    <a:ext uri="{FF2B5EF4-FFF2-40B4-BE49-F238E27FC236}">
                      <a16:creationId xmlns:a16="http://schemas.microsoft.com/office/drawing/2014/main" id="{4428594F-88A1-3967-5302-4F3A98E1274E}"/>
                    </a:ext>
                  </a:extLst>
                </p:cNvPr>
                <p:cNvPicPr/>
                <p:nvPr/>
              </p:nvPicPr>
              <p:blipFill>
                <a:blip r:embed="rId27"/>
                <a:stretch>
                  <a:fillRect/>
                </a:stretch>
              </p:blipFill>
              <p:spPr>
                <a:xfrm>
                  <a:off x="2858604" y="3391891"/>
                  <a:ext cx="1159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9E79790D-5169-A60F-2E06-3EB76536273F}"/>
                    </a:ext>
                  </a:extLst>
                </p14:cNvPr>
                <p14:cNvContentPartPr/>
                <p14:nvPr/>
              </p14:nvContentPartPr>
              <p14:xfrm>
                <a:off x="2965524" y="3302971"/>
                <a:ext cx="19440" cy="11160"/>
              </p14:xfrm>
            </p:contentPart>
          </mc:Choice>
          <mc:Fallback xmlns="">
            <p:pic>
              <p:nvPicPr>
                <p:cNvPr id="22" name="筆跡 21">
                  <a:extLst>
                    <a:ext uri="{FF2B5EF4-FFF2-40B4-BE49-F238E27FC236}">
                      <a16:creationId xmlns:a16="http://schemas.microsoft.com/office/drawing/2014/main" id="{9E79790D-5169-A60F-2E06-3EB76536273F}"/>
                    </a:ext>
                  </a:extLst>
                </p:cNvPr>
                <p:cNvPicPr/>
                <p:nvPr/>
              </p:nvPicPr>
              <p:blipFill>
                <a:blip r:embed="rId29"/>
                <a:stretch>
                  <a:fillRect/>
                </a:stretch>
              </p:blipFill>
              <p:spPr>
                <a:xfrm>
                  <a:off x="2956884" y="3294331"/>
                  <a:ext cx="3708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5A9388D5-C9F0-EBA7-E4DD-A3F19BAC7F7C}"/>
                  </a:ext>
                </a:extLst>
              </p14:cNvPr>
              <p14:cNvContentPartPr/>
              <p14:nvPr/>
            </p14:nvContentPartPr>
            <p14:xfrm>
              <a:off x="3212844" y="3320971"/>
              <a:ext cx="172440" cy="18360"/>
            </p14:xfrm>
          </p:contentPart>
        </mc:Choice>
        <mc:Fallback xmlns="">
          <p:pic>
            <p:nvPicPr>
              <p:cNvPr id="23" name="筆跡 22">
                <a:extLst>
                  <a:ext uri="{FF2B5EF4-FFF2-40B4-BE49-F238E27FC236}">
                    <a16:creationId xmlns:a16="http://schemas.microsoft.com/office/drawing/2014/main" id="{5A9388D5-C9F0-EBA7-E4DD-A3F19BAC7F7C}"/>
                  </a:ext>
                </a:extLst>
              </p:cNvPr>
              <p:cNvPicPr/>
              <p:nvPr/>
            </p:nvPicPr>
            <p:blipFill>
              <a:blip r:embed="rId31"/>
              <a:stretch>
                <a:fillRect/>
              </a:stretch>
            </p:blipFill>
            <p:spPr>
              <a:xfrm>
                <a:off x="3204204" y="3312331"/>
                <a:ext cx="1900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筆跡 30">
                <a:extLst>
                  <a:ext uri="{FF2B5EF4-FFF2-40B4-BE49-F238E27FC236}">
                    <a16:creationId xmlns:a16="http://schemas.microsoft.com/office/drawing/2014/main" id="{D487A6DE-683A-015E-1FDE-CAE2FC7180D8}"/>
                  </a:ext>
                </a:extLst>
              </p14:cNvPr>
              <p14:cNvContentPartPr/>
              <p14:nvPr/>
            </p14:nvContentPartPr>
            <p14:xfrm>
              <a:off x="3521004" y="3106051"/>
              <a:ext cx="183600" cy="8280"/>
            </p14:xfrm>
          </p:contentPart>
        </mc:Choice>
        <mc:Fallback xmlns="">
          <p:pic>
            <p:nvPicPr>
              <p:cNvPr id="31" name="筆跡 30">
                <a:extLst>
                  <a:ext uri="{FF2B5EF4-FFF2-40B4-BE49-F238E27FC236}">
                    <a16:creationId xmlns:a16="http://schemas.microsoft.com/office/drawing/2014/main" id="{D487A6DE-683A-015E-1FDE-CAE2FC7180D8}"/>
                  </a:ext>
                </a:extLst>
              </p:cNvPr>
              <p:cNvPicPr/>
              <p:nvPr/>
            </p:nvPicPr>
            <p:blipFill>
              <a:blip r:embed="rId33"/>
              <a:stretch>
                <a:fillRect/>
              </a:stretch>
            </p:blipFill>
            <p:spPr>
              <a:xfrm>
                <a:off x="3512364" y="3097411"/>
                <a:ext cx="201240" cy="25920"/>
              </a:xfrm>
              <a:prstGeom prst="rect">
                <a:avLst/>
              </a:prstGeom>
            </p:spPr>
          </p:pic>
        </mc:Fallback>
      </mc:AlternateContent>
      <p:grpSp>
        <p:nvGrpSpPr>
          <p:cNvPr id="51" name="群組 50">
            <a:extLst>
              <a:ext uri="{FF2B5EF4-FFF2-40B4-BE49-F238E27FC236}">
                <a16:creationId xmlns:a16="http://schemas.microsoft.com/office/drawing/2014/main" id="{B5D1B9B8-62F5-3B05-863C-D00C7F5040B2}"/>
              </a:ext>
            </a:extLst>
          </p:cNvPr>
          <p:cNvGrpSpPr/>
          <p:nvPr/>
        </p:nvGrpSpPr>
        <p:grpSpPr>
          <a:xfrm>
            <a:off x="3481404" y="3198211"/>
            <a:ext cx="714600" cy="233280"/>
            <a:chOff x="3481404" y="3198211"/>
            <a:chExt cx="714600" cy="233280"/>
          </a:xfrm>
        </p:grpSpPr>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DDE3948B-CF99-A50E-5904-8B6158736337}"/>
                    </a:ext>
                  </a:extLst>
                </p14:cNvPr>
                <p14:cNvContentPartPr/>
                <p14:nvPr/>
              </p14:nvContentPartPr>
              <p14:xfrm>
                <a:off x="3481404" y="3212971"/>
                <a:ext cx="158400" cy="216000"/>
              </p14:xfrm>
            </p:contentPart>
          </mc:Choice>
          <mc:Fallback xmlns="">
            <p:pic>
              <p:nvPicPr>
                <p:cNvPr id="25" name="筆跡 24">
                  <a:extLst>
                    <a:ext uri="{FF2B5EF4-FFF2-40B4-BE49-F238E27FC236}">
                      <a16:creationId xmlns:a16="http://schemas.microsoft.com/office/drawing/2014/main" id="{DDE3948B-CF99-A50E-5904-8B6158736337}"/>
                    </a:ext>
                  </a:extLst>
                </p:cNvPr>
                <p:cNvPicPr/>
                <p:nvPr/>
              </p:nvPicPr>
              <p:blipFill>
                <a:blip r:embed="rId35"/>
                <a:stretch>
                  <a:fillRect/>
                </a:stretch>
              </p:blipFill>
              <p:spPr>
                <a:xfrm>
                  <a:off x="3472764" y="3204331"/>
                  <a:ext cx="17604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DB4A1C03-DB50-74A0-99C9-A186665EA679}"/>
                    </a:ext>
                  </a:extLst>
                </p14:cNvPr>
                <p14:cNvContentPartPr/>
                <p14:nvPr/>
              </p14:nvContentPartPr>
              <p14:xfrm>
                <a:off x="3504084" y="3198211"/>
                <a:ext cx="179640" cy="233280"/>
              </p14:xfrm>
            </p:contentPart>
          </mc:Choice>
          <mc:Fallback xmlns="">
            <p:pic>
              <p:nvPicPr>
                <p:cNvPr id="26" name="筆跡 25">
                  <a:extLst>
                    <a:ext uri="{FF2B5EF4-FFF2-40B4-BE49-F238E27FC236}">
                      <a16:creationId xmlns:a16="http://schemas.microsoft.com/office/drawing/2014/main" id="{DB4A1C03-DB50-74A0-99C9-A186665EA679}"/>
                    </a:ext>
                  </a:extLst>
                </p:cNvPr>
                <p:cNvPicPr/>
                <p:nvPr/>
              </p:nvPicPr>
              <p:blipFill>
                <a:blip r:embed="rId37"/>
                <a:stretch>
                  <a:fillRect/>
                </a:stretch>
              </p:blipFill>
              <p:spPr>
                <a:xfrm>
                  <a:off x="3495084" y="3189571"/>
                  <a:ext cx="197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4A2E8AAF-393F-970B-278D-873FDA4A2EE9}"/>
                    </a:ext>
                  </a:extLst>
                </p14:cNvPr>
                <p14:cNvContentPartPr/>
                <p14:nvPr/>
              </p14:nvContentPartPr>
              <p14:xfrm>
                <a:off x="3698124" y="3350851"/>
                <a:ext cx="22680" cy="19080"/>
              </p14:xfrm>
            </p:contentPart>
          </mc:Choice>
          <mc:Fallback xmlns="">
            <p:pic>
              <p:nvPicPr>
                <p:cNvPr id="28" name="筆跡 27">
                  <a:extLst>
                    <a:ext uri="{FF2B5EF4-FFF2-40B4-BE49-F238E27FC236}">
                      <a16:creationId xmlns:a16="http://schemas.microsoft.com/office/drawing/2014/main" id="{4A2E8AAF-393F-970B-278D-873FDA4A2EE9}"/>
                    </a:ext>
                  </a:extLst>
                </p:cNvPr>
                <p:cNvPicPr/>
                <p:nvPr/>
              </p:nvPicPr>
              <p:blipFill>
                <a:blip r:embed="rId39"/>
                <a:stretch>
                  <a:fillRect/>
                </a:stretch>
              </p:blipFill>
              <p:spPr>
                <a:xfrm>
                  <a:off x="3689124" y="3341851"/>
                  <a:ext cx="4032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A6AF0629-61FC-B5A2-0C8E-72BA959B04FD}"/>
                    </a:ext>
                  </a:extLst>
                </p14:cNvPr>
                <p14:cNvContentPartPr/>
                <p14:nvPr/>
              </p14:nvContentPartPr>
              <p14:xfrm>
                <a:off x="3818004" y="3323851"/>
                <a:ext cx="17640" cy="75240"/>
              </p14:xfrm>
            </p:contentPart>
          </mc:Choice>
          <mc:Fallback xmlns="">
            <p:pic>
              <p:nvPicPr>
                <p:cNvPr id="29" name="筆跡 28">
                  <a:extLst>
                    <a:ext uri="{FF2B5EF4-FFF2-40B4-BE49-F238E27FC236}">
                      <a16:creationId xmlns:a16="http://schemas.microsoft.com/office/drawing/2014/main" id="{A6AF0629-61FC-B5A2-0C8E-72BA959B04FD}"/>
                    </a:ext>
                  </a:extLst>
                </p:cNvPr>
                <p:cNvPicPr/>
                <p:nvPr/>
              </p:nvPicPr>
              <p:blipFill>
                <a:blip r:embed="rId41"/>
                <a:stretch>
                  <a:fillRect/>
                </a:stretch>
              </p:blipFill>
              <p:spPr>
                <a:xfrm>
                  <a:off x="3809004" y="3315211"/>
                  <a:ext cx="3528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D561DD9C-BAA5-4DB2-A841-6687D4E054BF}"/>
                    </a:ext>
                  </a:extLst>
                </p14:cNvPr>
                <p14:cNvContentPartPr/>
                <p14:nvPr/>
              </p14:nvContentPartPr>
              <p14:xfrm>
                <a:off x="3821604" y="3268771"/>
                <a:ext cx="82080" cy="2160"/>
              </p14:xfrm>
            </p:contentPart>
          </mc:Choice>
          <mc:Fallback xmlns="">
            <p:pic>
              <p:nvPicPr>
                <p:cNvPr id="30" name="筆跡 29">
                  <a:extLst>
                    <a:ext uri="{FF2B5EF4-FFF2-40B4-BE49-F238E27FC236}">
                      <a16:creationId xmlns:a16="http://schemas.microsoft.com/office/drawing/2014/main" id="{D561DD9C-BAA5-4DB2-A841-6687D4E054BF}"/>
                    </a:ext>
                  </a:extLst>
                </p:cNvPr>
                <p:cNvPicPr/>
                <p:nvPr/>
              </p:nvPicPr>
              <p:blipFill>
                <a:blip r:embed="rId43"/>
                <a:stretch>
                  <a:fillRect/>
                </a:stretch>
              </p:blipFill>
              <p:spPr>
                <a:xfrm>
                  <a:off x="3812964" y="3260131"/>
                  <a:ext cx="997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0FF75950-36BA-EAD7-53D0-D32E645EFDED}"/>
                    </a:ext>
                  </a:extLst>
                </p14:cNvPr>
                <p14:cNvContentPartPr/>
                <p14:nvPr/>
              </p14:nvContentPartPr>
              <p14:xfrm>
                <a:off x="4033284" y="3242491"/>
                <a:ext cx="162720" cy="7920"/>
              </p14:xfrm>
            </p:contentPart>
          </mc:Choice>
          <mc:Fallback xmlns="">
            <p:pic>
              <p:nvPicPr>
                <p:cNvPr id="33" name="筆跡 32">
                  <a:extLst>
                    <a:ext uri="{FF2B5EF4-FFF2-40B4-BE49-F238E27FC236}">
                      <a16:creationId xmlns:a16="http://schemas.microsoft.com/office/drawing/2014/main" id="{0FF75950-36BA-EAD7-53D0-D32E645EFDED}"/>
                    </a:ext>
                  </a:extLst>
                </p:cNvPr>
                <p:cNvPicPr/>
                <p:nvPr/>
              </p:nvPicPr>
              <p:blipFill>
                <a:blip r:embed="rId45"/>
                <a:stretch>
                  <a:fillRect/>
                </a:stretch>
              </p:blipFill>
              <p:spPr>
                <a:xfrm>
                  <a:off x="4024284" y="3233491"/>
                  <a:ext cx="180360" cy="25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60A5B1F1-AEDD-D046-2055-1F805586D956}"/>
                  </a:ext>
                </a:extLst>
              </p14:cNvPr>
              <p14:cNvContentPartPr/>
              <p14:nvPr/>
            </p14:nvContentPartPr>
            <p14:xfrm>
              <a:off x="4413084" y="3122611"/>
              <a:ext cx="211680" cy="6480"/>
            </p14:xfrm>
          </p:contentPart>
        </mc:Choice>
        <mc:Fallback xmlns="">
          <p:pic>
            <p:nvPicPr>
              <p:cNvPr id="34" name="筆跡 33">
                <a:extLst>
                  <a:ext uri="{FF2B5EF4-FFF2-40B4-BE49-F238E27FC236}">
                    <a16:creationId xmlns:a16="http://schemas.microsoft.com/office/drawing/2014/main" id="{60A5B1F1-AEDD-D046-2055-1F805586D956}"/>
                  </a:ext>
                </a:extLst>
              </p:cNvPr>
              <p:cNvPicPr/>
              <p:nvPr/>
            </p:nvPicPr>
            <p:blipFill>
              <a:blip r:embed="rId47"/>
              <a:stretch>
                <a:fillRect/>
              </a:stretch>
            </p:blipFill>
            <p:spPr>
              <a:xfrm>
                <a:off x="4404084" y="3113611"/>
                <a:ext cx="229320" cy="24120"/>
              </a:xfrm>
              <a:prstGeom prst="rect">
                <a:avLst/>
              </a:prstGeom>
            </p:spPr>
          </p:pic>
        </mc:Fallback>
      </mc:AlternateContent>
      <p:grpSp>
        <p:nvGrpSpPr>
          <p:cNvPr id="50" name="群組 49">
            <a:extLst>
              <a:ext uri="{FF2B5EF4-FFF2-40B4-BE49-F238E27FC236}">
                <a16:creationId xmlns:a16="http://schemas.microsoft.com/office/drawing/2014/main" id="{25F8A904-EA65-E838-C5A8-0D9A5D468C09}"/>
              </a:ext>
            </a:extLst>
          </p:cNvPr>
          <p:cNvGrpSpPr/>
          <p:nvPr/>
        </p:nvGrpSpPr>
        <p:grpSpPr>
          <a:xfrm>
            <a:off x="4404084" y="3221611"/>
            <a:ext cx="335160" cy="298080"/>
            <a:chOff x="4404084" y="3221611"/>
            <a:chExt cx="335160" cy="298080"/>
          </a:xfrm>
        </p:grpSpPr>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353A0D27-8D10-BFEB-EF03-B4FF8D30AFB0}"/>
                    </a:ext>
                  </a:extLst>
                </p14:cNvPr>
                <p14:cNvContentPartPr/>
                <p14:nvPr/>
              </p14:nvContentPartPr>
              <p14:xfrm>
                <a:off x="4404084" y="3225931"/>
                <a:ext cx="129240" cy="158040"/>
              </p14:xfrm>
            </p:contentPart>
          </mc:Choice>
          <mc:Fallback xmlns="">
            <p:pic>
              <p:nvPicPr>
                <p:cNvPr id="35" name="筆跡 34">
                  <a:extLst>
                    <a:ext uri="{FF2B5EF4-FFF2-40B4-BE49-F238E27FC236}">
                      <a16:creationId xmlns:a16="http://schemas.microsoft.com/office/drawing/2014/main" id="{353A0D27-8D10-BFEB-EF03-B4FF8D30AFB0}"/>
                    </a:ext>
                  </a:extLst>
                </p:cNvPr>
                <p:cNvPicPr/>
                <p:nvPr/>
              </p:nvPicPr>
              <p:blipFill>
                <a:blip r:embed="rId49"/>
                <a:stretch>
                  <a:fillRect/>
                </a:stretch>
              </p:blipFill>
              <p:spPr>
                <a:xfrm>
                  <a:off x="4395084" y="3216931"/>
                  <a:ext cx="14688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D643A78B-CAAE-34DF-6EAE-6C15911B81ED}"/>
                    </a:ext>
                  </a:extLst>
                </p14:cNvPr>
                <p14:cNvContentPartPr/>
                <p14:nvPr/>
              </p14:nvContentPartPr>
              <p14:xfrm>
                <a:off x="4418124" y="3221611"/>
                <a:ext cx="139680" cy="188640"/>
              </p14:xfrm>
            </p:contentPart>
          </mc:Choice>
          <mc:Fallback xmlns="">
            <p:pic>
              <p:nvPicPr>
                <p:cNvPr id="36" name="筆跡 35">
                  <a:extLst>
                    <a:ext uri="{FF2B5EF4-FFF2-40B4-BE49-F238E27FC236}">
                      <a16:creationId xmlns:a16="http://schemas.microsoft.com/office/drawing/2014/main" id="{D643A78B-CAAE-34DF-6EAE-6C15911B81ED}"/>
                    </a:ext>
                  </a:extLst>
                </p:cNvPr>
                <p:cNvPicPr/>
                <p:nvPr/>
              </p:nvPicPr>
              <p:blipFill>
                <a:blip r:embed="rId51"/>
                <a:stretch>
                  <a:fillRect/>
                </a:stretch>
              </p:blipFill>
              <p:spPr>
                <a:xfrm>
                  <a:off x="4409484" y="3212971"/>
                  <a:ext cx="15732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1AB1AE04-949D-03B5-688A-F12B22F60DF7}"/>
                    </a:ext>
                  </a:extLst>
                </p14:cNvPr>
                <p14:cNvContentPartPr/>
                <p14:nvPr/>
              </p14:nvContentPartPr>
              <p14:xfrm>
                <a:off x="4583004" y="3340771"/>
                <a:ext cx="33840" cy="20160"/>
              </p14:xfrm>
            </p:contentPart>
          </mc:Choice>
          <mc:Fallback xmlns="">
            <p:pic>
              <p:nvPicPr>
                <p:cNvPr id="37" name="筆跡 36">
                  <a:extLst>
                    <a:ext uri="{FF2B5EF4-FFF2-40B4-BE49-F238E27FC236}">
                      <a16:creationId xmlns:a16="http://schemas.microsoft.com/office/drawing/2014/main" id="{1AB1AE04-949D-03B5-688A-F12B22F60DF7}"/>
                    </a:ext>
                  </a:extLst>
                </p:cNvPr>
                <p:cNvPicPr/>
                <p:nvPr/>
              </p:nvPicPr>
              <p:blipFill>
                <a:blip r:embed="rId53"/>
                <a:stretch>
                  <a:fillRect/>
                </a:stretch>
              </p:blipFill>
              <p:spPr>
                <a:xfrm>
                  <a:off x="4574004" y="3332131"/>
                  <a:ext cx="514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5A075232-32C1-78D2-5002-1ECEDB53B4BA}"/>
                    </a:ext>
                  </a:extLst>
                </p14:cNvPr>
                <p14:cNvContentPartPr/>
                <p14:nvPr/>
              </p14:nvContentPartPr>
              <p14:xfrm>
                <a:off x="4651404" y="3350491"/>
                <a:ext cx="64800" cy="169200"/>
              </p14:xfrm>
            </p:contentPart>
          </mc:Choice>
          <mc:Fallback xmlns="">
            <p:pic>
              <p:nvPicPr>
                <p:cNvPr id="38" name="筆跡 37">
                  <a:extLst>
                    <a:ext uri="{FF2B5EF4-FFF2-40B4-BE49-F238E27FC236}">
                      <a16:creationId xmlns:a16="http://schemas.microsoft.com/office/drawing/2014/main" id="{5A075232-32C1-78D2-5002-1ECEDB53B4BA}"/>
                    </a:ext>
                  </a:extLst>
                </p:cNvPr>
                <p:cNvPicPr/>
                <p:nvPr/>
              </p:nvPicPr>
              <p:blipFill>
                <a:blip r:embed="rId55"/>
                <a:stretch>
                  <a:fillRect/>
                </a:stretch>
              </p:blipFill>
              <p:spPr>
                <a:xfrm>
                  <a:off x="4642404" y="3341491"/>
                  <a:ext cx="8244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16218951-A230-99FF-6242-C6F7822187B3}"/>
                    </a:ext>
                  </a:extLst>
                </p14:cNvPr>
                <p14:cNvContentPartPr/>
                <p14:nvPr/>
              </p14:nvContentPartPr>
              <p14:xfrm>
                <a:off x="4721244" y="3261931"/>
                <a:ext cx="18000" cy="4680"/>
              </p14:xfrm>
            </p:contentPart>
          </mc:Choice>
          <mc:Fallback xmlns="">
            <p:pic>
              <p:nvPicPr>
                <p:cNvPr id="39" name="筆跡 38">
                  <a:extLst>
                    <a:ext uri="{FF2B5EF4-FFF2-40B4-BE49-F238E27FC236}">
                      <a16:creationId xmlns:a16="http://schemas.microsoft.com/office/drawing/2014/main" id="{16218951-A230-99FF-6242-C6F7822187B3}"/>
                    </a:ext>
                  </a:extLst>
                </p:cNvPr>
                <p:cNvPicPr/>
                <p:nvPr/>
              </p:nvPicPr>
              <p:blipFill>
                <a:blip r:embed="rId57"/>
                <a:stretch>
                  <a:fillRect/>
                </a:stretch>
              </p:blipFill>
              <p:spPr>
                <a:xfrm>
                  <a:off x="4712244" y="3253291"/>
                  <a:ext cx="35640" cy="22320"/>
                </a:xfrm>
                <a:prstGeom prst="rect">
                  <a:avLst/>
                </a:prstGeom>
              </p:spPr>
            </p:pic>
          </mc:Fallback>
        </mc:AlternateContent>
      </p:grpSp>
      <p:grpSp>
        <p:nvGrpSpPr>
          <p:cNvPr id="49" name="群組 48">
            <a:extLst>
              <a:ext uri="{FF2B5EF4-FFF2-40B4-BE49-F238E27FC236}">
                <a16:creationId xmlns:a16="http://schemas.microsoft.com/office/drawing/2014/main" id="{E5DB88EF-776C-8F6F-D8DB-A4C0B221A337}"/>
              </a:ext>
            </a:extLst>
          </p:cNvPr>
          <p:cNvGrpSpPr/>
          <p:nvPr/>
        </p:nvGrpSpPr>
        <p:grpSpPr>
          <a:xfrm>
            <a:off x="4998444" y="3206851"/>
            <a:ext cx="141840" cy="162720"/>
            <a:chOff x="4998444" y="3206851"/>
            <a:chExt cx="141840" cy="162720"/>
          </a:xfrm>
        </p:grpSpPr>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DBDC2A9A-28A2-E082-4E66-44A9448D407D}"/>
                    </a:ext>
                  </a:extLst>
                </p14:cNvPr>
                <p14:cNvContentPartPr/>
                <p14:nvPr/>
              </p14:nvContentPartPr>
              <p14:xfrm>
                <a:off x="4998444" y="3265531"/>
                <a:ext cx="141840" cy="12960"/>
              </p14:xfrm>
            </p:contentPart>
          </mc:Choice>
          <mc:Fallback xmlns="">
            <p:pic>
              <p:nvPicPr>
                <p:cNvPr id="40" name="筆跡 39">
                  <a:extLst>
                    <a:ext uri="{FF2B5EF4-FFF2-40B4-BE49-F238E27FC236}">
                      <a16:creationId xmlns:a16="http://schemas.microsoft.com/office/drawing/2014/main" id="{DBDC2A9A-28A2-E082-4E66-44A9448D407D}"/>
                    </a:ext>
                  </a:extLst>
                </p:cNvPr>
                <p:cNvPicPr/>
                <p:nvPr/>
              </p:nvPicPr>
              <p:blipFill>
                <a:blip r:embed="rId59"/>
                <a:stretch>
                  <a:fillRect/>
                </a:stretch>
              </p:blipFill>
              <p:spPr>
                <a:xfrm>
                  <a:off x="4989804" y="3256531"/>
                  <a:ext cx="1594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筆跡 40">
                  <a:extLst>
                    <a:ext uri="{FF2B5EF4-FFF2-40B4-BE49-F238E27FC236}">
                      <a16:creationId xmlns:a16="http://schemas.microsoft.com/office/drawing/2014/main" id="{8F3199AA-98A1-5613-3144-149C39F22D71}"/>
                    </a:ext>
                  </a:extLst>
                </p14:cNvPr>
                <p14:cNvContentPartPr/>
                <p14:nvPr/>
              </p14:nvContentPartPr>
              <p14:xfrm>
                <a:off x="5084484" y="3206851"/>
                <a:ext cx="7200" cy="162720"/>
              </p14:xfrm>
            </p:contentPart>
          </mc:Choice>
          <mc:Fallback xmlns="">
            <p:pic>
              <p:nvPicPr>
                <p:cNvPr id="41" name="筆跡 40">
                  <a:extLst>
                    <a:ext uri="{FF2B5EF4-FFF2-40B4-BE49-F238E27FC236}">
                      <a16:creationId xmlns:a16="http://schemas.microsoft.com/office/drawing/2014/main" id="{8F3199AA-98A1-5613-3144-149C39F22D71}"/>
                    </a:ext>
                  </a:extLst>
                </p:cNvPr>
                <p:cNvPicPr/>
                <p:nvPr/>
              </p:nvPicPr>
              <p:blipFill>
                <a:blip r:embed="rId61"/>
                <a:stretch>
                  <a:fillRect/>
                </a:stretch>
              </p:blipFill>
              <p:spPr>
                <a:xfrm>
                  <a:off x="5075484" y="3197851"/>
                  <a:ext cx="24840" cy="18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42" name="筆跡 41">
                <a:extLst>
                  <a:ext uri="{FF2B5EF4-FFF2-40B4-BE49-F238E27FC236}">
                    <a16:creationId xmlns:a16="http://schemas.microsoft.com/office/drawing/2014/main" id="{781004EE-6205-F00A-EDA5-1FDDD980B474}"/>
                  </a:ext>
                </a:extLst>
              </p14:cNvPr>
              <p14:cNvContentPartPr/>
              <p14:nvPr/>
            </p14:nvContentPartPr>
            <p14:xfrm>
              <a:off x="5292564" y="3113971"/>
              <a:ext cx="336600" cy="16920"/>
            </p14:xfrm>
          </p:contentPart>
        </mc:Choice>
        <mc:Fallback xmlns="">
          <p:pic>
            <p:nvPicPr>
              <p:cNvPr id="42" name="筆跡 41">
                <a:extLst>
                  <a:ext uri="{FF2B5EF4-FFF2-40B4-BE49-F238E27FC236}">
                    <a16:creationId xmlns:a16="http://schemas.microsoft.com/office/drawing/2014/main" id="{781004EE-6205-F00A-EDA5-1FDDD980B474}"/>
                  </a:ext>
                </a:extLst>
              </p:cNvPr>
              <p:cNvPicPr/>
              <p:nvPr/>
            </p:nvPicPr>
            <p:blipFill>
              <a:blip r:embed="rId63"/>
              <a:stretch>
                <a:fillRect/>
              </a:stretch>
            </p:blipFill>
            <p:spPr>
              <a:xfrm>
                <a:off x="5283924" y="3104971"/>
                <a:ext cx="354240" cy="34560"/>
              </a:xfrm>
              <a:prstGeom prst="rect">
                <a:avLst/>
              </a:prstGeom>
            </p:spPr>
          </p:pic>
        </mc:Fallback>
      </mc:AlternateContent>
      <p:grpSp>
        <p:nvGrpSpPr>
          <p:cNvPr id="48" name="群組 47">
            <a:extLst>
              <a:ext uri="{FF2B5EF4-FFF2-40B4-BE49-F238E27FC236}">
                <a16:creationId xmlns:a16="http://schemas.microsoft.com/office/drawing/2014/main" id="{13BD8B50-21A6-5205-C273-6624183708E4}"/>
              </a:ext>
            </a:extLst>
          </p:cNvPr>
          <p:cNvGrpSpPr/>
          <p:nvPr/>
        </p:nvGrpSpPr>
        <p:grpSpPr>
          <a:xfrm>
            <a:off x="5378244" y="3207211"/>
            <a:ext cx="301320" cy="172440"/>
            <a:chOff x="5378244" y="3207211"/>
            <a:chExt cx="301320" cy="172440"/>
          </a:xfrm>
        </p:grpSpPr>
        <mc:AlternateContent xmlns:mc="http://schemas.openxmlformats.org/markup-compatibility/2006" xmlns:p14="http://schemas.microsoft.com/office/powerpoint/2010/main">
          <mc:Choice Requires="p14">
            <p:contentPart p14:bwMode="auto" r:id="rId64">
              <p14:nvContentPartPr>
                <p14:cNvPr id="43" name="筆跡 42">
                  <a:extLst>
                    <a:ext uri="{FF2B5EF4-FFF2-40B4-BE49-F238E27FC236}">
                      <a16:creationId xmlns:a16="http://schemas.microsoft.com/office/drawing/2014/main" id="{004F7FF1-6E1D-97BA-DC40-62BCEEEBB5FE}"/>
                    </a:ext>
                  </a:extLst>
                </p14:cNvPr>
                <p14:cNvContentPartPr/>
                <p14:nvPr/>
              </p14:nvContentPartPr>
              <p14:xfrm>
                <a:off x="5378244" y="3215131"/>
                <a:ext cx="114120" cy="164520"/>
              </p14:xfrm>
            </p:contentPart>
          </mc:Choice>
          <mc:Fallback xmlns="">
            <p:pic>
              <p:nvPicPr>
                <p:cNvPr id="43" name="筆跡 42">
                  <a:extLst>
                    <a:ext uri="{FF2B5EF4-FFF2-40B4-BE49-F238E27FC236}">
                      <a16:creationId xmlns:a16="http://schemas.microsoft.com/office/drawing/2014/main" id="{004F7FF1-6E1D-97BA-DC40-62BCEEEBB5FE}"/>
                    </a:ext>
                  </a:extLst>
                </p:cNvPr>
                <p:cNvPicPr/>
                <p:nvPr/>
              </p:nvPicPr>
              <p:blipFill>
                <a:blip r:embed="rId65"/>
                <a:stretch>
                  <a:fillRect/>
                </a:stretch>
              </p:blipFill>
              <p:spPr>
                <a:xfrm>
                  <a:off x="5369604" y="3206131"/>
                  <a:ext cx="13176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筆跡 43">
                  <a:extLst>
                    <a:ext uri="{FF2B5EF4-FFF2-40B4-BE49-F238E27FC236}">
                      <a16:creationId xmlns:a16="http://schemas.microsoft.com/office/drawing/2014/main" id="{E6E8D8EF-3445-5959-74C2-3F1D9B65254B}"/>
                    </a:ext>
                  </a:extLst>
                </p14:cNvPr>
                <p14:cNvContentPartPr/>
                <p14:nvPr/>
              </p14:nvContentPartPr>
              <p14:xfrm>
                <a:off x="5387964" y="3207211"/>
                <a:ext cx="120960" cy="159480"/>
              </p14:xfrm>
            </p:contentPart>
          </mc:Choice>
          <mc:Fallback xmlns="">
            <p:pic>
              <p:nvPicPr>
                <p:cNvPr id="44" name="筆跡 43">
                  <a:extLst>
                    <a:ext uri="{FF2B5EF4-FFF2-40B4-BE49-F238E27FC236}">
                      <a16:creationId xmlns:a16="http://schemas.microsoft.com/office/drawing/2014/main" id="{E6E8D8EF-3445-5959-74C2-3F1D9B65254B}"/>
                    </a:ext>
                  </a:extLst>
                </p:cNvPr>
                <p:cNvPicPr/>
                <p:nvPr/>
              </p:nvPicPr>
              <p:blipFill>
                <a:blip r:embed="rId67"/>
                <a:stretch>
                  <a:fillRect/>
                </a:stretch>
              </p:blipFill>
              <p:spPr>
                <a:xfrm>
                  <a:off x="5379324" y="3198571"/>
                  <a:ext cx="13860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5" name="筆跡 44">
                  <a:extLst>
                    <a:ext uri="{FF2B5EF4-FFF2-40B4-BE49-F238E27FC236}">
                      <a16:creationId xmlns:a16="http://schemas.microsoft.com/office/drawing/2014/main" id="{F3EB112B-8AA0-A92D-62EA-6377A6922146}"/>
                    </a:ext>
                  </a:extLst>
                </p14:cNvPr>
                <p14:cNvContentPartPr/>
                <p14:nvPr/>
              </p14:nvContentPartPr>
              <p14:xfrm>
                <a:off x="5562564" y="3340771"/>
                <a:ext cx="1440" cy="1440"/>
              </p14:xfrm>
            </p:contentPart>
          </mc:Choice>
          <mc:Fallback xmlns="">
            <p:pic>
              <p:nvPicPr>
                <p:cNvPr id="45" name="筆跡 44">
                  <a:extLst>
                    <a:ext uri="{FF2B5EF4-FFF2-40B4-BE49-F238E27FC236}">
                      <a16:creationId xmlns:a16="http://schemas.microsoft.com/office/drawing/2014/main" id="{F3EB112B-8AA0-A92D-62EA-6377A6922146}"/>
                    </a:ext>
                  </a:extLst>
                </p:cNvPr>
                <p:cNvPicPr/>
                <p:nvPr/>
              </p:nvPicPr>
              <p:blipFill>
                <a:blip r:embed="rId69"/>
                <a:stretch>
                  <a:fillRect/>
                </a:stretch>
              </p:blipFill>
              <p:spPr>
                <a:xfrm>
                  <a:off x="5553564" y="3331771"/>
                  <a:ext cx="19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6" name="筆跡 45">
                  <a:extLst>
                    <a:ext uri="{FF2B5EF4-FFF2-40B4-BE49-F238E27FC236}">
                      <a16:creationId xmlns:a16="http://schemas.microsoft.com/office/drawing/2014/main" id="{D197C42A-DE98-28EA-4DBF-1A9B1A95D50C}"/>
                    </a:ext>
                  </a:extLst>
                </p14:cNvPr>
                <p14:cNvContentPartPr/>
                <p14:nvPr/>
              </p14:nvContentPartPr>
              <p14:xfrm>
                <a:off x="5672004" y="3336091"/>
                <a:ext cx="7560" cy="720"/>
              </p14:xfrm>
            </p:contentPart>
          </mc:Choice>
          <mc:Fallback xmlns="">
            <p:pic>
              <p:nvPicPr>
                <p:cNvPr id="46" name="筆跡 45">
                  <a:extLst>
                    <a:ext uri="{FF2B5EF4-FFF2-40B4-BE49-F238E27FC236}">
                      <a16:creationId xmlns:a16="http://schemas.microsoft.com/office/drawing/2014/main" id="{D197C42A-DE98-28EA-4DBF-1A9B1A95D50C}"/>
                    </a:ext>
                  </a:extLst>
                </p:cNvPr>
                <p:cNvPicPr/>
                <p:nvPr/>
              </p:nvPicPr>
              <p:blipFill>
                <a:blip r:embed="rId71"/>
                <a:stretch>
                  <a:fillRect/>
                </a:stretch>
              </p:blipFill>
              <p:spPr>
                <a:xfrm>
                  <a:off x="5663004" y="3327451"/>
                  <a:ext cx="25200" cy="1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2">
            <p14:nvContentPartPr>
              <p14:cNvPr id="47" name="筆跡 46">
                <a:extLst>
                  <a:ext uri="{FF2B5EF4-FFF2-40B4-BE49-F238E27FC236}">
                    <a16:creationId xmlns:a16="http://schemas.microsoft.com/office/drawing/2014/main" id="{BC862C03-E5CB-634D-793A-A22468D80D8E}"/>
                  </a:ext>
                </a:extLst>
              </p14:cNvPr>
              <p14:cNvContentPartPr/>
              <p14:nvPr/>
            </p14:nvContentPartPr>
            <p14:xfrm>
              <a:off x="5922564" y="3110011"/>
              <a:ext cx="52560" cy="294840"/>
            </p14:xfrm>
          </p:contentPart>
        </mc:Choice>
        <mc:Fallback xmlns="">
          <p:pic>
            <p:nvPicPr>
              <p:cNvPr id="47" name="筆跡 46">
                <a:extLst>
                  <a:ext uri="{FF2B5EF4-FFF2-40B4-BE49-F238E27FC236}">
                    <a16:creationId xmlns:a16="http://schemas.microsoft.com/office/drawing/2014/main" id="{BC862C03-E5CB-634D-793A-A22468D80D8E}"/>
                  </a:ext>
                </a:extLst>
              </p:cNvPr>
              <p:cNvPicPr/>
              <p:nvPr/>
            </p:nvPicPr>
            <p:blipFill>
              <a:blip r:embed="rId73"/>
              <a:stretch>
                <a:fillRect/>
              </a:stretch>
            </p:blipFill>
            <p:spPr>
              <a:xfrm>
                <a:off x="5913924" y="3101011"/>
                <a:ext cx="70200" cy="312480"/>
              </a:xfrm>
              <a:prstGeom prst="rect">
                <a:avLst/>
              </a:prstGeom>
            </p:spPr>
          </p:pic>
        </mc:Fallback>
      </mc:AlternateContent>
      <p:grpSp>
        <p:nvGrpSpPr>
          <p:cNvPr id="56" name="群組 55">
            <a:extLst>
              <a:ext uri="{FF2B5EF4-FFF2-40B4-BE49-F238E27FC236}">
                <a16:creationId xmlns:a16="http://schemas.microsoft.com/office/drawing/2014/main" id="{119150A2-1906-50F9-C7BE-FA92FEA4CD31}"/>
              </a:ext>
            </a:extLst>
          </p:cNvPr>
          <p:cNvGrpSpPr/>
          <p:nvPr/>
        </p:nvGrpSpPr>
        <p:grpSpPr>
          <a:xfrm>
            <a:off x="895524" y="4590331"/>
            <a:ext cx="312480" cy="142200"/>
            <a:chOff x="895524" y="4590331"/>
            <a:chExt cx="312480" cy="142200"/>
          </a:xfrm>
        </p:grpSpPr>
        <mc:AlternateContent xmlns:mc="http://schemas.openxmlformats.org/markup-compatibility/2006" xmlns:p14="http://schemas.microsoft.com/office/powerpoint/2010/main">
          <mc:Choice Requires="p14">
            <p:contentPart p14:bwMode="auto" r:id="rId74">
              <p14:nvContentPartPr>
                <p14:cNvPr id="52" name="筆跡 51">
                  <a:extLst>
                    <a:ext uri="{FF2B5EF4-FFF2-40B4-BE49-F238E27FC236}">
                      <a16:creationId xmlns:a16="http://schemas.microsoft.com/office/drawing/2014/main" id="{2648AF70-DD22-DCB0-40E1-59ECC2641531}"/>
                    </a:ext>
                  </a:extLst>
                </p14:cNvPr>
                <p14:cNvContentPartPr/>
                <p14:nvPr/>
              </p14:nvContentPartPr>
              <p14:xfrm>
                <a:off x="993804" y="4634971"/>
                <a:ext cx="190080" cy="20880"/>
              </p14:xfrm>
            </p:contentPart>
          </mc:Choice>
          <mc:Fallback xmlns="">
            <p:pic>
              <p:nvPicPr>
                <p:cNvPr id="52" name="筆跡 51">
                  <a:extLst>
                    <a:ext uri="{FF2B5EF4-FFF2-40B4-BE49-F238E27FC236}">
                      <a16:creationId xmlns:a16="http://schemas.microsoft.com/office/drawing/2014/main" id="{2648AF70-DD22-DCB0-40E1-59ECC2641531}"/>
                    </a:ext>
                  </a:extLst>
                </p:cNvPr>
                <p:cNvPicPr/>
                <p:nvPr/>
              </p:nvPicPr>
              <p:blipFill>
                <a:blip r:embed="rId75"/>
                <a:stretch>
                  <a:fillRect/>
                </a:stretch>
              </p:blipFill>
              <p:spPr>
                <a:xfrm>
                  <a:off x="984804" y="4625971"/>
                  <a:ext cx="20772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筆跡 52">
                  <a:extLst>
                    <a:ext uri="{FF2B5EF4-FFF2-40B4-BE49-F238E27FC236}">
                      <a16:creationId xmlns:a16="http://schemas.microsoft.com/office/drawing/2014/main" id="{D74EF81C-2166-0C8E-4B77-24E2A03F1344}"/>
                    </a:ext>
                  </a:extLst>
                </p14:cNvPr>
                <p14:cNvContentPartPr/>
                <p14:nvPr/>
              </p14:nvContentPartPr>
              <p14:xfrm>
                <a:off x="995964" y="4687171"/>
                <a:ext cx="156240" cy="8640"/>
              </p14:xfrm>
            </p:contentPart>
          </mc:Choice>
          <mc:Fallback xmlns="">
            <p:pic>
              <p:nvPicPr>
                <p:cNvPr id="53" name="筆跡 52">
                  <a:extLst>
                    <a:ext uri="{FF2B5EF4-FFF2-40B4-BE49-F238E27FC236}">
                      <a16:creationId xmlns:a16="http://schemas.microsoft.com/office/drawing/2014/main" id="{D74EF81C-2166-0C8E-4B77-24E2A03F1344}"/>
                    </a:ext>
                  </a:extLst>
                </p:cNvPr>
                <p:cNvPicPr/>
                <p:nvPr/>
              </p:nvPicPr>
              <p:blipFill>
                <a:blip r:embed="rId77"/>
                <a:stretch>
                  <a:fillRect/>
                </a:stretch>
              </p:blipFill>
              <p:spPr>
                <a:xfrm>
                  <a:off x="987324" y="4678531"/>
                  <a:ext cx="1738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筆跡 53">
                  <a:extLst>
                    <a:ext uri="{FF2B5EF4-FFF2-40B4-BE49-F238E27FC236}">
                      <a16:creationId xmlns:a16="http://schemas.microsoft.com/office/drawing/2014/main" id="{14C1D50B-232D-C932-3CF5-B75B78AD98DB}"/>
                    </a:ext>
                  </a:extLst>
                </p14:cNvPr>
                <p14:cNvContentPartPr/>
                <p14:nvPr/>
              </p14:nvContentPartPr>
              <p14:xfrm>
                <a:off x="1144284" y="4590331"/>
                <a:ext cx="63720" cy="128520"/>
              </p14:xfrm>
            </p:contentPart>
          </mc:Choice>
          <mc:Fallback xmlns="">
            <p:pic>
              <p:nvPicPr>
                <p:cNvPr id="54" name="筆跡 53">
                  <a:extLst>
                    <a:ext uri="{FF2B5EF4-FFF2-40B4-BE49-F238E27FC236}">
                      <a16:creationId xmlns:a16="http://schemas.microsoft.com/office/drawing/2014/main" id="{14C1D50B-232D-C932-3CF5-B75B78AD98DB}"/>
                    </a:ext>
                  </a:extLst>
                </p:cNvPr>
                <p:cNvPicPr/>
                <p:nvPr/>
              </p:nvPicPr>
              <p:blipFill>
                <a:blip r:embed="rId79"/>
                <a:stretch>
                  <a:fillRect/>
                </a:stretch>
              </p:blipFill>
              <p:spPr>
                <a:xfrm>
                  <a:off x="1135284" y="4581691"/>
                  <a:ext cx="81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5" name="筆跡 54">
                  <a:extLst>
                    <a:ext uri="{FF2B5EF4-FFF2-40B4-BE49-F238E27FC236}">
                      <a16:creationId xmlns:a16="http://schemas.microsoft.com/office/drawing/2014/main" id="{A1D1D541-FA27-9604-80D9-1431633483B4}"/>
                    </a:ext>
                  </a:extLst>
                </p14:cNvPr>
                <p14:cNvContentPartPr/>
                <p14:nvPr/>
              </p14:nvContentPartPr>
              <p14:xfrm>
                <a:off x="895524" y="4627771"/>
                <a:ext cx="104400" cy="104760"/>
              </p14:xfrm>
            </p:contentPart>
          </mc:Choice>
          <mc:Fallback xmlns="">
            <p:pic>
              <p:nvPicPr>
                <p:cNvPr id="55" name="筆跡 54">
                  <a:extLst>
                    <a:ext uri="{FF2B5EF4-FFF2-40B4-BE49-F238E27FC236}">
                      <a16:creationId xmlns:a16="http://schemas.microsoft.com/office/drawing/2014/main" id="{A1D1D541-FA27-9604-80D9-1431633483B4}"/>
                    </a:ext>
                  </a:extLst>
                </p:cNvPr>
                <p:cNvPicPr/>
                <p:nvPr/>
              </p:nvPicPr>
              <p:blipFill>
                <a:blip r:embed="rId81"/>
                <a:stretch>
                  <a:fillRect/>
                </a:stretch>
              </p:blipFill>
              <p:spPr>
                <a:xfrm>
                  <a:off x="886884" y="4618771"/>
                  <a:ext cx="122040" cy="122400"/>
                </a:xfrm>
                <a:prstGeom prst="rect">
                  <a:avLst/>
                </a:prstGeom>
              </p:spPr>
            </p:pic>
          </mc:Fallback>
        </mc:AlternateContent>
      </p:grpSp>
      <p:grpSp>
        <p:nvGrpSpPr>
          <p:cNvPr id="63" name="群組 62">
            <a:extLst>
              <a:ext uri="{FF2B5EF4-FFF2-40B4-BE49-F238E27FC236}">
                <a16:creationId xmlns:a16="http://schemas.microsoft.com/office/drawing/2014/main" id="{2FA9928F-F521-A502-A08E-9EE5C86D76CD}"/>
              </a:ext>
            </a:extLst>
          </p:cNvPr>
          <p:cNvGrpSpPr/>
          <p:nvPr/>
        </p:nvGrpSpPr>
        <p:grpSpPr>
          <a:xfrm>
            <a:off x="1537404" y="4503931"/>
            <a:ext cx="756360" cy="275400"/>
            <a:chOff x="1537404" y="4503931"/>
            <a:chExt cx="756360" cy="275400"/>
          </a:xfrm>
        </p:grpSpPr>
        <mc:AlternateContent xmlns:mc="http://schemas.openxmlformats.org/markup-compatibility/2006" xmlns:p14="http://schemas.microsoft.com/office/powerpoint/2010/main">
          <mc:Choice Requires="p14">
            <p:contentPart p14:bwMode="auto" r:id="rId82">
              <p14:nvContentPartPr>
                <p14:cNvPr id="57" name="筆跡 56">
                  <a:extLst>
                    <a:ext uri="{FF2B5EF4-FFF2-40B4-BE49-F238E27FC236}">
                      <a16:creationId xmlns:a16="http://schemas.microsoft.com/office/drawing/2014/main" id="{1C02CB09-324F-767F-19CE-BC43A5267BC5}"/>
                    </a:ext>
                  </a:extLst>
                </p14:cNvPr>
                <p14:cNvContentPartPr/>
                <p14:nvPr/>
              </p14:nvContentPartPr>
              <p14:xfrm>
                <a:off x="1537404" y="4514011"/>
                <a:ext cx="133200" cy="247680"/>
              </p14:xfrm>
            </p:contentPart>
          </mc:Choice>
          <mc:Fallback xmlns="">
            <p:pic>
              <p:nvPicPr>
                <p:cNvPr id="57" name="筆跡 56">
                  <a:extLst>
                    <a:ext uri="{FF2B5EF4-FFF2-40B4-BE49-F238E27FC236}">
                      <a16:creationId xmlns:a16="http://schemas.microsoft.com/office/drawing/2014/main" id="{1C02CB09-324F-767F-19CE-BC43A5267BC5}"/>
                    </a:ext>
                  </a:extLst>
                </p:cNvPr>
                <p:cNvPicPr/>
                <p:nvPr/>
              </p:nvPicPr>
              <p:blipFill>
                <a:blip r:embed="rId83"/>
                <a:stretch>
                  <a:fillRect/>
                </a:stretch>
              </p:blipFill>
              <p:spPr>
                <a:xfrm>
                  <a:off x="1528764" y="4505371"/>
                  <a:ext cx="15084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筆跡 57">
                  <a:extLst>
                    <a:ext uri="{FF2B5EF4-FFF2-40B4-BE49-F238E27FC236}">
                      <a16:creationId xmlns:a16="http://schemas.microsoft.com/office/drawing/2014/main" id="{796768F8-ABCF-73B6-603C-70B0217CC5D3}"/>
                    </a:ext>
                  </a:extLst>
                </p14:cNvPr>
                <p14:cNvContentPartPr/>
                <p14:nvPr/>
              </p14:nvContentPartPr>
              <p14:xfrm>
                <a:off x="1717764" y="4508971"/>
                <a:ext cx="154800" cy="254160"/>
              </p14:xfrm>
            </p:contentPart>
          </mc:Choice>
          <mc:Fallback xmlns="">
            <p:pic>
              <p:nvPicPr>
                <p:cNvPr id="58" name="筆跡 57">
                  <a:extLst>
                    <a:ext uri="{FF2B5EF4-FFF2-40B4-BE49-F238E27FC236}">
                      <a16:creationId xmlns:a16="http://schemas.microsoft.com/office/drawing/2014/main" id="{796768F8-ABCF-73B6-603C-70B0217CC5D3}"/>
                    </a:ext>
                  </a:extLst>
                </p:cNvPr>
                <p:cNvPicPr/>
                <p:nvPr/>
              </p:nvPicPr>
              <p:blipFill>
                <a:blip r:embed="rId85"/>
                <a:stretch>
                  <a:fillRect/>
                </a:stretch>
              </p:blipFill>
              <p:spPr>
                <a:xfrm>
                  <a:off x="1708764" y="4499971"/>
                  <a:ext cx="17244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A822FD11-9842-A479-13A9-120FA583141B}"/>
                    </a:ext>
                  </a:extLst>
                </p14:cNvPr>
                <p14:cNvContentPartPr/>
                <p14:nvPr/>
              </p14:nvContentPartPr>
              <p14:xfrm>
                <a:off x="1925484" y="4503931"/>
                <a:ext cx="131400" cy="30240"/>
              </p14:xfrm>
            </p:contentPart>
          </mc:Choice>
          <mc:Fallback xmlns="">
            <p:pic>
              <p:nvPicPr>
                <p:cNvPr id="59" name="筆跡 58">
                  <a:extLst>
                    <a:ext uri="{FF2B5EF4-FFF2-40B4-BE49-F238E27FC236}">
                      <a16:creationId xmlns:a16="http://schemas.microsoft.com/office/drawing/2014/main" id="{A822FD11-9842-A479-13A9-120FA583141B}"/>
                    </a:ext>
                  </a:extLst>
                </p:cNvPr>
                <p:cNvPicPr/>
                <p:nvPr/>
              </p:nvPicPr>
              <p:blipFill>
                <a:blip r:embed="rId87"/>
                <a:stretch>
                  <a:fillRect/>
                </a:stretch>
              </p:blipFill>
              <p:spPr>
                <a:xfrm>
                  <a:off x="1916484" y="4495291"/>
                  <a:ext cx="14904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255B4FA6-DBF4-8D31-0339-ACABD57862B8}"/>
                    </a:ext>
                  </a:extLst>
                </p14:cNvPr>
                <p14:cNvContentPartPr/>
                <p14:nvPr/>
              </p14:nvContentPartPr>
              <p14:xfrm>
                <a:off x="1933764" y="4540651"/>
                <a:ext cx="108720" cy="238680"/>
              </p14:xfrm>
            </p:contentPart>
          </mc:Choice>
          <mc:Fallback xmlns="">
            <p:pic>
              <p:nvPicPr>
                <p:cNvPr id="60" name="筆跡 59">
                  <a:extLst>
                    <a:ext uri="{FF2B5EF4-FFF2-40B4-BE49-F238E27FC236}">
                      <a16:creationId xmlns:a16="http://schemas.microsoft.com/office/drawing/2014/main" id="{255B4FA6-DBF4-8D31-0339-ACABD57862B8}"/>
                    </a:ext>
                  </a:extLst>
                </p:cNvPr>
                <p:cNvPicPr/>
                <p:nvPr/>
              </p:nvPicPr>
              <p:blipFill>
                <a:blip r:embed="rId89"/>
                <a:stretch>
                  <a:fillRect/>
                </a:stretch>
              </p:blipFill>
              <p:spPr>
                <a:xfrm>
                  <a:off x="1924764" y="4531651"/>
                  <a:ext cx="12636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筆跡 60">
                  <a:extLst>
                    <a:ext uri="{FF2B5EF4-FFF2-40B4-BE49-F238E27FC236}">
                      <a16:creationId xmlns:a16="http://schemas.microsoft.com/office/drawing/2014/main" id="{AF2225F0-C8A9-B8AE-6F2E-46ACC56A5D65}"/>
                    </a:ext>
                  </a:extLst>
                </p14:cNvPr>
                <p14:cNvContentPartPr/>
                <p14:nvPr/>
              </p14:nvContentPartPr>
              <p14:xfrm>
                <a:off x="2157684" y="4647931"/>
                <a:ext cx="126720" cy="14400"/>
              </p14:xfrm>
            </p:contentPart>
          </mc:Choice>
          <mc:Fallback xmlns="">
            <p:pic>
              <p:nvPicPr>
                <p:cNvPr id="61" name="筆跡 60">
                  <a:extLst>
                    <a:ext uri="{FF2B5EF4-FFF2-40B4-BE49-F238E27FC236}">
                      <a16:creationId xmlns:a16="http://schemas.microsoft.com/office/drawing/2014/main" id="{AF2225F0-C8A9-B8AE-6F2E-46ACC56A5D65}"/>
                    </a:ext>
                  </a:extLst>
                </p:cNvPr>
                <p:cNvPicPr/>
                <p:nvPr/>
              </p:nvPicPr>
              <p:blipFill>
                <a:blip r:embed="rId91"/>
                <a:stretch>
                  <a:fillRect/>
                </a:stretch>
              </p:blipFill>
              <p:spPr>
                <a:xfrm>
                  <a:off x="2148684" y="4638931"/>
                  <a:ext cx="1443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59D7050E-FA90-6264-2470-4551685FD11D}"/>
                    </a:ext>
                  </a:extLst>
                </p14:cNvPr>
                <p14:cNvContentPartPr/>
                <p14:nvPr/>
              </p14:nvContentPartPr>
              <p14:xfrm>
                <a:off x="2167404" y="4689691"/>
                <a:ext cx="126360" cy="18720"/>
              </p14:xfrm>
            </p:contentPart>
          </mc:Choice>
          <mc:Fallback xmlns="">
            <p:pic>
              <p:nvPicPr>
                <p:cNvPr id="62" name="筆跡 61">
                  <a:extLst>
                    <a:ext uri="{FF2B5EF4-FFF2-40B4-BE49-F238E27FC236}">
                      <a16:creationId xmlns:a16="http://schemas.microsoft.com/office/drawing/2014/main" id="{59D7050E-FA90-6264-2470-4551685FD11D}"/>
                    </a:ext>
                  </a:extLst>
                </p:cNvPr>
                <p:cNvPicPr/>
                <p:nvPr/>
              </p:nvPicPr>
              <p:blipFill>
                <a:blip r:embed="rId93"/>
                <a:stretch>
                  <a:fillRect/>
                </a:stretch>
              </p:blipFill>
              <p:spPr>
                <a:xfrm>
                  <a:off x="2158404" y="4680691"/>
                  <a:ext cx="144000" cy="36360"/>
                </a:xfrm>
                <a:prstGeom prst="rect">
                  <a:avLst/>
                </a:prstGeom>
              </p:spPr>
            </p:pic>
          </mc:Fallback>
        </mc:AlternateContent>
      </p:grpSp>
      <p:grpSp>
        <p:nvGrpSpPr>
          <p:cNvPr id="79" name="群組 78">
            <a:extLst>
              <a:ext uri="{FF2B5EF4-FFF2-40B4-BE49-F238E27FC236}">
                <a16:creationId xmlns:a16="http://schemas.microsoft.com/office/drawing/2014/main" id="{CCCBE229-01A1-0165-968A-5D970B029BAE}"/>
              </a:ext>
            </a:extLst>
          </p:cNvPr>
          <p:cNvGrpSpPr/>
          <p:nvPr/>
        </p:nvGrpSpPr>
        <p:grpSpPr>
          <a:xfrm>
            <a:off x="2708484" y="4201891"/>
            <a:ext cx="537480" cy="832320"/>
            <a:chOff x="2708484" y="4201891"/>
            <a:chExt cx="537480" cy="832320"/>
          </a:xfrm>
        </p:grpSpPr>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A5E51914-11E8-12E9-B4F8-209EE039CD1B}"/>
                    </a:ext>
                  </a:extLst>
                </p14:cNvPr>
                <p14:cNvContentPartPr/>
                <p14:nvPr/>
              </p14:nvContentPartPr>
              <p14:xfrm>
                <a:off x="2768964" y="4448851"/>
                <a:ext cx="156240" cy="26640"/>
              </p14:xfrm>
            </p:contentPart>
          </mc:Choice>
          <mc:Fallback xmlns="">
            <p:pic>
              <p:nvPicPr>
                <p:cNvPr id="64" name="筆跡 63">
                  <a:extLst>
                    <a:ext uri="{FF2B5EF4-FFF2-40B4-BE49-F238E27FC236}">
                      <a16:creationId xmlns:a16="http://schemas.microsoft.com/office/drawing/2014/main" id="{A5E51914-11E8-12E9-B4F8-209EE039CD1B}"/>
                    </a:ext>
                  </a:extLst>
                </p:cNvPr>
                <p:cNvPicPr/>
                <p:nvPr/>
              </p:nvPicPr>
              <p:blipFill>
                <a:blip r:embed="rId95"/>
                <a:stretch>
                  <a:fillRect/>
                </a:stretch>
              </p:blipFill>
              <p:spPr>
                <a:xfrm>
                  <a:off x="2760324" y="4439851"/>
                  <a:ext cx="1738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C136D551-7FCD-20AE-08E7-C794F1500627}"/>
                    </a:ext>
                  </a:extLst>
                </p14:cNvPr>
                <p14:cNvContentPartPr/>
                <p14:nvPr/>
              </p14:nvContentPartPr>
              <p14:xfrm>
                <a:off x="2722884" y="4494571"/>
                <a:ext cx="170280" cy="193320"/>
              </p14:xfrm>
            </p:contentPart>
          </mc:Choice>
          <mc:Fallback xmlns="">
            <p:pic>
              <p:nvPicPr>
                <p:cNvPr id="65" name="筆跡 64">
                  <a:extLst>
                    <a:ext uri="{FF2B5EF4-FFF2-40B4-BE49-F238E27FC236}">
                      <a16:creationId xmlns:a16="http://schemas.microsoft.com/office/drawing/2014/main" id="{C136D551-7FCD-20AE-08E7-C794F1500627}"/>
                    </a:ext>
                  </a:extLst>
                </p:cNvPr>
                <p:cNvPicPr/>
                <p:nvPr/>
              </p:nvPicPr>
              <p:blipFill>
                <a:blip r:embed="rId97"/>
                <a:stretch>
                  <a:fillRect/>
                </a:stretch>
              </p:blipFill>
              <p:spPr>
                <a:xfrm>
                  <a:off x="2714244" y="4485931"/>
                  <a:ext cx="1879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6" name="筆跡 65">
                  <a:extLst>
                    <a:ext uri="{FF2B5EF4-FFF2-40B4-BE49-F238E27FC236}">
                      <a16:creationId xmlns:a16="http://schemas.microsoft.com/office/drawing/2014/main" id="{8A91E7D6-980B-33BA-4DD3-F9BCCEDA63C0}"/>
                    </a:ext>
                  </a:extLst>
                </p14:cNvPr>
                <p14:cNvContentPartPr/>
                <p14:nvPr/>
              </p14:nvContentPartPr>
              <p14:xfrm>
                <a:off x="3013044" y="4425811"/>
                <a:ext cx="168480" cy="16560"/>
              </p14:xfrm>
            </p:contentPart>
          </mc:Choice>
          <mc:Fallback xmlns="">
            <p:pic>
              <p:nvPicPr>
                <p:cNvPr id="66" name="筆跡 65">
                  <a:extLst>
                    <a:ext uri="{FF2B5EF4-FFF2-40B4-BE49-F238E27FC236}">
                      <a16:creationId xmlns:a16="http://schemas.microsoft.com/office/drawing/2014/main" id="{8A91E7D6-980B-33BA-4DD3-F9BCCEDA63C0}"/>
                    </a:ext>
                  </a:extLst>
                </p:cNvPr>
                <p:cNvPicPr/>
                <p:nvPr/>
              </p:nvPicPr>
              <p:blipFill>
                <a:blip r:embed="rId99"/>
                <a:stretch>
                  <a:fillRect/>
                </a:stretch>
              </p:blipFill>
              <p:spPr>
                <a:xfrm>
                  <a:off x="3004044" y="4416811"/>
                  <a:ext cx="186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7" name="筆跡 66">
                  <a:extLst>
                    <a:ext uri="{FF2B5EF4-FFF2-40B4-BE49-F238E27FC236}">
                      <a16:creationId xmlns:a16="http://schemas.microsoft.com/office/drawing/2014/main" id="{10B61050-A459-CC42-F6B0-97433990C45B}"/>
                    </a:ext>
                  </a:extLst>
                </p14:cNvPr>
                <p14:cNvContentPartPr/>
                <p14:nvPr/>
              </p14:nvContentPartPr>
              <p14:xfrm>
                <a:off x="2956884" y="4448851"/>
                <a:ext cx="223920" cy="174600"/>
              </p14:xfrm>
            </p:contentPart>
          </mc:Choice>
          <mc:Fallback xmlns="">
            <p:pic>
              <p:nvPicPr>
                <p:cNvPr id="67" name="筆跡 66">
                  <a:extLst>
                    <a:ext uri="{FF2B5EF4-FFF2-40B4-BE49-F238E27FC236}">
                      <a16:creationId xmlns:a16="http://schemas.microsoft.com/office/drawing/2014/main" id="{10B61050-A459-CC42-F6B0-97433990C45B}"/>
                    </a:ext>
                  </a:extLst>
                </p:cNvPr>
                <p:cNvPicPr/>
                <p:nvPr/>
              </p:nvPicPr>
              <p:blipFill>
                <a:blip r:embed="rId101"/>
                <a:stretch>
                  <a:fillRect/>
                </a:stretch>
              </p:blipFill>
              <p:spPr>
                <a:xfrm>
                  <a:off x="2948244" y="4440211"/>
                  <a:ext cx="241560" cy="1922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8" name="筆跡 67">
                  <a:extLst>
                    <a:ext uri="{FF2B5EF4-FFF2-40B4-BE49-F238E27FC236}">
                      <a16:creationId xmlns:a16="http://schemas.microsoft.com/office/drawing/2014/main" id="{138550C8-B8EB-CDD5-4ED7-9067FCEC497D}"/>
                    </a:ext>
                  </a:extLst>
                </p14:cNvPr>
                <p14:cNvContentPartPr/>
                <p14:nvPr/>
              </p14:nvContentPartPr>
              <p14:xfrm>
                <a:off x="2708484" y="4841251"/>
                <a:ext cx="48600" cy="108000"/>
              </p14:xfrm>
            </p:contentPart>
          </mc:Choice>
          <mc:Fallback xmlns="">
            <p:pic>
              <p:nvPicPr>
                <p:cNvPr id="68" name="筆跡 67">
                  <a:extLst>
                    <a:ext uri="{FF2B5EF4-FFF2-40B4-BE49-F238E27FC236}">
                      <a16:creationId xmlns:a16="http://schemas.microsoft.com/office/drawing/2014/main" id="{138550C8-B8EB-CDD5-4ED7-9067FCEC497D}"/>
                    </a:ext>
                  </a:extLst>
                </p:cNvPr>
                <p:cNvPicPr/>
                <p:nvPr/>
              </p:nvPicPr>
              <p:blipFill>
                <a:blip r:embed="rId103"/>
                <a:stretch>
                  <a:fillRect/>
                </a:stretch>
              </p:blipFill>
              <p:spPr>
                <a:xfrm>
                  <a:off x="2699484" y="4832251"/>
                  <a:ext cx="6624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9" name="筆跡 68">
                  <a:extLst>
                    <a:ext uri="{FF2B5EF4-FFF2-40B4-BE49-F238E27FC236}">
                      <a16:creationId xmlns:a16="http://schemas.microsoft.com/office/drawing/2014/main" id="{6BB647E9-A6BD-8EF7-8F78-89EEE3445BC8}"/>
                    </a:ext>
                  </a:extLst>
                </p14:cNvPr>
                <p14:cNvContentPartPr/>
                <p14:nvPr/>
              </p14:nvContentPartPr>
              <p14:xfrm>
                <a:off x="2709204" y="4800211"/>
                <a:ext cx="84960" cy="11160"/>
              </p14:xfrm>
            </p:contentPart>
          </mc:Choice>
          <mc:Fallback xmlns="">
            <p:pic>
              <p:nvPicPr>
                <p:cNvPr id="69" name="筆跡 68">
                  <a:extLst>
                    <a:ext uri="{FF2B5EF4-FFF2-40B4-BE49-F238E27FC236}">
                      <a16:creationId xmlns:a16="http://schemas.microsoft.com/office/drawing/2014/main" id="{6BB647E9-A6BD-8EF7-8F78-89EEE3445BC8}"/>
                    </a:ext>
                  </a:extLst>
                </p:cNvPr>
                <p:cNvPicPr/>
                <p:nvPr/>
              </p:nvPicPr>
              <p:blipFill>
                <a:blip r:embed="rId105"/>
                <a:stretch>
                  <a:fillRect/>
                </a:stretch>
              </p:blipFill>
              <p:spPr>
                <a:xfrm>
                  <a:off x="2700204" y="4791211"/>
                  <a:ext cx="10260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筆跡 71">
                  <a:extLst>
                    <a:ext uri="{FF2B5EF4-FFF2-40B4-BE49-F238E27FC236}">
                      <a16:creationId xmlns:a16="http://schemas.microsoft.com/office/drawing/2014/main" id="{1062E740-3C72-BE17-CB41-1F3A6F0B2DA7}"/>
                    </a:ext>
                  </a:extLst>
                </p14:cNvPr>
                <p14:cNvContentPartPr/>
                <p14:nvPr/>
              </p14:nvContentPartPr>
              <p14:xfrm>
                <a:off x="2997924" y="4808851"/>
                <a:ext cx="74520" cy="225360"/>
              </p14:xfrm>
            </p:contentPart>
          </mc:Choice>
          <mc:Fallback xmlns="">
            <p:pic>
              <p:nvPicPr>
                <p:cNvPr id="72" name="筆跡 71">
                  <a:extLst>
                    <a:ext uri="{FF2B5EF4-FFF2-40B4-BE49-F238E27FC236}">
                      <a16:creationId xmlns:a16="http://schemas.microsoft.com/office/drawing/2014/main" id="{1062E740-3C72-BE17-CB41-1F3A6F0B2DA7}"/>
                    </a:ext>
                  </a:extLst>
                </p:cNvPr>
                <p:cNvPicPr/>
                <p:nvPr/>
              </p:nvPicPr>
              <p:blipFill>
                <a:blip r:embed="rId107"/>
                <a:stretch>
                  <a:fillRect/>
                </a:stretch>
              </p:blipFill>
              <p:spPr>
                <a:xfrm>
                  <a:off x="2988924" y="4800211"/>
                  <a:ext cx="921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3" name="筆跡 72">
                  <a:extLst>
                    <a:ext uri="{FF2B5EF4-FFF2-40B4-BE49-F238E27FC236}">
                      <a16:creationId xmlns:a16="http://schemas.microsoft.com/office/drawing/2014/main" id="{A039EDC0-C986-AFBE-44CB-F8A04695C348}"/>
                    </a:ext>
                  </a:extLst>
                </p14:cNvPr>
                <p14:cNvContentPartPr/>
                <p14:nvPr/>
              </p14:nvContentPartPr>
              <p14:xfrm>
                <a:off x="3035004" y="4754131"/>
                <a:ext cx="79560" cy="6120"/>
              </p14:xfrm>
            </p:contentPart>
          </mc:Choice>
          <mc:Fallback xmlns="">
            <p:pic>
              <p:nvPicPr>
                <p:cNvPr id="73" name="筆跡 72">
                  <a:extLst>
                    <a:ext uri="{FF2B5EF4-FFF2-40B4-BE49-F238E27FC236}">
                      <a16:creationId xmlns:a16="http://schemas.microsoft.com/office/drawing/2014/main" id="{A039EDC0-C986-AFBE-44CB-F8A04695C348}"/>
                    </a:ext>
                  </a:extLst>
                </p:cNvPr>
                <p:cNvPicPr/>
                <p:nvPr/>
              </p:nvPicPr>
              <p:blipFill>
                <a:blip r:embed="rId109"/>
                <a:stretch>
                  <a:fillRect/>
                </a:stretch>
              </p:blipFill>
              <p:spPr>
                <a:xfrm>
                  <a:off x="3026364" y="4745491"/>
                  <a:ext cx="9720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5" name="筆跡 74">
                  <a:extLst>
                    <a:ext uri="{FF2B5EF4-FFF2-40B4-BE49-F238E27FC236}">
                      <a16:creationId xmlns:a16="http://schemas.microsoft.com/office/drawing/2014/main" id="{A5B570D6-47A7-DA4A-9DB4-95D94D36BEA2}"/>
                    </a:ext>
                  </a:extLst>
                </p14:cNvPr>
                <p14:cNvContentPartPr/>
                <p14:nvPr/>
              </p14:nvContentPartPr>
              <p14:xfrm>
                <a:off x="2750964" y="4246891"/>
                <a:ext cx="203400" cy="159120"/>
              </p14:xfrm>
            </p:contentPart>
          </mc:Choice>
          <mc:Fallback xmlns="">
            <p:pic>
              <p:nvPicPr>
                <p:cNvPr id="75" name="筆跡 74">
                  <a:extLst>
                    <a:ext uri="{FF2B5EF4-FFF2-40B4-BE49-F238E27FC236}">
                      <a16:creationId xmlns:a16="http://schemas.microsoft.com/office/drawing/2014/main" id="{A5B570D6-47A7-DA4A-9DB4-95D94D36BEA2}"/>
                    </a:ext>
                  </a:extLst>
                </p:cNvPr>
                <p:cNvPicPr/>
                <p:nvPr/>
              </p:nvPicPr>
              <p:blipFill>
                <a:blip r:embed="rId111"/>
                <a:stretch>
                  <a:fillRect/>
                </a:stretch>
              </p:blipFill>
              <p:spPr>
                <a:xfrm>
                  <a:off x="2741964" y="4237891"/>
                  <a:ext cx="221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7" name="筆跡 76">
                  <a:extLst>
                    <a:ext uri="{FF2B5EF4-FFF2-40B4-BE49-F238E27FC236}">
                      <a16:creationId xmlns:a16="http://schemas.microsoft.com/office/drawing/2014/main" id="{EB7AF731-1CCF-99B7-F087-1D39680B816B}"/>
                    </a:ext>
                  </a:extLst>
                </p14:cNvPr>
                <p14:cNvContentPartPr/>
                <p14:nvPr/>
              </p14:nvContentPartPr>
              <p14:xfrm>
                <a:off x="3121044" y="4201891"/>
                <a:ext cx="2520" cy="160200"/>
              </p14:xfrm>
            </p:contentPart>
          </mc:Choice>
          <mc:Fallback xmlns="">
            <p:pic>
              <p:nvPicPr>
                <p:cNvPr id="77" name="筆跡 76">
                  <a:extLst>
                    <a:ext uri="{FF2B5EF4-FFF2-40B4-BE49-F238E27FC236}">
                      <a16:creationId xmlns:a16="http://schemas.microsoft.com/office/drawing/2014/main" id="{EB7AF731-1CCF-99B7-F087-1D39680B816B}"/>
                    </a:ext>
                  </a:extLst>
                </p:cNvPr>
                <p:cNvPicPr/>
                <p:nvPr/>
              </p:nvPicPr>
              <p:blipFill>
                <a:blip r:embed="rId113"/>
                <a:stretch>
                  <a:fillRect/>
                </a:stretch>
              </p:blipFill>
              <p:spPr>
                <a:xfrm>
                  <a:off x="3112404" y="4193251"/>
                  <a:ext cx="20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8" name="筆跡 77">
                  <a:extLst>
                    <a:ext uri="{FF2B5EF4-FFF2-40B4-BE49-F238E27FC236}">
                      <a16:creationId xmlns:a16="http://schemas.microsoft.com/office/drawing/2014/main" id="{DF8AAA58-1E7A-BCBF-47A8-E6D1CD5B8479}"/>
                    </a:ext>
                  </a:extLst>
                </p14:cNvPr>
                <p14:cNvContentPartPr/>
                <p14:nvPr/>
              </p14:nvContentPartPr>
              <p14:xfrm>
                <a:off x="3107724" y="4237171"/>
                <a:ext cx="138240" cy="146520"/>
              </p14:xfrm>
            </p:contentPart>
          </mc:Choice>
          <mc:Fallback xmlns="">
            <p:pic>
              <p:nvPicPr>
                <p:cNvPr id="78" name="筆跡 77">
                  <a:extLst>
                    <a:ext uri="{FF2B5EF4-FFF2-40B4-BE49-F238E27FC236}">
                      <a16:creationId xmlns:a16="http://schemas.microsoft.com/office/drawing/2014/main" id="{DF8AAA58-1E7A-BCBF-47A8-E6D1CD5B8479}"/>
                    </a:ext>
                  </a:extLst>
                </p:cNvPr>
                <p:cNvPicPr/>
                <p:nvPr/>
              </p:nvPicPr>
              <p:blipFill>
                <a:blip r:embed="rId115"/>
                <a:stretch>
                  <a:fillRect/>
                </a:stretch>
              </p:blipFill>
              <p:spPr>
                <a:xfrm>
                  <a:off x="3099084" y="4228531"/>
                  <a:ext cx="155880" cy="164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80" name="筆跡 79">
                <a:extLst>
                  <a:ext uri="{FF2B5EF4-FFF2-40B4-BE49-F238E27FC236}">
                    <a16:creationId xmlns:a16="http://schemas.microsoft.com/office/drawing/2014/main" id="{92BC6ECD-48AC-1CA8-6B44-433C031BCD41}"/>
                  </a:ext>
                </a:extLst>
              </p14:cNvPr>
              <p14:cNvContentPartPr/>
              <p14:nvPr/>
            </p14:nvContentPartPr>
            <p14:xfrm>
              <a:off x="3515964" y="4499611"/>
              <a:ext cx="104760" cy="373680"/>
            </p14:xfrm>
          </p:contentPart>
        </mc:Choice>
        <mc:Fallback xmlns="">
          <p:pic>
            <p:nvPicPr>
              <p:cNvPr id="80" name="筆跡 79">
                <a:extLst>
                  <a:ext uri="{FF2B5EF4-FFF2-40B4-BE49-F238E27FC236}">
                    <a16:creationId xmlns:a16="http://schemas.microsoft.com/office/drawing/2014/main" id="{92BC6ECD-48AC-1CA8-6B44-433C031BCD41}"/>
                  </a:ext>
                </a:extLst>
              </p:cNvPr>
              <p:cNvPicPr/>
              <p:nvPr/>
            </p:nvPicPr>
            <p:blipFill>
              <a:blip r:embed="rId117"/>
              <a:stretch>
                <a:fillRect/>
              </a:stretch>
            </p:blipFill>
            <p:spPr>
              <a:xfrm>
                <a:off x="3507324" y="4490611"/>
                <a:ext cx="122400" cy="391320"/>
              </a:xfrm>
              <a:prstGeom prst="rect">
                <a:avLst/>
              </a:prstGeom>
            </p:spPr>
          </p:pic>
        </mc:Fallback>
      </mc:AlternateContent>
      <p:grpSp>
        <p:nvGrpSpPr>
          <p:cNvPr id="92" name="群組 91">
            <a:extLst>
              <a:ext uri="{FF2B5EF4-FFF2-40B4-BE49-F238E27FC236}">
                <a16:creationId xmlns:a16="http://schemas.microsoft.com/office/drawing/2014/main" id="{A01A4821-C717-146B-2FE1-E2D390F6C6FC}"/>
              </a:ext>
            </a:extLst>
          </p:cNvPr>
          <p:cNvGrpSpPr/>
          <p:nvPr/>
        </p:nvGrpSpPr>
        <p:grpSpPr>
          <a:xfrm>
            <a:off x="3800724" y="4610851"/>
            <a:ext cx="367560" cy="338400"/>
            <a:chOff x="3800724" y="4610851"/>
            <a:chExt cx="367560" cy="338400"/>
          </a:xfrm>
        </p:grpSpPr>
        <mc:AlternateContent xmlns:mc="http://schemas.openxmlformats.org/markup-compatibility/2006" xmlns:p14="http://schemas.microsoft.com/office/powerpoint/2010/main">
          <mc:Choice Requires="p14">
            <p:contentPart p14:bwMode="auto" r:id="rId118">
              <p14:nvContentPartPr>
                <p14:cNvPr id="81" name="筆跡 80">
                  <a:extLst>
                    <a:ext uri="{FF2B5EF4-FFF2-40B4-BE49-F238E27FC236}">
                      <a16:creationId xmlns:a16="http://schemas.microsoft.com/office/drawing/2014/main" id="{8ACFDDEC-DEA7-8E71-B257-BA789307C691}"/>
                    </a:ext>
                  </a:extLst>
                </p14:cNvPr>
                <p14:cNvContentPartPr/>
                <p14:nvPr/>
              </p14:nvContentPartPr>
              <p14:xfrm>
                <a:off x="3800724" y="4630291"/>
                <a:ext cx="174600" cy="200160"/>
              </p14:xfrm>
            </p:contentPart>
          </mc:Choice>
          <mc:Fallback xmlns="">
            <p:pic>
              <p:nvPicPr>
                <p:cNvPr id="81" name="筆跡 80">
                  <a:extLst>
                    <a:ext uri="{FF2B5EF4-FFF2-40B4-BE49-F238E27FC236}">
                      <a16:creationId xmlns:a16="http://schemas.microsoft.com/office/drawing/2014/main" id="{8ACFDDEC-DEA7-8E71-B257-BA789307C691}"/>
                    </a:ext>
                  </a:extLst>
                </p:cNvPr>
                <p:cNvPicPr/>
                <p:nvPr/>
              </p:nvPicPr>
              <p:blipFill>
                <a:blip r:embed="rId119"/>
                <a:stretch>
                  <a:fillRect/>
                </a:stretch>
              </p:blipFill>
              <p:spPr>
                <a:xfrm>
                  <a:off x="3792084" y="4621291"/>
                  <a:ext cx="192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2" name="筆跡 81">
                  <a:extLst>
                    <a:ext uri="{FF2B5EF4-FFF2-40B4-BE49-F238E27FC236}">
                      <a16:creationId xmlns:a16="http://schemas.microsoft.com/office/drawing/2014/main" id="{506BFA04-5848-54E0-E98C-A3A8C9E7D7B5}"/>
                    </a:ext>
                  </a:extLst>
                </p14:cNvPr>
                <p14:cNvContentPartPr/>
                <p14:nvPr/>
              </p14:nvContentPartPr>
              <p14:xfrm>
                <a:off x="3859764" y="4610851"/>
                <a:ext cx="131760" cy="210600"/>
              </p14:xfrm>
            </p:contentPart>
          </mc:Choice>
          <mc:Fallback xmlns="">
            <p:pic>
              <p:nvPicPr>
                <p:cNvPr id="82" name="筆跡 81">
                  <a:extLst>
                    <a:ext uri="{FF2B5EF4-FFF2-40B4-BE49-F238E27FC236}">
                      <a16:creationId xmlns:a16="http://schemas.microsoft.com/office/drawing/2014/main" id="{506BFA04-5848-54E0-E98C-A3A8C9E7D7B5}"/>
                    </a:ext>
                  </a:extLst>
                </p:cNvPr>
                <p:cNvPicPr/>
                <p:nvPr/>
              </p:nvPicPr>
              <p:blipFill>
                <a:blip r:embed="rId121"/>
                <a:stretch>
                  <a:fillRect/>
                </a:stretch>
              </p:blipFill>
              <p:spPr>
                <a:xfrm>
                  <a:off x="3851124" y="4601851"/>
                  <a:ext cx="1494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3" name="筆跡 82">
                  <a:extLst>
                    <a:ext uri="{FF2B5EF4-FFF2-40B4-BE49-F238E27FC236}">
                      <a16:creationId xmlns:a16="http://schemas.microsoft.com/office/drawing/2014/main" id="{9881278B-8953-3F7E-F76C-E06F8BC9FBD0}"/>
                    </a:ext>
                  </a:extLst>
                </p14:cNvPr>
                <p14:cNvContentPartPr/>
                <p14:nvPr/>
              </p14:nvContentPartPr>
              <p14:xfrm>
                <a:off x="4002324" y="4701211"/>
                <a:ext cx="57240" cy="136440"/>
              </p14:xfrm>
            </p:contentPart>
          </mc:Choice>
          <mc:Fallback xmlns="">
            <p:pic>
              <p:nvPicPr>
                <p:cNvPr id="83" name="筆跡 82">
                  <a:extLst>
                    <a:ext uri="{FF2B5EF4-FFF2-40B4-BE49-F238E27FC236}">
                      <a16:creationId xmlns:a16="http://schemas.microsoft.com/office/drawing/2014/main" id="{9881278B-8953-3F7E-F76C-E06F8BC9FBD0}"/>
                    </a:ext>
                  </a:extLst>
                </p:cNvPr>
                <p:cNvPicPr/>
                <p:nvPr/>
              </p:nvPicPr>
              <p:blipFill>
                <a:blip r:embed="rId123"/>
                <a:stretch>
                  <a:fillRect/>
                </a:stretch>
              </p:blipFill>
              <p:spPr>
                <a:xfrm>
                  <a:off x="3993324" y="4692571"/>
                  <a:ext cx="74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4" name="筆跡 83">
                  <a:extLst>
                    <a:ext uri="{FF2B5EF4-FFF2-40B4-BE49-F238E27FC236}">
                      <a16:creationId xmlns:a16="http://schemas.microsoft.com/office/drawing/2014/main" id="{AB7BC69F-C45B-BF98-3577-9EC587E135D3}"/>
                    </a:ext>
                  </a:extLst>
                </p14:cNvPr>
                <p14:cNvContentPartPr/>
                <p14:nvPr/>
              </p14:nvContentPartPr>
              <p14:xfrm>
                <a:off x="4098084" y="4728571"/>
                <a:ext cx="70200" cy="220680"/>
              </p14:xfrm>
            </p:contentPart>
          </mc:Choice>
          <mc:Fallback xmlns="">
            <p:pic>
              <p:nvPicPr>
                <p:cNvPr id="84" name="筆跡 83">
                  <a:extLst>
                    <a:ext uri="{FF2B5EF4-FFF2-40B4-BE49-F238E27FC236}">
                      <a16:creationId xmlns:a16="http://schemas.microsoft.com/office/drawing/2014/main" id="{AB7BC69F-C45B-BF98-3577-9EC587E135D3}"/>
                    </a:ext>
                  </a:extLst>
                </p:cNvPr>
                <p:cNvPicPr/>
                <p:nvPr/>
              </p:nvPicPr>
              <p:blipFill>
                <a:blip r:embed="rId125"/>
                <a:stretch>
                  <a:fillRect/>
                </a:stretch>
              </p:blipFill>
              <p:spPr>
                <a:xfrm>
                  <a:off x="4089444" y="4719931"/>
                  <a:ext cx="87840" cy="238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85" name="筆跡 84">
                <a:extLst>
                  <a:ext uri="{FF2B5EF4-FFF2-40B4-BE49-F238E27FC236}">
                    <a16:creationId xmlns:a16="http://schemas.microsoft.com/office/drawing/2014/main" id="{F5B069AA-BB0A-37EE-C38A-9E128BED297A}"/>
                  </a:ext>
                </a:extLst>
              </p14:cNvPr>
              <p14:cNvContentPartPr/>
              <p14:nvPr/>
            </p14:nvContentPartPr>
            <p14:xfrm>
              <a:off x="4409484" y="4694011"/>
              <a:ext cx="114120" cy="16920"/>
            </p14:xfrm>
          </p:contentPart>
        </mc:Choice>
        <mc:Fallback xmlns="">
          <p:pic>
            <p:nvPicPr>
              <p:cNvPr id="85" name="筆跡 84">
                <a:extLst>
                  <a:ext uri="{FF2B5EF4-FFF2-40B4-BE49-F238E27FC236}">
                    <a16:creationId xmlns:a16="http://schemas.microsoft.com/office/drawing/2014/main" id="{F5B069AA-BB0A-37EE-C38A-9E128BED297A}"/>
                  </a:ext>
                </a:extLst>
              </p:cNvPr>
              <p:cNvPicPr/>
              <p:nvPr/>
            </p:nvPicPr>
            <p:blipFill>
              <a:blip r:embed="rId127"/>
              <a:stretch>
                <a:fillRect/>
              </a:stretch>
            </p:blipFill>
            <p:spPr>
              <a:xfrm>
                <a:off x="4400844" y="4685371"/>
                <a:ext cx="131760" cy="34560"/>
              </a:xfrm>
              <a:prstGeom prst="rect">
                <a:avLst/>
              </a:prstGeom>
            </p:spPr>
          </p:pic>
        </mc:Fallback>
      </mc:AlternateContent>
      <p:grpSp>
        <p:nvGrpSpPr>
          <p:cNvPr id="108" name="群組 107">
            <a:extLst>
              <a:ext uri="{FF2B5EF4-FFF2-40B4-BE49-F238E27FC236}">
                <a16:creationId xmlns:a16="http://schemas.microsoft.com/office/drawing/2014/main" id="{5A297BBA-272E-2E0D-83EF-5C3173D8237D}"/>
              </a:ext>
            </a:extLst>
          </p:cNvPr>
          <p:cNvGrpSpPr/>
          <p:nvPr/>
        </p:nvGrpSpPr>
        <p:grpSpPr>
          <a:xfrm>
            <a:off x="4769844" y="4565491"/>
            <a:ext cx="351720" cy="303480"/>
            <a:chOff x="4769844" y="4565491"/>
            <a:chExt cx="351720" cy="303480"/>
          </a:xfrm>
        </p:grpSpPr>
        <mc:AlternateContent xmlns:mc="http://schemas.openxmlformats.org/markup-compatibility/2006" xmlns:p14="http://schemas.microsoft.com/office/powerpoint/2010/main">
          <mc:Choice Requires="p14">
            <p:contentPart p14:bwMode="auto" r:id="rId128">
              <p14:nvContentPartPr>
                <p14:cNvPr id="93" name="筆跡 92">
                  <a:extLst>
                    <a:ext uri="{FF2B5EF4-FFF2-40B4-BE49-F238E27FC236}">
                      <a16:creationId xmlns:a16="http://schemas.microsoft.com/office/drawing/2014/main" id="{B9567813-AD41-4F3D-EEF9-63355DE8E9DF}"/>
                    </a:ext>
                  </a:extLst>
                </p14:cNvPr>
                <p14:cNvContentPartPr/>
                <p14:nvPr/>
              </p14:nvContentPartPr>
              <p14:xfrm>
                <a:off x="4769844" y="4565491"/>
                <a:ext cx="245880" cy="27360"/>
              </p14:xfrm>
            </p:contentPart>
          </mc:Choice>
          <mc:Fallback xmlns="">
            <p:pic>
              <p:nvPicPr>
                <p:cNvPr id="93" name="筆跡 92">
                  <a:extLst>
                    <a:ext uri="{FF2B5EF4-FFF2-40B4-BE49-F238E27FC236}">
                      <a16:creationId xmlns:a16="http://schemas.microsoft.com/office/drawing/2014/main" id="{B9567813-AD41-4F3D-EEF9-63355DE8E9DF}"/>
                    </a:ext>
                  </a:extLst>
                </p:cNvPr>
                <p:cNvPicPr/>
                <p:nvPr/>
              </p:nvPicPr>
              <p:blipFill>
                <a:blip r:embed="rId129"/>
                <a:stretch>
                  <a:fillRect/>
                </a:stretch>
              </p:blipFill>
              <p:spPr>
                <a:xfrm>
                  <a:off x="4761204" y="4556851"/>
                  <a:ext cx="263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4" name="筆跡 93">
                  <a:extLst>
                    <a:ext uri="{FF2B5EF4-FFF2-40B4-BE49-F238E27FC236}">
                      <a16:creationId xmlns:a16="http://schemas.microsoft.com/office/drawing/2014/main" id="{48415F36-021A-8CE4-A7BC-7DBD47D8E86B}"/>
                    </a:ext>
                  </a:extLst>
                </p14:cNvPr>
                <p14:cNvContentPartPr/>
                <p14:nvPr/>
              </p14:nvContentPartPr>
              <p14:xfrm>
                <a:off x="4817364" y="4688611"/>
                <a:ext cx="122400" cy="159120"/>
              </p14:xfrm>
            </p:contentPart>
          </mc:Choice>
          <mc:Fallback xmlns="">
            <p:pic>
              <p:nvPicPr>
                <p:cNvPr id="94" name="筆跡 93">
                  <a:extLst>
                    <a:ext uri="{FF2B5EF4-FFF2-40B4-BE49-F238E27FC236}">
                      <a16:creationId xmlns:a16="http://schemas.microsoft.com/office/drawing/2014/main" id="{48415F36-021A-8CE4-A7BC-7DBD47D8E86B}"/>
                    </a:ext>
                  </a:extLst>
                </p:cNvPr>
                <p:cNvPicPr/>
                <p:nvPr/>
              </p:nvPicPr>
              <p:blipFill>
                <a:blip r:embed="rId131"/>
                <a:stretch>
                  <a:fillRect/>
                </a:stretch>
              </p:blipFill>
              <p:spPr>
                <a:xfrm>
                  <a:off x="4808724" y="4679971"/>
                  <a:ext cx="140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5" name="筆跡 94">
                  <a:extLst>
                    <a:ext uri="{FF2B5EF4-FFF2-40B4-BE49-F238E27FC236}">
                      <a16:creationId xmlns:a16="http://schemas.microsoft.com/office/drawing/2014/main" id="{033217E1-14F1-2217-5FED-A610AB4948EB}"/>
                    </a:ext>
                  </a:extLst>
                </p14:cNvPr>
                <p14:cNvContentPartPr/>
                <p14:nvPr/>
              </p14:nvContentPartPr>
              <p14:xfrm>
                <a:off x="4821324" y="4665211"/>
                <a:ext cx="113400" cy="167040"/>
              </p14:xfrm>
            </p:contentPart>
          </mc:Choice>
          <mc:Fallback xmlns="">
            <p:pic>
              <p:nvPicPr>
                <p:cNvPr id="95" name="筆跡 94">
                  <a:extLst>
                    <a:ext uri="{FF2B5EF4-FFF2-40B4-BE49-F238E27FC236}">
                      <a16:creationId xmlns:a16="http://schemas.microsoft.com/office/drawing/2014/main" id="{033217E1-14F1-2217-5FED-A610AB4948EB}"/>
                    </a:ext>
                  </a:extLst>
                </p:cNvPr>
                <p:cNvPicPr/>
                <p:nvPr/>
              </p:nvPicPr>
              <p:blipFill>
                <a:blip r:embed="rId133"/>
                <a:stretch>
                  <a:fillRect/>
                </a:stretch>
              </p:blipFill>
              <p:spPr>
                <a:xfrm>
                  <a:off x="4812684" y="4656571"/>
                  <a:ext cx="13104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6" name="筆跡 95">
                  <a:extLst>
                    <a:ext uri="{FF2B5EF4-FFF2-40B4-BE49-F238E27FC236}">
                      <a16:creationId xmlns:a16="http://schemas.microsoft.com/office/drawing/2014/main" id="{AB412328-AA6D-A5EE-69DC-F191A2992FCE}"/>
                    </a:ext>
                  </a:extLst>
                </p14:cNvPr>
                <p14:cNvContentPartPr/>
                <p14:nvPr/>
              </p14:nvContentPartPr>
              <p14:xfrm>
                <a:off x="4939764" y="4800571"/>
                <a:ext cx="19800" cy="20160"/>
              </p14:xfrm>
            </p:contentPart>
          </mc:Choice>
          <mc:Fallback xmlns="">
            <p:pic>
              <p:nvPicPr>
                <p:cNvPr id="96" name="筆跡 95">
                  <a:extLst>
                    <a:ext uri="{FF2B5EF4-FFF2-40B4-BE49-F238E27FC236}">
                      <a16:creationId xmlns:a16="http://schemas.microsoft.com/office/drawing/2014/main" id="{AB412328-AA6D-A5EE-69DC-F191A2992FCE}"/>
                    </a:ext>
                  </a:extLst>
                </p:cNvPr>
                <p:cNvPicPr/>
                <p:nvPr/>
              </p:nvPicPr>
              <p:blipFill>
                <a:blip r:embed="rId135"/>
                <a:stretch>
                  <a:fillRect/>
                </a:stretch>
              </p:blipFill>
              <p:spPr>
                <a:xfrm>
                  <a:off x="4931124" y="4791571"/>
                  <a:ext cx="3744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7" name="筆跡 96">
                  <a:extLst>
                    <a:ext uri="{FF2B5EF4-FFF2-40B4-BE49-F238E27FC236}">
                      <a16:creationId xmlns:a16="http://schemas.microsoft.com/office/drawing/2014/main" id="{D2379E54-1A57-8CED-4C4E-DB09977A6180}"/>
                    </a:ext>
                  </a:extLst>
                </p14:cNvPr>
                <p14:cNvContentPartPr/>
                <p14:nvPr/>
              </p14:nvContentPartPr>
              <p14:xfrm>
                <a:off x="5063964" y="4782571"/>
                <a:ext cx="30960" cy="86400"/>
              </p14:xfrm>
            </p:contentPart>
          </mc:Choice>
          <mc:Fallback xmlns="">
            <p:pic>
              <p:nvPicPr>
                <p:cNvPr id="97" name="筆跡 96">
                  <a:extLst>
                    <a:ext uri="{FF2B5EF4-FFF2-40B4-BE49-F238E27FC236}">
                      <a16:creationId xmlns:a16="http://schemas.microsoft.com/office/drawing/2014/main" id="{D2379E54-1A57-8CED-4C4E-DB09977A6180}"/>
                    </a:ext>
                  </a:extLst>
                </p:cNvPr>
                <p:cNvPicPr/>
                <p:nvPr/>
              </p:nvPicPr>
              <p:blipFill>
                <a:blip r:embed="rId137"/>
                <a:stretch>
                  <a:fillRect/>
                </a:stretch>
              </p:blipFill>
              <p:spPr>
                <a:xfrm>
                  <a:off x="5055324" y="4773571"/>
                  <a:ext cx="4860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98" name="筆跡 97">
                  <a:extLst>
                    <a:ext uri="{FF2B5EF4-FFF2-40B4-BE49-F238E27FC236}">
                      <a16:creationId xmlns:a16="http://schemas.microsoft.com/office/drawing/2014/main" id="{63F68BA5-127F-1421-C7BA-C15A4F3C234D}"/>
                    </a:ext>
                  </a:extLst>
                </p14:cNvPr>
                <p14:cNvContentPartPr/>
                <p14:nvPr/>
              </p14:nvContentPartPr>
              <p14:xfrm>
                <a:off x="5071524" y="4722451"/>
                <a:ext cx="50040" cy="8640"/>
              </p14:xfrm>
            </p:contentPart>
          </mc:Choice>
          <mc:Fallback xmlns="">
            <p:pic>
              <p:nvPicPr>
                <p:cNvPr id="98" name="筆跡 97">
                  <a:extLst>
                    <a:ext uri="{FF2B5EF4-FFF2-40B4-BE49-F238E27FC236}">
                      <a16:creationId xmlns:a16="http://schemas.microsoft.com/office/drawing/2014/main" id="{63F68BA5-127F-1421-C7BA-C15A4F3C234D}"/>
                    </a:ext>
                  </a:extLst>
                </p:cNvPr>
                <p:cNvPicPr/>
                <p:nvPr/>
              </p:nvPicPr>
              <p:blipFill>
                <a:blip r:embed="rId139"/>
                <a:stretch>
                  <a:fillRect/>
                </a:stretch>
              </p:blipFill>
              <p:spPr>
                <a:xfrm>
                  <a:off x="5062524" y="4713451"/>
                  <a:ext cx="67680" cy="26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0">
            <p14:nvContentPartPr>
              <p14:cNvPr id="99" name="筆跡 98">
                <a:extLst>
                  <a:ext uri="{FF2B5EF4-FFF2-40B4-BE49-F238E27FC236}">
                    <a16:creationId xmlns:a16="http://schemas.microsoft.com/office/drawing/2014/main" id="{05EC650B-0176-B9BA-4CE7-4935DF543732}"/>
                  </a:ext>
                </a:extLst>
              </p14:cNvPr>
              <p14:cNvContentPartPr/>
              <p14:nvPr/>
            </p14:nvContentPartPr>
            <p14:xfrm>
              <a:off x="5287164" y="4694371"/>
              <a:ext cx="149040" cy="23400"/>
            </p14:xfrm>
          </p:contentPart>
        </mc:Choice>
        <mc:Fallback xmlns="">
          <p:pic>
            <p:nvPicPr>
              <p:cNvPr id="99" name="筆跡 98">
                <a:extLst>
                  <a:ext uri="{FF2B5EF4-FFF2-40B4-BE49-F238E27FC236}">
                    <a16:creationId xmlns:a16="http://schemas.microsoft.com/office/drawing/2014/main" id="{05EC650B-0176-B9BA-4CE7-4935DF543732}"/>
                  </a:ext>
                </a:extLst>
              </p:cNvPr>
              <p:cNvPicPr/>
              <p:nvPr/>
            </p:nvPicPr>
            <p:blipFill>
              <a:blip r:embed="rId141"/>
              <a:stretch>
                <a:fillRect/>
              </a:stretch>
            </p:blipFill>
            <p:spPr>
              <a:xfrm>
                <a:off x="5278524" y="4685731"/>
                <a:ext cx="16668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00" name="筆跡 99">
                <a:extLst>
                  <a:ext uri="{FF2B5EF4-FFF2-40B4-BE49-F238E27FC236}">
                    <a16:creationId xmlns:a16="http://schemas.microsoft.com/office/drawing/2014/main" id="{777A7763-2B72-D123-F7EF-3FA2FD725BD4}"/>
                  </a:ext>
                </a:extLst>
              </p14:cNvPr>
              <p14:cNvContentPartPr/>
              <p14:nvPr/>
            </p14:nvContentPartPr>
            <p14:xfrm>
              <a:off x="5631324" y="4578811"/>
              <a:ext cx="214920" cy="16920"/>
            </p14:xfrm>
          </p:contentPart>
        </mc:Choice>
        <mc:Fallback xmlns="">
          <p:pic>
            <p:nvPicPr>
              <p:cNvPr id="100" name="筆跡 99">
                <a:extLst>
                  <a:ext uri="{FF2B5EF4-FFF2-40B4-BE49-F238E27FC236}">
                    <a16:creationId xmlns:a16="http://schemas.microsoft.com/office/drawing/2014/main" id="{777A7763-2B72-D123-F7EF-3FA2FD725BD4}"/>
                  </a:ext>
                </a:extLst>
              </p:cNvPr>
              <p:cNvPicPr/>
              <p:nvPr/>
            </p:nvPicPr>
            <p:blipFill>
              <a:blip r:embed="rId143"/>
              <a:stretch>
                <a:fillRect/>
              </a:stretch>
            </p:blipFill>
            <p:spPr>
              <a:xfrm>
                <a:off x="5622684" y="4569811"/>
                <a:ext cx="232560" cy="34560"/>
              </a:xfrm>
              <a:prstGeom prst="rect">
                <a:avLst/>
              </a:prstGeom>
            </p:spPr>
          </p:pic>
        </mc:Fallback>
      </mc:AlternateContent>
      <p:grpSp>
        <p:nvGrpSpPr>
          <p:cNvPr id="107" name="群組 106">
            <a:extLst>
              <a:ext uri="{FF2B5EF4-FFF2-40B4-BE49-F238E27FC236}">
                <a16:creationId xmlns:a16="http://schemas.microsoft.com/office/drawing/2014/main" id="{A65D4677-E0F2-F1D5-7265-8949042A9CA0}"/>
              </a:ext>
            </a:extLst>
          </p:cNvPr>
          <p:cNvGrpSpPr/>
          <p:nvPr/>
        </p:nvGrpSpPr>
        <p:grpSpPr>
          <a:xfrm>
            <a:off x="5639604" y="4681411"/>
            <a:ext cx="312840" cy="324000"/>
            <a:chOff x="5639604" y="4681411"/>
            <a:chExt cx="312840" cy="324000"/>
          </a:xfrm>
        </p:grpSpPr>
        <mc:AlternateContent xmlns:mc="http://schemas.openxmlformats.org/markup-compatibility/2006" xmlns:p14="http://schemas.microsoft.com/office/powerpoint/2010/main">
          <mc:Choice Requires="p14">
            <p:contentPart p14:bwMode="auto" r:id="rId144">
              <p14:nvContentPartPr>
                <p14:cNvPr id="101" name="筆跡 100">
                  <a:extLst>
                    <a:ext uri="{FF2B5EF4-FFF2-40B4-BE49-F238E27FC236}">
                      <a16:creationId xmlns:a16="http://schemas.microsoft.com/office/drawing/2014/main" id="{162158CF-FB6A-E651-3843-76F54B260EE0}"/>
                    </a:ext>
                  </a:extLst>
                </p14:cNvPr>
                <p14:cNvContentPartPr/>
                <p14:nvPr/>
              </p14:nvContentPartPr>
              <p14:xfrm>
                <a:off x="5639604" y="4686811"/>
                <a:ext cx="120960" cy="197640"/>
              </p14:xfrm>
            </p:contentPart>
          </mc:Choice>
          <mc:Fallback xmlns="">
            <p:pic>
              <p:nvPicPr>
                <p:cNvPr id="101" name="筆跡 100">
                  <a:extLst>
                    <a:ext uri="{FF2B5EF4-FFF2-40B4-BE49-F238E27FC236}">
                      <a16:creationId xmlns:a16="http://schemas.microsoft.com/office/drawing/2014/main" id="{162158CF-FB6A-E651-3843-76F54B260EE0}"/>
                    </a:ext>
                  </a:extLst>
                </p:cNvPr>
                <p:cNvPicPr/>
                <p:nvPr/>
              </p:nvPicPr>
              <p:blipFill>
                <a:blip r:embed="rId145"/>
                <a:stretch>
                  <a:fillRect/>
                </a:stretch>
              </p:blipFill>
              <p:spPr>
                <a:xfrm>
                  <a:off x="5630964" y="4677811"/>
                  <a:ext cx="13860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2" name="筆跡 101">
                  <a:extLst>
                    <a:ext uri="{FF2B5EF4-FFF2-40B4-BE49-F238E27FC236}">
                      <a16:creationId xmlns:a16="http://schemas.microsoft.com/office/drawing/2014/main" id="{E8D34139-9629-923F-BABE-5388AEF25EF4}"/>
                    </a:ext>
                  </a:extLst>
                </p14:cNvPr>
                <p14:cNvContentPartPr/>
                <p14:nvPr/>
              </p14:nvContentPartPr>
              <p14:xfrm>
                <a:off x="5657244" y="4681411"/>
                <a:ext cx="130680" cy="149400"/>
              </p14:xfrm>
            </p:contentPart>
          </mc:Choice>
          <mc:Fallback xmlns="">
            <p:pic>
              <p:nvPicPr>
                <p:cNvPr id="102" name="筆跡 101">
                  <a:extLst>
                    <a:ext uri="{FF2B5EF4-FFF2-40B4-BE49-F238E27FC236}">
                      <a16:creationId xmlns:a16="http://schemas.microsoft.com/office/drawing/2014/main" id="{E8D34139-9629-923F-BABE-5388AEF25EF4}"/>
                    </a:ext>
                  </a:extLst>
                </p:cNvPr>
                <p:cNvPicPr/>
                <p:nvPr/>
              </p:nvPicPr>
              <p:blipFill>
                <a:blip r:embed="rId147"/>
                <a:stretch>
                  <a:fillRect/>
                </a:stretch>
              </p:blipFill>
              <p:spPr>
                <a:xfrm>
                  <a:off x="5648604" y="4672411"/>
                  <a:ext cx="148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3" name="筆跡 102">
                  <a:extLst>
                    <a:ext uri="{FF2B5EF4-FFF2-40B4-BE49-F238E27FC236}">
                      <a16:creationId xmlns:a16="http://schemas.microsoft.com/office/drawing/2014/main" id="{F78C0303-3282-9C99-3614-034CEA44A978}"/>
                    </a:ext>
                  </a:extLst>
                </p14:cNvPr>
                <p14:cNvContentPartPr/>
                <p14:nvPr/>
              </p14:nvContentPartPr>
              <p14:xfrm>
                <a:off x="5800884" y="4816051"/>
                <a:ext cx="40680" cy="18720"/>
              </p14:xfrm>
            </p:contentPart>
          </mc:Choice>
          <mc:Fallback xmlns="">
            <p:pic>
              <p:nvPicPr>
                <p:cNvPr id="103" name="筆跡 102">
                  <a:extLst>
                    <a:ext uri="{FF2B5EF4-FFF2-40B4-BE49-F238E27FC236}">
                      <a16:creationId xmlns:a16="http://schemas.microsoft.com/office/drawing/2014/main" id="{F78C0303-3282-9C99-3614-034CEA44A978}"/>
                    </a:ext>
                  </a:extLst>
                </p:cNvPr>
                <p:cNvPicPr/>
                <p:nvPr/>
              </p:nvPicPr>
              <p:blipFill>
                <a:blip r:embed="rId149"/>
                <a:stretch>
                  <a:fillRect/>
                </a:stretch>
              </p:blipFill>
              <p:spPr>
                <a:xfrm>
                  <a:off x="5792244" y="4807051"/>
                  <a:ext cx="583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4" name="筆跡 103">
                  <a:extLst>
                    <a:ext uri="{FF2B5EF4-FFF2-40B4-BE49-F238E27FC236}">
                      <a16:creationId xmlns:a16="http://schemas.microsoft.com/office/drawing/2014/main" id="{20F1954E-FF85-CE89-FD34-89FEB3B87BE5}"/>
                    </a:ext>
                  </a:extLst>
                </p14:cNvPr>
                <p14:cNvContentPartPr/>
                <p14:nvPr/>
              </p14:nvContentPartPr>
              <p14:xfrm>
                <a:off x="5870364" y="4807771"/>
                <a:ext cx="66600" cy="197640"/>
              </p14:xfrm>
            </p:contentPart>
          </mc:Choice>
          <mc:Fallback xmlns="">
            <p:pic>
              <p:nvPicPr>
                <p:cNvPr id="104" name="筆跡 103">
                  <a:extLst>
                    <a:ext uri="{FF2B5EF4-FFF2-40B4-BE49-F238E27FC236}">
                      <a16:creationId xmlns:a16="http://schemas.microsoft.com/office/drawing/2014/main" id="{20F1954E-FF85-CE89-FD34-89FEB3B87BE5}"/>
                    </a:ext>
                  </a:extLst>
                </p:cNvPr>
                <p:cNvPicPr/>
                <p:nvPr/>
              </p:nvPicPr>
              <p:blipFill>
                <a:blip r:embed="rId151"/>
                <a:stretch>
                  <a:fillRect/>
                </a:stretch>
              </p:blipFill>
              <p:spPr>
                <a:xfrm>
                  <a:off x="5861724" y="4799131"/>
                  <a:ext cx="8424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5" name="筆跡 104">
                  <a:extLst>
                    <a:ext uri="{FF2B5EF4-FFF2-40B4-BE49-F238E27FC236}">
                      <a16:creationId xmlns:a16="http://schemas.microsoft.com/office/drawing/2014/main" id="{54F32838-BEF6-0DD7-C6F7-A1D00F0E7437}"/>
                    </a:ext>
                  </a:extLst>
                </p14:cNvPr>
                <p14:cNvContentPartPr/>
                <p14:nvPr/>
              </p14:nvContentPartPr>
              <p14:xfrm>
                <a:off x="5923284" y="4746211"/>
                <a:ext cx="29160" cy="1800"/>
              </p14:xfrm>
            </p:contentPart>
          </mc:Choice>
          <mc:Fallback xmlns="">
            <p:pic>
              <p:nvPicPr>
                <p:cNvPr id="105" name="筆跡 104">
                  <a:extLst>
                    <a:ext uri="{FF2B5EF4-FFF2-40B4-BE49-F238E27FC236}">
                      <a16:creationId xmlns:a16="http://schemas.microsoft.com/office/drawing/2014/main" id="{54F32838-BEF6-0DD7-C6F7-A1D00F0E7437}"/>
                    </a:ext>
                  </a:extLst>
                </p:cNvPr>
                <p:cNvPicPr/>
                <p:nvPr/>
              </p:nvPicPr>
              <p:blipFill>
                <a:blip r:embed="rId153"/>
                <a:stretch>
                  <a:fillRect/>
                </a:stretch>
              </p:blipFill>
              <p:spPr>
                <a:xfrm>
                  <a:off x="5914284" y="4737571"/>
                  <a:ext cx="46800" cy="19440"/>
                </a:xfrm>
                <a:prstGeom prst="rect">
                  <a:avLst/>
                </a:prstGeom>
              </p:spPr>
            </p:pic>
          </mc:Fallback>
        </mc:AlternateContent>
      </p:grpSp>
      <p:grpSp>
        <p:nvGrpSpPr>
          <p:cNvPr id="116" name="群組 115">
            <a:extLst>
              <a:ext uri="{FF2B5EF4-FFF2-40B4-BE49-F238E27FC236}">
                <a16:creationId xmlns:a16="http://schemas.microsoft.com/office/drawing/2014/main" id="{DD44572F-ED3F-6401-518F-570B19266B15}"/>
              </a:ext>
            </a:extLst>
          </p:cNvPr>
          <p:cNvGrpSpPr/>
          <p:nvPr/>
        </p:nvGrpSpPr>
        <p:grpSpPr>
          <a:xfrm>
            <a:off x="6160884" y="4678891"/>
            <a:ext cx="128160" cy="130320"/>
            <a:chOff x="6160884" y="4678891"/>
            <a:chExt cx="128160" cy="130320"/>
          </a:xfrm>
        </p:grpSpPr>
        <mc:AlternateContent xmlns:mc="http://schemas.openxmlformats.org/markup-compatibility/2006" xmlns:p14="http://schemas.microsoft.com/office/powerpoint/2010/main">
          <mc:Choice Requires="p14">
            <p:contentPart p14:bwMode="auto" r:id="rId154">
              <p14:nvContentPartPr>
                <p14:cNvPr id="109" name="筆跡 108">
                  <a:extLst>
                    <a:ext uri="{FF2B5EF4-FFF2-40B4-BE49-F238E27FC236}">
                      <a16:creationId xmlns:a16="http://schemas.microsoft.com/office/drawing/2014/main" id="{D11CD1E4-4872-A196-5541-912E9465F03C}"/>
                    </a:ext>
                  </a:extLst>
                </p14:cNvPr>
                <p14:cNvContentPartPr/>
                <p14:nvPr/>
              </p14:nvContentPartPr>
              <p14:xfrm>
                <a:off x="6160884" y="4743691"/>
                <a:ext cx="128160" cy="10440"/>
              </p14:xfrm>
            </p:contentPart>
          </mc:Choice>
          <mc:Fallback xmlns="">
            <p:pic>
              <p:nvPicPr>
                <p:cNvPr id="109" name="筆跡 108">
                  <a:extLst>
                    <a:ext uri="{FF2B5EF4-FFF2-40B4-BE49-F238E27FC236}">
                      <a16:creationId xmlns:a16="http://schemas.microsoft.com/office/drawing/2014/main" id="{D11CD1E4-4872-A196-5541-912E9465F03C}"/>
                    </a:ext>
                  </a:extLst>
                </p:cNvPr>
                <p:cNvPicPr/>
                <p:nvPr/>
              </p:nvPicPr>
              <p:blipFill>
                <a:blip r:embed="rId155"/>
                <a:stretch>
                  <a:fillRect/>
                </a:stretch>
              </p:blipFill>
              <p:spPr>
                <a:xfrm>
                  <a:off x="6151884" y="4735051"/>
                  <a:ext cx="14580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0" name="筆跡 109">
                  <a:extLst>
                    <a:ext uri="{FF2B5EF4-FFF2-40B4-BE49-F238E27FC236}">
                      <a16:creationId xmlns:a16="http://schemas.microsoft.com/office/drawing/2014/main" id="{AC7544EF-4108-9439-1906-CA78421195CF}"/>
                    </a:ext>
                  </a:extLst>
                </p14:cNvPr>
                <p14:cNvContentPartPr/>
                <p14:nvPr/>
              </p14:nvContentPartPr>
              <p14:xfrm>
                <a:off x="6223524" y="4678891"/>
                <a:ext cx="19440" cy="130320"/>
              </p14:xfrm>
            </p:contentPart>
          </mc:Choice>
          <mc:Fallback xmlns="">
            <p:pic>
              <p:nvPicPr>
                <p:cNvPr id="110" name="筆跡 109">
                  <a:extLst>
                    <a:ext uri="{FF2B5EF4-FFF2-40B4-BE49-F238E27FC236}">
                      <a16:creationId xmlns:a16="http://schemas.microsoft.com/office/drawing/2014/main" id="{AC7544EF-4108-9439-1906-CA78421195CF}"/>
                    </a:ext>
                  </a:extLst>
                </p:cNvPr>
                <p:cNvPicPr/>
                <p:nvPr/>
              </p:nvPicPr>
              <p:blipFill>
                <a:blip r:embed="rId157"/>
                <a:stretch>
                  <a:fillRect/>
                </a:stretch>
              </p:blipFill>
              <p:spPr>
                <a:xfrm>
                  <a:off x="6214884" y="4670251"/>
                  <a:ext cx="37080" cy="147960"/>
                </a:xfrm>
                <a:prstGeom prst="rect">
                  <a:avLst/>
                </a:prstGeom>
              </p:spPr>
            </p:pic>
          </mc:Fallback>
        </mc:AlternateContent>
      </p:grpSp>
      <p:grpSp>
        <p:nvGrpSpPr>
          <p:cNvPr id="118" name="群組 117">
            <a:extLst>
              <a:ext uri="{FF2B5EF4-FFF2-40B4-BE49-F238E27FC236}">
                <a16:creationId xmlns:a16="http://schemas.microsoft.com/office/drawing/2014/main" id="{0850A053-3B45-57A3-30BD-EF310EC3D598}"/>
              </a:ext>
            </a:extLst>
          </p:cNvPr>
          <p:cNvGrpSpPr/>
          <p:nvPr/>
        </p:nvGrpSpPr>
        <p:grpSpPr>
          <a:xfrm>
            <a:off x="6454644" y="4575211"/>
            <a:ext cx="514080" cy="286560"/>
            <a:chOff x="6454644" y="4575211"/>
            <a:chExt cx="514080" cy="286560"/>
          </a:xfrm>
        </p:grpSpPr>
        <mc:AlternateContent xmlns:mc="http://schemas.openxmlformats.org/markup-compatibility/2006" xmlns:p14="http://schemas.microsoft.com/office/powerpoint/2010/main">
          <mc:Choice Requires="p14">
            <p:contentPart p14:bwMode="auto" r:id="rId158">
              <p14:nvContentPartPr>
                <p14:cNvPr id="111" name="筆跡 110">
                  <a:extLst>
                    <a:ext uri="{FF2B5EF4-FFF2-40B4-BE49-F238E27FC236}">
                      <a16:creationId xmlns:a16="http://schemas.microsoft.com/office/drawing/2014/main" id="{1A88F7E0-6435-04A0-2952-6F369FF43464}"/>
                    </a:ext>
                  </a:extLst>
                </p14:cNvPr>
                <p14:cNvContentPartPr/>
                <p14:nvPr/>
              </p14:nvContentPartPr>
              <p14:xfrm>
                <a:off x="6454644" y="4575211"/>
                <a:ext cx="267120" cy="11160"/>
              </p14:xfrm>
            </p:contentPart>
          </mc:Choice>
          <mc:Fallback xmlns="">
            <p:pic>
              <p:nvPicPr>
                <p:cNvPr id="111" name="筆跡 110">
                  <a:extLst>
                    <a:ext uri="{FF2B5EF4-FFF2-40B4-BE49-F238E27FC236}">
                      <a16:creationId xmlns:a16="http://schemas.microsoft.com/office/drawing/2014/main" id="{1A88F7E0-6435-04A0-2952-6F369FF43464}"/>
                    </a:ext>
                  </a:extLst>
                </p:cNvPr>
                <p:cNvPicPr/>
                <p:nvPr/>
              </p:nvPicPr>
              <p:blipFill>
                <a:blip r:embed="rId159"/>
                <a:stretch>
                  <a:fillRect/>
                </a:stretch>
              </p:blipFill>
              <p:spPr>
                <a:xfrm>
                  <a:off x="6446004" y="4566571"/>
                  <a:ext cx="28476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12" name="筆跡 111">
                  <a:extLst>
                    <a:ext uri="{FF2B5EF4-FFF2-40B4-BE49-F238E27FC236}">
                      <a16:creationId xmlns:a16="http://schemas.microsoft.com/office/drawing/2014/main" id="{4F91196D-14CD-355C-4274-787A539E9F5D}"/>
                    </a:ext>
                  </a:extLst>
                </p14:cNvPr>
                <p14:cNvContentPartPr/>
                <p14:nvPr/>
              </p14:nvContentPartPr>
              <p14:xfrm>
                <a:off x="6506484" y="4643611"/>
                <a:ext cx="126000" cy="205920"/>
              </p14:xfrm>
            </p:contentPart>
          </mc:Choice>
          <mc:Fallback xmlns="">
            <p:pic>
              <p:nvPicPr>
                <p:cNvPr id="112" name="筆跡 111">
                  <a:extLst>
                    <a:ext uri="{FF2B5EF4-FFF2-40B4-BE49-F238E27FC236}">
                      <a16:creationId xmlns:a16="http://schemas.microsoft.com/office/drawing/2014/main" id="{4F91196D-14CD-355C-4274-787A539E9F5D}"/>
                    </a:ext>
                  </a:extLst>
                </p:cNvPr>
                <p:cNvPicPr/>
                <p:nvPr/>
              </p:nvPicPr>
              <p:blipFill>
                <a:blip r:embed="rId161"/>
                <a:stretch>
                  <a:fillRect/>
                </a:stretch>
              </p:blipFill>
              <p:spPr>
                <a:xfrm>
                  <a:off x="6497844" y="4634971"/>
                  <a:ext cx="14364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3" name="筆跡 112">
                  <a:extLst>
                    <a:ext uri="{FF2B5EF4-FFF2-40B4-BE49-F238E27FC236}">
                      <a16:creationId xmlns:a16="http://schemas.microsoft.com/office/drawing/2014/main" id="{ABC3677E-46A2-D063-621A-EE1BA6EDA805}"/>
                    </a:ext>
                  </a:extLst>
                </p14:cNvPr>
                <p14:cNvContentPartPr/>
                <p14:nvPr/>
              </p14:nvContentPartPr>
              <p14:xfrm>
                <a:off x="6493884" y="4665571"/>
                <a:ext cx="150840" cy="196200"/>
              </p14:xfrm>
            </p:contentPart>
          </mc:Choice>
          <mc:Fallback xmlns="">
            <p:pic>
              <p:nvPicPr>
                <p:cNvPr id="113" name="筆跡 112">
                  <a:extLst>
                    <a:ext uri="{FF2B5EF4-FFF2-40B4-BE49-F238E27FC236}">
                      <a16:creationId xmlns:a16="http://schemas.microsoft.com/office/drawing/2014/main" id="{ABC3677E-46A2-D063-621A-EE1BA6EDA805}"/>
                    </a:ext>
                  </a:extLst>
                </p:cNvPr>
                <p:cNvPicPr/>
                <p:nvPr/>
              </p:nvPicPr>
              <p:blipFill>
                <a:blip r:embed="rId163"/>
                <a:stretch>
                  <a:fillRect/>
                </a:stretch>
              </p:blipFill>
              <p:spPr>
                <a:xfrm>
                  <a:off x="6484884" y="4656931"/>
                  <a:ext cx="16848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14" name="筆跡 113">
                  <a:extLst>
                    <a:ext uri="{FF2B5EF4-FFF2-40B4-BE49-F238E27FC236}">
                      <a16:creationId xmlns:a16="http://schemas.microsoft.com/office/drawing/2014/main" id="{34DF67E1-A1DC-1374-E820-E1CE5CBEC125}"/>
                    </a:ext>
                  </a:extLst>
                </p14:cNvPr>
                <p14:cNvContentPartPr/>
                <p14:nvPr/>
              </p14:nvContentPartPr>
              <p14:xfrm>
                <a:off x="6666684" y="4800211"/>
                <a:ext cx="74160" cy="4320"/>
              </p14:xfrm>
            </p:contentPart>
          </mc:Choice>
          <mc:Fallback xmlns="">
            <p:pic>
              <p:nvPicPr>
                <p:cNvPr id="114" name="筆跡 113">
                  <a:extLst>
                    <a:ext uri="{FF2B5EF4-FFF2-40B4-BE49-F238E27FC236}">
                      <a16:creationId xmlns:a16="http://schemas.microsoft.com/office/drawing/2014/main" id="{34DF67E1-A1DC-1374-E820-E1CE5CBEC125}"/>
                    </a:ext>
                  </a:extLst>
                </p:cNvPr>
                <p:cNvPicPr/>
                <p:nvPr/>
              </p:nvPicPr>
              <p:blipFill>
                <a:blip r:embed="rId165"/>
                <a:stretch>
                  <a:fillRect/>
                </a:stretch>
              </p:blipFill>
              <p:spPr>
                <a:xfrm>
                  <a:off x="6658044" y="4791211"/>
                  <a:ext cx="918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17" name="筆跡 116">
                  <a:extLst>
                    <a:ext uri="{FF2B5EF4-FFF2-40B4-BE49-F238E27FC236}">
                      <a16:creationId xmlns:a16="http://schemas.microsoft.com/office/drawing/2014/main" id="{1BC9183D-E308-6972-140A-93805CA0A3BA}"/>
                    </a:ext>
                  </a:extLst>
                </p14:cNvPr>
                <p14:cNvContentPartPr/>
                <p14:nvPr/>
              </p14:nvContentPartPr>
              <p14:xfrm>
                <a:off x="6867564" y="4586011"/>
                <a:ext cx="101160" cy="246240"/>
              </p14:xfrm>
            </p:contentPart>
          </mc:Choice>
          <mc:Fallback xmlns="">
            <p:pic>
              <p:nvPicPr>
                <p:cNvPr id="117" name="筆跡 116">
                  <a:extLst>
                    <a:ext uri="{FF2B5EF4-FFF2-40B4-BE49-F238E27FC236}">
                      <a16:creationId xmlns:a16="http://schemas.microsoft.com/office/drawing/2014/main" id="{1BC9183D-E308-6972-140A-93805CA0A3BA}"/>
                    </a:ext>
                  </a:extLst>
                </p:cNvPr>
                <p:cNvPicPr/>
                <p:nvPr/>
              </p:nvPicPr>
              <p:blipFill>
                <a:blip r:embed="rId167"/>
                <a:stretch>
                  <a:fillRect/>
                </a:stretch>
              </p:blipFill>
              <p:spPr>
                <a:xfrm>
                  <a:off x="6858924" y="4577371"/>
                  <a:ext cx="118800" cy="263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8">
            <p14:nvContentPartPr>
              <p14:cNvPr id="119" name="筆跡 118">
                <a:extLst>
                  <a:ext uri="{FF2B5EF4-FFF2-40B4-BE49-F238E27FC236}">
                    <a16:creationId xmlns:a16="http://schemas.microsoft.com/office/drawing/2014/main" id="{D4796DF2-38D7-FBC8-1173-02F5D302DC62}"/>
                  </a:ext>
                </a:extLst>
              </p14:cNvPr>
              <p14:cNvContentPartPr/>
              <p14:nvPr/>
            </p14:nvContentPartPr>
            <p14:xfrm>
              <a:off x="7026324" y="4340131"/>
              <a:ext cx="137520" cy="80280"/>
            </p14:xfrm>
          </p:contentPart>
        </mc:Choice>
        <mc:Fallback xmlns="">
          <p:pic>
            <p:nvPicPr>
              <p:cNvPr id="119" name="筆跡 118">
                <a:extLst>
                  <a:ext uri="{FF2B5EF4-FFF2-40B4-BE49-F238E27FC236}">
                    <a16:creationId xmlns:a16="http://schemas.microsoft.com/office/drawing/2014/main" id="{D4796DF2-38D7-FBC8-1173-02F5D302DC62}"/>
                  </a:ext>
                </a:extLst>
              </p:cNvPr>
              <p:cNvPicPr/>
              <p:nvPr/>
            </p:nvPicPr>
            <p:blipFill>
              <a:blip r:embed="rId169"/>
              <a:stretch>
                <a:fillRect/>
              </a:stretch>
            </p:blipFill>
            <p:spPr>
              <a:xfrm>
                <a:off x="7017684" y="4331491"/>
                <a:ext cx="155160" cy="97920"/>
              </a:xfrm>
              <a:prstGeom prst="rect">
                <a:avLst/>
              </a:prstGeom>
            </p:spPr>
          </p:pic>
        </mc:Fallback>
      </mc:AlternateContent>
      <p:grpSp>
        <p:nvGrpSpPr>
          <p:cNvPr id="122" name="群組 121">
            <a:extLst>
              <a:ext uri="{FF2B5EF4-FFF2-40B4-BE49-F238E27FC236}">
                <a16:creationId xmlns:a16="http://schemas.microsoft.com/office/drawing/2014/main" id="{5CC7E72F-91B3-C527-06DD-96E6881EB454}"/>
              </a:ext>
            </a:extLst>
          </p:cNvPr>
          <p:cNvGrpSpPr/>
          <p:nvPr/>
        </p:nvGrpSpPr>
        <p:grpSpPr>
          <a:xfrm>
            <a:off x="7481724" y="4629211"/>
            <a:ext cx="164160" cy="82800"/>
            <a:chOff x="7481724" y="4629211"/>
            <a:chExt cx="164160" cy="82800"/>
          </a:xfrm>
        </p:grpSpPr>
        <mc:AlternateContent xmlns:mc="http://schemas.openxmlformats.org/markup-compatibility/2006" xmlns:p14="http://schemas.microsoft.com/office/powerpoint/2010/main">
          <mc:Choice Requires="p14">
            <p:contentPart p14:bwMode="auto" r:id="rId170">
              <p14:nvContentPartPr>
                <p14:cNvPr id="120" name="筆跡 119">
                  <a:extLst>
                    <a:ext uri="{FF2B5EF4-FFF2-40B4-BE49-F238E27FC236}">
                      <a16:creationId xmlns:a16="http://schemas.microsoft.com/office/drawing/2014/main" id="{767BB725-5512-27E5-B4F4-2E851140AD4C}"/>
                    </a:ext>
                  </a:extLst>
                </p14:cNvPr>
                <p14:cNvContentPartPr/>
                <p14:nvPr/>
              </p14:nvContentPartPr>
              <p14:xfrm>
                <a:off x="7491084" y="4629211"/>
                <a:ext cx="154800" cy="28800"/>
              </p14:xfrm>
            </p:contentPart>
          </mc:Choice>
          <mc:Fallback xmlns="">
            <p:pic>
              <p:nvPicPr>
                <p:cNvPr id="120" name="筆跡 119">
                  <a:extLst>
                    <a:ext uri="{FF2B5EF4-FFF2-40B4-BE49-F238E27FC236}">
                      <a16:creationId xmlns:a16="http://schemas.microsoft.com/office/drawing/2014/main" id="{767BB725-5512-27E5-B4F4-2E851140AD4C}"/>
                    </a:ext>
                  </a:extLst>
                </p:cNvPr>
                <p:cNvPicPr/>
                <p:nvPr/>
              </p:nvPicPr>
              <p:blipFill>
                <a:blip r:embed="rId171"/>
                <a:stretch>
                  <a:fillRect/>
                </a:stretch>
              </p:blipFill>
              <p:spPr>
                <a:xfrm>
                  <a:off x="7482084" y="4620211"/>
                  <a:ext cx="1724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1" name="筆跡 120">
                  <a:extLst>
                    <a:ext uri="{FF2B5EF4-FFF2-40B4-BE49-F238E27FC236}">
                      <a16:creationId xmlns:a16="http://schemas.microsoft.com/office/drawing/2014/main" id="{0BBF05C0-7349-BCF3-92BF-74585DFAB16D}"/>
                    </a:ext>
                  </a:extLst>
                </p14:cNvPr>
                <p14:cNvContentPartPr/>
                <p14:nvPr/>
              </p14:nvContentPartPr>
              <p14:xfrm>
                <a:off x="7481724" y="4695091"/>
                <a:ext cx="149760" cy="16920"/>
              </p14:xfrm>
            </p:contentPart>
          </mc:Choice>
          <mc:Fallback xmlns="">
            <p:pic>
              <p:nvPicPr>
                <p:cNvPr id="121" name="筆跡 120">
                  <a:extLst>
                    <a:ext uri="{FF2B5EF4-FFF2-40B4-BE49-F238E27FC236}">
                      <a16:creationId xmlns:a16="http://schemas.microsoft.com/office/drawing/2014/main" id="{0BBF05C0-7349-BCF3-92BF-74585DFAB16D}"/>
                    </a:ext>
                  </a:extLst>
                </p:cNvPr>
                <p:cNvPicPr/>
                <p:nvPr/>
              </p:nvPicPr>
              <p:blipFill>
                <a:blip r:embed="rId173"/>
                <a:stretch>
                  <a:fillRect/>
                </a:stretch>
              </p:blipFill>
              <p:spPr>
                <a:xfrm>
                  <a:off x="7473084" y="4686091"/>
                  <a:ext cx="167400" cy="34560"/>
                </a:xfrm>
                <a:prstGeom prst="rect">
                  <a:avLst/>
                </a:prstGeom>
              </p:spPr>
            </p:pic>
          </mc:Fallback>
        </mc:AlternateContent>
      </p:grpSp>
      <p:grpSp>
        <p:nvGrpSpPr>
          <p:cNvPr id="133" name="群組 132">
            <a:extLst>
              <a:ext uri="{FF2B5EF4-FFF2-40B4-BE49-F238E27FC236}">
                <a16:creationId xmlns:a16="http://schemas.microsoft.com/office/drawing/2014/main" id="{10854A8E-3F8E-2C7F-ECA1-3B4FBEAD47F1}"/>
              </a:ext>
            </a:extLst>
          </p:cNvPr>
          <p:cNvGrpSpPr/>
          <p:nvPr/>
        </p:nvGrpSpPr>
        <p:grpSpPr>
          <a:xfrm>
            <a:off x="7983564" y="4677451"/>
            <a:ext cx="173160" cy="199440"/>
            <a:chOff x="7983564" y="4677451"/>
            <a:chExt cx="173160" cy="199440"/>
          </a:xfrm>
        </p:grpSpPr>
        <mc:AlternateContent xmlns:mc="http://schemas.openxmlformats.org/markup-compatibility/2006" xmlns:p14="http://schemas.microsoft.com/office/powerpoint/2010/main">
          <mc:Choice Requires="p14">
            <p:contentPart p14:bwMode="auto" r:id="rId174">
              <p14:nvContentPartPr>
                <p14:cNvPr id="129" name="筆跡 128">
                  <a:extLst>
                    <a:ext uri="{FF2B5EF4-FFF2-40B4-BE49-F238E27FC236}">
                      <a16:creationId xmlns:a16="http://schemas.microsoft.com/office/drawing/2014/main" id="{867AFA1A-3E76-9C12-13AB-19C6576CA6D7}"/>
                    </a:ext>
                  </a:extLst>
                </p14:cNvPr>
                <p14:cNvContentPartPr/>
                <p14:nvPr/>
              </p14:nvContentPartPr>
              <p14:xfrm>
                <a:off x="7983564" y="4740451"/>
                <a:ext cx="48240" cy="136440"/>
              </p14:xfrm>
            </p:contentPart>
          </mc:Choice>
          <mc:Fallback xmlns="">
            <p:pic>
              <p:nvPicPr>
                <p:cNvPr id="129" name="筆跡 128">
                  <a:extLst>
                    <a:ext uri="{FF2B5EF4-FFF2-40B4-BE49-F238E27FC236}">
                      <a16:creationId xmlns:a16="http://schemas.microsoft.com/office/drawing/2014/main" id="{867AFA1A-3E76-9C12-13AB-19C6576CA6D7}"/>
                    </a:ext>
                  </a:extLst>
                </p:cNvPr>
                <p:cNvPicPr/>
                <p:nvPr/>
              </p:nvPicPr>
              <p:blipFill>
                <a:blip r:embed="rId175"/>
                <a:stretch>
                  <a:fillRect/>
                </a:stretch>
              </p:blipFill>
              <p:spPr>
                <a:xfrm>
                  <a:off x="7974564" y="4731811"/>
                  <a:ext cx="6588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0" name="筆跡 129">
                  <a:extLst>
                    <a:ext uri="{FF2B5EF4-FFF2-40B4-BE49-F238E27FC236}">
                      <a16:creationId xmlns:a16="http://schemas.microsoft.com/office/drawing/2014/main" id="{9457F5EA-76D4-686D-DDC6-C71645332800}"/>
                    </a:ext>
                  </a:extLst>
                </p14:cNvPr>
                <p14:cNvContentPartPr/>
                <p14:nvPr/>
              </p14:nvContentPartPr>
              <p14:xfrm>
                <a:off x="8004084" y="4677451"/>
                <a:ext cx="53640" cy="4320"/>
              </p14:xfrm>
            </p:contentPart>
          </mc:Choice>
          <mc:Fallback xmlns="">
            <p:pic>
              <p:nvPicPr>
                <p:cNvPr id="130" name="筆跡 129">
                  <a:extLst>
                    <a:ext uri="{FF2B5EF4-FFF2-40B4-BE49-F238E27FC236}">
                      <a16:creationId xmlns:a16="http://schemas.microsoft.com/office/drawing/2014/main" id="{9457F5EA-76D4-686D-DDC6-C71645332800}"/>
                    </a:ext>
                  </a:extLst>
                </p:cNvPr>
                <p:cNvPicPr/>
                <p:nvPr/>
              </p:nvPicPr>
              <p:blipFill>
                <a:blip r:embed="rId177"/>
                <a:stretch>
                  <a:fillRect/>
                </a:stretch>
              </p:blipFill>
              <p:spPr>
                <a:xfrm>
                  <a:off x="7995444" y="4668451"/>
                  <a:ext cx="712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1" name="筆跡 130">
                  <a:extLst>
                    <a:ext uri="{FF2B5EF4-FFF2-40B4-BE49-F238E27FC236}">
                      <a16:creationId xmlns:a16="http://schemas.microsoft.com/office/drawing/2014/main" id="{5D70D6D0-C821-B316-C364-F08315B26BE2}"/>
                    </a:ext>
                  </a:extLst>
                </p14:cNvPr>
                <p14:cNvContentPartPr/>
                <p14:nvPr/>
              </p14:nvContentPartPr>
              <p14:xfrm>
                <a:off x="8035764" y="4717411"/>
                <a:ext cx="120960" cy="117720"/>
              </p14:xfrm>
            </p:contentPart>
          </mc:Choice>
          <mc:Fallback xmlns="">
            <p:pic>
              <p:nvPicPr>
                <p:cNvPr id="131" name="筆跡 130">
                  <a:extLst>
                    <a:ext uri="{FF2B5EF4-FFF2-40B4-BE49-F238E27FC236}">
                      <a16:creationId xmlns:a16="http://schemas.microsoft.com/office/drawing/2014/main" id="{5D70D6D0-C821-B316-C364-F08315B26BE2}"/>
                    </a:ext>
                  </a:extLst>
                </p:cNvPr>
                <p:cNvPicPr/>
                <p:nvPr/>
              </p:nvPicPr>
              <p:blipFill>
                <a:blip r:embed="rId179"/>
                <a:stretch>
                  <a:fillRect/>
                </a:stretch>
              </p:blipFill>
              <p:spPr>
                <a:xfrm>
                  <a:off x="8027124" y="4708771"/>
                  <a:ext cx="138600" cy="135360"/>
                </a:xfrm>
                <a:prstGeom prst="rect">
                  <a:avLst/>
                </a:prstGeom>
              </p:spPr>
            </p:pic>
          </mc:Fallback>
        </mc:AlternateContent>
      </p:grpSp>
      <p:grpSp>
        <p:nvGrpSpPr>
          <p:cNvPr id="134" name="群組 133">
            <a:extLst>
              <a:ext uri="{FF2B5EF4-FFF2-40B4-BE49-F238E27FC236}">
                <a16:creationId xmlns:a16="http://schemas.microsoft.com/office/drawing/2014/main" id="{AA19965B-CCC5-B480-95F0-2F6AD7FF5CC1}"/>
              </a:ext>
            </a:extLst>
          </p:cNvPr>
          <p:cNvGrpSpPr/>
          <p:nvPr/>
        </p:nvGrpSpPr>
        <p:grpSpPr>
          <a:xfrm>
            <a:off x="7984644" y="4173451"/>
            <a:ext cx="257760" cy="416880"/>
            <a:chOff x="7984644" y="4173451"/>
            <a:chExt cx="257760" cy="416880"/>
          </a:xfrm>
        </p:grpSpPr>
        <mc:AlternateContent xmlns:mc="http://schemas.openxmlformats.org/markup-compatibility/2006" xmlns:p14="http://schemas.microsoft.com/office/powerpoint/2010/main">
          <mc:Choice Requires="p14">
            <p:contentPart p14:bwMode="auto" r:id="rId180">
              <p14:nvContentPartPr>
                <p14:cNvPr id="126" name="筆跡 125">
                  <a:extLst>
                    <a:ext uri="{FF2B5EF4-FFF2-40B4-BE49-F238E27FC236}">
                      <a16:creationId xmlns:a16="http://schemas.microsoft.com/office/drawing/2014/main" id="{E2AC6191-8A63-A19F-63E5-1C3728817AB2}"/>
                    </a:ext>
                  </a:extLst>
                </p14:cNvPr>
                <p14:cNvContentPartPr/>
                <p14:nvPr/>
              </p14:nvContentPartPr>
              <p14:xfrm>
                <a:off x="8007684" y="4173451"/>
                <a:ext cx="234720" cy="208800"/>
              </p14:xfrm>
            </p:contentPart>
          </mc:Choice>
          <mc:Fallback xmlns="">
            <p:pic>
              <p:nvPicPr>
                <p:cNvPr id="126" name="筆跡 125">
                  <a:extLst>
                    <a:ext uri="{FF2B5EF4-FFF2-40B4-BE49-F238E27FC236}">
                      <a16:creationId xmlns:a16="http://schemas.microsoft.com/office/drawing/2014/main" id="{E2AC6191-8A63-A19F-63E5-1C3728817AB2}"/>
                    </a:ext>
                  </a:extLst>
                </p:cNvPr>
                <p:cNvPicPr/>
                <p:nvPr/>
              </p:nvPicPr>
              <p:blipFill>
                <a:blip r:embed="rId181"/>
                <a:stretch>
                  <a:fillRect/>
                </a:stretch>
              </p:blipFill>
              <p:spPr>
                <a:xfrm>
                  <a:off x="7999044" y="4164451"/>
                  <a:ext cx="25236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27" name="筆跡 126">
                  <a:extLst>
                    <a:ext uri="{FF2B5EF4-FFF2-40B4-BE49-F238E27FC236}">
                      <a16:creationId xmlns:a16="http://schemas.microsoft.com/office/drawing/2014/main" id="{F899BDFE-4852-0BFF-27BF-D53AED716FF2}"/>
                    </a:ext>
                  </a:extLst>
                </p14:cNvPr>
                <p14:cNvContentPartPr/>
                <p14:nvPr/>
              </p14:nvContentPartPr>
              <p14:xfrm>
                <a:off x="8020284" y="4443091"/>
                <a:ext cx="155160" cy="7920"/>
              </p14:xfrm>
            </p:contentPart>
          </mc:Choice>
          <mc:Fallback xmlns="">
            <p:pic>
              <p:nvPicPr>
                <p:cNvPr id="127" name="筆跡 126">
                  <a:extLst>
                    <a:ext uri="{FF2B5EF4-FFF2-40B4-BE49-F238E27FC236}">
                      <a16:creationId xmlns:a16="http://schemas.microsoft.com/office/drawing/2014/main" id="{F899BDFE-4852-0BFF-27BF-D53AED716FF2}"/>
                    </a:ext>
                  </a:extLst>
                </p:cNvPr>
                <p:cNvPicPr/>
                <p:nvPr/>
              </p:nvPicPr>
              <p:blipFill>
                <a:blip r:embed="rId183"/>
                <a:stretch>
                  <a:fillRect/>
                </a:stretch>
              </p:blipFill>
              <p:spPr>
                <a:xfrm>
                  <a:off x="8011284" y="4434451"/>
                  <a:ext cx="17280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28" name="筆跡 127">
                  <a:extLst>
                    <a:ext uri="{FF2B5EF4-FFF2-40B4-BE49-F238E27FC236}">
                      <a16:creationId xmlns:a16="http://schemas.microsoft.com/office/drawing/2014/main" id="{CE5C2977-8418-7D04-4A04-E51D1D182782}"/>
                    </a:ext>
                  </a:extLst>
                </p14:cNvPr>
                <p14:cNvContentPartPr/>
                <p14:nvPr/>
              </p14:nvContentPartPr>
              <p14:xfrm>
                <a:off x="7984644" y="4471171"/>
                <a:ext cx="185400" cy="119160"/>
              </p14:xfrm>
            </p:contentPart>
          </mc:Choice>
          <mc:Fallback xmlns="">
            <p:pic>
              <p:nvPicPr>
                <p:cNvPr id="128" name="筆跡 127">
                  <a:extLst>
                    <a:ext uri="{FF2B5EF4-FFF2-40B4-BE49-F238E27FC236}">
                      <a16:creationId xmlns:a16="http://schemas.microsoft.com/office/drawing/2014/main" id="{CE5C2977-8418-7D04-4A04-E51D1D182782}"/>
                    </a:ext>
                  </a:extLst>
                </p:cNvPr>
                <p:cNvPicPr/>
                <p:nvPr/>
              </p:nvPicPr>
              <p:blipFill>
                <a:blip r:embed="rId185"/>
                <a:stretch>
                  <a:fillRect/>
                </a:stretch>
              </p:blipFill>
              <p:spPr>
                <a:xfrm>
                  <a:off x="7975644" y="4462531"/>
                  <a:ext cx="203040" cy="136800"/>
                </a:xfrm>
                <a:prstGeom prst="rect">
                  <a:avLst/>
                </a:prstGeom>
              </p:spPr>
            </p:pic>
          </mc:Fallback>
        </mc:AlternateContent>
      </p:grpSp>
      <p:grpSp>
        <p:nvGrpSpPr>
          <p:cNvPr id="151" name="群組 150">
            <a:extLst>
              <a:ext uri="{FF2B5EF4-FFF2-40B4-BE49-F238E27FC236}">
                <a16:creationId xmlns:a16="http://schemas.microsoft.com/office/drawing/2014/main" id="{B4D60A60-9DEE-9850-5280-41C2614AE45D}"/>
              </a:ext>
            </a:extLst>
          </p:cNvPr>
          <p:cNvGrpSpPr/>
          <p:nvPr/>
        </p:nvGrpSpPr>
        <p:grpSpPr>
          <a:xfrm>
            <a:off x="8394684" y="4196491"/>
            <a:ext cx="234720" cy="401040"/>
            <a:chOff x="8394684" y="4196491"/>
            <a:chExt cx="234720" cy="401040"/>
          </a:xfrm>
        </p:grpSpPr>
        <mc:AlternateContent xmlns:mc="http://schemas.openxmlformats.org/markup-compatibility/2006" xmlns:p14="http://schemas.microsoft.com/office/powerpoint/2010/main">
          <mc:Choice Requires="p14">
            <p:contentPart p14:bwMode="auto" r:id="rId186">
              <p14:nvContentPartPr>
                <p14:cNvPr id="135" name="筆跡 134">
                  <a:extLst>
                    <a:ext uri="{FF2B5EF4-FFF2-40B4-BE49-F238E27FC236}">
                      <a16:creationId xmlns:a16="http://schemas.microsoft.com/office/drawing/2014/main" id="{8AC4C1A8-B9E3-A4C5-E33A-6A30D22BC01F}"/>
                    </a:ext>
                  </a:extLst>
                </p14:cNvPr>
                <p14:cNvContentPartPr/>
                <p14:nvPr/>
              </p14:nvContentPartPr>
              <p14:xfrm>
                <a:off x="8458404" y="4196491"/>
                <a:ext cx="52560" cy="210600"/>
              </p14:xfrm>
            </p:contentPart>
          </mc:Choice>
          <mc:Fallback xmlns="">
            <p:pic>
              <p:nvPicPr>
                <p:cNvPr id="135" name="筆跡 134">
                  <a:extLst>
                    <a:ext uri="{FF2B5EF4-FFF2-40B4-BE49-F238E27FC236}">
                      <a16:creationId xmlns:a16="http://schemas.microsoft.com/office/drawing/2014/main" id="{8AC4C1A8-B9E3-A4C5-E33A-6A30D22BC01F}"/>
                    </a:ext>
                  </a:extLst>
                </p:cNvPr>
                <p:cNvPicPr/>
                <p:nvPr/>
              </p:nvPicPr>
              <p:blipFill>
                <a:blip r:embed="rId187"/>
                <a:stretch>
                  <a:fillRect/>
                </a:stretch>
              </p:blipFill>
              <p:spPr>
                <a:xfrm>
                  <a:off x="8449764" y="4187851"/>
                  <a:ext cx="70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36" name="筆跡 135">
                  <a:extLst>
                    <a:ext uri="{FF2B5EF4-FFF2-40B4-BE49-F238E27FC236}">
                      <a16:creationId xmlns:a16="http://schemas.microsoft.com/office/drawing/2014/main" id="{4E5BD517-DFD4-1F91-BDB8-6820C70495F8}"/>
                    </a:ext>
                  </a:extLst>
                </p14:cNvPr>
                <p14:cNvContentPartPr/>
                <p14:nvPr/>
              </p14:nvContentPartPr>
              <p14:xfrm>
                <a:off x="8522484" y="4211971"/>
                <a:ext cx="106920" cy="126360"/>
              </p14:xfrm>
            </p:contentPart>
          </mc:Choice>
          <mc:Fallback xmlns="">
            <p:pic>
              <p:nvPicPr>
                <p:cNvPr id="136" name="筆跡 135">
                  <a:extLst>
                    <a:ext uri="{FF2B5EF4-FFF2-40B4-BE49-F238E27FC236}">
                      <a16:creationId xmlns:a16="http://schemas.microsoft.com/office/drawing/2014/main" id="{4E5BD517-DFD4-1F91-BDB8-6820C70495F8}"/>
                    </a:ext>
                  </a:extLst>
                </p:cNvPr>
                <p:cNvPicPr/>
                <p:nvPr/>
              </p:nvPicPr>
              <p:blipFill>
                <a:blip r:embed="rId189"/>
                <a:stretch>
                  <a:fillRect/>
                </a:stretch>
              </p:blipFill>
              <p:spPr>
                <a:xfrm>
                  <a:off x="8513844" y="4202971"/>
                  <a:ext cx="12456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37" name="筆跡 136">
                  <a:extLst>
                    <a:ext uri="{FF2B5EF4-FFF2-40B4-BE49-F238E27FC236}">
                      <a16:creationId xmlns:a16="http://schemas.microsoft.com/office/drawing/2014/main" id="{063C9EB6-7123-72E9-7F41-46CFBC10AF12}"/>
                    </a:ext>
                  </a:extLst>
                </p14:cNvPr>
                <p14:cNvContentPartPr/>
                <p14:nvPr/>
              </p14:nvContentPartPr>
              <p14:xfrm>
                <a:off x="8415564" y="4446691"/>
                <a:ext cx="200880" cy="14400"/>
              </p14:xfrm>
            </p:contentPart>
          </mc:Choice>
          <mc:Fallback xmlns="">
            <p:pic>
              <p:nvPicPr>
                <p:cNvPr id="137" name="筆跡 136">
                  <a:extLst>
                    <a:ext uri="{FF2B5EF4-FFF2-40B4-BE49-F238E27FC236}">
                      <a16:creationId xmlns:a16="http://schemas.microsoft.com/office/drawing/2014/main" id="{063C9EB6-7123-72E9-7F41-46CFBC10AF12}"/>
                    </a:ext>
                  </a:extLst>
                </p:cNvPr>
                <p:cNvPicPr/>
                <p:nvPr/>
              </p:nvPicPr>
              <p:blipFill>
                <a:blip r:embed="rId191"/>
                <a:stretch>
                  <a:fillRect/>
                </a:stretch>
              </p:blipFill>
              <p:spPr>
                <a:xfrm>
                  <a:off x="8406564" y="4438051"/>
                  <a:ext cx="21852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38" name="筆跡 137">
                  <a:extLst>
                    <a:ext uri="{FF2B5EF4-FFF2-40B4-BE49-F238E27FC236}">
                      <a16:creationId xmlns:a16="http://schemas.microsoft.com/office/drawing/2014/main" id="{6247E8C8-310B-ECC5-A8FB-CD1E01AFEA54}"/>
                    </a:ext>
                  </a:extLst>
                </p14:cNvPr>
                <p14:cNvContentPartPr/>
                <p14:nvPr/>
              </p14:nvContentPartPr>
              <p14:xfrm>
                <a:off x="8394684" y="4470451"/>
                <a:ext cx="205200" cy="127080"/>
              </p14:xfrm>
            </p:contentPart>
          </mc:Choice>
          <mc:Fallback xmlns="">
            <p:pic>
              <p:nvPicPr>
                <p:cNvPr id="138" name="筆跡 137">
                  <a:extLst>
                    <a:ext uri="{FF2B5EF4-FFF2-40B4-BE49-F238E27FC236}">
                      <a16:creationId xmlns:a16="http://schemas.microsoft.com/office/drawing/2014/main" id="{6247E8C8-310B-ECC5-A8FB-CD1E01AFEA54}"/>
                    </a:ext>
                  </a:extLst>
                </p:cNvPr>
                <p:cNvPicPr/>
                <p:nvPr/>
              </p:nvPicPr>
              <p:blipFill>
                <a:blip r:embed="rId193"/>
                <a:stretch>
                  <a:fillRect/>
                </a:stretch>
              </p:blipFill>
              <p:spPr>
                <a:xfrm>
                  <a:off x="8385684" y="4461451"/>
                  <a:ext cx="222840" cy="144720"/>
                </a:xfrm>
                <a:prstGeom prst="rect">
                  <a:avLst/>
                </a:prstGeom>
              </p:spPr>
            </p:pic>
          </mc:Fallback>
        </mc:AlternateContent>
      </p:grpSp>
      <p:grpSp>
        <p:nvGrpSpPr>
          <p:cNvPr id="150" name="群組 149">
            <a:extLst>
              <a:ext uri="{FF2B5EF4-FFF2-40B4-BE49-F238E27FC236}">
                <a16:creationId xmlns:a16="http://schemas.microsoft.com/office/drawing/2014/main" id="{6729AACC-D346-3D2D-7C5F-0D92AB3C97F1}"/>
              </a:ext>
            </a:extLst>
          </p:cNvPr>
          <p:cNvGrpSpPr/>
          <p:nvPr/>
        </p:nvGrpSpPr>
        <p:grpSpPr>
          <a:xfrm>
            <a:off x="8332764" y="4695451"/>
            <a:ext cx="244440" cy="256320"/>
            <a:chOff x="8332764" y="4695451"/>
            <a:chExt cx="244440" cy="256320"/>
          </a:xfrm>
        </p:grpSpPr>
        <mc:AlternateContent xmlns:mc="http://schemas.openxmlformats.org/markup-compatibility/2006" xmlns:p14="http://schemas.microsoft.com/office/powerpoint/2010/main">
          <mc:Choice Requires="p14">
            <p:contentPart p14:bwMode="auto" r:id="rId194">
              <p14:nvContentPartPr>
                <p14:cNvPr id="139" name="筆跡 138">
                  <a:extLst>
                    <a:ext uri="{FF2B5EF4-FFF2-40B4-BE49-F238E27FC236}">
                      <a16:creationId xmlns:a16="http://schemas.microsoft.com/office/drawing/2014/main" id="{D0432CA1-B327-2EAD-BD30-7274E8FDF198}"/>
                    </a:ext>
                  </a:extLst>
                </p14:cNvPr>
                <p14:cNvContentPartPr/>
                <p14:nvPr/>
              </p14:nvContentPartPr>
              <p14:xfrm>
                <a:off x="8332764" y="4744411"/>
                <a:ext cx="59400" cy="207360"/>
              </p14:xfrm>
            </p:contentPart>
          </mc:Choice>
          <mc:Fallback xmlns="">
            <p:pic>
              <p:nvPicPr>
                <p:cNvPr id="139" name="筆跡 138">
                  <a:extLst>
                    <a:ext uri="{FF2B5EF4-FFF2-40B4-BE49-F238E27FC236}">
                      <a16:creationId xmlns:a16="http://schemas.microsoft.com/office/drawing/2014/main" id="{D0432CA1-B327-2EAD-BD30-7274E8FDF198}"/>
                    </a:ext>
                  </a:extLst>
                </p:cNvPr>
                <p:cNvPicPr/>
                <p:nvPr/>
              </p:nvPicPr>
              <p:blipFill>
                <a:blip r:embed="rId195"/>
                <a:stretch>
                  <a:fillRect/>
                </a:stretch>
              </p:blipFill>
              <p:spPr>
                <a:xfrm>
                  <a:off x="8324124" y="4735411"/>
                  <a:ext cx="7704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40" name="筆跡 139">
                  <a:extLst>
                    <a:ext uri="{FF2B5EF4-FFF2-40B4-BE49-F238E27FC236}">
                      <a16:creationId xmlns:a16="http://schemas.microsoft.com/office/drawing/2014/main" id="{A1ECEBF4-4A46-CE12-3A14-8E11B88904C3}"/>
                    </a:ext>
                  </a:extLst>
                </p14:cNvPr>
                <p14:cNvContentPartPr/>
                <p14:nvPr/>
              </p14:nvContentPartPr>
              <p14:xfrm>
                <a:off x="8362644" y="4706251"/>
                <a:ext cx="63720" cy="8280"/>
              </p14:xfrm>
            </p:contentPart>
          </mc:Choice>
          <mc:Fallback xmlns="">
            <p:pic>
              <p:nvPicPr>
                <p:cNvPr id="140" name="筆跡 139">
                  <a:extLst>
                    <a:ext uri="{FF2B5EF4-FFF2-40B4-BE49-F238E27FC236}">
                      <a16:creationId xmlns:a16="http://schemas.microsoft.com/office/drawing/2014/main" id="{A1ECEBF4-4A46-CE12-3A14-8E11B88904C3}"/>
                    </a:ext>
                  </a:extLst>
                </p:cNvPr>
                <p:cNvPicPr/>
                <p:nvPr/>
              </p:nvPicPr>
              <p:blipFill>
                <a:blip r:embed="rId197"/>
                <a:stretch>
                  <a:fillRect/>
                </a:stretch>
              </p:blipFill>
              <p:spPr>
                <a:xfrm>
                  <a:off x="8354004" y="4697611"/>
                  <a:ext cx="813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1" name="筆跡 140">
                  <a:extLst>
                    <a:ext uri="{FF2B5EF4-FFF2-40B4-BE49-F238E27FC236}">
                      <a16:creationId xmlns:a16="http://schemas.microsoft.com/office/drawing/2014/main" id="{BF515AA7-50F7-EC54-2AD4-6EF3A1B7DEEA}"/>
                    </a:ext>
                  </a:extLst>
                </p14:cNvPr>
                <p14:cNvContentPartPr/>
                <p14:nvPr/>
              </p14:nvContentPartPr>
              <p14:xfrm>
                <a:off x="8435364" y="4741531"/>
                <a:ext cx="114120" cy="55440"/>
              </p14:xfrm>
            </p:contentPart>
          </mc:Choice>
          <mc:Fallback xmlns="">
            <p:pic>
              <p:nvPicPr>
                <p:cNvPr id="141" name="筆跡 140">
                  <a:extLst>
                    <a:ext uri="{FF2B5EF4-FFF2-40B4-BE49-F238E27FC236}">
                      <a16:creationId xmlns:a16="http://schemas.microsoft.com/office/drawing/2014/main" id="{BF515AA7-50F7-EC54-2AD4-6EF3A1B7DEEA}"/>
                    </a:ext>
                  </a:extLst>
                </p:cNvPr>
                <p:cNvPicPr/>
                <p:nvPr/>
              </p:nvPicPr>
              <p:blipFill>
                <a:blip r:embed="rId199"/>
                <a:stretch>
                  <a:fillRect/>
                </a:stretch>
              </p:blipFill>
              <p:spPr>
                <a:xfrm>
                  <a:off x="8426724" y="4732531"/>
                  <a:ext cx="131760" cy="730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2" name="筆跡 141">
                  <a:extLst>
                    <a:ext uri="{FF2B5EF4-FFF2-40B4-BE49-F238E27FC236}">
                      <a16:creationId xmlns:a16="http://schemas.microsoft.com/office/drawing/2014/main" id="{57B7D37D-229A-2106-AA04-1D0B515365B3}"/>
                    </a:ext>
                  </a:extLst>
                </p14:cNvPr>
                <p14:cNvContentPartPr/>
                <p14:nvPr/>
              </p14:nvContentPartPr>
              <p14:xfrm>
                <a:off x="8570004" y="4695451"/>
                <a:ext cx="7200" cy="111600"/>
              </p14:xfrm>
            </p:contentPart>
          </mc:Choice>
          <mc:Fallback xmlns="">
            <p:pic>
              <p:nvPicPr>
                <p:cNvPr id="142" name="筆跡 141">
                  <a:extLst>
                    <a:ext uri="{FF2B5EF4-FFF2-40B4-BE49-F238E27FC236}">
                      <a16:creationId xmlns:a16="http://schemas.microsoft.com/office/drawing/2014/main" id="{57B7D37D-229A-2106-AA04-1D0B515365B3}"/>
                    </a:ext>
                  </a:extLst>
                </p:cNvPr>
                <p:cNvPicPr/>
                <p:nvPr/>
              </p:nvPicPr>
              <p:blipFill>
                <a:blip r:embed="rId201"/>
                <a:stretch>
                  <a:fillRect/>
                </a:stretch>
              </p:blipFill>
              <p:spPr>
                <a:xfrm>
                  <a:off x="8561004" y="4686811"/>
                  <a:ext cx="24840" cy="129240"/>
                </a:xfrm>
                <a:prstGeom prst="rect">
                  <a:avLst/>
                </a:prstGeom>
              </p:spPr>
            </p:pic>
          </mc:Fallback>
        </mc:AlternateContent>
      </p:grpSp>
      <p:grpSp>
        <p:nvGrpSpPr>
          <p:cNvPr id="149" name="群組 148">
            <a:extLst>
              <a:ext uri="{FF2B5EF4-FFF2-40B4-BE49-F238E27FC236}">
                <a16:creationId xmlns:a16="http://schemas.microsoft.com/office/drawing/2014/main" id="{218E2281-8C01-6768-C8F4-97DC0D05B60C}"/>
              </a:ext>
            </a:extLst>
          </p:cNvPr>
          <p:cNvGrpSpPr/>
          <p:nvPr/>
        </p:nvGrpSpPr>
        <p:grpSpPr>
          <a:xfrm>
            <a:off x="8957004" y="4489171"/>
            <a:ext cx="342720" cy="400680"/>
            <a:chOff x="8957004" y="4489171"/>
            <a:chExt cx="342720" cy="400680"/>
          </a:xfrm>
        </p:grpSpPr>
        <mc:AlternateContent xmlns:mc="http://schemas.openxmlformats.org/markup-compatibility/2006" xmlns:p14="http://schemas.microsoft.com/office/powerpoint/2010/main">
          <mc:Choice Requires="p14">
            <p:contentPart p14:bwMode="auto" r:id="rId202">
              <p14:nvContentPartPr>
                <p14:cNvPr id="143" name="筆跡 142">
                  <a:extLst>
                    <a:ext uri="{FF2B5EF4-FFF2-40B4-BE49-F238E27FC236}">
                      <a16:creationId xmlns:a16="http://schemas.microsoft.com/office/drawing/2014/main" id="{DD4E2C76-2429-0DC9-C55B-C533001E3218}"/>
                    </a:ext>
                  </a:extLst>
                </p14:cNvPr>
                <p14:cNvContentPartPr/>
                <p14:nvPr/>
              </p14:nvContentPartPr>
              <p14:xfrm>
                <a:off x="8957004" y="4489171"/>
                <a:ext cx="182520" cy="283680"/>
              </p14:xfrm>
            </p:contentPart>
          </mc:Choice>
          <mc:Fallback xmlns="">
            <p:pic>
              <p:nvPicPr>
                <p:cNvPr id="143" name="筆跡 142">
                  <a:extLst>
                    <a:ext uri="{FF2B5EF4-FFF2-40B4-BE49-F238E27FC236}">
                      <a16:creationId xmlns:a16="http://schemas.microsoft.com/office/drawing/2014/main" id="{DD4E2C76-2429-0DC9-C55B-C533001E3218}"/>
                    </a:ext>
                  </a:extLst>
                </p:cNvPr>
                <p:cNvPicPr/>
                <p:nvPr/>
              </p:nvPicPr>
              <p:blipFill>
                <a:blip r:embed="rId203"/>
                <a:stretch>
                  <a:fillRect/>
                </a:stretch>
              </p:blipFill>
              <p:spPr>
                <a:xfrm>
                  <a:off x="8948004" y="4480171"/>
                  <a:ext cx="200160" cy="3013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44" name="筆跡 143">
                  <a:extLst>
                    <a:ext uri="{FF2B5EF4-FFF2-40B4-BE49-F238E27FC236}">
                      <a16:creationId xmlns:a16="http://schemas.microsoft.com/office/drawing/2014/main" id="{A01E80DB-7476-3F26-3173-0BCF52F4F684}"/>
                    </a:ext>
                  </a:extLst>
                </p14:cNvPr>
                <p14:cNvContentPartPr/>
                <p14:nvPr/>
              </p14:nvContentPartPr>
              <p14:xfrm>
                <a:off x="9123324" y="4631371"/>
                <a:ext cx="43200" cy="9720"/>
              </p14:xfrm>
            </p:contentPart>
          </mc:Choice>
          <mc:Fallback xmlns="">
            <p:pic>
              <p:nvPicPr>
                <p:cNvPr id="144" name="筆跡 143">
                  <a:extLst>
                    <a:ext uri="{FF2B5EF4-FFF2-40B4-BE49-F238E27FC236}">
                      <a16:creationId xmlns:a16="http://schemas.microsoft.com/office/drawing/2014/main" id="{A01E80DB-7476-3F26-3173-0BCF52F4F684}"/>
                    </a:ext>
                  </a:extLst>
                </p:cNvPr>
                <p:cNvPicPr/>
                <p:nvPr/>
              </p:nvPicPr>
              <p:blipFill>
                <a:blip r:embed="rId205"/>
                <a:stretch>
                  <a:fillRect/>
                </a:stretch>
              </p:blipFill>
              <p:spPr>
                <a:xfrm>
                  <a:off x="9114684" y="4622731"/>
                  <a:ext cx="608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45" name="筆跡 144">
                  <a:extLst>
                    <a:ext uri="{FF2B5EF4-FFF2-40B4-BE49-F238E27FC236}">
                      <a16:creationId xmlns:a16="http://schemas.microsoft.com/office/drawing/2014/main" id="{51C9F917-E011-0073-BD5E-3A0611A5A69C}"/>
                    </a:ext>
                  </a:extLst>
                </p14:cNvPr>
                <p14:cNvContentPartPr/>
                <p14:nvPr/>
              </p14:nvContentPartPr>
              <p14:xfrm>
                <a:off x="9176244" y="4580251"/>
                <a:ext cx="123480" cy="309600"/>
              </p14:xfrm>
            </p:contentPart>
          </mc:Choice>
          <mc:Fallback xmlns="">
            <p:pic>
              <p:nvPicPr>
                <p:cNvPr id="145" name="筆跡 144">
                  <a:extLst>
                    <a:ext uri="{FF2B5EF4-FFF2-40B4-BE49-F238E27FC236}">
                      <a16:creationId xmlns:a16="http://schemas.microsoft.com/office/drawing/2014/main" id="{51C9F917-E011-0073-BD5E-3A0611A5A69C}"/>
                    </a:ext>
                  </a:extLst>
                </p:cNvPr>
                <p:cNvPicPr/>
                <p:nvPr/>
              </p:nvPicPr>
              <p:blipFill>
                <a:blip r:embed="rId207"/>
                <a:stretch>
                  <a:fillRect/>
                </a:stretch>
              </p:blipFill>
              <p:spPr>
                <a:xfrm>
                  <a:off x="9167604" y="4571251"/>
                  <a:ext cx="141120" cy="327240"/>
                </a:xfrm>
                <a:prstGeom prst="rect">
                  <a:avLst/>
                </a:prstGeom>
              </p:spPr>
            </p:pic>
          </mc:Fallback>
        </mc:AlternateContent>
      </p:grpSp>
      <p:grpSp>
        <p:nvGrpSpPr>
          <p:cNvPr id="148" name="群組 147">
            <a:extLst>
              <a:ext uri="{FF2B5EF4-FFF2-40B4-BE49-F238E27FC236}">
                <a16:creationId xmlns:a16="http://schemas.microsoft.com/office/drawing/2014/main" id="{F23718A2-5312-6B9E-39AF-4F56F98847DC}"/>
              </a:ext>
            </a:extLst>
          </p:cNvPr>
          <p:cNvGrpSpPr/>
          <p:nvPr/>
        </p:nvGrpSpPr>
        <p:grpSpPr>
          <a:xfrm>
            <a:off x="8995884" y="4164091"/>
            <a:ext cx="321120" cy="256680"/>
            <a:chOff x="8995884" y="4164091"/>
            <a:chExt cx="321120" cy="256680"/>
          </a:xfrm>
        </p:grpSpPr>
        <mc:AlternateContent xmlns:mc="http://schemas.openxmlformats.org/markup-compatibility/2006" xmlns:p14="http://schemas.microsoft.com/office/powerpoint/2010/main">
          <mc:Choice Requires="p14">
            <p:contentPart p14:bwMode="auto" r:id="rId208">
              <p14:nvContentPartPr>
                <p14:cNvPr id="146" name="筆跡 145">
                  <a:extLst>
                    <a:ext uri="{FF2B5EF4-FFF2-40B4-BE49-F238E27FC236}">
                      <a16:creationId xmlns:a16="http://schemas.microsoft.com/office/drawing/2014/main" id="{86123026-CA52-6EF4-CEEB-253902876C73}"/>
                    </a:ext>
                  </a:extLst>
                </p14:cNvPr>
                <p14:cNvContentPartPr/>
                <p14:nvPr/>
              </p14:nvContentPartPr>
              <p14:xfrm>
                <a:off x="8995884" y="4265611"/>
                <a:ext cx="223200" cy="155160"/>
              </p14:xfrm>
            </p:contentPart>
          </mc:Choice>
          <mc:Fallback xmlns="">
            <p:pic>
              <p:nvPicPr>
                <p:cNvPr id="146" name="筆跡 145">
                  <a:extLst>
                    <a:ext uri="{FF2B5EF4-FFF2-40B4-BE49-F238E27FC236}">
                      <a16:creationId xmlns:a16="http://schemas.microsoft.com/office/drawing/2014/main" id="{86123026-CA52-6EF4-CEEB-253902876C73}"/>
                    </a:ext>
                  </a:extLst>
                </p:cNvPr>
                <p:cNvPicPr/>
                <p:nvPr/>
              </p:nvPicPr>
              <p:blipFill>
                <a:blip r:embed="rId209"/>
                <a:stretch>
                  <a:fillRect/>
                </a:stretch>
              </p:blipFill>
              <p:spPr>
                <a:xfrm>
                  <a:off x="8986884" y="4256971"/>
                  <a:ext cx="240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47" name="筆跡 146">
                  <a:extLst>
                    <a:ext uri="{FF2B5EF4-FFF2-40B4-BE49-F238E27FC236}">
                      <a16:creationId xmlns:a16="http://schemas.microsoft.com/office/drawing/2014/main" id="{4732306B-D2CE-6847-B5DC-DB9B143E012E}"/>
                    </a:ext>
                  </a:extLst>
                </p14:cNvPr>
                <p14:cNvContentPartPr/>
                <p14:nvPr/>
              </p14:nvContentPartPr>
              <p14:xfrm>
                <a:off x="9257964" y="4164091"/>
                <a:ext cx="59040" cy="61920"/>
              </p14:xfrm>
            </p:contentPart>
          </mc:Choice>
          <mc:Fallback xmlns="">
            <p:pic>
              <p:nvPicPr>
                <p:cNvPr id="147" name="筆跡 146">
                  <a:extLst>
                    <a:ext uri="{FF2B5EF4-FFF2-40B4-BE49-F238E27FC236}">
                      <a16:creationId xmlns:a16="http://schemas.microsoft.com/office/drawing/2014/main" id="{4732306B-D2CE-6847-B5DC-DB9B143E012E}"/>
                    </a:ext>
                  </a:extLst>
                </p:cNvPr>
                <p:cNvPicPr/>
                <p:nvPr/>
              </p:nvPicPr>
              <p:blipFill>
                <a:blip r:embed="rId211"/>
                <a:stretch>
                  <a:fillRect/>
                </a:stretch>
              </p:blipFill>
              <p:spPr>
                <a:xfrm>
                  <a:off x="9248964" y="4155091"/>
                  <a:ext cx="76680" cy="79560"/>
                </a:xfrm>
                <a:prstGeom prst="rect">
                  <a:avLst/>
                </a:prstGeom>
              </p:spPr>
            </p:pic>
          </mc:Fallback>
        </mc:AlternateContent>
      </p:grpSp>
    </p:spTree>
    <p:extLst>
      <p:ext uri="{BB962C8B-B14F-4D97-AF65-F5344CB8AC3E}">
        <p14:creationId xmlns:p14="http://schemas.microsoft.com/office/powerpoint/2010/main" val="17280304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FB6865C-109B-FF7F-489F-96DD3F230C35}"/>
              </a:ext>
            </a:extLst>
          </p:cNvPr>
          <p:cNvSpPr>
            <a:spLocks noGrp="1"/>
          </p:cNvSpPr>
          <p:nvPr>
            <p:ph type="title"/>
          </p:nvPr>
        </p:nvSpPr>
        <p:spPr/>
        <p:txBody>
          <a:bodyPr/>
          <a:lstStyle/>
          <a:p>
            <a:r>
              <a:rPr lang="en-US" altLang="zh-TW" dirty="0"/>
              <a:t>Assumptions of the RCBD:</a:t>
            </a:r>
            <a:endParaRPr lang="zh-TW" altLang="en-US" dirty="0"/>
          </a:p>
        </p:txBody>
      </p:sp>
      <p:sp>
        <p:nvSpPr>
          <p:cNvPr id="3" name="內容版面配置區 2">
            <a:extLst>
              <a:ext uri="{FF2B5EF4-FFF2-40B4-BE49-F238E27FC236}">
                <a16:creationId xmlns:a16="http://schemas.microsoft.com/office/drawing/2014/main" id="{27BB4C36-2F2C-BDF1-69C7-0728283A34A6}"/>
              </a:ext>
            </a:extLst>
          </p:cNvPr>
          <p:cNvSpPr>
            <a:spLocks noGrp="1"/>
          </p:cNvSpPr>
          <p:nvPr>
            <p:ph idx="1"/>
          </p:nvPr>
        </p:nvSpPr>
        <p:spPr>
          <a:xfrm>
            <a:off x="6277231" y="2322576"/>
            <a:ext cx="5814843" cy="4050792"/>
          </a:xfrm>
        </p:spPr>
        <p:txBody>
          <a:bodyPr>
            <a:normAutofit lnSpcReduction="10000"/>
          </a:bodyPr>
          <a:lstStyle/>
          <a:p>
            <a:pPr marL="0" indent="0">
              <a:buNone/>
            </a:pPr>
            <a:r>
              <a:rPr lang="en-US" altLang="zh-TW" dirty="0"/>
              <a:t>1) Sampling:</a:t>
            </a:r>
          </a:p>
          <a:p>
            <a:r>
              <a:rPr lang="en-US" altLang="zh-TW" dirty="0"/>
              <a:t>a. The blocks are independently sampled</a:t>
            </a:r>
          </a:p>
          <a:p>
            <a:r>
              <a:rPr lang="en-US" altLang="zh-TW" dirty="0"/>
              <a:t>b. The treatments are randomly assigned to the experimental units within a block.</a:t>
            </a:r>
          </a:p>
          <a:p>
            <a:endParaRPr lang="en-US" altLang="zh-TW" dirty="0"/>
          </a:p>
          <a:p>
            <a:pPr marL="0" indent="0">
              <a:buNone/>
            </a:pPr>
            <a:r>
              <a:rPr lang="en-US" altLang="zh-TW" dirty="0"/>
              <a:t>2) </a:t>
            </a:r>
            <a:r>
              <a:rPr lang="en-US" altLang="zh-TW" dirty="0">
                <a:solidFill>
                  <a:srgbClr val="FF0000"/>
                </a:solidFill>
              </a:rPr>
              <a:t>Homogeneous Variance: the treatments all have the same</a:t>
            </a:r>
          </a:p>
          <a:p>
            <a:r>
              <a:rPr lang="en-US" altLang="zh-TW" dirty="0"/>
              <a:t>variability, i.e. they all have the same variance</a:t>
            </a:r>
          </a:p>
          <a:p>
            <a:endParaRPr lang="en-US" altLang="zh-TW" dirty="0"/>
          </a:p>
          <a:p>
            <a:pPr marL="0" indent="0">
              <a:buNone/>
            </a:pPr>
            <a:r>
              <a:rPr lang="en-US" altLang="zh-TW" dirty="0"/>
              <a:t>3) Approximate Normality: each population is normally distributed </a:t>
            </a:r>
            <a:endParaRPr lang="zh-TW" altLang="en-US" dirty="0"/>
          </a:p>
        </p:txBody>
      </p:sp>
      <p:grpSp>
        <p:nvGrpSpPr>
          <p:cNvPr id="21" name="群組 20">
            <a:extLst>
              <a:ext uri="{FF2B5EF4-FFF2-40B4-BE49-F238E27FC236}">
                <a16:creationId xmlns:a16="http://schemas.microsoft.com/office/drawing/2014/main" id="{AD545B2F-31F5-9BFC-C66E-EA2A6CF07CD3}"/>
              </a:ext>
            </a:extLst>
          </p:cNvPr>
          <p:cNvGrpSpPr/>
          <p:nvPr/>
        </p:nvGrpSpPr>
        <p:grpSpPr>
          <a:xfrm>
            <a:off x="6271404" y="1652731"/>
            <a:ext cx="2605320" cy="725400"/>
            <a:chOff x="6271404" y="1652731"/>
            <a:chExt cx="2605320" cy="725400"/>
          </a:xfrm>
        </p:grpSpPr>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6BCEA8BF-F7F9-9511-E609-69AA2FA766A2}"/>
                    </a:ext>
                  </a:extLst>
                </p14:cNvPr>
                <p14:cNvContentPartPr/>
                <p14:nvPr/>
              </p14:nvContentPartPr>
              <p14:xfrm>
                <a:off x="6271404" y="1652731"/>
                <a:ext cx="439560" cy="495360"/>
              </p14:xfrm>
            </p:contentPart>
          </mc:Choice>
          <mc:Fallback xmlns="">
            <p:pic>
              <p:nvPicPr>
                <p:cNvPr id="4" name="筆跡 3">
                  <a:extLst>
                    <a:ext uri="{FF2B5EF4-FFF2-40B4-BE49-F238E27FC236}">
                      <a16:creationId xmlns:a16="http://schemas.microsoft.com/office/drawing/2014/main" id="{6BCEA8BF-F7F9-9511-E609-69AA2FA766A2}"/>
                    </a:ext>
                  </a:extLst>
                </p:cNvPr>
                <p:cNvPicPr/>
                <p:nvPr/>
              </p:nvPicPr>
              <p:blipFill>
                <a:blip r:embed="rId4"/>
                <a:stretch>
                  <a:fillRect/>
                </a:stretch>
              </p:blipFill>
              <p:spPr>
                <a:xfrm>
                  <a:off x="6262764" y="1644091"/>
                  <a:ext cx="457200" cy="513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E83FC4BB-7B1D-95A4-8ECA-FF62484EB8A6}"/>
                    </a:ext>
                  </a:extLst>
                </p14:cNvPr>
                <p14:cNvContentPartPr/>
                <p14:nvPr/>
              </p14:nvContentPartPr>
              <p14:xfrm>
                <a:off x="6464364" y="1987891"/>
                <a:ext cx="151200" cy="28800"/>
              </p14:xfrm>
            </p:contentPart>
          </mc:Choice>
          <mc:Fallback xmlns="">
            <p:pic>
              <p:nvPicPr>
                <p:cNvPr id="5" name="筆跡 4">
                  <a:extLst>
                    <a:ext uri="{FF2B5EF4-FFF2-40B4-BE49-F238E27FC236}">
                      <a16:creationId xmlns:a16="http://schemas.microsoft.com/office/drawing/2014/main" id="{E83FC4BB-7B1D-95A4-8ECA-FF62484EB8A6}"/>
                    </a:ext>
                  </a:extLst>
                </p:cNvPr>
                <p:cNvPicPr/>
                <p:nvPr/>
              </p:nvPicPr>
              <p:blipFill>
                <a:blip r:embed="rId6"/>
                <a:stretch>
                  <a:fillRect/>
                </a:stretch>
              </p:blipFill>
              <p:spPr>
                <a:xfrm>
                  <a:off x="6455724" y="1979251"/>
                  <a:ext cx="16884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EA84F1D6-79FF-FE8C-85A1-488885A86D71}"/>
                    </a:ext>
                  </a:extLst>
                </p14:cNvPr>
                <p14:cNvContentPartPr/>
                <p14:nvPr/>
              </p14:nvContentPartPr>
              <p14:xfrm>
                <a:off x="6776124" y="1930291"/>
                <a:ext cx="98280" cy="164160"/>
              </p14:xfrm>
            </p:contentPart>
          </mc:Choice>
          <mc:Fallback xmlns="">
            <p:pic>
              <p:nvPicPr>
                <p:cNvPr id="7" name="筆跡 6">
                  <a:extLst>
                    <a:ext uri="{FF2B5EF4-FFF2-40B4-BE49-F238E27FC236}">
                      <a16:creationId xmlns:a16="http://schemas.microsoft.com/office/drawing/2014/main" id="{EA84F1D6-79FF-FE8C-85A1-488885A86D71}"/>
                    </a:ext>
                  </a:extLst>
                </p:cNvPr>
                <p:cNvPicPr/>
                <p:nvPr/>
              </p:nvPicPr>
              <p:blipFill>
                <a:blip r:embed="rId8"/>
                <a:stretch>
                  <a:fillRect/>
                </a:stretch>
              </p:blipFill>
              <p:spPr>
                <a:xfrm>
                  <a:off x="6767124" y="1921651"/>
                  <a:ext cx="11592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272332E9-1F87-6801-BA10-766D20BB11E0}"/>
                    </a:ext>
                  </a:extLst>
                </p14:cNvPr>
                <p14:cNvContentPartPr/>
                <p14:nvPr/>
              </p14:nvContentPartPr>
              <p14:xfrm>
                <a:off x="6875484" y="1903291"/>
                <a:ext cx="141840" cy="175320"/>
              </p14:xfrm>
            </p:contentPart>
          </mc:Choice>
          <mc:Fallback xmlns="">
            <p:pic>
              <p:nvPicPr>
                <p:cNvPr id="8" name="筆跡 7">
                  <a:extLst>
                    <a:ext uri="{FF2B5EF4-FFF2-40B4-BE49-F238E27FC236}">
                      <a16:creationId xmlns:a16="http://schemas.microsoft.com/office/drawing/2014/main" id="{272332E9-1F87-6801-BA10-766D20BB11E0}"/>
                    </a:ext>
                  </a:extLst>
                </p:cNvPr>
                <p:cNvPicPr/>
                <p:nvPr/>
              </p:nvPicPr>
              <p:blipFill>
                <a:blip r:embed="rId10"/>
                <a:stretch>
                  <a:fillRect/>
                </a:stretch>
              </p:blipFill>
              <p:spPr>
                <a:xfrm>
                  <a:off x="6866484" y="1894291"/>
                  <a:ext cx="15948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DA171A60-DD15-A910-76B6-90F54481DF67}"/>
                    </a:ext>
                  </a:extLst>
                </p14:cNvPr>
                <p14:cNvContentPartPr/>
                <p14:nvPr/>
              </p14:nvContentPartPr>
              <p14:xfrm>
                <a:off x="7055844" y="1934611"/>
                <a:ext cx="170640" cy="159480"/>
              </p14:xfrm>
            </p:contentPart>
          </mc:Choice>
          <mc:Fallback xmlns="">
            <p:pic>
              <p:nvPicPr>
                <p:cNvPr id="9" name="筆跡 8">
                  <a:extLst>
                    <a:ext uri="{FF2B5EF4-FFF2-40B4-BE49-F238E27FC236}">
                      <a16:creationId xmlns:a16="http://schemas.microsoft.com/office/drawing/2014/main" id="{DA171A60-DD15-A910-76B6-90F54481DF67}"/>
                    </a:ext>
                  </a:extLst>
                </p:cNvPr>
                <p:cNvPicPr/>
                <p:nvPr/>
              </p:nvPicPr>
              <p:blipFill>
                <a:blip r:embed="rId12"/>
                <a:stretch>
                  <a:fillRect/>
                </a:stretch>
              </p:blipFill>
              <p:spPr>
                <a:xfrm>
                  <a:off x="7047204" y="1925611"/>
                  <a:ext cx="18828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16FC6C11-CC81-D043-C3CE-13C647E39D4B}"/>
                    </a:ext>
                  </a:extLst>
                </p14:cNvPr>
                <p14:cNvContentPartPr/>
                <p14:nvPr/>
              </p14:nvContentPartPr>
              <p14:xfrm>
                <a:off x="7226124" y="1896811"/>
                <a:ext cx="381600" cy="170280"/>
              </p14:xfrm>
            </p:contentPart>
          </mc:Choice>
          <mc:Fallback xmlns="">
            <p:pic>
              <p:nvPicPr>
                <p:cNvPr id="10" name="筆跡 9">
                  <a:extLst>
                    <a:ext uri="{FF2B5EF4-FFF2-40B4-BE49-F238E27FC236}">
                      <a16:creationId xmlns:a16="http://schemas.microsoft.com/office/drawing/2014/main" id="{16FC6C11-CC81-D043-C3CE-13C647E39D4B}"/>
                    </a:ext>
                  </a:extLst>
                </p:cNvPr>
                <p:cNvPicPr/>
                <p:nvPr/>
              </p:nvPicPr>
              <p:blipFill>
                <a:blip r:embed="rId14"/>
                <a:stretch>
                  <a:fillRect/>
                </a:stretch>
              </p:blipFill>
              <p:spPr>
                <a:xfrm>
                  <a:off x="7217124" y="1887811"/>
                  <a:ext cx="3992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筆跡 11">
                  <a:extLst>
                    <a:ext uri="{FF2B5EF4-FFF2-40B4-BE49-F238E27FC236}">
                      <a16:creationId xmlns:a16="http://schemas.microsoft.com/office/drawing/2014/main" id="{F82C7033-4899-EFB6-11A9-CDF3942C09B9}"/>
                    </a:ext>
                  </a:extLst>
                </p14:cNvPr>
                <p14:cNvContentPartPr/>
                <p14:nvPr/>
              </p14:nvContentPartPr>
              <p14:xfrm>
                <a:off x="7428084" y="1913371"/>
                <a:ext cx="256680" cy="464760"/>
              </p14:xfrm>
            </p:contentPart>
          </mc:Choice>
          <mc:Fallback xmlns="">
            <p:pic>
              <p:nvPicPr>
                <p:cNvPr id="12" name="筆跡 11">
                  <a:extLst>
                    <a:ext uri="{FF2B5EF4-FFF2-40B4-BE49-F238E27FC236}">
                      <a16:creationId xmlns:a16="http://schemas.microsoft.com/office/drawing/2014/main" id="{F82C7033-4899-EFB6-11A9-CDF3942C09B9}"/>
                    </a:ext>
                  </a:extLst>
                </p:cNvPr>
                <p:cNvPicPr/>
                <p:nvPr/>
              </p:nvPicPr>
              <p:blipFill>
                <a:blip r:embed="rId16"/>
                <a:stretch>
                  <a:fillRect/>
                </a:stretch>
              </p:blipFill>
              <p:spPr>
                <a:xfrm>
                  <a:off x="7419084" y="1904731"/>
                  <a:ext cx="27432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筆跡 12">
                  <a:extLst>
                    <a:ext uri="{FF2B5EF4-FFF2-40B4-BE49-F238E27FC236}">
                      <a16:creationId xmlns:a16="http://schemas.microsoft.com/office/drawing/2014/main" id="{875713A0-2B09-5932-2844-237F84DE9705}"/>
                    </a:ext>
                  </a:extLst>
                </p14:cNvPr>
                <p14:cNvContentPartPr/>
                <p14:nvPr/>
              </p14:nvContentPartPr>
              <p14:xfrm>
                <a:off x="7634724" y="1875211"/>
                <a:ext cx="153720" cy="191520"/>
              </p14:xfrm>
            </p:contentPart>
          </mc:Choice>
          <mc:Fallback xmlns="">
            <p:pic>
              <p:nvPicPr>
                <p:cNvPr id="13" name="筆跡 12">
                  <a:extLst>
                    <a:ext uri="{FF2B5EF4-FFF2-40B4-BE49-F238E27FC236}">
                      <a16:creationId xmlns:a16="http://schemas.microsoft.com/office/drawing/2014/main" id="{875713A0-2B09-5932-2844-237F84DE9705}"/>
                    </a:ext>
                  </a:extLst>
                </p:cNvPr>
                <p:cNvPicPr/>
                <p:nvPr/>
              </p:nvPicPr>
              <p:blipFill>
                <a:blip r:embed="rId18"/>
                <a:stretch>
                  <a:fillRect/>
                </a:stretch>
              </p:blipFill>
              <p:spPr>
                <a:xfrm>
                  <a:off x="7625724" y="1866211"/>
                  <a:ext cx="17136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筆跡 13">
                  <a:extLst>
                    <a:ext uri="{FF2B5EF4-FFF2-40B4-BE49-F238E27FC236}">
                      <a16:creationId xmlns:a16="http://schemas.microsoft.com/office/drawing/2014/main" id="{6C1C89E2-A0E6-40EC-C82B-47FD40BCF053}"/>
                    </a:ext>
                  </a:extLst>
                </p14:cNvPr>
                <p14:cNvContentPartPr/>
                <p14:nvPr/>
              </p14:nvContentPartPr>
              <p14:xfrm>
                <a:off x="7846404" y="1871251"/>
                <a:ext cx="313920" cy="143640"/>
              </p14:xfrm>
            </p:contentPart>
          </mc:Choice>
          <mc:Fallback xmlns="">
            <p:pic>
              <p:nvPicPr>
                <p:cNvPr id="14" name="筆跡 13">
                  <a:extLst>
                    <a:ext uri="{FF2B5EF4-FFF2-40B4-BE49-F238E27FC236}">
                      <a16:creationId xmlns:a16="http://schemas.microsoft.com/office/drawing/2014/main" id="{6C1C89E2-A0E6-40EC-C82B-47FD40BCF053}"/>
                    </a:ext>
                  </a:extLst>
                </p:cNvPr>
                <p:cNvPicPr/>
                <p:nvPr/>
              </p:nvPicPr>
              <p:blipFill>
                <a:blip r:embed="rId20"/>
                <a:stretch>
                  <a:fillRect/>
                </a:stretch>
              </p:blipFill>
              <p:spPr>
                <a:xfrm>
                  <a:off x="7837404" y="1862251"/>
                  <a:ext cx="33156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5" name="筆跡 14">
                  <a:extLst>
                    <a:ext uri="{FF2B5EF4-FFF2-40B4-BE49-F238E27FC236}">
                      <a16:creationId xmlns:a16="http://schemas.microsoft.com/office/drawing/2014/main" id="{1C96A273-6AB1-B939-D5E6-FACBA75C974D}"/>
                    </a:ext>
                  </a:extLst>
                </p14:cNvPr>
                <p14:cNvContentPartPr/>
                <p14:nvPr/>
              </p14:nvContentPartPr>
              <p14:xfrm>
                <a:off x="8055564" y="1796371"/>
                <a:ext cx="134280" cy="10440"/>
              </p14:xfrm>
            </p:contentPart>
          </mc:Choice>
          <mc:Fallback xmlns="">
            <p:pic>
              <p:nvPicPr>
                <p:cNvPr id="15" name="筆跡 14">
                  <a:extLst>
                    <a:ext uri="{FF2B5EF4-FFF2-40B4-BE49-F238E27FC236}">
                      <a16:creationId xmlns:a16="http://schemas.microsoft.com/office/drawing/2014/main" id="{1C96A273-6AB1-B939-D5E6-FACBA75C974D}"/>
                    </a:ext>
                  </a:extLst>
                </p:cNvPr>
                <p:cNvPicPr/>
                <p:nvPr/>
              </p:nvPicPr>
              <p:blipFill>
                <a:blip r:embed="rId22"/>
                <a:stretch>
                  <a:fillRect/>
                </a:stretch>
              </p:blipFill>
              <p:spPr>
                <a:xfrm>
                  <a:off x="8046564" y="1787371"/>
                  <a:ext cx="151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6" name="筆跡 15">
                  <a:extLst>
                    <a:ext uri="{FF2B5EF4-FFF2-40B4-BE49-F238E27FC236}">
                      <a16:creationId xmlns:a16="http://schemas.microsoft.com/office/drawing/2014/main" id="{B7DDF7F0-A50A-8D31-F630-2FD10A93366E}"/>
                    </a:ext>
                  </a:extLst>
                </p14:cNvPr>
                <p14:cNvContentPartPr/>
                <p14:nvPr/>
              </p14:nvContentPartPr>
              <p14:xfrm>
                <a:off x="8233764" y="1854691"/>
                <a:ext cx="80640" cy="106920"/>
              </p14:xfrm>
            </p:contentPart>
          </mc:Choice>
          <mc:Fallback xmlns="">
            <p:pic>
              <p:nvPicPr>
                <p:cNvPr id="16" name="筆跡 15">
                  <a:extLst>
                    <a:ext uri="{FF2B5EF4-FFF2-40B4-BE49-F238E27FC236}">
                      <a16:creationId xmlns:a16="http://schemas.microsoft.com/office/drawing/2014/main" id="{B7DDF7F0-A50A-8D31-F630-2FD10A93366E}"/>
                    </a:ext>
                  </a:extLst>
                </p:cNvPr>
                <p:cNvPicPr/>
                <p:nvPr/>
              </p:nvPicPr>
              <p:blipFill>
                <a:blip r:embed="rId24"/>
                <a:stretch>
                  <a:fillRect/>
                </a:stretch>
              </p:blipFill>
              <p:spPr>
                <a:xfrm>
                  <a:off x="8224764" y="1846051"/>
                  <a:ext cx="9828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7" name="筆跡 16">
                  <a:extLst>
                    <a:ext uri="{FF2B5EF4-FFF2-40B4-BE49-F238E27FC236}">
                      <a16:creationId xmlns:a16="http://schemas.microsoft.com/office/drawing/2014/main" id="{6B2D76A5-C22E-4028-BFDC-BC97D404FA90}"/>
                    </a:ext>
                  </a:extLst>
                </p14:cNvPr>
                <p14:cNvContentPartPr/>
                <p14:nvPr/>
              </p14:nvContentPartPr>
              <p14:xfrm>
                <a:off x="8321604" y="1848211"/>
                <a:ext cx="223200" cy="129240"/>
              </p14:xfrm>
            </p:contentPart>
          </mc:Choice>
          <mc:Fallback xmlns="">
            <p:pic>
              <p:nvPicPr>
                <p:cNvPr id="17" name="筆跡 16">
                  <a:extLst>
                    <a:ext uri="{FF2B5EF4-FFF2-40B4-BE49-F238E27FC236}">
                      <a16:creationId xmlns:a16="http://schemas.microsoft.com/office/drawing/2014/main" id="{6B2D76A5-C22E-4028-BFDC-BC97D404FA90}"/>
                    </a:ext>
                  </a:extLst>
                </p:cNvPr>
                <p:cNvPicPr/>
                <p:nvPr/>
              </p:nvPicPr>
              <p:blipFill>
                <a:blip r:embed="rId26"/>
                <a:stretch>
                  <a:fillRect/>
                </a:stretch>
              </p:blipFill>
              <p:spPr>
                <a:xfrm>
                  <a:off x="8312964" y="1839571"/>
                  <a:ext cx="240840" cy="14688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8" name="筆跡 17">
                  <a:extLst>
                    <a:ext uri="{FF2B5EF4-FFF2-40B4-BE49-F238E27FC236}">
                      <a16:creationId xmlns:a16="http://schemas.microsoft.com/office/drawing/2014/main" id="{02ABFFFA-8A8E-46F1-CFE0-907DEB691BB9}"/>
                    </a:ext>
                  </a:extLst>
                </p14:cNvPr>
                <p14:cNvContentPartPr/>
                <p14:nvPr/>
              </p14:nvContentPartPr>
              <p14:xfrm>
                <a:off x="8568924" y="1824451"/>
                <a:ext cx="126000" cy="137160"/>
              </p14:xfrm>
            </p:contentPart>
          </mc:Choice>
          <mc:Fallback xmlns="">
            <p:pic>
              <p:nvPicPr>
                <p:cNvPr id="18" name="筆跡 17">
                  <a:extLst>
                    <a:ext uri="{FF2B5EF4-FFF2-40B4-BE49-F238E27FC236}">
                      <a16:creationId xmlns:a16="http://schemas.microsoft.com/office/drawing/2014/main" id="{02ABFFFA-8A8E-46F1-CFE0-907DEB691BB9}"/>
                    </a:ext>
                  </a:extLst>
                </p:cNvPr>
                <p:cNvPicPr/>
                <p:nvPr/>
              </p:nvPicPr>
              <p:blipFill>
                <a:blip r:embed="rId28"/>
                <a:stretch>
                  <a:fillRect/>
                </a:stretch>
              </p:blipFill>
              <p:spPr>
                <a:xfrm>
                  <a:off x="8559924" y="1815451"/>
                  <a:ext cx="1436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9" name="筆跡 18">
                  <a:extLst>
                    <a:ext uri="{FF2B5EF4-FFF2-40B4-BE49-F238E27FC236}">
                      <a16:creationId xmlns:a16="http://schemas.microsoft.com/office/drawing/2014/main" id="{1184F069-5534-A5A3-FB8C-6821A7CB0738}"/>
                    </a:ext>
                  </a:extLst>
                </p14:cNvPr>
                <p14:cNvContentPartPr/>
                <p14:nvPr/>
              </p14:nvContentPartPr>
              <p14:xfrm>
                <a:off x="8874924" y="1843891"/>
                <a:ext cx="1800" cy="1800"/>
              </p14:xfrm>
            </p:contentPart>
          </mc:Choice>
          <mc:Fallback xmlns="">
            <p:pic>
              <p:nvPicPr>
                <p:cNvPr id="19" name="筆跡 18">
                  <a:extLst>
                    <a:ext uri="{FF2B5EF4-FFF2-40B4-BE49-F238E27FC236}">
                      <a16:creationId xmlns:a16="http://schemas.microsoft.com/office/drawing/2014/main" id="{1184F069-5534-A5A3-FB8C-6821A7CB0738}"/>
                    </a:ext>
                  </a:extLst>
                </p:cNvPr>
                <p:cNvPicPr/>
                <p:nvPr/>
              </p:nvPicPr>
              <p:blipFill>
                <a:blip r:embed="rId30"/>
                <a:stretch>
                  <a:fillRect/>
                </a:stretch>
              </p:blipFill>
              <p:spPr>
                <a:xfrm>
                  <a:off x="8865924" y="1834891"/>
                  <a:ext cx="1944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0" name="筆跡 19">
                  <a:extLst>
                    <a:ext uri="{FF2B5EF4-FFF2-40B4-BE49-F238E27FC236}">
                      <a16:creationId xmlns:a16="http://schemas.microsoft.com/office/drawing/2014/main" id="{7CDCE434-196F-AB87-96AD-7958009B7E4D}"/>
                    </a:ext>
                  </a:extLst>
                </p14:cNvPr>
                <p14:cNvContentPartPr/>
                <p14:nvPr/>
              </p14:nvContentPartPr>
              <p14:xfrm>
                <a:off x="8858724" y="1987891"/>
                <a:ext cx="720" cy="1440"/>
              </p14:xfrm>
            </p:contentPart>
          </mc:Choice>
          <mc:Fallback xmlns="">
            <p:pic>
              <p:nvPicPr>
                <p:cNvPr id="20" name="筆跡 19">
                  <a:extLst>
                    <a:ext uri="{FF2B5EF4-FFF2-40B4-BE49-F238E27FC236}">
                      <a16:creationId xmlns:a16="http://schemas.microsoft.com/office/drawing/2014/main" id="{7CDCE434-196F-AB87-96AD-7958009B7E4D}"/>
                    </a:ext>
                  </a:extLst>
                </p:cNvPr>
                <p:cNvPicPr/>
                <p:nvPr/>
              </p:nvPicPr>
              <p:blipFill>
                <a:blip r:embed="rId30"/>
                <a:stretch>
                  <a:fillRect/>
                </a:stretch>
              </p:blipFill>
              <p:spPr>
                <a:xfrm>
                  <a:off x="8849724" y="1979251"/>
                  <a:ext cx="1836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
            <p14:nvContentPartPr>
              <p14:cNvPr id="22" name="筆跡 21">
                <a:extLst>
                  <a:ext uri="{FF2B5EF4-FFF2-40B4-BE49-F238E27FC236}">
                    <a16:creationId xmlns:a16="http://schemas.microsoft.com/office/drawing/2014/main" id="{00E93AF4-C158-C1CB-DD49-CB1ACFAF11A2}"/>
                  </a:ext>
                </a:extLst>
              </p14:cNvPr>
              <p14:cNvContentPartPr/>
              <p14:nvPr/>
            </p14:nvContentPartPr>
            <p14:xfrm>
              <a:off x="4560684" y="1598011"/>
              <a:ext cx="1754640" cy="795240"/>
            </p14:xfrm>
          </p:contentPart>
        </mc:Choice>
        <mc:Fallback xmlns="">
          <p:pic>
            <p:nvPicPr>
              <p:cNvPr id="22" name="筆跡 21">
                <a:extLst>
                  <a:ext uri="{FF2B5EF4-FFF2-40B4-BE49-F238E27FC236}">
                    <a16:creationId xmlns:a16="http://schemas.microsoft.com/office/drawing/2014/main" id="{00E93AF4-C158-C1CB-DD49-CB1ACFAF11A2}"/>
                  </a:ext>
                </a:extLst>
              </p:cNvPr>
              <p:cNvPicPr/>
              <p:nvPr/>
            </p:nvPicPr>
            <p:blipFill>
              <a:blip r:embed="rId33"/>
              <a:stretch>
                <a:fillRect/>
              </a:stretch>
            </p:blipFill>
            <p:spPr>
              <a:xfrm>
                <a:off x="4542684" y="1562011"/>
                <a:ext cx="1790280" cy="866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 name="筆跡 22">
                <a:extLst>
                  <a:ext uri="{FF2B5EF4-FFF2-40B4-BE49-F238E27FC236}">
                    <a16:creationId xmlns:a16="http://schemas.microsoft.com/office/drawing/2014/main" id="{A293EE5B-762E-5E3F-A65A-343DCFB1E1D3}"/>
                  </a:ext>
                </a:extLst>
              </p14:cNvPr>
              <p14:cNvContentPartPr/>
              <p14:nvPr/>
            </p14:nvContentPartPr>
            <p14:xfrm>
              <a:off x="4531884" y="2096251"/>
              <a:ext cx="13680" cy="354240"/>
            </p14:xfrm>
          </p:contentPart>
        </mc:Choice>
        <mc:Fallback xmlns="">
          <p:pic>
            <p:nvPicPr>
              <p:cNvPr id="23" name="筆跡 22">
                <a:extLst>
                  <a:ext uri="{FF2B5EF4-FFF2-40B4-BE49-F238E27FC236}">
                    <a16:creationId xmlns:a16="http://schemas.microsoft.com/office/drawing/2014/main" id="{A293EE5B-762E-5E3F-A65A-343DCFB1E1D3}"/>
                  </a:ext>
                </a:extLst>
              </p:cNvPr>
              <p:cNvPicPr/>
              <p:nvPr/>
            </p:nvPicPr>
            <p:blipFill>
              <a:blip r:embed="rId35"/>
              <a:stretch>
                <a:fillRect/>
              </a:stretch>
            </p:blipFill>
            <p:spPr>
              <a:xfrm>
                <a:off x="4514244" y="2060611"/>
                <a:ext cx="49320" cy="425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4" name="筆跡 23">
                <a:extLst>
                  <a:ext uri="{FF2B5EF4-FFF2-40B4-BE49-F238E27FC236}">
                    <a16:creationId xmlns:a16="http://schemas.microsoft.com/office/drawing/2014/main" id="{36799E8E-DC30-C40F-1A49-5912BFE2FE0C}"/>
                  </a:ext>
                </a:extLst>
              </p14:cNvPr>
              <p14:cNvContentPartPr/>
              <p14:nvPr/>
            </p14:nvContentPartPr>
            <p14:xfrm>
              <a:off x="4511724" y="2370211"/>
              <a:ext cx="402840" cy="64440"/>
            </p14:xfrm>
          </p:contentPart>
        </mc:Choice>
        <mc:Fallback xmlns="">
          <p:pic>
            <p:nvPicPr>
              <p:cNvPr id="24" name="筆跡 23">
                <a:extLst>
                  <a:ext uri="{FF2B5EF4-FFF2-40B4-BE49-F238E27FC236}">
                    <a16:creationId xmlns:a16="http://schemas.microsoft.com/office/drawing/2014/main" id="{36799E8E-DC30-C40F-1A49-5912BFE2FE0C}"/>
                  </a:ext>
                </a:extLst>
              </p:cNvPr>
              <p:cNvPicPr/>
              <p:nvPr/>
            </p:nvPicPr>
            <p:blipFill>
              <a:blip r:embed="rId37"/>
              <a:stretch>
                <a:fillRect/>
              </a:stretch>
            </p:blipFill>
            <p:spPr>
              <a:xfrm>
                <a:off x="4493724" y="2334211"/>
                <a:ext cx="438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5" name="筆跡 24">
                <a:extLst>
                  <a:ext uri="{FF2B5EF4-FFF2-40B4-BE49-F238E27FC236}">
                    <a16:creationId xmlns:a16="http://schemas.microsoft.com/office/drawing/2014/main" id="{27DD6767-B9DB-3189-DF80-78EFF02EE8F9}"/>
                  </a:ext>
                </a:extLst>
              </p14:cNvPr>
              <p14:cNvContentPartPr/>
              <p14:nvPr/>
            </p14:nvContentPartPr>
            <p14:xfrm>
              <a:off x="4512444" y="2085811"/>
              <a:ext cx="402120" cy="288000"/>
            </p14:xfrm>
          </p:contentPart>
        </mc:Choice>
        <mc:Fallback xmlns="">
          <p:pic>
            <p:nvPicPr>
              <p:cNvPr id="25" name="筆跡 24">
                <a:extLst>
                  <a:ext uri="{FF2B5EF4-FFF2-40B4-BE49-F238E27FC236}">
                    <a16:creationId xmlns:a16="http://schemas.microsoft.com/office/drawing/2014/main" id="{27DD6767-B9DB-3189-DF80-78EFF02EE8F9}"/>
                  </a:ext>
                </a:extLst>
              </p:cNvPr>
              <p:cNvPicPr/>
              <p:nvPr/>
            </p:nvPicPr>
            <p:blipFill>
              <a:blip r:embed="rId39"/>
              <a:stretch>
                <a:fillRect/>
              </a:stretch>
            </p:blipFill>
            <p:spPr>
              <a:xfrm>
                <a:off x="4494804" y="2049811"/>
                <a:ext cx="437760" cy="3596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6" name="筆跡 25">
                <a:extLst>
                  <a:ext uri="{FF2B5EF4-FFF2-40B4-BE49-F238E27FC236}">
                    <a16:creationId xmlns:a16="http://schemas.microsoft.com/office/drawing/2014/main" id="{E3389618-BF4B-3262-633B-195B05577165}"/>
                  </a:ext>
                </a:extLst>
              </p14:cNvPr>
              <p14:cNvContentPartPr/>
              <p14:nvPr/>
            </p14:nvContentPartPr>
            <p14:xfrm>
              <a:off x="4783164" y="2294251"/>
              <a:ext cx="12240" cy="88560"/>
            </p14:xfrm>
          </p:contentPart>
        </mc:Choice>
        <mc:Fallback xmlns="">
          <p:pic>
            <p:nvPicPr>
              <p:cNvPr id="26" name="筆跡 25">
                <a:extLst>
                  <a:ext uri="{FF2B5EF4-FFF2-40B4-BE49-F238E27FC236}">
                    <a16:creationId xmlns:a16="http://schemas.microsoft.com/office/drawing/2014/main" id="{E3389618-BF4B-3262-633B-195B05577165}"/>
                  </a:ext>
                </a:extLst>
              </p:cNvPr>
              <p:cNvPicPr/>
              <p:nvPr/>
            </p:nvPicPr>
            <p:blipFill>
              <a:blip r:embed="rId41"/>
              <a:stretch>
                <a:fillRect/>
              </a:stretch>
            </p:blipFill>
            <p:spPr>
              <a:xfrm>
                <a:off x="4765524" y="2258611"/>
                <a:ext cx="4788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7" name="筆跡 26">
                <a:extLst>
                  <a:ext uri="{FF2B5EF4-FFF2-40B4-BE49-F238E27FC236}">
                    <a16:creationId xmlns:a16="http://schemas.microsoft.com/office/drawing/2014/main" id="{AA520E0A-4329-BD37-07CE-1F551B72A714}"/>
                  </a:ext>
                </a:extLst>
              </p14:cNvPr>
              <p14:cNvContentPartPr/>
              <p14:nvPr/>
            </p14:nvContentPartPr>
            <p14:xfrm>
              <a:off x="4756524" y="2284171"/>
              <a:ext cx="24840" cy="113400"/>
            </p14:xfrm>
          </p:contentPart>
        </mc:Choice>
        <mc:Fallback xmlns="">
          <p:pic>
            <p:nvPicPr>
              <p:cNvPr id="27" name="筆跡 26">
                <a:extLst>
                  <a:ext uri="{FF2B5EF4-FFF2-40B4-BE49-F238E27FC236}">
                    <a16:creationId xmlns:a16="http://schemas.microsoft.com/office/drawing/2014/main" id="{AA520E0A-4329-BD37-07CE-1F551B72A714}"/>
                  </a:ext>
                </a:extLst>
              </p:cNvPr>
              <p:cNvPicPr/>
              <p:nvPr/>
            </p:nvPicPr>
            <p:blipFill>
              <a:blip r:embed="rId43"/>
              <a:stretch>
                <a:fillRect/>
              </a:stretch>
            </p:blipFill>
            <p:spPr>
              <a:xfrm>
                <a:off x="4738524" y="2248171"/>
                <a:ext cx="604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8" name="筆跡 27">
                <a:extLst>
                  <a:ext uri="{FF2B5EF4-FFF2-40B4-BE49-F238E27FC236}">
                    <a16:creationId xmlns:a16="http://schemas.microsoft.com/office/drawing/2014/main" id="{673B3B39-0238-1923-1D88-CD22F84A9433}"/>
                  </a:ext>
                </a:extLst>
              </p14:cNvPr>
              <p14:cNvContentPartPr/>
              <p14:nvPr/>
            </p14:nvContentPartPr>
            <p14:xfrm>
              <a:off x="4708644" y="2277691"/>
              <a:ext cx="51120" cy="142920"/>
            </p14:xfrm>
          </p:contentPart>
        </mc:Choice>
        <mc:Fallback xmlns="">
          <p:pic>
            <p:nvPicPr>
              <p:cNvPr id="28" name="筆跡 27">
                <a:extLst>
                  <a:ext uri="{FF2B5EF4-FFF2-40B4-BE49-F238E27FC236}">
                    <a16:creationId xmlns:a16="http://schemas.microsoft.com/office/drawing/2014/main" id="{673B3B39-0238-1923-1D88-CD22F84A9433}"/>
                  </a:ext>
                </a:extLst>
              </p:cNvPr>
              <p:cNvPicPr/>
              <p:nvPr/>
            </p:nvPicPr>
            <p:blipFill>
              <a:blip r:embed="rId45"/>
              <a:stretch>
                <a:fillRect/>
              </a:stretch>
            </p:blipFill>
            <p:spPr>
              <a:xfrm>
                <a:off x="4690644" y="2241691"/>
                <a:ext cx="867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9" name="筆跡 28">
                <a:extLst>
                  <a:ext uri="{FF2B5EF4-FFF2-40B4-BE49-F238E27FC236}">
                    <a16:creationId xmlns:a16="http://schemas.microsoft.com/office/drawing/2014/main" id="{851A4D0E-70DC-4371-071E-8D35A499188E}"/>
                  </a:ext>
                </a:extLst>
              </p14:cNvPr>
              <p14:cNvContentPartPr/>
              <p14:nvPr/>
            </p14:nvContentPartPr>
            <p14:xfrm>
              <a:off x="4677324" y="2264371"/>
              <a:ext cx="30960" cy="154800"/>
            </p14:xfrm>
          </p:contentPart>
        </mc:Choice>
        <mc:Fallback xmlns="">
          <p:pic>
            <p:nvPicPr>
              <p:cNvPr id="29" name="筆跡 28">
                <a:extLst>
                  <a:ext uri="{FF2B5EF4-FFF2-40B4-BE49-F238E27FC236}">
                    <a16:creationId xmlns:a16="http://schemas.microsoft.com/office/drawing/2014/main" id="{851A4D0E-70DC-4371-071E-8D35A499188E}"/>
                  </a:ext>
                </a:extLst>
              </p:cNvPr>
              <p:cNvPicPr/>
              <p:nvPr/>
            </p:nvPicPr>
            <p:blipFill>
              <a:blip r:embed="rId47"/>
              <a:stretch>
                <a:fillRect/>
              </a:stretch>
            </p:blipFill>
            <p:spPr>
              <a:xfrm>
                <a:off x="4659324" y="2228731"/>
                <a:ext cx="66600" cy="226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0" name="筆跡 29">
                <a:extLst>
                  <a:ext uri="{FF2B5EF4-FFF2-40B4-BE49-F238E27FC236}">
                    <a16:creationId xmlns:a16="http://schemas.microsoft.com/office/drawing/2014/main" id="{0BE015A8-A65A-9424-B328-D90F082F8EFD}"/>
                  </a:ext>
                </a:extLst>
              </p14:cNvPr>
              <p14:cNvContentPartPr/>
              <p14:nvPr/>
            </p14:nvContentPartPr>
            <p14:xfrm>
              <a:off x="4657164" y="2261851"/>
              <a:ext cx="29520" cy="127440"/>
            </p14:xfrm>
          </p:contentPart>
        </mc:Choice>
        <mc:Fallback xmlns="">
          <p:pic>
            <p:nvPicPr>
              <p:cNvPr id="30" name="筆跡 29">
                <a:extLst>
                  <a:ext uri="{FF2B5EF4-FFF2-40B4-BE49-F238E27FC236}">
                    <a16:creationId xmlns:a16="http://schemas.microsoft.com/office/drawing/2014/main" id="{0BE015A8-A65A-9424-B328-D90F082F8EFD}"/>
                  </a:ext>
                </a:extLst>
              </p:cNvPr>
              <p:cNvPicPr/>
              <p:nvPr/>
            </p:nvPicPr>
            <p:blipFill>
              <a:blip r:embed="rId49"/>
              <a:stretch>
                <a:fillRect/>
              </a:stretch>
            </p:blipFill>
            <p:spPr>
              <a:xfrm>
                <a:off x="4639524" y="2226211"/>
                <a:ext cx="6516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1" name="筆跡 30">
                <a:extLst>
                  <a:ext uri="{FF2B5EF4-FFF2-40B4-BE49-F238E27FC236}">
                    <a16:creationId xmlns:a16="http://schemas.microsoft.com/office/drawing/2014/main" id="{DECE39E3-EA77-5171-C914-C83BC6F7EA90}"/>
                  </a:ext>
                </a:extLst>
              </p14:cNvPr>
              <p14:cNvContentPartPr/>
              <p14:nvPr/>
            </p14:nvContentPartPr>
            <p14:xfrm>
              <a:off x="4606044" y="2213611"/>
              <a:ext cx="52560" cy="186840"/>
            </p14:xfrm>
          </p:contentPart>
        </mc:Choice>
        <mc:Fallback xmlns="">
          <p:pic>
            <p:nvPicPr>
              <p:cNvPr id="31" name="筆跡 30">
                <a:extLst>
                  <a:ext uri="{FF2B5EF4-FFF2-40B4-BE49-F238E27FC236}">
                    <a16:creationId xmlns:a16="http://schemas.microsoft.com/office/drawing/2014/main" id="{DECE39E3-EA77-5171-C914-C83BC6F7EA90}"/>
                  </a:ext>
                </a:extLst>
              </p:cNvPr>
              <p:cNvPicPr/>
              <p:nvPr/>
            </p:nvPicPr>
            <p:blipFill>
              <a:blip r:embed="rId51"/>
              <a:stretch>
                <a:fillRect/>
              </a:stretch>
            </p:blipFill>
            <p:spPr>
              <a:xfrm>
                <a:off x="4588044" y="2177971"/>
                <a:ext cx="882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2" name="筆跡 31">
                <a:extLst>
                  <a:ext uri="{FF2B5EF4-FFF2-40B4-BE49-F238E27FC236}">
                    <a16:creationId xmlns:a16="http://schemas.microsoft.com/office/drawing/2014/main" id="{AD515314-F310-F113-A527-6C334D17766D}"/>
                  </a:ext>
                </a:extLst>
              </p14:cNvPr>
              <p14:cNvContentPartPr/>
              <p14:nvPr/>
            </p14:nvContentPartPr>
            <p14:xfrm>
              <a:off x="4580484" y="2163211"/>
              <a:ext cx="33120" cy="222840"/>
            </p14:xfrm>
          </p:contentPart>
        </mc:Choice>
        <mc:Fallback xmlns="">
          <p:pic>
            <p:nvPicPr>
              <p:cNvPr id="32" name="筆跡 31">
                <a:extLst>
                  <a:ext uri="{FF2B5EF4-FFF2-40B4-BE49-F238E27FC236}">
                    <a16:creationId xmlns:a16="http://schemas.microsoft.com/office/drawing/2014/main" id="{AD515314-F310-F113-A527-6C334D17766D}"/>
                  </a:ext>
                </a:extLst>
              </p:cNvPr>
              <p:cNvPicPr/>
              <p:nvPr/>
            </p:nvPicPr>
            <p:blipFill>
              <a:blip r:embed="rId53"/>
              <a:stretch>
                <a:fillRect/>
              </a:stretch>
            </p:blipFill>
            <p:spPr>
              <a:xfrm>
                <a:off x="4562844" y="2127571"/>
                <a:ext cx="68760" cy="29448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3" name="筆跡 32">
                <a:extLst>
                  <a:ext uri="{FF2B5EF4-FFF2-40B4-BE49-F238E27FC236}">
                    <a16:creationId xmlns:a16="http://schemas.microsoft.com/office/drawing/2014/main" id="{40761CBC-D47E-701F-29F2-A4D9283CD098}"/>
                  </a:ext>
                </a:extLst>
              </p14:cNvPr>
              <p14:cNvContentPartPr/>
              <p14:nvPr/>
            </p14:nvContentPartPr>
            <p14:xfrm>
              <a:off x="4557444" y="2187691"/>
              <a:ext cx="31680" cy="192240"/>
            </p14:xfrm>
          </p:contentPart>
        </mc:Choice>
        <mc:Fallback xmlns="">
          <p:pic>
            <p:nvPicPr>
              <p:cNvPr id="33" name="筆跡 32">
                <a:extLst>
                  <a:ext uri="{FF2B5EF4-FFF2-40B4-BE49-F238E27FC236}">
                    <a16:creationId xmlns:a16="http://schemas.microsoft.com/office/drawing/2014/main" id="{40761CBC-D47E-701F-29F2-A4D9283CD098}"/>
                  </a:ext>
                </a:extLst>
              </p:cNvPr>
              <p:cNvPicPr/>
              <p:nvPr/>
            </p:nvPicPr>
            <p:blipFill>
              <a:blip r:embed="rId55"/>
              <a:stretch>
                <a:fillRect/>
              </a:stretch>
            </p:blipFill>
            <p:spPr>
              <a:xfrm>
                <a:off x="4539804" y="2152051"/>
                <a:ext cx="6732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17B35F62-7FE2-6D36-2985-C3C45220D36E}"/>
                  </a:ext>
                </a:extLst>
              </p14:cNvPr>
              <p14:cNvContentPartPr/>
              <p14:nvPr/>
            </p14:nvContentPartPr>
            <p14:xfrm>
              <a:off x="4525404" y="2111011"/>
              <a:ext cx="48600" cy="289440"/>
            </p14:xfrm>
          </p:contentPart>
        </mc:Choice>
        <mc:Fallback xmlns="">
          <p:pic>
            <p:nvPicPr>
              <p:cNvPr id="34" name="筆跡 33">
                <a:extLst>
                  <a:ext uri="{FF2B5EF4-FFF2-40B4-BE49-F238E27FC236}">
                    <a16:creationId xmlns:a16="http://schemas.microsoft.com/office/drawing/2014/main" id="{17B35F62-7FE2-6D36-2985-C3C45220D36E}"/>
                  </a:ext>
                </a:extLst>
              </p:cNvPr>
              <p:cNvPicPr/>
              <p:nvPr/>
            </p:nvPicPr>
            <p:blipFill>
              <a:blip r:embed="rId57"/>
              <a:stretch>
                <a:fillRect/>
              </a:stretch>
            </p:blipFill>
            <p:spPr>
              <a:xfrm>
                <a:off x="4507404" y="2075371"/>
                <a:ext cx="84240" cy="361080"/>
              </a:xfrm>
              <a:prstGeom prst="rect">
                <a:avLst/>
              </a:prstGeom>
            </p:spPr>
          </p:pic>
        </mc:Fallback>
      </mc:AlternateContent>
      <p:grpSp>
        <p:nvGrpSpPr>
          <p:cNvPr id="49" name="群組 48">
            <a:extLst>
              <a:ext uri="{FF2B5EF4-FFF2-40B4-BE49-F238E27FC236}">
                <a16:creationId xmlns:a16="http://schemas.microsoft.com/office/drawing/2014/main" id="{4D573A33-CE38-6765-BACA-A8E20279D785}"/>
              </a:ext>
            </a:extLst>
          </p:cNvPr>
          <p:cNvGrpSpPr/>
          <p:nvPr/>
        </p:nvGrpSpPr>
        <p:grpSpPr>
          <a:xfrm>
            <a:off x="283164" y="1878091"/>
            <a:ext cx="981720" cy="748080"/>
            <a:chOff x="283164" y="1878091"/>
            <a:chExt cx="981720" cy="748080"/>
          </a:xfrm>
        </p:grpSpPr>
        <mc:AlternateContent xmlns:mc="http://schemas.openxmlformats.org/markup-compatibility/2006" xmlns:p14="http://schemas.microsoft.com/office/powerpoint/2010/main">
          <mc:Choice Requires="p14">
            <p:contentPart p14:bwMode="auto" r:id="rId58">
              <p14:nvContentPartPr>
                <p14:cNvPr id="35" name="筆跡 34">
                  <a:extLst>
                    <a:ext uri="{FF2B5EF4-FFF2-40B4-BE49-F238E27FC236}">
                      <a16:creationId xmlns:a16="http://schemas.microsoft.com/office/drawing/2014/main" id="{FD9E4F6A-3B45-C276-5B43-2E497FAFA0B2}"/>
                    </a:ext>
                  </a:extLst>
                </p14:cNvPr>
                <p14:cNvContentPartPr/>
                <p14:nvPr/>
              </p14:nvContentPartPr>
              <p14:xfrm>
                <a:off x="283164" y="1878091"/>
                <a:ext cx="167400" cy="346320"/>
              </p14:xfrm>
            </p:contentPart>
          </mc:Choice>
          <mc:Fallback xmlns="">
            <p:pic>
              <p:nvPicPr>
                <p:cNvPr id="35" name="筆跡 34">
                  <a:extLst>
                    <a:ext uri="{FF2B5EF4-FFF2-40B4-BE49-F238E27FC236}">
                      <a16:creationId xmlns:a16="http://schemas.microsoft.com/office/drawing/2014/main" id="{FD9E4F6A-3B45-C276-5B43-2E497FAFA0B2}"/>
                    </a:ext>
                  </a:extLst>
                </p:cNvPr>
                <p:cNvPicPr/>
                <p:nvPr/>
              </p:nvPicPr>
              <p:blipFill>
                <a:blip r:embed="rId59"/>
                <a:stretch>
                  <a:fillRect/>
                </a:stretch>
              </p:blipFill>
              <p:spPr>
                <a:xfrm>
                  <a:off x="274524" y="1869091"/>
                  <a:ext cx="185040" cy="36396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筆跡 35">
                  <a:extLst>
                    <a:ext uri="{FF2B5EF4-FFF2-40B4-BE49-F238E27FC236}">
                      <a16:creationId xmlns:a16="http://schemas.microsoft.com/office/drawing/2014/main" id="{3712216E-7ADE-8012-BB13-A02711DCEB50}"/>
                    </a:ext>
                  </a:extLst>
                </p14:cNvPr>
                <p14:cNvContentPartPr/>
                <p14:nvPr/>
              </p14:nvContentPartPr>
              <p14:xfrm>
                <a:off x="500604" y="2001931"/>
                <a:ext cx="143280" cy="191160"/>
              </p14:xfrm>
            </p:contentPart>
          </mc:Choice>
          <mc:Fallback xmlns="">
            <p:pic>
              <p:nvPicPr>
                <p:cNvPr id="36" name="筆跡 35">
                  <a:extLst>
                    <a:ext uri="{FF2B5EF4-FFF2-40B4-BE49-F238E27FC236}">
                      <a16:creationId xmlns:a16="http://schemas.microsoft.com/office/drawing/2014/main" id="{3712216E-7ADE-8012-BB13-A02711DCEB50}"/>
                    </a:ext>
                  </a:extLst>
                </p:cNvPr>
                <p:cNvPicPr/>
                <p:nvPr/>
              </p:nvPicPr>
              <p:blipFill>
                <a:blip r:embed="rId61"/>
                <a:stretch>
                  <a:fillRect/>
                </a:stretch>
              </p:blipFill>
              <p:spPr>
                <a:xfrm>
                  <a:off x="491964" y="1993291"/>
                  <a:ext cx="1609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筆跡 36">
                  <a:extLst>
                    <a:ext uri="{FF2B5EF4-FFF2-40B4-BE49-F238E27FC236}">
                      <a16:creationId xmlns:a16="http://schemas.microsoft.com/office/drawing/2014/main" id="{88A484D3-A9D2-0CC4-8957-54C2E6B1046E}"/>
                    </a:ext>
                  </a:extLst>
                </p14:cNvPr>
                <p14:cNvContentPartPr/>
                <p14:nvPr/>
              </p14:nvContentPartPr>
              <p14:xfrm>
                <a:off x="633444" y="1964131"/>
                <a:ext cx="126360" cy="178200"/>
              </p14:xfrm>
            </p:contentPart>
          </mc:Choice>
          <mc:Fallback xmlns="">
            <p:pic>
              <p:nvPicPr>
                <p:cNvPr id="37" name="筆跡 36">
                  <a:extLst>
                    <a:ext uri="{FF2B5EF4-FFF2-40B4-BE49-F238E27FC236}">
                      <a16:creationId xmlns:a16="http://schemas.microsoft.com/office/drawing/2014/main" id="{88A484D3-A9D2-0CC4-8957-54C2E6B1046E}"/>
                    </a:ext>
                  </a:extLst>
                </p:cNvPr>
                <p:cNvPicPr/>
                <p:nvPr/>
              </p:nvPicPr>
              <p:blipFill>
                <a:blip r:embed="rId63"/>
                <a:stretch>
                  <a:fillRect/>
                </a:stretch>
              </p:blipFill>
              <p:spPr>
                <a:xfrm>
                  <a:off x="624804" y="1955131"/>
                  <a:ext cx="1440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9" name="筆跡 38">
                  <a:extLst>
                    <a:ext uri="{FF2B5EF4-FFF2-40B4-BE49-F238E27FC236}">
                      <a16:creationId xmlns:a16="http://schemas.microsoft.com/office/drawing/2014/main" id="{CECF8FCB-0E33-2DEB-5702-08692D9BA338}"/>
                    </a:ext>
                  </a:extLst>
                </p14:cNvPr>
                <p14:cNvContentPartPr/>
                <p14:nvPr/>
              </p14:nvContentPartPr>
              <p14:xfrm>
                <a:off x="789324" y="1996171"/>
                <a:ext cx="43920" cy="322200"/>
              </p14:xfrm>
            </p:contentPart>
          </mc:Choice>
          <mc:Fallback xmlns="">
            <p:pic>
              <p:nvPicPr>
                <p:cNvPr id="39" name="筆跡 38">
                  <a:extLst>
                    <a:ext uri="{FF2B5EF4-FFF2-40B4-BE49-F238E27FC236}">
                      <a16:creationId xmlns:a16="http://schemas.microsoft.com/office/drawing/2014/main" id="{CECF8FCB-0E33-2DEB-5702-08692D9BA338}"/>
                    </a:ext>
                  </a:extLst>
                </p:cNvPr>
                <p:cNvPicPr/>
                <p:nvPr/>
              </p:nvPicPr>
              <p:blipFill>
                <a:blip r:embed="rId65"/>
                <a:stretch>
                  <a:fillRect/>
                </a:stretch>
              </p:blipFill>
              <p:spPr>
                <a:xfrm>
                  <a:off x="780684" y="1987171"/>
                  <a:ext cx="6156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0" name="筆跡 39">
                  <a:extLst>
                    <a:ext uri="{FF2B5EF4-FFF2-40B4-BE49-F238E27FC236}">
                      <a16:creationId xmlns:a16="http://schemas.microsoft.com/office/drawing/2014/main" id="{E3386D61-6391-08C9-8909-BB9818E51C83}"/>
                    </a:ext>
                  </a:extLst>
                </p14:cNvPr>
                <p14:cNvContentPartPr/>
                <p14:nvPr/>
              </p14:nvContentPartPr>
              <p14:xfrm>
                <a:off x="780684" y="1950811"/>
                <a:ext cx="140040" cy="190800"/>
              </p14:xfrm>
            </p:contentPart>
          </mc:Choice>
          <mc:Fallback xmlns="">
            <p:pic>
              <p:nvPicPr>
                <p:cNvPr id="40" name="筆跡 39">
                  <a:extLst>
                    <a:ext uri="{FF2B5EF4-FFF2-40B4-BE49-F238E27FC236}">
                      <a16:creationId xmlns:a16="http://schemas.microsoft.com/office/drawing/2014/main" id="{E3386D61-6391-08C9-8909-BB9818E51C83}"/>
                    </a:ext>
                  </a:extLst>
                </p:cNvPr>
                <p:cNvPicPr/>
                <p:nvPr/>
              </p:nvPicPr>
              <p:blipFill>
                <a:blip r:embed="rId67"/>
                <a:stretch>
                  <a:fillRect/>
                </a:stretch>
              </p:blipFill>
              <p:spPr>
                <a:xfrm>
                  <a:off x="771684" y="1941811"/>
                  <a:ext cx="1576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筆跡 40">
                  <a:extLst>
                    <a:ext uri="{FF2B5EF4-FFF2-40B4-BE49-F238E27FC236}">
                      <a16:creationId xmlns:a16="http://schemas.microsoft.com/office/drawing/2014/main" id="{748EF76C-0082-7ED2-03D6-AA52DDF89A7B}"/>
                    </a:ext>
                  </a:extLst>
                </p14:cNvPr>
                <p14:cNvContentPartPr/>
                <p14:nvPr/>
              </p14:nvContentPartPr>
              <p14:xfrm>
                <a:off x="963924" y="1939651"/>
                <a:ext cx="95400" cy="189720"/>
              </p14:xfrm>
            </p:contentPart>
          </mc:Choice>
          <mc:Fallback xmlns="">
            <p:pic>
              <p:nvPicPr>
                <p:cNvPr id="41" name="筆跡 40">
                  <a:extLst>
                    <a:ext uri="{FF2B5EF4-FFF2-40B4-BE49-F238E27FC236}">
                      <a16:creationId xmlns:a16="http://schemas.microsoft.com/office/drawing/2014/main" id="{748EF76C-0082-7ED2-03D6-AA52DDF89A7B}"/>
                    </a:ext>
                  </a:extLst>
                </p:cNvPr>
                <p:cNvPicPr/>
                <p:nvPr/>
              </p:nvPicPr>
              <p:blipFill>
                <a:blip r:embed="rId69"/>
                <a:stretch>
                  <a:fillRect/>
                </a:stretch>
              </p:blipFill>
              <p:spPr>
                <a:xfrm>
                  <a:off x="955284" y="1930651"/>
                  <a:ext cx="11304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筆跡 41">
                  <a:extLst>
                    <a:ext uri="{FF2B5EF4-FFF2-40B4-BE49-F238E27FC236}">
                      <a16:creationId xmlns:a16="http://schemas.microsoft.com/office/drawing/2014/main" id="{29005532-AB6C-736F-7F6F-6DA868FBD0C8}"/>
                    </a:ext>
                  </a:extLst>
                </p14:cNvPr>
                <p14:cNvContentPartPr/>
                <p14:nvPr/>
              </p14:nvContentPartPr>
              <p14:xfrm>
                <a:off x="1065444" y="1934251"/>
                <a:ext cx="186480" cy="186840"/>
              </p14:xfrm>
            </p:contentPart>
          </mc:Choice>
          <mc:Fallback xmlns="">
            <p:pic>
              <p:nvPicPr>
                <p:cNvPr id="42" name="筆跡 41">
                  <a:extLst>
                    <a:ext uri="{FF2B5EF4-FFF2-40B4-BE49-F238E27FC236}">
                      <a16:creationId xmlns:a16="http://schemas.microsoft.com/office/drawing/2014/main" id="{29005532-AB6C-736F-7F6F-6DA868FBD0C8}"/>
                    </a:ext>
                  </a:extLst>
                </p:cNvPr>
                <p:cNvPicPr/>
                <p:nvPr/>
              </p:nvPicPr>
              <p:blipFill>
                <a:blip r:embed="rId71"/>
                <a:stretch>
                  <a:fillRect/>
                </a:stretch>
              </p:blipFill>
              <p:spPr>
                <a:xfrm>
                  <a:off x="1056804" y="1925251"/>
                  <a:ext cx="20412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筆跡 42">
                  <a:extLst>
                    <a:ext uri="{FF2B5EF4-FFF2-40B4-BE49-F238E27FC236}">
                      <a16:creationId xmlns:a16="http://schemas.microsoft.com/office/drawing/2014/main" id="{52A62B2D-06E6-F6DC-153F-9571CBE04EE8}"/>
                    </a:ext>
                  </a:extLst>
                </p14:cNvPr>
                <p14:cNvContentPartPr/>
                <p14:nvPr/>
              </p14:nvContentPartPr>
              <p14:xfrm>
                <a:off x="345804" y="2382091"/>
                <a:ext cx="159120" cy="244080"/>
              </p14:xfrm>
            </p:contentPart>
          </mc:Choice>
          <mc:Fallback xmlns="">
            <p:pic>
              <p:nvPicPr>
                <p:cNvPr id="43" name="筆跡 42">
                  <a:extLst>
                    <a:ext uri="{FF2B5EF4-FFF2-40B4-BE49-F238E27FC236}">
                      <a16:creationId xmlns:a16="http://schemas.microsoft.com/office/drawing/2014/main" id="{52A62B2D-06E6-F6DC-153F-9571CBE04EE8}"/>
                    </a:ext>
                  </a:extLst>
                </p:cNvPr>
                <p:cNvPicPr/>
                <p:nvPr/>
              </p:nvPicPr>
              <p:blipFill>
                <a:blip r:embed="rId73"/>
                <a:stretch>
                  <a:fillRect/>
                </a:stretch>
              </p:blipFill>
              <p:spPr>
                <a:xfrm>
                  <a:off x="336804" y="2373451"/>
                  <a:ext cx="1767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筆跡 43">
                  <a:extLst>
                    <a:ext uri="{FF2B5EF4-FFF2-40B4-BE49-F238E27FC236}">
                      <a16:creationId xmlns:a16="http://schemas.microsoft.com/office/drawing/2014/main" id="{5E464E83-9FC4-239B-C7EB-6B040DAF2EE5}"/>
                    </a:ext>
                  </a:extLst>
                </p14:cNvPr>
                <p14:cNvContentPartPr/>
                <p14:nvPr/>
              </p14:nvContentPartPr>
              <p14:xfrm>
                <a:off x="356244" y="2459491"/>
                <a:ext cx="266400" cy="8640"/>
              </p14:xfrm>
            </p:contentPart>
          </mc:Choice>
          <mc:Fallback xmlns="">
            <p:pic>
              <p:nvPicPr>
                <p:cNvPr id="44" name="筆跡 43">
                  <a:extLst>
                    <a:ext uri="{FF2B5EF4-FFF2-40B4-BE49-F238E27FC236}">
                      <a16:creationId xmlns:a16="http://schemas.microsoft.com/office/drawing/2014/main" id="{5E464E83-9FC4-239B-C7EB-6B040DAF2EE5}"/>
                    </a:ext>
                  </a:extLst>
                </p:cNvPr>
                <p:cNvPicPr/>
                <p:nvPr/>
              </p:nvPicPr>
              <p:blipFill>
                <a:blip r:embed="rId75"/>
                <a:stretch>
                  <a:fillRect/>
                </a:stretch>
              </p:blipFill>
              <p:spPr>
                <a:xfrm>
                  <a:off x="347244" y="2450491"/>
                  <a:ext cx="284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45B5EDF7-7EE1-6757-FB8A-838C827DC8F9}"/>
                    </a:ext>
                  </a:extLst>
                </p14:cNvPr>
                <p14:cNvContentPartPr/>
                <p14:nvPr/>
              </p14:nvContentPartPr>
              <p14:xfrm>
                <a:off x="548124" y="2400091"/>
                <a:ext cx="158040" cy="172440"/>
              </p14:xfrm>
            </p:contentPart>
          </mc:Choice>
          <mc:Fallback xmlns="">
            <p:pic>
              <p:nvPicPr>
                <p:cNvPr id="45" name="筆跡 44">
                  <a:extLst>
                    <a:ext uri="{FF2B5EF4-FFF2-40B4-BE49-F238E27FC236}">
                      <a16:creationId xmlns:a16="http://schemas.microsoft.com/office/drawing/2014/main" id="{45B5EDF7-7EE1-6757-FB8A-838C827DC8F9}"/>
                    </a:ext>
                  </a:extLst>
                </p:cNvPr>
                <p:cNvPicPr/>
                <p:nvPr/>
              </p:nvPicPr>
              <p:blipFill>
                <a:blip r:embed="rId77"/>
                <a:stretch>
                  <a:fillRect/>
                </a:stretch>
              </p:blipFill>
              <p:spPr>
                <a:xfrm>
                  <a:off x="539124" y="2391091"/>
                  <a:ext cx="175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C4452BBA-1648-093B-E879-C5360E75775F}"/>
                    </a:ext>
                  </a:extLst>
                </p14:cNvPr>
                <p14:cNvContentPartPr/>
                <p14:nvPr/>
              </p14:nvContentPartPr>
              <p14:xfrm>
                <a:off x="764124" y="2289931"/>
                <a:ext cx="136440" cy="293400"/>
              </p14:xfrm>
            </p:contentPart>
          </mc:Choice>
          <mc:Fallback xmlns="">
            <p:pic>
              <p:nvPicPr>
                <p:cNvPr id="46" name="筆跡 45">
                  <a:extLst>
                    <a:ext uri="{FF2B5EF4-FFF2-40B4-BE49-F238E27FC236}">
                      <a16:creationId xmlns:a16="http://schemas.microsoft.com/office/drawing/2014/main" id="{C4452BBA-1648-093B-E879-C5360E75775F}"/>
                    </a:ext>
                  </a:extLst>
                </p:cNvPr>
                <p:cNvPicPr/>
                <p:nvPr/>
              </p:nvPicPr>
              <p:blipFill>
                <a:blip r:embed="rId79"/>
                <a:stretch>
                  <a:fillRect/>
                </a:stretch>
              </p:blipFill>
              <p:spPr>
                <a:xfrm>
                  <a:off x="755484" y="2280931"/>
                  <a:ext cx="154080" cy="31104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7" name="筆跡 46">
                  <a:extLst>
                    <a:ext uri="{FF2B5EF4-FFF2-40B4-BE49-F238E27FC236}">
                      <a16:creationId xmlns:a16="http://schemas.microsoft.com/office/drawing/2014/main" id="{27DDC454-1B59-252C-550A-85CED4CA551E}"/>
                    </a:ext>
                  </a:extLst>
                </p14:cNvPr>
                <p14:cNvContentPartPr/>
                <p14:nvPr/>
              </p14:nvContentPartPr>
              <p14:xfrm>
                <a:off x="923964" y="2275891"/>
                <a:ext cx="135720" cy="309600"/>
              </p14:xfrm>
            </p:contentPart>
          </mc:Choice>
          <mc:Fallback xmlns="">
            <p:pic>
              <p:nvPicPr>
                <p:cNvPr id="47" name="筆跡 46">
                  <a:extLst>
                    <a:ext uri="{FF2B5EF4-FFF2-40B4-BE49-F238E27FC236}">
                      <a16:creationId xmlns:a16="http://schemas.microsoft.com/office/drawing/2014/main" id="{27DDC454-1B59-252C-550A-85CED4CA551E}"/>
                    </a:ext>
                  </a:extLst>
                </p:cNvPr>
                <p:cNvPicPr/>
                <p:nvPr/>
              </p:nvPicPr>
              <p:blipFill>
                <a:blip r:embed="rId81"/>
                <a:stretch>
                  <a:fillRect/>
                </a:stretch>
              </p:blipFill>
              <p:spPr>
                <a:xfrm>
                  <a:off x="915324" y="2266891"/>
                  <a:ext cx="15336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8" name="筆跡 47">
                  <a:extLst>
                    <a:ext uri="{FF2B5EF4-FFF2-40B4-BE49-F238E27FC236}">
                      <a16:creationId xmlns:a16="http://schemas.microsoft.com/office/drawing/2014/main" id="{8EBE571E-DCF5-6F5F-846B-F43164FA6D03}"/>
                    </a:ext>
                  </a:extLst>
                </p14:cNvPr>
                <p14:cNvContentPartPr/>
                <p14:nvPr/>
              </p14:nvContentPartPr>
              <p14:xfrm>
                <a:off x="1065084" y="2386051"/>
                <a:ext cx="199800" cy="177120"/>
              </p14:xfrm>
            </p:contentPart>
          </mc:Choice>
          <mc:Fallback xmlns="">
            <p:pic>
              <p:nvPicPr>
                <p:cNvPr id="48" name="筆跡 47">
                  <a:extLst>
                    <a:ext uri="{FF2B5EF4-FFF2-40B4-BE49-F238E27FC236}">
                      <a16:creationId xmlns:a16="http://schemas.microsoft.com/office/drawing/2014/main" id="{8EBE571E-DCF5-6F5F-846B-F43164FA6D03}"/>
                    </a:ext>
                  </a:extLst>
                </p:cNvPr>
                <p:cNvPicPr/>
                <p:nvPr/>
              </p:nvPicPr>
              <p:blipFill>
                <a:blip r:embed="rId83"/>
                <a:stretch>
                  <a:fillRect/>
                </a:stretch>
              </p:blipFill>
              <p:spPr>
                <a:xfrm>
                  <a:off x="1056084" y="2377411"/>
                  <a:ext cx="217440" cy="194760"/>
                </a:xfrm>
                <a:prstGeom prst="rect">
                  <a:avLst/>
                </a:prstGeom>
              </p:spPr>
            </p:pic>
          </mc:Fallback>
        </mc:AlternateContent>
      </p:grpSp>
      <p:grpSp>
        <p:nvGrpSpPr>
          <p:cNvPr id="52" name="群組 51">
            <a:extLst>
              <a:ext uri="{FF2B5EF4-FFF2-40B4-BE49-F238E27FC236}">
                <a16:creationId xmlns:a16="http://schemas.microsoft.com/office/drawing/2014/main" id="{2AEF978D-B53C-6C96-9532-10AF83BCB368}"/>
              </a:ext>
            </a:extLst>
          </p:cNvPr>
          <p:cNvGrpSpPr/>
          <p:nvPr/>
        </p:nvGrpSpPr>
        <p:grpSpPr>
          <a:xfrm>
            <a:off x="1744044" y="2031811"/>
            <a:ext cx="365760" cy="594000"/>
            <a:chOff x="1744044" y="2031811"/>
            <a:chExt cx="365760" cy="594000"/>
          </a:xfrm>
        </p:grpSpPr>
        <mc:AlternateContent xmlns:mc="http://schemas.openxmlformats.org/markup-compatibility/2006" xmlns:p14="http://schemas.microsoft.com/office/powerpoint/2010/main">
          <mc:Choice Requires="p14">
            <p:contentPart p14:bwMode="auto" r:id="rId84">
              <p14:nvContentPartPr>
                <p14:cNvPr id="50" name="筆跡 49">
                  <a:extLst>
                    <a:ext uri="{FF2B5EF4-FFF2-40B4-BE49-F238E27FC236}">
                      <a16:creationId xmlns:a16="http://schemas.microsoft.com/office/drawing/2014/main" id="{73C2A321-9A69-2C78-2881-C5515EE6B0A6}"/>
                    </a:ext>
                  </a:extLst>
                </p14:cNvPr>
                <p14:cNvContentPartPr/>
                <p14:nvPr/>
              </p14:nvContentPartPr>
              <p14:xfrm>
                <a:off x="1744044" y="2031811"/>
                <a:ext cx="365760" cy="594000"/>
              </p14:xfrm>
            </p:contentPart>
          </mc:Choice>
          <mc:Fallback xmlns="">
            <p:pic>
              <p:nvPicPr>
                <p:cNvPr id="50" name="筆跡 49">
                  <a:extLst>
                    <a:ext uri="{FF2B5EF4-FFF2-40B4-BE49-F238E27FC236}">
                      <a16:creationId xmlns:a16="http://schemas.microsoft.com/office/drawing/2014/main" id="{73C2A321-9A69-2C78-2881-C5515EE6B0A6}"/>
                    </a:ext>
                  </a:extLst>
                </p:cNvPr>
                <p:cNvPicPr/>
                <p:nvPr/>
              </p:nvPicPr>
              <p:blipFill>
                <a:blip r:embed="rId85"/>
                <a:stretch>
                  <a:fillRect/>
                </a:stretch>
              </p:blipFill>
              <p:spPr>
                <a:xfrm>
                  <a:off x="1735404" y="2022811"/>
                  <a:ext cx="383400" cy="6116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筆跡 50">
                  <a:extLst>
                    <a:ext uri="{FF2B5EF4-FFF2-40B4-BE49-F238E27FC236}">
                      <a16:creationId xmlns:a16="http://schemas.microsoft.com/office/drawing/2014/main" id="{8C75CB22-DDBF-8894-EA3A-31F1E185A0EC}"/>
                    </a:ext>
                  </a:extLst>
                </p14:cNvPr>
                <p14:cNvContentPartPr/>
                <p14:nvPr/>
              </p14:nvContentPartPr>
              <p14:xfrm>
                <a:off x="1902804" y="2296411"/>
                <a:ext cx="194400" cy="21960"/>
              </p14:xfrm>
            </p:contentPart>
          </mc:Choice>
          <mc:Fallback xmlns="">
            <p:pic>
              <p:nvPicPr>
                <p:cNvPr id="51" name="筆跡 50">
                  <a:extLst>
                    <a:ext uri="{FF2B5EF4-FFF2-40B4-BE49-F238E27FC236}">
                      <a16:creationId xmlns:a16="http://schemas.microsoft.com/office/drawing/2014/main" id="{8C75CB22-DDBF-8894-EA3A-31F1E185A0EC}"/>
                    </a:ext>
                  </a:extLst>
                </p:cNvPr>
                <p:cNvPicPr/>
                <p:nvPr/>
              </p:nvPicPr>
              <p:blipFill>
                <a:blip r:embed="rId87"/>
                <a:stretch>
                  <a:fillRect/>
                </a:stretch>
              </p:blipFill>
              <p:spPr>
                <a:xfrm>
                  <a:off x="1894164" y="2287411"/>
                  <a:ext cx="212040" cy="39600"/>
                </a:xfrm>
                <a:prstGeom prst="rect">
                  <a:avLst/>
                </a:prstGeom>
              </p:spPr>
            </p:pic>
          </mc:Fallback>
        </mc:AlternateContent>
      </p:grpSp>
      <p:grpSp>
        <p:nvGrpSpPr>
          <p:cNvPr id="58" name="群組 57">
            <a:extLst>
              <a:ext uri="{FF2B5EF4-FFF2-40B4-BE49-F238E27FC236}">
                <a16:creationId xmlns:a16="http://schemas.microsoft.com/office/drawing/2014/main" id="{5B40E053-826B-BC17-F9C3-AD122AFA80A7}"/>
              </a:ext>
            </a:extLst>
          </p:cNvPr>
          <p:cNvGrpSpPr/>
          <p:nvPr/>
        </p:nvGrpSpPr>
        <p:grpSpPr>
          <a:xfrm>
            <a:off x="2526684" y="2175811"/>
            <a:ext cx="410760" cy="255960"/>
            <a:chOff x="2526684" y="2175811"/>
            <a:chExt cx="410760" cy="255960"/>
          </a:xfrm>
        </p:grpSpPr>
        <mc:AlternateContent xmlns:mc="http://schemas.openxmlformats.org/markup-compatibility/2006" xmlns:p14="http://schemas.microsoft.com/office/powerpoint/2010/main">
          <mc:Choice Requires="p14">
            <p:contentPart p14:bwMode="auto" r:id="rId88">
              <p14:nvContentPartPr>
                <p14:cNvPr id="53" name="筆跡 52">
                  <a:extLst>
                    <a:ext uri="{FF2B5EF4-FFF2-40B4-BE49-F238E27FC236}">
                      <a16:creationId xmlns:a16="http://schemas.microsoft.com/office/drawing/2014/main" id="{86478007-AD3A-A63A-3535-23F84A36580A}"/>
                    </a:ext>
                  </a:extLst>
                </p14:cNvPr>
                <p14:cNvContentPartPr/>
                <p14:nvPr/>
              </p14:nvContentPartPr>
              <p14:xfrm>
                <a:off x="2526684" y="2175811"/>
                <a:ext cx="156600" cy="227880"/>
              </p14:xfrm>
            </p:contentPart>
          </mc:Choice>
          <mc:Fallback xmlns="">
            <p:pic>
              <p:nvPicPr>
                <p:cNvPr id="53" name="筆跡 52">
                  <a:extLst>
                    <a:ext uri="{FF2B5EF4-FFF2-40B4-BE49-F238E27FC236}">
                      <a16:creationId xmlns:a16="http://schemas.microsoft.com/office/drawing/2014/main" id="{86478007-AD3A-A63A-3535-23F84A36580A}"/>
                    </a:ext>
                  </a:extLst>
                </p:cNvPr>
                <p:cNvPicPr/>
                <p:nvPr/>
              </p:nvPicPr>
              <p:blipFill>
                <a:blip r:embed="rId89"/>
                <a:stretch>
                  <a:fillRect/>
                </a:stretch>
              </p:blipFill>
              <p:spPr>
                <a:xfrm>
                  <a:off x="2518044" y="2166811"/>
                  <a:ext cx="1742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4" name="筆跡 53">
                  <a:extLst>
                    <a:ext uri="{FF2B5EF4-FFF2-40B4-BE49-F238E27FC236}">
                      <a16:creationId xmlns:a16="http://schemas.microsoft.com/office/drawing/2014/main" id="{47E7E269-8A5A-18D0-148C-0E1FE19B7748}"/>
                    </a:ext>
                  </a:extLst>
                </p14:cNvPr>
                <p14:cNvContentPartPr/>
                <p14:nvPr/>
              </p14:nvContentPartPr>
              <p14:xfrm>
                <a:off x="2694804" y="2192371"/>
                <a:ext cx="153360" cy="217800"/>
              </p14:xfrm>
            </p:contentPart>
          </mc:Choice>
          <mc:Fallback xmlns="">
            <p:pic>
              <p:nvPicPr>
                <p:cNvPr id="54" name="筆跡 53">
                  <a:extLst>
                    <a:ext uri="{FF2B5EF4-FFF2-40B4-BE49-F238E27FC236}">
                      <a16:creationId xmlns:a16="http://schemas.microsoft.com/office/drawing/2014/main" id="{47E7E269-8A5A-18D0-148C-0E1FE19B7748}"/>
                    </a:ext>
                  </a:extLst>
                </p:cNvPr>
                <p:cNvPicPr/>
                <p:nvPr/>
              </p:nvPicPr>
              <p:blipFill>
                <a:blip r:embed="rId91"/>
                <a:stretch>
                  <a:fillRect/>
                </a:stretch>
              </p:blipFill>
              <p:spPr>
                <a:xfrm>
                  <a:off x="2686164" y="2183371"/>
                  <a:ext cx="1710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6" name="筆跡 55">
                  <a:extLst>
                    <a:ext uri="{FF2B5EF4-FFF2-40B4-BE49-F238E27FC236}">
                      <a16:creationId xmlns:a16="http://schemas.microsoft.com/office/drawing/2014/main" id="{5FCB3CE4-255C-08F9-D832-C2A6529E693F}"/>
                    </a:ext>
                  </a:extLst>
                </p14:cNvPr>
                <p14:cNvContentPartPr/>
                <p14:nvPr/>
              </p14:nvContentPartPr>
              <p14:xfrm>
                <a:off x="2679684" y="2431051"/>
                <a:ext cx="360" cy="720"/>
              </p14:xfrm>
            </p:contentPart>
          </mc:Choice>
          <mc:Fallback xmlns="">
            <p:pic>
              <p:nvPicPr>
                <p:cNvPr id="56" name="筆跡 55">
                  <a:extLst>
                    <a:ext uri="{FF2B5EF4-FFF2-40B4-BE49-F238E27FC236}">
                      <a16:creationId xmlns:a16="http://schemas.microsoft.com/office/drawing/2014/main" id="{5FCB3CE4-255C-08F9-D832-C2A6529E693F}"/>
                    </a:ext>
                  </a:extLst>
                </p:cNvPr>
                <p:cNvPicPr/>
                <p:nvPr/>
              </p:nvPicPr>
              <p:blipFill>
                <a:blip r:embed="rId30"/>
                <a:stretch>
                  <a:fillRect/>
                </a:stretch>
              </p:blipFill>
              <p:spPr>
                <a:xfrm>
                  <a:off x="2671044" y="2422411"/>
                  <a:ext cx="1800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7" name="筆跡 56">
                  <a:extLst>
                    <a:ext uri="{FF2B5EF4-FFF2-40B4-BE49-F238E27FC236}">
                      <a16:creationId xmlns:a16="http://schemas.microsoft.com/office/drawing/2014/main" id="{589D751B-71DF-4BA0-BD0D-D303EC15C1A9}"/>
                    </a:ext>
                  </a:extLst>
                </p14:cNvPr>
                <p14:cNvContentPartPr/>
                <p14:nvPr/>
              </p14:nvContentPartPr>
              <p14:xfrm>
                <a:off x="2932044" y="2415931"/>
                <a:ext cx="5400" cy="3960"/>
              </p14:xfrm>
            </p:contentPart>
          </mc:Choice>
          <mc:Fallback xmlns="">
            <p:pic>
              <p:nvPicPr>
                <p:cNvPr id="57" name="筆跡 56">
                  <a:extLst>
                    <a:ext uri="{FF2B5EF4-FFF2-40B4-BE49-F238E27FC236}">
                      <a16:creationId xmlns:a16="http://schemas.microsoft.com/office/drawing/2014/main" id="{589D751B-71DF-4BA0-BD0D-D303EC15C1A9}"/>
                    </a:ext>
                  </a:extLst>
                </p:cNvPr>
                <p:cNvPicPr/>
                <p:nvPr/>
              </p:nvPicPr>
              <p:blipFill>
                <a:blip r:embed="rId30"/>
                <a:stretch>
                  <a:fillRect/>
                </a:stretch>
              </p:blipFill>
              <p:spPr>
                <a:xfrm>
                  <a:off x="2923044" y="2407291"/>
                  <a:ext cx="23040" cy="21600"/>
                </a:xfrm>
                <a:prstGeom prst="rect">
                  <a:avLst/>
                </a:prstGeom>
              </p:spPr>
            </p:pic>
          </mc:Fallback>
        </mc:AlternateContent>
      </p:grpSp>
      <p:grpSp>
        <p:nvGrpSpPr>
          <p:cNvPr id="62" name="群組 61">
            <a:extLst>
              <a:ext uri="{FF2B5EF4-FFF2-40B4-BE49-F238E27FC236}">
                <a16:creationId xmlns:a16="http://schemas.microsoft.com/office/drawing/2014/main" id="{210DB2CF-DCF4-EFEF-F6DB-04C79EF7B44B}"/>
              </a:ext>
            </a:extLst>
          </p:cNvPr>
          <p:cNvGrpSpPr/>
          <p:nvPr/>
        </p:nvGrpSpPr>
        <p:grpSpPr>
          <a:xfrm>
            <a:off x="3275844" y="2160331"/>
            <a:ext cx="344880" cy="284760"/>
            <a:chOff x="3275844" y="2160331"/>
            <a:chExt cx="344880" cy="284760"/>
          </a:xfrm>
        </p:grpSpPr>
        <mc:AlternateContent xmlns:mc="http://schemas.openxmlformats.org/markup-compatibility/2006" xmlns:p14="http://schemas.microsoft.com/office/powerpoint/2010/main">
          <mc:Choice Requires="p14">
            <p:contentPart p14:bwMode="auto" r:id="rId94">
              <p14:nvContentPartPr>
                <p14:cNvPr id="59" name="筆跡 58">
                  <a:extLst>
                    <a:ext uri="{FF2B5EF4-FFF2-40B4-BE49-F238E27FC236}">
                      <a16:creationId xmlns:a16="http://schemas.microsoft.com/office/drawing/2014/main" id="{F441255B-C342-1213-D2CB-B542FE7718C1}"/>
                    </a:ext>
                  </a:extLst>
                </p14:cNvPr>
                <p14:cNvContentPartPr/>
                <p14:nvPr/>
              </p14:nvContentPartPr>
              <p14:xfrm>
                <a:off x="3275844" y="2185891"/>
                <a:ext cx="31680" cy="259200"/>
              </p14:xfrm>
            </p:contentPart>
          </mc:Choice>
          <mc:Fallback xmlns="">
            <p:pic>
              <p:nvPicPr>
                <p:cNvPr id="59" name="筆跡 58">
                  <a:extLst>
                    <a:ext uri="{FF2B5EF4-FFF2-40B4-BE49-F238E27FC236}">
                      <a16:creationId xmlns:a16="http://schemas.microsoft.com/office/drawing/2014/main" id="{F441255B-C342-1213-D2CB-B542FE7718C1}"/>
                    </a:ext>
                  </a:extLst>
                </p:cNvPr>
                <p:cNvPicPr/>
                <p:nvPr/>
              </p:nvPicPr>
              <p:blipFill>
                <a:blip r:embed="rId95"/>
                <a:stretch>
                  <a:fillRect/>
                </a:stretch>
              </p:blipFill>
              <p:spPr>
                <a:xfrm>
                  <a:off x="3267204" y="2176891"/>
                  <a:ext cx="4932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0" name="筆跡 59">
                  <a:extLst>
                    <a:ext uri="{FF2B5EF4-FFF2-40B4-BE49-F238E27FC236}">
                      <a16:creationId xmlns:a16="http://schemas.microsoft.com/office/drawing/2014/main" id="{96F02857-137F-EC95-BB72-AB5849465600}"/>
                    </a:ext>
                  </a:extLst>
                </p14:cNvPr>
                <p14:cNvContentPartPr/>
                <p14:nvPr/>
              </p14:nvContentPartPr>
              <p14:xfrm>
                <a:off x="3318324" y="2160331"/>
                <a:ext cx="145800" cy="267480"/>
              </p14:xfrm>
            </p:contentPart>
          </mc:Choice>
          <mc:Fallback xmlns="">
            <p:pic>
              <p:nvPicPr>
                <p:cNvPr id="60" name="筆跡 59">
                  <a:extLst>
                    <a:ext uri="{FF2B5EF4-FFF2-40B4-BE49-F238E27FC236}">
                      <a16:creationId xmlns:a16="http://schemas.microsoft.com/office/drawing/2014/main" id="{96F02857-137F-EC95-BB72-AB5849465600}"/>
                    </a:ext>
                  </a:extLst>
                </p:cNvPr>
                <p:cNvPicPr/>
                <p:nvPr/>
              </p:nvPicPr>
              <p:blipFill>
                <a:blip r:embed="rId97"/>
                <a:stretch>
                  <a:fillRect/>
                </a:stretch>
              </p:blipFill>
              <p:spPr>
                <a:xfrm>
                  <a:off x="3309684" y="2151331"/>
                  <a:ext cx="16344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1" name="筆跡 60">
                  <a:extLst>
                    <a:ext uri="{FF2B5EF4-FFF2-40B4-BE49-F238E27FC236}">
                      <a16:creationId xmlns:a16="http://schemas.microsoft.com/office/drawing/2014/main" id="{CC81FC34-DFF5-C6B3-AB94-D98BA291574D}"/>
                    </a:ext>
                  </a:extLst>
                </p14:cNvPr>
                <p14:cNvContentPartPr/>
                <p14:nvPr/>
              </p14:nvContentPartPr>
              <p14:xfrm>
                <a:off x="3450444" y="2187691"/>
                <a:ext cx="170280" cy="253800"/>
              </p14:xfrm>
            </p:contentPart>
          </mc:Choice>
          <mc:Fallback xmlns="">
            <p:pic>
              <p:nvPicPr>
                <p:cNvPr id="61" name="筆跡 60">
                  <a:extLst>
                    <a:ext uri="{FF2B5EF4-FFF2-40B4-BE49-F238E27FC236}">
                      <a16:creationId xmlns:a16="http://schemas.microsoft.com/office/drawing/2014/main" id="{CC81FC34-DFF5-C6B3-AB94-D98BA291574D}"/>
                    </a:ext>
                  </a:extLst>
                </p:cNvPr>
                <p:cNvPicPr/>
                <p:nvPr/>
              </p:nvPicPr>
              <p:blipFill>
                <a:blip r:embed="rId99"/>
                <a:stretch>
                  <a:fillRect/>
                </a:stretch>
              </p:blipFill>
              <p:spPr>
                <a:xfrm>
                  <a:off x="3441444" y="2179051"/>
                  <a:ext cx="187920" cy="271440"/>
                </a:xfrm>
                <a:prstGeom prst="rect">
                  <a:avLst/>
                </a:prstGeom>
              </p:spPr>
            </p:pic>
          </mc:Fallback>
        </mc:AlternateContent>
      </p:grpSp>
      <p:grpSp>
        <p:nvGrpSpPr>
          <p:cNvPr id="69" name="群組 68">
            <a:extLst>
              <a:ext uri="{FF2B5EF4-FFF2-40B4-BE49-F238E27FC236}">
                <a16:creationId xmlns:a16="http://schemas.microsoft.com/office/drawing/2014/main" id="{D170C74F-C060-F5E8-4112-6A534CBF5482}"/>
              </a:ext>
            </a:extLst>
          </p:cNvPr>
          <p:cNvGrpSpPr/>
          <p:nvPr/>
        </p:nvGrpSpPr>
        <p:grpSpPr>
          <a:xfrm>
            <a:off x="4048044" y="2167171"/>
            <a:ext cx="225720" cy="360720"/>
            <a:chOff x="4048044" y="2167171"/>
            <a:chExt cx="225720" cy="360720"/>
          </a:xfrm>
        </p:grpSpPr>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0EB24C91-5624-5C07-6711-BCA8C3405A7E}"/>
                    </a:ext>
                  </a:extLst>
                </p14:cNvPr>
                <p14:cNvContentPartPr/>
                <p14:nvPr/>
              </p14:nvContentPartPr>
              <p14:xfrm>
                <a:off x="4080444" y="2167171"/>
                <a:ext cx="193320" cy="10440"/>
              </p14:xfrm>
            </p:contentPart>
          </mc:Choice>
          <mc:Fallback xmlns="">
            <p:pic>
              <p:nvPicPr>
                <p:cNvPr id="66" name="筆跡 65">
                  <a:extLst>
                    <a:ext uri="{FF2B5EF4-FFF2-40B4-BE49-F238E27FC236}">
                      <a16:creationId xmlns:a16="http://schemas.microsoft.com/office/drawing/2014/main" id="{0EB24C91-5624-5C07-6711-BCA8C3405A7E}"/>
                    </a:ext>
                  </a:extLst>
                </p:cNvPr>
                <p:cNvPicPr/>
                <p:nvPr/>
              </p:nvPicPr>
              <p:blipFill>
                <a:blip r:embed="rId101"/>
                <a:stretch>
                  <a:fillRect/>
                </a:stretch>
              </p:blipFill>
              <p:spPr>
                <a:xfrm>
                  <a:off x="4071804" y="2158531"/>
                  <a:ext cx="2109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EC7DA380-7F31-6132-766B-823DEF8C524F}"/>
                    </a:ext>
                  </a:extLst>
                </p14:cNvPr>
                <p14:cNvContentPartPr/>
                <p14:nvPr/>
              </p14:nvContentPartPr>
              <p14:xfrm>
                <a:off x="4048044" y="2173651"/>
                <a:ext cx="133200" cy="354240"/>
              </p14:xfrm>
            </p:contentPart>
          </mc:Choice>
          <mc:Fallback xmlns="">
            <p:pic>
              <p:nvPicPr>
                <p:cNvPr id="67" name="筆跡 66">
                  <a:extLst>
                    <a:ext uri="{FF2B5EF4-FFF2-40B4-BE49-F238E27FC236}">
                      <a16:creationId xmlns:a16="http://schemas.microsoft.com/office/drawing/2014/main" id="{EC7DA380-7F31-6132-766B-823DEF8C524F}"/>
                    </a:ext>
                  </a:extLst>
                </p:cNvPr>
                <p:cNvPicPr/>
                <p:nvPr/>
              </p:nvPicPr>
              <p:blipFill>
                <a:blip r:embed="rId103"/>
                <a:stretch>
                  <a:fillRect/>
                </a:stretch>
              </p:blipFill>
              <p:spPr>
                <a:xfrm>
                  <a:off x="4039044" y="2164651"/>
                  <a:ext cx="1508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590B15B3-4350-85CF-D72A-AC31F30FD826}"/>
                    </a:ext>
                  </a:extLst>
                </p14:cNvPr>
                <p14:cNvContentPartPr/>
                <p14:nvPr/>
              </p14:nvContentPartPr>
              <p14:xfrm>
                <a:off x="4082244" y="2306851"/>
                <a:ext cx="178560" cy="7200"/>
              </p14:xfrm>
            </p:contentPart>
          </mc:Choice>
          <mc:Fallback xmlns="">
            <p:pic>
              <p:nvPicPr>
                <p:cNvPr id="68" name="筆跡 67">
                  <a:extLst>
                    <a:ext uri="{FF2B5EF4-FFF2-40B4-BE49-F238E27FC236}">
                      <a16:creationId xmlns:a16="http://schemas.microsoft.com/office/drawing/2014/main" id="{590B15B3-4350-85CF-D72A-AC31F30FD826}"/>
                    </a:ext>
                  </a:extLst>
                </p:cNvPr>
                <p:cNvPicPr/>
                <p:nvPr/>
              </p:nvPicPr>
              <p:blipFill>
                <a:blip r:embed="rId105"/>
                <a:stretch>
                  <a:fillRect/>
                </a:stretch>
              </p:blipFill>
              <p:spPr>
                <a:xfrm>
                  <a:off x="4073244" y="2298211"/>
                  <a:ext cx="196200" cy="24840"/>
                </a:xfrm>
                <a:prstGeom prst="rect">
                  <a:avLst/>
                </a:prstGeom>
              </p:spPr>
            </p:pic>
          </mc:Fallback>
        </mc:AlternateContent>
      </p:grpSp>
      <p:grpSp>
        <p:nvGrpSpPr>
          <p:cNvPr id="86" name="群組 85">
            <a:extLst>
              <a:ext uri="{FF2B5EF4-FFF2-40B4-BE49-F238E27FC236}">
                <a16:creationId xmlns:a16="http://schemas.microsoft.com/office/drawing/2014/main" id="{C71DBEDB-9CFF-2B29-EA1B-942E8300A480}"/>
              </a:ext>
            </a:extLst>
          </p:cNvPr>
          <p:cNvGrpSpPr/>
          <p:nvPr/>
        </p:nvGrpSpPr>
        <p:grpSpPr>
          <a:xfrm>
            <a:off x="4657524" y="1974211"/>
            <a:ext cx="1281240" cy="823680"/>
            <a:chOff x="4657524" y="1974211"/>
            <a:chExt cx="1281240" cy="823680"/>
          </a:xfrm>
        </p:grpSpPr>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436B6A79-8759-8C28-C02F-C949EBE3CA22}"/>
                    </a:ext>
                  </a:extLst>
                </p14:cNvPr>
                <p14:cNvContentPartPr/>
                <p14:nvPr/>
              </p14:nvContentPartPr>
              <p14:xfrm>
                <a:off x="4730604" y="2113171"/>
                <a:ext cx="56160" cy="403200"/>
              </p14:xfrm>
            </p:contentPart>
          </mc:Choice>
          <mc:Fallback xmlns="">
            <p:pic>
              <p:nvPicPr>
                <p:cNvPr id="70" name="筆跡 69">
                  <a:extLst>
                    <a:ext uri="{FF2B5EF4-FFF2-40B4-BE49-F238E27FC236}">
                      <a16:creationId xmlns:a16="http://schemas.microsoft.com/office/drawing/2014/main" id="{436B6A79-8759-8C28-C02F-C949EBE3CA22}"/>
                    </a:ext>
                  </a:extLst>
                </p:cNvPr>
                <p:cNvPicPr/>
                <p:nvPr/>
              </p:nvPicPr>
              <p:blipFill>
                <a:blip r:embed="rId107"/>
                <a:stretch>
                  <a:fillRect/>
                </a:stretch>
              </p:blipFill>
              <p:spPr>
                <a:xfrm>
                  <a:off x="4721604" y="2104171"/>
                  <a:ext cx="7380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6D758D43-7CF0-1794-2115-B20EC90EBA4E}"/>
                    </a:ext>
                  </a:extLst>
                </p14:cNvPr>
                <p14:cNvContentPartPr/>
                <p14:nvPr/>
              </p14:nvContentPartPr>
              <p14:xfrm>
                <a:off x="4727364" y="2063491"/>
                <a:ext cx="230040" cy="380520"/>
              </p14:xfrm>
            </p:contentPart>
          </mc:Choice>
          <mc:Fallback xmlns="">
            <p:pic>
              <p:nvPicPr>
                <p:cNvPr id="71" name="筆跡 70">
                  <a:extLst>
                    <a:ext uri="{FF2B5EF4-FFF2-40B4-BE49-F238E27FC236}">
                      <a16:creationId xmlns:a16="http://schemas.microsoft.com/office/drawing/2014/main" id="{6D758D43-7CF0-1794-2115-B20EC90EBA4E}"/>
                    </a:ext>
                  </a:extLst>
                </p:cNvPr>
                <p:cNvPicPr/>
                <p:nvPr/>
              </p:nvPicPr>
              <p:blipFill>
                <a:blip r:embed="rId109"/>
                <a:stretch>
                  <a:fillRect/>
                </a:stretch>
              </p:blipFill>
              <p:spPr>
                <a:xfrm>
                  <a:off x="4718724" y="2054851"/>
                  <a:ext cx="247680" cy="3981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5356DF94-A93F-09AF-DD61-339B8BBFA185}"/>
                    </a:ext>
                  </a:extLst>
                </p14:cNvPr>
                <p14:cNvContentPartPr/>
                <p14:nvPr/>
              </p14:nvContentPartPr>
              <p14:xfrm>
                <a:off x="5045604" y="2099491"/>
                <a:ext cx="55800" cy="248400"/>
              </p14:xfrm>
            </p:contentPart>
          </mc:Choice>
          <mc:Fallback xmlns="">
            <p:pic>
              <p:nvPicPr>
                <p:cNvPr id="72" name="筆跡 71">
                  <a:extLst>
                    <a:ext uri="{FF2B5EF4-FFF2-40B4-BE49-F238E27FC236}">
                      <a16:creationId xmlns:a16="http://schemas.microsoft.com/office/drawing/2014/main" id="{5356DF94-A93F-09AF-DD61-339B8BBFA185}"/>
                    </a:ext>
                  </a:extLst>
                </p:cNvPr>
                <p:cNvPicPr/>
                <p:nvPr/>
              </p:nvPicPr>
              <p:blipFill>
                <a:blip r:embed="rId111"/>
                <a:stretch>
                  <a:fillRect/>
                </a:stretch>
              </p:blipFill>
              <p:spPr>
                <a:xfrm>
                  <a:off x="5036604" y="2090491"/>
                  <a:ext cx="734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C438FF87-CA40-2852-C0FB-C74A7DF5D7DC}"/>
                    </a:ext>
                  </a:extLst>
                </p14:cNvPr>
                <p14:cNvContentPartPr/>
                <p14:nvPr/>
              </p14:nvContentPartPr>
              <p14:xfrm>
                <a:off x="5121924" y="1974211"/>
                <a:ext cx="392040" cy="547920"/>
              </p14:xfrm>
            </p:contentPart>
          </mc:Choice>
          <mc:Fallback xmlns="">
            <p:pic>
              <p:nvPicPr>
                <p:cNvPr id="73" name="筆跡 72">
                  <a:extLst>
                    <a:ext uri="{FF2B5EF4-FFF2-40B4-BE49-F238E27FC236}">
                      <a16:creationId xmlns:a16="http://schemas.microsoft.com/office/drawing/2014/main" id="{C438FF87-CA40-2852-C0FB-C74A7DF5D7DC}"/>
                    </a:ext>
                  </a:extLst>
                </p:cNvPr>
                <p:cNvPicPr/>
                <p:nvPr/>
              </p:nvPicPr>
              <p:blipFill>
                <a:blip r:embed="rId113"/>
                <a:stretch>
                  <a:fillRect/>
                </a:stretch>
              </p:blipFill>
              <p:spPr>
                <a:xfrm>
                  <a:off x="5113284" y="1965211"/>
                  <a:ext cx="409680" cy="56556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ED24638A-1438-4060-130B-A06248DC3AB5}"/>
                    </a:ext>
                  </a:extLst>
                </p14:cNvPr>
                <p14:cNvContentPartPr/>
                <p14:nvPr/>
              </p14:nvContentPartPr>
              <p14:xfrm>
                <a:off x="5112204" y="2224051"/>
                <a:ext cx="263160" cy="51840"/>
              </p14:xfrm>
            </p:contentPart>
          </mc:Choice>
          <mc:Fallback xmlns="">
            <p:pic>
              <p:nvPicPr>
                <p:cNvPr id="74" name="筆跡 73">
                  <a:extLst>
                    <a:ext uri="{FF2B5EF4-FFF2-40B4-BE49-F238E27FC236}">
                      <a16:creationId xmlns:a16="http://schemas.microsoft.com/office/drawing/2014/main" id="{ED24638A-1438-4060-130B-A06248DC3AB5}"/>
                    </a:ext>
                  </a:extLst>
                </p:cNvPr>
                <p:cNvPicPr/>
                <p:nvPr/>
              </p:nvPicPr>
              <p:blipFill>
                <a:blip r:embed="rId115"/>
                <a:stretch>
                  <a:fillRect/>
                </a:stretch>
              </p:blipFill>
              <p:spPr>
                <a:xfrm>
                  <a:off x="5103204" y="2215051"/>
                  <a:ext cx="280800" cy="694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180F23B7-6539-4F5B-62DC-5011C4384339}"/>
                    </a:ext>
                  </a:extLst>
                </p14:cNvPr>
                <p14:cNvContentPartPr/>
                <p14:nvPr/>
              </p14:nvContentPartPr>
              <p14:xfrm>
                <a:off x="5393364" y="2221171"/>
                <a:ext cx="142920" cy="94320"/>
              </p14:xfrm>
            </p:contentPart>
          </mc:Choice>
          <mc:Fallback xmlns="">
            <p:pic>
              <p:nvPicPr>
                <p:cNvPr id="75" name="筆跡 74">
                  <a:extLst>
                    <a:ext uri="{FF2B5EF4-FFF2-40B4-BE49-F238E27FC236}">
                      <a16:creationId xmlns:a16="http://schemas.microsoft.com/office/drawing/2014/main" id="{180F23B7-6539-4F5B-62DC-5011C4384339}"/>
                    </a:ext>
                  </a:extLst>
                </p:cNvPr>
                <p:cNvPicPr/>
                <p:nvPr/>
              </p:nvPicPr>
              <p:blipFill>
                <a:blip r:embed="rId117"/>
                <a:stretch>
                  <a:fillRect/>
                </a:stretch>
              </p:blipFill>
              <p:spPr>
                <a:xfrm>
                  <a:off x="5384724" y="2212171"/>
                  <a:ext cx="160560" cy="111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13F0734F-D74D-1178-D532-7B3D61CF6B13}"/>
                    </a:ext>
                  </a:extLst>
                </p14:cNvPr>
                <p14:cNvContentPartPr/>
                <p14:nvPr/>
              </p14:nvContentPartPr>
              <p14:xfrm>
                <a:off x="5417844" y="2302171"/>
                <a:ext cx="134280" cy="68400"/>
              </p14:xfrm>
            </p:contentPart>
          </mc:Choice>
          <mc:Fallback xmlns="">
            <p:pic>
              <p:nvPicPr>
                <p:cNvPr id="76" name="筆跡 75">
                  <a:extLst>
                    <a:ext uri="{FF2B5EF4-FFF2-40B4-BE49-F238E27FC236}">
                      <a16:creationId xmlns:a16="http://schemas.microsoft.com/office/drawing/2014/main" id="{13F0734F-D74D-1178-D532-7B3D61CF6B13}"/>
                    </a:ext>
                  </a:extLst>
                </p:cNvPr>
                <p:cNvPicPr/>
                <p:nvPr/>
              </p:nvPicPr>
              <p:blipFill>
                <a:blip r:embed="rId119"/>
                <a:stretch>
                  <a:fillRect/>
                </a:stretch>
              </p:blipFill>
              <p:spPr>
                <a:xfrm>
                  <a:off x="5409204" y="2293171"/>
                  <a:ext cx="15192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8" name="筆跡 77">
                  <a:extLst>
                    <a:ext uri="{FF2B5EF4-FFF2-40B4-BE49-F238E27FC236}">
                      <a16:creationId xmlns:a16="http://schemas.microsoft.com/office/drawing/2014/main" id="{B731EDE3-DDD7-FA7E-B8ED-0344E1133603}"/>
                    </a:ext>
                  </a:extLst>
                </p14:cNvPr>
                <p14:cNvContentPartPr/>
                <p14:nvPr/>
              </p14:nvContentPartPr>
              <p14:xfrm>
                <a:off x="5598204" y="2069251"/>
                <a:ext cx="168480" cy="341640"/>
              </p14:xfrm>
            </p:contentPart>
          </mc:Choice>
          <mc:Fallback xmlns="">
            <p:pic>
              <p:nvPicPr>
                <p:cNvPr id="78" name="筆跡 77">
                  <a:extLst>
                    <a:ext uri="{FF2B5EF4-FFF2-40B4-BE49-F238E27FC236}">
                      <a16:creationId xmlns:a16="http://schemas.microsoft.com/office/drawing/2014/main" id="{B731EDE3-DDD7-FA7E-B8ED-0344E1133603}"/>
                    </a:ext>
                  </a:extLst>
                </p:cNvPr>
                <p:cNvPicPr/>
                <p:nvPr/>
              </p:nvPicPr>
              <p:blipFill>
                <a:blip r:embed="rId121"/>
                <a:stretch>
                  <a:fillRect/>
                </a:stretch>
              </p:blipFill>
              <p:spPr>
                <a:xfrm>
                  <a:off x="5589564" y="2060251"/>
                  <a:ext cx="18612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0E228BCB-C49C-7137-A629-4F7C711D2243}"/>
                    </a:ext>
                  </a:extLst>
                </p14:cNvPr>
                <p14:cNvContentPartPr/>
                <p14:nvPr/>
              </p14:nvContentPartPr>
              <p14:xfrm>
                <a:off x="5509644" y="2226931"/>
                <a:ext cx="255240" cy="42480"/>
              </p14:xfrm>
            </p:contentPart>
          </mc:Choice>
          <mc:Fallback xmlns="">
            <p:pic>
              <p:nvPicPr>
                <p:cNvPr id="79" name="筆跡 78">
                  <a:extLst>
                    <a:ext uri="{FF2B5EF4-FFF2-40B4-BE49-F238E27FC236}">
                      <a16:creationId xmlns:a16="http://schemas.microsoft.com/office/drawing/2014/main" id="{0E228BCB-C49C-7137-A629-4F7C711D2243}"/>
                    </a:ext>
                  </a:extLst>
                </p:cNvPr>
                <p:cNvPicPr/>
                <p:nvPr/>
              </p:nvPicPr>
              <p:blipFill>
                <a:blip r:embed="rId123"/>
                <a:stretch>
                  <a:fillRect/>
                </a:stretch>
              </p:blipFill>
              <p:spPr>
                <a:xfrm>
                  <a:off x="5500644" y="2217931"/>
                  <a:ext cx="27288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674F9F86-3859-5EEB-79FE-EE121C2AE0CD}"/>
                    </a:ext>
                  </a:extLst>
                </p14:cNvPr>
                <p14:cNvContentPartPr/>
                <p14:nvPr/>
              </p14:nvContentPartPr>
              <p14:xfrm>
                <a:off x="5812404" y="2120731"/>
                <a:ext cx="126360" cy="274320"/>
              </p14:xfrm>
            </p:contentPart>
          </mc:Choice>
          <mc:Fallback xmlns="">
            <p:pic>
              <p:nvPicPr>
                <p:cNvPr id="80" name="筆跡 79">
                  <a:extLst>
                    <a:ext uri="{FF2B5EF4-FFF2-40B4-BE49-F238E27FC236}">
                      <a16:creationId xmlns:a16="http://schemas.microsoft.com/office/drawing/2014/main" id="{674F9F86-3859-5EEB-79FE-EE121C2AE0CD}"/>
                    </a:ext>
                  </a:extLst>
                </p:cNvPr>
                <p:cNvPicPr/>
                <p:nvPr/>
              </p:nvPicPr>
              <p:blipFill>
                <a:blip r:embed="rId125"/>
                <a:stretch>
                  <a:fillRect/>
                </a:stretch>
              </p:blipFill>
              <p:spPr>
                <a:xfrm>
                  <a:off x="5803404" y="2112091"/>
                  <a:ext cx="144000" cy="2919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4B8E03AA-56C1-06CC-55BD-20B6DEA6E3E8}"/>
                    </a:ext>
                  </a:extLst>
                </p14:cNvPr>
                <p14:cNvContentPartPr/>
                <p14:nvPr/>
              </p14:nvContentPartPr>
              <p14:xfrm>
                <a:off x="4681644" y="2564971"/>
                <a:ext cx="71640" cy="232920"/>
              </p14:xfrm>
            </p:contentPart>
          </mc:Choice>
          <mc:Fallback xmlns="">
            <p:pic>
              <p:nvPicPr>
                <p:cNvPr id="81" name="筆跡 80">
                  <a:extLst>
                    <a:ext uri="{FF2B5EF4-FFF2-40B4-BE49-F238E27FC236}">
                      <a16:creationId xmlns:a16="http://schemas.microsoft.com/office/drawing/2014/main" id="{4B8E03AA-56C1-06CC-55BD-20B6DEA6E3E8}"/>
                    </a:ext>
                  </a:extLst>
                </p:cNvPr>
                <p:cNvPicPr/>
                <p:nvPr/>
              </p:nvPicPr>
              <p:blipFill>
                <a:blip r:embed="rId127"/>
                <a:stretch>
                  <a:fillRect/>
                </a:stretch>
              </p:blipFill>
              <p:spPr>
                <a:xfrm>
                  <a:off x="4673004" y="2556331"/>
                  <a:ext cx="8928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2" name="筆跡 81">
                  <a:extLst>
                    <a:ext uri="{FF2B5EF4-FFF2-40B4-BE49-F238E27FC236}">
                      <a16:creationId xmlns:a16="http://schemas.microsoft.com/office/drawing/2014/main" id="{6E91A938-5C7A-2B92-9AB0-FAC87FD7324D}"/>
                    </a:ext>
                  </a:extLst>
                </p14:cNvPr>
                <p14:cNvContentPartPr/>
                <p14:nvPr/>
              </p14:nvContentPartPr>
              <p14:xfrm>
                <a:off x="4657524" y="2547691"/>
                <a:ext cx="196200" cy="114480"/>
              </p14:xfrm>
            </p:contentPart>
          </mc:Choice>
          <mc:Fallback xmlns="">
            <p:pic>
              <p:nvPicPr>
                <p:cNvPr id="82" name="筆跡 81">
                  <a:extLst>
                    <a:ext uri="{FF2B5EF4-FFF2-40B4-BE49-F238E27FC236}">
                      <a16:creationId xmlns:a16="http://schemas.microsoft.com/office/drawing/2014/main" id="{6E91A938-5C7A-2B92-9AB0-FAC87FD7324D}"/>
                    </a:ext>
                  </a:extLst>
                </p:cNvPr>
                <p:cNvPicPr/>
                <p:nvPr/>
              </p:nvPicPr>
              <p:blipFill>
                <a:blip r:embed="rId129"/>
                <a:stretch>
                  <a:fillRect/>
                </a:stretch>
              </p:blipFill>
              <p:spPr>
                <a:xfrm>
                  <a:off x="4648884" y="2538691"/>
                  <a:ext cx="2138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3" name="筆跡 82">
                  <a:extLst>
                    <a:ext uri="{FF2B5EF4-FFF2-40B4-BE49-F238E27FC236}">
                      <a16:creationId xmlns:a16="http://schemas.microsoft.com/office/drawing/2014/main" id="{514F38CB-DB34-2041-B41B-732860214897}"/>
                    </a:ext>
                  </a:extLst>
                </p14:cNvPr>
                <p14:cNvContentPartPr/>
                <p14:nvPr/>
              </p14:nvContentPartPr>
              <p14:xfrm>
                <a:off x="4831764" y="2623651"/>
                <a:ext cx="124560" cy="13680"/>
              </p14:xfrm>
            </p:contentPart>
          </mc:Choice>
          <mc:Fallback xmlns="">
            <p:pic>
              <p:nvPicPr>
                <p:cNvPr id="83" name="筆跡 82">
                  <a:extLst>
                    <a:ext uri="{FF2B5EF4-FFF2-40B4-BE49-F238E27FC236}">
                      <a16:creationId xmlns:a16="http://schemas.microsoft.com/office/drawing/2014/main" id="{514F38CB-DB34-2041-B41B-732860214897}"/>
                    </a:ext>
                  </a:extLst>
                </p:cNvPr>
                <p:cNvPicPr/>
                <p:nvPr/>
              </p:nvPicPr>
              <p:blipFill>
                <a:blip r:embed="rId131"/>
                <a:stretch>
                  <a:fillRect/>
                </a:stretch>
              </p:blipFill>
              <p:spPr>
                <a:xfrm>
                  <a:off x="4822764" y="2614651"/>
                  <a:ext cx="142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4" name="筆跡 83">
                  <a:extLst>
                    <a:ext uri="{FF2B5EF4-FFF2-40B4-BE49-F238E27FC236}">
                      <a16:creationId xmlns:a16="http://schemas.microsoft.com/office/drawing/2014/main" id="{11FBA462-9A60-08B2-BEA3-8B5517F9574E}"/>
                    </a:ext>
                  </a:extLst>
                </p14:cNvPr>
                <p14:cNvContentPartPr/>
                <p14:nvPr/>
              </p14:nvContentPartPr>
              <p14:xfrm>
                <a:off x="5014284" y="2571811"/>
                <a:ext cx="121680" cy="170640"/>
              </p14:xfrm>
            </p:contentPart>
          </mc:Choice>
          <mc:Fallback xmlns="">
            <p:pic>
              <p:nvPicPr>
                <p:cNvPr id="84" name="筆跡 83">
                  <a:extLst>
                    <a:ext uri="{FF2B5EF4-FFF2-40B4-BE49-F238E27FC236}">
                      <a16:creationId xmlns:a16="http://schemas.microsoft.com/office/drawing/2014/main" id="{11FBA462-9A60-08B2-BEA3-8B5517F9574E}"/>
                    </a:ext>
                  </a:extLst>
                </p:cNvPr>
                <p:cNvPicPr/>
                <p:nvPr/>
              </p:nvPicPr>
              <p:blipFill>
                <a:blip r:embed="rId133"/>
                <a:stretch>
                  <a:fillRect/>
                </a:stretch>
              </p:blipFill>
              <p:spPr>
                <a:xfrm>
                  <a:off x="5005284" y="2563171"/>
                  <a:ext cx="13932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5" name="筆跡 84">
                  <a:extLst>
                    <a:ext uri="{FF2B5EF4-FFF2-40B4-BE49-F238E27FC236}">
                      <a16:creationId xmlns:a16="http://schemas.microsoft.com/office/drawing/2014/main" id="{B441FCC8-F6BE-88DD-7E8A-CA98C3595CF0}"/>
                    </a:ext>
                  </a:extLst>
                </p14:cNvPr>
                <p14:cNvContentPartPr/>
                <p14:nvPr/>
              </p14:nvContentPartPr>
              <p14:xfrm>
                <a:off x="5136324" y="2540851"/>
                <a:ext cx="651240" cy="203760"/>
              </p14:xfrm>
            </p:contentPart>
          </mc:Choice>
          <mc:Fallback xmlns="">
            <p:pic>
              <p:nvPicPr>
                <p:cNvPr id="85" name="筆跡 84">
                  <a:extLst>
                    <a:ext uri="{FF2B5EF4-FFF2-40B4-BE49-F238E27FC236}">
                      <a16:creationId xmlns:a16="http://schemas.microsoft.com/office/drawing/2014/main" id="{B441FCC8-F6BE-88DD-7E8A-CA98C3595CF0}"/>
                    </a:ext>
                  </a:extLst>
                </p:cNvPr>
                <p:cNvPicPr/>
                <p:nvPr/>
              </p:nvPicPr>
              <p:blipFill>
                <a:blip r:embed="rId135"/>
                <a:stretch>
                  <a:fillRect/>
                </a:stretch>
              </p:blipFill>
              <p:spPr>
                <a:xfrm>
                  <a:off x="5127324" y="2531851"/>
                  <a:ext cx="668880" cy="221400"/>
                </a:xfrm>
                <a:prstGeom prst="rect">
                  <a:avLst/>
                </a:prstGeom>
              </p:spPr>
            </p:pic>
          </mc:Fallback>
        </mc:AlternateContent>
      </p:grpSp>
      <p:grpSp>
        <p:nvGrpSpPr>
          <p:cNvPr id="90" name="群組 89">
            <a:extLst>
              <a:ext uri="{FF2B5EF4-FFF2-40B4-BE49-F238E27FC236}">
                <a16:creationId xmlns:a16="http://schemas.microsoft.com/office/drawing/2014/main" id="{269AEEBE-C261-37CA-71C1-C1421F33335E}"/>
              </a:ext>
            </a:extLst>
          </p:cNvPr>
          <p:cNvGrpSpPr/>
          <p:nvPr/>
        </p:nvGrpSpPr>
        <p:grpSpPr>
          <a:xfrm>
            <a:off x="237804" y="3155011"/>
            <a:ext cx="280080" cy="351360"/>
            <a:chOff x="237804" y="3155011"/>
            <a:chExt cx="280080" cy="351360"/>
          </a:xfrm>
        </p:grpSpPr>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B9EA8065-0131-F56E-D885-51A7F8841247}"/>
                    </a:ext>
                  </a:extLst>
                </p14:cNvPr>
                <p14:cNvContentPartPr/>
                <p14:nvPr/>
              </p14:nvContentPartPr>
              <p14:xfrm>
                <a:off x="245004" y="3230611"/>
                <a:ext cx="16920" cy="275760"/>
              </p14:xfrm>
            </p:contentPart>
          </mc:Choice>
          <mc:Fallback xmlns="">
            <p:pic>
              <p:nvPicPr>
                <p:cNvPr id="87" name="筆跡 86">
                  <a:extLst>
                    <a:ext uri="{FF2B5EF4-FFF2-40B4-BE49-F238E27FC236}">
                      <a16:creationId xmlns:a16="http://schemas.microsoft.com/office/drawing/2014/main" id="{B9EA8065-0131-F56E-D885-51A7F8841247}"/>
                    </a:ext>
                  </a:extLst>
                </p:cNvPr>
                <p:cNvPicPr/>
                <p:nvPr/>
              </p:nvPicPr>
              <p:blipFill>
                <a:blip r:embed="rId137"/>
                <a:stretch>
                  <a:fillRect/>
                </a:stretch>
              </p:blipFill>
              <p:spPr>
                <a:xfrm>
                  <a:off x="236364" y="3221611"/>
                  <a:ext cx="3456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8" name="筆跡 87">
                  <a:extLst>
                    <a:ext uri="{FF2B5EF4-FFF2-40B4-BE49-F238E27FC236}">
                      <a16:creationId xmlns:a16="http://schemas.microsoft.com/office/drawing/2014/main" id="{5C119F94-145C-23AB-A5F6-CF0D9AEBB087}"/>
                    </a:ext>
                  </a:extLst>
                </p14:cNvPr>
                <p14:cNvContentPartPr/>
                <p14:nvPr/>
              </p14:nvContentPartPr>
              <p14:xfrm>
                <a:off x="237804" y="3231331"/>
                <a:ext cx="140040" cy="274680"/>
              </p14:xfrm>
            </p:contentPart>
          </mc:Choice>
          <mc:Fallback xmlns="">
            <p:pic>
              <p:nvPicPr>
                <p:cNvPr id="88" name="筆跡 87">
                  <a:extLst>
                    <a:ext uri="{FF2B5EF4-FFF2-40B4-BE49-F238E27FC236}">
                      <a16:creationId xmlns:a16="http://schemas.microsoft.com/office/drawing/2014/main" id="{5C119F94-145C-23AB-A5F6-CF0D9AEBB087}"/>
                    </a:ext>
                  </a:extLst>
                </p:cNvPr>
                <p:cNvPicPr/>
                <p:nvPr/>
              </p:nvPicPr>
              <p:blipFill>
                <a:blip r:embed="rId139"/>
                <a:stretch>
                  <a:fillRect/>
                </a:stretch>
              </p:blipFill>
              <p:spPr>
                <a:xfrm>
                  <a:off x="229164" y="3222331"/>
                  <a:ext cx="15768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筆跡 88">
                  <a:extLst>
                    <a:ext uri="{FF2B5EF4-FFF2-40B4-BE49-F238E27FC236}">
                      <a16:creationId xmlns:a16="http://schemas.microsoft.com/office/drawing/2014/main" id="{8BD7EF78-C1DF-31F3-6BF1-551CE10593F2}"/>
                    </a:ext>
                  </a:extLst>
                </p14:cNvPr>
                <p14:cNvContentPartPr/>
                <p14:nvPr/>
              </p14:nvContentPartPr>
              <p14:xfrm>
                <a:off x="385764" y="3155011"/>
                <a:ext cx="132120" cy="315720"/>
              </p14:xfrm>
            </p:contentPart>
          </mc:Choice>
          <mc:Fallback xmlns="">
            <p:pic>
              <p:nvPicPr>
                <p:cNvPr id="89" name="筆跡 88">
                  <a:extLst>
                    <a:ext uri="{FF2B5EF4-FFF2-40B4-BE49-F238E27FC236}">
                      <a16:creationId xmlns:a16="http://schemas.microsoft.com/office/drawing/2014/main" id="{8BD7EF78-C1DF-31F3-6BF1-551CE10593F2}"/>
                    </a:ext>
                  </a:extLst>
                </p:cNvPr>
                <p:cNvPicPr/>
                <p:nvPr/>
              </p:nvPicPr>
              <p:blipFill>
                <a:blip r:embed="rId141"/>
                <a:stretch>
                  <a:fillRect/>
                </a:stretch>
              </p:blipFill>
              <p:spPr>
                <a:xfrm>
                  <a:off x="377124" y="3146011"/>
                  <a:ext cx="149760" cy="333360"/>
                </a:xfrm>
                <a:prstGeom prst="rect">
                  <a:avLst/>
                </a:prstGeom>
              </p:spPr>
            </p:pic>
          </mc:Fallback>
        </mc:AlternateContent>
      </p:grpSp>
      <p:grpSp>
        <p:nvGrpSpPr>
          <p:cNvPr id="96" name="群組 95">
            <a:extLst>
              <a:ext uri="{FF2B5EF4-FFF2-40B4-BE49-F238E27FC236}">
                <a16:creationId xmlns:a16="http://schemas.microsoft.com/office/drawing/2014/main" id="{D28729A3-CFC9-C801-EC9C-7E5B2306662A}"/>
              </a:ext>
            </a:extLst>
          </p:cNvPr>
          <p:cNvGrpSpPr/>
          <p:nvPr/>
        </p:nvGrpSpPr>
        <p:grpSpPr>
          <a:xfrm>
            <a:off x="550284" y="3175891"/>
            <a:ext cx="572760" cy="290880"/>
            <a:chOff x="550284" y="3175891"/>
            <a:chExt cx="572760" cy="290880"/>
          </a:xfrm>
        </p:grpSpPr>
        <mc:AlternateContent xmlns:mc="http://schemas.openxmlformats.org/markup-compatibility/2006" xmlns:p14="http://schemas.microsoft.com/office/powerpoint/2010/main">
          <mc:Choice Requires="p14">
            <p:contentPart p14:bwMode="auto" r:id="rId142">
              <p14:nvContentPartPr>
                <p14:cNvPr id="91" name="筆跡 90">
                  <a:extLst>
                    <a:ext uri="{FF2B5EF4-FFF2-40B4-BE49-F238E27FC236}">
                      <a16:creationId xmlns:a16="http://schemas.microsoft.com/office/drawing/2014/main" id="{E288C8B7-7030-68A5-1E0E-88AF09CC2C7F}"/>
                    </a:ext>
                  </a:extLst>
                </p14:cNvPr>
                <p14:cNvContentPartPr/>
                <p14:nvPr/>
              </p14:nvContentPartPr>
              <p14:xfrm>
                <a:off x="550284" y="3324571"/>
                <a:ext cx="108720" cy="118800"/>
              </p14:xfrm>
            </p:contentPart>
          </mc:Choice>
          <mc:Fallback xmlns="">
            <p:pic>
              <p:nvPicPr>
                <p:cNvPr id="91" name="筆跡 90">
                  <a:extLst>
                    <a:ext uri="{FF2B5EF4-FFF2-40B4-BE49-F238E27FC236}">
                      <a16:creationId xmlns:a16="http://schemas.microsoft.com/office/drawing/2014/main" id="{E288C8B7-7030-68A5-1E0E-88AF09CC2C7F}"/>
                    </a:ext>
                  </a:extLst>
                </p:cNvPr>
                <p:cNvPicPr/>
                <p:nvPr/>
              </p:nvPicPr>
              <p:blipFill>
                <a:blip r:embed="rId143"/>
                <a:stretch>
                  <a:fillRect/>
                </a:stretch>
              </p:blipFill>
              <p:spPr>
                <a:xfrm>
                  <a:off x="541284" y="3315931"/>
                  <a:ext cx="1263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2" name="筆跡 91">
                  <a:extLst>
                    <a:ext uri="{FF2B5EF4-FFF2-40B4-BE49-F238E27FC236}">
                      <a16:creationId xmlns:a16="http://schemas.microsoft.com/office/drawing/2014/main" id="{E18D97B8-7AE7-ABCE-FB3C-5069BF75CAA2}"/>
                    </a:ext>
                  </a:extLst>
                </p14:cNvPr>
                <p14:cNvContentPartPr/>
                <p14:nvPr/>
              </p14:nvContentPartPr>
              <p14:xfrm>
                <a:off x="692844" y="3311251"/>
                <a:ext cx="108720" cy="122040"/>
              </p14:xfrm>
            </p:contentPart>
          </mc:Choice>
          <mc:Fallback xmlns="">
            <p:pic>
              <p:nvPicPr>
                <p:cNvPr id="92" name="筆跡 91">
                  <a:extLst>
                    <a:ext uri="{FF2B5EF4-FFF2-40B4-BE49-F238E27FC236}">
                      <a16:creationId xmlns:a16="http://schemas.microsoft.com/office/drawing/2014/main" id="{E18D97B8-7AE7-ABCE-FB3C-5069BF75CAA2}"/>
                    </a:ext>
                  </a:extLst>
                </p:cNvPr>
                <p:cNvPicPr/>
                <p:nvPr/>
              </p:nvPicPr>
              <p:blipFill>
                <a:blip r:embed="rId145"/>
                <a:stretch>
                  <a:fillRect/>
                </a:stretch>
              </p:blipFill>
              <p:spPr>
                <a:xfrm>
                  <a:off x="683844" y="3302611"/>
                  <a:ext cx="12636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3" name="筆跡 92">
                  <a:extLst>
                    <a:ext uri="{FF2B5EF4-FFF2-40B4-BE49-F238E27FC236}">
                      <a16:creationId xmlns:a16="http://schemas.microsoft.com/office/drawing/2014/main" id="{F4B0725D-FF5D-ACA4-0D85-E5945975A88E}"/>
                    </a:ext>
                  </a:extLst>
                </p14:cNvPr>
                <p14:cNvContentPartPr/>
                <p14:nvPr/>
              </p14:nvContentPartPr>
              <p14:xfrm>
                <a:off x="837924" y="3175891"/>
                <a:ext cx="18000" cy="290880"/>
              </p14:xfrm>
            </p:contentPart>
          </mc:Choice>
          <mc:Fallback xmlns="">
            <p:pic>
              <p:nvPicPr>
                <p:cNvPr id="93" name="筆跡 92">
                  <a:extLst>
                    <a:ext uri="{FF2B5EF4-FFF2-40B4-BE49-F238E27FC236}">
                      <a16:creationId xmlns:a16="http://schemas.microsoft.com/office/drawing/2014/main" id="{F4B0725D-FF5D-ACA4-0D85-E5945975A88E}"/>
                    </a:ext>
                  </a:extLst>
                </p:cNvPr>
                <p:cNvPicPr/>
                <p:nvPr/>
              </p:nvPicPr>
              <p:blipFill>
                <a:blip r:embed="rId147"/>
                <a:stretch>
                  <a:fillRect/>
                </a:stretch>
              </p:blipFill>
              <p:spPr>
                <a:xfrm>
                  <a:off x="828924" y="3167251"/>
                  <a:ext cx="3564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4" name="筆跡 93">
                  <a:extLst>
                    <a:ext uri="{FF2B5EF4-FFF2-40B4-BE49-F238E27FC236}">
                      <a16:creationId xmlns:a16="http://schemas.microsoft.com/office/drawing/2014/main" id="{8C68C7A3-D6ED-6C9D-14F5-42BDEB15DC13}"/>
                    </a:ext>
                  </a:extLst>
                </p14:cNvPr>
                <p14:cNvContentPartPr/>
                <p14:nvPr/>
              </p14:nvContentPartPr>
              <p14:xfrm>
                <a:off x="828924" y="3330691"/>
                <a:ext cx="124920" cy="117000"/>
              </p14:xfrm>
            </p:contentPart>
          </mc:Choice>
          <mc:Fallback xmlns="">
            <p:pic>
              <p:nvPicPr>
                <p:cNvPr id="94" name="筆跡 93">
                  <a:extLst>
                    <a:ext uri="{FF2B5EF4-FFF2-40B4-BE49-F238E27FC236}">
                      <a16:creationId xmlns:a16="http://schemas.microsoft.com/office/drawing/2014/main" id="{8C68C7A3-D6ED-6C9D-14F5-42BDEB15DC13}"/>
                    </a:ext>
                  </a:extLst>
                </p:cNvPr>
                <p:cNvPicPr/>
                <p:nvPr/>
              </p:nvPicPr>
              <p:blipFill>
                <a:blip r:embed="rId149"/>
                <a:stretch>
                  <a:fillRect/>
                </a:stretch>
              </p:blipFill>
              <p:spPr>
                <a:xfrm>
                  <a:off x="819924" y="3321691"/>
                  <a:ext cx="14256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5" name="筆跡 94">
                  <a:extLst>
                    <a:ext uri="{FF2B5EF4-FFF2-40B4-BE49-F238E27FC236}">
                      <a16:creationId xmlns:a16="http://schemas.microsoft.com/office/drawing/2014/main" id="{9DC60E46-C9AA-EEDA-0602-663FD6D42C47}"/>
                    </a:ext>
                  </a:extLst>
                </p14:cNvPr>
                <p14:cNvContentPartPr/>
                <p14:nvPr/>
              </p14:nvContentPartPr>
              <p14:xfrm>
                <a:off x="976164" y="3299731"/>
                <a:ext cx="146880" cy="155520"/>
              </p14:xfrm>
            </p:contentPart>
          </mc:Choice>
          <mc:Fallback xmlns="">
            <p:pic>
              <p:nvPicPr>
                <p:cNvPr id="95" name="筆跡 94">
                  <a:extLst>
                    <a:ext uri="{FF2B5EF4-FFF2-40B4-BE49-F238E27FC236}">
                      <a16:creationId xmlns:a16="http://schemas.microsoft.com/office/drawing/2014/main" id="{9DC60E46-C9AA-EEDA-0602-663FD6D42C47}"/>
                    </a:ext>
                  </a:extLst>
                </p:cNvPr>
                <p:cNvPicPr/>
                <p:nvPr/>
              </p:nvPicPr>
              <p:blipFill>
                <a:blip r:embed="rId151"/>
                <a:stretch>
                  <a:fillRect/>
                </a:stretch>
              </p:blipFill>
              <p:spPr>
                <a:xfrm>
                  <a:off x="967164" y="3290731"/>
                  <a:ext cx="164520" cy="173160"/>
                </a:xfrm>
                <a:prstGeom prst="rect">
                  <a:avLst/>
                </a:prstGeom>
              </p:spPr>
            </p:pic>
          </mc:Fallback>
        </mc:AlternateContent>
      </p:grpSp>
      <p:grpSp>
        <p:nvGrpSpPr>
          <p:cNvPr id="104" name="群組 103">
            <a:extLst>
              <a:ext uri="{FF2B5EF4-FFF2-40B4-BE49-F238E27FC236}">
                <a16:creationId xmlns:a16="http://schemas.microsoft.com/office/drawing/2014/main" id="{5EC368DC-1528-0989-379D-166445EE655D}"/>
              </a:ext>
            </a:extLst>
          </p:cNvPr>
          <p:cNvGrpSpPr/>
          <p:nvPr/>
        </p:nvGrpSpPr>
        <p:grpSpPr>
          <a:xfrm>
            <a:off x="71484" y="3922891"/>
            <a:ext cx="1150920" cy="301680"/>
            <a:chOff x="71484" y="3922891"/>
            <a:chExt cx="1150920" cy="301680"/>
          </a:xfrm>
        </p:grpSpPr>
        <mc:AlternateContent xmlns:mc="http://schemas.openxmlformats.org/markup-compatibility/2006" xmlns:p14="http://schemas.microsoft.com/office/powerpoint/2010/main">
          <mc:Choice Requires="p14">
            <p:contentPart p14:bwMode="auto" r:id="rId152">
              <p14:nvContentPartPr>
                <p14:cNvPr id="97" name="筆跡 96">
                  <a:extLst>
                    <a:ext uri="{FF2B5EF4-FFF2-40B4-BE49-F238E27FC236}">
                      <a16:creationId xmlns:a16="http://schemas.microsoft.com/office/drawing/2014/main" id="{59029D6E-EEC1-4F6D-7663-7DB3D43C708A}"/>
                    </a:ext>
                  </a:extLst>
                </p14:cNvPr>
                <p14:cNvContentPartPr/>
                <p14:nvPr/>
              </p14:nvContentPartPr>
              <p14:xfrm>
                <a:off x="71484" y="3922891"/>
                <a:ext cx="194760" cy="299520"/>
              </p14:xfrm>
            </p:contentPart>
          </mc:Choice>
          <mc:Fallback xmlns="">
            <p:pic>
              <p:nvPicPr>
                <p:cNvPr id="97" name="筆跡 96">
                  <a:extLst>
                    <a:ext uri="{FF2B5EF4-FFF2-40B4-BE49-F238E27FC236}">
                      <a16:creationId xmlns:a16="http://schemas.microsoft.com/office/drawing/2014/main" id="{59029D6E-EEC1-4F6D-7663-7DB3D43C708A}"/>
                    </a:ext>
                  </a:extLst>
                </p:cNvPr>
                <p:cNvPicPr/>
                <p:nvPr/>
              </p:nvPicPr>
              <p:blipFill>
                <a:blip r:embed="rId153"/>
                <a:stretch>
                  <a:fillRect/>
                </a:stretch>
              </p:blipFill>
              <p:spPr>
                <a:xfrm>
                  <a:off x="62844" y="3913891"/>
                  <a:ext cx="21240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筆跡 97">
                  <a:extLst>
                    <a:ext uri="{FF2B5EF4-FFF2-40B4-BE49-F238E27FC236}">
                      <a16:creationId xmlns:a16="http://schemas.microsoft.com/office/drawing/2014/main" id="{5E8DE8FC-533F-533F-B407-F650BCB38E95}"/>
                    </a:ext>
                  </a:extLst>
                </p14:cNvPr>
                <p14:cNvContentPartPr/>
                <p14:nvPr/>
              </p14:nvContentPartPr>
              <p14:xfrm>
                <a:off x="221604" y="4016491"/>
                <a:ext cx="74520" cy="155160"/>
              </p14:xfrm>
            </p:contentPart>
          </mc:Choice>
          <mc:Fallback xmlns="">
            <p:pic>
              <p:nvPicPr>
                <p:cNvPr id="98" name="筆跡 97">
                  <a:extLst>
                    <a:ext uri="{FF2B5EF4-FFF2-40B4-BE49-F238E27FC236}">
                      <a16:creationId xmlns:a16="http://schemas.microsoft.com/office/drawing/2014/main" id="{5E8DE8FC-533F-533F-B407-F650BCB38E95}"/>
                    </a:ext>
                  </a:extLst>
                </p:cNvPr>
                <p:cNvPicPr/>
                <p:nvPr/>
              </p:nvPicPr>
              <p:blipFill>
                <a:blip r:embed="rId155"/>
                <a:stretch>
                  <a:fillRect/>
                </a:stretch>
              </p:blipFill>
              <p:spPr>
                <a:xfrm>
                  <a:off x="212964" y="4007851"/>
                  <a:ext cx="92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99" name="筆跡 98">
                  <a:extLst>
                    <a:ext uri="{FF2B5EF4-FFF2-40B4-BE49-F238E27FC236}">
                      <a16:creationId xmlns:a16="http://schemas.microsoft.com/office/drawing/2014/main" id="{827A875D-E4B7-CFFF-B71F-689C3AC0D807}"/>
                    </a:ext>
                  </a:extLst>
                </p14:cNvPr>
                <p14:cNvContentPartPr/>
                <p14:nvPr/>
              </p14:nvContentPartPr>
              <p14:xfrm>
                <a:off x="274884" y="4015051"/>
                <a:ext cx="384840" cy="162360"/>
              </p14:xfrm>
            </p:contentPart>
          </mc:Choice>
          <mc:Fallback xmlns="">
            <p:pic>
              <p:nvPicPr>
                <p:cNvPr id="99" name="筆跡 98">
                  <a:extLst>
                    <a:ext uri="{FF2B5EF4-FFF2-40B4-BE49-F238E27FC236}">
                      <a16:creationId xmlns:a16="http://schemas.microsoft.com/office/drawing/2014/main" id="{827A875D-E4B7-CFFF-B71F-689C3AC0D807}"/>
                    </a:ext>
                  </a:extLst>
                </p:cNvPr>
                <p:cNvPicPr/>
                <p:nvPr/>
              </p:nvPicPr>
              <p:blipFill>
                <a:blip r:embed="rId157"/>
                <a:stretch>
                  <a:fillRect/>
                </a:stretch>
              </p:blipFill>
              <p:spPr>
                <a:xfrm>
                  <a:off x="266244" y="4006411"/>
                  <a:ext cx="4024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0" name="筆跡 99">
                  <a:extLst>
                    <a:ext uri="{FF2B5EF4-FFF2-40B4-BE49-F238E27FC236}">
                      <a16:creationId xmlns:a16="http://schemas.microsoft.com/office/drawing/2014/main" id="{D9F2E7F9-475A-D9DC-7A81-1FF12EDE557A}"/>
                    </a:ext>
                  </a:extLst>
                </p14:cNvPr>
                <p14:cNvContentPartPr/>
                <p14:nvPr/>
              </p14:nvContentPartPr>
              <p14:xfrm>
                <a:off x="572604" y="4035211"/>
                <a:ext cx="123480" cy="12240"/>
              </p14:xfrm>
            </p:contentPart>
          </mc:Choice>
          <mc:Fallback xmlns="">
            <p:pic>
              <p:nvPicPr>
                <p:cNvPr id="100" name="筆跡 99">
                  <a:extLst>
                    <a:ext uri="{FF2B5EF4-FFF2-40B4-BE49-F238E27FC236}">
                      <a16:creationId xmlns:a16="http://schemas.microsoft.com/office/drawing/2014/main" id="{D9F2E7F9-475A-D9DC-7A81-1FF12EDE557A}"/>
                    </a:ext>
                  </a:extLst>
                </p:cNvPr>
                <p:cNvPicPr/>
                <p:nvPr/>
              </p:nvPicPr>
              <p:blipFill>
                <a:blip r:embed="rId159"/>
                <a:stretch>
                  <a:fillRect/>
                </a:stretch>
              </p:blipFill>
              <p:spPr>
                <a:xfrm>
                  <a:off x="563604" y="4026211"/>
                  <a:ext cx="1411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1" name="筆跡 100">
                  <a:extLst>
                    <a:ext uri="{FF2B5EF4-FFF2-40B4-BE49-F238E27FC236}">
                      <a16:creationId xmlns:a16="http://schemas.microsoft.com/office/drawing/2014/main" id="{79517ED0-091A-8A48-49CB-4A76BDE7F340}"/>
                    </a:ext>
                  </a:extLst>
                </p14:cNvPr>
                <p14:cNvContentPartPr/>
                <p14:nvPr/>
              </p14:nvContentPartPr>
              <p14:xfrm>
                <a:off x="683844" y="3984811"/>
                <a:ext cx="198720" cy="185760"/>
              </p14:xfrm>
            </p:contentPart>
          </mc:Choice>
          <mc:Fallback xmlns="">
            <p:pic>
              <p:nvPicPr>
                <p:cNvPr id="101" name="筆跡 100">
                  <a:extLst>
                    <a:ext uri="{FF2B5EF4-FFF2-40B4-BE49-F238E27FC236}">
                      <a16:creationId xmlns:a16="http://schemas.microsoft.com/office/drawing/2014/main" id="{79517ED0-091A-8A48-49CB-4A76BDE7F340}"/>
                    </a:ext>
                  </a:extLst>
                </p:cNvPr>
                <p:cNvPicPr/>
                <p:nvPr/>
              </p:nvPicPr>
              <p:blipFill>
                <a:blip r:embed="rId161"/>
                <a:stretch>
                  <a:fillRect/>
                </a:stretch>
              </p:blipFill>
              <p:spPr>
                <a:xfrm>
                  <a:off x="675204" y="3975811"/>
                  <a:ext cx="21636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2" name="筆跡 101">
                  <a:extLst>
                    <a:ext uri="{FF2B5EF4-FFF2-40B4-BE49-F238E27FC236}">
                      <a16:creationId xmlns:a16="http://schemas.microsoft.com/office/drawing/2014/main" id="{84253FE4-1C54-ECD7-466A-79B2662E80BD}"/>
                    </a:ext>
                  </a:extLst>
                </p14:cNvPr>
                <p14:cNvContentPartPr/>
                <p14:nvPr/>
              </p14:nvContentPartPr>
              <p14:xfrm>
                <a:off x="903804" y="4016131"/>
                <a:ext cx="191880" cy="150840"/>
              </p14:xfrm>
            </p:contentPart>
          </mc:Choice>
          <mc:Fallback xmlns="">
            <p:pic>
              <p:nvPicPr>
                <p:cNvPr id="102" name="筆跡 101">
                  <a:extLst>
                    <a:ext uri="{FF2B5EF4-FFF2-40B4-BE49-F238E27FC236}">
                      <a16:creationId xmlns:a16="http://schemas.microsoft.com/office/drawing/2014/main" id="{84253FE4-1C54-ECD7-466A-79B2662E80BD}"/>
                    </a:ext>
                  </a:extLst>
                </p:cNvPr>
                <p:cNvPicPr/>
                <p:nvPr/>
              </p:nvPicPr>
              <p:blipFill>
                <a:blip r:embed="rId163"/>
                <a:stretch>
                  <a:fillRect/>
                </a:stretch>
              </p:blipFill>
              <p:spPr>
                <a:xfrm>
                  <a:off x="894804" y="4007131"/>
                  <a:ext cx="20952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3" name="筆跡 102">
                  <a:extLst>
                    <a:ext uri="{FF2B5EF4-FFF2-40B4-BE49-F238E27FC236}">
                      <a16:creationId xmlns:a16="http://schemas.microsoft.com/office/drawing/2014/main" id="{08D6BEFE-2E1F-21CD-4EC2-B4C3A9EC441C}"/>
                    </a:ext>
                  </a:extLst>
                </p14:cNvPr>
                <p14:cNvContentPartPr/>
                <p14:nvPr/>
              </p14:nvContentPartPr>
              <p14:xfrm>
                <a:off x="1066524" y="3980131"/>
                <a:ext cx="155880" cy="244440"/>
              </p14:xfrm>
            </p:contentPart>
          </mc:Choice>
          <mc:Fallback xmlns="">
            <p:pic>
              <p:nvPicPr>
                <p:cNvPr id="103" name="筆跡 102">
                  <a:extLst>
                    <a:ext uri="{FF2B5EF4-FFF2-40B4-BE49-F238E27FC236}">
                      <a16:creationId xmlns:a16="http://schemas.microsoft.com/office/drawing/2014/main" id="{08D6BEFE-2E1F-21CD-4EC2-B4C3A9EC441C}"/>
                    </a:ext>
                  </a:extLst>
                </p:cNvPr>
                <p:cNvPicPr/>
                <p:nvPr/>
              </p:nvPicPr>
              <p:blipFill>
                <a:blip r:embed="rId165"/>
                <a:stretch>
                  <a:fillRect/>
                </a:stretch>
              </p:blipFill>
              <p:spPr>
                <a:xfrm>
                  <a:off x="1057524" y="3971131"/>
                  <a:ext cx="173520" cy="262080"/>
                </a:xfrm>
                <a:prstGeom prst="rect">
                  <a:avLst/>
                </a:prstGeom>
              </p:spPr>
            </p:pic>
          </mc:Fallback>
        </mc:AlternateContent>
      </p:grpSp>
      <p:grpSp>
        <p:nvGrpSpPr>
          <p:cNvPr id="110" name="群組 109">
            <a:extLst>
              <a:ext uri="{FF2B5EF4-FFF2-40B4-BE49-F238E27FC236}">
                <a16:creationId xmlns:a16="http://schemas.microsoft.com/office/drawing/2014/main" id="{8AE1B00F-415D-8E7E-DCFE-7499D813F5C4}"/>
              </a:ext>
            </a:extLst>
          </p:cNvPr>
          <p:cNvGrpSpPr/>
          <p:nvPr/>
        </p:nvGrpSpPr>
        <p:grpSpPr>
          <a:xfrm>
            <a:off x="71124" y="4528051"/>
            <a:ext cx="1101240" cy="395280"/>
            <a:chOff x="71124" y="4528051"/>
            <a:chExt cx="1101240" cy="395280"/>
          </a:xfrm>
        </p:grpSpPr>
        <mc:AlternateContent xmlns:mc="http://schemas.openxmlformats.org/markup-compatibility/2006" xmlns:p14="http://schemas.microsoft.com/office/powerpoint/2010/main">
          <mc:Choice Requires="p14">
            <p:contentPart p14:bwMode="auto" r:id="rId166">
              <p14:nvContentPartPr>
                <p14:cNvPr id="105" name="筆跡 104">
                  <a:extLst>
                    <a:ext uri="{FF2B5EF4-FFF2-40B4-BE49-F238E27FC236}">
                      <a16:creationId xmlns:a16="http://schemas.microsoft.com/office/drawing/2014/main" id="{F1E65F9C-9713-0A7E-051C-6F53A41273A2}"/>
                    </a:ext>
                  </a:extLst>
                </p14:cNvPr>
                <p14:cNvContentPartPr/>
                <p14:nvPr/>
              </p14:nvContentPartPr>
              <p14:xfrm>
                <a:off x="71124" y="4707331"/>
                <a:ext cx="82800" cy="201960"/>
              </p14:xfrm>
            </p:contentPart>
          </mc:Choice>
          <mc:Fallback xmlns="">
            <p:pic>
              <p:nvPicPr>
                <p:cNvPr id="105" name="筆跡 104">
                  <a:extLst>
                    <a:ext uri="{FF2B5EF4-FFF2-40B4-BE49-F238E27FC236}">
                      <a16:creationId xmlns:a16="http://schemas.microsoft.com/office/drawing/2014/main" id="{F1E65F9C-9713-0A7E-051C-6F53A41273A2}"/>
                    </a:ext>
                  </a:extLst>
                </p:cNvPr>
                <p:cNvPicPr/>
                <p:nvPr/>
              </p:nvPicPr>
              <p:blipFill>
                <a:blip r:embed="rId167"/>
                <a:stretch>
                  <a:fillRect/>
                </a:stretch>
              </p:blipFill>
              <p:spPr>
                <a:xfrm>
                  <a:off x="62484" y="4698691"/>
                  <a:ext cx="10044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6" name="筆跡 105">
                  <a:extLst>
                    <a:ext uri="{FF2B5EF4-FFF2-40B4-BE49-F238E27FC236}">
                      <a16:creationId xmlns:a16="http://schemas.microsoft.com/office/drawing/2014/main" id="{4F3670C7-3736-228C-85B6-961C89E12C57}"/>
                    </a:ext>
                  </a:extLst>
                </p14:cNvPr>
                <p14:cNvContentPartPr/>
                <p14:nvPr/>
              </p14:nvContentPartPr>
              <p14:xfrm>
                <a:off x="151404" y="4742611"/>
                <a:ext cx="228600" cy="165600"/>
              </p14:xfrm>
            </p:contentPart>
          </mc:Choice>
          <mc:Fallback xmlns="">
            <p:pic>
              <p:nvPicPr>
                <p:cNvPr id="106" name="筆跡 105">
                  <a:extLst>
                    <a:ext uri="{FF2B5EF4-FFF2-40B4-BE49-F238E27FC236}">
                      <a16:creationId xmlns:a16="http://schemas.microsoft.com/office/drawing/2014/main" id="{4F3670C7-3736-228C-85B6-961C89E12C57}"/>
                    </a:ext>
                  </a:extLst>
                </p:cNvPr>
                <p:cNvPicPr/>
                <p:nvPr/>
              </p:nvPicPr>
              <p:blipFill>
                <a:blip r:embed="rId169"/>
                <a:stretch>
                  <a:fillRect/>
                </a:stretch>
              </p:blipFill>
              <p:spPr>
                <a:xfrm>
                  <a:off x="142404" y="4733611"/>
                  <a:ext cx="24624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7" name="筆跡 106">
                  <a:extLst>
                    <a:ext uri="{FF2B5EF4-FFF2-40B4-BE49-F238E27FC236}">
                      <a16:creationId xmlns:a16="http://schemas.microsoft.com/office/drawing/2014/main" id="{EC0DBCBF-0525-07EA-7233-2DDAB4956D45}"/>
                    </a:ext>
                  </a:extLst>
                </p14:cNvPr>
                <p14:cNvContentPartPr/>
                <p14:nvPr/>
              </p14:nvContentPartPr>
              <p14:xfrm>
                <a:off x="390444" y="4719931"/>
                <a:ext cx="69120" cy="172800"/>
              </p14:xfrm>
            </p:contentPart>
          </mc:Choice>
          <mc:Fallback xmlns="">
            <p:pic>
              <p:nvPicPr>
                <p:cNvPr id="107" name="筆跡 106">
                  <a:extLst>
                    <a:ext uri="{FF2B5EF4-FFF2-40B4-BE49-F238E27FC236}">
                      <a16:creationId xmlns:a16="http://schemas.microsoft.com/office/drawing/2014/main" id="{EC0DBCBF-0525-07EA-7233-2DDAB4956D45}"/>
                    </a:ext>
                  </a:extLst>
                </p:cNvPr>
                <p:cNvPicPr/>
                <p:nvPr/>
              </p:nvPicPr>
              <p:blipFill>
                <a:blip r:embed="rId171"/>
                <a:stretch>
                  <a:fillRect/>
                </a:stretch>
              </p:blipFill>
              <p:spPr>
                <a:xfrm>
                  <a:off x="381444" y="4710931"/>
                  <a:ext cx="8676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8" name="筆跡 107">
                  <a:extLst>
                    <a:ext uri="{FF2B5EF4-FFF2-40B4-BE49-F238E27FC236}">
                      <a16:creationId xmlns:a16="http://schemas.microsoft.com/office/drawing/2014/main" id="{C8B18457-E988-7F8F-ADF9-2B0197BF72F3}"/>
                    </a:ext>
                  </a:extLst>
                </p14:cNvPr>
                <p14:cNvContentPartPr/>
                <p14:nvPr/>
              </p14:nvContentPartPr>
              <p14:xfrm>
                <a:off x="486924" y="4528051"/>
                <a:ext cx="564840" cy="395280"/>
              </p14:xfrm>
            </p:contentPart>
          </mc:Choice>
          <mc:Fallback xmlns="">
            <p:pic>
              <p:nvPicPr>
                <p:cNvPr id="108" name="筆跡 107">
                  <a:extLst>
                    <a:ext uri="{FF2B5EF4-FFF2-40B4-BE49-F238E27FC236}">
                      <a16:creationId xmlns:a16="http://schemas.microsoft.com/office/drawing/2014/main" id="{C8B18457-E988-7F8F-ADF9-2B0197BF72F3}"/>
                    </a:ext>
                  </a:extLst>
                </p:cNvPr>
                <p:cNvPicPr/>
                <p:nvPr/>
              </p:nvPicPr>
              <p:blipFill>
                <a:blip r:embed="rId173"/>
                <a:stretch>
                  <a:fillRect/>
                </a:stretch>
              </p:blipFill>
              <p:spPr>
                <a:xfrm>
                  <a:off x="478284" y="4519411"/>
                  <a:ext cx="58248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09" name="筆跡 108">
                  <a:extLst>
                    <a:ext uri="{FF2B5EF4-FFF2-40B4-BE49-F238E27FC236}">
                      <a16:creationId xmlns:a16="http://schemas.microsoft.com/office/drawing/2014/main" id="{509D9CB3-DAD1-BCF1-78EE-234A48372DD3}"/>
                    </a:ext>
                  </a:extLst>
                </p14:cNvPr>
                <p14:cNvContentPartPr/>
                <p14:nvPr/>
              </p14:nvContentPartPr>
              <p14:xfrm>
                <a:off x="1022964" y="4761331"/>
                <a:ext cx="149400" cy="119160"/>
              </p14:xfrm>
            </p:contentPart>
          </mc:Choice>
          <mc:Fallback xmlns="">
            <p:pic>
              <p:nvPicPr>
                <p:cNvPr id="109" name="筆跡 108">
                  <a:extLst>
                    <a:ext uri="{FF2B5EF4-FFF2-40B4-BE49-F238E27FC236}">
                      <a16:creationId xmlns:a16="http://schemas.microsoft.com/office/drawing/2014/main" id="{509D9CB3-DAD1-BCF1-78EE-234A48372DD3}"/>
                    </a:ext>
                  </a:extLst>
                </p:cNvPr>
                <p:cNvPicPr/>
                <p:nvPr/>
              </p:nvPicPr>
              <p:blipFill>
                <a:blip r:embed="rId175"/>
                <a:stretch>
                  <a:fillRect/>
                </a:stretch>
              </p:blipFill>
              <p:spPr>
                <a:xfrm>
                  <a:off x="1013964" y="4752331"/>
                  <a:ext cx="167040" cy="136800"/>
                </a:xfrm>
                <a:prstGeom prst="rect">
                  <a:avLst/>
                </a:prstGeom>
              </p:spPr>
            </p:pic>
          </mc:Fallback>
        </mc:AlternateContent>
      </p:grpSp>
      <p:grpSp>
        <p:nvGrpSpPr>
          <p:cNvPr id="117" name="群組 116">
            <a:extLst>
              <a:ext uri="{FF2B5EF4-FFF2-40B4-BE49-F238E27FC236}">
                <a16:creationId xmlns:a16="http://schemas.microsoft.com/office/drawing/2014/main" id="{8FC46721-D6D2-F6E9-0F27-A794787D9C72}"/>
              </a:ext>
            </a:extLst>
          </p:cNvPr>
          <p:cNvGrpSpPr/>
          <p:nvPr/>
        </p:nvGrpSpPr>
        <p:grpSpPr>
          <a:xfrm>
            <a:off x="206484" y="5193691"/>
            <a:ext cx="759960" cy="461160"/>
            <a:chOff x="206484" y="5193691"/>
            <a:chExt cx="759960" cy="461160"/>
          </a:xfrm>
        </p:grpSpPr>
        <mc:AlternateContent xmlns:mc="http://schemas.openxmlformats.org/markup-compatibility/2006" xmlns:p14="http://schemas.microsoft.com/office/powerpoint/2010/main">
          <mc:Choice Requires="p14">
            <p:contentPart p14:bwMode="auto" r:id="rId176">
              <p14:nvContentPartPr>
                <p14:cNvPr id="111" name="筆跡 110">
                  <a:extLst>
                    <a:ext uri="{FF2B5EF4-FFF2-40B4-BE49-F238E27FC236}">
                      <a16:creationId xmlns:a16="http://schemas.microsoft.com/office/drawing/2014/main" id="{EF5C6D6D-95B6-0890-6FDC-3FACBE812BFC}"/>
                    </a:ext>
                  </a:extLst>
                </p14:cNvPr>
                <p14:cNvContentPartPr/>
                <p14:nvPr/>
              </p14:nvContentPartPr>
              <p14:xfrm>
                <a:off x="206484" y="5390971"/>
                <a:ext cx="244800" cy="29520"/>
              </p14:xfrm>
            </p:contentPart>
          </mc:Choice>
          <mc:Fallback xmlns="">
            <p:pic>
              <p:nvPicPr>
                <p:cNvPr id="111" name="筆跡 110">
                  <a:extLst>
                    <a:ext uri="{FF2B5EF4-FFF2-40B4-BE49-F238E27FC236}">
                      <a16:creationId xmlns:a16="http://schemas.microsoft.com/office/drawing/2014/main" id="{EF5C6D6D-95B6-0890-6FDC-3FACBE812BFC}"/>
                    </a:ext>
                  </a:extLst>
                </p:cNvPr>
                <p:cNvPicPr/>
                <p:nvPr/>
              </p:nvPicPr>
              <p:blipFill>
                <a:blip r:embed="rId177"/>
                <a:stretch>
                  <a:fillRect/>
                </a:stretch>
              </p:blipFill>
              <p:spPr>
                <a:xfrm>
                  <a:off x="197844" y="5382331"/>
                  <a:ext cx="26244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2" name="筆跡 111">
                  <a:extLst>
                    <a:ext uri="{FF2B5EF4-FFF2-40B4-BE49-F238E27FC236}">
                      <a16:creationId xmlns:a16="http://schemas.microsoft.com/office/drawing/2014/main" id="{58752F70-DFC5-2EE4-F784-E54E9D6BD255}"/>
                    </a:ext>
                  </a:extLst>
                </p14:cNvPr>
                <p14:cNvContentPartPr/>
                <p14:nvPr/>
              </p14:nvContentPartPr>
              <p14:xfrm>
                <a:off x="257964" y="5410771"/>
                <a:ext cx="72720" cy="244080"/>
              </p14:xfrm>
            </p:contentPart>
          </mc:Choice>
          <mc:Fallback xmlns="">
            <p:pic>
              <p:nvPicPr>
                <p:cNvPr id="112" name="筆跡 111">
                  <a:extLst>
                    <a:ext uri="{FF2B5EF4-FFF2-40B4-BE49-F238E27FC236}">
                      <a16:creationId xmlns:a16="http://schemas.microsoft.com/office/drawing/2014/main" id="{58752F70-DFC5-2EE4-F784-E54E9D6BD255}"/>
                    </a:ext>
                  </a:extLst>
                </p:cNvPr>
                <p:cNvPicPr/>
                <p:nvPr/>
              </p:nvPicPr>
              <p:blipFill>
                <a:blip r:embed="rId179"/>
                <a:stretch>
                  <a:fillRect/>
                </a:stretch>
              </p:blipFill>
              <p:spPr>
                <a:xfrm>
                  <a:off x="249324" y="5402131"/>
                  <a:ext cx="903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3" name="筆跡 112">
                  <a:extLst>
                    <a:ext uri="{FF2B5EF4-FFF2-40B4-BE49-F238E27FC236}">
                      <a16:creationId xmlns:a16="http://schemas.microsoft.com/office/drawing/2014/main" id="{1A56B9BA-22AC-949B-8D18-5ECF1E0D9DFE}"/>
                    </a:ext>
                  </a:extLst>
                </p14:cNvPr>
                <p14:cNvContentPartPr/>
                <p14:nvPr/>
              </p14:nvContentPartPr>
              <p14:xfrm>
                <a:off x="344724" y="5510851"/>
                <a:ext cx="88200" cy="95400"/>
              </p14:xfrm>
            </p:contentPart>
          </mc:Choice>
          <mc:Fallback xmlns="">
            <p:pic>
              <p:nvPicPr>
                <p:cNvPr id="113" name="筆跡 112">
                  <a:extLst>
                    <a:ext uri="{FF2B5EF4-FFF2-40B4-BE49-F238E27FC236}">
                      <a16:creationId xmlns:a16="http://schemas.microsoft.com/office/drawing/2014/main" id="{1A56B9BA-22AC-949B-8D18-5ECF1E0D9DFE}"/>
                    </a:ext>
                  </a:extLst>
                </p:cNvPr>
                <p:cNvPicPr/>
                <p:nvPr/>
              </p:nvPicPr>
              <p:blipFill>
                <a:blip r:embed="rId181"/>
                <a:stretch>
                  <a:fillRect/>
                </a:stretch>
              </p:blipFill>
              <p:spPr>
                <a:xfrm>
                  <a:off x="335724" y="5501851"/>
                  <a:ext cx="1058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4" name="筆跡 113">
                  <a:extLst>
                    <a:ext uri="{FF2B5EF4-FFF2-40B4-BE49-F238E27FC236}">
                      <a16:creationId xmlns:a16="http://schemas.microsoft.com/office/drawing/2014/main" id="{5EDECEF5-E9EB-305E-A2EF-146718AD422B}"/>
                    </a:ext>
                  </a:extLst>
                </p14:cNvPr>
                <p14:cNvContentPartPr/>
                <p14:nvPr/>
              </p14:nvContentPartPr>
              <p14:xfrm>
                <a:off x="416004" y="5442451"/>
                <a:ext cx="132120" cy="191160"/>
              </p14:xfrm>
            </p:contentPart>
          </mc:Choice>
          <mc:Fallback xmlns="">
            <p:pic>
              <p:nvPicPr>
                <p:cNvPr id="114" name="筆跡 113">
                  <a:extLst>
                    <a:ext uri="{FF2B5EF4-FFF2-40B4-BE49-F238E27FC236}">
                      <a16:creationId xmlns:a16="http://schemas.microsoft.com/office/drawing/2014/main" id="{5EDECEF5-E9EB-305E-A2EF-146718AD422B}"/>
                    </a:ext>
                  </a:extLst>
                </p:cNvPr>
                <p:cNvPicPr/>
                <p:nvPr/>
              </p:nvPicPr>
              <p:blipFill>
                <a:blip r:embed="rId183"/>
                <a:stretch>
                  <a:fillRect/>
                </a:stretch>
              </p:blipFill>
              <p:spPr>
                <a:xfrm>
                  <a:off x="407364" y="5433451"/>
                  <a:ext cx="149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5" name="筆跡 114">
                  <a:extLst>
                    <a:ext uri="{FF2B5EF4-FFF2-40B4-BE49-F238E27FC236}">
                      <a16:creationId xmlns:a16="http://schemas.microsoft.com/office/drawing/2014/main" id="{F92CCA21-B2F1-ED0D-7C32-B1EA70E0C241}"/>
                    </a:ext>
                  </a:extLst>
                </p14:cNvPr>
                <p14:cNvContentPartPr/>
                <p14:nvPr/>
              </p14:nvContentPartPr>
              <p14:xfrm>
                <a:off x="454164" y="5418331"/>
                <a:ext cx="378000" cy="160200"/>
              </p14:xfrm>
            </p:contentPart>
          </mc:Choice>
          <mc:Fallback xmlns="">
            <p:pic>
              <p:nvPicPr>
                <p:cNvPr id="115" name="筆跡 114">
                  <a:extLst>
                    <a:ext uri="{FF2B5EF4-FFF2-40B4-BE49-F238E27FC236}">
                      <a16:creationId xmlns:a16="http://schemas.microsoft.com/office/drawing/2014/main" id="{F92CCA21-B2F1-ED0D-7C32-B1EA70E0C241}"/>
                    </a:ext>
                  </a:extLst>
                </p:cNvPr>
                <p:cNvPicPr/>
                <p:nvPr/>
              </p:nvPicPr>
              <p:blipFill>
                <a:blip r:embed="rId185"/>
                <a:stretch>
                  <a:fillRect/>
                </a:stretch>
              </p:blipFill>
              <p:spPr>
                <a:xfrm>
                  <a:off x="445164" y="5409691"/>
                  <a:ext cx="395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6" name="筆跡 115">
                  <a:extLst>
                    <a:ext uri="{FF2B5EF4-FFF2-40B4-BE49-F238E27FC236}">
                      <a16:creationId xmlns:a16="http://schemas.microsoft.com/office/drawing/2014/main" id="{E2C7BBA2-107B-8105-BD04-326035A5C7F2}"/>
                    </a:ext>
                  </a:extLst>
                </p14:cNvPr>
                <p14:cNvContentPartPr/>
                <p14:nvPr/>
              </p14:nvContentPartPr>
              <p14:xfrm>
                <a:off x="815964" y="5193691"/>
                <a:ext cx="150480" cy="430200"/>
              </p14:xfrm>
            </p:contentPart>
          </mc:Choice>
          <mc:Fallback xmlns="">
            <p:pic>
              <p:nvPicPr>
                <p:cNvPr id="116" name="筆跡 115">
                  <a:extLst>
                    <a:ext uri="{FF2B5EF4-FFF2-40B4-BE49-F238E27FC236}">
                      <a16:creationId xmlns:a16="http://schemas.microsoft.com/office/drawing/2014/main" id="{E2C7BBA2-107B-8105-BD04-326035A5C7F2}"/>
                    </a:ext>
                  </a:extLst>
                </p:cNvPr>
                <p:cNvPicPr/>
                <p:nvPr/>
              </p:nvPicPr>
              <p:blipFill>
                <a:blip r:embed="rId187"/>
                <a:stretch>
                  <a:fillRect/>
                </a:stretch>
              </p:blipFill>
              <p:spPr>
                <a:xfrm>
                  <a:off x="807324" y="5184691"/>
                  <a:ext cx="168120" cy="447840"/>
                </a:xfrm>
                <a:prstGeom prst="rect">
                  <a:avLst/>
                </a:prstGeom>
              </p:spPr>
            </p:pic>
          </mc:Fallback>
        </mc:AlternateContent>
      </p:grpSp>
      <p:grpSp>
        <p:nvGrpSpPr>
          <p:cNvPr id="122" name="群組 121">
            <a:extLst>
              <a:ext uri="{FF2B5EF4-FFF2-40B4-BE49-F238E27FC236}">
                <a16:creationId xmlns:a16="http://schemas.microsoft.com/office/drawing/2014/main" id="{209B8048-2DF9-F37B-5B3E-EB2169C672F7}"/>
              </a:ext>
            </a:extLst>
          </p:cNvPr>
          <p:cNvGrpSpPr/>
          <p:nvPr/>
        </p:nvGrpSpPr>
        <p:grpSpPr>
          <a:xfrm>
            <a:off x="1677804" y="3210091"/>
            <a:ext cx="312840" cy="260640"/>
            <a:chOff x="1677804" y="3210091"/>
            <a:chExt cx="312840" cy="260640"/>
          </a:xfrm>
        </p:grpSpPr>
        <mc:AlternateContent xmlns:mc="http://schemas.openxmlformats.org/markup-compatibility/2006" xmlns:p14="http://schemas.microsoft.com/office/powerpoint/2010/main">
          <mc:Choice Requires="p14">
            <p:contentPart p14:bwMode="auto" r:id="rId188">
              <p14:nvContentPartPr>
                <p14:cNvPr id="118" name="筆跡 117">
                  <a:extLst>
                    <a:ext uri="{FF2B5EF4-FFF2-40B4-BE49-F238E27FC236}">
                      <a16:creationId xmlns:a16="http://schemas.microsoft.com/office/drawing/2014/main" id="{EBCA29E8-50ED-5C06-EE7E-C98757B238FA}"/>
                    </a:ext>
                  </a:extLst>
                </p14:cNvPr>
                <p14:cNvContentPartPr/>
                <p14:nvPr/>
              </p14:nvContentPartPr>
              <p14:xfrm>
                <a:off x="1686804" y="3210091"/>
                <a:ext cx="12600" cy="260640"/>
              </p14:xfrm>
            </p:contentPart>
          </mc:Choice>
          <mc:Fallback xmlns="">
            <p:pic>
              <p:nvPicPr>
                <p:cNvPr id="118" name="筆跡 117">
                  <a:extLst>
                    <a:ext uri="{FF2B5EF4-FFF2-40B4-BE49-F238E27FC236}">
                      <a16:creationId xmlns:a16="http://schemas.microsoft.com/office/drawing/2014/main" id="{EBCA29E8-50ED-5C06-EE7E-C98757B238FA}"/>
                    </a:ext>
                  </a:extLst>
                </p:cNvPr>
                <p:cNvPicPr/>
                <p:nvPr/>
              </p:nvPicPr>
              <p:blipFill>
                <a:blip r:embed="rId189"/>
                <a:stretch>
                  <a:fillRect/>
                </a:stretch>
              </p:blipFill>
              <p:spPr>
                <a:xfrm>
                  <a:off x="1678164" y="3201091"/>
                  <a:ext cx="30240" cy="27828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9" name="筆跡 118">
                  <a:extLst>
                    <a:ext uri="{FF2B5EF4-FFF2-40B4-BE49-F238E27FC236}">
                      <a16:creationId xmlns:a16="http://schemas.microsoft.com/office/drawing/2014/main" id="{9C553E9E-C780-3E69-8007-AA6B46381295}"/>
                    </a:ext>
                  </a:extLst>
                </p14:cNvPr>
                <p14:cNvContentPartPr/>
                <p14:nvPr/>
              </p14:nvContentPartPr>
              <p14:xfrm>
                <a:off x="1677804" y="3259771"/>
                <a:ext cx="138960" cy="157320"/>
              </p14:xfrm>
            </p:contentPart>
          </mc:Choice>
          <mc:Fallback xmlns="">
            <p:pic>
              <p:nvPicPr>
                <p:cNvPr id="119" name="筆跡 118">
                  <a:extLst>
                    <a:ext uri="{FF2B5EF4-FFF2-40B4-BE49-F238E27FC236}">
                      <a16:creationId xmlns:a16="http://schemas.microsoft.com/office/drawing/2014/main" id="{9C553E9E-C780-3E69-8007-AA6B46381295}"/>
                    </a:ext>
                  </a:extLst>
                </p:cNvPr>
                <p:cNvPicPr/>
                <p:nvPr/>
              </p:nvPicPr>
              <p:blipFill>
                <a:blip r:embed="rId191"/>
                <a:stretch>
                  <a:fillRect/>
                </a:stretch>
              </p:blipFill>
              <p:spPr>
                <a:xfrm>
                  <a:off x="1668804" y="3250771"/>
                  <a:ext cx="1566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20" name="筆跡 119">
                  <a:extLst>
                    <a:ext uri="{FF2B5EF4-FFF2-40B4-BE49-F238E27FC236}">
                      <a16:creationId xmlns:a16="http://schemas.microsoft.com/office/drawing/2014/main" id="{0A7C8D66-129C-A9CD-FE4D-44DE92D7CA2C}"/>
                    </a:ext>
                  </a:extLst>
                </p14:cNvPr>
                <p14:cNvContentPartPr/>
                <p14:nvPr/>
              </p14:nvContentPartPr>
              <p14:xfrm>
                <a:off x="1829724" y="3326371"/>
                <a:ext cx="136080" cy="11160"/>
              </p14:xfrm>
            </p:contentPart>
          </mc:Choice>
          <mc:Fallback xmlns="">
            <p:pic>
              <p:nvPicPr>
                <p:cNvPr id="120" name="筆跡 119">
                  <a:extLst>
                    <a:ext uri="{FF2B5EF4-FFF2-40B4-BE49-F238E27FC236}">
                      <a16:creationId xmlns:a16="http://schemas.microsoft.com/office/drawing/2014/main" id="{0A7C8D66-129C-A9CD-FE4D-44DE92D7CA2C}"/>
                    </a:ext>
                  </a:extLst>
                </p:cNvPr>
                <p:cNvPicPr/>
                <p:nvPr/>
              </p:nvPicPr>
              <p:blipFill>
                <a:blip r:embed="rId193"/>
                <a:stretch>
                  <a:fillRect/>
                </a:stretch>
              </p:blipFill>
              <p:spPr>
                <a:xfrm>
                  <a:off x="1820724" y="3317371"/>
                  <a:ext cx="1537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1" name="筆跡 120">
                  <a:extLst>
                    <a:ext uri="{FF2B5EF4-FFF2-40B4-BE49-F238E27FC236}">
                      <a16:creationId xmlns:a16="http://schemas.microsoft.com/office/drawing/2014/main" id="{A30A4574-1391-D96E-2D9A-9DD4A6184EDE}"/>
                    </a:ext>
                  </a:extLst>
                </p14:cNvPr>
                <p14:cNvContentPartPr/>
                <p14:nvPr/>
              </p14:nvContentPartPr>
              <p14:xfrm>
                <a:off x="1986324" y="3215851"/>
                <a:ext cx="4320" cy="181800"/>
              </p14:xfrm>
            </p:contentPart>
          </mc:Choice>
          <mc:Fallback xmlns="">
            <p:pic>
              <p:nvPicPr>
                <p:cNvPr id="121" name="筆跡 120">
                  <a:extLst>
                    <a:ext uri="{FF2B5EF4-FFF2-40B4-BE49-F238E27FC236}">
                      <a16:creationId xmlns:a16="http://schemas.microsoft.com/office/drawing/2014/main" id="{A30A4574-1391-D96E-2D9A-9DD4A6184EDE}"/>
                    </a:ext>
                  </a:extLst>
                </p:cNvPr>
                <p:cNvPicPr/>
                <p:nvPr/>
              </p:nvPicPr>
              <p:blipFill>
                <a:blip r:embed="rId195"/>
                <a:stretch>
                  <a:fillRect/>
                </a:stretch>
              </p:blipFill>
              <p:spPr>
                <a:xfrm>
                  <a:off x="1977684" y="3206851"/>
                  <a:ext cx="21960" cy="199440"/>
                </a:xfrm>
                <a:prstGeom prst="rect">
                  <a:avLst/>
                </a:prstGeom>
              </p:spPr>
            </p:pic>
          </mc:Fallback>
        </mc:AlternateContent>
      </p:grpSp>
      <p:grpSp>
        <p:nvGrpSpPr>
          <p:cNvPr id="125" name="群組 124">
            <a:extLst>
              <a:ext uri="{FF2B5EF4-FFF2-40B4-BE49-F238E27FC236}">
                <a16:creationId xmlns:a16="http://schemas.microsoft.com/office/drawing/2014/main" id="{1973CCEF-1FD4-36EB-D37C-BB4FA700FF80}"/>
              </a:ext>
            </a:extLst>
          </p:cNvPr>
          <p:cNvGrpSpPr/>
          <p:nvPr/>
        </p:nvGrpSpPr>
        <p:grpSpPr>
          <a:xfrm>
            <a:off x="1647564" y="3956011"/>
            <a:ext cx="238680" cy="252360"/>
            <a:chOff x="1647564" y="3956011"/>
            <a:chExt cx="238680" cy="252360"/>
          </a:xfrm>
        </p:grpSpPr>
        <mc:AlternateContent xmlns:mc="http://schemas.openxmlformats.org/markup-compatibility/2006" xmlns:p14="http://schemas.microsoft.com/office/powerpoint/2010/main">
          <mc:Choice Requires="p14">
            <p:contentPart p14:bwMode="auto" r:id="rId196">
              <p14:nvContentPartPr>
                <p14:cNvPr id="123" name="筆跡 122">
                  <a:extLst>
                    <a:ext uri="{FF2B5EF4-FFF2-40B4-BE49-F238E27FC236}">
                      <a16:creationId xmlns:a16="http://schemas.microsoft.com/office/drawing/2014/main" id="{30F34429-F21C-6C2F-C411-1CEDA40DE579}"/>
                    </a:ext>
                  </a:extLst>
                </p14:cNvPr>
                <p14:cNvContentPartPr/>
                <p14:nvPr/>
              </p14:nvContentPartPr>
              <p14:xfrm>
                <a:off x="1647564" y="4012171"/>
                <a:ext cx="54360" cy="196200"/>
              </p14:xfrm>
            </p:contentPart>
          </mc:Choice>
          <mc:Fallback xmlns="">
            <p:pic>
              <p:nvPicPr>
                <p:cNvPr id="123" name="筆跡 122">
                  <a:extLst>
                    <a:ext uri="{FF2B5EF4-FFF2-40B4-BE49-F238E27FC236}">
                      <a16:creationId xmlns:a16="http://schemas.microsoft.com/office/drawing/2014/main" id="{30F34429-F21C-6C2F-C411-1CEDA40DE579}"/>
                    </a:ext>
                  </a:extLst>
                </p:cNvPr>
                <p:cNvPicPr/>
                <p:nvPr/>
              </p:nvPicPr>
              <p:blipFill>
                <a:blip r:embed="rId197"/>
                <a:stretch>
                  <a:fillRect/>
                </a:stretch>
              </p:blipFill>
              <p:spPr>
                <a:xfrm>
                  <a:off x="1638564" y="4003531"/>
                  <a:ext cx="720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4" name="筆跡 123">
                  <a:extLst>
                    <a:ext uri="{FF2B5EF4-FFF2-40B4-BE49-F238E27FC236}">
                      <a16:creationId xmlns:a16="http://schemas.microsoft.com/office/drawing/2014/main" id="{F40E2568-ECE7-050E-E19B-970EEE12292F}"/>
                    </a:ext>
                  </a:extLst>
                </p14:cNvPr>
                <p14:cNvContentPartPr/>
                <p14:nvPr/>
              </p14:nvContentPartPr>
              <p14:xfrm>
                <a:off x="1687884" y="3956011"/>
                <a:ext cx="198360" cy="241200"/>
              </p14:xfrm>
            </p:contentPart>
          </mc:Choice>
          <mc:Fallback xmlns="">
            <p:pic>
              <p:nvPicPr>
                <p:cNvPr id="124" name="筆跡 123">
                  <a:extLst>
                    <a:ext uri="{FF2B5EF4-FFF2-40B4-BE49-F238E27FC236}">
                      <a16:creationId xmlns:a16="http://schemas.microsoft.com/office/drawing/2014/main" id="{F40E2568-ECE7-050E-E19B-970EEE12292F}"/>
                    </a:ext>
                  </a:extLst>
                </p:cNvPr>
                <p:cNvPicPr/>
                <p:nvPr/>
              </p:nvPicPr>
              <p:blipFill>
                <a:blip r:embed="rId199"/>
                <a:stretch>
                  <a:fillRect/>
                </a:stretch>
              </p:blipFill>
              <p:spPr>
                <a:xfrm>
                  <a:off x="1679244" y="3947371"/>
                  <a:ext cx="216000" cy="258840"/>
                </a:xfrm>
                <a:prstGeom prst="rect">
                  <a:avLst/>
                </a:prstGeom>
              </p:spPr>
            </p:pic>
          </mc:Fallback>
        </mc:AlternateContent>
      </p:grpSp>
      <p:grpSp>
        <p:nvGrpSpPr>
          <p:cNvPr id="128" name="群組 127">
            <a:extLst>
              <a:ext uri="{FF2B5EF4-FFF2-40B4-BE49-F238E27FC236}">
                <a16:creationId xmlns:a16="http://schemas.microsoft.com/office/drawing/2014/main" id="{57E63FA6-01A8-C78F-9AC5-8539BD0FB3CA}"/>
              </a:ext>
            </a:extLst>
          </p:cNvPr>
          <p:cNvGrpSpPr/>
          <p:nvPr/>
        </p:nvGrpSpPr>
        <p:grpSpPr>
          <a:xfrm>
            <a:off x="1935204" y="3971131"/>
            <a:ext cx="199800" cy="190440"/>
            <a:chOff x="1935204" y="3971131"/>
            <a:chExt cx="199800" cy="190440"/>
          </a:xfrm>
        </p:grpSpPr>
        <mc:AlternateContent xmlns:mc="http://schemas.openxmlformats.org/markup-compatibility/2006" xmlns:p14="http://schemas.microsoft.com/office/powerpoint/2010/main">
          <mc:Choice Requires="p14">
            <p:contentPart p14:bwMode="auto" r:id="rId200">
              <p14:nvContentPartPr>
                <p14:cNvPr id="126" name="筆跡 125">
                  <a:extLst>
                    <a:ext uri="{FF2B5EF4-FFF2-40B4-BE49-F238E27FC236}">
                      <a16:creationId xmlns:a16="http://schemas.microsoft.com/office/drawing/2014/main" id="{F9619D31-C924-1DAB-D2C1-3E78A953FC63}"/>
                    </a:ext>
                  </a:extLst>
                </p14:cNvPr>
                <p14:cNvContentPartPr/>
                <p14:nvPr/>
              </p14:nvContentPartPr>
              <p14:xfrm>
                <a:off x="1935204" y="4052131"/>
                <a:ext cx="122400" cy="20520"/>
              </p14:xfrm>
            </p:contentPart>
          </mc:Choice>
          <mc:Fallback xmlns="">
            <p:pic>
              <p:nvPicPr>
                <p:cNvPr id="126" name="筆跡 125">
                  <a:extLst>
                    <a:ext uri="{FF2B5EF4-FFF2-40B4-BE49-F238E27FC236}">
                      <a16:creationId xmlns:a16="http://schemas.microsoft.com/office/drawing/2014/main" id="{F9619D31-C924-1DAB-D2C1-3E78A953FC63}"/>
                    </a:ext>
                  </a:extLst>
                </p:cNvPr>
                <p:cNvPicPr/>
                <p:nvPr/>
              </p:nvPicPr>
              <p:blipFill>
                <a:blip r:embed="rId201"/>
                <a:stretch>
                  <a:fillRect/>
                </a:stretch>
              </p:blipFill>
              <p:spPr>
                <a:xfrm>
                  <a:off x="1926564" y="4043491"/>
                  <a:ext cx="1400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7" name="筆跡 126">
                  <a:extLst>
                    <a:ext uri="{FF2B5EF4-FFF2-40B4-BE49-F238E27FC236}">
                      <a16:creationId xmlns:a16="http://schemas.microsoft.com/office/drawing/2014/main" id="{20E15E43-76CC-C2B5-1CD3-F3C4E4169CCD}"/>
                    </a:ext>
                  </a:extLst>
                </p14:cNvPr>
                <p14:cNvContentPartPr/>
                <p14:nvPr/>
              </p14:nvContentPartPr>
              <p14:xfrm>
                <a:off x="2123844" y="3971131"/>
                <a:ext cx="11160" cy="190440"/>
              </p14:xfrm>
            </p:contentPart>
          </mc:Choice>
          <mc:Fallback xmlns="">
            <p:pic>
              <p:nvPicPr>
                <p:cNvPr id="127" name="筆跡 126">
                  <a:extLst>
                    <a:ext uri="{FF2B5EF4-FFF2-40B4-BE49-F238E27FC236}">
                      <a16:creationId xmlns:a16="http://schemas.microsoft.com/office/drawing/2014/main" id="{20E15E43-76CC-C2B5-1CD3-F3C4E4169CCD}"/>
                    </a:ext>
                  </a:extLst>
                </p:cNvPr>
                <p:cNvPicPr/>
                <p:nvPr/>
              </p:nvPicPr>
              <p:blipFill>
                <a:blip r:embed="rId203"/>
                <a:stretch>
                  <a:fillRect/>
                </a:stretch>
              </p:blipFill>
              <p:spPr>
                <a:xfrm>
                  <a:off x="2114844" y="3962491"/>
                  <a:ext cx="28800" cy="208080"/>
                </a:xfrm>
                <a:prstGeom prst="rect">
                  <a:avLst/>
                </a:prstGeom>
              </p:spPr>
            </p:pic>
          </mc:Fallback>
        </mc:AlternateContent>
      </p:grpSp>
      <p:grpSp>
        <p:nvGrpSpPr>
          <p:cNvPr id="140" name="群組 139">
            <a:extLst>
              <a:ext uri="{FF2B5EF4-FFF2-40B4-BE49-F238E27FC236}">
                <a16:creationId xmlns:a16="http://schemas.microsoft.com/office/drawing/2014/main" id="{13E28537-C776-C7DA-658F-C755A323DA06}"/>
              </a:ext>
            </a:extLst>
          </p:cNvPr>
          <p:cNvGrpSpPr/>
          <p:nvPr/>
        </p:nvGrpSpPr>
        <p:grpSpPr>
          <a:xfrm>
            <a:off x="1620564" y="4367491"/>
            <a:ext cx="423360" cy="199800"/>
            <a:chOff x="1620564" y="4367491"/>
            <a:chExt cx="423360" cy="199800"/>
          </a:xfrm>
        </p:grpSpPr>
        <mc:AlternateContent xmlns:mc="http://schemas.openxmlformats.org/markup-compatibility/2006" xmlns:p14="http://schemas.microsoft.com/office/powerpoint/2010/main">
          <mc:Choice Requires="p14">
            <p:contentPart p14:bwMode="auto" r:id="rId204">
              <p14:nvContentPartPr>
                <p14:cNvPr id="137" name="筆跡 136">
                  <a:extLst>
                    <a:ext uri="{FF2B5EF4-FFF2-40B4-BE49-F238E27FC236}">
                      <a16:creationId xmlns:a16="http://schemas.microsoft.com/office/drawing/2014/main" id="{3B86C6AE-3D68-911A-9A77-446AF4FCB237}"/>
                    </a:ext>
                  </a:extLst>
                </p14:cNvPr>
                <p14:cNvContentPartPr/>
                <p14:nvPr/>
              </p14:nvContentPartPr>
              <p14:xfrm>
                <a:off x="1620564" y="4395931"/>
                <a:ext cx="160920" cy="171360"/>
              </p14:xfrm>
            </p:contentPart>
          </mc:Choice>
          <mc:Fallback xmlns="">
            <p:pic>
              <p:nvPicPr>
                <p:cNvPr id="137" name="筆跡 136">
                  <a:extLst>
                    <a:ext uri="{FF2B5EF4-FFF2-40B4-BE49-F238E27FC236}">
                      <a16:creationId xmlns:a16="http://schemas.microsoft.com/office/drawing/2014/main" id="{3B86C6AE-3D68-911A-9A77-446AF4FCB237}"/>
                    </a:ext>
                  </a:extLst>
                </p:cNvPr>
                <p:cNvPicPr/>
                <p:nvPr/>
              </p:nvPicPr>
              <p:blipFill>
                <a:blip r:embed="rId205"/>
                <a:stretch>
                  <a:fillRect/>
                </a:stretch>
              </p:blipFill>
              <p:spPr>
                <a:xfrm>
                  <a:off x="1611924" y="4386931"/>
                  <a:ext cx="178560" cy="18900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8" name="筆跡 137">
                  <a:extLst>
                    <a:ext uri="{FF2B5EF4-FFF2-40B4-BE49-F238E27FC236}">
                      <a16:creationId xmlns:a16="http://schemas.microsoft.com/office/drawing/2014/main" id="{00B4B7F7-95B2-5E45-8CD7-90CCF9F4E6A6}"/>
                    </a:ext>
                  </a:extLst>
                </p14:cNvPr>
                <p14:cNvContentPartPr/>
                <p14:nvPr/>
              </p14:nvContentPartPr>
              <p14:xfrm>
                <a:off x="1846644" y="4430851"/>
                <a:ext cx="115560" cy="8640"/>
              </p14:xfrm>
            </p:contentPart>
          </mc:Choice>
          <mc:Fallback xmlns="">
            <p:pic>
              <p:nvPicPr>
                <p:cNvPr id="138" name="筆跡 137">
                  <a:extLst>
                    <a:ext uri="{FF2B5EF4-FFF2-40B4-BE49-F238E27FC236}">
                      <a16:creationId xmlns:a16="http://schemas.microsoft.com/office/drawing/2014/main" id="{00B4B7F7-95B2-5E45-8CD7-90CCF9F4E6A6}"/>
                    </a:ext>
                  </a:extLst>
                </p:cNvPr>
                <p:cNvPicPr/>
                <p:nvPr/>
              </p:nvPicPr>
              <p:blipFill>
                <a:blip r:embed="rId207"/>
                <a:stretch>
                  <a:fillRect/>
                </a:stretch>
              </p:blipFill>
              <p:spPr>
                <a:xfrm>
                  <a:off x="1838004" y="4422211"/>
                  <a:ext cx="1332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9" name="筆跡 138">
                  <a:extLst>
                    <a:ext uri="{FF2B5EF4-FFF2-40B4-BE49-F238E27FC236}">
                      <a16:creationId xmlns:a16="http://schemas.microsoft.com/office/drawing/2014/main" id="{640764A0-5E91-CA9A-489F-DF34C267A13C}"/>
                    </a:ext>
                  </a:extLst>
                </p14:cNvPr>
                <p14:cNvContentPartPr/>
                <p14:nvPr/>
              </p14:nvContentPartPr>
              <p14:xfrm>
                <a:off x="2025924" y="4367491"/>
                <a:ext cx="18000" cy="162000"/>
              </p14:xfrm>
            </p:contentPart>
          </mc:Choice>
          <mc:Fallback xmlns="">
            <p:pic>
              <p:nvPicPr>
                <p:cNvPr id="139" name="筆跡 138">
                  <a:extLst>
                    <a:ext uri="{FF2B5EF4-FFF2-40B4-BE49-F238E27FC236}">
                      <a16:creationId xmlns:a16="http://schemas.microsoft.com/office/drawing/2014/main" id="{640764A0-5E91-CA9A-489F-DF34C267A13C}"/>
                    </a:ext>
                  </a:extLst>
                </p:cNvPr>
                <p:cNvPicPr/>
                <p:nvPr/>
              </p:nvPicPr>
              <p:blipFill>
                <a:blip r:embed="rId209"/>
                <a:stretch>
                  <a:fillRect/>
                </a:stretch>
              </p:blipFill>
              <p:spPr>
                <a:xfrm>
                  <a:off x="2017284" y="4358851"/>
                  <a:ext cx="35640" cy="179640"/>
                </a:xfrm>
                <a:prstGeom prst="rect">
                  <a:avLst/>
                </a:prstGeom>
              </p:spPr>
            </p:pic>
          </mc:Fallback>
        </mc:AlternateContent>
      </p:grpSp>
      <p:grpSp>
        <p:nvGrpSpPr>
          <p:cNvPr id="172" name="群組 171">
            <a:extLst>
              <a:ext uri="{FF2B5EF4-FFF2-40B4-BE49-F238E27FC236}">
                <a16:creationId xmlns:a16="http://schemas.microsoft.com/office/drawing/2014/main" id="{D4C25E75-D97E-73B5-8904-57071007488F}"/>
              </a:ext>
            </a:extLst>
          </p:cNvPr>
          <p:cNvGrpSpPr/>
          <p:nvPr/>
        </p:nvGrpSpPr>
        <p:grpSpPr>
          <a:xfrm>
            <a:off x="1377564" y="4695811"/>
            <a:ext cx="1337040" cy="568080"/>
            <a:chOff x="1377564" y="4695811"/>
            <a:chExt cx="1337040" cy="568080"/>
          </a:xfrm>
        </p:grpSpPr>
        <mc:AlternateContent xmlns:mc="http://schemas.openxmlformats.org/markup-compatibility/2006" xmlns:p14="http://schemas.microsoft.com/office/powerpoint/2010/main">
          <mc:Choice Requires="p14">
            <p:contentPart p14:bwMode="auto" r:id="rId210">
              <p14:nvContentPartPr>
                <p14:cNvPr id="141" name="筆跡 140">
                  <a:extLst>
                    <a:ext uri="{FF2B5EF4-FFF2-40B4-BE49-F238E27FC236}">
                      <a16:creationId xmlns:a16="http://schemas.microsoft.com/office/drawing/2014/main" id="{0CCE930A-F15E-63BC-85C3-4E4C7150BB19}"/>
                    </a:ext>
                  </a:extLst>
                </p14:cNvPr>
                <p14:cNvContentPartPr/>
                <p14:nvPr/>
              </p14:nvContentPartPr>
              <p14:xfrm>
                <a:off x="1377564" y="4804891"/>
                <a:ext cx="111600" cy="12960"/>
              </p14:xfrm>
            </p:contentPart>
          </mc:Choice>
          <mc:Fallback xmlns="">
            <p:pic>
              <p:nvPicPr>
                <p:cNvPr id="141" name="筆跡 140">
                  <a:extLst>
                    <a:ext uri="{FF2B5EF4-FFF2-40B4-BE49-F238E27FC236}">
                      <a16:creationId xmlns:a16="http://schemas.microsoft.com/office/drawing/2014/main" id="{0CCE930A-F15E-63BC-85C3-4E4C7150BB19}"/>
                    </a:ext>
                  </a:extLst>
                </p:cNvPr>
                <p:cNvPicPr/>
                <p:nvPr/>
              </p:nvPicPr>
              <p:blipFill>
                <a:blip r:embed="rId211"/>
                <a:stretch>
                  <a:fillRect/>
                </a:stretch>
              </p:blipFill>
              <p:spPr>
                <a:xfrm>
                  <a:off x="1368924" y="4795891"/>
                  <a:ext cx="1292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42" name="筆跡 141">
                  <a:extLst>
                    <a:ext uri="{FF2B5EF4-FFF2-40B4-BE49-F238E27FC236}">
                      <a16:creationId xmlns:a16="http://schemas.microsoft.com/office/drawing/2014/main" id="{97B44FFE-5E6D-2AA7-AB39-4608DCE5B820}"/>
                    </a:ext>
                  </a:extLst>
                </p14:cNvPr>
                <p14:cNvContentPartPr/>
                <p14:nvPr/>
              </p14:nvContentPartPr>
              <p14:xfrm>
                <a:off x="1583484" y="4695811"/>
                <a:ext cx="61920" cy="241560"/>
              </p14:xfrm>
            </p:contentPart>
          </mc:Choice>
          <mc:Fallback xmlns="">
            <p:pic>
              <p:nvPicPr>
                <p:cNvPr id="142" name="筆跡 141">
                  <a:extLst>
                    <a:ext uri="{FF2B5EF4-FFF2-40B4-BE49-F238E27FC236}">
                      <a16:creationId xmlns:a16="http://schemas.microsoft.com/office/drawing/2014/main" id="{97B44FFE-5E6D-2AA7-AB39-4608DCE5B820}"/>
                    </a:ext>
                  </a:extLst>
                </p:cNvPr>
                <p:cNvPicPr/>
                <p:nvPr/>
              </p:nvPicPr>
              <p:blipFill>
                <a:blip r:embed="rId213"/>
                <a:stretch>
                  <a:fillRect/>
                </a:stretch>
              </p:blipFill>
              <p:spPr>
                <a:xfrm>
                  <a:off x="1574844" y="4686811"/>
                  <a:ext cx="7956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44" name="筆跡 143">
                  <a:extLst>
                    <a:ext uri="{FF2B5EF4-FFF2-40B4-BE49-F238E27FC236}">
                      <a16:creationId xmlns:a16="http://schemas.microsoft.com/office/drawing/2014/main" id="{2E5D0ED5-10B4-7B92-6009-4D818327F06C}"/>
                    </a:ext>
                  </a:extLst>
                </p14:cNvPr>
                <p14:cNvContentPartPr/>
                <p14:nvPr/>
              </p14:nvContentPartPr>
              <p14:xfrm>
                <a:off x="1697964" y="4734331"/>
                <a:ext cx="10080" cy="172440"/>
              </p14:xfrm>
            </p:contentPart>
          </mc:Choice>
          <mc:Fallback xmlns="">
            <p:pic>
              <p:nvPicPr>
                <p:cNvPr id="144" name="筆跡 143">
                  <a:extLst>
                    <a:ext uri="{FF2B5EF4-FFF2-40B4-BE49-F238E27FC236}">
                      <a16:creationId xmlns:a16="http://schemas.microsoft.com/office/drawing/2014/main" id="{2E5D0ED5-10B4-7B92-6009-4D818327F06C}"/>
                    </a:ext>
                  </a:extLst>
                </p:cNvPr>
                <p:cNvPicPr/>
                <p:nvPr/>
              </p:nvPicPr>
              <p:blipFill>
                <a:blip r:embed="rId215"/>
                <a:stretch>
                  <a:fillRect/>
                </a:stretch>
              </p:blipFill>
              <p:spPr>
                <a:xfrm>
                  <a:off x="1688964" y="4725691"/>
                  <a:ext cx="2772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45" name="筆跡 144">
                  <a:extLst>
                    <a:ext uri="{FF2B5EF4-FFF2-40B4-BE49-F238E27FC236}">
                      <a16:creationId xmlns:a16="http://schemas.microsoft.com/office/drawing/2014/main" id="{45F74073-8371-B451-9AE0-FA74E3031ABF}"/>
                    </a:ext>
                  </a:extLst>
                </p14:cNvPr>
                <p14:cNvContentPartPr/>
                <p14:nvPr/>
              </p14:nvContentPartPr>
              <p14:xfrm>
                <a:off x="1710924" y="4728211"/>
                <a:ext cx="123480" cy="200160"/>
              </p14:xfrm>
            </p:contentPart>
          </mc:Choice>
          <mc:Fallback xmlns="">
            <p:pic>
              <p:nvPicPr>
                <p:cNvPr id="145" name="筆跡 144">
                  <a:extLst>
                    <a:ext uri="{FF2B5EF4-FFF2-40B4-BE49-F238E27FC236}">
                      <a16:creationId xmlns:a16="http://schemas.microsoft.com/office/drawing/2014/main" id="{45F74073-8371-B451-9AE0-FA74E3031ABF}"/>
                    </a:ext>
                  </a:extLst>
                </p:cNvPr>
                <p:cNvPicPr/>
                <p:nvPr/>
              </p:nvPicPr>
              <p:blipFill>
                <a:blip r:embed="rId217"/>
                <a:stretch>
                  <a:fillRect/>
                </a:stretch>
              </p:blipFill>
              <p:spPr>
                <a:xfrm>
                  <a:off x="1701924" y="4719211"/>
                  <a:ext cx="1411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46" name="筆跡 145">
                  <a:extLst>
                    <a:ext uri="{FF2B5EF4-FFF2-40B4-BE49-F238E27FC236}">
                      <a16:creationId xmlns:a16="http://schemas.microsoft.com/office/drawing/2014/main" id="{5FDB55EB-6F58-D0B7-855A-32B5DA93127E}"/>
                    </a:ext>
                  </a:extLst>
                </p14:cNvPr>
                <p14:cNvContentPartPr/>
                <p14:nvPr/>
              </p14:nvContentPartPr>
              <p14:xfrm>
                <a:off x="1847724" y="4822171"/>
                <a:ext cx="87480" cy="5760"/>
              </p14:xfrm>
            </p:contentPart>
          </mc:Choice>
          <mc:Fallback xmlns="">
            <p:pic>
              <p:nvPicPr>
                <p:cNvPr id="146" name="筆跡 145">
                  <a:extLst>
                    <a:ext uri="{FF2B5EF4-FFF2-40B4-BE49-F238E27FC236}">
                      <a16:creationId xmlns:a16="http://schemas.microsoft.com/office/drawing/2014/main" id="{5FDB55EB-6F58-D0B7-855A-32B5DA93127E}"/>
                    </a:ext>
                  </a:extLst>
                </p:cNvPr>
                <p:cNvPicPr/>
                <p:nvPr/>
              </p:nvPicPr>
              <p:blipFill>
                <a:blip r:embed="rId219"/>
                <a:stretch>
                  <a:fillRect/>
                </a:stretch>
              </p:blipFill>
              <p:spPr>
                <a:xfrm>
                  <a:off x="1838724" y="4813531"/>
                  <a:ext cx="105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47" name="筆跡 146">
                  <a:extLst>
                    <a:ext uri="{FF2B5EF4-FFF2-40B4-BE49-F238E27FC236}">
                      <a16:creationId xmlns:a16="http://schemas.microsoft.com/office/drawing/2014/main" id="{DC38E625-DC42-DDB9-B021-8AF1EE2F770A}"/>
                    </a:ext>
                  </a:extLst>
                </p14:cNvPr>
                <p14:cNvContentPartPr/>
                <p14:nvPr/>
              </p14:nvContentPartPr>
              <p14:xfrm>
                <a:off x="1967964" y="4704091"/>
                <a:ext cx="63000" cy="233280"/>
              </p14:xfrm>
            </p:contentPart>
          </mc:Choice>
          <mc:Fallback xmlns="">
            <p:pic>
              <p:nvPicPr>
                <p:cNvPr id="147" name="筆跡 146">
                  <a:extLst>
                    <a:ext uri="{FF2B5EF4-FFF2-40B4-BE49-F238E27FC236}">
                      <a16:creationId xmlns:a16="http://schemas.microsoft.com/office/drawing/2014/main" id="{DC38E625-DC42-DDB9-B021-8AF1EE2F770A}"/>
                    </a:ext>
                  </a:extLst>
                </p:cNvPr>
                <p:cNvPicPr/>
                <p:nvPr/>
              </p:nvPicPr>
              <p:blipFill>
                <a:blip r:embed="rId221"/>
                <a:stretch>
                  <a:fillRect/>
                </a:stretch>
              </p:blipFill>
              <p:spPr>
                <a:xfrm>
                  <a:off x="1958964" y="4695091"/>
                  <a:ext cx="8064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49" name="筆跡 148">
                  <a:extLst>
                    <a:ext uri="{FF2B5EF4-FFF2-40B4-BE49-F238E27FC236}">
                      <a16:creationId xmlns:a16="http://schemas.microsoft.com/office/drawing/2014/main" id="{836ED1CB-47F9-BB19-1712-14F844E0483C}"/>
                    </a:ext>
                  </a:extLst>
                </p14:cNvPr>
                <p14:cNvContentPartPr/>
                <p14:nvPr/>
              </p14:nvContentPartPr>
              <p14:xfrm>
                <a:off x="1960404" y="4758091"/>
                <a:ext cx="2160" cy="127440"/>
              </p14:xfrm>
            </p:contentPart>
          </mc:Choice>
          <mc:Fallback xmlns="">
            <p:pic>
              <p:nvPicPr>
                <p:cNvPr id="149" name="筆跡 148">
                  <a:extLst>
                    <a:ext uri="{FF2B5EF4-FFF2-40B4-BE49-F238E27FC236}">
                      <a16:creationId xmlns:a16="http://schemas.microsoft.com/office/drawing/2014/main" id="{836ED1CB-47F9-BB19-1712-14F844E0483C}"/>
                    </a:ext>
                  </a:extLst>
                </p:cNvPr>
                <p:cNvPicPr/>
                <p:nvPr/>
              </p:nvPicPr>
              <p:blipFill>
                <a:blip r:embed="rId223"/>
                <a:stretch>
                  <a:fillRect/>
                </a:stretch>
              </p:blipFill>
              <p:spPr>
                <a:xfrm>
                  <a:off x="1951764" y="4749451"/>
                  <a:ext cx="1980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51" name="筆跡 150">
                  <a:extLst>
                    <a:ext uri="{FF2B5EF4-FFF2-40B4-BE49-F238E27FC236}">
                      <a16:creationId xmlns:a16="http://schemas.microsoft.com/office/drawing/2014/main" id="{5D73C244-0AC7-A1C0-86E4-10EE12E0A427}"/>
                    </a:ext>
                  </a:extLst>
                </p14:cNvPr>
                <p14:cNvContentPartPr/>
                <p14:nvPr/>
              </p14:nvContentPartPr>
              <p14:xfrm>
                <a:off x="2105124" y="4800931"/>
                <a:ext cx="113400" cy="9720"/>
              </p14:xfrm>
            </p:contentPart>
          </mc:Choice>
          <mc:Fallback xmlns="">
            <p:pic>
              <p:nvPicPr>
                <p:cNvPr id="151" name="筆跡 150">
                  <a:extLst>
                    <a:ext uri="{FF2B5EF4-FFF2-40B4-BE49-F238E27FC236}">
                      <a16:creationId xmlns:a16="http://schemas.microsoft.com/office/drawing/2014/main" id="{5D73C244-0AC7-A1C0-86E4-10EE12E0A427}"/>
                    </a:ext>
                  </a:extLst>
                </p:cNvPr>
                <p:cNvPicPr/>
                <p:nvPr/>
              </p:nvPicPr>
              <p:blipFill>
                <a:blip r:embed="rId225"/>
                <a:stretch>
                  <a:fillRect/>
                </a:stretch>
              </p:blipFill>
              <p:spPr>
                <a:xfrm>
                  <a:off x="2096484" y="4791931"/>
                  <a:ext cx="131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52" name="筆跡 151">
                  <a:extLst>
                    <a:ext uri="{FF2B5EF4-FFF2-40B4-BE49-F238E27FC236}">
                      <a16:creationId xmlns:a16="http://schemas.microsoft.com/office/drawing/2014/main" id="{DC63FAAB-C0FD-4888-0F92-6198325AB681}"/>
                    </a:ext>
                  </a:extLst>
                </p14:cNvPr>
                <p14:cNvContentPartPr/>
                <p14:nvPr/>
              </p14:nvContentPartPr>
              <p14:xfrm>
                <a:off x="2245524" y="4712731"/>
                <a:ext cx="66600" cy="221400"/>
              </p14:xfrm>
            </p:contentPart>
          </mc:Choice>
          <mc:Fallback xmlns="">
            <p:pic>
              <p:nvPicPr>
                <p:cNvPr id="152" name="筆跡 151">
                  <a:extLst>
                    <a:ext uri="{FF2B5EF4-FFF2-40B4-BE49-F238E27FC236}">
                      <a16:creationId xmlns:a16="http://schemas.microsoft.com/office/drawing/2014/main" id="{DC63FAAB-C0FD-4888-0F92-6198325AB681}"/>
                    </a:ext>
                  </a:extLst>
                </p:cNvPr>
                <p:cNvPicPr/>
                <p:nvPr/>
              </p:nvPicPr>
              <p:blipFill>
                <a:blip r:embed="rId227"/>
                <a:stretch>
                  <a:fillRect/>
                </a:stretch>
              </p:blipFill>
              <p:spPr>
                <a:xfrm>
                  <a:off x="2236884" y="4703731"/>
                  <a:ext cx="8424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54" name="筆跡 153">
                  <a:extLst>
                    <a:ext uri="{FF2B5EF4-FFF2-40B4-BE49-F238E27FC236}">
                      <a16:creationId xmlns:a16="http://schemas.microsoft.com/office/drawing/2014/main" id="{BEB6EE1C-7CB8-33AE-BEBA-8885EF03C12B}"/>
                    </a:ext>
                  </a:extLst>
                </p14:cNvPr>
                <p14:cNvContentPartPr/>
                <p14:nvPr/>
              </p14:nvContentPartPr>
              <p14:xfrm>
                <a:off x="2340564" y="4733251"/>
                <a:ext cx="16920" cy="199080"/>
              </p14:xfrm>
            </p:contentPart>
          </mc:Choice>
          <mc:Fallback xmlns="">
            <p:pic>
              <p:nvPicPr>
                <p:cNvPr id="154" name="筆跡 153">
                  <a:extLst>
                    <a:ext uri="{FF2B5EF4-FFF2-40B4-BE49-F238E27FC236}">
                      <a16:creationId xmlns:a16="http://schemas.microsoft.com/office/drawing/2014/main" id="{BEB6EE1C-7CB8-33AE-BEBA-8885EF03C12B}"/>
                    </a:ext>
                  </a:extLst>
                </p:cNvPr>
                <p:cNvPicPr/>
                <p:nvPr/>
              </p:nvPicPr>
              <p:blipFill>
                <a:blip r:embed="rId229"/>
                <a:stretch>
                  <a:fillRect/>
                </a:stretch>
              </p:blipFill>
              <p:spPr>
                <a:xfrm>
                  <a:off x="2331924" y="4724611"/>
                  <a:ext cx="3456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55" name="筆跡 154">
                  <a:extLst>
                    <a:ext uri="{FF2B5EF4-FFF2-40B4-BE49-F238E27FC236}">
                      <a16:creationId xmlns:a16="http://schemas.microsoft.com/office/drawing/2014/main" id="{3D37B1E2-8542-3948-7BF0-FFD23A6E5D1A}"/>
                    </a:ext>
                  </a:extLst>
                </p14:cNvPr>
                <p14:cNvContentPartPr/>
                <p14:nvPr/>
              </p14:nvContentPartPr>
              <p14:xfrm>
                <a:off x="2329764" y="4775371"/>
                <a:ext cx="105480" cy="84960"/>
              </p14:xfrm>
            </p:contentPart>
          </mc:Choice>
          <mc:Fallback xmlns="">
            <p:pic>
              <p:nvPicPr>
                <p:cNvPr id="155" name="筆跡 154">
                  <a:extLst>
                    <a:ext uri="{FF2B5EF4-FFF2-40B4-BE49-F238E27FC236}">
                      <a16:creationId xmlns:a16="http://schemas.microsoft.com/office/drawing/2014/main" id="{3D37B1E2-8542-3948-7BF0-FFD23A6E5D1A}"/>
                    </a:ext>
                  </a:extLst>
                </p:cNvPr>
                <p:cNvPicPr/>
                <p:nvPr/>
              </p:nvPicPr>
              <p:blipFill>
                <a:blip r:embed="rId231"/>
                <a:stretch>
                  <a:fillRect/>
                </a:stretch>
              </p:blipFill>
              <p:spPr>
                <a:xfrm>
                  <a:off x="2320764" y="4766731"/>
                  <a:ext cx="123120" cy="10260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56" name="筆跡 155">
                  <a:extLst>
                    <a:ext uri="{FF2B5EF4-FFF2-40B4-BE49-F238E27FC236}">
                      <a16:creationId xmlns:a16="http://schemas.microsoft.com/office/drawing/2014/main" id="{0806959D-1AEF-16FA-A288-58596A0F54A1}"/>
                    </a:ext>
                  </a:extLst>
                </p14:cNvPr>
                <p14:cNvContentPartPr/>
                <p14:nvPr/>
              </p14:nvContentPartPr>
              <p14:xfrm>
                <a:off x="2450724" y="4813891"/>
                <a:ext cx="72360" cy="3240"/>
              </p14:xfrm>
            </p:contentPart>
          </mc:Choice>
          <mc:Fallback xmlns="">
            <p:pic>
              <p:nvPicPr>
                <p:cNvPr id="156" name="筆跡 155">
                  <a:extLst>
                    <a:ext uri="{FF2B5EF4-FFF2-40B4-BE49-F238E27FC236}">
                      <a16:creationId xmlns:a16="http://schemas.microsoft.com/office/drawing/2014/main" id="{0806959D-1AEF-16FA-A288-58596A0F54A1}"/>
                    </a:ext>
                  </a:extLst>
                </p:cNvPr>
                <p:cNvPicPr/>
                <p:nvPr/>
              </p:nvPicPr>
              <p:blipFill>
                <a:blip r:embed="rId233"/>
                <a:stretch>
                  <a:fillRect/>
                </a:stretch>
              </p:blipFill>
              <p:spPr>
                <a:xfrm>
                  <a:off x="2441724" y="4804891"/>
                  <a:ext cx="900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57" name="筆跡 156">
                  <a:extLst>
                    <a:ext uri="{FF2B5EF4-FFF2-40B4-BE49-F238E27FC236}">
                      <a16:creationId xmlns:a16="http://schemas.microsoft.com/office/drawing/2014/main" id="{39C94424-1300-19EA-2D29-0F04440BACDC}"/>
                    </a:ext>
                  </a:extLst>
                </p14:cNvPr>
                <p14:cNvContentPartPr/>
                <p14:nvPr/>
              </p14:nvContentPartPr>
              <p14:xfrm>
                <a:off x="2554044" y="4751971"/>
                <a:ext cx="24840" cy="195480"/>
              </p14:xfrm>
            </p:contentPart>
          </mc:Choice>
          <mc:Fallback xmlns="">
            <p:pic>
              <p:nvPicPr>
                <p:cNvPr id="157" name="筆跡 156">
                  <a:extLst>
                    <a:ext uri="{FF2B5EF4-FFF2-40B4-BE49-F238E27FC236}">
                      <a16:creationId xmlns:a16="http://schemas.microsoft.com/office/drawing/2014/main" id="{39C94424-1300-19EA-2D29-0F04440BACDC}"/>
                    </a:ext>
                  </a:extLst>
                </p:cNvPr>
                <p:cNvPicPr/>
                <p:nvPr/>
              </p:nvPicPr>
              <p:blipFill>
                <a:blip r:embed="rId235"/>
                <a:stretch>
                  <a:fillRect/>
                </a:stretch>
              </p:blipFill>
              <p:spPr>
                <a:xfrm>
                  <a:off x="2545404" y="4742971"/>
                  <a:ext cx="4248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58" name="筆跡 157">
                  <a:extLst>
                    <a:ext uri="{FF2B5EF4-FFF2-40B4-BE49-F238E27FC236}">
                      <a16:creationId xmlns:a16="http://schemas.microsoft.com/office/drawing/2014/main" id="{384B8921-6199-7833-B39E-51AE1BC6AF3B}"/>
                    </a:ext>
                  </a:extLst>
                </p14:cNvPr>
                <p14:cNvContentPartPr/>
                <p14:nvPr/>
              </p14:nvContentPartPr>
              <p14:xfrm>
                <a:off x="2648004" y="4726411"/>
                <a:ext cx="66600" cy="235440"/>
              </p14:xfrm>
            </p:contentPart>
          </mc:Choice>
          <mc:Fallback xmlns="">
            <p:pic>
              <p:nvPicPr>
                <p:cNvPr id="158" name="筆跡 157">
                  <a:extLst>
                    <a:ext uri="{FF2B5EF4-FFF2-40B4-BE49-F238E27FC236}">
                      <a16:creationId xmlns:a16="http://schemas.microsoft.com/office/drawing/2014/main" id="{384B8921-6199-7833-B39E-51AE1BC6AF3B}"/>
                    </a:ext>
                  </a:extLst>
                </p:cNvPr>
                <p:cNvPicPr/>
                <p:nvPr/>
              </p:nvPicPr>
              <p:blipFill>
                <a:blip r:embed="rId237"/>
                <a:stretch>
                  <a:fillRect/>
                </a:stretch>
              </p:blipFill>
              <p:spPr>
                <a:xfrm>
                  <a:off x="2639364" y="4717771"/>
                  <a:ext cx="8424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60" name="筆跡 159">
                  <a:extLst>
                    <a:ext uri="{FF2B5EF4-FFF2-40B4-BE49-F238E27FC236}">
                      <a16:creationId xmlns:a16="http://schemas.microsoft.com/office/drawing/2014/main" id="{D475E45A-98E0-B1AB-3283-40DC30F09F06}"/>
                    </a:ext>
                  </a:extLst>
                </p14:cNvPr>
                <p14:cNvContentPartPr/>
                <p14:nvPr/>
              </p14:nvContentPartPr>
              <p14:xfrm>
                <a:off x="1404204" y="5121691"/>
                <a:ext cx="81360" cy="3960"/>
              </p14:xfrm>
            </p:contentPart>
          </mc:Choice>
          <mc:Fallback xmlns="">
            <p:pic>
              <p:nvPicPr>
                <p:cNvPr id="160" name="筆跡 159">
                  <a:extLst>
                    <a:ext uri="{FF2B5EF4-FFF2-40B4-BE49-F238E27FC236}">
                      <a16:creationId xmlns:a16="http://schemas.microsoft.com/office/drawing/2014/main" id="{D475E45A-98E0-B1AB-3283-40DC30F09F06}"/>
                    </a:ext>
                  </a:extLst>
                </p:cNvPr>
                <p:cNvPicPr/>
                <p:nvPr/>
              </p:nvPicPr>
              <p:blipFill>
                <a:blip r:embed="rId239"/>
                <a:stretch>
                  <a:fillRect/>
                </a:stretch>
              </p:blipFill>
              <p:spPr>
                <a:xfrm>
                  <a:off x="1395204" y="5113051"/>
                  <a:ext cx="99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61" name="筆跡 160">
                  <a:extLst>
                    <a:ext uri="{FF2B5EF4-FFF2-40B4-BE49-F238E27FC236}">
                      <a16:creationId xmlns:a16="http://schemas.microsoft.com/office/drawing/2014/main" id="{16609462-DAD9-75AF-F162-ECD664CC1BB5}"/>
                    </a:ext>
                  </a:extLst>
                </p14:cNvPr>
                <p14:cNvContentPartPr/>
                <p14:nvPr/>
              </p14:nvContentPartPr>
              <p14:xfrm>
                <a:off x="1401684" y="5172091"/>
                <a:ext cx="112680" cy="4680"/>
              </p14:xfrm>
            </p:contentPart>
          </mc:Choice>
          <mc:Fallback xmlns="">
            <p:pic>
              <p:nvPicPr>
                <p:cNvPr id="161" name="筆跡 160">
                  <a:extLst>
                    <a:ext uri="{FF2B5EF4-FFF2-40B4-BE49-F238E27FC236}">
                      <a16:creationId xmlns:a16="http://schemas.microsoft.com/office/drawing/2014/main" id="{16609462-DAD9-75AF-F162-ECD664CC1BB5}"/>
                    </a:ext>
                  </a:extLst>
                </p:cNvPr>
                <p:cNvPicPr/>
                <p:nvPr/>
              </p:nvPicPr>
              <p:blipFill>
                <a:blip r:embed="rId241"/>
                <a:stretch>
                  <a:fillRect/>
                </a:stretch>
              </p:blipFill>
              <p:spPr>
                <a:xfrm>
                  <a:off x="1392684" y="5163451"/>
                  <a:ext cx="13032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63" name="筆跡 162">
                  <a:extLst>
                    <a:ext uri="{FF2B5EF4-FFF2-40B4-BE49-F238E27FC236}">
                      <a16:creationId xmlns:a16="http://schemas.microsoft.com/office/drawing/2014/main" id="{FCC94533-A4B8-205E-DDF9-250A996C3191}"/>
                    </a:ext>
                  </a:extLst>
                </p14:cNvPr>
                <p14:cNvContentPartPr/>
                <p14:nvPr/>
              </p14:nvContentPartPr>
              <p14:xfrm>
                <a:off x="1581684" y="5053291"/>
                <a:ext cx="73440" cy="155880"/>
              </p14:xfrm>
            </p:contentPart>
          </mc:Choice>
          <mc:Fallback xmlns="">
            <p:pic>
              <p:nvPicPr>
                <p:cNvPr id="163" name="筆跡 162">
                  <a:extLst>
                    <a:ext uri="{FF2B5EF4-FFF2-40B4-BE49-F238E27FC236}">
                      <a16:creationId xmlns:a16="http://schemas.microsoft.com/office/drawing/2014/main" id="{FCC94533-A4B8-205E-DDF9-250A996C3191}"/>
                    </a:ext>
                  </a:extLst>
                </p:cNvPr>
                <p:cNvPicPr/>
                <p:nvPr/>
              </p:nvPicPr>
              <p:blipFill>
                <a:blip r:embed="rId243"/>
                <a:stretch>
                  <a:fillRect/>
                </a:stretch>
              </p:blipFill>
              <p:spPr>
                <a:xfrm>
                  <a:off x="1573044" y="5044651"/>
                  <a:ext cx="9108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64" name="筆跡 163">
                  <a:extLst>
                    <a:ext uri="{FF2B5EF4-FFF2-40B4-BE49-F238E27FC236}">
                      <a16:creationId xmlns:a16="http://schemas.microsoft.com/office/drawing/2014/main" id="{AA622977-9B53-D130-842A-CE097EE55E29}"/>
                    </a:ext>
                  </a:extLst>
                </p14:cNvPr>
                <p14:cNvContentPartPr/>
                <p14:nvPr/>
              </p14:nvContentPartPr>
              <p14:xfrm>
                <a:off x="1714884" y="5132491"/>
                <a:ext cx="107280" cy="4320"/>
              </p14:xfrm>
            </p:contentPart>
          </mc:Choice>
          <mc:Fallback xmlns="">
            <p:pic>
              <p:nvPicPr>
                <p:cNvPr id="164" name="筆跡 163">
                  <a:extLst>
                    <a:ext uri="{FF2B5EF4-FFF2-40B4-BE49-F238E27FC236}">
                      <a16:creationId xmlns:a16="http://schemas.microsoft.com/office/drawing/2014/main" id="{AA622977-9B53-D130-842A-CE097EE55E29}"/>
                    </a:ext>
                  </a:extLst>
                </p:cNvPr>
                <p:cNvPicPr/>
                <p:nvPr/>
              </p:nvPicPr>
              <p:blipFill>
                <a:blip r:embed="rId245"/>
                <a:stretch>
                  <a:fillRect/>
                </a:stretch>
              </p:blipFill>
              <p:spPr>
                <a:xfrm>
                  <a:off x="1705884" y="5123851"/>
                  <a:ext cx="124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65" name="筆跡 164">
                  <a:extLst>
                    <a:ext uri="{FF2B5EF4-FFF2-40B4-BE49-F238E27FC236}">
                      <a16:creationId xmlns:a16="http://schemas.microsoft.com/office/drawing/2014/main" id="{37E3AA49-65F9-60F4-A505-5EC70C2FAF0C}"/>
                    </a:ext>
                  </a:extLst>
                </p14:cNvPr>
                <p14:cNvContentPartPr/>
                <p14:nvPr/>
              </p14:nvContentPartPr>
              <p14:xfrm>
                <a:off x="1831164" y="5047891"/>
                <a:ext cx="45000" cy="185400"/>
              </p14:xfrm>
            </p:contentPart>
          </mc:Choice>
          <mc:Fallback xmlns="">
            <p:pic>
              <p:nvPicPr>
                <p:cNvPr id="165" name="筆跡 164">
                  <a:extLst>
                    <a:ext uri="{FF2B5EF4-FFF2-40B4-BE49-F238E27FC236}">
                      <a16:creationId xmlns:a16="http://schemas.microsoft.com/office/drawing/2014/main" id="{37E3AA49-65F9-60F4-A505-5EC70C2FAF0C}"/>
                    </a:ext>
                  </a:extLst>
                </p:cNvPr>
                <p:cNvPicPr/>
                <p:nvPr/>
              </p:nvPicPr>
              <p:blipFill>
                <a:blip r:embed="rId247"/>
                <a:stretch>
                  <a:fillRect/>
                </a:stretch>
              </p:blipFill>
              <p:spPr>
                <a:xfrm>
                  <a:off x="1822164" y="5039251"/>
                  <a:ext cx="6264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66" name="筆跡 165">
                  <a:extLst>
                    <a:ext uri="{FF2B5EF4-FFF2-40B4-BE49-F238E27FC236}">
                      <a16:creationId xmlns:a16="http://schemas.microsoft.com/office/drawing/2014/main" id="{FAFC82D4-407B-0A00-0B5A-24E646FC9F8C}"/>
                    </a:ext>
                  </a:extLst>
                </p14:cNvPr>
                <p14:cNvContentPartPr/>
                <p14:nvPr/>
              </p14:nvContentPartPr>
              <p14:xfrm>
                <a:off x="1862484" y="5047891"/>
                <a:ext cx="138960" cy="172440"/>
              </p14:xfrm>
            </p:contentPart>
          </mc:Choice>
          <mc:Fallback xmlns="">
            <p:pic>
              <p:nvPicPr>
                <p:cNvPr id="166" name="筆跡 165">
                  <a:extLst>
                    <a:ext uri="{FF2B5EF4-FFF2-40B4-BE49-F238E27FC236}">
                      <a16:creationId xmlns:a16="http://schemas.microsoft.com/office/drawing/2014/main" id="{FAFC82D4-407B-0A00-0B5A-24E646FC9F8C}"/>
                    </a:ext>
                  </a:extLst>
                </p:cNvPr>
                <p:cNvPicPr/>
                <p:nvPr/>
              </p:nvPicPr>
              <p:blipFill>
                <a:blip r:embed="rId249"/>
                <a:stretch>
                  <a:fillRect/>
                </a:stretch>
              </p:blipFill>
              <p:spPr>
                <a:xfrm>
                  <a:off x="1853484" y="5039251"/>
                  <a:ext cx="15660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67" name="筆跡 166">
                  <a:extLst>
                    <a:ext uri="{FF2B5EF4-FFF2-40B4-BE49-F238E27FC236}">
                      <a16:creationId xmlns:a16="http://schemas.microsoft.com/office/drawing/2014/main" id="{3A2CF6E1-5E41-1F24-745A-71C93ADD5984}"/>
                    </a:ext>
                  </a:extLst>
                </p14:cNvPr>
                <p14:cNvContentPartPr/>
                <p14:nvPr/>
              </p14:nvContentPartPr>
              <p14:xfrm>
                <a:off x="2013324" y="5148331"/>
                <a:ext cx="152640" cy="7200"/>
              </p14:xfrm>
            </p:contentPart>
          </mc:Choice>
          <mc:Fallback xmlns="">
            <p:pic>
              <p:nvPicPr>
                <p:cNvPr id="167" name="筆跡 166">
                  <a:extLst>
                    <a:ext uri="{FF2B5EF4-FFF2-40B4-BE49-F238E27FC236}">
                      <a16:creationId xmlns:a16="http://schemas.microsoft.com/office/drawing/2014/main" id="{3A2CF6E1-5E41-1F24-745A-71C93ADD5984}"/>
                    </a:ext>
                  </a:extLst>
                </p:cNvPr>
                <p:cNvPicPr/>
                <p:nvPr/>
              </p:nvPicPr>
              <p:blipFill>
                <a:blip r:embed="rId251"/>
                <a:stretch>
                  <a:fillRect/>
                </a:stretch>
              </p:blipFill>
              <p:spPr>
                <a:xfrm>
                  <a:off x="2004684" y="5139331"/>
                  <a:ext cx="170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68" name="筆跡 167">
                  <a:extLst>
                    <a:ext uri="{FF2B5EF4-FFF2-40B4-BE49-F238E27FC236}">
                      <a16:creationId xmlns:a16="http://schemas.microsoft.com/office/drawing/2014/main" id="{C63F26CD-AC84-22AE-00AD-C90B74C59E4A}"/>
                    </a:ext>
                  </a:extLst>
                </p14:cNvPr>
                <p14:cNvContentPartPr/>
                <p14:nvPr/>
              </p14:nvContentPartPr>
              <p14:xfrm>
                <a:off x="2171724" y="5062291"/>
                <a:ext cx="20880" cy="173160"/>
              </p14:xfrm>
            </p:contentPart>
          </mc:Choice>
          <mc:Fallback xmlns="">
            <p:pic>
              <p:nvPicPr>
                <p:cNvPr id="168" name="筆跡 167">
                  <a:extLst>
                    <a:ext uri="{FF2B5EF4-FFF2-40B4-BE49-F238E27FC236}">
                      <a16:creationId xmlns:a16="http://schemas.microsoft.com/office/drawing/2014/main" id="{C63F26CD-AC84-22AE-00AD-C90B74C59E4A}"/>
                    </a:ext>
                  </a:extLst>
                </p:cNvPr>
                <p:cNvPicPr/>
                <p:nvPr/>
              </p:nvPicPr>
              <p:blipFill>
                <a:blip r:embed="rId253"/>
                <a:stretch>
                  <a:fillRect/>
                </a:stretch>
              </p:blipFill>
              <p:spPr>
                <a:xfrm>
                  <a:off x="2162724" y="5053291"/>
                  <a:ext cx="3852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69" name="筆跡 168">
                  <a:extLst>
                    <a:ext uri="{FF2B5EF4-FFF2-40B4-BE49-F238E27FC236}">
                      <a16:creationId xmlns:a16="http://schemas.microsoft.com/office/drawing/2014/main" id="{7AAA1DD1-5EB6-A955-67CA-D51B1467E770}"/>
                    </a:ext>
                  </a:extLst>
                </p14:cNvPr>
                <p14:cNvContentPartPr/>
                <p14:nvPr/>
              </p14:nvContentPartPr>
              <p14:xfrm>
                <a:off x="2186124" y="5123851"/>
                <a:ext cx="93240" cy="84600"/>
              </p14:xfrm>
            </p:contentPart>
          </mc:Choice>
          <mc:Fallback xmlns="">
            <p:pic>
              <p:nvPicPr>
                <p:cNvPr id="169" name="筆跡 168">
                  <a:extLst>
                    <a:ext uri="{FF2B5EF4-FFF2-40B4-BE49-F238E27FC236}">
                      <a16:creationId xmlns:a16="http://schemas.microsoft.com/office/drawing/2014/main" id="{7AAA1DD1-5EB6-A955-67CA-D51B1467E770}"/>
                    </a:ext>
                  </a:extLst>
                </p:cNvPr>
                <p:cNvPicPr/>
                <p:nvPr/>
              </p:nvPicPr>
              <p:blipFill>
                <a:blip r:embed="rId255"/>
                <a:stretch>
                  <a:fillRect/>
                </a:stretch>
              </p:blipFill>
              <p:spPr>
                <a:xfrm>
                  <a:off x="2177484" y="5115211"/>
                  <a:ext cx="11088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70" name="筆跡 169">
                  <a:extLst>
                    <a:ext uri="{FF2B5EF4-FFF2-40B4-BE49-F238E27FC236}">
                      <a16:creationId xmlns:a16="http://schemas.microsoft.com/office/drawing/2014/main" id="{158385DC-191F-D515-4232-CE01E638FA06}"/>
                    </a:ext>
                  </a:extLst>
                </p14:cNvPr>
                <p14:cNvContentPartPr/>
                <p14:nvPr/>
              </p14:nvContentPartPr>
              <p14:xfrm>
                <a:off x="2355684" y="5143651"/>
                <a:ext cx="151200" cy="5400"/>
              </p14:xfrm>
            </p:contentPart>
          </mc:Choice>
          <mc:Fallback xmlns="">
            <p:pic>
              <p:nvPicPr>
                <p:cNvPr id="170" name="筆跡 169">
                  <a:extLst>
                    <a:ext uri="{FF2B5EF4-FFF2-40B4-BE49-F238E27FC236}">
                      <a16:creationId xmlns:a16="http://schemas.microsoft.com/office/drawing/2014/main" id="{158385DC-191F-D515-4232-CE01E638FA06}"/>
                    </a:ext>
                  </a:extLst>
                </p:cNvPr>
                <p:cNvPicPr/>
                <p:nvPr/>
              </p:nvPicPr>
              <p:blipFill>
                <a:blip r:embed="rId257"/>
                <a:stretch>
                  <a:fillRect/>
                </a:stretch>
              </p:blipFill>
              <p:spPr>
                <a:xfrm>
                  <a:off x="2347044" y="5134651"/>
                  <a:ext cx="1688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71" name="筆跡 170">
                  <a:extLst>
                    <a:ext uri="{FF2B5EF4-FFF2-40B4-BE49-F238E27FC236}">
                      <a16:creationId xmlns:a16="http://schemas.microsoft.com/office/drawing/2014/main" id="{56F30668-C887-29CE-835D-F2CEC59EE14B}"/>
                    </a:ext>
                  </a:extLst>
                </p14:cNvPr>
                <p14:cNvContentPartPr/>
                <p14:nvPr/>
              </p14:nvContentPartPr>
              <p14:xfrm>
                <a:off x="2456484" y="5090731"/>
                <a:ext cx="147600" cy="173160"/>
              </p14:xfrm>
            </p:contentPart>
          </mc:Choice>
          <mc:Fallback xmlns="">
            <p:pic>
              <p:nvPicPr>
                <p:cNvPr id="171" name="筆跡 170">
                  <a:extLst>
                    <a:ext uri="{FF2B5EF4-FFF2-40B4-BE49-F238E27FC236}">
                      <a16:creationId xmlns:a16="http://schemas.microsoft.com/office/drawing/2014/main" id="{56F30668-C887-29CE-835D-F2CEC59EE14B}"/>
                    </a:ext>
                  </a:extLst>
                </p:cNvPr>
                <p:cNvPicPr/>
                <p:nvPr/>
              </p:nvPicPr>
              <p:blipFill>
                <a:blip r:embed="rId259"/>
                <a:stretch>
                  <a:fillRect/>
                </a:stretch>
              </p:blipFill>
              <p:spPr>
                <a:xfrm>
                  <a:off x="2447844" y="5081731"/>
                  <a:ext cx="165240" cy="190800"/>
                </a:xfrm>
                <a:prstGeom prst="rect">
                  <a:avLst/>
                </a:prstGeom>
              </p:spPr>
            </p:pic>
          </mc:Fallback>
        </mc:AlternateContent>
      </p:grpSp>
      <p:grpSp>
        <p:nvGrpSpPr>
          <p:cNvPr id="183" name="群組 182">
            <a:extLst>
              <a:ext uri="{FF2B5EF4-FFF2-40B4-BE49-F238E27FC236}">
                <a16:creationId xmlns:a16="http://schemas.microsoft.com/office/drawing/2014/main" id="{287F280E-17E2-FC05-97F4-B7AD593135A9}"/>
              </a:ext>
            </a:extLst>
          </p:cNvPr>
          <p:cNvGrpSpPr/>
          <p:nvPr/>
        </p:nvGrpSpPr>
        <p:grpSpPr>
          <a:xfrm>
            <a:off x="1656204" y="5462611"/>
            <a:ext cx="399600" cy="190080"/>
            <a:chOff x="1656204" y="5462611"/>
            <a:chExt cx="399600" cy="190080"/>
          </a:xfrm>
        </p:grpSpPr>
        <mc:AlternateContent xmlns:mc="http://schemas.openxmlformats.org/markup-compatibility/2006" xmlns:p14="http://schemas.microsoft.com/office/powerpoint/2010/main">
          <mc:Choice Requires="p14">
            <p:contentPart p14:bwMode="auto" r:id="rId260">
              <p14:nvContentPartPr>
                <p14:cNvPr id="180" name="筆跡 179">
                  <a:extLst>
                    <a:ext uri="{FF2B5EF4-FFF2-40B4-BE49-F238E27FC236}">
                      <a16:creationId xmlns:a16="http://schemas.microsoft.com/office/drawing/2014/main" id="{60B6A01E-C3D8-D72C-776A-BC2876C1C040}"/>
                    </a:ext>
                  </a:extLst>
                </p14:cNvPr>
                <p14:cNvContentPartPr/>
                <p14:nvPr/>
              </p14:nvContentPartPr>
              <p14:xfrm>
                <a:off x="1656204" y="5484211"/>
                <a:ext cx="121680" cy="168480"/>
              </p14:xfrm>
            </p:contentPart>
          </mc:Choice>
          <mc:Fallback xmlns="">
            <p:pic>
              <p:nvPicPr>
                <p:cNvPr id="180" name="筆跡 179">
                  <a:extLst>
                    <a:ext uri="{FF2B5EF4-FFF2-40B4-BE49-F238E27FC236}">
                      <a16:creationId xmlns:a16="http://schemas.microsoft.com/office/drawing/2014/main" id="{60B6A01E-C3D8-D72C-776A-BC2876C1C040}"/>
                    </a:ext>
                  </a:extLst>
                </p:cNvPr>
                <p:cNvPicPr/>
                <p:nvPr/>
              </p:nvPicPr>
              <p:blipFill>
                <a:blip r:embed="rId261"/>
                <a:stretch>
                  <a:fillRect/>
                </a:stretch>
              </p:blipFill>
              <p:spPr>
                <a:xfrm>
                  <a:off x="1647204" y="5475571"/>
                  <a:ext cx="13932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1" name="筆跡 180">
                  <a:extLst>
                    <a:ext uri="{FF2B5EF4-FFF2-40B4-BE49-F238E27FC236}">
                      <a16:creationId xmlns:a16="http://schemas.microsoft.com/office/drawing/2014/main" id="{09F0D958-C24A-A473-8178-A264361B01DE}"/>
                    </a:ext>
                  </a:extLst>
                </p14:cNvPr>
                <p14:cNvContentPartPr/>
                <p14:nvPr/>
              </p14:nvContentPartPr>
              <p14:xfrm>
                <a:off x="1875084" y="5536051"/>
                <a:ext cx="108720" cy="4680"/>
              </p14:xfrm>
            </p:contentPart>
          </mc:Choice>
          <mc:Fallback xmlns="">
            <p:pic>
              <p:nvPicPr>
                <p:cNvPr id="181" name="筆跡 180">
                  <a:extLst>
                    <a:ext uri="{FF2B5EF4-FFF2-40B4-BE49-F238E27FC236}">
                      <a16:creationId xmlns:a16="http://schemas.microsoft.com/office/drawing/2014/main" id="{09F0D958-C24A-A473-8178-A264361B01DE}"/>
                    </a:ext>
                  </a:extLst>
                </p:cNvPr>
                <p:cNvPicPr/>
                <p:nvPr/>
              </p:nvPicPr>
              <p:blipFill>
                <a:blip r:embed="rId263"/>
                <a:stretch>
                  <a:fillRect/>
                </a:stretch>
              </p:blipFill>
              <p:spPr>
                <a:xfrm>
                  <a:off x="1866084" y="5527411"/>
                  <a:ext cx="12636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2" name="筆跡 181">
                  <a:extLst>
                    <a:ext uri="{FF2B5EF4-FFF2-40B4-BE49-F238E27FC236}">
                      <a16:creationId xmlns:a16="http://schemas.microsoft.com/office/drawing/2014/main" id="{BD739773-F718-F99A-D518-83AED1A9AC54}"/>
                    </a:ext>
                  </a:extLst>
                </p14:cNvPr>
                <p14:cNvContentPartPr/>
                <p14:nvPr/>
              </p14:nvContentPartPr>
              <p14:xfrm>
                <a:off x="2032044" y="5462611"/>
                <a:ext cx="23760" cy="142200"/>
              </p14:xfrm>
            </p:contentPart>
          </mc:Choice>
          <mc:Fallback xmlns="">
            <p:pic>
              <p:nvPicPr>
                <p:cNvPr id="182" name="筆跡 181">
                  <a:extLst>
                    <a:ext uri="{FF2B5EF4-FFF2-40B4-BE49-F238E27FC236}">
                      <a16:creationId xmlns:a16="http://schemas.microsoft.com/office/drawing/2014/main" id="{BD739773-F718-F99A-D518-83AED1A9AC54}"/>
                    </a:ext>
                  </a:extLst>
                </p:cNvPr>
                <p:cNvPicPr/>
                <p:nvPr/>
              </p:nvPicPr>
              <p:blipFill>
                <a:blip r:embed="rId265"/>
                <a:stretch>
                  <a:fillRect/>
                </a:stretch>
              </p:blipFill>
              <p:spPr>
                <a:xfrm>
                  <a:off x="2023044" y="5453611"/>
                  <a:ext cx="41400" cy="159840"/>
                </a:xfrm>
                <a:prstGeom prst="rect">
                  <a:avLst/>
                </a:prstGeom>
              </p:spPr>
            </p:pic>
          </mc:Fallback>
        </mc:AlternateContent>
      </p:grpSp>
      <p:grpSp>
        <p:nvGrpSpPr>
          <p:cNvPr id="198" name="群組 197">
            <a:extLst>
              <a:ext uri="{FF2B5EF4-FFF2-40B4-BE49-F238E27FC236}">
                <a16:creationId xmlns:a16="http://schemas.microsoft.com/office/drawing/2014/main" id="{CADFE4F9-17A4-D6FD-5276-DE68A7409E93}"/>
              </a:ext>
            </a:extLst>
          </p:cNvPr>
          <p:cNvGrpSpPr/>
          <p:nvPr/>
        </p:nvGrpSpPr>
        <p:grpSpPr>
          <a:xfrm>
            <a:off x="2424444" y="3202531"/>
            <a:ext cx="600120" cy="292680"/>
            <a:chOff x="2424444" y="3202531"/>
            <a:chExt cx="600120" cy="292680"/>
          </a:xfrm>
        </p:grpSpPr>
        <mc:AlternateContent xmlns:mc="http://schemas.openxmlformats.org/markup-compatibility/2006" xmlns:p14="http://schemas.microsoft.com/office/powerpoint/2010/main">
          <mc:Choice Requires="p14">
            <p:contentPart p14:bwMode="auto" r:id="rId266">
              <p14:nvContentPartPr>
                <p14:cNvPr id="194" name="筆跡 193">
                  <a:extLst>
                    <a:ext uri="{FF2B5EF4-FFF2-40B4-BE49-F238E27FC236}">
                      <a16:creationId xmlns:a16="http://schemas.microsoft.com/office/drawing/2014/main" id="{607612AE-7261-D6FD-DAC1-A6447C21B602}"/>
                    </a:ext>
                  </a:extLst>
                </p14:cNvPr>
                <p14:cNvContentPartPr/>
                <p14:nvPr/>
              </p14:nvContentPartPr>
              <p14:xfrm>
                <a:off x="2424444" y="3213691"/>
                <a:ext cx="148320" cy="237960"/>
              </p14:xfrm>
            </p:contentPart>
          </mc:Choice>
          <mc:Fallback xmlns="">
            <p:pic>
              <p:nvPicPr>
                <p:cNvPr id="194" name="筆跡 193">
                  <a:extLst>
                    <a:ext uri="{FF2B5EF4-FFF2-40B4-BE49-F238E27FC236}">
                      <a16:creationId xmlns:a16="http://schemas.microsoft.com/office/drawing/2014/main" id="{607612AE-7261-D6FD-DAC1-A6447C21B602}"/>
                    </a:ext>
                  </a:extLst>
                </p:cNvPr>
                <p:cNvPicPr/>
                <p:nvPr/>
              </p:nvPicPr>
              <p:blipFill>
                <a:blip r:embed="rId267"/>
                <a:stretch>
                  <a:fillRect/>
                </a:stretch>
              </p:blipFill>
              <p:spPr>
                <a:xfrm>
                  <a:off x="2415444" y="3205051"/>
                  <a:ext cx="16596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5" name="筆跡 194">
                  <a:extLst>
                    <a:ext uri="{FF2B5EF4-FFF2-40B4-BE49-F238E27FC236}">
                      <a16:creationId xmlns:a16="http://schemas.microsoft.com/office/drawing/2014/main" id="{9FF5817A-4F12-6F1A-CEC8-FD36FE1F09FE}"/>
                    </a:ext>
                  </a:extLst>
                </p14:cNvPr>
                <p14:cNvContentPartPr/>
                <p14:nvPr/>
              </p14:nvContentPartPr>
              <p14:xfrm>
                <a:off x="2660604" y="3202531"/>
                <a:ext cx="128880" cy="217080"/>
              </p14:xfrm>
            </p:contentPart>
          </mc:Choice>
          <mc:Fallback xmlns="">
            <p:pic>
              <p:nvPicPr>
                <p:cNvPr id="195" name="筆跡 194">
                  <a:extLst>
                    <a:ext uri="{FF2B5EF4-FFF2-40B4-BE49-F238E27FC236}">
                      <a16:creationId xmlns:a16="http://schemas.microsoft.com/office/drawing/2014/main" id="{9FF5817A-4F12-6F1A-CEC8-FD36FE1F09FE}"/>
                    </a:ext>
                  </a:extLst>
                </p:cNvPr>
                <p:cNvPicPr/>
                <p:nvPr/>
              </p:nvPicPr>
              <p:blipFill>
                <a:blip r:embed="rId269"/>
                <a:stretch>
                  <a:fillRect/>
                </a:stretch>
              </p:blipFill>
              <p:spPr>
                <a:xfrm>
                  <a:off x="2651964" y="3193891"/>
                  <a:ext cx="14652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6" name="筆跡 195">
                  <a:extLst>
                    <a:ext uri="{FF2B5EF4-FFF2-40B4-BE49-F238E27FC236}">
                      <a16:creationId xmlns:a16="http://schemas.microsoft.com/office/drawing/2014/main" id="{CAEA2C53-6BD3-DA5B-894E-B79D7CD2D44B}"/>
                    </a:ext>
                  </a:extLst>
                </p14:cNvPr>
                <p14:cNvContentPartPr/>
                <p14:nvPr/>
              </p14:nvContentPartPr>
              <p14:xfrm>
                <a:off x="2872284" y="3233491"/>
                <a:ext cx="5400" cy="261720"/>
              </p14:xfrm>
            </p:contentPart>
          </mc:Choice>
          <mc:Fallback xmlns="">
            <p:pic>
              <p:nvPicPr>
                <p:cNvPr id="196" name="筆跡 195">
                  <a:extLst>
                    <a:ext uri="{FF2B5EF4-FFF2-40B4-BE49-F238E27FC236}">
                      <a16:creationId xmlns:a16="http://schemas.microsoft.com/office/drawing/2014/main" id="{CAEA2C53-6BD3-DA5B-894E-B79D7CD2D44B}"/>
                    </a:ext>
                  </a:extLst>
                </p:cNvPr>
                <p:cNvPicPr/>
                <p:nvPr/>
              </p:nvPicPr>
              <p:blipFill>
                <a:blip r:embed="rId271"/>
                <a:stretch>
                  <a:fillRect/>
                </a:stretch>
              </p:blipFill>
              <p:spPr>
                <a:xfrm>
                  <a:off x="2863644" y="3224491"/>
                  <a:ext cx="230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7" name="筆跡 196">
                  <a:extLst>
                    <a:ext uri="{FF2B5EF4-FFF2-40B4-BE49-F238E27FC236}">
                      <a16:creationId xmlns:a16="http://schemas.microsoft.com/office/drawing/2014/main" id="{4396A111-3B8B-1228-7C1F-F2C4C78547A4}"/>
                    </a:ext>
                  </a:extLst>
                </p14:cNvPr>
                <p14:cNvContentPartPr/>
                <p14:nvPr/>
              </p14:nvContentPartPr>
              <p14:xfrm>
                <a:off x="2869044" y="3211891"/>
                <a:ext cx="155520" cy="257400"/>
              </p14:xfrm>
            </p:contentPart>
          </mc:Choice>
          <mc:Fallback xmlns="">
            <p:pic>
              <p:nvPicPr>
                <p:cNvPr id="197" name="筆跡 196">
                  <a:extLst>
                    <a:ext uri="{FF2B5EF4-FFF2-40B4-BE49-F238E27FC236}">
                      <a16:creationId xmlns:a16="http://schemas.microsoft.com/office/drawing/2014/main" id="{4396A111-3B8B-1228-7C1F-F2C4C78547A4}"/>
                    </a:ext>
                  </a:extLst>
                </p:cNvPr>
                <p:cNvPicPr/>
                <p:nvPr/>
              </p:nvPicPr>
              <p:blipFill>
                <a:blip r:embed="rId273"/>
                <a:stretch>
                  <a:fillRect/>
                </a:stretch>
              </p:blipFill>
              <p:spPr>
                <a:xfrm>
                  <a:off x="2860044" y="3203251"/>
                  <a:ext cx="173160" cy="275040"/>
                </a:xfrm>
                <a:prstGeom prst="rect">
                  <a:avLst/>
                </a:prstGeom>
              </p:spPr>
            </p:pic>
          </mc:Fallback>
        </mc:AlternateContent>
      </p:grpSp>
      <p:grpSp>
        <p:nvGrpSpPr>
          <p:cNvPr id="208" name="群組 207">
            <a:extLst>
              <a:ext uri="{FF2B5EF4-FFF2-40B4-BE49-F238E27FC236}">
                <a16:creationId xmlns:a16="http://schemas.microsoft.com/office/drawing/2014/main" id="{C154BB4B-2E25-EEEB-11AB-EAAF0FB04BA6}"/>
              </a:ext>
            </a:extLst>
          </p:cNvPr>
          <p:cNvGrpSpPr/>
          <p:nvPr/>
        </p:nvGrpSpPr>
        <p:grpSpPr>
          <a:xfrm>
            <a:off x="2576364" y="3992011"/>
            <a:ext cx="529560" cy="259920"/>
            <a:chOff x="2576364" y="3992011"/>
            <a:chExt cx="529560" cy="259920"/>
          </a:xfrm>
        </p:grpSpPr>
        <mc:AlternateContent xmlns:mc="http://schemas.openxmlformats.org/markup-compatibility/2006" xmlns:p14="http://schemas.microsoft.com/office/powerpoint/2010/main">
          <mc:Choice Requires="p14">
            <p:contentPart p14:bwMode="auto" r:id="rId274">
              <p14:nvContentPartPr>
                <p14:cNvPr id="199" name="筆跡 198">
                  <a:extLst>
                    <a:ext uri="{FF2B5EF4-FFF2-40B4-BE49-F238E27FC236}">
                      <a16:creationId xmlns:a16="http://schemas.microsoft.com/office/drawing/2014/main" id="{E08D8DCC-178E-D6EC-4DCC-7DC17125180F}"/>
                    </a:ext>
                  </a:extLst>
                </p14:cNvPr>
                <p14:cNvContentPartPr/>
                <p14:nvPr/>
              </p14:nvContentPartPr>
              <p14:xfrm>
                <a:off x="2576364" y="3992011"/>
                <a:ext cx="164880" cy="256320"/>
              </p14:xfrm>
            </p:contentPart>
          </mc:Choice>
          <mc:Fallback xmlns="">
            <p:pic>
              <p:nvPicPr>
                <p:cNvPr id="199" name="筆跡 198">
                  <a:extLst>
                    <a:ext uri="{FF2B5EF4-FFF2-40B4-BE49-F238E27FC236}">
                      <a16:creationId xmlns:a16="http://schemas.microsoft.com/office/drawing/2014/main" id="{E08D8DCC-178E-D6EC-4DCC-7DC17125180F}"/>
                    </a:ext>
                  </a:extLst>
                </p:cNvPr>
                <p:cNvPicPr/>
                <p:nvPr/>
              </p:nvPicPr>
              <p:blipFill>
                <a:blip r:embed="rId275"/>
                <a:stretch>
                  <a:fillRect/>
                </a:stretch>
              </p:blipFill>
              <p:spPr>
                <a:xfrm>
                  <a:off x="2567364" y="3983371"/>
                  <a:ext cx="18252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0" name="筆跡 199">
                  <a:extLst>
                    <a:ext uri="{FF2B5EF4-FFF2-40B4-BE49-F238E27FC236}">
                      <a16:creationId xmlns:a16="http://schemas.microsoft.com/office/drawing/2014/main" id="{F9AC82BC-6086-E6E2-123E-5E26BE229B5E}"/>
                    </a:ext>
                  </a:extLst>
                </p14:cNvPr>
                <p14:cNvContentPartPr/>
                <p14:nvPr/>
              </p14:nvContentPartPr>
              <p14:xfrm>
                <a:off x="2700204" y="4046731"/>
                <a:ext cx="198360" cy="165960"/>
              </p14:xfrm>
            </p:contentPart>
          </mc:Choice>
          <mc:Fallback xmlns="">
            <p:pic>
              <p:nvPicPr>
                <p:cNvPr id="200" name="筆跡 199">
                  <a:extLst>
                    <a:ext uri="{FF2B5EF4-FFF2-40B4-BE49-F238E27FC236}">
                      <a16:creationId xmlns:a16="http://schemas.microsoft.com/office/drawing/2014/main" id="{F9AC82BC-6086-E6E2-123E-5E26BE229B5E}"/>
                    </a:ext>
                  </a:extLst>
                </p:cNvPr>
                <p:cNvPicPr/>
                <p:nvPr/>
              </p:nvPicPr>
              <p:blipFill>
                <a:blip r:embed="rId277"/>
                <a:stretch>
                  <a:fillRect/>
                </a:stretch>
              </p:blipFill>
              <p:spPr>
                <a:xfrm>
                  <a:off x="2691564" y="4038091"/>
                  <a:ext cx="21600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1" name="筆跡 200">
                  <a:extLst>
                    <a:ext uri="{FF2B5EF4-FFF2-40B4-BE49-F238E27FC236}">
                      <a16:creationId xmlns:a16="http://schemas.microsoft.com/office/drawing/2014/main" id="{F7BDB34D-B0DF-6185-74BB-A4C1E7BB2FAD}"/>
                    </a:ext>
                  </a:extLst>
                </p14:cNvPr>
                <p14:cNvContentPartPr/>
                <p14:nvPr/>
              </p14:nvContentPartPr>
              <p14:xfrm>
                <a:off x="2954364" y="4057891"/>
                <a:ext cx="142920" cy="194040"/>
              </p14:xfrm>
            </p:contentPart>
          </mc:Choice>
          <mc:Fallback xmlns="">
            <p:pic>
              <p:nvPicPr>
                <p:cNvPr id="201" name="筆跡 200">
                  <a:extLst>
                    <a:ext uri="{FF2B5EF4-FFF2-40B4-BE49-F238E27FC236}">
                      <a16:creationId xmlns:a16="http://schemas.microsoft.com/office/drawing/2014/main" id="{F7BDB34D-B0DF-6185-74BB-A4C1E7BB2FAD}"/>
                    </a:ext>
                  </a:extLst>
                </p:cNvPr>
                <p:cNvPicPr/>
                <p:nvPr/>
              </p:nvPicPr>
              <p:blipFill>
                <a:blip r:embed="rId279"/>
                <a:stretch>
                  <a:fillRect/>
                </a:stretch>
              </p:blipFill>
              <p:spPr>
                <a:xfrm>
                  <a:off x="2945724" y="4049251"/>
                  <a:ext cx="16056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2" name="筆跡 201">
                  <a:extLst>
                    <a:ext uri="{FF2B5EF4-FFF2-40B4-BE49-F238E27FC236}">
                      <a16:creationId xmlns:a16="http://schemas.microsoft.com/office/drawing/2014/main" id="{A4F656AD-74C1-699A-ACA2-DB9A07FC4CE3}"/>
                    </a:ext>
                  </a:extLst>
                </p14:cNvPr>
                <p14:cNvContentPartPr/>
                <p14:nvPr/>
              </p14:nvContentPartPr>
              <p14:xfrm>
                <a:off x="2999364" y="4151851"/>
                <a:ext cx="106560" cy="11160"/>
              </p14:xfrm>
            </p:contentPart>
          </mc:Choice>
          <mc:Fallback xmlns="">
            <p:pic>
              <p:nvPicPr>
                <p:cNvPr id="202" name="筆跡 201">
                  <a:extLst>
                    <a:ext uri="{FF2B5EF4-FFF2-40B4-BE49-F238E27FC236}">
                      <a16:creationId xmlns:a16="http://schemas.microsoft.com/office/drawing/2014/main" id="{A4F656AD-74C1-699A-ACA2-DB9A07FC4CE3}"/>
                    </a:ext>
                  </a:extLst>
                </p:cNvPr>
                <p:cNvPicPr/>
                <p:nvPr/>
              </p:nvPicPr>
              <p:blipFill>
                <a:blip r:embed="rId281"/>
                <a:stretch>
                  <a:fillRect/>
                </a:stretch>
              </p:blipFill>
              <p:spPr>
                <a:xfrm>
                  <a:off x="2990364" y="4143211"/>
                  <a:ext cx="124200" cy="28800"/>
                </a:xfrm>
                <a:prstGeom prst="rect">
                  <a:avLst/>
                </a:prstGeom>
              </p:spPr>
            </p:pic>
          </mc:Fallback>
        </mc:AlternateContent>
      </p:grpSp>
      <p:grpSp>
        <p:nvGrpSpPr>
          <p:cNvPr id="213" name="群組 212">
            <a:extLst>
              <a:ext uri="{FF2B5EF4-FFF2-40B4-BE49-F238E27FC236}">
                <a16:creationId xmlns:a16="http://schemas.microsoft.com/office/drawing/2014/main" id="{7B3FDB09-B5AD-FA4B-5546-3E5C48E15E01}"/>
              </a:ext>
            </a:extLst>
          </p:cNvPr>
          <p:cNvGrpSpPr/>
          <p:nvPr/>
        </p:nvGrpSpPr>
        <p:grpSpPr>
          <a:xfrm>
            <a:off x="2587884" y="5560891"/>
            <a:ext cx="495360" cy="289800"/>
            <a:chOff x="2587884" y="5560891"/>
            <a:chExt cx="495360" cy="289800"/>
          </a:xfrm>
        </p:grpSpPr>
        <mc:AlternateContent xmlns:mc="http://schemas.openxmlformats.org/markup-compatibility/2006" xmlns:p14="http://schemas.microsoft.com/office/powerpoint/2010/main">
          <mc:Choice Requires="p14">
            <p:contentPart p14:bwMode="auto" r:id="rId282">
              <p14:nvContentPartPr>
                <p14:cNvPr id="209" name="筆跡 208">
                  <a:extLst>
                    <a:ext uri="{FF2B5EF4-FFF2-40B4-BE49-F238E27FC236}">
                      <a16:creationId xmlns:a16="http://schemas.microsoft.com/office/drawing/2014/main" id="{B61895EC-2F87-EF69-E4CF-F8D6C0CB6BE5}"/>
                    </a:ext>
                  </a:extLst>
                </p14:cNvPr>
                <p14:cNvContentPartPr/>
                <p14:nvPr/>
              </p14:nvContentPartPr>
              <p14:xfrm>
                <a:off x="2587884" y="5574571"/>
                <a:ext cx="102960" cy="219240"/>
              </p14:xfrm>
            </p:contentPart>
          </mc:Choice>
          <mc:Fallback xmlns="">
            <p:pic>
              <p:nvPicPr>
                <p:cNvPr id="209" name="筆跡 208">
                  <a:extLst>
                    <a:ext uri="{FF2B5EF4-FFF2-40B4-BE49-F238E27FC236}">
                      <a16:creationId xmlns:a16="http://schemas.microsoft.com/office/drawing/2014/main" id="{B61895EC-2F87-EF69-E4CF-F8D6C0CB6BE5}"/>
                    </a:ext>
                  </a:extLst>
                </p:cNvPr>
                <p:cNvPicPr/>
                <p:nvPr/>
              </p:nvPicPr>
              <p:blipFill>
                <a:blip r:embed="rId283"/>
                <a:stretch>
                  <a:fillRect/>
                </a:stretch>
              </p:blipFill>
              <p:spPr>
                <a:xfrm>
                  <a:off x="2579244" y="5565931"/>
                  <a:ext cx="120600" cy="2368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0" name="筆跡 209">
                  <a:extLst>
                    <a:ext uri="{FF2B5EF4-FFF2-40B4-BE49-F238E27FC236}">
                      <a16:creationId xmlns:a16="http://schemas.microsoft.com/office/drawing/2014/main" id="{39CD18BF-8F32-3B34-8343-2A775F1740CC}"/>
                    </a:ext>
                  </a:extLst>
                </p14:cNvPr>
                <p14:cNvContentPartPr/>
                <p14:nvPr/>
              </p14:nvContentPartPr>
              <p14:xfrm>
                <a:off x="2722164" y="5560891"/>
                <a:ext cx="150480" cy="223560"/>
              </p14:xfrm>
            </p:contentPart>
          </mc:Choice>
          <mc:Fallback xmlns="">
            <p:pic>
              <p:nvPicPr>
                <p:cNvPr id="210" name="筆跡 209">
                  <a:extLst>
                    <a:ext uri="{FF2B5EF4-FFF2-40B4-BE49-F238E27FC236}">
                      <a16:creationId xmlns:a16="http://schemas.microsoft.com/office/drawing/2014/main" id="{39CD18BF-8F32-3B34-8343-2A775F1740CC}"/>
                    </a:ext>
                  </a:extLst>
                </p:cNvPr>
                <p:cNvPicPr/>
                <p:nvPr/>
              </p:nvPicPr>
              <p:blipFill>
                <a:blip r:embed="rId285"/>
                <a:stretch>
                  <a:fillRect/>
                </a:stretch>
              </p:blipFill>
              <p:spPr>
                <a:xfrm>
                  <a:off x="2713164" y="5551891"/>
                  <a:ext cx="168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11" name="筆跡 210">
                  <a:extLst>
                    <a:ext uri="{FF2B5EF4-FFF2-40B4-BE49-F238E27FC236}">
                      <a16:creationId xmlns:a16="http://schemas.microsoft.com/office/drawing/2014/main" id="{CB4CD4EC-5BCD-D355-4F9C-96013E11DF41}"/>
                    </a:ext>
                  </a:extLst>
                </p14:cNvPr>
                <p14:cNvContentPartPr/>
                <p14:nvPr/>
              </p14:nvContentPartPr>
              <p14:xfrm>
                <a:off x="2889564" y="5596171"/>
                <a:ext cx="193680" cy="27360"/>
              </p14:xfrm>
            </p:contentPart>
          </mc:Choice>
          <mc:Fallback xmlns="">
            <p:pic>
              <p:nvPicPr>
                <p:cNvPr id="211" name="筆跡 210">
                  <a:extLst>
                    <a:ext uri="{FF2B5EF4-FFF2-40B4-BE49-F238E27FC236}">
                      <a16:creationId xmlns:a16="http://schemas.microsoft.com/office/drawing/2014/main" id="{CB4CD4EC-5BCD-D355-4F9C-96013E11DF41}"/>
                    </a:ext>
                  </a:extLst>
                </p:cNvPr>
                <p:cNvPicPr/>
                <p:nvPr/>
              </p:nvPicPr>
              <p:blipFill>
                <a:blip r:embed="rId287"/>
                <a:stretch>
                  <a:fillRect/>
                </a:stretch>
              </p:blipFill>
              <p:spPr>
                <a:xfrm>
                  <a:off x="2880564" y="5587531"/>
                  <a:ext cx="2113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2" name="筆跡 211">
                  <a:extLst>
                    <a:ext uri="{FF2B5EF4-FFF2-40B4-BE49-F238E27FC236}">
                      <a16:creationId xmlns:a16="http://schemas.microsoft.com/office/drawing/2014/main" id="{69DF7890-1446-40A7-19C3-62E58B1A3AC6}"/>
                    </a:ext>
                  </a:extLst>
                </p14:cNvPr>
                <p14:cNvContentPartPr/>
                <p14:nvPr/>
              </p14:nvContentPartPr>
              <p14:xfrm>
                <a:off x="2975244" y="5614171"/>
                <a:ext cx="41400" cy="236520"/>
              </p14:xfrm>
            </p:contentPart>
          </mc:Choice>
          <mc:Fallback xmlns="">
            <p:pic>
              <p:nvPicPr>
                <p:cNvPr id="212" name="筆跡 211">
                  <a:extLst>
                    <a:ext uri="{FF2B5EF4-FFF2-40B4-BE49-F238E27FC236}">
                      <a16:creationId xmlns:a16="http://schemas.microsoft.com/office/drawing/2014/main" id="{69DF7890-1446-40A7-19C3-62E58B1A3AC6}"/>
                    </a:ext>
                  </a:extLst>
                </p:cNvPr>
                <p:cNvPicPr/>
                <p:nvPr/>
              </p:nvPicPr>
              <p:blipFill>
                <a:blip r:embed="rId289"/>
                <a:stretch>
                  <a:fillRect/>
                </a:stretch>
              </p:blipFill>
              <p:spPr>
                <a:xfrm>
                  <a:off x="2966604" y="5605531"/>
                  <a:ext cx="59040" cy="254160"/>
                </a:xfrm>
                <a:prstGeom prst="rect">
                  <a:avLst/>
                </a:prstGeom>
              </p:spPr>
            </p:pic>
          </mc:Fallback>
        </mc:AlternateContent>
      </p:grpSp>
      <p:grpSp>
        <p:nvGrpSpPr>
          <p:cNvPr id="234" name="群組 233">
            <a:extLst>
              <a:ext uri="{FF2B5EF4-FFF2-40B4-BE49-F238E27FC236}">
                <a16:creationId xmlns:a16="http://schemas.microsoft.com/office/drawing/2014/main" id="{F9B444C4-F5AF-645A-9175-003F2DDBB1CA}"/>
              </a:ext>
            </a:extLst>
          </p:cNvPr>
          <p:cNvGrpSpPr/>
          <p:nvPr/>
        </p:nvGrpSpPr>
        <p:grpSpPr>
          <a:xfrm>
            <a:off x="3315444" y="2923531"/>
            <a:ext cx="637560" cy="614880"/>
            <a:chOff x="3315444" y="2923531"/>
            <a:chExt cx="637560" cy="614880"/>
          </a:xfrm>
        </p:grpSpPr>
        <mc:AlternateContent xmlns:mc="http://schemas.openxmlformats.org/markup-compatibility/2006" xmlns:p14="http://schemas.microsoft.com/office/powerpoint/2010/main">
          <mc:Choice Requires="p14">
            <p:contentPart p14:bwMode="auto" r:id="rId290">
              <p14:nvContentPartPr>
                <p14:cNvPr id="224" name="筆跡 223">
                  <a:extLst>
                    <a:ext uri="{FF2B5EF4-FFF2-40B4-BE49-F238E27FC236}">
                      <a16:creationId xmlns:a16="http://schemas.microsoft.com/office/drawing/2014/main" id="{A9F9A2A9-91C6-80D5-68DE-FD6023CDE593}"/>
                    </a:ext>
                  </a:extLst>
                </p14:cNvPr>
                <p14:cNvContentPartPr/>
                <p14:nvPr/>
              </p14:nvContentPartPr>
              <p14:xfrm>
                <a:off x="3315444" y="2951611"/>
                <a:ext cx="126000" cy="214560"/>
              </p14:xfrm>
            </p:contentPart>
          </mc:Choice>
          <mc:Fallback xmlns="">
            <p:pic>
              <p:nvPicPr>
                <p:cNvPr id="224" name="筆跡 223">
                  <a:extLst>
                    <a:ext uri="{FF2B5EF4-FFF2-40B4-BE49-F238E27FC236}">
                      <a16:creationId xmlns:a16="http://schemas.microsoft.com/office/drawing/2014/main" id="{A9F9A2A9-91C6-80D5-68DE-FD6023CDE593}"/>
                    </a:ext>
                  </a:extLst>
                </p:cNvPr>
                <p:cNvPicPr/>
                <p:nvPr/>
              </p:nvPicPr>
              <p:blipFill>
                <a:blip r:embed="rId291"/>
                <a:stretch>
                  <a:fillRect/>
                </a:stretch>
              </p:blipFill>
              <p:spPr>
                <a:xfrm>
                  <a:off x="3306804" y="2942611"/>
                  <a:ext cx="14364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5" name="筆跡 224">
                  <a:extLst>
                    <a:ext uri="{FF2B5EF4-FFF2-40B4-BE49-F238E27FC236}">
                      <a16:creationId xmlns:a16="http://schemas.microsoft.com/office/drawing/2014/main" id="{F2446203-49E5-35C1-F524-5F6835A6A384}"/>
                    </a:ext>
                  </a:extLst>
                </p14:cNvPr>
                <p14:cNvContentPartPr/>
                <p14:nvPr/>
              </p14:nvContentPartPr>
              <p14:xfrm>
                <a:off x="3432804" y="2928931"/>
                <a:ext cx="122040" cy="211680"/>
              </p14:xfrm>
            </p:contentPart>
          </mc:Choice>
          <mc:Fallback xmlns="">
            <p:pic>
              <p:nvPicPr>
                <p:cNvPr id="225" name="筆跡 224">
                  <a:extLst>
                    <a:ext uri="{FF2B5EF4-FFF2-40B4-BE49-F238E27FC236}">
                      <a16:creationId xmlns:a16="http://schemas.microsoft.com/office/drawing/2014/main" id="{F2446203-49E5-35C1-F524-5F6835A6A384}"/>
                    </a:ext>
                  </a:extLst>
                </p:cNvPr>
                <p:cNvPicPr/>
                <p:nvPr/>
              </p:nvPicPr>
              <p:blipFill>
                <a:blip r:embed="rId293"/>
                <a:stretch>
                  <a:fillRect/>
                </a:stretch>
              </p:blipFill>
              <p:spPr>
                <a:xfrm>
                  <a:off x="3423804" y="2920291"/>
                  <a:ext cx="13968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226" name="筆跡 225">
                  <a:extLst>
                    <a:ext uri="{FF2B5EF4-FFF2-40B4-BE49-F238E27FC236}">
                      <a16:creationId xmlns:a16="http://schemas.microsoft.com/office/drawing/2014/main" id="{B82AB4C7-81C8-7851-0B05-497CA2A09DDC}"/>
                    </a:ext>
                  </a:extLst>
                </p14:cNvPr>
                <p14:cNvContentPartPr/>
                <p14:nvPr/>
              </p14:nvContentPartPr>
              <p14:xfrm>
                <a:off x="3613524" y="2936131"/>
                <a:ext cx="18360" cy="221760"/>
              </p14:xfrm>
            </p:contentPart>
          </mc:Choice>
          <mc:Fallback xmlns="">
            <p:pic>
              <p:nvPicPr>
                <p:cNvPr id="226" name="筆跡 225">
                  <a:extLst>
                    <a:ext uri="{FF2B5EF4-FFF2-40B4-BE49-F238E27FC236}">
                      <a16:creationId xmlns:a16="http://schemas.microsoft.com/office/drawing/2014/main" id="{B82AB4C7-81C8-7851-0B05-497CA2A09DDC}"/>
                    </a:ext>
                  </a:extLst>
                </p:cNvPr>
                <p:cNvPicPr/>
                <p:nvPr/>
              </p:nvPicPr>
              <p:blipFill>
                <a:blip r:embed="rId295"/>
                <a:stretch>
                  <a:fillRect/>
                </a:stretch>
              </p:blipFill>
              <p:spPr>
                <a:xfrm>
                  <a:off x="3604524" y="2927491"/>
                  <a:ext cx="36000" cy="2394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7" name="筆跡 226">
                  <a:extLst>
                    <a:ext uri="{FF2B5EF4-FFF2-40B4-BE49-F238E27FC236}">
                      <a16:creationId xmlns:a16="http://schemas.microsoft.com/office/drawing/2014/main" id="{2D05A985-E9F6-30E3-469C-1B29C3A9447A}"/>
                    </a:ext>
                  </a:extLst>
                </p14:cNvPr>
                <p14:cNvContentPartPr/>
                <p14:nvPr/>
              </p14:nvContentPartPr>
              <p14:xfrm>
                <a:off x="3630444" y="2923531"/>
                <a:ext cx="132480" cy="248040"/>
              </p14:xfrm>
            </p:contentPart>
          </mc:Choice>
          <mc:Fallback xmlns="">
            <p:pic>
              <p:nvPicPr>
                <p:cNvPr id="227" name="筆跡 226">
                  <a:extLst>
                    <a:ext uri="{FF2B5EF4-FFF2-40B4-BE49-F238E27FC236}">
                      <a16:creationId xmlns:a16="http://schemas.microsoft.com/office/drawing/2014/main" id="{2D05A985-E9F6-30E3-469C-1B29C3A9447A}"/>
                    </a:ext>
                  </a:extLst>
                </p:cNvPr>
                <p:cNvPicPr/>
                <p:nvPr/>
              </p:nvPicPr>
              <p:blipFill>
                <a:blip r:embed="rId297"/>
                <a:stretch>
                  <a:fillRect/>
                </a:stretch>
              </p:blipFill>
              <p:spPr>
                <a:xfrm>
                  <a:off x="3621804" y="2914891"/>
                  <a:ext cx="150120"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8" name="筆跡 227">
                  <a:extLst>
                    <a:ext uri="{FF2B5EF4-FFF2-40B4-BE49-F238E27FC236}">
                      <a16:creationId xmlns:a16="http://schemas.microsoft.com/office/drawing/2014/main" id="{A86B7CCF-4870-8F55-6B3C-253D5AF18833}"/>
                    </a:ext>
                  </a:extLst>
                </p14:cNvPr>
                <p14:cNvContentPartPr/>
                <p14:nvPr/>
              </p14:nvContentPartPr>
              <p14:xfrm>
                <a:off x="3459444" y="3026131"/>
                <a:ext cx="424080" cy="512280"/>
              </p14:xfrm>
            </p:contentPart>
          </mc:Choice>
          <mc:Fallback xmlns="">
            <p:pic>
              <p:nvPicPr>
                <p:cNvPr id="228" name="筆跡 227">
                  <a:extLst>
                    <a:ext uri="{FF2B5EF4-FFF2-40B4-BE49-F238E27FC236}">
                      <a16:creationId xmlns:a16="http://schemas.microsoft.com/office/drawing/2014/main" id="{A86B7CCF-4870-8F55-6B3C-253D5AF18833}"/>
                    </a:ext>
                  </a:extLst>
                </p:cNvPr>
                <p:cNvPicPr/>
                <p:nvPr/>
              </p:nvPicPr>
              <p:blipFill>
                <a:blip r:embed="rId299"/>
                <a:stretch>
                  <a:fillRect/>
                </a:stretch>
              </p:blipFill>
              <p:spPr>
                <a:xfrm>
                  <a:off x="3450804" y="3017491"/>
                  <a:ext cx="441720" cy="5299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30" name="筆跡 229">
                  <a:extLst>
                    <a:ext uri="{FF2B5EF4-FFF2-40B4-BE49-F238E27FC236}">
                      <a16:creationId xmlns:a16="http://schemas.microsoft.com/office/drawing/2014/main" id="{EAB36379-6611-848D-CC5F-797E27A0B818}"/>
                    </a:ext>
                  </a:extLst>
                </p14:cNvPr>
                <p14:cNvContentPartPr/>
                <p14:nvPr/>
              </p14:nvContentPartPr>
              <p14:xfrm>
                <a:off x="3709284" y="3312691"/>
                <a:ext cx="8280" cy="150480"/>
              </p14:xfrm>
            </p:contentPart>
          </mc:Choice>
          <mc:Fallback xmlns="">
            <p:pic>
              <p:nvPicPr>
                <p:cNvPr id="230" name="筆跡 229">
                  <a:extLst>
                    <a:ext uri="{FF2B5EF4-FFF2-40B4-BE49-F238E27FC236}">
                      <a16:creationId xmlns:a16="http://schemas.microsoft.com/office/drawing/2014/main" id="{EAB36379-6611-848D-CC5F-797E27A0B818}"/>
                    </a:ext>
                  </a:extLst>
                </p:cNvPr>
                <p:cNvPicPr/>
                <p:nvPr/>
              </p:nvPicPr>
              <p:blipFill>
                <a:blip r:embed="rId301"/>
                <a:stretch>
                  <a:fillRect/>
                </a:stretch>
              </p:blipFill>
              <p:spPr>
                <a:xfrm>
                  <a:off x="3700284" y="3303691"/>
                  <a:ext cx="259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31" name="筆跡 230">
                  <a:extLst>
                    <a:ext uri="{FF2B5EF4-FFF2-40B4-BE49-F238E27FC236}">
                      <a16:creationId xmlns:a16="http://schemas.microsoft.com/office/drawing/2014/main" id="{AC0F7606-FC3D-EE72-5FAB-C9F3086B2661}"/>
                    </a:ext>
                  </a:extLst>
                </p14:cNvPr>
                <p14:cNvContentPartPr/>
                <p14:nvPr/>
              </p14:nvContentPartPr>
              <p14:xfrm>
                <a:off x="3716844" y="3339691"/>
                <a:ext cx="95400" cy="90000"/>
              </p14:xfrm>
            </p:contentPart>
          </mc:Choice>
          <mc:Fallback xmlns="">
            <p:pic>
              <p:nvPicPr>
                <p:cNvPr id="231" name="筆跡 230">
                  <a:extLst>
                    <a:ext uri="{FF2B5EF4-FFF2-40B4-BE49-F238E27FC236}">
                      <a16:creationId xmlns:a16="http://schemas.microsoft.com/office/drawing/2014/main" id="{AC0F7606-FC3D-EE72-5FAB-C9F3086B2661}"/>
                    </a:ext>
                  </a:extLst>
                </p:cNvPr>
                <p:cNvPicPr/>
                <p:nvPr/>
              </p:nvPicPr>
              <p:blipFill>
                <a:blip r:embed="rId303"/>
                <a:stretch>
                  <a:fillRect/>
                </a:stretch>
              </p:blipFill>
              <p:spPr>
                <a:xfrm>
                  <a:off x="3708204" y="3330691"/>
                  <a:ext cx="1130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2" name="筆跡 231">
                  <a:extLst>
                    <a:ext uri="{FF2B5EF4-FFF2-40B4-BE49-F238E27FC236}">
                      <a16:creationId xmlns:a16="http://schemas.microsoft.com/office/drawing/2014/main" id="{5924810D-D475-94B2-51DF-A991A9A20A26}"/>
                    </a:ext>
                  </a:extLst>
                </p14:cNvPr>
                <p14:cNvContentPartPr/>
                <p14:nvPr/>
              </p14:nvContentPartPr>
              <p14:xfrm>
                <a:off x="3847164" y="3360571"/>
                <a:ext cx="69480" cy="5040"/>
              </p14:xfrm>
            </p:contentPart>
          </mc:Choice>
          <mc:Fallback xmlns="">
            <p:pic>
              <p:nvPicPr>
                <p:cNvPr id="232" name="筆跡 231">
                  <a:extLst>
                    <a:ext uri="{FF2B5EF4-FFF2-40B4-BE49-F238E27FC236}">
                      <a16:creationId xmlns:a16="http://schemas.microsoft.com/office/drawing/2014/main" id="{5924810D-D475-94B2-51DF-A991A9A20A26}"/>
                    </a:ext>
                  </a:extLst>
                </p:cNvPr>
                <p:cNvPicPr/>
                <p:nvPr/>
              </p:nvPicPr>
              <p:blipFill>
                <a:blip r:embed="rId305"/>
                <a:stretch>
                  <a:fillRect/>
                </a:stretch>
              </p:blipFill>
              <p:spPr>
                <a:xfrm>
                  <a:off x="3838524" y="3351571"/>
                  <a:ext cx="871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3" name="筆跡 232">
                  <a:extLst>
                    <a:ext uri="{FF2B5EF4-FFF2-40B4-BE49-F238E27FC236}">
                      <a16:creationId xmlns:a16="http://schemas.microsoft.com/office/drawing/2014/main" id="{0C213E66-58F4-C577-EF0B-713E6050DA83}"/>
                    </a:ext>
                  </a:extLst>
                </p14:cNvPr>
                <p14:cNvContentPartPr/>
                <p14:nvPr/>
              </p14:nvContentPartPr>
              <p14:xfrm>
                <a:off x="3942204" y="3306571"/>
                <a:ext cx="10800" cy="158040"/>
              </p14:xfrm>
            </p:contentPart>
          </mc:Choice>
          <mc:Fallback xmlns="">
            <p:pic>
              <p:nvPicPr>
                <p:cNvPr id="233" name="筆跡 232">
                  <a:extLst>
                    <a:ext uri="{FF2B5EF4-FFF2-40B4-BE49-F238E27FC236}">
                      <a16:creationId xmlns:a16="http://schemas.microsoft.com/office/drawing/2014/main" id="{0C213E66-58F4-C577-EF0B-713E6050DA83}"/>
                    </a:ext>
                  </a:extLst>
                </p:cNvPr>
                <p:cNvPicPr/>
                <p:nvPr/>
              </p:nvPicPr>
              <p:blipFill>
                <a:blip r:embed="rId307"/>
                <a:stretch>
                  <a:fillRect/>
                </a:stretch>
              </p:blipFill>
              <p:spPr>
                <a:xfrm>
                  <a:off x="3933564" y="3297931"/>
                  <a:ext cx="28440" cy="175680"/>
                </a:xfrm>
                <a:prstGeom prst="rect">
                  <a:avLst/>
                </a:prstGeom>
              </p:spPr>
            </p:pic>
          </mc:Fallback>
        </mc:AlternateContent>
      </p:grpSp>
      <p:grpSp>
        <p:nvGrpSpPr>
          <p:cNvPr id="245" name="群組 244">
            <a:extLst>
              <a:ext uri="{FF2B5EF4-FFF2-40B4-BE49-F238E27FC236}">
                <a16:creationId xmlns:a16="http://schemas.microsoft.com/office/drawing/2014/main" id="{742255DA-7918-F669-B056-90C555FB3A99}"/>
              </a:ext>
            </a:extLst>
          </p:cNvPr>
          <p:cNvGrpSpPr/>
          <p:nvPr/>
        </p:nvGrpSpPr>
        <p:grpSpPr>
          <a:xfrm>
            <a:off x="3327684" y="3719851"/>
            <a:ext cx="563040" cy="553320"/>
            <a:chOff x="3327684" y="3719851"/>
            <a:chExt cx="563040" cy="553320"/>
          </a:xfrm>
        </p:grpSpPr>
        <mc:AlternateContent xmlns:mc="http://schemas.openxmlformats.org/markup-compatibility/2006" xmlns:p14="http://schemas.microsoft.com/office/powerpoint/2010/main">
          <mc:Choice Requires="p14">
            <p:contentPart p14:bwMode="auto" r:id="rId308">
              <p14:nvContentPartPr>
                <p14:cNvPr id="235" name="筆跡 234">
                  <a:extLst>
                    <a:ext uri="{FF2B5EF4-FFF2-40B4-BE49-F238E27FC236}">
                      <a16:creationId xmlns:a16="http://schemas.microsoft.com/office/drawing/2014/main" id="{89219C07-2DD0-C8AE-0973-040FAD2D0312}"/>
                    </a:ext>
                  </a:extLst>
                </p14:cNvPr>
                <p14:cNvContentPartPr/>
                <p14:nvPr/>
              </p14:nvContentPartPr>
              <p14:xfrm>
                <a:off x="3327684" y="3723451"/>
                <a:ext cx="119520" cy="206640"/>
              </p14:xfrm>
            </p:contentPart>
          </mc:Choice>
          <mc:Fallback xmlns="">
            <p:pic>
              <p:nvPicPr>
                <p:cNvPr id="235" name="筆跡 234">
                  <a:extLst>
                    <a:ext uri="{FF2B5EF4-FFF2-40B4-BE49-F238E27FC236}">
                      <a16:creationId xmlns:a16="http://schemas.microsoft.com/office/drawing/2014/main" id="{89219C07-2DD0-C8AE-0973-040FAD2D0312}"/>
                    </a:ext>
                  </a:extLst>
                </p:cNvPr>
                <p:cNvPicPr/>
                <p:nvPr/>
              </p:nvPicPr>
              <p:blipFill>
                <a:blip r:embed="rId309"/>
                <a:stretch>
                  <a:fillRect/>
                </a:stretch>
              </p:blipFill>
              <p:spPr>
                <a:xfrm>
                  <a:off x="3318684" y="3714811"/>
                  <a:ext cx="1371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6" name="筆跡 235">
                  <a:extLst>
                    <a:ext uri="{FF2B5EF4-FFF2-40B4-BE49-F238E27FC236}">
                      <a16:creationId xmlns:a16="http://schemas.microsoft.com/office/drawing/2014/main" id="{DE3AB28D-430F-8330-421B-FA016A8CC203}"/>
                    </a:ext>
                  </a:extLst>
                </p14:cNvPr>
                <p14:cNvContentPartPr/>
                <p14:nvPr/>
              </p14:nvContentPartPr>
              <p14:xfrm>
                <a:off x="3444324" y="3719851"/>
                <a:ext cx="132120" cy="176400"/>
              </p14:xfrm>
            </p:contentPart>
          </mc:Choice>
          <mc:Fallback xmlns="">
            <p:pic>
              <p:nvPicPr>
                <p:cNvPr id="236" name="筆跡 235">
                  <a:extLst>
                    <a:ext uri="{FF2B5EF4-FFF2-40B4-BE49-F238E27FC236}">
                      <a16:creationId xmlns:a16="http://schemas.microsoft.com/office/drawing/2014/main" id="{DE3AB28D-430F-8330-421B-FA016A8CC203}"/>
                    </a:ext>
                  </a:extLst>
                </p:cNvPr>
                <p:cNvPicPr/>
                <p:nvPr/>
              </p:nvPicPr>
              <p:blipFill>
                <a:blip r:embed="rId311"/>
                <a:stretch>
                  <a:fillRect/>
                </a:stretch>
              </p:blipFill>
              <p:spPr>
                <a:xfrm>
                  <a:off x="3435684" y="3710851"/>
                  <a:ext cx="14976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7" name="筆跡 236">
                  <a:extLst>
                    <a:ext uri="{FF2B5EF4-FFF2-40B4-BE49-F238E27FC236}">
                      <a16:creationId xmlns:a16="http://schemas.microsoft.com/office/drawing/2014/main" id="{8B1C64B2-4BC3-FCF4-9D25-7A4048CB3DDD}"/>
                    </a:ext>
                  </a:extLst>
                </p14:cNvPr>
                <p14:cNvContentPartPr/>
                <p14:nvPr/>
              </p14:nvContentPartPr>
              <p14:xfrm>
                <a:off x="3636924" y="3767371"/>
                <a:ext cx="43560" cy="156960"/>
              </p14:xfrm>
            </p:contentPart>
          </mc:Choice>
          <mc:Fallback xmlns="">
            <p:pic>
              <p:nvPicPr>
                <p:cNvPr id="237" name="筆跡 236">
                  <a:extLst>
                    <a:ext uri="{FF2B5EF4-FFF2-40B4-BE49-F238E27FC236}">
                      <a16:creationId xmlns:a16="http://schemas.microsoft.com/office/drawing/2014/main" id="{8B1C64B2-4BC3-FCF4-9D25-7A4048CB3DDD}"/>
                    </a:ext>
                  </a:extLst>
                </p:cNvPr>
                <p:cNvPicPr/>
                <p:nvPr/>
              </p:nvPicPr>
              <p:blipFill>
                <a:blip r:embed="rId313"/>
                <a:stretch>
                  <a:fillRect/>
                </a:stretch>
              </p:blipFill>
              <p:spPr>
                <a:xfrm>
                  <a:off x="3628284" y="3758731"/>
                  <a:ext cx="612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8" name="筆跡 237">
                  <a:extLst>
                    <a:ext uri="{FF2B5EF4-FFF2-40B4-BE49-F238E27FC236}">
                      <a16:creationId xmlns:a16="http://schemas.microsoft.com/office/drawing/2014/main" id="{E0C7F3CD-919B-7BE7-9BB8-88CDBBBF6B24}"/>
                    </a:ext>
                  </a:extLst>
                </p14:cNvPr>
                <p14:cNvContentPartPr/>
                <p14:nvPr/>
              </p14:nvContentPartPr>
              <p14:xfrm>
                <a:off x="3575004" y="3812011"/>
                <a:ext cx="122760" cy="11880"/>
              </p14:xfrm>
            </p:contentPart>
          </mc:Choice>
          <mc:Fallback xmlns="">
            <p:pic>
              <p:nvPicPr>
                <p:cNvPr id="238" name="筆跡 237">
                  <a:extLst>
                    <a:ext uri="{FF2B5EF4-FFF2-40B4-BE49-F238E27FC236}">
                      <a16:creationId xmlns:a16="http://schemas.microsoft.com/office/drawing/2014/main" id="{E0C7F3CD-919B-7BE7-9BB8-88CDBBBF6B24}"/>
                    </a:ext>
                  </a:extLst>
                </p:cNvPr>
                <p:cNvPicPr/>
                <p:nvPr/>
              </p:nvPicPr>
              <p:blipFill>
                <a:blip r:embed="rId315"/>
                <a:stretch>
                  <a:fillRect/>
                </a:stretch>
              </p:blipFill>
              <p:spPr>
                <a:xfrm>
                  <a:off x="3566364" y="3803011"/>
                  <a:ext cx="1404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40" name="筆跡 239">
                  <a:extLst>
                    <a:ext uri="{FF2B5EF4-FFF2-40B4-BE49-F238E27FC236}">
                      <a16:creationId xmlns:a16="http://schemas.microsoft.com/office/drawing/2014/main" id="{4BF590FB-33E1-78AF-0C2A-2AA3811B3A9D}"/>
                    </a:ext>
                  </a:extLst>
                </p14:cNvPr>
                <p14:cNvContentPartPr/>
                <p14:nvPr/>
              </p14:nvContentPartPr>
              <p14:xfrm>
                <a:off x="3468804" y="3778531"/>
                <a:ext cx="395640" cy="494640"/>
              </p14:xfrm>
            </p:contentPart>
          </mc:Choice>
          <mc:Fallback xmlns="">
            <p:pic>
              <p:nvPicPr>
                <p:cNvPr id="240" name="筆跡 239">
                  <a:extLst>
                    <a:ext uri="{FF2B5EF4-FFF2-40B4-BE49-F238E27FC236}">
                      <a16:creationId xmlns:a16="http://schemas.microsoft.com/office/drawing/2014/main" id="{4BF590FB-33E1-78AF-0C2A-2AA3811B3A9D}"/>
                    </a:ext>
                  </a:extLst>
                </p:cNvPr>
                <p:cNvPicPr/>
                <p:nvPr/>
              </p:nvPicPr>
              <p:blipFill>
                <a:blip r:embed="rId317"/>
                <a:stretch>
                  <a:fillRect/>
                </a:stretch>
              </p:blipFill>
              <p:spPr>
                <a:xfrm>
                  <a:off x="3460164" y="3769891"/>
                  <a:ext cx="413280" cy="51228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41" name="筆跡 240">
                  <a:extLst>
                    <a:ext uri="{FF2B5EF4-FFF2-40B4-BE49-F238E27FC236}">
                      <a16:creationId xmlns:a16="http://schemas.microsoft.com/office/drawing/2014/main" id="{D75D5F62-6CFD-4A51-3F1C-5004B2FF569B}"/>
                    </a:ext>
                  </a:extLst>
                </p14:cNvPr>
                <p14:cNvContentPartPr/>
                <p14:nvPr/>
              </p14:nvContentPartPr>
              <p14:xfrm>
                <a:off x="3596244" y="4070491"/>
                <a:ext cx="6840" cy="149760"/>
              </p14:xfrm>
            </p:contentPart>
          </mc:Choice>
          <mc:Fallback xmlns="">
            <p:pic>
              <p:nvPicPr>
                <p:cNvPr id="241" name="筆跡 240">
                  <a:extLst>
                    <a:ext uri="{FF2B5EF4-FFF2-40B4-BE49-F238E27FC236}">
                      <a16:creationId xmlns:a16="http://schemas.microsoft.com/office/drawing/2014/main" id="{D75D5F62-6CFD-4A51-3F1C-5004B2FF569B}"/>
                    </a:ext>
                  </a:extLst>
                </p:cNvPr>
                <p:cNvPicPr/>
                <p:nvPr/>
              </p:nvPicPr>
              <p:blipFill>
                <a:blip r:embed="rId319"/>
                <a:stretch>
                  <a:fillRect/>
                </a:stretch>
              </p:blipFill>
              <p:spPr>
                <a:xfrm>
                  <a:off x="3587604" y="4061491"/>
                  <a:ext cx="2448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42" name="筆跡 241">
                  <a:extLst>
                    <a:ext uri="{FF2B5EF4-FFF2-40B4-BE49-F238E27FC236}">
                      <a16:creationId xmlns:a16="http://schemas.microsoft.com/office/drawing/2014/main" id="{94B9726E-2085-47CC-4F0F-C7A8CBDCEB30}"/>
                    </a:ext>
                  </a:extLst>
                </p14:cNvPr>
                <p14:cNvContentPartPr/>
                <p14:nvPr/>
              </p14:nvContentPartPr>
              <p14:xfrm>
                <a:off x="3605244" y="4064731"/>
                <a:ext cx="135360" cy="138600"/>
              </p14:xfrm>
            </p:contentPart>
          </mc:Choice>
          <mc:Fallback xmlns="">
            <p:pic>
              <p:nvPicPr>
                <p:cNvPr id="242" name="筆跡 241">
                  <a:extLst>
                    <a:ext uri="{FF2B5EF4-FFF2-40B4-BE49-F238E27FC236}">
                      <a16:creationId xmlns:a16="http://schemas.microsoft.com/office/drawing/2014/main" id="{94B9726E-2085-47CC-4F0F-C7A8CBDCEB30}"/>
                    </a:ext>
                  </a:extLst>
                </p:cNvPr>
                <p:cNvPicPr/>
                <p:nvPr/>
              </p:nvPicPr>
              <p:blipFill>
                <a:blip r:embed="rId321"/>
                <a:stretch>
                  <a:fillRect/>
                </a:stretch>
              </p:blipFill>
              <p:spPr>
                <a:xfrm>
                  <a:off x="3596604" y="4055731"/>
                  <a:ext cx="153000" cy="156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43" name="筆跡 242">
                  <a:extLst>
                    <a:ext uri="{FF2B5EF4-FFF2-40B4-BE49-F238E27FC236}">
                      <a16:creationId xmlns:a16="http://schemas.microsoft.com/office/drawing/2014/main" id="{BDCE3174-D606-BA79-BEC7-4EFFD73A27D0}"/>
                    </a:ext>
                  </a:extLst>
                </p14:cNvPr>
                <p14:cNvContentPartPr/>
                <p14:nvPr/>
              </p14:nvContentPartPr>
              <p14:xfrm>
                <a:off x="3760044" y="4127011"/>
                <a:ext cx="118440" cy="11160"/>
              </p14:xfrm>
            </p:contentPart>
          </mc:Choice>
          <mc:Fallback xmlns="">
            <p:pic>
              <p:nvPicPr>
                <p:cNvPr id="243" name="筆跡 242">
                  <a:extLst>
                    <a:ext uri="{FF2B5EF4-FFF2-40B4-BE49-F238E27FC236}">
                      <a16:creationId xmlns:a16="http://schemas.microsoft.com/office/drawing/2014/main" id="{BDCE3174-D606-BA79-BEC7-4EFFD73A27D0}"/>
                    </a:ext>
                  </a:extLst>
                </p:cNvPr>
                <p:cNvPicPr/>
                <p:nvPr/>
              </p:nvPicPr>
              <p:blipFill>
                <a:blip r:embed="rId323"/>
                <a:stretch>
                  <a:fillRect/>
                </a:stretch>
              </p:blipFill>
              <p:spPr>
                <a:xfrm>
                  <a:off x="3751404" y="4118371"/>
                  <a:ext cx="1360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44" name="筆跡 243">
                  <a:extLst>
                    <a:ext uri="{FF2B5EF4-FFF2-40B4-BE49-F238E27FC236}">
                      <a16:creationId xmlns:a16="http://schemas.microsoft.com/office/drawing/2014/main" id="{946AC554-C8C6-EB1B-7D06-7B1050A1A053}"/>
                    </a:ext>
                  </a:extLst>
                </p14:cNvPr>
                <p14:cNvContentPartPr/>
                <p14:nvPr/>
              </p14:nvContentPartPr>
              <p14:xfrm>
                <a:off x="3886764" y="4087771"/>
                <a:ext cx="3960" cy="155880"/>
              </p14:xfrm>
            </p:contentPart>
          </mc:Choice>
          <mc:Fallback xmlns="">
            <p:pic>
              <p:nvPicPr>
                <p:cNvPr id="244" name="筆跡 243">
                  <a:extLst>
                    <a:ext uri="{FF2B5EF4-FFF2-40B4-BE49-F238E27FC236}">
                      <a16:creationId xmlns:a16="http://schemas.microsoft.com/office/drawing/2014/main" id="{946AC554-C8C6-EB1B-7D06-7B1050A1A053}"/>
                    </a:ext>
                  </a:extLst>
                </p:cNvPr>
                <p:cNvPicPr/>
                <p:nvPr/>
              </p:nvPicPr>
              <p:blipFill>
                <a:blip r:embed="rId325"/>
                <a:stretch>
                  <a:fillRect/>
                </a:stretch>
              </p:blipFill>
              <p:spPr>
                <a:xfrm>
                  <a:off x="3877764" y="4079131"/>
                  <a:ext cx="21600" cy="173520"/>
                </a:xfrm>
                <a:prstGeom prst="rect">
                  <a:avLst/>
                </a:prstGeom>
              </p:spPr>
            </p:pic>
          </mc:Fallback>
        </mc:AlternateContent>
      </p:grpSp>
      <p:grpSp>
        <p:nvGrpSpPr>
          <p:cNvPr id="251" name="群組 250">
            <a:extLst>
              <a:ext uri="{FF2B5EF4-FFF2-40B4-BE49-F238E27FC236}">
                <a16:creationId xmlns:a16="http://schemas.microsoft.com/office/drawing/2014/main" id="{33E5D47D-BF28-F683-DEB1-D750D4824C6C}"/>
              </a:ext>
            </a:extLst>
          </p:cNvPr>
          <p:cNvGrpSpPr/>
          <p:nvPr/>
        </p:nvGrpSpPr>
        <p:grpSpPr>
          <a:xfrm>
            <a:off x="2713884" y="4720651"/>
            <a:ext cx="1176120" cy="545760"/>
            <a:chOff x="2713884" y="4720651"/>
            <a:chExt cx="1176120" cy="545760"/>
          </a:xfrm>
        </p:grpSpPr>
        <mc:AlternateContent xmlns:mc="http://schemas.openxmlformats.org/markup-compatibility/2006" xmlns:p14="http://schemas.microsoft.com/office/powerpoint/2010/main">
          <mc:Choice Requires="p14">
            <p:contentPart p14:bwMode="auto" r:id="rId326">
              <p14:nvContentPartPr>
                <p14:cNvPr id="203" name="筆跡 202">
                  <a:extLst>
                    <a:ext uri="{FF2B5EF4-FFF2-40B4-BE49-F238E27FC236}">
                      <a16:creationId xmlns:a16="http://schemas.microsoft.com/office/drawing/2014/main" id="{4E91149E-A9F5-12E0-BE5D-9BCA81DE744E}"/>
                    </a:ext>
                  </a:extLst>
                </p14:cNvPr>
                <p14:cNvContentPartPr/>
                <p14:nvPr/>
              </p14:nvContentPartPr>
              <p14:xfrm>
                <a:off x="2713884" y="4950691"/>
                <a:ext cx="143640" cy="199800"/>
              </p14:xfrm>
            </p:contentPart>
          </mc:Choice>
          <mc:Fallback xmlns="">
            <p:pic>
              <p:nvPicPr>
                <p:cNvPr id="203" name="筆跡 202">
                  <a:extLst>
                    <a:ext uri="{FF2B5EF4-FFF2-40B4-BE49-F238E27FC236}">
                      <a16:creationId xmlns:a16="http://schemas.microsoft.com/office/drawing/2014/main" id="{4E91149E-A9F5-12E0-BE5D-9BCA81DE744E}"/>
                    </a:ext>
                  </a:extLst>
                </p:cNvPr>
                <p:cNvPicPr/>
                <p:nvPr/>
              </p:nvPicPr>
              <p:blipFill>
                <a:blip r:embed="rId327"/>
                <a:stretch>
                  <a:fillRect/>
                </a:stretch>
              </p:blipFill>
              <p:spPr>
                <a:xfrm>
                  <a:off x="2705244" y="4941691"/>
                  <a:ext cx="16128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4" name="筆跡 203">
                  <a:extLst>
                    <a:ext uri="{FF2B5EF4-FFF2-40B4-BE49-F238E27FC236}">
                      <a16:creationId xmlns:a16="http://schemas.microsoft.com/office/drawing/2014/main" id="{0ED69EC7-93E2-768E-A9A7-E6D2BA3B4610}"/>
                    </a:ext>
                  </a:extLst>
                </p14:cNvPr>
                <p14:cNvContentPartPr/>
                <p14:nvPr/>
              </p14:nvContentPartPr>
              <p14:xfrm>
                <a:off x="2848884" y="4960771"/>
                <a:ext cx="126000" cy="208440"/>
              </p14:xfrm>
            </p:contentPart>
          </mc:Choice>
          <mc:Fallback xmlns="">
            <p:pic>
              <p:nvPicPr>
                <p:cNvPr id="204" name="筆跡 203">
                  <a:extLst>
                    <a:ext uri="{FF2B5EF4-FFF2-40B4-BE49-F238E27FC236}">
                      <a16:creationId xmlns:a16="http://schemas.microsoft.com/office/drawing/2014/main" id="{0ED69EC7-93E2-768E-A9A7-E6D2BA3B4610}"/>
                    </a:ext>
                  </a:extLst>
                </p:cNvPr>
                <p:cNvPicPr/>
                <p:nvPr/>
              </p:nvPicPr>
              <p:blipFill>
                <a:blip r:embed="rId329"/>
                <a:stretch>
                  <a:fillRect/>
                </a:stretch>
              </p:blipFill>
              <p:spPr>
                <a:xfrm>
                  <a:off x="2839884" y="4952131"/>
                  <a:ext cx="14364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05" name="筆跡 204">
                  <a:extLst>
                    <a:ext uri="{FF2B5EF4-FFF2-40B4-BE49-F238E27FC236}">
                      <a16:creationId xmlns:a16="http://schemas.microsoft.com/office/drawing/2014/main" id="{52B34E3E-34FC-0852-A1D5-D72C44CC55E2}"/>
                    </a:ext>
                  </a:extLst>
                </p14:cNvPr>
                <p14:cNvContentPartPr/>
                <p14:nvPr/>
              </p14:nvContentPartPr>
              <p14:xfrm>
                <a:off x="3000444" y="4936651"/>
                <a:ext cx="137160" cy="13680"/>
              </p14:xfrm>
            </p:contentPart>
          </mc:Choice>
          <mc:Fallback xmlns="">
            <p:pic>
              <p:nvPicPr>
                <p:cNvPr id="205" name="筆跡 204">
                  <a:extLst>
                    <a:ext uri="{FF2B5EF4-FFF2-40B4-BE49-F238E27FC236}">
                      <a16:creationId xmlns:a16="http://schemas.microsoft.com/office/drawing/2014/main" id="{52B34E3E-34FC-0852-A1D5-D72C44CC55E2}"/>
                    </a:ext>
                  </a:extLst>
                </p:cNvPr>
                <p:cNvPicPr/>
                <p:nvPr/>
              </p:nvPicPr>
              <p:blipFill>
                <a:blip r:embed="rId331"/>
                <a:stretch>
                  <a:fillRect/>
                </a:stretch>
              </p:blipFill>
              <p:spPr>
                <a:xfrm>
                  <a:off x="2991444" y="4927651"/>
                  <a:ext cx="1548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06" name="筆跡 205">
                  <a:extLst>
                    <a:ext uri="{FF2B5EF4-FFF2-40B4-BE49-F238E27FC236}">
                      <a16:creationId xmlns:a16="http://schemas.microsoft.com/office/drawing/2014/main" id="{03CAAB88-D1ED-08AC-9B2C-43949265D7B6}"/>
                    </a:ext>
                  </a:extLst>
                </p14:cNvPr>
                <p14:cNvContentPartPr/>
                <p14:nvPr/>
              </p14:nvContentPartPr>
              <p14:xfrm>
                <a:off x="2990004" y="4938451"/>
                <a:ext cx="213480" cy="238320"/>
              </p14:xfrm>
            </p:contentPart>
          </mc:Choice>
          <mc:Fallback xmlns="">
            <p:pic>
              <p:nvPicPr>
                <p:cNvPr id="206" name="筆跡 205">
                  <a:extLst>
                    <a:ext uri="{FF2B5EF4-FFF2-40B4-BE49-F238E27FC236}">
                      <a16:creationId xmlns:a16="http://schemas.microsoft.com/office/drawing/2014/main" id="{03CAAB88-D1ED-08AC-9B2C-43949265D7B6}"/>
                    </a:ext>
                  </a:extLst>
                </p:cNvPr>
                <p:cNvPicPr/>
                <p:nvPr/>
              </p:nvPicPr>
              <p:blipFill>
                <a:blip r:embed="rId333"/>
                <a:stretch>
                  <a:fillRect/>
                </a:stretch>
              </p:blipFill>
              <p:spPr>
                <a:xfrm>
                  <a:off x="2981364" y="4929811"/>
                  <a:ext cx="23112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46" name="筆跡 245">
                  <a:extLst>
                    <a:ext uri="{FF2B5EF4-FFF2-40B4-BE49-F238E27FC236}">
                      <a16:creationId xmlns:a16="http://schemas.microsoft.com/office/drawing/2014/main" id="{10781866-EBCE-317A-5783-2602AFCEE803}"/>
                    </a:ext>
                  </a:extLst>
                </p14:cNvPr>
                <p14:cNvContentPartPr/>
                <p14:nvPr/>
              </p14:nvContentPartPr>
              <p14:xfrm>
                <a:off x="3276924" y="4763131"/>
                <a:ext cx="116280" cy="187200"/>
              </p14:xfrm>
            </p:contentPart>
          </mc:Choice>
          <mc:Fallback xmlns="">
            <p:pic>
              <p:nvPicPr>
                <p:cNvPr id="246" name="筆跡 245">
                  <a:extLst>
                    <a:ext uri="{FF2B5EF4-FFF2-40B4-BE49-F238E27FC236}">
                      <a16:creationId xmlns:a16="http://schemas.microsoft.com/office/drawing/2014/main" id="{10781866-EBCE-317A-5783-2602AFCEE803}"/>
                    </a:ext>
                  </a:extLst>
                </p:cNvPr>
                <p:cNvPicPr/>
                <p:nvPr/>
              </p:nvPicPr>
              <p:blipFill>
                <a:blip r:embed="rId335"/>
                <a:stretch>
                  <a:fillRect/>
                </a:stretch>
              </p:blipFill>
              <p:spPr>
                <a:xfrm>
                  <a:off x="3268284" y="4754131"/>
                  <a:ext cx="1339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47" name="筆跡 246">
                  <a:extLst>
                    <a:ext uri="{FF2B5EF4-FFF2-40B4-BE49-F238E27FC236}">
                      <a16:creationId xmlns:a16="http://schemas.microsoft.com/office/drawing/2014/main" id="{AEAD3C15-7798-7958-775C-A697B12B66C8}"/>
                    </a:ext>
                  </a:extLst>
                </p14:cNvPr>
                <p14:cNvContentPartPr/>
                <p14:nvPr/>
              </p14:nvContentPartPr>
              <p14:xfrm>
                <a:off x="3409044" y="4720651"/>
                <a:ext cx="163800" cy="224280"/>
              </p14:xfrm>
            </p:contentPart>
          </mc:Choice>
          <mc:Fallback xmlns="">
            <p:pic>
              <p:nvPicPr>
                <p:cNvPr id="247" name="筆跡 246">
                  <a:extLst>
                    <a:ext uri="{FF2B5EF4-FFF2-40B4-BE49-F238E27FC236}">
                      <a16:creationId xmlns:a16="http://schemas.microsoft.com/office/drawing/2014/main" id="{AEAD3C15-7798-7958-775C-A697B12B66C8}"/>
                    </a:ext>
                  </a:extLst>
                </p:cNvPr>
                <p:cNvPicPr/>
                <p:nvPr/>
              </p:nvPicPr>
              <p:blipFill>
                <a:blip r:embed="rId337"/>
                <a:stretch>
                  <a:fillRect/>
                </a:stretch>
              </p:blipFill>
              <p:spPr>
                <a:xfrm>
                  <a:off x="3400044" y="4712011"/>
                  <a:ext cx="18144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48" name="筆跡 247">
                  <a:extLst>
                    <a:ext uri="{FF2B5EF4-FFF2-40B4-BE49-F238E27FC236}">
                      <a16:creationId xmlns:a16="http://schemas.microsoft.com/office/drawing/2014/main" id="{335181D6-FA20-42A0-E580-47A1E1B16A38}"/>
                    </a:ext>
                  </a:extLst>
                </p14:cNvPr>
                <p14:cNvContentPartPr/>
                <p14:nvPr/>
              </p14:nvContentPartPr>
              <p14:xfrm>
                <a:off x="3507324" y="4728931"/>
                <a:ext cx="181080" cy="24480"/>
              </p14:xfrm>
            </p:contentPart>
          </mc:Choice>
          <mc:Fallback xmlns="">
            <p:pic>
              <p:nvPicPr>
                <p:cNvPr id="248" name="筆跡 247">
                  <a:extLst>
                    <a:ext uri="{FF2B5EF4-FFF2-40B4-BE49-F238E27FC236}">
                      <a16:creationId xmlns:a16="http://schemas.microsoft.com/office/drawing/2014/main" id="{335181D6-FA20-42A0-E580-47A1E1B16A38}"/>
                    </a:ext>
                  </a:extLst>
                </p:cNvPr>
                <p:cNvPicPr/>
                <p:nvPr/>
              </p:nvPicPr>
              <p:blipFill>
                <a:blip r:embed="rId339"/>
                <a:stretch>
                  <a:fillRect/>
                </a:stretch>
              </p:blipFill>
              <p:spPr>
                <a:xfrm>
                  <a:off x="3498684" y="4720291"/>
                  <a:ext cx="19872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49" name="筆跡 248">
                  <a:extLst>
                    <a:ext uri="{FF2B5EF4-FFF2-40B4-BE49-F238E27FC236}">
                      <a16:creationId xmlns:a16="http://schemas.microsoft.com/office/drawing/2014/main" id="{4E099F30-D647-B16B-647E-F390C7890019}"/>
                    </a:ext>
                  </a:extLst>
                </p14:cNvPr>
                <p14:cNvContentPartPr/>
                <p14:nvPr/>
              </p14:nvContentPartPr>
              <p14:xfrm>
                <a:off x="3558444" y="4757011"/>
                <a:ext cx="146880" cy="165960"/>
              </p14:xfrm>
            </p:contentPart>
          </mc:Choice>
          <mc:Fallback xmlns="">
            <p:pic>
              <p:nvPicPr>
                <p:cNvPr id="249" name="筆跡 248">
                  <a:extLst>
                    <a:ext uri="{FF2B5EF4-FFF2-40B4-BE49-F238E27FC236}">
                      <a16:creationId xmlns:a16="http://schemas.microsoft.com/office/drawing/2014/main" id="{4E099F30-D647-B16B-647E-F390C7890019}"/>
                    </a:ext>
                  </a:extLst>
                </p:cNvPr>
                <p:cNvPicPr/>
                <p:nvPr/>
              </p:nvPicPr>
              <p:blipFill>
                <a:blip r:embed="rId341"/>
                <a:stretch>
                  <a:fillRect/>
                </a:stretch>
              </p:blipFill>
              <p:spPr>
                <a:xfrm>
                  <a:off x="3549444" y="4748011"/>
                  <a:ext cx="1645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50" name="筆跡 249">
                  <a:extLst>
                    <a:ext uri="{FF2B5EF4-FFF2-40B4-BE49-F238E27FC236}">
                      <a16:creationId xmlns:a16="http://schemas.microsoft.com/office/drawing/2014/main" id="{B25678D1-0FD0-92A5-F76A-FF489DE940EC}"/>
                    </a:ext>
                  </a:extLst>
                </p14:cNvPr>
                <p14:cNvContentPartPr/>
                <p14:nvPr/>
              </p14:nvContentPartPr>
              <p14:xfrm>
                <a:off x="3442164" y="4739371"/>
                <a:ext cx="447840" cy="527040"/>
              </p14:xfrm>
            </p:contentPart>
          </mc:Choice>
          <mc:Fallback xmlns="">
            <p:pic>
              <p:nvPicPr>
                <p:cNvPr id="250" name="筆跡 249">
                  <a:extLst>
                    <a:ext uri="{FF2B5EF4-FFF2-40B4-BE49-F238E27FC236}">
                      <a16:creationId xmlns:a16="http://schemas.microsoft.com/office/drawing/2014/main" id="{B25678D1-0FD0-92A5-F76A-FF489DE940EC}"/>
                    </a:ext>
                  </a:extLst>
                </p:cNvPr>
                <p:cNvPicPr/>
                <p:nvPr/>
              </p:nvPicPr>
              <p:blipFill>
                <a:blip r:embed="rId343"/>
                <a:stretch>
                  <a:fillRect/>
                </a:stretch>
              </p:blipFill>
              <p:spPr>
                <a:xfrm>
                  <a:off x="3433164" y="4730371"/>
                  <a:ext cx="465480" cy="544680"/>
                </a:xfrm>
                <a:prstGeom prst="rect">
                  <a:avLst/>
                </a:prstGeom>
              </p:spPr>
            </p:pic>
          </mc:Fallback>
        </mc:AlternateContent>
      </p:grpSp>
      <p:grpSp>
        <p:nvGrpSpPr>
          <p:cNvPr id="270" name="群組 269">
            <a:extLst>
              <a:ext uri="{FF2B5EF4-FFF2-40B4-BE49-F238E27FC236}">
                <a16:creationId xmlns:a16="http://schemas.microsoft.com/office/drawing/2014/main" id="{7E3728EE-0535-9EF4-1E4F-65ECDF222B01}"/>
              </a:ext>
            </a:extLst>
          </p:cNvPr>
          <p:cNvGrpSpPr/>
          <p:nvPr/>
        </p:nvGrpSpPr>
        <p:grpSpPr>
          <a:xfrm>
            <a:off x="3522084" y="5090011"/>
            <a:ext cx="621360" cy="191160"/>
            <a:chOff x="3522084" y="5090011"/>
            <a:chExt cx="621360" cy="191160"/>
          </a:xfrm>
        </p:grpSpPr>
        <mc:AlternateContent xmlns:mc="http://schemas.openxmlformats.org/markup-compatibility/2006" xmlns:p14="http://schemas.microsoft.com/office/powerpoint/2010/main">
          <mc:Choice Requires="p14">
            <p:contentPart p14:bwMode="auto" r:id="rId344">
              <p14:nvContentPartPr>
                <p14:cNvPr id="252" name="筆跡 251">
                  <a:extLst>
                    <a:ext uri="{FF2B5EF4-FFF2-40B4-BE49-F238E27FC236}">
                      <a16:creationId xmlns:a16="http://schemas.microsoft.com/office/drawing/2014/main" id="{7BA81594-119C-0C18-EBE5-670BDD7CCE0C}"/>
                    </a:ext>
                  </a:extLst>
                </p14:cNvPr>
                <p14:cNvContentPartPr/>
                <p14:nvPr/>
              </p14:nvContentPartPr>
              <p14:xfrm>
                <a:off x="3522084" y="5112691"/>
                <a:ext cx="130680" cy="147600"/>
              </p14:xfrm>
            </p:contentPart>
          </mc:Choice>
          <mc:Fallback xmlns="">
            <p:pic>
              <p:nvPicPr>
                <p:cNvPr id="252" name="筆跡 251">
                  <a:extLst>
                    <a:ext uri="{FF2B5EF4-FFF2-40B4-BE49-F238E27FC236}">
                      <a16:creationId xmlns:a16="http://schemas.microsoft.com/office/drawing/2014/main" id="{7BA81594-119C-0C18-EBE5-670BDD7CCE0C}"/>
                    </a:ext>
                  </a:extLst>
                </p:cNvPr>
                <p:cNvPicPr/>
                <p:nvPr/>
              </p:nvPicPr>
              <p:blipFill>
                <a:blip r:embed="rId345"/>
                <a:stretch>
                  <a:fillRect/>
                </a:stretch>
              </p:blipFill>
              <p:spPr>
                <a:xfrm>
                  <a:off x="3513444" y="5104051"/>
                  <a:ext cx="1483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53" name="筆跡 252">
                  <a:extLst>
                    <a:ext uri="{FF2B5EF4-FFF2-40B4-BE49-F238E27FC236}">
                      <a16:creationId xmlns:a16="http://schemas.microsoft.com/office/drawing/2014/main" id="{C7F54DFA-78D0-763A-FBCD-00348B0DFD8F}"/>
                    </a:ext>
                  </a:extLst>
                </p14:cNvPr>
                <p14:cNvContentPartPr/>
                <p14:nvPr/>
              </p14:nvContentPartPr>
              <p14:xfrm>
                <a:off x="3651684" y="5179651"/>
                <a:ext cx="86040" cy="4320"/>
              </p14:xfrm>
            </p:contentPart>
          </mc:Choice>
          <mc:Fallback xmlns="">
            <p:pic>
              <p:nvPicPr>
                <p:cNvPr id="253" name="筆跡 252">
                  <a:extLst>
                    <a:ext uri="{FF2B5EF4-FFF2-40B4-BE49-F238E27FC236}">
                      <a16:creationId xmlns:a16="http://schemas.microsoft.com/office/drawing/2014/main" id="{C7F54DFA-78D0-763A-FBCD-00348B0DFD8F}"/>
                    </a:ext>
                  </a:extLst>
                </p:cNvPr>
                <p:cNvPicPr/>
                <p:nvPr/>
              </p:nvPicPr>
              <p:blipFill>
                <a:blip r:embed="rId347"/>
                <a:stretch>
                  <a:fillRect/>
                </a:stretch>
              </p:blipFill>
              <p:spPr>
                <a:xfrm>
                  <a:off x="3642684" y="5170651"/>
                  <a:ext cx="10368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54" name="筆跡 253">
                  <a:extLst>
                    <a:ext uri="{FF2B5EF4-FFF2-40B4-BE49-F238E27FC236}">
                      <a16:creationId xmlns:a16="http://schemas.microsoft.com/office/drawing/2014/main" id="{377F1355-55EE-B713-20D2-8BC3B3D55A57}"/>
                    </a:ext>
                  </a:extLst>
                </p14:cNvPr>
                <p14:cNvContentPartPr/>
                <p14:nvPr/>
              </p14:nvContentPartPr>
              <p14:xfrm>
                <a:off x="3737364" y="5117371"/>
                <a:ext cx="18360" cy="140760"/>
              </p14:xfrm>
            </p:contentPart>
          </mc:Choice>
          <mc:Fallback xmlns="">
            <p:pic>
              <p:nvPicPr>
                <p:cNvPr id="254" name="筆跡 253">
                  <a:extLst>
                    <a:ext uri="{FF2B5EF4-FFF2-40B4-BE49-F238E27FC236}">
                      <a16:creationId xmlns:a16="http://schemas.microsoft.com/office/drawing/2014/main" id="{377F1355-55EE-B713-20D2-8BC3B3D55A57}"/>
                    </a:ext>
                  </a:extLst>
                </p:cNvPr>
                <p:cNvPicPr/>
                <p:nvPr/>
              </p:nvPicPr>
              <p:blipFill>
                <a:blip r:embed="rId349"/>
                <a:stretch>
                  <a:fillRect/>
                </a:stretch>
              </p:blipFill>
              <p:spPr>
                <a:xfrm>
                  <a:off x="3728364" y="5108731"/>
                  <a:ext cx="360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55" name="筆跡 254">
                  <a:extLst>
                    <a:ext uri="{FF2B5EF4-FFF2-40B4-BE49-F238E27FC236}">
                      <a16:creationId xmlns:a16="http://schemas.microsoft.com/office/drawing/2014/main" id="{D941B5BD-D321-6FE8-625B-6CF9FD49AA66}"/>
                    </a:ext>
                  </a:extLst>
                </p14:cNvPr>
                <p14:cNvContentPartPr/>
                <p14:nvPr/>
              </p14:nvContentPartPr>
              <p14:xfrm>
                <a:off x="3746364" y="5110531"/>
                <a:ext cx="113760" cy="135360"/>
              </p14:xfrm>
            </p:contentPart>
          </mc:Choice>
          <mc:Fallback xmlns="">
            <p:pic>
              <p:nvPicPr>
                <p:cNvPr id="255" name="筆跡 254">
                  <a:extLst>
                    <a:ext uri="{FF2B5EF4-FFF2-40B4-BE49-F238E27FC236}">
                      <a16:creationId xmlns:a16="http://schemas.microsoft.com/office/drawing/2014/main" id="{D941B5BD-D321-6FE8-625B-6CF9FD49AA66}"/>
                    </a:ext>
                  </a:extLst>
                </p:cNvPr>
                <p:cNvPicPr/>
                <p:nvPr/>
              </p:nvPicPr>
              <p:blipFill>
                <a:blip r:embed="rId351"/>
                <a:stretch>
                  <a:fillRect/>
                </a:stretch>
              </p:blipFill>
              <p:spPr>
                <a:xfrm>
                  <a:off x="3737364" y="5101891"/>
                  <a:ext cx="1314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56" name="筆跡 255">
                  <a:extLst>
                    <a:ext uri="{FF2B5EF4-FFF2-40B4-BE49-F238E27FC236}">
                      <a16:creationId xmlns:a16="http://schemas.microsoft.com/office/drawing/2014/main" id="{DE32364C-970C-1E12-50F0-9B88A4253781}"/>
                    </a:ext>
                  </a:extLst>
                </p14:cNvPr>
                <p14:cNvContentPartPr/>
                <p14:nvPr/>
              </p14:nvContentPartPr>
              <p14:xfrm>
                <a:off x="3857964" y="5090011"/>
                <a:ext cx="77400" cy="144720"/>
              </p14:xfrm>
            </p:contentPart>
          </mc:Choice>
          <mc:Fallback xmlns="">
            <p:pic>
              <p:nvPicPr>
                <p:cNvPr id="256" name="筆跡 255">
                  <a:extLst>
                    <a:ext uri="{FF2B5EF4-FFF2-40B4-BE49-F238E27FC236}">
                      <a16:creationId xmlns:a16="http://schemas.microsoft.com/office/drawing/2014/main" id="{DE32364C-970C-1E12-50F0-9B88A4253781}"/>
                    </a:ext>
                  </a:extLst>
                </p:cNvPr>
                <p:cNvPicPr/>
                <p:nvPr/>
              </p:nvPicPr>
              <p:blipFill>
                <a:blip r:embed="rId353"/>
                <a:stretch>
                  <a:fillRect/>
                </a:stretch>
              </p:blipFill>
              <p:spPr>
                <a:xfrm>
                  <a:off x="3848964" y="5081011"/>
                  <a:ext cx="95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57" name="筆跡 256">
                  <a:extLst>
                    <a:ext uri="{FF2B5EF4-FFF2-40B4-BE49-F238E27FC236}">
                      <a16:creationId xmlns:a16="http://schemas.microsoft.com/office/drawing/2014/main" id="{49A625FA-9B48-CABC-CEC6-F3AF36DE4435}"/>
                    </a:ext>
                  </a:extLst>
                </p14:cNvPr>
                <p14:cNvContentPartPr/>
                <p14:nvPr/>
              </p14:nvContentPartPr>
              <p14:xfrm>
                <a:off x="3926004" y="5156611"/>
                <a:ext cx="79200" cy="58680"/>
              </p14:xfrm>
            </p:contentPart>
          </mc:Choice>
          <mc:Fallback xmlns="">
            <p:pic>
              <p:nvPicPr>
                <p:cNvPr id="257" name="筆跡 256">
                  <a:extLst>
                    <a:ext uri="{FF2B5EF4-FFF2-40B4-BE49-F238E27FC236}">
                      <a16:creationId xmlns:a16="http://schemas.microsoft.com/office/drawing/2014/main" id="{49A625FA-9B48-CABC-CEC6-F3AF36DE4435}"/>
                    </a:ext>
                  </a:extLst>
                </p:cNvPr>
                <p:cNvPicPr/>
                <p:nvPr/>
              </p:nvPicPr>
              <p:blipFill>
                <a:blip r:embed="rId355"/>
                <a:stretch>
                  <a:fillRect/>
                </a:stretch>
              </p:blipFill>
              <p:spPr>
                <a:xfrm>
                  <a:off x="3917364" y="5147971"/>
                  <a:ext cx="968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8" name="筆跡 257">
                  <a:extLst>
                    <a:ext uri="{FF2B5EF4-FFF2-40B4-BE49-F238E27FC236}">
                      <a16:creationId xmlns:a16="http://schemas.microsoft.com/office/drawing/2014/main" id="{BD95B62A-E564-67B3-D6A3-FA3FB1237512}"/>
                    </a:ext>
                  </a:extLst>
                </p14:cNvPr>
                <p14:cNvContentPartPr/>
                <p14:nvPr/>
              </p14:nvContentPartPr>
              <p14:xfrm>
                <a:off x="4011684" y="5180371"/>
                <a:ext cx="100080" cy="3240"/>
              </p14:xfrm>
            </p:contentPart>
          </mc:Choice>
          <mc:Fallback xmlns="">
            <p:pic>
              <p:nvPicPr>
                <p:cNvPr id="258" name="筆跡 257">
                  <a:extLst>
                    <a:ext uri="{FF2B5EF4-FFF2-40B4-BE49-F238E27FC236}">
                      <a16:creationId xmlns:a16="http://schemas.microsoft.com/office/drawing/2014/main" id="{BD95B62A-E564-67B3-D6A3-FA3FB1237512}"/>
                    </a:ext>
                  </a:extLst>
                </p:cNvPr>
                <p:cNvPicPr/>
                <p:nvPr/>
              </p:nvPicPr>
              <p:blipFill>
                <a:blip r:embed="rId357"/>
                <a:stretch>
                  <a:fillRect/>
                </a:stretch>
              </p:blipFill>
              <p:spPr>
                <a:xfrm>
                  <a:off x="4003044" y="5171731"/>
                  <a:ext cx="117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9" name="筆跡 258">
                  <a:extLst>
                    <a:ext uri="{FF2B5EF4-FFF2-40B4-BE49-F238E27FC236}">
                      <a16:creationId xmlns:a16="http://schemas.microsoft.com/office/drawing/2014/main" id="{25F134D3-26BF-18FA-506B-EA19E60FCFD0}"/>
                    </a:ext>
                  </a:extLst>
                </p14:cNvPr>
                <p14:cNvContentPartPr/>
                <p14:nvPr/>
              </p14:nvContentPartPr>
              <p14:xfrm>
                <a:off x="4057404" y="5129611"/>
                <a:ext cx="18000" cy="124920"/>
              </p14:xfrm>
            </p:contentPart>
          </mc:Choice>
          <mc:Fallback xmlns="">
            <p:pic>
              <p:nvPicPr>
                <p:cNvPr id="259" name="筆跡 258">
                  <a:extLst>
                    <a:ext uri="{FF2B5EF4-FFF2-40B4-BE49-F238E27FC236}">
                      <a16:creationId xmlns:a16="http://schemas.microsoft.com/office/drawing/2014/main" id="{25F134D3-26BF-18FA-506B-EA19E60FCFD0}"/>
                    </a:ext>
                  </a:extLst>
                </p:cNvPr>
                <p:cNvPicPr/>
                <p:nvPr/>
              </p:nvPicPr>
              <p:blipFill>
                <a:blip r:embed="rId359"/>
                <a:stretch>
                  <a:fillRect/>
                </a:stretch>
              </p:blipFill>
              <p:spPr>
                <a:xfrm>
                  <a:off x="4048404" y="5120611"/>
                  <a:ext cx="356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60" name="筆跡 259">
                  <a:extLst>
                    <a:ext uri="{FF2B5EF4-FFF2-40B4-BE49-F238E27FC236}">
                      <a16:creationId xmlns:a16="http://schemas.microsoft.com/office/drawing/2014/main" id="{2A77930D-2BE1-611F-240A-559174CF97D5}"/>
                    </a:ext>
                  </a:extLst>
                </p14:cNvPr>
                <p14:cNvContentPartPr/>
                <p14:nvPr/>
              </p14:nvContentPartPr>
              <p14:xfrm>
                <a:off x="4129044" y="5122411"/>
                <a:ext cx="14400" cy="158760"/>
              </p14:xfrm>
            </p:contentPart>
          </mc:Choice>
          <mc:Fallback xmlns="">
            <p:pic>
              <p:nvPicPr>
                <p:cNvPr id="260" name="筆跡 259">
                  <a:extLst>
                    <a:ext uri="{FF2B5EF4-FFF2-40B4-BE49-F238E27FC236}">
                      <a16:creationId xmlns:a16="http://schemas.microsoft.com/office/drawing/2014/main" id="{2A77930D-2BE1-611F-240A-559174CF97D5}"/>
                    </a:ext>
                  </a:extLst>
                </p:cNvPr>
                <p:cNvPicPr/>
                <p:nvPr/>
              </p:nvPicPr>
              <p:blipFill>
                <a:blip r:embed="rId361"/>
                <a:stretch>
                  <a:fillRect/>
                </a:stretch>
              </p:blipFill>
              <p:spPr>
                <a:xfrm>
                  <a:off x="4120044" y="5113411"/>
                  <a:ext cx="32040" cy="176400"/>
                </a:xfrm>
                <a:prstGeom prst="rect">
                  <a:avLst/>
                </a:prstGeom>
              </p:spPr>
            </p:pic>
          </mc:Fallback>
        </mc:AlternateContent>
      </p:grpSp>
      <p:grpSp>
        <p:nvGrpSpPr>
          <p:cNvPr id="269" name="群組 268">
            <a:extLst>
              <a:ext uri="{FF2B5EF4-FFF2-40B4-BE49-F238E27FC236}">
                <a16:creationId xmlns:a16="http://schemas.microsoft.com/office/drawing/2014/main" id="{A69DE3B0-3DEE-7660-6913-207DDD680AE6}"/>
              </a:ext>
            </a:extLst>
          </p:cNvPr>
          <p:cNvGrpSpPr/>
          <p:nvPr/>
        </p:nvGrpSpPr>
        <p:grpSpPr>
          <a:xfrm>
            <a:off x="3274764" y="5661331"/>
            <a:ext cx="696960" cy="553680"/>
            <a:chOff x="3274764" y="5661331"/>
            <a:chExt cx="696960" cy="553680"/>
          </a:xfrm>
        </p:grpSpPr>
        <mc:AlternateContent xmlns:mc="http://schemas.openxmlformats.org/markup-compatibility/2006" xmlns:p14="http://schemas.microsoft.com/office/powerpoint/2010/main">
          <mc:Choice Requires="p14">
            <p:contentPart p14:bwMode="auto" r:id="rId362">
              <p14:nvContentPartPr>
                <p14:cNvPr id="261" name="筆跡 260">
                  <a:extLst>
                    <a:ext uri="{FF2B5EF4-FFF2-40B4-BE49-F238E27FC236}">
                      <a16:creationId xmlns:a16="http://schemas.microsoft.com/office/drawing/2014/main" id="{AB8A6C2C-A1CF-28CD-2794-CDE730E93BAC}"/>
                    </a:ext>
                  </a:extLst>
                </p14:cNvPr>
                <p14:cNvContentPartPr/>
                <p14:nvPr/>
              </p14:nvContentPartPr>
              <p14:xfrm>
                <a:off x="3274764" y="5719291"/>
                <a:ext cx="117000" cy="227880"/>
              </p14:xfrm>
            </p:contentPart>
          </mc:Choice>
          <mc:Fallback xmlns="">
            <p:pic>
              <p:nvPicPr>
                <p:cNvPr id="261" name="筆跡 260">
                  <a:extLst>
                    <a:ext uri="{FF2B5EF4-FFF2-40B4-BE49-F238E27FC236}">
                      <a16:creationId xmlns:a16="http://schemas.microsoft.com/office/drawing/2014/main" id="{AB8A6C2C-A1CF-28CD-2794-CDE730E93BAC}"/>
                    </a:ext>
                  </a:extLst>
                </p:cNvPr>
                <p:cNvPicPr/>
                <p:nvPr/>
              </p:nvPicPr>
              <p:blipFill>
                <a:blip r:embed="rId363"/>
                <a:stretch>
                  <a:fillRect/>
                </a:stretch>
              </p:blipFill>
              <p:spPr>
                <a:xfrm>
                  <a:off x="3266124" y="5710651"/>
                  <a:ext cx="13464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2" name="筆跡 261">
                  <a:extLst>
                    <a:ext uri="{FF2B5EF4-FFF2-40B4-BE49-F238E27FC236}">
                      <a16:creationId xmlns:a16="http://schemas.microsoft.com/office/drawing/2014/main" id="{1BD06D4B-AAC6-A563-1CF5-0371A7F8685E}"/>
                    </a:ext>
                  </a:extLst>
                </p14:cNvPr>
                <p14:cNvContentPartPr/>
                <p14:nvPr/>
              </p14:nvContentPartPr>
              <p14:xfrm>
                <a:off x="3415164" y="5744851"/>
                <a:ext cx="95040" cy="169200"/>
              </p14:xfrm>
            </p:contentPart>
          </mc:Choice>
          <mc:Fallback xmlns="">
            <p:pic>
              <p:nvPicPr>
                <p:cNvPr id="262" name="筆跡 261">
                  <a:extLst>
                    <a:ext uri="{FF2B5EF4-FFF2-40B4-BE49-F238E27FC236}">
                      <a16:creationId xmlns:a16="http://schemas.microsoft.com/office/drawing/2014/main" id="{1BD06D4B-AAC6-A563-1CF5-0371A7F8685E}"/>
                    </a:ext>
                  </a:extLst>
                </p:cNvPr>
                <p:cNvPicPr/>
                <p:nvPr/>
              </p:nvPicPr>
              <p:blipFill>
                <a:blip r:embed="rId365"/>
                <a:stretch>
                  <a:fillRect/>
                </a:stretch>
              </p:blipFill>
              <p:spPr>
                <a:xfrm>
                  <a:off x="3406164" y="5736211"/>
                  <a:ext cx="11268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3" name="筆跡 262">
                  <a:extLst>
                    <a:ext uri="{FF2B5EF4-FFF2-40B4-BE49-F238E27FC236}">
                      <a16:creationId xmlns:a16="http://schemas.microsoft.com/office/drawing/2014/main" id="{FE9A6D0C-1BCC-7914-F88D-CBF6678FBC6B}"/>
                    </a:ext>
                  </a:extLst>
                </p14:cNvPr>
                <p14:cNvContentPartPr/>
                <p14:nvPr/>
              </p14:nvContentPartPr>
              <p14:xfrm>
                <a:off x="3503004" y="5716411"/>
                <a:ext cx="167040" cy="17640"/>
              </p14:xfrm>
            </p:contentPart>
          </mc:Choice>
          <mc:Fallback xmlns="">
            <p:pic>
              <p:nvPicPr>
                <p:cNvPr id="263" name="筆跡 262">
                  <a:extLst>
                    <a:ext uri="{FF2B5EF4-FFF2-40B4-BE49-F238E27FC236}">
                      <a16:creationId xmlns:a16="http://schemas.microsoft.com/office/drawing/2014/main" id="{FE9A6D0C-1BCC-7914-F88D-CBF6678FBC6B}"/>
                    </a:ext>
                  </a:extLst>
                </p:cNvPr>
                <p:cNvPicPr/>
                <p:nvPr/>
              </p:nvPicPr>
              <p:blipFill>
                <a:blip r:embed="rId367"/>
                <a:stretch>
                  <a:fillRect/>
                </a:stretch>
              </p:blipFill>
              <p:spPr>
                <a:xfrm>
                  <a:off x="3494364" y="5707771"/>
                  <a:ext cx="1846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64" name="筆跡 263">
                  <a:extLst>
                    <a:ext uri="{FF2B5EF4-FFF2-40B4-BE49-F238E27FC236}">
                      <a16:creationId xmlns:a16="http://schemas.microsoft.com/office/drawing/2014/main" id="{34C77945-1BAA-40FE-C20D-87CA355A8E30}"/>
                    </a:ext>
                  </a:extLst>
                </p14:cNvPr>
                <p14:cNvContentPartPr/>
                <p14:nvPr/>
              </p14:nvContentPartPr>
              <p14:xfrm>
                <a:off x="3572484" y="5743771"/>
                <a:ext cx="25920" cy="152280"/>
              </p14:xfrm>
            </p:contentPart>
          </mc:Choice>
          <mc:Fallback xmlns="">
            <p:pic>
              <p:nvPicPr>
                <p:cNvPr id="264" name="筆跡 263">
                  <a:extLst>
                    <a:ext uri="{FF2B5EF4-FFF2-40B4-BE49-F238E27FC236}">
                      <a16:creationId xmlns:a16="http://schemas.microsoft.com/office/drawing/2014/main" id="{34C77945-1BAA-40FE-C20D-87CA355A8E30}"/>
                    </a:ext>
                  </a:extLst>
                </p:cNvPr>
                <p:cNvPicPr/>
                <p:nvPr/>
              </p:nvPicPr>
              <p:blipFill>
                <a:blip r:embed="rId369"/>
                <a:stretch>
                  <a:fillRect/>
                </a:stretch>
              </p:blipFill>
              <p:spPr>
                <a:xfrm>
                  <a:off x="3563484" y="5735131"/>
                  <a:ext cx="4356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65" name="筆跡 264">
                  <a:extLst>
                    <a:ext uri="{FF2B5EF4-FFF2-40B4-BE49-F238E27FC236}">
                      <a16:creationId xmlns:a16="http://schemas.microsoft.com/office/drawing/2014/main" id="{3C4D96CF-3932-E021-27A9-2F428C171768}"/>
                    </a:ext>
                  </a:extLst>
                </p14:cNvPr>
                <p14:cNvContentPartPr/>
                <p14:nvPr/>
              </p14:nvContentPartPr>
              <p14:xfrm>
                <a:off x="3391404" y="5661331"/>
                <a:ext cx="520200" cy="553680"/>
              </p14:xfrm>
            </p:contentPart>
          </mc:Choice>
          <mc:Fallback xmlns="">
            <p:pic>
              <p:nvPicPr>
                <p:cNvPr id="265" name="筆跡 264">
                  <a:extLst>
                    <a:ext uri="{FF2B5EF4-FFF2-40B4-BE49-F238E27FC236}">
                      <a16:creationId xmlns:a16="http://schemas.microsoft.com/office/drawing/2014/main" id="{3C4D96CF-3932-E021-27A9-2F428C171768}"/>
                    </a:ext>
                  </a:extLst>
                </p:cNvPr>
                <p:cNvPicPr/>
                <p:nvPr/>
              </p:nvPicPr>
              <p:blipFill>
                <a:blip r:embed="rId371"/>
                <a:stretch>
                  <a:fillRect/>
                </a:stretch>
              </p:blipFill>
              <p:spPr>
                <a:xfrm>
                  <a:off x="3382404" y="5652331"/>
                  <a:ext cx="537840" cy="5713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6" name="筆跡 265">
                  <a:extLst>
                    <a:ext uri="{FF2B5EF4-FFF2-40B4-BE49-F238E27FC236}">
                      <a16:creationId xmlns:a16="http://schemas.microsoft.com/office/drawing/2014/main" id="{955DB0FF-FE5D-D0D9-249B-D9ECEF428A69}"/>
                    </a:ext>
                  </a:extLst>
                </p14:cNvPr>
                <p14:cNvContentPartPr/>
                <p14:nvPr/>
              </p14:nvContentPartPr>
              <p14:xfrm>
                <a:off x="3714684" y="5883811"/>
                <a:ext cx="86400" cy="124200"/>
              </p14:xfrm>
            </p:contentPart>
          </mc:Choice>
          <mc:Fallback xmlns="">
            <p:pic>
              <p:nvPicPr>
                <p:cNvPr id="266" name="筆跡 265">
                  <a:extLst>
                    <a:ext uri="{FF2B5EF4-FFF2-40B4-BE49-F238E27FC236}">
                      <a16:creationId xmlns:a16="http://schemas.microsoft.com/office/drawing/2014/main" id="{955DB0FF-FE5D-D0D9-249B-D9ECEF428A69}"/>
                    </a:ext>
                  </a:extLst>
                </p:cNvPr>
                <p:cNvPicPr/>
                <p:nvPr/>
              </p:nvPicPr>
              <p:blipFill>
                <a:blip r:embed="rId373"/>
                <a:stretch>
                  <a:fillRect/>
                </a:stretch>
              </p:blipFill>
              <p:spPr>
                <a:xfrm>
                  <a:off x="3705684" y="5875171"/>
                  <a:ext cx="10404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7" name="筆跡 266">
                  <a:extLst>
                    <a:ext uri="{FF2B5EF4-FFF2-40B4-BE49-F238E27FC236}">
                      <a16:creationId xmlns:a16="http://schemas.microsoft.com/office/drawing/2014/main" id="{2F5E13C1-2109-561A-C7E4-70AC1E6279A7}"/>
                    </a:ext>
                  </a:extLst>
                </p14:cNvPr>
                <p14:cNvContentPartPr/>
                <p14:nvPr/>
              </p14:nvContentPartPr>
              <p14:xfrm>
                <a:off x="3836004" y="5923051"/>
                <a:ext cx="108360" cy="3960"/>
              </p14:xfrm>
            </p:contentPart>
          </mc:Choice>
          <mc:Fallback xmlns="">
            <p:pic>
              <p:nvPicPr>
                <p:cNvPr id="267" name="筆跡 266">
                  <a:extLst>
                    <a:ext uri="{FF2B5EF4-FFF2-40B4-BE49-F238E27FC236}">
                      <a16:creationId xmlns:a16="http://schemas.microsoft.com/office/drawing/2014/main" id="{2F5E13C1-2109-561A-C7E4-70AC1E6279A7}"/>
                    </a:ext>
                  </a:extLst>
                </p:cNvPr>
                <p:cNvPicPr/>
                <p:nvPr/>
              </p:nvPicPr>
              <p:blipFill>
                <a:blip r:embed="rId375"/>
                <a:stretch>
                  <a:fillRect/>
                </a:stretch>
              </p:blipFill>
              <p:spPr>
                <a:xfrm>
                  <a:off x="3827004" y="5914411"/>
                  <a:ext cx="1260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8" name="筆跡 267">
                  <a:extLst>
                    <a:ext uri="{FF2B5EF4-FFF2-40B4-BE49-F238E27FC236}">
                      <a16:creationId xmlns:a16="http://schemas.microsoft.com/office/drawing/2014/main" id="{860A22AB-D2D0-ED90-3F0A-F41D70385CE3}"/>
                    </a:ext>
                  </a:extLst>
                </p14:cNvPr>
                <p14:cNvContentPartPr/>
                <p14:nvPr/>
              </p14:nvContentPartPr>
              <p14:xfrm>
                <a:off x="3942204" y="5851411"/>
                <a:ext cx="29520" cy="183960"/>
              </p14:xfrm>
            </p:contentPart>
          </mc:Choice>
          <mc:Fallback xmlns="">
            <p:pic>
              <p:nvPicPr>
                <p:cNvPr id="268" name="筆跡 267">
                  <a:extLst>
                    <a:ext uri="{FF2B5EF4-FFF2-40B4-BE49-F238E27FC236}">
                      <a16:creationId xmlns:a16="http://schemas.microsoft.com/office/drawing/2014/main" id="{860A22AB-D2D0-ED90-3F0A-F41D70385CE3}"/>
                    </a:ext>
                  </a:extLst>
                </p:cNvPr>
                <p:cNvPicPr/>
                <p:nvPr/>
              </p:nvPicPr>
              <p:blipFill>
                <a:blip r:embed="rId377"/>
                <a:stretch>
                  <a:fillRect/>
                </a:stretch>
              </p:blipFill>
              <p:spPr>
                <a:xfrm>
                  <a:off x="3933564" y="5842411"/>
                  <a:ext cx="47160" cy="201600"/>
                </a:xfrm>
                <a:prstGeom prst="rect">
                  <a:avLst/>
                </a:prstGeom>
              </p:spPr>
            </p:pic>
          </mc:Fallback>
        </mc:AlternateContent>
      </p:grpSp>
      <p:grpSp>
        <p:nvGrpSpPr>
          <p:cNvPr id="277" name="群組 276">
            <a:extLst>
              <a:ext uri="{FF2B5EF4-FFF2-40B4-BE49-F238E27FC236}">
                <a16:creationId xmlns:a16="http://schemas.microsoft.com/office/drawing/2014/main" id="{AF217BBF-897C-3935-3EA0-FA56C6AED275}"/>
              </a:ext>
            </a:extLst>
          </p:cNvPr>
          <p:cNvGrpSpPr/>
          <p:nvPr/>
        </p:nvGrpSpPr>
        <p:grpSpPr>
          <a:xfrm>
            <a:off x="3332724" y="2634091"/>
            <a:ext cx="568080" cy="259920"/>
            <a:chOff x="3332724" y="2634091"/>
            <a:chExt cx="568080" cy="259920"/>
          </a:xfrm>
        </p:grpSpPr>
        <mc:AlternateContent xmlns:mc="http://schemas.openxmlformats.org/markup-compatibility/2006" xmlns:p14="http://schemas.microsoft.com/office/powerpoint/2010/main">
          <mc:Choice Requires="p14">
            <p:contentPart p14:bwMode="auto" r:id="rId378">
              <p14:nvContentPartPr>
                <p14:cNvPr id="271" name="筆跡 270">
                  <a:extLst>
                    <a:ext uri="{FF2B5EF4-FFF2-40B4-BE49-F238E27FC236}">
                      <a16:creationId xmlns:a16="http://schemas.microsoft.com/office/drawing/2014/main" id="{C9A3DDD8-FAE0-18E0-CBAE-C85A40FFF470}"/>
                    </a:ext>
                  </a:extLst>
                </p14:cNvPr>
                <p14:cNvContentPartPr/>
                <p14:nvPr/>
              </p14:nvContentPartPr>
              <p14:xfrm>
                <a:off x="3332724" y="2662171"/>
                <a:ext cx="22320" cy="202320"/>
              </p14:xfrm>
            </p:contentPart>
          </mc:Choice>
          <mc:Fallback xmlns="">
            <p:pic>
              <p:nvPicPr>
                <p:cNvPr id="271" name="筆跡 270">
                  <a:extLst>
                    <a:ext uri="{FF2B5EF4-FFF2-40B4-BE49-F238E27FC236}">
                      <a16:creationId xmlns:a16="http://schemas.microsoft.com/office/drawing/2014/main" id="{C9A3DDD8-FAE0-18E0-CBAE-C85A40FFF470}"/>
                    </a:ext>
                  </a:extLst>
                </p:cNvPr>
                <p:cNvPicPr/>
                <p:nvPr/>
              </p:nvPicPr>
              <p:blipFill>
                <a:blip r:embed="rId379"/>
                <a:stretch>
                  <a:fillRect/>
                </a:stretch>
              </p:blipFill>
              <p:spPr>
                <a:xfrm>
                  <a:off x="3326604" y="2656051"/>
                  <a:ext cx="3456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2" name="筆跡 271">
                  <a:extLst>
                    <a:ext uri="{FF2B5EF4-FFF2-40B4-BE49-F238E27FC236}">
                      <a16:creationId xmlns:a16="http://schemas.microsoft.com/office/drawing/2014/main" id="{6CA9E474-4527-E561-204B-8F37292C84D1}"/>
                    </a:ext>
                  </a:extLst>
                </p14:cNvPr>
                <p14:cNvContentPartPr/>
                <p14:nvPr/>
              </p14:nvContentPartPr>
              <p14:xfrm>
                <a:off x="3359364" y="2651731"/>
                <a:ext cx="147240" cy="197280"/>
              </p14:xfrm>
            </p:contentPart>
          </mc:Choice>
          <mc:Fallback xmlns="">
            <p:pic>
              <p:nvPicPr>
                <p:cNvPr id="272" name="筆跡 271">
                  <a:extLst>
                    <a:ext uri="{FF2B5EF4-FFF2-40B4-BE49-F238E27FC236}">
                      <a16:creationId xmlns:a16="http://schemas.microsoft.com/office/drawing/2014/main" id="{6CA9E474-4527-E561-204B-8F37292C84D1}"/>
                    </a:ext>
                  </a:extLst>
                </p:cNvPr>
                <p:cNvPicPr/>
                <p:nvPr/>
              </p:nvPicPr>
              <p:blipFill>
                <a:blip r:embed="rId381"/>
                <a:stretch>
                  <a:fillRect/>
                </a:stretch>
              </p:blipFill>
              <p:spPr>
                <a:xfrm>
                  <a:off x="3353244" y="2645611"/>
                  <a:ext cx="159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73" name="筆跡 272">
                  <a:extLst>
                    <a:ext uri="{FF2B5EF4-FFF2-40B4-BE49-F238E27FC236}">
                      <a16:creationId xmlns:a16="http://schemas.microsoft.com/office/drawing/2014/main" id="{DB7772AA-20E8-47B2-B942-B9CD57C35B8A}"/>
                    </a:ext>
                  </a:extLst>
                </p14:cNvPr>
                <p14:cNvContentPartPr/>
                <p14:nvPr/>
              </p14:nvContentPartPr>
              <p14:xfrm>
                <a:off x="3549084" y="2655691"/>
                <a:ext cx="117360" cy="181440"/>
              </p14:xfrm>
            </p:contentPart>
          </mc:Choice>
          <mc:Fallback xmlns="">
            <p:pic>
              <p:nvPicPr>
                <p:cNvPr id="273" name="筆跡 272">
                  <a:extLst>
                    <a:ext uri="{FF2B5EF4-FFF2-40B4-BE49-F238E27FC236}">
                      <a16:creationId xmlns:a16="http://schemas.microsoft.com/office/drawing/2014/main" id="{DB7772AA-20E8-47B2-B942-B9CD57C35B8A}"/>
                    </a:ext>
                  </a:extLst>
                </p:cNvPr>
                <p:cNvPicPr/>
                <p:nvPr/>
              </p:nvPicPr>
              <p:blipFill>
                <a:blip r:embed="rId383"/>
                <a:stretch>
                  <a:fillRect/>
                </a:stretch>
              </p:blipFill>
              <p:spPr>
                <a:xfrm>
                  <a:off x="3542964" y="2649571"/>
                  <a:ext cx="1296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75" name="筆跡 274">
                  <a:extLst>
                    <a:ext uri="{FF2B5EF4-FFF2-40B4-BE49-F238E27FC236}">
                      <a16:creationId xmlns:a16="http://schemas.microsoft.com/office/drawing/2014/main" id="{6282C8CF-BB05-C76C-3239-9507C05C1F70}"/>
                    </a:ext>
                  </a:extLst>
                </p14:cNvPr>
                <p14:cNvContentPartPr/>
                <p14:nvPr/>
              </p14:nvContentPartPr>
              <p14:xfrm>
                <a:off x="3743124" y="2661091"/>
                <a:ext cx="7560" cy="195120"/>
              </p14:xfrm>
            </p:contentPart>
          </mc:Choice>
          <mc:Fallback xmlns="">
            <p:pic>
              <p:nvPicPr>
                <p:cNvPr id="275" name="筆跡 274">
                  <a:extLst>
                    <a:ext uri="{FF2B5EF4-FFF2-40B4-BE49-F238E27FC236}">
                      <a16:creationId xmlns:a16="http://schemas.microsoft.com/office/drawing/2014/main" id="{6282C8CF-BB05-C76C-3239-9507C05C1F70}"/>
                    </a:ext>
                  </a:extLst>
                </p:cNvPr>
                <p:cNvPicPr/>
                <p:nvPr/>
              </p:nvPicPr>
              <p:blipFill>
                <a:blip r:embed="rId385"/>
                <a:stretch>
                  <a:fillRect/>
                </a:stretch>
              </p:blipFill>
              <p:spPr>
                <a:xfrm>
                  <a:off x="3737004" y="2654971"/>
                  <a:ext cx="198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76" name="筆跡 275">
                  <a:extLst>
                    <a:ext uri="{FF2B5EF4-FFF2-40B4-BE49-F238E27FC236}">
                      <a16:creationId xmlns:a16="http://schemas.microsoft.com/office/drawing/2014/main" id="{D0D148FD-3268-560F-2755-31BF7C2941C4}"/>
                    </a:ext>
                  </a:extLst>
                </p14:cNvPr>
                <p14:cNvContentPartPr/>
                <p14:nvPr/>
              </p14:nvContentPartPr>
              <p14:xfrm>
                <a:off x="3744564" y="2634091"/>
                <a:ext cx="156240" cy="259920"/>
              </p14:xfrm>
            </p:contentPart>
          </mc:Choice>
          <mc:Fallback xmlns="">
            <p:pic>
              <p:nvPicPr>
                <p:cNvPr id="276" name="筆跡 275">
                  <a:extLst>
                    <a:ext uri="{FF2B5EF4-FFF2-40B4-BE49-F238E27FC236}">
                      <a16:creationId xmlns:a16="http://schemas.microsoft.com/office/drawing/2014/main" id="{D0D148FD-3268-560F-2755-31BF7C2941C4}"/>
                    </a:ext>
                  </a:extLst>
                </p:cNvPr>
                <p:cNvPicPr/>
                <p:nvPr/>
              </p:nvPicPr>
              <p:blipFill>
                <a:blip r:embed="rId387"/>
                <a:stretch>
                  <a:fillRect/>
                </a:stretch>
              </p:blipFill>
              <p:spPr>
                <a:xfrm>
                  <a:off x="3738444" y="2627971"/>
                  <a:ext cx="168480" cy="272160"/>
                </a:xfrm>
                <a:prstGeom prst="rect">
                  <a:avLst/>
                </a:prstGeom>
              </p:spPr>
            </p:pic>
          </mc:Fallback>
        </mc:AlternateContent>
      </p:grpSp>
      <p:grpSp>
        <p:nvGrpSpPr>
          <p:cNvPr id="287" name="群組 286">
            <a:extLst>
              <a:ext uri="{FF2B5EF4-FFF2-40B4-BE49-F238E27FC236}">
                <a16:creationId xmlns:a16="http://schemas.microsoft.com/office/drawing/2014/main" id="{2F28EC66-1714-7A0C-A204-18293B45915F}"/>
              </a:ext>
            </a:extLst>
          </p:cNvPr>
          <p:cNvGrpSpPr/>
          <p:nvPr/>
        </p:nvGrpSpPr>
        <p:grpSpPr>
          <a:xfrm>
            <a:off x="3726924" y="3587731"/>
            <a:ext cx="435600" cy="213120"/>
            <a:chOff x="3726924" y="3587731"/>
            <a:chExt cx="435600" cy="213120"/>
          </a:xfrm>
        </p:grpSpPr>
        <mc:AlternateContent xmlns:mc="http://schemas.openxmlformats.org/markup-compatibility/2006" xmlns:p14="http://schemas.microsoft.com/office/powerpoint/2010/main">
          <mc:Choice Requires="p14">
            <p:contentPart p14:bwMode="auto" r:id="rId388">
              <p14:nvContentPartPr>
                <p14:cNvPr id="278" name="筆跡 277">
                  <a:extLst>
                    <a:ext uri="{FF2B5EF4-FFF2-40B4-BE49-F238E27FC236}">
                      <a16:creationId xmlns:a16="http://schemas.microsoft.com/office/drawing/2014/main" id="{2300B1DA-E246-99ED-7602-11F8DBACA7B9}"/>
                    </a:ext>
                  </a:extLst>
                </p14:cNvPr>
                <p14:cNvContentPartPr/>
                <p14:nvPr/>
              </p14:nvContentPartPr>
              <p14:xfrm>
                <a:off x="3726924" y="3630571"/>
                <a:ext cx="8640" cy="168480"/>
              </p14:xfrm>
            </p:contentPart>
          </mc:Choice>
          <mc:Fallback xmlns="">
            <p:pic>
              <p:nvPicPr>
                <p:cNvPr id="278" name="筆跡 277">
                  <a:extLst>
                    <a:ext uri="{FF2B5EF4-FFF2-40B4-BE49-F238E27FC236}">
                      <a16:creationId xmlns:a16="http://schemas.microsoft.com/office/drawing/2014/main" id="{2300B1DA-E246-99ED-7602-11F8DBACA7B9}"/>
                    </a:ext>
                  </a:extLst>
                </p:cNvPr>
                <p:cNvPicPr/>
                <p:nvPr/>
              </p:nvPicPr>
              <p:blipFill>
                <a:blip r:embed="rId389"/>
                <a:stretch>
                  <a:fillRect/>
                </a:stretch>
              </p:blipFill>
              <p:spPr>
                <a:xfrm>
                  <a:off x="3720804" y="3624451"/>
                  <a:ext cx="2088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79" name="筆跡 278">
                  <a:extLst>
                    <a:ext uri="{FF2B5EF4-FFF2-40B4-BE49-F238E27FC236}">
                      <a16:creationId xmlns:a16="http://schemas.microsoft.com/office/drawing/2014/main" id="{6EDD40FA-DE46-3E55-AF15-3A178D8ADC66}"/>
                    </a:ext>
                  </a:extLst>
                </p14:cNvPr>
                <p14:cNvContentPartPr/>
                <p14:nvPr/>
              </p14:nvContentPartPr>
              <p14:xfrm>
                <a:off x="3740964" y="3587731"/>
                <a:ext cx="137520" cy="173880"/>
              </p14:xfrm>
            </p:contentPart>
          </mc:Choice>
          <mc:Fallback xmlns="">
            <p:pic>
              <p:nvPicPr>
                <p:cNvPr id="279" name="筆跡 278">
                  <a:extLst>
                    <a:ext uri="{FF2B5EF4-FFF2-40B4-BE49-F238E27FC236}">
                      <a16:creationId xmlns:a16="http://schemas.microsoft.com/office/drawing/2014/main" id="{6EDD40FA-DE46-3E55-AF15-3A178D8ADC66}"/>
                    </a:ext>
                  </a:extLst>
                </p:cNvPr>
                <p:cNvPicPr/>
                <p:nvPr/>
              </p:nvPicPr>
              <p:blipFill>
                <a:blip r:embed="rId391"/>
                <a:stretch>
                  <a:fillRect/>
                </a:stretch>
              </p:blipFill>
              <p:spPr>
                <a:xfrm>
                  <a:off x="3734844" y="3581611"/>
                  <a:ext cx="149760" cy="18612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80" name="筆跡 279">
                  <a:extLst>
                    <a:ext uri="{FF2B5EF4-FFF2-40B4-BE49-F238E27FC236}">
                      <a16:creationId xmlns:a16="http://schemas.microsoft.com/office/drawing/2014/main" id="{03502613-BCA4-3AC2-E724-6F132E9C858A}"/>
                    </a:ext>
                  </a:extLst>
                </p14:cNvPr>
                <p14:cNvContentPartPr/>
                <p14:nvPr/>
              </p14:nvContentPartPr>
              <p14:xfrm>
                <a:off x="3869484" y="3627691"/>
                <a:ext cx="101520" cy="157320"/>
              </p14:xfrm>
            </p:contentPart>
          </mc:Choice>
          <mc:Fallback xmlns="">
            <p:pic>
              <p:nvPicPr>
                <p:cNvPr id="280" name="筆跡 279">
                  <a:extLst>
                    <a:ext uri="{FF2B5EF4-FFF2-40B4-BE49-F238E27FC236}">
                      <a16:creationId xmlns:a16="http://schemas.microsoft.com/office/drawing/2014/main" id="{03502613-BCA4-3AC2-E724-6F132E9C858A}"/>
                    </a:ext>
                  </a:extLst>
                </p:cNvPr>
                <p:cNvPicPr/>
                <p:nvPr/>
              </p:nvPicPr>
              <p:blipFill>
                <a:blip r:embed="rId393"/>
                <a:stretch>
                  <a:fillRect/>
                </a:stretch>
              </p:blipFill>
              <p:spPr>
                <a:xfrm>
                  <a:off x="3863364" y="3621571"/>
                  <a:ext cx="1137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81" name="筆跡 280">
                  <a:extLst>
                    <a:ext uri="{FF2B5EF4-FFF2-40B4-BE49-F238E27FC236}">
                      <a16:creationId xmlns:a16="http://schemas.microsoft.com/office/drawing/2014/main" id="{D2F3AC6C-06FA-033D-03F2-F6102A6752CB}"/>
                    </a:ext>
                  </a:extLst>
                </p14:cNvPr>
                <p14:cNvContentPartPr/>
                <p14:nvPr/>
              </p14:nvContentPartPr>
              <p14:xfrm>
                <a:off x="4031124" y="3697171"/>
                <a:ext cx="55080" cy="103680"/>
              </p14:xfrm>
            </p:contentPart>
          </mc:Choice>
          <mc:Fallback xmlns="">
            <p:pic>
              <p:nvPicPr>
                <p:cNvPr id="281" name="筆跡 280">
                  <a:extLst>
                    <a:ext uri="{FF2B5EF4-FFF2-40B4-BE49-F238E27FC236}">
                      <a16:creationId xmlns:a16="http://schemas.microsoft.com/office/drawing/2014/main" id="{D2F3AC6C-06FA-033D-03F2-F6102A6752CB}"/>
                    </a:ext>
                  </a:extLst>
                </p:cNvPr>
                <p:cNvPicPr/>
                <p:nvPr/>
              </p:nvPicPr>
              <p:blipFill>
                <a:blip r:embed="rId395"/>
                <a:stretch>
                  <a:fillRect/>
                </a:stretch>
              </p:blipFill>
              <p:spPr>
                <a:xfrm>
                  <a:off x="4025004" y="3691051"/>
                  <a:ext cx="6732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82" name="筆跡 281">
                  <a:extLst>
                    <a:ext uri="{FF2B5EF4-FFF2-40B4-BE49-F238E27FC236}">
                      <a16:creationId xmlns:a16="http://schemas.microsoft.com/office/drawing/2014/main" id="{4907336A-5359-0333-08D6-E9167A0AC7D9}"/>
                    </a:ext>
                  </a:extLst>
                </p14:cNvPr>
                <p14:cNvContentPartPr/>
                <p14:nvPr/>
              </p14:nvContentPartPr>
              <p14:xfrm>
                <a:off x="4009524" y="3715531"/>
                <a:ext cx="153000" cy="3960"/>
              </p14:xfrm>
            </p:contentPart>
          </mc:Choice>
          <mc:Fallback xmlns="">
            <p:pic>
              <p:nvPicPr>
                <p:cNvPr id="282" name="筆跡 281">
                  <a:extLst>
                    <a:ext uri="{FF2B5EF4-FFF2-40B4-BE49-F238E27FC236}">
                      <a16:creationId xmlns:a16="http://schemas.microsoft.com/office/drawing/2014/main" id="{4907336A-5359-0333-08D6-E9167A0AC7D9}"/>
                    </a:ext>
                  </a:extLst>
                </p:cNvPr>
                <p:cNvPicPr/>
                <p:nvPr/>
              </p:nvPicPr>
              <p:blipFill>
                <a:blip r:embed="rId397"/>
                <a:stretch>
                  <a:fillRect/>
                </a:stretch>
              </p:blipFill>
              <p:spPr>
                <a:xfrm>
                  <a:off x="4003404" y="3709411"/>
                  <a:ext cx="165240" cy="16200"/>
                </a:xfrm>
                <a:prstGeom prst="rect">
                  <a:avLst/>
                </a:prstGeom>
              </p:spPr>
            </p:pic>
          </mc:Fallback>
        </mc:AlternateContent>
      </p:grpSp>
      <p:grpSp>
        <p:nvGrpSpPr>
          <p:cNvPr id="295" name="群組 294">
            <a:extLst>
              <a:ext uri="{FF2B5EF4-FFF2-40B4-BE49-F238E27FC236}">
                <a16:creationId xmlns:a16="http://schemas.microsoft.com/office/drawing/2014/main" id="{FEFCFA65-2BE8-EC49-BB08-E406562CB5DA}"/>
              </a:ext>
            </a:extLst>
          </p:cNvPr>
          <p:cNvGrpSpPr/>
          <p:nvPr/>
        </p:nvGrpSpPr>
        <p:grpSpPr>
          <a:xfrm>
            <a:off x="3663564" y="4420051"/>
            <a:ext cx="448920" cy="255600"/>
            <a:chOff x="3663564" y="4420051"/>
            <a:chExt cx="448920" cy="255600"/>
          </a:xfrm>
        </p:grpSpPr>
        <mc:AlternateContent xmlns:mc="http://schemas.openxmlformats.org/markup-compatibility/2006" xmlns:p14="http://schemas.microsoft.com/office/powerpoint/2010/main">
          <mc:Choice Requires="p14">
            <p:contentPart p14:bwMode="auto" r:id="rId398">
              <p14:nvContentPartPr>
                <p14:cNvPr id="283" name="筆跡 282">
                  <a:extLst>
                    <a:ext uri="{FF2B5EF4-FFF2-40B4-BE49-F238E27FC236}">
                      <a16:creationId xmlns:a16="http://schemas.microsoft.com/office/drawing/2014/main" id="{187DE103-7836-517A-EC9D-8A380F7629AB}"/>
                    </a:ext>
                  </a:extLst>
                </p14:cNvPr>
                <p14:cNvContentPartPr/>
                <p14:nvPr/>
              </p14:nvContentPartPr>
              <p14:xfrm>
                <a:off x="3672204" y="4469011"/>
                <a:ext cx="14040" cy="168120"/>
              </p14:xfrm>
            </p:contentPart>
          </mc:Choice>
          <mc:Fallback xmlns="">
            <p:pic>
              <p:nvPicPr>
                <p:cNvPr id="283" name="筆跡 282">
                  <a:extLst>
                    <a:ext uri="{FF2B5EF4-FFF2-40B4-BE49-F238E27FC236}">
                      <a16:creationId xmlns:a16="http://schemas.microsoft.com/office/drawing/2014/main" id="{187DE103-7836-517A-EC9D-8A380F7629AB}"/>
                    </a:ext>
                  </a:extLst>
                </p:cNvPr>
                <p:cNvPicPr/>
                <p:nvPr/>
              </p:nvPicPr>
              <p:blipFill>
                <a:blip r:embed="rId399"/>
                <a:stretch>
                  <a:fillRect/>
                </a:stretch>
              </p:blipFill>
              <p:spPr>
                <a:xfrm>
                  <a:off x="3666084" y="4462891"/>
                  <a:ext cx="2628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84" name="筆跡 283">
                  <a:extLst>
                    <a:ext uri="{FF2B5EF4-FFF2-40B4-BE49-F238E27FC236}">
                      <a16:creationId xmlns:a16="http://schemas.microsoft.com/office/drawing/2014/main" id="{FB684BBF-751F-B0E8-DA34-55CE9EEF41A0}"/>
                    </a:ext>
                  </a:extLst>
                </p14:cNvPr>
                <p14:cNvContentPartPr/>
                <p14:nvPr/>
              </p14:nvContentPartPr>
              <p14:xfrm>
                <a:off x="3663564" y="4420051"/>
                <a:ext cx="150840" cy="223200"/>
              </p14:xfrm>
            </p:contentPart>
          </mc:Choice>
          <mc:Fallback xmlns="">
            <p:pic>
              <p:nvPicPr>
                <p:cNvPr id="284" name="筆跡 283">
                  <a:extLst>
                    <a:ext uri="{FF2B5EF4-FFF2-40B4-BE49-F238E27FC236}">
                      <a16:creationId xmlns:a16="http://schemas.microsoft.com/office/drawing/2014/main" id="{FB684BBF-751F-B0E8-DA34-55CE9EEF41A0}"/>
                    </a:ext>
                  </a:extLst>
                </p:cNvPr>
                <p:cNvPicPr/>
                <p:nvPr/>
              </p:nvPicPr>
              <p:blipFill>
                <a:blip r:embed="rId401"/>
                <a:stretch>
                  <a:fillRect/>
                </a:stretch>
              </p:blipFill>
              <p:spPr>
                <a:xfrm>
                  <a:off x="3657444" y="4413931"/>
                  <a:ext cx="16308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85" name="筆跡 284">
                  <a:extLst>
                    <a:ext uri="{FF2B5EF4-FFF2-40B4-BE49-F238E27FC236}">
                      <a16:creationId xmlns:a16="http://schemas.microsoft.com/office/drawing/2014/main" id="{A22D1915-C16E-F437-BADB-84B4778C5AB9}"/>
                    </a:ext>
                  </a:extLst>
                </p14:cNvPr>
                <p14:cNvContentPartPr/>
                <p14:nvPr/>
              </p14:nvContentPartPr>
              <p14:xfrm>
                <a:off x="3832044" y="4526611"/>
                <a:ext cx="95760" cy="149040"/>
              </p14:xfrm>
            </p:contentPart>
          </mc:Choice>
          <mc:Fallback xmlns="">
            <p:pic>
              <p:nvPicPr>
                <p:cNvPr id="285" name="筆跡 284">
                  <a:extLst>
                    <a:ext uri="{FF2B5EF4-FFF2-40B4-BE49-F238E27FC236}">
                      <a16:creationId xmlns:a16="http://schemas.microsoft.com/office/drawing/2014/main" id="{A22D1915-C16E-F437-BADB-84B4778C5AB9}"/>
                    </a:ext>
                  </a:extLst>
                </p:cNvPr>
                <p:cNvPicPr/>
                <p:nvPr/>
              </p:nvPicPr>
              <p:blipFill>
                <a:blip r:embed="rId403"/>
                <a:stretch>
                  <a:fillRect/>
                </a:stretch>
              </p:blipFill>
              <p:spPr>
                <a:xfrm>
                  <a:off x="3825924" y="4520491"/>
                  <a:ext cx="10800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288" name="筆跡 287">
                  <a:extLst>
                    <a:ext uri="{FF2B5EF4-FFF2-40B4-BE49-F238E27FC236}">
                      <a16:creationId xmlns:a16="http://schemas.microsoft.com/office/drawing/2014/main" id="{9945802E-FAAE-7E5B-A212-46DAA1013124}"/>
                    </a:ext>
                  </a:extLst>
                </p14:cNvPr>
                <p14:cNvContentPartPr/>
                <p14:nvPr/>
              </p14:nvContentPartPr>
              <p14:xfrm>
                <a:off x="3970284" y="4445251"/>
                <a:ext cx="89640" cy="7560"/>
              </p14:xfrm>
            </p:contentPart>
          </mc:Choice>
          <mc:Fallback xmlns="">
            <p:pic>
              <p:nvPicPr>
                <p:cNvPr id="288" name="筆跡 287">
                  <a:extLst>
                    <a:ext uri="{FF2B5EF4-FFF2-40B4-BE49-F238E27FC236}">
                      <a16:creationId xmlns:a16="http://schemas.microsoft.com/office/drawing/2014/main" id="{9945802E-FAAE-7E5B-A212-46DAA1013124}"/>
                    </a:ext>
                  </a:extLst>
                </p:cNvPr>
                <p:cNvPicPr/>
                <p:nvPr/>
              </p:nvPicPr>
              <p:blipFill>
                <a:blip r:embed="rId405"/>
                <a:stretch>
                  <a:fillRect/>
                </a:stretch>
              </p:blipFill>
              <p:spPr>
                <a:xfrm>
                  <a:off x="3964164" y="4439131"/>
                  <a:ext cx="10188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289" name="筆跡 288">
                  <a:extLst>
                    <a:ext uri="{FF2B5EF4-FFF2-40B4-BE49-F238E27FC236}">
                      <a16:creationId xmlns:a16="http://schemas.microsoft.com/office/drawing/2014/main" id="{659D6EEF-1AB0-178E-E9B9-924BF9D05ABE}"/>
                    </a:ext>
                  </a:extLst>
                </p14:cNvPr>
                <p14:cNvContentPartPr/>
                <p14:nvPr/>
              </p14:nvContentPartPr>
              <p14:xfrm>
                <a:off x="3994044" y="4454251"/>
                <a:ext cx="88920" cy="178920"/>
              </p14:xfrm>
            </p:contentPart>
          </mc:Choice>
          <mc:Fallback xmlns="">
            <p:pic>
              <p:nvPicPr>
                <p:cNvPr id="289" name="筆跡 288">
                  <a:extLst>
                    <a:ext uri="{FF2B5EF4-FFF2-40B4-BE49-F238E27FC236}">
                      <a16:creationId xmlns:a16="http://schemas.microsoft.com/office/drawing/2014/main" id="{659D6EEF-1AB0-178E-E9B9-924BF9D05ABE}"/>
                    </a:ext>
                  </a:extLst>
                </p:cNvPr>
                <p:cNvPicPr/>
                <p:nvPr/>
              </p:nvPicPr>
              <p:blipFill>
                <a:blip r:embed="rId407"/>
                <a:stretch>
                  <a:fillRect/>
                </a:stretch>
              </p:blipFill>
              <p:spPr>
                <a:xfrm>
                  <a:off x="3987924" y="4448131"/>
                  <a:ext cx="10116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90" name="筆跡 289">
                  <a:extLst>
                    <a:ext uri="{FF2B5EF4-FFF2-40B4-BE49-F238E27FC236}">
                      <a16:creationId xmlns:a16="http://schemas.microsoft.com/office/drawing/2014/main" id="{5847D8D8-E22D-EC17-9FA8-0AECD267EF9A}"/>
                    </a:ext>
                  </a:extLst>
                </p14:cNvPr>
                <p14:cNvContentPartPr/>
                <p14:nvPr/>
              </p14:nvContentPartPr>
              <p14:xfrm>
                <a:off x="3971724" y="4570531"/>
                <a:ext cx="140760" cy="1800"/>
              </p14:xfrm>
            </p:contentPart>
          </mc:Choice>
          <mc:Fallback xmlns="">
            <p:pic>
              <p:nvPicPr>
                <p:cNvPr id="290" name="筆跡 289">
                  <a:extLst>
                    <a:ext uri="{FF2B5EF4-FFF2-40B4-BE49-F238E27FC236}">
                      <a16:creationId xmlns:a16="http://schemas.microsoft.com/office/drawing/2014/main" id="{5847D8D8-E22D-EC17-9FA8-0AECD267EF9A}"/>
                    </a:ext>
                  </a:extLst>
                </p:cNvPr>
                <p:cNvPicPr/>
                <p:nvPr/>
              </p:nvPicPr>
              <p:blipFill>
                <a:blip r:embed="rId409"/>
                <a:stretch>
                  <a:fillRect/>
                </a:stretch>
              </p:blipFill>
              <p:spPr>
                <a:xfrm>
                  <a:off x="3965604" y="4564411"/>
                  <a:ext cx="153000" cy="14040"/>
                </a:xfrm>
                <a:prstGeom prst="rect">
                  <a:avLst/>
                </a:prstGeom>
              </p:spPr>
            </p:pic>
          </mc:Fallback>
        </mc:AlternateContent>
      </p:grpSp>
      <p:grpSp>
        <p:nvGrpSpPr>
          <p:cNvPr id="298" name="群組 297">
            <a:extLst>
              <a:ext uri="{FF2B5EF4-FFF2-40B4-BE49-F238E27FC236}">
                <a16:creationId xmlns:a16="http://schemas.microsoft.com/office/drawing/2014/main" id="{83A6DD98-79D0-0F46-FB3B-56BAB58DED8E}"/>
              </a:ext>
            </a:extLst>
          </p:cNvPr>
          <p:cNvGrpSpPr/>
          <p:nvPr/>
        </p:nvGrpSpPr>
        <p:grpSpPr>
          <a:xfrm>
            <a:off x="3622164" y="5386291"/>
            <a:ext cx="460440" cy="323640"/>
            <a:chOff x="3622164" y="5386291"/>
            <a:chExt cx="460440" cy="323640"/>
          </a:xfrm>
        </p:grpSpPr>
        <mc:AlternateContent xmlns:mc="http://schemas.openxmlformats.org/markup-compatibility/2006" xmlns:p14="http://schemas.microsoft.com/office/powerpoint/2010/main">
          <mc:Choice Requires="p14">
            <p:contentPart p14:bwMode="auto" r:id="rId410">
              <p14:nvContentPartPr>
                <p14:cNvPr id="291" name="筆跡 290">
                  <a:extLst>
                    <a:ext uri="{FF2B5EF4-FFF2-40B4-BE49-F238E27FC236}">
                      <a16:creationId xmlns:a16="http://schemas.microsoft.com/office/drawing/2014/main" id="{0F675B62-BD8B-84D2-124C-9BC152E4F484}"/>
                    </a:ext>
                  </a:extLst>
                </p14:cNvPr>
                <p14:cNvContentPartPr/>
                <p14:nvPr/>
              </p14:nvContentPartPr>
              <p14:xfrm>
                <a:off x="3622164" y="5404651"/>
                <a:ext cx="59040" cy="190080"/>
              </p14:xfrm>
            </p:contentPart>
          </mc:Choice>
          <mc:Fallback xmlns="">
            <p:pic>
              <p:nvPicPr>
                <p:cNvPr id="291" name="筆跡 290">
                  <a:extLst>
                    <a:ext uri="{FF2B5EF4-FFF2-40B4-BE49-F238E27FC236}">
                      <a16:creationId xmlns:a16="http://schemas.microsoft.com/office/drawing/2014/main" id="{0F675B62-BD8B-84D2-124C-9BC152E4F484}"/>
                    </a:ext>
                  </a:extLst>
                </p:cNvPr>
                <p:cNvPicPr/>
                <p:nvPr/>
              </p:nvPicPr>
              <p:blipFill>
                <a:blip r:embed="rId411"/>
                <a:stretch>
                  <a:fillRect/>
                </a:stretch>
              </p:blipFill>
              <p:spPr>
                <a:xfrm>
                  <a:off x="3616044" y="5398531"/>
                  <a:ext cx="71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92" name="筆跡 291">
                  <a:extLst>
                    <a:ext uri="{FF2B5EF4-FFF2-40B4-BE49-F238E27FC236}">
                      <a16:creationId xmlns:a16="http://schemas.microsoft.com/office/drawing/2014/main" id="{31FDD6CC-95E6-A1A9-A4F3-F20A99B0D33D}"/>
                    </a:ext>
                  </a:extLst>
                </p14:cNvPr>
                <p14:cNvContentPartPr/>
                <p14:nvPr/>
              </p14:nvContentPartPr>
              <p14:xfrm>
                <a:off x="3668244" y="5386291"/>
                <a:ext cx="158040" cy="177840"/>
              </p14:xfrm>
            </p:contentPart>
          </mc:Choice>
          <mc:Fallback xmlns="">
            <p:pic>
              <p:nvPicPr>
                <p:cNvPr id="292" name="筆跡 291">
                  <a:extLst>
                    <a:ext uri="{FF2B5EF4-FFF2-40B4-BE49-F238E27FC236}">
                      <a16:creationId xmlns:a16="http://schemas.microsoft.com/office/drawing/2014/main" id="{31FDD6CC-95E6-A1A9-A4F3-F20A99B0D33D}"/>
                    </a:ext>
                  </a:extLst>
                </p:cNvPr>
                <p:cNvPicPr/>
                <p:nvPr/>
              </p:nvPicPr>
              <p:blipFill>
                <a:blip r:embed="rId413"/>
                <a:stretch>
                  <a:fillRect/>
                </a:stretch>
              </p:blipFill>
              <p:spPr>
                <a:xfrm>
                  <a:off x="3662124" y="5380171"/>
                  <a:ext cx="1702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93" name="筆跡 292">
                  <a:extLst>
                    <a:ext uri="{FF2B5EF4-FFF2-40B4-BE49-F238E27FC236}">
                      <a16:creationId xmlns:a16="http://schemas.microsoft.com/office/drawing/2014/main" id="{B02B545B-CC0E-FD79-2FB6-F056BB870298}"/>
                    </a:ext>
                  </a:extLst>
                </p14:cNvPr>
                <p14:cNvContentPartPr/>
                <p14:nvPr/>
              </p14:nvContentPartPr>
              <p14:xfrm>
                <a:off x="3747804" y="5486371"/>
                <a:ext cx="193680" cy="133200"/>
              </p14:xfrm>
            </p:contentPart>
          </mc:Choice>
          <mc:Fallback xmlns="">
            <p:pic>
              <p:nvPicPr>
                <p:cNvPr id="293" name="筆跡 292">
                  <a:extLst>
                    <a:ext uri="{FF2B5EF4-FFF2-40B4-BE49-F238E27FC236}">
                      <a16:creationId xmlns:a16="http://schemas.microsoft.com/office/drawing/2014/main" id="{B02B545B-CC0E-FD79-2FB6-F056BB870298}"/>
                    </a:ext>
                  </a:extLst>
                </p:cNvPr>
                <p:cNvPicPr/>
                <p:nvPr/>
              </p:nvPicPr>
              <p:blipFill>
                <a:blip r:embed="rId415"/>
                <a:stretch>
                  <a:fillRect/>
                </a:stretch>
              </p:blipFill>
              <p:spPr>
                <a:xfrm>
                  <a:off x="3741684" y="5480251"/>
                  <a:ext cx="20592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96" name="筆跡 295">
                  <a:extLst>
                    <a:ext uri="{FF2B5EF4-FFF2-40B4-BE49-F238E27FC236}">
                      <a16:creationId xmlns:a16="http://schemas.microsoft.com/office/drawing/2014/main" id="{501FD577-2B9A-90A7-3075-46C62EC48AA7}"/>
                    </a:ext>
                  </a:extLst>
                </p14:cNvPr>
                <p14:cNvContentPartPr/>
                <p14:nvPr/>
              </p14:nvContentPartPr>
              <p14:xfrm>
                <a:off x="3916284" y="5419771"/>
                <a:ext cx="166320" cy="14040"/>
              </p14:xfrm>
            </p:contentPart>
          </mc:Choice>
          <mc:Fallback xmlns="">
            <p:pic>
              <p:nvPicPr>
                <p:cNvPr id="296" name="筆跡 295">
                  <a:extLst>
                    <a:ext uri="{FF2B5EF4-FFF2-40B4-BE49-F238E27FC236}">
                      <a16:creationId xmlns:a16="http://schemas.microsoft.com/office/drawing/2014/main" id="{501FD577-2B9A-90A7-3075-46C62EC48AA7}"/>
                    </a:ext>
                  </a:extLst>
                </p:cNvPr>
                <p:cNvPicPr/>
                <p:nvPr/>
              </p:nvPicPr>
              <p:blipFill>
                <a:blip r:embed="rId417"/>
                <a:stretch>
                  <a:fillRect/>
                </a:stretch>
              </p:blipFill>
              <p:spPr>
                <a:xfrm>
                  <a:off x="3910164" y="5413651"/>
                  <a:ext cx="1785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97" name="筆跡 296">
                  <a:extLst>
                    <a:ext uri="{FF2B5EF4-FFF2-40B4-BE49-F238E27FC236}">
                      <a16:creationId xmlns:a16="http://schemas.microsoft.com/office/drawing/2014/main" id="{6050BF8D-9B55-70A5-9D7F-1646F7CC1258}"/>
                    </a:ext>
                  </a:extLst>
                </p14:cNvPr>
                <p14:cNvContentPartPr/>
                <p14:nvPr/>
              </p14:nvContentPartPr>
              <p14:xfrm>
                <a:off x="3967764" y="5433451"/>
                <a:ext cx="63720" cy="276480"/>
              </p14:xfrm>
            </p:contentPart>
          </mc:Choice>
          <mc:Fallback xmlns="">
            <p:pic>
              <p:nvPicPr>
                <p:cNvPr id="297" name="筆跡 296">
                  <a:extLst>
                    <a:ext uri="{FF2B5EF4-FFF2-40B4-BE49-F238E27FC236}">
                      <a16:creationId xmlns:a16="http://schemas.microsoft.com/office/drawing/2014/main" id="{6050BF8D-9B55-70A5-9D7F-1646F7CC1258}"/>
                    </a:ext>
                  </a:extLst>
                </p:cNvPr>
                <p:cNvPicPr/>
                <p:nvPr/>
              </p:nvPicPr>
              <p:blipFill>
                <a:blip r:embed="rId419"/>
                <a:stretch>
                  <a:fillRect/>
                </a:stretch>
              </p:blipFill>
              <p:spPr>
                <a:xfrm>
                  <a:off x="3961644" y="5427331"/>
                  <a:ext cx="75960" cy="288720"/>
                </a:xfrm>
                <a:prstGeom prst="rect">
                  <a:avLst/>
                </a:prstGeom>
              </p:spPr>
            </p:pic>
          </mc:Fallback>
        </mc:AlternateContent>
      </p:grpSp>
      <p:grpSp>
        <p:nvGrpSpPr>
          <p:cNvPr id="328" name="群組 327">
            <a:extLst>
              <a:ext uri="{FF2B5EF4-FFF2-40B4-BE49-F238E27FC236}">
                <a16:creationId xmlns:a16="http://schemas.microsoft.com/office/drawing/2014/main" id="{D7250D73-1E13-4361-F21B-197A397C445A}"/>
              </a:ext>
            </a:extLst>
          </p:cNvPr>
          <p:cNvGrpSpPr/>
          <p:nvPr/>
        </p:nvGrpSpPr>
        <p:grpSpPr>
          <a:xfrm>
            <a:off x="4087284" y="3220171"/>
            <a:ext cx="673560" cy="558720"/>
            <a:chOff x="4087284" y="3220171"/>
            <a:chExt cx="673560" cy="558720"/>
          </a:xfrm>
        </p:grpSpPr>
        <mc:AlternateContent xmlns:mc="http://schemas.openxmlformats.org/markup-compatibility/2006" xmlns:p14="http://schemas.microsoft.com/office/powerpoint/2010/main">
          <mc:Choice Requires="p14">
            <p:contentPart p14:bwMode="auto" r:id="rId420">
              <p14:nvContentPartPr>
                <p14:cNvPr id="318" name="筆跡 317">
                  <a:extLst>
                    <a:ext uri="{FF2B5EF4-FFF2-40B4-BE49-F238E27FC236}">
                      <a16:creationId xmlns:a16="http://schemas.microsoft.com/office/drawing/2014/main" id="{7715B824-A74E-9D32-FD70-91F94BBC4B30}"/>
                    </a:ext>
                  </a:extLst>
                </p14:cNvPr>
                <p14:cNvContentPartPr/>
                <p14:nvPr/>
              </p14:nvContentPartPr>
              <p14:xfrm>
                <a:off x="4087284" y="3230251"/>
                <a:ext cx="81000" cy="182520"/>
              </p14:xfrm>
            </p:contentPart>
          </mc:Choice>
          <mc:Fallback xmlns="">
            <p:pic>
              <p:nvPicPr>
                <p:cNvPr id="318" name="筆跡 317">
                  <a:extLst>
                    <a:ext uri="{FF2B5EF4-FFF2-40B4-BE49-F238E27FC236}">
                      <a16:creationId xmlns:a16="http://schemas.microsoft.com/office/drawing/2014/main" id="{7715B824-A74E-9D32-FD70-91F94BBC4B30}"/>
                    </a:ext>
                  </a:extLst>
                </p:cNvPr>
                <p:cNvPicPr/>
                <p:nvPr/>
              </p:nvPicPr>
              <p:blipFill>
                <a:blip r:embed="rId421"/>
                <a:stretch>
                  <a:fillRect/>
                </a:stretch>
              </p:blipFill>
              <p:spPr>
                <a:xfrm>
                  <a:off x="4078644" y="3221251"/>
                  <a:ext cx="9864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9" name="筆跡 318">
                  <a:extLst>
                    <a:ext uri="{FF2B5EF4-FFF2-40B4-BE49-F238E27FC236}">
                      <a16:creationId xmlns:a16="http://schemas.microsoft.com/office/drawing/2014/main" id="{3938221E-9029-CFEE-E6DB-BE93A4A21682}"/>
                    </a:ext>
                  </a:extLst>
                </p14:cNvPr>
                <p14:cNvContentPartPr/>
                <p14:nvPr/>
              </p14:nvContentPartPr>
              <p14:xfrm>
                <a:off x="4198524" y="3231331"/>
                <a:ext cx="105840" cy="186840"/>
              </p14:xfrm>
            </p:contentPart>
          </mc:Choice>
          <mc:Fallback xmlns="">
            <p:pic>
              <p:nvPicPr>
                <p:cNvPr id="319" name="筆跡 318">
                  <a:extLst>
                    <a:ext uri="{FF2B5EF4-FFF2-40B4-BE49-F238E27FC236}">
                      <a16:creationId xmlns:a16="http://schemas.microsoft.com/office/drawing/2014/main" id="{3938221E-9029-CFEE-E6DB-BE93A4A21682}"/>
                    </a:ext>
                  </a:extLst>
                </p:cNvPr>
                <p:cNvPicPr/>
                <p:nvPr/>
              </p:nvPicPr>
              <p:blipFill>
                <a:blip r:embed="rId423"/>
                <a:stretch>
                  <a:fillRect/>
                </a:stretch>
              </p:blipFill>
              <p:spPr>
                <a:xfrm>
                  <a:off x="4189524" y="3222691"/>
                  <a:ext cx="123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0" name="筆跡 319">
                  <a:extLst>
                    <a:ext uri="{FF2B5EF4-FFF2-40B4-BE49-F238E27FC236}">
                      <a16:creationId xmlns:a16="http://schemas.microsoft.com/office/drawing/2014/main" id="{DF198DC3-3A73-A6F2-3207-2E6B383A6525}"/>
                    </a:ext>
                  </a:extLst>
                </p14:cNvPr>
                <p14:cNvContentPartPr/>
                <p14:nvPr/>
              </p14:nvContentPartPr>
              <p14:xfrm>
                <a:off x="4343604" y="3220171"/>
                <a:ext cx="9720" cy="190080"/>
              </p14:xfrm>
            </p:contentPart>
          </mc:Choice>
          <mc:Fallback xmlns="">
            <p:pic>
              <p:nvPicPr>
                <p:cNvPr id="320" name="筆跡 319">
                  <a:extLst>
                    <a:ext uri="{FF2B5EF4-FFF2-40B4-BE49-F238E27FC236}">
                      <a16:creationId xmlns:a16="http://schemas.microsoft.com/office/drawing/2014/main" id="{DF198DC3-3A73-A6F2-3207-2E6B383A6525}"/>
                    </a:ext>
                  </a:extLst>
                </p:cNvPr>
                <p:cNvPicPr/>
                <p:nvPr/>
              </p:nvPicPr>
              <p:blipFill>
                <a:blip r:embed="rId425"/>
                <a:stretch>
                  <a:fillRect/>
                </a:stretch>
              </p:blipFill>
              <p:spPr>
                <a:xfrm>
                  <a:off x="4334604" y="3211531"/>
                  <a:ext cx="273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21" name="筆跡 320">
                  <a:extLst>
                    <a:ext uri="{FF2B5EF4-FFF2-40B4-BE49-F238E27FC236}">
                      <a16:creationId xmlns:a16="http://schemas.microsoft.com/office/drawing/2014/main" id="{9CBE7902-7463-4BEB-6AD8-B48DC75F878D}"/>
                    </a:ext>
                  </a:extLst>
                </p14:cNvPr>
                <p14:cNvContentPartPr/>
                <p14:nvPr/>
              </p14:nvContentPartPr>
              <p14:xfrm>
                <a:off x="4343964" y="3232411"/>
                <a:ext cx="129960" cy="201960"/>
              </p14:xfrm>
            </p:contentPart>
          </mc:Choice>
          <mc:Fallback xmlns="">
            <p:pic>
              <p:nvPicPr>
                <p:cNvPr id="321" name="筆跡 320">
                  <a:extLst>
                    <a:ext uri="{FF2B5EF4-FFF2-40B4-BE49-F238E27FC236}">
                      <a16:creationId xmlns:a16="http://schemas.microsoft.com/office/drawing/2014/main" id="{9CBE7902-7463-4BEB-6AD8-B48DC75F878D}"/>
                    </a:ext>
                  </a:extLst>
                </p:cNvPr>
                <p:cNvPicPr/>
                <p:nvPr/>
              </p:nvPicPr>
              <p:blipFill>
                <a:blip r:embed="rId427"/>
                <a:stretch>
                  <a:fillRect/>
                </a:stretch>
              </p:blipFill>
              <p:spPr>
                <a:xfrm>
                  <a:off x="4335324" y="3223411"/>
                  <a:ext cx="1476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2" name="筆跡 321">
                  <a:extLst>
                    <a:ext uri="{FF2B5EF4-FFF2-40B4-BE49-F238E27FC236}">
                      <a16:creationId xmlns:a16="http://schemas.microsoft.com/office/drawing/2014/main" id="{06D52583-9772-A44C-3A7F-CD9BBA049947}"/>
                    </a:ext>
                  </a:extLst>
                </p14:cNvPr>
                <p14:cNvContentPartPr/>
                <p14:nvPr/>
              </p14:nvContentPartPr>
              <p14:xfrm>
                <a:off x="4116804" y="3298291"/>
                <a:ext cx="511200" cy="480600"/>
              </p14:xfrm>
            </p:contentPart>
          </mc:Choice>
          <mc:Fallback xmlns="">
            <p:pic>
              <p:nvPicPr>
                <p:cNvPr id="322" name="筆跡 321">
                  <a:extLst>
                    <a:ext uri="{FF2B5EF4-FFF2-40B4-BE49-F238E27FC236}">
                      <a16:creationId xmlns:a16="http://schemas.microsoft.com/office/drawing/2014/main" id="{06D52583-9772-A44C-3A7F-CD9BBA049947}"/>
                    </a:ext>
                  </a:extLst>
                </p:cNvPr>
                <p:cNvPicPr/>
                <p:nvPr/>
              </p:nvPicPr>
              <p:blipFill>
                <a:blip r:embed="rId429"/>
                <a:stretch>
                  <a:fillRect/>
                </a:stretch>
              </p:blipFill>
              <p:spPr>
                <a:xfrm>
                  <a:off x="4108164" y="3289651"/>
                  <a:ext cx="5288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4" name="筆跡 323">
                  <a:extLst>
                    <a:ext uri="{FF2B5EF4-FFF2-40B4-BE49-F238E27FC236}">
                      <a16:creationId xmlns:a16="http://schemas.microsoft.com/office/drawing/2014/main" id="{F36E2434-9004-3F4C-A8F4-E3AF96632F0B}"/>
                    </a:ext>
                  </a:extLst>
                </p14:cNvPr>
                <p14:cNvContentPartPr/>
                <p14:nvPr/>
              </p14:nvContentPartPr>
              <p14:xfrm>
                <a:off x="4315524" y="3535891"/>
                <a:ext cx="124920" cy="174960"/>
              </p14:xfrm>
            </p:contentPart>
          </mc:Choice>
          <mc:Fallback xmlns="">
            <p:pic>
              <p:nvPicPr>
                <p:cNvPr id="324" name="筆跡 323">
                  <a:extLst>
                    <a:ext uri="{FF2B5EF4-FFF2-40B4-BE49-F238E27FC236}">
                      <a16:creationId xmlns:a16="http://schemas.microsoft.com/office/drawing/2014/main" id="{F36E2434-9004-3F4C-A8F4-E3AF96632F0B}"/>
                    </a:ext>
                  </a:extLst>
                </p:cNvPr>
                <p:cNvPicPr/>
                <p:nvPr/>
              </p:nvPicPr>
              <p:blipFill>
                <a:blip r:embed="rId431"/>
                <a:stretch>
                  <a:fillRect/>
                </a:stretch>
              </p:blipFill>
              <p:spPr>
                <a:xfrm>
                  <a:off x="4306884" y="3526891"/>
                  <a:ext cx="14256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25" name="筆跡 324">
                  <a:extLst>
                    <a:ext uri="{FF2B5EF4-FFF2-40B4-BE49-F238E27FC236}">
                      <a16:creationId xmlns:a16="http://schemas.microsoft.com/office/drawing/2014/main" id="{38531B0C-1BA7-279B-4942-E9D433050124}"/>
                    </a:ext>
                  </a:extLst>
                </p14:cNvPr>
                <p14:cNvContentPartPr/>
                <p14:nvPr/>
              </p14:nvContentPartPr>
              <p14:xfrm>
                <a:off x="4460604" y="3518971"/>
                <a:ext cx="108720" cy="169200"/>
              </p14:xfrm>
            </p:contentPart>
          </mc:Choice>
          <mc:Fallback xmlns="">
            <p:pic>
              <p:nvPicPr>
                <p:cNvPr id="325" name="筆跡 324">
                  <a:extLst>
                    <a:ext uri="{FF2B5EF4-FFF2-40B4-BE49-F238E27FC236}">
                      <a16:creationId xmlns:a16="http://schemas.microsoft.com/office/drawing/2014/main" id="{38531B0C-1BA7-279B-4942-E9D433050124}"/>
                    </a:ext>
                  </a:extLst>
                </p:cNvPr>
                <p:cNvPicPr/>
                <p:nvPr/>
              </p:nvPicPr>
              <p:blipFill>
                <a:blip r:embed="rId433"/>
                <a:stretch>
                  <a:fillRect/>
                </a:stretch>
              </p:blipFill>
              <p:spPr>
                <a:xfrm>
                  <a:off x="4451964" y="3509971"/>
                  <a:ext cx="12636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26" name="筆跡 325">
                  <a:extLst>
                    <a:ext uri="{FF2B5EF4-FFF2-40B4-BE49-F238E27FC236}">
                      <a16:creationId xmlns:a16="http://schemas.microsoft.com/office/drawing/2014/main" id="{98C91A93-12B6-45EB-058B-09F47FDAD802}"/>
                    </a:ext>
                  </a:extLst>
                </p14:cNvPr>
                <p14:cNvContentPartPr/>
                <p14:nvPr/>
              </p14:nvContentPartPr>
              <p14:xfrm>
                <a:off x="4602084" y="3508891"/>
                <a:ext cx="97920" cy="14400"/>
              </p14:xfrm>
            </p:contentPart>
          </mc:Choice>
          <mc:Fallback xmlns="">
            <p:pic>
              <p:nvPicPr>
                <p:cNvPr id="326" name="筆跡 325">
                  <a:extLst>
                    <a:ext uri="{FF2B5EF4-FFF2-40B4-BE49-F238E27FC236}">
                      <a16:creationId xmlns:a16="http://schemas.microsoft.com/office/drawing/2014/main" id="{98C91A93-12B6-45EB-058B-09F47FDAD802}"/>
                    </a:ext>
                  </a:extLst>
                </p:cNvPr>
                <p:cNvPicPr/>
                <p:nvPr/>
              </p:nvPicPr>
              <p:blipFill>
                <a:blip r:embed="rId435"/>
                <a:stretch>
                  <a:fillRect/>
                </a:stretch>
              </p:blipFill>
              <p:spPr>
                <a:xfrm>
                  <a:off x="4593084" y="3500251"/>
                  <a:ext cx="1155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7" name="筆跡 326">
                  <a:extLst>
                    <a:ext uri="{FF2B5EF4-FFF2-40B4-BE49-F238E27FC236}">
                      <a16:creationId xmlns:a16="http://schemas.microsoft.com/office/drawing/2014/main" id="{80BA161D-4C4E-7C3E-5F9C-1D6AF0F452C7}"/>
                    </a:ext>
                  </a:extLst>
                </p14:cNvPr>
                <p14:cNvContentPartPr/>
                <p14:nvPr/>
              </p14:nvContentPartPr>
              <p14:xfrm>
                <a:off x="4617564" y="3533371"/>
                <a:ext cx="143280" cy="159120"/>
              </p14:xfrm>
            </p:contentPart>
          </mc:Choice>
          <mc:Fallback xmlns="">
            <p:pic>
              <p:nvPicPr>
                <p:cNvPr id="327" name="筆跡 326">
                  <a:extLst>
                    <a:ext uri="{FF2B5EF4-FFF2-40B4-BE49-F238E27FC236}">
                      <a16:creationId xmlns:a16="http://schemas.microsoft.com/office/drawing/2014/main" id="{80BA161D-4C4E-7C3E-5F9C-1D6AF0F452C7}"/>
                    </a:ext>
                  </a:extLst>
                </p:cNvPr>
                <p:cNvPicPr/>
                <p:nvPr/>
              </p:nvPicPr>
              <p:blipFill>
                <a:blip r:embed="rId437"/>
                <a:stretch>
                  <a:fillRect/>
                </a:stretch>
              </p:blipFill>
              <p:spPr>
                <a:xfrm>
                  <a:off x="4608564" y="3524731"/>
                  <a:ext cx="160920" cy="176760"/>
                </a:xfrm>
                <a:prstGeom prst="rect">
                  <a:avLst/>
                </a:prstGeom>
              </p:spPr>
            </p:pic>
          </mc:Fallback>
        </mc:AlternateContent>
      </p:grpSp>
      <p:grpSp>
        <p:nvGrpSpPr>
          <p:cNvPr id="341" name="群組 340">
            <a:extLst>
              <a:ext uri="{FF2B5EF4-FFF2-40B4-BE49-F238E27FC236}">
                <a16:creationId xmlns:a16="http://schemas.microsoft.com/office/drawing/2014/main" id="{19A3662C-BA24-9B2E-5EB5-9F84D729A1B0}"/>
              </a:ext>
            </a:extLst>
          </p:cNvPr>
          <p:cNvGrpSpPr/>
          <p:nvPr/>
        </p:nvGrpSpPr>
        <p:grpSpPr>
          <a:xfrm>
            <a:off x="4080444" y="3955651"/>
            <a:ext cx="660600" cy="516960"/>
            <a:chOff x="4080444" y="3955651"/>
            <a:chExt cx="660600" cy="516960"/>
          </a:xfrm>
        </p:grpSpPr>
        <mc:AlternateContent xmlns:mc="http://schemas.openxmlformats.org/markup-compatibility/2006" xmlns:p14="http://schemas.microsoft.com/office/powerpoint/2010/main">
          <mc:Choice Requires="p14">
            <p:contentPart p14:bwMode="auto" r:id="rId438">
              <p14:nvContentPartPr>
                <p14:cNvPr id="329" name="筆跡 328">
                  <a:extLst>
                    <a:ext uri="{FF2B5EF4-FFF2-40B4-BE49-F238E27FC236}">
                      <a16:creationId xmlns:a16="http://schemas.microsoft.com/office/drawing/2014/main" id="{693CEA86-CA2A-934E-FDBD-A224FBDC3D99}"/>
                    </a:ext>
                  </a:extLst>
                </p14:cNvPr>
                <p14:cNvContentPartPr/>
                <p14:nvPr/>
              </p14:nvContentPartPr>
              <p14:xfrm>
                <a:off x="4080444" y="3977971"/>
                <a:ext cx="115200" cy="173520"/>
              </p14:xfrm>
            </p:contentPart>
          </mc:Choice>
          <mc:Fallback xmlns="">
            <p:pic>
              <p:nvPicPr>
                <p:cNvPr id="329" name="筆跡 328">
                  <a:extLst>
                    <a:ext uri="{FF2B5EF4-FFF2-40B4-BE49-F238E27FC236}">
                      <a16:creationId xmlns:a16="http://schemas.microsoft.com/office/drawing/2014/main" id="{693CEA86-CA2A-934E-FDBD-A224FBDC3D99}"/>
                    </a:ext>
                  </a:extLst>
                </p:cNvPr>
                <p:cNvPicPr/>
                <p:nvPr/>
              </p:nvPicPr>
              <p:blipFill>
                <a:blip r:embed="rId439"/>
                <a:stretch>
                  <a:fillRect/>
                </a:stretch>
              </p:blipFill>
              <p:spPr>
                <a:xfrm>
                  <a:off x="4071804" y="3969331"/>
                  <a:ext cx="132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30" name="筆跡 329">
                  <a:extLst>
                    <a:ext uri="{FF2B5EF4-FFF2-40B4-BE49-F238E27FC236}">
                      <a16:creationId xmlns:a16="http://schemas.microsoft.com/office/drawing/2014/main" id="{BE419BC3-1E33-D2E7-9C9E-E4157A8B8F48}"/>
                    </a:ext>
                  </a:extLst>
                </p14:cNvPr>
                <p14:cNvContentPartPr/>
                <p14:nvPr/>
              </p14:nvContentPartPr>
              <p14:xfrm>
                <a:off x="4190964" y="3994171"/>
                <a:ext cx="105840" cy="130320"/>
              </p14:xfrm>
            </p:contentPart>
          </mc:Choice>
          <mc:Fallback xmlns="">
            <p:pic>
              <p:nvPicPr>
                <p:cNvPr id="330" name="筆跡 329">
                  <a:extLst>
                    <a:ext uri="{FF2B5EF4-FFF2-40B4-BE49-F238E27FC236}">
                      <a16:creationId xmlns:a16="http://schemas.microsoft.com/office/drawing/2014/main" id="{BE419BC3-1E33-D2E7-9C9E-E4157A8B8F48}"/>
                    </a:ext>
                  </a:extLst>
                </p:cNvPr>
                <p:cNvPicPr/>
                <p:nvPr/>
              </p:nvPicPr>
              <p:blipFill>
                <a:blip r:embed="rId441"/>
                <a:stretch>
                  <a:fillRect/>
                </a:stretch>
              </p:blipFill>
              <p:spPr>
                <a:xfrm>
                  <a:off x="4181964" y="3985171"/>
                  <a:ext cx="12348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2" name="筆跡 331">
                  <a:extLst>
                    <a:ext uri="{FF2B5EF4-FFF2-40B4-BE49-F238E27FC236}">
                      <a16:creationId xmlns:a16="http://schemas.microsoft.com/office/drawing/2014/main" id="{45CDC2D8-E3A5-5C4C-8D91-623B09B63B55}"/>
                    </a:ext>
                  </a:extLst>
                </p14:cNvPr>
                <p14:cNvContentPartPr/>
                <p14:nvPr/>
              </p14:nvContentPartPr>
              <p14:xfrm>
                <a:off x="4353684" y="4008571"/>
                <a:ext cx="56160" cy="137880"/>
              </p14:xfrm>
            </p:contentPart>
          </mc:Choice>
          <mc:Fallback xmlns="">
            <p:pic>
              <p:nvPicPr>
                <p:cNvPr id="332" name="筆跡 331">
                  <a:extLst>
                    <a:ext uri="{FF2B5EF4-FFF2-40B4-BE49-F238E27FC236}">
                      <a16:creationId xmlns:a16="http://schemas.microsoft.com/office/drawing/2014/main" id="{45CDC2D8-E3A5-5C4C-8D91-623B09B63B55}"/>
                    </a:ext>
                  </a:extLst>
                </p:cNvPr>
                <p:cNvPicPr/>
                <p:nvPr/>
              </p:nvPicPr>
              <p:blipFill>
                <a:blip r:embed="rId443"/>
                <a:stretch>
                  <a:fillRect/>
                </a:stretch>
              </p:blipFill>
              <p:spPr>
                <a:xfrm>
                  <a:off x="4345044" y="3999931"/>
                  <a:ext cx="7380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33" name="筆跡 332">
                  <a:extLst>
                    <a:ext uri="{FF2B5EF4-FFF2-40B4-BE49-F238E27FC236}">
                      <a16:creationId xmlns:a16="http://schemas.microsoft.com/office/drawing/2014/main" id="{36EE9518-21E9-50E0-42E5-6D7B0B27E07B}"/>
                    </a:ext>
                  </a:extLst>
                </p14:cNvPr>
                <p14:cNvContentPartPr/>
                <p14:nvPr/>
              </p14:nvContentPartPr>
              <p14:xfrm>
                <a:off x="4309764" y="4054291"/>
                <a:ext cx="108360" cy="7560"/>
              </p14:xfrm>
            </p:contentPart>
          </mc:Choice>
          <mc:Fallback xmlns="">
            <p:pic>
              <p:nvPicPr>
                <p:cNvPr id="333" name="筆跡 332">
                  <a:extLst>
                    <a:ext uri="{FF2B5EF4-FFF2-40B4-BE49-F238E27FC236}">
                      <a16:creationId xmlns:a16="http://schemas.microsoft.com/office/drawing/2014/main" id="{36EE9518-21E9-50E0-42E5-6D7B0B27E07B}"/>
                    </a:ext>
                  </a:extLst>
                </p:cNvPr>
                <p:cNvPicPr/>
                <p:nvPr/>
              </p:nvPicPr>
              <p:blipFill>
                <a:blip r:embed="rId445"/>
                <a:stretch>
                  <a:fillRect/>
                </a:stretch>
              </p:blipFill>
              <p:spPr>
                <a:xfrm>
                  <a:off x="4301124" y="4045291"/>
                  <a:ext cx="12600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35" name="筆跡 334">
                  <a:extLst>
                    <a:ext uri="{FF2B5EF4-FFF2-40B4-BE49-F238E27FC236}">
                      <a16:creationId xmlns:a16="http://schemas.microsoft.com/office/drawing/2014/main" id="{A367CC35-C57C-9E78-DDD4-577B402111F5}"/>
                    </a:ext>
                  </a:extLst>
                </p14:cNvPr>
                <p14:cNvContentPartPr/>
                <p14:nvPr/>
              </p14:nvContentPartPr>
              <p14:xfrm>
                <a:off x="4237044" y="3955651"/>
                <a:ext cx="372600" cy="453240"/>
              </p14:xfrm>
            </p:contentPart>
          </mc:Choice>
          <mc:Fallback xmlns="">
            <p:pic>
              <p:nvPicPr>
                <p:cNvPr id="335" name="筆跡 334">
                  <a:extLst>
                    <a:ext uri="{FF2B5EF4-FFF2-40B4-BE49-F238E27FC236}">
                      <a16:creationId xmlns:a16="http://schemas.microsoft.com/office/drawing/2014/main" id="{A367CC35-C57C-9E78-DDD4-577B402111F5}"/>
                    </a:ext>
                  </a:extLst>
                </p:cNvPr>
                <p:cNvPicPr/>
                <p:nvPr/>
              </p:nvPicPr>
              <p:blipFill>
                <a:blip r:embed="rId447"/>
                <a:stretch>
                  <a:fillRect/>
                </a:stretch>
              </p:blipFill>
              <p:spPr>
                <a:xfrm>
                  <a:off x="4228404" y="3946651"/>
                  <a:ext cx="390240" cy="4708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336" name="筆跡 335">
                  <a:extLst>
                    <a:ext uri="{FF2B5EF4-FFF2-40B4-BE49-F238E27FC236}">
                      <a16:creationId xmlns:a16="http://schemas.microsoft.com/office/drawing/2014/main" id="{AE2B144C-6839-4E5E-DED7-37AC4BCB38F1}"/>
                    </a:ext>
                  </a:extLst>
                </p14:cNvPr>
                <p14:cNvContentPartPr/>
                <p14:nvPr/>
              </p14:nvContentPartPr>
              <p14:xfrm>
                <a:off x="4359444" y="4297651"/>
                <a:ext cx="108000" cy="174960"/>
              </p14:xfrm>
            </p:contentPart>
          </mc:Choice>
          <mc:Fallback xmlns="">
            <p:pic>
              <p:nvPicPr>
                <p:cNvPr id="336" name="筆跡 335">
                  <a:extLst>
                    <a:ext uri="{FF2B5EF4-FFF2-40B4-BE49-F238E27FC236}">
                      <a16:creationId xmlns:a16="http://schemas.microsoft.com/office/drawing/2014/main" id="{AE2B144C-6839-4E5E-DED7-37AC4BCB38F1}"/>
                    </a:ext>
                  </a:extLst>
                </p:cNvPr>
                <p:cNvPicPr/>
                <p:nvPr/>
              </p:nvPicPr>
              <p:blipFill>
                <a:blip r:embed="rId449"/>
                <a:stretch>
                  <a:fillRect/>
                </a:stretch>
              </p:blipFill>
              <p:spPr>
                <a:xfrm>
                  <a:off x="4350804" y="4288651"/>
                  <a:ext cx="12564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37" name="筆跡 336">
                  <a:extLst>
                    <a:ext uri="{FF2B5EF4-FFF2-40B4-BE49-F238E27FC236}">
                      <a16:creationId xmlns:a16="http://schemas.microsoft.com/office/drawing/2014/main" id="{884BFEEE-4559-10C3-86C6-F889D81BE089}"/>
                    </a:ext>
                  </a:extLst>
                </p14:cNvPr>
                <p14:cNvContentPartPr/>
                <p14:nvPr/>
              </p14:nvContentPartPr>
              <p14:xfrm>
                <a:off x="4443324" y="4301611"/>
                <a:ext cx="110880" cy="125280"/>
              </p14:xfrm>
            </p:contentPart>
          </mc:Choice>
          <mc:Fallback xmlns="">
            <p:pic>
              <p:nvPicPr>
                <p:cNvPr id="337" name="筆跡 336">
                  <a:extLst>
                    <a:ext uri="{FF2B5EF4-FFF2-40B4-BE49-F238E27FC236}">
                      <a16:creationId xmlns:a16="http://schemas.microsoft.com/office/drawing/2014/main" id="{884BFEEE-4559-10C3-86C6-F889D81BE089}"/>
                    </a:ext>
                  </a:extLst>
                </p:cNvPr>
                <p:cNvPicPr/>
                <p:nvPr/>
              </p:nvPicPr>
              <p:blipFill>
                <a:blip r:embed="rId451"/>
                <a:stretch>
                  <a:fillRect/>
                </a:stretch>
              </p:blipFill>
              <p:spPr>
                <a:xfrm>
                  <a:off x="4434324" y="4292611"/>
                  <a:ext cx="12852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38" name="筆跡 337">
                  <a:extLst>
                    <a:ext uri="{FF2B5EF4-FFF2-40B4-BE49-F238E27FC236}">
                      <a16:creationId xmlns:a16="http://schemas.microsoft.com/office/drawing/2014/main" id="{F60E1AC8-CB8F-324C-C78F-E17D568B0527}"/>
                    </a:ext>
                  </a:extLst>
                </p14:cNvPr>
                <p14:cNvContentPartPr/>
                <p14:nvPr/>
              </p14:nvContentPartPr>
              <p14:xfrm>
                <a:off x="4587684" y="4261291"/>
                <a:ext cx="128160" cy="24480"/>
              </p14:xfrm>
            </p:contentPart>
          </mc:Choice>
          <mc:Fallback xmlns="">
            <p:pic>
              <p:nvPicPr>
                <p:cNvPr id="338" name="筆跡 337">
                  <a:extLst>
                    <a:ext uri="{FF2B5EF4-FFF2-40B4-BE49-F238E27FC236}">
                      <a16:creationId xmlns:a16="http://schemas.microsoft.com/office/drawing/2014/main" id="{F60E1AC8-CB8F-324C-C78F-E17D568B0527}"/>
                    </a:ext>
                  </a:extLst>
                </p:cNvPr>
                <p:cNvPicPr/>
                <p:nvPr/>
              </p:nvPicPr>
              <p:blipFill>
                <a:blip r:embed="rId453"/>
                <a:stretch>
                  <a:fillRect/>
                </a:stretch>
              </p:blipFill>
              <p:spPr>
                <a:xfrm>
                  <a:off x="4579044" y="4252651"/>
                  <a:ext cx="14580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9" name="筆跡 338">
                  <a:extLst>
                    <a:ext uri="{FF2B5EF4-FFF2-40B4-BE49-F238E27FC236}">
                      <a16:creationId xmlns:a16="http://schemas.microsoft.com/office/drawing/2014/main" id="{A0517AB6-043E-A7B9-FC7E-6D3DB9D5BA37}"/>
                    </a:ext>
                  </a:extLst>
                </p14:cNvPr>
                <p14:cNvContentPartPr/>
                <p14:nvPr/>
              </p14:nvContentPartPr>
              <p14:xfrm>
                <a:off x="4590204" y="4303411"/>
                <a:ext cx="93960" cy="139320"/>
              </p14:xfrm>
            </p:contentPart>
          </mc:Choice>
          <mc:Fallback xmlns="">
            <p:pic>
              <p:nvPicPr>
                <p:cNvPr id="339" name="筆跡 338">
                  <a:extLst>
                    <a:ext uri="{FF2B5EF4-FFF2-40B4-BE49-F238E27FC236}">
                      <a16:creationId xmlns:a16="http://schemas.microsoft.com/office/drawing/2014/main" id="{A0517AB6-043E-A7B9-FC7E-6D3DB9D5BA37}"/>
                    </a:ext>
                  </a:extLst>
                </p:cNvPr>
                <p:cNvPicPr/>
                <p:nvPr/>
              </p:nvPicPr>
              <p:blipFill>
                <a:blip r:embed="rId455"/>
                <a:stretch>
                  <a:fillRect/>
                </a:stretch>
              </p:blipFill>
              <p:spPr>
                <a:xfrm>
                  <a:off x="4581564" y="4294771"/>
                  <a:ext cx="111600" cy="15696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340" name="筆跡 339">
                  <a:extLst>
                    <a:ext uri="{FF2B5EF4-FFF2-40B4-BE49-F238E27FC236}">
                      <a16:creationId xmlns:a16="http://schemas.microsoft.com/office/drawing/2014/main" id="{AA14D462-1239-B6CA-5B64-FF8CB45B69FE}"/>
                    </a:ext>
                  </a:extLst>
                </p14:cNvPr>
                <p14:cNvContentPartPr/>
                <p14:nvPr/>
              </p14:nvContentPartPr>
              <p14:xfrm>
                <a:off x="4602084" y="4344451"/>
                <a:ext cx="138960" cy="22320"/>
              </p14:xfrm>
            </p:contentPart>
          </mc:Choice>
          <mc:Fallback xmlns="">
            <p:pic>
              <p:nvPicPr>
                <p:cNvPr id="340" name="筆跡 339">
                  <a:extLst>
                    <a:ext uri="{FF2B5EF4-FFF2-40B4-BE49-F238E27FC236}">
                      <a16:creationId xmlns:a16="http://schemas.microsoft.com/office/drawing/2014/main" id="{AA14D462-1239-B6CA-5B64-FF8CB45B69FE}"/>
                    </a:ext>
                  </a:extLst>
                </p:cNvPr>
                <p:cNvPicPr/>
                <p:nvPr/>
              </p:nvPicPr>
              <p:blipFill>
                <a:blip r:embed="rId457"/>
                <a:stretch>
                  <a:fillRect/>
                </a:stretch>
              </p:blipFill>
              <p:spPr>
                <a:xfrm>
                  <a:off x="4593084" y="4335811"/>
                  <a:ext cx="156600" cy="3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8">
            <p14:nvContentPartPr>
              <p14:cNvPr id="363" name="筆跡 362">
                <a:extLst>
                  <a:ext uri="{FF2B5EF4-FFF2-40B4-BE49-F238E27FC236}">
                    <a16:creationId xmlns:a16="http://schemas.microsoft.com/office/drawing/2014/main" id="{E1CF7348-B001-76E8-6039-897FFB4A9343}"/>
                  </a:ext>
                </a:extLst>
              </p14:cNvPr>
              <p14:cNvContentPartPr/>
              <p14:nvPr/>
            </p14:nvContentPartPr>
            <p14:xfrm>
              <a:off x="4264764" y="2900131"/>
              <a:ext cx="253800" cy="26280"/>
            </p14:xfrm>
          </p:contentPart>
        </mc:Choice>
        <mc:Fallback xmlns="">
          <p:pic>
            <p:nvPicPr>
              <p:cNvPr id="363" name="筆跡 362">
                <a:extLst>
                  <a:ext uri="{FF2B5EF4-FFF2-40B4-BE49-F238E27FC236}">
                    <a16:creationId xmlns:a16="http://schemas.microsoft.com/office/drawing/2014/main" id="{E1CF7348-B001-76E8-6039-897FFB4A9343}"/>
                  </a:ext>
                </a:extLst>
              </p:cNvPr>
              <p:cNvPicPr/>
              <p:nvPr/>
            </p:nvPicPr>
            <p:blipFill>
              <a:blip r:embed="rId459"/>
              <a:stretch>
                <a:fillRect/>
              </a:stretch>
            </p:blipFill>
            <p:spPr>
              <a:xfrm>
                <a:off x="4247124" y="2864491"/>
                <a:ext cx="289440" cy="979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64" name="筆跡 363">
                <a:extLst>
                  <a:ext uri="{FF2B5EF4-FFF2-40B4-BE49-F238E27FC236}">
                    <a16:creationId xmlns:a16="http://schemas.microsoft.com/office/drawing/2014/main" id="{80BE6C69-8609-1312-C7DC-608AB77D5B50}"/>
                  </a:ext>
                </a:extLst>
              </p14:cNvPr>
              <p14:cNvContentPartPr/>
              <p14:nvPr/>
            </p14:nvContentPartPr>
            <p14:xfrm>
              <a:off x="4227684" y="2924971"/>
              <a:ext cx="97200" cy="358560"/>
            </p14:xfrm>
          </p:contentPart>
        </mc:Choice>
        <mc:Fallback xmlns="">
          <p:pic>
            <p:nvPicPr>
              <p:cNvPr id="364" name="筆跡 363">
                <a:extLst>
                  <a:ext uri="{FF2B5EF4-FFF2-40B4-BE49-F238E27FC236}">
                    <a16:creationId xmlns:a16="http://schemas.microsoft.com/office/drawing/2014/main" id="{80BE6C69-8609-1312-C7DC-608AB77D5B50}"/>
                  </a:ext>
                </a:extLst>
              </p:cNvPr>
              <p:cNvPicPr/>
              <p:nvPr/>
            </p:nvPicPr>
            <p:blipFill>
              <a:blip r:embed="rId461"/>
              <a:stretch>
                <a:fillRect/>
              </a:stretch>
            </p:blipFill>
            <p:spPr>
              <a:xfrm>
                <a:off x="4210044" y="2889331"/>
                <a:ext cx="132840" cy="43020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65" name="筆跡 364">
                <a:extLst>
                  <a:ext uri="{FF2B5EF4-FFF2-40B4-BE49-F238E27FC236}">
                    <a16:creationId xmlns:a16="http://schemas.microsoft.com/office/drawing/2014/main" id="{A1FA8FF3-9A7F-E727-2843-6868A54657FD}"/>
                  </a:ext>
                </a:extLst>
              </p14:cNvPr>
              <p14:cNvContentPartPr/>
              <p14:nvPr/>
            </p14:nvContentPartPr>
            <p14:xfrm>
              <a:off x="4190244" y="3040891"/>
              <a:ext cx="297360" cy="31320"/>
            </p14:xfrm>
          </p:contentPart>
        </mc:Choice>
        <mc:Fallback xmlns="">
          <p:pic>
            <p:nvPicPr>
              <p:cNvPr id="365" name="筆跡 364">
                <a:extLst>
                  <a:ext uri="{FF2B5EF4-FFF2-40B4-BE49-F238E27FC236}">
                    <a16:creationId xmlns:a16="http://schemas.microsoft.com/office/drawing/2014/main" id="{A1FA8FF3-9A7F-E727-2843-6868A54657FD}"/>
                  </a:ext>
                </a:extLst>
              </p:cNvPr>
              <p:cNvPicPr/>
              <p:nvPr/>
            </p:nvPicPr>
            <p:blipFill>
              <a:blip r:embed="rId463"/>
              <a:stretch>
                <a:fillRect/>
              </a:stretch>
            </p:blipFill>
            <p:spPr>
              <a:xfrm>
                <a:off x="4172244" y="3004891"/>
                <a:ext cx="3330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66" name="筆跡 365">
                <a:extLst>
                  <a:ext uri="{FF2B5EF4-FFF2-40B4-BE49-F238E27FC236}">
                    <a16:creationId xmlns:a16="http://schemas.microsoft.com/office/drawing/2014/main" id="{65CF9964-C277-D3FF-117C-22FDCFC73B5A}"/>
                  </a:ext>
                </a:extLst>
              </p14:cNvPr>
              <p14:cNvContentPartPr/>
              <p14:nvPr/>
            </p14:nvContentPartPr>
            <p14:xfrm>
              <a:off x="4466724" y="3170491"/>
              <a:ext cx="15840" cy="172440"/>
            </p14:xfrm>
          </p:contentPart>
        </mc:Choice>
        <mc:Fallback xmlns="">
          <p:pic>
            <p:nvPicPr>
              <p:cNvPr id="366" name="筆跡 365">
                <a:extLst>
                  <a:ext uri="{FF2B5EF4-FFF2-40B4-BE49-F238E27FC236}">
                    <a16:creationId xmlns:a16="http://schemas.microsoft.com/office/drawing/2014/main" id="{65CF9964-C277-D3FF-117C-22FDCFC73B5A}"/>
                  </a:ext>
                </a:extLst>
              </p:cNvPr>
              <p:cNvPicPr/>
              <p:nvPr/>
            </p:nvPicPr>
            <p:blipFill>
              <a:blip r:embed="rId465"/>
              <a:stretch>
                <a:fillRect/>
              </a:stretch>
            </p:blipFill>
            <p:spPr>
              <a:xfrm>
                <a:off x="4448724" y="3134491"/>
                <a:ext cx="5148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67" name="筆跡 366">
                <a:extLst>
                  <a:ext uri="{FF2B5EF4-FFF2-40B4-BE49-F238E27FC236}">
                    <a16:creationId xmlns:a16="http://schemas.microsoft.com/office/drawing/2014/main" id="{D676CF14-D199-2890-B0EB-6D2EF438C371}"/>
                  </a:ext>
                </a:extLst>
              </p14:cNvPr>
              <p14:cNvContentPartPr/>
              <p14:nvPr/>
            </p14:nvContentPartPr>
            <p14:xfrm>
              <a:off x="4504164" y="3107851"/>
              <a:ext cx="156240" cy="288720"/>
            </p14:xfrm>
          </p:contentPart>
        </mc:Choice>
        <mc:Fallback xmlns="">
          <p:pic>
            <p:nvPicPr>
              <p:cNvPr id="367" name="筆跡 366">
                <a:extLst>
                  <a:ext uri="{FF2B5EF4-FFF2-40B4-BE49-F238E27FC236}">
                    <a16:creationId xmlns:a16="http://schemas.microsoft.com/office/drawing/2014/main" id="{D676CF14-D199-2890-B0EB-6D2EF438C371}"/>
                  </a:ext>
                </a:extLst>
              </p:cNvPr>
              <p:cNvPicPr/>
              <p:nvPr/>
            </p:nvPicPr>
            <p:blipFill>
              <a:blip r:embed="rId467"/>
              <a:stretch>
                <a:fillRect/>
              </a:stretch>
            </p:blipFill>
            <p:spPr>
              <a:xfrm>
                <a:off x="4486524" y="3072211"/>
                <a:ext cx="191880" cy="3603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8" name="筆跡 367">
                <a:extLst>
                  <a:ext uri="{FF2B5EF4-FFF2-40B4-BE49-F238E27FC236}">
                    <a16:creationId xmlns:a16="http://schemas.microsoft.com/office/drawing/2014/main" id="{7A645AC0-BFF8-47CE-9937-0AE416510FAE}"/>
                  </a:ext>
                </a:extLst>
              </p14:cNvPr>
              <p14:cNvContentPartPr/>
              <p14:nvPr/>
            </p14:nvContentPartPr>
            <p14:xfrm>
              <a:off x="4183764" y="4021531"/>
              <a:ext cx="306360" cy="33120"/>
            </p14:xfrm>
          </p:contentPart>
        </mc:Choice>
        <mc:Fallback xmlns="">
          <p:pic>
            <p:nvPicPr>
              <p:cNvPr id="368" name="筆跡 367">
                <a:extLst>
                  <a:ext uri="{FF2B5EF4-FFF2-40B4-BE49-F238E27FC236}">
                    <a16:creationId xmlns:a16="http://schemas.microsoft.com/office/drawing/2014/main" id="{7A645AC0-BFF8-47CE-9937-0AE416510FAE}"/>
                  </a:ext>
                </a:extLst>
              </p:cNvPr>
              <p:cNvPicPr/>
              <p:nvPr/>
            </p:nvPicPr>
            <p:blipFill>
              <a:blip r:embed="rId469"/>
              <a:stretch>
                <a:fillRect/>
              </a:stretch>
            </p:blipFill>
            <p:spPr>
              <a:xfrm>
                <a:off x="4165764" y="3985531"/>
                <a:ext cx="342000" cy="10476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69" name="筆跡 368">
                <a:extLst>
                  <a:ext uri="{FF2B5EF4-FFF2-40B4-BE49-F238E27FC236}">
                    <a16:creationId xmlns:a16="http://schemas.microsoft.com/office/drawing/2014/main" id="{7DFAA18D-213B-E0AC-49CB-0EA41A631E73}"/>
                  </a:ext>
                </a:extLst>
              </p14:cNvPr>
              <p14:cNvContentPartPr/>
              <p14:nvPr/>
            </p14:nvContentPartPr>
            <p14:xfrm>
              <a:off x="4135884" y="4101451"/>
              <a:ext cx="91800" cy="429840"/>
            </p14:xfrm>
          </p:contentPart>
        </mc:Choice>
        <mc:Fallback xmlns="">
          <p:pic>
            <p:nvPicPr>
              <p:cNvPr id="369" name="筆跡 368">
                <a:extLst>
                  <a:ext uri="{FF2B5EF4-FFF2-40B4-BE49-F238E27FC236}">
                    <a16:creationId xmlns:a16="http://schemas.microsoft.com/office/drawing/2014/main" id="{7DFAA18D-213B-E0AC-49CB-0EA41A631E73}"/>
                  </a:ext>
                </a:extLst>
              </p:cNvPr>
              <p:cNvPicPr/>
              <p:nvPr/>
            </p:nvPicPr>
            <p:blipFill>
              <a:blip r:embed="rId471"/>
              <a:stretch>
                <a:fillRect/>
              </a:stretch>
            </p:blipFill>
            <p:spPr>
              <a:xfrm>
                <a:off x="4117884" y="4065811"/>
                <a:ext cx="127440" cy="50148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70" name="筆跡 369">
                <a:extLst>
                  <a:ext uri="{FF2B5EF4-FFF2-40B4-BE49-F238E27FC236}">
                    <a16:creationId xmlns:a16="http://schemas.microsoft.com/office/drawing/2014/main" id="{1B9B4359-6C30-1D09-CF1D-CF870EB8DC7E}"/>
                  </a:ext>
                </a:extLst>
              </p14:cNvPr>
              <p14:cNvContentPartPr/>
              <p14:nvPr/>
            </p14:nvContentPartPr>
            <p14:xfrm>
              <a:off x="4141644" y="4236091"/>
              <a:ext cx="264600" cy="25200"/>
            </p14:xfrm>
          </p:contentPart>
        </mc:Choice>
        <mc:Fallback xmlns="">
          <p:pic>
            <p:nvPicPr>
              <p:cNvPr id="370" name="筆跡 369">
                <a:extLst>
                  <a:ext uri="{FF2B5EF4-FFF2-40B4-BE49-F238E27FC236}">
                    <a16:creationId xmlns:a16="http://schemas.microsoft.com/office/drawing/2014/main" id="{1B9B4359-6C30-1D09-CF1D-CF870EB8DC7E}"/>
                  </a:ext>
                </a:extLst>
              </p:cNvPr>
              <p:cNvPicPr/>
              <p:nvPr/>
            </p:nvPicPr>
            <p:blipFill>
              <a:blip r:embed="rId473"/>
              <a:stretch>
                <a:fillRect/>
              </a:stretch>
            </p:blipFill>
            <p:spPr>
              <a:xfrm>
                <a:off x="4124004" y="4200091"/>
                <a:ext cx="3002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71" name="筆跡 370">
                <a:extLst>
                  <a:ext uri="{FF2B5EF4-FFF2-40B4-BE49-F238E27FC236}">
                    <a16:creationId xmlns:a16="http://schemas.microsoft.com/office/drawing/2014/main" id="{9305FCCA-DA56-0D27-A645-2DB619F470F5}"/>
                  </a:ext>
                </a:extLst>
              </p14:cNvPr>
              <p14:cNvContentPartPr/>
              <p14:nvPr/>
            </p14:nvContentPartPr>
            <p14:xfrm>
              <a:off x="4482564" y="4324291"/>
              <a:ext cx="78120" cy="157320"/>
            </p14:xfrm>
          </p:contentPart>
        </mc:Choice>
        <mc:Fallback xmlns="">
          <p:pic>
            <p:nvPicPr>
              <p:cNvPr id="371" name="筆跡 370">
                <a:extLst>
                  <a:ext uri="{FF2B5EF4-FFF2-40B4-BE49-F238E27FC236}">
                    <a16:creationId xmlns:a16="http://schemas.microsoft.com/office/drawing/2014/main" id="{9305FCCA-DA56-0D27-A645-2DB619F470F5}"/>
                  </a:ext>
                </a:extLst>
              </p:cNvPr>
              <p:cNvPicPr/>
              <p:nvPr/>
            </p:nvPicPr>
            <p:blipFill>
              <a:blip r:embed="rId475"/>
              <a:stretch>
                <a:fillRect/>
              </a:stretch>
            </p:blipFill>
            <p:spPr>
              <a:xfrm>
                <a:off x="4464924" y="4288651"/>
                <a:ext cx="11376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72" name="筆跡 371">
                <a:extLst>
                  <a:ext uri="{FF2B5EF4-FFF2-40B4-BE49-F238E27FC236}">
                    <a16:creationId xmlns:a16="http://schemas.microsoft.com/office/drawing/2014/main" id="{EB7ED22A-8669-0EC3-53BA-42CE7EE1D342}"/>
                  </a:ext>
                </a:extLst>
              </p14:cNvPr>
              <p14:cNvContentPartPr/>
              <p14:nvPr/>
            </p14:nvContentPartPr>
            <p14:xfrm>
              <a:off x="4421004" y="4339411"/>
              <a:ext cx="156600" cy="16560"/>
            </p14:xfrm>
          </p:contentPart>
        </mc:Choice>
        <mc:Fallback xmlns="">
          <p:pic>
            <p:nvPicPr>
              <p:cNvPr id="372" name="筆跡 371">
                <a:extLst>
                  <a:ext uri="{FF2B5EF4-FFF2-40B4-BE49-F238E27FC236}">
                    <a16:creationId xmlns:a16="http://schemas.microsoft.com/office/drawing/2014/main" id="{EB7ED22A-8669-0EC3-53BA-42CE7EE1D342}"/>
                  </a:ext>
                </a:extLst>
              </p:cNvPr>
              <p:cNvPicPr/>
              <p:nvPr/>
            </p:nvPicPr>
            <p:blipFill>
              <a:blip r:embed="rId477"/>
              <a:stretch>
                <a:fillRect/>
              </a:stretch>
            </p:blipFill>
            <p:spPr>
              <a:xfrm>
                <a:off x="4403364" y="4303771"/>
                <a:ext cx="192240" cy="88200"/>
              </a:xfrm>
              <a:prstGeom prst="rect">
                <a:avLst/>
              </a:prstGeom>
            </p:spPr>
          </p:pic>
        </mc:Fallback>
      </mc:AlternateContent>
      <p:grpSp>
        <p:nvGrpSpPr>
          <p:cNvPr id="376" name="群組 375">
            <a:extLst>
              <a:ext uri="{FF2B5EF4-FFF2-40B4-BE49-F238E27FC236}">
                <a16:creationId xmlns:a16="http://schemas.microsoft.com/office/drawing/2014/main" id="{9FA4E3D3-A67B-2A26-E7A5-AEC1AFC858C5}"/>
              </a:ext>
            </a:extLst>
          </p:cNvPr>
          <p:cNvGrpSpPr/>
          <p:nvPr/>
        </p:nvGrpSpPr>
        <p:grpSpPr>
          <a:xfrm>
            <a:off x="5002404" y="2868811"/>
            <a:ext cx="451800" cy="428400"/>
            <a:chOff x="5002404" y="2868811"/>
            <a:chExt cx="451800" cy="428400"/>
          </a:xfrm>
        </p:grpSpPr>
        <mc:AlternateContent xmlns:mc="http://schemas.openxmlformats.org/markup-compatibility/2006" xmlns:p14="http://schemas.microsoft.com/office/powerpoint/2010/main">
          <mc:Choice Requires="p14">
            <p:contentPart p14:bwMode="auto" r:id="rId478">
              <p14:nvContentPartPr>
                <p14:cNvPr id="373" name="筆跡 372">
                  <a:extLst>
                    <a:ext uri="{FF2B5EF4-FFF2-40B4-BE49-F238E27FC236}">
                      <a16:creationId xmlns:a16="http://schemas.microsoft.com/office/drawing/2014/main" id="{448E5580-EFEF-EA76-DDDF-5ACB1BF0961A}"/>
                    </a:ext>
                  </a:extLst>
                </p14:cNvPr>
                <p14:cNvContentPartPr/>
                <p14:nvPr/>
              </p14:nvContentPartPr>
              <p14:xfrm>
                <a:off x="5002404" y="2868811"/>
                <a:ext cx="451800" cy="127800"/>
              </p14:xfrm>
            </p:contentPart>
          </mc:Choice>
          <mc:Fallback xmlns="">
            <p:pic>
              <p:nvPicPr>
                <p:cNvPr id="373" name="筆跡 372">
                  <a:extLst>
                    <a:ext uri="{FF2B5EF4-FFF2-40B4-BE49-F238E27FC236}">
                      <a16:creationId xmlns:a16="http://schemas.microsoft.com/office/drawing/2014/main" id="{448E5580-EFEF-EA76-DDDF-5ACB1BF0961A}"/>
                    </a:ext>
                  </a:extLst>
                </p:cNvPr>
                <p:cNvPicPr/>
                <p:nvPr/>
              </p:nvPicPr>
              <p:blipFill>
                <a:blip r:embed="rId479"/>
                <a:stretch>
                  <a:fillRect/>
                </a:stretch>
              </p:blipFill>
              <p:spPr>
                <a:xfrm>
                  <a:off x="4993404" y="2860171"/>
                  <a:ext cx="469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374" name="筆跡 373">
                  <a:extLst>
                    <a:ext uri="{FF2B5EF4-FFF2-40B4-BE49-F238E27FC236}">
                      <a16:creationId xmlns:a16="http://schemas.microsoft.com/office/drawing/2014/main" id="{8D91696A-4178-3E9B-F957-79BEEBB86649}"/>
                    </a:ext>
                  </a:extLst>
                </p14:cNvPr>
                <p14:cNvContentPartPr/>
                <p14:nvPr/>
              </p14:nvContentPartPr>
              <p14:xfrm>
                <a:off x="5030844" y="2883211"/>
                <a:ext cx="315360" cy="414000"/>
              </p14:xfrm>
            </p:contentPart>
          </mc:Choice>
          <mc:Fallback xmlns="">
            <p:pic>
              <p:nvPicPr>
                <p:cNvPr id="374" name="筆跡 373">
                  <a:extLst>
                    <a:ext uri="{FF2B5EF4-FFF2-40B4-BE49-F238E27FC236}">
                      <a16:creationId xmlns:a16="http://schemas.microsoft.com/office/drawing/2014/main" id="{8D91696A-4178-3E9B-F957-79BEEBB86649}"/>
                    </a:ext>
                  </a:extLst>
                </p:cNvPr>
                <p:cNvPicPr/>
                <p:nvPr/>
              </p:nvPicPr>
              <p:blipFill>
                <a:blip r:embed="rId481"/>
                <a:stretch>
                  <a:fillRect/>
                </a:stretch>
              </p:blipFill>
              <p:spPr>
                <a:xfrm>
                  <a:off x="5022204" y="2874211"/>
                  <a:ext cx="33300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75" name="筆跡 374">
                  <a:extLst>
                    <a:ext uri="{FF2B5EF4-FFF2-40B4-BE49-F238E27FC236}">
                      <a16:creationId xmlns:a16="http://schemas.microsoft.com/office/drawing/2014/main" id="{528E5A6C-AA84-2B74-AA68-5DBCE48EE845}"/>
                    </a:ext>
                  </a:extLst>
                </p14:cNvPr>
                <p14:cNvContentPartPr/>
                <p14:nvPr/>
              </p14:nvContentPartPr>
              <p14:xfrm>
                <a:off x="5131644" y="3076171"/>
                <a:ext cx="244800" cy="21240"/>
              </p14:xfrm>
            </p:contentPart>
          </mc:Choice>
          <mc:Fallback xmlns="">
            <p:pic>
              <p:nvPicPr>
                <p:cNvPr id="375" name="筆跡 374">
                  <a:extLst>
                    <a:ext uri="{FF2B5EF4-FFF2-40B4-BE49-F238E27FC236}">
                      <a16:creationId xmlns:a16="http://schemas.microsoft.com/office/drawing/2014/main" id="{528E5A6C-AA84-2B74-AA68-5DBCE48EE845}"/>
                    </a:ext>
                  </a:extLst>
                </p:cNvPr>
                <p:cNvPicPr/>
                <p:nvPr/>
              </p:nvPicPr>
              <p:blipFill>
                <a:blip r:embed="rId483"/>
                <a:stretch>
                  <a:fillRect/>
                </a:stretch>
              </p:blipFill>
              <p:spPr>
                <a:xfrm>
                  <a:off x="5122644" y="3067171"/>
                  <a:ext cx="262440" cy="38880"/>
                </a:xfrm>
                <a:prstGeom prst="rect">
                  <a:avLst/>
                </a:prstGeom>
              </p:spPr>
            </p:pic>
          </mc:Fallback>
        </mc:AlternateContent>
      </p:grpSp>
      <p:grpSp>
        <p:nvGrpSpPr>
          <p:cNvPr id="381" name="群組 380">
            <a:extLst>
              <a:ext uri="{FF2B5EF4-FFF2-40B4-BE49-F238E27FC236}">
                <a16:creationId xmlns:a16="http://schemas.microsoft.com/office/drawing/2014/main" id="{E5C9F99B-5482-381A-84E6-30FFB4FA4FED}"/>
              </a:ext>
            </a:extLst>
          </p:cNvPr>
          <p:cNvGrpSpPr/>
          <p:nvPr/>
        </p:nvGrpSpPr>
        <p:grpSpPr>
          <a:xfrm>
            <a:off x="5245764" y="3217291"/>
            <a:ext cx="267120" cy="150120"/>
            <a:chOff x="5245764" y="3217291"/>
            <a:chExt cx="267120" cy="150120"/>
          </a:xfrm>
        </p:grpSpPr>
        <mc:AlternateContent xmlns:mc="http://schemas.openxmlformats.org/markup-compatibility/2006" xmlns:p14="http://schemas.microsoft.com/office/powerpoint/2010/main">
          <mc:Choice Requires="p14">
            <p:contentPart p14:bwMode="auto" r:id="rId484">
              <p14:nvContentPartPr>
                <p14:cNvPr id="377" name="筆跡 376">
                  <a:extLst>
                    <a:ext uri="{FF2B5EF4-FFF2-40B4-BE49-F238E27FC236}">
                      <a16:creationId xmlns:a16="http://schemas.microsoft.com/office/drawing/2014/main" id="{B5C31F48-2B5F-B0A3-BE1F-230EFA43A3C5}"/>
                    </a:ext>
                  </a:extLst>
                </p14:cNvPr>
                <p14:cNvContentPartPr/>
                <p14:nvPr/>
              </p14:nvContentPartPr>
              <p14:xfrm>
                <a:off x="5250804" y="3223051"/>
                <a:ext cx="5760" cy="144360"/>
              </p14:xfrm>
            </p:contentPart>
          </mc:Choice>
          <mc:Fallback xmlns="">
            <p:pic>
              <p:nvPicPr>
                <p:cNvPr id="377" name="筆跡 376">
                  <a:extLst>
                    <a:ext uri="{FF2B5EF4-FFF2-40B4-BE49-F238E27FC236}">
                      <a16:creationId xmlns:a16="http://schemas.microsoft.com/office/drawing/2014/main" id="{B5C31F48-2B5F-B0A3-BE1F-230EFA43A3C5}"/>
                    </a:ext>
                  </a:extLst>
                </p:cNvPr>
                <p:cNvPicPr/>
                <p:nvPr/>
              </p:nvPicPr>
              <p:blipFill>
                <a:blip r:embed="rId485"/>
                <a:stretch>
                  <a:fillRect/>
                </a:stretch>
              </p:blipFill>
              <p:spPr>
                <a:xfrm>
                  <a:off x="5242164" y="3214411"/>
                  <a:ext cx="234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486">
              <p14:nvContentPartPr>
                <p14:cNvPr id="378" name="筆跡 377">
                  <a:extLst>
                    <a:ext uri="{FF2B5EF4-FFF2-40B4-BE49-F238E27FC236}">
                      <a16:creationId xmlns:a16="http://schemas.microsoft.com/office/drawing/2014/main" id="{59115CBB-BACA-588C-B3B3-1300F2976493}"/>
                    </a:ext>
                  </a:extLst>
                </p14:cNvPr>
                <p14:cNvContentPartPr/>
                <p14:nvPr/>
              </p14:nvContentPartPr>
              <p14:xfrm>
                <a:off x="5245764" y="3244651"/>
                <a:ext cx="81000" cy="88200"/>
              </p14:xfrm>
            </p:contentPart>
          </mc:Choice>
          <mc:Fallback xmlns="">
            <p:pic>
              <p:nvPicPr>
                <p:cNvPr id="378" name="筆跡 377">
                  <a:extLst>
                    <a:ext uri="{FF2B5EF4-FFF2-40B4-BE49-F238E27FC236}">
                      <a16:creationId xmlns:a16="http://schemas.microsoft.com/office/drawing/2014/main" id="{59115CBB-BACA-588C-B3B3-1300F2976493}"/>
                    </a:ext>
                  </a:extLst>
                </p:cNvPr>
                <p:cNvPicPr/>
                <p:nvPr/>
              </p:nvPicPr>
              <p:blipFill>
                <a:blip r:embed="rId487"/>
                <a:stretch>
                  <a:fillRect/>
                </a:stretch>
              </p:blipFill>
              <p:spPr>
                <a:xfrm>
                  <a:off x="5237124" y="3236011"/>
                  <a:ext cx="98640" cy="10584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79" name="筆跡 378">
                  <a:extLst>
                    <a:ext uri="{FF2B5EF4-FFF2-40B4-BE49-F238E27FC236}">
                      <a16:creationId xmlns:a16="http://schemas.microsoft.com/office/drawing/2014/main" id="{8B742802-88AF-BD00-32A2-9BAB00D7E916}"/>
                    </a:ext>
                  </a:extLst>
                </p14:cNvPr>
                <p14:cNvContentPartPr/>
                <p14:nvPr/>
              </p14:nvContentPartPr>
              <p14:xfrm>
                <a:off x="5341524" y="3217291"/>
                <a:ext cx="97560" cy="118080"/>
              </p14:xfrm>
            </p:contentPart>
          </mc:Choice>
          <mc:Fallback xmlns="">
            <p:pic>
              <p:nvPicPr>
                <p:cNvPr id="379" name="筆跡 378">
                  <a:extLst>
                    <a:ext uri="{FF2B5EF4-FFF2-40B4-BE49-F238E27FC236}">
                      <a16:creationId xmlns:a16="http://schemas.microsoft.com/office/drawing/2014/main" id="{8B742802-88AF-BD00-32A2-9BAB00D7E916}"/>
                    </a:ext>
                  </a:extLst>
                </p:cNvPr>
                <p:cNvPicPr/>
                <p:nvPr/>
              </p:nvPicPr>
              <p:blipFill>
                <a:blip r:embed="rId489"/>
                <a:stretch>
                  <a:fillRect/>
                </a:stretch>
              </p:blipFill>
              <p:spPr>
                <a:xfrm>
                  <a:off x="5332884" y="3208291"/>
                  <a:ext cx="1152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80" name="筆跡 379">
                  <a:extLst>
                    <a:ext uri="{FF2B5EF4-FFF2-40B4-BE49-F238E27FC236}">
                      <a16:creationId xmlns:a16="http://schemas.microsoft.com/office/drawing/2014/main" id="{FEE9516C-6732-7ACB-CC23-D20566373062}"/>
                    </a:ext>
                  </a:extLst>
                </p14:cNvPr>
                <p14:cNvContentPartPr/>
                <p14:nvPr/>
              </p14:nvContentPartPr>
              <p14:xfrm>
                <a:off x="5482284" y="3314851"/>
                <a:ext cx="30600" cy="52560"/>
              </p14:xfrm>
            </p:contentPart>
          </mc:Choice>
          <mc:Fallback xmlns="">
            <p:pic>
              <p:nvPicPr>
                <p:cNvPr id="380" name="筆跡 379">
                  <a:extLst>
                    <a:ext uri="{FF2B5EF4-FFF2-40B4-BE49-F238E27FC236}">
                      <a16:creationId xmlns:a16="http://schemas.microsoft.com/office/drawing/2014/main" id="{FEE9516C-6732-7ACB-CC23-D20566373062}"/>
                    </a:ext>
                  </a:extLst>
                </p:cNvPr>
                <p:cNvPicPr/>
                <p:nvPr/>
              </p:nvPicPr>
              <p:blipFill>
                <a:blip r:embed="rId491"/>
                <a:stretch>
                  <a:fillRect/>
                </a:stretch>
              </p:blipFill>
              <p:spPr>
                <a:xfrm>
                  <a:off x="5473644" y="3306211"/>
                  <a:ext cx="48240" cy="70200"/>
                </a:xfrm>
                <a:prstGeom prst="rect">
                  <a:avLst/>
                </a:prstGeom>
              </p:spPr>
            </p:pic>
          </mc:Fallback>
        </mc:AlternateContent>
      </p:grpSp>
      <p:grpSp>
        <p:nvGrpSpPr>
          <p:cNvPr id="386" name="群組 385">
            <a:extLst>
              <a:ext uri="{FF2B5EF4-FFF2-40B4-BE49-F238E27FC236}">
                <a16:creationId xmlns:a16="http://schemas.microsoft.com/office/drawing/2014/main" id="{29679E00-0476-D2FA-CD99-D7EF93E4F36D}"/>
              </a:ext>
            </a:extLst>
          </p:cNvPr>
          <p:cNvGrpSpPr/>
          <p:nvPr/>
        </p:nvGrpSpPr>
        <p:grpSpPr>
          <a:xfrm>
            <a:off x="5632404" y="3126211"/>
            <a:ext cx="334440" cy="361440"/>
            <a:chOff x="5632404" y="3126211"/>
            <a:chExt cx="334440" cy="361440"/>
          </a:xfrm>
        </p:grpSpPr>
        <mc:AlternateContent xmlns:mc="http://schemas.openxmlformats.org/markup-compatibility/2006" xmlns:p14="http://schemas.microsoft.com/office/powerpoint/2010/main">
          <mc:Choice Requires="p14">
            <p:contentPart p14:bwMode="auto" r:id="rId492">
              <p14:nvContentPartPr>
                <p14:cNvPr id="382" name="筆跡 381">
                  <a:extLst>
                    <a:ext uri="{FF2B5EF4-FFF2-40B4-BE49-F238E27FC236}">
                      <a16:creationId xmlns:a16="http://schemas.microsoft.com/office/drawing/2014/main" id="{6DA4B66D-DF10-0C00-24C7-C907320756EA}"/>
                    </a:ext>
                  </a:extLst>
                </p14:cNvPr>
                <p14:cNvContentPartPr/>
                <p14:nvPr/>
              </p14:nvContentPartPr>
              <p14:xfrm>
                <a:off x="5632404" y="3164731"/>
                <a:ext cx="117000" cy="205200"/>
              </p14:xfrm>
            </p:contentPart>
          </mc:Choice>
          <mc:Fallback xmlns="">
            <p:pic>
              <p:nvPicPr>
                <p:cNvPr id="382" name="筆跡 381">
                  <a:extLst>
                    <a:ext uri="{FF2B5EF4-FFF2-40B4-BE49-F238E27FC236}">
                      <a16:creationId xmlns:a16="http://schemas.microsoft.com/office/drawing/2014/main" id="{6DA4B66D-DF10-0C00-24C7-C907320756EA}"/>
                    </a:ext>
                  </a:extLst>
                </p:cNvPr>
                <p:cNvPicPr/>
                <p:nvPr/>
              </p:nvPicPr>
              <p:blipFill>
                <a:blip r:embed="rId493"/>
                <a:stretch>
                  <a:fillRect/>
                </a:stretch>
              </p:blipFill>
              <p:spPr>
                <a:xfrm>
                  <a:off x="5623764" y="3155731"/>
                  <a:ext cx="134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83" name="筆跡 382">
                  <a:extLst>
                    <a:ext uri="{FF2B5EF4-FFF2-40B4-BE49-F238E27FC236}">
                      <a16:creationId xmlns:a16="http://schemas.microsoft.com/office/drawing/2014/main" id="{3E3CC8F9-5922-0575-E29E-83465541E7D6}"/>
                    </a:ext>
                  </a:extLst>
                </p14:cNvPr>
                <p14:cNvContentPartPr/>
                <p14:nvPr/>
              </p14:nvContentPartPr>
              <p14:xfrm>
                <a:off x="5774964" y="3126211"/>
                <a:ext cx="103320" cy="361440"/>
              </p14:xfrm>
            </p:contentPart>
          </mc:Choice>
          <mc:Fallback xmlns="">
            <p:pic>
              <p:nvPicPr>
                <p:cNvPr id="383" name="筆跡 382">
                  <a:extLst>
                    <a:ext uri="{FF2B5EF4-FFF2-40B4-BE49-F238E27FC236}">
                      <a16:creationId xmlns:a16="http://schemas.microsoft.com/office/drawing/2014/main" id="{3E3CC8F9-5922-0575-E29E-83465541E7D6}"/>
                    </a:ext>
                  </a:extLst>
                </p:cNvPr>
                <p:cNvPicPr/>
                <p:nvPr/>
              </p:nvPicPr>
              <p:blipFill>
                <a:blip r:embed="rId495"/>
                <a:stretch>
                  <a:fillRect/>
                </a:stretch>
              </p:blipFill>
              <p:spPr>
                <a:xfrm>
                  <a:off x="5766324" y="3117571"/>
                  <a:ext cx="120960" cy="37908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84" name="筆跡 383">
                  <a:extLst>
                    <a:ext uri="{FF2B5EF4-FFF2-40B4-BE49-F238E27FC236}">
                      <a16:creationId xmlns:a16="http://schemas.microsoft.com/office/drawing/2014/main" id="{2077EA25-4770-6D57-977E-8865738D7DF3}"/>
                    </a:ext>
                  </a:extLst>
                </p14:cNvPr>
                <p14:cNvContentPartPr/>
                <p14:nvPr/>
              </p14:nvContentPartPr>
              <p14:xfrm>
                <a:off x="5753004" y="3315931"/>
                <a:ext cx="92160" cy="5400"/>
              </p14:xfrm>
            </p:contentPart>
          </mc:Choice>
          <mc:Fallback xmlns="">
            <p:pic>
              <p:nvPicPr>
                <p:cNvPr id="384" name="筆跡 383">
                  <a:extLst>
                    <a:ext uri="{FF2B5EF4-FFF2-40B4-BE49-F238E27FC236}">
                      <a16:creationId xmlns:a16="http://schemas.microsoft.com/office/drawing/2014/main" id="{2077EA25-4770-6D57-977E-8865738D7DF3}"/>
                    </a:ext>
                  </a:extLst>
                </p:cNvPr>
                <p:cNvPicPr/>
                <p:nvPr/>
              </p:nvPicPr>
              <p:blipFill>
                <a:blip r:embed="rId497"/>
                <a:stretch>
                  <a:fillRect/>
                </a:stretch>
              </p:blipFill>
              <p:spPr>
                <a:xfrm>
                  <a:off x="5744364" y="3306931"/>
                  <a:ext cx="10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85" name="筆跡 384">
                  <a:extLst>
                    <a:ext uri="{FF2B5EF4-FFF2-40B4-BE49-F238E27FC236}">
                      <a16:creationId xmlns:a16="http://schemas.microsoft.com/office/drawing/2014/main" id="{E61092EE-8854-BDB6-EEED-607694A525BA}"/>
                    </a:ext>
                  </a:extLst>
                </p14:cNvPr>
                <p14:cNvContentPartPr/>
                <p14:nvPr/>
              </p14:nvContentPartPr>
              <p14:xfrm>
                <a:off x="5895924" y="3324211"/>
                <a:ext cx="70920" cy="104760"/>
              </p14:xfrm>
            </p:contentPart>
          </mc:Choice>
          <mc:Fallback xmlns="">
            <p:pic>
              <p:nvPicPr>
                <p:cNvPr id="385" name="筆跡 384">
                  <a:extLst>
                    <a:ext uri="{FF2B5EF4-FFF2-40B4-BE49-F238E27FC236}">
                      <a16:creationId xmlns:a16="http://schemas.microsoft.com/office/drawing/2014/main" id="{E61092EE-8854-BDB6-EEED-607694A525BA}"/>
                    </a:ext>
                  </a:extLst>
                </p:cNvPr>
                <p:cNvPicPr/>
                <p:nvPr/>
              </p:nvPicPr>
              <p:blipFill>
                <a:blip r:embed="rId499"/>
                <a:stretch>
                  <a:fillRect/>
                </a:stretch>
              </p:blipFill>
              <p:spPr>
                <a:xfrm>
                  <a:off x="5887284" y="3315211"/>
                  <a:ext cx="88560" cy="122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0">
            <p14:nvContentPartPr>
              <p14:cNvPr id="387" name="筆跡 386">
                <a:extLst>
                  <a:ext uri="{FF2B5EF4-FFF2-40B4-BE49-F238E27FC236}">
                    <a16:creationId xmlns:a16="http://schemas.microsoft.com/office/drawing/2014/main" id="{CC897CBA-7578-F738-0BFE-2A40498C7B6D}"/>
                  </a:ext>
                </a:extLst>
              </p14:cNvPr>
              <p14:cNvContentPartPr/>
              <p14:nvPr/>
            </p14:nvContentPartPr>
            <p14:xfrm>
              <a:off x="1759524" y="4575211"/>
              <a:ext cx="248400" cy="363960"/>
            </p14:xfrm>
          </p:contentPart>
        </mc:Choice>
        <mc:Fallback xmlns="">
          <p:pic>
            <p:nvPicPr>
              <p:cNvPr id="387" name="筆跡 386">
                <a:extLst>
                  <a:ext uri="{FF2B5EF4-FFF2-40B4-BE49-F238E27FC236}">
                    <a16:creationId xmlns:a16="http://schemas.microsoft.com/office/drawing/2014/main" id="{CC897CBA-7578-F738-0BFE-2A40498C7B6D}"/>
                  </a:ext>
                </a:extLst>
              </p:cNvPr>
              <p:cNvPicPr/>
              <p:nvPr/>
            </p:nvPicPr>
            <p:blipFill>
              <a:blip r:embed="rId501"/>
              <a:stretch>
                <a:fillRect/>
              </a:stretch>
            </p:blipFill>
            <p:spPr>
              <a:xfrm>
                <a:off x="1741884" y="4539211"/>
                <a:ext cx="28404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88" name="筆跡 387">
                <a:extLst>
                  <a:ext uri="{FF2B5EF4-FFF2-40B4-BE49-F238E27FC236}">
                    <a16:creationId xmlns:a16="http://schemas.microsoft.com/office/drawing/2014/main" id="{5ECE48D5-9DE4-5522-B471-CB6F8780FC7E}"/>
                  </a:ext>
                </a:extLst>
              </p14:cNvPr>
              <p14:cNvContentPartPr/>
              <p14:nvPr/>
            </p14:nvContentPartPr>
            <p14:xfrm>
              <a:off x="1989924" y="4435891"/>
              <a:ext cx="226440" cy="625320"/>
            </p14:xfrm>
          </p:contentPart>
        </mc:Choice>
        <mc:Fallback xmlns="">
          <p:pic>
            <p:nvPicPr>
              <p:cNvPr id="388" name="筆跡 387">
                <a:extLst>
                  <a:ext uri="{FF2B5EF4-FFF2-40B4-BE49-F238E27FC236}">
                    <a16:creationId xmlns:a16="http://schemas.microsoft.com/office/drawing/2014/main" id="{5ECE48D5-9DE4-5522-B471-CB6F8780FC7E}"/>
                  </a:ext>
                </a:extLst>
              </p:cNvPr>
              <p:cNvPicPr/>
              <p:nvPr/>
            </p:nvPicPr>
            <p:blipFill>
              <a:blip r:embed="rId503"/>
              <a:stretch>
                <a:fillRect/>
              </a:stretch>
            </p:blipFill>
            <p:spPr>
              <a:xfrm>
                <a:off x="1971924" y="4399891"/>
                <a:ext cx="262080" cy="69696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89" name="筆跡 388">
                <a:extLst>
                  <a:ext uri="{FF2B5EF4-FFF2-40B4-BE49-F238E27FC236}">
                    <a16:creationId xmlns:a16="http://schemas.microsoft.com/office/drawing/2014/main" id="{6BF8A310-7015-1FA2-4952-A4661CF22F18}"/>
                  </a:ext>
                </a:extLst>
              </p14:cNvPr>
              <p14:cNvContentPartPr/>
              <p14:nvPr/>
            </p14:nvContentPartPr>
            <p14:xfrm>
              <a:off x="1988844" y="4741531"/>
              <a:ext cx="222840" cy="28080"/>
            </p14:xfrm>
          </p:contentPart>
        </mc:Choice>
        <mc:Fallback xmlns="">
          <p:pic>
            <p:nvPicPr>
              <p:cNvPr id="389" name="筆跡 388">
                <a:extLst>
                  <a:ext uri="{FF2B5EF4-FFF2-40B4-BE49-F238E27FC236}">
                    <a16:creationId xmlns:a16="http://schemas.microsoft.com/office/drawing/2014/main" id="{6BF8A310-7015-1FA2-4952-A4661CF22F18}"/>
                  </a:ext>
                </a:extLst>
              </p:cNvPr>
              <p:cNvPicPr/>
              <p:nvPr/>
            </p:nvPicPr>
            <p:blipFill>
              <a:blip r:embed="rId505"/>
              <a:stretch>
                <a:fillRect/>
              </a:stretch>
            </p:blipFill>
            <p:spPr>
              <a:xfrm>
                <a:off x="1971204" y="4705891"/>
                <a:ext cx="258480" cy="997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90" name="筆跡 389">
                <a:extLst>
                  <a:ext uri="{FF2B5EF4-FFF2-40B4-BE49-F238E27FC236}">
                    <a16:creationId xmlns:a16="http://schemas.microsoft.com/office/drawing/2014/main" id="{7DCCDA39-16F7-92F8-72CC-B493C2C23F8B}"/>
                  </a:ext>
                </a:extLst>
              </p14:cNvPr>
              <p14:cNvContentPartPr/>
              <p14:nvPr/>
            </p14:nvContentPartPr>
            <p14:xfrm>
              <a:off x="2225724" y="4884811"/>
              <a:ext cx="187200" cy="179280"/>
            </p14:xfrm>
          </p:contentPart>
        </mc:Choice>
        <mc:Fallback xmlns="">
          <p:pic>
            <p:nvPicPr>
              <p:cNvPr id="390" name="筆跡 389">
                <a:extLst>
                  <a:ext uri="{FF2B5EF4-FFF2-40B4-BE49-F238E27FC236}">
                    <a16:creationId xmlns:a16="http://schemas.microsoft.com/office/drawing/2014/main" id="{7DCCDA39-16F7-92F8-72CC-B493C2C23F8B}"/>
                  </a:ext>
                </a:extLst>
              </p:cNvPr>
              <p:cNvPicPr/>
              <p:nvPr/>
            </p:nvPicPr>
            <p:blipFill>
              <a:blip r:embed="rId507"/>
              <a:stretch>
                <a:fillRect/>
              </a:stretch>
            </p:blipFill>
            <p:spPr>
              <a:xfrm>
                <a:off x="2208084" y="4848811"/>
                <a:ext cx="222840" cy="250920"/>
              </a:xfrm>
              <a:prstGeom prst="rect">
                <a:avLst/>
              </a:prstGeom>
            </p:spPr>
          </p:pic>
        </mc:Fallback>
      </mc:AlternateContent>
      <p:grpSp>
        <p:nvGrpSpPr>
          <p:cNvPr id="401" name="群組 400">
            <a:extLst>
              <a:ext uri="{FF2B5EF4-FFF2-40B4-BE49-F238E27FC236}">
                <a16:creationId xmlns:a16="http://schemas.microsoft.com/office/drawing/2014/main" id="{11CF4193-EC68-38F9-C7E5-5BC024AA1562}"/>
              </a:ext>
            </a:extLst>
          </p:cNvPr>
          <p:cNvGrpSpPr/>
          <p:nvPr/>
        </p:nvGrpSpPr>
        <p:grpSpPr>
          <a:xfrm>
            <a:off x="4962084" y="3940171"/>
            <a:ext cx="1143000" cy="526680"/>
            <a:chOff x="4962084" y="3940171"/>
            <a:chExt cx="1143000" cy="526680"/>
          </a:xfrm>
        </p:grpSpPr>
        <mc:AlternateContent xmlns:mc="http://schemas.openxmlformats.org/markup-compatibility/2006" xmlns:p14="http://schemas.microsoft.com/office/powerpoint/2010/main">
          <mc:Choice Requires="p14">
            <p:contentPart p14:bwMode="auto" r:id="rId508">
              <p14:nvContentPartPr>
                <p14:cNvPr id="391" name="筆跡 390">
                  <a:extLst>
                    <a:ext uri="{FF2B5EF4-FFF2-40B4-BE49-F238E27FC236}">
                      <a16:creationId xmlns:a16="http://schemas.microsoft.com/office/drawing/2014/main" id="{85DEB27E-AE29-79AF-0CAB-ED309F95ACB2}"/>
                    </a:ext>
                  </a:extLst>
                </p14:cNvPr>
                <p14:cNvContentPartPr/>
                <p14:nvPr/>
              </p14:nvContentPartPr>
              <p14:xfrm>
                <a:off x="4962084" y="3940171"/>
                <a:ext cx="389880" cy="463320"/>
              </p14:xfrm>
            </p:contentPart>
          </mc:Choice>
          <mc:Fallback xmlns="">
            <p:pic>
              <p:nvPicPr>
                <p:cNvPr id="391" name="筆跡 390">
                  <a:extLst>
                    <a:ext uri="{FF2B5EF4-FFF2-40B4-BE49-F238E27FC236}">
                      <a16:creationId xmlns:a16="http://schemas.microsoft.com/office/drawing/2014/main" id="{85DEB27E-AE29-79AF-0CAB-ED309F95ACB2}"/>
                    </a:ext>
                  </a:extLst>
                </p:cNvPr>
                <p:cNvPicPr/>
                <p:nvPr/>
              </p:nvPicPr>
              <p:blipFill>
                <a:blip r:embed="rId509"/>
                <a:stretch>
                  <a:fillRect/>
                </a:stretch>
              </p:blipFill>
              <p:spPr>
                <a:xfrm>
                  <a:off x="4953444" y="3931531"/>
                  <a:ext cx="407520" cy="480960"/>
                </a:xfrm>
                <a:prstGeom prst="rect">
                  <a:avLst/>
                </a:prstGeom>
              </p:spPr>
            </p:pic>
          </mc:Fallback>
        </mc:AlternateContent>
        <mc:AlternateContent xmlns:mc="http://schemas.openxmlformats.org/markup-compatibility/2006" xmlns:p14="http://schemas.microsoft.com/office/powerpoint/2010/main">
          <mc:Choice Requires="p14">
            <p:contentPart p14:bwMode="auto" r:id="rId510">
              <p14:nvContentPartPr>
                <p14:cNvPr id="392" name="筆跡 391">
                  <a:extLst>
                    <a:ext uri="{FF2B5EF4-FFF2-40B4-BE49-F238E27FC236}">
                      <a16:creationId xmlns:a16="http://schemas.microsoft.com/office/drawing/2014/main" id="{93FD9CD4-D1B4-97A1-4DC8-17D49E42883E}"/>
                    </a:ext>
                  </a:extLst>
                </p14:cNvPr>
                <p14:cNvContentPartPr/>
                <p14:nvPr/>
              </p14:nvContentPartPr>
              <p14:xfrm>
                <a:off x="5047404" y="4203331"/>
                <a:ext cx="212400" cy="16560"/>
              </p14:xfrm>
            </p:contentPart>
          </mc:Choice>
          <mc:Fallback xmlns="">
            <p:pic>
              <p:nvPicPr>
                <p:cNvPr id="392" name="筆跡 391">
                  <a:extLst>
                    <a:ext uri="{FF2B5EF4-FFF2-40B4-BE49-F238E27FC236}">
                      <a16:creationId xmlns:a16="http://schemas.microsoft.com/office/drawing/2014/main" id="{93FD9CD4-D1B4-97A1-4DC8-17D49E42883E}"/>
                    </a:ext>
                  </a:extLst>
                </p:cNvPr>
                <p:cNvPicPr/>
                <p:nvPr/>
              </p:nvPicPr>
              <p:blipFill>
                <a:blip r:embed="rId511"/>
                <a:stretch>
                  <a:fillRect/>
                </a:stretch>
              </p:blipFill>
              <p:spPr>
                <a:xfrm>
                  <a:off x="5038764" y="4194331"/>
                  <a:ext cx="23004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94" name="筆跡 393">
                  <a:extLst>
                    <a:ext uri="{FF2B5EF4-FFF2-40B4-BE49-F238E27FC236}">
                      <a16:creationId xmlns:a16="http://schemas.microsoft.com/office/drawing/2014/main" id="{CF85260B-CA6B-D912-40A6-6DB3E462A002}"/>
                    </a:ext>
                  </a:extLst>
                </p14:cNvPr>
                <p14:cNvContentPartPr/>
                <p14:nvPr/>
              </p14:nvContentPartPr>
              <p14:xfrm>
                <a:off x="5271324" y="4216291"/>
                <a:ext cx="5040" cy="126000"/>
              </p14:xfrm>
            </p:contentPart>
          </mc:Choice>
          <mc:Fallback xmlns="">
            <p:pic>
              <p:nvPicPr>
                <p:cNvPr id="394" name="筆跡 393">
                  <a:extLst>
                    <a:ext uri="{FF2B5EF4-FFF2-40B4-BE49-F238E27FC236}">
                      <a16:creationId xmlns:a16="http://schemas.microsoft.com/office/drawing/2014/main" id="{CF85260B-CA6B-D912-40A6-6DB3E462A002}"/>
                    </a:ext>
                  </a:extLst>
                </p:cNvPr>
                <p:cNvPicPr/>
                <p:nvPr/>
              </p:nvPicPr>
              <p:blipFill>
                <a:blip r:embed="rId513"/>
                <a:stretch>
                  <a:fillRect/>
                </a:stretch>
              </p:blipFill>
              <p:spPr>
                <a:xfrm>
                  <a:off x="5262324" y="4207291"/>
                  <a:ext cx="226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95" name="筆跡 394">
                  <a:extLst>
                    <a:ext uri="{FF2B5EF4-FFF2-40B4-BE49-F238E27FC236}">
                      <a16:creationId xmlns:a16="http://schemas.microsoft.com/office/drawing/2014/main" id="{9C39F68D-709F-BBA7-01FE-C79A63CE137D}"/>
                    </a:ext>
                  </a:extLst>
                </p14:cNvPr>
                <p14:cNvContentPartPr/>
                <p14:nvPr/>
              </p14:nvContentPartPr>
              <p14:xfrm>
                <a:off x="5274564" y="4203331"/>
                <a:ext cx="112320" cy="137520"/>
              </p14:xfrm>
            </p:contentPart>
          </mc:Choice>
          <mc:Fallback xmlns="">
            <p:pic>
              <p:nvPicPr>
                <p:cNvPr id="395" name="筆跡 394">
                  <a:extLst>
                    <a:ext uri="{FF2B5EF4-FFF2-40B4-BE49-F238E27FC236}">
                      <a16:creationId xmlns:a16="http://schemas.microsoft.com/office/drawing/2014/main" id="{9C39F68D-709F-BBA7-01FE-C79A63CE137D}"/>
                    </a:ext>
                  </a:extLst>
                </p:cNvPr>
                <p:cNvPicPr/>
                <p:nvPr/>
              </p:nvPicPr>
              <p:blipFill>
                <a:blip r:embed="rId515"/>
                <a:stretch>
                  <a:fillRect/>
                </a:stretch>
              </p:blipFill>
              <p:spPr>
                <a:xfrm>
                  <a:off x="5265564" y="4194691"/>
                  <a:ext cx="12996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96" name="筆跡 395">
                  <a:extLst>
                    <a:ext uri="{FF2B5EF4-FFF2-40B4-BE49-F238E27FC236}">
                      <a16:creationId xmlns:a16="http://schemas.microsoft.com/office/drawing/2014/main" id="{F22EF07C-5CAE-028C-1192-E9293BFE11C0}"/>
                    </a:ext>
                  </a:extLst>
                </p14:cNvPr>
                <p14:cNvContentPartPr/>
                <p14:nvPr/>
              </p14:nvContentPartPr>
              <p14:xfrm>
                <a:off x="5409564" y="4202611"/>
                <a:ext cx="86400" cy="123120"/>
              </p14:xfrm>
            </p:contentPart>
          </mc:Choice>
          <mc:Fallback xmlns="">
            <p:pic>
              <p:nvPicPr>
                <p:cNvPr id="396" name="筆跡 395">
                  <a:extLst>
                    <a:ext uri="{FF2B5EF4-FFF2-40B4-BE49-F238E27FC236}">
                      <a16:creationId xmlns:a16="http://schemas.microsoft.com/office/drawing/2014/main" id="{F22EF07C-5CAE-028C-1192-E9293BFE11C0}"/>
                    </a:ext>
                  </a:extLst>
                </p:cNvPr>
                <p:cNvPicPr/>
                <p:nvPr/>
              </p:nvPicPr>
              <p:blipFill>
                <a:blip r:embed="rId517"/>
                <a:stretch>
                  <a:fillRect/>
                </a:stretch>
              </p:blipFill>
              <p:spPr>
                <a:xfrm>
                  <a:off x="5400924" y="4193971"/>
                  <a:ext cx="10404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97" name="筆跡 396">
                  <a:extLst>
                    <a:ext uri="{FF2B5EF4-FFF2-40B4-BE49-F238E27FC236}">
                      <a16:creationId xmlns:a16="http://schemas.microsoft.com/office/drawing/2014/main" id="{40FBD2BA-BA4A-46FF-9BC3-242A68125BB1}"/>
                    </a:ext>
                  </a:extLst>
                </p14:cNvPr>
                <p14:cNvContentPartPr/>
                <p14:nvPr/>
              </p14:nvContentPartPr>
              <p14:xfrm>
                <a:off x="5517564" y="4314571"/>
                <a:ext cx="1800" cy="39600"/>
              </p14:xfrm>
            </p:contentPart>
          </mc:Choice>
          <mc:Fallback xmlns="">
            <p:pic>
              <p:nvPicPr>
                <p:cNvPr id="397" name="筆跡 396">
                  <a:extLst>
                    <a:ext uri="{FF2B5EF4-FFF2-40B4-BE49-F238E27FC236}">
                      <a16:creationId xmlns:a16="http://schemas.microsoft.com/office/drawing/2014/main" id="{40FBD2BA-BA4A-46FF-9BC3-242A68125BB1}"/>
                    </a:ext>
                  </a:extLst>
                </p:cNvPr>
                <p:cNvPicPr/>
                <p:nvPr/>
              </p:nvPicPr>
              <p:blipFill>
                <a:blip r:embed="rId519"/>
                <a:stretch>
                  <a:fillRect/>
                </a:stretch>
              </p:blipFill>
              <p:spPr>
                <a:xfrm>
                  <a:off x="5508924" y="4305931"/>
                  <a:ext cx="1944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98" name="筆跡 397">
                  <a:extLst>
                    <a:ext uri="{FF2B5EF4-FFF2-40B4-BE49-F238E27FC236}">
                      <a16:creationId xmlns:a16="http://schemas.microsoft.com/office/drawing/2014/main" id="{86A85241-FAFC-2127-B42D-454DA115D774}"/>
                    </a:ext>
                  </a:extLst>
                </p14:cNvPr>
                <p14:cNvContentPartPr/>
                <p14:nvPr/>
              </p14:nvContentPartPr>
              <p14:xfrm>
                <a:off x="5650764" y="4008931"/>
                <a:ext cx="275400" cy="457920"/>
              </p14:xfrm>
            </p:contentPart>
          </mc:Choice>
          <mc:Fallback xmlns="">
            <p:pic>
              <p:nvPicPr>
                <p:cNvPr id="398" name="筆跡 397">
                  <a:extLst>
                    <a:ext uri="{FF2B5EF4-FFF2-40B4-BE49-F238E27FC236}">
                      <a16:creationId xmlns:a16="http://schemas.microsoft.com/office/drawing/2014/main" id="{86A85241-FAFC-2127-B42D-454DA115D774}"/>
                    </a:ext>
                  </a:extLst>
                </p:cNvPr>
                <p:cNvPicPr/>
                <p:nvPr/>
              </p:nvPicPr>
              <p:blipFill>
                <a:blip r:embed="rId521"/>
                <a:stretch>
                  <a:fillRect/>
                </a:stretch>
              </p:blipFill>
              <p:spPr>
                <a:xfrm>
                  <a:off x="5642124" y="3999931"/>
                  <a:ext cx="293040" cy="47556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99" name="筆跡 398">
                  <a:extLst>
                    <a:ext uri="{FF2B5EF4-FFF2-40B4-BE49-F238E27FC236}">
                      <a16:creationId xmlns:a16="http://schemas.microsoft.com/office/drawing/2014/main" id="{EDF25A46-0905-2425-A0B0-646744AD9BFC}"/>
                    </a:ext>
                  </a:extLst>
                </p14:cNvPr>
                <p14:cNvContentPartPr/>
                <p14:nvPr/>
              </p14:nvContentPartPr>
              <p14:xfrm>
                <a:off x="5782524" y="4233931"/>
                <a:ext cx="123480" cy="7200"/>
              </p14:xfrm>
            </p:contentPart>
          </mc:Choice>
          <mc:Fallback xmlns="">
            <p:pic>
              <p:nvPicPr>
                <p:cNvPr id="399" name="筆跡 398">
                  <a:extLst>
                    <a:ext uri="{FF2B5EF4-FFF2-40B4-BE49-F238E27FC236}">
                      <a16:creationId xmlns:a16="http://schemas.microsoft.com/office/drawing/2014/main" id="{EDF25A46-0905-2425-A0B0-646744AD9BFC}"/>
                    </a:ext>
                  </a:extLst>
                </p:cNvPr>
                <p:cNvPicPr/>
                <p:nvPr/>
              </p:nvPicPr>
              <p:blipFill>
                <a:blip r:embed="rId523"/>
                <a:stretch>
                  <a:fillRect/>
                </a:stretch>
              </p:blipFill>
              <p:spPr>
                <a:xfrm>
                  <a:off x="5773524" y="4225291"/>
                  <a:ext cx="141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400" name="筆跡 399">
                  <a:extLst>
                    <a:ext uri="{FF2B5EF4-FFF2-40B4-BE49-F238E27FC236}">
                      <a16:creationId xmlns:a16="http://schemas.microsoft.com/office/drawing/2014/main" id="{6945C7EB-5BB2-EB39-5868-DA3794CAB956}"/>
                    </a:ext>
                  </a:extLst>
                </p14:cNvPr>
                <p14:cNvContentPartPr/>
                <p14:nvPr/>
              </p14:nvContentPartPr>
              <p14:xfrm>
                <a:off x="5957844" y="4196851"/>
                <a:ext cx="147240" cy="123480"/>
              </p14:xfrm>
            </p:contentPart>
          </mc:Choice>
          <mc:Fallback xmlns="">
            <p:pic>
              <p:nvPicPr>
                <p:cNvPr id="400" name="筆跡 399">
                  <a:extLst>
                    <a:ext uri="{FF2B5EF4-FFF2-40B4-BE49-F238E27FC236}">
                      <a16:creationId xmlns:a16="http://schemas.microsoft.com/office/drawing/2014/main" id="{6945C7EB-5BB2-EB39-5868-DA3794CAB956}"/>
                    </a:ext>
                  </a:extLst>
                </p:cNvPr>
                <p:cNvPicPr/>
                <p:nvPr/>
              </p:nvPicPr>
              <p:blipFill>
                <a:blip r:embed="rId525"/>
                <a:stretch>
                  <a:fillRect/>
                </a:stretch>
              </p:blipFill>
              <p:spPr>
                <a:xfrm>
                  <a:off x="5948844" y="4187851"/>
                  <a:ext cx="164880" cy="141120"/>
                </a:xfrm>
                <a:prstGeom prst="rect">
                  <a:avLst/>
                </a:prstGeom>
              </p:spPr>
            </p:pic>
          </mc:Fallback>
        </mc:AlternateContent>
      </p:grpSp>
    </p:spTree>
    <p:extLst>
      <p:ext uri="{BB962C8B-B14F-4D97-AF65-F5344CB8AC3E}">
        <p14:creationId xmlns:p14="http://schemas.microsoft.com/office/powerpoint/2010/main" val="6064822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3">
            <a:extLst>
              <a:ext uri="{FF2B5EF4-FFF2-40B4-BE49-F238E27FC236}">
                <a16:creationId xmlns:a16="http://schemas.microsoft.com/office/drawing/2014/main" id="{191D1497-D534-9DB3-DCBD-E10D86DB716D}"/>
              </a:ext>
            </a:extLst>
          </p:cNvPr>
          <p:cNvSpPr>
            <a:spLocks noGrp="1"/>
          </p:cNvSpPr>
          <p:nvPr>
            <p:ph type="title"/>
          </p:nvPr>
        </p:nvSpPr>
        <p:spPr/>
        <p:txBody>
          <a:bodyPr/>
          <a:lstStyle/>
          <a:p>
            <a:r>
              <a:rPr lang="en-US" altLang="zh-TW" dirty="0"/>
              <a:t>two factors</a:t>
            </a:r>
            <a:endParaRPr lang="zh-TW" altLang="en-US" dirty="0"/>
          </a:p>
        </p:txBody>
      </p:sp>
    </p:spTree>
    <p:extLst>
      <p:ext uri="{BB962C8B-B14F-4D97-AF65-F5344CB8AC3E}">
        <p14:creationId xmlns:p14="http://schemas.microsoft.com/office/powerpoint/2010/main" val="27839767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D2ECCE-743A-17C5-3F88-A4F93B469AF4}"/>
              </a:ext>
            </a:extLst>
          </p:cNvPr>
          <p:cNvSpPr>
            <a:spLocks noGrp="1"/>
          </p:cNvSpPr>
          <p:nvPr>
            <p:ph type="title"/>
          </p:nvPr>
        </p:nvSpPr>
        <p:spPr/>
        <p:txBody>
          <a:bodyPr/>
          <a:lstStyle/>
          <a:p>
            <a:r>
              <a:rPr lang="en-US" altLang="zh-TW" dirty="0"/>
              <a:t>Goal</a:t>
            </a:r>
            <a:endParaRPr lang="zh-TW" altLang="en-US" dirty="0"/>
          </a:p>
        </p:txBody>
      </p:sp>
      <p:sp>
        <p:nvSpPr>
          <p:cNvPr id="3" name="內容版面配置區 2">
            <a:extLst>
              <a:ext uri="{FF2B5EF4-FFF2-40B4-BE49-F238E27FC236}">
                <a16:creationId xmlns:a16="http://schemas.microsoft.com/office/drawing/2014/main" id="{698FB725-4DFB-8CB6-C3F7-615D097F3449}"/>
              </a:ext>
            </a:extLst>
          </p:cNvPr>
          <p:cNvSpPr>
            <a:spLocks noGrp="1"/>
          </p:cNvSpPr>
          <p:nvPr>
            <p:ph idx="1"/>
          </p:nvPr>
        </p:nvSpPr>
        <p:spPr/>
        <p:txBody>
          <a:bodyPr/>
          <a:lstStyle/>
          <a:p>
            <a:r>
              <a:rPr lang="en-US" altLang="zh-TW" b="0" i="0" dirty="0">
                <a:solidFill>
                  <a:srgbClr val="0D0D0D"/>
                </a:solidFill>
                <a:effectLst/>
                <a:highlight>
                  <a:srgbClr val="FFFFFF"/>
                </a:highlight>
                <a:latin typeface="Söhne"/>
              </a:rPr>
              <a:t>In statistics, a full factorial experiment is like mixing and matching different ingredients to see how they affect the outcome.</a:t>
            </a:r>
          </a:p>
          <a:p>
            <a:r>
              <a:rPr lang="en-US" altLang="zh-TW" b="0" i="0" dirty="0">
                <a:solidFill>
                  <a:srgbClr val="0D0D0D"/>
                </a:solidFill>
                <a:effectLst/>
                <a:highlight>
                  <a:srgbClr val="FFFFFF"/>
                </a:highlight>
                <a:latin typeface="Söhne"/>
              </a:rPr>
              <a:t> Imagine you're baking a cake, and you want to know how the amount of flour and sugar affects its taste. </a:t>
            </a:r>
          </a:p>
          <a:p>
            <a:r>
              <a:rPr lang="en-US" altLang="zh-TW" b="0" i="0" dirty="0">
                <a:solidFill>
                  <a:srgbClr val="0D0D0D"/>
                </a:solidFill>
                <a:effectLst/>
                <a:highlight>
                  <a:srgbClr val="FFFFFF"/>
                </a:highlight>
                <a:latin typeface="Söhne"/>
              </a:rPr>
              <a:t>A full factorial experiment would involve trying every possible combination of flour and sugar amounts to see what happens.</a:t>
            </a:r>
            <a:endParaRPr lang="zh-TW" altLang="en-US" dirty="0"/>
          </a:p>
        </p:txBody>
      </p:sp>
    </p:spTree>
    <p:extLst>
      <p:ext uri="{BB962C8B-B14F-4D97-AF65-F5344CB8AC3E}">
        <p14:creationId xmlns:p14="http://schemas.microsoft.com/office/powerpoint/2010/main" val="401694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E2DF948-62FD-7B23-9527-89C32C2457BA}"/>
              </a:ext>
            </a:extLst>
          </p:cNvPr>
          <p:cNvSpPr>
            <a:spLocks noGrp="1"/>
          </p:cNvSpPr>
          <p:nvPr>
            <p:ph type="title"/>
          </p:nvPr>
        </p:nvSpPr>
        <p:spPr/>
        <p:txBody>
          <a:bodyPr/>
          <a:lstStyle/>
          <a:p>
            <a:r>
              <a:rPr lang="en-US" altLang="zh-TW" dirty="0"/>
              <a:t>ANOVA</a:t>
            </a:r>
            <a:endParaRPr lang="zh-TW" altLang="en-US" dirty="0"/>
          </a:p>
        </p:txBody>
      </p:sp>
      <p:sp>
        <p:nvSpPr>
          <p:cNvPr id="3" name="內容版面配置區 2">
            <a:extLst>
              <a:ext uri="{FF2B5EF4-FFF2-40B4-BE49-F238E27FC236}">
                <a16:creationId xmlns:a16="http://schemas.microsoft.com/office/drawing/2014/main" id="{FC428577-8E99-ECA7-0C83-0719CB479650}"/>
              </a:ext>
            </a:extLst>
          </p:cNvPr>
          <p:cNvSpPr>
            <a:spLocks noGrp="1"/>
          </p:cNvSpPr>
          <p:nvPr>
            <p:ph idx="1"/>
          </p:nvPr>
        </p:nvSpPr>
        <p:spPr/>
        <p:txBody>
          <a:bodyPr/>
          <a:lstStyle/>
          <a:p>
            <a:r>
              <a:rPr lang="en-US" altLang="zh-TW" dirty="0"/>
              <a:t>ANOVA (Analysis of Variance) is a statistical method used to compare means among three or more groups to determine whether there are significant differences. </a:t>
            </a:r>
          </a:p>
          <a:p>
            <a:r>
              <a:rPr lang="en-US" altLang="zh-TW" dirty="0"/>
              <a:t>It assesses the significance of differences between groups by decomposing the total variability into </a:t>
            </a:r>
            <a:r>
              <a:rPr lang="en-US" altLang="zh-TW" dirty="0">
                <a:solidFill>
                  <a:srgbClr val="FF0000"/>
                </a:solidFill>
              </a:rPr>
              <a:t>variability within groups </a:t>
            </a:r>
            <a:r>
              <a:rPr lang="en-US" altLang="zh-TW" dirty="0"/>
              <a:t>and </a:t>
            </a:r>
            <a:r>
              <a:rPr lang="en-US" altLang="zh-TW" dirty="0">
                <a:solidFill>
                  <a:srgbClr val="FF0000"/>
                </a:solidFill>
              </a:rPr>
              <a:t>variability between groups</a:t>
            </a:r>
            <a:r>
              <a:rPr lang="en-US" altLang="zh-TW" dirty="0"/>
              <a:t>.</a:t>
            </a:r>
          </a:p>
          <a:p>
            <a:r>
              <a:rPr lang="en-US" altLang="zh-TW" dirty="0"/>
              <a:t> ANOVA is commonly employed in experimental design and data analysis, such as comparing mean responses or effects across different treatment groups to ascertain if differences among treatments are due to random error or if there are genuine differences.</a:t>
            </a:r>
            <a:endParaRPr lang="zh-TW" altLang="en-US" dirty="0"/>
          </a:p>
        </p:txBody>
      </p:sp>
    </p:spTree>
    <p:extLst>
      <p:ext uri="{BB962C8B-B14F-4D97-AF65-F5344CB8AC3E}">
        <p14:creationId xmlns:p14="http://schemas.microsoft.com/office/powerpoint/2010/main" val="1210240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643C805A-8703-F538-EE7C-9DEF1577DA44}"/>
              </a:ext>
            </a:extLst>
          </p:cNvPr>
          <p:cNvSpPr>
            <a:spLocks noGrp="1"/>
          </p:cNvSpPr>
          <p:nvPr>
            <p:ph type="title"/>
          </p:nvPr>
        </p:nvSpPr>
        <p:spPr/>
        <p:txBody>
          <a:bodyPr/>
          <a:lstStyle/>
          <a:p>
            <a:r>
              <a:rPr lang="en-US" altLang="zh-TW" dirty="0"/>
              <a:t>What we interested in </a:t>
            </a:r>
            <a:endParaRPr lang="zh-TW" altLang="en-US" dirty="0"/>
          </a:p>
        </p:txBody>
      </p:sp>
      <p:sp>
        <p:nvSpPr>
          <p:cNvPr id="3" name="內容版面配置區 2">
            <a:extLst>
              <a:ext uri="{FF2B5EF4-FFF2-40B4-BE49-F238E27FC236}">
                <a16:creationId xmlns:a16="http://schemas.microsoft.com/office/drawing/2014/main" id="{96A65077-E15E-C8C2-0C79-2CAFAC8F7B54}"/>
              </a:ext>
            </a:extLst>
          </p:cNvPr>
          <p:cNvSpPr>
            <a:spLocks noGrp="1"/>
          </p:cNvSpPr>
          <p:nvPr>
            <p:ph idx="1"/>
          </p:nvPr>
        </p:nvSpPr>
        <p:spPr/>
        <p:txBody>
          <a:bodyPr/>
          <a:lstStyle/>
          <a:p>
            <a:r>
              <a:rPr lang="en-US" altLang="zh-TW" dirty="0"/>
              <a:t>Usually, each ingredient (or "factor") has just two levels, like "more flour" or "less flour." So, if you're testing two factors, you'd end up with four different combinations: more flour and more sugar, more flour and less sugar, less flour and more sugar, and less flour and less sugar.</a:t>
            </a:r>
          </a:p>
          <a:p>
            <a:endParaRPr lang="en-US" altLang="zh-TW" dirty="0"/>
          </a:p>
          <a:p>
            <a:r>
              <a:rPr lang="en-US" altLang="zh-TW" dirty="0"/>
              <a:t>Now, here's the trick: we also want to see how these ingredients interact with each other. Maybe adding more flour makes the cake taste better, but only if you also add more sugar. That's what we call an interaction.</a:t>
            </a:r>
            <a:endParaRPr lang="zh-TW" altLang="en-US" dirty="0"/>
          </a:p>
        </p:txBody>
      </p:sp>
    </p:spTree>
    <p:extLst>
      <p:ext uri="{BB962C8B-B14F-4D97-AF65-F5344CB8AC3E}">
        <p14:creationId xmlns:p14="http://schemas.microsoft.com/office/powerpoint/2010/main" val="10269282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A7DC411-C67E-B9F3-31FE-76C809ED8AD0}"/>
              </a:ext>
            </a:extLst>
          </p:cNvPr>
          <p:cNvSpPr>
            <a:spLocks noGrp="1"/>
          </p:cNvSpPr>
          <p:nvPr>
            <p:ph type="title"/>
          </p:nvPr>
        </p:nvSpPr>
        <p:spPr/>
        <p:txBody>
          <a:bodyPr/>
          <a:lstStyle/>
          <a:p>
            <a:r>
              <a:rPr lang="en-US" altLang="zh-TW" dirty="0"/>
              <a:t>Data structure </a:t>
            </a:r>
            <a:endParaRPr lang="zh-TW" altLang="en-US" dirty="0"/>
          </a:p>
        </p:txBody>
      </p:sp>
      <p:sp>
        <p:nvSpPr>
          <p:cNvPr id="3" name="內容版面配置區 2">
            <a:extLst>
              <a:ext uri="{FF2B5EF4-FFF2-40B4-BE49-F238E27FC236}">
                <a16:creationId xmlns:a16="http://schemas.microsoft.com/office/drawing/2014/main" id="{DA987918-5183-0B39-B06C-81815687DA86}"/>
              </a:ext>
            </a:extLst>
          </p:cNvPr>
          <p:cNvSpPr>
            <a:spLocks noGrp="1"/>
          </p:cNvSpPr>
          <p:nvPr>
            <p:ph idx="1"/>
          </p:nvPr>
        </p:nvSpPr>
        <p:spPr/>
        <p:txBody>
          <a:bodyPr/>
          <a:lstStyle/>
          <a:p>
            <a:r>
              <a:rPr lang="en-US" altLang="zh-TW" b="0" i="0" dirty="0">
                <a:solidFill>
                  <a:srgbClr val="0D0D0D"/>
                </a:solidFill>
                <a:effectLst/>
                <a:highlight>
                  <a:srgbClr val="FFFFFF"/>
                </a:highlight>
                <a:latin typeface="Söhne"/>
              </a:rPr>
              <a:t>The data structure of the factorial design depends on the scientific question you are interested in.</a:t>
            </a:r>
          </a:p>
          <a:p>
            <a:endParaRPr lang="en-US" altLang="zh-TW" dirty="0">
              <a:solidFill>
                <a:srgbClr val="0D0D0D"/>
              </a:solidFill>
              <a:highlight>
                <a:srgbClr val="FFFFFF"/>
              </a:highlight>
              <a:latin typeface="Söhne"/>
            </a:endParaRPr>
          </a:p>
          <a:p>
            <a:r>
              <a:rPr lang="en-US" altLang="zh-TW" dirty="0">
                <a:solidFill>
                  <a:srgbClr val="0D0D0D"/>
                </a:solidFill>
                <a:highlight>
                  <a:srgbClr val="FFFFFF"/>
                </a:highlight>
                <a:latin typeface="Söhne"/>
              </a:rPr>
              <a:t>Three different models and their corresponding data structures will be introduced in the following slides.</a:t>
            </a:r>
            <a:endParaRPr lang="zh-TW" altLang="en-US" dirty="0"/>
          </a:p>
        </p:txBody>
      </p:sp>
    </p:spTree>
    <p:extLst>
      <p:ext uri="{BB962C8B-B14F-4D97-AF65-F5344CB8AC3E}">
        <p14:creationId xmlns:p14="http://schemas.microsoft.com/office/powerpoint/2010/main" val="3878064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3C353-64D3-0C7D-2FCC-5FC85E89C8D2}"/>
              </a:ext>
            </a:extLst>
          </p:cNvPr>
          <p:cNvSpPr>
            <a:spLocks noGrp="1"/>
          </p:cNvSpPr>
          <p:nvPr>
            <p:ph type="title"/>
          </p:nvPr>
        </p:nvSpPr>
        <p:spPr/>
        <p:txBody>
          <a:bodyPr/>
          <a:lstStyle/>
          <a:p>
            <a:r>
              <a:rPr lang="en-US" altLang="zh-TW" dirty="0"/>
              <a:t>Data structure </a:t>
            </a:r>
            <a:endParaRPr lang="zh-TW" altLang="en-US" dirty="0"/>
          </a:p>
        </p:txBody>
      </p:sp>
      <p:sp>
        <p:nvSpPr>
          <p:cNvPr id="3" name="內容版面配置區 2">
            <a:extLst>
              <a:ext uri="{FF2B5EF4-FFF2-40B4-BE49-F238E27FC236}">
                <a16:creationId xmlns:a16="http://schemas.microsoft.com/office/drawing/2014/main" id="{A3B0C5B0-2414-E1E4-0AE5-DAD31E0A40A0}"/>
              </a:ext>
            </a:extLst>
          </p:cNvPr>
          <p:cNvSpPr>
            <a:spLocks noGrp="1"/>
          </p:cNvSpPr>
          <p:nvPr>
            <p:ph idx="1"/>
          </p:nvPr>
        </p:nvSpPr>
        <p:spPr/>
        <p:txBody>
          <a:bodyPr/>
          <a:lstStyle/>
          <a:p>
            <a:r>
              <a:rPr lang="en-US" altLang="zh-TW" dirty="0"/>
              <a:t>If we are only interested in the main effects of two factors, we must perform the experiment with at least 2 levels for each factor.</a:t>
            </a:r>
            <a:endParaRPr lang="zh-TW" altLang="en-US" dirty="0"/>
          </a:p>
        </p:txBody>
      </p:sp>
      <p:grpSp>
        <p:nvGrpSpPr>
          <p:cNvPr id="203" name="群組 202">
            <a:extLst>
              <a:ext uri="{FF2B5EF4-FFF2-40B4-BE49-F238E27FC236}">
                <a16:creationId xmlns:a16="http://schemas.microsoft.com/office/drawing/2014/main" id="{E5B213D9-5137-7FD7-3347-B9E6A3F04037}"/>
              </a:ext>
            </a:extLst>
          </p:cNvPr>
          <p:cNvGrpSpPr/>
          <p:nvPr/>
        </p:nvGrpSpPr>
        <p:grpSpPr>
          <a:xfrm>
            <a:off x="2034211" y="4298008"/>
            <a:ext cx="220320" cy="195840"/>
            <a:chOff x="2034211" y="4298008"/>
            <a:chExt cx="220320" cy="195840"/>
          </a:xfrm>
        </p:grpSpPr>
        <mc:AlternateContent xmlns:mc="http://schemas.openxmlformats.org/markup-compatibility/2006" xmlns:p14="http://schemas.microsoft.com/office/powerpoint/2010/main">
          <mc:Choice Requires="p14">
            <p:contentPart p14:bwMode="auto" r:id="rId2">
              <p14:nvContentPartPr>
                <p14:cNvPr id="200" name="筆跡 199">
                  <a:extLst>
                    <a:ext uri="{FF2B5EF4-FFF2-40B4-BE49-F238E27FC236}">
                      <a16:creationId xmlns:a16="http://schemas.microsoft.com/office/drawing/2014/main" id="{A563BDED-18C8-7B06-516A-70C35BAF0FD8}"/>
                    </a:ext>
                  </a:extLst>
                </p14:cNvPr>
                <p14:cNvContentPartPr/>
                <p14:nvPr/>
              </p14:nvContentPartPr>
              <p14:xfrm>
                <a:off x="2034211" y="4298008"/>
                <a:ext cx="152280" cy="178920"/>
              </p14:xfrm>
            </p:contentPart>
          </mc:Choice>
          <mc:Fallback xmlns="">
            <p:pic>
              <p:nvPicPr>
                <p:cNvPr id="200" name="筆跡 199">
                  <a:extLst>
                    <a:ext uri="{FF2B5EF4-FFF2-40B4-BE49-F238E27FC236}">
                      <a16:creationId xmlns:a16="http://schemas.microsoft.com/office/drawing/2014/main" id="{A563BDED-18C8-7B06-516A-70C35BAF0FD8}"/>
                    </a:ext>
                  </a:extLst>
                </p:cNvPr>
                <p:cNvPicPr/>
                <p:nvPr/>
              </p:nvPicPr>
              <p:blipFill>
                <a:blip r:embed="rId3"/>
                <a:stretch>
                  <a:fillRect/>
                </a:stretch>
              </p:blipFill>
              <p:spPr>
                <a:xfrm>
                  <a:off x="2025211" y="4289008"/>
                  <a:ext cx="1699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01" name="筆跡 200">
                  <a:extLst>
                    <a:ext uri="{FF2B5EF4-FFF2-40B4-BE49-F238E27FC236}">
                      <a16:creationId xmlns:a16="http://schemas.microsoft.com/office/drawing/2014/main" id="{BDF01C5C-60BD-4778-ED2E-DF8C43A08A62}"/>
                    </a:ext>
                  </a:extLst>
                </p14:cNvPr>
                <p14:cNvContentPartPr/>
                <p14:nvPr/>
              </p14:nvContentPartPr>
              <p14:xfrm>
                <a:off x="2244811" y="4397728"/>
                <a:ext cx="9720" cy="96120"/>
              </p14:xfrm>
            </p:contentPart>
          </mc:Choice>
          <mc:Fallback xmlns="">
            <p:pic>
              <p:nvPicPr>
                <p:cNvPr id="201" name="筆跡 200">
                  <a:extLst>
                    <a:ext uri="{FF2B5EF4-FFF2-40B4-BE49-F238E27FC236}">
                      <a16:creationId xmlns:a16="http://schemas.microsoft.com/office/drawing/2014/main" id="{BDF01C5C-60BD-4778-ED2E-DF8C43A08A62}"/>
                    </a:ext>
                  </a:extLst>
                </p:cNvPr>
                <p:cNvPicPr/>
                <p:nvPr/>
              </p:nvPicPr>
              <p:blipFill>
                <a:blip r:embed="rId5"/>
                <a:stretch>
                  <a:fillRect/>
                </a:stretch>
              </p:blipFill>
              <p:spPr>
                <a:xfrm>
                  <a:off x="2236132" y="4388728"/>
                  <a:ext cx="26730" cy="113760"/>
                </a:xfrm>
                <a:prstGeom prst="rect">
                  <a:avLst/>
                </a:prstGeom>
              </p:spPr>
            </p:pic>
          </mc:Fallback>
        </mc:AlternateContent>
      </p:grpSp>
      <p:grpSp>
        <p:nvGrpSpPr>
          <p:cNvPr id="207" name="群組 206">
            <a:extLst>
              <a:ext uri="{FF2B5EF4-FFF2-40B4-BE49-F238E27FC236}">
                <a16:creationId xmlns:a16="http://schemas.microsoft.com/office/drawing/2014/main" id="{4CF3534C-5F25-4259-E4A7-D24A89A46944}"/>
              </a:ext>
            </a:extLst>
          </p:cNvPr>
          <p:cNvGrpSpPr/>
          <p:nvPr/>
        </p:nvGrpSpPr>
        <p:grpSpPr>
          <a:xfrm>
            <a:off x="2014051" y="4970128"/>
            <a:ext cx="253080" cy="280080"/>
            <a:chOff x="2014051" y="4970128"/>
            <a:chExt cx="253080" cy="280080"/>
          </a:xfrm>
        </p:grpSpPr>
        <mc:AlternateContent xmlns:mc="http://schemas.openxmlformats.org/markup-compatibility/2006" xmlns:p14="http://schemas.microsoft.com/office/powerpoint/2010/main">
          <mc:Choice Requires="p14">
            <p:contentPart p14:bwMode="auto" r:id="rId6">
              <p14:nvContentPartPr>
                <p14:cNvPr id="205" name="筆跡 204">
                  <a:extLst>
                    <a:ext uri="{FF2B5EF4-FFF2-40B4-BE49-F238E27FC236}">
                      <a16:creationId xmlns:a16="http://schemas.microsoft.com/office/drawing/2014/main" id="{3AE297C1-9A23-3431-B3EC-9812A5D28390}"/>
                    </a:ext>
                  </a:extLst>
                </p14:cNvPr>
                <p14:cNvContentPartPr/>
                <p14:nvPr/>
              </p14:nvContentPartPr>
              <p14:xfrm>
                <a:off x="2014051" y="4970128"/>
                <a:ext cx="152280" cy="280080"/>
              </p14:xfrm>
            </p:contentPart>
          </mc:Choice>
          <mc:Fallback xmlns="">
            <p:pic>
              <p:nvPicPr>
                <p:cNvPr id="205" name="筆跡 204">
                  <a:extLst>
                    <a:ext uri="{FF2B5EF4-FFF2-40B4-BE49-F238E27FC236}">
                      <a16:creationId xmlns:a16="http://schemas.microsoft.com/office/drawing/2014/main" id="{3AE297C1-9A23-3431-B3EC-9812A5D28390}"/>
                    </a:ext>
                  </a:extLst>
                </p:cNvPr>
                <p:cNvPicPr/>
                <p:nvPr/>
              </p:nvPicPr>
              <p:blipFill>
                <a:blip r:embed="rId7"/>
                <a:stretch>
                  <a:fillRect/>
                </a:stretch>
              </p:blipFill>
              <p:spPr>
                <a:xfrm>
                  <a:off x="2005051" y="4961128"/>
                  <a:ext cx="169920" cy="297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6" name="筆跡 205">
                  <a:extLst>
                    <a:ext uri="{FF2B5EF4-FFF2-40B4-BE49-F238E27FC236}">
                      <a16:creationId xmlns:a16="http://schemas.microsoft.com/office/drawing/2014/main" id="{7F8E3AE2-56D3-ACB2-C551-E3F0DA7DE68D}"/>
                    </a:ext>
                  </a:extLst>
                </p14:cNvPr>
                <p14:cNvContentPartPr/>
                <p14:nvPr/>
              </p14:nvContentPartPr>
              <p14:xfrm>
                <a:off x="2203051" y="5068768"/>
                <a:ext cx="64080" cy="109800"/>
              </p14:xfrm>
            </p:contentPart>
          </mc:Choice>
          <mc:Fallback xmlns="">
            <p:pic>
              <p:nvPicPr>
                <p:cNvPr id="206" name="筆跡 205">
                  <a:extLst>
                    <a:ext uri="{FF2B5EF4-FFF2-40B4-BE49-F238E27FC236}">
                      <a16:creationId xmlns:a16="http://schemas.microsoft.com/office/drawing/2014/main" id="{7F8E3AE2-56D3-ACB2-C551-E3F0DA7DE68D}"/>
                    </a:ext>
                  </a:extLst>
                </p:cNvPr>
                <p:cNvPicPr/>
                <p:nvPr/>
              </p:nvPicPr>
              <p:blipFill>
                <a:blip r:embed="rId9"/>
                <a:stretch>
                  <a:fillRect/>
                </a:stretch>
              </p:blipFill>
              <p:spPr>
                <a:xfrm>
                  <a:off x="2194051" y="5059768"/>
                  <a:ext cx="81720" cy="127440"/>
                </a:xfrm>
                <a:prstGeom prst="rect">
                  <a:avLst/>
                </a:prstGeom>
              </p:spPr>
            </p:pic>
          </mc:Fallback>
        </mc:AlternateContent>
      </p:grpSp>
      <p:grpSp>
        <p:nvGrpSpPr>
          <p:cNvPr id="231" name="群組 230">
            <a:extLst>
              <a:ext uri="{FF2B5EF4-FFF2-40B4-BE49-F238E27FC236}">
                <a16:creationId xmlns:a16="http://schemas.microsoft.com/office/drawing/2014/main" id="{A13ABFB9-1710-2600-C27A-29AE74A1EA01}"/>
              </a:ext>
            </a:extLst>
          </p:cNvPr>
          <p:cNvGrpSpPr/>
          <p:nvPr/>
        </p:nvGrpSpPr>
        <p:grpSpPr>
          <a:xfrm>
            <a:off x="1130611" y="4497448"/>
            <a:ext cx="540360" cy="257040"/>
            <a:chOff x="1130611" y="4497448"/>
            <a:chExt cx="540360" cy="257040"/>
          </a:xfrm>
        </p:grpSpPr>
        <mc:AlternateContent xmlns:mc="http://schemas.openxmlformats.org/markup-compatibility/2006" xmlns:p14="http://schemas.microsoft.com/office/powerpoint/2010/main">
          <mc:Choice Requires="p14">
            <p:contentPart p14:bwMode="auto" r:id="rId10">
              <p14:nvContentPartPr>
                <p14:cNvPr id="225" name="筆跡 224">
                  <a:extLst>
                    <a:ext uri="{FF2B5EF4-FFF2-40B4-BE49-F238E27FC236}">
                      <a16:creationId xmlns:a16="http://schemas.microsoft.com/office/drawing/2014/main" id="{779E6146-45CF-1E73-152C-F9431E7F22F9}"/>
                    </a:ext>
                  </a:extLst>
                </p14:cNvPr>
                <p14:cNvContentPartPr/>
                <p14:nvPr/>
              </p14:nvContentPartPr>
              <p14:xfrm>
                <a:off x="1130611" y="4500688"/>
                <a:ext cx="88560" cy="232560"/>
              </p14:xfrm>
            </p:contentPart>
          </mc:Choice>
          <mc:Fallback xmlns="">
            <p:pic>
              <p:nvPicPr>
                <p:cNvPr id="225" name="筆跡 224">
                  <a:extLst>
                    <a:ext uri="{FF2B5EF4-FFF2-40B4-BE49-F238E27FC236}">
                      <a16:creationId xmlns:a16="http://schemas.microsoft.com/office/drawing/2014/main" id="{779E6146-45CF-1E73-152C-F9431E7F22F9}"/>
                    </a:ext>
                  </a:extLst>
                </p:cNvPr>
                <p:cNvPicPr/>
                <p:nvPr/>
              </p:nvPicPr>
              <p:blipFill>
                <a:blip r:embed="rId11"/>
                <a:stretch>
                  <a:fillRect/>
                </a:stretch>
              </p:blipFill>
              <p:spPr>
                <a:xfrm>
                  <a:off x="1121611" y="4491688"/>
                  <a:ext cx="10620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26" name="筆跡 225">
                  <a:extLst>
                    <a:ext uri="{FF2B5EF4-FFF2-40B4-BE49-F238E27FC236}">
                      <a16:creationId xmlns:a16="http://schemas.microsoft.com/office/drawing/2014/main" id="{A259A3B6-CFFF-50DD-AEE9-7D1915ABA10A}"/>
                    </a:ext>
                  </a:extLst>
                </p14:cNvPr>
                <p14:cNvContentPartPr/>
                <p14:nvPr/>
              </p14:nvContentPartPr>
              <p14:xfrm>
                <a:off x="1177051" y="4497448"/>
                <a:ext cx="72720" cy="257040"/>
              </p14:xfrm>
            </p:contentPart>
          </mc:Choice>
          <mc:Fallback xmlns="">
            <p:pic>
              <p:nvPicPr>
                <p:cNvPr id="226" name="筆跡 225">
                  <a:extLst>
                    <a:ext uri="{FF2B5EF4-FFF2-40B4-BE49-F238E27FC236}">
                      <a16:creationId xmlns:a16="http://schemas.microsoft.com/office/drawing/2014/main" id="{A259A3B6-CFFF-50DD-AEE9-7D1915ABA10A}"/>
                    </a:ext>
                  </a:extLst>
                </p:cNvPr>
                <p:cNvPicPr/>
                <p:nvPr/>
              </p:nvPicPr>
              <p:blipFill>
                <a:blip r:embed="rId13"/>
                <a:stretch>
                  <a:fillRect/>
                </a:stretch>
              </p:blipFill>
              <p:spPr>
                <a:xfrm>
                  <a:off x="1168051" y="4488448"/>
                  <a:ext cx="90360" cy="2746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7" name="筆跡 226">
                  <a:extLst>
                    <a:ext uri="{FF2B5EF4-FFF2-40B4-BE49-F238E27FC236}">
                      <a16:creationId xmlns:a16="http://schemas.microsoft.com/office/drawing/2014/main" id="{00836FF7-EA64-402E-2F08-C36CE7A329E5}"/>
                    </a:ext>
                  </a:extLst>
                </p14:cNvPr>
                <p14:cNvContentPartPr/>
                <p14:nvPr/>
              </p14:nvContentPartPr>
              <p14:xfrm>
                <a:off x="1150411" y="4612288"/>
                <a:ext cx="168840" cy="13680"/>
              </p14:xfrm>
            </p:contentPart>
          </mc:Choice>
          <mc:Fallback xmlns="">
            <p:pic>
              <p:nvPicPr>
                <p:cNvPr id="227" name="筆跡 226">
                  <a:extLst>
                    <a:ext uri="{FF2B5EF4-FFF2-40B4-BE49-F238E27FC236}">
                      <a16:creationId xmlns:a16="http://schemas.microsoft.com/office/drawing/2014/main" id="{00836FF7-EA64-402E-2F08-C36CE7A329E5}"/>
                    </a:ext>
                  </a:extLst>
                </p:cNvPr>
                <p:cNvPicPr/>
                <p:nvPr/>
              </p:nvPicPr>
              <p:blipFill>
                <a:blip r:embed="rId15"/>
                <a:stretch>
                  <a:fillRect/>
                </a:stretch>
              </p:blipFill>
              <p:spPr>
                <a:xfrm>
                  <a:off x="1141411" y="4603288"/>
                  <a:ext cx="186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8" name="筆跡 227">
                  <a:extLst>
                    <a:ext uri="{FF2B5EF4-FFF2-40B4-BE49-F238E27FC236}">
                      <a16:creationId xmlns:a16="http://schemas.microsoft.com/office/drawing/2014/main" id="{441ECC20-8052-2929-EE05-189A55F4577B}"/>
                    </a:ext>
                  </a:extLst>
                </p14:cNvPr>
                <p14:cNvContentPartPr/>
                <p14:nvPr/>
              </p14:nvContentPartPr>
              <p14:xfrm>
                <a:off x="1388371" y="4525888"/>
                <a:ext cx="51120" cy="202680"/>
              </p14:xfrm>
            </p:contentPart>
          </mc:Choice>
          <mc:Fallback xmlns="">
            <p:pic>
              <p:nvPicPr>
                <p:cNvPr id="228" name="筆跡 227">
                  <a:extLst>
                    <a:ext uri="{FF2B5EF4-FFF2-40B4-BE49-F238E27FC236}">
                      <a16:creationId xmlns:a16="http://schemas.microsoft.com/office/drawing/2014/main" id="{441ECC20-8052-2929-EE05-189A55F4577B}"/>
                    </a:ext>
                  </a:extLst>
                </p:cNvPr>
                <p:cNvPicPr/>
                <p:nvPr/>
              </p:nvPicPr>
              <p:blipFill>
                <a:blip r:embed="rId17"/>
                <a:stretch>
                  <a:fillRect/>
                </a:stretch>
              </p:blipFill>
              <p:spPr>
                <a:xfrm>
                  <a:off x="1379371" y="4516888"/>
                  <a:ext cx="687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29" name="筆跡 228">
                  <a:extLst>
                    <a:ext uri="{FF2B5EF4-FFF2-40B4-BE49-F238E27FC236}">
                      <a16:creationId xmlns:a16="http://schemas.microsoft.com/office/drawing/2014/main" id="{EAFFB42C-BA4C-2666-1BC9-FF36C23EDEC0}"/>
                    </a:ext>
                  </a:extLst>
                </p14:cNvPr>
                <p14:cNvContentPartPr/>
                <p14:nvPr/>
              </p14:nvContentPartPr>
              <p14:xfrm>
                <a:off x="1494931" y="4575208"/>
                <a:ext cx="56880" cy="124200"/>
              </p14:xfrm>
            </p:contentPart>
          </mc:Choice>
          <mc:Fallback xmlns="">
            <p:pic>
              <p:nvPicPr>
                <p:cNvPr id="229" name="筆跡 228">
                  <a:extLst>
                    <a:ext uri="{FF2B5EF4-FFF2-40B4-BE49-F238E27FC236}">
                      <a16:creationId xmlns:a16="http://schemas.microsoft.com/office/drawing/2014/main" id="{EAFFB42C-BA4C-2666-1BC9-FF36C23EDEC0}"/>
                    </a:ext>
                  </a:extLst>
                </p:cNvPr>
                <p:cNvPicPr/>
                <p:nvPr/>
              </p:nvPicPr>
              <p:blipFill>
                <a:blip r:embed="rId19"/>
                <a:stretch>
                  <a:fillRect/>
                </a:stretch>
              </p:blipFill>
              <p:spPr>
                <a:xfrm>
                  <a:off x="1485988" y="4566208"/>
                  <a:ext cx="74409"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30" name="筆跡 229">
                  <a:extLst>
                    <a:ext uri="{FF2B5EF4-FFF2-40B4-BE49-F238E27FC236}">
                      <a16:creationId xmlns:a16="http://schemas.microsoft.com/office/drawing/2014/main" id="{6848CD36-E53C-887F-7290-4EFF5FB296FE}"/>
                    </a:ext>
                  </a:extLst>
                </p14:cNvPr>
                <p14:cNvContentPartPr/>
                <p14:nvPr/>
              </p14:nvContentPartPr>
              <p14:xfrm>
                <a:off x="1482691" y="4524808"/>
                <a:ext cx="188280" cy="162360"/>
              </p14:xfrm>
            </p:contentPart>
          </mc:Choice>
          <mc:Fallback xmlns="">
            <p:pic>
              <p:nvPicPr>
                <p:cNvPr id="230" name="筆跡 229">
                  <a:extLst>
                    <a:ext uri="{FF2B5EF4-FFF2-40B4-BE49-F238E27FC236}">
                      <a16:creationId xmlns:a16="http://schemas.microsoft.com/office/drawing/2014/main" id="{6848CD36-E53C-887F-7290-4EFF5FB296FE}"/>
                    </a:ext>
                  </a:extLst>
                </p:cNvPr>
                <p:cNvPicPr/>
                <p:nvPr/>
              </p:nvPicPr>
              <p:blipFill>
                <a:blip r:embed="rId21"/>
                <a:stretch>
                  <a:fillRect/>
                </a:stretch>
              </p:blipFill>
              <p:spPr>
                <a:xfrm>
                  <a:off x="1473674" y="4515828"/>
                  <a:ext cx="205954" cy="179961"/>
                </a:xfrm>
                <a:prstGeom prst="rect">
                  <a:avLst/>
                </a:prstGeom>
              </p:spPr>
            </p:pic>
          </mc:Fallback>
        </mc:AlternateContent>
      </p:grpSp>
      <p:grpSp>
        <p:nvGrpSpPr>
          <p:cNvPr id="241" name="群組 240">
            <a:extLst>
              <a:ext uri="{FF2B5EF4-FFF2-40B4-BE49-F238E27FC236}">
                <a16:creationId xmlns:a16="http://schemas.microsoft.com/office/drawing/2014/main" id="{3B709994-2E53-A6CA-6DD4-3D20DF8FF90D}"/>
              </a:ext>
            </a:extLst>
          </p:cNvPr>
          <p:cNvGrpSpPr/>
          <p:nvPr/>
        </p:nvGrpSpPr>
        <p:grpSpPr>
          <a:xfrm>
            <a:off x="3044671" y="3168328"/>
            <a:ext cx="920880" cy="649080"/>
            <a:chOff x="3107731" y="3168328"/>
            <a:chExt cx="920880" cy="649080"/>
          </a:xfrm>
        </p:grpSpPr>
        <mc:AlternateContent xmlns:mc="http://schemas.openxmlformats.org/markup-compatibility/2006" xmlns:p14="http://schemas.microsoft.com/office/powerpoint/2010/main">
          <mc:Choice Requires="p14">
            <p:contentPart p14:bwMode="auto" r:id="rId22">
              <p14:nvContentPartPr>
                <p14:cNvPr id="211" name="筆跡 210">
                  <a:extLst>
                    <a:ext uri="{FF2B5EF4-FFF2-40B4-BE49-F238E27FC236}">
                      <a16:creationId xmlns:a16="http://schemas.microsoft.com/office/drawing/2014/main" id="{F845EF4F-DA7D-A86E-35F3-36FA719D3D4A}"/>
                    </a:ext>
                  </a:extLst>
                </p14:cNvPr>
                <p14:cNvContentPartPr/>
                <p14:nvPr/>
              </p14:nvContentPartPr>
              <p14:xfrm>
                <a:off x="3107731" y="3516448"/>
                <a:ext cx="110520" cy="300960"/>
              </p14:xfrm>
            </p:contentPart>
          </mc:Choice>
          <mc:Fallback xmlns="">
            <p:pic>
              <p:nvPicPr>
                <p:cNvPr id="211" name="筆跡 210">
                  <a:extLst>
                    <a:ext uri="{FF2B5EF4-FFF2-40B4-BE49-F238E27FC236}">
                      <a16:creationId xmlns:a16="http://schemas.microsoft.com/office/drawing/2014/main" id="{F845EF4F-DA7D-A86E-35F3-36FA719D3D4A}"/>
                    </a:ext>
                  </a:extLst>
                </p:cNvPr>
                <p:cNvPicPr/>
                <p:nvPr/>
              </p:nvPicPr>
              <p:blipFill>
                <a:blip r:embed="rId23"/>
                <a:stretch>
                  <a:fillRect/>
                </a:stretch>
              </p:blipFill>
              <p:spPr>
                <a:xfrm>
                  <a:off x="3098731" y="3507459"/>
                  <a:ext cx="128160" cy="318579"/>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12" name="筆跡 211">
                  <a:extLst>
                    <a:ext uri="{FF2B5EF4-FFF2-40B4-BE49-F238E27FC236}">
                      <a16:creationId xmlns:a16="http://schemas.microsoft.com/office/drawing/2014/main" id="{2CAD655F-F1AF-88B8-ED7B-1199EFBDFF09}"/>
                    </a:ext>
                  </a:extLst>
                </p14:cNvPr>
                <p14:cNvContentPartPr/>
                <p14:nvPr/>
              </p14:nvContentPartPr>
              <p14:xfrm>
                <a:off x="3233011" y="3682048"/>
                <a:ext cx="23040" cy="92160"/>
              </p14:xfrm>
            </p:contentPart>
          </mc:Choice>
          <mc:Fallback xmlns="">
            <p:pic>
              <p:nvPicPr>
                <p:cNvPr id="212" name="筆跡 211">
                  <a:extLst>
                    <a:ext uri="{FF2B5EF4-FFF2-40B4-BE49-F238E27FC236}">
                      <a16:creationId xmlns:a16="http://schemas.microsoft.com/office/drawing/2014/main" id="{2CAD655F-F1AF-88B8-ED7B-1199EFBDFF09}"/>
                    </a:ext>
                  </a:extLst>
                </p:cNvPr>
                <p:cNvPicPr/>
                <p:nvPr/>
              </p:nvPicPr>
              <p:blipFill>
                <a:blip r:embed="rId25"/>
                <a:stretch>
                  <a:fillRect/>
                </a:stretch>
              </p:blipFill>
              <p:spPr>
                <a:xfrm>
                  <a:off x="3224011" y="3673048"/>
                  <a:ext cx="40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14" name="筆跡 213">
                  <a:extLst>
                    <a:ext uri="{FF2B5EF4-FFF2-40B4-BE49-F238E27FC236}">
                      <a16:creationId xmlns:a16="http://schemas.microsoft.com/office/drawing/2014/main" id="{81F7BEC4-F5BA-C2A3-3528-B5FB56810390}"/>
                    </a:ext>
                  </a:extLst>
                </p14:cNvPr>
                <p14:cNvContentPartPr/>
                <p14:nvPr/>
              </p14:nvContentPartPr>
              <p14:xfrm>
                <a:off x="3853291" y="3517528"/>
                <a:ext cx="117360" cy="259200"/>
              </p14:xfrm>
            </p:contentPart>
          </mc:Choice>
          <mc:Fallback xmlns="">
            <p:pic>
              <p:nvPicPr>
                <p:cNvPr id="214" name="筆跡 213">
                  <a:extLst>
                    <a:ext uri="{FF2B5EF4-FFF2-40B4-BE49-F238E27FC236}">
                      <a16:creationId xmlns:a16="http://schemas.microsoft.com/office/drawing/2014/main" id="{81F7BEC4-F5BA-C2A3-3528-B5FB56810390}"/>
                    </a:ext>
                  </a:extLst>
                </p:cNvPr>
                <p:cNvPicPr/>
                <p:nvPr/>
              </p:nvPicPr>
              <p:blipFill>
                <a:blip r:embed="rId27"/>
                <a:stretch>
                  <a:fillRect/>
                </a:stretch>
              </p:blipFill>
              <p:spPr>
                <a:xfrm>
                  <a:off x="3844319" y="3508540"/>
                  <a:ext cx="134946" cy="276816"/>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15" name="筆跡 214">
                  <a:extLst>
                    <a:ext uri="{FF2B5EF4-FFF2-40B4-BE49-F238E27FC236}">
                      <a16:creationId xmlns:a16="http://schemas.microsoft.com/office/drawing/2014/main" id="{EE2E88A7-9D7A-4CEE-F9C9-26A5DEFBA9AE}"/>
                    </a:ext>
                  </a:extLst>
                </p14:cNvPr>
                <p14:cNvContentPartPr/>
                <p14:nvPr/>
              </p14:nvContentPartPr>
              <p14:xfrm>
                <a:off x="3946531" y="3690328"/>
                <a:ext cx="82080" cy="84600"/>
              </p14:xfrm>
            </p:contentPart>
          </mc:Choice>
          <mc:Fallback xmlns="">
            <p:pic>
              <p:nvPicPr>
                <p:cNvPr id="215" name="筆跡 214">
                  <a:extLst>
                    <a:ext uri="{FF2B5EF4-FFF2-40B4-BE49-F238E27FC236}">
                      <a16:creationId xmlns:a16="http://schemas.microsoft.com/office/drawing/2014/main" id="{EE2E88A7-9D7A-4CEE-F9C9-26A5DEFBA9AE}"/>
                    </a:ext>
                  </a:extLst>
                </p:cNvPr>
                <p:cNvPicPr/>
                <p:nvPr/>
              </p:nvPicPr>
              <p:blipFill>
                <a:blip r:embed="rId29"/>
                <a:stretch>
                  <a:fillRect/>
                </a:stretch>
              </p:blipFill>
              <p:spPr>
                <a:xfrm>
                  <a:off x="3937531" y="3681328"/>
                  <a:ext cx="99720" cy="1022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2" name="筆跡 231">
                  <a:extLst>
                    <a:ext uri="{FF2B5EF4-FFF2-40B4-BE49-F238E27FC236}">
                      <a16:creationId xmlns:a16="http://schemas.microsoft.com/office/drawing/2014/main" id="{AA6B4FA8-52FB-17E5-9646-1F5FA863248E}"/>
                    </a:ext>
                  </a:extLst>
                </p14:cNvPr>
                <p14:cNvContentPartPr/>
                <p14:nvPr/>
              </p14:nvContentPartPr>
              <p14:xfrm>
                <a:off x="3307891" y="3207568"/>
                <a:ext cx="5760" cy="196200"/>
              </p14:xfrm>
            </p:contentPart>
          </mc:Choice>
          <mc:Fallback xmlns="">
            <p:pic>
              <p:nvPicPr>
                <p:cNvPr id="232" name="筆跡 231">
                  <a:extLst>
                    <a:ext uri="{FF2B5EF4-FFF2-40B4-BE49-F238E27FC236}">
                      <a16:creationId xmlns:a16="http://schemas.microsoft.com/office/drawing/2014/main" id="{AA6B4FA8-52FB-17E5-9646-1F5FA863248E}"/>
                    </a:ext>
                  </a:extLst>
                </p:cNvPr>
                <p:cNvPicPr/>
                <p:nvPr/>
              </p:nvPicPr>
              <p:blipFill>
                <a:blip r:embed="rId31"/>
                <a:stretch>
                  <a:fillRect/>
                </a:stretch>
              </p:blipFill>
              <p:spPr>
                <a:xfrm>
                  <a:off x="3298891" y="3198568"/>
                  <a:ext cx="234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3" name="筆跡 232">
                  <a:extLst>
                    <a:ext uri="{FF2B5EF4-FFF2-40B4-BE49-F238E27FC236}">
                      <a16:creationId xmlns:a16="http://schemas.microsoft.com/office/drawing/2014/main" id="{36B04B4E-5F18-93EC-6616-242F2E6235E4}"/>
                    </a:ext>
                  </a:extLst>
                </p14:cNvPr>
                <p14:cNvContentPartPr/>
                <p14:nvPr/>
              </p14:nvContentPartPr>
              <p14:xfrm>
                <a:off x="3311491" y="3168328"/>
                <a:ext cx="131400" cy="223920"/>
              </p14:xfrm>
            </p:contentPart>
          </mc:Choice>
          <mc:Fallback xmlns="">
            <p:pic>
              <p:nvPicPr>
                <p:cNvPr id="233" name="筆跡 232">
                  <a:extLst>
                    <a:ext uri="{FF2B5EF4-FFF2-40B4-BE49-F238E27FC236}">
                      <a16:creationId xmlns:a16="http://schemas.microsoft.com/office/drawing/2014/main" id="{36B04B4E-5F18-93EC-6616-242F2E6235E4}"/>
                    </a:ext>
                  </a:extLst>
                </p:cNvPr>
                <p:cNvPicPr/>
                <p:nvPr/>
              </p:nvPicPr>
              <p:blipFill>
                <a:blip r:embed="rId33"/>
                <a:stretch>
                  <a:fillRect/>
                </a:stretch>
              </p:blipFill>
              <p:spPr>
                <a:xfrm>
                  <a:off x="3302516" y="3159328"/>
                  <a:ext cx="148992"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34" name="筆跡 233">
                  <a:extLst>
                    <a:ext uri="{FF2B5EF4-FFF2-40B4-BE49-F238E27FC236}">
                      <a16:creationId xmlns:a16="http://schemas.microsoft.com/office/drawing/2014/main" id="{43B0ECDE-C2FF-7C67-352E-CE70CD258305}"/>
                    </a:ext>
                  </a:extLst>
                </p14:cNvPr>
                <p14:cNvContentPartPr/>
                <p14:nvPr/>
              </p14:nvContentPartPr>
              <p14:xfrm>
                <a:off x="3494371" y="3243928"/>
                <a:ext cx="36360" cy="106560"/>
              </p14:xfrm>
            </p:contentPart>
          </mc:Choice>
          <mc:Fallback xmlns="">
            <p:pic>
              <p:nvPicPr>
                <p:cNvPr id="234" name="筆跡 233">
                  <a:extLst>
                    <a:ext uri="{FF2B5EF4-FFF2-40B4-BE49-F238E27FC236}">
                      <a16:creationId xmlns:a16="http://schemas.microsoft.com/office/drawing/2014/main" id="{43B0ECDE-C2FF-7C67-352E-CE70CD258305}"/>
                    </a:ext>
                  </a:extLst>
                </p:cNvPr>
                <p:cNvPicPr/>
                <p:nvPr/>
              </p:nvPicPr>
              <p:blipFill>
                <a:blip r:embed="rId35"/>
                <a:stretch>
                  <a:fillRect/>
                </a:stretch>
              </p:blipFill>
              <p:spPr>
                <a:xfrm>
                  <a:off x="3485459" y="3234928"/>
                  <a:ext cx="53827"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5" name="筆跡 234">
                  <a:extLst>
                    <a:ext uri="{FF2B5EF4-FFF2-40B4-BE49-F238E27FC236}">
                      <a16:creationId xmlns:a16="http://schemas.microsoft.com/office/drawing/2014/main" id="{19D76630-8BCD-9D90-8015-B6EE4FD3C23F}"/>
                    </a:ext>
                  </a:extLst>
                </p14:cNvPr>
                <p14:cNvContentPartPr/>
                <p14:nvPr/>
              </p14:nvContentPartPr>
              <p14:xfrm>
                <a:off x="3557731" y="3203248"/>
                <a:ext cx="72720" cy="252720"/>
              </p14:xfrm>
            </p:contentPart>
          </mc:Choice>
          <mc:Fallback xmlns="">
            <p:pic>
              <p:nvPicPr>
                <p:cNvPr id="235" name="筆跡 234">
                  <a:extLst>
                    <a:ext uri="{FF2B5EF4-FFF2-40B4-BE49-F238E27FC236}">
                      <a16:creationId xmlns:a16="http://schemas.microsoft.com/office/drawing/2014/main" id="{19D76630-8BCD-9D90-8015-B6EE4FD3C23F}"/>
                    </a:ext>
                  </a:extLst>
                </p:cNvPr>
                <p:cNvPicPr/>
                <p:nvPr/>
              </p:nvPicPr>
              <p:blipFill>
                <a:blip r:embed="rId37"/>
                <a:stretch>
                  <a:fillRect/>
                </a:stretch>
              </p:blipFill>
              <p:spPr>
                <a:xfrm>
                  <a:off x="3548731" y="3194248"/>
                  <a:ext cx="903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6" name="筆跡 235">
                  <a:extLst>
                    <a:ext uri="{FF2B5EF4-FFF2-40B4-BE49-F238E27FC236}">
                      <a16:creationId xmlns:a16="http://schemas.microsoft.com/office/drawing/2014/main" id="{E7E01766-28BE-F7FB-1820-565FEDDBE803}"/>
                    </a:ext>
                  </a:extLst>
                </p14:cNvPr>
                <p14:cNvContentPartPr/>
                <p14:nvPr/>
              </p14:nvContentPartPr>
              <p14:xfrm>
                <a:off x="3737011" y="3190648"/>
                <a:ext cx="50040" cy="191880"/>
              </p14:xfrm>
            </p:contentPart>
          </mc:Choice>
          <mc:Fallback xmlns="">
            <p:pic>
              <p:nvPicPr>
                <p:cNvPr id="236" name="筆跡 235">
                  <a:extLst>
                    <a:ext uri="{FF2B5EF4-FFF2-40B4-BE49-F238E27FC236}">
                      <a16:creationId xmlns:a16="http://schemas.microsoft.com/office/drawing/2014/main" id="{E7E01766-28BE-F7FB-1820-565FEDDBE803}"/>
                    </a:ext>
                  </a:extLst>
                </p:cNvPr>
                <p:cNvPicPr/>
                <p:nvPr/>
              </p:nvPicPr>
              <p:blipFill>
                <a:blip r:embed="rId39"/>
                <a:stretch>
                  <a:fillRect/>
                </a:stretch>
              </p:blipFill>
              <p:spPr>
                <a:xfrm>
                  <a:off x="3728011" y="3181648"/>
                  <a:ext cx="67680" cy="209520"/>
                </a:xfrm>
                <a:prstGeom prst="rect">
                  <a:avLst/>
                </a:prstGeom>
              </p:spPr>
            </p:pic>
          </mc:Fallback>
        </mc:AlternateContent>
      </p:grpSp>
      <p:grpSp>
        <p:nvGrpSpPr>
          <p:cNvPr id="246" name="群組 245">
            <a:extLst>
              <a:ext uri="{FF2B5EF4-FFF2-40B4-BE49-F238E27FC236}">
                <a16:creationId xmlns:a16="http://schemas.microsoft.com/office/drawing/2014/main" id="{0AEB8731-F6DE-BD8E-43F2-EA5EAD084557}"/>
              </a:ext>
            </a:extLst>
          </p:cNvPr>
          <p:cNvGrpSpPr/>
          <p:nvPr/>
        </p:nvGrpSpPr>
        <p:grpSpPr>
          <a:xfrm>
            <a:off x="2925871" y="4313848"/>
            <a:ext cx="293400" cy="183240"/>
            <a:chOff x="2988931" y="4313848"/>
            <a:chExt cx="293400" cy="183240"/>
          </a:xfrm>
        </p:grpSpPr>
        <mc:AlternateContent xmlns:mc="http://schemas.openxmlformats.org/markup-compatibility/2006" xmlns:p14="http://schemas.microsoft.com/office/powerpoint/2010/main">
          <mc:Choice Requires="p14">
            <p:contentPart p14:bwMode="auto" r:id="rId40">
              <p14:nvContentPartPr>
                <p14:cNvPr id="242" name="筆跡 241">
                  <a:extLst>
                    <a:ext uri="{FF2B5EF4-FFF2-40B4-BE49-F238E27FC236}">
                      <a16:creationId xmlns:a16="http://schemas.microsoft.com/office/drawing/2014/main" id="{42419D1D-3545-A884-E440-73AA08931C78}"/>
                    </a:ext>
                  </a:extLst>
                </p14:cNvPr>
                <p14:cNvContentPartPr/>
                <p14:nvPr/>
              </p14:nvContentPartPr>
              <p14:xfrm>
                <a:off x="2988931" y="4313848"/>
                <a:ext cx="188280" cy="183240"/>
              </p14:xfrm>
            </p:contentPart>
          </mc:Choice>
          <mc:Fallback xmlns="">
            <p:pic>
              <p:nvPicPr>
                <p:cNvPr id="242" name="筆跡 241">
                  <a:extLst>
                    <a:ext uri="{FF2B5EF4-FFF2-40B4-BE49-F238E27FC236}">
                      <a16:creationId xmlns:a16="http://schemas.microsoft.com/office/drawing/2014/main" id="{42419D1D-3545-A884-E440-73AA08931C78}"/>
                    </a:ext>
                  </a:extLst>
                </p:cNvPr>
                <p:cNvPicPr/>
                <p:nvPr/>
              </p:nvPicPr>
              <p:blipFill>
                <a:blip r:embed="rId41"/>
                <a:stretch>
                  <a:fillRect/>
                </a:stretch>
              </p:blipFill>
              <p:spPr>
                <a:xfrm>
                  <a:off x="2979931" y="4304848"/>
                  <a:ext cx="205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43" name="筆跡 242">
                  <a:extLst>
                    <a:ext uri="{FF2B5EF4-FFF2-40B4-BE49-F238E27FC236}">
                      <a16:creationId xmlns:a16="http://schemas.microsoft.com/office/drawing/2014/main" id="{4A0988CA-B59B-ACF8-44DF-4D2C5DADCF48}"/>
                    </a:ext>
                  </a:extLst>
                </p14:cNvPr>
                <p14:cNvContentPartPr/>
                <p14:nvPr/>
              </p14:nvContentPartPr>
              <p14:xfrm>
                <a:off x="3077131" y="4321408"/>
                <a:ext cx="93240" cy="150120"/>
              </p14:xfrm>
            </p:contentPart>
          </mc:Choice>
          <mc:Fallback xmlns="">
            <p:pic>
              <p:nvPicPr>
                <p:cNvPr id="243" name="筆跡 242">
                  <a:extLst>
                    <a:ext uri="{FF2B5EF4-FFF2-40B4-BE49-F238E27FC236}">
                      <a16:creationId xmlns:a16="http://schemas.microsoft.com/office/drawing/2014/main" id="{4A0988CA-B59B-ACF8-44DF-4D2C5DADCF48}"/>
                    </a:ext>
                  </a:extLst>
                </p:cNvPr>
                <p:cNvPicPr/>
                <p:nvPr/>
              </p:nvPicPr>
              <p:blipFill>
                <a:blip r:embed="rId43"/>
                <a:stretch>
                  <a:fillRect/>
                </a:stretch>
              </p:blipFill>
              <p:spPr>
                <a:xfrm>
                  <a:off x="3068131" y="4312408"/>
                  <a:ext cx="110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44" name="筆跡 243">
                  <a:extLst>
                    <a:ext uri="{FF2B5EF4-FFF2-40B4-BE49-F238E27FC236}">
                      <a16:creationId xmlns:a16="http://schemas.microsoft.com/office/drawing/2014/main" id="{481F5DBE-54BA-3DB5-8CE8-028AF3891205}"/>
                    </a:ext>
                  </a:extLst>
                </p14:cNvPr>
                <p14:cNvContentPartPr/>
                <p14:nvPr/>
              </p14:nvContentPartPr>
              <p14:xfrm>
                <a:off x="3225451" y="4378288"/>
                <a:ext cx="11880" cy="92520"/>
              </p14:xfrm>
            </p:contentPart>
          </mc:Choice>
          <mc:Fallback xmlns="">
            <p:pic>
              <p:nvPicPr>
                <p:cNvPr id="244" name="筆跡 243">
                  <a:extLst>
                    <a:ext uri="{FF2B5EF4-FFF2-40B4-BE49-F238E27FC236}">
                      <a16:creationId xmlns:a16="http://schemas.microsoft.com/office/drawing/2014/main" id="{481F5DBE-54BA-3DB5-8CE8-028AF3891205}"/>
                    </a:ext>
                  </a:extLst>
                </p:cNvPr>
                <p:cNvPicPr/>
                <p:nvPr/>
              </p:nvPicPr>
              <p:blipFill>
                <a:blip r:embed="rId45"/>
                <a:stretch>
                  <a:fillRect/>
                </a:stretch>
              </p:blipFill>
              <p:spPr>
                <a:xfrm>
                  <a:off x="3216451" y="4369288"/>
                  <a:ext cx="29520" cy="110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45" name="筆跡 244">
                  <a:extLst>
                    <a:ext uri="{FF2B5EF4-FFF2-40B4-BE49-F238E27FC236}">
                      <a16:creationId xmlns:a16="http://schemas.microsoft.com/office/drawing/2014/main" id="{36C234EA-EDF2-9E4C-C9E1-A19BF80B793A}"/>
                    </a:ext>
                  </a:extLst>
                </p14:cNvPr>
                <p14:cNvContentPartPr/>
                <p14:nvPr/>
              </p14:nvContentPartPr>
              <p14:xfrm>
                <a:off x="3273691" y="4346608"/>
                <a:ext cx="8640" cy="119520"/>
              </p14:xfrm>
            </p:contentPart>
          </mc:Choice>
          <mc:Fallback xmlns="">
            <p:pic>
              <p:nvPicPr>
                <p:cNvPr id="245" name="筆跡 244">
                  <a:extLst>
                    <a:ext uri="{FF2B5EF4-FFF2-40B4-BE49-F238E27FC236}">
                      <a16:creationId xmlns:a16="http://schemas.microsoft.com/office/drawing/2014/main" id="{36C234EA-EDF2-9E4C-C9E1-A19BF80B793A}"/>
                    </a:ext>
                  </a:extLst>
                </p:cNvPr>
                <p:cNvPicPr/>
                <p:nvPr/>
              </p:nvPicPr>
              <p:blipFill>
                <a:blip r:embed="rId47"/>
                <a:stretch>
                  <a:fillRect/>
                </a:stretch>
              </p:blipFill>
              <p:spPr>
                <a:xfrm>
                  <a:off x="3264691" y="4337608"/>
                  <a:ext cx="26280" cy="137160"/>
                </a:xfrm>
                <a:prstGeom prst="rect">
                  <a:avLst/>
                </a:prstGeom>
              </p:spPr>
            </p:pic>
          </mc:Fallback>
        </mc:AlternateContent>
      </p:grpSp>
      <p:grpSp>
        <p:nvGrpSpPr>
          <p:cNvPr id="255" name="群組 254">
            <a:extLst>
              <a:ext uri="{FF2B5EF4-FFF2-40B4-BE49-F238E27FC236}">
                <a16:creationId xmlns:a16="http://schemas.microsoft.com/office/drawing/2014/main" id="{2BD76115-349E-385F-806C-380E263B546E}"/>
              </a:ext>
            </a:extLst>
          </p:cNvPr>
          <p:cNvGrpSpPr/>
          <p:nvPr/>
        </p:nvGrpSpPr>
        <p:grpSpPr>
          <a:xfrm>
            <a:off x="3635791" y="4274968"/>
            <a:ext cx="320040" cy="211680"/>
            <a:chOff x="3698851" y="4274968"/>
            <a:chExt cx="320040" cy="211680"/>
          </a:xfrm>
        </p:grpSpPr>
        <mc:AlternateContent xmlns:mc="http://schemas.openxmlformats.org/markup-compatibility/2006" xmlns:p14="http://schemas.microsoft.com/office/powerpoint/2010/main">
          <mc:Choice Requires="p14">
            <p:contentPart p14:bwMode="auto" r:id="rId48">
              <p14:nvContentPartPr>
                <p14:cNvPr id="247" name="筆跡 246">
                  <a:extLst>
                    <a:ext uri="{FF2B5EF4-FFF2-40B4-BE49-F238E27FC236}">
                      <a16:creationId xmlns:a16="http://schemas.microsoft.com/office/drawing/2014/main" id="{A43D401D-DE50-4E48-CF2C-156DB2532D06}"/>
                    </a:ext>
                  </a:extLst>
                </p14:cNvPr>
                <p14:cNvContentPartPr/>
                <p14:nvPr/>
              </p14:nvContentPartPr>
              <p14:xfrm>
                <a:off x="3698851" y="4281088"/>
                <a:ext cx="150840" cy="198360"/>
              </p14:xfrm>
            </p:contentPart>
          </mc:Choice>
          <mc:Fallback xmlns="">
            <p:pic>
              <p:nvPicPr>
                <p:cNvPr id="247" name="筆跡 246">
                  <a:extLst>
                    <a:ext uri="{FF2B5EF4-FFF2-40B4-BE49-F238E27FC236}">
                      <a16:creationId xmlns:a16="http://schemas.microsoft.com/office/drawing/2014/main" id="{A43D401D-DE50-4E48-CF2C-156DB2532D06}"/>
                    </a:ext>
                  </a:extLst>
                </p:cNvPr>
                <p:cNvPicPr/>
                <p:nvPr/>
              </p:nvPicPr>
              <p:blipFill>
                <a:blip r:embed="rId49"/>
                <a:stretch>
                  <a:fillRect/>
                </a:stretch>
              </p:blipFill>
              <p:spPr>
                <a:xfrm>
                  <a:off x="3689851" y="4272088"/>
                  <a:ext cx="168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48" name="筆跡 247">
                  <a:extLst>
                    <a:ext uri="{FF2B5EF4-FFF2-40B4-BE49-F238E27FC236}">
                      <a16:creationId xmlns:a16="http://schemas.microsoft.com/office/drawing/2014/main" id="{3BAD8854-D1ED-E290-08B5-E30019B0B225}"/>
                    </a:ext>
                  </a:extLst>
                </p14:cNvPr>
                <p14:cNvContentPartPr/>
                <p14:nvPr/>
              </p14:nvContentPartPr>
              <p14:xfrm>
                <a:off x="3774091" y="4274968"/>
                <a:ext cx="108000" cy="211680"/>
              </p14:xfrm>
            </p:contentPart>
          </mc:Choice>
          <mc:Fallback xmlns="">
            <p:pic>
              <p:nvPicPr>
                <p:cNvPr id="248" name="筆跡 247">
                  <a:extLst>
                    <a:ext uri="{FF2B5EF4-FFF2-40B4-BE49-F238E27FC236}">
                      <a16:creationId xmlns:a16="http://schemas.microsoft.com/office/drawing/2014/main" id="{3BAD8854-D1ED-E290-08B5-E30019B0B225}"/>
                    </a:ext>
                  </a:extLst>
                </p:cNvPr>
                <p:cNvPicPr/>
                <p:nvPr/>
              </p:nvPicPr>
              <p:blipFill>
                <a:blip r:embed="rId51"/>
                <a:stretch>
                  <a:fillRect/>
                </a:stretch>
              </p:blipFill>
              <p:spPr>
                <a:xfrm>
                  <a:off x="3765091" y="4265983"/>
                  <a:ext cx="125640" cy="22929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249" name="筆跡 248">
                  <a:extLst>
                    <a:ext uri="{FF2B5EF4-FFF2-40B4-BE49-F238E27FC236}">
                      <a16:creationId xmlns:a16="http://schemas.microsoft.com/office/drawing/2014/main" id="{7E21F494-A97D-B89E-8CE5-FB34D2B28135}"/>
                    </a:ext>
                  </a:extLst>
                </p14:cNvPr>
                <p14:cNvContentPartPr/>
                <p14:nvPr/>
              </p14:nvContentPartPr>
              <p14:xfrm>
                <a:off x="3886051" y="4377208"/>
                <a:ext cx="24480" cy="83160"/>
              </p14:xfrm>
            </p:contentPart>
          </mc:Choice>
          <mc:Fallback xmlns="">
            <p:pic>
              <p:nvPicPr>
                <p:cNvPr id="249" name="筆跡 248">
                  <a:extLst>
                    <a:ext uri="{FF2B5EF4-FFF2-40B4-BE49-F238E27FC236}">
                      <a16:creationId xmlns:a16="http://schemas.microsoft.com/office/drawing/2014/main" id="{7E21F494-A97D-B89E-8CE5-FB34D2B28135}"/>
                    </a:ext>
                  </a:extLst>
                </p:cNvPr>
                <p:cNvPicPr/>
                <p:nvPr/>
              </p:nvPicPr>
              <p:blipFill>
                <a:blip r:embed="rId53"/>
                <a:stretch>
                  <a:fillRect/>
                </a:stretch>
              </p:blipFill>
              <p:spPr>
                <a:xfrm>
                  <a:off x="3877051" y="4368208"/>
                  <a:ext cx="4212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250" name="筆跡 249">
                  <a:extLst>
                    <a:ext uri="{FF2B5EF4-FFF2-40B4-BE49-F238E27FC236}">
                      <a16:creationId xmlns:a16="http://schemas.microsoft.com/office/drawing/2014/main" id="{60455205-E5F7-5A7E-6DDC-C1AAC9CF06CE}"/>
                    </a:ext>
                  </a:extLst>
                </p14:cNvPr>
                <p14:cNvContentPartPr/>
                <p14:nvPr/>
              </p14:nvContentPartPr>
              <p14:xfrm>
                <a:off x="3934651" y="4371448"/>
                <a:ext cx="84240" cy="72360"/>
              </p14:xfrm>
            </p:contentPart>
          </mc:Choice>
          <mc:Fallback xmlns="">
            <p:pic>
              <p:nvPicPr>
                <p:cNvPr id="250" name="筆跡 249">
                  <a:extLst>
                    <a:ext uri="{FF2B5EF4-FFF2-40B4-BE49-F238E27FC236}">
                      <a16:creationId xmlns:a16="http://schemas.microsoft.com/office/drawing/2014/main" id="{60455205-E5F7-5A7E-6DDC-C1AAC9CF06CE}"/>
                    </a:ext>
                  </a:extLst>
                </p:cNvPr>
                <p:cNvPicPr/>
                <p:nvPr/>
              </p:nvPicPr>
              <p:blipFill>
                <a:blip r:embed="rId55"/>
                <a:stretch>
                  <a:fillRect/>
                </a:stretch>
              </p:blipFill>
              <p:spPr>
                <a:xfrm>
                  <a:off x="3925689" y="4362448"/>
                  <a:ext cx="101805" cy="90000"/>
                </a:xfrm>
                <a:prstGeom prst="rect">
                  <a:avLst/>
                </a:prstGeom>
              </p:spPr>
            </p:pic>
          </mc:Fallback>
        </mc:AlternateContent>
      </p:grpSp>
      <p:grpSp>
        <p:nvGrpSpPr>
          <p:cNvPr id="254" name="群組 253">
            <a:extLst>
              <a:ext uri="{FF2B5EF4-FFF2-40B4-BE49-F238E27FC236}">
                <a16:creationId xmlns:a16="http://schemas.microsoft.com/office/drawing/2014/main" id="{39DBE60D-A5D5-62EE-D89B-1EFB8DCC6456}"/>
              </a:ext>
            </a:extLst>
          </p:cNvPr>
          <p:cNvGrpSpPr/>
          <p:nvPr/>
        </p:nvGrpSpPr>
        <p:grpSpPr>
          <a:xfrm>
            <a:off x="2915071" y="4996048"/>
            <a:ext cx="267120" cy="217800"/>
            <a:chOff x="2978131" y="4996048"/>
            <a:chExt cx="267120" cy="217800"/>
          </a:xfrm>
        </p:grpSpPr>
        <mc:AlternateContent xmlns:mc="http://schemas.openxmlformats.org/markup-compatibility/2006" xmlns:p14="http://schemas.microsoft.com/office/powerpoint/2010/main">
          <mc:Choice Requires="p14">
            <p:contentPart p14:bwMode="auto" r:id="rId56">
              <p14:nvContentPartPr>
                <p14:cNvPr id="251" name="筆跡 250">
                  <a:extLst>
                    <a:ext uri="{FF2B5EF4-FFF2-40B4-BE49-F238E27FC236}">
                      <a16:creationId xmlns:a16="http://schemas.microsoft.com/office/drawing/2014/main" id="{E025AA43-CECD-7A67-D6E6-854EC800F289}"/>
                    </a:ext>
                  </a:extLst>
                </p14:cNvPr>
                <p14:cNvContentPartPr/>
                <p14:nvPr/>
              </p14:nvContentPartPr>
              <p14:xfrm>
                <a:off x="2978131" y="5024488"/>
                <a:ext cx="192240" cy="150120"/>
              </p14:xfrm>
            </p:contentPart>
          </mc:Choice>
          <mc:Fallback xmlns="">
            <p:pic>
              <p:nvPicPr>
                <p:cNvPr id="251" name="筆跡 250">
                  <a:extLst>
                    <a:ext uri="{FF2B5EF4-FFF2-40B4-BE49-F238E27FC236}">
                      <a16:creationId xmlns:a16="http://schemas.microsoft.com/office/drawing/2014/main" id="{E025AA43-CECD-7A67-D6E6-854EC800F289}"/>
                    </a:ext>
                  </a:extLst>
                </p:cNvPr>
                <p:cNvPicPr/>
                <p:nvPr/>
              </p:nvPicPr>
              <p:blipFill>
                <a:blip r:embed="rId57"/>
                <a:stretch>
                  <a:fillRect/>
                </a:stretch>
              </p:blipFill>
              <p:spPr>
                <a:xfrm>
                  <a:off x="2969131" y="5015488"/>
                  <a:ext cx="209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252" name="筆跡 251">
                  <a:extLst>
                    <a:ext uri="{FF2B5EF4-FFF2-40B4-BE49-F238E27FC236}">
                      <a16:creationId xmlns:a16="http://schemas.microsoft.com/office/drawing/2014/main" id="{742F8391-20C9-5F50-AF99-54B2778B1A03}"/>
                    </a:ext>
                  </a:extLst>
                </p14:cNvPr>
                <p14:cNvContentPartPr/>
                <p14:nvPr/>
              </p14:nvContentPartPr>
              <p14:xfrm>
                <a:off x="3019171" y="4996048"/>
                <a:ext cx="167400" cy="209880"/>
              </p14:xfrm>
            </p:contentPart>
          </mc:Choice>
          <mc:Fallback xmlns="">
            <p:pic>
              <p:nvPicPr>
                <p:cNvPr id="252" name="筆跡 251">
                  <a:extLst>
                    <a:ext uri="{FF2B5EF4-FFF2-40B4-BE49-F238E27FC236}">
                      <a16:creationId xmlns:a16="http://schemas.microsoft.com/office/drawing/2014/main" id="{742F8391-20C9-5F50-AF99-54B2778B1A03}"/>
                    </a:ext>
                  </a:extLst>
                </p:cNvPr>
                <p:cNvPicPr/>
                <p:nvPr/>
              </p:nvPicPr>
              <p:blipFill>
                <a:blip r:embed="rId59"/>
                <a:stretch>
                  <a:fillRect/>
                </a:stretch>
              </p:blipFill>
              <p:spPr>
                <a:xfrm>
                  <a:off x="3010171" y="4987033"/>
                  <a:ext cx="185040" cy="22755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253" name="筆跡 252">
                  <a:extLst>
                    <a:ext uri="{FF2B5EF4-FFF2-40B4-BE49-F238E27FC236}">
                      <a16:creationId xmlns:a16="http://schemas.microsoft.com/office/drawing/2014/main" id="{65DB27C5-45F6-9CFC-CF83-DF18F2B11065}"/>
                    </a:ext>
                  </a:extLst>
                </p14:cNvPr>
                <p14:cNvContentPartPr/>
                <p14:nvPr/>
              </p14:nvContentPartPr>
              <p14:xfrm>
                <a:off x="3121771" y="5065888"/>
                <a:ext cx="123480" cy="147960"/>
              </p14:xfrm>
            </p:contentPart>
          </mc:Choice>
          <mc:Fallback xmlns="">
            <p:pic>
              <p:nvPicPr>
                <p:cNvPr id="253" name="筆跡 252">
                  <a:extLst>
                    <a:ext uri="{FF2B5EF4-FFF2-40B4-BE49-F238E27FC236}">
                      <a16:creationId xmlns:a16="http://schemas.microsoft.com/office/drawing/2014/main" id="{65DB27C5-45F6-9CFC-CF83-DF18F2B11065}"/>
                    </a:ext>
                  </a:extLst>
                </p:cNvPr>
                <p:cNvPicPr/>
                <p:nvPr/>
              </p:nvPicPr>
              <p:blipFill>
                <a:blip r:embed="rId61"/>
                <a:stretch>
                  <a:fillRect/>
                </a:stretch>
              </p:blipFill>
              <p:spPr>
                <a:xfrm>
                  <a:off x="3112771" y="5056910"/>
                  <a:ext cx="141120" cy="165557"/>
                </a:xfrm>
                <a:prstGeom prst="rect">
                  <a:avLst/>
                </a:prstGeom>
              </p:spPr>
            </p:pic>
          </mc:Fallback>
        </mc:AlternateContent>
      </p:grpSp>
      <p:grpSp>
        <p:nvGrpSpPr>
          <p:cNvPr id="260" name="群組 259">
            <a:extLst>
              <a:ext uri="{FF2B5EF4-FFF2-40B4-BE49-F238E27FC236}">
                <a16:creationId xmlns:a16="http://schemas.microsoft.com/office/drawing/2014/main" id="{AF6BD2BD-3337-028E-7496-5AA40C1179B3}"/>
              </a:ext>
            </a:extLst>
          </p:cNvPr>
          <p:cNvGrpSpPr/>
          <p:nvPr/>
        </p:nvGrpSpPr>
        <p:grpSpPr>
          <a:xfrm>
            <a:off x="3701671" y="5019088"/>
            <a:ext cx="363240" cy="196200"/>
            <a:chOff x="3764731" y="5019088"/>
            <a:chExt cx="363240" cy="196200"/>
          </a:xfrm>
        </p:grpSpPr>
        <mc:AlternateContent xmlns:mc="http://schemas.openxmlformats.org/markup-compatibility/2006" xmlns:p14="http://schemas.microsoft.com/office/powerpoint/2010/main">
          <mc:Choice Requires="p14">
            <p:contentPart p14:bwMode="auto" r:id="rId62">
              <p14:nvContentPartPr>
                <p14:cNvPr id="256" name="筆跡 255">
                  <a:extLst>
                    <a:ext uri="{FF2B5EF4-FFF2-40B4-BE49-F238E27FC236}">
                      <a16:creationId xmlns:a16="http://schemas.microsoft.com/office/drawing/2014/main" id="{E612D0B1-4F5F-E30C-0EFB-C50B9D62BBC1}"/>
                    </a:ext>
                  </a:extLst>
                </p14:cNvPr>
                <p14:cNvContentPartPr/>
                <p14:nvPr/>
              </p14:nvContentPartPr>
              <p14:xfrm>
                <a:off x="3764731" y="5019088"/>
                <a:ext cx="171360" cy="196200"/>
              </p14:xfrm>
            </p:contentPart>
          </mc:Choice>
          <mc:Fallback xmlns="">
            <p:pic>
              <p:nvPicPr>
                <p:cNvPr id="256" name="筆跡 255">
                  <a:extLst>
                    <a:ext uri="{FF2B5EF4-FFF2-40B4-BE49-F238E27FC236}">
                      <a16:creationId xmlns:a16="http://schemas.microsoft.com/office/drawing/2014/main" id="{E612D0B1-4F5F-E30C-0EFB-C50B9D62BBC1}"/>
                    </a:ext>
                  </a:extLst>
                </p:cNvPr>
                <p:cNvPicPr/>
                <p:nvPr/>
              </p:nvPicPr>
              <p:blipFill>
                <a:blip r:embed="rId63"/>
                <a:stretch>
                  <a:fillRect/>
                </a:stretch>
              </p:blipFill>
              <p:spPr>
                <a:xfrm>
                  <a:off x="3755731" y="5010104"/>
                  <a:ext cx="189000" cy="213808"/>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57" name="筆跡 256">
                  <a:extLst>
                    <a:ext uri="{FF2B5EF4-FFF2-40B4-BE49-F238E27FC236}">
                      <a16:creationId xmlns:a16="http://schemas.microsoft.com/office/drawing/2014/main" id="{24537DCD-6928-E2D0-B086-CA9BAA5119FE}"/>
                    </a:ext>
                  </a:extLst>
                </p14:cNvPr>
                <p14:cNvContentPartPr/>
                <p14:nvPr/>
              </p14:nvContentPartPr>
              <p14:xfrm>
                <a:off x="3828091" y="5037088"/>
                <a:ext cx="116640" cy="145800"/>
              </p14:xfrm>
            </p:contentPart>
          </mc:Choice>
          <mc:Fallback xmlns="">
            <p:pic>
              <p:nvPicPr>
                <p:cNvPr id="257" name="筆跡 256">
                  <a:extLst>
                    <a:ext uri="{FF2B5EF4-FFF2-40B4-BE49-F238E27FC236}">
                      <a16:creationId xmlns:a16="http://schemas.microsoft.com/office/drawing/2014/main" id="{24537DCD-6928-E2D0-B086-CA9BAA5119FE}"/>
                    </a:ext>
                  </a:extLst>
                </p:cNvPr>
                <p:cNvPicPr/>
                <p:nvPr/>
              </p:nvPicPr>
              <p:blipFill>
                <a:blip r:embed="rId65"/>
                <a:stretch>
                  <a:fillRect/>
                </a:stretch>
              </p:blipFill>
              <p:spPr>
                <a:xfrm>
                  <a:off x="3819063" y="5028110"/>
                  <a:ext cx="134335" cy="16339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258" name="筆跡 257">
                  <a:extLst>
                    <a:ext uri="{FF2B5EF4-FFF2-40B4-BE49-F238E27FC236}">
                      <a16:creationId xmlns:a16="http://schemas.microsoft.com/office/drawing/2014/main" id="{4B79108B-28B6-782E-7092-DFBE120EDFB6}"/>
                    </a:ext>
                  </a:extLst>
                </p14:cNvPr>
                <p14:cNvContentPartPr/>
                <p14:nvPr/>
              </p14:nvContentPartPr>
              <p14:xfrm>
                <a:off x="3928891" y="5084248"/>
                <a:ext cx="59040" cy="95760"/>
              </p14:xfrm>
            </p:contentPart>
          </mc:Choice>
          <mc:Fallback xmlns="">
            <p:pic>
              <p:nvPicPr>
                <p:cNvPr id="258" name="筆跡 257">
                  <a:extLst>
                    <a:ext uri="{FF2B5EF4-FFF2-40B4-BE49-F238E27FC236}">
                      <a16:creationId xmlns:a16="http://schemas.microsoft.com/office/drawing/2014/main" id="{4B79108B-28B6-782E-7092-DFBE120EDFB6}"/>
                    </a:ext>
                  </a:extLst>
                </p:cNvPr>
                <p:cNvPicPr/>
                <p:nvPr/>
              </p:nvPicPr>
              <p:blipFill>
                <a:blip r:embed="rId67"/>
                <a:stretch>
                  <a:fillRect/>
                </a:stretch>
              </p:blipFill>
              <p:spPr>
                <a:xfrm>
                  <a:off x="3919891" y="5075248"/>
                  <a:ext cx="7668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59" name="筆跡 258">
                  <a:extLst>
                    <a:ext uri="{FF2B5EF4-FFF2-40B4-BE49-F238E27FC236}">
                      <a16:creationId xmlns:a16="http://schemas.microsoft.com/office/drawing/2014/main" id="{E47B2193-72D8-2329-875A-344EEEBC56AC}"/>
                    </a:ext>
                  </a:extLst>
                </p14:cNvPr>
                <p14:cNvContentPartPr/>
                <p14:nvPr/>
              </p14:nvContentPartPr>
              <p14:xfrm>
                <a:off x="4037971" y="5081008"/>
                <a:ext cx="90000" cy="76680"/>
              </p14:xfrm>
            </p:contentPart>
          </mc:Choice>
          <mc:Fallback xmlns="">
            <p:pic>
              <p:nvPicPr>
                <p:cNvPr id="259" name="筆跡 258">
                  <a:extLst>
                    <a:ext uri="{FF2B5EF4-FFF2-40B4-BE49-F238E27FC236}">
                      <a16:creationId xmlns:a16="http://schemas.microsoft.com/office/drawing/2014/main" id="{E47B2193-72D8-2329-875A-344EEEBC56AC}"/>
                    </a:ext>
                  </a:extLst>
                </p:cNvPr>
                <p:cNvPicPr/>
                <p:nvPr/>
              </p:nvPicPr>
              <p:blipFill>
                <a:blip r:embed="rId69"/>
                <a:stretch>
                  <a:fillRect/>
                </a:stretch>
              </p:blipFill>
              <p:spPr>
                <a:xfrm>
                  <a:off x="4028971" y="5072008"/>
                  <a:ext cx="107640" cy="94320"/>
                </a:xfrm>
                <a:prstGeom prst="rect">
                  <a:avLst/>
                </a:prstGeom>
              </p:spPr>
            </p:pic>
          </mc:Fallback>
        </mc:AlternateContent>
      </p:grpSp>
      <p:grpSp>
        <p:nvGrpSpPr>
          <p:cNvPr id="281" name="群組 280">
            <a:extLst>
              <a:ext uri="{FF2B5EF4-FFF2-40B4-BE49-F238E27FC236}">
                <a16:creationId xmlns:a16="http://schemas.microsoft.com/office/drawing/2014/main" id="{6E4D5277-53A2-7CFD-95ED-C3EB16587B2C}"/>
              </a:ext>
            </a:extLst>
          </p:cNvPr>
          <p:cNvGrpSpPr/>
          <p:nvPr/>
        </p:nvGrpSpPr>
        <p:grpSpPr>
          <a:xfrm>
            <a:off x="2935591" y="5640682"/>
            <a:ext cx="253080" cy="192240"/>
            <a:chOff x="2998651" y="5640682"/>
            <a:chExt cx="253080" cy="192240"/>
          </a:xfrm>
        </p:grpSpPr>
        <mc:AlternateContent xmlns:mc="http://schemas.openxmlformats.org/markup-compatibility/2006" xmlns:p14="http://schemas.microsoft.com/office/powerpoint/2010/main">
          <mc:Choice Requires="p14">
            <p:contentPart p14:bwMode="auto" r:id="rId70">
              <p14:nvContentPartPr>
                <p14:cNvPr id="261" name="筆跡 260">
                  <a:extLst>
                    <a:ext uri="{FF2B5EF4-FFF2-40B4-BE49-F238E27FC236}">
                      <a16:creationId xmlns:a16="http://schemas.microsoft.com/office/drawing/2014/main" id="{26BED89B-8360-6A92-B1BC-8DFE374CC8CA}"/>
                    </a:ext>
                  </a:extLst>
                </p14:cNvPr>
                <p14:cNvContentPartPr/>
                <p14:nvPr/>
              </p14:nvContentPartPr>
              <p14:xfrm>
                <a:off x="2998651" y="5692522"/>
                <a:ext cx="156600" cy="140400"/>
              </p14:xfrm>
            </p:contentPart>
          </mc:Choice>
          <mc:Fallback xmlns="">
            <p:pic>
              <p:nvPicPr>
                <p:cNvPr id="261" name="筆跡 260">
                  <a:extLst>
                    <a:ext uri="{FF2B5EF4-FFF2-40B4-BE49-F238E27FC236}">
                      <a16:creationId xmlns:a16="http://schemas.microsoft.com/office/drawing/2014/main" id="{26BED89B-8360-6A92-B1BC-8DFE374CC8CA}"/>
                    </a:ext>
                  </a:extLst>
                </p:cNvPr>
                <p:cNvPicPr/>
                <p:nvPr/>
              </p:nvPicPr>
              <p:blipFill>
                <a:blip r:embed="rId71"/>
                <a:stretch>
                  <a:fillRect/>
                </a:stretch>
              </p:blipFill>
              <p:spPr>
                <a:xfrm>
                  <a:off x="2989630" y="5683522"/>
                  <a:ext cx="174281"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262" name="筆跡 261">
                  <a:extLst>
                    <a:ext uri="{FF2B5EF4-FFF2-40B4-BE49-F238E27FC236}">
                      <a16:creationId xmlns:a16="http://schemas.microsoft.com/office/drawing/2014/main" id="{838CFEB2-16A2-8E45-DEF5-74A9C820D147}"/>
                    </a:ext>
                  </a:extLst>
                </p14:cNvPr>
                <p14:cNvContentPartPr/>
                <p14:nvPr/>
              </p14:nvContentPartPr>
              <p14:xfrm>
                <a:off x="3058771" y="5640682"/>
                <a:ext cx="112680" cy="182880"/>
              </p14:xfrm>
            </p:contentPart>
          </mc:Choice>
          <mc:Fallback xmlns="">
            <p:pic>
              <p:nvPicPr>
                <p:cNvPr id="262" name="筆跡 261">
                  <a:extLst>
                    <a:ext uri="{FF2B5EF4-FFF2-40B4-BE49-F238E27FC236}">
                      <a16:creationId xmlns:a16="http://schemas.microsoft.com/office/drawing/2014/main" id="{838CFEB2-16A2-8E45-DEF5-74A9C820D147}"/>
                    </a:ext>
                  </a:extLst>
                </p:cNvPr>
                <p:cNvPicPr/>
                <p:nvPr/>
              </p:nvPicPr>
              <p:blipFill>
                <a:blip r:embed="rId73"/>
                <a:stretch>
                  <a:fillRect/>
                </a:stretch>
              </p:blipFill>
              <p:spPr>
                <a:xfrm>
                  <a:off x="3049771" y="5631682"/>
                  <a:ext cx="13032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64" name="筆跡 263">
                  <a:extLst>
                    <a:ext uri="{FF2B5EF4-FFF2-40B4-BE49-F238E27FC236}">
                      <a16:creationId xmlns:a16="http://schemas.microsoft.com/office/drawing/2014/main" id="{69FB1FB4-12BF-A053-3623-E119EDCF901E}"/>
                    </a:ext>
                  </a:extLst>
                </p14:cNvPr>
                <p14:cNvContentPartPr/>
                <p14:nvPr/>
              </p14:nvContentPartPr>
              <p14:xfrm>
                <a:off x="3193051" y="5774602"/>
                <a:ext cx="1080" cy="720"/>
              </p14:xfrm>
            </p:contentPart>
          </mc:Choice>
          <mc:Fallback xmlns="">
            <p:pic>
              <p:nvPicPr>
                <p:cNvPr id="264" name="筆跡 263">
                  <a:extLst>
                    <a:ext uri="{FF2B5EF4-FFF2-40B4-BE49-F238E27FC236}">
                      <a16:creationId xmlns:a16="http://schemas.microsoft.com/office/drawing/2014/main" id="{69FB1FB4-12BF-A053-3623-E119EDCF901E}"/>
                    </a:ext>
                  </a:extLst>
                </p:cNvPr>
                <p:cNvPicPr/>
                <p:nvPr/>
              </p:nvPicPr>
              <p:blipFill>
                <a:blip r:embed="rId75"/>
                <a:stretch>
                  <a:fillRect/>
                </a:stretch>
              </p:blipFill>
              <p:spPr>
                <a:xfrm>
                  <a:off x="3184051" y="5765602"/>
                  <a:ext cx="1872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265" name="筆跡 264">
                  <a:extLst>
                    <a:ext uri="{FF2B5EF4-FFF2-40B4-BE49-F238E27FC236}">
                      <a16:creationId xmlns:a16="http://schemas.microsoft.com/office/drawing/2014/main" id="{016E60B9-C9DD-D0D5-EEF5-3570FB342019}"/>
                    </a:ext>
                  </a:extLst>
                </p14:cNvPr>
                <p14:cNvContentPartPr/>
                <p14:nvPr/>
              </p14:nvContentPartPr>
              <p14:xfrm>
                <a:off x="3247771" y="5729602"/>
                <a:ext cx="3960" cy="101160"/>
              </p14:xfrm>
            </p:contentPart>
          </mc:Choice>
          <mc:Fallback xmlns="">
            <p:pic>
              <p:nvPicPr>
                <p:cNvPr id="265" name="筆跡 264">
                  <a:extLst>
                    <a:ext uri="{FF2B5EF4-FFF2-40B4-BE49-F238E27FC236}">
                      <a16:creationId xmlns:a16="http://schemas.microsoft.com/office/drawing/2014/main" id="{016E60B9-C9DD-D0D5-EEF5-3570FB342019}"/>
                    </a:ext>
                  </a:extLst>
                </p:cNvPr>
                <p:cNvPicPr/>
                <p:nvPr/>
              </p:nvPicPr>
              <p:blipFill>
                <a:blip r:embed="rId77"/>
                <a:stretch>
                  <a:fillRect/>
                </a:stretch>
              </p:blipFill>
              <p:spPr>
                <a:xfrm>
                  <a:off x="3238771" y="5720602"/>
                  <a:ext cx="21600" cy="118800"/>
                </a:xfrm>
                <a:prstGeom prst="rect">
                  <a:avLst/>
                </a:prstGeom>
              </p:spPr>
            </p:pic>
          </mc:Fallback>
        </mc:AlternateContent>
      </p:grpSp>
      <p:grpSp>
        <p:nvGrpSpPr>
          <p:cNvPr id="280" name="群組 279">
            <a:extLst>
              <a:ext uri="{FF2B5EF4-FFF2-40B4-BE49-F238E27FC236}">
                <a16:creationId xmlns:a16="http://schemas.microsoft.com/office/drawing/2014/main" id="{2576094E-309A-C362-224E-24DFF5D05C71}"/>
              </a:ext>
            </a:extLst>
          </p:cNvPr>
          <p:cNvGrpSpPr/>
          <p:nvPr/>
        </p:nvGrpSpPr>
        <p:grpSpPr>
          <a:xfrm>
            <a:off x="3720751" y="5632402"/>
            <a:ext cx="291960" cy="179640"/>
            <a:chOff x="3783811" y="5632402"/>
            <a:chExt cx="291960" cy="179640"/>
          </a:xfrm>
        </p:grpSpPr>
        <mc:AlternateContent xmlns:mc="http://schemas.openxmlformats.org/markup-compatibility/2006" xmlns:p14="http://schemas.microsoft.com/office/powerpoint/2010/main">
          <mc:Choice Requires="p14">
            <p:contentPart p14:bwMode="auto" r:id="rId78">
              <p14:nvContentPartPr>
                <p14:cNvPr id="266" name="筆跡 265">
                  <a:extLst>
                    <a:ext uri="{FF2B5EF4-FFF2-40B4-BE49-F238E27FC236}">
                      <a16:creationId xmlns:a16="http://schemas.microsoft.com/office/drawing/2014/main" id="{DA42593F-1C60-909A-C395-50F672E7492F}"/>
                    </a:ext>
                  </a:extLst>
                </p14:cNvPr>
                <p14:cNvContentPartPr/>
                <p14:nvPr/>
              </p14:nvContentPartPr>
              <p14:xfrm>
                <a:off x="3783811" y="5645002"/>
                <a:ext cx="135360" cy="154080"/>
              </p14:xfrm>
            </p:contentPart>
          </mc:Choice>
          <mc:Fallback xmlns="">
            <p:pic>
              <p:nvPicPr>
                <p:cNvPr id="266" name="筆跡 265">
                  <a:extLst>
                    <a:ext uri="{FF2B5EF4-FFF2-40B4-BE49-F238E27FC236}">
                      <a16:creationId xmlns:a16="http://schemas.microsoft.com/office/drawing/2014/main" id="{DA42593F-1C60-909A-C395-50F672E7492F}"/>
                    </a:ext>
                  </a:extLst>
                </p:cNvPr>
                <p:cNvPicPr/>
                <p:nvPr/>
              </p:nvPicPr>
              <p:blipFill>
                <a:blip r:embed="rId79"/>
                <a:stretch>
                  <a:fillRect/>
                </a:stretch>
              </p:blipFill>
              <p:spPr>
                <a:xfrm>
                  <a:off x="3774835" y="5636002"/>
                  <a:ext cx="152953"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267" name="筆跡 266">
                  <a:extLst>
                    <a:ext uri="{FF2B5EF4-FFF2-40B4-BE49-F238E27FC236}">
                      <a16:creationId xmlns:a16="http://schemas.microsoft.com/office/drawing/2014/main" id="{09A4A8EA-863F-2C8A-3EC1-A9479C598AE7}"/>
                    </a:ext>
                  </a:extLst>
                </p14:cNvPr>
                <p14:cNvContentPartPr/>
                <p14:nvPr/>
              </p14:nvContentPartPr>
              <p14:xfrm>
                <a:off x="3824491" y="5632402"/>
                <a:ext cx="116640" cy="178560"/>
              </p14:xfrm>
            </p:contentPart>
          </mc:Choice>
          <mc:Fallback xmlns="">
            <p:pic>
              <p:nvPicPr>
                <p:cNvPr id="267" name="筆跡 266">
                  <a:extLst>
                    <a:ext uri="{FF2B5EF4-FFF2-40B4-BE49-F238E27FC236}">
                      <a16:creationId xmlns:a16="http://schemas.microsoft.com/office/drawing/2014/main" id="{09A4A8EA-863F-2C8A-3EC1-A9479C598AE7}"/>
                    </a:ext>
                  </a:extLst>
                </p:cNvPr>
                <p:cNvPicPr/>
                <p:nvPr/>
              </p:nvPicPr>
              <p:blipFill>
                <a:blip r:embed="rId81"/>
                <a:stretch>
                  <a:fillRect/>
                </a:stretch>
              </p:blipFill>
              <p:spPr>
                <a:xfrm>
                  <a:off x="3815491" y="5623402"/>
                  <a:ext cx="1342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268" name="筆跡 267">
                  <a:extLst>
                    <a:ext uri="{FF2B5EF4-FFF2-40B4-BE49-F238E27FC236}">
                      <a16:creationId xmlns:a16="http://schemas.microsoft.com/office/drawing/2014/main" id="{3653D258-B537-6B20-4ECD-4E0CECC7A522}"/>
                    </a:ext>
                  </a:extLst>
                </p14:cNvPr>
                <p14:cNvContentPartPr/>
                <p14:nvPr/>
              </p14:nvContentPartPr>
              <p14:xfrm>
                <a:off x="3967051" y="5736082"/>
                <a:ext cx="12960" cy="6480"/>
              </p14:xfrm>
            </p:contentPart>
          </mc:Choice>
          <mc:Fallback xmlns="">
            <p:pic>
              <p:nvPicPr>
                <p:cNvPr id="268" name="筆跡 267">
                  <a:extLst>
                    <a:ext uri="{FF2B5EF4-FFF2-40B4-BE49-F238E27FC236}">
                      <a16:creationId xmlns:a16="http://schemas.microsoft.com/office/drawing/2014/main" id="{3653D258-B537-6B20-4ECD-4E0CECC7A522}"/>
                    </a:ext>
                  </a:extLst>
                </p:cNvPr>
                <p:cNvPicPr/>
                <p:nvPr/>
              </p:nvPicPr>
              <p:blipFill>
                <a:blip r:embed="rId83"/>
                <a:stretch>
                  <a:fillRect/>
                </a:stretch>
              </p:blipFill>
              <p:spPr>
                <a:xfrm>
                  <a:off x="3958051" y="5727082"/>
                  <a:ext cx="306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269" name="筆跡 268">
                  <a:extLst>
                    <a:ext uri="{FF2B5EF4-FFF2-40B4-BE49-F238E27FC236}">
                      <a16:creationId xmlns:a16="http://schemas.microsoft.com/office/drawing/2014/main" id="{4CE1495F-327C-AD3A-295C-C539C5BE5CDC}"/>
                    </a:ext>
                  </a:extLst>
                </p14:cNvPr>
                <p14:cNvContentPartPr/>
                <p14:nvPr/>
              </p14:nvContentPartPr>
              <p14:xfrm>
                <a:off x="3997651" y="5715562"/>
                <a:ext cx="78120" cy="96480"/>
              </p14:xfrm>
            </p:contentPart>
          </mc:Choice>
          <mc:Fallback xmlns="">
            <p:pic>
              <p:nvPicPr>
                <p:cNvPr id="269" name="筆跡 268">
                  <a:extLst>
                    <a:ext uri="{FF2B5EF4-FFF2-40B4-BE49-F238E27FC236}">
                      <a16:creationId xmlns:a16="http://schemas.microsoft.com/office/drawing/2014/main" id="{4CE1495F-327C-AD3A-295C-C539C5BE5CDC}"/>
                    </a:ext>
                  </a:extLst>
                </p:cNvPr>
                <p:cNvPicPr/>
                <p:nvPr/>
              </p:nvPicPr>
              <p:blipFill>
                <a:blip r:embed="rId85"/>
                <a:stretch>
                  <a:fillRect/>
                </a:stretch>
              </p:blipFill>
              <p:spPr>
                <a:xfrm>
                  <a:off x="3988609" y="5706562"/>
                  <a:ext cx="95842" cy="114120"/>
                </a:xfrm>
                <a:prstGeom prst="rect">
                  <a:avLst/>
                </a:prstGeom>
              </p:spPr>
            </p:pic>
          </mc:Fallback>
        </mc:AlternateContent>
      </p:grpSp>
      <p:grpSp>
        <p:nvGrpSpPr>
          <p:cNvPr id="279" name="群組 278">
            <a:extLst>
              <a:ext uri="{FF2B5EF4-FFF2-40B4-BE49-F238E27FC236}">
                <a16:creationId xmlns:a16="http://schemas.microsoft.com/office/drawing/2014/main" id="{30C6BFEA-E74B-2DF6-BBCE-11E07CA91D64}"/>
              </a:ext>
            </a:extLst>
          </p:cNvPr>
          <p:cNvGrpSpPr/>
          <p:nvPr/>
        </p:nvGrpSpPr>
        <p:grpSpPr>
          <a:xfrm>
            <a:off x="4454491" y="4254448"/>
            <a:ext cx="287280" cy="210960"/>
            <a:chOff x="4454491" y="4254448"/>
            <a:chExt cx="287280" cy="210960"/>
          </a:xfrm>
        </p:grpSpPr>
        <mc:AlternateContent xmlns:mc="http://schemas.openxmlformats.org/markup-compatibility/2006" xmlns:p14="http://schemas.microsoft.com/office/powerpoint/2010/main">
          <mc:Choice Requires="p14">
            <p:contentPart p14:bwMode="auto" r:id="rId86">
              <p14:nvContentPartPr>
                <p14:cNvPr id="270" name="筆跡 269">
                  <a:extLst>
                    <a:ext uri="{FF2B5EF4-FFF2-40B4-BE49-F238E27FC236}">
                      <a16:creationId xmlns:a16="http://schemas.microsoft.com/office/drawing/2014/main" id="{0F6D0E62-F4B2-153D-AF1C-E58029CA8647}"/>
                    </a:ext>
                  </a:extLst>
                </p14:cNvPr>
                <p14:cNvContentPartPr/>
                <p14:nvPr/>
              </p14:nvContentPartPr>
              <p14:xfrm>
                <a:off x="4454491" y="4295848"/>
                <a:ext cx="160920" cy="169560"/>
              </p14:xfrm>
            </p:contentPart>
          </mc:Choice>
          <mc:Fallback xmlns="">
            <p:pic>
              <p:nvPicPr>
                <p:cNvPr id="270" name="筆跡 269">
                  <a:extLst>
                    <a:ext uri="{FF2B5EF4-FFF2-40B4-BE49-F238E27FC236}">
                      <a16:creationId xmlns:a16="http://schemas.microsoft.com/office/drawing/2014/main" id="{0F6D0E62-F4B2-153D-AF1C-E58029CA8647}"/>
                    </a:ext>
                  </a:extLst>
                </p:cNvPr>
                <p:cNvPicPr/>
                <p:nvPr/>
              </p:nvPicPr>
              <p:blipFill>
                <a:blip r:embed="rId87"/>
                <a:stretch>
                  <a:fillRect/>
                </a:stretch>
              </p:blipFill>
              <p:spPr>
                <a:xfrm>
                  <a:off x="4445491" y="4286829"/>
                  <a:ext cx="178560" cy="187238"/>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271" name="筆跡 270">
                  <a:extLst>
                    <a:ext uri="{FF2B5EF4-FFF2-40B4-BE49-F238E27FC236}">
                      <a16:creationId xmlns:a16="http://schemas.microsoft.com/office/drawing/2014/main" id="{F4D6106A-AF5F-C746-E7A0-DBF3D80FE6E3}"/>
                    </a:ext>
                  </a:extLst>
                </p14:cNvPr>
                <p14:cNvContentPartPr/>
                <p14:nvPr/>
              </p14:nvContentPartPr>
              <p14:xfrm>
                <a:off x="4504531" y="4254448"/>
                <a:ext cx="113400" cy="175320"/>
              </p14:xfrm>
            </p:contentPart>
          </mc:Choice>
          <mc:Fallback xmlns="">
            <p:pic>
              <p:nvPicPr>
                <p:cNvPr id="271" name="筆跡 270">
                  <a:extLst>
                    <a:ext uri="{FF2B5EF4-FFF2-40B4-BE49-F238E27FC236}">
                      <a16:creationId xmlns:a16="http://schemas.microsoft.com/office/drawing/2014/main" id="{F4D6106A-AF5F-C746-E7A0-DBF3D80FE6E3}"/>
                    </a:ext>
                  </a:extLst>
                </p:cNvPr>
                <p:cNvPicPr/>
                <p:nvPr/>
              </p:nvPicPr>
              <p:blipFill>
                <a:blip r:embed="rId89"/>
                <a:stretch>
                  <a:fillRect/>
                </a:stretch>
              </p:blipFill>
              <p:spPr>
                <a:xfrm>
                  <a:off x="4495531" y="4245448"/>
                  <a:ext cx="13104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272" name="筆跡 271">
                  <a:extLst>
                    <a:ext uri="{FF2B5EF4-FFF2-40B4-BE49-F238E27FC236}">
                      <a16:creationId xmlns:a16="http://schemas.microsoft.com/office/drawing/2014/main" id="{EB38AB20-EBC9-1F12-163B-35154BC653A3}"/>
                    </a:ext>
                  </a:extLst>
                </p14:cNvPr>
                <p14:cNvContentPartPr/>
                <p14:nvPr/>
              </p14:nvContentPartPr>
              <p14:xfrm>
                <a:off x="4655011" y="4352728"/>
                <a:ext cx="5040" cy="94680"/>
              </p14:xfrm>
            </p:contentPart>
          </mc:Choice>
          <mc:Fallback xmlns="">
            <p:pic>
              <p:nvPicPr>
                <p:cNvPr id="272" name="筆跡 271">
                  <a:extLst>
                    <a:ext uri="{FF2B5EF4-FFF2-40B4-BE49-F238E27FC236}">
                      <a16:creationId xmlns:a16="http://schemas.microsoft.com/office/drawing/2014/main" id="{EB38AB20-EBC9-1F12-163B-35154BC653A3}"/>
                    </a:ext>
                  </a:extLst>
                </p:cNvPr>
                <p:cNvPicPr/>
                <p:nvPr/>
              </p:nvPicPr>
              <p:blipFill>
                <a:blip r:embed="rId91"/>
                <a:stretch>
                  <a:fillRect/>
                </a:stretch>
              </p:blipFill>
              <p:spPr>
                <a:xfrm>
                  <a:off x="4646011" y="4343728"/>
                  <a:ext cx="2268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273" name="筆跡 272">
                  <a:extLst>
                    <a:ext uri="{FF2B5EF4-FFF2-40B4-BE49-F238E27FC236}">
                      <a16:creationId xmlns:a16="http://schemas.microsoft.com/office/drawing/2014/main" id="{E2AC0F76-22EB-D04A-A2B8-C22E3A1275CA}"/>
                    </a:ext>
                  </a:extLst>
                </p14:cNvPr>
                <p14:cNvContentPartPr/>
                <p14:nvPr/>
              </p14:nvContentPartPr>
              <p14:xfrm>
                <a:off x="4725931" y="4417528"/>
                <a:ext cx="15840" cy="1800"/>
              </p14:xfrm>
            </p:contentPart>
          </mc:Choice>
          <mc:Fallback xmlns="">
            <p:pic>
              <p:nvPicPr>
                <p:cNvPr id="273" name="筆跡 272">
                  <a:extLst>
                    <a:ext uri="{FF2B5EF4-FFF2-40B4-BE49-F238E27FC236}">
                      <a16:creationId xmlns:a16="http://schemas.microsoft.com/office/drawing/2014/main" id="{E2AC0F76-22EB-D04A-A2B8-C22E3A1275CA}"/>
                    </a:ext>
                  </a:extLst>
                </p:cNvPr>
                <p:cNvPicPr/>
                <p:nvPr/>
              </p:nvPicPr>
              <p:blipFill>
                <a:blip r:embed="rId93"/>
                <a:stretch>
                  <a:fillRect/>
                </a:stretch>
              </p:blipFill>
              <p:spPr>
                <a:xfrm>
                  <a:off x="4716931" y="4408528"/>
                  <a:ext cx="33480" cy="19440"/>
                </a:xfrm>
                <a:prstGeom prst="rect">
                  <a:avLst/>
                </a:prstGeom>
              </p:spPr>
            </p:pic>
          </mc:Fallback>
        </mc:AlternateContent>
      </p:grpSp>
      <p:grpSp>
        <p:nvGrpSpPr>
          <p:cNvPr id="278" name="群組 277">
            <a:extLst>
              <a:ext uri="{FF2B5EF4-FFF2-40B4-BE49-F238E27FC236}">
                <a16:creationId xmlns:a16="http://schemas.microsoft.com/office/drawing/2014/main" id="{130EF6F0-4745-90F4-7C08-B938DC2CE4BF}"/>
              </a:ext>
            </a:extLst>
          </p:cNvPr>
          <p:cNvGrpSpPr/>
          <p:nvPr/>
        </p:nvGrpSpPr>
        <p:grpSpPr>
          <a:xfrm>
            <a:off x="4508491" y="5003608"/>
            <a:ext cx="301680" cy="214560"/>
            <a:chOff x="4508491" y="5003608"/>
            <a:chExt cx="301680" cy="214560"/>
          </a:xfrm>
        </p:grpSpPr>
        <mc:AlternateContent xmlns:mc="http://schemas.openxmlformats.org/markup-compatibility/2006" xmlns:p14="http://schemas.microsoft.com/office/powerpoint/2010/main">
          <mc:Choice Requires="p14">
            <p:contentPart p14:bwMode="auto" r:id="rId94">
              <p14:nvContentPartPr>
                <p14:cNvPr id="274" name="筆跡 273">
                  <a:extLst>
                    <a:ext uri="{FF2B5EF4-FFF2-40B4-BE49-F238E27FC236}">
                      <a16:creationId xmlns:a16="http://schemas.microsoft.com/office/drawing/2014/main" id="{6D2E3670-F184-DDE5-7DC2-53BC7A09E932}"/>
                    </a:ext>
                  </a:extLst>
                </p14:cNvPr>
                <p14:cNvContentPartPr/>
                <p14:nvPr/>
              </p14:nvContentPartPr>
              <p14:xfrm>
                <a:off x="4508491" y="5028088"/>
                <a:ext cx="137880" cy="190080"/>
              </p14:xfrm>
            </p:contentPart>
          </mc:Choice>
          <mc:Fallback xmlns="">
            <p:pic>
              <p:nvPicPr>
                <p:cNvPr id="274" name="筆跡 273">
                  <a:extLst>
                    <a:ext uri="{FF2B5EF4-FFF2-40B4-BE49-F238E27FC236}">
                      <a16:creationId xmlns:a16="http://schemas.microsoft.com/office/drawing/2014/main" id="{6D2E3670-F184-DDE5-7DC2-53BC7A09E932}"/>
                    </a:ext>
                  </a:extLst>
                </p:cNvPr>
                <p:cNvPicPr/>
                <p:nvPr/>
              </p:nvPicPr>
              <p:blipFill>
                <a:blip r:embed="rId95"/>
                <a:stretch>
                  <a:fillRect/>
                </a:stretch>
              </p:blipFill>
              <p:spPr>
                <a:xfrm>
                  <a:off x="4499491" y="5019088"/>
                  <a:ext cx="1555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275" name="筆跡 274">
                  <a:extLst>
                    <a:ext uri="{FF2B5EF4-FFF2-40B4-BE49-F238E27FC236}">
                      <a16:creationId xmlns:a16="http://schemas.microsoft.com/office/drawing/2014/main" id="{1664B5CA-D13D-B2DE-1328-71BD6737E92C}"/>
                    </a:ext>
                  </a:extLst>
                </p14:cNvPr>
                <p14:cNvContentPartPr/>
                <p14:nvPr/>
              </p14:nvContentPartPr>
              <p14:xfrm>
                <a:off x="4548091" y="5003608"/>
                <a:ext cx="110160" cy="189000"/>
              </p14:xfrm>
            </p:contentPart>
          </mc:Choice>
          <mc:Fallback xmlns="">
            <p:pic>
              <p:nvPicPr>
                <p:cNvPr id="275" name="筆跡 274">
                  <a:extLst>
                    <a:ext uri="{FF2B5EF4-FFF2-40B4-BE49-F238E27FC236}">
                      <a16:creationId xmlns:a16="http://schemas.microsoft.com/office/drawing/2014/main" id="{1664B5CA-D13D-B2DE-1328-71BD6737E92C}"/>
                    </a:ext>
                  </a:extLst>
                </p:cNvPr>
                <p:cNvPicPr/>
                <p:nvPr/>
              </p:nvPicPr>
              <p:blipFill>
                <a:blip r:embed="rId97"/>
                <a:stretch>
                  <a:fillRect/>
                </a:stretch>
              </p:blipFill>
              <p:spPr>
                <a:xfrm>
                  <a:off x="4539091" y="4994608"/>
                  <a:ext cx="12780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276" name="筆跡 275">
                  <a:extLst>
                    <a:ext uri="{FF2B5EF4-FFF2-40B4-BE49-F238E27FC236}">
                      <a16:creationId xmlns:a16="http://schemas.microsoft.com/office/drawing/2014/main" id="{C7F40988-5F31-566F-65EB-40989867D497}"/>
                    </a:ext>
                  </a:extLst>
                </p14:cNvPr>
                <p14:cNvContentPartPr/>
                <p14:nvPr/>
              </p14:nvContentPartPr>
              <p14:xfrm>
                <a:off x="4649971" y="5087488"/>
                <a:ext cx="83880" cy="91440"/>
              </p14:xfrm>
            </p:contentPart>
          </mc:Choice>
          <mc:Fallback xmlns="">
            <p:pic>
              <p:nvPicPr>
                <p:cNvPr id="276" name="筆跡 275">
                  <a:extLst>
                    <a:ext uri="{FF2B5EF4-FFF2-40B4-BE49-F238E27FC236}">
                      <a16:creationId xmlns:a16="http://schemas.microsoft.com/office/drawing/2014/main" id="{C7F40988-5F31-566F-65EB-40989867D497}"/>
                    </a:ext>
                  </a:extLst>
                </p:cNvPr>
                <p:cNvPicPr/>
                <p:nvPr/>
              </p:nvPicPr>
              <p:blipFill>
                <a:blip r:embed="rId99"/>
                <a:stretch>
                  <a:fillRect/>
                </a:stretch>
              </p:blipFill>
              <p:spPr>
                <a:xfrm>
                  <a:off x="4640971" y="5078523"/>
                  <a:ext cx="101520" cy="109011"/>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77" name="筆跡 276">
                  <a:extLst>
                    <a:ext uri="{FF2B5EF4-FFF2-40B4-BE49-F238E27FC236}">
                      <a16:creationId xmlns:a16="http://schemas.microsoft.com/office/drawing/2014/main" id="{73D53991-E0E2-1BBB-7F06-E6EA75A464E6}"/>
                    </a:ext>
                  </a:extLst>
                </p14:cNvPr>
                <p14:cNvContentPartPr/>
                <p14:nvPr/>
              </p14:nvContentPartPr>
              <p14:xfrm>
                <a:off x="4797211" y="5136088"/>
                <a:ext cx="12960" cy="5760"/>
              </p14:xfrm>
            </p:contentPart>
          </mc:Choice>
          <mc:Fallback xmlns="">
            <p:pic>
              <p:nvPicPr>
                <p:cNvPr id="277" name="筆跡 276">
                  <a:extLst>
                    <a:ext uri="{FF2B5EF4-FFF2-40B4-BE49-F238E27FC236}">
                      <a16:creationId xmlns:a16="http://schemas.microsoft.com/office/drawing/2014/main" id="{73D53991-E0E2-1BBB-7F06-E6EA75A464E6}"/>
                    </a:ext>
                  </a:extLst>
                </p:cNvPr>
                <p:cNvPicPr/>
                <p:nvPr/>
              </p:nvPicPr>
              <p:blipFill>
                <a:blip r:embed="rId101"/>
                <a:stretch>
                  <a:fillRect/>
                </a:stretch>
              </p:blipFill>
              <p:spPr>
                <a:xfrm>
                  <a:off x="4788211" y="5127088"/>
                  <a:ext cx="30600" cy="23400"/>
                </a:xfrm>
                <a:prstGeom prst="rect">
                  <a:avLst/>
                </a:prstGeom>
              </p:spPr>
            </p:pic>
          </mc:Fallback>
        </mc:AlternateContent>
      </p:grpSp>
      <p:grpSp>
        <p:nvGrpSpPr>
          <p:cNvPr id="286" name="群組 285">
            <a:extLst>
              <a:ext uri="{FF2B5EF4-FFF2-40B4-BE49-F238E27FC236}">
                <a16:creationId xmlns:a16="http://schemas.microsoft.com/office/drawing/2014/main" id="{3D795578-FF8E-0E8C-8BDD-8E9FC674A150}"/>
              </a:ext>
            </a:extLst>
          </p:cNvPr>
          <p:cNvGrpSpPr/>
          <p:nvPr/>
        </p:nvGrpSpPr>
        <p:grpSpPr>
          <a:xfrm>
            <a:off x="4541971" y="5625202"/>
            <a:ext cx="245880" cy="147960"/>
            <a:chOff x="4541971" y="5625202"/>
            <a:chExt cx="245880" cy="147960"/>
          </a:xfrm>
        </p:grpSpPr>
        <mc:AlternateContent xmlns:mc="http://schemas.openxmlformats.org/markup-compatibility/2006" xmlns:p14="http://schemas.microsoft.com/office/powerpoint/2010/main">
          <mc:Choice Requires="p14">
            <p:contentPart p14:bwMode="auto" r:id="rId102">
              <p14:nvContentPartPr>
                <p14:cNvPr id="282" name="筆跡 281">
                  <a:extLst>
                    <a:ext uri="{FF2B5EF4-FFF2-40B4-BE49-F238E27FC236}">
                      <a16:creationId xmlns:a16="http://schemas.microsoft.com/office/drawing/2014/main" id="{3DEEAD5B-CAD7-E515-4AFE-96FD8DB830EF}"/>
                    </a:ext>
                  </a:extLst>
                </p14:cNvPr>
                <p14:cNvContentPartPr/>
                <p14:nvPr/>
              </p14:nvContentPartPr>
              <p14:xfrm>
                <a:off x="4541971" y="5626642"/>
                <a:ext cx="140760" cy="146520"/>
              </p14:xfrm>
            </p:contentPart>
          </mc:Choice>
          <mc:Fallback xmlns="">
            <p:pic>
              <p:nvPicPr>
                <p:cNvPr id="282" name="筆跡 281">
                  <a:extLst>
                    <a:ext uri="{FF2B5EF4-FFF2-40B4-BE49-F238E27FC236}">
                      <a16:creationId xmlns:a16="http://schemas.microsoft.com/office/drawing/2014/main" id="{3DEEAD5B-CAD7-E515-4AFE-96FD8DB830EF}"/>
                    </a:ext>
                  </a:extLst>
                </p:cNvPr>
                <p:cNvPicPr/>
                <p:nvPr/>
              </p:nvPicPr>
              <p:blipFill>
                <a:blip r:embed="rId103"/>
                <a:stretch>
                  <a:fillRect/>
                </a:stretch>
              </p:blipFill>
              <p:spPr>
                <a:xfrm>
                  <a:off x="4532971" y="5617642"/>
                  <a:ext cx="15840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83" name="筆跡 282">
                  <a:extLst>
                    <a:ext uri="{FF2B5EF4-FFF2-40B4-BE49-F238E27FC236}">
                      <a16:creationId xmlns:a16="http://schemas.microsoft.com/office/drawing/2014/main" id="{CB453E76-713A-F468-F5EA-8EC29AC4EA2E}"/>
                    </a:ext>
                  </a:extLst>
                </p14:cNvPr>
                <p14:cNvContentPartPr/>
                <p14:nvPr/>
              </p14:nvContentPartPr>
              <p14:xfrm>
                <a:off x="4582291" y="5625202"/>
                <a:ext cx="113400" cy="146880"/>
              </p14:xfrm>
            </p:contentPart>
          </mc:Choice>
          <mc:Fallback xmlns="">
            <p:pic>
              <p:nvPicPr>
                <p:cNvPr id="283" name="筆跡 282">
                  <a:extLst>
                    <a:ext uri="{FF2B5EF4-FFF2-40B4-BE49-F238E27FC236}">
                      <a16:creationId xmlns:a16="http://schemas.microsoft.com/office/drawing/2014/main" id="{CB453E76-713A-F468-F5EA-8EC29AC4EA2E}"/>
                    </a:ext>
                  </a:extLst>
                </p:cNvPr>
                <p:cNvPicPr/>
                <p:nvPr/>
              </p:nvPicPr>
              <p:blipFill>
                <a:blip r:embed="rId105"/>
                <a:stretch>
                  <a:fillRect/>
                </a:stretch>
              </p:blipFill>
              <p:spPr>
                <a:xfrm>
                  <a:off x="4573319" y="5616202"/>
                  <a:ext cx="130984"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84" name="筆跡 283">
                  <a:extLst>
                    <a:ext uri="{FF2B5EF4-FFF2-40B4-BE49-F238E27FC236}">
                      <a16:creationId xmlns:a16="http://schemas.microsoft.com/office/drawing/2014/main" id="{49679EFE-4F8C-FD96-D347-D79558FBCD4A}"/>
                    </a:ext>
                  </a:extLst>
                </p14:cNvPr>
                <p14:cNvContentPartPr/>
                <p14:nvPr/>
              </p14:nvContentPartPr>
              <p14:xfrm>
                <a:off x="4715491" y="5733562"/>
                <a:ext cx="360" cy="360"/>
              </p14:xfrm>
            </p:contentPart>
          </mc:Choice>
          <mc:Fallback xmlns="">
            <p:pic>
              <p:nvPicPr>
                <p:cNvPr id="284" name="筆跡 283">
                  <a:extLst>
                    <a:ext uri="{FF2B5EF4-FFF2-40B4-BE49-F238E27FC236}">
                      <a16:creationId xmlns:a16="http://schemas.microsoft.com/office/drawing/2014/main" id="{49679EFE-4F8C-FD96-D347-D79558FBCD4A}"/>
                    </a:ext>
                  </a:extLst>
                </p:cNvPr>
                <p:cNvPicPr/>
                <p:nvPr/>
              </p:nvPicPr>
              <p:blipFill>
                <a:blip r:embed="rId107"/>
                <a:stretch>
                  <a:fillRect/>
                </a:stretch>
              </p:blipFill>
              <p:spPr>
                <a:xfrm>
                  <a:off x="4706491" y="572456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85" name="筆跡 284">
                  <a:extLst>
                    <a:ext uri="{FF2B5EF4-FFF2-40B4-BE49-F238E27FC236}">
                      <a16:creationId xmlns:a16="http://schemas.microsoft.com/office/drawing/2014/main" id="{9547D905-BF72-1333-ECAA-D9C2E7775067}"/>
                    </a:ext>
                  </a:extLst>
                </p14:cNvPr>
                <p14:cNvContentPartPr/>
                <p14:nvPr/>
              </p14:nvContentPartPr>
              <p14:xfrm>
                <a:off x="4787131" y="5741482"/>
                <a:ext cx="720" cy="360"/>
              </p14:xfrm>
            </p:contentPart>
          </mc:Choice>
          <mc:Fallback xmlns="">
            <p:pic>
              <p:nvPicPr>
                <p:cNvPr id="285" name="筆跡 284">
                  <a:extLst>
                    <a:ext uri="{FF2B5EF4-FFF2-40B4-BE49-F238E27FC236}">
                      <a16:creationId xmlns:a16="http://schemas.microsoft.com/office/drawing/2014/main" id="{9547D905-BF72-1333-ECAA-D9C2E7775067}"/>
                    </a:ext>
                  </a:extLst>
                </p:cNvPr>
                <p:cNvPicPr/>
                <p:nvPr/>
              </p:nvPicPr>
              <p:blipFill>
                <a:blip r:embed="rId107"/>
                <a:stretch>
                  <a:fillRect/>
                </a:stretch>
              </p:blipFill>
              <p:spPr>
                <a:xfrm>
                  <a:off x="4781131" y="5732482"/>
                  <a:ext cx="12480" cy="18000"/>
                </a:xfrm>
                <a:prstGeom prst="rect">
                  <a:avLst/>
                </a:prstGeom>
              </p:spPr>
            </p:pic>
          </mc:Fallback>
        </mc:AlternateContent>
      </p:grpSp>
      <p:grpSp>
        <p:nvGrpSpPr>
          <p:cNvPr id="291" name="群組 290">
            <a:extLst>
              <a:ext uri="{FF2B5EF4-FFF2-40B4-BE49-F238E27FC236}">
                <a16:creationId xmlns:a16="http://schemas.microsoft.com/office/drawing/2014/main" id="{A8253FDE-A0EF-DBCE-B54C-A76EE40E57A1}"/>
              </a:ext>
            </a:extLst>
          </p:cNvPr>
          <p:cNvGrpSpPr/>
          <p:nvPr/>
        </p:nvGrpSpPr>
        <p:grpSpPr>
          <a:xfrm>
            <a:off x="5903851" y="3413848"/>
            <a:ext cx="339480" cy="511560"/>
            <a:chOff x="5903851" y="3413848"/>
            <a:chExt cx="339480" cy="511560"/>
          </a:xfrm>
        </p:grpSpPr>
        <mc:AlternateContent xmlns:mc="http://schemas.openxmlformats.org/markup-compatibility/2006" xmlns:p14="http://schemas.microsoft.com/office/powerpoint/2010/main">
          <mc:Choice Requires="p14">
            <p:contentPart p14:bwMode="auto" r:id="rId109">
              <p14:nvContentPartPr>
                <p14:cNvPr id="287" name="筆跡 286">
                  <a:extLst>
                    <a:ext uri="{FF2B5EF4-FFF2-40B4-BE49-F238E27FC236}">
                      <a16:creationId xmlns:a16="http://schemas.microsoft.com/office/drawing/2014/main" id="{0E31ACC8-3919-5F12-45BF-8AA0B0A33D8E}"/>
                    </a:ext>
                  </a:extLst>
                </p14:cNvPr>
                <p14:cNvContentPartPr/>
                <p14:nvPr/>
              </p14:nvContentPartPr>
              <p14:xfrm>
                <a:off x="5954611" y="3413848"/>
                <a:ext cx="110880" cy="511560"/>
              </p14:xfrm>
            </p:contentPart>
          </mc:Choice>
          <mc:Fallback xmlns="">
            <p:pic>
              <p:nvPicPr>
                <p:cNvPr id="287" name="筆跡 286">
                  <a:extLst>
                    <a:ext uri="{FF2B5EF4-FFF2-40B4-BE49-F238E27FC236}">
                      <a16:creationId xmlns:a16="http://schemas.microsoft.com/office/drawing/2014/main" id="{0E31ACC8-3919-5F12-45BF-8AA0B0A33D8E}"/>
                    </a:ext>
                  </a:extLst>
                </p:cNvPr>
                <p:cNvPicPr/>
                <p:nvPr/>
              </p:nvPicPr>
              <p:blipFill>
                <a:blip r:embed="rId110"/>
                <a:stretch>
                  <a:fillRect/>
                </a:stretch>
              </p:blipFill>
              <p:spPr>
                <a:xfrm>
                  <a:off x="5945611" y="3404848"/>
                  <a:ext cx="128520" cy="5292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288" name="筆跡 287">
                  <a:extLst>
                    <a:ext uri="{FF2B5EF4-FFF2-40B4-BE49-F238E27FC236}">
                      <a16:creationId xmlns:a16="http://schemas.microsoft.com/office/drawing/2014/main" id="{71CBCED9-2E44-0E7A-616D-126E2B166AFF}"/>
                    </a:ext>
                  </a:extLst>
                </p14:cNvPr>
                <p14:cNvContentPartPr/>
                <p14:nvPr/>
              </p14:nvContentPartPr>
              <p14:xfrm>
                <a:off x="5903851" y="3639568"/>
                <a:ext cx="180000" cy="31320"/>
              </p14:xfrm>
            </p:contentPart>
          </mc:Choice>
          <mc:Fallback xmlns="">
            <p:pic>
              <p:nvPicPr>
                <p:cNvPr id="288" name="筆跡 287">
                  <a:extLst>
                    <a:ext uri="{FF2B5EF4-FFF2-40B4-BE49-F238E27FC236}">
                      <a16:creationId xmlns:a16="http://schemas.microsoft.com/office/drawing/2014/main" id="{71CBCED9-2E44-0E7A-616D-126E2B166AFF}"/>
                    </a:ext>
                  </a:extLst>
                </p:cNvPr>
                <p:cNvPicPr/>
                <p:nvPr/>
              </p:nvPicPr>
              <p:blipFill>
                <a:blip r:embed="rId112"/>
                <a:stretch>
                  <a:fillRect/>
                </a:stretch>
              </p:blipFill>
              <p:spPr>
                <a:xfrm>
                  <a:off x="5894851" y="3630568"/>
                  <a:ext cx="19764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289" name="筆跡 288">
                  <a:extLst>
                    <a:ext uri="{FF2B5EF4-FFF2-40B4-BE49-F238E27FC236}">
                      <a16:creationId xmlns:a16="http://schemas.microsoft.com/office/drawing/2014/main" id="{85B08A38-CF0A-6D25-2FE3-42EDEC64F09E}"/>
                    </a:ext>
                  </a:extLst>
                </p14:cNvPr>
                <p14:cNvContentPartPr/>
                <p14:nvPr/>
              </p14:nvContentPartPr>
              <p14:xfrm>
                <a:off x="6091771" y="3595648"/>
                <a:ext cx="45720" cy="95760"/>
              </p14:xfrm>
            </p:contentPart>
          </mc:Choice>
          <mc:Fallback xmlns="">
            <p:pic>
              <p:nvPicPr>
                <p:cNvPr id="289" name="筆跡 288">
                  <a:extLst>
                    <a:ext uri="{FF2B5EF4-FFF2-40B4-BE49-F238E27FC236}">
                      <a16:creationId xmlns:a16="http://schemas.microsoft.com/office/drawing/2014/main" id="{85B08A38-CF0A-6D25-2FE3-42EDEC64F09E}"/>
                    </a:ext>
                  </a:extLst>
                </p:cNvPr>
                <p:cNvPicPr/>
                <p:nvPr/>
              </p:nvPicPr>
              <p:blipFill>
                <a:blip r:embed="rId114"/>
                <a:stretch>
                  <a:fillRect/>
                </a:stretch>
              </p:blipFill>
              <p:spPr>
                <a:xfrm>
                  <a:off x="6082771" y="3586648"/>
                  <a:ext cx="63360" cy="113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290" name="筆跡 289">
                  <a:extLst>
                    <a:ext uri="{FF2B5EF4-FFF2-40B4-BE49-F238E27FC236}">
                      <a16:creationId xmlns:a16="http://schemas.microsoft.com/office/drawing/2014/main" id="{AEB4DE67-AF4C-1AAA-9347-4DC60716935E}"/>
                    </a:ext>
                  </a:extLst>
                </p14:cNvPr>
                <p14:cNvContentPartPr/>
                <p14:nvPr/>
              </p14:nvContentPartPr>
              <p14:xfrm>
                <a:off x="6202651" y="3589888"/>
                <a:ext cx="40680" cy="134640"/>
              </p14:xfrm>
            </p:contentPart>
          </mc:Choice>
          <mc:Fallback xmlns="">
            <p:pic>
              <p:nvPicPr>
                <p:cNvPr id="290" name="筆跡 289">
                  <a:extLst>
                    <a:ext uri="{FF2B5EF4-FFF2-40B4-BE49-F238E27FC236}">
                      <a16:creationId xmlns:a16="http://schemas.microsoft.com/office/drawing/2014/main" id="{AEB4DE67-AF4C-1AAA-9347-4DC60716935E}"/>
                    </a:ext>
                  </a:extLst>
                </p:cNvPr>
                <p:cNvPicPr/>
                <p:nvPr/>
              </p:nvPicPr>
              <p:blipFill>
                <a:blip r:embed="rId116"/>
                <a:stretch>
                  <a:fillRect/>
                </a:stretch>
              </p:blipFill>
              <p:spPr>
                <a:xfrm>
                  <a:off x="6193651" y="3580888"/>
                  <a:ext cx="58320" cy="152280"/>
                </a:xfrm>
                <a:prstGeom prst="rect">
                  <a:avLst/>
                </a:prstGeom>
              </p:spPr>
            </p:pic>
          </mc:Fallback>
        </mc:AlternateContent>
      </p:grpSp>
      <p:grpSp>
        <p:nvGrpSpPr>
          <p:cNvPr id="300" name="群組 299">
            <a:extLst>
              <a:ext uri="{FF2B5EF4-FFF2-40B4-BE49-F238E27FC236}">
                <a16:creationId xmlns:a16="http://schemas.microsoft.com/office/drawing/2014/main" id="{0A8264CE-54D5-178F-A020-C7D7A690B236}"/>
              </a:ext>
            </a:extLst>
          </p:cNvPr>
          <p:cNvGrpSpPr/>
          <p:nvPr/>
        </p:nvGrpSpPr>
        <p:grpSpPr>
          <a:xfrm>
            <a:off x="6530251" y="3379288"/>
            <a:ext cx="561960" cy="333720"/>
            <a:chOff x="6530251" y="3379288"/>
            <a:chExt cx="561960" cy="333720"/>
          </a:xfrm>
        </p:grpSpPr>
        <mc:AlternateContent xmlns:mc="http://schemas.openxmlformats.org/markup-compatibility/2006" xmlns:p14="http://schemas.microsoft.com/office/powerpoint/2010/main">
          <mc:Choice Requires="p14">
            <p:contentPart p14:bwMode="auto" r:id="rId117">
              <p14:nvContentPartPr>
                <p14:cNvPr id="292" name="筆跡 291">
                  <a:extLst>
                    <a:ext uri="{FF2B5EF4-FFF2-40B4-BE49-F238E27FC236}">
                      <a16:creationId xmlns:a16="http://schemas.microsoft.com/office/drawing/2014/main" id="{C7405944-09FF-3942-0340-40F7A168504A}"/>
                    </a:ext>
                  </a:extLst>
                </p14:cNvPr>
                <p14:cNvContentPartPr/>
                <p14:nvPr/>
              </p14:nvContentPartPr>
              <p14:xfrm>
                <a:off x="6530251" y="3536608"/>
                <a:ext cx="390240" cy="176400"/>
              </p14:xfrm>
            </p:contentPart>
          </mc:Choice>
          <mc:Fallback xmlns="">
            <p:pic>
              <p:nvPicPr>
                <p:cNvPr id="292" name="筆跡 291">
                  <a:extLst>
                    <a:ext uri="{FF2B5EF4-FFF2-40B4-BE49-F238E27FC236}">
                      <a16:creationId xmlns:a16="http://schemas.microsoft.com/office/drawing/2014/main" id="{C7405944-09FF-3942-0340-40F7A168504A}"/>
                    </a:ext>
                  </a:extLst>
                </p:cNvPr>
                <p:cNvPicPr/>
                <p:nvPr/>
              </p:nvPicPr>
              <p:blipFill>
                <a:blip r:embed="rId118"/>
                <a:stretch>
                  <a:fillRect/>
                </a:stretch>
              </p:blipFill>
              <p:spPr>
                <a:xfrm>
                  <a:off x="6521251" y="3527626"/>
                  <a:ext cx="407880" cy="194004"/>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93" name="筆跡 292">
                  <a:extLst>
                    <a:ext uri="{FF2B5EF4-FFF2-40B4-BE49-F238E27FC236}">
                      <a16:creationId xmlns:a16="http://schemas.microsoft.com/office/drawing/2014/main" id="{1C3120AE-D47D-63A8-97DF-11C85083C2D1}"/>
                    </a:ext>
                  </a:extLst>
                </p14:cNvPr>
                <p14:cNvContentPartPr/>
                <p14:nvPr/>
              </p14:nvContentPartPr>
              <p14:xfrm>
                <a:off x="6984931" y="3379288"/>
                <a:ext cx="107280" cy="332280"/>
              </p14:xfrm>
            </p:contentPart>
          </mc:Choice>
          <mc:Fallback xmlns="">
            <p:pic>
              <p:nvPicPr>
                <p:cNvPr id="293" name="筆跡 292">
                  <a:extLst>
                    <a:ext uri="{FF2B5EF4-FFF2-40B4-BE49-F238E27FC236}">
                      <a16:creationId xmlns:a16="http://schemas.microsoft.com/office/drawing/2014/main" id="{1C3120AE-D47D-63A8-97DF-11C85083C2D1}"/>
                    </a:ext>
                  </a:extLst>
                </p:cNvPr>
                <p:cNvPicPr/>
                <p:nvPr/>
              </p:nvPicPr>
              <p:blipFill>
                <a:blip r:embed="rId120"/>
                <a:stretch>
                  <a:fillRect/>
                </a:stretch>
              </p:blipFill>
              <p:spPr>
                <a:xfrm>
                  <a:off x="6975931" y="3370288"/>
                  <a:ext cx="124920" cy="349920"/>
                </a:xfrm>
                <a:prstGeom prst="rect">
                  <a:avLst/>
                </a:prstGeom>
              </p:spPr>
            </p:pic>
          </mc:Fallback>
        </mc:AlternateContent>
      </p:grpSp>
      <p:grpSp>
        <p:nvGrpSpPr>
          <p:cNvPr id="299" name="群組 298">
            <a:extLst>
              <a:ext uri="{FF2B5EF4-FFF2-40B4-BE49-F238E27FC236}">
                <a16:creationId xmlns:a16="http://schemas.microsoft.com/office/drawing/2014/main" id="{8E0A2EC5-5B25-7A4E-E483-EF09A3A4C960}"/>
              </a:ext>
            </a:extLst>
          </p:cNvPr>
          <p:cNvGrpSpPr/>
          <p:nvPr/>
        </p:nvGrpSpPr>
        <p:grpSpPr>
          <a:xfrm>
            <a:off x="7310371" y="3530488"/>
            <a:ext cx="311760" cy="292680"/>
            <a:chOff x="7310371" y="3530488"/>
            <a:chExt cx="311760" cy="292680"/>
          </a:xfrm>
        </p:grpSpPr>
        <mc:AlternateContent xmlns:mc="http://schemas.openxmlformats.org/markup-compatibility/2006" xmlns:p14="http://schemas.microsoft.com/office/powerpoint/2010/main">
          <mc:Choice Requires="p14">
            <p:contentPart p14:bwMode="auto" r:id="rId121">
              <p14:nvContentPartPr>
                <p14:cNvPr id="294" name="筆跡 293">
                  <a:extLst>
                    <a:ext uri="{FF2B5EF4-FFF2-40B4-BE49-F238E27FC236}">
                      <a16:creationId xmlns:a16="http://schemas.microsoft.com/office/drawing/2014/main" id="{0089184B-7E7D-A547-BCE7-E13236F77882}"/>
                    </a:ext>
                  </a:extLst>
                </p14:cNvPr>
                <p14:cNvContentPartPr/>
                <p14:nvPr/>
              </p14:nvContentPartPr>
              <p14:xfrm>
                <a:off x="7314331" y="3589168"/>
                <a:ext cx="66600" cy="102960"/>
              </p14:xfrm>
            </p:contentPart>
          </mc:Choice>
          <mc:Fallback xmlns="">
            <p:pic>
              <p:nvPicPr>
                <p:cNvPr id="294" name="筆跡 293">
                  <a:extLst>
                    <a:ext uri="{FF2B5EF4-FFF2-40B4-BE49-F238E27FC236}">
                      <a16:creationId xmlns:a16="http://schemas.microsoft.com/office/drawing/2014/main" id="{0089184B-7E7D-A547-BCE7-E13236F77882}"/>
                    </a:ext>
                  </a:extLst>
                </p:cNvPr>
                <p:cNvPicPr/>
                <p:nvPr/>
              </p:nvPicPr>
              <p:blipFill>
                <a:blip r:embed="rId122"/>
                <a:stretch>
                  <a:fillRect/>
                </a:stretch>
              </p:blipFill>
              <p:spPr>
                <a:xfrm>
                  <a:off x="7305331" y="3580168"/>
                  <a:ext cx="84240" cy="1206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95" name="筆跡 294">
                  <a:extLst>
                    <a:ext uri="{FF2B5EF4-FFF2-40B4-BE49-F238E27FC236}">
                      <a16:creationId xmlns:a16="http://schemas.microsoft.com/office/drawing/2014/main" id="{BB8C2FBF-D1D5-3344-8426-74FABF352C8C}"/>
                    </a:ext>
                  </a:extLst>
                </p14:cNvPr>
                <p14:cNvContentPartPr/>
                <p14:nvPr/>
              </p14:nvContentPartPr>
              <p14:xfrm>
                <a:off x="7310371" y="3542368"/>
                <a:ext cx="38520" cy="18360"/>
              </p14:xfrm>
            </p:contentPart>
          </mc:Choice>
          <mc:Fallback xmlns="">
            <p:pic>
              <p:nvPicPr>
                <p:cNvPr id="295" name="筆跡 294">
                  <a:extLst>
                    <a:ext uri="{FF2B5EF4-FFF2-40B4-BE49-F238E27FC236}">
                      <a16:creationId xmlns:a16="http://schemas.microsoft.com/office/drawing/2014/main" id="{BB8C2FBF-D1D5-3344-8426-74FABF352C8C}"/>
                    </a:ext>
                  </a:extLst>
                </p:cNvPr>
                <p:cNvPicPr/>
                <p:nvPr/>
              </p:nvPicPr>
              <p:blipFill>
                <a:blip r:embed="rId124"/>
                <a:stretch>
                  <a:fillRect/>
                </a:stretch>
              </p:blipFill>
              <p:spPr>
                <a:xfrm>
                  <a:off x="7301371" y="3533188"/>
                  <a:ext cx="56160" cy="36353"/>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96" name="筆跡 295">
                  <a:extLst>
                    <a:ext uri="{FF2B5EF4-FFF2-40B4-BE49-F238E27FC236}">
                      <a16:creationId xmlns:a16="http://schemas.microsoft.com/office/drawing/2014/main" id="{71F429E6-12AE-26F0-B2CE-566E576291A4}"/>
                    </a:ext>
                  </a:extLst>
                </p14:cNvPr>
                <p14:cNvContentPartPr/>
                <p14:nvPr/>
              </p14:nvContentPartPr>
              <p14:xfrm>
                <a:off x="7409731" y="3659008"/>
                <a:ext cx="32760" cy="64080"/>
              </p14:xfrm>
            </p:contentPart>
          </mc:Choice>
          <mc:Fallback xmlns="">
            <p:pic>
              <p:nvPicPr>
                <p:cNvPr id="296" name="筆跡 295">
                  <a:extLst>
                    <a:ext uri="{FF2B5EF4-FFF2-40B4-BE49-F238E27FC236}">
                      <a16:creationId xmlns:a16="http://schemas.microsoft.com/office/drawing/2014/main" id="{71F429E6-12AE-26F0-B2CE-566E576291A4}"/>
                    </a:ext>
                  </a:extLst>
                </p:cNvPr>
                <p:cNvPicPr/>
                <p:nvPr/>
              </p:nvPicPr>
              <p:blipFill>
                <a:blip r:embed="rId126"/>
                <a:stretch>
                  <a:fillRect/>
                </a:stretch>
              </p:blipFill>
              <p:spPr>
                <a:xfrm>
                  <a:off x="7400731" y="3650008"/>
                  <a:ext cx="5040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297" name="筆跡 296">
                  <a:extLst>
                    <a:ext uri="{FF2B5EF4-FFF2-40B4-BE49-F238E27FC236}">
                      <a16:creationId xmlns:a16="http://schemas.microsoft.com/office/drawing/2014/main" id="{C66CFD4F-3DA8-F482-5B05-9FB039AA0FFC}"/>
                    </a:ext>
                  </a:extLst>
                </p14:cNvPr>
                <p14:cNvContentPartPr/>
                <p14:nvPr/>
              </p14:nvContentPartPr>
              <p14:xfrm>
                <a:off x="7484251" y="3612208"/>
                <a:ext cx="72720" cy="210960"/>
              </p14:xfrm>
            </p:contentPart>
          </mc:Choice>
          <mc:Fallback xmlns="">
            <p:pic>
              <p:nvPicPr>
                <p:cNvPr id="297" name="筆跡 296">
                  <a:extLst>
                    <a:ext uri="{FF2B5EF4-FFF2-40B4-BE49-F238E27FC236}">
                      <a16:creationId xmlns:a16="http://schemas.microsoft.com/office/drawing/2014/main" id="{C66CFD4F-3DA8-F482-5B05-9FB039AA0FFC}"/>
                    </a:ext>
                  </a:extLst>
                </p:cNvPr>
                <p:cNvPicPr/>
                <p:nvPr/>
              </p:nvPicPr>
              <p:blipFill>
                <a:blip r:embed="rId128"/>
                <a:stretch>
                  <a:fillRect/>
                </a:stretch>
              </p:blipFill>
              <p:spPr>
                <a:xfrm>
                  <a:off x="7475251" y="3603208"/>
                  <a:ext cx="90360" cy="2286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298" name="筆跡 297">
                  <a:extLst>
                    <a:ext uri="{FF2B5EF4-FFF2-40B4-BE49-F238E27FC236}">
                      <a16:creationId xmlns:a16="http://schemas.microsoft.com/office/drawing/2014/main" id="{C3CABF54-D1C2-82ED-C951-86F2B504C78E}"/>
                    </a:ext>
                  </a:extLst>
                </p14:cNvPr>
                <p14:cNvContentPartPr/>
                <p14:nvPr/>
              </p14:nvContentPartPr>
              <p14:xfrm>
                <a:off x="7524571" y="3530488"/>
                <a:ext cx="97560" cy="3240"/>
              </p14:xfrm>
            </p:contentPart>
          </mc:Choice>
          <mc:Fallback xmlns="">
            <p:pic>
              <p:nvPicPr>
                <p:cNvPr id="298" name="筆跡 297">
                  <a:extLst>
                    <a:ext uri="{FF2B5EF4-FFF2-40B4-BE49-F238E27FC236}">
                      <a16:creationId xmlns:a16="http://schemas.microsoft.com/office/drawing/2014/main" id="{C3CABF54-D1C2-82ED-C951-86F2B504C78E}"/>
                    </a:ext>
                  </a:extLst>
                </p:cNvPr>
                <p:cNvPicPr/>
                <p:nvPr/>
              </p:nvPicPr>
              <p:blipFill>
                <a:blip r:embed="rId130"/>
                <a:stretch>
                  <a:fillRect/>
                </a:stretch>
              </p:blipFill>
              <p:spPr>
                <a:xfrm>
                  <a:off x="7515604" y="3522388"/>
                  <a:ext cx="115135" cy="1911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1">
            <p14:nvContentPartPr>
              <p14:cNvPr id="301" name="筆跡 300">
                <a:extLst>
                  <a:ext uri="{FF2B5EF4-FFF2-40B4-BE49-F238E27FC236}">
                    <a16:creationId xmlns:a16="http://schemas.microsoft.com/office/drawing/2014/main" id="{222DEB6B-80E6-DA29-2909-08E335820CF2}"/>
                  </a:ext>
                </a:extLst>
              </p14:cNvPr>
              <p14:cNvContentPartPr/>
              <p14:nvPr/>
            </p14:nvContentPartPr>
            <p14:xfrm>
              <a:off x="7743451" y="3683488"/>
              <a:ext cx="32040" cy="74160"/>
            </p14:xfrm>
          </p:contentPart>
        </mc:Choice>
        <mc:Fallback xmlns="">
          <p:pic>
            <p:nvPicPr>
              <p:cNvPr id="301" name="筆跡 300">
                <a:extLst>
                  <a:ext uri="{FF2B5EF4-FFF2-40B4-BE49-F238E27FC236}">
                    <a16:creationId xmlns:a16="http://schemas.microsoft.com/office/drawing/2014/main" id="{222DEB6B-80E6-DA29-2909-08E335820CF2}"/>
                  </a:ext>
                </a:extLst>
              </p:cNvPr>
              <p:cNvPicPr/>
              <p:nvPr/>
            </p:nvPicPr>
            <p:blipFill>
              <a:blip r:embed="rId132"/>
              <a:stretch>
                <a:fillRect/>
              </a:stretch>
            </p:blipFill>
            <p:spPr>
              <a:xfrm>
                <a:off x="7734451" y="3674488"/>
                <a:ext cx="49680" cy="91800"/>
              </a:xfrm>
              <a:prstGeom prst="rect">
                <a:avLst/>
              </a:prstGeom>
            </p:spPr>
          </p:pic>
        </mc:Fallback>
      </mc:AlternateContent>
      <p:grpSp>
        <p:nvGrpSpPr>
          <p:cNvPr id="312" name="群組 311">
            <a:extLst>
              <a:ext uri="{FF2B5EF4-FFF2-40B4-BE49-F238E27FC236}">
                <a16:creationId xmlns:a16="http://schemas.microsoft.com/office/drawing/2014/main" id="{795B4DE3-3571-A530-37D3-CF267A34E90A}"/>
              </a:ext>
            </a:extLst>
          </p:cNvPr>
          <p:cNvGrpSpPr/>
          <p:nvPr/>
        </p:nvGrpSpPr>
        <p:grpSpPr>
          <a:xfrm>
            <a:off x="5989171" y="4214128"/>
            <a:ext cx="1053000" cy="334440"/>
            <a:chOff x="5989171" y="4214128"/>
            <a:chExt cx="1053000" cy="334440"/>
          </a:xfrm>
        </p:grpSpPr>
        <mc:AlternateContent xmlns:mc="http://schemas.openxmlformats.org/markup-compatibility/2006" xmlns:p14="http://schemas.microsoft.com/office/powerpoint/2010/main">
          <mc:Choice Requires="p14">
            <p:contentPart p14:bwMode="auto" r:id="rId133">
              <p14:nvContentPartPr>
                <p14:cNvPr id="302" name="筆跡 301">
                  <a:extLst>
                    <a:ext uri="{FF2B5EF4-FFF2-40B4-BE49-F238E27FC236}">
                      <a16:creationId xmlns:a16="http://schemas.microsoft.com/office/drawing/2014/main" id="{322CE0A9-9F23-C0C3-42F0-44723997A55E}"/>
                    </a:ext>
                  </a:extLst>
                </p14:cNvPr>
                <p14:cNvContentPartPr/>
                <p14:nvPr/>
              </p14:nvContentPartPr>
              <p14:xfrm>
                <a:off x="5989171" y="4231408"/>
                <a:ext cx="170280" cy="208080"/>
              </p14:xfrm>
            </p:contentPart>
          </mc:Choice>
          <mc:Fallback xmlns="">
            <p:pic>
              <p:nvPicPr>
                <p:cNvPr id="302" name="筆跡 301">
                  <a:extLst>
                    <a:ext uri="{FF2B5EF4-FFF2-40B4-BE49-F238E27FC236}">
                      <a16:creationId xmlns:a16="http://schemas.microsoft.com/office/drawing/2014/main" id="{322CE0A9-9F23-C0C3-42F0-44723997A55E}"/>
                    </a:ext>
                  </a:extLst>
                </p:cNvPr>
                <p:cNvPicPr/>
                <p:nvPr/>
              </p:nvPicPr>
              <p:blipFill>
                <a:blip r:embed="rId134"/>
                <a:stretch>
                  <a:fillRect/>
                </a:stretch>
              </p:blipFill>
              <p:spPr>
                <a:xfrm>
                  <a:off x="5980152" y="4222408"/>
                  <a:ext cx="187957"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303" name="筆跡 302">
                  <a:extLst>
                    <a:ext uri="{FF2B5EF4-FFF2-40B4-BE49-F238E27FC236}">
                      <a16:creationId xmlns:a16="http://schemas.microsoft.com/office/drawing/2014/main" id="{15736013-0CC4-94B6-A948-0B49ADC06E08}"/>
                    </a:ext>
                  </a:extLst>
                </p14:cNvPr>
                <p14:cNvContentPartPr/>
                <p14:nvPr/>
              </p14:nvContentPartPr>
              <p14:xfrm>
                <a:off x="6016891" y="4214128"/>
                <a:ext cx="149400" cy="220320"/>
              </p14:xfrm>
            </p:contentPart>
          </mc:Choice>
          <mc:Fallback xmlns="">
            <p:pic>
              <p:nvPicPr>
                <p:cNvPr id="303" name="筆跡 302">
                  <a:extLst>
                    <a:ext uri="{FF2B5EF4-FFF2-40B4-BE49-F238E27FC236}">
                      <a16:creationId xmlns:a16="http://schemas.microsoft.com/office/drawing/2014/main" id="{15736013-0CC4-94B6-A948-0B49ADC06E08}"/>
                    </a:ext>
                  </a:extLst>
                </p:cNvPr>
                <p:cNvPicPr/>
                <p:nvPr/>
              </p:nvPicPr>
              <p:blipFill>
                <a:blip r:embed="rId136"/>
                <a:stretch>
                  <a:fillRect/>
                </a:stretch>
              </p:blipFill>
              <p:spPr>
                <a:xfrm>
                  <a:off x="6007891" y="4205113"/>
                  <a:ext cx="167040" cy="237989"/>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304" name="筆跡 303">
                  <a:extLst>
                    <a:ext uri="{FF2B5EF4-FFF2-40B4-BE49-F238E27FC236}">
                      <a16:creationId xmlns:a16="http://schemas.microsoft.com/office/drawing/2014/main" id="{97B1DC80-BDE7-2863-6718-27C7EB88052F}"/>
                    </a:ext>
                  </a:extLst>
                </p14:cNvPr>
                <p14:cNvContentPartPr/>
                <p14:nvPr/>
              </p14:nvContentPartPr>
              <p14:xfrm>
                <a:off x="6179251" y="4284328"/>
                <a:ext cx="70920" cy="134280"/>
              </p14:xfrm>
            </p:contentPart>
          </mc:Choice>
          <mc:Fallback xmlns="">
            <p:pic>
              <p:nvPicPr>
                <p:cNvPr id="304" name="筆跡 303">
                  <a:extLst>
                    <a:ext uri="{FF2B5EF4-FFF2-40B4-BE49-F238E27FC236}">
                      <a16:creationId xmlns:a16="http://schemas.microsoft.com/office/drawing/2014/main" id="{97B1DC80-BDE7-2863-6718-27C7EB88052F}"/>
                    </a:ext>
                  </a:extLst>
                </p:cNvPr>
                <p:cNvPicPr/>
                <p:nvPr/>
              </p:nvPicPr>
              <p:blipFill>
                <a:blip r:embed="rId138"/>
                <a:stretch>
                  <a:fillRect/>
                </a:stretch>
              </p:blipFill>
              <p:spPr>
                <a:xfrm>
                  <a:off x="6170251" y="4275328"/>
                  <a:ext cx="885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305" name="筆跡 304">
                  <a:extLst>
                    <a:ext uri="{FF2B5EF4-FFF2-40B4-BE49-F238E27FC236}">
                      <a16:creationId xmlns:a16="http://schemas.microsoft.com/office/drawing/2014/main" id="{8C3DD20E-3F71-6C91-F32E-E09D4DC7EC33}"/>
                    </a:ext>
                  </a:extLst>
                </p14:cNvPr>
                <p14:cNvContentPartPr/>
                <p14:nvPr/>
              </p14:nvContentPartPr>
              <p14:xfrm>
                <a:off x="6238291" y="4307728"/>
                <a:ext cx="110160" cy="240840"/>
              </p14:xfrm>
            </p:contentPart>
          </mc:Choice>
          <mc:Fallback xmlns="">
            <p:pic>
              <p:nvPicPr>
                <p:cNvPr id="305" name="筆跡 304">
                  <a:extLst>
                    <a:ext uri="{FF2B5EF4-FFF2-40B4-BE49-F238E27FC236}">
                      <a16:creationId xmlns:a16="http://schemas.microsoft.com/office/drawing/2014/main" id="{8C3DD20E-3F71-6C91-F32E-E09D4DC7EC33}"/>
                    </a:ext>
                  </a:extLst>
                </p:cNvPr>
                <p:cNvPicPr/>
                <p:nvPr/>
              </p:nvPicPr>
              <p:blipFill>
                <a:blip r:embed="rId140"/>
                <a:stretch>
                  <a:fillRect/>
                </a:stretch>
              </p:blipFill>
              <p:spPr>
                <a:xfrm>
                  <a:off x="6229291" y="4298728"/>
                  <a:ext cx="1278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306" name="筆跡 305">
                  <a:extLst>
                    <a:ext uri="{FF2B5EF4-FFF2-40B4-BE49-F238E27FC236}">
                      <a16:creationId xmlns:a16="http://schemas.microsoft.com/office/drawing/2014/main" id="{67F285C8-888F-A917-D458-145A92F909E1}"/>
                    </a:ext>
                  </a:extLst>
                </p14:cNvPr>
                <p14:cNvContentPartPr/>
                <p14:nvPr/>
              </p14:nvContentPartPr>
              <p14:xfrm>
                <a:off x="6444211" y="4303768"/>
                <a:ext cx="145440" cy="15480"/>
              </p14:xfrm>
            </p:contentPart>
          </mc:Choice>
          <mc:Fallback xmlns="">
            <p:pic>
              <p:nvPicPr>
                <p:cNvPr id="306" name="筆跡 305">
                  <a:extLst>
                    <a:ext uri="{FF2B5EF4-FFF2-40B4-BE49-F238E27FC236}">
                      <a16:creationId xmlns:a16="http://schemas.microsoft.com/office/drawing/2014/main" id="{67F285C8-888F-A917-D458-145A92F909E1}"/>
                    </a:ext>
                  </a:extLst>
                </p:cNvPr>
                <p:cNvPicPr/>
                <p:nvPr/>
              </p:nvPicPr>
              <p:blipFill>
                <a:blip r:embed="rId142"/>
                <a:stretch>
                  <a:fillRect/>
                </a:stretch>
              </p:blipFill>
              <p:spPr>
                <a:xfrm>
                  <a:off x="6435211" y="4294554"/>
                  <a:ext cx="163080" cy="335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307" name="筆跡 306">
                  <a:extLst>
                    <a:ext uri="{FF2B5EF4-FFF2-40B4-BE49-F238E27FC236}">
                      <a16:creationId xmlns:a16="http://schemas.microsoft.com/office/drawing/2014/main" id="{BF95C14E-D842-443B-0477-1EA4E174571A}"/>
                    </a:ext>
                  </a:extLst>
                </p14:cNvPr>
                <p14:cNvContentPartPr/>
                <p14:nvPr/>
              </p14:nvContentPartPr>
              <p14:xfrm>
                <a:off x="6463291" y="4353088"/>
                <a:ext cx="157320" cy="7560"/>
              </p14:xfrm>
            </p:contentPart>
          </mc:Choice>
          <mc:Fallback xmlns="">
            <p:pic>
              <p:nvPicPr>
                <p:cNvPr id="307" name="筆跡 306">
                  <a:extLst>
                    <a:ext uri="{FF2B5EF4-FFF2-40B4-BE49-F238E27FC236}">
                      <a16:creationId xmlns:a16="http://schemas.microsoft.com/office/drawing/2014/main" id="{BF95C14E-D842-443B-0477-1EA4E174571A}"/>
                    </a:ext>
                  </a:extLst>
                </p:cNvPr>
                <p:cNvPicPr/>
                <p:nvPr/>
              </p:nvPicPr>
              <p:blipFill>
                <a:blip r:embed="rId144"/>
                <a:stretch>
                  <a:fillRect/>
                </a:stretch>
              </p:blipFill>
              <p:spPr>
                <a:xfrm>
                  <a:off x="6454291" y="4344088"/>
                  <a:ext cx="17496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309" name="筆跡 308">
                  <a:extLst>
                    <a:ext uri="{FF2B5EF4-FFF2-40B4-BE49-F238E27FC236}">
                      <a16:creationId xmlns:a16="http://schemas.microsoft.com/office/drawing/2014/main" id="{C0616137-0E42-A93A-9BB6-284CE6BB0399}"/>
                    </a:ext>
                  </a:extLst>
                </p14:cNvPr>
                <p14:cNvContentPartPr/>
                <p14:nvPr/>
              </p14:nvContentPartPr>
              <p14:xfrm>
                <a:off x="6677131" y="4252288"/>
                <a:ext cx="234360" cy="232920"/>
              </p14:xfrm>
            </p:contentPart>
          </mc:Choice>
          <mc:Fallback xmlns="">
            <p:pic>
              <p:nvPicPr>
                <p:cNvPr id="309" name="筆跡 308">
                  <a:extLst>
                    <a:ext uri="{FF2B5EF4-FFF2-40B4-BE49-F238E27FC236}">
                      <a16:creationId xmlns:a16="http://schemas.microsoft.com/office/drawing/2014/main" id="{C0616137-0E42-A93A-9BB6-284CE6BB0399}"/>
                    </a:ext>
                  </a:extLst>
                </p:cNvPr>
                <p:cNvPicPr/>
                <p:nvPr/>
              </p:nvPicPr>
              <p:blipFill>
                <a:blip r:embed="rId146"/>
                <a:stretch>
                  <a:fillRect/>
                </a:stretch>
              </p:blipFill>
              <p:spPr>
                <a:xfrm>
                  <a:off x="6668131" y="4243302"/>
                  <a:ext cx="252000" cy="25053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310" name="筆跡 309">
                  <a:extLst>
                    <a:ext uri="{FF2B5EF4-FFF2-40B4-BE49-F238E27FC236}">
                      <a16:creationId xmlns:a16="http://schemas.microsoft.com/office/drawing/2014/main" id="{4646228E-781A-B99C-B9A8-AFC015CBA4B2}"/>
                    </a:ext>
                  </a:extLst>
                </p14:cNvPr>
                <p14:cNvContentPartPr/>
                <p14:nvPr/>
              </p14:nvContentPartPr>
              <p14:xfrm>
                <a:off x="6938131" y="4330408"/>
                <a:ext cx="104040" cy="4680"/>
              </p14:xfrm>
            </p:contentPart>
          </mc:Choice>
          <mc:Fallback xmlns="">
            <p:pic>
              <p:nvPicPr>
                <p:cNvPr id="310" name="筆跡 309">
                  <a:extLst>
                    <a:ext uri="{FF2B5EF4-FFF2-40B4-BE49-F238E27FC236}">
                      <a16:creationId xmlns:a16="http://schemas.microsoft.com/office/drawing/2014/main" id="{4646228E-781A-B99C-B9A8-AFC015CBA4B2}"/>
                    </a:ext>
                  </a:extLst>
                </p:cNvPr>
                <p:cNvPicPr/>
                <p:nvPr/>
              </p:nvPicPr>
              <p:blipFill>
                <a:blip r:embed="rId148"/>
                <a:stretch>
                  <a:fillRect/>
                </a:stretch>
              </p:blipFill>
              <p:spPr>
                <a:xfrm>
                  <a:off x="6929131" y="4322051"/>
                  <a:ext cx="121680" cy="210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311" name="筆跡 310">
                  <a:extLst>
                    <a:ext uri="{FF2B5EF4-FFF2-40B4-BE49-F238E27FC236}">
                      <a16:creationId xmlns:a16="http://schemas.microsoft.com/office/drawing/2014/main" id="{C8EF8D6A-D65A-5114-8853-E7CD5EED928D}"/>
                    </a:ext>
                  </a:extLst>
                </p14:cNvPr>
                <p14:cNvContentPartPr/>
                <p14:nvPr/>
              </p14:nvContentPartPr>
              <p14:xfrm>
                <a:off x="7013371" y="4265968"/>
                <a:ext cx="9360" cy="139680"/>
              </p14:xfrm>
            </p:contentPart>
          </mc:Choice>
          <mc:Fallback xmlns="">
            <p:pic>
              <p:nvPicPr>
                <p:cNvPr id="311" name="筆跡 310">
                  <a:extLst>
                    <a:ext uri="{FF2B5EF4-FFF2-40B4-BE49-F238E27FC236}">
                      <a16:creationId xmlns:a16="http://schemas.microsoft.com/office/drawing/2014/main" id="{C8EF8D6A-D65A-5114-8853-E7CD5EED928D}"/>
                    </a:ext>
                  </a:extLst>
                </p:cNvPr>
                <p:cNvPicPr/>
                <p:nvPr/>
              </p:nvPicPr>
              <p:blipFill>
                <a:blip r:embed="rId150"/>
                <a:stretch>
                  <a:fillRect/>
                </a:stretch>
              </p:blipFill>
              <p:spPr>
                <a:xfrm>
                  <a:off x="7004371" y="4256945"/>
                  <a:ext cx="27000" cy="157366"/>
                </a:xfrm>
                <a:prstGeom prst="rect">
                  <a:avLst/>
                </a:prstGeom>
              </p:spPr>
            </p:pic>
          </mc:Fallback>
        </mc:AlternateContent>
      </p:grpSp>
      <p:grpSp>
        <p:nvGrpSpPr>
          <p:cNvPr id="324" name="群組 323">
            <a:extLst>
              <a:ext uri="{FF2B5EF4-FFF2-40B4-BE49-F238E27FC236}">
                <a16:creationId xmlns:a16="http://schemas.microsoft.com/office/drawing/2014/main" id="{45760F6B-1F5D-94C1-3ED8-BD2C40C815E6}"/>
              </a:ext>
            </a:extLst>
          </p:cNvPr>
          <p:cNvGrpSpPr/>
          <p:nvPr/>
        </p:nvGrpSpPr>
        <p:grpSpPr>
          <a:xfrm>
            <a:off x="7212451" y="4132768"/>
            <a:ext cx="762840" cy="563040"/>
            <a:chOff x="7212451" y="4132768"/>
            <a:chExt cx="762840" cy="563040"/>
          </a:xfrm>
        </p:grpSpPr>
        <mc:AlternateContent xmlns:mc="http://schemas.openxmlformats.org/markup-compatibility/2006" xmlns:p14="http://schemas.microsoft.com/office/powerpoint/2010/main">
          <mc:Choice Requires="p14">
            <p:contentPart p14:bwMode="auto" r:id="rId151">
              <p14:nvContentPartPr>
                <p14:cNvPr id="313" name="筆跡 312">
                  <a:extLst>
                    <a:ext uri="{FF2B5EF4-FFF2-40B4-BE49-F238E27FC236}">
                      <a16:creationId xmlns:a16="http://schemas.microsoft.com/office/drawing/2014/main" id="{8D3CD08B-1557-5BD0-E887-BE6017BF0EE6}"/>
                    </a:ext>
                  </a:extLst>
                </p14:cNvPr>
                <p14:cNvContentPartPr/>
                <p14:nvPr/>
              </p14:nvContentPartPr>
              <p14:xfrm>
                <a:off x="7212451" y="4258408"/>
                <a:ext cx="218520" cy="177840"/>
              </p14:xfrm>
            </p:contentPart>
          </mc:Choice>
          <mc:Fallback xmlns="">
            <p:pic>
              <p:nvPicPr>
                <p:cNvPr id="313" name="筆跡 312">
                  <a:extLst>
                    <a:ext uri="{FF2B5EF4-FFF2-40B4-BE49-F238E27FC236}">
                      <a16:creationId xmlns:a16="http://schemas.microsoft.com/office/drawing/2014/main" id="{8D3CD08B-1557-5BD0-E887-BE6017BF0EE6}"/>
                    </a:ext>
                  </a:extLst>
                </p:cNvPr>
                <p:cNvPicPr/>
                <p:nvPr/>
              </p:nvPicPr>
              <p:blipFill>
                <a:blip r:embed="rId152"/>
                <a:stretch>
                  <a:fillRect/>
                </a:stretch>
              </p:blipFill>
              <p:spPr>
                <a:xfrm>
                  <a:off x="7203451" y="4249408"/>
                  <a:ext cx="2361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315" name="筆跡 314">
                  <a:extLst>
                    <a:ext uri="{FF2B5EF4-FFF2-40B4-BE49-F238E27FC236}">
                      <a16:creationId xmlns:a16="http://schemas.microsoft.com/office/drawing/2014/main" id="{D6244BF0-9509-FDC9-A7CB-F610AD3582C3}"/>
                    </a:ext>
                  </a:extLst>
                </p14:cNvPr>
                <p14:cNvContentPartPr/>
                <p14:nvPr/>
              </p14:nvContentPartPr>
              <p14:xfrm>
                <a:off x="7414411" y="4300528"/>
                <a:ext cx="84600" cy="7920"/>
              </p14:xfrm>
            </p:contentPart>
          </mc:Choice>
          <mc:Fallback xmlns="">
            <p:pic>
              <p:nvPicPr>
                <p:cNvPr id="315" name="筆跡 314">
                  <a:extLst>
                    <a:ext uri="{FF2B5EF4-FFF2-40B4-BE49-F238E27FC236}">
                      <a16:creationId xmlns:a16="http://schemas.microsoft.com/office/drawing/2014/main" id="{D6244BF0-9509-FDC9-A7CB-F610AD3582C3}"/>
                    </a:ext>
                  </a:extLst>
                </p:cNvPr>
                <p:cNvPicPr/>
                <p:nvPr/>
              </p:nvPicPr>
              <p:blipFill>
                <a:blip r:embed="rId154"/>
                <a:stretch>
                  <a:fillRect/>
                </a:stretch>
              </p:blipFill>
              <p:spPr>
                <a:xfrm>
                  <a:off x="7405411" y="4291528"/>
                  <a:ext cx="102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316" name="筆跡 315">
                  <a:extLst>
                    <a:ext uri="{FF2B5EF4-FFF2-40B4-BE49-F238E27FC236}">
                      <a16:creationId xmlns:a16="http://schemas.microsoft.com/office/drawing/2014/main" id="{B69A3CBE-B811-E568-9B08-5F96F1D33E86}"/>
                    </a:ext>
                  </a:extLst>
                </p14:cNvPr>
                <p14:cNvContentPartPr/>
                <p14:nvPr/>
              </p14:nvContentPartPr>
              <p14:xfrm>
                <a:off x="7632931" y="4316008"/>
                <a:ext cx="88200" cy="7200"/>
              </p14:xfrm>
            </p:contentPart>
          </mc:Choice>
          <mc:Fallback xmlns="">
            <p:pic>
              <p:nvPicPr>
                <p:cNvPr id="316" name="筆跡 315">
                  <a:extLst>
                    <a:ext uri="{FF2B5EF4-FFF2-40B4-BE49-F238E27FC236}">
                      <a16:creationId xmlns:a16="http://schemas.microsoft.com/office/drawing/2014/main" id="{B69A3CBE-B811-E568-9B08-5F96F1D33E86}"/>
                    </a:ext>
                  </a:extLst>
                </p:cNvPr>
                <p:cNvPicPr/>
                <p:nvPr/>
              </p:nvPicPr>
              <p:blipFill>
                <a:blip r:embed="rId156"/>
                <a:stretch>
                  <a:fillRect/>
                </a:stretch>
              </p:blipFill>
              <p:spPr>
                <a:xfrm>
                  <a:off x="7623931" y="4307437"/>
                  <a:ext cx="105840"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317" name="筆跡 316">
                  <a:extLst>
                    <a:ext uri="{FF2B5EF4-FFF2-40B4-BE49-F238E27FC236}">
                      <a16:creationId xmlns:a16="http://schemas.microsoft.com/office/drawing/2014/main" id="{3A7E2502-97AD-C755-69CF-3F237F0F0204}"/>
                    </a:ext>
                  </a:extLst>
                </p14:cNvPr>
                <p14:cNvContentPartPr/>
                <p14:nvPr/>
              </p14:nvContentPartPr>
              <p14:xfrm>
                <a:off x="7673611" y="4265968"/>
                <a:ext cx="18360" cy="136080"/>
              </p14:xfrm>
            </p:contentPart>
          </mc:Choice>
          <mc:Fallback xmlns="">
            <p:pic>
              <p:nvPicPr>
                <p:cNvPr id="317" name="筆跡 316">
                  <a:extLst>
                    <a:ext uri="{FF2B5EF4-FFF2-40B4-BE49-F238E27FC236}">
                      <a16:creationId xmlns:a16="http://schemas.microsoft.com/office/drawing/2014/main" id="{3A7E2502-97AD-C755-69CF-3F237F0F0204}"/>
                    </a:ext>
                  </a:extLst>
                </p:cNvPr>
                <p:cNvPicPr/>
                <p:nvPr/>
              </p:nvPicPr>
              <p:blipFill>
                <a:blip r:embed="rId158"/>
                <a:stretch>
                  <a:fillRect/>
                </a:stretch>
              </p:blipFill>
              <p:spPr>
                <a:xfrm>
                  <a:off x="7664611" y="4256944"/>
                  <a:ext cx="36000" cy="153767"/>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318" name="筆跡 317">
                  <a:extLst>
                    <a:ext uri="{FF2B5EF4-FFF2-40B4-BE49-F238E27FC236}">
                      <a16:creationId xmlns:a16="http://schemas.microsoft.com/office/drawing/2014/main" id="{0B27D971-67D3-9B72-7D1F-A8DE4A6D2825}"/>
                    </a:ext>
                  </a:extLst>
                </p14:cNvPr>
                <p14:cNvContentPartPr/>
                <p14:nvPr/>
              </p14:nvContentPartPr>
              <p14:xfrm>
                <a:off x="7861171" y="4132768"/>
                <a:ext cx="114120" cy="563040"/>
              </p14:xfrm>
            </p:contentPart>
          </mc:Choice>
          <mc:Fallback xmlns="">
            <p:pic>
              <p:nvPicPr>
                <p:cNvPr id="318" name="筆跡 317">
                  <a:extLst>
                    <a:ext uri="{FF2B5EF4-FFF2-40B4-BE49-F238E27FC236}">
                      <a16:creationId xmlns:a16="http://schemas.microsoft.com/office/drawing/2014/main" id="{0B27D971-67D3-9B72-7D1F-A8DE4A6D2825}"/>
                    </a:ext>
                  </a:extLst>
                </p:cNvPr>
                <p:cNvPicPr/>
                <p:nvPr/>
              </p:nvPicPr>
              <p:blipFill>
                <a:blip r:embed="rId160"/>
                <a:stretch>
                  <a:fillRect/>
                </a:stretch>
              </p:blipFill>
              <p:spPr>
                <a:xfrm>
                  <a:off x="7852171" y="4123762"/>
                  <a:ext cx="131760" cy="580691"/>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323" name="筆跡 322">
                  <a:extLst>
                    <a:ext uri="{FF2B5EF4-FFF2-40B4-BE49-F238E27FC236}">
                      <a16:creationId xmlns:a16="http://schemas.microsoft.com/office/drawing/2014/main" id="{77EC609C-64EB-1853-2D03-C524B5048F61}"/>
                    </a:ext>
                  </a:extLst>
                </p14:cNvPr>
                <p14:cNvContentPartPr/>
                <p14:nvPr/>
              </p14:nvContentPartPr>
              <p14:xfrm>
                <a:off x="7461211" y="4374688"/>
                <a:ext cx="46440" cy="78480"/>
              </p14:xfrm>
            </p:contentPart>
          </mc:Choice>
          <mc:Fallback xmlns="">
            <p:pic>
              <p:nvPicPr>
                <p:cNvPr id="323" name="筆跡 322">
                  <a:extLst>
                    <a:ext uri="{FF2B5EF4-FFF2-40B4-BE49-F238E27FC236}">
                      <a16:creationId xmlns:a16="http://schemas.microsoft.com/office/drawing/2014/main" id="{77EC609C-64EB-1853-2D03-C524B5048F61}"/>
                    </a:ext>
                  </a:extLst>
                </p:cNvPr>
                <p:cNvPicPr/>
                <p:nvPr/>
              </p:nvPicPr>
              <p:blipFill>
                <a:blip r:embed="rId162"/>
                <a:stretch>
                  <a:fillRect/>
                </a:stretch>
              </p:blipFill>
              <p:spPr>
                <a:xfrm>
                  <a:off x="7452211" y="4365688"/>
                  <a:ext cx="64080" cy="96120"/>
                </a:xfrm>
                <a:prstGeom prst="rect">
                  <a:avLst/>
                </a:prstGeom>
              </p:spPr>
            </p:pic>
          </mc:Fallback>
        </mc:AlternateContent>
      </p:grpSp>
      <p:grpSp>
        <p:nvGrpSpPr>
          <p:cNvPr id="327" name="群組 326">
            <a:extLst>
              <a:ext uri="{FF2B5EF4-FFF2-40B4-BE49-F238E27FC236}">
                <a16:creationId xmlns:a16="http://schemas.microsoft.com/office/drawing/2014/main" id="{D866D712-31A9-CDC8-5F66-88CD77F3FC73}"/>
              </a:ext>
            </a:extLst>
          </p:cNvPr>
          <p:cNvGrpSpPr/>
          <p:nvPr/>
        </p:nvGrpSpPr>
        <p:grpSpPr>
          <a:xfrm>
            <a:off x="8015611" y="4283968"/>
            <a:ext cx="95400" cy="218160"/>
            <a:chOff x="8015611" y="4283968"/>
            <a:chExt cx="95400" cy="218160"/>
          </a:xfrm>
        </p:grpSpPr>
        <mc:AlternateContent xmlns:mc="http://schemas.openxmlformats.org/markup-compatibility/2006" xmlns:p14="http://schemas.microsoft.com/office/powerpoint/2010/main">
          <mc:Choice Requires="p14">
            <p:contentPart p14:bwMode="auto" r:id="rId163">
              <p14:nvContentPartPr>
                <p14:cNvPr id="325" name="筆跡 324">
                  <a:extLst>
                    <a:ext uri="{FF2B5EF4-FFF2-40B4-BE49-F238E27FC236}">
                      <a16:creationId xmlns:a16="http://schemas.microsoft.com/office/drawing/2014/main" id="{DBA97B8F-FAD0-2615-3BD1-5BDC5135E479}"/>
                    </a:ext>
                  </a:extLst>
                </p14:cNvPr>
                <p14:cNvContentPartPr/>
                <p14:nvPr/>
              </p14:nvContentPartPr>
              <p14:xfrm>
                <a:off x="8015611" y="4349848"/>
                <a:ext cx="48960" cy="152280"/>
              </p14:xfrm>
            </p:contentPart>
          </mc:Choice>
          <mc:Fallback xmlns="">
            <p:pic>
              <p:nvPicPr>
                <p:cNvPr id="325" name="筆跡 324">
                  <a:extLst>
                    <a:ext uri="{FF2B5EF4-FFF2-40B4-BE49-F238E27FC236}">
                      <a16:creationId xmlns:a16="http://schemas.microsoft.com/office/drawing/2014/main" id="{DBA97B8F-FAD0-2615-3BD1-5BDC5135E479}"/>
                    </a:ext>
                  </a:extLst>
                </p:cNvPr>
                <p:cNvPicPr/>
                <p:nvPr/>
              </p:nvPicPr>
              <p:blipFill>
                <a:blip r:embed="rId164"/>
                <a:stretch>
                  <a:fillRect/>
                </a:stretch>
              </p:blipFill>
              <p:spPr>
                <a:xfrm>
                  <a:off x="8006611" y="4340869"/>
                  <a:ext cx="66600" cy="169878"/>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26" name="筆跡 325">
                  <a:extLst>
                    <a:ext uri="{FF2B5EF4-FFF2-40B4-BE49-F238E27FC236}">
                      <a16:creationId xmlns:a16="http://schemas.microsoft.com/office/drawing/2014/main" id="{2C1B7B1D-FD70-190A-D510-6960D7BB4748}"/>
                    </a:ext>
                  </a:extLst>
                </p14:cNvPr>
                <p14:cNvContentPartPr/>
                <p14:nvPr/>
              </p14:nvContentPartPr>
              <p14:xfrm>
                <a:off x="8070691" y="4283968"/>
                <a:ext cx="40320" cy="6840"/>
              </p14:xfrm>
            </p:contentPart>
          </mc:Choice>
          <mc:Fallback xmlns="">
            <p:pic>
              <p:nvPicPr>
                <p:cNvPr id="326" name="筆跡 325">
                  <a:extLst>
                    <a:ext uri="{FF2B5EF4-FFF2-40B4-BE49-F238E27FC236}">
                      <a16:creationId xmlns:a16="http://schemas.microsoft.com/office/drawing/2014/main" id="{2C1B7B1D-FD70-190A-D510-6960D7BB4748}"/>
                    </a:ext>
                  </a:extLst>
                </p:cNvPr>
                <p:cNvPicPr/>
                <p:nvPr/>
              </p:nvPicPr>
              <p:blipFill>
                <a:blip r:embed="rId166"/>
                <a:stretch>
                  <a:fillRect/>
                </a:stretch>
              </p:blipFill>
              <p:spPr>
                <a:xfrm>
                  <a:off x="8061691" y="4274968"/>
                  <a:ext cx="57960" cy="24480"/>
                </a:xfrm>
                <a:prstGeom prst="rect">
                  <a:avLst/>
                </a:prstGeom>
              </p:spPr>
            </p:pic>
          </mc:Fallback>
        </mc:AlternateContent>
      </p:grpSp>
      <p:grpSp>
        <p:nvGrpSpPr>
          <p:cNvPr id="349" name="群組 348">
            <a:extLst>
              <a:ext uri="{FF2B5EF4-FFF2-40B4-BE49-F238E27FC236}">
                <a16:creationId xmlns:a16="http://schemas.microsoft.com/office/drawing/2014/main" id="{3BA6CAEB-BA32-AAA8-8EA9-35FDF305E88C}"/>
              </a:ext>
            </a:extLst>
          </p:cNvPr>
          <p:cNvGrpSpPr/>
          <p:nvPr/>
        </p:nvGrpSpPr>
        <p:grpSpPr>
          <a:xfrm>
            <a:off x="6085291" y="4937728"/>
            <a:ext cx="30240" cy="183600"/>
            <a:chOff x="6085291" y="4937728"/>
            <a:chExt cx="30240" cy="183600"/>
          </a:xfrm>
        </p:grpSpPr>
        <mc:AlternateContent xmlns:mc="http://schemas.openxmlformats.org/markup-compatibility/2006" xmlns:p14="http://schemas.microsoft.com/office/powerpoint/2010/main">
          <mc:Choice Requires="p14">
            <p:contentPart p14:bwMode="auto" r:id="rId167">
              <p14:nvContentPartPr>
                <p14:cNvPr id="347" name="筆跡 346">
                  <a:extLst>
                    <a:ext uri="{FF2B5EF4-FFF2-40B4-BE49-F238E27FC236}">
                      <a16:creationId xmlns:a16="http://schemas.microsoft.com/office/drawing/2014/main" id="{E2341B93-2AC4-3762-34DF-2590C7EE4E7A}"/>
                    </a:ext>
                  </a:extLst>
                </p14:cNvPr>
                <p14:cNvContentPartPr/>
                <p14:nvPr/>
              </p14:nvContentPartPr>
              <p14:xfrm>
                <a:off x="6085291" y="4984528"/>
                <a:ext cx="30240" cy="136800"/>
              </p14:xfrm>
            </p:contentPart>
          </mc:Choice>
          <mc:Fallback xmlns="">
            <p:pic>
              <p:nvPicPr>
                <p:cNvPr id="347" name="筆跡 346">
                  <a:extLst>
                    <a:ext uri="{FF2B5EF4-FFF2-40B4-BE49-F238E27FC236}">
                      <a16:creationId xmlns:a16="http://schemas.microsoft.com/office/drawing/2014/main" id="{E2341B93-2AC4-3762-34DF-2590C7EE4E7A}"/>
                    </a:ext>
                  </a:extLst>
                </p:cNvPr>
                <p:cNvPicPr/>
                <p:nvPr/>
              </p:nvPicPr>
              <p:blipFill>
                <a:blip r:embed="rId168"/>
                <a:stretch>
                  <a:fillRect/>
                </a:stretch>
              </p:blipFill>
              <p:spPr>
                <a:xfrm>
                  <a:off x="6076291" y="4975528"/>
                  <a:ext cx="4788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48" name="筆跡 347">
                  <a:extLst>
                    <a:ext uri="{FF2B5EF4-FFF2-40B4-BE49-F238E27FC236}">
                      <a16:creationId xmlns:a16="http://schemas.microsoft.com/office/drawing/2014/main" id="{33E491E3-A16D-B62F-64A3-778B067D97B3}"/>
                    </a:ext>
                  </a:extLst>
                </p14:cNvPr>
                <p14:cNvContentPartPr/>
                <p14:nvPr/>
              </p14:nvContentPartPr>
              <p14:xfrm>
                <a:off x="6090691" y="4937728"/>
                <a:ext cx="18000" cy="13680"/>
              </p14:xfrm>
            </p:contentPart>
          </mc:Choice>
          <mc:Fallback xmlns="">
            <p:pic>
              <p:nvPicPr>
                <p:cNvPr id="348" name="筆跡 347">
                  <a:extLst>
                    <a:ext uri="{FF2B5EF4-FFF2-40B4-BE49-F238E27FC236}">
                      <a16:creationId xmlns:a16="http://schemas.microsoft.com/office/drawing/2014/main" id="{33E491E3-A16D-B62F-64A3-778B067D97B3}"/>
                    </a:ext>
                  </a:extLst>
                </p:cNvPr>
                <p:cNvPicPr/>
                <p:nvPr/>
              </p:nvPicPr>
              <p:blipFill>
                <a:blip r:embed="rId170"/>
                <a:stretch>
                  <a:fillRect/>
                </a:stretch>
              </p:blipFill>
              <p:spPr>
                <a:xfrm>
                  <a:off x="6081691" y="4928728"/>
                  <a:ext cx="35640" cy="31320"/>
                </a:xfrm>
                <a:prstGeom prst="rect">
                  <a:avLst/>
                </a:prstGeom>
              </p:spPr>
            </p:pic>
          </mc:Fallback>
        </mc:AlternateContent>
      </p:grpSp>
      <p:grpSp>
        <p:nvGrpSpPr>
          <p:cNvPr id="362" name="群組 361">
            <a:extLst>
              <a:ext uri="{FF2B5EF4-FFF2-40B4-BE49-F238E27FC236}">
                <a16:creationId xmlns:a16="http://schemas.microsoft.com/office/drawing/2014/main" id="{DA8C4A4F-E465-C8A5-AAFA-29A95B41E4A1}"/>
              </a:ext>
            </a:extLst>
          </p:cNvPr>
          <p:cNvGrpSpPr/>
          <p:nvPr/>
        </p:nvGrpSpPr>
        <p:grpSpPr>
          <a:xfrm>
            <a:off x="6350971" y="4843768"/>
            <a:ext cx="888840" cy="328320"/>
            <a:chOff x="6350971" y="4843768"/>
            <a:chExt cx="888840" cy="328320"/>
          </a:xfrm>
        </p:grpSpPr>
        <mc:AlternateContent xmlns:mc="http://schemas.openxmlformats.org/markup-compatibility/2006" xmlns:p14="http://schemas.microsoft.com/office/powerpoint/2010/main">
          <mc:Choice Requires="p14">
            <p:contentPart p14:bwMode="auto" r:id="rId171">
              <p14:nvContentPartPr>
                <p14:cNvPr id="350" name="筆跡 349">
                  <a:extLst>
                    <a:ext uri="{FF2B5EF4-FFF2-40B4-BE49-F238E27FC236}">
                      <a16:creationId xmlns:a16="http://schemas.microsoft.com/office/drawing/2014/main" id="{59798B63-338B-EA5C-CABB-24538F0426C7}"/>
                    </a:ext>
                  </a:extLst>
                </p14:cNvPr>
                <p14:cNvContentPartPr/>
                <p14:nvPr/>
              </p14:nvContentPartPr>
              <p14:xfrm>
                <a:off x="6376891" y="5011528"/>
                <a:ext cx="360" cy="360"/>
              </p14:xfrm>
            </p:contentPart>
          </mc:Choice>
          <mc:Fallback xmlns="">
            <p:pic>
              <p:nvPicPr>
                <p:cNvPr id="350" name="筆跡 349">
                  <a:extLst>
                    <a:ext uri="{FF2B5EF4-FFF2-40B4-BE49-F238E27FC236}">
                      <a16:creationId xmlns:a16="http://schemas.microsoft.com/office/drawing/2014/main" id="{59798B63-338B-EA5C-CABB-24538F0426C7}"/>
                    </a:ext>
                  </a:extLst>
                </p:cNvPr>
                <p:cNvPicPr/>
                <p:nvPr/>
              </p:nvPicPr>
              <p:blipFill>
                <a:blip r:embed="rId107"/>
                <a:stretch>
                  <a:fillRect/>
                </a:stretch>
              </p:blipFill>
              <p:spPr>
                <a:xfrm>
                  <a:off x="6367891" y="50025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351" name="筆跡 350">
                  <a:extLst>
                    <a:ext uri="{FF2B5EF4-FFF2-40B4-BE49-F238E27FC236}">
                      <a16:creationId xmlns:a16="http://schemas.microsoft.com/office/drawing/2014/main" id="{1164AB41-EF8F-C0B4-15C6-BAD76BBAEEC9}"/>
                    </a:ext>
                  </a:extLst>
                </p14:cNvPr>
                <p14:cNvContentPartPr/>
                <p14:nvPr/>
              </p14:nvContentPartPr>
              <p14:xfrm>
                <a:off x="6350971" y="5099008"/>
                <a:ext cx="11160" cy="8280"/>
              </p14:xfrm>
            </p:contentPart>
          </mc:Choice>
          <mc:Fallback xmlns="">
            <p:pic>
              <p:nvPicPr>
                <p:cNvPr id="351" name="筆跡 350">
                  <a:extLst>
                    <a:ext uri="{FF2B5EF4-FFF2-40B4-BE49-F238E27FC236}">
                      <a16:creationId xmlns:a16="http://schemas.microsoft.com/office/drawing/2014/main" id="{1164AB41-EF8F-C0B4-15C6-BAD76BBAEEC9}"/>
                    </a:ext>
                  </a:extLst>
                </p:cNvPr>
                <p:cNvPicPr/>
                <p:nvPr/>
              </p:nvPicPr>
              <p:blipFill>
                <a:blip r:embed="rId173"/>
                <a:stretch>
                  <a:fillRect/>
                </a:stretch>
              </p:blipFill>
              <p:spPr>
                <a:xfrm>
                  <a:off x="6341971" y="5090008"/>
                  <a:ext cx="28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353" name="筆跡 352">
                  <a:extLst>
                    <a:ext uri="{FF2B5EF4-FFF2-40B4-BE49-F238E27FC236}">
                      <a16:creationId xmlns:a16="http://schemas.microsoft.com/office/drawing/2014/main" id="{BECEE85C-28F6-E9B7-A114-EB55183D6A9B}"/>
                    </a:ext>
                  </a:extLst>
                </p14:cNvPr>
                <p14:cNvContentPartPr/>
                <p14:nvPr/>
              </p14:nvContentPartPr>
              <p14:xfrm>
                <a:off x="6492091" y="5050408"/>
                <a:ext cx="244800" cy="111600"/>
              </p14:xfrm>
            </p:contentPart>
          </mc:Choice>
          <mc:Fallback xmlns="">
            <p:pic>
              <p:nvPicPr>
                <p:cNvPr id="353" name="筆跡 352">
                  <a:extLst>
                    <a:ext uri="{FF2B5EF4-FFF2-40B4-BE49-F238E27FC236}">
                      <a16:creationId xmlns:a16="http://schemas.microsoft.com/office/drawing/2014/main" id="{BECEE85C-28F6-E9B7-A114-EB55183D6A9B}"/>
                    </a:ext>
                  </a:extLst>
                </p:cNvPr>
                <p:cNvPicPr/>
                <p:nvPr/>
              </p:nvPicPr>
              <p:blipFill>
                <a:blip r:embed="rId175"/>
                <a:stretch>
                  <a:fillRect/>
                </a:stretch>
              </p:blipFill>
              <p:spPr>
                <a:xfrm>
                  <a:off x="6483091" y="5041437"/>
                  <a:ext cx="262440" cy="129183"/>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354" name="筆跡 353">
                  <a:extLst>
                    <a:ext uri="{FF2B5EF4-FFF2-40B4-BE49-F238E27FC236}">
                      <a16:creationId xmlns:a16="http://schemas.microsoft.com/office/drawing/2014/main" id="{1594FA71-E208-017E-CC27-C01F9D581F34}"/>
                    </a:ext>
                  </a:extLst>
                </p14:cNvPr>
                <p14:cNvContentPartPr/>
                <p14:nvPr/>
              </p14:nvContentPartPr>
              <p14:xfrm>
                <a:off x="6759571" y="4843768"/>
                <a:ext cx="219600" cy="324000"/>
              </p14:xfrm>
            </p:contentPart>
          </mc:Choice>
          <mc:Fallback xmlns="">
            <p:pic>
              <p:nvPicPr>
                <p:cNvPr id="354" name="筆跡 353">
                  <a:extLst>
                    <a:ext uri="{FF2B5EF4-FFF2-40B4-BE49-F238E27FC236}">
                      <a16:creationId xmlns:a16="http://schemas.microsoft.com/office/drawing/2014/main" id="{1594FA71-E208-017E-CC27-C01F9D581F34}"/>
                    </a:ext>
                  </a:extLst>
                </p:cNvPr>
                <p:cNvPicPr/>
                <p:nvPr/>
              </p:nvPicPr>
              <p:blipFill>
                <a:blip r:embed="rId177"/>
                <a:stretch>
                  <a:fillRect/>
                </a:stretch>
              </p:blipFill>
              <p:spPr>
                <a:xfrm>
                  <a:off x="6750571" y="4834778"/>
                  <a:ext cx="237240" cy="3416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355" name="筆跡 354">
                  <a:extLst>
                    <a:ext uri="{FF2B5EF4-FFF2-40B4-BE49-F238E27FC236}">
                      <a16:creationId xmlns:a16="http://schemas.microsoft.com/office/drawing/2014/main" id="{DB64666A-4B11-D610-C7A0-B9B94987BDCD}"/>
                    </a:ext>
                  </a:extLst>
                </p14:cNvPr>
                <p14:cNvContentPartPr/>
                <p14:nvPr/>
              </p14:nvContentPartPr>
              <p14:xfrm>
                <a:off x="6983491" y="5017648"/>
                <a:ext cx="99360" cy="142560"/>
              </p14:xfrm>
            </p:contentPart>
          </mc:Choice>
          <mc:Fallback xmlns="">
            <p:pic>
              <p:nvPicPr>
                <p:cNvPr id="355" name="筆跡 354">
                  <a:extLst>
                    <a:ext uri="{FF2B5EF4-FFF2-40B4-BE49-F238E27FC236}">
                      <a16:creationId xmlns:a16="http://schemas.microsoft.com/office/drawing/2014/main" id="{DB64666A-4B11-D610-C7A0-B9B94987BDCD}"/>
                    </a:ext>
                  </a:extLst>
                </p:cNvPr>
                <p:cNvPicPr/>
                <p:nvPr/>
              </p:nvPicPr>
              <p:blipFill>
                <a:blip r:embed="rId179"/>
                <a:stretch>
                  <a:fillRect/>
                </a:stretch>
              </p:blipFill>
              <p:spPr>
                <a:xfrm>
                  <a:off x="6974523" y="5008648"/>
                  <a:ext cx="116936"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356" name="筆跡 355">
                  <a:extLst>
                    <a:ext uri="{FF2B5EF4-FFF2-40B4-BE49-F238E27FC236}">
                      <a16:creationId xmlns:a16="http://schemas.microsoft.com/office/drawing/2014/main" id="{0AEDF1E3-B11C-2259-2DDB-40D8B462E819}"/>
                    </a:ext>
                  </a:extLst>
                </p14:cNvPr>
                <p14:cNvContentPartPr/>
                <p14:nvPr/>
              </p14:nvContentPartPr>
              <p14:xfrm>
                <a:off x="7127131" y="5014408"/>
                <a:ext cx="112680" cy="157680"/>
              </p14:xfrm>
            </p:contentPart>
          </mc:Choice>
          <mc:Fallback xmlns="">
            <p:pic>
              <p:nvPicPr>
                <p:cNvPr id="356" name="筆跡 355">
                  <a:extLst>
                    <a:ext uri="{FF2B5EF4-FFF2-40B4-BE49-F238E27FC236}">
                      <a16:creationId xmlns:a16="http://schemas.microsoft.com/office/drawing/2014/main" id="{0AEDF1E3-B11C-2259-2DDB-40D8B462E819}"/>
                    </a:ext>
                  </a:extLst>
                </p:cNvPr>
                <p:cNvPicPr/>
                <p:nvPr/>
              </p:nvPicPr>
              <p:blipFill>
                <a:blip r:embed="rId181"/>
                <a:stretch>
                  <a:fillRect/>
                </a:stretch>
              </p:blipFill>
              <p:spPr>
                <a:xfrm>
                  <a:off x="7118131" y="5005408"/>
                  <a:ext cx="1303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357" name="筆跡 356">
                  <a:extLst>
                    <a:ext uri="{FF2B5EF4-FFF2-40B4-BE49-F238E27FC236}">
                      <a16:creationId xmlns:a16="http://schemas.microsoft.com/office/drawing/2014/main" id="{F7228A8C-27EA-2856-6385-C5095C80F33B}"/>
                    </a:ext>
                  </a:extLst>
                </p14:cNvPr>
                <p14:cNvContentPartPr/>
                <p14:nvPr/>
              </p14:nvContentPartPr>
              <p14:xfrm>
                <a:off x="6605491" y="4953568"/>
                <a:ext cx="10440" cy="1800"/>
              </p14:xfrm>
            </p:contentPart>
          </mc:Choice>
          <mc:Fallback xmlns="">
            <p:pic>
              <p:nvPicPr>
                <p:cNvPr id="357" name="筆跡 356">
                  <a:extLst>
                    <a:ext uri="{FF2B5EF4-FFF2-40B4-BE49-F238E27FC236}">
                      <a16:creationId xmlns:a16="http://schemas.microsoft.com/office/drawing/2014/main" id="{F7228A8C-27EA-2856-6385-C5095C80F33B}"/>
                    </a:ext>
                  </a:extLst>
                </p:cNvPr>
                <p:cNvPicPr/>
                <p:nvPr/>
              </p:nvPicPr>
              <p:blipFill>
                <a:blip r:embed="rId93"/>
                <a:stretch>
                  <a:fillRect/>
                </a:stretch>
              </p:blipFill>
              <p:spPr>
                <a:xfrm>
                  <a:off x="6596491" y="4944568"/>
                  <a:ext cx="28080" cy="19440"/>
                </a:xfrm>
                <a:prstGeom prst="rect">
                  <a:avLst/>
                </a:prstGeom>
              </p:spPr>
            </p:pic>
          </mc:Fallback>
        </mc:AlternateContent>
      </p:grpSp>
      <p:grpSp>
        <p:nvGrpSpPr>
          <p:cNvPr id="373" name="群組 372">
            <a:extLst>
              <a:ext uri="{FF2B5EF4-FFF2-40B4-BE49-F238E27FC236}">
                <a16:creationId xmlns:a16="http://schemas.microsoft.com/office/drawing/2014/main" id="{57BD03EB-4CE4-0585-3706-4F1116DD8551}"/>
              </a:ext>
            </a:extLst>
          </p:cNvPr>
          <p:cNvGrpSpPr/>
          <p:nvPr/>
        </p:nvGrpSpPr>
        <p:grpSpPr>
          <a:xfrm>
            <a:off x="7486051" y="4842688"/>
            <a:ext cx="966960" cy="346680"/>
            <a:chOff x="7486051" y="4842688"/>
            <a:chExt cx="966960" cy="346680"/>
          </a:xfrm>
        </p:grpSpPr>
        <mc:AlternateContent xmlns:mc="http://schemas.openxmlformats.org/markup-compatibility/2006" xmlns:p14="http://schemas.microsoft.com/office/powerpoint/2010/main">
          <mc:Choice Requires="p14">
            <p:contentPart p14:bwMode="auto" r:id="rId183">
              <p14:nvContentPartPr>
                <p14:cNvPr id="363" name="筆跡 362">
                  <a:extLst>
                    <a:ext uri="{FF2B5EF4-FFF2-40B4-BE49-F238E27FC236}">
                      <a16:creationId xmlns:a16="http://schemas.microsoft.com/office/drawing/2014/main" id="{0D82909C-4361-BFCA-5A87-824A3452FAED}"/>
                    </a:ext>
                  </a:extLst>
                </p14:cNvPr>
                <p14:cNvContentPartPr/>
                <p14:nvPr/>
              </p14:nvContentPartPr>
              <p14:xfrm>
                <a:off x="7486051" y="4975528"/>
                <a:ext cx="65880" cy="199800"/>
              </p14:xfrm>
            </p:contentPart>
          </mc:Choice>
          <mc:Fallback xmlns="">
            <p:pic>
              <p:nvPicPr>
                <p:cNvPr id="363" name="筆跡 362">
                  <a:extLst>
                    <a:ext uri="{FF2B5EF4-FFF2-40B4-BE49-F238E27FC236}">
                      <a16:creationId xmlns:a16="http://schemas.microsoft.com/office/drawing/2014/main" id="{0D82909C-4361-BFCA-5A87-824A3452FAED}"/>
                    </a:ext>
                  </a:extLst>
                </p:cNvPr>
                <p:cNvPicPr/>
                <p:nvPr/>
              </p:nvPicPr>
              <p:blipFill>
                <a:blip r:embed="rId184"/>
                <a:stretch>
                  <a:fillRect/>
                </a:stretch>
              </p:blipFill>
              <p:spPr>
                <a:xfrm>
                  <a:off x="7477051" y="4966528"/>
                  <a:ext cx="8352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364" name="筆跡 363">
                  <a:extLst>
                    <a:ext uri="{FF2B5EF4-FFF2-40B4-BE49-F238E27FC236}">
                      <a16:creationId xmlns:a16="http://schemas.microsoft.com/office/drawing/2014/main" id="{4EEA01CF-CB9F-10A4-8AAD-EBC3C0214B7E}"/>
                    </a:ext>
                  </a:extLst>
                </p14:cNvPr>
                <p14:cNvContentPartPr/>
                <p14:nvPr/>
              </p14:nvContentPartPr>
              <p14:xfrm>
                <a:off x="7576051" y="4842688"/>
                <a:ext cx="196920" cy="340560"/>
              </p14:xfrm>
            </p:contentPart>
          </mc:Choice>
          <mc:Fallback xmlns="">
            <p:pic>
              <p:nvPicPr>
                <p:cNvPr id="364" name="筆跡 363">
                  <a:extLst>
                    <a:ext uri="{FF2B5EF4-FFF2-40B4-BE49-F238E27FC236}">
                      <a16:creationId xmlns:a16="http://schemas.microsoft.com/office/drawing/2014/main" id="{4EEA01CF-CB9F-10A4-8AAD-EBC3C0214B7E}"/>
                    </a:ext>
                  </a:extLst>
                </p:cNvPr>
                <p:cNvPicPr/>
                <p:nvPr/>
              </p:nvPicPr>
              <p:blipFill>
                <a:blip r:embed="rId186"/>
                <a:stretch>
                  <a:fillRect/>
                </a:stretch>
              </p:blipFill>
              <p:spPr>
                <a:xfrm>
                  <a:off x="7567051" y="4833688"/>
                  <a:ext cx="214560" cy="35820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365" name="筆跡 364">
                  <a:extLst>
                    <a:ext uri="{FF2B5EF4-FFF2-40B4-BE49-F238E27FC236}">
                      <a16:creationId xmlns:a16="http://schemas.microsoft.com/office/drawing/2014/main" id="{85F32576-2FEA-6416-A0DA-89E98A85A038}"/>
                    </a:ext>
                  </a:extLst>
                </p14:cNvPr>
                <p14:cNvContentPartPr/>
                <p14:nvPr/>
              </p14:nvContentPartPr>
              <p14:xfrm>
                <a:off x="7733371" y="5016568"/>
                <a:ext cx="253800" cy="137160"/>
              </p14:xfrm>
            </p:contentPart>
          </mc:Choice>
          <mc:Fallback xmlns="">
            <p:pic>
              <p:nvPicPr>
                <p:cNvPr id="365" name="筆跡 364">
                  <a:extLst>
                    <a:ext uri="{FF2B5EF4-FFF2-40B4-BE49-F238E27FC236}">
                      <a16:creationId xmlns:a16="http://schemas.microsoft.com/office/drawing/2014/main" id="{85F32576-2FEA-6416-A0DA-89E98A85A038}"/>
                    </a:ext>
                  </a:extLst>
                </p:cNvPr>
                <p:cNvPicPr/>
                <p:nvPr/>
              </p:nvPicPr>
              <p:blipFill>
                <a:blip r:embed="rId188"/>
                <a:stretch>
                  <a:fillRect/>
                </a:stretch>
              </p:blipFill>
              <p:spPr>
                <a:xfrm>
                  <a:off x="7724371" y="5007568"/>
                  <a:ext cx="27144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366" name="筆跡 365">
                  <a:extLst>
                    <a:ext uri="{FF2B5EF4-FFF2-40B4-BE49-F238E27FC236}">
                      <a16:creationId xmlns:a16="http://schemas.microsoft.com/office/drawing/2014/main" id="{73503AD1-91E6-8642-A2E4-C05168F4B6E5}"/>
                    </a:ext>
                  </a:extLst>
                </p14:cNvPr>
                <p14:cNvContentPartPr/>
                <p14:nvPr/>
              </p14:nvContentPartPr>
              <p14:xfrm>
                <a:off x="7973491" y="5028808"/>
                <a:ext cx="110520" cy="125640"/>
              </p14:xfrm>
            </p:contentPart>
          </mc:Choice>
          <mc:Fallback xmlns="">
            <p:pic>
              <p:nvPicPr>
                <p:cNvPr id="366" name="筆跡 365">
                  <a:extLst>
                    <a:ext uri="{FF2B5EF4-FFF2-40B4-BE49-F238E27FC236}">
                      <a16:creationId xmlns:a16="http://schemas.microsoft.com/office/drawing/2014/main" id="{73503AD1-91E6-8642-A2E4-C05168F4B6E5}"/>
                    </a:ext>
                  </a:extLst>
                </p:cNvPr>
                <p:cNvPicPr/>
                <p:nvPr/>
              </p:nvPicPr>
              <p:blipFill>
                <a:blip r:embed="rId190"/>
                <a:stretch>
                  <a:fillRect/>
                </a:stretch>
              </p:blipFill>
              <p:spPr>
                <a:xfrm>
                  <a:off x="7964520" y="5019808"/>
                  <a:ext cx="128103"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367" name="筆跡 366">
                  <a:extLst>
                    <a:ext uri="{FF2B5EF4-FFF2-40B4-BE49-F238E27FC236}">
                      <a16:creationId xmlns:a16="http://schemas.microsoft.com/office/drawing/2014/main" id="{4FF597C9-B1CE-3550-2CA2-AE22A0B0C669}"/>
                    </a:ext>
                  </a:extLst>
                </p14:cNvPr>
                <p14:cNvContentPartPr/>
                <p14:nvPr/>
              </p14:nvContentPartPr>
              <p14:xfrm>
                <a:off x="8093731" y="4865728"/>
                <a:ext cx="187560" cy="302760"/>
              </p14:xfrm>
            </p:contentPart>
          </mc:Choice>
          <mc:Fallback xmlns="">
            <p:pic>
              <p:nvPicPr>
                <p:cNvPr id="367" name="筆跡 366">
                  <a:extLst>
                    <a:ext uri="{FF2B5EF4-FFF2-40B4-BE49-F238E27FC236}">
                      <a16:creationId xmlns:a16="http://schemas.microsoft.com/office/drawing/2014/main" id="{4FF597C9-B1CE-3550-2CA2-AE22A0B0C669}"/>
                    </a:ext>
                  </a:extLst>
                </p:cNvPr>
                <p:cNvPicPr/>
                <p:nvPr/>
              </p:nvPicPr>
              <p:blipFill>
                <a:blip r:embed="rId192"/>
                <a:stretch>
                  <a:fillRect/>
                </a:stretch>
              </p:blipFill>
              <p:spPr>
                <a:xfrm>
                  <a:off x="8084731" y="4856728"/>
                  <a:ext cx="20520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368" name="筆跡 367">
                  <a:extLst>
                    <a:ext uri="{FF2B5EF4-FFF2-40B4-BE49-F238E27FC236}">
                      <a16:creationId xmlns:a16="http://schemas.microsoft.com/office/drawing/2014/main" id="{BEF53E2D-58EC-9D06-4044-D9C1962C9235}"/>
                    </a:ext>
                  </a:extLst>
                </p14:cNvPr>
                <p14:cNvContentPartPr/>
                <p14:nvPr/>
              </p14:nvContentPartPr>
              <p14:xfrm>
                <a:off x="8375971" y="4933768"/>
                <a:ext cx="77040" cy="255600"/>
              </p14:xfrm>
            </p:contentPart>
          </mc:Choice>
          <mc:Fallback xmlns="">
            <p:pic>
              <p:nvPicPr>
                <p:cNvPr id="368" name="筆跡 367">
                  <a:extLst>
                    <a:ext uri="{FF2B5EF4-FFF2-40B4-BE49-F238E27FC236}">
                      <a16:creationId xmlns:a16="http://schemas.microsoft.com/office/drawing/2014/main" id="{BEF53E2D-58EC-9D06-4044-D9C1962C9235}"/>
                    </a:ext>
                  </a:extLst>
                </p:cNvPr>
                <p:cNvPicPr/>
                <p:nvPr/>
              </p:nvPicPr>
              <p:blipFill>
                <a:blip r:embed="rId194"/>
                <a:stretch>
                  <a:fillRect/>
                </a:stretch>
              </p:blipFill>
              <p:spPr>
                <a:xfrm>
                  <a:off x="8366971" y="4924768"/>
                  <a:ext cx="94680" cy="273240"/>
                </a:xfrm>
                <a:prstGeom prst="rect">
                  <a:avLst/>
                </a:prstGeom>
              </p:spPr>
            </p:pic>
          </mc:Fallback>
        </mc:AlternateContent>
      </p:grpSp>
      <p:grpSp>
        <p:nvGrpSpPr>
          <p:cNvPr id="372" name="群組 371">
            <a:extLst>
              <a:ext uri="{FF2B5EF4-FFF2-40B4-BE49-F238E27FC236}">
                <a16:creationId xmlns:a16="http://schemas.microsoft.com/office/drawing/2014/main" id="{059E484B-BB9F-7A73-7DFB-BDFE383FFF2D}"/>
              </a:ext>
            </a:extLst>
          </p:cNvPr>
          <p:cNvGrpSpPr/>
          <p:nvPr/>
        </p:nvGrpSpPr>
        <p:grpSpPr>
          <a:xfrm>
            <a:off x="8669011" y="4848088"/>
            <a:ext cx="389880" cy="413280"/>
            <a:chOff x="8669011" y="4848088"/>
            <a:chExt cx="389880" cy="413280"/>
          </a:xfrm>
        </p:grpSpPr>
        <mc:AlternateContent xmlns:mc="http://schemas.openxmlformats.org/markup-compatibility/2006" xmlns:p14="http://schemas.microsoft.com/office/powerpoint/2010/main">
          <mc:Choice Requires="p14">
            <p:contentPart p14:bwMode="auto" r:id="rId195">
              <p14:nvContentPartPr>
                <p14:cNvPr id="369" name="筆跡 368">
                  <a:extLst>
                    <a:ext uri="{FF2B5EF4-FFF2-40B4-BE49-F238E27FC236}">
                      <a16:creationId xmlns:a16="http://schemas.microsoft.com/office/drawing/2014/main" id="{90FFA1E2-1401-9B27-7005-9C58DC19AE02}"/>
                    </a:ext>
                  </a:extLst>
                </p14:cNvPr>
                <p14:cNvContentPartPr/>
                <p14:nvPr/>
              </p14:nvContentPartPr>
              <p14:xfrm>
                <a:off x="8669011" y="4848088"/>
                <a:ext cx="189000" cy="413280"/>
              </p14:xfrm>
            </p:contentPart>
          </mc:Choice>
          <mc:Fallback xmlns="">
            <p:pic>
              <p:nvPicPr>
                <p:cNvPr id="369" name="筆跡 368">
                  <a:extLst>
                    <a:ext uri="{FF2B5EF4-FFF2-40B4-BE49-F238E27FC236}">
                      <a16:creationId xmlns:a16="http://schemas.microsoft.com/office/drawing/2014/main" id="{90FFA1E2-1401-9B27-7005-9C58DC19AE02}"/>
                    </a:ext>
                  </a:extLst>
                </p:cNvPr>
                <p:cNvPicPr/>
                <p:nvPr/>
              </p:nvPicPr>
              <p:blipFill>
                <a:blip r:embed="rId196"/>
                <a:stretch>
                  <a:fillRect/>
                </a:stretch>
              </p:blipFill>
              <p:spPr>
                <a:xfrm>
                  <a:off x="8660011" y="4839088"/>
                  <a:ext cx="206640" cy="4309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370" name="筆跡 369">
                  <a:extLst>
                    <a:ext uri="{FF2B5EF4-FFF2-40B4-BE49-F238E27FC236}">
                      <a16:creationId xmlns:a16="http://schemas.microsoft.com/office/drawing/2014/main" id="{6E07217D-1E38-EB25-B1F6-A7D142CEA28B}"/>
                    </a:ext>
                  </a:extLst>
                </p14:cNvPr>
                <p14:cNvContentPartPr/>
                <p14:nvPr/>
              </p14:nvContentPartPr>
              <p14:xfrm>
                <a:off x="8685211" y="5004328"/>
                <a:ext cx="227160" cy="120240"/>
              </p14:xfrm>
            </p:contentPart>
          </mc:Choice>
          <mc:Fallback xmlns="">
            <p:pic>
              <p:nvPicPr>
                <p:cNvPr id="370" name="筆跡 369">
                  <a:extLst>
                    <a:ext uri="{FF2B5EF4-FFF2-40B4-BE49-F238E27FC236}">
                      <a16:creationId xmlns:a16="http://schemas.microsoft.com/office/drawing/2014/main" id="{6E07217D-1E38-EB25-B1F6-A7D142CEA28B}"/>
                    </a:ext>
                  </a:extLst>
                </p:cNvPr>
                <p:cNvPicPr/>
                <p:nvPr/>
              </p:nvPicPr>
              <p:blipFill>
                <a:blip r:embed="rId198"/>
                <a:stretch>
                  <a:fillRect/>
                </a:stretch>
              </p:blipFill>
              <p:spPr>
                <a:xfrm>
                  <a:off x="8676211" y="4995355"/>
                  <a:ext cx="244800" cy="137827"/>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371" name="筆跡 370">
                  <a:extLst>
                    <a:ext uri="{FF2B5EF4-FFF2-40B4-BE49-F238E27FC236}">
                      <a16:creationId xmlns:a16="http://schemas.microsoft.com/office/drawing/2014/main" id="{2928F8D1-0AB9-EA8A-95A6-7CB8B114DBC6}"/>
                    </a:ext>
                  </a:extLst>
                </p14:cNvPr>
                <p14:cNvContentPartPr/>
                <p14:nvPr/>
              </p14:nvContentPartPr>
              <p14:xfrm>
                <a:off x="8966371" y="5020888"/>
                <a:ext cx="92520" cy="105480"/>
              </p14:xfrm>
            </p:contentPart>
          </mc:Choice>
          <mc:Fallback xmlns="">
            <p:pic>
              <p:nvPicPr>
                <p:cNvPr id="371" name="筆跡 370">
                  <a:extLst>
                    <a:ext uri="{FF2B5EF4-FFF2-40B4-BE49-F238E27FC236}">
                      <a16:creationId xmlns:a16="http://schemas.microsoft.com/office/drawing/2014/main" id="{2928F8D1-0AB9-EA8A-95A6-7CB8B114DBC6}"/>
                    </a:ext>
                  </a:extLst>
                </p:cNvPr>
                <p:cNvPicPr/>
                <p:nvPr/>
              </p:nvPicPr>
              <p:blipFill>
                <a:blip r:embed="rId200"/>
                <a:stretch>
                  <a:fillRect/>
                </a:stretch>
              </p:blipFill>
              <p:spPr>
                <a:xfrm>
                  <a:off x="8957406" y="5011888"/>
                  <a:ext cx="110092" cy="123120"/>
                </a:xfrm>
                <a:prstGeom prst="rect">
                  <a:avLst/>
                </a:prstGeom>
              </p:spPr>
            </p:pic>
          </mc:Fallback>
        </mc:AlternateContent>
      </p:grpSp>
      <p:grpSp>
        <p:nvGrpSpPr>
          <p:cNvPr id="384" name="群組 383">
            <a:extLst>
              <a:ext uri="{FF2B5EF4-FFF2-40B4-BE49-F238E27FC236}">
                <a16:creationId xmlns:a16="http://schemas.microsoft.com/office/drawing/2014/main" id="{2A325D01-BD3E-A3E8-AA71-52E88A7CFCC0}"/>
              </a:ext>
            </a:extLst>
          </p:cNvPr>
          <p:cNvGrpSpPr/>
          <p:nvPr/>
        </p:nvGrpSpPr>
        <p:grpSpPr>
          <a:xfrm>
            <a:off x="9302611" y="4850248"/>
            <a:ext cx="773640" cy="404640"/>
            <a:chOff x="9302611" y="4850248"/>
            <a:chExt cx="773640" cy="404640"/>
          </a:xfrm>
        </p:grpSpPr>
        <mc:AlternateContent xmlns:mc="http://schemas.openxmlformats.org/markup-compatibility/2006" xmlns:p14="http://schemas.microsoft.com/office/powerpoint/2010/main">
          <mc:Choice Requires="p14">
            <p:contentPart p14:bwMode="auto" r:id="rId201">
              <p14:nvContentPartPr>
                <p14:cNvPr id="374" name="筆跡 373">
                  <a:extLst>
                    <a:ext uri="{FF2B5EF4-FFF2-40B4-BE49-F238E27FC236}">
                      <a16:creationId xmlns:a16="http://schemas.microsoft.com/office/drawing/2014/main" id="{43EE8F83-CBA9-A087-7D40-16342E3DC344}"/>
                    </a:ext>
                  </a:extLst>
                </p14:cNvPr>
                <p14:cNvContentPartPr/>
                <p14:nvPr/>
              </p14:nvContentPartPr>
              <p14:xfrm>
                <a:off x="9371731" y="4850248"/>
                <a:ext cx="151560" cy="404640"/>
              </p14:xfrm>
            </p:contentPart>
          </mc:Choice>
          <mc:Fallback xmlns="">
            <p:pic>
              <p:nvPicPr>
                <p:cNvPr id="374" name="筆跡 373">
                  <a:extLst>
                    <a:ext uri="{FF2B5EF4-FFF2-40B4-BE49-F238E27FC236}">
                      <a16:creationId xmlns:a16="http://schemas.microsoft.com/office/drawing/2014/main" id="{43EE8F83-CBA9-A087-7D40-16342E3DC344}"/>
                    </a:ext>
                  </a:extLst>
                </p:cNvPr>
                <p:cNvPicPr/>
                <p:nvPr/>
              </p:nvPicPr>
              <p:blipFill>
                <a:blip r:embed="rId202"/>
                <a:stretch>
                  <a:fillRect/>
                </a:stretch>
              </p:blipFill>
              <p:spPr>
                <a:xfrm>
                  <a:off x="9362731" y="4841240"/>
                  <a:ext cx="169200" cy="422296"/>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375" name="筆跡 374">
                  <a:extLst>
                    <a:ext uri="{FF2B5EF4-FFF2-40B4-BE49-F238E27FC236}">
                      <a16:creationId xmlns:a16="http://schemas.microsoft.com/office/drawing/2014/main" id="{3BCB74F3-FD84-F580-DB82-827CA0E1E0B0}"/>
                    </a:ext>
                  </a:extLst>
                </p14:cNvPr>
                <p14:cNvContentPartPr/>
                <p14:nvPr/>
              </p14:nvContentPartPr>
              <p14:xfrm>
                <a:off x="9302611" y="5090728"/>
                <a:ext cx="189360" cy="6120"/>
              </p14:xfrm>
            </p:contentPart>
          </mc:Choice>
          <mc:Fallback xmlns="">
            <p:pic>
              <p:nvPicPr>
                <p:cNvPr id="375" name="筆跡 374">
                  <a:extLst>
                    <a:ext uri="{FF2B5EF4-FFF2-40B4-BE49-F238E27FC236}">
                      <a16:creationId xmlns:a16="http://schemas.microsoft.com/office/drawing/2014/main" id="{3BCB74F3-FD84-F580-DB82-827CA0E1E0B0}"/>
                    </a:ext>
                  </a:extLst>
                </p:cNvPr>
                <p:cNvPicPr/>
                <p:nvPr/>
              </p:nvPicPr>
              <p:blipFill>
                <a:blip r:embed="rId204"/>
                <a:stretch>
                  <a:fillRect/>
                </a:stretch>
              </p:blipFill>
              <p:spPr>
                <a:xfrm>
                  <a:off x="9293611" y="5081165"/>
                  <a:ext cx="207000" cy="24863"/>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377" name="筆跡 376">
                  <a:extLst>
                    <a:ext uri="{FF2B5EF4-FFF2-40B4-BE49-F238E27FC236}">
                      <a16:creationId xmlns:a16="http://schemas.microsoft.com/office/drawing/2014/main" id="{477D675B-3E93-00CB-6642-E432CDF88349}"/>
                    </a:ext>
                  </a:extLst>
                </p14:cNvPr>
                <p14:cNvContentPartPr/>
                <p14:nvPr/>
              </p14:nvContentPartPr>
              <p14:xfrm>
                <a:off x="9447691" y="5032408"/>
                <a:ext cx="249120" cy="163800"/>
              </p14:xfrm>
            </p:contentPart>
          </mc:Choice>
          <mc:Fallback xmlns="">
            <p:pic>
              <p:nvPicPr>
                <p:cNvPr id="377" name="筆跡 376">
                  <a:extLst>
                    <a:ext uri="{FF2B5EF4-FFF2-40B4-BE49-F238E27FC236}">
                      <a16:creationId xmlns:a16="http://schemas.microsoft.com/office/drawing/2014/main" id="{477D675B-3E93-00CB-6642-E432CDF88349}"/>
                    </a:ext>
                  </a:extLst>
                </p:cNvPr>
                <p:cNvPicPr/>
                <p:nvPr/>
              </p:nvPicPr>
              <p:blipFill>
                <a:blip r:embed="rId206"/>
                <a:stretch>
                  <a:fillRect/>
                </a:stretch>
              </p:blipFill>
              <p:spPr>
                <a:xfrm>
                  <a:off x="9438678" y="5023408"/>
                  <a:ext cx="266786"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378" name="筆跡 377">
                  <a:extLst>
                    <a:ext uri="{FF2B5EF4-FFF2-40B4-BE49-F238E27FC236}">
                      <a16:creationId xmlns:a16="http://schemas.microsoft.com/office/drawing/2014/main" id="{324666F5-451C-FF6B-4E71-7DBD953903B5}"/>
                    </a:ext>
                  </a:extLst>
                </p14:cNvPr>
                <p14:cNvContentPartPr/>
                <p14:nvPr/>
              </p14:nvContentPartPr>
              <p14:xfrm>
                <a:off x="9750811" y="5034928"/>
                <a:ext cx="78840" cy="120240"/>
              </p14:xfrm>
            </p:contentPart>
          </mc:Choice>
          <mc:Fallback xmlns="">
            <p:pic>
              <p:nvPicPr>
                <p:cNvPr id="378" name="筆跡 377">
                  <a:extLst>
                    <a:ext uri="{FF2B5EF4-FFF2-40B4-BE49-F238E27FC236}">
                      <a16:creationId xmlns:a16="http://schemas.microsoft.com/office/drawing/2014/main" id="{324666F5-451C-FF6B-4E71-7DBD953903B5}"/>
                    </a:ext>
                  </a:extLst>
                </p:cNvPr>
                <p:cNvPicPr/>
                <p:nvPr/>
              </p:nvPicPr>
              <p:blipFill>
                <a:blip r:embed="rId208"/>
                <a:stretch>
                  <a:fillRect/>
                </a:stretch>
              </p:blipFill>
              <p:spPr>
                <a:xfrm>
                  <a:off x="9741811" y="5025901"/>
                  <a:ext cx="96480" cy="137933"/>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379" name="筆跡 378">
                  <a:extLst>
                    <a:ext uri="{FF2B5EF4-FFF2-40B4-BE49-F238E27FC236}">
                      <a16:creationId xmlns:a16="http://schemas.microsoft.com/office/drawing/2014/main" id="{71AE94E2-95FC-B02E-8F0E-FD39F17A0C2F}"/>
                    </a:ext>
                  </a:extLst>
                </p14:cNvPr>
                <p14:cNvContentPartPr/>
                <p14:nvPr/>
              </p14:nvContentPartPr>
              <p14:xfrm>
                <a:off x="9705451" y="5048608"/>
                <a:ext cx="191880" cy="31680"/>
              </p14:xfrm>
            </p:contentPart>
          </mc:Choice>
          <mc:Fallback xmlns="">
            <p:pic>
              <p:nvPicPr>
                <p:cNvPr id="379" name="筆跡 378">
                  <a:extLst>
                    <a:ext uri="{FF2B5EF4-FFF2-40B4-BE49-F238E27FC236}">
                      <a16:creationId xmlns:a16="http://schemas.microsoft.com/office/drawing/2014/main" id="{71AE94E2-95FC-B02E-8F0E-FD39F17A0C2F}"/>
                    </a:ext>
                  </a:extLst>
                </p:cNvPr>
                <p:cNvPicPr/>
                <p:nvPr/>
              </p:nvPicPr>
              <p:blipFill>
                <a:blip r:embed="rId210"/>
                <a:stretch>
                  <a:fillRect/>
                </a:stretch>
              </p:blipFill>
              <p:spPr>
                <a:xfrm>
                  <a:off x="9696434" y="5039608"/>
                  <a:ext cx="209553" cy="4932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380" name="筆跡 379">
                  <a:extLst>
                    <a:ext uri="{FF2B5EF4-FFF2-40B4-BE49-F238E27FC236}">
                      <a16:creationId xmlns:a16="http://schemas.microsoft.com/office/drawing/2014/main" id="{E0FE0A6E-393E-355B-22D8-05FEA011FEEC}"/>
                    </a:ext>
                  </a:extLst>
                </p14:cNvPr>
                <p14:cNvContentPartPr/>
                <p14:nvPr/>
              </p14:nvContentPartPr>
              <p14:xfrm>
                <a:off x="9876451" y="5025208"/>
                <a:ext cx="199800" cy="132480"/>
              </p14:xfrm>
            </p:contentPart>
          </mc:Choice>
          <mc:Fallback xmlns="">
            <p:pic>
              <p:nvPicPr>
                <p:cNvPr id="380" name="筆跡 379">
                  <a:extLst>
                    <a:ext uri="{FF2B5EF4-FFF2-40B4-BE49-F238E27FC236}">
                      <a16:creationId xmlns:a16="http://schemas.microsoft.com/office/drawing/2014/main" id="{E0FE0A6E-393E-355B-22D8-05FEA011FEEC}"/>
                    </a:ext>
                  </a:extLst>
                </p:cNvPr>
                <p:cNvPicPr/>
                <p:nvPr/>
              </p:nvPicPr>
              <p:blipFill>
                <a:blip r:embed="rId212"/>
                <a:stretch>
                  <a:fillRect/>
                </a:stretch>
              </p:blipFill>
              <p:spPr>
                <a:xfrm>
                  <a:off x="9867467" y="5016208"/>
                  <a:ext cx="217408" cy="150120"/>
                </a:xfrm>
                <a:prstGeom prst="rect">
                  <a:avLst/>
                </a:prstGeom>
              </p:spPr>
            </p:pic>
          </mc:Fallback>
        </mc:AlternateContent>
      </p:grpSp>
      <p:grpSp>
        <p:nvGrpSpPr>
          <p:cNvPr id="387" name="群組 386">
            <a:extLst>
              <a:ext uri="{FF2B5EF4-FFF2-40B4-BE49-F238E27FC236}">
                <a16:creationId xmlns:a16="http://schemas.microsoft.com/office/drawing/2014/main" id="{A1923804-06F2-84D5-5CFE-8C8D66F4A748}"/>
              </a:ext>
            </a:extLst>
          </p:cNvPr>
          <p:cNvGrpSpPr/>
          <p:nvPr/>
        </p:nvGrpSpPr>
        <p:grpSpPr>
          <a:xfrm>
            <a:off x="10263091" y="4842688"/>
            <a:ext cx="208800" cy="317880"/>
            <a:chOff x="10263091" y="4842688"/>
            <a:chExt cx="208800" cy="317880"/>
          </a:xfrm>
        </p:grpSpPr>
        <mc:AlternateContent xmlns:mc="http://schemas.openxmlformats.org/markup-compatibility/2006" xmlns:p14="http://schemas.microsoft.com/office/powerpoint/2010/main">
          <mc:Choice Requires="p14">
            <p:contentPart p14:bwMode="auto" r:id="rId213">
              <p14:nvContentPartPr>
                <p14:cNvPr id="385" name="筆跡 384">
                  <a:extLst>
                    <a:ext uri="{FF2B5EF4-FFF2-40B4-BE49-F238E27FC236}">
                      <a16:creationId xmlns:a16="http://schemas.microsoft.com/office/drawing/2014/main" id="{B4984AEE-4DB4-6C6A-D5B2-820D6B09B4C4}"/>
                    </a:ext>
                  </a:extLst>
                </p14:cNvPr>
                <p14:cNvContentPartPr/>
                <p14:nvPr/>
              </p14:nvContentPartPr>
              <p14:xfrm>
                <a:off x="10263091" y="4842688"/>
                <a:ext cx="124200" cy="304920"/>
              </p14:xfrm>
            </p:contentPart>
          </mc:Choice>
          <mc:Fallback xmlns="">
            <p:pic>
              <p:nvPicPr>
                <p:cNvPr id="385" name="筆跡 384">
                  <a:extLst>
                    <a:ext uri="{FF2B5EF4-FFF2-40B4-BE49-F238E27FC236}">
                      <a16:creationId xmlns:a16="http://schemas.microsoft.com/office/drawing/2014/main" id="{B4984AEE-4DB4-6C6A-D5B2-820D6B09B4C4}"/>
                    </a:ext>
                  </a:extLst>
                </p:cNvPr>
                <p:cNvPicPr/>
                <p:nvPr/>
              </p:nvPicPr>
              <p:blipFill>
                <a:blip r:embed="rId214"/>
                <a:stretch>
                  <a:fillRect/>
                </a:stretch>
              </p:blipFill>
              <p:spPr>
                <a:xfrm>
                  <a:off x="10254091" y="4833688"/>
                  <a:ext cx="1418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215">
              <p14:nvContentPartPr>
                <p14:cNvPr id="386" name="筆跡 385">
                  <a:extLst>
                    <a:ext uri="{FF2B5EF4-FFF2-40B4-BE49-F238E27FC236}">
                      <a16:creationId xmlns:a16="http://schemas.microsoft.com/office/drawing/2014/main" id="{1FBE9D8F-C511-71A7-3C7D-612AA108DBE3}"/>
                    </a:ext>
                  </a:extLst>
                </p14:cNvPr>
                <p14:cNvContentPartPr/>
                <p14:nvPr/>
              </p14:nvContentPartPr>
              <p14:xfrm>
                <a:off x="10271371" y="4869688"/>
                <a:ext cx="200520" cy="290880"/>
              </p14:xfrm>
            </p:contentPart>
          </mc:Choice>
          <mc:Fallback xmlns="">
            <p:pic>
              <p:nvPicPr>
                <p:cNvPr id="386" name="筆跡 385">
                  <a:extLst>
                    <a:ext uri="{FF2B5EF4-FFF2-40B4-BE49-F238E27FC236}">
                      <a16:creationId xmlns:a16="http://schemas.microsoft.com/office/drawing/2014/main" id="{1FBE9D8F-C511-71A7-3C7D-612AA108DBE3}"/>
                    </a:ext>
                  </a:extLst>
                </p:cNvPr>
                <p:cNvPicPr/>
                <p:nvPr/>
              </p:nvPicPr>
              <p:blipFill>
                <a:blip r:embed="rId216"/>
                <a:stretch>
                  <a:fillRect/>
                </a:stretch>
              </p:blipFill>
              <p:spPr>
                <a:xfrm>
                  <a:off x="10262355" y="4860688"/>
                  <a:ext cx="218192" cy="308520"/>
                </a:xfrm>
                <a:prstGeom prst="rect">
                  <a:avLst/>
                </a:prstGeom>
              </p:spPr>
            </p:pic>
          </mc:Fallback>
        </mc:AlternateContent>
      </p:grpSp>
      <p:grpSp>
        <p:nvGrpSpPr>
          <p:cNvPr id="390" name="群組 389">
            <a:extLst>
              <a:ext uri="{FF2B5EF4-FFF2-40B4-BE49-F238E27FC236}">
                <a16:creationId xmlns:a16="http://schemas.microsoft.com/office/drawing/2014/main" id="{2B0B3A20-6459-EBA7-98E0-2E5707FE86FF}"/>
              </a:ext>
            </a:extLst>
          </p:cNvPr>
          <p:cNvGrpSpPr/>
          <p:nvPr/>
        </p:nvGrpSpPr>
        <p:grpSpPr>
          <a:xfrm>
            <a:off x="6035971" y="5555128"/>
            <a:ext cx="99000" cy="289080"/>
            <a:chOff x="6035971" y="5555128"/>
            <a:chExt cx="99000" cy="289080"/>
          </a:xfrm>
        </p:grpSpPr>
        <mc:AlternateContent xmlns:mc="http://schemas.openxmlformats.org/markup-compatibility/2006" xmlns:p14="http://schemas.microsoft.com/office/powerpoint/2010/main">
          <mc:Choice Requires="p14">
            <p:contentPart p14:bwMode="auto" r:id="rId217">
              <p14:nvContentPartPr>
                <p14:cNvPr id="388" name="筆跡 387">
                  <a:extLst>
                    <a:ext uri="{FF2B5EF4-FFF2-40B4-BE49-F238E27FC236}">
                      <a16:creationId xmlns:a16="http://schemas.microsoft.com/office/drawing/2014/main" id="{71E17420-DB77-310E-B31B-648C4380E59D}"/>
                    </a:ext>
                  </a:extLst>
                </p14:cNvPr>
                <p14:cNvContentPartPr/>
                <p14:nvPr/>
              </p14:nvContentPartPr>
              <p14:xfrm>
                <a:off x="6035971" y="5615968"/>
                <a:ext cx="67680" cy="228240"/>
              </p14:xfrm>
            </p:contentPart>
          </mc:Choice>
          <mc:Fallback xmlns="">
            <p:pic>
              <p:nvPicPr>
                <p:cNvPr id="388" name="筆跡 387">
                  <a:extLst>
                    <a:ext uri="{FF2B5EF4-FFF2-40B4-BE49-F238E27FC236}">
                      <a16:creationId xmlns:a16="http://schemas.microsoft.com/office/drawing/2014/main" id="{71E17420-DB77-310E-B31B-648C4380E59D}"/>
                    </a:ext>
                  </a:extLst>
                </p:cNvPr>
                <p:cNvPicPr/>
                <p:nvPr/>
              </p:nvPicPr>
              <p:blipFill>
                <a:blip r:embed="rId218"/>
                <a:stretch>
                  <a:fillRect/>
                </a:stretch>
              </p:blipFill>
              <p:spPr>
                <a:xfrm>
                  <a:off x="6026971" y="5606968"/>
                  <a:ext cx="8532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389" name="筆跡 388">
                  <a:extLst>
                    <a:ext uri="{FF2B5EF4-FFF2-40B4-BE49-F238E27FC236}">
                      <a16:creationId xmlns:a16="http://schemas.microsoft.com/office/drawing/2014/main" id="{DCBFAF8B-CA43-6070-D0FA-8FA47939C29B}"/>
                    </a:ext>
                  </a:extLst>
                </p14:cNvPr>
                <p14:cNvContentPartPr/>
                <p14:nvPr/>
              </p14:nvContentPartPr>
              <p14:xfrm>
                <a:off x="6041371" y="5555128"/>
                <a:ext cx="93600" cy="19440"/>
              </p14:xfrm>
            </p:contentPart>
          </mc:Choice>
          <mc:Fallback xmlns="">
            <p:pic>
              <p:nvPicPr>
                <p:cNvPr id="389" name="筆跡 388">
                  <a:extLst>
                    <a:ext uri="{FF2B5EF4-FFF2-40B4-BE49-F238E27FC236}">
                      <a16:creationId xmlns:a16="http://schemas.microsoft.com/office/drawing/2014/main" id="{DCBFAF8B-CA43-6070-D0FA-8FA47939C29B}"/>
                    </a:ext>
                  </a:extLst>
                </p:cNvPr>
                <p:cNvPicPr/>
                <p:nvPr/>
              </p:nvPicPr>
              <p:blipFill>
                <a:blip r:embed="rId220"/>
                <a:stretch>
                  <a:fillRect/>
                </a:stretch>
              </p:blipFill>
              <p:spPr>
                <a:xfrm>
                  <a:off x="6032371" y="5545958"/>
                  <a:ext cx="111240" cy="37413"/>
                </a:xfrm>
                <a:prstGeom prst="rect">
                  <a:avLst/>
                </a:prstGeom>
              </p:spPr>
            </p:pic>
          </mc:Fallback>
        </mc:AlternateContent>
      </p:grpSp>
      <p:grpSp>
        <p:nvGrpSpPr>
          <p:cNvPr id="410" name="群組 409">
            <a:extLst>
              <a:ext uri="{FF2B5EF4-FFF2-40B4-BE49-F238E27FC236}">
                <a16:creationId xmlns:a16="http://schemas.microsoft.com/office/drawing/2014/main" id="{FC6138FF-83CA-9280-4C80-A546C950AF93}"/>
              </a:ext>
            </a:extLst>
          </p:cNvPr>
          <p:cNvGrpSpPr/>
          <p:nvPr/>
        </p:nvGrpSpPr>
        <p:grpSpPr>
          <a:xfrm>
            <a:off x="6293731" y="5505808"/>
            <a:ext cx="820800" cy="267840"/>
            <a:chOff x="6293731" y="5505808"/>
            <a:chExt cx="820800" cy="267840"/>
          </a:xfrm>
        </p:grpSpPr>
        <mc:AlternateContent xmlns:mc="http://schemas.openxmlformats.org/markup-compatibility/2006" xmlns:p14="http://schemas.microsoft.com/office/powerpoint/2010/main">
          <mc:Choice Requires="p14">
            <p:contentPart p14:bwMode="auto" r:id="rId221">
              <p14:nvContentPartPr>
                <p14:cNvPr id="391" name="筆跡 390">
                  <a:extLst>
                    <a:ext uri="{FF2B5EF4-FFF2-40B4-BE49-F238E27FC236}">
                      <a16:creationId xmlns:a16="http://schemas.microsoft.com/office/drawing/2014/main" id="{883DC192-8120-0143-767B-D6615C881016}"/>
                    </a:ext>
                  </a:extLst>
                </p14:cNvPr>
                <p14:cNvContentPartPr/>
                <p14:nvPr/>
              </p14:nvContentPartPr>
              <p14:xfrm>
                <a:off x="6319291" y="5600128"/>
                <a:ext cx="6840" cy="10440"/>
              </p14:xfrm>
            </p:contentPart>
          </mc:Choice>
          <mc:Fallback xmlns="">
            <p:pic>
              <p:nvPicPr>
                <p:cNvPr id="391" name="筆跡 390">
                  <a:extLst>
                    <a:ext uri="{FF2B5EF4-FFF2-40B4-BE49-F238E27FC236}">
                      <a16:creationId xmlns:a16="http://schemas.microsoft.com/office/drawing/2014/main" id="{883DC192-8120-0143-767B-D6615C881016}"/>
                    </a:ext>
                  </a:extLst>
                </p:cNvPr>
                <p:cNvPicPr/>
                <p:nvPr/>
              </p:nvPicPr>
              <p:blipFill>
                <a:blip r:embed="rId222"/>
                <a:stretch>
                  <a:fillRect/>
                </a:stretch>
              </p:blipFill>
              <p:spPr>
                <a:xfrm>
                  <a:off x="6310291" y="5591128"/>
                  <a:ext cx="244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392" name="筆跡 391">
                  <a:extLst>
                    <a:ext uri="{FF2B5EF4-FFF2-40B4-BE49-F238E27FC236}">
                      <a16:creationId xmlns:a16="http://schemas.microsoft.com/office/drawing/2014/main" id="{C18A8210-D3C8-3140-7BE8-2680CF834AC5}"/>
                    </a:ext>
                  </a:extLst>
                </p14:cNvPr>
                <p14:cNvContentPartPr/>
                <p14:nvPr/>
              </p14:nvContentPartPr>
              <p14:xfrm>
                <a:off x="6293731" y="5666728"/>
                <a:ext cx="23400" cy="12960"/>
              </p14:xfrm>
            </p:contentPart>
          </mc:Choice>
          <mc:Fallback xmlns="">
            <p:pic>
              <p:nvPicPr>
                <p:cNvPr id="392" name="筆跡 391">
                  <a:extLst>
                    <a:ext uri="{FF2B5EF4-FFF2-40B4-BE49-F238E27FC236}">
                      <a16:creationId xmlns:a16="http://schemas.microsoft.com/office/drawing/2014/main" id="{C18A8210-D3C8-3140-7BE8-2680CF834AC5}"/>
                    </a:ext>
                  </a:extLst>
                </p:cNvPr>
                <p:cNvPicPr/>
                <p:nvPr/>
              </p:nvPicPr>
              <p:blipFill>
                <a:blip r:embed="rId224"/>
                <a:stretch>
                  <a:fillRect/>
                </a:stretch>
              </p:blipFill>
              <p:spPr>
                <a:xfrm>
                  <a:off x="6284590" y="5657728"/>
                  <a:ext cx="41316"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394" name="筆跡 393">
                  <a:extLst>
                    <a:ext uri="{FF2B5EF4-FFF2-40B4-BE49-F238E27FC236}">
                      <a16:creationId xmlns:a16="http://schemas.microsoft.com/office/drawing/2014/main" id="{0CF346CA-1567-0223-13F8-260926ADFD1A}"/>
                    </a:ext>
                  </a:extLst>
                </p14:cNvPr>
                <p14:cNvContentPartPr/>
                <p14:nvPr/>
              </p14:nvContentPartPr>
              <p14:xfrm>
                <a:off x="6423331" y="5635048"/>
                <a:ext cx="263880" cy="127440"/>
              </p14:xfrm>
            </p:contentPart>
          </mc:Choice>
          <mc:Fallback xmlns="">
            <p:pic>
              <p:nvPicPr>
                <p:cNvPr id="394" name="筆跡 393">
                  <a:extLst>
                    <a:ext uri="{FF2B5EF4-FFF2-40B4-BE49-F238E27FC236}">
                      <a16:creationId xmlns:a16="http://schemas.microsoft.com/office/drawing/2014/main" id="{0CF346CA-1567-0223-13F8-260926ADFD1A}"/>
                    </a:ext>
                  </a:extLst>
                </p:cNvPr>
                <p:cNvPicPr/>
                <p:nvPr/>
              </p:nvPicPr>
              <p:blipFill>
                <a:blip r:embed="rId226"/>
                <a:stretch>
                  <a:fillRect/>
                </a:stretch>
              </p:blipFill>
              <p:spPr>
                <a:xfrm>
                  <a:off x="6414319" y="5626048"/>
                  <a:ext cx="281544"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395" name="筆跡 394">
                  <a:extLst>
                    <a:ext uri="{FF2B5EF4-FFF2-40B4-BE49-F238E27FC236}">
                      <a16:creationId xmlns:a16="http://schemas.microsoft.com/office/drawing/2014/main" id="{FDD2E71F-FC15-DFD5-0766-F6CD0B9C6AC2}"/>
                    </a:ext>
                  </a:extLst>
                </p14:cNvPr>
                <p14:cNvContentPartPr/>
                <p14:nvPr/>
              </p14:nvContentPartPr>
              <p14:xfrm>
                <a:off x="6493171" y="5557648"/>
                <a:ext cx="56880" cy="9360"/>
              </p14:xfrm>
            </p:contentPart>
          </mc:Choice>
          <mc:Fallback xmlns="">
            <p:pic>
              <p:nvPicPr>
                <p:cNvPr id="395" name="筆跡 394">
                  <a:extLst>
                    <a:ext uri="{FF2B5EF4-FFF2-40B4-BE49-F238E27FC236}">
                      <a16:creationId xmlns:a16="http://schemas.microsoft.com/office/drawing/2014/main" id="{FDD2E71F-FC15-DFD5-0766-F6CD0B9C6AC2}"/>
                    </a:ext>
                  </a:extLst>
                </p:cNvPr>
                <p:cNvPicPr/>
                <p:nvPr/>
              </p:nvPicPr>
              <p:blipFill>
                <a:blip r:embed="rId228"/>
                <a:stretch>
                  <a:fillRect/>
                </a:stretch>
              </p:blipFill>
              <p:spPr>
                <a:xfrm>
                  <a:off x="6484114" y="5548648"/>
                  <a:ext cx="74632"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396" name="筆跡 395">
                  <a:extLst>
                    <a:ext uri="{FF2B5EF4-FFF2-40B4-BE49-F238E27FC236}">
                      <a16:creationId xmlns:a16="http://schemas.microsoft.com/office/drawing/2014/main" id="{248CA055-A3F1-D45B-CDFE-91C9DCDA0E77}"/>
                    </a:ext>
                  </a:extLst>
                </p14:cNvPr>
                <p14:cNvContentPartPr/>
                <p14:nvPr/>
              </p14:nvContentPartPr>
              <p14:xfrm>
                <a:off x="6713131" y="5505808"/>
                <a:ext cx="103680" cy="266760"/>
              </p14:xfrm>
            </p:contentPart>
          </mc:Choice>
          <mc:Fallback xmlns="">
            <p:pic>
              <p:nvPicPr>
                <p:cNvPr id="396" name="筆跡 395">
                  <a:extLst>
                    <a:ext uri="{FF2B5EF4-FFF2-40B4-BE49-F238E27FC236}">
                      <a16:creationId xmlns:a16="http://schemas.microsoft.com/office/drawing/2014/main" id="{248CA055-A3F1-D45B-CDFE-91C9DCDA0E77}"/>
                    </a:ext>
                  </a:extLst>
                </p:cNvPr>
                <p:cNvPicPr/>
                <p:nvPr/>
              </p:nvPicPr>
              <p:blipFill>
                <a:blip r:embed="rId230"/>
                <a:stretch>
                  <a:fillRect/>
                </a:stretch>
              </p:blipFill>
              <p:spPr>
                <a:xfrm>
                  <a:off x="6704131" y="5496808"/>
                  <a:ext cx="12132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397" name="筆跡 396">
                  <a:extLst>
                    <a:ext uri="{FF2B5EF4-FFF2-40B4-BE49-F238E27FC236}">
                      <a16:creationId xmlns:a16="http://schemas.microsoft.com/office/drawing/2014/main" id="{BB6A999D-AA83-DDEA-0E15-A57C8E52FBAE}"/>
                    </a:ext>
                  </a:extLst>
                </p14:cNvPr>
                <p14:cNvContentPartPr/>
                <p14:nvPr/>
              </p14:nvContentPartPr>
              <p14:xfrm>
                <a:off x="6834811" y="5634688"/>
                <a:ext cx="252360" cy="138960"/>
              </p14:xfrm>
            </p:contentPart>
          </mc:Choice>
          <mc:Fallback xmlns="">
            <p:pic>
              <p:nvPicPr>
                <p:cNvPr id="397" name="筆跡 396">
                  <a:extLst>
                    <a:ext uri="{FF2B5EF4-FFF2-40B4-BE49-F238E27FC236}">
                      <a16:creationId xmlns:a16="http://schemas.microsoft.com/office/drawing/2014/main" id="{BB6A999D-AA83-DDEA-0E15-A57C8E52FBAE}"/>
                    </a:ext>
                  </a:extLst>
                </p:cNvPr>
                <p:cNvPicPr/>
                <p:nvPr/>
              </p:nvPicPr>
              <p:blipFill>
                <a:blip r:embed="rId232"/>
                <a:stretch>
                  <a:fillRect/>
                </a:stretch>
              </p:blipFill>
              <p:spPr>
                <a:xfrm>
                  <a:off x="6825798" y="5625688"/>
                  <a:ext cx="270025" cy="1566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98" name="筆跡 397">
                  <a:extLst>
                    <a:ext uri="{FF2B5EF4-FFF2-40B4-BE49-F238E27FC236}">
                      <a16:creationId xmlns:a16="http://schemas.microsoft.com/office/drawing/2014/main" id="{17DF1BEF-1FB0-1511-1B6E-883B016DE519}"/>
                    </a:ext>
                  </a:extLst>
                </p14:cNvPr>
                <p14:cNvContentPartPr/>
                <p14:nvPr/>
              </p14:nvContentPartPr>
              <p14:xfrm>
                <a:off x="7012291" y="5609848"/>
                <a:ext cx="102240" cy="131040"/>
              </p14:xfrm>
            </p:contentPart>
          </mc:Choice>
          <mc:Fallback xmlns="">
            <p:pic>
              <p:nvPicPr>
                <p:cNvPr id="398" name="筆跡 397">
                  <a:extLst>
                    <a:ext uri="{FF2B5EF4-FFF2-40B4-BE49-F238E27FC236}">
                      <a16:creationId xmlns:a16="http://schemas.microsoft.com/office/drawing/2014/main" id="{17DF1BEF-1FB0-1511-1B6E-883B016DE519}"/>
                    </a:ext>
                  </a:extLst>
                </p:cNvPr>
                <p:cNvPicPr/>
                <p:nvPr/>
              </p:nvPicPr>
              <p:blipFill>
                <a:blip r:embed="rId234"/>
                <a:stretch>
                  <a:fillRect/>
                </a:stretch>
              </p:blipFill>
              <p:spPr>
                <a:xfrm>
                  <a:off x="7003259" y="5600848"/>
                  <a:ext cx="119942" cy="148680"/>
                </a:xfrm>
                <a:prstGeom prst="rect">
                  <a:avLst/>
                </a:prstGeom>
              </p:spPr>
            </p:pic>
          </mc:Fallback>
        </mc:AlternateContent>
      </p:grpSp>
      <p:grpSp>
        <p:nvGrpSpPr>
          <p:cNvPr id="409" name="群組 408">
            <a:extLst>
              <a:ext uri="{FF2B5EF4-FFF2-40B4-BE49-F238E27FC236}">
                <a16:creationId xmlns:a16="http://schemas.microsoft.com/office/drawing/2014/main" id="{9A3BC259-54D0-A439-6734-54A941099CAD}"/>
              </a:ext>
            </a:extLst>
          </p:cNvPr>
          <p:cNvGrpSpPr/>
          <p:nvPr/>
        </p:nvGrpSpPr>
        <p:grpSpPr>
          <a:xfrm>
            <a:off x="7339891" y="5478088"/>
            <a:ext cx="947880" cy="317160"/>
            <a:chOff x="7339891" y="5478088"/>
            <a:chExt cx="947880" cy="317160"/>
          </a:xfrm>
        </p:grpSpPr>
        <mc:AlternateContent xmlns:mc="http://schemas.openxmlformats.org/markup-compatibility/2006" xmlns:p14="http://schemas.microsoft.com/office/powerpoint/2010/main">
          <mc:Choice Requires="p14">
            <p:contentPart p14:bwMode="auto" r:id="rId235">
              <p14:nvContentPartPr>
                <p14:cNvPr id="399" name="筆跡 398">
                  <a:extLst>
                    <a:ext uri="{FF2B5EF4-FFF2-40B4-BE49-F238E27FC236}">
                      <a16:creationId xmlns:a16="http://schemas.microsoft.com/office/drawing/2014/main" id="{D818B57B-CBA5-2F37-D3DB-714886458765}"/>
                    </a:ext>
                  </a:extLst>
                </p14:cNvPr>
                <p14:cNvContentPartPr/>
                <p14:nvPr/>
              </p14:nvContentPartPr>
              <p14:xfrm>
                <a:off x="7339891" y="5599048"/>
                <a:ext cx="65880" cy="196200"/>
              </p14:xfrm>
            </p:contentPart>
          </mc:Choice>
          <mc:Fallback xmlns="">
            <p:pic>
              <p:nvPicPr>
                <p:cNvPr id="399" name="筆跡 398">
                  <a:extLst>
                    <a:ext uri="{FF2B5EF4-FFF2-40B4-BE49-F238E27FC236}">
                      <a16:creationId xmlns:a16="http://schemas.microsoft.com/office/drawing/2014/main" id="{D818B57B-CBA5-2F37-D3DB-714886458765}"/>
                    </a:ext>
                  </a:extLst>
                </p:cNvPr>
                <p:cNvPicPr/>
                <p:nvPr/>
              </p:nvPicPr>
              <p:blipFill>
                <a:blip r:embed="rId236"/>
                <a:stretch>
                  <a:fillRect/>
                </a:stretch>
              </p:blipFill>
              <p:spPr>
                <a:xfrm>
                  <a:off x="7330891" y="5590048"/>
                  <a:ext cx="8352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400" name="筆跡 399">
                  <a:extLst>
                    <a:ext uri="{FF2B5EF4-FFF2-40B4-BE49-F238E27FC236}">
                      <a16:creationId xmlns:a16="http://schemas.microsoft.com/office/drawing/2014/main" id="{F557A01F-6855-94CA-BEDE-557716451CC2}"/>
                    </a:ext>
                  </a:extLst>
                </p14:cNvPr>
                <p14:cNvContentPartPr/>
                <p14:nvPr/>
              </p14:nvContentPartPr>
              <p14:xfrm>
                <a:off x="7444651" y="5483128"/>
                <a:ext cx="150840" cy="286560"/>
              </p14:xfrm>
            </p:contentPart>
          </mc:Choice>
          <mc:Fallback xmlns="">
            <p:pic>
              <p:nvPicPr>
                <p:cNvPr id="400" name="筆跡 399">
                  <a:extLst>
                    <a:ext uri="{FF2B5EF4-FFF2-40B4-BE49-F238E27FC236}">
                      <a16:creationId xmlns:a16="http://schemas.microsoft.com/office/drawing/2014/main" id="{F557A01F-6855-94CA-BEDE-557716451CC2}"/>
                    </a:ext>
                  </a:extLst>
                </p:cNvPr>
                <p:cNvPicPr/>
                <p:nvPr/>
              </p:nvPicPr>
              <p:blipFill>
                <a:blip r:embed="rId238"/>
                <a:stretch>
                  <a:fillRect/>
                </a:stretch>
              </p:blipFill>
              <p:spPr>
                <a:xfrm>
                  <a:off x="7435651" y="5474128"/>
                  <a:ext cx="1684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401" name="筆跡 400">
                  <a:extLst>
                    <a:ext uri="{FF2B5EF4-FFF2-40B4-BE49-F238E27FC236}">
                      <a16:creationId xmlns:a16="http://schemas.microsoft.com/office/drawing/2014/main" id="{BC21919D-5191-BAD1-47A3-9EA8879ECE69}"/>
                    </a:ext>
                  </a:extLst>
                </p14:cNvPr>
                <p14:cNvContentPartPr/>
                <p14:nvPr/>
              </p14:nvContentPartPr>
              <p14:xfrm>
                <a:off x="7578571" y="5617408"/>
                <a:ext cx="255240" cy="108360"/>
              </p14:xfrm>
            </p:contentPart>
          </mc:Choice>
          <mc:Fallback xmlns="">
            <p:pic>
              <p:nvPicPr>
                <p:cNvPr id="401" name="筆跡 400">
                  <a:extLst>
                    <a:ext uri="{FF2B5EF4-FFF2-40B4-BE49-F238E27FC236}">
                      <a16:creationId xmlns:a16="http://schemas.microsoft.com/office/drawing/2014/main" id="{BC21919D-5191-BAD1-47A3-9EA8879ECE69}"/>
                    </a:ext>
                  </a:extLst>
                </p:cNvPr>
                <p:cNvPicPr/>
                <p:nvPr/>
              </p:nvPicPr>
              <p:blipFill>
                <a:blip r:embed="rId240"/>
                <a:stretch>
                  <a:fillRect/>
                </a:stretch>
              </p:blipFill>
              <p:spPr>
                <a:xfrm>
                  <a:off x="7569571" y="5608408"/>
                  <a:ext cx="27288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402" name="筆跡 401">
                  <a:extLst>
                    <a:ext uri="{FF2B5EF4-FFF2-40B4-BE49-F238E27FC236}">
                      <a16:creationId xmlns:a16="http://schemas.microsoft.com/office/drawing/2014/main" id="{77FE3EC9-FD22-9A3A-78E8-2EE98CDD3646}"/>
                    </a:ext>
                  </a:extLst>
                </p14:cNvPr>
                <p14:cNvContentPartPr/>
                <p14:nvPr/>
              </p14:nvContentPartPr>
              <p14:xfrm>
                <a:off x="7842091" y="5612368"/>
                <a:ext cx="122040" cy="114480"/>
              </p14:xfrm>
            </p:contentPart>
          </mc:Choice>
          <mc:Fallback xmlns="">
            <p:pic>
              <p:nvPicPr>
                <p:cNvPr id="402" name="筆跡 401">
                  <a:extLst>
                    <a:ext uri="{FF2B5EF4-FFF2-40B4-BE49-F238E27FC236}">
                      <a16:creationId xmlns:a16="http://schemas.microsoft.com/office/drawing/2014/main" id="{77FE3EC9-FD22-9A3A-78E8-2EE98CDD3646}"/>
                    </a:ext>
                  </a:extLst>
                </p:cNvPr>
                <p:cNvPicPr/>
                <p:nvPr/>
              </p:nvPicPr>
              <p:blipFill>
                <a:blip r:embed="rId242"/>
                <a:stretch>
                  <a:fillRect/>
                </a:stretch>
              </p:blipFill>
              <p:spPr>
                <a:xfrm>
                  <a:off x="7833091" y="5603368"/>
                  <a:ext cx="13968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403" name="筆跡 402">
                  <a:extLst>
                    <a:ext uri="{FF2B5EF4-FFF2-40B4-BE49-F238E27FC236}">
                      <a16:creationId xmlns:a16="http://schemas.microsoft.com/office/drawing/2014/main" id="{E7915E26-BCB1-51CA-B771-BA350BF26D33}"/>
                    </a:ext>
                  </a:extLst>
                </p14:cNvPr>
                <p14:cNvContentPartPr/>
                <p14:nvPr/>
              </p14:nvContentPartPr>
              <p14:xfrm>
                <a:off x="8039371" y="5478088"/>
                <a:ext cx="114120" cy="281880"/>
              </p14:xfrm>
            </p:contentPart>
          </mc:Choice>
          <mc:Fallback xmlns="">
            <p:pic>
              <p:nvPicPr>
                <p:cNvPr id="403" name="筆跡 402">
                  <a:extLst>
                    <a:ext uri="{FF2B5EF4-FFF2-40B4-BE49-F238E27FC236}">
                      <a16:creationId xmlns:a16="http://schemas.microsoft.com/office/drawing/2014/main" id="{E7915E26-BCB1-51CA-B771-BA350BF26D33}"/>
                    </a:ext>
                  </a:extLst>
                </p:cNvPr>
                <p:cNvPicPr/>
                <p:nvPr/>
              </p:nvPicPr>
              <p:blipFill>
                <a:blip r:embed="rId244"/>
                <a:stretch>
                  <a:fillRect/>
                </a:stretch>
              </p:blipFill>
              <p:spPr>
                <a:xfrm>
                  <a:off x="8030371" y="5469088"/>
                  <a:ext cx="13176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404" name="筆跡 403">
                  <a:extLst>
                    <a:ext uri="{FF2B5EF4-FFF2-40B4-BE49-F238E27FC236}">
                      <a16:creationId xmlns:a16="http://schemas.microsoft.com/office/drawing/2014/main" id="{522E1217-BB4E-C245-FD36-B9FEDE7079D2}"/>
                    </a:ext>
                  </a:extLst>
                </p14:cNvPr>
                <p14:cNvContentPartPr/>
                <p14:nvPr/>
              </p14:nvContentPartPr>
              <p14:xfrm>
                <a:off x="8178691" y="5487448"/>
                <a:ext cx="109080" cy="287640"/>
              </p14:xfrm>
            </p:contentPart>
          </mc:Choice>
          <mc:Fallback xmlns="">
            <p:pic>
              <p:nvPicPr>
                <p:cNvPr id="404" name="筆跡 403">
                  <a:extLst>
                    <a:ext uri="{FF2B5EF4-FFF2-40B4-BE49-F238E27FC236}">
                      <a16:creationId xmlns:a16="http://schemas.microsoft.com/office/drawing/2014/main" id="{522E1217-BB4E-C245-FD36-B9FEDE7079D2}"/>
                    </a:ext>
                  </a:extLst>
                </p:cNvPr>
                <p:cNvPicPr/>
                <p:nvPr/>
              </p:nvPicPr>
              <p:blipFill>
                <a:blip r:embed="rId246"/>
                <a:stretch>
                  <a:fillRect/>
                </a:stretch>
              </p:blipFill>
              <p:spPr>
                <a:xfrm>
                  <a:off x="8169691" y="5478448"/>
                  <a:ext cx="126720" cy="305280"/>
                </a:xfrm>
                <a:prstGeom prst="rect">
                  <a:avLst/>
                </a:prstGeom>
              </p:spPr>
            </p:pic>
          </mc:Fallback>
        </mc:AlternateContent>
      </p:grpSp>
      <p:grpSp>
        <p:nvGrpSpPr>
          <p:cNvPr id="408" name="群組 407">
            <a:extLst>
              <a:ext uri="{FF2B5EF4-FFF2-40B4-BE49-F238E27FC236}">
                <a16:creationId xmlns:a16="http://schemas.microsoft.com/office/drawing/2014/main" id="{7ABA5475-F635-734E-0CB9-54F1690A93DD}"/>
              </a:ext>
            </a:extLst>
          </p:cNvPr>
          <p:cNvGrpSpPr/>
          <p:nvPr/>
        </p:nvGrpSpPr>
        <p:grpSpPr>
          <a:xfrm>
            <a:off x="8580811" y="5447128"/>
            <a:ext cx="349920" cy="379440"/>
            <a:chOff x="8580811" y="5447128"/>
            <a:chExt cx="349920" cy="379440"/>
          </a:xfrm>
        </p:grpSpPr>
        <mc:AlternateContent xmlns:mc="http://schemas.openxmlformats.org/markup-compatibility/2006" xmlns:p14="http://schemas.microsoft.com/office/powerpoint/2010/main">
          <mc:Choice Requires="p14">
            <p:contentPart p14:bwMode="auto" r:id="rId247">
              <p14:nvContentPartPr>
                <p14:cNvPr id="405" name="筆跡 404">
                  <a:extLst>
                    <a:ext uri="{FF2B5EF4-FFF2-40B4-BE49-F238E27FC236}">
                      <a16:creationId xmlns:a16="http://schemas.microsoft.com/office/drawing/2014/main" id="{E499C7D3-A7D8-62D6-7C42-12DB4F8DC3C3}"/>
                    </a:ext>
                  </a:extLst>
                </p14:cNvPr>
                <p14:cNvContentPartPr/>
                <p14:nvPr/>
              </p14:nvContentPartPr>
              <p14:xfrm>
                <a:off x="8610691" y="5447128"/>
                <a:ext cx="174960" cy="379440"/>
              </p14:xfrm>
            </p:contentPart>
          </mc:Choice>
          <mc:Fallback xmlns="">
            <p:pic>
              <p:nvPicPr>
                <p:cNvPr id="405" name="筆跡 404">
                  <a:extLst>
                    <a:ext uri="{FF2B5EF4-FFF2-40B4-BE49-F238E27FC236}">
                      <a16:creationId xmlns:a16="http://schemas.microsoft.com/office/drawing/2014/main" id="{E499C7D3-A7D8-62D6-7C42-12DB4F8DC3C3}"/>
                    </a:ext>
                  </a:extLst>
                </p:cNvPr>
                <p:cNvPicPr/>
                <p:nvPr/>
              </p:nvPicPr>
              <p:blipFill>
                <a:blip r:embed="rId248"/>
                <a:stretch>
                  <a:fillRect/>
                </a:stretch>
              </p:blipFill>
              <p:spPr>
                <a:xfrm>
                  <a:off x="8601691" y="5438128"/>
                  <a:ext cx="192600" cy="3970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406" name="筆跡 405">
                  <a:extLst>
                    <a:ext uri="{FF2B5EF4-FFF2-40B4-BE49-F238E27FC236}">
                      <a16:creationId xmlns:a16="http://schemas.microsoft.com/office/drawing/2014/main" id="{DAA6B086-B05C-24D0-677F-D965E2275CDF}"/>
                    </a:ext>
                  </a:extLst>
                </p14:cNvPr>
                <p14:cNvContentPartPr/>
                <p14:nvPr/>
              </p14:nvContentPartPr>
              <p14:xfrm>
                <a:off x="8580811" y="5627128"/>
                <a:ext cx="211320" cy="107280"/>
              </p14:xfrm>
            </p:contentPart>
          </mc:Choice>
          <mc:Fallback xmlns="">
            <p:pic>
              <p:nvPicPr>
                <p:cNvPr id="406" name="筆跡 405">
                  <a:extLst>
                    <a:ext uri="{FF2B5EF4-FFF2-40B4-BE49-F238E27FC236}">
                      <a16:creationId xmlns:a16="http://schemas.microsoft.com/office/drawing/2014/main" id="{DAA6B086-B05C-24D0-677F-D965E2275CDF}"/>
                    </a:ext>
                  </a:extLst>
                </p:cNvPr>
                <p:cNvPicPr/>
                <p:nvPr/>
              </p:nvPicPr>
              <p:blipFill>
                <a:blip r:embed="rId250"/>
                <a:stretch>
                  <a:fillRect/>
                </a:stretch>
              </p:blipFill>
              <p:spPr>
                <a:xfrm>
                  <a:off x="8571796" y="5618098"/>
                  <a:ext cx="228990" cy="124979"/>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407" name="筆跡 406">
                  <a:extLst>
                    <a:ext uri="{FF2B5EF4-FFF2-40B4-BE49-F238E27FC236}">
                      <a16:creationId xmlns:a16="http://schemas.microsoft.com/office/drawing/2014/main" id="{AF19F6D3-080B-63A4-6948-B6B51CE742C9}"/>
                    </a:ext>
                  </a:extLst>
                </p14:cNvPr>
                <p14:cNvContentPartPr/>
                <p14:nvPr/>
              </p14:nvContentPartPr>
              <p14:xfrm>
                <a:off x="8860531" y="5609488"/>
                <a:ext cx="70200" cy="136800"/>
              </p14:xfrm>
            </p:contentPart>
          </mc:Choice>
          <mc:Fallback xmlns="">
            <p:pic>
              <p:nvPicPr>
                <p:cNvPr id="407" name="筆跡 406">
                  <a:extLst>
                    <a:ext uri="{FF2B5EF4-FFF2-40B4-BE49-F238E27FC236}">
                      <a16:creationId xmlns:a16="http://schemas.microsoft.com/office/drawing/2014/main" id="{AF19F6D3-080B-63A4-6948-B6B51CE742C9}"/>
                    </a:ext>
                  </a:extLst>
                </p:cNvPr>
                <p:cNvPicPr/>
                <p:nvPr/>
              </p:nvPicPr>
              <p:blipFill>
                <a:blip r:embed="rId252"/>
                <a:stretch>
                  <a:fillRect/>
                </a:stretch>
              </p:blipFill>
              <p:spPr>
                <a:xfrm>
                  <a:off x="8851531" y="5600488"/>
                  <a:ext cx="87840" cy="154440"/>
                </a:xfrm>
                <a:prstGeom prst="rect">
                  <a:avLst/>
                </a:prstGeom>
              </p:spPr>
            </p:pic>
          </mc:Fallback>
        </mc:AlternateContent>
      </p:grpSp>
      <p:grpSp>
        <p:nvGrpSpPr>
          <p:cNvPr id="420" name="群組 419">
            <a:extLst>
              <a:ext uri="{FF2B5EF4-FFF2-40B4-BE49-F238E27FC236}">
                <a16:creationId xmlns:a16="http://schemas.microsoft.com/office/drawing/2014/main" id="{64BBA604-79AB-AC5A-D075-1100F9D1C64E}"/>
              </a:ext>
            </a:extLst>
          </p:cNvPr>
          <p:cNvGrpSpPr/>
          <p:nvPr/>
        </p:nvGrpSpPr>
        <p:grpSpPr>
          <a:xfrm>
            <a:off x="9192091" y="5466208"/>
            <a:ext cx="812160" cy="364680"/>
            <a:chOff x="9192091" y="5466208"/>
            <a:chExt cx="812160" cy="364680"/>
          </a:xfrm>
        </p:grpSpPr>
        <mc:AlternateContent xmlns:mc="http://schemas.openxmlformats.org/markup-compatibility/2006" xmlns:p14="http://schemas.microsoft.com/office/powerpoint/2010/main">
          <mc:Choice Requires="p14">
            <p:contentPart p14:bwMode="auto" r:id="rId253">
              <p14:nvContentPartPr>
                <p14:cNvPr id="411" name="筆跡 410">
                  <a:extLst>
                    <a:ext uri="{FF2B5EF4-FFF2-40B4-BE49-F238E27FC236}">
                      <a16:creationId xmlns:a16="http://schemas.microsoft.com/office/drawing/2014/main" id="{A02C8293-FE05-D119-F363-B5ECB11BB7DA}"/>
                    </a:ext>
                  </a:extLst>
                </p14:cNvPr>
                <p14:cNvContentPartPr/>
                <p14:nvPr/>
              </p14:nvContentPartPr>
              <p14:xfrm>
                <a:off x="9236011" y="5466208"/>
                <a:ext cx="139680" cy="364680"/>
              </p14:xfrm>
            </p:contentPart>
          </mc:Choice>
          <mc:Fallback xmlns="">
            <p:pic>
              <p:nvPicPr>
                <p:cNvPr id="411" name="筆跡 410">
                  <a:extLst>
                    <a:ext uri="{FF2B5EF4-FFF2-40B4-BE49-F238E27FC236}">
                      <a16:creationId xmlns:a16="http://schemas.microsoft.com/office/drawing/2014/main" id="{A02C8293-FE05-D119-F363-B5ECB11BB7DA}"/>
                    </a:ext>
                  </a:extLst>
                </p:cNvPr>
                <p:cNvPicPr/>
                <p:nvPr/>
              </p:nvPicPr>
              <p:blipFill>
                <a:blip r:embed="rId254"/>
                <a:stretch>
                  <a:fillRect/>
                </a:stretch>
              </p:blipFill>
              <p:spPr>
                <a:xfrm>
                  <a:off x="9227011" y="5457208"/>
                  <a:ext cx="157320" cy="3823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12" name="筆跡 411">
                  <a:extLst>
                    <a:ext uri="{FF2B5EF4-FFF2-40B4-BE49-F238E27FC236}">
                      <a16:creationId xmlns:a16="http://schemas.microsoft.com/office/drawing/2014/main" id="{85C5C715-F115-D9CA-D98F-384376D83577}"/>
                    </a:ext>
                  </a:extLst>
                </p14:cNvPr>
                <p14:cNvContentPartPr/>
                <p14:nvPr/>
              </p14:nvContentPartPr>
              <p14:xfrm>
                <a:off x="9192091" y="5634328"/>
                <a:ext cx="217800" cy="33480"/>
              </p14:xfrm>
            </p:contentPart>
          </mc:Choice>
          <mc:Fallback xmlns="">
            <p:pic>
              <p:nvPicPr>
                <p:cNvPr id="412" name="筆跡 411">
                  <a:extLst>
                    <a:ext uri="{FF2B5EF4-FFF2-40B4-BE49-F238E27FC236}">
                      <a16:creationId xmlns:a16="http://schemas.microsoft.com/office/drawing/2014/main" id="{85C5C715-F115-D9CA-D98F-384376D83577}"/>
                    </a:ext>
                  </a:extLst>
                </p:cNvPr>
                <p:cNvPicPr/>
                <p:nvPr/>
              </p:nvPicPr>
              <p:blipFill>
                <a:blip r:embed="rId256"/>
                <a:stretch>
                  <a:fillRect/>
                </a:stretch>
              </p:blipFill>
              <p:spPr>
                <a:xfrm>
                  <a:off x="9183091" y="5625328"/>
                  <a:ext cx="235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13" name="筆跡 412">
                  <a:extLst>
                    <a:ext uri="{FF2B5EF4-FFF2-40B4-BE49-F238E27FC236}">
                      <a16:creationId xmlns:a16="http://schemas.microsoft.com/office/drawing/2014/main" id="{AB40ABB4-09C3-782D-46DD-9DDF7F6203B5}"/>
                    </a:ext>
                  </a:extLst>
                </p14:cNvPr>
                <p14:cNvContentPartPr/>
                <p14:nvPr/>
              </p14:nvContentPartPr>
              <p14:xfrm>
                <a:off x="9367771" y="5600488"/>
                <a:ext cx="361080" cy="151920"/>
              </p14:xfrm>
            </p:contentPart>
          </mc:Choice>
          <mc:Fallback xmlns="">
            <p:pic>
              <p:nvPicPr>
                <p:cNvPr id="413" name="筆跡 412">
                  <a:extLst>
                    <a:ext uri="{FF2B5EF4-FFF2-40B4-BE49-F238E27FC236}">
                      <a16:creationId xmlns:a16="http://schemas.microsoft.com/office/drawing/2014/main" id="{AB40ABB4-09C3-782D-46DD-9DDF7F6203B5}"/>
                    </a:ext>
                  </a:extLst>
                </p:cNvPr>
                <p:cNvPicPr/>
                <p:nvPr/>
              </p:nvPicPr>
              <p:blipFill>
                <a:blip r:embed="rId258"/>
                <a:stretch>
                  <a:fillRect/>
                </a:stretch>
              </p:blipFill>
              <p:spPr>
                <a:xfrm>
                  <a:off x="9358762" y="5591488"/>
                  <a:ext cx="378738"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14" name="筆跡 413">
                  <a:extLst>
                    <a:ext uri="{FF2B5EF4-FFF2-40B4-BE49-F238E27FC236}">
                      <a16:creationId xmlns:a16="http://schemas.microsoft.com/office/drawing/2014/main" id="{9E553391-BF6E-07A1-FABD-6ED746F902BB}"/>
                    </a:ext>
                  </a:extLst>
                </p14:cNvPr>
                <p14:cNvContentPartPr/>
                <p14:nvPr/>
              </p14:nvContentPartPr>
              <p14:xfrm>
                <a:off x="9622291" y="5632528"/>
                <a:ext cx="131760" cy="11520"/>
              </p14:xfrm>
            </p:contentPart>
          </mc:Choice>
          <mc:Fallback xmlns="">
            <p:pic>
              <p:nvPicPr>
                <p:cNvPr id="414" name="筆跡 413">
                  <a:extLst>
                    <a:ext uri="{FF2B5EF4-FFF2-40B4-BE49-F238E27FC236}">
                      <a16:creationId xmlns:a16="http://schemas.microsoft.com/office/drawing/2014/main" id="{9E553391-BF6E-07A1-FABD-6ED746F902BB}"/>
                    </a:ext>
                  </a:extLst>
                </p:cNvPr>
                <p:cNvPicPr/>
                <p:nvPr/>
              </p:nvPicPr>
              <p:blipFill>
                <a:blip r:embed="rId260"/>
                <a:stretch>
                  <a:fillRect/>
                </a:stretch>
              </p:blipFill>
              <p:spPr>
                <a:xfrm>
                  <a:off x="9613291" y="5623528"/>
                  <a:ext cx="14940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15" name="筆跡 414">
                  <a:extLst>
                    <a:ext uri="{FF2B5EF4-FFF2-40B4-BE49-F238E27FC236}">
                      <a16:creationId xmlns:a16="http://schemas.microsoft.com/office/drawing/2014/main" id="{9A587894-6B87-9EF1-6811-F449A22A7C54}"/>
                    </a:ext>
                  </a:extLst>
                </p14:cNvPr>
                <p14:cNvContentPartPr/>
                <p14:nvPr/>
              </p14:nvContentPartPr>
              <p14:xfrm>
                <a:off x="9797611" y="5617048"/>
                <a:ext cx="60480" cy="113040"/>
              </p14:xfrm>
            </p:contentPart>
          </mc:Choice>
          <mc:Fallback xmlns="">
            <p:pic>
              <p:nvPicPr>
                <p:cNvPr id="415" name="筆跡 414">
                  <a:extLst>
                    <a:ext uri="{FF2B5EF4-FFF2-40B4-BE49-F238E27FC236}">
                      <a16:creationId xmlns:a16="http://schemas.microsoft.com/office/drawing/2014/main" id="{9A587894-6B87-9EF1-6811-F449A22A7C54}"/>
                    </a:ext>
                  </a:extLst>
                </p:cNvPr>
                <p:cNvPicPr/>
                <p:nvPr/>
              </p:nvPicPr>
              <p:blipFill>
                <a:blip r:embed="rId262"/>
                <a:stretch>
                  <a:fillRect/>
                </a:stretch>
              </p:blipFill>
              <p:spPr>
                <a:xfrm>
                  <a:off x="9788611" y="5608077"/>
                  <a:ext cx="78120" cy="130624"/>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16" name="筆跡 415">
                  <a:extLst>
                    <a:ext uri="{FF2B5EF4-FFF2-40B4-BE49-F238E27FC236}">
                      <a16:creationId xmlns:a16="http://schemas.microsoft.com/office/drawing/2014/main" id="{93C05CDC-9C0A-5BC1-887F-1B97D19A9219}"/>
                    </a:ext>
                  </a:extLst>
                </p14:cNvPr>
                <p14:cNvContentPartPr/>
                <p14:nvPr/>
              </p14:nvContentPartPr>
              <p14:xfrm>
                <a:off x="9933331" y="5630368"/>
                <a:ext cx="70920" cy="122040"/>
              </p14:xfrm>
            </p:contentPart>
          </mc:Choice>
          <mc:Fallback xmlns="">
            <p:pic>
              <p:nvPicPr>
                <p:cNvPr id="416" name="筆跡 415">
                  <a:extLst>
                    <a:ext uri="{FF2B5EF4-FFF2-40B4-BE49-F238E27FC236}">
                      <a16:creationId xmlns:a16="http://schemas.microsoft.com/office/drawing/2014/main" id="{93C05CDC-9C0A-5BC1-887F-1B97D19A9219}"/>
                    </a:ext>
                  </a:extLst>
                </p:cNvPr>
                <p:cNvPicPr/>
                <p:nvPr/>
              </p:nvPicPr>
              <p:blipFill>
                <a:blip r:embed="rId264"/>
                <a:stretch>
                  <a:fillRect/>
                </a:stretch>
              </p:blipFill>
              <p:spPr>
                <a:xfrm>
                  <a:off x="9924331" y="5621368"/>
                  <a:ext cx="88560" cy="139680"/>
                </a:xfrm>
                <a:prstGeom prst="rect">
                  <a:avLst/>
                </a:prstGeom>
              </p:spPr>
            </p:pic>
          </mc:Fallback>
        </mc:AlternateContent>
      </p:grpSp>
      <p:grpSp>
        <p:nvGrpSpPr>
          <p:cNvPr id="419" name="群組 418">
            <a:extLst>
              <a:ext uri="{FF2B5EF4-FFF2-40B4-BE49-F238E27FC236}">
                <a16:creationId xmlns:a16="http://schemas.microsoft.com/office/drawing/2014/main" id="{088BDFE0-2176-CAE2-B766-1C11279A7BB6}"/>
              </a:ext>
            </a:extLst>
          </p:cNvPr>
          <p:cNvGrpSpPr/>
          <p:nvPr/>
        </p:nvGrpSpPr>
        <p:grpSpPr>
          <a:xfrm>
            <a:off x="10293331" y="5471248"/>
            <a:ext cx="208800" cy="296280"/>
            <a:chOff x="10293331" y="5471248"/>
            <a:chExt cx="208800" cy="296280"/>
          </a:xfrm>
        </p:grpSpPr>
        <mc:AlternateContent xmlns:mc="http://schemas.openxmlformats.org/markup-compatibility/2006" xmlns:p14="http://schemas.microsoft.com/office/powerpoint/2010/main">
          <mc:Choice Requires="p14">
            <p:contentPart p14:bwMode="auto" r:id="rId265">
              <p14:nvContentPartPr>
                <p14:cNvPr id="417" name="筆跡 416">
                  <a:extLst>
                    <a:ext uri="{FF2B5EF4-FFF2-40B4-BE49-F238E27FC236}">
                      <a16:creationId xmlns:a16="http://schemas.microsoft.com/office/drawing/2014/main" id="{67A7ED18-50BD-5D31-F7F0-590A21CB6370}"/>
                    </a:ext>
                  </a:extLst>
                </p14:cNvPr>
                <p14:cNvContentPartPr/>
                <p14:nvPr/>
              </p14:nvContentPartPr>
              <p14:xfrm>
                <a:off x="10298011" y="5491768"/>
                <a:ext cx="38160" cy="275760"/>
              </p14:xfrm>
            </p:contentPart>
          </mc:Choice>
          <mc:Fallback xmlns="">
            <p:pic>
              <p:nvPicPr>
                <p:cNvPr id="417" name="筆跡 416">
                  <a:extLst>
                    <a:ext uri="{FF2B5EF4-FFF2-40B4-BE49-F238E27FC236}">
                      <a16:creationId xmlns:a16="http://schemas.microsoft.com/office/drawing/2014/main" id="{67A7ED18-50BD-5D31-F7F0-590A21CB6370}"/>
                    </a:ext>
                  </a:extLst>
                </p:cNvPr>
                <p:cNvPicPr/>
                <p:nvPr/>
              </p:nvPicPr>
              <p:blipFill>
                <a:blip r:embed="rId266"/>
                <a:stretch>
                  <a:fillRect/>
                </a:stretch>
              </p:blipFill>
              <p:spPr>
                <a:xfrm>
                  <a:off x="10289011" y="5482768"/>
                  <a:ext cx="5580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418" name="筆跡 417">
                  <a:extLst>
                    <a:ext uri="{FF2B5EF4-FFF2-40B4-BE49-F238E27FC236}">
                      <a16:creationId xmlns:a16="http://schemas.microsoft.com/office/drawing/2014/main" id="{A46AB0EE-299B-6F44-8C84-1D9693687FFE}"/>
                    </a:ext>
                  </a:extLst>
                </p14:cNvPr>
                <p14:cNvContentPartPr/>
                <p14:nvPr/>
              </p14:nvContentPartPr>
              <p14:xfrm>
                <a:off x="10293331" y="5471248"/>
                <a:ext cx="208800" cy="268920"/>
              </p14:xfrm>
            </p:contentPart>
          </mc:Choice>
          <mc:Fallback xmlns="">
            <p:pic>
              <p:nvPicPr>
                <p:cNvPr id="418" name="筆跡 417">
                  <a:extLst>
                    <a:ext uri="{FF2B5EF4-FFF2-40B4-BE49-F238E27FC236}">
                      <a16:creationId xmlns:a16="http://schemas.microsoft.com/office/drawing/2014/main" id="{A46AB0EE-299B-6F44-8C84-1D9693687FFE}"/>
                    </a:ext>
                  </a:extLst>
                </p:cNvPr>
                <p:cNvPicPr/>
                <p:nvPr/>
              </p:nvPicPr>
              <p:blipFill>
                <a:blip r:embed="rId268"/>
                <a:stretch>
                  <a:fillRect/>
                </a:stretch>
              </p:blipFill>
              <p:spPr>
                <a:xfrm>
                  <a:off x="10284315" y="5462248"/>
                  <a:ext cx="226470" cy="286560"/>
                </a:xfrm>
                <a:prstGeom prst="rect">
                  <a:avLst/>
                </a:prstGeom>
              </p:spPr>
            </p:pic>
          </mc:Fallback>
        </mc:AlternateContent>
      </p:grpSp>
      <p:grpSp>
        <p:nvGrpSpPr>
          <p:cNvPr id="101" name="群組 100">
            <a:extLst>
              <a:ext uri="{FF2B5EF4-FFF2-40B4-BE49-F238E27FC236}">
                <a16:creationId xmlns:a16="http://schemas.microsoft.com/office/drawing/2014/main" id="{2096A2CB-B69D-2312-166B-FFBDC89A4DD6}"/>
              </a:ext>
            </a:extLst>
          </p:cNvPr>
          <p:cNvGrpSpPr/>
          <p:nvPr/>
        </p:nvGrpSpPr>
        <p:grpSpPr>
          <a:xfrm>
            <a:off x="8217931" y="4229608"/>
            <a:ext cx="142560" cy="160560"/>
            <a:chOff x="8217931" y="4229608"/>
            <a:chExt cx="142560" cy="160560"/>
          </a:xfrm>
        </p:grpSpPr>
        <mc:AlternateContent xmlns:mc="http://schemas.openxmlformats.org/markup-compatibility/2006" xmlns:p14="http://schemas.microsoft.com/office/powerpoint/2010/main">
          <mc:Choice Requires="p14">
            <p:contentPart p14:bwMode="auto" r:id="rId269">
              <p14:nvContentPartPr>
                <p14:cNvPr id="7" name="筆跡 6">
                  <a:extLst>
                    <a:ext uri="{FF2B5EF4-FFF2-40B4-BE49-F238E27FC236}">
                      <a16:creationId xmlns:a16="http://schemas.microsoft.com/office/drawing/2014/main" id="{A71AE26E-C56F-C3BF-DED5-D74D41509399}"/>
                    </a:ext>
                  </a:extLst>
                </p14:cNvPr>
                <p14:cNvContentPartPr/>
                <p14:nvPr/>
              </p14:nvContentPartPr>
              <p14:xfrm>
                <a:off x="8217931" y="4316728"/>
                <a:ext cx="142560" cy="13320"/>
              </p14:xfrm>
            </p:contentPart>
          </mc:Choice>
          <mc:Fallback xmlns="">
            <p:pic>
              <p:nvPicPr>
                <p:cNvPr id="7" name="筆跡 6">
                  <a:extLst>
                    <a:ext uri="{FF2B5EF4-FFF2-40B4-BE49-F238E27FC236}">
                      <a16:creationId xmlns:a16="http://schemas.microsoft.com/office/drawing/2014/main" id="{A71AE26E-C56F-C3BF-DED5-D74D41509399}"/>
                    </a:ext>
                  </a:extLst>
                </p:cNvPr>
                <p:cNvPicPr/>
                <p:nvPr/>
              </p:nvPicPr>
              <p:blipFill>
                <a:blip r:embed="rId270"/>
                <a:stretch>
                  <a:fillRect/>
                </a:stretch>
              </p:blipFill>
              <p:spPr>
                <a:xfrm>
                  <a:off x="8208931" y="4308088"/>
                  <a:ext cx="160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8" name="筆跡 7">
                  <a:extLst>
                    <a:ext uri="{FF2B5EF4-FFF2-40B4-BE49-F238E27FC236}">
                      <a16:creationId xmlns:a16="http://schemas.microsoft.com/office/drawing/2014/main" id="{777A6717-08E4-8784-D08C-31BB5ADFC639}"/>
                    </a:ext>
                  </a:extLst>
                </p14:cNvPr>
                <p14:cNvContentPartPr/>
                <p14:nvPr/>
              </p14:nvContentPartPr>
              <p14:xfrm>
                <a:off x="8307571" y="4229608"/>
                <a:ext cx="16560" cy="160560"/>
              </p14:xfrm>
            </p:contentPart>
          </mc:Choice>
          <mc:Fallback xmlns="">
            <p:pic>
              <p:nvPicPr>
                <p:cNvPr id="8" name="筆跡 7">
                  <a:extLst>
                    <a:ext uri="{FF2B5EF4-FFF2-40B4-BE49-F238E27FC236}">
                      <a16:creationId xmlns:a16="http://schemas.microsoft.com/office/drawing/2014/main" id="{777A6717-08E4-8784-D08C-31BB5ADFC639}"/>
                    </a:ext>
                  </a:extLst>
                </p:cNvPr>
                <p:cNvPicPr/>
                <p:nvPr/>
              </p:nvPicPr>
              <p:blipFill>
                <a:blip r:embed="rId272"/>
                <a:stretch>
                  <a:fillRect/>
                </a:stretch>
              </p:blipFill>
              <p:spPr>
                <a:xfrm>
                  <a:off x="8298571" y="4220608"/>
                  <a:ext cx="34200" cy="178200"/>
                </a:xfrm>
                <a:prstGeom prst="rect">
                  <a:avLst/>
                </a:prstGeom>
              </p:spPr>
            </p:pic>
          </mc:Fallback>
        </mc:AlternateContent>
      </p:grpSp>
      <p:grpSp>
        <p:nvGrpSpPr>
          <p:cNvPr id="94" name="群組 93">
            <a:extLst>
              <a:ext uri="{FF2B5EF4-FFF2-40B4-BE49-F238E27FC236}">
                <a16:creationId xmlns:a16="http://schemas.microsoft.com/office/drawing/2014/main" id="{9300AA10-41E2-DF09-E51B-BEC0A85D04FB}"/>
              </a:ext>
            </a:extLst>
          </p:cNvPr>
          <p:cNvGrpSpPr/>
          <p:nvPr/>
        </p:nvGrpSpPr>
        <p:grpSpPr>
          <a:xfrm>
            <a:off x="8528971" y="4175968"/>
            <a:ext cx="353880" cy="414000"/>
            <a:chOff x="8528971" y="4175968"/>
            <a:chExt cx="353880" cy="414000"/>
          </a:xfrm>
        </p:grpSpPr>
        <mc:AlternateContent xmlns:mc="http://schemas.openxmlformats.org/markup-compatibility/2006" xmlns:p14="http://schemas.microsoft.com/office/powerpoint/2010/main">
          <mc:Choice Requires="p14">
            <p:contentPart p14:bwMode="auto" r:id="rId273">
              <p14:nvContentPartPr>
                <p14:cNvPr id="9" name="筆跡 8">
                  <a:extLst>
                    <a:ext uri="{FF2B5EF4-FFF2-40B4-BE49-F238E27FC236}">
                      <a16:creationId xmlns:a16="http://schemas.microsoft.com/office/drawing/2014/main" id="{D6A83A7F-8E2A-9C11-731A-2C569C410E32}"/>
                    </a:ext>
                  </a:extLst>
                </p14:cNvPr>
                <p14:cNvContentPartPr/>
                <p14:nvPr/>
              </p14:nvContentPartPr>
              <p14:xfrm>
                <a:off x="8528971" y="4175968"/>
                <a:ext cx="172440" cy="273600"/>
              </p14:xfrm>
            </p:contentPart>
          </mc:Choice>
          <mc:Fallback xmlns="">
            <p:pic>
              <p:nvPicPr>
                <p:cNvPr id="9" name="筆跡 8">
                  <a:extLst>
                    <a:ext uri="{FF2B5EF4-FFF2-40B4-BE49-F238E27FC236}">
                      <a16:creationId xmlns:a16="http://schemas.microsoft.com/office/drawing/2014/main" id="{D6A83A7F-8E2A-9C11-731A-2C569C410E32}"/>
                    </a:ext>
                  </a:extLst>
                </p:cNvPr>
                <p:cNvPicPr/>
                <p:nvPr/>
              </p:nvPicPr>
              <p:blipFill>
                <a:blip r:embed="rId274"/>
                <a:stretch>
                  <a:fillRect/>
                </a:stretch>
              </p:blipFill>
              <p:spPr>
                <a:xfrm>
                  <a:off x="8519971" y="4167328"/>
                  <a:ext cx="19008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0" name="筆跡 9">
                  <a:extLst>
                    <a:ext uri="{FF2B5EF4-FFF2-40B4-BE49-F238E27FC236}">
                      <a16:creationId xmlns:a16="http://schemas.microsoft.com/office/drawing/2014/main" id="{11449B46-A193-956C-C641-B06268CEA5C4}"/>
                    </a:ext>
                  </a:extLst>
                </p14:cNvPr>
                <p14:cNvContentPartPr/>
                <p14:nvPr/>
              </p14:nvContentPartPr>
              <p14:xfrm>
                <a:off x="8703211" y="4345168"/>
                <a:ext cx="86400" cy="113040"/>
              </p14:xfrm>
            </p:contentPart>
          </mc:Choice>
          <mc:Fallback xmlns="">
            <p:pic>
              <p:nvPicPr>
                <p:cNvPr id="10" name="筆跡 9">
                  <a:extLst>
                    <a:ext uri="{FF2B5EF4-FFF2-40B4-BE49-F238E27FC236}">
                      <a16:creationId xmlns:a16="http://schemas.microsoft.com/office/drawing/2014/main" id="{11449B46-A193-956C-C641-B06268CEA5C4}"/>
                    </a:ext>
                  </a:extLst>
                </p:cNvPr>
                <p:cNvPicPr/>
                <p:nvPr/>
              </p:nvPicPr>
              <p:blipFill>
                <a:blip r:embed="rId276"/>
                <a:stretch>
                  <a:fillRect/>
                </a:stretch>
              </p:blipFill>
              <p:spPr>
                <a:xfrm>
                  <a:off x="8694571" y="4336168"/>
                  <a:ext cx="104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0" name="筆跡 29">
                  <a:extLst>
                    <a:ext uri="{FF2B5EF4-FFF2-40B4-BE49-F238E27FC236}">
                      <a16:creationId xmlns:a16="http://schemas.microsoft.com/office/drawing/2014/main" id="{760E4BBF-2928-ED94-41DF-C40458CB8E6E}"/>
                    </a:ext>
                  </a:extLst>
                </p14:cNvPr>
                <p14:cNvContentPartPr/>
                <p14:nvPr/>
              </p14:nvContentPartPr>
              <p14:xfrm>
                <a:off x="8776291" y="4371808"/>
                <a:ext cx="106560" cy="218160"/>
              </p14:xfrm>
            </p:contentPart>
          </mc:Choice>
          <mc:Fallback xmlns="">
            <p:pic>
              <p:nvPicPr>
                <p:cNvPr id="30" name="筆跡 29">
                  <a:extLst>
                    <a:ext uri="{FF2B5EF4-FFF2-40B4-BE49-F238E27FC236}">
                      <a16:creationId xmlns:a16="http://schemas.microsoft.com/office/drawing/2014/main" id="{760E4BBF-2928-ED94-41DF-C40458CB8E6E}"/>
                    </a:ext>
                  </a:extLst>
                </p:cNvPr>
                <p:cNvPicPr/>
                <p:nvPr/>
              </p:nvPicPr>
              <p:blipFill>
                <a:blip r:embed="rId278"/>
                <a:stretch>
                  <a:fillRect/>
                </a:stretch>
              </p:blipFill>
              <p:spPr>
                <a:xfrm>
                  <a:off x="8767651" y="4362808"/>
                  <a:ext cx="1242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50" name="筆跡 49">
                  <a:extLst>
                    <a:ext uri="{FF2B5EF4-FFF2-40B4-BE49-F238E27FC236}">
                      <a16:creationId xmlns:a16="http://schemas.microsoft.com/office/drawing/2014/main" id="{09A5F8BD-23F0-DF8D-40EF-D52DD482B11A}"/>
                    </a:ext>
                  </a:extLst>
                </p14:cNvPr>
                <p14:cNvContentPartPr/>
                <p14:nvPr/>
              </p14:nvContentPartPr>
              <p14:xfrm>
                <a:off x="8817691" y="4313848"/>
                <a:ext cx="59760" cy="6840"/>
              </p14:xfrm>
            </p:contentPart>
          </mc:Choice>
          <mc:Fallback xmlns="">
            <p:pic>
              <p:nvPicPr>
                <p:cNvPr id="50" name="筆跡 49">
                  <a:extLst>
                    <a:ext uri="{FF2B5EF4-FFF2-40B4-BE49-F238E27FC236}">
                      <a16:creationId xmlns:a16="http://schemas.microsoft.com/office/drawing/2014/main" id="{09A5F8BD-23F0-DF8D-40EF-D52DD482B11A}"/>
                    </a:ext>
                  </a:extLst>
                </p:cNvPr>
                <p:cNvPicPr/>
                <p:nvPr/>
              </p:nvPicPr>
              <p:blipFill>
                <a:blip r:embed="rId280"/>
                <a:stretch>
                  <a:fillRect/>
                </a:stretch>
              </p:blipFill>
              <p:spPr>
                <a:xfrm>
                  <a:off x="8809051" y="4305208"/>
                  <a:ext cx="77400" cy="24480"/>
                </a:xfrm>
                <a:prstGeom prst="rect">
                  <a:avLst/>
                </a:prstGeom>
              </p:spPr>
            </p:pic>
          </mc:Fallback>
        </mc:AlternateContent>
      </p:grpSp>
      <p:sp>
        <p:nvSpPr>
          <p:cNvPr id="12" name="直線接點 11">
            <a:extLst>
              <a:ext uri="{FF2B5EF4-FFF2-40B4-BE49-F238E27FC236}">
                <a16:creationId xmlns:a16="http://schemas.microsoft.com/office/drawing/2014/main" id="{A38333F5-F9E9-414A-8521-9BC2F4C8073F}"/>
              </a:ext>
            </a:extLst>
          </p:cNvPr>
          <p:cNvSpPr/>
          <p:nvPr/>
        </p:nvSpPr>
        <p:spPr>
          <a:xfrm rot="5400000">
            <a:off x="1289407" y="4855648"/>
            <a:ext cx="23774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sp>
        <p:nvSpPr>
          <p:cNvPr id="13" name="直線接點 12">
            <a:extLst>
              <a:ext uri="{FF2B5EF4-FFF2-40B4-BE49-F238E27FC236}">
                <a16:creationId xmlns:a16="http://schemas.microsoft.com/office/drawing/2014/main" id="{3A0C36F0-687C-4F09-8AA2-4589FD7C12D3}"/>
              </a:ext>
            </a:extLst>
          </p:cNvPr>
          <p:cNvSpPr/>
          <p:nvPr/>
        </p:nvSpPr>
        <p:spPr>
          <a:xfrm>
            <a:off x="2496960" y="4127940"/>
            <a:ext cx="219456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th-TH">
              <a:solidFill>
                <a:srgbClr val="000000"/>
              </a:solidFill>
            </a:endParaRPr>
          </a:p>
        </p:txBody>
      </p:sp>
      <p:sp>
        <p:nvSpPr>
          <p:cNvPr id="188" name="直線接點 187">
            <a:extLst>
              <a:ext uri="{FF2B5EF4-FFF2-40B4-BE49-F238E27FC236}">
                <a16:creationId xmlns:a16="http://schemas.microsoft.com/office/drawing/2014/main" id="{319F1270-7CE2-5F55-4A88-BDF378E99013}"/>
              </a:ext>
            </a:extLst>
          </p:cNvPr>
          <p:cNvSpPr/>
          <p:nvPr/>
        </p:nvSpPr>
        <p:spPr>
          <a:xfrm>
            <a:off x="2479097" y="5573107"/>
            <a:ext cx="219456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th-TH">
              <a:solidFill>
                <a:srgbClr val="000000"/>
              </a:solidFill>
            </a:endParaRPr>
          </a:p>
        </p:txBody>
      </p:sp>
      <p:sp>
        <p:nvSpPr>
          <p:cNvPr id="189" name="直線接點 188">
            <a:extLst>
              <a:ext uri="{FF2B5EF4-FFF2-40B4-BE49-F238E27FC236}">
                <a16:creationId xmlns:a16="http://schemas.microsoft.com/office/drawing/2014/main" id="{3D409B44-DD90-724E-02BC-F7FC6C647FFC}"/>
              </a:ext>
            </a:extLst>
          </p:cNvPr>
          <p:cNvSpPr/>
          <p:nvPr/>
        </p:nvSpPr>
        <p:spPr>
          <a:xfrm rot="5400000">
            <a:off x="3201239" y="4843768"/>
            <a:ext cx="2377440" cy="0"/>
          </a:xfrm>
          <a:prstGeom prst="line">
            <a:avLst/>
          </a:prstGeom>
          <a:solidFill>
            <a:srgbClr val="000000">
              <a:alpha val="5000"/>
            </a:srgbClr>
          </a:solidFill>
          <a:ln w="18000">
            <a:solidFill>
              <a:srgbClr val="000000"/>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000000"/>
              </a:solidFill>
            </a:endParaRPr>
          </a:p>
        </p:txBody>
      </p:sp>
      <p:grpSp>
        <p:nvGrpSpPr>
          <p:cNvPr id="195" name="群組 194">
            <a:extLst>
              <a:ext uri="{FF2B5EF4-FFF2-40B4-BE49-F238E27FC236}">
                <a16:creationId xmlns:a16="http://schemas.microsoft.com/office/drawing/2014/main" id="{435F024D-6A4D-66BC-4058-C3E7CEDFF8BB}"/>
              </a:ext>
            </a:extLst>
          </p:cNvPr>
          <p:cNvGrpSpPr/>
          <p:nvPr/>
        </p:nvGrpSpPr>
        <p:grpSpPr>
          <a:xfrm>
            <a:off x="1675974" y="5706248"/>
            <a:ext cx="529560" cy="350280"/>
            <a:chOff x="1675974" y="5706248"/>
            <a:chExt cx="529560" cy="350280"/>
          </a:xfrm>
        </p:grpSpPr>
        <mc:AlternateContent xmlns:mc="http://schemas.openxmlformats.org/markup-compatibility/2006" xmlns:p14="http://schemas.microsoft.com/office/powerpoint/2010/main">
          <mc:Choice Requires="p14">
            <p:contentPart p14:bwMode="auto" r:id="rId281">
              <p14:nvContentPartPr>
                <p14:cNvPr id="190" name="筆跡 189">
                  <a:extLst>
                    <a:ext uri="{FF2B5EF4-FFF2-40B4-BE49-F238E27FC236}">
                      <a16:creationId xmlns:a16="http://schemas.microsoft.com/office/drawing/2014/main" id="{31F61041-3139-5716-45A0-9394FE8F82F1}"/>
                    </a:ext>
                  </a:extLst>
                </p14:cNvPr>
                <p14:cNvContentPartPr/>
                <p14:nvPr/>
              </p14:nvContentPartPr>
              <p14:xfrm>
                <a:off x="1675974" y="5815688"/>
                <a:ext cx="138960" cy="240840"/>
              </p14:xfrm>
            </p:contentPart>
          </mc:Choice>
          <mc:Fallback xmlns="">
            <p:pic>
              <p:nvPicPr>
                <p:cNvPr id="190" name="筆跡 189">
                  <a:extLst>
                    <a:ext uri="{FF2B5EF4-FFF2-40B4-BE49-F238E27FC236}">
                      <a16:creationId xmlns:a16="http://schemas.microsoft.com/office/drawing/2014/main" id="{31F61041-3139-5716-45A0-9394FE8F82F1}"/>
                    </a:ext>
                  </a:extLst>
                </p:cNvPr>
                <p:cNvPicPr/>
                <p:nvPr/>
              </p:nvPicPr>
              <p:blipFill>
                <a:blip r:embed="rId282"/>
                <a:stretch>
                  <a:fillRect/>
                </a:stretch>
              </p:blipFill>
              <p:spPr>
                <a:xfrm>
                  <a:off x="1666974" y="5806688"/>
                  <a:ext cx="15660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91" name="筆跡 190">
                  <a:extLst>
                    <a:ext uri="{FF2B5EF4-FFF2-40B4-BE49-F238E27FC236}">
                      <a16:creationId xmlns:a16="http://schemas.microsoft.com/office/drawing/2014/main" id="{6F2CC05D-37CE-448E-4C22-92D1E439A469}"/>
                    </a:ext>
                  </a:extLst>
                </p14:cNvPr>
                <p14:cNvContentPartPr/>
                <p14:nvPr/>
              </p14:nvContentPartPr>
              <p14:xfrm>
                <a:off x="1836174" y="5857808"/>
                <a:ext cx="64080" cy="129960"/>
              </p14:xfrm>
            </p:contentPart>
          </mc:Choice>
          <mc:Fallback xmlns="">
            <p:pic>
              <p:nvPicPr>
                <p:cNvPr id="191" name="筆跡 190">
                  <a:extLst>
                    <a:ext uri="{FF2B5EF4-FFF2-40B4-BE49-F238E27FC236}">
                      <a16:creationId xmlns:a16="http://schemas.microsoft.com/office/drawing/2014/main" id="{6F2CC05D-37CE-448E-4C22-92D1E439A469}"/>
                    </a:ext>
                  </a:extLst>
                </p:cNvPr>
                <p:cNvPicPr/>
                <p:nvPr/>
              </p:nvPicPr>
              <p:blipFill>
                <a:blip r:embed="rId284"/>
                <a:stretch>
                  <a:fillRect/>
                </a:stretch>
              </p:blipFill>
              <p:spPr>
                <a:xfrm>
                  <a:off x="1827174" y="5848808"/>
                  <a:ext cx="81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192" name="筆跡 191">
                  <a:extLst>
                    <a:ext uri="{FF2B5EF4-FFF2-40B4-BE49-F238E27FC236}">
                      <a16:creationId xmlns:a16="http://schemas.microsoft.com/office/drawing/2014/main" id="{3B2691F3-BB0E-A6BC-9BE8-2C83AED3F8A8}"/>
                    </a:ext>
                  </a:extLst>
                </p14:cNvPr>
                <p14:cNvContentPartPr/>
                <p14:nvPr/>
              </p14:nvContentPartPr>
              <p14:xfrm>
                <a:off x="1898454" y="5832608"/>
                <a:ext cx="30960" cy="115920"/>
              </p14:xfrm>
            </p:contentPart>
          </mc:Choice>
          <mc:Fallback xmlns="">
            <p:pic>
              <p:nvPicPr>
                <p:cNvPr id="192" name="筆跡 191">
                  <a:extLst>
                    <a:ext uri="{FF2B5EF4-FFF2-40B4-BE49-F238E27FC236}">
                      <a16:creationId xmlns:a16="http://schemas.microsoft.com/office/drawing/2014/main" id="{3B2691F3-BB0E-A6BC-9BE8-2C83AED3F8A8}"/>
                    </a:ext>
                  </a:extLst>
                </p:cNvPr>
                <p:cNvPicPr/>
                <p:nvPr/>
              </p:nvPicPr>
              <p:blipFill>
                <a:blip r:embed="rId286"/>
                <a:stretch>
                  <a:fillRect/>
                </a:stretch>
              </p:blipFill>
              <p:spPr>
                <a:xfrm>
                  <a:off x="1889454" y="5823608"/>
                  <a:ext cx="4860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193" name="筆跡 192">
                  <a:extLst>
                    <a:ext uri="{FF2B5EF4-FFF2-40B4-BE49-F238E27FC236}">
                      <a16:creationId xmlns:a16="http://schemas.microsoft.com/office/drawing/2014/main" id="{30B56142-6837-EAC5-AE61-382A49DFA64E}"/>
                    </a:ext>
                  </a:extLst>
                </p14:cNvPr>
                <p14:cNvContentPartPr/>
                <p14:nvPr/>
              </p14:nvContentPartPr>
              <p14:xfrm>
                <a:off x="1961094" y="5757728"/>
                <a:ext cx="82800" cy="180000"/>
              </p14:xfrm>
            </p:contentPart>
          </mc:Choice>
          <mc:Fallback xmlns="">
            <p:pic>
              <p:nvPicPr>
                <p:cNvPr id="193" name="筆跡 192">
                  <a:extLst>
                    <a:ext uri="{FF2B5EF4-FFF2-40B4-BE49-F238E27FC236}">
                      <a16:creationId xmlns:a16="http://schemas.microsoft.com/office/drawing/2014/main" id="{30B56142-6837-EAC5-AE61-382A49DFA64E}"/>
                    </a:ext>
                  </a:extLst>
                </p:cNvPr>
                <p:cNvPicPr/>
                <p:nvPr/>
              </p:nvPicPr>
              <p:blipFill>
                <a:blip r:embed="rId288"/>
                <a:stretch>
                  <a:fillRect/>
                </a:stretch>
              </p:blipFill>
              <p:spPr>
                <a:xfrm>
                  <a:off x="1952454" y="5748728"/>
                  <a:ext cx="10044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194" name="筆跡 193">
                  <a:extLst>
                    <a:ext uri="{FF2B5EF4-FFF2-40B4-BE49-F238E27FC236}">
                      <a16:creationId xmlns:a16="http://schemas.microsoft.com/office/drawing/2014/main" id="{075FDF4C-BACF-A6BA-D952-07BEB793CC6A}"/>
                    </a:ext>
                  </a:extLst>
                </p14:cNvPr>
                <p14:cNvContentPartPr/>
                <p14:nvPr/>
              </p14:nvContentPartPr>
              <p14:xfrm>
                <a:off x="2052894" y="5706248"/>
                <a:ext cx="152640" cy="207720"/>
              </p14:xfrm>
            </p:contentPart>
          </mc:Choice>
          <mc:Fallback xmlns="">
            <p:pic>
              <p:nvPicPr>
                <p:cNvPr id="194" name="筆跡 193">
                  <a:extLst>
                    <a:ext uri="{FF2B5EF4-FFF2-40B4-BE49-F238E27FC236}">
                      <a16:creationId xmlns:a16="http://schemas.microsoft.com/office/drawing/2014/main" id="{075FDF4C-BACF-A6BA-D952-07BEB793CC6A}"/>
                    </a:ext>
                  </a:extLst>
                </p:cNvPr>
                <p:cNvPicPr/>
                <p:nvPr/>
              </p:nvPicPr>
              <p:blipFill>
                <a:blip r:embed="rId290"/>
                <a:stretch>
                  <a:fillRect/>
                </a:stretch>
              </p:blipFill>
              <p:spPr>
                <a:xfrm>
                  <a:off x="2044254" y="5697608"/>
                  <a:ext cx="170280" cy="225360"/>
                </a:xfrm>
                <a:prstGeom prst="rect">
                  <a:avLst/>
                </a:prstGeom>
              </p:spPr>
            </p:pic>
          </mc:Fallback>
        </mc:AlternateContent>
      </p:grpSp>
      <p:grpSp>
        <p:nvGrpSpPr>
          <p:cNvPr id="202" name="群組 201">
            <a:extLst>
              <a:ext uri="{FF2B5EF4-FFF2-40B4-BE49-F238E27FC236}">
                <a16:creationId xmlns:a16="http://schemas.microsoft.com/office/drawing/2014/main" id="{03AA42B0-1BF5-6211-DA98-FFB00171C9AE}"/>
              </a:ext>
            </a:extLst>
          </p:cNvPr>
          <p:cNvGrpSpPr/>
          <p:nvPr/>
        </p:nvGrpSpPr>
        <p:grpSpPr>
          <a:xfrm>
            <a:off x="4489014" y="3737048"/>
            <a:ext cx="548280" cy="325800"/>
            <a:chOff x="4489014" y="3737048"/>
            <a:chExt cx="548280" cy="325800"/>
          </a:xfrm>
        </p:grpSpPr>
        <mc:AlternateContent xmlns:mc="http://schemas.openxmlformats.org/markup-compatibility/2006" xmlns:p14="http://schemas.microsoft.com/office/powerpoint/2010/main">
          <mc:Choice Requires="p14">
            <p:contentPart p14:bwMode="auto" r:id="rId291">
              <p14:nvContentPartPr>
                <p14:cNvPr id="196" name="筆跡 195">
                  <a:extLst>
                    <a:ext uri="{FF2B5EF4-FFF2-40B4-BE49-F238E27FC236}">
                      <a16:creationId xmlns:a16="http://schemas.microsoft.com/office/drawing/2014/main" id="{9D1851D2-17F5-1C5F-C52D-EB4FA2FCF7B8}"/>
                    </a:ext>
                  </a:extLst>
                </p14:cNvPr>
                <p14:cNvContentPartPr/>
                <p14:nvPr/>
              </p14:nvContentPartPr>
              <p14:xfrm>
                <a:off x="4489014" y="3872408"/>
                <a:ext cx="119880" cy="190440"/>
              </p14:xfrm>
            </p:contentPart>
          </mc:Choice>
          <mc:Fallback xmlns="">
            <p:pic>
              <p:nvPicPr>
                <p:cNvPr id="196" name="筆跡 195">
                  <a:extLst>
                    <a:ext uri="{FF2B5EF4-FFF2-40B4-BE49-F238E27FC236}">
                      <a16:creationId xmlns:a16="http://schemas.microsoft.com/office/drawing/2014/main" id="{9D1851D2-17F5-1C5F-C52D-EB4FA2FCF7B8}"/>
                    </a:ext>
                  </a:extLst>
                </p:cNvPr>
                <p:cNvPicPr/>
                <p:nvPr/>
              </p:nvPicPr>
              <p:blipFill>
                <a:blip r:embed="rId292"/>
                <a:stretch>
                  <a:fillRect/>
                </a:stretch>
              </p:blipFill>
              <p:spPr>
                <a:xfrm>
                  <a:off x="4480014" y="3863768"/>
                  <a:ext cx="13752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197" name="筆跡 196">
                  <a:extLst>
                    <a:ext uri="{FF2B5EF4-FFF2-40B4-BE49-F238E27FC236}">
                      <a16:creationId xmlns:a16="http://schemas.microsoft.com/office/drawing/2014/main" id="{CF9DC280-D631-25A1-60CC-7E5C6476C104}"/>
                    </a:ext>
                  </a:extLst>
                </p14:cNvPr>
                <p14:cNvContentPartPr/>
                <p14:nvPr/>
              </p14:nvContentPartPr>
              <p14:xfrm>
                <a:off x="4626174" y="3867368"/>
                <a:ext cx="108000" cy="160200"/>
              </p14:xfrm>
            </p:contentPart>
          </mc:Choice>
          <mc:Fallback xmlns="">
            <p:pic>
              <p:nvPicPr>
                <p:cNvPr id="197" name="筆跡 196">
                  <a:extLst>
                    <a:ext uri="{FF2B5EF4-FFF2-40B4-BE49-F238E27FC236}">
                      <a16:creationId xmlns:a16="http://schemas.microsoft.com/office/drawing/2014/main" id="{CF9DC280-D631-25A1-60CC-7E5C6476C104}"/>
                    </a:ext>
                  </a:extLst>
                </p:cNvPr>
                <p:cNvPicPr/>
                <p:nvPr/>
              </p:nvPicPr>
              <p:blipFill>
                <a:blip r:embed="rId294"/>
                <a:stretch>
                  <a:fillRect/>
                </a:stretch>
              </p:blipFill>
              <p:spPr>
                <a:xfrm>
                  <a:off x="4617534" y="3858368"/>
                  <a:ext cx="12564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198" name="筆跡 197">
                  <a:extLst>
                    <a:ext uri="{FF2B5EF4-FFF2-40B4-BE49-F238E27FC236}">
                      <a16:creationId xmlns:a16="http://schemas.microsoft.com/office/drawing/2014/main" id="{D6F2110E-E515-181D-8311-20BC848D39FC}"/>
                    </a:ext>
                  </a:extLst>
                </p14:cNvPr>
                <p14:cNvContentPartPr/>
                <p14:nvPr/>
              </p14:nvContentPartPr>
              <p14:xfrm>
                <a:off x="4769094" y="3812288"/>
                <a:ext cx="77400" cy="175680"/>
              </p14:xfrm>
            </p:contentPart>
          </mc:Choice>
          <mc:Fallback xmlns="">
            <p:pic>
              <p:nvPicPr>
                <p:cNvPr id="198" name="筆跡 197">
                  <a:extLst>
                    <a:ext uri="{FF2B5EF4-FFF2-40B4-BE49-F238E27FC236}">
                      <a16:creationId xmlns:a16="http://schemas.microsoft.com/office/drawing/2014/main" id="{D6F2110E-E515-181D-8311-20BC848D39FC}"/>
                    </a:ext>
                  </a:extLst>
                </p:cNvPr>
                <p:cNvPicPr/>
                <p:nvPr/>
              </p:nvPicPr>
              <p:blipFill>
                <a:blip r:embed="rId296"/>
                <a:stretch>
                  <a:fillRect/>
                </a:stretch>
              </p:blipFill>
              <p:spPr>
                <a:xfrm>
                  <a:off x="4760094" y="3803648"/>
                  <a:ext cx="9504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199" name="筆跡 198">
                  <a:extLst>
                    <a:ext uri="{FF2B5EF4-FFF2-40B4-BE49-F238E27FC236}">
                      <a16:creationId xmlns:a16="http://schemas.microsoft.com/office/drawing/2014/main" id="{FFB2CFC1-D5E9-996B-601A-EBA051FFD040}"/>
                    </a:ext>
                  </a:extLst>
                </p14:cNvPr>
                <p14:cNvContentPartPr/>
                <p14:nvPr/>
              </p14:nvContentPartPr>
              <p14:xfrm>
                <a:off x="4887174" y="3737048"/>
                <a:ext cx="150120" cy="226800"/>
              </p14:xfrm>
            </p:contentPart>
          </mc:Choice>
          <mc:Fallback xmlns="">
            <p:pic>
              <p:nvPicPr>
                <p:cNvPr id="199" name="筆跡 198">
                  <a:extLst>
                    <a:ext uri="{FF2B5EF4-FFF2-40B4-BE49-F238E27FC236}">
                      <a16:creationId xmlns:a16="http://schemas.microsoft.com/office/drawing/2014/main" id="{FFB2CFC1-D5E9-996B-601A-EBA051FFD040}"/>
                    </a:ext>
                  </a:extLst>
                </p:cNvPr>
                <p:cNvPicPr/>
                <p:nvPr/>
              </p:nvPicPr>
              <p:blipFill>
                <a:blip r:embed="rId298"/>
                <a:stretch>
                  <a:fillRect/>
                </a:stretch>
              </p:blipFill>
              <p:spPr>
                <a:xfrm>
                  <a:off x="4878534" y="3728408"/>
                  <a:ext cx="167760" cy="244440"/>
                </a:xfrm>
                <a:prstGeom prst="rect">
                  <a:avLst/>
                </a:prstGeom>
              </p:spPr>
            </p:pic>
          </mc:Fallback>
        </mc:AlternateContent>
      </p:grpSp>
    </p:spTree>
    <p:extLst>
      <p:ext uri="{BB962C8B-B14F-4D97-AF65-F5344CB8AC3E}">
        <p14:creationId xmlns:p14="http://schemas.microsoft.com/office/powerpoint/2010/main" val="24255424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2FCBD49-B8C5-ED43-D22C-6BC0C995318B}"/>
              </a:ext>
            </a:extLst>
          </p:cNvPr>
          <p:cNvSpPr>
            <a:spLocks noGrp="1"/>
          </p:cNvSpPr>
          <p:nvPr>
            <p:ph type="title"/>
          </p:nvPr>
        </p:nvSpPr>
        <p:spPr/>
        <p:txBody>
          <a:bodyPr/>
          <a:lstStyle/>
          <a:p>
            <a:r>
              <a:rPr lang="en-US" altLang="zh-TW" dirty="0"/>
              <a:t>Evaluate the effect</a:t>
            </a:r>
            <a:endParaRPr lang="zh-TW" altLang="en-US" dirty="0"/>
          </a:p>
        </p:txBody>
      </p:sp>
      <p:grpSp>
        <p:nvGrpSpPr>
          <p:cNvPr id="30" name="群組 29">
            <a:extLst>
              <a:ext uri="{FF2B5EF4-FFF2-40B4-BE49-F238E27FC236}">
                <a16:creationId xmlns:a16="http://schemas.microsoft.com/office/drawing/2014/main" id="{7705D69B-C130-9F63-03AD-A1390C3CB224}"/>
              </a:ext>
            </a:extLst>
          </p:cNvPr>
          <p:cNvGrpSpPr/>
          <p:nvPr/>
        </p:nvGrpSpPr>
        <p:grpSpPr>
          <a:xfrm>
            <a:off x="1290054" y="2344928"/>
            <a:ext cx="834480" cy="352080"/>
            <a:chOff x="1290054" y="2344928"/>
            <a:chExt cx="834480" cy="352080"/>
          </a:xfrm>
        </p:grpSpPr>
        <mc:AlternateContent xmlns:mc="http://schemas.openxmlformats.org/markup-compatibility/2006" xmlns:p14="http://schemas.microsoft.com/office/powerpoint/2010/main">
          <mc:Choice Requires="p14">
            <p:contentPart p14:bwMode="auto" r:id="rId2">
              <p14:nvContentPartPr>
                <p14:cNvPr id="16" name="筆跡 15">
                  <a:extLst>
                    <a:ext uri="{FF2B5EF4-FFF2-40B4-BE49-F238E27FC236}">
                      <a16:creationId xmlns:a16="http://schemas.microsoft.com/office/drawing/2014/main" id="{623FBC02-5B38-5DDE-47F9-2C56B8C20E14}"/>
                    </a:ext>
                  </a:extLst>
                </p14:cNvPr>
                <p14:cNvContentPartPr/>
                <p14:nvPr/>
              </p14:nvContentPartPr>
              <p14:xfrm>
                <a:off x="1309494" y="2384168"/>
                <a:ext cx="26280" cy="304200"/>
              </p14:xfrm>
            </p:contentPart>
          </mc:Choice>
          <mc:Fallback xmlns="">
            <p:pic>
              <p:nvPicPr>
                <p:cNvPr id="16" name="筆跡 15">
                  <a:extLst>
                    <a:ext uri="{FF2B5EF4-FFF2-40B4-BE49-F238E27FC236}">
                      <a16:creationId xmlns:a16="http://schemas.microsoft.com/office/drawing/2014/main" id="{623FBC02-5B38-5DDE-47F9-2C56B8C20E14}"/>
                    </a:ext>
                  </a:extLst>
                </p:cNvPr>
                <p:cNvPicPr/>
                <p:nvPr/>
              </p:nvPicPr>
              <p:blipFill>
                <a:blip r:embed="rId3"/>
                <a:stretch>
                  <a:fillRect/>
                </a:stretch>
              </p:blipFill>
              <p:spPr>
                <a:xfrm>
                  <a:off x="1300494" y="2375528"/>
                  <a:ext cx="43920" cy="3218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17" name="筆跡 16">
                  <a:extLst>
                    <a:ext uri="{FF2B5EF4-FFF2-40B4-BE49-F238E27FC236}">
                      <a16:creationId xmlns:a16="http://schemas.microsoft.com/office/drawing/2014/main" id="{29AA28AF-3C4D-47B8-55EC-7747B99BD1DB}"/>
                    </a:ext>
                  </a:extLst>
                </p14:cNvPr>
                <p14:cNvContentPartPr/>
                <p14:nvPr/>
              </p14:nvContentPartPr>
              <p14:xfrm>
                <a:off x="1290054" y="2344928"/>
                <a:ext cx="182880" cy="347400"/>
              </p14:xfrm>
            </p:contentPart>
          </mc:Choice>
          <mc:Fallback xmlns="">
            <p:pic>
              <p:nvPicPr>
                <p:cNvPr id="17" name="筆跡 16">
                  <a:extLst>
                    <a:ext uri="{FF2B5EF4-FFF2-40B4-BE49-F238E27FC236}">
                      <a16:creationId xmlns:a16="http://schemas.microsoft.com/office/drawing/2014/main" id="{29AA28AF-3C4D-47B8-55EC-7747B99BD1DB}"/>
                    </a:ext>
                  </a:extLst>
                </p:cNvPr>
                <p:cNvPicPr/>
                <p:nvPr/>
              </p:nvPicPr>
              <p:blipFill>
                <a:blip r:embed="rId5"/>
                <a:stretch>
                  <a:fillRect/>
                </a:stretch>
              </p:blipFill>
              <p:spPr>
                <a:xfrm>
                  <a:off x="1281414" y="2336288"/>
                  <a:ext cx="20052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筆跡 17">
                  <a:extLst>
                    <a:ext uri="{FF2B5EF4-FFF2-40B4-BE49-F238E27FC236}">
                      <a16:creationId xmlns:a16="http://schemas.microsoft.com/office/drawing/2014/main" id="{8C22E7BE-D514-794B-C910-FD7B388AD6C7}"/>
                    </a:ext>
                  </a:extLst>
                </p14:cNvPr>
                <p14:cNvContentPartPr/>
                <p14:nvPr/>
              </p14:nvContentPartPr>
              <p14:xfrm>
                <a:off x="1459614" y="2522768"/>
                <a:ext cx="158400" cy="174240"/>
              </p14:xfrm>
            </p:contentPart>
          </mc:Choice>
          <mc:Fallback xmlns="">
            <p:pic>
              <p:nvPicPr>
                <p:cNvPr id="18" name="筆跡 17">
                  <a:extLst>
                    <a:ext uri="{FF2B5EF4-FFF2-40B4-BE49-F238E27FC236}">
                      <a16:creationId xmlns:a16="http://schemas.microsoft.com/office/drawing/2014/main" id="{8C22E7BE-D514-794B-C910-FD7B388AD6C7}"/>
                    </a:ext>
                  </a:extLst>
                </p:cNvPr>
                <p:cNvPicPr/>
                <p:nvPr/>
              </p:nvPicPr>
              <p:blipFill>
                <a:blip r:embed="rId7"/>
                <a:stretch>
                  <a:fillRect/>
                </a:stretch>
              </p:blipFill>
              <p:spPr>
                <a:xfrm>
                  <a:off x="1450974" y="2513768"/>
                  <a:ext cx="1760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筆跡 18">
                  <a:extLst>
                    <a:ext uri="{FF2B5EF4-FFF2-40B4-BE49-F238E27FC236}">
                      <a16:creationId xmlns:a16="http://schemas.microsoft.com/office/drawing/2014/main" id="{AE42C44F-CE21-4F05-CFEB-85FAD383D33A}"/>
                    </a:ext>
                  </a:extLst>
                </p14:cNvPr>
                <p14:cNvContentPartPr/>
                <p14:nvPr/>
              </p14:nvContentPartPr>
              <p14:xfrm>
                <a:off x="1630254" y="2524928"/>
                <a:ext cx="161280" cy="169200"/>
              </p14:xfrm>
            </p:contentPart>
          </mc:Choice>
          <mc:Fallback xmlns="">
            <p:pic>
              <p:nvPicPr>
                <p:cNvPr id="19" name="筆跡 18">
                  <a:extLst>
                    <a:ext uri="{FF2B5EF4-FFF2-40B4-BE49-F238E27FC236}">
                      <a16:creationId xmlns:a16="http://schemas.microsoft.com/office/drawing/2014/main" id="{AE42C44F-CE21-4F05-CFEB-85FAD383D33A}"/>
                    </a:ext>
                  </a:extLst>
                </p:cNvPr>
                <p:cNvPicPr/>
                <p:nvPr/>
              </p:nvPicPr>
              <p:blipFill>
                <a:blip r:embed="rId9"/>
                <a:stretch>
                  <a:fillRect/>
                </a:stretch>
              </p:blipFill>
              <p:spPr>
                <a:xfrm>
                  <a:off x="1621254" y="2515928"/>
                  <a:ext cx="178920" cy="186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筆跡 19">
                  <a:extLst>
                    <a:ext uri="{FF2B5EF4-FFF2-40B4-BE49-F238E27FC236}">
                      <a16:creationId xmlns:a16="http://schemas.microsoft.com/office/drawing/2014/main" id="{54A4712B-503F-D3EE-FDE0-351C514E1214}"/>
                    </a:ext>
                  </a:extLst>
                </p14:cNvPr>
                <p14:cNvContentPartPr/>
                <p14:nvPr/>
              </p14:nvContentPartPr>
              <p14:xfrm>
                <a:off x="1785414" y="2520968"/>
                <a:ext cx="149400" cy="159120"/>
              </p14:xfrm>
            </p:contentPart>
          </mc:Choice>
          <mc:Fallback xmlns="">
            <p:pic>
              <p:nvPicPr>
                <p:cNvPr id="20" name="筆跡 19">
                  <a:extLst>
                    <a:ext uri="{FF2B5EF4-FFF2-40B4-BE49-F238E27FC236}">
                      <a16:creationId xmlns:a16="http://schemas.microsoft.com/office/drawing/2014/main" id="{54A4712B-503F-D3EE-FDE0-351C514E1214}"/>
                    </a:ext>
                  </a:extLst>
                </p:cNvPr>
                <p:cNvPicPr/>
                <p:nvPr/>
              </p:nvPicPr>
              <p:blipFill>
                <a:blip r:embed="rId11"/>
                <a:stretch>
                  <a:fillRect/>
                </a:stretch>
              </p:blipFill>
              <p:spPr>
                <a:xfrm>
                  <a:off x="1776774" y="2511968"/>
                  <a:ext cx="16704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筆跡 20">
                  <a:extLst>
                    <a:ext uri="{FF2B5EF4-FFF2-40B4-BE49-F238E27FC236}">
                      <a16:creationId xmlns:a16="http://schemas.microsoft.com/office/drawing/2014/main" id="{9776F83F-8208-1BD1-A616-5EF5CBA1606E}"/>
                    </a:ext>
                  </a:extLst>
                </p14:cNvPr>
                <p14:cNvContentPartPr/>
                <p14:nvPr/>
              </p14:nvContentPartPr>
              <p14:xfrm>
                <a:off x="1971894" y="2411888"/>
                <a:ext cx="61200" cy="277560"/>
              </p14:xfrm>
            </p:contentPart>
          </mc:Choice>
          <mc:Fallback xmlns="">
            <p:pic>
              <p:nvPicPr>
                <p:cNvPr id="21" name="筆跡 20">
                  <a:extLst>
                    <a:ext uri="{FF2B5EF4-FFF2-40B4-BE49-F238E27FC236}">
                      <a16:creationId xmlns:a16="http://schemas.microsoft.com/office/drawing/2014/main" id="{9776F83F-8208-1BD1-A616-5EF5CBA1606E}"/>
                    </a:ext>
                  </a:extLst>
                </p:cNvPr>
                <p:cNvPicPr/>
                <p:nvPr/>
              </p:nvPicPr>
              <p:blipFill>
                <a:blip r:embed="rId13"/>
                <a:stretch>
                  <a:fillRect/>
                </a:stretch>
              </p:blipFill>
              <p:spPr>
                <a:xfrm>
                  <a:off x="1962894" y="2402888"/>
                  <a:ext cx="788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筆跡 21">
                  <a:extLst>
                    <a:ext uri="{FF2B5EF4-FFF2-40B4-BE49-F238E27FC236}">
                      <a16:creationId xmlns:a16="http://schemas.microsoft.com/office/drawing/2014/main" id="{4004696D-5C6F-81EA-D7AE-B985D82B9195}"/>
                    </a:ext>
                  </a:extLst>
                </p14:cNvPr>
                <p14:cNvContentPartPr/>
                <p14:nvPr/>
              </p14:nvContentPartPr>
              <p14:xfrm>
                <a:off x="2075214" y="2401808"/>
                <a:ext cx="49320" cy="257400"/>
              </p14:xfrm>
            </p:contentPart>
          </mc:Choice>
          <mc:Fallback xmlns="">
            <p:pic>
              <p:nvPicPr>
                <p:cNvPr id="22" name="筆跡 21">
                  <a:extLst>
                    <a:ext uri="{FF2B5EF4-FFF2-40B4-BE49-F238E27FC236}">
                      <a16:creationId xmlns:a16="http://schemas.microsoft.com/office/drawing/2014/main" id="{4004696D-5C6F-81EA-D7AE-B985D82B9195}"/>
                    </a:ext>
                  </a:extLst>
                </p:cNvPr>
                <p:cNvPicPr/>
                <p:nvPr/>
              </p:nvPicPr>
              <p:blipFill>
                <a:blip r:embed="rId15"/>
                <a:stretch>
                  <a:fillRect/>
                </a:stretch>
              </p:blipFill>
              <p:spPr>
                <a:xfrm>
                  <a:off x="2066574" y="2392808"/>
                  <a:ext cx="66960" cy="275040"/>
                </a:xfrm>
                <a:prstGeom prst="rect">
                  <a:avLst/>
                </a:prstGeom>
              </p:spPr>
            </p:pic>
          </mc:Fallback>
        </mc:AlternateContent>
      </p:grpSp>
      <p:grpSp>
        <p:nvGrpSpPr>
          <p:cNvPr id="29" name="群組 28">
            <a:extLst>
              <a:ext uri="{FF2B5EF4-FFF2-40B4-BE49-F238E27FC236}">
                <a16:creationId xmlns:a16="http://schemas.microsoft.com/office/drawing/2014/main" id="{A01D2E5A-6D08-165C-255A-3424E2E70CE6}"/>
              </a:ext>
            </a:extLst>
          </p:cNvPr>
          <p:cNvGrpSpPr/>
          <p:nvPr/>
        </p:nvGrpSpPr>
        <p:grpSpPr>
          <a:xfrm>
            <a:off x="2388054" y="2271128"/>
            <a:ext cx="606960" cy="416160"/>
            <a:chOff x="2388054" y="2271128"/>
            <a:chExt cx="606960" cy="416160"/>
          </a:xfrm>
        </p:grpSpPr>
        <mc:AlternateContent xmlns:mc="http://schemas.openxmlformats.org/markup-compatibility/2006" xmlns:p14="http://schemas.microsoft.com/office/powerpoint/2010/main">
          <mc:Choice Requires="p14">
            <p:contentPart p14:bwMode="auto" r:id="rId16">
              <p14:nvContentPartPr>
                <p14:cNvPr id="23" name="筆跡 22">
                  <a:extLst>
                    <a:ext uri="{FF2B5EF4-FFF2-40B4-BE49-F238E27FC236}">
                      <a16:creationId xmlns:a16="http://schemas.microsoft.com/office/drawing/2014/main" id="{6F3A2F9B-662F-2A08-0CB7-ED6E5310804C}"/>
                    </a:ext>
                  </a:extLst>
                </p14:cNvPr>
                <p14:cNvContentPartPr/>
                <p14:nvPr/>
              </p14:nvContentPartPr>
              <p14:xfrm>
                <a:off x="2412534" y="2424128"/>
                <a:ext cx="140400" cy="263160"/>
              </p14:xfrm>
            </p:contentPart>
          </mc:Choice>
          <mc:Fallback xmlns="">
            <p:pic>
              <p:nvPicPr>
                <p:cNvPr id="23" name="筆跡 22">
                  <a:extLst>
                    <a:ext uri="{FF2B5EF4-FFF2-40B4-BE49-F238E27FC236}">
                      <a16:creationId xmlns:a16="http://schemas.microsoft.com/office/drawing/2014/main" id="{6F3A2F9B-662F-2A08-0CB7-ED6E5310804C}"/>
                    </a:ext>
                  </a:extLst>
                </p:cNvPr>
                <p:cNvPicPr/>
                <p:nvPr/>
              </p:nvPicPr>
              <p:blipFill>
                <a:blip r:embed="rId17"/>
                <a:stretch>
                  <a:fillRect/>
                </a:stretch>
              </p:blipFill>
              <p:spPr>
                <a:xfrm>
                  <a:off x="2403894" y="2415488"/>
                  <a:ext cx="158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筆跡 23">
                  <a:extLst>
                    <a:ext uri="{FF2B5EF4-FFF2-40B4-BE49-F238E27FC236}">
                      <a16:creationId xmlns:a16="http://schemas.microsoft.com/office/drawing/2014/main" id="{37975E07-8E08-DF90-5E53-2E4960C3BBC4}"/>
                    </a:ext>
                  </a:extLst>
                </p14:cNvPr>
                <p14:cNvContentPartPr/>
                <p14:nvPr/>
              </p14:nvContentPartPr>
              <p14:xfrm>
                <a:off x="2388054" y="2513408"/>
                <a:ext cx="177480" cy="23040"/>
              </p14:xfrm>
            </p:contentPart>
          </mc:Choice>
          <mc:Fallback xmlns="">
            <p:pic>
              <p:nvPicPr>
                <p:cNvPr id="24" name="筆跡 23">
                  <a:extLst>
                    <a:ext uri="{FF2B5EF4-FFF2-40B4-BE49-F238E27FC236}">
                      <a16:creationId xmlns:a16="http://schemas.microsoft.com/office/drawing/2014/main" id="{37975E07-8E08-DF90-5E53-2E4960C3BBC4}"/>
                    </a:ext>
                  </a:extLst>
                </p:cNvPr>
                <p:cNvPicPr/>
                <p:nvPr/>
              </p:nvPicPr>
              <p:blipFill>
                <a:blip r:embed="rId19"/>
                <a:stretch>
                  <a:fillRect/>
                </a:stretch>
              </p:blipFill>
              <p:spPr>
                <a:xfrm>
                  <a:off x="2379414" y="2504408"/>
                  <a:ext cx="19512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筆跡 24">
                  <a:extLst>
                    <a:ext uri="{FF2B5EF4-FFF2-40B4-BE49-F238E27FC236}">
                      <a16:creationId xmlns:a16="http://schemas.microsoft.com/office/drawing/2014/main" id="{1369F3C2-A059-1F01-B4CB-0416AB609EC4}"/>
                    </a:ext>
                  </a:extLst>
                </p14:cNvPr>
                <p14:cNvContentPartPr/>
                <p14:nvPr/>
              </p14:nvContentPartPr>
              <p14:xfrm>
                <a:off x="2609094" y="2271128"/>
                <a:ext cx="77400" cy="398160"/>
              </p14:xfrm>
            </p:contentPart>
          </mc:Choice>
          <mc:Fallback xmlns="">
            <p:pic>
              <p:nvPicPr>
                <p:cNvPr id="25" name="筆跡 24">
                  <a:extLst>
                    <a:ext uri="{FF2B5EF4-FFF2-40B4-BE49-F238E27FC236}">
                      <a16:creationId xmlns:a16="http://schemas.microsoft.com/office/drawing/2014/main" id="{1369F3C2-A059-1F01-B4CB-0416AB609EC4}"/>
                    </a:ext>
                  </a:extLst>
                </p:cNvPr>
                <p:cNvPicPr/>
                <p:nvPr/>
              </p:nvPicPr>
              <p:blipFill>
                <a:blip r:embed="rId21"/>
                <a:stretch>
                  <a:fillRect/>
                </a:stretch>
              </p:blipFill>
              <p:spPr>
                <a:xfrm>
                  <a:off x="2600454" y="2262128"/>
                  <a:ext cx="95040" cy="4158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6" name="筆跡 25">
                  <a:extLst>
                    <a:ext uri="{FF2B5EF4-FFF2-40B4-BE49-F238E27FC236}">
                      <a16:creationId xmlns:a16="http://schemas.microsoft.com/office/drawing/2014/main" id="{FF389A62-AAD5-2208-6E1A-7559521EAD6B}"/>
                    </a:ext>
                  </a:extLst>
                </p14:cNvPr>
                <p14:cNvContentPartPr/>
                <p14:nvPr/>
              </p14:nvContentPartPr>
              <p14:xfrm>
                <a:off x="2715654" y="2490368"/>
                <a:ext cx="156960" cy="184680"/>
              </p14:xfrm>
            </p:contentPart>
          </mc:Choice>
          <mc:Fallback xmlns="">
            <p:pic>
              <p:nvPicPr>
                <p:cNvPr id="26" name="筆跡 25">
                  <a:extLst>
                    <a:ext uri="{FF2B5EF4-FFF2-40B4-BE49-F238E27FC236}">
                      <a16:creationId xmlns:a16="http://schemas.microsoft.com/office/drawing/2014/main" id="{FF389A62-AAD5-2208-6E1A-7559521EAD6B}"/>
                    </a:ext>
                  </a:extLst>
                </p:cNvPr>
                <p:cNvPicPr/>
                <p:nvPr/>
              </p:nvPicPr>
              <p:blipFill>
                <a:blip r:embed="rId23"/>
                <a:stretch>
                  <a:fillRect/>
                </a:stretch>
              </p:blipFill>
              <p:spPr>
                <a:xfrm>
                  <a:off x="2707014" y="2481368"/>
                  <a:ext cx="17460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筆跡 26">
                  <a:extLst>
                    <a:ext uri="{FF2B5EF4-FFF2-40B4-BE49-F238E27FC236}">
                      <a16:creationId xmlns:a16="http://schemas.microsoft.com/office/drawing/2014/main" id="{E4C6DDF2-00C5-4F04-5190-DC3D24DFA32E}"/>
                    </a:ext>
                  </a:extLst>
                </p14:cNvPr>
                <p14:cNvContentPartPr/>
                <p14:nvPr/>
              </p14:nvContentPartPr>
              <p14:xfrm>
                <a:off x="2937414" y="2475248"/>
                <a:ext cx="57600" cy="164160"/>
              </p14:xfrm>
            </p:contentPart>
          </mc:Choice>
          <mc:Fallback xmlns="">
            <p:pic>
              <p:nvPicPr>
                <p:cNvPr id="27" name="筆跡 26">
                  <a:extLst>
                    <a:ext uri="{FF2B5EF4-FFF2-40B4-BE49-F238E27FC236}">
                      <a16:creationId xmlns:a16="http://schemas.microsoft.com/office/drawing/2014/main" id="{E4C6DDF2-00C5-4F04-5190-DC3D24DFA32E}"/>
                    </a:ext>
                  </a:extLst>
                </p:cNvPr>
                <p:cNvPicPr/>
                <p:nvPr/>
              </p:nvPicPr>
              <p:blipFill>
                <a:blip r:embed="rId25"/>
                <a:stretch>
                  <a:fillRect/>
                </a:stretch>
              </p:blipFill>
              <p:spPr>
                <a:xfrm>
                  <a:off x="2928774" y="2466608"/>
                  <a:ext cx="752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筆跡 27">
                  <a:extLst>
                    <a:ext uri="{FF2B5EF4-FFF2-40B4-BE49-F238E27FC236}">
                      <a16:creationId xmlns:a16="http://schemas.microsoft.com/office/drawing/2014/main" id="{845B5F40-EDB8-4E88-C42A-C0E3D62B8109}"/>
                    </a:ext>
                  </a:extLst>
                </p14:cNvPr>
                <p14:cNvContentPartPr/>
                <p14:nvPr/>
              </p14:nvContentPartPr>
              <p14:xfrm>
                <a:off x="2897454" y="2522768"/>
                <a:ext cx="90360" cy="12960"/>
              </p14:xfrm>
            </p:contentPart>
          </mc:Choice>
          <mc:Fallback xmlns="">
            <p:pic>
              <p:nvPicPr>
                <p:cNvPr id="28" name="筆跡 27">
                  <a:extLst>
                    <a:ext uri="{FF2B5EF4-FFF2-40B4-BE49-F238E27FC236}">
                      <a16:creationId xmlns:a16="http://schemas.microsoft.com/office/drawing/2014/main" id="{845B5F40-EDB8-4E88-C42A-C0E3D62B8109}"/>
                    </a:ext>
                  </a:extLst>
                </p:cNvPr>
                <p:cNvPicPr/>
                <p:nvPr/>
              </p:nvPicPr>
              <p:blipFill>
                <a:blip r:embed="rId27"/>
                <a:stretch>
                  <a:fillRect/>
                </a:stretch>
              </p:blipFill>
              <p:spPr>
                <a:xfrm>
                  <a:off x="2888454" y="2513768"/>
                  <a:ext cx="108000" cy="30600"/>
                </a:xfrm>
                <a:prstGeom prst="rect">
                  <a:avLst/>
                </a:prstGeom>
              </p:spPr>
            </p:pic>
          </mc:Fallback>
        </mc:AlternateContent>
      </p:grpSp>
      <p:grpSp>
        <p:nvGrpSpPr>
          <p:cNvPr id="40" name="群組 39">
            <a:extLst>
              <a:ext uri="{FF2B5EF4-FFF2-40B4-BE49-F238E27FC236}">
                <a16:creationId xmlns:a16="http://schemas.microsoft.com/office/drawing/2014/main" id="{196282A6-F069-6E57-B656-84F37F8C2262}"/>
              </a:ext>
            </a:extLst>
          </p:cNvPr>
          <p:cNvGrpSpPr/>
          <p:nvPr/>
        </p:nvGrpSpPr>
        <p:grpSpPr>
          <a:xfrm>
            <a:off x="3460494" y="2430248"/>
            <a:ext cx="1324800" cy="380880"/>
            <a:chOff x="3460494" y="2430248"/>
            <a:chExt cx="1324800" cy="380880"/>
          </a:xfrm>
        </p:grpSpPr>
        <mc:AlternateContent xmlns:mc="http://schemas.openxmlformats.org/markup-compatibility/2006" xmlns:p14="http://schemas.microsoft.com/office/powerpoint/2010/main">
          <mc:Choice Requires="p14">
            <p:contentPart p14:bwMode="auto" r:id="rId28">
              <p14:nvContentPartPr>
                <p14:cNvPr id="31" name="筆跡 30">
                  <a:extLst>
                    <a:ext uri="{FF2B5EF4-FFF2-40B4-BE49-F238E27FC236}">
                      <a16:creationId xmlns:a16="http://schemas.microsoft.com/office/drawing/2014/main" id="{576E0709-5EA6-5D76-8E5B-83DE3152FB33}"/>
                    </a:ext>
                  </a:extLst>
                </p14:cNvPr>
                <p14:cNvContentPartPr/>
                <p14:nvPr/>
              </p14:nvContentPartPr>
              <p14:xfrm>
                <a:off x="3460494" y="2450768"/>
                <a:ext cx="93600" cy="218160"/>
              </p14:xfrm>
            </p:contentPart>
          </mc:Choice>
          <mc:Fallback xmlns="">
            <p:pic>
              <p:nvPicPr>
                <p:cNvPr id="31" name="筆跡 30">
                  <a:extLst>
                    <a:ext uri="{FF2B5EF4-FFF2-40B4-BE49-F238E27FC236}">
                      <a16:creationId xmlns:a16="http://schemas.microsoft.com/office/drawing/2014/main" id="{576E0709-5EA6-5D76-8E5B-83DE3152FB33}"/>
                    </a:ext>
                  </a:extLst>
                </p:cNvPr>
                <p:cNvPicPr/>
                <p:nvPr/>
              </p:nvPicPr>
              <p:blipFill>
                <a:blip r:embed="rId29"/>
                <a:stretch>
                  <a:fillRect/>
                </a:stretch>
              </p:blipFill>
              <p:spPr>
                <a:xfrm>
                  <a:off x="3451494" y="2442128"/>
                  <a:ext cx="1112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2" name="筆跡 31">
                  <a:extLst>
                    <a:ext uri="{FF2B5EF4-FFF2-40B4-BE49-F238E27FC236}">
                      <a16:creationId xmlns:a16="http://schemas.microsoft.com/office/drawing/2014/main" id="{D4877963-D57B-67BF-3B83-51B54A28407F}"/>
                    </a:ext>
                  </a:extLst>
                </p14:cNvPr>
                <p14:cNvContentPartPr/>
                <p14:nvPr/>
              </p14:nvContentPartPr>
              <p14:xfrm>
                <a:off x="3563094" y="2430248"/>
                <a:ext cx="115200" cy="231840"/>
              </p14:xfrm>
            </p:contentPart>
          </mc:Choice>
          <mc:Fallback xmlns="">
            <p:pic>
              <p:nvPicPr>
                <p:cNvPr id="32" name="筆跡 31">
                  <a:extLst>
                    <a:ext uri="{FF2B5EF4-FFF2-40B4-BE49-F238E27FC236}">
                      <a16:creationId xmlns:a16="http://schemas.microsoft.com/office/drawing/2014/main" id="{D4877963-D57B-67BF-3B83-51B54A28407F}"/>
                    </a:ext>
                  </a:extLst>
                </p:cNvPr>
                <p:cNvPicPr/>
                <p:nvPr/>
              </p:nvPicPr>
              <p:blipFill>
                <a:blip r:embed="rId31"/>
                <a:stretch>
                  <a:fillRect/>
                </a:stretch>
              </p:blipFill>
              <p:spPr>
                <a:xfrm>
                  <a:off x="3554094" y="2421248"/>
                  <a:ext cx="1328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3" name="筆跡 32">
                  <a:extLst>
                    <a:ext uri="{FF2B5EF4-FFF2-40B4-BE49-F238E27FC236}">
                      <a16:creationId xmlns:a16="http://schemas.microsoft.com/office/drawing/2014/main" id="{108690BB-AA88-0D29-E404-7059B4B5A61E}"/>
                    </a:ext>
                  </a:extLst>
                </p14:cNvPr>
                <p14:cNvContentPartPr/>
                <p14:nvPr/>
              </p14:nvContentPartPr>
              <p14:xfrm>
                <a:off x="3702774" y="2520968"/>
                <a:ext cx="76680" cy="141120"/>
              </p14:xfrm>
            </p:contentPart>
          </mc:Choice>
          <mc:Fallback xmlns="">
            <p:pic>
              <p:nvPicPr>
                <p:cNvPr id="33" name="筆跡 32">
                  <a:extLst>
                    <a:ext uri="{FF2B5EF4-FFF2-40B4-BE49-F238E27FC236}">
                      <a16:creationId xmlns:a16="http://schemas.microsoft.com/office/drawing/2014/main" id="{108690BB-AA88-0D29-E404-7059B4B5A61E}"/>
                    </a:ext>
                  </a:extLst>
                </p:cNvPr>
                <p:cNvPicPr/>
                <p:nvPr/>
              </p:nvPicPr>
              <p:blipFill>
                <a:blip r:embed="rId33"/>
                <a:stretch>
                  <a:fillRect/>
                </a:stretch>
              </p:blipFill>
              <p:spPr>
                <a:xfrm>
                  <a:off x="3694134" y="2511968"/>
                  <a:ext cx="943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4" name="筆跡 33">
                  <a:extLst>
                    <a:ext uri="{FF2B5EF4-FFF2-40B4-BE49-F238E27FC236}">
                      <a16:creationId xmlns:a16="http://schemas.microsoft.com/office/drawing/2014/main" id="{849610C3-36AF-7479-9C2A-FF0382280855}"/>
                    </a:ext>
                  </a:extLst>
                </p14:cNvPr>
                <p14:cNvContentPartPr/>
                <p14:nvPr/>
              </p14:nvContentPartPr>
              <p14:xfrm>
                <a:off x="3784134" y="2508008"/>
                <a:ext cx="99000" cy="303120"/>
              </p14:xfrm>
            </p:contentPart>
          </mc:Choice>
          <mc:Fallback xmlns="">
            <p:pic>
              <p:nvPicPr>
                <p:cNvPr id="34" name="筆跡 33">
                  <a:extLst>
                    <a:ext uri="{FF2B5EF4-FFF2-40B4-BE49-F238E27FC236}">
                      <a16:creationId xmlns:a16="http://schemas.microsoft.com/office/drawing/2014/main" id="{849610C3-36AF-7479-9C2A-FF0382280855}"/>
                    </a:ext>
                  </a:extLst>
                </p:cNvPr>
                <p:cNvPicPr/>
                <p:nvPr/>
              </p:nvPicPr>
              <p:blipFill>
                <a:blip r:embed="rId35"/>
                <a:stretch>
                  <a:fillRect/>
                </a:stretch>
              </p:blipFill>
              <p:spPr>
                <a:xfrm>
                  <a:off x="3775134" y="2499008"/>
                  <a:ext cx="11664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4394B7EE-FA64-87BC-0021-6F0A549FAEC2}"/>
                    </a:ext>
                  </a:extLst>
                </p14:cNvPr>
                <p14:cNvContentPartPr/>
                <p14:nvPr/>
              </p14:nvContentPartPr>
              <p14:xfrm>
                <a:off x="4043334" y="2518448"/>
                <a:ext cx="59760" cy="7200"/>
              </p14:xfrm>
            </p:contentPart>
          </mc:Choice>
          <mc:Fallback xmlns="">
            <p:pic>
              <p:nvPicPr>
                <p:cNvPr id="35" name="筆跡 34">
                  <a:extLst>
                    <a:ext uri="{FF2B5EF4-FFF2-40B4-BE49-F238E27FC236}">
                      <a16:creationId xmlns:a16="http://schemas.microsoft.com/office/drawing/2014/main" id="{4394B7EE-FA64-87BC-0021-6F0A549FAEC2}"/>
                    </a:ext>
                  </a:extLst>
                </p:cNvPr>
                <p:cNvPicPr/>
                <p:nvPr/>
              </p:nvPicPr>
              <p:blipFill>
                <a:blip r:embed="rId37"/>
                <a:stretch>
                  <a:fillRect/>
                </a:stretch>
              </p:blipFill>
              <p:spPr>
                <a:xfrm>
                  <a:off x="4034694" y="2509808"/>
                  <a:ext cx="774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E251AEA5-612A-0A52-4D26-AACC0FC43952}"/>
                    </a:ext>
                  </a:extLst>
                </p14:cNvPr>
                <p14:cNvContentPartPr/>
                <p14:nvPr/>
              </p14:nvContentPartPr>
              <p14:xfrm>
                <a:off x="4025334" y="2573888"/>
                <a:ext cx="137160" cy="16920"/>
              </p14:xfrm>
            </p:contentPart>
          </mc:Choice>
          <mc:Fallback xmlns="">
            <p:pic>
              <p:nvPicPr>
                <p:cNvPr id="36" name="筆跡 35">
                  <a:extLst>
                    <a:ext uri="{FF2B5EF4-FFF2-40B4-BE49-F238E27FC236}">
                      <a16:creationId xmlns:a16="http://schemas.microsoft.com/office/drawing/2014/main" id="{E251AEA5-612A-0A52-4D26-AACC0FC43952}"/>
                    </a:ext>
                  </a:extLst>
                </p:cNvPr>
                <p:cNvPicPr/>
                <p:nvPr/>
              </p:nvPicPr>
              <p:blipFill>
                <a:blip r:embed="rId39"/>
                <a:stretch>
                  <a:fillRect/>
                </a:stretch>
              </p:blipFill>
              <p:spPr>
                <a:xfrm>
                  <a:off x="4016694" y="2564888"/>
                  <a:ext cx="1548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7" name="筆跡 36">
                  <a:extLst>
                    <a:ext uri="{FF2B5EF4-FFF2-40B4-BE49-F238E27FC236}">
                      <a16:creationId xmlns:a16="http://schemas.microsoft.com/office/drawing/2014/main" id="{4F8080CF-E855-B8C9-F28F-E0F7A3C132E5}"/>
                    </a:ext>
                  </a:extLst>
                </p14:cNvPr>
                <p14:cNvContentPartPr/>
                <p14:nvPr/>
              </p14:nvContentPartPr>
              <p14:xfrm>
                <a:off x="4297854" y="2444648"/>
                <a:ext cx="241200" cy="265680"/>
              </p14:xfrm>
            </p:contentPart>
          </mc:Choice>
          <mc:Fallback xmlns="">
            <p:pic>
              <p:nvPicPr>
                <p:cNvPr id="37" name="筆跡 36">
                  <a:extLst>
                    <a:ext uri="{FF2B5EF4-FFF2-40B4-BE49-F238E27FC236}">
                      <a16:creationId xmlns:a16="http://schemas.microsoft.com/office/drawing/2014/main" id="{4F8080CF-E855-B8C9-F28F-E0F7A3C132E5}"/>
                    </a:ext>
                  </a:extLst>
                </p:cNvPr>
                <p:cNvPicPr/>
                <p:nvPr/>
              </p:nvPicPr>
              <p:blipFill>
                <a:blip r:embed="rId41"/>
                <a:stretch>
                  <a:fillRect/>
                </a:stretch>
              </p:blipFill>
              <p:spPr>
                <a:xfrm>
                  <a:off x="4288854" y="2435648"/>
                  <a:ext cx="25884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8" name="筆跡 37">
                  <a:extLst>
                    <a:ext uri="{FF2B5EF4-FFF2-40B4-BE49-F238E27FC236}">
                      <a16:creationId xmlns:a16="http://schemas.microsoft.com/office/drawing/2014/main" id="{0BEC244B-12AC-01AE-43E0-EA5281D4F8A7}"/>
                    </a:ext>
                  </a:extLst>
                </p14:cNvPr>
                <p14:cNvContentPartPr/>
                <p14:nvPr/>
              </p14:nvContentPartPr>
              <p14:xfrm>
                <a:off x="4628334" y="2525288"/>
                <a:ext cx="156960" cy="17280"/>
              </p14:xfrm>
            </p:contentPart>
          </mc:Choice>
          <mc:Fallback xmlns="">
            <p:pic>
              <p:nvPicPr>
                <p:cNvPr id="38" name="筆跡 37">
                  <a:extLst>
                    <a:ext uri="{FF2B5EF4-FFF2-40B4-BE49-F238E27FC236}">
                      <a16:creationId xmlns:a16="http://schemas.microsoft.com/office/drawing/2014/main" id="{0BEC244B-12AC-01AE-43E0-EA5281D4F8A7}"/>
                    </a:ext>
                  </a:extLst>
                </p:cNvPr>
                <p:cNvPicPr/>
                <p:nvPr/>
              </p:nvPicPr>
              <p:blipFill>
                <a:blip r:embed="rId43"/>
                <a:stretch>
                  <a:fillRect/>
                </a:stretch>
              </p:blipFill>
              <p:spPr>
                <a:xfrm>
                  <a:off x="4619694" y="2516648"/>
                  <a:ext cx="1746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9" name="筆跡 38">
                  <a:extLst>
                    <a:ext uri="{FF2B5EF4-FFF2-40B4-BE49-F238E27FC236}">
                      <a16:creationId xmlns:a16="http://schemas.microsoft.com/office/drawing/2014/main" id="{802C693D-F657-817F-082C-0A04412EC719}"/>
                    </a:ext>
                  </a:extLst>
                </p14:cNvPr>
                <p14:cNvContentPartPr/>
                <p14:nvPr/>
              </p14:nvContentPartPr>
              <p14:xfrm>
                <a:off x="4715814" y="2484608"/>
                <a:ext cx="6120" cy="153360"/>
              </p14:xfrm>
            </p:contentPart>
          </mc:Choice>
          <mc:Fallback xmlns="">
            <p:pic>
              <p:nvPicPr>
                <p:cNvPr id="39" name="筆跡 38">
                  <a:extLst>
                    <a:ext uri="{FF2B5EF4-FFF2-40B4-BE49-F238E27FC236}">
                      <a16:creationId xmlns:a16="http://schemas.microsoft.com/office/drawing/2014/main" id="{802C693D-F657-817F-082C-0A04412EC719}"/>
                    </a:ext>
                  </a:extLst>
                </p:cNvPr>
                <p:cNvPicPr/>
                <p:nvPr/>
              </p:nvPicPr>
              <p:blipFill>
                <a:blip r:embed="rId45"/>
                <a:stretch>
                  <a:fillRect/>
                </a:stretch>
              </p:blipFill>
              <p:spPr>
                <a:xfrm>
                  <a:off x="4706814" y="2475608"/>
                  <a:ext cx="23760" cy="171000"/>
                </a:xfrm>
                <a:prstGeom prst="rect">
                  <a:avLst/>
                </a:prstGeom>
              </p:spPr>
            </p:pic>
          </mc:Fallback>
        </mc:AlternateContent>
      </p:grpSp>
      <p:grpSp>
        <p:nvGrpSpPr>
          <p:cNvPr id="61" name="群組 60">
            <a:extLst>
              <a:ext uri="{FF2B5EF4-FFF2-40B4-BE49-F238E27FC236}">
                <a16:creationId xmlns:a16="http://schemas.microsoft.com/office/drawing/2014/main" id="{AC3B67B9-B665-BAE1-7CDA-2D51195316D2}"/>
              </a:ext>
            </a:extLst>
          </p:cNvPr>
          <p:cNvGrpSpPr/>
          <p:nvPr/>
        </p:nvGrpSpPr>
        <p:grpSpPr>
          <a:xfrm>
            <a:off x="4965294" y="2469848"/>
            <a:ext cx="602280" cy="188280"/>
            <a:chOff x="4965294" y="2469848"/>
            <a:chExt cx="602280" cy="188280"/>
          </a:xfrm>
        </p:grpSpPr>
        <mc:AlternateContent xmlns:mc="http://schemas.openxmlformats.org/markup-compatibility/2006" xmlns:p14="http://schemas.microsoft.com/office/powerpoint/2010/main">
          <mc:Choice Requires="p14">
            <p:contentPart p14:bwMode="auto" r:id="rId46">
              <p14:nvContentPartPr>
                <p14:cNvPr id="41" name="筆跡 40">
                  <a:extLst>
                    <a:ext uri="{FF2B5EF4-FFF2-40B4-BE49-F238E27FC236}">
                      <a16:creationId xmlns:a16="http://schemas.microsoft.com/office/drawing/2014/main" id="{41D84A6F-9F9A-72BB-FA4B-B7BAC23EC636}"/>
                    </a:ext>
                  </a:extLst>
                </p14:cNvPr>
                <p14:cNvContentPartPr/>
                <p14:nvPr/>
              </p14:nvContentPartPr>
              <p14:xfrm>
                <a:off x="4965294" y="2479208"/>
                <a:ext cx="160200" cy="144720"/>
              </p14:xfrm>
            </p:contentPart>
          </mc:Choice>
          <mc:Fallback xmlns="">
            <p:pic>
              <p:nvPicPr>
                <p:cNvPr id="41" name="筆跡 40">
                  <a:extLst>
                    <a:ext uri="{FF2B5EF4-FFF2-40B4-BE49-F238E27FC236}">
                      <a16:creationId xmlns:a16="http://schemas.microsoft.com/office/drawing/2014/main" id="{41D84A6F-9F9A-72BB-FA4B-B7BAC23EC636}"/>
                    </a:ext>
                  </a:extLst>
                </p:cNvPr>
                <p:cNvPicPr/>
                <p:nvPr/>
              </p:nvPicPr>
              <p:blipFill>
                <a:blip r:embed="rId47"/>
                <a:stretch>
                  <a:fillRect/>
                </a:stretch>
              </p:blipFill>
              <p:spPr>
                <a:xfrm>
                  <a:off x="4956294" y="2470568"/>
                  <a:ext cx="1778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7800EBD3-0502-ADA9-1157-B72AE37680CF}"/>
                    </a:ext>
                  </a:extLst>
                </p14:cNvPr>
                <p14:cNvContentPartPr/>
                <p14:nvPr/>
              </p14:nvContentPartPr>
              <p14:xfrm>
                <a:off x="5194254" y="2539688"/>
                <a:ext cx="38880" cy="118440"/>
              </p14:xfrm>
            </p:contentPart>
          </mc:Choice>
          <mc:Fallback xmlns="">
            <p:pic>
              <p:nvPicPr>
                <p:cNvPr id="42" name="筆跡 41">
                  <a:extLst>
                    <a:ext uri="{FF2B5EF4-FFF2-40B4-BE49-F238E27FC236}">
                      <a16:creationId xmlns:a16="http://schemas.microsoft.com/office/drawing/2014/main" id="{7800EBD3-0502-ADA9-1157-B72AE37680CF}"/>
                    </a:ext>
                  </a:extLst>
                </p:cNvPr>
                <p:cNvPicPr/>
                <p:nvPr/>
              </p:nvPicPr>
              <p:blipFill>
                <a:blip r:embed="rId49"/>
                <a:stretch>
                  <a:fillRect/>
                </a:stretch>
              </p:blipFill>
              <p:spPr>
                <a:xfrm>
                  <a:off x="5185614" y="2531048"/>
                  <a:ext cx="565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ED23B1BF-1488-1F5C-43F1-BC4B50781DDF}"/>
                    </a:ext>
                  </a:extLst>
                </p14:cNvPr>
                <p14:cNvContentPartPr/>
                <p14:nvPr/>
              </p14:nvContentPartPr>
              <p14:xfrm>
                <a:off x="5202174" y="2481368"/>
                <a:ext cx="93960" cy="9360"/>
              </p14:xfrm>
            </p:contentPart>
          </mc:Choice>
          <mc:Fallback xmlns="">
            <p:pic>
              <p:nvPicPr>
                <p:cNvPr id="43" name="筆跡 42">
                  <a:extLst>
                    <a:ext uri="{FF2B5EF4-FFF2-40B4-BE49-F238E27FC236}">
                      <a16:creationId xmlns:a16="http://schemas.microsoft.com/office/drawing/2014/main" id="{ED23B1BF-1488-1F5C-43F1-BC4B50781DDF}"/>
                    </a:ext>
                  </a:extLst>
                </p:cNvPr>
                <p:cNvPicPr/>
                <p:nvPr/>
              </p:nvPicPr>
              <p:blipFill>
                <a:blip r:embed="rId51"/>
                <a:stretch>
                  <a:fillRect/>
                </a:stretch>
              </p:blipFill>
              <p:spPr>
                <a:xfrm>
                  <a:off x="5193534" y="2472728"/>
                  <a:ext cx="1116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筆跡 43">
                  <a:extLst>
                    <a:ext uri="{FF2B5EF4-FFF2-40B4-BE49-F238E27FC236}">
                      <a16:creationId xmlns:a16="http://schemas.microsoft.com/office/drawing/2014/main" id="{0E2D849D-BEAF-5E55-7D3C-D8B35B2696DC}"/>
                    </a:ext>
                  </a:extLst>
                </p14:cNvPr>
                <p14:cNvContentPartPr/>
                <p14:nvPr/>
              </p14:nvContentPartPr>
              <p14:xfrm>
                <a:off x="5426814" y="2518448"/>
                <a:ext cx="140760" cy="19800"/>
              </p14:xfrm>
            </p:contentPart>
          </mc:Choice>
          <mc:Fallback xmlns="">
            <p:pic>
              <p:nvPicPr>
                <p:cNvPr id="44" name="筆跡 43">
                  <a:extLst>
                    <a:ext uri="{FF2B5EF4-FFF2-40B4-BE49-F238E27FC236}">
                      <a16:creationId xmlns:a16="http://schemas.microsoft.com/office/drawing/2014/main" id="{0E2D849D-BEAF-5E55-7D3C-D8B35B2696DC}"/>
                    </a:ext>
                  </a:extLst>
                </p:cNvPr>
                <p:cNvPicPr/>
                <p:nvPr/>
              </p:nvPicPr>
              <p:blipFill>
                <a:blip r:embed="rId53"/>
                <a:stretch>
                  <a:fillRect/>
                </a:stretch>
              </p:blipFill>
              <p:spPr>
                <a:xfrm>
                  <a:off x="5417814" y="2509448"/>
                  <a:ext cx="15840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筆跡 44">
                  <a:extLst>
                    <a:ext uri="{FF2B5EF4-FFF2-40B4-BE49-F238E27FC236}">
                      <a16:creationId xmlns:a16="http://schemas.microsoft.com/office/drawing/2014/main" id="{08008CC6-6B43-15C7-B920-F30EF2764862}"/>
                    </a:ext>
                  </a:extLst>
                </p14:cNvPr>
                <p14:cNvContentPartPr/>
                <p14:nvPr/>
              </p14:nvContentPartPr>
              <p14:xfrm>
                <a:off x="5488734" y="2469848"/>
                <a:ext cx="21600" cy="132480"/>
              </p14:xfrm>
            </p:contentPart>
          </mc:Choice>
          <mc:Fallback xmlns="">
            <p:pic>
              <p:nvPicPr>
                <p:cNvPr id="45" name="筆跡 44">
                  <a:extLst>
                    <a:ext uri="{FF2B5EF4-FFF2-40B4-BE49-F238E27FC236}">
                      <a16:creationId xmlns:a16="http://schemas.microsoft.com/office/drawing/2014/main" id="{08008CC6-6B43-15C7-B920-F30EF2764862}"/>
                    </a:ext>
                  </a:extLst>
                </p:cNvPr>
                <p:cNvPicPr/>
                <p:nvPr/>
              </p:nvPicPr>
              <p:blipFill>
                <a:blip r:embed="rId55"/>
                <a:stretch>
                  <a:fillRect/>
                </a:stretch>
              </p:blipFill>
              <p:spPr>
                <a:xfrm>
                  <a:off x="5480094" y="2461208"/>
                  <a:ext cx="39240" cy="150120"/>
                </a:xfrm>
                <a:prstGeom prst="rect">
                  <a:avLst/>
                </a:prstGeom>
              </p:spPr>
            </p:pic>
          </mc:Fallback>
        </mc:AlternateContent>
      </p:grpSp>
      <p:grpSp>
        <p:nvGrpSpPr>
          <p:cNvPr id="60" name="群組 59">
            <a:extLst>
              <a:ext uri="{FF2B5EF4-FFF2-40B4-BE49-F238E27FC236}">
                <a16:creationId xmlns:a16="http://schemas.microsoft.com/office/drawing/2014/main" id="{D8C69358-C6D9-1A78-6441-23A459D38BC0}"/>
              </a:ext>
            </a:extLst>
          </p:cNvPr>
          <p:cNvGrpSpPr/>
          <p:nvPr/>
        </p:nvGrpSpPr>
        <p:grpSpPr>
          <a:xfrm>
            <a:off x="5744694" y="2329448"/>
            <a:ext cx="252000" cy="513000"/>
            <a:chOff x="5744694" y="2329448"/>
            <a:chExt cx="252000" cy="513000"/>
          </a:xfrm>
        </p:grpSpPr>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A6FF6B6C-3A31-919E-29C7-33672F901A3C}"/>
                    </a:ext>
                  </a:extLst>
                </p14:cNvPr>
                <p14:cNvContentPartPr/>
                <p14:nvPr/>
              </p14:nvContentPartPr>
              <p14:xfrm>
                <a:off x="5744694" y="2329448"/>
                <a:ext cx="122400" cy="513000"/>
              </p14:xfrm>
            </p:contentPart>
          </mc:Choice>
          <mc:Fallback xmlns="">
            <p:pic>
              <p:nvPicPr>
                <p:cNvPr id="46" name="筆跡 45">
                  <a:extLst>
                    <a:ext uri="{FF2B5EF4-FFF2-40B4-BE49-F238E27FC236}">
                      <a16:creationId xmlns:a16="http://schemas.microsoft.com/office/drawing/2014/main" id="{A6FF6B6C-3A31-919E-29C7-33672F901A3C}"/>
                    </a:ext>
                  </a:extLst>
                </p:cNvPr>
                <p:cNvPicPr/>
                <p:nvPr/>
              </p:nvPicPr>
              <p:blipFill>
                <a:blip r:embed="rId57"/>
                <a:stretch>
                  <a:fillRect/>
                </a:stretch>
              </p:blipFill>
              <p:spPr>
                <a:xfrm>
                  <a:off x="5736054" y="2320448"/>
                  <a:ext cx="140040" cy="530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4C4C83FE-98F8-2C19-6EEC-C44D2B873A78}"/>
                    </a:ext>
                  </a:extLst>
                </p14:cNvPr>
                <p14:cNvContentPartPr/>
                <p14:nvPr/>
              </p14:nvContentPartPr>
              <p14:xfrm>
                <a:off x="5905614" y="2565608"/>
                <a:ext cx="62640" cy="191880"/>
              </p14:xfrm>
            </p:contentPart>
          </mc:Choice>
          <mc:Fallback xmlns="">
            <p:pic>
              <p:nvPicPr>
                <p:cNvPr id="47" name="筆跡 46">
                  <a:extLst>
                    <a:ext uri="{FF2B5EF4-FFF2-40B4-BE49-F238E27FC236}">
                      <a16:creationId xmlns:a16="http://schemas.microsoft.com/office/drawing/2014/main" id="{4C4C83FE-98F8-2C19-6EEC-C44D2B873A78}"/>
                    </a:ext>
                  </a:extLst>
                </p:cNvPr>
                <p:cNvPicPr/>
                <p:nvPr/>
              </p:nvPicPr>
              <p:blipFill>
                <a:blip r:embed="rId59"/>
                <a:stretch>
                  <a:fillRect/>
                </a:stretch>
              </p:blipFill>
              <p:spPr>
                <a:xfrm>
                  <a:off x="5896614" y="2556968"/>
                  <a:ext cx="802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8" name="筆跡 47">
                  <a:extLst>
                    <a:ext uri="{FF2B5EF4-FFF2-40B4-BE49-F238E27FC236}">
                      <a16:creationId xmlns:a16="http://schemas.microsoft.com/office/drawing/2014/main" id="{0F844054-0682-2FC1-AF02-61AC9FEACBF2}"/>
                    </a:ext>
                  </a:extLst>
                </p14:cNvPr>
                <p14:cNvContentPartPr/>
                <p14:nvPr/>
              </p14:nvContentPartPr>
              <p14:xfrm>
                <a:off x="5948814" y="2483528"/>
                <a:ext cx="47880" cy="8280"/>
              </p14:xfrm>
            </p:contentPart>
          </mc:Choice>
          <mc:Fallback xmlns="">
            <p:pic>
              <p:nvPicPr>
                <p:cNvPr id="48" name="筆跡 47">
                  <a:extLst>
                    <a:ext uri="{FF2B5EF4-FFF2-40B4-BE49-F238E27FC236}">
                      <a16:creationId xmlns:a16="http://schemas.microsoft.com/office/drawing/2014/main" id="{0F844054-0682-2FC1-AF02-61AC9FEACBF2}"/>
                    </a:ext>
                  </a:extLst>
                </p:cNvPr>
                <p:cNvPicPr/>
                <p:nvPr/>
              </p:nvPicPr>
              <p:blipFill>
                <a:blip r:embed="rId61"/>
                <a:stretch>
                  <a:fillRect/>
                </a:stretch>
              </p:blipFill>
              <p:spPr>
                <a:xfrm>
                  <a:off x="5940174" y="2474528"/>
                  <a:ext cx="6552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837DCA74-650D-9133-8390-0F4667095C91}"/>
                  </a:ext>
                </a:extLst>
              </p14:cNvPr>
              <p14:cNvContentPartPr/>
              <p14:nvPr/>
            </p14:nvContentPartPr>
            <p14:xfrm>
              <a:off x="1339374" y="3240608"/>
              <a:ext cx="244080" cy="190440"/>
            </p14:xfrm>
          </p:contentPart>
        </mc:Choice>
        <mc:Fallback xmlns="">
          <p:pic>
            <p:nvPicPr>
              <p:cNvPr id="71" name="筆跡 70">
                <a:extLst>
                  <a:ext uri="{FF2B5EF4-FFF2-40B4-BE49-F238E27FC236}">
                    <a16:creationId xmlns:a16="http://schemas.microsoft.com/office/drawing/2014/main" id="{837DCA74-650D-9133-8390-0F4667095C91}"/>
                  </a:ext>
                </a:extLst>
              </p:cNvPr>
              <p:cNvPicPr/>
              <p:nvPr/>
            </p:nvPicPr>
            <p:blipFill>
              <a:blip r:embed="rId95"/>
              <a:stretch>
                <a:fillRect/>
              </a:stretch>
            </p:blipFill>
            <p:spPr>
              <a:xfrm>
                <a:off x="1330734" y="3231968"/>
                <a:ext cx="261720" cy="208080"/>
              </a:xfrm>
              <a:prstGeom prst="rect">
                <a:avLst/>
              </a:prstGeom>
            </p:spPr>
          </p:pic>
        </mc:Fallback>
      </mc:AlternateContent>
      <p:grpSp>
        <p:nvGrpSpPr>
          <p:cNvPr id="75" name="群組 74">
            <a:extLst>
              <a:ext uri="{FF2B5EF4-FFF2-40B4-BE49-F238E27FC236}">
                <a16:creationId xmlns:a16="http://schemas.microsoft.com/office/drawing/2014/main" id="{667A664E-17FC-6D90-8CFF-A6AA73C73E9B}"/>
              </a:ext>
            </a:extLst>
          </p:cNvPr>
          <p:cNvGrpSpPr/>
          <p:nvPr/>
        </p:nvGrpSpPr>
        <p:grpSpPr>
          <a:xfrm>
            <a:off x="1848414" y="3190568"/>
            <a:ext cx="302760" cy="248400"/>
            <a:chOff x="1848414" y="3190568"/>
            <a:chExt cx="302760" cy="248400"/>
          </a:xfrm>
        </p:grpSpPr>
        <mc:AlternateContent xmlns:mc="http://schemas.openxmlformats.org/markup-compatibility/2006" xmlns:p14="http://schemas.microsoft.com/office/powerpoint/2010/main">
          <mc:Choice Requires="p14">
            <p:contentPart p14:bwMode="auto" r:id="rId96">
              <p14:nvContentPartPr>
                <p14:cNvPr id="72" name="筆跡 71">
                  <a:extLst>
                    <a:ext uri="{FF2B5EF4-FFF2-40B4-BE49-F238E27FC236}">
                      <a16:creationId xmlns:a16="http://schemas.microsoft.com/office/drawing/2014/main" id="{BB5A364B-D8F0-EB3D-D0F3-7813F71434CF}"/>
                    </a:ext>
                  </a:extLst>
                </p14:cNvPr>
                <p14:cNvContentPartPr/>
                <p14:nvPr/>
              </p14:nvContentPartPr>
              <p14:xfrm>
                <a:off x="1848414" y="3252128"/>
                <a:ext cx="131040" cy="186840"/>
              </p14:xfrm>
            </p:contentPart>
          </mc:Choice>
          <mc:Fallback xmlns="">
            <p:pic>
              <p:nvPicPr>
                <p:cNvPr id="72" name="筆跡 71">
                  <a:extLst>
                    <a:ext uri="{FF2B5EF4-FFF2-40B4-BE49-F238E27FC236}">
                      <a16:creationId xmlns:a16="http://schemas.microsoft.com/office/drawing/2014/main" id="{BB5A364B-D8F0-EB3D-D0F3-7813F71434CF}"/>
                    </a:ext>
                  </a:extLst>
                </p:cNvPr>
                <p:cNvPicPr/>
                <p:nvPr/>
              </p:nvPicPr>
              <p:blipFill>
                <a:blip r:embed="rId97"/>
                <a:stretch>
                  <a:fillRect/>
                </a:stretch>
              </p:blipFill>
              <p:spPr>
                <a:xfrm>
                  <a:off x="1839774" y="3243128"/>
                  <a:ext cx="1486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3" name="筆跡 72">
                  <a:extLst>
                    <a:ext uri="{FF2B5EF4-FFF2-40B4-BE49-F238E27FC236}">
                      <a16:creationId xmlns:a16="http://schemas.microsoft.com/office/drawing/2014/main" id="{D3201F3A-B8C7-5687-1349-6C5C6066CDE5}"/>
                    </a:ext>
                  </a:extLst>
                </p14:cNvPr>
                <p14:cNvContentPartPr/>
                <p14:nvPr/>
              </p14:nvContentPartPr>
              <p14:xfrm>
                <a:off x="1935534" y="3190568"/>
                <a:ext cx="68760" cy="31320"/>
              </p14:xfrm>
            </p:contentPart>
          </mc:Choice>
          <mc:Fallback xmlns="">
            <p:pic>
              <p:nvPicPr>
                <p:cNvPr id="73" name="筆跡 72">
                  <a:extLst>
                    <a:ext uri="{FF2B5EF4-FFF2-40B4-BE49-F238E27FC236}">
                      <a16:creationId xmlns:a16="http://schemas.microsoft.com/office/drawing/2014/main" id="{D3201F3A-B8C7-5687-1349-6C5C6066CDE5}"/>
                    </a:ext>
                  </a:extLst>
                </p:cNvPr>
                <p:cNvPicPr/>
                <p:nvPr/>
              </p:nvPicPr>
              <p:blipFill>
                <a:blip r:embed="rId99"/>
                <a:stretch>
                  <a:fillRect/>
                </a:stretch>
              </p:blipFill>
              <p:spPr>
                <a:xfrm>
                  <a:off x="1926534" y="3181928"/>
                  <a:ext cx="864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4" name="筆跡 73">
                  <a:extLst>
                    <a:ext uri="{FF2B5EF4-FFF2-40B4-BE49-F238E27FC236}">
                      <a16:creationId xmlns:a16="http://schemas.microsoft.com/office/drawing/2014/main" id="{BB2CB06D-1EE2-BEB5-AF64-1A2DECA3D692}"/>
                    </a:ext>
                  </a:extLst>
                </p14:cNvPr>
                <p14:cNvContentPartPr/>
                <p14:nvPr/>
              </p14:nvContentPartPr>
              <p14:xfrm>
                <a:off x="2028774" y="3225128"/>
                <a:ext cx="122400" cy="192960"/>
              </p14:xfrm>
            </p:contentPart>
          </mc:Choice>
          <mc:Fallback xmlns="">
            <p:pic>
              <p:nvPicPr>
                <p:cNvPr id="74" name="筆跡 73">
                  <a:extLst>
                    <a:ext uri="{FF2B5EF4-FFF2-40B4-BE49-F238E27FC236}">
                      <a16:creationId xmlns:a16="http://schemas.microsoft.com/office/drawing/2014/main" id="{BB2CB06D-1EE2-BEB5-AF64-1A2DECA3D692}"/>
                    </a:ext>
                  </a:extLst>
                </p:cNvPr>
                <p:cNvPicPr/>
                <p:nvPr/>
              </p:nvPicPr>
              <p:blipFill>
                <a:blip r:embed="rId101"/>
                <a:stretch>
                  <a:fillRect/>
                </a:stretch>
              </p:blipFill>
              <p:spPr>
                <a:xfrm>
                  <a:off x="2019774" y="3216128"/>
                  <a:ext cx="140040" cy="210600"/>
                </a:xfrm>
                <a:prstGeom prst="rect">
                  <a:avLst/>
                </a:prstGeom>
              </p:spPr>
            </p:pic>
          </mc:Fallback>
        </mc:AlternateContent>
      </p:grpSp>
      <p:grpSp>
        <p:nvGrpSpPr>
          <p:cNvPr id="80" name="群組 79">
            <a:extLst>
              <a:ext uri="{FF2B5EF4-FFF2-40B4-BE49-F238E27FC236}">
                <a16:creationId xmlns:a16="http://schemas.microsoft.com/office/drawing/2014/main" id="{5F12A7D0-DFE1-6FF1-1003-1A58CE829749}"/>
              </a:ext>
            </a:extLst>
          </p:cNvPr>
          <p:cNvGrpSpPr/>
          <p:nvPr/>
        </p:nvGrpSpPr>
        <p:grpSpPr>
          <a:xfrm>
            <a:off x="2384094" y="3089408"/>
            <a:ext cx="428400" cy="332280"/>
            <a:chOff x="2384094" y="3089408"/>
            <a:chExt cx="428400" cy="332280"/>
          </a:xfrm>
        </p:grpSpPr>
        <mc:AlternateContent xmlns:mc="http://schemas.openxmlformats.org/markup-compatibility/2006" xmlns:p14="http://schemas.microsoft.com/office/powerpoint/2010/main">
          <mc:Choice Requires="p14">
            <p:contentPart p14:bwMode="auto" r:id="rId102">
              <p14:nvContentPartPr>
                <p14:cNvPr id="76" name="筆跡 75">
                  <a:extLst>
                    <a:ext uri="{FF2B5EF4-FFF2-40B4-BE49-F238E27FC236}">
                      <a16:creationId xmlns:a16="http://schemas.microsoft.com/office/drawing/2014/main" id="{D383946F-1C0D-F86B-C9ED-5E0CFDBAE77D}"/>
                    </a:ext>
                  </a:extLst>
                </p14:cNvPr>
                <p14:cNvContentPartPr/>
                <p14:nvPr/>
              </p14:nvContentPartPr>
              <p14:xfrm>
                <a:off x="2395254" y="3226568"/>
                <a:ext cx="137520" cy="195120"/>
              </p14:xfrm>
            </p:contentPart>
          </mc:Choice>
          <mc:Fallback xmlns="">
            <p:pic>
              <p:nvPicPr>
                <p:cNvPr id="76" name="筆跡 75">
                  <a:extLst>
                    <a:ext uri="{FF2B5EF4-FFF2-40B4-BE49-F238E27FC236}">
                      <a16:creationId xmlns:a16="http://schemas.microsoft.com/office/drawing/2014/main" id="{D383946F-1C0D-F86B-C9ED-5E0CFDBAE77D}"/>
                    </a:ext>
                  </a:extLst>
                </p:cNvPr>
                <p:cNvPicPr/>
                <p:nvPr/>
              </p:nvPicPr>
              <p:blipFill>
                <a:blip r:embed="rId103"/>
                <a:stretch>
                  <a:fillRect/>
                </a:stretch>
              </p:blipFill>
              <p:spPr>
                <a:xfrm>
                  <a:off x="2386254" y="3217928"/>
                  <a:ext cx="15516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7" name="筆跡 76">
                  <a:extLst>
                    <a:ext uri="{FF2B5EF4-FFF2-40B4-BE49-F238E27FC236}">
                      <a16:creationId xmlns:a16="http://schemas.microsoft.com/office/drawing/2014/main" id="{B58FE789-2AF2-B7B4-7A18-3E5305F88E90}"/>
                    </a:ext>
                  </a:extLst>
                </p14:cNvPr>
                <p14:cNvContentPartPr/>
                <p14:nvPr/>
              </p14:nvContentPartPr>
              <p14:xfrm>
                <a:off x="2384094" y="3266528"/>
                <a:ext cx="184320" cy="27720"/>
              </p14:xfrm>
            </p:contentPart>
          </mc:Choice>
          <mc:Fallback xmlns="">
            <p:pic>
              <p:nvPicPr>
                <p:cNvPr id="77" name="筆跡 76">
                  <a:extLst>
                    <a:ext uri="{FF2B5EF4-FFF2-40B4-BE49-F238E27FC236}">
                      <a16:creationId xmlns:a16="http://schemas.microsoft.com/office/drawing/2014/main" id="{B58FE789-2AF2-B7B4-7A18-3E5305F88E90}"/>
                    </a:ext>
                  </a:extLst>
                </p:cNvPr>
                <p:cNvPicPr/>
                <p:nvPr/>
              </p:nvPicPr>
              <p:blipFill>
                <a:blip r:embed="rId105"/>
                <a:stretch>
                  <a:fillRect/>
                </a:stretch>
              </p:blipFill>
              <p:spPr>
                <a:xfrm>
                  <a:off x="2375454" y="3257528"/>
                  <a:ext cx="20196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8" name="筆跡 77">
                  <a:extLst>
                    <a:ext uri="{FF2B5EF4-FFF2-40B4-BE49-F238E27FC236}">
                      <a16:creationId xmlns:a16="http://schemas.microsoft.com/office/drawing/2014/main" id="{77BF95A4-344C-4118-3CB0-08941DCC2A17}"/>
                    </a:ext>
                  </a:extLst>
                </p14:cNvPr>
                <p14:cNvContentPartPr/>
                <p14:nvPr/>
              </p14:nvContentPartPr>
              <p14:xfrm>
                <a:off x="2569134" y="3089408"/>
                <a:ext cx="86400" cy="309600"/>
              </p14:xfrm>
            </p:contentPart>
          </mc:Choice>
          <mc:Fallback xmlns="">
            <p:pic>
              <p:nvPicPr>
                <p:cNvPr id="78" name="筆跡 77">
                  <a:extLst>
                    <a:ext uri="{FF2B5EF4-FFF2-40B4-BE49-F238E27FC236}">
                      <a16:creationId xmlns:a16="http://schemas.microsoft.com/office/drawing/2014/main" id="{77BF95A4-344C-4118-3CB0-08941DCC2A17}"/>
                    </a:ext>
                  </a:extLst>
                </p:cNvPr>
                <p:cNvPicPr/>
                <p:nvPr/>
              </p:nvPicPr>
              <p:blipFill>
                <a:blip r:embed="rId107"/>
                <a:stretch>
                  <a:fillRect/>
                </a:stretch>
              </p:blipFill>
              <p:spPr>
                <a:xfrm>
                  <a:off x="2560494" y="3080408"/>
                  <a:ext cx="10404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9" name="筆跡 78">
                  <a:extLst>
                    <a:ext uri="{FF2B5EF4-FFF2-40B4-BE49-F238E27FC236}">
                      <a16:creationId xmlns:a16="http://schemas.microsoft.com/office/drawing/2014/main" id="{F71BD311-F559-3F90-EF96-45F97D13379F}"/>
                    </a:ext>
                  </a:extLst>
                </p14:cNvPr>
                <p14:cNvContentPartPr/>
                <p14:nvPr/>
              </p14:nvContentPartPr>
              <p14:xfrm>
                <a:off x="2668134" y="3251408"/>
                <a:ext cx="144360" cy="143640"/>
              </p14:xfrm>
            </p:contentPart>
          </mc:Choice>
          <mc:Fallback xmlns="">
            <p:pic>
              <p:nvPicPr>
                <p:cNvPr id="79" name="筆跡 78">
                  <a:extLst>
                    <a:ext uri="{FF2B5EF4-FFF2-40B4-BE49-F238E27FC236}">
                      <a16:creationId xmlns:a16="http://schemas.microsoft.com/office/drawing/2014/main" id="{F71BD311-F559-3F90-EF96-45F97D13379F}"/>
                    </a:ext>
                  </a:extLst>
                </p:cNvPr>
                <p:cNvPicPr/>
                <p:nvPr/>
              </p:nvPicPr>
              <p:blipFill>
                <a:blip r:embed="rId109"/>
                <a:stretch>
                  <a:fillRect/>
                </a:stretch>
              </p:blipFill>
              <p:spPr>
                <a:xfrm>
                  <a:off x="2659134" y="3242768"/>
                  <a:ext cx="162000" cy="161280"/>
                </a:xfrm>
                <a:prstGeom prst="rect">
                  <a:avLst/>
                </a:prstGeom>
              </p:spPr>
            </p:pic>
          </mc:Fallback>
        </mc:AlternateContent>
      </p:grpSp>
      <p:grpSp>
        <p:nvGrpSpPr>
          <p:cNvPr id="90" name="群組 89">
            <a:extLst>
              <a:ext uri="{FF2B5EF4-FFF2-40B4-BE49-F238E27FC236}">
                <a16:creationId xmlns:a16="http://schemas.microsoft.com/office/drawing/2014/main" id="{EA34C421-88FB-E368-6AD9-A4F0BC3DC0E4}"/>
              </a:ext>
            </a:extLst>
          </p:cNvPr>
          <p:cNvGrpSpPr/>
          <p:nvPr/>
        </p:nvGrpSpPr>
        <p:grpSpPr>
          <a:xfrm>
            <a:off x="3028134" y="3094448"/>
            <a:ext cx="822600" cy="330840"/>
            <a:chOff x="3028134" y="3094448"/>
            <a:chExt cx="822600" cy="330840"/>
          </a:xfrm>
        </p:grpSpPr>
        <mc:AlternateContent xmlns:mc="http://schemas.openxmlformats.org/markup-compatibility/2006" xmlns:p14="http://schemas.microsoft.com/office/powerpoint/2010/main">
          <mc:Choice Requires="p14">
            <p:contentPart p14:bwMode="auto" r:id="rId110">
              <p14:nvContentPartPr>
                <p14:cNvPr id="81" name="筆跡 80">
                  <a:extLst>
                    <a:ext uri="{FF2B5EF4-FFF2-40B4-BE49-F238E27FC236}">
                      <a16:creationId xmlns:a16="http://schemas.microsoft.com/office/drawing/2014/main" id="{12720ABE-245C-6CA2-0052-E38DEEDBB3A2}"/>
                    </a:ext>
                  </a:extLst>
                </p14:cNvPr>
                <p14:cNvContentPartPr/>
                <p14:nvPr/>
              </p14:nvContentPartPr>
              <p14:xfrm>
                <a:off x="3028134" y="3252848"/>
                <a:ext cx="114120" cy="172440"/>
              </p14:xfrm>
            </p:contentPart>
          </mc:Choice>
          <mc:Fallback xmlns="">
            <p:pic>
              <p:nvPicPr>
                <p:cNvPr id="81" name="筆跡 80">
                  <a:extLst>
                    <a:ext uri="{FF2B5EF4-FFF2-40B4-BE49-F238E27FC236}">
                      <a16:creationId xmlns:a16="http://schemas.microsoft.com/office/drawing/2014/main" id="{12720ABE-245C-6CA2-0052-E38DEEDBB3A2}"/>
                    </a:ext>
                  </a:extLst>
                </p:cNvPr>
                <p:cNvPicPr/>
                <p:nvPr/>
              </p:nvPicPr>
              <p:blipFill>
                <a:blip r:embed="rId111"/>
                <a:stretch>
                  <a:fillRect/>
                </a:stretch>
              </p:blipFill>
              <p:spPr>
                <a:xfrm>
                  <a:off x="3019134" y="3243848"/>
                  <a:ext cx="1317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2" name="筆跡 81">
                  <a:extLst>
                    <a:ext uri="{FF2B5EF4-FFF2-40B4-BE49-F238E27FC236}">
                      <a16:creationId xmlns:a16="http://schemas.microsoft.com/office/drawing/2014/main" id="{A7E7E690-4ECC-792F-E98E-94D39974AE47}"/>
                    </a:ext>
                  </a:extLst>
                </p14:cNvPr>
                <p14:cNvContentPartPr/>
                <p14:nvPr/>
              </p14:nvContentPartPr>
              <p14:xfrm>
                <a:off x="3168534" y="3247088"/>
                <a:ext cx="94680" cy="165960"/>
              </p14:xfrm>
            </p:contentPart>
          </mc:Choice>
          <mc:Fallback xmlns="">
            <p:pic>
              <p:nvPicPr>
                <p:cNvPr id="82" name="筆跡 81">
                  <a:extLst>
                    <a:ext uri="{FF2B5EF4-FFF2-40B4-BE49-F238E27FC236}">
                      <a16:creationId xmlns:a16="http://schemas.microsoft.com/office/drawing/2014/main" id="{A7E7E690-4ECC-792F-E98E-94D39974AE47}"/>
                    </a:ext>
                  </a:extLst>
                </p:cNvPr>
                <p:cNvPicPr/>
                <p:nvPr/>
              </p:nvPicPr>
              <p:blipFill>
                <a:blip r:embed="rId113"/>
                <a:stretch>
                  <a:fillRect/>
                </a:stretch>
              </p:blipFill>
              <p:spPr>
                <a:xfrm>
                  <a:off x="3159534" y="3238088"/>
                  <a:ext cx="11232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3" name="筆跡 82">
                  <a:extLst>
                    <a:ext uri="{FF2B5EF4-FFF2-40B4-BE49-F238E27FC236}">
                      <a16:creationId xmlns:a16="http://schemas.microsoft.com/office/drawing/2014/main" id="{3C8720D5-EDFA-9968-B275-CE2AD1CA3D38}"/>
                    </a:ext>
                  </a:extLst>
                </p14:cNvPr>
                <p14:cNvContentPartPr/>
                <p14:nvPr/>
              </p14:nvContentPartPr>
              <p14:xfrm>
                <a:off x="3297774" y="3254648"/>
                <a:ext cx="203040" cy="149040"/>
              </p14:xfrm>
            </p:contentPart>
          </mc:Choice>
          <mc:Fallback xmlns="">
            <p:pic>
              <p:nvPicPr>
                <p:cNvPr id="83" name="筆跡 82">
                  <a:extLst>
                    <a:ext uri="{FF2B5EF4-FFF2-40B4-BE49-F238E27FC236}">
                      <a16:creationId xmlns:a16="http://schemas.microsoft.com/office/drawing/2014/main" id="{3C8720D5-EDFA-9968-B275-CE2AD1CA3D38}"/>
                    </a:ext>
                  </a:extLst>
                </p:cNvPr>
                <p:cNvPicPr/>
                <p:nvPr/>
              </p:nvPicPr>
              <p:blipFill>
                <a:blip r:embed="rId115"/>
                <a:stretch>
                  <a:fillRect/>
                </a:stretch>
              </p:blipFill>
              <p:spPr>
                <a:xfrm>
                  <a:off x="3289134" y="3246008"/>
                  <a:ext cx="2206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4" name="筆跡 83">
                  <a:extLst>
                    <a:ext uri="{FF2B5EF4-FFF2-40B4-BE49-F238E27FC236}">
                      <a16:creationId xmlns:a16="http://schemas.microsoft.com/office/drawing/2014/main" id="{715A1222-BD9E-647D-F4BB-48B7F60C5EF9}"/>
                    </a:ext>
                  </a:extLst>
                </p14:cNvPr>
                <p14:cNvContentPartPr/>
                <p14:nvPr/>
              </p14:nvContentPartPr>
              <p14:xfrm>
                <a:off x="3536454" y="3247808"/>
                <a:ext cx="158400" cy="144720"/>
              </p14:xfrm>
            </p:contentPart>
          </mc:Choice>
          <mc:Fallback xmlns="">
            <p:pic>
              <p:nvPicPr>
                <p:cNvPr id="84" name="筆跡 83">
                  <a:extLst>
                    <a:ext uri="{FF2B5EF4-FFF2-40B4-BE49-F238E27FC236}">
                      <a16:creationId xmlns:a16="http://schemas.microsoft.com/office/drawing/2014/main" id="{715A1222-BD9E-647D-F4BB-48B7F60C5EF9}"/>
                    </a:ext>
                  </a:extLst>
                </p:cNvPr>
                <p:cNvPicPr/>
                <p:nvPr/>
              </p:nvPicPr>
              <p:blipFill>
                <a:blip r:embed="rId117"/>
                <a:stretch>
                  <a:fillRect/>
                </a:stretch>
              </p:blipFill>
              <p:spPr>
                <a:xfrm>
                  <a:off x="3527454" y="3238808"/>
                  <a:ext cx="17604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5" name="筆跡 84">
                  <a:extLst>
                    <a:ext uri="{FF2B5EF4-FFF2-40B4-BE49-F238E27FC236}">
                      <a16:creationId xmlns:a16="http://schemas.microsoft.com/office/drawing/2014/main" id="{EFE22662-7D94-D6F7-F2EA-F150449108BC}"/>
                    </a:ext>
                  </a:extLst>
                </p14:cNvPr>
                <p14:cNvContentPartPr/>
                <p14:nvPr/>
              </p14:nvContentPartPr>
              <p14:xfrm>
                <a:off x="3725094" y="3094448"/>
                <a:ext cx="45000" cy="304920"/>
              </p14:xfrm>
            </p:contentPart>
          </mc:Choice>
          <mc:Fallback xmlns="">
            <p:pic>
              <p:nvPicPr>
                <p:cNvPr id="85" name="筆跡 84">
                  <a:extLst>
                    <a:ext uri="{FF2B5EF4-FFF2-40B4-BE49-F238E27FC236}">
                      <a16:creationId xmlns:a16="http://schemas.microsoft.com/office/drawing/2014/main" id="{EFE22662-7D94-D6F7-F2EA-F150449108BC}"/>
                    </a:ext>
                  </a:extLst>
                </p:cNvPr>
                <p:cNvPicPr/>
                <p:nvPr/>
              </p:nvPicPr>
              <p:blipFill>
                <a:blip r:embed="rId119"/>
                <a:stretch>
                  <a:fillRect/>
                </a:stretch>
              </p:blipFill>
              <p:spPr>
                <a:xfrm>
                  <a:off x="3716094" y="3085448"/>
                  <a:ext cx="62640" cy="322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6" name="筆跡 85">
                  <a:extLst>
                    <a:ext uri="{FF2B5EF4-FFF2-40B4-BE49-F238E27FC236}">
                      <a16:creationId xmlns:a16="http://schemas.microsoft.com/office/drawing/2014/main" id="{E9E37440-D51E-FC0D-80A7-8051D38F855F}"/>
                    </a:ext>
                  </a:extLst>
                </p14:cNvPr>
                <p14:cNvContentPartPr/>
                <p14:nvPr/>
              </p14:nvContentPartPr>
              <p14:xfrm>
                <a:off x="3809334" y="3132608"/>
                <a:ext cx="41400" cy="260640"/>
              </p14:xfrm>
            </p:contentPart>
          </mc:Choice>
          <mc:Fallback xmlns="">
            <p:pic>
              <p:nvPicPr>
                <p:cNvPr id="86" name="筆跡 85">
                  <a:extLst>
                    <a:ext uri="{FF2B5EF4-FFF2-40B4-BE49-F238E27FC236}">
                      <a16:creationId xmlns:a16="http://schemas.microsoft.com/office/drawing/2014/main" id="{E9E37440-D51E-FC0D-80A7-8051D38F855F}"/>
                    </a:ext>
                  </a:extLst>
                </p:cNvPr>
                <p:cNvPicPr/>
                <p:nvPr/>
              </p:nvPicPr>
              <p:blipFill>
                <a:blip r:embed="rId121"/>
                <a:stretch>
                  <a:fillRect/>
                </a:stretch>
              </p:blipFill>
              <p:spPr>
                <a:xfrm>
                  <a:off x="3800694" y="3123608"/>
                  <a:ext cx="59040" cy="278280"/>
                </a:xfrm>
                <a:prstGeom prst="rect">
                  <a:avLst/>
                </a:prstGeom>
              </p:spPr>
            </p:pic>
          </mc:Fallback>
        </mc:AlternateContent>
      </p:grpSp>
      <p:grpSp>
        <p:nvGrpSpPr>
          <p:cNvPr id="89" name="群組 88">
            <a:extLst>
              <a:ext uri="{FF2B5EF4-FFF2-40B4-BE49-F238E27FC236}">
                <a16:creationId xmlns:a16="http://schemas.microsoft.com/office/drawing/2014/main" id="{70FDF4DE-6789-2715-37C1-E839FB8E879A}"/>
              </a:ext>
            </a:extLst>
          </p:cNvPr>
          <p:cNvGrpSpPr/>
          <p:nvPr/>
        </p:nvGrpSpPr>
        <p:grpSpPr>
          <a:xfrm>
            <a:off x="4043334" y="3208208"/>
            <a:ext cx="774720" cy="211680"/>
            <a:chOff x="4043334" y="3208208"/>
            <a:chExt cx="774720" cy="211680"/>
          </a:xfrm>
        </p:grpSpPr>
        <mc:AlternateContent xmlns:mc="http://schemas.openxmlformats.org/markup-compatibility/2006" xmlns:p14="http://schemas.microsoft.com/office/powerpoint/2010/main">
          <mc:Choice Requires="p14">
            <p:contentPart p14:bwMode="auto" r:id="rId122">
              <p14:nvContentPartPr>
                <p14:cNvPr id="87" name="筆跡 86">
                  <a:extLst>
                    <a:ext uri="{FF2B5EF4-FFF2-40B4-BE49-F238E27FC236}">
                      <a16:creationId xmlns:a16="http://schemas.microsoft.com/office/drawing/2014/main" id="{1D9A2F5D-10D0-2EC3-D2EE-E72085F9C7E3}"/>
                    </a:ext>
                  </a:extLst>
                </p14:cNvPr>
                <p14:cNvContentPartPr/>
                <p14:nvPr/>
              </p14:nvContentPartPr>
              <p14:xfrm>
                <a:off x="4043334" y="3208208"/>
                <a:ext cx="237600" cy="211680"/>
              </p14:xfrm>
            </p:contentPart>
          </mc:Choice>
          <mc:Fallback xmlns="">
            <p:pic>
              <p:nvPicPr>
                <p:cNvPr id="87" name="筆跡 86">
                  <a:extLst>
                    <a:ext uri="{FF2B5EF4-FFF2-40B4-BE49-F238E27FC236}">
                      <a16:creationId xmlns:a16="http://schemas.microsoft.com/office/drawing/2014/main" id="{1D9A2F5D-10D0-2EC3-D2EE-E72085F9C7E3}"/>
                    </a:ext>
                  </a:extLst>
                </p:cNvPr>
                <p:cNvPicPr/>
                <p:nvPr/>
              </p:nvPicPr>
              <p:blipFill>
                <a:blip r:embed="rId123"/>
                <a:stretch>
                  <a:fillRect/>
                </a:stretch>
              </p:blipFill>
              <p:spPr>
                <a:xfrm>
                  <a:off x="4034694" y="3199568"/>
                  <a:ext cx="25524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8" name="筆跡 87">
                  <a:extLst>
                    <a:ext uri="{FF2B5EF4-FFF2-40B4-BE49-F238E27FC236}">
                      <a16:creationId xmlns:a16="http://schemas.microsoft.com/office/drawing/2014/main" id="{24953796-B3CB-00A8-84CE-AAF11D5F5ECC}"/>
                    </a:ext>
                  </a:extLst>
                </p14:cNvPr>
                <p14:cNvContentPartPr/>
                <p14:nvPr/>
              </p14:nvContentPartPr>
              <p14:xfrm>
                <a:off x="4344294" y="3253208"/>
                <a:ext cx="473760" cy="162000"/>
              </p14:xfrm>
            </p:contentPart>
          </mc:Choice>
          <mc:Fallback xmlns="">
            <p:pic>
              <p:nvPicPr>
                <p:cNvPr id="88" name="筆跡 87">
                  <a:extLst>
                    <a:ext uri="{FF2B5EF4-FFF2-40B4-BE49-F238E27FC236}">
                      <a16:creationId xmlns:a16="http://schemas.microsoft.com/office/drawing/2014/main" id="{24953796-B3CB-00A8-84CE-AAF11D5F5ECC}"/>
                    </a:ext>
                  </a:extLst>
                </p:cNvPr>
                <p:cNvPicPr/>
                <p:nvPr/>
              </p:nvPicPr>
              <p:blipFill>
                <a:blip r:embed="rId125"/>
                <a:stretch>
                  <a:fillRect/>
                </a:stretch>
              </p:blipFill>
              <p:spPr>
                <a:xfrm>
                  <a:off x="4335654" y="3244208"/>
                  <a:ext cx="491400" cy="179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6">
            <p14:nvContentPartPr>
              <p14:cNvPr id="91" name="筆跡 90">
                <a:extLst>
                  <a:ext uri="{FF2B5EF4-FFF2-40B4-BE49-F238E27FC236}">
                    <a16:creationId xmlns:a16="http://schemas.microsoft.com/office/drawing/2014/main" id="{28374F59-1253-C23E-7D00-40E9FA8F63C8}"/>
                  </a:ext>
                </a:extLst>
              </p14:cNvPr>
              <p14:cNvContentPartPr/>
              <p14:nvPr/>
            </p14:nvContentPartPr>
            <p14:xfrm>
              <a:off x="5020014" y="3389288"/>
              <a:ext cx="16200" cy="42120"/>
            </p14:xfrm>
          </p:contentPart>
        </mc:Choice>
        <mc:Fallback xmlns="">
          <p:pic>
            <p:nvPicPr>
              <p:cNvPr id="91" name="筆跡 90">
                <a:extLst>
                  <a:ext uri="{FF2B5EF4-FFF2-40B4-BE49-F238E27FC236}">
                    <a16:creationId xmlns:a16="http://schemas.microsoft.com/office/drawing/2014/main" id="{28374F59-1253-C23E-7D00-40E9FA8F63C8}"/>
                  </a:ext>
                </a:extLst>
              </p:cNvPr>
              <p:cNvPicPr/>
              <p:nvPr/>
            </p:nvPicPr>
            <p:blipFill>
              <a:blip r:embed="rId127"/>
              <a:stretch>
                <a:fillRect/>
              </a:stretch>
            </p:blipFill>
            <p:spPr>
              <a:xfrm>
                <a:off x="5011014" y="3380288"/>
                <a:ext cx="33840" cy="59760"/>
              </a:xfrm>
              <a:prstGeom prst="rect">
                <a:avLst/>
              </a:prstGeom>
            </p:spPr>
          </p:pic>
        </mc:Fallback>
      </mc:AlternateContent>
      <p:grpSp>
        <p:nvGrpSpPr>
          <p:cNvPr id="104" name="群組 103">
            <a:extLst>
              <a:ext uri="{FF2B5EF4-FFF2-40B4-BE49-F238E27FC236}">
                <a16:creationId xmlns:a16="http://schemas.microsoft.com/office/drawing/2014/main" id="{5451FEC9-067F-325E-683A-B586A61890D8}"/>
              </a:ext>
            </a:extLst>
          </p:cNvPr>
          <p:cNvGrpSpPr/>
          <p:nvPr/>
        </p:nvGrpSpPr>
        <p:grpSpPr>
          <a:xfrm>
            <a:off x="5177694" y="3229088"/>
            <a:ext cx="900360" cy="205200"/>
            <a:chOff x="5177694" y="3229088"/>
            <a:chExt cx="900360" cy="205200"/>
          </a:xfrm>
        </p:grpSpPr>
        <mc:AlternateContent xmlns:mc="http://schemas.openxmlformats.org/markup-compatibility/2006" xmlns:p14="http://schemas.microsoft.com/office/powerpoint/2010/main">
          <mc:Choice Requires="p14">
            <p:contentPart p14:bwMode="auto" r:id="rId128">
              <p14:nvContentPartPr>
                <p14:cNvPr id="96" name="筆跡 95">
                  <a:extLst>
                    <a:ext uri="{FF2B5EF4-FFF2-40B4-BE49-F238E27FC236}">
                      <a16:creationId xmlns:a16="http://schemas.microsoft.com/office/drawing/2014/main" id="{3A9A8A69-2ACA-5A11-040E-2D2DF6F67F3A}"/>
                    </a:ext>
                  </a:extLst>
                </p14:cNvPr>
                <p14:cNvContentPartPr/>
                <p14:nvPr/>
              </p14:nvContentPartPr>
              <p14:xfrm>
                <a:off x="5177694" y="3246368"/>
                <a:ext cx="145080" cy="184320"/>
              </p14:xfrm>
            </p:contentPart>
          </mc:Choice>
          <mc:Fallback xmlns="">
            <p:pic>
              <p:nvPicPr>
                <p:cNvPr id="96" name="筆跡 95">
                  <a:extLst>
                    <a:ext uri="{FF2B5EF4-FFF2-40B4-BE49-F238E27FC236}">
                      <a16:creationId xmlns:a16="http://schemas.microsoft.com/office/drawing/2014/main" id="{3A9A8A69-2ACA-5A11-040E-2D2DF6F67F3A}"/>
                    </a:ext>
                  </a:extLst>
                </p:cNvPr>
                <p:cNvPicPr/>
                <p:nvPr/>
              </p:nvPicPr>
              <p:blipFill>
                <a:blip r:embed="rId129"/>
                <a:stretch>
                  <a:fillRect/>
                </a:stretch>
              </p:blipFill>
              <p:spPr>
                <a:xfrm>
                  <a:off x="5168694" y="3237728"/>
                  <a:ext cx="16272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筆跡 96">
                  <a:extLst>
                    <a:ext uri="{FF2B5EF4-FFF2-40B4-BE49-F238E27FC236}">
                      <a16:creationId xmlns:a16="http://schemas.microsoft.com/office/drawing/2014/main" id="{84540B2B-8A7F-926E-3787-4917AFDD94EC}"/>
                    </a:ext>
                  </a:extLst>
                </p14:cNvPr>
                <p14:cNvContentPartPr/>
                <p14:nvPr/>
              </p14:nvContentPartPr>
              <p14:xfrm>
                <a:off x="5320974" y="3250328"/>
                <a:ext cx="278280" cy="162720"/>
              </p14:xfrm>
            </p:contentPart>
          </mc:Choice>
          <mc:Fallback xmlns="">
            <p:pic>
              <p:nvPicPr>
                <p:cNvPr id="97" name="筆跡 96">
                  <a:extLst>
                    <a:ext uri="{FF2B5EF4-FFF2-40B4-BE49-F238E27FC236}">
                      <a16:creationId xmlns:a16="http://schemas.microsoft.com/office/drawing/2014/main" id="{84540B2B-8A7F-926E-3787-4917AFDD94EC}"/>
                    </a:ext>
                  </a:extLst>
                </p:cNvPr>
                <p:cNvPicPr/>
                <p:nvPr/>
              </p:nvPicPr>
              <p:blipFill>
                <a:blip r:embed="rId131"/>
                <a:stretch>
                  <a:fillRect/>
                </a:stretch>
              </p:blipFill>
              <p:spPr>
                <a:xfrm>
                  <a:off x="5312334" y="3241688"/>
                  <a:ext cx="29592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8" name="筆跡 97">
                  <a:extLst>
                    <a:ext uri="{FF2B5EF4-FFF2-40B4-BE49-F238E27FC236}">
                      <a16:creationId xmlns:a16="http://schemas.microsoft.com/office/drawing/2014/main" id="{7BAD0319-D33E-1DAA-624A-482FC779AA7D}"/>
                    </a:ext>
                  </a:extLst>
                </p14:cNvPr>
                <p14:cNvContentPartPr/>
                <p14:nvPr/>
              </p14:nvContentPartPr>
              <p14:xfrm>
                <a:off x="5650374" y="3229088"/>
                <a:ext cx="160560" cy="205200"/>
              </p14:xfrm>
            </p:contentPart>
          </mc:Choice>
          <mc:Fallback xmlns="">
            <p:pic>
              <p:nvPicPr>
                <p:cNvPr id="98" name="筆跡 97">
                  <a:extLst>
                    <a:ext uri="{FF2B5EF4-FFF2-40B4-BE49-F238E27FC236}">
                      <a16:creationId xmlns:a16="http://schemas.microsoft.com/office/drawing/2014/main" id="{7BAD0319-D33E-1DAA-624A-482FC779AA7D}"/>
                    </a:ext>
                  </a:extLst>
                </p:cNvPr>
                <p:cNvPicPr/>
                <p:nvPr/>
              </p:nvPicPr>
              <p:blipFill>
                <a:blip r:embed="rId133"/>
                <a:stretch>
                  <a:fillRect/>
                </a:stretch>
              </p:blipFill>
              <p:spPr>
                <a:xfrm>
                  <a:off x="5641374" y="3220448"/>
                  <a:ext cx="17820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9" name="筆跡 98">
                  <a:extLst>
                    <a:ext uri="{FF2B5EF4-FFF2-40B4-BE49-F238E27FC236}">
                      <a16:creationId xmlns:a16="http://schemas.microsoft.com/office/drawing/2014/main" id="{E77B1E36-560F-F371-23D7-3BD3A2FD8D2F}"/>
                    </a:ext>
                  </a:extLst>
                </p14:cNvPr>
                <p14:cNvContentPartPr/>
                <p14:nvPr/>
              </p14:nvContentPartPr>
              <p14:xfrm>
                <a:off x="5657214" y="3296768"/>
                <a:ext cx="162000" cy="10440"/>
              </p14:xfrm>
            </p:contentPart>
          </mc:Choice>
          <mc:Fallback xmlns="">
            <p:pic>
              <p:nvPicPr>
                <p:cNvPr id="99" name="筆跡 98">
                  <a:extLst>
                    <a:ext uri="{FF2B5EF4-FFF2-40B4-BE49-F238E27FC236}">
                      <a16:creationId xmlns:a16="http://schemas.microsoft.com/office/drawing/2014/main" id="{E77B1E36-560F-F371-23D7-3BD3A2FD8D2F}"/>
                    </a:ext>
                  </a:extLst>
                </p:cNvPr>
                <p:cNvPicPr/>
                <p:nvPr/>
              </p:nvPicPr>
              <p:blipFill>
                <a:blip r:embed="rId135"/>
                <a:stretch>
                  <a:fillRect/>
                </a:stretch>
              </p:blipFill>
              <p:spPr>
                <a:xfrm>
                  <a:off x="5648574" y="3288128"/>
                  <a:ext cx="179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00" name="筆跡 99">
                  <a:extLst>
                    <a:ext uri="{FF2B5EF4-FFF2-40B4-BE49-F238E27FC236}">
                      <a16:creationId xmlns:a16="http://schemas.microsoft.com/office/drawing/2014/main" id="{D3BC3AE2-45C5-E260-01E4-0E14B73A014B}"/>
                    </a:ext>
                  </a:extLst>
                </p14:cNvPr>
                <p14:cNvContentPartPr/>
                <p14:nvPr/>
              </p14:nvContentPartPr>
              <p14:xfrm>
                <a:off x="5815974" y="3240608"/>
                <a:ext cx="262080" cy="187920"/>
              </p14:xfrm>
            </p:contentPart>
          </mc:Choice>
          <mc:Fallback xmlns="">
            <p:pic>
              <p:nvPicPr>
                <p:cNvPr id="100" name="筆跡 99">
                  <a:extLst>
                    <a:ext uri="{FF2B5EF4-FFF2-40B4-BE49-F238E27FC236}">
                      <a16:creationId xmlns:a16="http://schemas.microsoft.com/office/drawing/2014/main" id="{D3BC3AE2-45C5-E260-01E4-0E14B73A014B}"/>
                    </a:ext>
                  </a:extLst>
                </p:cNvPr>
                <p:cNvPicPr/>
                <p:nvPr/>
              </p:nvPicPr>
              <p:blipFill>
                <a:blip r:embed="rId137"/>
                <a:stretch>
                  <a:fillRect/>
                </a:stretch>
              </p:blipFill>
              <p:spPr>
                <a:xfrm>
                  <a:off x="5806974" y="3231608"/>
                  <a:ext cx="279720" cy="205560"/>
                </a:xfrm>
                <a:prstGeom prst="rect">
                  <a:avLst/>
                </a:prstGeom>
              </p:spPr>
            </p:pic>
          </mc:Fallback>
        </mc:AlternateContent>
      </p:grpSp>
      <p:grpSp>
        <p:nvGrpSpPr>
          <p:cNvPr id="103" name="群組 102">
            <a:extLst>
              <a:ext uri="{FF2B5EF4-FFF2-40B4-BE49-F238E27FC236}">
                <a16:creationId xmlns:a16="http://schemas.microsoft.com/office/drawing/2014/main" id="{AF39E5C8-E9AE-3175-7796-2C163233AE24}"/>
              </a:ext>
            </a:extLst>
          </p:cNvPr>
          <p:cNvGrpSpPr/>
          <p:nvPr/>
        </p:nvGrpSpPr>
        <p:grpSpPr>
          <a:xfrm>
            <a:off x="6257694" y="3058808"/>
            <a:ext cx="294480" cy="547560"/>
            <a:chOff x="6257694" y="3058808"/>
            <a:chExt cx="294480" cy="547560"/>
          </a:xfrm>
        </p:grpSpPr>
        <mc:AlternateContent xmlns:mc="http://schemas.openxmlformats.org/markup-compatibility/2006" xmlns:p14="http://schemas.microsoft.com/office/powerpoint/2010/main">
          <mc:Choice Requires="p14">
            <p:contentPart p14:bwMode="auto" r:id="rId138">
              <p14:nvContentPartPr>
                <p14:cNvPr id="101" name="筆跡 100">
                  <a:extLst>
                    <a:ext uri="{FF2B5EF4-FFF2-40B4-BE49-F238E27FC236}">
                      <a16:creationId xmlns:a16="http://schemas.microsoft.com/office/drawing/2014/main" id="{F7CC1FE0-C50C-6CC9-4391-92D442E5F060}"/>
                    </a:ext>
                  </a:extLst>
                </p14:cNvPr>
                <p14:cNvContentPartPr/>
                <p14:nvPr/>
              </p14:nvContentPartPr>
              <p14:xfrm>
                <a:off x="6257694" y="3058808"/>
                <a:ext cx="289800" cy="547560"/>
              </p14:xfrm>
            </p:contentPart>
          </mc:Choice>
          <mc:Fallback xmlns="">
            <p:pic>
              <p:nvPicPr>
                <p:cNvPr id="101" name="筆跡 100">
                  <a:extLst>
                    <a:ext uri="{FF2B5EF4-FFF2-40B4-BE49-F238E27FC236}">
                      <a16:creationId xmlns:a16="http://schemas.microsoft.com/office/drawing/2014/main" id="{F7CC1FE0-C50C-6CC9-4391-92D442E5F060}"/>
                    </a:ext>
                  </a:extLst>
                </p:cNvPr>
                <p:cNvPicPr/>
                <p:nvPr/>
              </p:nvPicPr>
              <p:blipFill>
                <a:blip r:embed="rId139"/>
                <a:stretch>
                  <a:fillRect/>
                </a:stretch>
              </p:blipFill>
              <p:spPr>
                <a:xfrm>
                  <a:off x="6249054" y="3050168"/>
                  <a:ext cx="307440" cy="56520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02" name="筆跡 101">
                  <a:extLst>
                    <a:ext uri="{FF2B5EF4-FFF2-40B4-BE49-F238E27FC236}">
                      <a16:creationId xmlns:a16="http://schemas.microsoft.com/office/drawing/2014/main" id="{D14AC8A3-DB1A-1F0A-7BF8-C5C9EAD45C1F}"/>
                    </a:ext>
                  </a:extLst>
                </p14:cNvPr>
                <p14:cNvContentPartPr/>
                <p14:nvPr/>
              </p14:nvContentPartPr>
              <p14:xfrm>
                <a:off x="6349854" y="3293528"/>
                <a:ext cx="202320" cy="37800"/>
              </p14:xfrm>
            </p:contentPart>
          </mc:Choice>
          <mc:Fallback xmlns="">
            <p:pic>
              <p:nvPicPr>
                <p:cNvPr id="102" name="筆跡 101">
                  <a:extLst>
                    <a:ext uri="{FF2B5EF4-FFF2-40B4-BE49-F238E27FC236}">
                      <a16:creationId xmlns:a16="http://schemas.microsoft.com/office/drawing/2014/main" id="{D14AC8A3-DB1A-1F0A-7BF8-C5C9EAD45C1F}"/>
                    </a:ext>
                  </a:extLst>
                </p:cNvPr>
                <p:cNvPicPr/>
                <p:nvPr/>
              </p:nvPicPr>
              <p:blipFill>
                <a:blip r:embed="rId141"/>
                <a:stretch>
                  <a:fillRect/>
                </a:stretch>
              </p:blipFill>
              <p:spPr>
                <a:xfrm>
                  <a:off x="6341214" y="3284528"/>
                  <a:ext cx="219960" cy="55440"/>
                </a:xfrm>
                <a:prstGeom prst="rect">
                  <a:avLst/>
                </a:prstGeom>
              </p:spPr>
            </p:pic>
          </mc:Fallback>
        </mc:AlternateContent>
      </p:grpSp>
      <p:grpSp>
        <p:nvGrpSpPr>
          <p:cNvPr id="112" name="群組 111">
            <a:extLst>
              <a:ext uri="{FF2B5EF4-FFF2-40B4-BE49-F238E27FC236}">
                <a16:creationId xmlns:a16="http://schemas.microsoft.com/office/drawing/2014/main" id="{B9549AB2-E389-F2D4-E2A6-F905E921658B}"/>
              </a:ext>
            </a:extLst>
          </p:cNvPr>
          <p:cNvGrpSpPr/>
          <p:nvPr/>
        </p:nvGrpSpPr>
        <p:grpSpPr>
          <a:xfrm>
            <a:off x="6740094" y="3131888"/>
            <a:ext cx="434160" cy="333000"/>
            <a:chOff x="6740094" y="3131888"/>
            <a:chExt cx="434160" cy="333000"/>
          </a:xfrm>
        </p:grpSpPr>
        <mc:AlternateContent xmlns:mc="http://schemas.openxmlformats.org/markup-compatibility/2006" xmlns:p14="http://schemas.microsoft.com/office/powerpoint/2010/main">
          <mc:Choice Requires="p14">
            <p:contentPart p14:bwMode="auto" r:id="rId142">
              <p14:nvContentPartPr>
                <p14:cNvPr id="105" name="筆跡 104">
                  <a:extLst>
                    <a:ext uri="{FF2B5EF4-FFF2-40B4-BE49-F238E27FC236}">
                      <a16:creationId xmlns:a16="http://schemas.microsoft.com/office/drawing/2014/main" id="{9F77282D-B773-A0E9-A76B-5BE638B5A196}"/>
                    </a:ext>
                  </a:extLst>
                </p14:cNvPr>
                <p14:cNvContentPartPr/>
                <p14:nvPr/>
              </p14:nvContentPartPr>
              <p14:xfrm>
                <a:off x="6757734" y="3270848"/>
                <a:ext cx="126000" cy="194040"/>
              </p14:xfrm>
            </p:contentPart>
          </mc:Choice>
          <mc:Fallback xmlns="">
            <p:pic>
              <p:nvPicPr>
                <p:cNvPr id="105" name="筆跡 104">
                  <a:extLst>
                    <a:ext uri="{FF2B5EF4-FFF2-40B4-BE49-F238E27FC236}">
                      <a16:creationId xmlns:a16="http://schemas.microsoft.com/office/drawing/2014/main" id="{9F77282D-B773-A0E9-A76B-5BE638B5A196}"/>
                    </a:ext>
                  </a:extLst>
                </p:cNvPr>
                <p:cNvPicPr/>
                <p:nvPr/>
              </p:nvPicPr>
              <p:blipFill>
                <a:blip r:embed="rId143"/>
                <a:stretch>
                  <a:fillRect/>
                </a:stretch>
              </p:blipFill>
              <p:spPr>
                <a:xfrm>
                  <a:off x="6749094" y="3262208"/>
                  <a:ext cx="1436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6" name="筆跡 105">
                  <a:extLst>
                    <a:ext uri="{FF2B5EF4-FFF2-40B4-BE49-F238E27FC236}">
                      <a16:creationId xmlns:a16="http://schemas.microsoft.com/office/drawing/2014/main" id="{8E802DDA-580D-C5D1-6268-C24BCB572893}"/>
                    </a:ext>
                  </a:extLst>
                </p14:cNvPr>
                <p14:cNvContentPartPr/>
                <p14:nvPr/>
              </p14:nvContentPartPr>
              <p14:xfrm>
                <a:off x="6740094" y="3297848"/>
                <a:ext cx="241560" cy="47160"/>
              </p14:xfrm>
            </p:contentPart>
          </mc:Choice>
          <mc:Fallback xmlns="">
            <p:pic>
              <p:nvPicPr>
                <p:cNvPr id="106" name="筆跡 105">
                  <a:extLst>
                    <a:ext uri="{FF2B5EF4-FFF2-40B4-BE49-F238E27FC236}">
                      <a16:creationId xmlns:a16="http://schemas.microsoft.com/office/drawing/2014/main" id="{8E802DDA-580D-C5D1-6268-C24BCB572893}"/>
                    </a:ext>
                  </a:extLst>
                </p:cNvPr>
                <p:cNvPicPr/>
                <p:nvPr/>
              </p:nvPicPr>
              <p:blipFill>
                <a:blip r:embed="rId145"/>
                <a:stretch>
                  <a:fillRect/>
                </a:stretch>
              </p:blipFill>
              <p:spPr>
                <a:xfrm>
                  <a:off x="6731094" y="3289208"/>
                  <a:ext cx="25920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7" name="筆跡 106">
                  <a:extLst>
                    <a:ext uri="{FF2B5EF4-FFF2-40B4-BE49-F238E27FC236}">
                      <a16:creationId xmlns:a16="http://schemas.microsoft.com/office/drawing/2014/main" id="{732C59C9-D0F5-59EC-ED6F-C515F9D29884}"/>
                    </a:ext>
                  </a:extLst>
                </p14:cNvPr>
                <p14:cNvContentPartPr/>
                <p14:nvPr/>
              </p14:nvContentPartPr>
              <p14:xfrm>
                <a:off x="6928374" y="3131888"/>
                <a:ext cx="82800" cy="332640"/>
              </p14:xfrm>
            </p:contentPart>
          </mc:Choice>
          <mc:Fallback xmlns="">
            <p:pic>
              <p:nvPicPr>
                <p:cNvPr id="107" name="筆跡 106">
                  <a:extLst>
                    <a:ext uri="{FF2B5EF4-FFF2-40B4-BE49-F238E27FC236}">
                      <a16:creationId xmlns:a16="http://schemas.microsoft.com/office/drawing/2014/main" id="{732C59C9-D0F5-59EC-ED6F-C515F9D29884}"/>
                    </a:ext>
                  </a:extLst>
                </p:cNvPr>
                <p:cNvPicPr/>
                <p:nvPr/>
              </p:nvPicPr>
              <p:blipFill>
                <a:blip r:embed="rId147"/>
                <a:stretch>
                  <a:fillRect/>
                </a:stretch>
              </p:blipFill>
              <p:spPr>
                <a:xfrm>
                  <a:off x="6919734" y="3122888"/>
                  <a:ext cx="100440" cy="3502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8" name="筆跡 107">
                  <a:extLst>
                    <a:ext uri="{FF2B5EF4-FFF2-40B4-BE49-F238E27FC236}">
                      <a16:creationId xmlns:a16="http://schemas.microsoft.com/office/drawing/2014/main" id="{FF6E66C3-66A3-F3A6-B93E-42E5C870987D}"/>
                    </a:ext>
                  </a:extLst>
                </p14:cNvPr>
                <p14:cNvContentPartPr/>
                <p14:nvPr/>
              </p14:nvContentPartPr>
              <p14:xfrm>
                <a:off x="7064454" y="3273728"/>
                <a:ext cx="109800" cy="162720"/>
              </p14:xfrm>
            </p:contentPart>
          </mc:Choice>
          <mc:Fallback xmlns="">
            <p:pic>
              <p:nvPicPr>
                <p:cNvPr id="108" name="筆跡 107">
                  <a:extLst>
                    <a:ext uri="{FF2B5EF4-FFF2-40B4-BE49-F238E27FC236}">
                      <a16:creationId xmlns:a16="http://schemas.microsoft.com/office/drawing/2014/main" id="{FF6E66C3-66A3-F3A6-B93E-42E5C870987D}"/>
                    </a:ext>
                  </a:extLst>
                </p:cNvPr>
                <p:cNvPicPr/>
                <p:nvPr/>
              </p:nvPicPr>
              <p:blipFill>
                <a:blip r:embed="rId149"/>
                <a:stretch>
                  <a:fillRect/>
                </a:stretch>
              </p:blipFill>
              <p:spPr>
                <a:xfrm>
                  <a:off x="7055814" y="3264728"/>
                  <a:ext cx="127440" cy="180360"/>
                </a:xfrm>
                <a:prstGeom prst="rect">
                  <a:avLst/>
                </a:prstGeom>
              </p:spPr>
            </p:pic>
          </mc:Fallback>
        </mc:AlternateContent>
      </p:grpSp>
      <p:grpSp>
        <p:nvGrpSpPr>
          <p:cNvPr id="117" name="群組 116">
            <a:extLst>
              <a:ext uri="{FF2B5EF4-FFF2-40B4-BE49-F238E27FC236}">
                <a16:creationId xmlns:a16="http://schemas.microsoft.com/office/drawing/2014/main" id="{1623FAEC-7BF1-09B3-597E-1EB5F0B7720C}"/>
              </a:ext>
            </a:extLst>
          </p:cNvPr>
          <p:cNvGrpSpPr/>
          <p:nvPr/>
        </p:nvGrpSpPr>
        <p:grpSpPr>
          <a:xfrm>
            <a:off x="7388094" y="3090848"/>
            <a:ext cx="699120" cy="362880"/>
            <a:chOff x="7388094" y="3090848"/>
            <a:chExt cx="699120" cy="362880"/>
          </a:xfrm>
        </p:grpSpPr>
        <mc:AlternateContent xmlns:mc="http://schemas.openxmlformats.org/markup-compatibility/2006" xmlns:p14="http://schemas.microsoft.com/office/powerpoint/2010/main">
          <mc:Choice Requires="p14">
            <p:contentPart p14:bwMode="auto" r:id="rId150">
              <p14:nvContentPartPr>
                <p14:cNvPr id="109" name="筆跡 108">
                  <a:extLst>
                    <a:ext uri="{FF2B5EF4-FFF2-40B4-BE49-F238E27FC236}">
                      <a16:creationId xmlns:a16="http://schemas.microsoft.com/office/drawing/2014/main" id="{D89CBF7F-1273-7E4E-1B95-27368567FBC8}"/>
                    </a:ext>
                  </a:extLst>
                </p14:cNvPr>
                <p14:cNvContentPartPr/>
                <p14:nvPr/>
              </p14:nvContentPartPr>
              <p14:xfrm>
                <a:off x="7388094" y="3090848"/>
                <a:ext cx="122760" cy="362880"/>
              </p14:xfrm>
            </p:contentPart>
          </mc:Choice>
          <mc:Fallback xmlns="">
            <p:pic>
              <p:nvPicPr>
                <p:cNvPr id="109" name="筆跡 108">
                  <a:extLst>
                    <a:ext uri="{FF2B5EF4-FFF2-40B4-BE49-F238E27FC236}">
                      <a16:creationId xmlns:a16="http://schemas.microsoft.com/office/drawing/2014/main" id="{D89CBF7F-1273-7E4E-1B95-27368567FBC8}"/>
                    </a:ext>
                  </a:extLst>
                </p:cNvPr>
                <p:cNvPicPr/>
                <p:nvPr/>
              </p:nvPicPr>
              <p:blipFill>
                <a:blip r:embed="rId151"/>
                <a:stretch>
                  <a:fillRect/>
                </a:stretch>
              </p:blipFill>
              <p:spPr>
                <a:xfrm>
                  <a:off x="7379094" y="3081848"/>
                  <a:ext cx="140400" cy="3805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0" name="筆跡 109">
                  <a:extLst>
                    <a:ext uri="{FF2B5EF4-FFF2-40B4-BE49-F238E27FC236}">
                      <a16:creationId xmlns:a16="http://schemas.microsoft.com/office/drawing/2014/main" id="{3A7D7A10-0A69-420E-D44D-0CE2494E6E91}"/>
                    </a:ext>
                  </a:extLst>
                </p14:cNvPr>
                <p14:cNvContentPartPr/>
                <p14:nvPr/>
              </p14:nvContentPartPr>
              <p14:xfrm>
                <a:off x="7552974" y="3283448"/>
                <a:ext cx="128880" cy="154800"/>
              </p14:xfrm>
            </p:contentPart>
          </mc:Choice>
          <mc:Fallback xmlns="">
            <p:pic>
              <p:nvPicPr>
                <p:cNvPr id="110" name="筆跡 109">
                  <a:extLst>
                    <a:ext uri="{FF2B5EF4-FFF2-40B4-BE49-F238E27FC236}">
                      <a16:creationId xmlns:a16="http://schemas.microsoft.com/office/drawing/2014/main" id="{3A7D7A10-0A69-420E-D44D-0CE2494E6E91}"/>
                    </a:ext>
                  </a:extLst>
                </p:cNvPr>
                <p:cNvPicPr/>
                <p:nvPr/>
              </p:nvPicPr>
              <p:blipFill>
                <a:blip r:embed="rId153"/>
                <a:stretch>
                  <a:fillRect/>
                </a:stretch>
              </p:blipFill>
              <p:spPr>
                <a:xfrm>
                  <a:off x="7543974" y="3274808"/>
                  <a:ext cx="1465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13" name="筆跡 112">
                  <a:extLst>
                    <a:ext uri="{FF2B5EF4-FFF2-40B4-BE49-F238E27FC236}">
                      <a16:creationId xmlns:a16="http://schemas.microsoft.com/office/drawing/2014/main" id="{D9913D3E-48C5-6FD2-C7E9-6B354021A3B7}"/>
                    </a:ext>
                  </a:extLst>
                </p14:cNvPr>
                <p14:cNvContentPartPr/>
                <p14:nvPr/>
              </p14:nvContentPartPr>
              <p14:xfrm>
                <a:off x="7660614" y="3258248"/>
                <a:ext cx="190440" cy="156960"/>
              </p14:xfrm>
            </p:contentPart>
          </mc:Choice>
          <mc:Fallback xmlns="">
            <p:pic>
              <p:nvPicPr>
                <p:cNvPr id="113" name="筆跡 112">
                  <a:extLst>
                    <a:ext uri="{FF2B5EF4-FFF2-40B4-BE49-F238E27FC236}">
                      <a16:creationId xmlns:a16="http://schemas.microsoft.com/office/drawing/2014/main" id="{D9913D3E-48C5-6FD2-C7E9-6B354021A3B7}"/>
                    </a:ext>
                  </a:extLst>
                </p:cNvPr>
                <p:cNvPicPr/>
                <p:nvPr/>
              </p:nvPicPr>
              <p:blipFill>
                <a:blip r:embed="rId155"/>
                <a:stretch>
                  <a:fillRect/>
                </a:stretch>
              </p:blipFill>
              <p:spPr>
                <a:xfrm>
                  <a:off x="7651614" y="3249248"/>
                  <a:ext cx="2080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15" name="筆跡 114">
                  <a:extLst>
                    <a:ext uri="{FF2B5EF4-FFF2-40B4-BE49-F238E27FC236}">
                      <a16:creationId xmlns:a16="http://schemas.microsoft.com/office/drawing/2014/main" id="{AFAD090D-1237-49F0-8550-7DB8C65752EF}"/>
                    </a:ext>
                  </a:extLst>
                </p14:cNvPr>
                <p14:cNvContentPartPr/>
                <p14:nvPr/>
              </p14:nvContentPartPr>
              <p14:xfrm>
                <a:off x="7857174" y="3233768"/>
                <a:ext cx="127440" cy="198000"/>
              </p14:xfrm>
            </p:contentPart>
          </mc:Choice>
          <mc:Fallback xmlns="">
            <p:pic>
              <p:nvPicPr>
                <p:cNvPr id="115" name="筆跡 114">
                  <a:extLst>
                    <a:ext uri="{FF2B5EF4-FFF2-40B4-BE49-F238E27FC236}">
                      <a16:creationId xmlns:a16="http://schemas.microsoft.com/office/drawing/2014/main" id="{AFAD090D-1237-49F0-8550-7DB8C65752EF}"/>
                    </a:ext>
                  </a:extLst>
                </p:cNvPr>
                <p:cNvPicPr/>
                <p:nvPr/>
              </p:nvPicPr>
              <p:blipFill>
                <a:blip r:embed="rId157"/>
                <a:stretch>
                  <a:fillRect/>
                </a:stretch>
              </p:blipFill>
              <p:spPr>
                <a:xfrm>
                  <a:off x="7848534" y="3225128"/>
                  <a:ext cx="14508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16" name="筆跡 115">
                  <a:extLst>
                    <a:ext uri="{FF2B5EF4-FFF2-40B4-BE49-F238E27FC236}">
                      <a16:creationId xmlns:a16="http://schemas.microsoft.com/office/drawing/2014/main" id="{FFA7B7E8-8387-EED4-FFB9-1D1C9B10212B}"/>
                    </a:ext>
                  </a:extLst>
                </p14:cNvPr>
                <p14:cNvContentPartPr/>
                <p14:nvPr/>
              </p14:nvContentPartPr>
              <p14:xfrm>
                <a:off x="8072454" y="3363728"/>
                <a:ext cx="14760" cy="81720"/>
              </p14:xfrm>
            </p:contentPart>
          </mc:Choice>
          <mc:Fallback xmlns="">
            <p:pic>
              <p:nvPicPr>
                <p:cNvPr id="116" name="筆跡 115">
                  <a:extLst>
                    <a:ext uri="{FF2B5EF4-FFF2-40B4-BE49-F238E27FC236}">
                      <a16:creationId xmlns:a16="http://schemas.microsoft.com/office/drawing/2014/main" id="{FFA7B7E8-8387-EED4-FFB9-1D1C9B10212B}"/>
                    </a:ext>
                  </a:extLst>
                </p:cNvPr>
                <p:cNvPicPr/>
                <p:nvPr/>
              </p:nvPicPr>
              <p:blipFill>
                <a:blip r:embed="rId159"/>
                <a:stretch>
                  <a:fillRect/>
                </a:stretch>
              </p:blipFill>
              <p:spPr>
                <a:xfrm>
                  <a:off x="8063814" y="3354728"/>
                  <a:ext cx="32400" cy="99360"/>
                </a:xfrm>
                <a:prstGeom prst="rect">
                  <a:avLst/>
                </a:prstGeom>
              </p:spPr>
            </p:pic>
          </mc:Fallback>
        </mc:AlternateContent>
      </p:grpSp>
      <p:grpSp>
        <p:nvGrpSpPr>
          <p:cNvPr id="126" name="群組 125">
            <a:extLst>
              <a:ext uri="{FF2B5EF4-FFF2-40B4-BE49-F238E27FC236}">
                <a16:creationId xmlns:a16="http://schemas.microsoft.com/office/drawing/2014/main" id="{6CAD2201-ADD1-16B9-E679-0B87273419F8}"/>
              </a:ext>
            </a:extLst>
          </p:cNvPr>
          <p:cNvGrpSpPr/>
          <p:nvPr/>
        </p:nvGrpSpPr>
        <p:grpSpPr>
          <a:xfrm>
            <a:off x="1346934" y="3789608"/>
            <a:ext cx="523440" cy="331560"/>
            <a:chOff x="1346934" y="3789608"/>
            <a:chExt cx="523440" cy="331560"/>
          </a:xfrm>
        </p:grpSpPr>
        <mc:AlternateContent xmlns:mc="http://schemas.openxmlformats.org/markup-compatibility/2006" xmlns:p14="http://schemas.microsoft.com/office/powerpoint/2010/main">
          <mc:Choice Requires="p14">
            <p:contentPart p14:bwMode="auto" r:id="rId160">
              <p14:nvContentPartPr>
                <p14:cNvPr id="118" name="筆跡 117">
                  <a:extLst>
                    <a:ext uri="{FF2B5EF4-FFF2-40B4-BE49-F238E27FC236}">
                      <a16:creationId xmlns:a16="http://schemas.microsoft.com/office/drawing/2014/main" id="{759DFDE7-74D6-C59C-9006-0D629EC51CF9}"/>
                    </a:ext>
                  </a:extLst>
                </p14:cNvPr>
                <p14:cNvContentPartPr/>
                <p14:nvPr/>
              </p14:nvContentPartPr>
              <p14:xfrm>
                <a:off x="1346934" y="3904448"/>
                <a:ext cx="228600" cy="216720"/>
              </p14:xfrm>
            </p:contentPart>
          </mc:Choice>
          <mc:Fallback xmlns="">
            <p:pic>
              <p:nvPicPr>
                <p:cNvPr id="118" name="筆跡 117">
                  <a:extLst>
                    <a:ext uri="{FF2B5EF4-FFF2-40B4-BE49-F238E27FC236}">
                      <a16:creationId xmlns:a16="http://schemas.microsoft.com/office/drawing/2014/main" id="{759DFDE7-74D6-C59C-9006-0D629EC51CF9}"/>
                    </a:ext>
                  </a:extLst>
                </p:cNvPr>
                <p:cNvPicPr/>
                <p:nvPr/>
              </p:nvPicPr>
              <p:blipFill>
                <a:blip r:embed="rId161"/>
                <a:stretch>
                  <a:fillRect/>
                </a:stretch>
              </p:blipFill>
              <p:spPr>
                <a:xfrm>
                  <a:off x="1337934" y="3895448"/>
                  <a:ext cx="24624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19" name="筆跡 118">
                  <a:extLst>
                    <a:ext uri="{FF2B5EF4-FFF2-40B4-BE49-F238E27FC236}">
                      <a16:creationId xmlns:a16="http://schemas.microsoft.com/office/drawing/2014/main" id="{75E1B1B9-E70A-202B-4CF0-68CACA73D22B}"/>
                    </a:ext>
                  </a:extLst>
                </p14:cNvPr>
                <p14:cNvContentPartPr/>
                <p14:nvPr/>
              </p14:nvContentPartPr>
              <p14:xfrm>
                <a:off x="1369254" y="3789608"/>
                <a:ext cx="202680" cy="150120"/>
              </p14:xfrm>
            </p:contentPart>
          </mc:Choice>
          <mc:Fallback xmlns="">
            <p:pic>
              <p:nvPicPr>
                <p:cNvPr id="119" name="筆跡 118">
                  <a:extLst>
                    <a:ext uri="{FF2B5EF4-FFF2-40B4-BE49-F238E27FC236}">
                      <a16:creationId xmlns:a16="http://schemas.microsoft.com/office/drawing/2014/main" id="{75E1B1B9-E70A-202B-4CF0-68CACA73D22B}"/>
                    </a:ext>
                  </a:extLst>
                </p:cNvPr>
                <p:cNvPicPr/>
                <p:nvPr/>
              </p:nvPicPr>
              <p:blipFill>
                <a:blip r:embed="rId163"/>
                <a:stretch>
                  <a:fillRect/>
                </a:stretch>
              </p:blipFill>
              <p:spPr>
                <a:xfrm>
                  <a:off x="1360614" y="3780968"/>
                  <a:ext cx="2203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1" name="筆跡 120">
                  <a:extLst>
                    <a:ext uri="{FF2B5EF4-FFF2-40B4-BE49-F238E27FC236}">
                      <a16:creationId xmlns:a16="http://schemas.microsoft.com/office/drawing/2014/main" id="{98F87074-6D27-C5C0-B55B-88FF540D62B3}"/>
                    </a:ext>
                  </a:extLst>
                </p14:cNvPr>
                <p14:cNvContentPartPr/>
                <p14:nvPr/>
              </p14:nvContentPartPr>
              <p14:xfrm>
                <a:off x="1722414" y="3987608"/>
                <a:ext cx="147960" cy="60120"/>
              </p14:xfrm>
            </p:contentPart>
          </mc:Choice>
          <mc:Fallback xmlns="">
            <p:pic>
              <p:nvPicPr>
                <p:cNvPr id="121" name="筆跡 120">
                  <a:extLst>
                    <a:ext uri="{FF2B5EF4-FFF2-40B4-BE49-F238E27FC236}">
                      <a16:creationId xmlns:a16="http://schemas.microsoft.com/office/drawing/2014/main" id="{98F87074-6D27-C5C0-B55B-88FF540D62B3}"/>
                    </a:ext>
                  </a:extLst>
                </p:cNvPr>
                <p:cNvPicPr/>
                <p:nvPr/>
              </p:nvPicPr>
              <p:blipFill>
                <a:blip r:embed="rId165"/>
                <a:stretch>
                  <a:fillRect/>
                </a:stretch>
              </p:blipFill>
              <p:spPr>
                <a:xfrm>
                  <a:off x="1713414" y="3978968"/>
                  <a:ext cx="165600" cy="7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6">
            <p14:nvContentPartPr>
              <p14:cNvPr id="122" name="筆跡 121">
                <a:extLst>
                  <a:ext uri="{FF2B5EF4-FFF2-40B4-BE49-F238E27FC236}">
                    <a16:creationId xmlns:a16="http://schemas.microsoft.com/office/drawing/2014/main" id="{4CF70B9B-5633-9BB7-CC0C-A7C8BAAA72AC}"/>
                  </a:ext>
                </a:extLst>
              </p14:cNvPr>
              <p14:cNvContentPartPr/>
              <p14:nvPr/>
            </p14:nvContentPartPr>
            <p14:xfrm>
              <a:off x="2034534" y="3846848"/>
              <a:ext cx="205200" cy="19800"/>
            </p14:xfrm>
          </p:contentPart>
        </mc:Choice>
        <mc:Fallback xmlns="">
          <p:pic>
            <p:nvPicPr>
              <p:cNvPr id="122" name="筆跡 121">
                <a:extLst>
                  <a:ext uri="{FF2B5EF4-FFF2-40B4-BE49-F238E27FC236}">
                    <a16:creationId xmlns:a16="http://schemas.microsoft.com/office/drawing/2014/main" id="{4CF70B9B-5633-9BB7-CC0C-A7C8BAAA72AC}"/>
                  </a:ext>
                </a:extLst>
              </p:cNvPr>
              <p:cNvPicPr/>
              <p:nvPr/>
            </p:nvPicPr>
            <p:blipFill>
              <a:blip r:embed="rId167"/>
              <a:stretch>
                <a:fillRect/>
              </a:stretch>
            </p:blipFill>
            <p:spPr>
              <a:xfrm>
                <a:off x="2025894" y="3838208"/>
                <a:ext cx="222840" cy="37440"/>
              </a:xfrm>
              <a:prstGeom prst="rect">
                <a:avLst/>
              </a:prstGeom>
            </p:spPr>
          </p:pic>
        </mc:Fallback>
      </mc:AlternateContent>
      <p:grpSp>
        <p:nvGrpSpPr>
          <p:cNvPr id="128" name="群組 127">
            <a:extLst>
              <a:ext uri="{FF2B5EF4-FFF2-40B4-BE49-F238E27FC236}">
                <a16:creationId xmlns:a16="http://schemas.microsoft.com/office/drawing/2014/main" id="{B25CC6D8-12BC-BF67-4778-FFF0D681394E}"/>
              </a:ext>
            </a:extLst>
          </p:cNvPr>
          <p:cNvGrpSpPr/>
          <p:nvPr/>
        </p:nvGrpSpPr>
        <p:grpSpPr>
          <a:xfrm>
            <a:off x="2056494" y="3978608"/>
            <a:ext cx="226440" cy="172440"/>
            <a:chOff x="2056494" y="3978608"/>
            <a:chExt cx="226440" cy="172440"/>
          </a:xfrm>
        </p:grpSpPr>
        <mc:AlternateContent xmlns:mc="http://schemas.openxmlformats.org/markup-compatibility/2006" xmlns:p14="http://schemas.microsoft.com/office/powerpoint/2010/main">
          <mc:Choice Requires="p14">
            <p:contentPart p14:bwMode="auto" r:id="rId168">
              <p14:nvContentPartPr>
                <p14:cNvPr id="123" name="筆跡 122">
                  <a:extLst>
                    <a:ext uri="{FF2B5EF4-FFF2-40B4-BE49-F238E27FC236}">
                      <a16:creationId xmlns:a16="http://schemas.microsoft.com/office/drawing/2014/main" id="{33AD9E76-E587-78A6-4623-CF5038A8207D}"/>
                    </a:ext>
                  </a:extLst>
                </p14:cNvPr>
                <p14:cNvContentPartPr/>
                <p14:nvPr/>
              </p14:nvContentPartPr>
              <p14:xfrm>
                <a:off x="2056494" y="3978608"/>
                <a:ext cx="124920" cy="172440"/>
              </p14:xfrm>
            </p:contentPart>
          </mc:Choice>
          <mc:Fallback xmlns="">
            <p:pic>
              <p:nvPicPr>
                <p:cNvPr id="123" name="筆跡 122">
                  <a:extLst>
                    <a:ext uri="{FF2B5EF4-FFF2-40B4-BE49-F238E27FC236}">
                      <a16:creationId xmlns:a16="http://schemas.microsoft.com/office/drawing/2014/main" id="{33AD9E76-E587-78A6-4623-CF5038A8207D}"/>
                    </a:ext>
                  </a:extLst>
                </p:cNvPr>
                <p:cNvPicPr/>
                <p:nvPr/>
              </p:nvPicPr>
              <p:blipFill>
                <a:blip r:embed="rId169"/>
                <a:stretch>
                  <a:fillRect/>
                </a:stretch>
              </p:blipFill>
              <p:spPr>
                <a:xfrm>
                  <a:off x="2047854" y="3969608"/>
                  <a:ext cx="14256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24" name="筆跡 123">
                  <a:extLst>
                    <a:ext uri="{FF2B5EF4-FFF2-40B4-BE49-F238E27FC236}">
                      <a16:creationId xmlns:a16="http://schemas.microsoft.com/office/drawing/2014/main" id="{E563C143-CA50-0758-F459-D19DC64A8FB4}"/>
                    </a:ext>
                  </a:extLst>
                </p14:cNvPr>
                <p14:cNvContentPartPr/>
                <p14:nvPr/>
              </p14:nvContentPartPr>
              <p14:xfrm>
                <a:off x="2062974" y="3979688"/>
                <a:ext cx="111240" cy="167400"/>
              </p14:xfrm>
            </p:contentPart>
          </mc:Choice>
          <mc:Fallback xmlns="">
            <p:pic>
              <p:nvPicPr>
                <p:cNvPr id="124" name="筆跡 123">
                  <a:extLst>
                    <a:ext uri="{FF2B5EF4-FFF2-40B4-BE49-F238E27FC236}">
                      <a16:creationId xmlns:a16="http://schemas.microsoft.com/office/drawing/2014/main" id="{E563C143-CA50-0758-F459-D19DC64A8FB4}"/>
                    </a:ext>
                  </a:extLst>
                </p:cNvPr>
                <p:cNvPicPr/>
                <p:nvPr/>
              </p:nvPicPr>
              <p:blipFill>
                <a:blip r:embed="rId171"/>
                <a:stretch>
                  <a:fillRect/>
                </a:stretch>
              </p:blipFill>
              <p:spPr>
                <a:xfrm>
                  <a:off x="2054334" y="3970688"/>
                  <a:ext cx="12888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27" name="筆跡 126">
                  <a:extLst>
                    <a:ext uri="{FF2B5EF4-FFF2-40B4-BE49-F238E27FC236}">
                      <a16:creationId xmlns:a16="http://schemas.microsoft.com/office/drawing/2014/main" id="{A6E8F9D5-5F6C-D72B-D117-CE9DB3113CB5}"/>
                    </a:ext>
                  </a:extLst>
                </p14:cNvPr>
                <p14:cNvContentPartPr/>
                <p14:nvPr/>
              </p14:nvContentPartPr>
              <p14:xfrm>
                <a:off x="2219214" y="4111808"/>
                <a:ext cx="63720" cy="1800"/>
              </p14:xfrm>
            </p:contentPart>
          </mc:Choice>
          <mc:Fallback xmlns="">
            <p:pic>
              <p:nvPicPr>
                <p:cNvPr id="127" name="筆跡 126">
                  <a:extLst>
                    <a:ext uri="{FF2B5EF4-FFF2-40B4-BE49-F238E27FC236}">
                      <a16:creationId xmlns:a16="http://schemas.microsoft.com/office/drawing/2014/main" id="{A6E8F9D5-5F6C-D72B-D117-CE9DB3113CB5}"/>
                    </a:ext>
                  </a:extLst>
                </p:cNvPr>
                <p:cNvPicPr/>
                <p:nvPr/>
              </p:nvPicPr>
              <p:blipFill>
                <a:blip r:embed="rId173"/>
                <a:stretch>
                  <a:fillRect/>
                </a:stretch>
              </p:blipFill>
              <p:spPr>
                <a:xfrm>
                  <a:off x="2210214" y="4102808"/>
                  <a:ext cx="81360" cy="19440"/>
                </a:xfrm>
                <a:prstGeom prst="rect">
                  <a:avLst/>
                </a:prstGeom>
              </p:spPr>
            </p:pic>
          </mc:Fallback>
        </mc:AlternateContent>
      </p:grpSp>
      <p:grpSp>
        <p:nvGrpSpPr>
          <p:cNvPr id="144" name="群組 143">
            <a:extLst>
              <a:ext uri="{FF2B5EF4-FFF2-40B4-BE49-F238E27FC236}">
                <a16:creationId xmlns:a16="http://schemas.microsoft.com/office/drawing/2014/main" id="{078AE6C9-6E17-9014-D992-735B94A9B285}"/>
              </a:ext>
            </a:extLst>
          </p:cNvPr>
          <p:cNvGrpSpPr/>
          <p:nvPr/>
        </p:nvGrpSpPr>
        <p:grpSpPr>
          <a:xfrm>
            <a:off x="1422534" y="4505648"/>
            <a:ext cx="1233720" cy="489600"/>
            <a:chOff x="1422534" y="4505648"/>
            <a:chExt cx="1233720" cy="489600"/>
          </a:xfrm>
        </p:grpSpPr>
        <mc:AlternateContent xmlns:mc="http://schemas.openxmlformats.org/markup-compatibility/2006" xmlns:p14="http://schemas.microsoft.com/office/powerpoint/2010/main">
          <mc:Choice Requires="p14">
            <p:contentPart p14:bwMode="auto" r:id="rId174">
              <p14:nvContentPartPr>
                <p14:cNvPr id="133" name="筆跡 132">
                  <a:extLst>
                    <a:ext uri="{FF2B5EF4-FFF2-40B4-BE49-F238E27FC236}">
                      <a16:creationId xmlns:a16="http://schemas.microsoft.com/office/drawing/2014/main" id="{720908C9-71D8-5858-3DDE-6C4DE476CEBF}"/>
                    </a:ext>
                  </a:extLst>
                </p14:cNvPr>
                <p14:cNvContentPartPr/>
                <p14:nvPr/>
              </p14:nvContentPartPr>
              <p14:xfrm>
                <a:off x="1422534" y="4580528"/>
                <a:ext cx="156600" cy="18720"/>
              </p14:xfrm>
            </p:contentPart>
          </mc:Choice>
          <mc:Fallback xmlns="">
            <p:pic>
              <p:nvPicPr>
                <p:cNvPr id="133" name="筆跡 132">
                  <a:extLst>
                    <a:ext uri="{FF2B5EF4-FFF2-40B4-BE49-F238E27FC236}">
                      <a16:creationId xmlns:a16="http://schemas.microsoft.com/office/drawing/2014/main" id="{720908C9-71D8-5858-3DDE-6C4DE476CEBF}"/>
                    </a:ext>
                  </a:extLst>
                </p:cNvPr>
                <p:cNvPicPr/>
                <p:nvPr/>
              </p:nvPicPr>
              <p:blipFill>
                <a:blip r:embed="rId175"/>
                <a:stretch>
                  <a:fillRect/>
                </a:stretch>
              </p:blipFill>
              <p:spPr>
                <a:xfrm>
                  <a:off x="1413894" y="4571888"/>
                  <a:ext cx="174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4" name="筆跡 133">
                  <a:extLst>
                    <a:ext uri="{FF2B5EF4-FFF2-40B4-BE49-F238E27FC236}">
                      <a16:creationId xmlns:a16="http://schemas.microsoft.com/office/drawing/2014/main" id="{7F8EE2C1-4D23-831C-1897-04D6D0A0CE45}"/>
                    </a:ext>
                  </a:extLst>
                </p14:cNvPr>
                <p14:cNvContentPartPr/>
                <p14:nvPr/>
              </p14:nvContentPartPr>
              <p14:xfrm>
                <a:off x="1454574" y="4616888"/>
                <a:ext cx="45720" cy="294120"/>
              </p14:xfrm>
            </p:contentPart>
          </mc:Choice>
          <mc:Fallback xmlns="">
            <p:pic>
              <p:nvPicPr>
                <p:cNvPr id="134" name="筆跡 133">
                  <a:extLst>
                    <a:ext uri="{FF2B5EF4-FFF2-40B4-BE49-F238E27FC236}">
                      <a16:creationId xmlns:a16="http://schemas.microsoft.com/office/drawing/2014/main" id="{7F8EE2C1-4D23-831C-1897-04D6D0A0CE45}"/>
                    </a:ext>
                  </a:extLst>
                </p:cNvPr>
                <p:cNvPicPr/>
                <p:nvPr/>
              </p:nvPicPr>
              <p:blipFill>
                <a:blip r:embed="rId177"/>
                <a:stretch>
                  <a:fillRect/>
                </a:stretch>
              </p:blipFill>
              <p:spPr>
                <a:xfrm>
                  <a:off x="1445934" y="4608248"/>
                  <a:ext cx="63360" cy="3117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5" name="筆跡 134">
                  <a:extLst>
                    <a:ext uri="{FF2B5EF4-FFF2-40B4-BE49-F238E27FC236}">
                      <a16:creationId xmlns:a16="http://schemas.microsoft.com/office/drawing/2014/main" id="{6AEC85A1-B3F3-8C94-B0CE-96B3C961DF67}"/>
                    </a:ext>
                  </a:extLst>
                </p14:cNvPr>
                <p14:cNvContentPartPr/>
                <p14:nvPr/>
              </p14:nvContentPartPr>
              <p14:xfrm>
                <a:off x="1550694" y="4583408"/>
                <a:ext cx="86760" cy="312120"/>
              </p14:xfrm>
            </p:contentPart>
          </mc:Choice>
          <mc:Fallback xmlns="">
            <p:pic>
              <p:nvPicPr>
                <p:cNvPr id="135" name="筆跡 134">
                  <a:extLst>
                    <a:ext uri="{FF2B5EF4-FFF2-40B4-BE49-F238E27FC236}">
                      <a16:creationId xmlns:a16="http://schemas.microsoft.com/office/drawing/2014/main" id="{6AEC85A1-B3F3-8C94-B0CE-96B3C961DF67}"/>
                    </a:ext>
                  </a:extLst>
                </p:cNvPr>
                <p:cNvPicPr/>
                <p:nvPr/>
              </p:nvPicPr>
              <p:blipFill>
                <a:blip r:embed="rId179"/>
                <a:stretch>
                  <a:fillRect/>
                </a:stretch>
              </p:blipFill>
              <p:spPr>
                <a:xfrm>
                  <a:off x="1542054" y="4574768"/>
                  <a:ext cx="104400" cy="3297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6" name="筆跡 135">
                  <a:extLst>
                    <a:ext uri="{FF2B5EF4-FFF2-40B4-BE49-F238E27FC236}">
                      <a16:creationId xmlns:a16="http://schemas.microsoft.com/office/drawing/2014/main" id="{373385F7-EAA3-4A52-B4B5-08597893967C}"/>
                    </a:ext>
                  </a:extLst>
                </p14:cNvPr>
                <p14:cNvContentPartPr/>
                <p14:nvPr/>
              </p14:nvContentPartPr>
              <p14:xfrm>
                <a:off x="1661574" y="4719488"/>
                <a:ext cx="109080" cy="158040"/>
              </p14:xfrm>
            </p:contentPart>
          </mc:Choice>
          <mc:Fallback xmlns="">
            <p:pic>
              <p:nvPicPr>
                <p:cNvPr id="136" name="筆跡 135">
                  <a:extLst>
                    <a:ext uri="{FF2B5EF4-FFF2-40B4-BE49-F238E27FC236}">
                      <a16:creationId xmlns:a16="http://schemas.microsoft.com/office/drawing/2014/main" id="{373385F7-EAA3-4A52-B4B5-08597893967C}"/>
                    </a:ext>
                  </a:extLst>
                </p:cNvPr>
                <p:cNvPicPr/>
                <p:nvPr/>
              </p:nvPicPr>
              <p:blipFill>
                <a:blip r:embed="rId181"/>
                <a:stretch>
                  <a:fillRect/>
                </a:stretch>
              </p:blipFill>
              <p:spPr>
                <a:xfrm>
                  <a:off x="1652574" y="4710848"/>
                  <a:ext cx="12672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37" name="筆跡 136">
                  <a:extLst>
                    <a:ext uri="{FF2B5EF4-FFF2-40B4-BE49-F238E27FC236}">
                      <a16:creationId xmlns:a16="http://schemas.microsoft.com/office/drawing/2014/main" id="{72F43C71-4466-A2A8-7B3C-4AA0E5CD1EBD}"/>
                    </a:ext>
                  </a:extLst>
                </p14:cNvPr>
                <p14:cNvContentPartPr/>
                <p14:nvPr/>
              </p14:nvContentPartPr>
              <p14:xfrm>
                <a:off x="1798734" y="4726328"/>
                <a:ext cx="64800" cy="147240"/>
              </p14:xfrm>
            </p:contentPart>
          </mc:Choice>
          <mc:Fallback xmlns="">
            <p:pic>
              <p:nvPicPr>
                <p:cNvPr id="137" name="筆跡 136">
                  <a:extLst>
                    <a:ext uri="{FF2B5EF4-FFF2-40B4-BE49-F238E27FC236}">
                      <a16:creationId xmlns:a16="http://schemas.microsoft.com/office/drawing/2014/main" id="{72F43C71-4466-A2A8-7B3C-4AA0E5CD1EBD}"/>
                    </a:ext>
                  </a:extLst>
                </p:cNvPr>
                <p:cNvPicPr/>
                <p:nvPr/>
              </p:nvPicPr>
              <p:blipFill>
                <a:blip r:embed="rId183"/>
                <a:stretch>
                  <a:fillRect/>
                </a:stretch>
              </p:blipFill>
              <p:spPr>
                <a:xfrm>
                  <a:off x="1789734" y="4717688"/>
                  <a:ext cx="8244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38" name="筆跡 137">
                  <a:extLst>
                    <a:ext uri="{FF2B5EF4-FFF2-40B4-BE49-F238E27FC236}">
                      <a16:creationId xmlns:a16="http://schemas.microsoft.com/office/drawing/2014/main" id="{FFFBA7CF-E929-6F37-782F-B8D85EC3AB8B}"/>
                    </a:ext>
                  </a:extLst>
                </p14:cNvPr>
                <p14:cNvContentPartPr/>
                <p14:nvPr/>
              </p14:nvContentPartPr>
              <p14:xfrm>
                <a:off x="1876854" y="4684568"/>
                <a:ext cx="126360" cy="171720"/>
              </p14:xfrm>
            </p:contentPart>
          </mc:Choice>
          <mc:Fallback xmlns="">
            <p:pic>
              <p:nvPicPr>
                <p:cNvPr id="138" name="筆跡 137">
                  <a:extLst>
                    <a:ext uri="{FF2B5EF4-FFF2-40B4-BE49-F238E27FC236}">
                      <a16:creationId xmlns:a16="http://schemas.microsoft.com/office/drawing/2014/main" id="{FFFBA7CF-E929-6F37-782F-B8D85EC3AB8B}"/>
                    </a:ext>
                  </a:extLst>
                </p:cNvPr>
                <p:cNvPicPr/>
                <p:nvPr/>
              </p:nvPicPr>
              <p:blipFill>
                <a:blip r:embed="rId185"/>
                <a:stretch>
                  <a:fillRect/>
                </a:stretch>
              </p:blipFill>
              <p:spPr>
                <a:xfrm>
                  <a:off x="1868214" y="4675928"/>
                  <a:ext cx="14400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39" name="筆跡 138">
                  <a:extLst>
                    <a:ext uri="{FF2B5EF4-FFF2-40B4-BE49-F238E27FC236}">
                      <a16:creationId xmlns:a16="http://schemas.microsoft.com/office/drawing/2014/main" id="{399DAA55-F610-986A-70CF-DE1099DA7E90}"/>
                    </a:ext>
                  </a:extLst>
                </p14:cNvPr>
                <p14:cNvContentPartPr/>
                <p14:nvPr/>
              </p14:nvContentPartPr>
              <p14:xfrm>
                <a:off x="2110854" y="4505648"/>
                <a:ext cx="140040" cy="489600"/>
              </p14:xfrm>
            </p:contentPart>
          </mc:Choice>
          <mc:Fallback xmlns="">
            <p:pic>
              <p:nvPicPr>
                <p:cNvPr id="139" name="筆跡 138">
                  <a:extLst>
                    <a:ext uri="{FF2B5EF4-FFF2-40B4-BE49-F238E27FC236}">
                      <a16:creationId xmlns:a16="http://schemas.microsoft.com/office/drawing/2014/main" id="{399DAA55-F610-986A-70CF-DE1099DA7E90}"/>
                    </a:ext>
                  </a:extLst>
                </p:cNvPr>
                <p:cNvPicPr/>
                <p:nvPr/>
              </p:nvPicPr>
              <p:blipFill>
                <a:blip r:embed="rId187"/>
                <a:stretch>
                  <a:fillRect/>
                </a:stretch>
              </p:blipFill>
              <p:spPr>
                <a:xfrm>
                  <a:off x="2102214" y="4497008"/>
                  <a:ext cx="157680" cy="50724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0" name="筆跡 139">
                  <a:extLst>
                    <a:ext uri="{FF2B5EF4-FFF2-40B4-BE49-F238E27FC236}">
                      <a16:creationId xmlns:a16="http://schemas.microsoft.com/office/drawing/2014/main" id="{917DA045-7341-4AC8-C671-9161EF0CC17C}"/>
                    </a:ext>
                  </a:extLst>
                </p14:cNvPr>
                <p14:cNvContentPartPr/>
                <p14:nvPr/>
              </p14:nvContentPartPr>
              <p14:xfrm>
                <a:off x="2038494" y="4751528"/>
                <a:ext cx="202320" cy="19800"/>
              </p14:xfrm>
            </p:contentPart>
          </mc:Choice>
          <mc:Fallback xmlns="">
            <p:pic>
              <p:nvPicPr>
                <p:cNvPr id="140" name="筆跡 139">
                  <a:extLst>
                    <a:ext uri="{FF2B5EF4-FFF2-40B4-BE49-F238E27FC236}">
                      <a16:creationId xmlns:a16="http://schemas.microsoft.com/office/drawing/2014/main" id="{917DA045-7341-4AC8-C671-9161EF0CC17C}"/>
                    </a:ext>
                  </a:extLst>
                </p:cNvPr>
                <p:cNvPicPr/>
                <p:nvPr/>
              </p:nvPicPr>
              <p:blipFill>
                <a:blip r:embed="rId189"/>
                <a:stretch>
                  <a:fillRect/>
                </a:stretch>
              </p:blipFill>
              <p:spPr>
                <a:xfrm>
                  <a:off x="2029854" y="4742888"/>
                  <a:ext cx="2199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1" name="筆跡 140">
                  <a:extLst>
                    <a:ext uri="{FF2B5EF4-FFF2-40B4-BE49-F238E27FC236}">
                      <a16:creationId xmlns:a16="http://schemas.microsoft.com/office/drawing/2014/main" id="{20B41720-411D-F25C-96E7-1954319EC013}"/>
                    </a:ext>
                  </a:extLst>
                </p14:cNvPr>
                <p14:cNvContentPartPr/>
                <p14:nvPr/>
              </p14:nvContentPartPr>
              <p14:xfrm>
                <a:off x="2258454" y="4728488"/>
                <a:ext cx="84600" cy="140040"/>
              </p14:xfrm>
            </p:contentPart>
          </mc:Choice>
          <mc:Fallback xmlns="">
            <p:pic>
              <p:nvPicPr>
                <p:cNvPr id="141" name="筆跡 140">
                  <a:extLst>
                    <a:ext uri="{FF2B5EF4-FFF2-40B4-BE49-F238E27FC236}">
                      <a16:creationId xmlns:a16="http://schemas.microsoft.com/office/drawing/2014/main" id="{20B41720-411D-F25C-96E7-1954319EC013}"/>
                    </a:ext>
                  </a:extLst>
                </p:cNvPr>
                <p:cNvPicPr/>
                <p:nvPr/>
              </p:nvPicPr>
              <p:blipFill>
                <a:blip r:embed="rId191"/>
                <a:stretch>
                  <a:fillRect/>
                </a:stretch>
              </p:blipFill>
              <p:spPr>
                <a:xfrm>
                  <a:off x="2249454" y="4719848"/>
                  <a:ext cx="10224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2" name="筆跡 141">
                  <a:extLst>
                    <a:ext uri="{FF2B5EF4-FFF2-40B4-BE49-F238E27FC236}">
                      <a16:creationId xmlns:a16="http://schemas.microsoft.com/office/drawing/2014/main" id="{F73264FD-AC57-E03C-BA48-2C512D2A3448}"/>
                    </a:ext>
                  </a:extLst>
                </p14:cNvPr>
                <p14:cNvContentPartPr/>
                <p14:nvPr/>
              </p14:nvContentPartPr>
              <p14:xfrm>
                <a:off x="2386254" y="4719848"/>
                <a:ext cx="72720" cy="162360"/>
              </p14:xfrm>
            </p:contentPart>
          </mc:Choice>
          <mc:Fallback xmlns="">
            <p:pic>
              <p:nvPicPr>
                <p:cNvPr id="142" name="筆跡 141">
                  <a:extLst>
                    <a:ext uri="{FF2B5EF4-FFF2-40B4-BE49-F238E27FC236}">
                      <a16:creationId xmlns:a16="http://schemas.microsoft.com/office/drawing/2014/main" id="{F73264FD-AC57-E03C-BA48-2C512D2A3448}"/>
                    </a:ext>
                  </a:extLst>
                </p:cNvPr>
                <p:cNvPicPr/>
                <p:nvPr/>
              </p:nvPicPr>
              <p:blipFill>
                <a:blip r:embed="rId193"/>
                <a:stretch>
                  <a:fillRect/>
                </a:stretch>
              </p:blipFill>
              <p:spPr>
                <a:xfrm>
                  <a:off x="2377254" y="4710848"/>
                  <a:ext cx="9036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3" name="筆跡 142">
                  <a:extLst>
                    <a:ext uri="{FF2B5EF4-FFF2-40B4-BE49-F238E27FC236}">
                      <a16:creationId xmlns:a16="http://schemas.microsoft.com/office/drawing/2014/main" id="{7D56D753-40D5-30AC-A1D4-301435F4B5B3}"/>
                    </a:ext>
                  </a:extLst>
                </p14:cNvPr>
                <p14:cNvContentPartPr/>
                <p14:nvPr/>
              </p14:nvContentPartPr>
              <p14:xfrm>
                <a:off x="2479854" y="4692488"/>
                <a:ext cx="176400" cy="190800"/>
              </p14:xfrm>
            </p:contentPart>
          </mc:Choice>
          <mc:Fallback xmlns="">
            <p:pic>
              <p:nvPicPr>
                <p:cNvPr id="143" name="筆跡 142">
                  <a:extLst>
                    <a:ext uri="{FF2B5EF4-FFF2-40B4-BE49-F238E27FC236}">
                      <a16:creationId xmlns:a16="http://schemas.microsoft.com/office/drawing/2014/main" id="{7D56D753-40D5-30AC-A1D4-301435F4B5B3}"/>
                    </a:ext>
                  </a:extLst>
                </p:cNvPr>
                <p:cNvPicPr/>
                <p:nvPr/>
              </p:nvPicPr>
              <p:blipFill>
                <a:blip r:embed="rId195"/>
                <a:stretch>
                  <a:fillRect/>
                </a:stretch>
              </p:blipFill>
              <p:spPr>
                <a:xfrm>
                  <a:off x="2471214" y="4683488"/>
                  <a:ext cx="194040" cy="208440"/>
                </a:xfrm>
                <a:prstGeom prst="rect">
                  <a:avLst/>
                </a:prstGeom>
              </p:spPr>
            </p:pic>
          </mc:Fallback>
        </mc:AlternateContent>
      </p:grpSp>
      <p:grpSp>
        <p:nvGrpSpPr>
          <p:cNvPr id="151" name="群組 150">
            <a:extLst>
              <a:ext uri="{FF2B5EF4-FFF2-40B4-BE49-F238E27FC236}">
                <a16:creationId xmlns:a16="http://schemas.microsoft.com/office/drawing/2014/main" id="{89C277F4-7441-9800-111A-097B0FDD1702}"/>
              </a:ext>
            </a:extLst>
          </p:cNvPr>
          <p:cNvGrpSpPr/>
          <p:nvPr/>
        </p:nvGrpSpPr>
        <p:grpSpPr>
          <a:xfrm>
            <a:off x="3223974" y="4661888"/>
            <a:ext cx="381600" cy="351360"/>
            <a:chOff x="3223974" y="4661888"/>
            <a:chExt cx="381600" cy="351360"/>
          </a:xfrm>
        </p:grpSpPr>
        <mc:AlternateContent xmlns:mc="http://schemas.openxmlformats.org/markup-compatibility/2006" xmlns:p14="http://schemas.microsoft.com/office/powerpoint/2010/main">
          <mc:Choice Requires="p14">
            <p:contentPart p14:bwMode="auto" r:id="rId196">
              <p14:nvContentPartPr>
                <p14:cNvPr id="145" name="筆跡 144">
                  <a:extLst>
                    <a:ext uri="{FF2B5EF4-FFF2-40B4-BE49-F238E27FC236}">
                      <a16:creationId xmlns:a16="http://schemas.microsoft.com/office/drawing/2014/main" id="{3A0210BD-DEF2-652A-2906-9303644BC2D9}"/>
                    </a:ext>
                  </a:extLst>
                </p14:cNvPr>
                <p14:cNvContentPartPr/>
                <p14:nvPr/>
              </p14:nvContentPartPr>
              <p14:xfrm>
                <a:off x="3223974" y="4661888"/>
                <a:ext cx="81000" cy="212040"/>
              </p14:xfrm>
            </p:contentPart>
          </mc:Choice>
          <mc:Fallback xmlns="">
            <p:pic>
              <p:nvPicPr>
                <p:cNvPr id="145" name="筆跡 144">
                  <a:extLst>
                    <a:ext uri="{FF2B5EF4-FFF2-40B4-BE49-F238E27FC236}">
                      <a16:creationId xmlns:a16="http://schemas.microsoft.com/office/drawing/2014/main" id="{3A0210BD-DEF2-652A-2906-9303644BC2D9}"/>
                    </a:ext>
                  </a:extLst>
                </p:cNvPr>
                <p:cNvPicPr/>
                <p:nvPr/>
              </p:nvPicPr>
              <p:blipFill>
                <a:blip r:embed="rId197"/>
                <a:stretch>
                  <a:fillRect/>
                </a:stretch>
              </p:blipFill>
              <p:spPr>
                <a:xfrm>
                  <a:off x="3215334" y="4652888"/>
                  <a:ext cx="9864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46" name="筆跡 145">
                  <a:extLst>
                    <a:ext uri="{FF2B5EF4-FFF2-40B4-BE49-F238E27FC236}">
                      <a16:creationId xmlns:a16="http://schemas.microsoft.com/office/drawing/2014/main" id="{1F812FC9-64F2-94F0-E47B-3A3A7E10EAE7}"/>
                    </a:ext>
                  </a:extLst>
                </p14:cNvPr>
                <p14:cNvContentPartPr/>
                <p14:nvPr/>
              </p14:nvContentPartPr>
              <p14:xfrm>
                <a:off x="3279414" y="4680248"/>
                <a:ext cx="97560" cy="187920"/>
              </p14:xfrm>
            </p:contentPart>
          </mc:Choice>
          <mc:Fallback xmlns="">
            <p:pic>
              <p:nvPicPr>
                <p:cNvPr id="146" name="筆跡 145">
                  <a:extLst>
                    <a:ext uri="{FF2B5EF4-FFF2-40B4-BE49-F238E27FC236}">
                      <a16:creationId xmlns:a16="http://schemas.microsoft.com/office/drawing/2014/main" id="{1F812FC9-64F2-94F0-E47B-3A3A7E10EAE7}"/>
                    </a:ext>
                  </a:extLst>
                </p:cNvPr>
                <p:cNvPicPr/>
                <p:nvPr/>
              </p:nvPicPr>
              <p:blipFill>
                <a:blip r:embed="rId199"/>
                <a:stretch>
                  <a:fillRect/>
                </a:stretch>
              </p:blipFill>
              <p:spPr>
                <a:xfrm>
                  <a:off x="3270414" y="4671608"/>
                  <a:ext cx="115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47" name="筆跡 146">
                  <a:extLst>
                    <a:ext uri="{FF2B5EF4-FFF2-40B4-BE49-F238E27FC236}">
                      <a16:creationId xmlns:a16="http://schemas.microsoft.com/office/drawing/2014/main" id="{FE37682E-B982-EBB2-A6B6-68AEEDB74E58}"/>
                    </a:ext>
                  </a:extLst>
                </p14:cNvPr>
                <p14:cNvContentPartPr/>
                <p14:nvPr/>
              </p14:nvContentPartPr>
              <p14:xfrm>
                <a:off x="3432774" y="4758368"/>
                <a:ext cx="90360" cy="123120"/>
              </p14:xfrm>
            </p:contentPart>
          </mc:Choice>
          <mc:Fallback xmlns="">
            <p:pic>
              <p:nvPicPr>
                <p:cNvPr id="147" name="筆跡 146">
                  <a:extLst>
                    <a:ext uri="{FF2B5EF4-FFF2-40B4-BE49-F238E27FC236}">
                      <a16:creationId xmlns:a16="http://schemas.microsoft.com/office/drawing/2014/main" id="{FE37682E-B982-EBB2-A6B6-68AEEDB74E58}"/>
                    </a:ext>
                  </a:extLst>
                </p:cNvPr>
                <p:cNvPicPr/>
                <p:nvPr/>
              </p:nvPicPr>
              <p:blipFill>
                <a:blip r:embed="rId201"/>
                <a:stretch>
                  <a:fillRect/>
                </a:stretch>
              </p:blipFill>
              <p:spPr>
                <a:xfrm>
                  <a:off x="3423774" y="4749368"/>
                  <a:ext cx="1080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49" name="筆跡 148">
                  <a:extLst>
                    <a:ext uri="{FF2B5EF4-FFF2-40B4-BE49-F238E27FC236}">
                      <a16:creationId xmlns:a16="http://schemas.microsoft.com/office/drawing/2014/main" id="{141A2126-7C62-6767-8D58-AABEA5494724}"/>
                    </a:ext>
                  </a:extLst>
                </p14:cNvPr>
                <p14:cNvContentPartPr/>
                <p14:nvPr/>
              </p14:nvContentPartPr>
              <p14:xfrm>
                <a:off x="3517374" y="4794368"/>
                <a:ext cx="76680" cy="218880"/>
              </p14:xfrm>
            </p:contentPart>
          </mc:Choice>
          <mc:Fallback xmlns="">
            <p:pic>
              <p:nvPicPr>
                <p:cNvPr id="149" name="筆跡 148">
                  <a:extLst>
                    <a:ext uri="{FF2B5EF4-FFF2-40B4-BE49-F238E27FC236}">
                      <a16:creationId xmlns:a16="http://schemas.microsoft.com/office/drawing/2014/main" id="{141A2126-7C62-6767-8D58-AABEA5494724}"/>
                    </a:ext>
                  </a:extLst>
                </p:cNvPr>
                <p:cNvPicPr/>
                <p:nvPr/>
              </p:nvPicPr>
              <p:blipFill>
                <a:blip r:embed="rId203"/>
                <a:stretch>
                  <a:fillRect/>
                </a:stretch>
              </p:blipFill>
              <p:spPr>
                <a:xfrm>
                  <a:off x="3508374" y="4785728"/>
                  <a:ext cx="9432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0" name="筆跡 149">
                  <a:extLst>
                    <a:ext uri="{FF2B5EF4-FFF2-40B4-BE49-F238E27FC236}">
                      <a16:creationId xmlns:a16="http://schemas.microsoft.com/office/drawing/2014/main" id="{187AA743-EA61-703F-1906-6F5D4ED94E80}"/>
                    </a:ext>
                  </a:extLst>
                </p14:cNvPr>
                <p14:cNvContentPartPr/>
                <p14:nvPr/>
              </p14:nvContentPartPr>
              <p14:xfrm>
                <a:off x="3548694" y="4733168"/>
                <a:ext cx="56880" cy="27360"/>
              </p14:xfrm>
            </p:contentPart>
          </mc:Choice>
          <mc:Fallback xmlns="">
            <p:pic>
              <p:nvPicPr>
                <p:cNvPr id="150" name="筆跡 149">
                  <a:extLst>
                    <a:ext uri="{FF2B5EF4-FFF2-40B4-BE49-F238E27FC236}">
                      <a16:creationId xmlns:a16="http://schemas.microsoft.com/office/drawing/2014/main" id="{187AA743-EA61-703F-1906-6F5D4ED94E80}"/>
                    </a:ext>
                  </a:extLst>
                </p:cNvPr>
                <p:cNvPicPr/>
                <p:nvPr/>
              </p:nvPicPr>
              <p:blipFill>
                <a:blip r:embed="rId205"/>
                <a:stretch>
                  <a:fillRect/>
                </a:stretch>
              </p:blipFill>
              <p:spPr>
                <a:xfrm>
                  <a:off x="3539694" y="4724168"/>
                  <a:ext cx="74520" cy="45000"/>
                </a:xfrm>
                <a:prstGeom prst="rect">
                  <a:avLst/>
                </a:prstGeom>
              </p:spPr>
            </p:pic>
          </mc:Fallback>
        </mc:AlternateContent>
      </p:grpSp>
      <p:grpSp>
        <p:nvGrpSpPr>
          <p:cNvPr id="154" name="群組 153">
            <a:extLst>
              <a:ext uri="{FF2B5EF4-FFF2-40B4-BE49-F238E27FC236}">
                <a16:creationId xmlns:a16="http://schemas.microsoft.com/office/drawing/2014/main" id="{BF624838-6281-BB51-7F3C-9968A32AA3C1}"/>
              </a:ext>
            </a:extLst>
          </p:cNvPr>
          <p:cNvGrpSpPr/>
          <p:nvPr/>
        </p:nvGrpSpPr>
        <p:grpSpPr>
          <a:xfrm>
            <a:off x="3851814" y="4756928"/>
            <a:ext cx="123120" cy="60840"/>
            <a:chOff x="3851814" y="4756928"/>
            <a:chExt cx="123120" cy="60840"/>
          </a:xfrm>
        </p:grpSpPr>
        <mc:AlternateContent xmlns:mc="http://schemas.openxmlformats.org/markup-compatibility/2006" xmlns:p14="http://schemas.microsoft.com/office/powerpoint/2010/main">
          <mc:Choice Requires="p14">
            <p:contentPart p14:bwMode="auto" r:id="rId206">
              <p14:nvContentPartPr>
                <p14:cNvPr id="152" name="筆跡 151">
                  <a:extLst>
                    <a:ext uri="{FF2B5EF4-FFF2-40B4-BE49-F238E27FC236}">
                      <a16:creationId xmlns:a16="http://schemas.microsoft.com/office/drawing/2014/main" id="{D8B67728-340B-5C1D-68BF-775E300985B8}"/>
                    </a:ext>
                  </a:extLst>
                </p14:cNvPr>
                <p14:cNvContentPartPr/>
                <p14:nvPr/>
              </p14:nvContentPartPr>
              <p14:xfrm>
                <a:off x="3857214" y="4756928"/>
                <a:ext cx="111600" cy="2880"/>
              </p14:xfrm>
            </p:contentPart>
          </mc:Choice>
          <mc:Fallback xmlns="">
            <p:pic>
              <p:nvPicPr>
                <p:cNvPr id="152" name="筆跡 151">
                  <a:extLst>
                    <a:ext uri="{FF2B5EF4-FFF2-40B4-BE49-F238E27FC236}">
                      <a16:creationId xmlns:a16="http://schemas.microsoft.com/office/drawing/2014/main" id="{D8B67728-340B-5C1D-68BF-775E300985B8}"/>
                    </a:ext>
                  </a:extLst>
                </p:cNvPr>
                <p:cNvPicPr/>
                <p:nvPr/>
              </p:nvPicPr>
              <p:blipFill>
                <a:blip r:embed="rId207"/>
                <a:stretch>
                  <a:fillRect/>
                </a:stretch>
              </p:blipFill>
              <p:spPr>
                <a:xfrm>
                  <a:off x="3848574" y="4747928"/>
                  <a:ext cx="129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53" name="筆跡 152">
                  <a:extLst>
                    <a:ext uri="{FF2B5EF4-FFF2-40B4-BE49-F238E27FC236}">
                      <a16:creationId xmlns:a16="http://schemas.microsoft.com/office/drawing/2014/main" id="{3C1A2BD1-4ACF-08F5-D256-83653345C0DC}"/>
                    </a:ext>
                  </a:extLst>
                </p14:cNvPr>
                <p14:cNvContentPartPr/>
                <p14:nvPr/>
              </p14:nvContentPartPr>
              <p14:xfrm>
                <a:off x="3851814" y="4814888"/>
                <a:ext cx="123120" cy="2880"/>
              </p14:xfrm>
            </p:contentPart>
          </mc:Choice>
          <mc:Fallback xmlns="">
            <p:pic>
              <p:nvPicPr>
                <p:cNvPr id="153" name="筆跡 152">
                  <a:extLst>
                    <a:ext uri="{FF2B5EF4-FFF2-40B4-BE49-F238E27FC236}">
                      <a16:creationId xmlns:a16="http://schemas.microsoft.com/office/drawing/2014/main" id="{3C1A2BD1-4ACF-08F5-D256-83653345C0DC}"/>
                    </a:ext>
                  </a:extLst>
                </p:cNvPr>
                <p:cNvPicPr/>
                <p:nvPr/>
              </p:nvPicPr>
              <p:blipFill>
                <a:blip r:embed="rId209"/>
                <a:stretch>
                  <a:fillRect/>
                </a:stretch>
              </p:blipFill>
              <p:spPr>
                <a:xfrm>
                  <a:off x="3843174" y="4806248"/>
                  <a:ext cx="140760" cy="20520"/>
                </a:xfrm>
                <a:prstGeom prst="rect">
                  <a:avLst/>
                </a:prstGeom>
              </p:spPr>
            </p:pic>
          </mc:Fallback>
        </mc:AlternateContent>
      </p:grpSp>
      <p:grpSp>
        <p:nvGrpSpPr>
          <p:cNvPr id="160" name="群組 159">
            <a:extLst>
              <a:ext uri="{FF2B5EF4-FFF2-40B4-BE49-F238E27FC236}">
                <a16:creationId xmlns:a16="http://schemas.microsoft.com/office/drawing/2014/main" id="{11B53A62-DAAB-3520-3AFA-6CF6A939A367}"/>
              </a:ext>
            </a:extLst>
          </p:cNvPr>
          <p:cNvGrpSpPr/>
          <p:nvPr/>
        </p:nvGrpSpPr>
        <p:grpSpPr>
          <a:xfrm>
            <a:off x="4341054" y="4631288"/>
            <a:ext cx="294120" cy="267840"/>
            <a:chOff x="4341054" y="4631288"/>
            <a:chExt cx="294120" cy="267840"/>
          </a:xfrm>
        </p:grpSpPr>
        <mc:AlternateContent xmlns:mc="http://schemas.openxmlformats.org/markup-compatibility/2006" xmlns:p14="http://schemas.microsoft.com/office/powerpoint/2010/main">
          <mc:Choice Requires="p14">
            <p:contentPart p14:bwMode="auto" r:id="rId210">
              <p14:nvContentPartPr>
                <p14:cNvPr id="155" name="筆跡 154">
                  <a:extLst>
                    <a:ext uri="{FF2B5EF4-FFF2-40B4-BE49-F238E27FC236}">
                      <a16:creationId xmlns:a16="http://schemas.microsoft.com/office/drawing/2014/main" id="{47A01F2F-D5D7-F14B-5ACB-FB52FE50188D}"/>
                    </a:ext>
                  </a:extLst>
                </p14:cNvPr>
                <p14:cNvContentPartPr/>
                <p14:nvPr/>
              </p14:nvContentPartPr>
              <p14:xfrm>
                <a:off x="4341054" y="4631288"/>
                <a:ext cx="294120" cy="16920"/>
              </p14:xfrm>
            </p:contentPart>
          </mc:Choice>
          <mc:Fallback xmlns="">
            <p:pic>
              <p:nvPicPr>
                <p:cNvPr id="155" name="筆跡 154">
                  <a:extLst>
                    <a:ext uri="{FF2B5EF4-FFF2-40B4-BE49-F238E27FC236}">
                      <a16:creationId xmlns:a16="http://schemas.microsoft.com/office/drawing/2014/main" id="{47A01F2F-D5D7-F14B-5ACB-FB52FE50188D}"/>
                    </a:ext>
                  </a:extLst>
                </p:cNvPr>
                <p:cNvPicPr/>
                <p:nvPr/>
              </p:nvPicPr>
              <p:blipFill>
                <a:blip r:embed="rId211"/>
                <a:stretch>
                  <a:fillRect/>
                </a:stretch>
              </p:blipFill>
              <p:spPr>
                <a:xfrm>
                  <a:off x="4332414" y="4622648"/>
                  <a:ext cx="3117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56" name="筆跡 155">
                  <a:extLst>
                    <a:ext uri="{FF2B5EF4-FFF2-40B4-BE49-F238E27FC236}">
                      <a16:creationId xmlns:a16="http://schemas.microsoft.com/office/drawing/2014/main" id="{EC566E43-F614-4415-B94C-3245951DF3D7}"/>
                    </a:ext>
                  </a:extLst>
                </p14:cNvPr>
                <p14:cNvContentPartPr/>
                <p14:nvPr/>
              </p14:nvContentPartPr>
              <p14:xfrm>
                <a:off x="4348254" y="4738928"/>
                <a:ext cx="191520" cy="160200"/>
              </p14:xfrm>
            </p:contentPart>
          </mc:Choice>
          <mc:Fallback xmlns="">
            <p:pic>
              <p:nvPicPr>
                <p:cNvPr id="156" name="筆跡 155">
                  <a:extLst>
                    <a:ext uri="{FF2B5EF4-FFF2-40B4-BE49-F238E27FC236}">
                      <a16:creationId xmlns:a16="http://schemas.microsoft.com/office/drawing/2014/main" id="{EC566E43-F614-4415-B94C-3245951DF3D7}"/>
                    </a:ext>
                  </a:extLst>
                </p:cNvPr>
                <p:cNvPicPr/>
                <p:nvPr/>
              </p:nvPicPr>
              <p:blipFill>
                <a:blip r:embed="rId213"/>
                <a:stretch>
                  <a:fillRect/>
                </a:stretch>
              </p:blipFill>
              <p:spPr>
                <a:xfrm>
                  <a:off x="4339254" y="4729928"/>
                  <a:ext cx="20916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7" name="筆跡 156">
                  <a:extLst>
                    <a:ext uri="{FF2B5EF4-FFF2-40B4-BE49-F238E27FC236}">
                      <a16:creationId xmlns:a16="http://schemas.microsoft.com/office/drawing/2014/main" id="{A9598A6D-8255-2EB5-C2FF-7328E1C7F519}"/>
                    </a:ext>
                  </a:extLst>
                </p14:cNvPr>
                <p14:cNvContentPartPr/>
                <p14:nvPr/>
              </p14:nvContentPartPr>
              <p14:xfrm>
                <a:off x="4393974" y="4722008"/>
                <a:ext cx="126360" cy="176400"/>
              </p14:xfrm>
            </p:contentPart>
          </mc:Choice>
          <mc:Fallback xmlns="">
            <p:pic>
              <p:nvPicPr>
                <p:cNvPr id="157" name="筆跡 156">
                  <a:extLst>
                    <a:ext uri="{FF2B5EF4-FFF2-40B4-BE49-F238E27FC236}">
                      <a16:creationId xmlns:a16="http://schemas.microsoft.com/office/drawing/2014/main" id="{A9598A6D-8255-2EB5-C2FF-7328E1C7F519}"/>
                    </a:ext>
                  </a:extLst>
                </p:cNvPr>
                <p:cNvPicPr/>
                <p:nvPr/>
              </p:nvPicPr>
              <p:blipFill>
                <a:blip r:embed="rId215"/>
                <a:stretch>
                  <a:fillRect/>
                </a:stretch>
              </p:blipFill>
              <p:spPr>
                <a:xfrm>
                  <a:off x="4385334" y="4713368"/>
                  <a:ext cx="1440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9" name="筆跡 158">
                  <a:extLst>
                    <a:ext uri="{FF2B5EF4-FFF2-40B4-BE49-F238E27FC236}">
                      <a16:creationId xmlns:a16="http://schemas.microsoft.com/office/drawing/2014/main" id="{156D95D9-224F-D3BB-2FEB-0BCF917EA09F}"/>
                    </a:ext>
                  </a:extLst>
                </p14:cNvPr>
                <p14:cNvContentPartPr/>
                <p14:nvPr/>
              </p14:nvContentPartPr>
              <p14:xfrm>
                <a:off x="4565694" y="4835408"/>
                <a:ext cx="68040" cy="720"/>
              </p14:xfrm>
            </p:contentPart>
          </mc:Choice>
          <mc:Fallback xmlns="">
            <p:pic>
              <p:nvPicPr>
                <p:cNvPr id="159" name="筆跡 158">
                  <a:extLst>
                    <a:ext uri="{FF2B5EF4-FFF2-40B4-BE49-F238E27FC236}">
                      <a16:creationId xmlns:a16="http://schemas.microsoft.com/office/drawing/2014/main" id="{156D95D9-224F-D3BB-2FEB-0BCF917EA09F}"/>
                    </a:ext>
                  </a:extLst>
                </p:cNvPr>
                <p:cNvPicPr/>
                <p:nvPr/>
              </p:nvPicPr>
              <p:blipFill>
                <a:blip r:embed="rId217"/>
                <a:stretch>
                  <a:fillRect/>
                </a:stretch>
              </p:blipFill>
              <p:spPr>
                <a:xfrm>
                  <a:off x="4556694" y="4826408"/>
                  <a:ext cx="85680" cy="18360"/>
                </a:xfrm>
                <a:prstGeom prst="rect">
                  <a:avLst/>
                </a:prstGeom>
              </p:spPr>
            </p:pic>
          </mc:Fallback>
        </mc:AlternateContent>
      </p:grpSp>
      <p:grpSp>
        <p:nvGrpSpPr>
          <p:cNvPr id="168" name="群組 167">
            <a:extLst>
              <a:ext uri="{FF2B5EF4-FFF2-40B4-BE49-F238E27FC236}">
                <a16:creationId xmlns:a16="http://schemas.microsoft.com/office/drawing/2014/main" id="{7482F034-942A-C72A-40A7-CB56C67782C4}"/>
              </a:ext>
            </a:extLst>
          </p:cNvPr>
          <p:cNvGrpSpPr/>
          <p:nvPr/>
        </p:nvGrpSpPr>
        <p:grpSpPr>
          <a:xfrm>
            <a:off x="4945134" y="4645328"/>
            <a:ext cx="178560" cy="191880"/>
            <a:chOff x="4945134" y="4645328"/>
            <a:chExt cx="178560" cy="191880"/>
          </a:xfrm>
        </p:grpSpPr>
        <mc:AlternateContent xmlns:mc="http://schemas.openxmlformats.org/markup-compatibility/2006" xmlns:p14="http://schemas.microsoft.com/office/powerpoint/2010/main">
          <mc:Choice Requires="p14">
            <p:contentPart p14:bwMode="auto" r:id="rId218">
              <p14:nvContentPartPr>
                <p14:cNvPr id="161" name="筆跡 160">
                  <a:extLst>
                    <a:ext uri="{FF2B5EF4-FFF2-40B4-BE49-F238E27FC236}">
                      <a16:creationId xmlns:a16="http://schemas.microsoft.com/office/drawing/2014/main" id="{63EC735A-72DC-C478-D0F6-C2D6A64081DC}"/>
                    </a:ext>
                  </a:extLst>
                </p14:cNvPr>
                <p14:cNvContentPartPr/>
                <p14:nvPr/>
              </p14:nvContentPartPr>
              <p14:xfrm>
                <a:off x="4945134" y="4725248"/>
                <a:ext cx="178560" cy="16200"/>
              </p14:xfrm>
            </p:contentPart>
          </mc:Choice>
          <mc:Fallback xmlns="">
            <p:pic>
              <p:nvPicPr>
                <p:cNvPr id="161" name="筆跡 160">
                  <a:extLst>
                    <a:ext uri="{FF2B5EF4-FFF2-40B4-BE49-F238E27FC236}">
                      <a16:creationId xmlns:a16="http://schemas.microsoft.com/office/drawing/2014/main" id="{63EC735A-72DC-C478-D0F6-C2D6A64081DC}"/>
                    </a:ext>
                  </a:extLst>
                </p:cNvPr>
                <p:cNvPicPr/>
                <p:nvPr/>
              </p:nvPicPr>
              <p:blipFill>
                <a:blip r:embed="rId219"/>
                <a:stretch>
                  <a:fillRect/>
                </a:stretch>
              </p:blipFill>
              <p:spPr>
                <a:xfrm>
                  <a:off x="4936134" y="4716248"/>
                  <a:ext cx="196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62" name="筆跡 161">
                  <a:extLst>
                    <a:ext uri="{FF2B5EF4-FFF2-40B4-BE49-F238E27FC236}">
                      <a16:creationId xmlns:a16="http://schemas.microsoft.com/office/drawing/2014/main" id="{A7043994-E969-5A2F-4989-2BB230F3988F}"/>
                    </a:ext>
                  </a:extLst>
                </p14:cNvPr>
                <p14:cNvContentPartPr/>
                <p14:nvPr/>
              </p14:nvContentPartPr>
              <p14:xfrm>
                <a:off x="5040174" y="4645328"/>
                <a:ext cx="3960" cy="191880"/>
              </p14:xfrm>
            </p:contentPart>
          </mc:Choice>
          <mc:Fallback xmlns="">
            <p:pic>
              <p:nvPicPr>
                <p:cNvPr id="162" name="筆跡 161">
                  <a:extLst>
                    <a:ext uri="{FF2B5EF4-FFF2-40B4-BE49-F238E27FC236}">
                      <a16:creationId xmlns:a16="http://schemas.microsoft.com/office/drawing/2014/main" id="{A7043994-E969-5A2F-4989-2BB230F3988F}"/>
                    </a:ext>
                  </a:extLst>
                </p:cNvPr>
                <p:cNvPicPr/>
                <p:nvPr/>
              </p:nvPicPr>
              <p:blipFill>
                <a:blip r:embed="rId221"/>
                <a:stretch>
                  <a:fillRect/>
                </a:stretch>
              </p:blipFill>
              <p:spPr>
                <a:xfrm>
                  <a:off x="5031534" y="4636688"/>
                  <a:ext cx="21600" cy="209520"/>
                </a:xfrm>
                <a:prstGeom prst="rect">
                  <a:avLst/>
                </a:prstGeom>
              </p:spPr>
            </p:pic>
          </mc:Fallback>
        </mc:AlternateContent>
      </p:grpSp>
      <p:grpSp>
        <p:nvGrpSpPr>
          <p:cNvPr id="177" name="群組 176">
            <a:extLst>
              <a:ext uri="{FF2B5EF4-FFF2-40B4-BE49-F238E27FC236}">
                <a16:creationId xmlns:a16="http://schemas.microsoft.com/office/drawing/2014/main" id="{4EB1EF10-9378-47D8-1F08-1C2A10E6D762}"/>
              </a:ext>
            </a:extLst>
          </p:cNvPr>
          <p:cNvGrpSpPr/>
          <p:nvPr/>
        </p:nvGrpSpPr>
        <p:grpSpPr>
          <a:xfrm>
            <a:off x="5436894" y="4570448"/>
            <a:ext cx="729720" cy="311760"/>
            <a:chOff x="5436894" y="4570448"/>
            <a:chExt cx="729720" cy="311760"/>
          </a:xfrm>
        </p:grpSpPr>
        <mc:AlternateContent xmlns:mc="http://schemas.openxmlformats.org/markup-compatibility/2006" xmlns:p14="http://schemas.microsoft.com/office/powerpoint/2010/main">
          <mc:Choice Requires="p14">
            <p:contentPart p14:bwMode="auto" r:id="rId222">
              <p14:nvContentPartPr>
                <p14:cNvPr id="163" name="筆跡 162">
                  <a:extLst>
                    <a:ext uri="{FF2B5EF4-FFF2-40B4-BE49-F238E27FC236}">
                      <a16:creationId xmlns:a16="http://schemas.microsoft.com/office/drawing/2014/main" id="{FC078F96-0E67-3405-1623-40A85BCB798C}"/>
                    </a:ext>
                  </a:extLst>
                </p14:cNvPr>
                <p14:cNvContentPartPr/>
                <p14:nvPr/>
              </p14:nvContentPartPr>
              <p14:xfrm>
                <a:off x="5436894" y="4613288"/>
                <a:ext cx="50040" cy="259200"/>
              </p14:xfrm>
            </p:contentPart>
          </mc:Choice>
          <mc:Fallback xmlns="">
            <p:pic>
              <p:nvPicPr>
                <p:cNvPr id="163" name="筆跡 162">
                  <a:extLst>
                    <a:ext uri="{FF2B5EF4-FFF2-40B4-BE49-F238E27FC236}">
                      <a16:creationId xmlns:a16="http://schemas.microsoft.com/office/drawing/2014/main" id="{FC078F96-0E67-3405-1623-40A85BCB798C}"/>
                    </a:ext>
                  </a:extLst>
                </p:cNvPr>
                <p:cNvPicPr/>
                <p:nvPr/>
              </p:nvPicPr>
              <p:blipFill>
                <a:blip r:embed="rId223"/>
                <a:stretch>
                  <a:fillRect/>
                </a:stretch>
              </p:blipFill>
              <p:spPr>
                <a:xfrm>
                  <a:off x="5428254" y="4604648"/>
                  <a:ext cx="6768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64" name="筆跡 163">
                  <a:extLst>
                    <a:ext uri="{FF2B5EF4-FFF2-40B4-BE49-F238E27FC236}">
                      <a16:creationId xmlns:a16="http://schemas.microsoft.com/office/drawing/2014/main" id="{C6211A83-135D-4328-8FA6-78C49418F9CE}"/>
                    </a:ext>
                  </a:extLst>
                </p14:cNvPr>
                <p14:cNvContentPartPr/>
                <p14:nvPr/>
              </p14:nvContentPartPr>
              <p14:xfrm>
                <a:off x="5570454" y="4668368"/>
                <a:ext cx="186840" cy="190800"/>
              </p14:xfrm>
            </p:contentPart>
          </mc:Choice>
          <mc:Fallback xmlns="">
            <p:pic>
              <p:nvPicPr>
                <p:cNvPr id="164" name="筆跡 163">
                  <a:extLst>
                    <a:ext uri="{FF2B5EF4-FFF2-40B4-BE49-F238E27FC236}">
                      <a16:creationId xmlns:a16="http://schemas.microsoft.com/office/drawing/2014/main" id="{C6211A83-135D-4328-8FA6-78C49418F9CE}"/>
                    </a:ext>
                  </a:extLst>
                </p:cNvPr>
                <p:cNvPicPr/>
                <p:nvPr/>
              </p:nvPicPr>
              <p:blipFill>
                <a:blip r:embed="rId225"/>
                <a:stretch>
                  <a:fillRect/>
                </a:stretch>
              </p:blipFill>
              <p:spPr>
                <a:xfrm>
                  <a:off x="5561814" y="4659368"/>
                  <a:ext cx="20448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65" name="筆跡 164">
                  <a:extLst>
                    <a:ext uri="{FF2B5EF4-FFF2-40B4-BE49-F238E27FC236}">
                      <a16:creationId xmlns:a16="http://schemas.microsoft.com/office/drawing/2014/main" id="{9CB577CA-379D-F4E6-1983-0EE0547453E2}"/>
                    </a:ext>
                  </a:extLst>
                </p14:cNvPr>
                <p14:cNvContentPartPr/>
                <p14:nvPr/>
              </p14:nvContentPartPr>
              <p14:xfrm>
                <a:off x="5592414" y="4632008"/>
                <a:ext cx="287280" cy="250200"/>
              </p14:xfrm>
            </p:contentPart>
          </mc:Choice>
          <mc:Fallback xmlns="">
            <p:pic>
              <p:nvPicPr>
                <p:cNvPr id="165" name="筆跡 164">
                  <a:extLst>
                    <a:ext uri="{FF2B5EF4-FFF2-40B4-BE49-F238E27FC236}">
                      <a16:creationId xmlns:a16="http://schemas.microsoft.com/office/drawing/2014/main" id="{9CB577CA-379D-F4E6-1983-0EE0547453E2}"/>
                    </a:ext>
                  </a:extLst>
                </p:cNvPr>
                <p:cNvPicPr/>
                <p:nvPr/>
              </p:nvPicPr>
              <p:blipFill>
                <a:blip r:embed="rId227"/>
                <a:stretch>
                  <a:fillRect/>
                </a:stretch>
              </p:blipFill>
              <p:spPr>
                <a:xfrm>
                  <a:off x="5583414" y="4623008"/>
                  <a:ext cx="30492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66" name="筆跡 165">
                  <a:extLst>
                    <a:ext uri="{FF2B5EF4-FFF2-40B4-BE49-F238E27FC236}">
                      <a16:creationId xmlns:a16="http://schemas.microsoft.com/office/drawing/2014/main" id="{0373077E-FA85-A194-BC7C-11CA84DA2FC8}"/>
                    </a:ext>
                  </a:extLst>
                </p14:cNvPr>
                <p14:cNvContentPartPr/>
                <p14:nvPr/>
              </p14:nvContentPartPr>
              <p14:xfrm>
                <a:off x="5908134" y="4808048"/>
                <a:ext cx="43200" cy="37080"/>
              </p14:xfrm>
            </p:contentPart>
          </mc:Choice>
          <mc:Fallback xmlns="">
            <p:pic>
              <p:nvPicPr>
                <p:cNvPr id="166" name="筆跡 165">
                  <a:extLst>
                    <a:ext uri="{FF2B5EF4-FFF2-40B4-BE49-F238E27FC236}">
                      <a16:creationId xmlns:a16="http://schemas.microsoft.com/office/drawing/2014/main" id="{0373077E-FA85-A194-BC7C-11CA84DA2FC8}"/>
                    </a:ext>
                  </a:extLst>
                </p:cNvPr>
                <p:cNvPicPr/>
                <p:nvPr/>
              </p:nvPicPr>
              <p:blipFill>
                <a:blip r:embed="rId229"/>
                <a:stretch>
                  <a:fillRect/>
                </a:stretch>
              </p:blipFill>
              <p:spPr>
                <a:xfrm>
                  <a:off x="5899134" y="4799408"/>
                  <a:ext cx="608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69" name="筆跡 168">
                  <a:extLst>
                    <a:ext uri="{FF2B5EF4-FFF2-40B4-BE49-F238E27FC236}">
                      <a16:creationId xmlns:a16="http://schemas.microsoft.com/office/drawing/2014/main" id="{F6E59BF7-C3A7-A886-10D6-361AFCF7D480}"/>
                    </a:ext>
                  </a:extLst>
                </p14:cNvPr>
                <p14:cNvContentPartPr/>
                <p14:nvPr/>
              </p14:nvContentPartPr>
              <p14:xfrm>
                <a:off x="5603934" y="4570448"/>
                <a:ext cx="183240" cy="12240"/>
              </p14:xfrm>
            </p:contentPart>
          </mc:Choice>
          <mc:Fallback xmlns="">
            <p:pic>
              <p:nvPicPr>
                <p:cNvPr id="169" name="筆跡 168">
                  <a:extLst>
                    <a:ext uri="{FF2B5EF4-FFF2-40B4-BE49-F238E27FC236}">
                      <a16:creationId xmlns:a16="http://schemas.microsoft.com/office/drawing/2014/main" id="{F6E59BF7-C3A7-A886-10D6-361AFCF7D480}"/>
                    </a:ext>
                  </a:extLst>
                </p:cNvPr>
                <p:cNvPicPr/>
                <p:nvPr/>
              </p:nvPicPr>
              <p:blipFill>
                <a:blip r:embed="rId231"/>
                <a:stretch>
                  <a:fillRect/>
                </a:stretch>
              </p:blipFill>
              <p:spPr>
                <a:xfrm>
                  <a:off x="5594934" y="4561808"/>
                  <a:ext cx="200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0" name="筆跡 169">
                  <a:extLst>
                    <a:ext uri="{FF2B5EF4-FFF2-40B4-BE49-F238E27FC236}">
                      <a16:creationId xmlns:a16="http://schemas.microsoft.com/office/drawing/2014/main" id="{E575E721-3CE7-DB90-3602-0AAE08A6428F}"/>
                    </a:ext>
                  </a:extLst>
                </p14:cNvPr>
                <p14:cNvContentPartPr/>
                <p14:nvPr/>
              </p14:nvContentPartPr>
              <p14:xfrm>
                <a:off x="6061134" y="4722728"/>
                <a:ext cx="105480" cy="5400"/>
              </p14:xfrm>
            </p:contentPart>
          </mc:Choice>
          <mc:Fallback xmlns="">
            <p:pic>
              <p:nvPicPr>
                <p:cNvPr id="170" name="筆跡 169">
                  <a:extLst>
                    <a:ext uri="{FF2B5EF4-FFF2-40B4-BE49-F238E27FC236}">
                      <a16:creationId xmlns:a16="http://schemas.microsoft.com/office/drawing/2014/main" id="{E575E721-3CE7-DB90-3602-0AAE08A6428F}"/>
                    </a:ext>
                  </a:extLst>
                </p:cNvPr>
                <p:cNvPicPr/>
                <p:nvPr/>
              </p:nvPicPr>
              <p:blipFill>
                <a:blip r:embed="rId233"/>
                <a:stretch>
                  <a:fillRect/>
                </a:stretch>
              </p:blipFill>
              <p:spPr>
                <a:xfrm>
                  <a:off x="6052494" y="4713728"/>
                  <a:ext cx="123120" cy="23040"/>
                </a:xfrm>
                <a:prstGeom prst="rect">
                  <a:avLst/>
                </a:prstGeom>
              </p:spPr>
            </p:pic>
          </mc:Fallback>
        </mc:AlternateContent>
      </p:grpSp>
      <p:grpSp>
        <p:nvGrpSpPr>
          <p:cNvPr id="176" name="群組 175">
            <a:extLst>
              <a:ext uri="{FF2B5EF4-FFF2-40B4-BE49-F238E27FC236}">
                <a16:creationId xmlns:a16="http://schemas.microsoft.com/office/drawing/2014/main" id="{D121F921-2860-4EDD-2529-7CBA22FC4F1F}"/>
              </a:ext>
            </a:extLst>
          </p:cNvPr>
          <p:cNvGrpSpPr/>
          <p:nvPr/>
        </p:nvGrpSpPr>
        <p:grpSpPr>
          <a:xfrm>
            <a:off x="6335454" y="4603928"/>
            <a:ext cx="494640" cy="299160"/>
            <a:chOff x="6335454" y="4603928"/>
            <a:chExt cx="494640" cy="299160"/>
          </a:xfrm>
        </p:grpSpPr>
        <mc:AlternateContent xmlns:mc="http://schemas.openxmlformats.org/markup-compatibility/2006" xmlns:p14="http://schemas.microsoft.com/office/powerpoint/2010/main">
          <mc:Choice Requires="p14">
            <p:contentPart p14:bwMode="auto" r:id="rId234">
              <p14:nvContentPartPr>
                <p14:cNvPr id="171" name="筆跡 170">
                  <a:extLst>
                    <a:ext uri="{FF2B5EF4-FFF2-40B4-BE49-F238E27FC236}">
                      <a16:creationId xmlns:a16="http://schemas.microsoft.com/office/drawing/2014/main" id="{1DB9C499-D0D5-4772-5ADF-5B0C602F51D8}"/>
                    </a:ext>
                  </a:extLst>
                </p14:cNvPr>
                <p14:cNvContentPartPr/>
                <p14:nvPr/>
              </p14:nvContentPartPr>
              <p14:xfrm>
                <a:off x="6335454" y="4619048"/>
                <a:ext cx="259560" cy="26640"/>
              </p14:xfrm>
            </p:contentPart>
          </mc:Choice>
          <mc:Fallback xmlns="">
            <p:pic>
              <p:nvPicPr>
                <p:cNvPr id="171" name="筆跡 170">
                  <a:extLst>
                    <a:ext uri="{FF2B5EF4-FFF2-40B4-BE49-F238E27FC236}">
                      <a16:creationId xmlns:a16="http://schemas.microsoft.com/office/drawing/2014/main" id="{1DB9C499-D0D5-4772-5ADF-5B0C602F51D8}"/>
                    </a:ext>
                  </a:extLst>
                </p:cNvPr>
                <p:cNvPicPr/>
                <p:nvPr/>
              </p:nvPicPr>
              <p:blipFill>
                <a:blip r:embed="rId235"/>
                <a:stretch>
                  <a:fillRect/>
                </a:stretch>
              </p:blipFill>
              <p:spPr>
                <a:xfrm>
                  <a:off x="6326814" y="4610048"/>
                  <a:ext cx="2772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72" name="筆跡 171">
                  <a:extLst>
                    <a:ext uri="{FF2B5EF4-FFF2-40B4-BE49-F238E27FC236}">
                      <a16:creationId xmlns:a16="http://schemas.microsoft.com/office/drawing/2014/main" id="{6EA1480D-BADD-62CE-2137-0433394A22C2}"/>
                    </a:ext>
                  </a:extLst>
                </p14:cNvPr>
                <p14:cNvContentPartPr/>
                <p14:nvPr/>
              </p14:nvContentPartPr>
              <p14:xfrm>
                <a:off x="6358854" y="4700768"/>
                <a:ext cx="175680" cy="189720"/>
              </p14:xfrm>
            </p:contentPart>
          </mc:Choice>
          <mc:Fallback xmlns="">
            <p:pic>
              <p:nvPicPr>
                <p:cNvPr id="172" name="筆跡 171">
                  <a:extLst>
                    <a:ext uri="{FF2B5EF4-FFF2-40B4-BE49-F238E27FC236}">
                      <a16:creationId xmlns:a16="http://schemas.microsoft.com/office/drawing/2014/main" id="{6EA1480D-BADD-62CE-2137-0433394A22C2}"/>
                    </a:ext>
                  </a:extLst>
                </p:cNvPr>
                <p:cNvPicPr/>
                <p:nvPr/>
              </p:nvPicPr>
              <p:blipFill>
                <a:blip r:embed="rId237"/>
                <a:stretch>
                  <a:fillRect/>
                </a:stretch>
              </p:blipFill>
              <p:spPr>
                <a:xfrm>
                  <a:off x="6350214" y="4691768"/>
                  <a:ext cx="1933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73" name="筆跡 172">
                  <a:extLst>
                    <a:ext uri="{FF2B5EF4-FFF2-40B4-BE49-F238E27FC236}">
                      <a16:creationId xmlns:a16="http://schemas.microsoft.com/office/drawing/2014/main" id="{8AD56CDA-A779-2E2F-D521-CD84409F3ADA}"/>
                    </a:ext>
                  </a:extLst>
                </p14:cNvPr>
                <p14:cNvContentPartPr/>
                <p14:nvPr/>
              </p14:nvContentPartPr>
              <p14:xfrm>
                <a:off x="6382614" y="4713368"/>
                <a:ext cx="272880" cy="189720"/>
              </p14:xfrm>
            </p:contentPart>
          </mc:Choice>
          <mc:Fallback xmlns="">
            <p:pic>
              <p:nvPicPr>
                <p:cNvPr id="173" name="筆跡 172">
                  <a:extLst>
                    <a:ext uri="{FF2B5EF4-FFF2-40B4-BE49-F238E27FC236}">
                      <a16:creationId xmlns:a16="http://schemas.microsoft.com/office/drawing/2014/main" id="{8AD56CDA-A779-2E2F-D521-CD84409F3ADA}"/>
                    </a:ext>
                  </a:extLst>
                </p:cNvPr>
                <p:cNvPicPr/>
                <p:nvPr/>
              </p:nvPicPr>
              <p:blipFill>
                <a:blip r:embed="rId239"/>
                <a:stretch>
                  <a:fillRect/>
                </a:stretch>
              </p:blipFill>
              <p:spPr>
                <a:xfrm>
                  <a:off x="6373614" y="4704728"/>
                  <a:ext cx="29052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74" name="筆跡 173">
                  <a:extLst>
                    <a:ext uri="{FF2B5EF4-FFF2-40B4-BE49-F238E27FC236}">
                      <a16:creationId xmlns:a16="http://schemas.microsoft.com/office/drawing/2014/main" id="{A320D28F-AAB8-09D7-B0C1-F21505BD87BB}"/>
                    </a:ext>
                  </a:extLst>
                </p14:cNvPr>
                <p14:cNvContentPartPr/>
                <p14:nvPr/>
              </p14:nvContentPartPr>
              <p14:xfrm>
                <a:off x="6744054" y="4603928"/>
                <a:ext cx="86040" cy="278640"/>
              </p14:xfrm>
            </p:contentPart>
          </mc:Choice>
          <mc:Fallback xmlns="">
            <p:pic>
              <p:nvPicPr>
                <p:cNvPr id="174" name="筆跡 173">
                  <a:extLst>
                    <a:ext uri="{FF2B5EF4-FFF2-40B4-BE49-F238E27FC236}">
                      <a16:creationId xmlns:a16="http://schemas.microsoft.com/office/drawing/2014/main" id="{A320D28F-AAB8-09D7-B0C1-F21505BD87BB}"/>
                    </a:ext>
                  </a:extLst>
                </p:cNvPr>
                <p:cNvPicPr/>
                <p:nvPr/>
              </p:nvPicPr>
              <p:blipFill>
                <a:blip r:embed="rId241"/>
                <a:stretch>
                  <a:fillRect/>
                </a:stretch>
              </p:blipFill>
              <p:spPr>
                <a:xfrm>
                  <a:off x="6735054" y="4594928"/>
                  <a:ext cx="103680" cy="296280"/>
                </a:xfrm>
                <a:prstGeom prst="rect">
                  <a:avLst/>
                </a:prstGeom>
              </p:spPr>
            </p:pic>
          </mc:Fallback>
        </mc:AlternateContent>
      </p:grpSp>
      <p:grpSp>
        <p:nvGrpSpPr>
          <p:cNvPr id="184" name="群組 183">
            <a:extLst>
              <a:ext uri="{FF2B5EF4-FFF2-40B4-BE49-F238E27FC236}">
                <a16:creationId xmlns:a16="http://schemas.microsoft.com/office/drawing/2014/main" id="{A5BBDBAC-7C42-24E7-528D-C80E85D52B6D}"/>
              </a:ext>
            </a:extLst>
          </p:cNvPr>
          <p:cNvGrpSpPr/>
          <p:nvPr/>
        </p:nvGrpSpPr>
        <p:grpSpPr>
          <a:xfrm>
            <a:off x="7075974" y="4571528"/>
            <a:ext cx="345240" cy="298080"/>
            <a:chOff x="7075974" y="4571528"/>
            <a:chExt cx="345240" cy="298080"/>
          </a:xfrm>
        </p:grpSpPr>
        <mc:AlternateContent xmlns:mc="http://schemas.openxmlformats.org/markup-compatibility/2006" xmlns:p14="http://schemas.microsoft.com/office/powerpoint/2010/main">
          <mc:Choice Requires="p14">
            <p:contentPart p14:bwMode="auto" r:id="rId242">
              <p14:nvContentPartPr>
                <p14:cNvPr id="175" name="筆跡 174">
                  <a:extLst>
                    <a:ext uri="{FF2B5EF4-FFF2-40B4-BE49-F238E27FC236}">
                      <a16:creationId xmlns:a16="http://schemas.microsoft.com/office/drawing/2014/main" id="{AAF6C22D-94D1-DB98-A227-58DB03ABB379}"/>
                    </a:ext>
                  </a:extLst>
                </p14:cNvPr>
                <p14:cNvContentPartPr/>
                <p14:nvPr/>
              </p14:nvContentPartPr>
              <p14:xfrm>
                <a:off x="7075974" y="4692848"/>
                <a:ext cx="157320" cy="2880"/>
              </p14:xfrm>
            </p:contentPart>
          </mc:Choice>
          <mc:Fallback xmlns="">
            <p:pic>
              <p:nvPicPr>
                <p:cNvPr id="175" name="筆跡 174">
                  <a:extLst>
                    <a:ext uri="{FF2B5EF4-FFF2-40B4-BE49-F238E27FC236}">
                      <a16:creationId xmlns:a16="http://schemas.microsoft.com/office/drawing/2014/main" id="{AAF6C22D-94D1-DB98-A227-58DB03ABB379}"/>
                    </a:ext>
                  </a:extLst>
                </p:cNvPr>
                <p:cNvPicPr/>
                <p:nvPr/>
              </p:nvPicPr>
              <p:blipFill>
                <a:blip r:embed="rId243"/>
                <a:stretch>
                  <a:fillRect/>
                </a:stretch>
              </p:blipFill>
              <p:spPr>
                <a:xfrm>
                  <a:off x="7066974" y="4683848"/>
                  <a:ext cx="1749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78" name="筆跡 177">
                  <a:extLst>
                    <a:ext uri="{FF2B5EF4-FFF2-40B4-BE49-F238E27FC236}">
                      <a16:creationId xmlns:a16="http://schemas.microsoft.com/office/drawing/2014/main" id="{0678855E-5230-DC3A-28F3-8B9A4E4732A0}"/>
                    </a:ext>
                  </a:extLst>
                </p14:cNvPr>
                <p14:cNvContentPartPr/>
                <p14:nvPr/>
              </p14:nvContentPartPr>
              <p14:xfrm>
                <a:off x="7158774" y="4633808"/>
                <a:ext cx="19800" cy="161640"/>
              </p14:xfrm>
            </p:contentPart>
          </mc:Choice>
          <mc:Fallback xmlns="">
            <p:pic>
              <p:nvPicPr>
                <p:cNvPr id="178" name="筆跡 177">
                  <a:extLst>
                    <a:ext uri="{FF2B5EF4-FFF2-40B4-BE49-F238E27FC236}">
                      <a16:creationId xmlns:a16="http://schemas.microsoft.com/office/drawing/2014/main" id="{0678855E-5230-DC3A-28F3-8B9A4E4732A0}"/>
                    </a:ext>
                  </a:extLst>
                </p:cNvPr>
                <p:cNvPicPr/>
                <p:nvPr/>
              </p:nvPicPr>
              <p:blipFill>
                <a:blip r:embed="rId245"/>
                <a:stretch>
                  <a:fillRect/>
                </a:stretch>
              </p:blipFill>
              <p:spPr>
                <a:xfrm>
                  <a:off x="7150134" y="4625168"/>
                  <a:ext cx="374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79" name="筆跡 178">
                  <a:extLst>
                    <a:ext uri="{FF2B5EF4-FFF2-40B4-BE49-F238E27FC236}">
                      <a16:creationId xmlns:a16="http://schemas.microsoft.com/office/drawing/2014/main" id="{189A41FF-9430-C7B3-C480-4BD608FEFB6B}"/>
                    </a:ext>
                  </a:extLst>
                </p14:cNvPr>
                <p14:cNvContentPartPr/>
                <p14:nvPr/>
              </p14:nvContentPartPr>
              <p14:xfrm>
                <a:off x="7369374" y="4571528"/>
                <a:ext cx="51840" cy="298080"/>
              </p14:xfrm>
            </p:contentPart>
          </mc:Choice>
          <mc:Fallback xmlns="">
            <p:pic>
              <p:nvPicPr>
                <p:cNvPr id="179" name="筆跡 178">
                  <a:extLst>
                    <a:ext uri="{FF2B5EF4-FFF2-40B4-BE49-F238E27FC236}">
                      <a16:creationId xmlns:a16="http://schemas.microsoft.com/office/drawing/2014/main" id="{189A41FF-9430-C7B3-C480-4BD608FEFB6B}"/>
                    </a:ext>
                  </a:extLst>
                </p:cNvPr>
                <p:cNvPicPr/>
                <p:nvPr/>
              </p:nvPicPr>
              <p:blipFill>
                <a:blip r:embed="rId247"/>
                <a:stretch>
                  <a:fillRect/>
                </a:stretch>
              </p:blipFill>
              <p:spPr>
                <a:xfrm>
                  <a:off x="7360374" y="4562888"/>
                  <a:ext cx="69480" cy="315720"/>
                </a:xfrm>
                <a:prstGeom prst="rect">
                  <a:avLst/>
                </a:prstGeom>
              </p:spPr>
            </p:pic>
          </mc:Fallback>
        </mc:AlternateContent>
      </p:grpSp>
      <p:grpSp>
        <p:nvGrpSpPr>
          <p:cNvPr id="193" name="群組 192">
            <a:extLst>
              <a:ext uri="{FF2B5EF4-FFF2-40B4-BE49-F238E27FC236}">
                <a16:creationId xmlns:a16="http://schemas.microsoft.com/office/drawing/2014/main" id="{282D323C-7D5E-D735-43A1-14C77A0277FA}"/>
              </a:ext>
            </a:extLst>
          </p:cNvPr>
          <p:cNvGrpSpPr/>
          <p:nvPr/>
        </p:nvGrpSpPr>
        <p:grpSpPr>
          <a:xfrm>
            <a:off x="7598694" y="4571528"/>
            <a:ext cx="354240" cy="389880"/>
            <a:chOff x="7598694" y="4571528"/>
            <a:chExt cx="354240" cy="389880"/>
          </a:xfrm>
        </p:grpSpPr>
        <mc:AlternateContent xmlns:mc="http://schemas.openxmlformats.org/markup-compatibility/2006" xmlns:p14="http://schemas.microsoft.com/office/powerpoint/2010/main">
          <mc:Choice Requires="p14">
            <p:contentPart p14:bwMode="auto" r:id="rId248">
              <p14:nvContentPartPr>
                <p14:cNvPr id="180" name="筆跡 179">
                  <a:extLst>
                    <a:ext uri="{FF2B5EF4-FFF2-40B4-BE49-F238E27FC236}">
                      <a16:creationId xmlns:a16="http://schemas.microsoft.com/office/drawing/2014/main" id="{BF5C44E5-5E78-599A-553D-356BACF92F55}"/>
                    </a:ext>
                  </a:extLst>
                </p14:cNvPr>
                <p14:cNvContentPartPr/>
                <p14:nvPr/>
              </p14:nvContentPartPr>
              <p14:xfrm>
                <a:off x="7598694" y="4571528"/>
                <a:ext cx="345240" cy="10440"/>
              </p14:xfrm>
            </p:contentPart>
          </mc:Choice>
          <mc:Fallback xmlns="">
            <p:pic>
              <p:nvPicPr>
                <p:cNvPr id="180" name="筆跡 179">
                  <a:extLst>
                    <a:ext uri="{FF2B5EF4-FFF2-40B4-BE49-F238E27FC236}">
                      <a16:creationId xmlns:a16="http://schemas.microsoft.com/office/drawing/2014/main" id="{BF5C44E5-5E78-599A-553D-356BACF92F55}"/>
                    </a:ext>
                  </a:extLst>
                </p:cNvPr>
                <p:cNvPicPr/>
                <p:nvPr/>
              </p:nvPicPr>
              <p:blipFill>
                <a:blip r:embed="rId249"/>
                <a:stretch>
                  <a:fillRect/>
                </a:stretch>
              </p:blipFill>
              <p:spPr>
                <a:xfrm>
                  <a:off x="7590054" y="4562888"/>
                  <a:ext cx="3628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1" name="筆跡 180">
                  <a:extLst>
                    <a:ext uri="{FF2B5EF4-FFF2-40B4-BE49-F238E27FC236}">
                      <a16:creationId xmlns:a16="http://schemas.microsoft.com/office/drawing/2014/main" id="{968CCC84-56FE-7BD6-E321-512E7CD2EEE5}"/>
                    </a:ext>
                  </a:extLst>
                </p14:cNvPr>
                <p14:cNvContentPartPr/>
                <p14:nvPr/>
              </p14:nvContentPartPr>
              <p14:xfrm>
                <a:off x="7664214" y="4671968"/>
                <a:ext cx="159840" cy="164520"/>
              </p14:xfrm>
            </p:contentPart>
          </mc:Choice>
          <mc:Fallback xmlns="">
            <p:pic>
              <p:nvPicPr>
                <p:cNvPr id="181" name="筆跡 180">
                  <a:extLst>
                    <a:ext uri="{FF2B5EF4-FFF2-40B4-BE49-F238E27FC236}">
                      <a16:creationId xmlns:a16="http://schemas.microsoft.com/office/drawing/2014/main" id="{968CCC84-56FE-7BD6-E321-512E7CD2EEE5}"/>
                    </a:ext>
                  </a:extLst>
                </p:cNvPr>
                <p:cNvPicPr/>
                <p:nvPr/>
              </p:nvPicPr>
              <p:blipFill>
                <a:blip r:embed="rId251"/>
                <a:stretch>
                  <a:fillRect/>
                </a:stretch>
              </p:blipFill>
              <p:spPr>
                <a:xfrm>
                  <a:off x="7655214" y="4662968"/>
                  <a:ext cx="1774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2" name="筆跡 181">
                  <a:extLst>
                    <a:ext uri="{FF2B5EF4-FFF2-40B4-BE49-F238E27FC236}">
                      <a16:creationId xmlns:a16="http://schemas.microsoft.com/office/drawing/2014/main" id="{693AADC6-2503-2D33-4039-1B7BE5C0234E}"/>
                    </a:ext>
                  </a:extLst>
                </p14:cNvPr>
                <p14:cNvContentPartPr/>
                <p14:nvPr/>
              </p14:nvContentPartPr>
              <p14:xfrm>
                <a:off x="7681134" y="4659728"/>
                <a:ext cx="189720" cy="184320"/>
              </p14:xfrm>
            </p:contentPart>
          </mc:Choice>
          <mc:Fallback xmlns="">
            <p:pic>
              <p:nvPicPr>
                <p:cNvPr id="182" name="筆跡 181">
                  <a:extLst>
                    <a:ext uri="{FF2B5EF4-FFF2-40B4-BE49-F238E27FC236}">
                      <a16:creationId xmlns:a16="http://schemas.microsoft.com/office/drawing/2014/main" id="{693AADC6-2503-2D33-4039-1B7BE5C0234E}"/>
                    </a:ext>
                  </a:extLst>
                </p:cNvPr>
                <p:cNvPicPr/>
                <p:nvPr/>
              </p:nvPicPr>
              <p:blipFill>
                <a:blip r:embed="rId253"/>
                <a:stretch>
                  <a:fillRect/>
                </a:stretch>
              </p:blipFill>
              <p:spPr>
                <a:xfrm>
                  <a:off x="7672134" y="4651088"/>
                  <a:ext cx="207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5" name="筆跡 184">
                  <a:extLst>
                    <a:ext uri="{FF2B5EF4-FFF2-40B4-BE49-F238E27FC236}">
                      <a16:creationId xmlns:a16="http://schemas.microsoft.com/office/drawing/2014/main" id="{24EF634E-52CB-8A93-95E0-FF5265A15E0B}"/>
                    </a:ext>
                  </a:extLst>
                </p14:cNvPr>
                <p14:cNvContentPartPr/>
                <p14:nvPr/>
              </p14:nvContentPartPr>
              <p14:xfrm>
                <a:off x="7883814" y="4704368"/>
                <a:ext cx="69120" cy="257040"/>
              </p14:xfrm>
            </p:contentPart>
          </mc:Choice>
          <mc:Fallback xmlns="">
            <p:pic>
              <p:nvPicPr>
                <p:cNvPr id="185" name="筆跡 184">
                  <a:extLst>
                    <a:ext uri="{FF2B5EF4-FFF2-40B4-BE49-F238E27FC236}">
                      <a16:creationId xmlns:a16="http://schemas.microsoft.com/office/drawing/2014/main" id="{24EF634E-52CB-8A93-95E0-FF5265A15E0B}"/>
                    </a:ext>
                  </a:extLst>
                </p:cNvPr>
                <p:cNvPicPr/>
                <p:nvPr/>
              </p:nvPicPr>
              <p:blipFill>
                <a:blip r:embed="rId255"/>
                <a:stretch>
                  <a:fillRect/>
                </a:stretch>
              </p:blipFill>
              <p:spPr>
                <a:xfrm>
                  <a:off x="7875174" y="4695368"/>
                  <a:ext cx="86760" cy="274680"/>
                </a:xfrm>
                <a:prstGeom prst="rect">
                  <a:avLst/>
                </a:prstGeom>
              </p:spPr>
            </p:pic>
          </mc:Fallback>
        </mc:AlternateContent>
      </p:grpSp>
      <p:grpSp>
        <p:nvGrpSpPr>
          <p:cNvPr id="192" name="群組 191">
            <a:extLst>
              <a:ext uri="{FF2B5EF4-FFF2-40B4-BE49-F238E27FC236}">
                <a16:creationId xmlns:a16="http://schemas.microsoft.com/office/drawing/2014/main" id="{F88D48E5-1691-31EA-6979-5A36035A0B17}"/>
              </a:ext>
            </a:extLst>
          </p:cNvPr>
          <p:cNvGrpSpPr/>
          <p:nvPr/>
        </p:nvGrpSpPr>
        <p:grpSpPr>
          <a:xfrm>
            <a:off x="8196294" y="4507088"/>
            <a:ext cx="755640" cy="380160"/>
            <a:chOff x="8196294" y="4507088"/>
            <a:chExt cx="755640" cy="380160"/>
          </a:xfrm>
        </p:grpSpPr>
        <mc:AlternateContent xmlns:mc="http://schemas.openxmlformats.org/markup-compatibility/2006" xmlns:p14="http://schemas.microsoft.com/office/powerpoint/2010/main">
          <mc:Choice Requires="p14">
            <p:contentPart p14:bwMode="auto" r:id="rId256">
              <p14:nvContentPartPr>
                <p14:cNvPr id="186" name="筆跡 185">
                  <a:extLst>
                    <a:ext uri="{FF2B5EF4-FFF2-40B4-BE49-F238E27FC236}">
                      <a16:creationId xmlns:a16="http://schemas.microsoft.com/office/drawing/2014/main" id="{948A385B-FB9D-B91C-AE0D-48595363641B}"/>
                    </a:ext>
                  </a:extLst>
                </p14:cNvPr>
                <p14:cNvContentPartPr/>
                <p14:nvPr/>
              </p14:nvContentPartPr>
              <p14:xfrm>
                <a:off x="8196294" y="4671968"/>
                <a:ext cx="147600" cy="25200"/>
              </p14:xfrm>
            </p:contentPart>
          </mc:Choice>
          <mc:Fallback xmlns="">
            <p:pic>
              <p:nvPicPr>
                <p:cNvPr id="186" name="筆跡 185">
                  <a:extLst>
                    <a:ext uri="{FF2B5EF4-FFF2-40B4-BE49-F238E27FC236}">
                      <a16:creationId xmlns:a16="http://schemas.microsoft.com/office/drawing/2014/main" id="{948A385B-FB9D-B91C-AE0D-48595363641B}"/>
                    </a:ext>
                  </a:extLst>
                </p:cNvPr>
                <p:cNvPicPr/>
                <p:nvPr/>
              </p:nvPicPr>
              <p:blipFill>
                <a:blip r:embed="rId257"/>
                <a:stretch>
                  <a:fillRect/>
                </a:stretch>
              </p:blipFill>
              <p:spPr>
                <a:xfrm>
                  <a:off x="8187294" y="4662968"/>
                  <a:ext cx="1652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87" name="筆跡 186">
                  <a:extLst>
                    <a:ext uri="{FF2B5EF4-FFF2-40B4-BE49-F238E27FC236}">
                      <a16:creationId xmlns:a16="http://schemas.microsoft.com/office/drawing/2014/main" id="{8BC9E405-5542-E91F-9744-E929171CEBAA}"/>
                    </a:ext>
                  </a:extLst>
                </p14:cNvPr>
                <p14:cNvContentPartPr/>
                <p14:nvPr/>
              </p14:nvContentPartPr>
              <p14:xfrm>
                <a:off x="8468094" y="4562168"/>
                <a:ext cx="266760" cy="325080"/>
              </p14:xfrm>
            </p:contentPart>
          </mc:Choice>
          <mc:Fallback xmlns="">
            <p:pic>
              <p:nvPicPr>
                <p:cNvPr id="187" name="筆跡 186">
                  <a:extLst>
                    <a:ext uri="{FF2B5EF4-FFF2-40B4-BE49-F238E27FC236}">
                      <a16:creationId xmlns:a16="http://schemas.microsoft.com/office/drawing/2014/main" id="{8BC9E405-5542-E91F-9744-E929171CEBAA}"/>
                    </a:ext>
                  </a:extLst>
                </p:cNvPr>
                <p:cNvPicPr/>
                <p:nvPr/>
              </p:nvPicPr>
              <p:blipFill>
                <a:blip r:embed="rId259"/>
                <a:stretch>
                  <a:fillRect/>
                </a:stretch>
              </p:blipFill>
              <p:spPr>
                <a:xfrm>
                  <a:off x="8459094" y="4553528"/>
                  <a:ext cx="28440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88" name="筆跡 187">
                  <a:extLst>
                    <a:ext uri="{FF2B5EF4-FFF2-40B4-BE49-F238E27FC236}">
                      <a16:creationId xmlns:a16="http://schemas.microsoft.com/office/drawing/2014/main" id="{BC142683-E600-5E45-A2E3-959B1641F656}"/>
                    </a:ext>
                  </a:extLst>
                </p14:cNvPr>
                <p14:cNvContentPartPr/>
                <p14:nvPr/>
              </p14:nvContentPartPr>
              <p14:xfrm>
                <a:off x="8470614" y="4718768"/>
                <a:ext cx="180720" cy="158400"/>
              </p14:xfrm>
            </p:contentPart>
          </mc:Choice>
          <mc:Fallback xmlns="">
            <p:pic>
              <p:nvPicPr>
                <p:cNvPr id="188" name="筆跡 187">
                  <a:extLst>
                    <a:ext uri="{FF2B5EF4-FFF2-40B4-BE49-F238E27FC236}">
                      <a16:creationId xmlns:a16="http://schemas.microsoft.com/office/drawing/2014/main" id="{BC142683-E600-5E45-A2E3-959B1641F656}"/>
                    </a:ext>
                  </a:extLst>
                </p:cNvPr>
                <p:cNvPicPr/>
                <p:nvPr/>
              </p:nvPicPr>
              <p:blipFill>
                <a:blip r:embed="rId261"/>
                <a:stretch>
                  <a:fillRect/>
                </a:stretch>
              </p:blipFill>
              <p:spPr>
                <a:xfrm>
                  <a:off x="8461614" y="4710128"/>
                  <a:ext cx="1983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89" name="筆跡 188">
                  <a:extLst>
                    <a:ext uri="{FF2B5EF4-FFF2-40B4-BE49-F238E27FC236}">
                      <a16:creationId xmlns:a16="http://schemas.microsoft.com/office/drawing/2014/main" id="{1667C661-6B5F-AA24-D5F7-AEACBB8B3E80}"/>
                    </a:ext>
                  </a:extLst>
                </p14:cNvPr>
                <p14:cNvContentPartPr/>
                <p14:nvPr/>
              </p14:nvContentPartPr>
              <p14:xfrm>
                <a:off x="8708934" y="4507088"/>
                <a:ext cx="243000" cy="369000"/>
              </p14:xfrm>
            </p:contentPart>
          </mc:Choice>
          <mc:Fallback xmlns="">
            <p:pic>
              <p:nvPicPr>
                <p:cNvPr id="189" name="筆跡 188">
                  <a:extLst>
                    <a:ext uri="{FF2B5EF4-FFF2-40B4-BE49-F238E27FC236}">
                      <a16:creationId xmlns:a16="http://schemas.microsoft.com/office/drawing/2014/main" id="{1667C661-6B5F-AA24-D5F7-AEACBB8B3E80}"/>
                    </a:ext>
                  </a:extLst>
                </p:cNvPr>
                <p:cNvPicPr/>
                <p:nvPr/>
              </p:nvPicPr>
              <p:blipFill>
                <a:blip r:embed="rId263"/>
                <a:stretch>
                  <a:fillRect/>
                </a:stretch>
              </p:blipFill>
              <p:spPr>
                <a:xfrm>
                  <a:off x="8699934" y="4498448"/>
                  <a:ext cx="260640" cy="386640"/>
                </a:xfrm>
                <a:prstGeom prst="rect">
                  <a:avLst/>
                </a:prstGeom>
              </p:spPr>
            </p:pic>
          </mc:Fallback>
        </mc:AlternateContent>
      </p:grpSp>
      <p:grpSp>
        <p:nvGrpSpPr>
          <p:cNvPr id="196" name="群組 195">
            <a:extLst>
              <a:ext uri="{FF2B5EF4-FFF2-40B4-BE49-F238E27FC236}">
                <a16:creationId xmlns:a16="http://schemas.microsoft.com/office/drawing/2014/main" id="{9236AAC4-D5E6-910D-A3EB-206D8220FA54}"/>
              </a:ext>
            </a:extLst>
          </p:cNvPr>
          <p:cNvGrpSpPr/>
          <p:nvPr/>
        </p:nvGrpSpPr>
        <p:grpSpPr>
          <a:xfrm>
            <a:off x="7073454" y="5413208"/>
            <a:ext cx="124560" cy="160560"/>
            <a:chOff x="7073454" y="5413208"/>
            <a:chExt cx="124560" cy="160560"/>
          </a:xfrm>
        </p:grpSpPr>
        <mc:AlternateContent xmlns:mc="http://schemas.openxmlformats.org/markup-compatibility/2006" xmlns:p14="http://schemas.microsoft.com/office/powerpoint/2010/main">
          <mc:Choice Requires="p14">
            <p:contentPart p14:bwMode="auto" r:id="rId264">
              <p14:nvContentPartPr>
                <p14:cNvPr id="194" name="筆跡 193">
                  <a:extLst>
                    <a:ext uri="{FF2B5EF4-FFF2-40B4-BE49-F238E27FC236}">
                      <a16:creationId xmlns:a16="http://schemas.microsoft.com/office/drawing/2014/main" id="{FD51F74B-6063-3138-5A6D-811865756B31}"/>
                    </a:ext>
                  </a:extLst>
                </p14:cNvPr>
                <p14:cNvContentPartPr/>
                <p14:nvPr/>
              </p14:nvContentPartPr>
              <p14:xfrm>
                <a:off x="7073454" y="5474408"/>
                <a:ext cx="124560" cy="11880"/>
              </p14:xfrm>
            </p:contentPart>
          </mc:Choice>
          <mc:Fallback xmlns="">
            <p:pic>
              <p:nvPicPr>
                <p:cNvPr id="194" name="筆跡 193">
                  <a:extLst>
                    <a:ext uri="{FF2B5EF4-FFF2-40B4-BE49-F238E27FC236}">
                      <a16:creationId xmlns:a16="http://schemas.microsoft.com/office/drawing/2014/main" id="{FD51F74B-6063-3138-5A6D-811865756B31}"/>
                    </a:ext>
                  </a:extLst>
                </p:cNvPr>
                <p:cNvPicPr/>
                <p:nvPr/>
              </p:nvPicPr>
              <p:blipFill>
                <a:blip r:embed="rId265"/>
                <a:stretch>
                  <a:fillRect/>
                </a:stretch>
              </p:blipFill>
              <p:spPr>
                <a:xfrm>
                  <a:off x="7064814" y="5465408"/>
                  <a:ext cx="14220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5" name="筆跡 194">
                  <a:extLst>
                    <a:ext uri="{FF2B5EF4-FFF2-40B4-BE49-F238E27FC236}">
                      <a16:creationId xmlns:a16="http://schemas.microsoft.com/office/drawing/2014/main" id="{DF783DD9-0F7F-7E9C-7B98-667C9B68FDB4}"/>
                    </a:ext>
                  </a:extLst>
                </p14:cNvPr>
                <p14:cNvContentPartPr/>
                <p14:nvPr/>
              </p14:nvContentPartPr>
              <p14:xfrm>
                <a:off x="7145454" y="5413208"/>
                <a:ext cx="9000" cy="160560"/>
              </p14:xfrm>
            </p:contentPart>
          </mc:Choice>
          <mc:Fallback xmlns="">
            <p:pic>
              <p:nvPicPr>
                <p:cNvPr id="195" name="筆跡 194">
                  <a:extLst>
                    <a:ext uri="{FF2B5EF4-FFF2-40B4-BE49-F238E27FC236}">
                      <a16:creationId xmlns:a16="http://schemas.microsoft.com/office/drawing/2014/main" id="{DF783DD9-0F7F-7E9C-7B98-667C9B68FDB4}"/>
                    </a:ext>
                  </a:extLst>
                </p:cNvPr>
                <p:cNvPicPr/>
                <p:nvPr/>
              </p:nvPicPr>
              <p:blipFill>
                <a:blip r:embed="rId267"/>
                <a:stretch>
                  <a:fillRect/>
                </a:stretch>
              </p:blipFill>
              <p:spPr>
                <a:xfrm>
                  <a:off x="7136454" y="5404568"/>
                  <a:ext cx="26640" cy="178200"/>
                </a:xfrm>
                <a:prstGeom prst="rect">
                  <a:avLst/>
                </a:prstGeom>
              </p:spPr>
            </p:pic>
          </mc:Fallback>
        </mc:AlternateContent>
      </p:grpSp>
      <p:grpSp>
        <p:nvGrpSpPr>
          <p:cNvPr id="203" name="群組 202">
            <a:extLst>
              <a:ext uri="{FF2B5EF4-FFF2-40B4-BE49-F238E27FC236}">
                <a16:creationId xmlns:a16="http://schemas.microsoft.com/office/drawing/2014/main" id="{DE963C81-446B-626A-3774-21226DD7C7FA}"/>
              </a:ext>
            </a:extLst>
          </p:cNvPr>
          <p:cNvGrpSpPr/>
          <p:nvPr/>
        </p:nvGrpSpPr>
        <p:grpSpPr>
          <a:xfrm>
            <a:off x="7394214" y="5334728"/>
            <a:ext cx="773640" cy="348840"/>
            <a:chOff x="7394214" y="5334728"/>
            <a:chExt cx="773640" cy="348840"/>
          </a:xfrm>
        </p:grpSpPr>
        <mc:AlternateContent xmlns:mc="http://schemas.openxmlformats.org/markup-compatibility/2006" xmlns:p14="http://schemas.microsoft.com/office/powerpoint/2010/main">
          <mc:Choice Requires="p14">
            <p:contentPart p14:bwMode="auto" r:id="rId268">
              <p14:nvContentPartPr>
                <p14:cNvPr id="197" name="筆跡 196">
                  <a:extLst>
                    <a:ext uri="{FF2B5EF4-FFF2-40B4-BE49-F238E27FC236}">
                      <a16:creationId xmlns:a16="http://schemas.microsoft.com/office/drawing/2014/main" id="{17283FEA-7CC6-7B48-F19F-14F3BCFCEC0F}"/>
                    </a:ext>
                  </a:extLst>
                </p14:cNvPr>
                <p14:cNvContentPartPr/>
                <p14:nvPr/>
              </p14:nvContentPartPr>
              <p14:xfrm>
                <a:off x="7394214" y="5334728"/>
                <a:ext cx="80640" cy="263880"/>
              </p14:xfrm>
            </p:contentPart>
          </mc:Choice>
          <mc:Fallback xmlns="">
            <p:pic>
              <p:nvPicPr>
                <p:cNvPr id="197" name="筆跡 196">
                  <a:extLst>
                    <a:ext uri="{FF2B5EF4-FFF2-40B4-BE49-F238E27FC236}">
                      <a16:creationId xmlns:a16="http://schemas.microsoft.com/office/drawing/2014/main" id="{17283FEA-7CC6-7B48-F19F-14F3BCFCEC0F}"/>
                    </a:ext>
                  </a:extLst>
                </p:cNvPr>
                <p:cNvPicPr/>
                <p:nvPr/>
              </p:nvPicPr>
              <p:blipFill>
                <a:blip r:embed="rId269"/>
                <a:stretch>
                  <a:fillRect/>
                </a:stretch>
              </p:blipFill>
              <p:spPr>
                <a:xfrm>
                  <a:off x="7385574" y="5326088"/>
                  <a:ext cx="982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8" name="筆跡 197">
                  <a:extLst>
                    <a:ext uri="{FF2B5EF4-FFF2-40B4-BE49-F238E27FC236}">
                      <a16:creationId xmlns:a16="http://schemas.microsoft.com/office/drawing/2014/main" id="{1501E4F1-295E-2D5E-8C06-09402088120C}"/>
                    </a:ext>
                  </a:extLst>
                </p14:cNvPr>
                <p14:cNvContentPartPr/>
                <p14:nvPr/>
              </p14:nvContentPartPr>
              <p14:xfrm>
                <a:off x="7534254" y="5353088"/>
                <a:ext cx="142200" cy="209880"/>
              </p14:xfrm>
            </p:contentPart>
          </mc:Choice>
          <mc:Fallback xmlns="">
            <p:pic>
              <p:nvPicPr>
                <p:cNvPr id="198" name="筆跡 197">
                  <a:extLst>
                    <a:ext uri="{FF2B5EF4-FFF2-40B4-BE49-F238E27FC236}">
                      <a16:creationId xmlns:a16="http://schemas.microsoft.com/office/drawing/2014/main" id="{1501E4F1-295E-2D5E-8C06-09402088120C}"/>
                    </a:ext>
                  </a:extLst>
                </p:cNvPr>
                <p:cNvPicPr/>
                <p:nvPr/>
              </p:nvPicPr>
              <p:blipFill>
                <a:blip r:embed="rId271"/>
                <a:stretch>
                  <a:fillRect/>
                </a:stretch>
              </p:blipFill>
              <p:spPr>
                <a:xfrm>
                  <a:off x="7525614" y="5344088"/>
                  <a:ext cx="15984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99" name="筆跡 198">
                  <a:extLst>
                    <a:ext uri="{FF2B5EF4-FFF2-40B4-BE49-F238E27FC236}">
                      <a16:creationId xmlns:a16="http://schemas.microsoft.com/office/drawing/2014/main" id="{972086D9-15AE-23CF-538E-306A48E600CD}"/>
                    </a:ext>
                  </a:extLst>
                </p14:cNvPr>
                <p14:cNvContentPartPr/>
                <p14:nvPr/>
              </p14:nvContentPartPr>
              <p14:xfrm>
                <a:off x="7540374" y="5352728"/>
                <a:ext cx="262080" cy="221040"/>
              </p14:xfrm>
            </p:contentPart>
          </mc:Choice>
          <mc:Fallback xmlns="">
            <p:pic>
              <p:nvPicPr>
                <p:cNvPr id="199" name="筆跡 198">
                  <a:extLst>
                    <a:ext uri="{FF2B5EF4-FFF2-40B4-BE49-F238E27FC236}">
                      <a16:creationId xmlns:a16="http://schemas.microsoft.com/office/drawing/2014/main" id="{972086D9-15AE-23CF-538E-306A48E600CD}"/>
                    </a:ext>
                  </a:extLst>
                </p:cNvPr>
                <p:cNvPicPr/>
                <p:nvPr/>
              </p:nvPicPr>
              <p:blipFill>
                <a:blip r:embed="rId273"/>
                <a:stretch>
                  <a:fillRect/>
                </a:stretch>
              </p:blipFill>
              <p:spPr>
                <a:xfrm>
                  <a:off x="7531734" y="5344088"/>
                  <a:ext cx="27972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1" name="筆跡 200">
                  <a:extLst>
                    <a:ext uri="{FF2B5EF4-FFF2-40B4-BE49-F238E27FC236}">
                      <a16:creationId xmlns:a16="http://schemas.microsoft.com/office/drawing/2014/main" id="{137E3051-68B5-C18E-FF26-F8F3F2E7A617}"/>
                    </a:ext>
                  </a:extLst>
                </p14:cNvPr>
                <p14:cNvContentPartPr/>
                <p14:nvPr/>
              </p14:nvContentPartPr>
              <p14:xfrm>
                <a:off x="7762854" y="5418968"/>
                <a:ext cx="133200" cy="264600"/>
              </p14:xfrm>
            </p:contentPart>
          </mc:Choice>
          <mc:Fallback xmlns="">
            <p:pic>
              <p:nvPicPr>
                <p:cNvPr id="201" name="筆跡 200">
                  <a:extLst>
                    <a:ext uri="{FF2B5EF4-FFF2-40B4-BE49-F238E27FC236}">
                      <a16:creationId xmlns:a16="http://schemas.microsoft.com/office/drawing/2014/main" id="{137E3051-68B5-C18E-FF26-F8F3F2E7A617}"/>
                    </a:ext>
                  </a:extLst>
                </p:cNvPr>
                <p:cNvPicPr/>
                <p:nvPr/>
              </p:nvPicPr>
              <p:blipFill>
                <a:blip r:embed="rId275"/>
                <a:stretch>
                  <a:fillRect/>
                </a:stretch>
              </p:blipFill>
              <p:spPr>
                <a:xfrm>
                  <a:off x="7753854" y="5409968"/>
                  <a:ext cx="15084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2" name="筆跡 201">
                  <a:extLst>
                    <a:ext uri="{FF2B5EF4-FFF2-40B4-BE49-F238E27FC236}">
                      <a16:creationId xmlns:a16="http://schemas.microsoft.com/office/drawing/2014/main" id="{54389A2E-A057-AB58-1E1E-E116778AA2A0}"/>
                    </a:ext>
                  </a:extLst>
                </p14:cNvPr>
                <p14:cNvContentPartPr/>
                <p14:nvPr/>
              </p14:nvContentPartPr>
              <p14:xfrm>
                <a:off x="8030694" y="5440928"/>
                <a:ext cx="137160" cy="8280"/>
              </p14:xfrm>
            </p:contentPart>
          </mc:Choice>
          <mc:Fallback xmlns="">
            <p:pic>
              <p:nvPicPr>
                <p:cNvPr id="202" name="筆跡 201">
                  <a:extLst>
                    <a:ext uri="{FF2B5EF4-FFF2-40B4-BE49-F238E27FC236}">
                      <a16:creationId xmlns:a16="http://schemas.microsoft.com/office/drawing/2014/main" id="{54389A2E-A057-AB58-1E1E-E116778AA2A0}"/>
                    </a:ext>
                  </a:extLst>
                </p:cNvPr>
                <p:cNvPicPr/>
                <p:nvPr/>
              </p:nvPicPr>
              <p:blipFill>
                <a:blip r:embed="rId277"/>
                <a:stretch>
                  <a:fillRect/>
                </a:stretch>
              </p:blipFill>
              <p:spPr>
                <a:xfrm>
                  <a:off x="8021694" y="5431928"/>
                  <a:ext cx="154800" cy="2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8">
            <p14:nvContentPartPr>
              <p14:cNvPr id="204" name="筆跡 203">
                <a:extLst>
                  <a:ext uri="{FF2B5EF4-FFF2-40B4-BE49-F238E27FC236}">
                    <a16:creationId xmlns:a16="http://schemas.microsoft.com/office/drawing/2014/main" id="{45ACA863-D49D-F0D7-5048-1D9D5C5605B5}"/>
                  </a:ext>
                </a:extLst>
              </p14:cNvPr>
              <p14:cNvContentPartPr/>
              <p14:nvPr/>
            </p14:nvContentPartPr>
            <p14:xfrm>
              <a:off x="8319414" y="5298008"/>
              <a:ext cx="294120" cy="20520"/>
            </p14:xfrm>
          </p:contentPart>
        </mc:Choice>
        <mc:Fallback xmlns="">
          <p:pic>
            <p:nvPicPr>
              <p:cNvPr id="204" name="筆跡 203">
                <a:extLst>
                  <a:ext uri="{FF2B5EF4-FFF2-40B4-BE49-F238E27FC236}">
                    <a16:creationId xmlns:a16="http://schemas.microsoft.com/office/drawing/2014/main" id="{45ACA863-D49D-F0D7-5048-1D9D5C5605B5}"/>
                  </a:ext>
                </a:extLst>
              </p:cNvPr>
              <p:cNvPicPr/>
              <p:nvPr/>
            </p:nvPicPr>
            <p:blipFill>
              <a:blip r:embed="rId279"/>
              <a:stretch>
                <a:fillRect/>
              </a:stretch>
            </p:blipFill>
            <p:spPr>
              <a:xfrm>
                <a:off x="8310414" y="5289008"/>
                <a:ext cx="311760" cy="38160"/>
              </a:xfrm>
              <a:prstGeom prst="rect">
                <a:avLst/>
              </a:prstGeom>
            </p:spPr>
          </p:pic>
        </mc:Fallback>
      </mc:AlternateContent>
      <p:grpSp>
        <p:nvGrpSpPr>
          <p:cNvPr id="222" name="群組 221">
            <a:extLst>
              <a:ext uri="{FF2B5EF4-FFF2-40B4-BE49-F238E27FC236}">
                <a16:creationId xmlns:a16="http://schemas.microsoft.com/office/drawing/2014/main" id="{88D65284-61D1-D553-3C4D-E85588B12FEC}"/>
              </a:ext>
            </a:extLst>
          </p:cNvPr>
          <p:cNvGrpSpPr/>
          <p:nvPr/>
        </p:nvGrpSpPr>
        <p:grpSpPr>
          <a:xfrm>
            <a:off x="8346774" y="5405648"/>
            <a:ext cx="634320" cy="218520"/>
            <a:chOff x="8346774" y="5405648"/>
            <a:chExt cx="634320" cy="218520"/>
          </a:xfrm>
        </p:grpSpPr>
        <mc:AlternateContent xmlns:mc="http://schemas.openxmlformats.org/markup-compatibility/2006" xmlns:p14="http://schemas.microsoft.com/office/powerpoint/2010/main">
          <mc:Choice Requires="p14">
            <p:contentPart p14:bwMode="auto" r:id="rId280">
              <p14:nvContentPartPr>
                <p14:cNvPr id="205" name="筆跡 204">
                  <a:extLst>
                    <a:ext uri="{FF2B5EF4-FFF2-40B4-BE49-F238E27FC236}">
                      <a16:creationId xmlns:a16="http://schemas.microsoft.com/office/drawing/2014/main" id="{17727525-1CD9-A053-D6F6-915B114615DF}"/>
                    </a:ext>
                  </a:extLst>
                </p14:cNvPr>
                <p14:cNvContentPartPr/>
                <p14:nvPr/>
              </p14:nvContentPartPr>
              <p14:xfrm>
                <a:off x="8346774" y="5419328"/>
                <a:ext cx="180000" cy="204840"/>
              </p14:xfrm>
            </p:contentPart>
          </mc:Choice>
          <mc:Fallback xmlns="">
            <p:pic>
              <p:nvPicPr>
                <p:cNvPr id="205" name="筆跡 204">
                  <a:extLst>
                    <a:ext uri="{FF2B5EF4-FFF2-40B4-BE49-F238E27FC236}">
                      <a16:creationId xmlns:a16="http://schemas.microsoft.com/office/drawing/2014/main" id="{17727525-1CD9-A053-D6F6-915B114615DF}"/>
                    </a:ext>
                  </a:extLst>
                </p:cNvPr>
                <p:cNvPicPr/>
                <p:nvPr/>
              </p:nvPicPr>
              <p:blipFill>
                <a:blip r:embed="rId281"/>
                <a:stretch>
                  <a:fillRect/>
                </a:stretch>
              </p:blipFill>
              <p:spPr>
                <a:xfrm>
                  <a:off x="8338134" y="5410688"/>
                  <a:ext cx="1976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6" name="筆跡 205">
                  <a:extLst>
                    <a:ext uri="{FF2B5EF4-FFF2-40B4-BE49-F238E27FC236}">
                      <a16:creationId xmlns:a16="http://schemas.microsoft.com/office/drawing/2014/main" id="{88CD8ED2-6982-43F1-C62F-70186203F06E}"/>
                    </a:ext>
                  </a:extLst>
                </p14:cNvPr>
                <p14:cNvContentPartPr/>
                <p14:nvPr/>
              </p14:nvContentPartPr>
              <p14:xfrm>
                <a:off x="8361894" y="5405648"/>
                <a:ext cx="141840" cy="204120"/>
              </p14:xfrm>
            </p:contentPart>
          </mc:Choice>
          <mc:Fallback xmlns="">
            <p:pic>
              <p:nvPicPr>
                <p:cNvPr id="206" name="筆跡 205">
                  <a:extLst>
                    <a:ext uri="{FF2B5EF4-FFF2-40B4-BE49-F238E27FC236}">
                      <a16:creationId xmlns:a16="http://schemas.microsoft.com/office/drawing/2014/main" id="{88CD8ED2-6982-43F1-C62F-70186203F06E}"/>
                    </a:ext>
                  </a:extLst>
                </p:cNvPr>
                <p:cNvPicPr/>
                <p:nvPr/>
              </p:nvPicPr>
              <p:blipFill>
                <a:blip r:embed="rId283"/>
                <a:stretch>
                  <a:fillRect/>
                </a:stretch>
              </p:blipFill>
              <p:spPr>
                <a:xfrm>
                  <a:off x="8352894" y="5396648"/>
                  <a:ext cx="1594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8" name="筆跡 207">
                  <a:extLst>
                    <a:ext uri="{FF2B5EF4-FFF2-40B4-BE49-F238E27FC236}">
                      <a16:creationId xmlns:a16="http://schemas.microsoft.com/office/drawing/2014/main" id="{ED4A683F-3841-EA0D-3F33-A7B783FD4F69}"/>
                    </a:ext>
                  </a:extLst>
                </p14:cNvPr>
                <p14:cNvContentPartPr/>
                <p14:nvPr/>
              </p14:nvContentPartPr>
              <p14:xfrm>
                <a:off x="8594454" y="5491328"/>
                <a:ext cx="27000" cy="88560"/>
              </p14:xfrm>
            </p:contentPart>
          </mc:Choice>
          <mc:Fallback xmlns="">
            <p:pic>
              <p:nvPicPr>
                <p:cNvPr id="208" name="筆跡 207">
                  <a:extLst>
                    <a:ext uri="{FF2B5EF4-FFF2-40B4-BE49-F238E27FC236}">
                      <a16:creationId xmlns:a16="http://schemas.microsoft.com/office/drawing/2014/main" id="{ED4A683F-3841-EA0D-3F33-A7B783FD4F69}"/>
                    </a:ext>
                  </a:extLst>
                </p:cNvPr>
                <p:cNvPicPr/>
                <p:nvPr/>
              </p:nvPicPr>
              <p:blipFill>
                <a:blip r:embed="rId285"/>
                <a:stretch>
                  <a:fillRect/>
                </a:stretch>
              </p:blipFill>
              <p:spPr>
                <a:xfrm>
                  <a:off x="8585454" y="5482688"/>
                  <a:ext cx="44640" cy="106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9" name="筆跡 208">
                  <a:extLst>
                    <a:ext uri="{FF2B5EF4-FFF2-40B4-BE49-F238E27FC236}">
                      <a16:creationId xmlns:a16="http://schemas.microsoft.com/office/drawing/2014/main" id="{3E09CC75-10C2-9E40-83E8-AFDD6A6827CE}"/>
                    </a:ext>
                  </a:extLst>
                </p14:cNvPr>
                <p14:cNvContentPartPr/>
                <p14:nvPr/>
              </p14:nvContentPartPr>
              <p14:xfrm>
                <a:off x="8615694" y="5442368"/>
                <a:ext cx="21240" cy="2880"/>
              </p14:xfrm>
            </p:contentPart>
          </mc:Choice>
          <mc:Fallback xmlns="">
            <p:pic>
              <p:nvPicPr>
                <p:cNvPr id="209" name="筆跡 208">
                  <a:extLst>
                    <a:ext uri="{FF2B5EF4-FFF2-40B4-BE49-F238E27FC236}">
                      <a16:creationId xmlns:a16="http://schemas.microsoft.com/office/drawing/2014/main" id="{3E09CC75-10C2-9E40-83E8-AFDD6A6827CE}"/>
                    </a:ext>
                  </a:extLst>
                </p:cNvPr>
                <p:cNvPicPr/>
                <p:nvPr/>
              </p:nvPicPr>
              <p:blipFill>
                <a:blip r:embed="rId287"/>
                <a:stretch>
                  <a:fillRect/>
                </a:stretch>
              </p:blipFill>
              <p:spPr>
                <a:xfrm>
                  <a:off x="8606694" y="5433368"/>
                  <a:ext cx="388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0" name="筆跡 209">
                  <a:extLst>
                    <a:ext uri="{FF2B5EF4-FFF2-40B4-BE49-F238E27FC236}">
                      <a16:creationId xmlns:a16="http://schemas.microsoft.com/office/drawing/2014/main" id="{48AFA825-E5F1-EF3B-8245-E01900C77CC9}"/>
                    </a:ext>
                  </a:extLst>
                </p14:cNvPr>
                <p14:cNvContentPartPr/>
                <p14:nvPr/>
              </p14:nvContentPartPr>
              <p14:xfrm>
                <a:off x="8671854" y="5532728"/>
                <a:ext cx="19080" cy="10080"/>
              </p14:xfrm>
            </p:contentPart>
          </mc:Choice>
          <mc:Fallback xmlns="">
            <p:pic>
              <p:nvPicPr>
                <p:cNvPr id="210" name="筆跡 209">
                  <a:extLst>
                    <a:ext uri="{FF2B5EF4-FFF2-40B4-BE49-F238E27FC236}">
                      <a16:creationId xmlns:a16="http://schemas.microsoft.com/office/drawing/2014/main" id="{48AFA825-E5F1-EF3B-8245-E01900C77CC9}"/>
                    </a:ext>
                  </a:extLst>
                </p:cNvPr>
                <p:cNvPicPr/>
                <p:nvPr/>
              </p:nvPicPr>
              <p:blipFill>
                <a:blip r:embed="rId289"/>
                <a:stretch>
                  <a:fillRect/>
                </a:stretch>
              </p:blipFill>
              <p:spPr>
                <a:xfrm>
                  <a:off x="8663214" y="5523728"/>
                  <a:ext cx="367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1" name="筆跡 210">
                  <a:extLst>
                    <a:ext uri="{FF2B5EF4-FFF2-40B4-BE49-F238E27FC236}">
                      <a16:creationId xmlns:a16="http://schemas.microsoft.com/office/drawing/2014/main" id="{31946ECC-B7A5-BDCE-DACF-AE44AB58BB0D}"/>
                    </a:ext>
                  </a:extLst>
                </p14:cNvPr>
                <p14:cNvContentPartPr/>
                <p14:nvPr/>
              </p14:nvContentPartPr>
              <p14:xfrm>
                <a:off x="8823054" y="5443448"/>
                <a:ext cx="158040" cy="5040"/>
              </p14:xfrm>
            </p:contentPart>
          </mc:Choice>
          <mc:Fallback xmlns="">
            <p:pic>
              <p:nvPicPr>
                <p:cNvPr id="211" name="筆跡 210">
                  <a:extLst>
                    <a:ext uri="{FF2B5EF4-FFF2-40B4-BE49-F238E27FC236}">
                      <a16:creationId xmlns:a16="http://schemas.microsoft.com/office/drawing/2014/main" id="{31946ECC-B7A5-BDCE-DACF-AE44AB58BB0D}"/>
                    </a:ext>
                  </a:extLst>
                </p:cNvPr>
                <p:cNvPicPr/>
                <p:nvPr/>
              </p:nvPicPr>
              <p:blipFill>
                <a:blip r:embed="rId243"/>
                <a:stretch>
                  <a:fillRect/>
                </a:stretch>
              </p:blipFill>
              <p:spPr>
                <a:xfrm>
                  <a:off x="8814414" y="5434448"/>
                  <a:ext cx="175680" cy="22680"/>
                </a:xfrm>
                <a:prstGeom prst="rect">
                  <a:avLst/>
                </a:prstGeom>
              </p:spPr>
            </p:pic>
          </mc:Fallback>
        </mc:AlternateContent>
      </p:grpSp>
      <p:grpSp>
        <p:nvGrpSpPr>
          <p:cNvPr id="221" name="群組 220">
            <a:extLst>
              <a:ext uri="{FF2B5EF4-FFF2-40B4-BE49-F238E27FC236}">
                <a16:creationId xmlns:a16="http://schemas.microsoft.com/office/drawing/2014/main" id="{BF4D66F0-4139-B5F9-A81A-89762C45C70B}"/>
              </a:ext>
            </a:extLst>
          </p:cNvPr>
          <p:cNvGrpSpPr/>
          <p:nvPr/>
        </p:nvGrpSpPr>
        <p:grpSpPr>
          <a:xfrm>
            <a:off x="9168294" y="5282888"/>
            <a:ext cx="1110600" cy="392760"/>
            <a:chOff x="9168294" y="5282888"/>
            <a:chExt cx="1110600" cy="392760"/>
          </a:xfrm>
        </p:grpSpPr>
        <mc:AlternateContent xmlns:mc="http://schemas.openxmlformats.org/markup-compatibility/2006" xmlns:p14="http://schemas.microsoft.com/office/powerpoint/2010/main">
          <mc:Choice Requires="p14">
            <p:contentPart p14:bwMode="auto" r:id="rId291">
              <p14:nvContentPartPr>
                <p14:cNvPr id="212" name="筆跡 211">
                  <a:extLst>
                    <a:ext uri="{FF2B5EF4-FFF2-40B4-BE49-F238E27FC236}">
                      <a16:creationId xmlns:a16="http://schemas.microsoft.com/office/drawing/2014/main" id="{05805939-2E11-55AB-7393-CE54D299855E}"/>
                    </a:ext>
                  </a:extLst>
                </p14:cNvPr>
                <p14:cNvContentPartPr/>
                <p14:nvPr/>
              </p14:nvContentPartPr>
              <p14:xfrm>
                <a:off x="9168294" y="5282888"/>
                <a:ext cx="180720" cy="21240"/>
              </p14:xfrm>
            </p:contentPart>
          </mc:Choice>
          <mc:Fallback xmlns="">
            <p:pic>
              <p:nvPicPr>
                <p:cNvPr id="212" name="筆跡 211">
                  <a:extLst>
                    <a:ext uri="{FF2B5EF4-FFF2-40B4-BE49-F238E27FC236}">
                      <a16:creationId xmlns:a16="http://schemas.microsoft.com/office/drawing/2014/main" id="{05805939-2E11-55AB-7393-CE54D299855E}"/>
                    </a:ext>
                  </a:extLst>
                </p:cNvPr>
                <p:cNvPicPr/>
                <p:nvPr/>
              </p:nvPicPr>
              <p:blipFill>
                <a:blip r:embed="rId292"/>
                <a:stretch>
                  <a:fillRect/>
                </a:stretch>
              </p:blipFill>
              <p:spPr>
                <a:xfrm>
                  <a:off x="9159294" y="5273888"/>
                  <a:ext cx="19836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13" name="筆跡 212">
                  <a:extLst>
                    <a:ext uri="{FF2B5EF4-FFF2-40B4-BE49-F238E27FC236}">
                      <a16:creationId xmlns:a16="http://schemas.microsoft.com/office/drawing/2014/main" id="{DBE5A6C9-E7A0-9A3D-0517-7873BE71933E}"/>
                    </a:ext>
                  </a:extLst>
                </p14:cNvPr>
                <p14:cNvContentPartPr/>
                <p14:nvPr/>
              </p14:nvContentPartPr>
              <p14:xfrm>
                <a:off x="9188814" y="5398808"/>
                <a:ext cx="123840" cy="145080"/>
              </p14:xfrm>
            </p:contentPart>
          </mc:Choice>
          <mc:Fallback xmlns="">
            <p:pic>
              <p:nvPicPr>
                <p:cNvPr id="213" name="筆跡 212">
                  <a:extLst>
                    <a:ext uri="{FF2B5EF4-FFF2-40B4-BE49-F238E27FC236}">
                      <a16:creationId xmlns:a16="http://schemas.microsoft.com/office/drawing/2014/main" id="{DBE5A6C9-E7A0-9A3D-0517-7873BE71933E}"/>
                    </a:ext>
                  </a:extLst>
                </p:cNvPr>
                <p:cNvPicPr/>
                <p:nvPr/>
              </p:nvPicPr>
              <p:blipFill>
                <a:blip r:embed="rId294"/>
                <a:stretch>
                  <a:fillRect/>
                </a:stretch>
              </p:blipFill>
              <p:spPr>
                <a:xfrm>
                  <a:off x="9179814" y="5390168"/>
                  <a:ext cx="14148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14" name="筆跡 213">
                  <a:extLst>
                    <a:ext uri="{FF2B5EF4-FFF2-40B4-BE49-F238E27FC236}">
                      <a16:creationId xmlns:a16="http://schemas.microsoft.com/office/drawing/2014/main" id="{0EA5E35B-BCF2-3AB1-2D6F-E3644E997104}"/>
                    </a:ext>
                  </a:extLst>
                </p14:cNvPr>
                <p14:cNvContentPartPr/>
                <p14:nvPr/>
              </p14:nvContentPartPr>
              <p14:xfrm>
                <a:off x="9182694" y="5384408"/>
                <a:ext cx="148320" cy="154800"/>
              </p14:xfrm>
            </p:contentPart>
          </mc:Choice>
          <mc:Fallback xmlns="">
            <p:pic>
              <p:nvPicPr>
                <p:cNvPr id="214" name="筆跡 213">
                  <a:extLst>
                    <a:ext uri="{FF2B5EF4-FFF2-40B4-BE49-F238E27FC236}">
                      <a16:creationId xmlns:a16="http://schemas.microsoft.com/office/drawing/2014/main" id="{0EA5E35B-BCF2-3AB1-2D6F-E3644E997104}"/>
                    </a:ext>
                  </a:extLst>
                </p:cNvPr>
                <p:cNvPicPr/>
                <p:nvPr/>
              </p:nvPicPr>
              <p:blipFill>
                <a:blip r:embed="rId296"/>
                <a:stretch>
                  <a:fillRect/>
                </a:stretch>
              </p:blipFill>
              <p:spPr>
                <a:xfrm>
                  <a:off x="9173694" y="5375768"/>
                  <a:ext cx="16596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15" name="筆跡 214">
                  <a:extLst>
                    <a:ext uri="{FF2B5EF4-FFF2-40B4-BE49-F238E27FC236}">
                      <a16:creationId xmlns:a16="http://schemas.microsoft.com/office/drawing/2014/main" id="{7C6DA19B-AEE4-203F-2115-D3D838DF48AE}"/>
                    </a:ext>
                  </a:extLst>
                </p14:cNvPr>
                <p14:cNvContentPartPr/>
                <p14:nvPr/>
              </p14:nvContentPartPr>
              <p14:xfrm>
                <a:off x="9334254" y="5499248"/>
                <a:ext cx="118440" cy="176400"/>
              </p14:xfrm>
            </p:contentPart>
          </mc:Choice>
          <mc:Fallback xmlns="">
            <p:pic>
              <p:nvPicPr>
                <p:cNvPr id="215" name="筆跡 214">
                  <a:extLst>
                    <a:ext uri="{FF2B5EF4-FFF2-40B4-BE49-F238E27FC236}">
                      <a16:creationId xmlns:a16="http://schemas.microsoft.com/office/drawing/2014/main" id="{7C6DA19B-AEE4-203F-2115-D3D838DF48AE}"/>
                    </a:ext>
                  </a:extLst>
                </p:cNvPr>
                <p:cNvPicPr/>
                <p:nvPr/>
              </p:nvPicPr>
              <p:blipFill>
                <a:blip r:embed="rId298"/>
                <a:stretch>
                  <a:fillRect/>
                </a:stretch>
              </p:blipFill>
              <p:spPr>
                <a:xfrm>
                  <a:off x="9325614" y="5490248"/>
                  <a:ext cx="13608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16" name="筆跡 215">
                  <a:extLst>
                    <a:ext uri="{FF2B5EF4-FFF2-40B4-BE49-F238E27FC236}">
                      <a16:creationId xmlns:a16="http://schemas.microsoft.com/office/drawing/2014/main" id="{CBD7B974-BA29-6636-3C61-FBE581DE6422}"/>
                    </a:ext>
                  </a:extLst>
                </p14:cNvPr>
                <p14:cNvContentPartPr/>
                <p14:nvPr/>
              </p14:nvContentPartPr>
              <p14:xfrm>
                <a:off x="9431814" y="5411048"/>
                <a:ext cx="386280" cy="39960"/>
              </p14:xfrm>
            </p:contentPart>
          </mc:Choice>
          <mc:Fallback xmlns="">
            <p:pic>
              <p:nvPicPr>
                <p:cNvPr id="216" name="筆跡 215">
                  <a:extLst>
                    <a:ext uri="{FF2B5EF4-FFF2-40B4-BE49-F238E27FC236}">
                      <a16:creationId xmlns:a16="http://schemas.microsoft.com/office/drawing/2014/main" id="{CBD7B974-BA29-6636-3C61-FBE581DE6422}"/>
                    </a:ext>
                  </a:extLst>
                </p:cNvPr>
                <p:cNvPicPr/>
                <p:nvPr/>
              </p:nvPicPr>
              <p:blipFill>
                <a:blip r:embed="rId300"/>
                <a:stretch>
                  <a:fillRect/>
                </a:stretch>
              </p:blipFill>
              <p:spPr>
                <a:xfrm>
                  <a:off x="9423174" y="5402408"/>
                  <a:ext cx="40392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17" name="筆跡 216">
                  <a:extLst>
                    <a:ext uri="{FF2B5EF4-FFF2-40B4-BE49-F238E27FC236}">
                      <a16:creationId xmlns:a16="http://schemas.microsoft.com/office/drawing/2014/main" id="{1D34AF0A-E83F-58F9-0685-A9D164C24381}"/>
                    </a:ext>
                  </a:extLst>
                </p14:cNvPr>
                <p14:cNvContentPartPr/>
                <p14:nvPr/>
              </p14:nvContentPartPr>
              <p14:xfrm>
                <a:off x="9755454" y="5292608"/>
                <a:ext cx="474480" cy="227160"/>
              </p14:xfrm>
            </p:contentPart>
          </mc:Choice>
          <mc:Fallback xmlns="">
            <p:pic>
              <p:nvPicPr>
                <p:cNvPr id="217" name="筆跡 216">
                  <a:extLst>
                    <a:ext uri="{FF2B5EF4-FFF2-40B4-BE49-F238E27FC236}">
                      <a16:creationId xmlns:a16="http://schemas.microsoft.com/office/drawing/2014/main" id="{1D34AF0A-E83F-58F9-0685-A9D164C24381}"/>
                    </a:ext>
                  </a:extLst>
                </p:cNvPr>
                <p:cNvPicPr/>
                <p:nvPr/>
              </p:nvPicPr>
              <p:blipFill>
                <a:blip r:embed="rId302"/>
                <a:stretch>
                  <a:fillRect/>
                </a:stretch>
              </p:blipFill>
              <p:spPr>
                <a:xfrm>
                  <a:off x="9746814" y="5283968"/>
                  <a:ext cx="49212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18" name="筆跡 217">
                  <a:extLst>
                    <a:ext uri="{FF2B5EF4-FFF2-40B4-BE49-F238E27FC236}">
                      <a16:creationId xmlns:a16="http://schemas.microsoft.com/office/drawing/2014/main" id="{56BC3077-C17B-6D92-35EA-D0EC0AA4A8A1}"/>
                    </a:ext>
                  </a:extLst>
                </p14:cNvPr>
                <p14:cNvContentPartPr/>
                <p14:nvPr/>
              </p14:nvContentPartPr>
              <p14:xfrm>
                <a:off x="9999174" y="5369648"/>
                <a:ext cx="151560" cy="196200"/>
              </p14:xfrm>
            </p:contentPart>
          </mc:Choice>
          <mc:Fallback xmlns="">
            <p:pic>
              <p:nvPicPr>
                <p:cNvPr id="218" name="筆跡 217">
                  <a:extLst>
                    <a:ext uri="{FF2B5EF4-FFF2-40B4-BE49-F238E27FC236}">
                      <a16:creationId xmlns:a16="http://schemas.microsoft.com/office/drawing/2014/main" id="{56BC3077-C17B-6D92-35EA-D0EC0AA4A8A1}"/>
                    </a:ext>
                  </a:extLst>
                </p:cNvPr>
                <p:cNvPicPr/>
                <p:nvPr/>
              </p:nvPicPr>
              <p:blipFill>
                <a:blip r:embed="rId304"/>
                <a:stretch>
                  <a:fillRect/>
                </a:stretch>
              </p:blipFill>
              <p:spPr>
                <a:xfrm>
                  <a:off x="9990174" y="5360648"/>
                  <a:ext cx="169200" cy="213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19" name="筆跡 218">
                  <a:extLst>
                    <a:ext uri="{FF2B5EF4-FFF2-40B4-BE49-F238E27FC236}">
                      <a16:creationId xmlns:a16="http://schemas.microsoft.com/office/drawing/2014/main" id="{C80E96F4-DDDC-B5AE-E75E-B243256AE28A}"/>
                    </a:ext>
                  </a:extLst>
                </p14:cNvPr>
                <p14:cNvContentPartPr/>
                <p14:nvPr/>
              </p14:nvContentPartPr>
              <p14:xfrm>
                <a:off x="10204734" y="5523008"/>
                <a:ext cx="74160" cy="9000"/>
              </p14:xfrm>
            </p:contentPart>
          </mc:Choice>
          <mc:Fallback xmlns="">
            <p:pic>
              <p:nvPicPr>
                <p:cNvPr id="219" name="筆跡 218">
                  <a:extLst>
                    <a:ext uri="{FF2B5EF4-FFF2-40B4-BE49-F238E27FC236}">
                      <a16:creationId xmlns:a16="http://schemas.microsoft.com/office/drawing/2014/main" id="{C80E96F4-DDDC-B5AE-E75E-B243256AE28A}"/>
                    </a:ext>
                  </a:extLst>
                </p:cNvPr>
                <p:cNvPicPr/>
                <p:nvPr/>
              </p:nvPicPr>
              <p:blipFill>
                <a:blip r:embed="rId306"/>
                <a:stretch>
                  <a:fillRect/>
                </a:stretch>
              </p:blipFill>
              <p:spPr>
                <a:xfrm>
                  <a:off x="10196094" y="5514368"/>
                  <a:ext cx="91800" cy="26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07">
            <p14:nvContentPartPr>
              <p14:cNvPr id="220" name="筆跡 219">
                <a:extLst>
                  <a:ext uri="{FF2B5EF4-FFF2-40B4-BE49-F238E27FC236}">
                    <a16:creationId xmlns:a16="http://schemas.microsoft.com/office/drawing/2014/main" id="{F499D564-61F3-4E67-827B-77B826E89BD1}"/>
                  </a:ext>
                </a:extLst>
              </p14:cNvPr>
              <p14:cNvContentPartPr/>
              <p14:nvPr/>
            </p14:nvContentPartPr>
            <p14:xfrm>
              <a:off x="10485174" y="5261648"/>
              <a:ext cx="65160" cy="325080"/>
            </p14:xfrm>
          </p:contentPart>
        </mc:Choice>
        <mc:Fallback xmlns="">
          <p:pic>
            <p:nvPicPr>
              <p:cNvPr id="220" name="筆跡 219">
                <a:extLst>
                  <a:ext uri="{FF2B5EF4-FFF2-40B4-BE49-F238E27FC236}">
                    <a16:creationId xmlns:a16="http://schemas.microsoft.com/office/drawing/2014/main" id="{F499D564-61F3-4E67-827B-77B826E89BD1}"/>
                  </a:ext>
                </a:extLst>
              </p:cNvPr>
              <p:cNvPicPr/>
              <p:nvPr/>
            </p:nvPicPr>
            <p:blipFill>
              <a:blip r:embed="rId308"/>
              <a:stretch>
                <a:fillRect/>
              </a:stretch>
            </p:blipFill>
            <p:spPr>
              <a:xfrm>
                <a:off x="10476534" y="5253008"/>
                <a:ext cx="82800" cy="342720"/>
              </a:xfrm>
              <a:prstGeom prst="rect">
                <a:avLst/>
              </a:prstGeom>
            </p:spPr>
          </p:pic>
        </mc:Fallback>
      </mc:AlternateContent>
      <p:grpSp>
        <p:nvGrpSpPr>
          <p:cNvPr id="10" name="群組 9">
            <a:extLst>
              <a:ext uri="{FF2B5EF4-FFF2-40B4-BE49-F238E27FC236}">
                <a16:creationId xmlns:a16="http://schemas.microsoft.com/office/drawing/2014/main" id="{0A9EA974-C2CE-0C8B-D1C2-D7F2A9E9FEAA}"/>
              </a:ext>
            </a:extLst>
          </p:cNvPr>
          <p:cNvGrpSpPr/>
          <p:nvPr/>
        </p:nvGrpSpPr>
        <p:grpSpPr>
          <a:xfrm>
            <a:off x="6182814" y="2414768"/>
            <a:ext cx="639360" cy="403200"/>
            <a:chOff x="6182814" y="2414768"/>
            <a:chExt cx="639360" cy="403200"/>
          </a:xfrm>
        </p:grpSpPr>
        <mc:AlternateContent xmlns:mc="http://schemas.openxmlformats.org/markup-compatibility/2006" xmlns:p14="http://schemas.microsoft.com/office/powerpoint/2010/main">
          <mc:Choice Requires="p14">
            <p:contentPart p14:bwMode="auto" r:id="rId309">
              <p14:nvContentPartPr>
                <p14:cNvPr id="4" name="筆跡 3">
                  <a:extLst>
                    <a:ext uri="{FF2B5EF4-FFF2-40B4-BE49-F238E27FC236}">
                      <a16:creationId xmlns:a16="http://schemas.microsoft.com/office/drawing/2014/main" id="{B8F563C3-0F5D-B74E-4D9A-3BA5F4936F5D}"/>
                    </a:ext>
                  </a:extLst>
                </p14:cNvPr>
                <p14:cNvContentPartPr/>
                <p14:nvPr/>
              </p14:nvContentPartPr>
              <p14:xfrm>
                <a:off x="6182814" y="2490008"/>
                <a:ext cx="151560" cy="25920"/>
              </p14:xfrm>
            </p:contentPart>
          </mc:Choice>
          <mc:Fallback xmlns="">
            <p:pic>
              <p:nvPicPr>
                <p:cNvPr id="4" name="筆跡 3">
                  <a:extLst>
                    <a:ext uri="{FF2B5EF4-FFF2-40B4-BE49-F238E27FC236}">
                      <a16:creationId xmlns:a16="http://schemas.microsoft.com/office/drawing/2014/main" id="{B8F563C3-0F5D-B74E-4D9A-3BA5F4936F5D}"/>
                    </a:ext>
                  </a:extLst>
                </p:cNvPr>
                <p:cNvPicPr/>
                <p:nvPr/>
              </p:nvPicPr>
              <p:blipFill>
                <a:blip r:embed="rId310"/>
                <a:stretch>
                  <a:fillRect/>
                </a:stretch>
              </p:blipFill>
              <p:spPr>
                <a:xfrm>
                  <a:off x="6174174" y="2481008"/>
                  <a:ext cx="1692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5" name="筆跡 4">
                  <a:extLst>
                    <a:ext uri="{FF2B5EF4-FFF2-40B4-BE49-F238E27FC236}">
                      <a16:creationId xmlns:a16="http://schemas.microsoft.com/office/drawing/2014/main" id="{9444BF53-38EC-0FFF-73E8-5A32198A74A4}"/>
                    </a:ext>
                  </a:extLst>
                </p14:cNvPr>
                <p14:cNvContentPartPr/>
                <p14:nvPr/>
              </p14:nvContentPartPr>
              <p14:xfrm>
                <a:off x="6269934" y="2424488"/>
                <a:ext cx="25560" cy="163440"/>
              </p14:xfrm>
            </p:contentPart>
          </mc:Choice>
          <mc:Fallback xmlns="">
            <p:pic>
              <p:nvPicPr>
                <p:cNvPr id="5" name="筆跡 4">
                  <a:extLst>
                    <a:ext uri="{FF2B5EF4-FFF2-40B4-BE49-F238E27FC236}">
                      <a16:creationId xmlns:a16="http://schemas.microsoft.com/office/drawing/2014/main" id="{9444BF53-38EC-0FFF-73E8-5A32198A74A4}"/>
                    </a:ext>
                  </a:extLst>
                </p:cNvPr>
                <p:cNvPicPr/>
                <p:nvPr/>
              </p:nvPicPr>
              <p:blipFill>
                <a:blip r:embed="rId312"/>
                <a:stretch>
                  <a:fillRect/>
                </a:stretch>
              </p:blipFill>
              <p:spPr>
                <a:xfrm>
                  <a:off x="6260934" y="2415848"/>
                  <a:ext cx="432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6" name="筆跡 5">
                  <a:extLst>
                    <a:ext uri="{FF2B5EF4-FFF2-40B4-BE49-F238E27FC236}">
                      <a16:creationId xmlns:a16="http://schemas.microsoft.com/office/drawing/2014/main" id="{6C6CC6AA-938D-7FC9-1CB3-98D6ECD7CE86}"/>
                    </a:ext>
                  </a:extLst>
                </p14:cNvPr>
                <p14:cNvContentPartPr/>
                <p14:nvPr/>
              </p14:nvContentPartPr>
              <p14:xfrm>
                <a:off x="6415374" y="2414768"/>
                <a:ext cx="156600" cy="250560"/>
              </p14:xfrm>
            </p:contentPart>
          </mc:Choice>
          <mc:Fallback xmlns="">
            <p:pic>
              <p:nvPicPr>
                <p:cNvPr id="6" name="筆跡 5">
                  <a:extLst>
                    <a:ext uri="{FF2B5EF4-FFF2-40B4-BE49-F238E27FC236}">
                      <a16:creationId xmlns:a16="http://schemas.microsoft.com/office/drawing/2014/main" id="{6C6CC6AA-938D-7FC9-1CB3-98D6ECD7CE86}"/>
                    </a:ext>
                  </a:extLst>
                </p:cNvPr>
                <p:cNvPicPr/>
                <p:nvPr/>
              </p:nvPicPr>
              <p:blipFill>
                <a:blip r:embed="rId314"/>
                <a:stretch>
                  <a:fillRect/>
                </a:stretch>
              </p:blipFill>
              <p:spPr>
                <a:xfrm>
                  <a:off x="6406734" y="2406128"/>
                  <a:ext cx="17424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7" name="筆跡 6">
                  <a:extLst>
                    <a:ext uri="{FF2B5EF4-FFF2-40B4-BE49-F238E27FC236}">
                      <a16:creationId xmlns:a16="http://schemas.microsoft.com/office/drawing/2014/main" id="{63D7062D-671A-D205-B7C4-5A23D008E42D}"/>
                    </a:ext>
                  </a:extLst>
                </p14:cNvPr>
                <p14:cNvContentPartPr/>
                <p14:nvPr/>
              </p14:nvContentPartPr>
              <p14:xfrm>
                <a:off x="6584574" y="2622128"/>
                <a:ext cx="70560" cy="70200"/>
              </p14:xfrm>
            </p:contentPart>
          </mc:Choice>
          <mc:Fallback xmlns="">
            <p:pic>
              <p:nvPicPr>
                <p:cNvPr id="7" name="筆跡 6">
                  <a:extLst>
                    <a:ext uri="{FF2B5EF4-FFF2-40B4-BE49-F238E27FC236}">
                      <a16:creationId xmlns:a16="http://schemas.microsoft.com/office/drawing/2014/main" id="{63D7062D-671A-D205-B7C4-5A23D008E42D}"/>
                    </a:ext>
                  </a:extLst>
                </p:cNvPr>
                <p:cNvPicPr/>
                <p:nvPr/>
              </p:nvPicPr>
              <p:blipFill>
                <a:blip r:embed="rId316"/>
                <a:stretch>
                  <a:fillRect/>
                </a:stretch>
              </p:blipFill>
              <p:spPr>
                <a:xfrm>
                  <a:off x="6575574" y="2613128"/>
                  <a:ext cx="88200" cy="8784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8" name="筆跡 7">
                  <a:extLst>
                    <a:ext uri="{FF2B5EF4-FFF2-40B4-BE49-F238E27FC236}">
                      <a16:creationId xmlns:a16="http://schemas.microsoft.com/office/drawing/2014/main" id="{4C85BAF4-230C-C305-3FEC-72CD368FC80F}"/>
                    </a:ext>
                  </a:extLst>
                </p14:cNvPr>
                <p14:cNvContentPartPr/>
                <p14:nvPr/>
              </p14:nvContentPartPr>
              <p14:xfrm>
                <a:off x="6623094" y="2556608"/>
                <a:ext cx="152640" cy="261360"/>
              </p14:xfrm>
            </p:contentPart>
          </mc:Choice>
          <mc:Fallback xmlns="">
            <p:pic>
              <p:nvPicPr>
                <p:cNvPr id="8" name="筆跡 7">
                  <a:extLst>
                    <a:ext uri="{FF2B5EF4-FFF2-40B4-BE49-F238E27FC236}">
                      <a16:creationId xmlns:a16="http://schemas.microsoft.com/office/drawing/2014/main" id="{4C85BAF4-230C-C305-3FEC-72CD368FC80F}"/>
                    </a:ext>
                  </a:extLst>
                </p:cNvPr>
                <p:cNvPicPr/>
                <p:nvPr/>
              </p:nvPicPr>
              <p:blipFill>
                <a:blip r:embed="rId318"/>
                <a:stretch>
                  <a:fillRect/>
                </a:stretch>
              </p:blipFill>
              <p:spPr>
                <a:xfrm>
                  <a:off x="6614454" y="2547968"/>
                  <a:ext cx="17028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9" name="筆跡 8">
                  <a:extLst>
                    <a:ext uri="{FF2B5EF4-FFF2-40B4-BE49-F238E27FC236}">
                      <a16:creationId xmlns:a16="http://schemas.microsoft.com/office/drawing/2014/main" id="{E8CACF9F-AD38-AFC4-9FDA-D0B73DB508E6}"/>
                    </a:ext>
                  </a:extLst>
                </p14:cNvPr>
                <p14:cNvContentPartPr/>
                <p14:nvPr/>
              </p14:nvContentPartPr>
              <p14:xfrm>
                <a:off x="6771414" y="2479928"/>
                <a:ext cx="50760" cy="9360"/>
              </p14:xfrm>
            </p:contentPart>
          </mc:Choice>
          <mc:Fallback xmlns="">
            <p:pic>
              <p:nvPicPr>
                <p:cNvPr id="9" name="筆跡 8">
                  <a:extLst>
                    <a:ext uri="{FF2B5EF4-FFF2-40B4-BE49-F238E27FC236}">
                      <a16:creationId xmlns:a16="http://schemas.microsoft.com/office/drawing/2014/main" id="{E8CACF9F-AD38-AFC4-9FDA-D0B73DB508E6}"/>
                    </a:ext>
                  </a:extLst>
                </p:cNvPr>
                <p:cNvPicPr/>
                <p:nvPr/>
              </p:nvPicPr>
              <p:blipFill>
                <a:blip r:embed="rId320"/>
                <a:stretch>
                  <a:fillRect/>
                </a:stretch>
              </p:blipFill>
              <p:spPr>
                <a:xfrm>
                  <a:off x="6762414" y="2471288"/>
                  <a:ext cx="68400" cy="27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21">
            <p14:nvContentPartPr>
              <p14:cNvPr id="14" name="筆跡 13">
                <a:extLst>
                  <a:ext uri="{FF2B5EF4-FFF2-40B4-BE49-F238E27FC236}">
                    <a16:creationId xmlns:a16="http://schemas.microsoft.com/office/drawing/2014/main" id="{D4782947-60A7-C0CD-C7D5-703E32274CD3}"/>
                  </a:ext>
                </a:extLst>
              </p14:cNvPr>
              <p14:cNvContentPartPr/>
              <p14:nvPr/>
            </p14:nvContentPartPr>
            <p14:xfrm>
              <a:off x="1080534" y="3312248"/>
              <a:ext cx="1440" cy="720"/>
            </p14:xfrm>
          </p:contentPart>
        </mc:Choice>
        <mc:Fallback xmlns="">
          <p:pic>
            <p:nvPicPr>
              <p:cNvPr id="14" name="筆跡 13">
                <a:extLst>
                  <a:ext uri="{FF2B5EF4-FFF2-40B4-BE49-F238E27FC236}">
                    <a16:creationId xmlns:a16="http://schemas.microsoft.com/office/drawing/2014/main" id="{D4782947-60A7-C0CD-C7D5-703E32274CD3}"/>
                  </a:ext>
                </a:extLst>
              </p:cNvPr>
              <p:cNvPicPr/>
              <p:nvPr/>
            </p:nvPicPr>
            <p:blipFill>
              <a:blip r:embed="rId322"/>
              <a:stretch>
                <a:fillRect/>
              </a:stretch>
            </p:blipFill>
            <p:spPr>
              <a:xfrm>
                <a:off x="1017894" y="3249608"/>
                <a:ext cx="127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15" name="筆跡 14">
                <a:extLst>
                  <a:ext uri="{FF2B5EF4-FFF2-40B4-BE49-F238E27FC236}">
                    <a16:creationId xmlns:a16="http://schemas.microsoft.com/office/drawing/2014/main" id="{2574DFEE-BAA3-A21C-AD54-8073E7E2F0F8}"/>
                  </a:ext>
                </a:extLst>
              </p14:cNvPr>
              <p14:cNvContentPartPr/>
              <p14:nvPr/>
            </p14:nvContentPartPr>
            <p14:xfrm>
              <a:off x="1090974" y="4002008"/>
              <a:ext cx="720" cy="720"/>
            </p14:xfrm>
          </p:contentPart>
        </mc:Choice>
        <mc:Fallback xmlns="">
          <p:pic>
            <p:nvPicPr>
              <p:cNvPr id="15" name="筆跡 14">
                <a:extLst>
                  <a:ext uri="{FF2B5EF4-FFF2-40B4-BE49-F238E27FC236}">
                    <a16:creationId xmlns:a16="http://schemas.microsoft.com/office/drawing/2014/main" id="{2574DFEE-BAA3-A21C-AD54-8073E7E2F0F8}"/>
                  </a:ext>
                </a:extLst>
              </p:cNvPr>
              <p:cNvPicPr/>
              <p:nvPr/>
            </p:nvPicPr>
            <p:blipFill>
              <a:blip r:embed="rId324"/>
              <a:stretch>
                <a:fillRect/>
              </a:stretch>
            </p:blipFill>
            <p:spPr>
              <a:xfrm>
                <a:off x="1028334" y="3939368"/>
                <a:ext cx="12636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92" name="筆跡 91">
                <a:extLst>
                  <a:ext uri="{FF2B5EF4-FFF2-40B4-BE49-F238E27FC236}">
                    <a16:creationId xmlns:a16="http://schemas.microsoft.com/office/drawing/2014/main" id="{EE1C0368-E831-03CB-7545-22EC82099BDC}"/>
                  </a:ext>
                </a:extLst>
              </p14:cNvPr>
              <p14:cNvContentPartPr/>
              <p14:nvPr/>
            </p14:nvContentPartPr>
            <p14:xfrm>
              <a:off x="1089534" y="4763408"/>
              <a:ext cx="1440" cy="720"/>
            </p14:xfrm>
          </p:contentPart>
        </mc:Choice>
        <mc:Fallback xmlns="">
          <p:pic>
            <p:nvPicPr>
              <p:cNvPr id="92" name="筆跡 91">
                <a:extLst>
                  <a:ext uri="{FF2B5EF4-FFF2-40B4-BE49-F238E27FC236}">
                    <a16:creationId xmlns:a16="http://schemas.microsoft.com/office/drawing/2014/main" id="{EE1C0368-E831-03CB-7545-22EC82099BDC}"/>
                  </a:ext>
                </a:extLst>
              </p:cNvPr>
              <p:cNvPicPr/>
              <p:nvPr/>
            </p:nvPicPr>
            <p:blipFill>
              <a:blip r:embed="rId322"/>
              <a:stretch>
                <a:fillRect/>
              </a:stretch>
            </p:blipFill>
            <p:spPr>
              <a:xfrm>
                <a:off x="1026894" y="4700768"/>
                <a:ext cx="127080" cy="1263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95" name="筆跡 94">
                <a:extLst>
                  <a:ext uri="{FF2B5EF4-FFF2-40B4-BE49-F238E27FC236}">
                    <a16:creationId xmlns:a16="http://schemas.microsoft.com/office/drawing/2014/main" id="{71D51B1E-32D0-4DBD-9163-EB228E9419DD}"/>
                  </a:ext>
                </a:extLst>
              </p14:cNvPr>
              <p14:cNvContentPartPr/>
              <p14:nvPr/>
            </p14:nvContentPartPr>
            <p14:xfrm>
              <a:off x="5506734" y="4321328"/>
              <a:ext cx="360" cy="1440"/>
            </p14:xfrm>
          </p:contentPart>
        </mc:Choice>
        <mc:Fallback xmlns="">
          <p:pic>
            <p:nvPicPr>
              <p:cNvPr id="95" name="筆跡 94">
                <a:extLst>
                  <a:ext uri="{FF2B5EF4-FFF2-40B4-BE49-F238E27FC236}">
                    <a16:creationId xmlns:a16="http://schemas.microsoft.com/office/drawing/2014/main" id="{71D51B1E-32D0-4DBD-9163-EB228E9419DD}"/>
                  </a:ext>
                </a:extLst>
              </p:cNvPr>
              <p:cNvPicPr/>
              <p:nvPr/>
            </p:nvPicPr>
            <p:blipFill>
              <a:blip r:embed="rId327"/>
              <a:stretch>
                <a:fillRect/>
              </a:stretch>
            </p:blipFill>
            <p:spPr>
              <a:xfrm>
                <a:off x="5443734" y="4258328"/>
                <a:ext cx="1260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11" name="筆跡 110">
                <a:extLst>
                  <a:ext uri="{FF2B5EF4-FFF2-40B4-BE49-F238E27FC236}">
                    <a16:creationId xmlns:a16="http://schemas.microsoft.com/office/drawing/2014/main" id="{420AEC59-16F9-E881-E74A-A23F155E5EB6}"/>
                  </a:ext>
                </a:extLst>
              </p14:cNvPr>
              <p14:cNvContentPartPr/>
              <p14:nvPr/>
            </p14:nvContentPartPr>
            <p14:xfrm>
              <a:off x="7399254" y="5046368"/>
              <a:ext cx="360" cy="360"/>
            </p14:xfrm>
          </p:contentPart>
        </mc:Choice>
        <mc:Fallback xmlns="">
          <p:pic>
            <p:nvPicPr>
              <p:cNvPr id="111" name="筆跡 110">
                <a:extLst>
                  <a:ext uri="{FF2B5EF4-FFF2-40B4-BE49-F238E27FC236}">
                    <a16:creationId xmlns:a16="http://schemas.microsoft.com/office/drawing/2014/main" id="{420AEC59-16F9-E881-E74A-A23F155E5EB6}"/>
                  </a:ext>
                </a:extLst>
              </p:cNvPr>
              <p:cNvPicPr/>
              <p:nvPr/>
            </p:nvPicPr>
            <p:blipFill>
              <a:blip r:embed="rId329"/>
              <a:stretch>
                <a:fillRect/>
              </a:stretch>
            </p:blipFill>
            <p:spPr>
              <a:xfrm>
                <a:off x="7336254" y="4983368"/>
                <a:ext cx="1260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14" name="筆跡 113">
                <a:extLst>
                  <a:ext uri="{FF2B5EF4-FFF2-40B4-BE49-F238E27FC236}">
                    <a16:creationId xmlns:a16="http://schemas.microsoft.com/office/drawing/2014/main" id="{367BE5A0-FDCB-2F5A-0C97-CF6DEB3EA1CE}"/>
                  </a:ext>
                </a:extLst>
              </p14:cNvPr>
              <p14:cNvContentPartPr/>
              <p14:nvPr/>
            </p14:nvContentPartPr>
            <p14:xfrm>
              <a:off x="7327974" y="5821808"/>
              <a:ext cx="720" cy="720"/>
            </p14:xfrm>
          </p:contentPart>
        </mc:Choice>
        <mc:Fallback xmlns="">
          <p:pic>
            <p:nvPicPr>
              <p:cNvPr id="114" name="筆跡 113">
                <a:extLst>
                  <a:ext uri="{FF2B5EF4-FFF2-40B4-BE49-F238E27FC236}">
                    <a16:creationId xmlns:a16="http://schemas.microsoft.com/office/drawing/2014/main" id="{367BE5A0-FDCB-2F5A-0C97-CF6DEB3EA1CE}"/>
                  </a:ext>
                </a:extLst>
              </p:cNvPr>
              <p:cNvPicPr/>
              <p:nvPr/>
            </p:nvPicPr>
            <p:blipFill>
              <a:blip r:embed="rId331"/>
              <a:stretch>
                <a:fillRect/>
              </a:stretch>
            </p:blipFill>
            <p:spPr>
              <a:xfrm>
                <a:off x="7264974" y="5759168"/>
                <a:ext cx="126360" cy="126360"/>
              </a:xfrm>
              <a:prstGeom prst="rect">
                <a:avLst/>
              </a:prstGeom>
            </p:spPr>
          </p:pic>
        </mc:Fallback>
      </mc:AlternateContent>
      <p:grpSp>
        <p:nvGrpSpPr>
          <p:cNvPr id="270" name="群組 269">
            <a:extLst>
              <a:ext uri="{FF2B5EF4-FFF2-40B4-BE49-F238E27FC236}">
                <a16:creationId xmlns:a16="http://schemas.microsoft.com/office/drawing/2014/main" id="{3E3A8681-F43C-0A89-AA05-B0D6BBA84493}"/>
              </a:ext>
            </a:extLst>
          </p:cNvPr>
          <p:cNvGrpSpPr/>
          <p:nvPr/>
        </p:nvGrpSpPr>
        <p:grpSpPr>
          <a:xfrm>
            <a:off x="5737494" y="3987608"/>
            <a:ext cx="1117800" cy="351000"/>
            <a:chOff x="5737494" y="3987608"/>
            <a:chExt cx="1117800" cy="351000"/>
          </a:xfrm>
        </p:grpSpPr>
        <mc:AlternateContent xmlns:mc="http://schemas.openxmlformats.org/markup-compatibility/2006" xmlns:p14="http://schemas.microsoft.com/office/powerpoint/2010/main">
          <mc:Choice Requires="p14">
            <p:contentPart p14:bwMode="auto" r:id="rId332">
              <p14:nvContentPartPr>
                <p14:cNvPr id="259" name="筆跡 258">
                  <a:extLst>
                    <a:ext uri="{FF2B5EF4-FFF2-40B4-BE49-F238E27FC236}">
                      <a16:creationId xmlns:a16="http://schemas.microsoft.com/office/drawing/2014/main" id="{54F74FBA-80E0-9809-1D96-895C5BA6C5C7}"/>
                    </a:ext>
                  </a:extLst>
                </p14:cNvPr>
                <p14:cNvContentPartPr/>
                <p14:nvPr/>
              </p14:nvContentPartPr>
              <p14:xfrm>
                <a:off x="5737494" y="4180568"/>
                <a:ext cx="160560" cy="157320"/>
              </p14:xfrm>
            </p:contentPart>
          </mc:Choice>
          <mc:Fallback xmlns="">
            <p:pic>
              <p:nvPicPr>
                <p:cNvPr id="259" name="筆跡 258">
                  <a:extLst>
                    <a:ext uri="{FF2B5EF4-FFF2-40B4-BE49-F238E27FC236}">
                      <a16:creationId xmlns:a16="http://schemas.microsoft.com/office/drawing/2014/main" id="{54F74FBA-80E0-9809-1D96-895C5BA6C5C7}"/>
                    </a:ext>
                  </a:extLst>
                </p:cNvPr>
                <p:cNvPicPr/>
                <p:nvPr/>
              </p:nvPicPr>
              <p:blipFill>
                <a:blip r:embed="rId333"/>
                <a:stretch>
                  <a:fillRect/>
                </a:stretch>
              </p:blipFill>
              <p:spPr>
                <a:xfrm>
                  <a:off x="5731374" y="4174448"/>
                  <a:ext cx="1728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60" name="筆跡 259">
                  <a:extLst>
                    <a:ext uri="{FF2B5EF4-FFF2-40B4-BE49-F238E27FC236}">
                      <a16:creationId xmlns:a16="http://schemas.microsoft.com/office/drawing/2014/main" id="{DCF047D6-9CB6-FEAE-BAFC-ACB318AEC9A4}"/>
                    </a:ext>
                  </a:extLst>
                </p14:cNvPr>
                <p14:cNvContentPartPr/>
                <p14:nvPr/>
              </p14:nvContentPartPr>
              <p14:xfrm>
                <a:off x="5891574" y="4189568"/>
                <a:ext cx="97200" cy="132120"/>
              </p14:xfrm>
            </p:contentPart>
          </mc:Choice>
          <mc:Fallback xmlns="">
            <p:pic>
              <p:nvPicPr>
                <p:cNvPr id="260" name="筆跡 259">
                  <a:extLst>
                    <a:ext uri="{FF2B5EF4-FFF2-40B4-BE49-F238E27FC236}">
                      <a16:creationId xmlns:a16="http://schemas.microsoft.com/office/drawing/2014/main" id="{DCF047D6-9CB6-FEAE-BAFC-ACB318AEC9A4}"/>
                    </a:ext>
                  </a:extLst>
                </p:cNvPr>
                <p:cNvPicPr/>
                <p:nvPr/>
              </p:nvPicPr>
              <p:blipFill>
                <a:blip r:embed="rId335"/>
                <a:stretch>
                  <a:fillRect/>
                </a:stretch>
              </p:blipFill>
              <p:spPr>
                <a:xfrm>
                  <a:off x="5885454" y="4183448"/>
                  <a:ext cx="1094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62" name="筆跡 261">
                  <a:extLst>
                    <a:ext uri="{FF2B5EF4-FFF2-40B4-BE49-F238E27FC236}">
                      <a16:creationId xmlns:a16="http://schemas.microsoft.com/office/drawing/2014/main" id="{CE06A3C8-5345-6C70-BF83-5DAB67C7F87E}"/>
                    </a:ext>
                  </a:extLst>
                </p14:cNvPr>
                <p14:cNvContentPartPr/>
                <p14:nvPr/>
              </p14:nvContentPartPr>
              <p14:xfrm>
                <a:off x="5977614" y="4190288"/>
                <a:ext cx="106920" cy="115920"/>
              </p14:xfrm>
            </p:contentPart>
          </mc:Choice>
          <mc:Fallback xmlns="">
            <p:pic>
              <p:nvPicPr>
                <p:cNvPr id="262" name="筆跡 261">
                  <a:extLst>
                    <a:ext uri="{FF2B5EF4-FFF2-40B4-BE49-F238E27FC236}">
                      <a16:creationId xmlns:a16="http://schemas.microsoft.com/office/drawing/2014/main" id="{CE06A3C8-5345-6C70-BF83-5DAB67C7F87E}"/>
                    </a:ext>
                  </a:extLst>
                </p:cNvPr>
                <p:cNvPicPr/>
                <p:nvPr/>
              </p:nvPicPr>
              <p:blipFill>
                <a:blip r:embed="rId337"/>
                <a:stretch>
                  <a:fillRect/>
                </a:stretch>
              </p:blipFill>
              <p:spPr>
                <a:xfrm>
                  <a:off x="5971494" y="4184168"/>
                  <a:ext cx="1191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63" name="筆跡 262">
                  <a:extLst>
                    <a:ext uri="{FF2B5EF4-FFF2-40B4-BE49-F238E27FC236}">
                      <a16:creationId xmlns:a16="http://schemas.microsoft.com/office/drawing/2014/main" id="{5F73798B-D3C6-6ADA-83E8-56577F0E211F}"/>
                    </a:ext>
                  </a:extLst>
                </p14:cNvPr>
                <p14:cNvContentPartPr/>
                <p14:nvPr/>
              </p14:nvContentPartPr>
              <p14:xfrm>
                <a:off x="6062214" y="4216568"/>
                <a:ext cx="45360" cy="75960"/>
              </p14:xfrm>
            </p:contentPart>
          </mc:Choice>
          <mc:Fallback xmlns="">
            <p:pic>
              <p:nvPicPr>
                <p:cNvPr id="263" name="筆跡 262">
                  <a:extLst>
                    <a:ext uri="{FF2B5EF4-FFF2-40B4-BE49-F238E27FC236}">
                      <a16:creationId xmlns:a16="http://schemas.microsoft.com/office/drawing/2014/main" id="{5F73798B-D3C6-6ADA-83E8-56577F0E211F}"/>
                    </a:ext>
                  </a:extLst>
                </p:cNvPr>
                <p:cNvPicPr/>
                <p:nvPr/>
              </p:nvPicPr>
              <p:blipFill>
                <a:blip r:embed="rId339"/>
                <a:stretch>
                  <a:fillRect/>
                </a:stretch>
              </p:blipFill>
              <p:spPr>
                <a:xfrm>
                  <a:off x="6056094" y="4210448"/>
                  <a:ext cx="5760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64" name="筆跡 263">
                  <a:extLst>
                    <a:ext uri="{FF2B5EF4-FFF2-40B4-BE49-F238E27FC236}">
                      <a16:creationId xmlns:a16="http://schemas.microsoft.com/office/drawing/2014/main" id="{C95780F2-A9AA-D777-B3B5-8C5F862AFB06}"/>
                    </a:ext>
                  </a:extLst>
                </p14:cNvPr>
                <p14:cNvContentPartPr/>
                <p14:nvPr/>
              </p14:nvContentPartPr>
              <p14:xfrm>
                <a:off x="6116934" y="3987608"/>
                <a:ext cx="181080" cy="351000"/>
              </p14:xfrm>
            </p:contentPart>
          </mc:Choice>
          <mc:Fallback xmlns="">
            <p:pic>
              <p:nvPicPr>
                <p:cNvPr id="264" name="筆跡 263">
                  <a:extLst>
                    <a:ext uri="{FF2B5EF4-FFF2-40B4-BE49-F238E27FC236}">
                      <a16:creationId xmlns:a16="http://schemas.microsoft.com/office/drawing/2014/main" id="{C95780F2-A9AA-D777-B3B5-8C5F862AFB06}"/>
                    </a:ext>
                  </a:extLst>
                </p:cNvPr>
                <p:cNvPicPr/>
                <p:nvPr/>
              </p:nvPicPr>
              <p:blipFill>
                <a:blip r:embed="rId341"/>
                <a:stretch>
                  <a:fillRect/>
                </a:stretch>
              </p:blipFill>
              <p:spPr>
                <a:xfrm>
                  <a:off x="6110814" y="3981488"/>
                  <a:ext cx="193320" cy="363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65" name="筆跡 264">
                  <a:extLst>
                    <a:ext uri="{FF2B5EF4-FFF2-40B4-BE49-F238E27FC236}">
                      <a16:creationId xmlns:a16="http://schemas.microsoft.com/office/drawing/2014/main" id="{2D0FC7F0-6E49-DD15-5973-BEFBB4693F27}"/>
                    </a:ext>
                  </a:extLst>
                </p14:cNvPr>
                <p14:cNvContentPartPr/>
                <p14:nvPr/>
              </p14:nvContentPartPr>
              <p14:xfrm>
                <a:off x="6319614" y="4149248"/>
                <a:ext cx="124560" cy="135000"/>
              </p14:xfrm>
            </p:contentPart>
          </mc:Choice>
          <mc:Fallback xmlns="">
            <p:pic>
              <p:nvPicPr>
                <p:cNvPr id="265" name="筆跡 264">
                  <a:extLst>
                    <a:ext uri="{FF2B5EF4-FFF2-40B4-BE49-F238E27FC236}">
                      <a16:creationId xmlns:a16="http://schemas.microsoft.com/office/drawing/2014/main" id="{2D0FC7F0-6E49-DD15-5973-BEFBB4693F27}"/>
                    </a:ext>
                  </a:extLst>
                </p:cNvPr>
                <p:cNvPicPr/>
                <p:nvPr/>
              </p:nvPicPr>
              <p:blipFill>
                <a:blip r:embed="rId343"/>
                <a:stretch>
                  <a:fillRect/>
                </a:stretch>
              </p:blipFill>
              <p:spPr>
                <a:xfrm>
                  <a:off x="6313494" y="4143128"/>
                  <a:ext cx="1368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66" name="筆跡 265">
                  <a:extLst>
                    <a:ext uri="{FF2B5EF4-FFF2-40B4-BE49-F238E27FC236}">
                      <a16:creationId xmlns:a16="http://schemas.microsoft.com/office/drawing/2014/main" id="{8795A9DC-2B29-9C49-5213-55FAD5FF9867}"/>
                    </a:ext>
                  </a:extLst>
                </p14:cNvPr>
                <p14:cNvContentPartPr/>
                <p14:nvPr/>
              </p14:nvContentPartPr>
              <p14:xfrm>
                <a:off x="6461094" y="4112168"/>
                <a:ext cx="123840" cy="173520"/>
              </p14:xfrm>
            </p:contentPart>
          </mc:Choice>
          <mc:Fallback xmlns="">
            <p:pic>
              <p:nvPicPr>
                <p:cNvPr id="266" name="筆跡 265">
                  <a:extLst>
                    <a:ext uri="{FF2B5EF4-FFF2-40B4-BE49-F238E27FC236}">
                      <a16:creationId xmlns:a16="http://schemas.microsoft.com/office/drawing/2014/main" id="{8795A9DC-2B29-9C49-5213-55FAD5FF9867}"/>
                    </a:ext>
                  </a:extLst>
                </p:cNvPr>
                <p:cNvPicPr/>
                <p:nvPr/>
              </p:nvPicPr>
              <p:blipFill>
                <a:blip r:embed="rId345"/>
                <a:stretch>
                  <a:fillRect/>
                </a:stretch>
              </p:blipFill>
              <p:spPr>
                <a:xfrm>
                  <a:off x="6454974" y="4106048"/>
                  <a:ext cx="13608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67" name="筆跡 266">
                  <a:extLst>
                    <a:ext uri="{FF2B5EF4-FFF2-40B4-BE49-F238E27FC236}">
                      <a16:creationId xmlns:a16="http://schemas.microsoft.com/office/drawing/2014/main" id="{AA282D71-C1D6-E4DB-9578-00281032D67A}"/>
                    </a:ext>
                  </a:extLst>
                </p14:cNvPr>
                <p14:cNvContentPartPr/>
                <p14:nvPr/>
              </p14:nvContentPartPr>
              <p14:xfrm>
                <a:off x="6565494" y="4161128"/>
                <a:ext cx="39240" cy="103680"/>
              </p14:xfrm>
            </p:contentPart>
          </mc:Choice>
          <mc:Fallback xmlns="">
            <p:pic>
              <p:nvPicPr>
                <p:cNvPr id="267" name="筆跡 266">
                  <a:extLst>
                    <a:ext uri="{FF2B5EF4-FFF2-40B4-BE49-F238E27FC236}">
                      <a16:creationId xmlns:a16="http://schemas.microsoft.com/office/drawing/2014/main" id="{AA282D71-C1D6-E4DB-9578-00281032D67A}"/>
                    </a:ext>
                  </a:extLst>
                </p:cNvPr>
                <p:cNvPicPr/>
                <p:nvPr/>
              </p:nvPicPr>
              <p:blipFill>
                <a:blip r:embed="rId347"/>
                <a:stretch>
                  <a:fillRect/>
                </a:stretch>
              </p:blipFill>
              <p:spPr>
                <a:xfrm>
                  <a:off x="6559374" y="4155008"/>
                  <a:ext cx="5148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68" name="筆跡 267">
                  <a:extLst>
                    <a:ext uri="{FF2B5EF4-FFF2-40B4-BE49-F238E27FC236}">
                      <a16:creationId xmlns:a16="http://schemas.microsoft.com/office/drawing/2014/main" id="{6C5DCDBD-2AFD-6281-4F14-C53608526AE6}"/>
                    </a:ext>
                  </a:extLst>
                </p14:cNvPr>
                <p14:cNvContentPartPr/>
                <p14:nvPr/>
              </p14:nvContentPartPr>
              <p14:xfrm>
                <a:off x="6599334" y="4129808"/>
                <a:ext cx="159480" cy="115200"/>
              </p14:xfrm>
            </p:contentPart>
          </mc:Choice>
          <mc:Fallback xmlns="">
            <p:pic>
              <p:nvPicPr>
                <p:cNvPr id="268" name="筆跡 267">
                  <a:extLst>
                    <a:ext uri="{FF2B5EF4-FFF2-40B4-BE49-F238E27FC236}">
                      <a16:creationId xmlns:a16="http://schemas.microsoft.com/office/drawing/2014/main" id="{6C5DCDBD-2AFD-6281-4F14-C53608526AE6}"/>
                    </a:ext>
                  </a:extLst>
                </p:cNvPr>
                <p:cNvPicPr/>
                <p:nvPr/>
              </p:nvPicPr>
              <p:blipFill>
                <a:blip r:embed="rId349"/>
                <a:stretch>
                  <a:fillRect/>
                </a:stretch>
              </p:blipFill>
              <p:spPr>
                <a:xfrm>
                  <a:off x="6593214" y="4123688"/>
                  <a:ext cx="17172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69" name="筆跡 268">
                  <a:extLst>
                    <a:ext uri="{FF2B5EF4-FFF2-40B4-BE49-F238E27FC236}">
                      <a16:creationId xmlns:a16="http://schemas.microsoft.com/office/drawing/2014/main" id="{88EC7E9B-B601-1092-8553-B42F14CC84D5}"/>
                    </a:ext>
                  </a:extLst>
                </p14:cNvPr>
                <p14:cNvContentPartPr/>
                <p14:nvPr/>
              </p14:nvContentPartPr>
              <p14:xfrm>
                <a:off x="6739014" y="4115408"/>
                <a:ext cx="116280" cy="115200"/>
              </p14:xfrm>
            </p:contentPart>
          </mc:Choice>
          <mc:Fallback xmlns="">
            <p:pic>
              <p:nvPicPr>
                <p:cNvPr id="269" name="筆跡 268">
                  <a:extLst>
                    <a:ext uri="{FF2B5EF4-FFF2-40B4-BE49-F238E27FC236}">
                      <a16:creationId xmlns:a16="http://schemas.microsoft.com/office/drawing/2014/main" id="{88EC7E9B-B601-1092-8553-B42F14CC84D5}"/>
                    </a:ext>
                  </a:extLst>
                </p:cNvPr>
                <p:cNvPicPr/>
                <p:nvPr/>
              </p:nvPicPr>
              <p:blipFill>
                <a:blip r:embed="rId351"/>
                <a:stretch>
                  <a:fillRect/>
                </a:stretch>
              </p:blipFill>
              <p:spPr>
                <a:xfrm>
                  <a:off x="6732894" y="4109288"/>
                  <a:ext cx="128520" cy="127440"/>
                </a:xfrm>
                <a:prstGeom prst="rect">
                  <a:avLst/>
                </a:prstGeom>
              </p:spPr>
            </p:pic>
          </mc:Fallback>
        </mc:AlternateContent>
      </p:grpSp>
      <p:grpSp>
        <p:nvGrpSpPr>
          <p:cNvPr id="283" name="群組 282">
            <a:extLst>
              <a:ext uri="{FF2B5EF4-FFF2-40B4-BE49-F238E27FC236}">
                <a16:creationId xmlns:a16="http://schemas.microsoft.com/office/drawing/2014/main" id="{8D2AAD06-90A0-EA6F-1F3A-AD97C5E7FE7E}"/>
              </a:ext>
            </a:extLst>
          </p:cNvPr>
          <p:cNvGrpSpPr/>
          <p:nvPr/>
        </p:nvGrpSpPr>
        <p:grpSpPr>
          <a:xfrm>
            <a:off x="7023054" y="3916688"/>
            <a:ext cx="405360" cy="336600"/>
            <a:chOff x="7023054" y="3916688"/>
            <a:chExt cx="405360" cy="336600"/>
          </a:xfrm>
        </p:grpSpPr>
        <mc:AlternateContent xmlns:mc="http://schemas.openxmlformats.org/markup-compatibility/2006" xmlns:p14="http://schemas.microsoft.com/office/powerpoint/2010/main">
          <mc:Choice Requires="p14">
            <p:contentPart p14:bwMode="auto" r:id="rId352">
              <p14:nvContentPartPr>
                <p14:cNvPr id="271" name="筆跡 270">
                  <a:extLst>
                    <a:ext uri="{FF2B5EF4-FFF2-40B4-BE49-F238E27FC236}">
                      <a16:creationId xmlns:a16="http://schemas.microsoft.com/office/drawing/2014/main" id="{EFBE8A60-F0F5-DCD7-5F1D-C0AEB683C1F1}"/>
                    </a:ext>
                  </a:extLst>
                </p14:cNvPr>
                <p14:cNvContentPartPr/>
                <p14:nvPr/>
              </p14:nvContentPartPr>
              <p14:xfrm>
                <a:off x="7023054" y="4056008"/>
                <a:ext cx="126360" cy="197280"/>
              </p14:xfrm>
            </p:contentPart>
          </mc:Choice>
          <mc:Fallback xmlns="">
            <p:pic>
              <p:nvPicPr>
                <p:cNvPr id="271" name="筆跡 270">
                  <a:extLst>
                    <a:ext uri="{FF2B5EF4-FFF2-40B4-BE49-F238E27FC236}">
                      <a16:creationId xmlns:a16="http://schemas.microsoft.com/office/drawing/2014/main" id="{EFBE8A60-F0F5-DCD7-5F1D-C0AEB683C1F1}"/>
                    </a:ext>
                  </a:extLst>
                </p:cNvPr>
                <p:cNvPicPr/>
                <p:nvPr/>
              </p:nvPicPr>
              <p:blipFill>
                <a:blip r:embed="rId353"/>
                <a:stretch>
                  <a:fillRect/>
                </a:stretch>
              </p:blipFill>
              <p:spPr>
                <a:xfrm>
                  <a:off x="7016934" y="4049888"/>
                  <a:ext cx="13860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72" name="筆跡 271">
                  <a:extLst>
                    <a:ext uri="{FF2B5EF4-FFF2-40B4-BE49-F238E27FC236}">
                      <a16:creationId xmlns:a16="http://schemas.microsoft.com/office/drawing/2014/main" id="{6DB8E402-C7FA-4CCE-1054-BBB8F1FB04F3}"/>
                    </a:ext>
                  </a:extLst>
                </p14:cNvPr>
                <p14:cNvContentPartPr/>
                <p14:nvPr/>
              </p14:nvContentPartPr>
              <p14:xfrm>
                <a:off x="7044294" y="4089848"/>
                <a:ext cx="196920" cy="23400"/>
              </p14:xfrm>
            </p:contentPart>
          </mc:Choice>
          <mc:Fallback xmlns="">
            <p:pic>
              <p:nvPicPr>
                <p:cNvPr id="272" name="筆跡 271">
                  <a:extLst>
                    <a:ext uri="{FF2B5EF4-FFF2-40B4-BE49-F238E27FC236}">
                      <a16:creationId xmlns:a16="http://schemas.microsoft.com/office/drawing/2014/main" id="{6DB8E402-C7FA-4CCE-1054-BBB8F1FB04F3}"/>
                    </a:ext>
                  </a:extLst>
                </p:cNvPr>
                <p:cNvPicPr/>
                <p:nvPr/>
              </p:nvPicPr>
              <p:blipFill>
                <a:blip r:embed="rId355"/>
                <a:stretch>
                  <a:fillRect/>
                </a:stretch>
              </p:blipFill>
              <p:spPr>
                <a:xfrm>
                  <a:off x="7038174" y="4083728"/>
                  <a:ext cx="20916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73" name="筆跡 272">
                  <a:extLst>
                    <a:ext uri="{FF2B5EF4-FFF2-40B4-BE49-F238E27FC236}">
                      <a16:creationId xmlns:a16="http://schemas.microsoft.com/office/drawing/2014/main" id="{8C5C1702-0454-B76E-39F9-5E654F49C9BA}"/>
                    </a:ext>
                  </a:extLst>
                </p14:cNvPr>
                <p14:cNvContentPartPr/>
                <p14:nvPr/>
              </p14:nvContentPartPr>
              <p14:xfrm>
                <a:off x="7196214" y="3916688"/>
                <a:ext cx="105120" cy="309240"/>
              </p14:xfrm>
            </p:contentPart>
          </mc:Choice>
          <mc:Fallback xmlns="">
            <p:pic>
              <p:nvPicPr>
                <p:cNvPr id="273" name="筆跡 272">
                  <a:extLst>
                    <a:ext uri="{FF2B5EF4-FFF2-40B4-BE49-F238E27FC236}">
                      <a16:creationId xmlns:a16="http://schemas.microsoft.com/office/drawing/2014/main" id="{8C5C1702-0454-B76E-39F9-5E654F49C9BA}"/>
                    </a:ext>
                  </a:extLst>
                </p:cNvPr>
                <p:cNvPicPr/>
                <p:nvPr/>
              </p:nvPicPr>
              <p:blipFill>
                <a:blip r:embed="rId357"/>
                <a:stretch>
                  <a:fillRect/>
                </a:stretch>
              </p:blipFill>
              <p:spPr>
                <a:xfrm>
                  <a:off x="7190094" y="3910568"/>
                  <a:ext cx="117360" cy="32148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74" name="筆跡 273">
                  <a:extLst>
                    <a:ext uri="{FF2B5EF4-FFF2-40B4-BE49-F238E27FC236}">
                      <a16:creationId xmlns:a16="http://schemas.microsoft.com/office/drawing/2014/main" id="{164E73E9-7BDE-B0F8-A9B3-A01958AC8C07}"/>
                    </a:ext>
                  </a:extLst>
                </p14:cNvPr>
                <p14:cNvContentPartPr/>
                <p14:nvPr/>
              </p14:nvContentPartPr>
              <p14:xfrm>
                <a:off x="7290894" y="4078688"/>
                <a:ext cx="137520" cy="124920"/>
              </p14:xfrm>
            </p:contentPart>
          </mc:Choice>
          <mc:Fallback xmlns="">
            <p:pic>
              <p:nvPicPr>
                <p:cNvPr id="274" name="筆跡 273">
                  <a:extLst>
                    <a:ext uri="{FF2B5EF4-FFF2-40B4-BE49-F238E27FC236}">
                      <a16:creationId xmlns:a16="http://schemas.microsoft.com/office/drawing/2014/main" id="{164E73E9-7BDE-B0F8-A9B3-A01958AC8C07}"/>
                    </a:ext>
                  </a:extLst>
                </p:cNvPr>
                <p:cNvPicPr/>
                <p:nvPr/>
              </p:nvPicPr>
              <p:blipFill>
                <a:blip r:embed="rId359"/>
                <a:stretch>
                  <a:fillRect/>
                </a:stretch>
              </p:blipFill>
              <p:spPr>
                <a:xfrm>
                  <a:off x="7284774" y="4072568"/>
                  <a:ext cx="149760" cy="137160"/>
                </a:xfrm>
                <a:prstGeom prst="rect">
                  <a:avLst/>
                </a:prstGeom>
              </p:spPr>
            </p:pic>
          </mc:Fallback>
        </mc:AlternateContent>
      </p:grpSp>
      <p:grpSp>
        <p:nvGrpSpPr>
          <p:cNvPr id="286" name="群組 285">
            <a:extLst>
              <a:ext uri="{FF2B5EF4-FFF2-40B4-BE49-F238E27FC236}">
                <a16:creationId xmlns:a16="http://schemas.microsoft.com/office/drawing/2014/main" id="{025629B6-BA80-FDCA-E6FF-7867B5B40D16}"/>
              </a:ext>
            </a:extLst>
          </p:cNvPr>
          <p:cNvGrpSpPr/>
          <p:nvPr/>
        </p:nvGrpSpPr>
        <p:grpSpPr>
          <a:xfrm>
            <a:off x="7618494" y="3834608"/>
            <a:ext cx="815760" cy="488160"/>
            <a:chOff x="7618494" y="3834608"/>
            <a:chExt cx="815760" cy="488160"/>
          </a:xfrm>
        </p:grpSpPr>
        <mc:AlternateContent xmlns:mc="http://schemas.openxmlformats.org/markup-compatibility/2006" xmlns:p14="http://schemas.microsoft.com/office/powerpoint/2010/main">
          <mc:Choice Requires="p14">
            <p:contentPart p14:bwMode="auto" r:id="rId360">
              <p14:nvContentPartPr>
                <p14:cNvPr id="275" name="筆跡 274">
                  <a:extLst>
                    <a:ext uri="{FF2B5EF4-FFF2-40B4-BE49-F238E27FC236}">
                      <a16:creationId xmlns:a16="http://schemas.microsoft.com/office/drawing/2014/main" id="{70109772-7C5C-47D8-0E51-94A12DD834F5}"/>
                    </a:ext>
                  </a:extLst>
                </p14:cNvPr>
                <p14:cNvContentPartPr/>
                <p14:nvPr/>
              </p14:nvContentPartPr>
              <p14:xfrm>
                <a:off x="7618494" y="4045928"/>
                <a:ext cx="150840" cy="124200"/>
              </p14:xfrm>
            </p:contentPart>
          </mc:Choice>
          <mc:Fallback xmlns="">
            <p:pic>
              <p:nvPicPr>
                <p:cNvPr id="275" name="筆跡 274">
                  <a:extLst>
                    <a:ext uri="{FF2B5EF4-FFF2-40B4-BE49-F238E27FC236}">
                      <a16:creationId xmlns:a16="http://schemas.microsoft.com/office/drawing/2014/main" id="{70109772-7C5C-47D8-0E51-94A12DD834F5}"/>
                    </a:ext>
                  </a:extLst>
                </p:cNvPr>
                <p:cNvPicPr/>
                <p:nvPr/>
              </p:nvPicPr>
              <p:blipFill>
                <a:blip r:embed="rId361"/>
                <a:stretch>
                  <a:fillRect/>
                </a:stretch>
              </p:blipFill>
              <p:spPr>
                <a:xfrm>
                  <a:off x="7612374" y="4039808"/>
                  <a:ext cx="16308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76" name="筆跡 275">
                  <a:extLst>
                    <a:ext uri="{FF2B5EF4-FFF2-40B4-BE49-F238E27FC236}">
                      <a16:creationId xmlns:a16="http://schemas.microsoft.com/office/drawing/2014/main" id="{8E0F036D-2A27-7ECC-5398-12002691E166}"/>
                    </a:ext>
                  </a:extLst>
                </p14:cNvPr>
                <p14:cNvContentPartPr/>
                <p14:nvPr/>
              </p14:nvContentPartPr>
              <p14:xfrm>
                <a:off x="7819014" y="3866648"/>
                <a:ext cx="67320" cy="410760"/>
              </p14:xfrm>
            </p:contentPart>
          </mc:Choice>
          <mc:Fallback xmlns="">
            <p:pic>
              <p:nvPicPr>
                <p:cNvPr id="276" name="筆跡 275">
                  <a:extLst>
                    <a:ext uri="{FF2B5EF4-FFF2-40B4-BE49-F238E27FC236}">
                      <a16:creationId xmlns:a16="http://schemas.microsoft.com/office/drawing/2014/main" id="{8E0F036D-2A27-7ECC-5398-12002691E166}"/>
                    </a:ext>
                  </a:extLst>
                </p:cNvPr>
                <p:cNvPicPr/>
                <p:nvPr/>
              </p:nvPicPr>
              <p:blipFill>
                <a:blip r:embed="rId363"/>
                <a:stretch>
                  <a:fillRect/>
                </a:stretch>
              </p:blipFill>
              <p:spPr>
                <a:xfrm>
                  <a:off x="7812894" y="3860528"/>
                  <a:ext cx="79560" cy="42300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77" name="筆跡 276">
                  <a:extLst>
                    <a:ext uri="{FF2B5EF4-FFF2-40B4-BE49-F238E27FC236}">
                      <a16:creationId xmlns:a16="http://schemas.microsoft.com/office/drawing/2014/main" id="{E2431940-6602-CE44-E259-DFACEB30DBFD}"/>
                    </a:ext>
                  </a:extLst>
                </p14:cNvPr>
                <p14:cNvContentPartPr/>
                <p14:nvPr/>
              </p14:nvContentPartPr>
              <p14:xfrm>
                <a:off x="7885614" y="3834608"/>
                <a:ext cx="102600" cy="488160"/>
              </p14:xfrm>
            </p:contentPart>
          </mc:Choice>
          <mc:Fallback xmlns="">
            <p:pic>
              <p:nvPicPr>
                <p:cNvPr id="277" name="筆跡 276">
                  <a:extLst>
                    <a:ext uri="{FF2B5EF4-FFF2-40B4-BE49-F238E27FC236}">
                      <a16:creationId xmlns:a16="http://schemas.microsoft.com/office/drawing/2014/main" id="{E2431940-6602-CE44-E259-DFACEB30DBFD}"/>
                    </a:ext>
                  </a:extLst>
                </p:cNvPr>
                <p:cNvPicPr/>
                <p:nvPr/>
              </p:nvPicPr>
              <p:blipFill>
                <a:blip r:embed="rId365"/>
                <a:stretch>
                  <a:fillRect/>
                </a:stretch>
              </p:blipFill>
              <p:spPr>
                <a:xfrm>
                  <a:off x="7879494" y="3828488"/>
                  <a:ext cx="114840" cy="50040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78" name="筆跡 277">
                  <a:extLst>
                    <a:ext uri="{FF2B5EF4-FFF2-40B4-BE49-F238E27FC236}">
                      <a16:creationId xmlns:a16="http://schemas.microsoft.com/office/drawing/2014/main" id="{49DE2AA9-AD37-397D-B369-B5118EF31FFD}"/>
                    </a:ext>
                  </a:extLst>
                </p14:cNvPr>
                <p14:cNvContentPartPr/>
                <p14:nvPr/>
              </p14:nvContentPartPr>
              <p14:xfrm>
                <a:off x="7796334" y="4043768"/>
                <a:ext cx="214920" cy="26280"/>
              </p14:xfrm>
            </p:contentPart>
          </mc:Choice>
          <mc:Fallback xmlns="">
            <p:pic>
              <p:nvPicPr>
                <p:cNvPr id="278" name="筆跡 277">
                  <a:extLst>
                    <a:ext uri="{FF2B5EF4-FFF2-40B4-BE49-F238E27FC236}">
                      <a16:creationId xmlns:a16="http://schemas.microsoft.com/office/drawing/2014/main" id="{49DE2AA9-AD37-397D-B369-B5118EF31FFD}"/>
                    </a:ext>
                  </a:extLst>
                </p:cNvPr>
                <p:cNvPicPr/>
                <p:nvPr/>
              </p:nvPicPr>
              <p:blipFill>
                <a:blip r:embed="rId367"/>
                <a:stretch>
                  <a:fillRect/>
                </a:stretch>
              </p:blipFill>
              <p:spPr>
                <a:xfrm>
                  <a:off x="7790214" y="4037648"/>
                  <a:ext cx="22716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79" name="筆跡 278">
                  <a:extLst>
                    <a:ext uri="{FF2B5EF4-FFF2-40B4-BE49-F238E27FC236}">
                      <a16:creationId xmlns:a16="http://schemas.microsoft.com/office/drawing/2014/main" id="{A504AAAE-7303-FE30-B316-B249F832DC22}"/>
                    </a:ext>
                  </a:extLst>
                </p14:cNvPr>
                <p14:cNvContentPartPr/>
                <p14:nvPr/>
              </p14:nvContentPartPr>
              <p14:xfrm>
                <a:off x="8042574" y="4018928"/>
                <a:ext cx="116280" cy="131400"/>
              </p14:xfrm>
            </p:contentPart>
          </mc:Choice>
          <mc:Fallback xmlns="">
            <p:pic>
              <p:nvPicPr>
                <p:cNvPr id="279" name="筆跡 278">
                  <a:extLst>
                    <a:ext uri="{FF2B5EF4-FFF2-40B4-BE49-F238E27FC236}">
                      <a16:creationId xmlns:a16="http://schemas.microsoft.com/office/drawing/2014/main" id="{A504AAAE-7303-FE30-B316-B249F832DC22}"/>
                    </a:ext>
                  </a:extLst>
                </p:cNvPr>
                <p:cNvPicPr/>
                <p:nvPr/>
              </p:nvPicPr>
              <p:blipFill>
                <a:blip r:embed="rId369"/>
                <a:stretch>
                  <a:fillRect/>
                </a:stretch>
              </p:blipFill>
              <p:spPr>
                <a:xfrm>
                  <a:off x="8036454" y="4012808"/>
                  <a:ext cx="12852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80" name="筆跡 279">
                  <a:extLst>
                    <a:ext uri="{FF2B5EF4-FFF2-40B4-BE49-F238E27FC236}">
                      <a16:creationId xmlns:a16="http://schemas.microsoft.com/office/drawing/2014/main" id="{DD1FE5B1-F0A0-FEE8-F2F0-B1C31091E985}"/>
                    </a:ext>
                  </a:extLst>
                </p14:cNvPr>
                <p14:cNvContentPartPr/>
                <p14:nvPr/>
              </p14:nvContentPartPr>
              <p14:xfrm>
                <a:off x="8196654" y="4010648"/>
                <a:ext cx="110520" cy="129240"/>
              </p14:xfrm>
            </p:contentPart>
          </mc:Choice>
          <mc:Fallback xmlns="">
            <p:pic>
              <p:nvPicPr>
                <p:cNvPr id="280" name="筆跡 279">
                  <a:extLst>
                    <a:ext uri="{FF2B5EF4-FFF2-40B4-BE49-F238E27FC236}">
                      <a16:creationId xmlns:a16="http://schemas.microsoft.com/office/drawing/2014/main" id="{DD1FE5B1-F0A0-FEE8-F2F0-B1C31091E985}"/>
                    </a:ext>
                  </a:extLst>
                </p:cNvPr>
                <p:cNvPicPr/>
                <p:nvPr/>
              </p:nvPicPr>
              <p:blipFill>
                <a:blip r:embed="rId371"/>
                <a:stretch>
                  <a:fillRect/>
                </a:stretch>
              </p:blipFill>
              <p:spPr>
                <a:xfrm>
                  <a:off x="8190534" y="4004528"/>
                  <a:ext cx="1227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81" name="筆跡 280">
                  <a:extLst>
                    <a:ext uri="{FF2B5EF4-FFF2-40B4-BE49-F238E27FC236}">
                      <a16:creationId xmlns:a16="http://schemas.microsoft.com/office/drawing/2014/main" id="{2B9DABD6-1A83-A856-5FFC-D8FFCCE7BAAC}"/>
                    </a:ext>
                  </a:extLst>
                </p14:cNvPr>
                <p14:cNvContentPartPr/>
                <p14:nvPr/>
              </p14:nvContentPartPr>
              <p14:xfrm>
                <a:off x="8256414" y="3996608"/>
                <a:ext cx="177840" cy="149400"/>
              </p14:xfrm>
            </p:contentPart>
          </mc:Choice>
          <mc:Fallback xmlns="">
            <p:pic>
              <p:nvPicPr>
                <p:cNvPr id="281" name="筆跡 280">
                  <a:extLst>
                    <a:ext uri="{FF2B5EF4-FFF2-40B4-BE49-F238E27FC236}">
                      <a16:creationId xmlns:a16="http://schemas.microsoft.com/office/drawing/2014/main" id="{2B9DABD6-1A83-A856-5FFC-D8FFCCE7BAAC}"/>
                    </a:ext>
                  </a:extLst>
                </p:cNvPr>
                <p:cNvPicPr/>
                <p:nvPr/>
              </p:nvPicPr>
              <p:blipFill>
                <a:blip r:embed="rId373"/>
                <a:stretch>
                  <a:fillRect/>
                </a:stretch>
              </p:blipFill>
              <p:spPr>
                <a:xfrm>
                  <a:off x="8250294" y="3990488"/>
                  <a:ext cx="190080" cy="161640"/>
                </a:xfrm>
                <a:prstGeom prst="rect">
                  <a:avLst/>
                </a:prstGeom>
              </p:spPr>
            </p:pic>
          </mc:Fallback>
        </mc:AlternateContent>
      </p:grpSp>
      <p:grpSp>
        <p:nvGrpSpPr>
          <p:cNvPr id="296" name="群組 295">
            <a:extLst>
              <a:ext uri="{FF2B5EF4-FFF2-40B4-BE49-F238E27FC236}">
                <a16:creationId xmlns:a16="http://schemas.microsoft.com/office/drawing/2014/main" id="{8D2F8981-30D6-A524-C290-23B092360B71}"/>
              </a:ext>
            </a:extLst>
          </p:cNvPr>
          <p:cNvGrpSpPr/>
          <p:nvPr/>
        </p:nvGrpSpPr>
        <p:grpSpPr>
          <a:xfrm>
            <a:off x="8685894" y="3876728"/>
            <a:ext cx="636120" cy="365760"/>
            <a:chOff x="8685894" y="3876728"/>
            <a:chExt cx="636120" cy="365760"/>
          </a:xfrm>
        </p:grpSpPr>
        <mc:AlternateContent xmlns:mc="http://schemas.openxmlformats.org/markup-compatibility/2006" xmlns:p14="http://schemas.microsoft.com/office/powerpoint/2010/main">
          <mc:Choice Requires="p14">
            <p:contentPart p14:bwMode="auto" r:id="rId374">
              <p14:nvContentPartPr>
                <p14:cNvPr id="287" name="筆跡 286">
                  <a:extLst>
                    <a:ext uri="{FF2B5EF4-FFF2-40B4-BE49-F238E27FC236}">
                      <a16:creationId xmlns:a16="http://schemas.microsoft.com/office/drawing/2014/main" id="{69F3E3AE-15DC-AB41-0507-B7EB04134F7A}"/>
                    </a:ext>
                  </a:extLst>
                </p14:cNvPr>
                <p14:cNvContentPartPr/>
                <p14:nvPr/>
              </p14:nvContentPartPr>
              <p14:xfrm>
                <a:off x="8740254" y="3876728"/>
                <a:ext cx="151920" cy="365760"/>
              </p14:xfrm>
            </p:contentPart>
          </mc:Choice>
          <mc:Fallback xmlns="">
            <p:pic>
              <p:nvPicPr>
                <p:cNvPr id="287" name="筆跡 286">
                  <a:extLst>
                    <a:ext uri="{FF2B5EF4-FFF2-40B4-BE49-F238E27FC236}">
                      <a16:creationId xmlns:a16="http://schemas.microsoft.com/office/drawing/2014/main" id="{69F3E3AE-15DC-AB41-0507-B7EB04134F7A}"/>
                    </a:ext>
                  </a:extLst>
                </p:cNvPr>
                <p:cNvPicPr/>
                <p:nvPr/>
              </p:nvPicPr>
              <p:blipFill>
                <a:blip r:embed="rId375"/>
                <a:stretch>
                  <a:fillRect/>
                </a:stretch>
              </p:blipFill>
              <p:spPr>
                <a:xfrm>
                  <a:off x="8734134" y="3870608"/>
                  <a:ext cx="164160" cy="378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88" name="筆跡 287">
                  <a:extLst>
                    <a:ext uri="{FF2B5EF4-FFF2-40B4-BE49-F238E27FC236}">
                      <a16:creationId xmlns:a16="http://schemas.microsoft.com/office/drawing/2014/main" id="{E2E5E79B-4BD1-7417-963D-4136A055C177}"/>
                    </a:ext>
                  </a:extLst>
                </p14:cNvPr>
                <p14:cNvContentPartPr/>
                <p14:nvPr/>
              </p14:nvContentPartPr>
              <p14:xfrm>
                <a:off x="8685894" y="4056728"/>
                <a:ext cx="172440" cy="4320"/>
              </p14:xfrm>
            </p:contentPart>
          </mc:Choice>
          <mc:Fallback xmlns="">
            <p:pic>
              <p:nvPicPr>
                <p:cNvPr id="288" name="筆跡 287">
                  <a:extLst>
                    <a:ext uri="{FF2B5EF4-FFF2-40B4-BE49-F238E27FC236}">
                      <a16:creationId xmlns:a16="http://schemas.microsoft.com/office/drawing/2014/main" id="{E2E5E79B-4BD1-7417-963D-4136A055C177}"/>
                    </a:ext>
                  </a:extLst>
                </p:cNvPr>
                <p:cNvPicPr/>
                <p:nvPr/>
              </p:nvPicPr>
              <p:blipFill>
                <a:blip r:embed="rId377"/>
                <a:stretch>
                  <a:fillRect/>
                </a:stretch>
              </p:blipFill>
              <p:spPr>
                <a:xfrm>
                  <a:off x="8679774" y="4050608"/>
                  <a:ext cx="184680" cy="1656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89" name="筆跡 288">
                  <a:extLst>
                    <a:ext uri="{FF2B5EF4-FFF2-40B4-BE49-F238E27FC236}">
                      <a16:creationId xmlns:a16="http://schemas.microsoft.com/office/drawing/2014/main" id="{E36B69BC-BECB-42B9-0739-ECA1D3B16DCF}"/>
                    </a:ext>
                  </a:extLst>
                </p14:cNvPr>
                <p14:cNvContentPartPr/>
                <p14:nvPr/>
              </p14:nvContentPartPr>
              <p14:xfrm>
                <a:off x="8869494" y="4022888"/>
                <a:ext cx="109440" cy="177840"/>
              </p14:xfrm>
            </p:contentPart>
          </mc:Choice>
          <mc:Fallback xmlns="">
            <p:pic>
              <p:nvPicPr>
                <p:cNvPr id="289" name="筆跡 288">
                  <a:extLst>
                    <a:ext uri="{FF2B5EF4-FFF2-40B4-BE49-F238E27FC236}">
                      <a16:creationId xmlns:a16="http://schemas.microsoft.com/office/drawing/2014/main" id="{E36B69BC-BECB-42B9-0739-ECA1D3B16DCF}"/>
                    </a:ext>
                  </a:extLst>
                </p:cNvPr>
                <p:cNvPicPr/>
                <p:nvPr/>
              </p:nvPicPr>
              <p:blipFill>
                <a:blip r:embed="rId379"/>
                <a:stretch>
                  <a:fillRect/>
                </a:stretch>
              </p:blipFill>
              <p:spPr>
                <a:xfrm>
                  <a:off x="8863374" y="4016768"/>
                  <a:ext cx="1216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90" name="筆跡 289">
                  <a:extLst>
                    <a:ext uri="{FF2B5EF4-FFF2-40B4-BE49-F238E27FC236}">
                      <a16:creationId xmlns:a16="http://schemas.microsoft.com/office/drawing/2014/main" id="{0899E8AF-04D4-2630-17C1-CD957EFFE87B}"/>
                    </a:ext>
                  </a:extLst>
                </p14:cNvPr>
                <p14:cNvContentPartPr/>
                <p14:nvPr/>
              </p14:nvContentPartPr>
              <p14:xfrm>
                <a:off x="8982534" y="4035128"/>
                <a:ext cx="67320" cy="125280"/>
              </p14:xfrm>
            </p:contentPart>
          </mc:Choice>
          <mc:Fallback xmlns="">
            <p:pic>
              <p:nvPicPr>
                <p:cNvPr id="290" name="筆跡 289">
                  <a:extLst>
                    <a:ext uri="{FF2B5EF4-FFF2-40B4-BE49-F238E27FC236}">
                      <a16:creationId xmlns:a16="http://schemas.microsoft.com/office/drawing/2014/main" id="{0899E8AF-04D4-2630-17C1-CD957EFFE87B}"/>
                    </a:ext>
                  </a:extLst>
                </p:cNvPr>
                <p:cNvPicPr/>
                <p:nvPr/>
              </p:nvPicPr>
              <p:blipFill>
                <a:blip r:embed="rId381"/>
                <a:stretch>
                  <a:fillRect/>
                </a:stretch>
              </p:blipFill>
              <p:spPr>
                <a:xfrm>
                  <a:off x="8976414" y="4029008"/>
                  <a:ext cx="7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91" name="筆跡 290">
                  <a:extLst>
                    <a:ext uri="{FF2B5EF4-FFF2-40B4-BE49-F238E27FC236}">
                      <a16:creationId xmlns:a16="http://schemas.microsoft.com/office/drawing/2014/main" id="{E6BE6FCD-046B-5E52-B032-EAFC2C967367}"/>
                    </a:ext>
                  </a:extLst>
                </p14:cNvPr>
                <p14:cNvContentPartPr/>
                <p14:nvPr/>
              </p14:nvContentPartPr>
              <p14:xfrm>
                <a:off x="9043734" y="4014248"/>
                <a:ext cx="278280" cy="148320"/>
              </p14:xfrm>
            </p:contentPart>
          </mc:Choice>
          <mc:Fallback xmlns="">
            <p:pic>
              <p:nvPicPr>
                <p:cNvPr id="291" name="筆跡 290">
                  <a:extLst>
                    <a:ext uri="{FF2B5EF4-FFF2-40B4-BE49-F238E27FC236}">
                      <a16:creationId xmlns:a16="http://schemas.microsoft.com/office/drawing/2014/main" id="{E6BE6FCD-046B-5E52-B032-EAFC2C967367}"/>
                    </a:ext>
                  </a:extLst>
                </p:cNvPr>
                <p:cNvPicPr/>
                <p:nvPr/>
              </p:nvPicPr>
              <p:blipFill>
                <a:blip r:embed="rId383"/>
                <a:stretch>
                  <a:fillRect/>
                </a:stretch>
              </p:blipFill>
              <p:spPr>
                <a:xfrm>
                  <a:off x="9037614" y="4008128"/>
                  <a:ext cx="290520" cy="160560"/>
                </a:xfrm>
                <a:prstGeom prst="rect">
                  <a:avLst/>
                </a:prstGeom>
              </p:spPr>
            </p:pic>
          </mc:Fallback>
        </mc:AlternateContent>
      </p:grpSp>
      <p:grpSp>
        <p:nvGrpSpPr>
          <p:cNvPr id="295" name="群組 294">
            <a:extLst>
              <a:ext uri="{FF2B5EF4-FFF2-40B4-BE49-F238E27FC236}">
                <a16:creationId xmlns:a16="http://schemas.microsoft.com/office/drawing/2014/main" id="{25C2402B-9B65-D49E-CA06-9D1E3D6A09FC}"/>
              </a:ext>
            </a:extLst>
          </p:cNvPr>
          <p:cNvGrpSpPr/>
          <p:nvPr/>
        </p:nvGrpSpPr>
        <p:grpSpPr>
          <a:xfrm>
            <a:off x="9480414" y="3859448"/>
            <a:ext cx="195120" cy="302040"/>
            <a:chOff x="9480414" y="3859448"/>
            <a:chExt cx="195120" cy="302040"/>
          </a:xfrm>
        </p:grpSpPr>
        <mc:AlternateContent xmlns:mc="http://schemas.openxmlformats.org/markup-compatibility/2006" xmlns:p14="http://schemas.microsoft.com/office/powerpoint/2010/main">
          <mc:Choice Requires="p14">
            <p:contentPart p14:bwMode="auto" r:id="rId384">
              <p14:nvContentPartPr>
                <p14:cNvPr id="292" name="筆跡 291">
                  <a:extLst>
                    <a:ext uri="{FF2B5EF4-FFF2-40B4-BE49-F238E27FC236}">
                      <a16:creationId xmlns:a16="http://schemas.microsoft.com/office/drawing/2014/main" id="{8EDCA39B-3B0A-531A-6A89-8ACF26AB82AF}"/>
                    </a:ext>
                  </a:extLst>
                </p14:cNvPr>
                <p14:cNvContentPartPr/>
                <p14:nvPr/>
              </p14:nvContentPartPr>
              <p14:xfrm>
                <a:off x="9480414" y="3859448"/>
                <a:ext cx="91800" cy="284400"/>
              </p14:xfrm>
            </p:contentPart>
          </mc:Choice>
          <mc:Fallback xmlns="">
            <p:pic>
              <p:nvPicPr>
                <p:cNvPr id="292" name="筆跡 291">
                  <a:extLst>
                    <a:ext uri="{FF2B5EF4-FFF2-40B4-BE49-F238E27FC236}">
                      <a16:creationId xmlns:a16="http://schemas.microsoft.com/office/drawing/2014/main" id="{8EDCA39B-3B0A-531A-6A89-8ACF26AB82AF}"/>
                    </a:ext>
                  </a:extLst>
                </p:cNvPr>
                <p:cNvPicPr/>
                <p:nvPr/>
              </p:nvPicPr>
              <p:blipFill>
                <a:blip r:embed="rId385"/>
                <a:stretch>
                  <a:fillRect/>
                </a:stretch>
              </p:blipFill>
              <p:spPr>
                <a:xfrm>
                  <a:off x="9474294" y="3853328"/>
                  <a:ext cx="104040" cy="29664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293" name="筆跡 292">
                  <a:extLst>
                    <a:ext uri="{FF2B5EF4-FFF2-40B4-BE49-F238E27FC236}">
                      <a16:creationId xmlns:a16="http://schemas.microsoft.com/office/drawing/2014/main" id="{9F9C9AD5-F113-4AD1-13BC-3E23A55774D6}"/>
                    </a:ext>
                  </a:extLst>
                </p14:cNvPr>
                <p14:cNvContentPartPr/>
                <p14:nvPr/>
              </p14:nvContentPartPr>
              <p14:xfrm>
                <a:off x="9572214" y="3883208"/>
                <a:ext cx="46080" cy="278280"/>
              </p14:xfrm>
            </p:contentPart>
          </mc:Choice>
          <mc:Fallback xmlns="">
            <p:pic>
              <p:nvPicPr>
                <p:cNvPr id="293" name="筆跡 292">
                  <a:extLst>
                    <a:ext uri="{FF2B5EF4-FFF2-40B4-BE49-F238E27FC236}">
                      <a16:creationId xmlns:a16="http://schemas.microsoft.com/office/drawing/2014/main" id="{9F9C9AD5-F113-4AD1-13BC-3E23A55774D6}"/>
                    </a:ext>
                  </a:extLst>
                </p:cNvPr>
                <p:cNvPicPr/>
                <p:nvPr/>
              </p:nvPicPr>
              <p:blipFill>
                <a:blip r:embed="rId387"/>
                <a:stretch>
                  <a:fillRect/>
                </a:stretch>
              </p:blipFill>
              <p:spPr>
                <a:xfrm>
                  <a:off x="9566094" y="3877088"/>
                  <a:ext cx="5832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294" name="筆跡 293">
                  <a:extLst>
                    <a:ext uri="{FF2B5EF4-FFF2-40B4-BE49-F238E27FC236}">
                      <a16:creationId xmlns:a16="http://schemas.microsoft.com/office/drawing/2014/main" id="{030EB123-A5DD-49C3-0A86-259FF5176704}"/>
                    </a:ext>
                  </a:extLst>
                </p14:cNvPr>
                <p14:cNvContentPartPr/>
                <p14:nvPr/>
              </p14:nvContentPartPr>
              <p14:xfrm>
                <a:off x="9514614" y="4019648"/>
                <a:ext cx="160920" cy="14760"/>
              </p14:xfrm>
            </p:contentPart>
          </mc:Choice>
          <mc:Fallback xmlns="">
            <p:pic>
              <p:nvPicPr>
                <p:cNvPr id="294" name="筆跡 293">
                  <a:extLst>
                    <a:ext uri="{FF2B5EF4-FFF2-40B4-BE49-F238E27FC236}">
                      <a16:creationId xmlns:a16="http://schemas.microsoft.com/office/drawing/2014/main" id="{030EB123-A5DD-49C3-0A86-259FF5176704}"/>
                    </a:ext>
                  </a:extLst>
                </p:cNvPr>
                <p:cNvPicPr/>
                <p:nvPr/>
              </p:nvPicPr>
              <p:blipFill>
                <a:blip r:embed="rId389"/>
                <a:stretch>
                  <a:fillRect/>
                </a:stretch>
              </p:blipFill>
              <p:spPr>
                <a:xfrm>
                  <a:off x="9508494" y="4013528"/>
                  <a:ext cx="173160" cy="27000"/>
                </a:xfrm>
                <a:prstGeom prst="rect">
                  <a:avLst/>
                </a:prstGeom>
              </p:spPr>
            </p:pic>
          </mc:Fallback>
        </mc:AlternateContent>
      </p:grpSp>
      <p:grpSp>
        <p:nvGrpSpPr>
          <p:cNvPr id="305" name="群組 304">
            <a:extLst>
              <a:ext uri="{FF2B5EF4-FFF2-40B4-BE49-F238E27FC236}">
                <a16:creationId xmlns:a16="http://schemas.microsoft.com/office/drawing/2014/main" id="{1F0637DF-6A2A-9EE1-C01C-FFD8495E59AF}"/>
              </a:ext>
            </a:extLst>
          </p:cNvPr>
          <p:cNvGrpSpPr/>
          <p:nvPr/>
        </p:nvGrpSpPr>
        <p:grpSpPr>
          <a:xfrm>
            <a:off x="7533894" y="4997048"/>
            <a:ext cx="1116000" cy="264240"/>
            <a:chOff x="7533894" y="4997048"/>
            <a:chExt cx="1116000" cy="264240"/>
          </a:xfrm>
        </p:grpSpPr>
        <mc:AlternateContent xmlns:mc="http://schemas.openxmlformats.org/markup-compatibility/2006" xmlns:p14="http://schemas.microsoft.com/office/powerpoint/2010/main">
          <mc:Choice Requires="p14">
            <p:contentPart p14:bwMode="auto" r:id="rId390">
              <p14:nvContentPartPr>
                <p14:cNvPr id="297" name="筆跡 296">
                  <a:extLst>
                    <a:ext uri="{FF2B5EF4-FFF2-40B4-BE49-F238E27FC236}">
                      <a16:creationId xmlns:a16="http://schemas.microsoft.com/office/drawing/2014/main" id="{D9EFC40B-D8C5-DFD2-41CC-B9425CC8E931}"/>
                    </a:ext>
                  </a:extLst>
                </p14:cNvPr>
                <p14:cNvContentPartPr/>
                <p14:nvPr/>
              </p14:nvContentPartPr>
              <p14:xfrm>
                <a:off x="7533894" y="5103968"/>
                <a:ext cx="119160" cy="155160"/>
              </p14:xfrm>
            </p:contentPart>
          </mc:Choice>
          <mc:Fallback xmlns="">
            <p:pic>
              <p:nvPicPr>
                <p:cNvPr id="297" name="筆跡 296">
                  <a:extLst>
                    <a:ext uri="{FF2B5EF4-FFF2-40B4-BE49-F238E27FC236}">
                      <a16:creationId xmlns:a16="http://schemas.microsoft.com/office/drawing/2014/main" id="{D9EFC40B-D8C5-DFD2-41CC-B9425CC8E931}"/>
                    </a:ext>
                  </a:extLst>
                </p:cNvPr>
                <p:cNvPicPr/>
                <p:nvPr/>
              </p:nvPicPr>
              <p:blipFill>
                <a:blip r:embed="rId391"/>
                <a:stretch>
                  <a:fillRect/>
                </a:stretch>
              </p:blipFill>
              <p:spPr>
                <a:xfrm>
                  <a:off x="7527774" y="5097848"/>
                  <a:ext cx="13140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98" name="筆跡 297">
                  <a:extLst>
                    <a:ext uri="{FF2B5EF4-FFF2-40B4-BE49-F238E27FC236}">
                      <a16:creationId xmlns:a16="http://schemas.microsoft.com/office/drawing/2014/main" id="{E1686D83-6350-453F-D9A8-9BC57F71C011}"/>
                    </a:ext>
                  </a:extLst>
                </p14:cNvPr>
                <p14:cNvContentPartPr/>
                <p14:nvPr/>
              </p14:nvContentPartPr>
              <p14:xfrm>
                <a:off x="7697694" y="5098568"/>
                <a:ext cx="93600" cy="132120"/>
              </p14:xfrm>
            </p:contentPart>
          </mc:Choice>
          <mc:Fallback xmlns="">
            <p:pic>
              <p:nvPicPr>
                <p:cNvPr id="298" name="筆跡 297">
                  <a:extLst>
                    <a:ext uri="{FF2B5EF4-FFF2-40B4-BE49-F238E27FC236}">
                      <a16:creationId xmlns:a16="http://schemas.microsoft.com/office/drawing/2014/main" id="{E1686D83-6350-453F-D9A8-9BC57F71C011}"/>
                    </a:ext>
                  </a:extLst>
                </p:cNvPr>
                <p:cNvPicPr/>
                <p:nvPr/>
              </p:nvPicPr>
              <p:blipFill>
                <a:blip r:embed="rId393"/>
                <a:stretch>
                  <a:fillRect/>
                </a:stretch>
              </p:blipFill>
              <p:spPr>
                <a:xfrm>
                  <a:off x="7691574" y="5092448"/>
                  <a:ext cx="10584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99" name="筆跡 298">
                  <a:extLst>
                    <a:ext uri="{FF2B5EF4-FFF2-40B4-BE49-F238E27FC236}">
                      <a16:creationId xmlns:a16="http://schemas.microsoft.com/office/drawing/2014/main" id="{1044B298-0C3B-2903-9966-8B2E8B1C33D2}"/>
                    </a:ext>
                  </a:extLst>
                </p14:cNvPr>
                <p14:cNvContentPartPr/>
                <p14:nvPr/>
              </p14:nvContentPartPr>
              <p14:xfrm>
                <a:off x="7783014" y="4997048"/>
                <a:ext cx="389160" cy="264240"/>
              </p14:xfrm>
            </p:contentPart>
          </mc:Choice>
          <mc:Fallback xmlns="">
            <p:pic>
              <p:nvPicPr>
                <p:cNvPr id="299" name="筆跡 298">
                  <a:extLst>
                    <a:ext uri="{FF2B5EF4-FFF2-40B4-BE49-F238E27FC236}">
                      <a16:creationId xmlns:a16="http://schemas.microsoft.com/office/drawing/2014/main" id="{1044B298-0C3B-2903-9966-8B2E8B1C33D2}"/>
                    </a:ext>
                  </a:extLst>
                </p:cNvPr>
                <p:cNvPicPr/>
                <p:nvPr/>
              </p:nvPicPr>
              <p:blipFill>
                <a:blip r:embed="rId395"/>
                <a:stretch>
                  <a:fillRect/>
                </a:stretch>
              </p:blipFill>
              <p:spPr>
                <a:xfrm>
                  <a:off x="7776894" y="4990928"/>
                  <a:ext cx="40140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1" name="筆跡 300">
                  <a:extLst>
                    <a:ext uri="{FF2B5EF4-FFF2-40B4-BE49-F238E27FC236}">
                      <a16:creationId xmlns:a16="http://schemas.microsoft.com/office/drawing/2014/main" id="{7098F952-2661-AC02-1451-E3D2EB3D9119}"/>
                    </a:ext>
                  </a:extLst>
                </p14:cNvPr>
                <p14:cNvContentPartPr/>
                <p14:nvPr/>
              </p14:nvContentPartPr>
              <p14:xfrm>
                <a:off x="8214294" y="5065448"/>
                <a:ext cx="120960" cy="124200"/>
              </p14:xfrm>
            </p:contentPart>
          </mc:Choice>
          <mc:Fallback xmlns="">
            <p:pic>
              <p:nvPicPr>
                <p:cNvPr id="301" name="筆跡 300">
                  <a:extLst>
                    <a:ext uri="{FF2B5EF4-FFF2-40B4-BE49-F238E27FC236}">
                      <a16:creationId xmlns:a16="http://schemas.microsoft.com/office/drawing/2014/main" id="{7098F952-2661-AC02-1451-E3D2EB3D9119}"/>
                    </a:ext>
                  </a:extLst>
                </p:cNvPr>
                <p:cNvPicPr/>
                <p:nvPr/>
              </p:nvPicPr>
              <p:blipFill>
                <a:blip r:embed="rId397"/>
                <a:stretch>
                  <a:fillRect/>
                </a:stretch>
              </p:blipFill>
              <p:spPr>
                <a:xfrm>
                  <a:off x="8208174" y="5059328"/>
                  <a:ext cx="1332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02" name="筆跡 301">
                  <a:extLst>
                    <a:ext uri="{FF2B5EF4-FFF2-40B4-BE49-F238E27FC236}">
                      <a16:creationId xmlns:a16="http://schemas.microsoft.com/office/drawing/2014/main" id="{922979D2-A66B-FA33-E792-CFC4C6A0502F}"/>
                    </a:ext>
                  </a:extLst>
                </p14:cNvPr>
                <p14:cNvContentPartPr/>
                <p14:nvPr/>
              </p14:nvContentPartPr>
              <p14:xfrm>
                <a:off x="8325174" y="5053928"/>
                <a:ext cx="151560" cy="148320"/>
              </p14:xfrm>
            </p:contentPart>
          </mc:Choice>
          <mc:Fallback xmlns="">
            <p:pic>
              <p:nvPicPr>
                <p:cNvPr id="302" name="筆跡 301">
                  <a:extLst>
                    <a:ext uri="{FF2B5EF4-FFF2-40B4-BE49-F238E27FC236}">
                      <a16:creationId xmlns:a16="http://schemas.microsoft.com/office/drawing/2014/main" id="{922979D2-A66B-FA33-E792-CFC4C6A0502F}"/>
                    </a:ext>
                  </a:extLst>
                </p:cNvPr>
                <p:cNvPicPr/>
                <p:nvPr/>
              </p:nvPicPr>
              <p:blipFill>
                <a:blip r:embed="rId399"/>
                <a:stretch>
                  <a:fillRect/>
                </a:stretch>
              </p:blipFill>
              <p:spPr>
                <a:xfrm>
                  <a:off x="8319054" y="5047808"/>
                  <a:ext cx="16380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03" name="筆跡 302">
                  <a:extLst>
                    <a:ext uri="{FF2B5EF4-FFF2-40B4-BE49-F238E27FC236}">
                      <a16:creationId xmlns:a16="http://schemas.microsoft.com/office/drawing/2014/main" id="{85B63ED2-D15F-A212-E8A0-5BD961904930}"/>
                    </a:ext>
                  </a:extLst>
                </p14:cNvPr>
                <p14:cNvContentPartPr/>
                <p14:nvPr/>
              </p14:nvContentPartPr>
              <p14:xfrm>
                <a:off x="8365134" y="5106128"/>
                <a:ext cx="183240" cy="7200"/>
              </p14:xfrm>
            </p:contentPart>
          </mc:Choice>
          <mc:Fallback xmlns="">
            <p:pic>
              <p:nvPicPr>
                <p:cNvPr id="303" name="筆跡 302">
                  <a:extLst>
                    <a:ext uri="{FF2B5EF4-FFF2-40B4-BE49-F238E27FC236}">
                      <a16:creationId xmlns:a16="http://schemas.microsoft.com/office/drawing/2014/main" id="{85B63ED2-D15F-A212-E8A0-5BD961904930}"/>
                    </a:ext>
                  </a:extLst>
                </p:cNvPr>
                <p:cNvPicPr/>
                <p:nvPr/>
              </p:nvPicPr>
              <p:blipFill>
                <a:blip r:embed="rId401"/>
                <a:stretch>
                  <a:fillRect/>
                </a:stretch>
              </p:blipFill>
              <p:spPr>
                <a:xfrm>
                  <a:off x="8359014" y="5100008"/>
                  <a:ext cx="19548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304" name="筆跡 303">
                  <a:extLst>
                    <a:ext uri="{FF2B5EF4-FFF2-40B4-BE49-F238E27FC236}">
                      <a16:creationId xmlns:a16="http://schemas.microsoft.com/office/drawing/2014/main" id="{5F239773-2B61-740F-B535-6AFC7772EF26}"/>
                    </a:ext>
                  </a:extLst>
                </p14:cNvPr>
                <p14:cNvContentPartPr/>
                <p14:nvPr/>
              </p14:nvContentPartPr>
              <p14:xfrm>
                <a:off x="8559174" y="5054648"/>
                <a:ext cx="90720" cy="107640"/>
              </p14:xfrm>
            </p:contentPart>
          </mc:Choice>
          <mc:Fallback xmlns="">
            <p:pic>
              <p:nvPicPr>
                <p:cNvPr id="304" name="筆跡 303">
                  <a:extLst>
                    <a:ext uri="{FF2B5EF4-FFF2-40B4-BE49-F238E27FC236}">
                      <a16:creationId xmlns:a16="http://schemas.microsoft.com/office/drawing/2014/main" id="{5F239773-2B61-740F-B535-6AFC7772EF26}"/>
                    </a:ext>
                  </a:extLst>
                </p:cNvPr>
                <p:cNvPicPr/>
                <p:nvPr/>
              </p:nvPicPr>
              <p:blipFill>
                <a:blip r:embed="rId403"/>
                <a:stretch>
                  <a:fillRect/>
                </a:stretch>
              </p:blipFill>
              <p:spPr>
                <a:xfrm>
                  <a:off x="8553054" y="5048528"/>
                  <a:ext cx="102960" cy="119880"/>
                </a:xfrm>
                <a:prstGeom prst="rect">
                  <a:avLst/>
                </a:prstGeom>
              </p:spPr>
            </p:pic>
          </mc:Fallback>
        </mc:AlternateContent>
      </p:grpSp>
      <p:grpSp>
        <p:nvGrpSpPr>
          <p:cNvPr id="318" name="群組 317">
            <a:extLst>
              <a:ext uri="{FF2B5EF4-FFF2-40B4-BE49-F238E27FC236}">
                <a16:creationId xmlns:a16="http://schemas.microsoft.com/office/drawing/2014/main" id="{75F67102-C4B2-9312-759F-649F76D7C51D}"/>
              </a:ext>
            </a:extLst>
          </p:cNvPr>
          <p:cNvGrpSpPr/>
          <p:nvPr/>
        </p:nvGrpSpPr>
        <p:grpSpPr>
          <a:xfrm>
            <a:off x="8883534" y="4880408"/>
            <a:ext cx="381600" cy="299160"/>
            <a:chOff x="8883534" y="4880408"/>
            <a:chExt cx="381600" cy="299160"/>
          </a:xfrm>
        </p:grpSpPr>
        <mc:AlternateContent xmlns:mc="http://schemas.openxmlformats.org/markup-compatibility/2006" xmlns:p14="http://schemas.microsoft.com/office/powerpoint/2010/main">
          <mc:Choice Requires="p14">
            <p:contentPart p14:bwMode="auto" r:id="rId404">
              <p14:nvContentPartPr>
                <p14:cNvPr id="306" name="筆跡 305">
                  <a:extLst>
                    <a:ext uri="{FF2B5EF4-FFF2-40B4-BE49-F238E27FC236}">
                      <a16:creationId xmlns:a16="http://schemas.microsoft.com/office/drawing/2014/main" id="{0C95FDB0-BD68-A90F-6465-608E253E63AE}"/>
                    </a:ext>
                  </a:extLst>
                </p14:cNvPr>
                <p14:cNvContentPartPr/>
                <p14:nvPr/>
              </p14:nvContentPartPr>
              <p14:xfrm>
                <a:off x="8884254" y="4999928"/>
                <a:ext cx="93600" cy="179640"/>
              </p14:xfrm>
            </p:contentPart>
          </mc:Choice>
          <mc:Fallback xmlns="">
            <p:pic>
              <p:nvPicPr>
                <p:cNvPr id="306" name="筆跡 305">
                  <a:extLst>
                    <a:ext uri="{FF2B5EF4-FFF2-40B4-BE49-F238E27FC236}">
                      <a16:creationId xmlns:a16="http://schemas.microsoft.com/office/drawing/2014/main" id="{0C95FDB0-BD68-A90F-6465-608E253E63AE}"/>
                    </a:ext>
                  </a:extLst>
                </p:cNvPr>
                <p:cNvPicPr/>
                <p:nvPr/>
              </p:nvPicPr>
              <p:blipFill>
                <a:blip r:embed="rId405"/>
                <a:stretch>
                  <a:fillRect/>
                </a:stretch>
              </p:blipFill>
              <p:spPr>
                <a:xfrm>
                  <a:off x="8878134" y="4993808"/>
                  <a:ext cx="105840" cy="1918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07" name="筆跡 306">
                  <a:extLst>
                    <a:ext uri="{FF2B5EF4-FFF2-40B4-BE49-F238E27FC236}">
                      <a16:creationId xmlns:a16="http://schemas.microsoft.com/office/drawing/2014/main" id="{6635C108-F092-4FBA-84DC-8DE5AF55DE8A}"/>
                    </a:ext>
                  </a:extLst>
                </p14:cNvPr>
                <p14:cNvContentPartPr/>
                <p14:nvPr/>
              </p14:nvContentPartPr>
              <p14:xfrm>
                <a:off x="8883534" y="5012888"/>
                <a:ext cx="178920" cy="44640"/>
              </p14:xfrm>
            </p:contentPart>
          </mc:Choice>
          <mc:Fallback xmlns="">
            <p:pic>
              <p:nvPicPr>
                <p:cNvPr id="307" name="筆跡 306">
                  <a:extLst>
                    <a:ext uri="{FF2B5EF4-FFF2-40B4-BE49-F238E27FC236}">
                      <a16:creationId xmlns:a16="http://schemas.microsoft.com/office/drawing/2014/main" id="{6635C108-F092-4FBA-84DC-8DE5AF55DE8A}"/>
                    </a:ext>
                  </a:extLst>
                </p:cNvPr>
                <p:cNvPicPr/>
                <p:nvPr/>
              </p:nvPicPr>
              <p:blipFill>
                <a:blip r:embed="rId407"/>
                <a:stretch>
                  <a:fillRect/>
                </a:stretch>
              </p:blipFill>
              <p:spPr>
                <a:xfrm>
                  <a:off x="8877414" y="5006768"/>
                  <a:ext cx="1911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08" name="筆跡 307">
                  <a:extLst>
                    <a:ext uri="{FF2B5EF4-FFF2-40B4-BE49-F238E27FC236}">
                      <a16:creationId xmlns:a16="http://schemas.microsoft.com/office/drawing/2014/main" id="{CA5BE019-0CEA-7598-4BD2-02752B77115D}"/>
                    </a:ext>
                  </a:extLst>
                </p14:cNvPr>
                <p14:cNvContentPartPr/>
                <p14:nvPr/>
              </p14:nvContentPartPr>
              <p14:xfrm>
                <a:off x="9026454" y="4880408"/>
                <a:ext cx="78840" cy="275400"/>
              </p14:xfrm>
            </p:contentPart>
          </mc:Choice>
          <mc:Fallback xmlns="">
            <p:pic>
              <p:nvPicPr>
                <p:cNvPr id="308" name="筆跡 307">
                  <a:extLst>
                    <a:ext uri="{FF2B5EF4-FFF2-40B4-BE49-F238E27FC236}">
                      <a16:creationId xmlns:a16="http://schemas.microsoft.com/office/drawing/2014/main" id="{CA5BE019-0CEA-7598-4BD2-02752B77115D}"/>
                    </a:ext>
                  </a:extLst>
                </p:cNvPr>
                <p:cNvPicPr/>
                <p:nvPr/>
              </p:nvPicPr>
              <p:blipFill>
                <a:blip r:embed="rId409"/>
                <a:stretch>
                  <a:fillRect/>
                </a:stretch>
              </p:blipFill>
              <p:spPr>
                <a:xfrm>
                  <a:off x="9020334" y="4874288"/>
                  <a:ext cx="910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09" name="筆跡 308">
                  <a:extLst>
                    <a:ext uri="{FF2B5EF4-FFF2-40B4-BE49-F238E27FC236}">
                      <a16:creationId xmlns:a16="http://schemas.microsoft.com/office/drawing/2014/main" id="{813DB879-777D-F0E7-CD5A-F5CF0DB8FEA0}"/>
                    </a:ext>
                  </a:extLst>
                </p14:cNvPr>
                <p14:cNvContentPartPr/>
                <p14:nvPr/>
              </p14:nvContentPartPr>
              <p14:xfrm>
                <a:off x="9113934" y="5037008"/>
                <a:ext cx="151200" cy="124920"/>
              </p14:xfrm>
            </p:contentPart>
          </mc:Choice>
          <mc:Fallback xmlns="">
            <p:pic>
              <p:nvPicPr>
                <p:cNvPr id="309" name="筆跡 308">
                  <a:extLst>
                    <a:ext uri="{FF2B5EF4-FFF2-40B4-BE49-F238E27FC236}">
                      <a16:creationId xmlns:a16="http://schemas.microsoft.com/office/drawing/2014/main" id="{813DB879-777D-F0E7-CD5A-F5CF0DB8FEA0}"/>
                    </a:ext>
                  </a:extLst>
                </p:cNvPr>
                <p:cNvPicPr/>
                <p:nvPr/>
              </p:nvPicPr>
              <p:blipFill>
                <a:blip r:embed="rId411"/>
                <a:stretch>
                  <a:fillRect/>
                </a:stretch>
              </p:blipFill>
              <p:spPr>
                <a:xfrm>
                  <a:off x="9107814" y="5030888"/>
                  <a:ext cx="163440" cy="137160"/>
                </a:xfrm>
                <a:prstGeom prst="rect">
                  <a:avLst/>
                </a:prstGeom>
              </p:spPr>
            </p:pic>
          </mc:Fallback>
        </mc:AlternateContent>
      </p:grpSp>
      <p:grpSp>
        <p:nvGrpSpPr>
          <p:cNvPr id="317" name="群組 316">
            <a:extLst>
              <a:ext uri="{FF2B5EF4-FFF2-40B4-BE49-F238E27FC236}">
                <a16:creationId xmlns:a16="http://schemas.microsoft.com/office/drawing/2014/main" id="{FB0E349C-F523-0900-544F-AF8390E189A5}"/>
              </a:ext>
            </a:extLst>
          </p:cNvPr>
          <p:cNvGrpSpPr/>
          <p:nvPr/>
        </p:nvGrpSpPr>
        <p:grpSpPr>
          <a:xfrm>
            <a:off x="9476814" y="4724168"/>
            <a:ext cx="781200" cy="558720"/>
            <a:chOff x="9476814" y="4724168"/>
            <a:chExt cx="781200" cy="558720"/>
          </a:xfrm>
        </p:grpSpPr>
        <mc:AlternateContent xmlns:mc="http://schemas.openxmlformats.org/markup-compatibility/2006" xmlns:p14="http://schemas.microsoft.com/office/powerpoint/2010/main">
          <mc:Choice Requires="p14">
            <p:contentPart p14:bwMode="auto" r:id="rId412">
              <p14:nvContentPartPr>
                <p14:cNvPr id="310" name="筆跡 309">
                  <a:extLst>
                    <a:ext uri="{FF2B5EF4-FFF2-40B4-BE49-F238E27FC236}">
                      <a16:creationId xmlns:a16="http://schemas.microsoft.com/office/drawing/2014/main" id="{5809AD0C-87D6-AE31-9226-FDA52FE22FF7}"/>
                    </a:ext>
                  </a:extLst>
                </p14:cNvPr>
                <p14:cNvContentPartPr/>
                <p14:nvPr/>
              </p14:nvContentPartPr>
              <p14:xfrm>
                <a:off x="9476814" y="5020808"/>
                <a:ext cx="202680" cy="125280"/>
              </p14:xfrm>
            </p:contentPart>
          </mc:Choice>
          <mc:Fallback xmlns="">
            <p:pic>
              <p:nvPicPr>
                <p:cNvPr id="310" name="筆跡 309">
                  <a:extLst>
                    <a:ext uri="{FF2B5EF4-FFF2-40B4-BE49-F238E27FC236}">
                      <a16:creationId xmlns:a16="http://schemas.microsoft.com/office/drawing/2014/main" id="{5809AD0C-87D6-AE31-9226-FDA52FE22FF7}"/>
                    </a:ext>
                  </a:extLst>
                </p:cNvPr>
                <p:cNvPicPr/>
                <p:nvPr/>
              </p:nvPicPr>
              <p:blipFill>
                <a:blip r:embed="rId413"/>
                <a:stretch>
                  <a:fillRect/>
                </a:stretch>
              </p:blipFill>
              <p:spPr>
                <a:xfrm>
                  <a:off x="9470694" y="5014688"/>
                  <a:ext cx="214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311" name="筆跡 310">
                  <a:extLst>
                    <a:ext uri="{FF2B5EF4-FFF2-40B4-BE49-F238E27FC236}">
                      <a16:creationId xmlns:a16="http://schemas.microsoft.com/office/drawing/2014/main" id="{D07C25AF-12B3-1680-226E-B6C71FE28146}"/>
                    </a:ext>
                  </a:extLst>
                </p14:cNvPr>
                <p14:cNvContentPartPr/>
                <p14:nvPr/>
              </p14:nvContentPartPr>
              <p14:xfrm>
                <a:off x="9672294" y="4724168"/>
                <a:ext cx="143640" cy="540360"/>
              </p14:xfrm>
            </p:contentPart>
          </mc:Choice>
          <mc:Fallback xmlns="">
            <p:pic>
              <p:nvPicPr>
                <p:cNvPr id="311" name="筆跡 310">
                  <a:extLst>
                    <a:ext uri="{FF2B5EF4-FFF2-40B4-BE49-F238E27FC236}">
                      <a16:creationId xmlns:a16="http://schemas.microsoft.com/office/drawing/2014/main" id="{D07C25AF-12B3-1680-226E-B6C71FE28146}"/>
                    </a:ext>
                  </a:extLst>
                </p:cNvPr>
                <p:cNvPicPr/>
                <p:nvPr/>
              </p:nvPicPr>
              <p:blipFill>
                <a:blip r:embed="rId415"/>
                <a:stretch>
                  <a:fillRect/>
                </a:stretch>
              </p:blipFill>
              <p:spPr>
                <a:xfrm>
                  <a:off x="9666174" y="4718048"/>
                  <a:ext cx="155880" cy="55260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2" name="筆跡 311">
                  <a:extLst>
                    <a:ext uri="{FF2B5EF4-FFF2-40B4-BE49-F238E27FC236}">
                      <a16:creationId xmlns:a16="http://schemas.microsoft.com/office/drawing/2014/main" id="{426F0358-C5CC-EEA2-A531-B800BF1E34BA}"/>
                    </a:ext>
                  </a:extLst>
                </p14:cNvPr>
                <p14:cNvContentPartPr/>
                <p14:nvPr/>
              </p14:nvContentPartPr>
              <p14:xfrm>
                <a:off x="9720174" y="4767728"/>
                <a:ext cx="131400" cy="515160"/>
              </p14:xfrm>
            </p:contentPart>
          </mc:Choice>
          <mc:Fallback xmlns="">
            <p:pic>
              <p:nvPicPr>
                <p:cNvPr id="312" name="筆跡 311">
                  <a:extLst>
                    <a:ext uri="{FF2B5EF4-FFF2-40B4-BE49-F238E27FC236}">
                      <a16:creationId xmlns:a16="http://schemas.microsoft.com/office/drawing/2014/main" id="{426F0358-C5CC-EEA2-A531-B800BF1E34BA}"/>
                    </a:ext>
                  </a:extLst>
                </p:cNvPr>
                <p:cNvPicPr/>
                <p:nvPr/>
              </p:nvPicPr>
              <p:blipFill>
                <a:blip r:embed="rId417"/>
                <a:stretch>
                  <a:fillRect/>
                </a:stretch>
              </p:blipFill>
              <p:spPr>
                <a:xfrm>
                  <a:off x="9714054" y="4761608"/>
                  <a:ext cx="14364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3" name="筆跡 312">
                  <a:extLst>
                    <a:ext uri="{FF2B5EF4-FFF2-40B4-BE49-F238E27FC236}">
                      <a16:creationId xmlns:a16="http://schemas.microsoft.com/office/drawing/2014/main" id="{D2DD2AE4-327B-B615-2D0D-FD4F9A2DFD37}"/>
                    </a:ext>
                  </a:extLst>
                </p14:cNvPr>
                <p14:cNvContentPartPr/>
                <p14:nvPr/>
              </p14:nvContentPartPr>
              <p14:xfrm>
                <a:off x="9619374" y="5015408"/>
                <a:ext cx="210240" cy="32400"/>
              </p14:xfrm>
            </p:contentPart>
          </mc:Choice>
          <mc:Fallback xmlns="">
            <p:pic>
              <p:nvPicPr>
                <p:cNvPr id="313" name="筆跡 312">
                  <a:extLst>
                    <a:ext uri="{FF2B5EF4-FFF2-40B4-BE49-F238E27FC236}">
                      <a16:creationId xmlns:a16="http://schemas.microsoft.com/office/drawing/2014/main" id="{D2DD2AE4-327B-B615-2D0D-FD4F9A2DFD37}"/>
                    </a:ext>
                  </a:extLst>
                </p:cNvPr>
                <p:cNvPicPr/>
                <p:nvPr/>
              </p:nvPicPr>
              <p:blipFill>
                <a:blip r:embed="rId419"/>
                <a:stretch>
                  <a:fillRect/>
                </a:stretch>
              </p:blipFill>
              <p:spPr>
                <a:xfrm>
                  <a:off x="9613254" y="5009288"/>
                  <a:ext cx="22248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4" name="筆跡 313">
                  <a:extLst>
                    <a:ext uri="{FF2B5EF4-FFF2-40B4-BE49-F238E27FC236}">
                      <a16:creationId xmlns:a16="http://schemas.microsoft.com/office/drawing/2014/main" id="{6587E886-ABCC-0193-8D00-32C2EDD89570}"/>
                    </a:ext>
                  </a:extLst>
                </p14:cNvPr>
                <p14:cNvContentPartPr/>
                <p14:nvPr/>
              </p14:nvContentPartPr>
              <p14:xfrm>
                <a:off x="9837534" y="4984808"/>
                <a:ext cx="260640" cy="160920"/>
              </p14:xfrm>
            </p:contentPart>
          </mc:Choice>
          <mc:Fallback xmlns="">
            <p:pic>
              <p:nvPicPr>
                <p:cNvPr id="314" name="筆跡 313">
                  <a:extLst>
                    <a:ext uri="{FF2B5EF4-FFF2-40B4-BE49-F238E27FC236}">
                      <a16:creationId xmlns:a16="http://schemas.microsoft.com/office/drawing/2014/main" id="{6587E886-ABCC-0193-8D00-32C2EDD89570}"/>
                    </a:ext>
                  </a:extLst>
                </p:cNvPr>
                <p:cNvPicPr/>
                <p:nvPr/>
              </p:nvPicPr>
              <p:blipFill>
                <a:blip r:embed="rId421"/>
                <a:stretch>
                  <a:fillRect/>
                </a:stretch>
              </p:blipFill>
              <p:spPr>
                <a:xfrm>
                  <a:off x="9831414" y="4978688"/>
                  <a:ext cx="272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5" name="筆跡 314">
                  <a:extLst>
                    <a:ext uri="{FF2B5EF4-FFF2-40B4-BE49-F238E27FC236}">
                      <a16:creationId xmlns:a16="http://schemas.microsoft.com/office/drawing/2014/main" id="{D8356771-1DB6-E191-22EB-F331943CFDD7}"/>
                    </a:ext>
                  </a:extLst>
                </p14:cNvPr>
                <p14:cNvContentPartPr/>
                <p14:nvPr/>
              </p14:nvContentPartPr>
              <p14:xfrm>
                <a:off x="10139214" y="4989128"/>
                <a:ext cx="27720" cy="127800"/>
              </p14:xfrm>
            </p:contentPart>
          </mc:Choice>
          <mc:Fallback xmlns="">
            <p:pic>
              <p:nvPicPr>
                <p:cNvPr id="315" name="筆跡 314">
                  <a:extLst>
                    <a:ext uri="{FF2B5EF4-FFF2-40B4-BE49-F238E27FC236}">
                      <a16:creationId xmlns:a16="http://schemas.microsoft.com/office/drawing/2014/main" id="{D8356771-1DB6-E191-22EB-F331943CFDD7}"/>
                    </a:ext>
                  </a:extLst>
                </p:cNvPr>
                <p:cNvPicPr/>
                <p:nvPr/>
              </p:nvPicPr>
              <p:blipFill>
                <a:blip r:embed="rId423"/>
                <a:stretch>
                  <a:fillRect/>
                </a:stretch>
              </p:blipFill>
              <p:spPr>
                <a:xfrm>
                  <a:off x="10133094" y="4983008"/>
                  <a:ext cx="3996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16" name="筆跡 315">
                  <a:extLst>
                    <a:ext uri="{FF2B5EF4-FFF2-40B4-BE49-F238E27FC236}">
                      <a16:creationId xmlns:a16="http://schemas.microsoft.com/office/drawing/2014/main" id="{D364B6B0-42C1-A24C-3D93-4AA61874CFB9}"/>
                    </a:ext>
                  </a:extLst>
                </p14:cNvPr>
                <p14:cNvContentPartPr/>
                <p14:nvPr/>
              </p14:nvContentPartPr>
              <p14:xfrm>
                <a:off x="10101414" y="4994888"/>
                <a:ext cx="156600" cy="7200"/>
              </p14:xfrm>
            </p:contentPart>
          </mc:Choice>
          <mc:Fallback xmlns="">
            <p:pic>
              <p:nvPicPr>
                <p:cNvPr id="316" name="筆跡 315">
                  <a:extLst>
                    <a:ext uri="{FF2B5EF4-FFF2-40B4-BE49-F238E27FC236}">
                      <a16:creationId xmlns:a16="http://schemas.microsoft.com/office/drawing/2014/main" id="{D364B6B0-42C1-A24C-3D93-4AA61874CFB9}"/>
                    </a:ext>
                  </a:extLst>
                </p:cNvPr>
                <p:cNvPicPr/>
                <p:nvPr/>
              </p:nvPicPr>
              <p:blipFill>
                <a:blip r:embed="rId425"/>
                <a:stretch>
                  <a:fillRect/>
                </a:stretch>
              </p:blipFill>
              <p:spPr>
                <a:xfrm>
                  <a:off x="10095294" y="4988768"/>
                  <a:ext cx="168840" cy="19440"/>
                </a:xfrm>
                <a:prstGeom prst="rect">
                  <a:avLst/>
                </a:prstGeom>
              </p:spPr>
            </p:pic>
          </mc:Fallback>
        </mc:AlternateContent>
      </p:grpSp>
      <p:grpSp>
        <p:nvGrpSpPr>
          <p:cNvPr id="326" name="群組 325">
            <a:extLst>
              <a:ext uri="{FF2B5EF4-FFF2-40B4-BE49-F238E27FC236}">
                <a16:creationId xmlns:a16="http://schemas.microsoft.com/office/drawing/2014/main" id="{53C39022-934E-202A-065D-1D85E6070D87}"/>
              </a:ext>
            </a:extLst>
          </p:cNvPr>
          <p:cNvGrpSpPr/>
          <p:nvPr/>
        </p:nvGrpSpPr>
        <p:grpSpPr>
          <a:xfrm>
            <a:off x="10463214" y="4773128"/>
            <a:ext cx="626760" cy="400680"/>
            <a:chOff x="10463214" y="4773128"/>
            <a:chExt cx="626760" cy="400680"/>
          </a:xfrm>
        </p:grpSpPr>
        <mc:AlternateContent xmlns:mc="http://schemas.openxmlformats.org/markup-compatibility/2006" xmlns:p14="http://schemas.microsoft.com/office/powerpoint/2010/main">
          <mc:Choice Requires="p14">
            <p:contentPart p14:bwMode="auto" r:id="rId426">
              <p14:nvContentPartPr>
                <p14:cNvPr id="319" name="筆跡 318">
                  <a:extLst>
                    <a:ext uri="{FF2B5EF4-FFF2-40B4-BE49-F238E27FC236}">
                      <a16:creationId xmlns:a16="http://schemas.microsoft.com/office/drawing/2014/main" id="{98F0F717-8A1B-B5BE-51DF-0ABB76B3E89A}"/>
                    </a:ext>
                  </a:extLst>
                </p14:cNvPr>
                <p14:cNvContentPartPr/>
                <p14:nvPr/>
              </p14:nvContentPartPr>
              <p14:xfrm>
                <a:off x="10539534" y="4773128"/>
                <a:ext cx="157680" cy="400680"/>
              </p14:xfrm>
            </p:contentPart>
          </mc:Choice>
          <mc:Fallback xmlns="">
            <p:pic>
              <p:nvPicPr>
                <p:cNvPr id="319" name="筆跡 318">
                  <a:extLst>
                    <a:ext uri="{FF2B5EF4-FFF2-40B4-BE49-F238E27FC236}">
                      <a16:creationId xmlns:a16="http://schemas.microsoft.com/office/drawing/2014/main" id="{98F0F717-8A1B-B5BE-51DF-0ABB76B3E89A}"/>
                    </a:ext>
                  </a:extLst>
                </p:cNvPr>
                <p:cNvPicPr/>
                <p:nvPr/>
              </p:nvPicPr>
              <p:blipFill>
                <a:blip r:embed="rId427"/>
                <a:stretch>
                  <a:fillRect/>
                </a:stretch>
              </p:blipFill>
              <p:spPr>
                <a:xfrm>
                  <a:off x="10533414" y="4767008"/>
                  <a:ext cx="16992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20" name="筆跡 319">
                  <a:extLst>
                    <a:ext uri="{FF2B5EF4-FFF2-40B4-BE49-F238E27FC236}">
                      <a16:creationId xmlns:a16="http://schemas.microsoft.com/office/drawing/2014/main" id="{82CD04E6-E53C-D152-6A20-EEFF01AB073D}"/>
                    </a:ext>
                  </a:extLst>
                </p14:cNvPr>
                <p14:cNvContentPartPr/>
                <p14:nvPr/>
              </p14:nvContentPartPr>
              <p14:xfrm>
                <a:off x="10463214" y="4995968"/>
                <a:ext cx="375480" cy="135360"/>
              </p14:xfrm>
            </p:contentPart>
          </mc:Choice>
          <mc:Fallback xmlns="">
            <p:pic>
              <p:nvPicPr>
                <p:cNvPr id="320" name="筆跡 319">
                  <a:extLst>
                    <a:ext uri="{FF2B5EF4-FFF2-40B4-BE49-F238E27FC236}">
                      <a16:creationId xmlns:a16="http://schemas.microsoft.com/office/drawing/2014/main" id="{82CD04E6-E53C-D152-6A20-EEFF01AB073D}"/>
                    </a:ext>
                  </a:extLst>
                </p:cNvPr>
                <p:cNvPicPr/>
                <p:nvPr/>
              </p:nvPicPr>
              <p:blipFill>
                <a:blip r:embed="rId429"/>
                <a:stretch>
                  <a:fillRect/>
                </a:stretch>
              </p:blipFill>
              <p:spPr>
                <a:xfrm>
                  <a:off x="10457094" y="4989848"/>
                  <a:ext cx="38772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21" name="筆跡 320">
                  <a:extLst>
                    <a:ext uri="{FF2B5EF4-FFF2-40B4-BE49-F238E27FC236}">
                      <a16:creationId xmlns:a16="http://schemas.microsoft.com/office/drawing/2014/main" id="{E86FBCE9-32AA-9786-1761-FB6D04DE8CE9}"/>
                    </a:ext>
                  </a:extLst>
                </p14:cNvPr>
                <p14:cNvContentPartPr/>
                <p14:nvPr/>
              </p14:nvContentPartPr>
              <p14:xfrm>
                <a:off x="10867494" y="4983728"/>
                <a:ext cx="151560" cy="152640"/>
              </p14:xfrm>
            </p:contentPart>
          </mc:Choice>
          <mc:Fallback xmlns="">
            <p:pic>
              <p:nvPicPr>
                <p:cNvPr id="321" name="筆跡 320">
                  <a:extLst>
                    <a:ext uri="{FF2B5EF4-FFF2-40B4-BE49-F238E27FC236}">
                      <a16:creationId xmlns:a16="http://schemas.microsoft.com/office/drawing/2014/main" id="{E86FBCE9-32AA-9786-1761-FB6D04DE8CE9}"/>
                    </a:ext>
                  </a:extLst>
                </p:cNvPr>
                <p:cNvPicPr/>
                <p:nvPr/>
              </p:nvPicPr>
              <p:blipFill>
                <a:blip r:embed="rId431"/>
                <a:stretch>
                  <a:fillRect/>
                </a:stretch>
              </p:blipFill>
              <p:spPr>
                <a:xfrm>
                  <a:off x="10861374" y="4977608"/>
                  <a:ext cx="163800" cy="16488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322" name="筆跡 321">
                  <a:extLst>
                    <a:ext uri="{FF2B5EF4-FFF2-40B4-BE49-F238E27FC236}">
                      <a16:creationId xmlns:a16="http://schemas.microsoft.com/office/drawing/2014/main" id="{558B02BC-DE2F-F06A-B081-2535C9413A56}"/>
                    </a:ext>
                  </a:extLst>
                </p14:cNvPr>
                <p14:cNvContentPartPr/>
                <p14:nvPr/>
              </p14:nvContentPartPr>
              <p14:xfrm>
                <a:off x="11067654" y="4972568"/>
                <a:ext cx="22320" cy="141840"/>
              </p14:xfrm>
            </p:contentPart>
          </mc:Choice>
          <mc:Fallback xmlns="">
            <p:pic>
              <p:nvPicPr>
                <p:cNvPr id="322" name="筆跡 321">
                  <a:extLst>
                    <a:ext uri="{FF2B5EF4-FFF2-40B4-BE49-F238E27FC236}">
                      <a16:creationId xmlns:a16="http://schemas.microsoft.com/office/drawing/2014/main" id="{558B02BC-DE2F-F06A-B081-2535C9413A56}"/>
                    </a:ext>
                  </a:extLst>
                </p:cNvPr>
                <p:cNvPicPr/>
                <p:nvPr/>
              </p:nvPicPr>
              <p:blipFill>
                <a:blip r:embed="rId433"/>
                <a:stretch>
                  <a:fillRect/>
                </a:stretch>
              </p:blipFill>
              <p:spPr>
                <a:xfrm>
                  <a:off x="11061534" y="4966448"/>
                  <a:ext cx="34560" cy="154080"/>
                </a:xfrm>
                <a:prstGeom prst="rect">
                  <a:avLst/>
                </a:prstGeom>
              </p:spPr>
            </p:pic>
          </mc:Fallback>
        </mc:AlternateContent>
      </p:grpSp>
      <p:grpSp>
        <p:nvGrpSpPr>
          <p:cNvPr id="325" name="群組 324">
            <a:extLst>
              <a:ext uri="{FF2B5EF4-FFF2-40B4-BE49-F238E27FC236}">
                <a16:creationId xmlns:a16="http://schemas.microsoft.com/office/drawing/2014/main" id="{485810E6-AACA-D6E7-E2F5-66B80B9C2FEC}"/>
              </a:ext>
            </a:extLst>
          </p:cNvPr>
          <p:cNvGrpSpPr/>
          <p:nvPr/>
        </p:nvGrpSpPr>
        <p:grpSpPr>
          <a:xfrm>
            <a:off x="11334054" y="4804088"/>
            <a:ext cx="196200" cy="343800"/>
            <a:chOff x="11334054" y="4804088"/>
            <a:chExt cx="196200" cy="343800"/>
          </a:xfrm>
        </p:grpSpPr>
        <mc:AlternateContent xmlns:mc="http://schemas.openxmlformats.org/markup-compatibility/2006" xmlns:p14="http://schemas.microsoft.com/office/powerpoint/2010/main">
          <mc:Choice Requires="p14">
            <p:contentPart p14:bwMode="auto" r:id="rId434">
              <p14:nvContentPartPr>
                <p14:cNvPr id="323" name="筆跡 322">
                  <a:extLst>
                    <a:ext uri="{FF2B5EF4-FFF2-40B4-BE49-F238E27FC236}">
                      <a16:creationId xmlns:a16="http://schemas.microsoft.com/office/drawing/2014/main" id="{F4E8E744-265D-DBF6-AAF9-67EED5B663DD}"/>
                    </a:ext>
                  </a:extLst>
                </p14:cNvPr>
                <p14:cNvContentPartPr/>
                <p14:nvPr/>
              </p14:nvContentPartPr>
              <p14:xfrm>
                <a:off x="11334054" y="4804088"/>
                <a:ext cx="72720" cy="343800"/>
              </p14:xfrm>
            </p:contentPart>
          </mc:Choice>
          <mc:Fallback xmlns="">
            <p:pic>
              <p:nvPicPr>
                <p:cNvPr id="323" name="筆跡 322">
                  <a:extLst>
                    <a:ext uri="{FF2B5EF4-FFF2-40B4-BE49-F238E27FC236}">
                      <a16:creationId xmlns:a16="http://schemas.microsoft.com/office/drawing/2014/main" id="{F4E8E744-265D-DBF6-AAF9-67EED5B663DD}"/>
                    </a:ext>
                  </a:extLst>
                </p:cNvPr>
                <p:cNvPicPr/>
                <p:nvPr/>
              </p:nvPicPr>
              <p:blipFill>
                <a:blip r:embed="rId435"/>
                <a:stretch>
                  <a:fillRect/>
                </a:stretch>
              </p:blipFill>
              <p:spPr>
                <a:xfrm>
                  <a:off x="11327934" y="4797968"/>
                  <a:ext cx="84960" cy="35604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324" name="筆跡 323">
                  <a:extLst>
                    <a:ext uri="{FF2B5EF4-FFF2-40B4-BE49-F238E27FC236}">
                      <a16:creationId xmlns:a16="http://schemas.microsoft.com/office/drawing/2014/main" id="{5F1BD791-2A15-5679-0491-ED7153E6594D}"/>
                    </a:ext>
                  </a:extLst>
                </p14:cNvPr>
                <p14:cNvContentPartPr/>
                <p14:nvPr/>
              </p14:nvContentPartPr>
              <p14:xfrm>
                <a:off x="11364654" y="4845128"/>
                <a:ext cx="165600" cy="263520"/>
              </p14:xfrm>
            </p:contentPart>
          </mc:Choice>
          <mc:Fallback xmlns="">
            <p:pic>
              <p:nvPicPr>
                <p:cNvPr id="324" name="筆跡 323">
                  <a:extLst>
                    <a:ext uri="{FF2B5EF4-FFF2-40B4-BE49-F238E27FC236}">
                      <a16:creationId xmlns:a16="http://schemas.microsoft.com/office/drawing/2014/main" id="{5F1BD791-2A15-5679-0491-ED7153E6594D}"/>
                    </a:ext>
                  </a:extLst>
                </p:cNvPr>
                <p:cNvPicPr/>
                <p:nvPr/>
              </p:nvPicPr>
              <p:blipFill>
                <a:blip r:embed="rId437"/>
                <a:stretch>
                  <a:fillRect/>
                </a:stretch>
              </p:blipFill>
              <p:spPr>
                <a:xfrm>
                  <a:off x="11358534" y="4839008"/>
                  <a:ext cx="177840" cy="275760"/>
                </a:xfrm>
                <a:prstGeom prst="rect">
                  <a:avLst/>
                </a:prstGeom>
              </p:spPr>
            </p:pic>
          </mc:Fallback>
        </mc:AlternateContent>
      </p:grpSp>
      <p:grpSp>
        <p:nvGrpSpPr>
          <p:cNvPr id="338" name="群組 337">
            <a:extLst>
              <a:ext uri="{FF2B5EF4-FFF2-40B4-BE49-F238E27FC236}">
                <a16:creationId xmlns:a16="http://schemas.microsoft.com/office/drawing/2014/main" id="{149677AB-9194-C939-4964-D06FB9233A86}"/>
              </a:ext>
            </a:extLst>
          </p:cNvPr>
          <p:cNvGrpSpPr/>
          <p:nvPr/>
        </p:nvGrpSpPr>
        <p:grpSpPr>
          <a:xfrm>
            <a:off x="7265694" y="5981288"/>
            <a:ext cx="1130400" cy="319320"/>
            <a:chOff x="7265694" y="5981288"/>
            <a:chExt cx="1130400" cy="319320"/>
          </a:xfrm>
        </p:grpSpPr>
        <mc:AlternateContent xmlns:mc="http://schemas.openxmlformats.org/markup-compatibility/2006" xmlns:p14="http://schemas.microsoft.com/office/powerpoint/2010/main">
          <mc:Choice Requires="p14">
            <p:contentPart p14:bwMode="auto" r:id="rId438">
              <p14:nvContentPartPr>
                <p14:cNvPr id="327" name="筆跡 326">
                  <a:extLst>
                    <a:ext uri="{FF2B5EF4-FFF2-40B4-BE49-F238E27FC236}">
                      <a16:creationId xmlns:a16="http://schemas.microsoft.com/office/drawing/2014/main" id="{21DE782C-EB87-4EB9-9CC7-42BD7BFDD476}"/>
                    </a:ext>
                  </a:extLst>
                </p14:cNvPr>
                <p14:cNvContentPartPr/>
                <p14:nvPr/>
              </p14:nvContentPartPr>
              <p14:xfrm>
                <a:off x="7265694" y="6090368"/>
                <a:ext cx="252360" cy="173160"/>
              </p14:xfrm>
            </p:contentPart>
          </mc:Choice>
          <mc:Fallback xmlns="">
            <p:pic>
              <p:nvPicPr>
                <p:cNvPr id="327" name="筆跡 326">
                  <a:extLst>
                    <a:ext uri="{FF2B5EF4-FFF2-40B4-BE49-F238E27FC236}">
                      <a16:creationId xmlns:a16="http://schemas.microsoft.com/office/drawing/2014/main" id="{21DE782C-EB87-4EB9-9CC7-42BD7BFDD476}"/>
                    </a:ext>
                  </a:extLst>
                </p:cNvPr>
                <p:cNvPicPr/>
                <p:nvPr/>
              </p:nvPicPr>
              <p:blipFill>
                <a:blip r:embed="rId439"/>
                <a:stretch>
                  <a:fillRect/>
                </a:stretch>
              </p:blipFill>
              <p:spPr>
                <a:xfrm>
                  <a:off x="7259574" y="6084248"/>
                  <a:ext cx="26460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328" name="筆跡 327">
                  <a:extLst>
                    <a:ext uri="{FF2B5EF4-FFF2-40B4-BE49-F238E27FC236}">
                      <a16:creationId xmlns:a16="http://schemas.microsoft.com/office/drawing/2014/main" id="{BDBA97AD-D5CD-0C42-D7CC-2302F064DC70}"/>
                    </a:ext>
                  </a:extLst>
                </p14:cNvPr>
                <p14:cNvContentPartPr/>
                <p14:nvPr/>
              </p14:nvContentPartPr>
              <p14:xfrm>
                <a:off x="7520214" y="5981288"/>
                <a:ext cx="354240" cy="288360"/>
              </p14:xfrm>
            </p:contentPart>
          </mc:Choice>
          <mc:Fallback xmlns="">
            <p:pic>
              <p:nvPicPr>
                <p:cNvPr id="328" name="筆跡 327">
                  <a:extLst>
                    <a:ext uri="{FF2B5EF4-FFF2-40B4-BE49-F238E27FC236}">
                      <a16:creationId xmlns:a16="http://schemas.microsoft.com/office/drawing/2014/main" id="{BDBA97AD-D5CD-0C42-D7CC-2302F064DC70}"/>
                    </a:ext>
                  </a:extLst>
                </p:cNvPr>
                <p:cNvPicPr/>
                <p:nvPr/>
              </p:nvPicPr>
              <p:blipFill>
                <a:blip r:embed="rId441"/>
                <a:stretch>
                  <a:fillRect/>
                </a:stretch>
              </p:blipFill>
              <p:spPr>
                <a:xfrm>
                  <a:off x="7514094" y="5975168"/>
                  <a:ext cx="36648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330" name="筆跡 329">
                  <a:extLst>
                    <a:ext uri="{FF2B5EF4-FFF2-40B4-BE49-F238E27FC236}">
                      <a16:creationId xmlns:a16="http://schemas.microsoft.com/office/drawing/2014/main" id="{E149811E-616F-EAB3-96CA-52864A8728FE}"/>
                    </a:ext>
                  </a:extLst>
                </p14:cNvPr>
                <p14:cNvContentPartPr/>
                <p14:nvPr/>
              </p14:nvContentPartPr>
              <p14:xfrm>
                <a:off x="7925574" y="6117008"/>
                <a:ext cx="254160" cy="146160"/>
              </p14:xfrm>
            </p:contentPart>
          </mc:Choice>
          <mc:Fallback xmlns="">
            <p:pic>
              <p:nvPicPr>
                <p:cNvPr id="330" name="筆跡 329">
                  <a:extLst>
                    <a:ext uri="{FF2B5EF4-FFF2-40B4-BE49-F238E27FC236}">
                      <a16:creationId xmlns:a16="http://schemas.microsoft.com/office/drawing/2014/main" id="{E149811E-616F-EAB3-96CA-52864A8728FE}"/>
                    </a:ext>
                  </a:extLst>
                </p:cNvPr>
                <p:cNvPicPr/>
                <p:nvPr/>
              </p:nvPicPr>
              <p:blipFill>
                <a:blip r:embed="rId443"/>
                <a:stretch>
                  <a:fillRect/>
                </a:stretch>
              </p:blipFill>
              <p:spPr>
                <a:xfrm>
                  <a:off x="7919454" y="6110888"/>
                  <a:ext cx="2664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331" name="筆跡 330">
                  <a:extLst>
                    <a:ext uri="{FF2B5EF4-FFF2-40B4-BE49-F238E27FC236}">
                      <a16:creationId xmlns:a16="http://schemas.microsoft.com/office/drawing/2014/main" id="{8ECB4FE0-6957-0491-4F36-CB9E58D5A0A2}"/>
                    </a:ext>
                  </a:extLst>
                </p14:cNvPr>
                <p14:cNvContentPartPr/>
                <p14:nvPr/>
              </p14:nvContentPartPr>
              <p14:xfrm>
                <a:off x="8063094" y="6151928"/>
                <a:ext cx="139680" cy="9720"/>
              </p14:xfrm>
            </p:contentPart>
          </mc:Choice>
          <mc:Fallback xmlns="">
            <p:pic>
              <p:nvPicPr>
                <p:cNvPr id="331" name="筆跡 330">
                  <a:extLst>
                    <a:ext uri="{FF2B5EF4-FFF2-40B4-BE49-F238E27FC236}">
                      <a16:creationId xmlns:a16="http://schemas.microsoft.com/office/drawing/2014/main" id="{8ECB4FE0-6957-0491-4F36-CB9E58D5A0A2}"/>
                    </a:ext>
                  </a:extLst>
                </p:cNvPr>
                <p:cNvPicPr/>
                <p:nvPr/>
              </p:nvPicPr>
              <p:blipFill>
                <a:blip r:embed="rId445"/>
                <a:stretch>
                  <a:fillRect/>
                </a:stretch>
              </p:blipFill>
              <p:spPr>
                <a:xfrm>
                  <a:off x="8056974" y="6145808"/>
                  <a:ext cx="1519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332" name="筆跡 331">
                  <a:extLst>
                    <a:ext uri="{FF2B5EF4-FFF2-40B4-BE49-F238E27FC236}">
                      <a16:creationId xmlns:a16="http://schemas.microsoft.com/office/drawing/2014/main" id="{59CD89E1-36A6-DBFF-A0FE-ADAF0359DA24}"/>
                    </a:ext>
                  </a:extLst>
                </p14:cNvPr>
                <p14:cNvContentPartPr/>
                <p14:nvPr/>
              </p14:nvContentPartPr>
              <p14:xfrm>
                <a:off x="8203134" y="6123128"/>
                <a:ext cx="192960" cy="177480"/>
              </p14:xfrm>
            </p:contentPart>
          </mc:Choice>
          <mc:Fallback xmlns="">
            <p:pic>
              <p:nvPicPr>
                <p:cNvPr id="332" name="筆跡 331">
                  <a:extLst>
                    <a:ext uri="{FF2B5EF4-FFF2-40B4-BE49-F238E27FC236}">
                      <a16:creationId xmlns:a16="http://schemas.microsoft.com/office/drawing/2014/main" id="{59CD89E1-36A6-DBFF-A0FE-ADAF0359DA24}"/>
                    </a:ext>
                  </a:extLst>
                </p:cNvPr>
                <p:cNvPicPr/>
                <p:nvPr/>
              </p:nvPicPr>
              <p:blipFill>
                <a:blip r:embed="rId447"/>
                <a:stretch>
                  <a:fillRect/>
                </a:stretch>
              </p:blipFill>
              <p:spPr>
                <a:xfrm>
                  <a:off x="8197014" y="6117008"/>
                  <a:ext cx="205200" cy="189720"/>
                </a:xfrm>
                <a:prstGeom prst="rect">
                  <a:avLst/>
                </a:prstGeom>
              </p:spPr>
            </p:pic>
          </mc:Fallback>
        </mc:AlternateContent>
      </p:grpSp>
      <p:grpSp>
        <p:nvGrpSpPr>
          <p:cNvPr id="337" name="群組 336">
            <a:extLst>
              <a:ext uri="{FF2B5EF4-FFF2-40B4-BE49-F238E27FC236}">
                <a16:creationId xmlns:a16="http://schemas.microsoft.com/office/drawing/2014/main" id="{F907CA88-EE85-79A0-BA42-5985CD291963}"/>
              </a:ext>
            </a:extLst>
          </p:cNvPr>
          <p:cNvGrpSpPr/>
          <p:nvPr/>
        </p:nvGrpSpPr>
        <p:grpSpPr>
          <a:xfrm>
            <a:off x="8571054" y="5967608"/>
            <a:ext cx="409680" cy="338400"/>
            <a:chOff x="8571054" y="5967608"/>
            <a:chExt cx="409680" cy="338400"/>
          </a:xfrm>
        </p:grpSpPr>
        <mc:AlternateContent xmlns:mc="http://schemas.openxmlformats.org/markup-compatibility/2006" xmlns:p14="http://schemas.microsoft.com/office/powerpoint/2010/main">
          <mc:Choice Requires="p14">
            <p:contentPart p14:bwMode="auto" r:id="rId448">
              <p14:nvContentPartPr>
                <p14:cNvPr id="333" name="筆跡 332">
                  <a:extLst>
                    <a:ext uri="{FF2B5EF4-FFF2-40B4-BE49-F238E27FC236}">
                      <a16:creationId xmlns:a16="http://schemas.microsoft.com/office/drawing/2014/main" id="{9580A742-3A12-67B0-C6AB-B52BD331F53C}"/>
                    </a:ext>
                  </a:extLst>
                </p14:cNvPr>
                <p14:cNvContentPartPr/>
                <p14:nvPr/>
              </p14:nvContentPartPr>
              <p14:xfrm>
                <a:off x="8571054" y="6119888"/>
                <a:ext cx="133920" cy="163800"/>
              </p14:xfrm>
            </p:contentPart>
          </mc:Choice>
          <mc:Fallback xmlns="">
            <p:pic>
              <p:nvPicPr>
                <p:cNvPr id="333" name="筆跡 332">
                  <a:extLst>
                    <a:ext uri="{FF2B5EF4-FFF2-40B4-BE49-F238E27FC236}">
                      <a16:creationId xmlns:a16="http://schemas.microsoft.com/office/drawing/2014/main" id="{9580A742-3A12-67B0-C6AB-B52BD331F53C}"/>
                    </a:ext>
                  </a:extLst>
                </p:cNvPr>
                <p:cNvPicPr/>
                <p:nvPr/>
              </p:nvPicPr>
              <p:blipFill>
                <a:blip r:embed="rId449"/>
                <a:stretch>
                  <a:fillRect/>
                </a:stretch>
              </p:blipFill>
              <p:spPr>
                <a:xfrm>
                  <a:off x="8564934" y="6113768"/>
                  <a:ext cx="14616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334" name="筆跡 333">
                  <a:extLst>
                    <a:ext uri="{FF2B5EF4-FFF2-40B4-BE49-F238E27FC236}">
                      <a16:creationId xmlns:a16="http://schemas.microsoft.com/office/drawing/2014/main" id="{5046D7E2-3218-9D41-23F5-2F71DC668A22}"/>
                    </a:ext>
                  </a:extLst>
                </p14:cNvPr>
                <p14:cNvContentPartPr/>
                <p14:nvPr/>
              </p14:nvContentPartPr>
              <p14:xfrm>
                <a:off x="8596254" y="6136088"/>
                <a:ext cx="197280" cy="39600"/>
              </p14:xfrm>
            </p:contentPart>
          </mc:Choice>
          <mc:Fallback xmlns="">
            <p:pic>
              <p:nvPicPr>
                <p:cNvPr id="334" name="筆跡 333">
                  <a:extLst>
                    <a:ext uri="{FF2B5EF4-FFF2-40B4-BE49-F238E27FC236}">
                      <a16:creationId xmlns:a16="http://schemas.microsoft.com/office/drawing/2014/main" id="{5046D7E2-3218-9D41-23F5-2F71DC668A22}"/>
                    </a:ext>
                  </a:extLst>
                </p:cNvPr>
                <p:cNvPicPr/>
                <p:nvPr/>
              </p:nvPicPr>
              <p:blipFill>
                <a:blip r:embed="rId451"/>
                <a:stretch>
                  <a:fillRect/>
                </a:stretch>
              </p:blipFill>
              <p:spPr>
                <a:xfrm>
                  <a:off x="8590134" y="6129968"/>
                  <a:ext cx="2095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335" name="筆跡 334">
                  <a:extLst>
                    <a:ext uri="{FF2B5EF4-FFF2-40B4-BE49-F238E27FC236}">
                      <a16:creationId xmlns:a16="http://schemas.microsoft.com/office/drawing/2014/main" id="{4499F18D-2131-F50E-3243-8BC0357527AE}"/>
                    </a:ext>
                  </a:extLst>
                </p14:cNvPr>
                <p14:cNvContentPartPr/>
                <p14:nvPr/>
              </p14:nvContentPartPr>
              <p14:xfrm>
                <a:off x="8744214" y="5967608"/>
                <a:ext cx="86400" cy="338400"/>
              </p14:xfrm>
            </p:contentPart>
          </mc:Choice>
          <mc:Fallback xmlns="">
            <p:pic>
              <p:nvPicPr>
                <p:cNvPr id="335" name="筆跡 334">
                  <a:extLst>
                    <a:ext uri="{FF2B5EF4-FFF2-40B4-BE49-F238E27FC236}">
                      <a16:creationId xmlns:a16="http://schemas.microsoft.com/office/drawing/2014/main" id="{4499F18D-2131-F50E-3243-8BC0357527AE}"/>
                    </a:ext>
                  </a:extLst>
                </p:cNvPr>
                <p:cNvPicPr/>
                <p:nvPr/>
              </p:nvPicPr>
              <p:blipFill>
                <a:blip r:embed="rId453"/>
                <a:stretch>
                  <a:fillRect/>
                </a:stretch>
              </p:blipFill>
              <p:spPr>
                <a:xfrm>
                  <a:off x="8738094" y="5961488"/>
                  <a:ext cx="9864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36" name="筆跡 335">
                  <a:extLst>
                    <a:ext uri="{FF2B5EF4-FFF2-40B4-BE49-F238E27FC236}">
                      <a16:creationId xmlns:a16="http://schemas.microsoft.com/office/drawing/2014/main" id="{F07E08D5-247E-EF83-BBC5-63E00E99C0F8}"/>
                    </a:ext>
                  </a:extLst>
                </p14:cNvPr>
                <p14:cNvContentPartPr/>
                <p14:nvPr/>
              </p14:nvContentPartPr>
              <p14:xfrm>
                <a:off x="8827374" y="6163088"/>
                <a:ext cx="153360" cy="126360"/>
              </p14:xfrm>
            </p:contentPart>
          </mc:Choice>
          <mc:Fallback xmlns="">
            <p:pic>
              <p:nvPicPr>
                <p:cNvPr id="336" name="筆跡 335">
                  <a:extLst>
                    <a:ext uri="{FF2B5EF4-FFF2-40B4-BE49-F238E27FC236}">
                      <a16:creationId xmlns:a16="http://schemas.microsoft.com/office/drawing/2014/main" id="{F07E08D5-247E-EF83-BBC5-63E00E99C0F8}"/>
                    </a:ext>
                  </a:extLst>
                </p:cNvPr>
                <p:cNvPicPr/>
                <p:nvPr/>
              </p:nvPicPr>
              <p:blipFill>
                <a:blip r:embed="rId455"/>
                <a:stretch>
                  <a:fillRect/>
                </a:stretch>
              </p:blipFill>
              <p:spPr>
                <a:xfrm>
                  <a:off x="8821254" y="6156968"/>
                  <a:ext cx="165600" cy="138600"/>
                </a:xfrm>
                <a:prstGeom prst="rect">
                  <a:avLst/>
                </a:prstGeom>
              </p:spPr>
            </p:pic>
          </mc:Fallback>
        </mc:AlternateContent>
      </p:grpSp>
      <p:grpSp>
        <p:nvGrpSpPr>
          <p:cNvPr id="350" name="群組 349">
            <a:extLst>
              <a:ext uri="{FF2B5EF4-FFF2-40B4-BE49-F238E27FC236}">
                <a16:creationId xmlns:a16="http://schemas.microsoft.com/office/drawing/2014/main" id="{9FB21C22-6CA0-440B-0698-7CF612F19AB9}"/>
              </a:ext>
            </a:extLst>
          </p:cNvPr>
          <p:cNvGrpSpPr/>
          <p:nvPr/>
        </p:nvGrpSpPr>
        <p:grpSpPr>
          <a:xfrm>
            <a:off x="9195654" y="6013688"/>
            <a:ext cx="786240" cy="334800"/>
            <a:chOff x="9195654" y="6013688"/>
            <a:chExt cx="786240" cy="334800"/>
          </a:xfrm>
        </p:grpSpPr>
        <mc:AlternateContent xmlns:mc="http://schemas.openxmlformats.org/markup-compatibility/2006" xmlns:p14="http://schemas.microsoft.com/office/powerpoint/2010/main">
          <mc:Choice Requires="p14">
            <p:contentPart p14:bwMode="auto" r:id="rId456">
              <p14:nvContentPartPr>
                <p14:cNvPr id="340" name="筆跡 339">
                  <a:extLst>
                    <a:ext uri="{FF2B5EF4-FFF2-40B4-BE49-F238E27FC236}">
                      <a16:creationId xmlns:a16="http://schemas.microsoft.com/office/drawing/2014/main" id="{4462F52F-FB52-88C8-FB33-0DF13CEA1470}"/>
                    </a:ext>
                  </a:extLst>
                </p14:cNvPr>
                <p14:cNvContentPartPr/>
                <p14:nvPr/>
              </p14:nvContentPartPr>
              <p14:xfrm>
                <a:off x="9195654" y="6158048"/>
                <a:ext cx="130680" cy="190440"/>
              </p14:xfrm>
            </p:contentPart>
          </mc:Choice>
          <mc:Fallback xmlns="">
            <p:pic>
              <p:nvPicPr>
                <p:cNvPr id="340" name="筆跡 339">
                  <a:extLst>
                    <a:ext uri="{FF2B5EF4-FFF2-40B4-BE49-F238E27FC236}">
                      <a16:creationId xmlns:a16="http://schemas.microsoft.com/office/drawing/2014/main" id="{4462F52F-FB52-88C8-FB33-0DF13CEA1470}"/>
                    </a:ext>
                  </a:extLst>
                </p:cNvPr>
                <p:cNvPicPr/>
                <p:nvPr/>
              </p:nvPicPr>
              <p:blipFill>
                <a:blip r:embed="rId457"/>
                <a:stretch>
                  <a:fillRect/>
                </a:stretch>
              </p:blipFill>
              <p:spPr>
                <a:xfrm>
                  <a:off x="9189534" y="6151928"/>
                  <a:ext cx="14292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41" name="筆跡 340">
                  <a:extLst>
                    <a:ext uri="{FF2B5EF4-FFF2-40B4-BE49-F238E27FC236}">
                      <a16:creationId xmlns:a16="http://schemas.microsoft.com/office/drawing/2014/main" id="{7D0F19E0-4117-E5C6-E5AE-4FB582AC0CB4}"/>
                    </a:ext>
                  </a:extLst>
                </p14:cNvPr>
                <p14:cNvContentPartPr/>
                <p14:nvPr/>
              </p14:nvContentPartPr>
              <p14:xfrm>
                <a:off x="9256494" y="6164888"/>
                <a:ext cx="239400" cy="179280"/>
              </p14:xfrm>
            </p:contentPart>
          </mc:Choice>
          <mc:Fallback xmlns="">
            <p:pic>
              <p:nvPicPr>
                <p:cNvPr id="341" name="筆跡 340">
                  <a:extLst>
                    <a:ext uri="{FF2B5EF4-FFF2-40B4-BE49-F238E27FC236}">
                      <a16:creationId xmlns:a16="http://schemas.microsoft.com/office/drawing/2014/main" id="{7D0F19E0-4117-E5C6-E5AE-4FB582AC0CB4}"/>
                    </a:ext>
                  </a:extLst>
                </p:cNvPr>
                <p:cNvPicPr/>
                <p:nvPr/>
              </p:nvPicPr>
              <p:blipFill>
                <a:blip r:embed="rId459"/>
                <a:stretch>
                  <a:fillRect/>
                </a:stretch>
              </p:blipFill>
              <p:spPr>
                <a:xfrm>
                  <a:off x="9250374" y="6158768"/>
                  <a:ext cx="2516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42" name="筆跡 341">
                  <a:extLst>
                    <a:ext uri="{FF2B5EF4-FFF2-40B4-BE49-F238E27FC236}">
                      <a16:creationId xmlns:a16="http://schemas.microsoft.com/office/drawing/2014/main" id="{918CD79E-3FAB-510D-2EEC-7D4E9E7D00A6}"/>
                    </a:ext>
                  </a:extLst>
                </p14:cNvPr>
                <p14:cNvContentPartPr/>
                <p14:nvPr/>
              </p14:nvContentPartPr>
              <p14:xfrm>
                <a:off x="9561774" y="6013688"/>
                <a:ext cx="119880" cy="311040"/>
              </p14:xfrm>
            </p:contentPart>
          </mc:Choice>
          <mc:Fallback xmlns="">
            <p:pic>
              <p:nvPicPr>
                <p:cNvPr id="342" name="筆跡 341">
                  <a:extLst>
                    <a:ext uri="{FF2B5EF4-FFF2-40B4-BE49-F238E27FC236}">
                      <a16:creationId xmlns:a16="http://schemas.microsoft.com/office/drawing/2014/main" id="{918CD79E-3FAB-510D-2EEC-7D4E9E7D00A6}"/>
                    </a:ext>
                  </a:extLst>
                </p:cNvPr>
                <p:cNvPicPr/>
                <p:nvPr/>
              </p:nvPicPr>
              <p:blipFill>
                <a:blip r:embed="rId461"/>
                <a:stretch>
                  <a:fillRect/>
                </a:stretch>
              </p:blipFill>
              <p:spPr>
                <a:xfrm>
                  <a:off x="9555654" y="6007568"/>
                  <a:ext cx="132120" cy="32328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43" name="筆跡 342">
                  <a:extLst>
                    <a:ext uri="{FF2B5EF4-FFF2-40B4-BE49-F238E27FC236}">
                      <a16:creationId xmlns:a16="http://schemas.microsoft.com/office/drawing/2014/main" id="{2BCDA9C4-EFAB-D278-A4D7-E0F487E2CC7F}"/>
                    </a:ext>
                  </a:extLst>
                </p14:cNvPr>
                <p14:cNvContentPartPr/>
                <p14:nvPr/>
              </p14:nvContentPartPr>
              <p14:xfrm>
                <a:off x="9691734" y="6224288"/>
                <a:ext cx="44640" cy="94320"/>
              </p14:xfrm>
            </p:contentPart>
          </mc:Choice>
          <mc:Fallback xmlns="">
            <p:pic>
              <p:nvPicPr>
                <p:cNvPr id="343" name="筆跡 342">
                  <a:extLst>
                    <a:ext uri="{FF2B5EF4-FFF2-40B4-BE49-F238E27FC236}">
                      <a16:creationId xmlns:a16="http://schemas.microsoft.com/office/drawing/2014/main" id="{2BCDA9C4-EFAB-D278-A4D7-E0F487E2CC7F}"/>
                    </a:ext>
                  </a:extLst>
                </p:cNvPr>
                <p:cNvPicPr/>
                <p:nvPr/>
              </p:nvPicPr>
              <p:blipFill>
                <a:blip r:embed="rId463"/>
                <a:stretch>
                  <a:fillRect/>
                </a:stretch>
              </p:blipFill>
              <p:spPr>
                <a:xfrm>
                  <a:off x="9685614" y="6218168"/>
                  <a:ext cx="5688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44" name="筆跡 343">
                  <a:extLst>
                    <a:ext uri="{FF2B5EF4-FFF2-40B4-BE49-F238E27FC236}">
                      <a16:creationId xmlns:a16="http://schemas.microsoft.com/office/drawing/2014/main" id="{24BBBC5D-1634-60C6-158D-379BAA734FA8}"/>
                    </a:ext>
                  </a:extLst>
                </p14:cNvPr>
                <p14:cNvContentPartPr/>
                <p14:nvPr/>
              </p14:nvContentPartPr>
              <p14:xfrm>
                <a:off x="9794694" y="6169928"/>
                <a:ext cx="122760" cy="150840"/>
              </p14:xfrm>
            </p:contentPart>
          </mc:Choice>
          <mc:Fallback xmlns="">
            <p:pic>
              <p:nvPicPr>
                <p:cNvPr id="344" name="筆跡 343">
                  <a:extLst>
                    <a:ext uri="{FF2B5EF4-FFF2-40B4-BE49-F238E27FC236}">
                      <a16:creationId xmlns:a16="http://schemas.microsoft.com/office/drawing/2014/main" id="{24BBBC5D-1634-60C6-158D-379BAA734FA8}"/>
                    </a:ext>
                  </a:extLst>
                </p:cNvPr>
                <p:cNvPicPr/>
                <p:nvPr/>
              </p:nvPicPr>
              <p:blipFill>
                <a:blip r:embed="rId465"/>
                <a:stretch>
                  <a:fillRect/>
                </a:stretch>
              </p:blipFill>
              <p:spPr>
                <a:xfrm>
                  <a:off x="9788574" y="6163808"/>
                  <a:ext cx="135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45" name="筆跡 344">
                  <a:extLst>
                    <a:ext uri="{FF2B5EF4-FFF2-40B4-BE49-F238E27FC236}">
                      <a16:creationId xmlns:a16="http://schemas.microsoft.com/office/drawing/2014/main" id="{331C5836-12B7-410D-56F8-5E5AD807EDED}"/>
                    </a:ext>
                  </a:extLst>
                </p14:cNvPr>
                <p14:cNvContentPartPr/>
                <p14:nvPr/>
              </p14:nvContentPartPr>
              <p14:xfrm>
                <a:off x="9950214" y="6165968"/>
                <a:ext cx="31680" cy="171000"/>
              </p14:xfrm>
            </p:contentPart>
          </mc:Choice>
          <mc:Fallback xmlns="">
            <p:pic>
              <p:nvPicPr>
                <p:cNvPr id="345" name="筆跡 344">
                  <a:extLst>
                    <a:ext uri="{FF2B5EF4-FFF2-40B4-BE49-F238E27FC236}">
                      <a16:creationId xmlns:a16="http://schemas.microsoft.com/office/drawing/2014/main" id="{331C5836-12B7-410D-56F8-5E5AD807EDED}"/>
                    </a:ext>
                  </a:extLst>
                </p:cNvPr>
                <p:cNvPicPr/>
                <p:nvPr/>
              </p:nvPicPr>
              <p:blipFill>
                <a:blip r:embed="rId467"/>
                <a:stretch>
                  <a:fillRect/>
                </a:stretch>
              </p:blipFill>
              <p:spPr>
                <a:xfrm>
                  <a:off x="9944094" y="6159848"/>
                  <a:ext cx="43920" cy="183240"/>
                </a:xfrm>
                <a:prstGeom prst="rect">
                  <a:avLst/>
                </a:prstGeom>
              </p:spPr>
            </p:pic>
          </mc:Fallback>
        </mc:AlternateContent>
      </p:grpSp>
      <p:grpSp>
        <p:nvGrpSpPr>
          <p:cNvPr id="349" name="群組 348">
            <a:extLst>
              <a:ext uri="{FF2B5EF4-FFF2-40B4-BE49-F238E27FC236}">
                <a16:creationId xmlns:a16="http://schemas.microsoft.com/office/drawing/2014/main" id="{2D7358A0-6537-DA1F-AA4C-66A881BFD6EC}"/>
              </a:ext>
            </a:extLst>
          </p:cNvPr>
          <p:cNvGrpSpPr/>
          <p:nvPr/>
        </p:nvGrpSpPr>
        <p:grpSpPr>
          <a:xfrm>
            <a:off x="10192134" y="6166328"/>
            <a:ext cx="626040" cy="157680"/>
            <a:chOff x="10192134" y="6166328"/>
            <a:chExt cx="626040" cy="157680"/>
          </a:xfrm>
        </p:grpSpPr>
        <mc:AlternateContent xmlns:mc="http://schemas.openxmlformats.org/markup-compatibility/2006" xmlns:p14="http://schemas.microsoft.com/office/powerpoint/2010/main">
          <mc:Choice Requires="p14">
            <p:contentPart p14:bwMode="auto" r:id="rId468">
              <p14:nvContentPartPr>
                <p14:cNvPr id="346" name="筆跡 345">
                  <a:extLst>
                    <a:ext uri="{FF2B5EF4-FFF2-40B4-BE49-F238E27FC236}">
                      <a16:creationId xmlns:a16="http://schemas.microsoft.com/office/drawing/2014/main" id="{CDABBCE7-8588-6E8F-4016-5E974426B07C}"/>
                    </a:ext>
                  </a:extLst>
                </p14:cNvPr>
                <p14:cNvContentPartPr/>
                <p14:nvPr/>
              </p14:nvContentPartPr>
              <p14:xfrm>
                <a:off x="10192134" y="6192608"/>
                <a:ext cx="183240" cy="131400"/>
              </p14:xfrm>
            </p:contentPart>
          </mc:Choice>
          <mc:Fallback xmlns="">
            <p:pic>
              <p:nvPicPr>
                <p:cNvPr id="346" name="筆跡 345">
                  <a:extLst>
                    <a:ext uri="{FF2B5EF4-FFF2-40B4-BE49-F238E27FC236}">
                      <a16:creationId xmlns:a16="http://schemas.microsoft.com/office/drawing/2014/main" id="{CDABBCE7-8588-6E8F-4016-5E974426B07C}"/>
                    </a:ext>
                  </a:extLst>
                </p:cNvPr>
                <p:cNvPicPr/>
                <p:nvPr/>
              </p:nvPicPr>
              <p:blipFill>
                <a:blip r:embed="rId469"/>
                <a:stretch>
                  <a:fillRect/>
                </a:stretch>
              </p:blipFill>
              <p:spPr>
                <a:xfrm>
                  <a:off x="10186014" y="6186488"/>
                  <a:ext cx="195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47" name="筆跡 346">
                  <a:extLst>
                    <a:ext uri="{FF2B5EF4-FFF2-40B4-BE49-F238E27FC236}">
                      <a16:creationId xmlns:a16="http://schemas.microsoft.com/office/drawing/2014/main" id="{D0613EED-5129-AC54-D486-9F229ACFA18C}"/>
                    </a:ext>
                  </a:extLst>
                </p14:cNvPr>
                <p14:cNvContentPartPr/>
                <p14:nvPr/>
              </p14:nvContentPartPr>
              <p14:xfrm>
                <a:off x="10397334" y="6182888"/>
                <a:ext cx="262800" cy="128880"/>
              </p14:xfrm>
            </p:contentPart>
          </mc:Choice>
          <mc:Fallback xmlns="">
            <p:pic>
              <p:nvPicPr>
                <p:cNvPr id="347" name="筆跡 346">
                  <a:extLst>
                    <a:ext uri="{FF2B5EF4-FFF2-40B4-BE49-F238E27FC236}">
                      <a16:creationId xmlns:a16="http://schemas.microsoft.com/office/drawing/2014/main" id="{D0613EED-5129-AC54-D486-9F229ACFA18C}"/>
                    </a:ext>
                  </a:extLst>
                </p:cNvPr>
                <p:cNvPicPr/>
                <p:nvPr/>
              </p:nvPicPr>
              <p:blipFill>
                <a:blip r:embed="rId471"/>
                <a:stretch>
                  <a:fillRect/>
                </a:stretch>
              </p:blipFill>
              <p:spPr>
                <a:xfrm>
                  <a:off x="10391214" y="6176768"/>
                  <a:ext cx="27504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48" name="筆跡 347">
                  <a:extLst>
                    <a:ext uri="{FF2B5EF4-FFF2-40B4-BE49-F238E27FC236}">
                      <a16:creationId xmlns:a16="http://schemas.microsoft.com/office/drawing/2014/main" id="{3227CB6C-4A43-41E5-BB06-4921B53C125C}"/>
                    </a:ext>
                  </a:extLst>
                </p14:cNvPr>
                <p14:cNvContentPartPr/>
                <p14:nvPr/>
              </p14:nvContentPartPr>
              <p14:xfrm>
                <a:off x="10732494" y="6166328"/>
                <a:ext cx="85680" cy="126360"/>
              </p14:xfrm>
            </p:contentPart>
          </mc:Choice>
          <mc:Fallback xmlns="">
            <p:pic>
              <p:nvPicPr>
                <p:cNvPr id="348" name="筆跡 347">
                  <a:extLst>
                    <a:ext uri="{FF2B5EF4-FFF2-40B4-BE49-F238E27FC236}">
                      <a16:creationId xmlns:a16="http://schemas.microsoft.com/office/drawing/2014/main" id="{3227CB6C-4A43-41E5-BB06-4921B53C125C}"/>
                    </a:ext>
                  </a:extLst>
                </p:cNvPr>
                <p:cNvPicPr/>
                <p:nvPr/>
              </p:nvPicPr>
              <p:blipFill>
                <a:blip r:embed="rId473"/>
                <a:stretch>
                  <a:fillRect/>
                </a:stretch>
              </p:blipFill>
              <p:spPr>
                <a:xfrm>
                  <a:off x="10726374" y="6160208"/>
                  <a:ext cx="97920" cy="13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4">
            <p14:nvContentPartPr>
              <p14:cNvPr id="351" name="筆跡 350">
                <a:extLst>
                  <a:ext uri="{FF2B5EF4-FFF2-40B4-BE49-F238E27FC236}">
                    <a16:creationId xmlns:a16="http://schemas.microsoft.com/office/drawing/2014/main" id="{E023CE9B-D480-2278-9290-6EC6167D3986}"/>
                  </a:ext>
                </a:extLst>
              </p14:cNvPr>
              <p14:cNvContentPartPr/>
              <p14:nvPr/>
            </p14:nvContentPartPr>
            <p14:xfrm>
              <a:off x="5209014" y="1286168"/>
              <a:ext cx="360" cy="360"/>
            </p14:xfrm>
          </p:contentPart>
        </mc:Choice>
        <mc:Fallback xmlns="">
          <p:pic>
            <p:nvPicPr>
              <p:cNvPr id="351" name="筆跡 350">
                <a:extLst>
                  <a:ext uri="{FF2B5EF4-FFF2-40B4-BE49-F238E27FC236}">
                    <a16:creationId xmlns:a16="http://schemas.microsoft.com/office/drawing/2014/main" id="{E023CE9B-D480-2278-9290-6EC6167D3986}"/>
                  </a:ext>
                </a:extLst>
              </p:cNvPr>
              <p:cNvPicPr/>
              <p:nvPr/>
            </p:nvPicPr>
            <p:blipFill>
              <a:blip r:embed="rId475"/>
              <a:stretch>
                <a:fillRect/>
              </a:stretch>
            </p:blipFill>
            <p:spPr>
              <a:xfrm>
                <a:off x="5200014" y="127752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52" name="筆跡 351">
                <a:extLst>
                  <a:ext uri="{FF2B5EF4-FFF2-40B4-BE49-F238E27FC236}">
                    <a16:creationId xmlns:a16="http://schemas.microsoft.com/office/drawing/2014/main" id="{BC2E73B3-FFF8-508F-27D1-AA6B6C39B4B9}"/>
                  </a:ext>
                </a:extLst>
              </p14:cNvPr>
              <p14:cNvContentPartPr/>
              <p14:nvPr/>
            </p14:nvContentPartPr>
            <p14:xfrm>
              <a:off x="4805094" y="1323968"/>
              <a:ext cx="360" cy="360"/>
            </p14:xfrm>
          </p:contentPart>
        </mc:Choice>
        <mc:Fallback xmlns="">
          <p:pic>
            <p:nvPicPr>
              <p:cNvPr id="352" name="筆跡 351">
                <a:extLst>
                  <a:ext uri="{FF2B5EF4-FFF2-40B4-BE49-F238E27FC236}">
                    <a16:creationId xmlns:a16="http://schemas.microsoft.com/office/drawing/2014/main" id="{BC2E73B3-FFF8-508F-27D1-AA6B6C39B4B9}"/>
                  </a:ext>
                </a:extLst>
              </p:cNvPr>
              <p:cNvPicPr/>
              <p:nvPr/>
            </p:nvPicPr>
            <p:blipFill>
              <a:blip r:embed="rId475"/>
              <a:stretch>
                <a:fillRect/>
              </a:stretch>
            </p:blipFill>
            <p:spPr>
              <a:xfrm>
                <a:off x="4796454" y="1315328"/>
                <a:ext cx="18000" cy="18000"/>
              </a:xfrm>
              <a:prstGeom prst="rect">
                <a:avLst/>
              </a:prstGeom>
            </p:spPr>
          </p:pic>
        </mc:Fallback>
      </mc:AlternateContent>
    </p:spTree>
    <p:extLst>
      <p:ext uri="{BB962C8B-B14F-4D97-AF65-F5344CB8AC3E}">
        <p14:creationId xmlns:p14="http://schemas.microsoft.com/office/powerpoint/2010/main" val="2469211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0A0CA-4BE3-E6CC-FC96-7CC101AFA6EA}"/>
              </a:ext>
            </a:extLst>
          </p:cNvPr>
          <p:cNvSpPr>
            <a:spLocks noGrp="1"/>
          </p:cNvSpPr>
          <p:nvPr>
            <p:ph type="title"/>
          </p:nvPr>
        </p:nvSpPr>
        <p:spPr/>
        <p:txBody>
          <a:bodyPr/>
          <a:lstStyle/>
          <a:p>
            <a:r>
              <a:rPr lang="en-US" altLang="zh-TW" dirty="0"/>
              <a:t>Evaluate the effect</a:t>
            </a:r>
            <a:endParaRPr lang="zh-TW" altLang="en-US" dirty="0"/>
          </a:p>
        </p:txBody>
      </p:sp>
      <p:grpSp>
        <p:nvGrpSpPr>
          <p:cNvPr id="8" name="群組 7">
            <a:extLst>
              <a:ext uri="{FF2B5EF4-FFF2-40B4-BE49-F238E27FC236}">
                <a16:creationId xmlns:a16="http://schemas.microsoft.com/office/drawing/2014/main" id="{E4E6B7D4-7E22-C1C7-29B1-C5AD4FB544C6}"/>
              </a:ext>
            </a:extLst>
          </p:cNvPr>
          <p:cNvGrpSpPr/>
          <p:nvPr/>
        </p:nvGrpSpPr>
        <p:grpSpPr>
          <a:xfrm>
            <a:off x="1087275" y="2311448"/>
            <a:ext cx="580680" cy="336600"/>
            <a:chOff x="1358814" y="2416208"/>
            <a:chExt cx="580680" cy="33660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1413D9C5-ECCD-0B0E-301F-AA8D4CB6D492}"/>
                    </a:ext>
                  </a:extLst>
                </p14:cNvPr>
                <p14:cNvContentPartPr/>
                <p14:nvPr/>
              </p14:nvContentPartPr>
              <p14:xfrm>
                <a:off x="1358814" y="2416208"/>
                <a:ext cx="196200" cy="336600"/>
              </p14:xfrm>
            </p:contentPart>
          </mc:Choice>
          <mc:Fallback xmlns="">
            <p:pic>
              <p:nvPicPr>
                <p:cNvPr id="4" name="筆跡 3">
                  <a:extLst>
                    <a:ext uri="{FF2B5EF4-FFF2-40B4-BE49-F238E27FC236}">
                      <a16:creationId xmlns:a16="http://schemas.microsoft.com/office/drawing/2014/main" id="{1413D9C5-ECCD-0B0E-301F-AA8D4CB6D492}"/>
                    </a:ext>
                  </a:extLst>
                </p:cNvPr>
                <p:cNvPicPr/>
                <p:nvPr/>
              </p:nvPicPr>
              <p:blipFill>
                <a:blip r:embed="rId3"/>
                <a:stretch>
                  <a:fillRect/>
                </a:stretch>
              </p:blipFill>
              <p:spPr>
                <a:xfrm>
                  <a:off x="1349814" y="2407208"/>
                  <a:ext cx="213840" cy="35424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05D130CC-64B4-EBB5-357F-350E5DD2FF50}"/>
                    </a:ext>
                  </a:extLst>
                </p14:cNvPr>
                <p14:cNvContentPartPr/>
                <p14:nvPr/>
              </p14:nvContentPartPr>
              <p14:xfrm>
                <a:off x="1506414" y="2464088"/>
                <a:ext cx="163440" cy="257760"/>
              </p14:xfrm>
            </p:contentPart>
          </mc:Choice>
          <mc:Fallback xmlns="">
            <p:pic>
              <p:nvPicPr>
                <p:cNvPr id="5" name="筆跡 4">
                  <a:extLst>
                    <a:ext uri="{FF2B5EF4-FFF2-40B4-BE49-F238E27FC236}">
                      <a16:creationId xmlns:a16="http://schemas.microsoft.com/office/drawing/2014/main" id="{05D130CC-64B4-EBB5-357F-350E5DD2FF50}"/>
                    </a:ext>
                  </a:extLst>
                </p:cNvPr>
                <p:cNvPicPr/>
                <p:nvPr/>
              </p:nvPicPr>
              <p:blipFill>
                <a:blip r:embed="rId5"/>
                <a:stretch>
                  <a:fillRect/>
                </a:stretch>
              </p:blipFill>
              <p:spPr>
                <a:xfrm>
                  <a:off x="1497774" y="2455088"/>
                  <a:ext cx="1810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02999AD4-840A-BF56-4764-FDB03FEB3614}"/>
                    </a:ext>
                  </a:extLst>
                </p14:cNvPr>
                <p14:cNvContentPartPr/>
                <p14:nvPr/>
              </p14:nvContentPartPr>
              <p14:xfrm>
                <a:off x="1738614" y="2457968"/>
                <a:ext cx="200880" cy="17640"/>
              </p14:xfrm>
            </p:contentPart>
          </mc:Choice>
          <mc:Fallback xmlns="">
            <p:pic>
              <p:nvPicPr>
                <p:cNvPr id="6" name="筆跡 5">
                  <a:extLst>
                    <a:ext uri="{FF2B5EF4-FFF2-40B4-BE49-F238E27FC236}">
                      <a16:creationId xmlns:a16="http://schemas.microsoft.com/office/drawing/2014/main" id="{02999AD4-840A-BF56-4764-FDB03FEB3614}"/>
                    </a:ext>
                  </a:extLst>
                </p:cNvPr>
                <p:cNvPicPr/>
                <p:nvPr/>
              </p:nvPicPr>
              <p:blipFill>
                <a:blip r:embed="rId7"/>
                <a:stretch>
                  <a:fillRect/>
                </a:stretch>
              </p:blipFill>
              <p:spPr>
                <a:xfrm>
                  <a:off x="1729614" y="2449328"/>
                  <a:ext cx="2185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筆跡 6">
                  <a:extLst>
                    <a:ext uri="{FF2B5EF4-FFF2-40B4-BE49-F238E27FC236}">
                      <a16:creationId xmlns:a16="http://schemas.microsoft.com/office/drawing/2014/main" id="{E3B3010B-ABC1-E9CE-5621-413E1D545278}"/>
                    </a:ext>
                  </a:extLst>
                </p14:cNvPr>
                <p14:cNvContentPartPr/>
                <p14:nvPr/>
              </p14:nvContentPartPr>
              <p14:xfrm>
                <a:off x="1846614" y="2460488"/>
                <a:ext cx="11880" cy="284040"/>
              </p14:xfrm>
            </p:contentPart>
          </mc:Choice>
          <mc:Fallback xmlns="">
            <p:pic>
              <p:nvPicPr>
                <p:cNvPr id="7" name="筆跡 6">
                  <a:extLst>
                    <a:ext uri="{FF2B5EF4-FFF2-40B4-BE49-F238E27FC236}">
                      <a16:creationId xmlns:a16="http://schemas.microsoft.com/office/drawing/2014/main" id="{E3B3010B-ABC1-E9CE-5621-413E1D545278}"/>
                    </a:ext>
                  </a:extLst>
                </p:cNvPr>
                <p:cNvPicPr/>
                <p:nvPr/>
              </p:nvPicPr>
              <p:blipFill>
                <a:blip r:embed="rId9"/>
                <a:stretch>
                  <a:fillRect/>
                </a:stretch>
              </p:blipFill>
              <p:spPr>
                <a:xfrm>
                  <a:off x="1837614" y="2451848"/>
                  <a:ext cx="29520" cy="301680"/>
                </a:xfrm>
                <a:prstGeom prst="rect">
                  <a:avLst/>
                </a:prstGeom>
              </p:spPr>
            </p:pic>
          </mc:Fallback>
        </mc:AlternateContent>
      </p:grpSp>
      <p:grpSp>
        <p:nvGrpSpPr>
          <p:cNvPr id="11" name="群組 10">
            <a:extLst>
              <a:ext uri="{FF2B5EF4-FFF2-40B4-BE49-F238E27FC236}">
                <a16:creationId xmlns:a16="http://schemas.microsoft.com/office/drawing/2014/main" id="{A09D1A15-F5A2-1731-3D30-09B34FCB3892}"/>
              </a:ext>
            </a:extLst>
          </p:cNvPr>
          <p:cNvGrpSpPr/>
          <p:nvPr/>
        </p:nvGrpSpPr>
        <p:grpSpPr>
          <a:xfrm>
            <a:off x="1873875" y="2452568"/>
            <a:ext cx="180000" cy="77040"/>
            <a:chOff x="2145414" y="2557328"/>
            <a:chExt cx="180000" cy="77040"/>
          </a:xfrm>
        </p:grpSpPr>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4AE239A6-7247-813C-287D-7B0FB0205901}"/>
                    </a:ext>
                  </a:extLst>
                </p14:cNvPr>
                <p14:cNvContentPartPr/>
                <p14:nvPr/>
              </p14:nvContentPartPr>
              <p14:xfrm>
                <a:off x="2149734" y="2557328"/>
                <a:ext cx="145080" cy="15480"/>
              </p14:xfrm>
            </p:contentPart>
          </mc:Choice>
          <mc:Fallback xmlns="">
            <p:pic>
              <p:nvPicPr>
                <p:cNvPr id="9" name="筆跡 8">
                  <a:extLst>
                    <a:ext uri="{FF2B5EF4-FFF2-40B4-BE49-F238E27FC236}">
                      <a16:creationId xmlns:a16="http://schemas.microsoft.com/office/drawing/2014/main" id="{4AE239A6-7247-813C-287D-7B0FB0205901}"/>
                    </a:ext>
                  </a:extLst>
                </p:cNvPr>
                <p:cNvPicPr/>
                <p:nvPr/>
              </p:nvPicPr>
              <p:blipFill>
                <a:blip r:embed="rId11"/>
                <a:stretch>
                  <a:fillRect/>
                </a:stretch>
              </p:blipFill>
              <p:spPr>
                <a:xfrm>
                  <a:off x="2141094" y="2548328"/>
                  <a:ext cx="16272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筆跡 9">
                  <a:extLst>
                    <a:ext uri="{FF2B5EF4-FFF2-40B4-BE49-F238E27FC236}">
                      <a16:creationId xmlns:a16="http://schemas.microsoft.com/office/drawing/2014/main" id="{364760A5-4F22-C039-A07E-89B976635836}"/>
                    </a:ext>
                  </a:extLst>
                </p14:cNvPr>
                <p14:cNvContentPartPr/>
                <p14:nvPr/>
              </p14:nvContentPartPr>
              <p14:xfrm>
                <a:off x="2145414" y="2618528"/>
                <a:ext cx="180000" cy="15840"/>
              </p14:xfrm>
            </p:contentPart>
          </mc:Choice>
          <mc:Fallback xmlns="">
            <p:pic>
              <p:nvPicPr>
                <p:cNvPr id="10" name="筆跡 9">
                  <a:extLst>
                    <a:ext uri="{FF2B5EF4-FFF2-40B4-BE49-F238E27FC236}">
                      <a16:creationId xmlns:a16="http://schemas.microsoft.com/office/drawing/2014/main" id="{364760A5-4F22-C039-A07E-89B976635836}"/>
                    </a:ext>
                  </a:extLst>
                </p:cNvPr>
                <p:cNvPicPr/>
                <p:nvPr/>
              </p:nvPicPr>
              <p:blipFill>
                <a:blip r:embed="rId13"/>
                <a:stretch>
                  <a:fillRect/>
                </a:stretch>
              </p:blipFill>
              <p:spPr>
                <a:xfrm>
                  <a:off x="2136414" y="2609888"/>
                  <a:ext cx="197640" cy="33480"/>
                </a:xfrm>
                <a:prstGeom prst="rect">
                  <a:avLst/>
                </a:prstGeom>
              </p:spPr>
            </p:pic>
          </mc:Fallback>
        </mc:AlternateContent>
      </p:grpSp>
      <p:grpSp>
        <p:nvGrpSpPr>
          <p:cNvPr id="14" name="群組 13">
            <a:extLst>
              <a:ext uri="{FF2B5EF4-FFF2-40B4-BE49-F238E27FC236}">
                <a16:creationId xmlns:a16="http://schemas.microsoft.com/office/drawing/2014/main" id="{7254DFD7-88EE-6F8C-C1DF-97083ADC8232}"/>
              </a:ext>
            </a:extLst>
          </p:cNvPr>
          <p:cNvGrpSpPr/>
          <p:nvPr/>
        </p:nvGrpSpPr>
        <p:grpSpPr>
          <a:xfrm>
            <a:off x="2500995" y="2285888"/>
            <a:ext cx="256320" cy="148680"/>
            <a:chOff x="2772534" y="2390648"/>
            <a:chExt cx="256320" cy="148680"/>
          </a:xfrm>
        </p:grpSpPr>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C258FF1F-290A-BE46-8C5F-2BF354DB0D25}"/>
                    </a:ext>
                  </a:extLst>
                </p14:cNvPr>
                <p14:cNvContentPartPr/>
                <p14:nvPr/>
              </p14:nvContentPartPr>
              <p14:xfrm>
                <a:off x="2804574" y="2390648"/>
                <a:ext cx="224280" cy="26280"/>
              </p14:xfrm>
            </p:contentPart>
          </mc:Choice>
          <mc:Fallback xmlns="">
            <p:pic>
              <p:nvPicPr>
                <p:cNvPr id="12" name="筆跡 11">
                  <a:extLst>
                    <a:ext uri="{FF2B5EF4-FFF2-40B4-BE49-F238E27FC236}">
                      <a16:creationId xmlns:a16="http://schemas.microsoft.com/office/drawing/2014/main" id="{C258FF1F-290A-BE46-8C5F-2BF354DB0D25}"/>
                    </a:ext>
                  </a:extLst>
                </p:cNvPr>
                <p:cNvPicPr/>
                <p:nvPr/>
              </p:nvPicPr>
              <p:blipFill>
                <a:blip r:embed="rId15"/>
                <a:stretch>
                  <a:fillRect/>
                </a:stretch>
              </p:blipFill>
              <p:spPr>
                <a:xfrm>
                  <a:off x="2795934" y="2382008"/>
                  <a:ext cx="2419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795DD5E3-438A-D1C2-0F36-FB5845F38604}"/>
                    </a:ext>
                  </a:extLst>
                </p14:cNvPr>
                <p14:cNvContentPartPr/>
                <p14:nvPr/>
              </p14:nvContentPartPr>
              <p14:xfrm>
                <a:off x="2772534" y="2429888"/>
                <a:ext cx="252360" cy="109440"/>
              </p14:xfrm>
            </p:contentPart>
          </mc:Choice>
          <mc:Fallback xmlns="">
            <p:pic>
              <p:nvPicPr>
                <p:cNvPr id="13" name="筆跡 12">
                  <a:extLst>
                    <a:ext uri="{FF2B5EF4-FFF2-40B4-BE49-F238E27FC236}">
                      <a16:creationId xmlns:a16="http://schemas.microsoft.com/office/drawing/2014/main" id="{795DD5E3-438A-D1C2-0F36-FB5845F38604}"/>
                    </a:ext>
                  </a:extLst>
                </p:cNvPr>
                <p:cNvPicPr/>
                <p:nvPr/>
              </p:nvPicPr>
              <p:blipFill>
                <a:blip r:embed="rId17"/>
                <a:stretch>
                  <a:fillRect/>
                </a:stretch>
              </p:blipFill>
              <p:spPr>
                <a:xfrm>
                  <a:off x="2763894" y="2420888"/>
                  <a:ext cx="270000" cy="127080"/>
                </a:xfrm>
                <a:prstGeom prst="rect">
                  <a:avLst/>
                </a:prstGeom>
              </p:spPr>
            </p:pic>
          </mc:Fallback>
        </mc:AlternateContent>
      </p:grpSp>
      <p:grpSp>
        <p:nvGrpSpPr>
          <p:cNvPr id="20" name="群組 19">
            <a:extLst>
              <a:ext uri="{FF2B5EF4-FFF2-40B4-BE49-F238E27FC236}">
                <a16:creationId xmlns:a16="http://schemas.microsoft.com/office/drawing/2014/main" id="{F1E23569-7680-9D3C-28B1-4C9B77FD6073}"/>
              </a:ext>
            </a:extLst>
          </p:cNvPr>
          <p:cNvGrpSpPr/>
          <p:nvPr/>
        </p:nvGrpSpPr>
        <p:grpSpPr>
          <a:xfrm>
            <a:off x="2570475" y="2492168"/>
            <a:ext cx="234720" cy="230040"/>
            <a:chOff x="2842014" y="2596928"/>
            <a:chExt cx="234720" cy="23004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2A76D9C2-3DB1-CFE3-4A8D-5DB19450A2DA}"/>
                    </a:ext>
                  </a:extLst>
                </p14:cNvPr>
                <p14:cNvContentPartPr/>
                <p14:nvPr/>
              </p14:nvContentPartPr>
              <p14:xfrm>
                <a:off x="2843094" y="2649128"/>
                <a:ext cx="42120" cy="134280"/>
              </p14:xfrm>
            </p:contentPart>
          </mc:Choice>
          <mc:Fallback xmlns="">
            <p:pic>
              <p:nvPicPr>
                <p:cNvPr id="15" name="筆跡 14">
                  <a:extLst>
                    <a:ext uri="{FF2B5EF4-FFF2-40B4-BE49-F238E27FC236}">
                      <a16:creationId xmlns:a16="http://schemas.microsoft.com/office/drawing/2014/main" id="{2A76D9C2-3DB1-CFE3-4A8D-5DB19450A2DA}"/>
                    </a:ext>
                  </a:extLst>
                </p:cNvPr>
                <p:cNvPicPr/>
                <p:nvPr/>
              </p:nvPicPr>
              <p:blipFill>
                <a:blip r:embed="rId19"/>
                <a:stretch>
                  <a:fillRect/>
                </a:stretch>
              </p:blipFill>
              <p:spPr>
                <a:xfrm>
                  <a:off x="2834454" y="2640128"/>
                  <a:ext cx="59760" cy="151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16AD8405-7D17-0C33-512D-1657EA6C63DD}"/>
                    </a:ext>
                  </a:extLst>
                </p14:cNvPr>
                <p14:cNvContentPartPr/>
                <p14:nvPr/>
              </p14:nvContentPartPr>
              <p14:xfrm>
                <a:off x="2842014" y="2596928"/>
                <a:ext cx="59760" cy="12240"/>
              </p14:xfrm>
            </p:contentPart>
          </mc:Choice>
          <mc:Fallback xmlns="">
            <p:pic>
              <p:nvPicPr>
                <p:cNvPr id="16" name="筆跡 15">
                  <a:extLst>
                    <a:ext uri="{FF2B5EF4-FFF2-40B4-BE49-F238E27FC236}">
                      <a16:creationId xmlns:a16="http://schemas.microsoft.com/office/drawing/2014/main" id="{16AD8405-7D17-0C33-512D-1657EA6C63DD}"/>
                    </a:ext>
                  </a:extLst>
                </p:cNvPr>
                <p:cNvPicPr/>
                <p:nvPr/>
              </p:nvPicPr>
              <p:blipFill>
                <a:blip r:embed="rId21"/>
                <a:stretch>
                  <a:fillRect/>
                </a:stretch>
              </p:blipFill>
              <p:spPr>
                <a:xfrm>
                  <a:off x="2833374" y="2588288"/>
                  <a:ext cx="774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筆跡 17">
                  <a:extLst>
                    <a:ext uri="{FF2B5EF4-FFF2-40B4-BE49-F238E27FC236}">
                      <a16:creationId xmlns:a16="http://schemas.microsoft.com/office/drawing/2014/main" id="{145861E6-0CF9-7D22-A9D9-54A845356210}"/>
                    </a:ext>
                  </a:extLst>
                </p14:cNvPr>
                <p14:cNvContentPartPr/>
                <p14:nvPr/>
              </p14:nvContentPartPr>
              <p14:xfrm>
                <a:off x="2946774" y="2633648"/>
                <a:ext cx="70200" cy="193320"/>
              </p14:xfrm>
            </p:contentPart>
          </mc:Choice>
          <mc:Fallback xmlns="">
            <p:pic>
              <p:nvPicPr>
                <p:cNvPr id="18" name="筆跡 17">
                  <a:extLst>
                    <a:ext uri="{FF2B5EF4-FFF2-40B4-BE49-F238E27FC236}">
                      <a16:creationId xmlns:a16="http://schemas.microsoft.com/office/drawing/2014/main" id="{145861E6-0CF9-7D22-A9D9-54A845356210}"/>
                    </a:ext>
                  </a:extLst>
                </p:cNvPr>
                <p:cNvPicPr/>
                <p:nvPr/>
              </p:nvPicPr>
              <p:blipFill>
                <a:blip r:embed="rId23"/>
                <a:stretch>
                  <a:fillRect/>
                </a:stretch>
              </p:blipFill>
              <p:spPr>
                <a:xfrm>
                  <a:off x="2937774" y="2624648"/>
                  <a:ext cx="8784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筆跡 18">
                  <a:extLst>
                    <a:ext uri="{FF2B5EF4-FFF2-40B4-BE49-F238E27FC236}">
                      <a16:creationId xmlns:a16="http://schemas.microsoft.com/office/drawing/2014/main" id="{2324E879-C87F-8D88-DC44-0BA116EC3CEF}"/>
                    </a:ext>
                  </a:extLst>
                </p14:cNvPr>
                <p14:cNvContentPartPr/>
                <p14:nvPr/>
              </p14:nvContentPartPr>
              <p14:xfrm>
                <a:off x="2998974" y="2607008"/>
                <a:ext cx="77760" cy="19080"/>
              </p14:xfrm>
            </p:contentPart>
          </mc:Choice>
          <mc:Fallback xmlns="">
            <p:pic>
              <p:nvPicPr>
                <p:cNvPr id="19" name="筆跡 18">
                  <a:extLst>
                    <a:ext uri="{FF2B5EF4-FFF2-40B4-BE49-F238E27FC236}">
                      <a16:creationId xmlns:a16="http://schemas.microsoft.com/office/drawing/2014/main" id="{2324E879-C87F-8D88-DC44-0BA116EC3CEF}"/>
                    </a:ext>
                  </a:extLst>
                </p:cNvPr>
                <p:cNvPicPr/>
                <p:nvPr/>
              </p:nvPicPr>
              <p:blipFill>
                <a:blip r:embed="rId25"/>
                <a:stretch>
                  <a:fillRect/>
                </a:stretch>
              </p:blipFill>
              <p:spPr>
                <a:xfrm>
                  <a:off x="2990334" y="2598368"/>
                  <a:ext cx="95400" cy="36720"/>
                </a:xfrm>
                <a:prstGeom prst="rect">
                  <a:avLst/>
                </a:prstGeom>
              </p:spPr>
            </p:pic>
          </mc:Fallback>
        </mc:AlternateContent>
      </p:grpSp>
      <p:grpSp>
        <p:nvGrpSpPr>
          <p:cNvPr id="37" name="群組 36">
            <a:extLst>
              <a:ext uri="{FF2B5EF4-FFF2-40B4-BE49-F238E27FC236}">
                <a16:creationId xmlns:a16="http://schemas.microsoft.com/office/drawing/2014/main" id="{F63D929B-B627-FC61-76F2-7705F6E2FEB4}"/>
              </a:ext>
            </a:extLst>
          </p:cNvPr>
          <p:cNvGrpSpPr/>
          <p:nvPr/>
        </p:nvGrpSpPr>
        <p:grpSpPr>
          <a:xfrm>
            <a:off x="3007155" y="2321528"/>
            <a:ext cx="801360" cy="319320"/>
            <a:chOff x="3278694" y="2426288"/>
            <a:chExt cx="801360" cy="319320"/>
          </a:xfrm>
        </p:grpSpPr>
        <mc:AlternateContent xmlns:mc="http://schemas.openxmlformats.org/markup-compatibility/2006" xmlns:p14="http://schemas.microsoft.com/office/powerpoint/2010/main">
          <mc:Choice Requires="p14">
            <p:contentPart p14:bwMode="auto" r:id="rId26">
              <p14:nvContentPartPr>
                <p14:cNvPr id="21" name="筆跡 20">
                  <a:extLst>
                    <a:ext uri="{FF2B5EF4-FFF2-40B4-BE49-F238E27FC236}">
                      <a16:creationId xmlns:a16="http://schemas.microsoft.com/office/drawing/2014/main" id="{C74A6A7E-371B-5996-956C-F21E538E38C5}"/>
                    </a:ext>
                  </a:extLst>
                </p14:cNvPr>
                <p14:cNvContentPartPr/>
                <p14:nvPr/>
              </p14:nvContentPartPr>
              <p14:xfrm>
                <a:off x="3278694" y="2426288"/>
                <a:ext cx="47880" cy="222840"/>
              </p14:xfrm>
            </p:contentPart>
          </mc:Choice>
          <mc:Fallback xmlns="">
            <p:pic>
              <p:nvPicPr>
                <p:cNvPr id="21" name="筆跡 20">
                  <a:extLst>
                    <a:ext uri="{FF2B5EF4-FFF2-40B4-BE49-F238E27FC236}">
                      <a16:creationId xmlns:a16="http://schemas.microsoft.com/office/drawing/2014/main" id="{C74A6A7E-371B-5996-956C-F21E538E38C5}"/>
                    </a:ext>
                  </a:extLst>
                </p:cNvPr>
                <p:cNvPicPr/>
                <p:nvPr/>
              </p:nvPicPr>
              <p:blipFill>
                <a:blip r:embed="rId27"/>
                <a:stretch>
                  <a:fillRect/>
                </a:stretch>
              </p:blipFill>
              <p:spPr>
                <a:xfrm>
                  <a:off x="3270054" y="2417648"/>
                  <a:ext cx="6552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筆跡 21">
                  <a:extLst>
                    <a:ext uri="{FF2B5EF4-FFF2-40B4-BE49-F238E27FC236}">
                      <a16:creationId xmlns:a16="http://schemas.microsoft.com/office/drawing/2014/main" id="{8649BC31-5F50-9DF0-82D0-D0BE61ED0D4A}"/>
                    </a:ext>
                  </a:extLst>
                </p14:cNvPr>
                <p14:cNvContentPartPr/>
                <p14:nvPr/>
              </p14:nvContentPartPr>
              <p14:xfrm>
                <a:off x="3400734" y="2453288"/>
                <a:ext cx="151200" cy="188640"/>
              </p14:xfrm>
            </p:contentPart>
          </mc:Choice>
          <mc:Fallback xmlns="">
            <p:pic>
              <p:nvPicPr>
                <p:cNvPr id="22" name="筆跡 21">
                  <a:extLst>
                    <a:ext uri="{FF2B5EF4-FFF2-40B4-BE49-F238E27FC236}">
                      <a16:creationId xmlns:a16="http://schemas.microsoft.com/office/drawing/2014/main" id="{8649BC31-5F50-9DF0-82D0-D0BE61ED0D4A}"/>
                    </a:ext>
                  </a:extLst>
                </p:cNvPr>
                <p:cNvPicPr/>
                <p:nvPr/>
              </p:nvPicPr>
              <p:blipFill>
                <a:blip r:embed="rId29"/>
                <a:stretch>
                  <a:fillRect/>
                </a:stretch>
              </p:blipFill>
              <p:spPr>
                <a:xfrm>
                  <a:off x="3391734" y="2444288"/>
                  <a:ext cx="168840" cy="2062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筆跡 22">
                  <a:extLst>
                    <a:ext uri="{FF2B5EF4-FFF2-40B4-BE49-F238E27FC236}">
                      <a16:creationId xmlns:a16="http://schemas.microsoft.com/office/drawing/2014/main" id="{08116EEF-865B-7AA9-3BA2-2A8A1532C8FD}"/>
                    </a:ext>
                  </a:extLst>
                </p14:cNvPr>
                <p14:cNvContentPartPr/>
                <p14:nvPr/>
              </p14:nvContentPartPr>
              <p14:xfrm>
                <a:off x="3441414" y="2431688"/>
                <a:ext cx="227880" cy="230760"/>
              </p14:xfrm>
            </p:contentPart>
          </mc:Choice>
          <mc:Fallback xmlns="">
            <p:pic>
              <p:nvPicPr>
                <p:cNvPr id="23" name="筆跡 22">
                  <a:extLst>
                    <a:ext uri="{FF2B5EF4-FFF2-40B4-BE49-F238E27FC236}">
                      <a16:creationId xmlns:a16="http://schemas.microsoft.com/office/drawing/2014/main" id="{08116EEF-865B-7AA9-3BA2-2A8A1532C8FD}"/>
                    </a:ext>
                  </a:extLst>
                </p:cNvPr>
                <p:cNvPicPr/>
                <p:nvPr/>
              </p:nvPicPr>
              <p:blipFill>
                <a:blip r:embed="rId31"/>
                <a:stretch>
                  <a:fillRect/>
                </a:stretch>
              </p:blipFill>
              <p:spPr>
                <a:xfrm>
                  <a:off x="3432414" y="2423048"/>
                  <a:ext cx="24552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4" name="筆跡 23">
                  <a:extLst>
                    <a:ext uri="{FF2B5EF4-FFF2-40B4-BE49-F238E27FC236}">
                      <a16:creationId xmlns:a16="http://schemas.microsoft.com/office/drawing/2014/main" id="{59E00A28-708B-3888-7A2A-47333E6A23C6}"/>
                    </a:ext>
                  </a:extLst>
                </p14:cNvPr>
                <p14:cNvContentPartPr/>
                <p14:nvPr/>
              </p14:nvContentPartPr>
              <p14:xfrm>
                <a:off x="3630054" y="2508728"/>
                <a:ext cx="165240" cy="236880"/>
              </p14:xfrm>
            </p:contentPart>
          </mc:Choice>
          <mc:Fallback xmlns="">
            <p:pic>
              <p:nvPicPr>
                <p:cNvPr id="24" name="筆跡 23">
                  <a:extLst>
                    <a:ext uri="{FF2B5EF4-FFF2-40B4-BE49-F238E27FC236}">
                      <a16:creationId xmlns:a16="http://schemas.microsoft.com/office/drawing/2014/main" id="{59E00A28-708B-3888-7A2A-47333E6A23C6}"/>
                    </a:ext>
                  </a:extLst>
                </p:cNvPr>
                <p:cNvPicPr/>
                <p:nvPr/>
              </p:nvPicPr>
              <p:blipFill>
                <a:blip r:embed="rId33"/>
                <a:stretch>
                  <a:fillRect/>
                </a:stretch>
              </p:blipFill>
              <p:spPr>
                <a:xfrm>
                  <a:off x="3621054" y="2499728"/>
                  <a:ext cx="1828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A2711B87-4D49-C0BE-B034-9919EA84E0D4}"/>
                    </a:ext>
                  </a:extLst>
                </p14:cNvPr>
                <p14:cNvContentPartPr/>
                <p14:nvPr/>
              </p14:nvContentPartPr>
              <p14:xfrm>
                <a:off x="3767214" y="2479568"/>
                <a:ext cx="41760" cy="22320"/>
              </p14:xfrm>
            </p:contentPart>
          </mc:Choice>
          <mc:Fallback xmlns="">
            <p:pic>
              <p:nvPicPr>
                <p:cNvPr id="26" name="筆跡 25">
                  <a:extLst>
                    <a:ext uri="{FF2B5EF4-FFF2-40B4-BE49-F238E27FC236}">
                      <a16:creationId xmlns:a16="http://schemas.microsoft.com/office/drawing/2014/main" id="{A2711B87-4D49-C0BE-B034-9919EA84E0D4}"/>
                    </a:ext>
                  </a:extLst>
                </p:cNvPr>
                <p:cNvPicPr/>
                <p:nvPr/>
              </p:nvPicPr>
              <p:blipFill>
                <a:blip r:embed="rId35"/>
                <a:stretch>
                  <a:fillRect/>
                </a:stretch>
              </p:blipFill>
              <p:spPr>
                <a:xfrm>
                  <a:off x="3758214" y="2470568"/>
                  <a:ext cx="5940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C21833AD-7C10-C18C-A673-8B20633BE214}"/>
                    </a:ext>
                  </a:extLst>
                </p14:cNvPr>
                <p14:cNvContentPartPr/>
                <p14:nvPr/>
              </p14:nvContentPartPr>
              <p14:xfrm>
                <a:off x="3919134" y="2491448"/>
                <a:ext cx="160920" cy="20160"/>
              </p14:xfrm>
            </p:contentPart>
          </mc:Choice>
          <mc:Fallback xmlns="">
            <p:pic>
              <p:nvPicPr>
                <p:cNvPr id="27" name="筆跡 26">
                  <a:extLst>
                    <a:ext uri="{FF2B5EF4-FFF2-40B4-BE49-F238E27FC236}">
                      <a16:creationId xmlns:a16="http://schemas.microsoft.com/office/drawing/2014/main" id="{C21833AD-7C10-C18C-A673-8B20633BE214}"/>
                    </a:ext>
                  </a:extLst>
                </p:cNvPr>
                <p:cNvPicPr/>
                <p:nvPr/>
              </p:nvPicPr>
              <p:blipFill>
                <a:blip r:embed="rId37"/>
                <a:stretch>
                  <a:fillRect/>
                </a:stretch>
              </p:blipFill>
              <p:spPr>
                <a:xfrm>
                  <a:off x="3910494" y="2482448"/>
                  <a:ext cx="178560" cy="37800"/>
                </a:xfrm>
                <a:prstGeom prst="rect">
                  <a:avLst/>
                </a:prstGeom>
              </p:spPr>
            </p:pic>
          </mc:Fallback>
        </mc:AlternateContent>
      </p:grpSp>
      <p:grpSp>
        <p:nvGrpSpPr>
          <p:cNvPr id="36" name="群組 35">
            <a:extLst>
              <a:ext uri="{FF2B5EF4-FFF2-40B4-BE49-F238E27FC236}">
                <a16:creationId xmlns:a16="http://schemas.microsoft.com/office/drawing/2014/main" id="{FB2AC34D-BC84-15EB-61E3-C318F8F6060D}"/>
              </a:ext>
            </a:extLst>
          </p:cNvPr>
          <p:cNvGrpSpPr/>
          <p:nvPr/>
        </p:nvGrpSpPr>
        <p:grpSpPr>
          <a:xfrm>
            <a:off x="3975555" y="2190488"/>
            <a:ext cx="887400" cy="397800"/>
            <a:chOff x="4247094" y="2295248"/>
            <a:chExt cx="887400" cy="397800"/>
          </a:xfrm>
        </p:grpSpPr>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58168F6E-37CB-BFC7-BD06-F21BFE77D842}"/>
                    </a:ext>
                  </a:extLst>
                </p14:cNvPr>
                <p14:cNvContentPartPr/>
                <p14:nvPr/>
              </p14:nvContentPartPr>
              <p14:xfrm>
                <a:off x="4247094" y="2375168"/>
                <a:ext cx="209160" cy="24120"/>
              </p14:xfrm>
            </p:contentPart>
          </mc:Choice>
          <mc:Fallback xmlns="">
            <p:pic>
              <p:nvPicPr>
                <p:cNvPr id="28" name="筆跡 27">
                  <a:extLst>
                    <a:ext uri="{FF2B5EF4-FFF2-40B4-BE49-F238E27FC236}">
                      <a16:creationId xmlns:a16="http://schemas.microsoft.com/office/drawing/2014/main" id="{58168F6E-37CB-BFC7-BD06-F21BFE77D842}"/>
                    </a:ext>
                  </a:extLst>
                </p:cNvPr>
                <p:cNvPicPr/>
                <p:nvPr/>
              </p:nvPicPr>
              <p:blipFill>
                <a:blip r:embed="rId39"/>
                <a:stretch>
                  <a:fillRect/>
                </a:stretch>
              </p:blipFill>
              <p:spPr>
                <a:xfrm>
                  <a:off x="4238094" y="2366528"/>
                  <a:ext cx="226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15E59B17-3C10-3823-E14C-4E47C19509E9}"/>
                    </a:ext>
                  </a:extLst>
                </p14:cNvPr>
                <p14:cNvContentPartPr/>
                <p14:nvPr/>
              </p14:nvContentPartPr>
              <p14:xfrm>
                <a:off x="4272294" y="2450048"/>
                <a:ext cx="154080" cy="210240"/>
              </p14:xfrm>
            </p:contentPart>
          </mc:Choice>
          <mc:Fallback xmlns="">
            <p:pic>
              <p:nvPicPr>
                <p:cNvPr id="29" name="筆跡 28">
                  <a:extLst>
                    <a:ext uri="{FF2B5EF4-FFF2-40B4-BE49-F238E27FC236}">
                      <a16:creationId xmlns:a16="http://schemas.microsoft.com/office/drawing/2014/main" id="{15E59B17-3C10-3823-E14C-4E47C19509E9}"/>
                    </a:ext>
                  </a:extLst>
                </p:cNvPr>
                <p:cNvPicPr/>
                <p:nvPr/>
              </p:nvPicPr>
              <p:blipFill>
                <a:blip r:embed="rId41"/>
                <a:stretch>
                  <a:fillRect/>
                </a:stretch>
              </p:blipFill>
              <p:spPr>
                <a:xfrm>
                  <a:off x="4263654" y="2441048"/>
                  <a:ext cx="1717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筆跡 29">
                  <a:extLst>
                    <a:ext uri="{FF2B5EF4-FFF2-40B4-BE49-F238E27FC236}">
                      <a16:creationId xmlns:a16="http://schemas.microsoft.com/office/drawing/2014/main" id="{07C99712-EB51-E286-B417-046D8CE222E4}"/>
                    </a:ext>
                  </a:extLst>
                </p14:cNvPr>
                <p14:cNvContentPartPr/>
                <p14:nvPr/>
              </p14:nvContentPartPr>
              <p14:xfrm>
                <a:off x="4463454" y="2594768"/>
                <a:ext cx="75240" cy="10080"/>
              </p14:xfrm>
            </p:contentPart>
          </mc:Choice>
          <mc:Fallback xmlns="">
            <p:pic>
              <p:nvPicPr>
                <p:cNvPr id="30" name="筆跡 29">
                  <a:extLst>
                    <a:ext uri="{FF2B5EF4-FFF2-40B4-BE49-F238E27FC236}">
                      <a16:creationId xmlns:a16="http://schemas.microsoft.com/office/drawing/2014/main" id="{07C99712-EB51-E286-B417-046D8CE222E4}"/>
                    </a:ext>
                  </a:extLst>
                </p:cNvPr>
                <p:cNvPicPr/>
                <p:nvPr/>
              </p:nvPicPr>
              <p:blipFill>
                <a:blip r:embed="rId43"/>
                <a:stretch>
                  <a:fillRect/>
                </a:stretch>
              </p:blipFill>
              <p:spPr>
                <a:xfrm>
                  <a:off x="4454454" y="2585768"/>
                  <a:ext cx="928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筆跡 30">
                  <a:extLst>
                    <a:ext uri="{FF2B5EF4-FFF2-40B4-BE49-F238E27FC236}">
                      <a16:creationId xmlns:a16="http://schemas.microsoft.com/office/drawing/2014/main" id="{33E1445A-6B7A-66D2-7344-A39F3DB62C5D}"/>
                    </a:ext>
                  </a:extLst>
                </p14:cNvPr>
                <p14:cNvContentPartPr/>
                <p14:nvPr/>
              </p14:nvContentPartPr>
              <p14:xfrm>
                <a:off x="4612854" y="2403248"/>
                <a:ext cx="119520" cy="289800"/>
              </p14:xfrm>
            </p:contentPart>
          </mc:Choice>
          <mc:Fallback xmlns="">
            <p:pic>
              <p:nvPicPr>
                <p:cNvPr id="31" name="筆跡 30">
                  <a:extLst>
                    <a:ext uri="{FF2B5EF4-FFF2-40B4-BE49-F238E27FC236}">
                      <a16:creationId xmlns:a16="http://schemas.microsoft.com/office/drawing/2014/main" id="{33E1445A-6B7A-66D2-7344-A39F3DB62C5D}"/>
                    </a:ext>
                  </a:extLst>
                </p:cNvPr>
                <p:cNvPicPr/>
                <p:nvPr/>
              </p:nvPicPr>
              <p:blipFill>
                <a:blip r:embed="rId45"/>
                <a:stretch>
                  <a:fillRect/>
                </a:stretch>
              </p:blipFill>
              <p:spPr>
                <a:xfrm>
                  <a:off x="4604214" y="2394608"/>
                  <a:ext cx="137160" cy="3074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筆跡 31">
                  <a:extLst>
                    <a:ext uri="{FF2B5EF4-FFF2-40B4-BE49-F238E27FC236}">
                      <a16:creationId xmlns:a16="http://schemas.microsoft.com/office/drawing/2014/main" id="{056689C8-94C5-4D42-AF39-41BFF1C373E6}"/>
                    </a:ext>
                  </a:extLst>
                </p14:cNvPr>
                <p14:cNvContentPartPr/>
                <p14:nvPr/>
              </p14:nvContentPartPr>
              <p14:xfrm>
                <a:off x="4753254" y="2295248"/>
                <a:ext cx="101160" cy="73080"/>
              </p14:xfrm>
            </p:contentPart>
          </mc:Choice>
          <mc:Fallback xmlns="">
            <p:pic>
              <p:nvPicPr>
                <p:cNvPr id="32" name="筆跡 31">
                  <a:extLst>
                    <a:ext uri="{FF2B5EF4-FFF2-40B4-BE49-F238E27FC236}">
                      <a16:creationId xmlns:a16="http://schemas.microsoft.com/office/drawing/2014/main" id="{056689C8-94C5-4D42-AF39-41BFF1C373E6}"/>
                    </a:ext>
                  </a:extLst>
                </p:cNvPr>
                <p:cNvPicPr/>
                <p:nvPr/>
              </p:nvPicPr>
              <p:blipFill>
                <a:blip r:embed="rId47"/>
                <a:stretch>
                  <a:fillRect/>
                </a:stretch>
              </p:blipFill>
              <p:spPr>
                <a:xfrm>
                  <a:off x="4744614" y="2286608"/>
                  <a:ext cx="1188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筆跡 32">
                  <a:extLst>
                    <a:ext uri="{FF2B5EF4-FFF2-40B4-BE49-F238E27FC236}">
                      <a16:creationId xmlns:a16="http://schemas.microsoft.com/office/drawing/2014/main" id="{A5D8FC4A-21A2-BA6A-9477-3BFB23A3FCDB}"/>
                    </a:ext>
                  </a:extLst>
                </p14:cNvPr>
                <p14:cNvContentPartPr/>
                <p14:nvPr/>
              </p14:nvContentPartPr>
              <p14:xfrm>
                <a:off x="5000934" y="2512328"/>
                <a:ext cx="123480" cy="7200"/>
              </p14:xfrm>
            </p:contentPart>
          </mc:Choice>
          <mc:Fallback xmlns="">
            <p:pic>
              <p:nvPicPr>
                <p:cNvPr id="33" name="筆跡 32">
                  <a:extLst>
                    <a:ext uri="{FF2B5EF4-FFF2-40B4-BE49-F238E27FC236}">
                      <a16:creationId xmlns:a16="http://schemas.microsoft.com/office/drawing/2014/main" id="{A5D8FC4A-21A2-BA6A-9477-3BFB23A3FCDB}"/>
                    </a:ext>
                  </a:extLst>
                </p:cNvPr>
                <p:cNvPicPr/>
                <p:nvPr/>
              </p:nvPicPr>
              <p:blipFill>
                <a:blip r:embed="rId49"/>
                <a:stretch>
                  <a:fillRect/>
                </a:stretch>
              </p:blipFill>
              <p:spPr>
                <a:xfrm>
                  <a:off x="4992294" y="2503688"/>
                  <a:ext cx="141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筆跡 33">
                  <a:extLst>
                    <a:ext uri="{FF2B5EF4-FFF2-40B4-BE49-F238E27FC236}">
                      <a16:creationId xmlns:a16="http://schemas.microsoft.com/office/drawing/2014/main" id="{FD4A0628-953E-4540-1794-DCCBC5EE77A4}"/>
                    </a:ext>
                  </a:extLst>
                </p14:cNvPr>
                <p14:cNvContentPartPr/>
                <p14:nvPr/>
              </p14:nvContentPartPr>
              <p14:xfrm>
                <a:off x="5009574" y="2549768"/>
                <a:ext cx="124920" cy="13680"/>
              </p14:xfrm>
            </p:contentPart>
          </mc:Choice>
          <mc:Fallback xmlns="">
            <p:pic>
              <p:nvPicPr>
                <p:cNvPr id="34" name="筆跡 33">
                  <a:extLst>
                    <a:ext uri="{FF2B5EF4-FFF2-40B4-BE49-F238E27FC236}">
                      <a16:creationId xmlns:a16="http://schemas.microsoft.com/office/drawing/2014/main" id="{FD4A0628-953E-4540-1794-DCCBC5EE77A4}"/>
                    </a:ext>
                  </a:extLst>
                </p:cNvPr>
                <p:cNvPicPr/>
                <p:nvPr/>
              </p:nvPicPr>
              <p:blipFill>
                <a:blip r:embed="rId51"/>
                <a:stretch>
                  <a:fillRect/>
                </a:stretch>
              </p:blipFill>
              <p:spPr>
                <a:xfrm>
                  <a:off x="5000574" y="2540768"/>
                  <a:ext cx="142560" cy="31320"/>
                </a:xfrm>
                <a:prstGeom prst="rect">
                  <a:avLst/>
                </a:prstGeom>
              </p:spPr>
            </p:pic>
          </mc:Fallback>
        </mc:AlternateContent>
      </p:grpSp>
      <p:grpSp>
        <p:nvGrpSpPr>
          <p:cNvPr id="48" name="群組 47">
            <a:extLst>
              <a:ext uri="{FF2B5EF4-FFF2-40B4-BE49-F238E27FC236}">
                <a16:creationId xmlns:a16="http://schemas.microsoft.com/office/drawing/2014/main" id="{D4C2979D-BD5F-E763-31DE-EE1E476F9D0C}"/>
              </a:ext>
            </a:extLst>
          </p:cNvPr>
          <p:cNvGrpSpPr/>
          <p:nvPr/>
        </p:nvGrpSpPr>
        <p:grpSpPr>
          <a:xfrm>
            <a:off x="5182995" y="2158448"/>
            <a:ext cx="1185120" cy="560160"/>
            <a:chOff x="5454534" y="2263208"/>
            <a:chExt cx="1185120" cy="560160"/>
          </a:xfrm>
        </p:grpSpPr>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FD5AD658-C3BE-5DBC-5C28-81020EAFFD5D}"/>
                    </a:ext>
                  </a:extLst>
                </p14:cNvPr>
                <p14:cNvContentPartPr/>
                <p14:nvPr/>
              </p14:nvContentPartPr>
              <p14:xfrm>
                <a:off x="5486214" y="2328368"/>
                <a:ext cx="195840" cy="19800"/>
              </p14:xfrm>
            </p:contentPart>
          </mc:Choice>
          <mc:Fallback xmlns="">
            <p:pic>
              <p:nvPicPr>
                <p:cNvPr id="38" name="筆跡 37">
                  <a:extLst>
                    <a:ext uri="{FF2B5EF4-FFF2-40B4-BE49-F238E27FC236}">
                      <a16:creationId xmlns:a16="http://schemas.microsoft.com/office/drawing/2014/main" id="{FD5AD658-C3BE-5DBC-5C28-81020EAFFD5D}"/>
                    </a:ext>
                  </a:extLst>
                </p:cNvPr>
                <p:cNvPicPr/>
                <p:nvPr/>
              </p:nvPicPr>
              <p:blipFill>
                <a:blip r:embed="rId53"/>
                <a:stretch>
                  <a:fillRect/>
                </a:stretch>
              </p:blipFill>
              <p:spPr>
                <a:xfrm>
                  <a:off x="5477214" y="2319728"/>
                  <a:ext cx="213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BF3E87C1-0D66-4715-A06D-D3959BE86D64}"/>
                    </a:ext>
                  </a:extLst>
                </p14:cNvPr>
                <p14:cNvContentPartPr/>
                <p14:nvPr/>
              </p14:nvContentPartPr>
              <p14:xfrm>
                <a:off x="5454534" y="2358248"/>
                <a:ext cx="253800" cy="158040"/>
              </p14:xfrm>
            </p:contentPart>
          </mc:Choice>
          <mc:Fallback xmlns="">
            <p:pic>
              <p:nvPicPr>
                <p:cNvPr id="39" name="筆跡 38">
                  <a:extLst>
                    <a:ext uri="{FF2B5EF4-FFF2-40B4-BE49-F238E27FC236}">
                      <a16:creationId xmlns:a16="http://schemas.microsoft.com/office/drawing/2014/main" id="{BF3E87C1-0D66-4715-A06D-D3959BE86D64}"/>
                    </a:ext>
                  </a:extLst>
                </p:cNvPr>
                <p:cNvPicPr/>
                <p:nvPr/>
              </p:nvPicPr>
              <p:blipFill>
                <a:blip r:embed="rId55"/>
                <a:stretch>
                  <a:fillRect/>
                </a:stretch>
              </p:blipFill>
              <p:spPr>
                <a:xfrm>
                  <a:off x="5445534" y="2349248"/>
                  <a:ext cx="2714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1" name="筆跡 40">
                  <a:extLst>
                    <a:ext uri="{FF2B5EF4-FFF2-40B4-BE49-F238E27FC236}">
                      <a16:creationId xmlns:a16="http://schemas.microsoft.com/office/drawing/2014/main" id="{11D74B69-F274-6633-C8FA-01B4DCDA9E96}"/>
                    </a:ext>
                  </a:extLst>
                </p14:cNvPr>
                <p14:cNvContentPartPr/>
                <p14:nvPr/>
              </p14:nvContentPartPr>
              <p14:xfrm>
                <a:off x="5525094" y="2620688"/>
                <a:ext cx="50760" cy="118800"/>
              </p14:xfrm>
            </p:contentPart>
          </mc:Choice>
          <mc:Fallback xmlns="">
            <p:pic>
              <p:nvPicPr>
                <p:cNvPr id="41" name="筆跡 40">
                  <a:extLst>
                    <a:ext uri="{FF2B5EF4-FFF2-40B4-BE49-F238E27FC236}">
                      <a16:creationId xmlns:a16="http://schemas.microsoft.com/office/drawing/2014/main" id="{11D74B69-F274-6633-C8FA-01B4DCDA9E96}"/>
                    </a:ext>
                  </a:extLst>
                </p:cNvPr>
                <p:cNvPicPr/>
                <p:nvPr/>
              </p:nvPicPr>
              <p:blipFill>
                <a:blip r:embed="rId57"/>
                <a:stretch>
                  <a:fillRect/>
                </a:stretch>
              </p:blipFill>
              <p:spPr>
                <a:xfrm>
                  <a:off x="5516454" y="2611688"/>
                  <a:ext cx="684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2" name="筆跡 41">
                  <a:extLst>
                    <a:ext uri="{FF2B5EF4-FFF2-40B4-BE49-F238E27FC236}">
                      <a16:creationId xmlns:a16="http://schemas.microsoft.com/office/drawing/2014/main" id="{7FE816CE-C072-4BB4-20AB-2C4F0C4D18C7}"/>
                    </a:ext>
                  </a:extLst>
                </p14:cNvPr>
                <p14:cNvContentPartPr/>
                <p14:nvPr/>
              </p14:nvContentPartPr>
              <p14:xfrm>
                <a:off x="5527614" y="2594768"/>
                <a:ext cx="155160" cy="228600"/>
              </p14:xfrm>
            </p:contentPart>
          </mc:Choice>
          <mc:Fallback xmlns="">
            <p:pic>
              <p:nvPicPr>
                <p:cNvPr id="42" name="筆跡 41">
                  <a:extLst>
                    <a:ext uri="{FF2B5EF4-FFF2-40B4-BE49-F238E27FC236}">
                      <a16:creationId xmlns:a16="http://schemas.microsoft.com/office/drawing/2014/main" id="{7FE816CE-C072-4BB4-20AB-2C4F0C4D18C7}"/>
                    </a:ext>
                  </a:extLst>
                </p:cNvPr>
                <p:cNvPicPr/>
                <p:nvPr/>
              </p:nvPicPr>
              <p:blipFill>
                <a:blip r:embed="rId59"/>
                <a:stretch>
                  <a:fillRect/>
                </a:stretch>
              </p:blipFill>
              <p:spPr>
                <a:xfrm>
                  <a:off x="5518974" y="2585768"/>
                  <a:ext cx="172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3" name="筆跡 42">
                  <a:extLst>
                    <a:ext uri="{FF2B5EF4-FFF2-40B4-BE49-F238E27FC236}">
                      <a16:creationId xmlns:a16="http://schemas.microsoft.com/office/drawing/2014/main" id="{4969C614-DB80-A3AE-C544-D5C4D771413A}"/>
                    </a:ext>
                  </a:extLst>
                </p14:cNvPr>
                <p14:cNvContentPartPr/>
                <p14:nvPr/>
              </p14:nvContentPartPr>
              <p14:xfrm>
                <a:off x="5667654" y="2430968"/>
                <a:ext cx="391680" cy="207720"/>
              </p14:xfrm>
            </p:contentPart>
          </mc:Choice>
          <mc:Fallback xmlns="">
            <p:pic>
              <p:nvPicPr>
                <p:cNvPr id="43" name="筆跡 42">
                  <a:extLst>
                    <a:ext uri="{FF2B5EF4-FFF2-40B4-BE49-F238E27FC236}">
                      <a16:creationId xmlns:a16="http://schemas.microsoft.com/office/drawing/2014/main" id="{4969C614-DB80-A3AE-C544-D5C4D771413A}"/>
                    </a:ext>
                  </a:extLst>
                </p:cNvPr>
                <p:cNvPicPr/>
                <p:nvPr/>
              </p:nvPicPr>
              <p:blipFill>
                <a:blip r:embed="rId61"/>
                <a:stretch>
                  <a:fillRect/>
                </a:stretch>
              </p:blipFill>
              <p:spPr>
                <a:xfrm>
                  <a:off x="5659014" y="2422328"/>
                  <a:ext cx="4093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4" name="筆跡 43">
                  <a:extLst>
                    <a:ext uri="{FF2B5EF4-FFF2-40B4-BE49-F238E27FC236}">
                      <a16:creationId xmlns:a16="http://schemas.microsoft.com/office/drawing/2014/main" id="{1038A5AA-86A8-6BBA-1214-B4AF10978E37}"/>
                    </a:ext>
                  </a:extLst>
                </p14:cNvPr>
                <p14:cNvContentPartPr/>
                <p14:nvPr/>
              </p14:nvContentPartPr>
              <p14:xfrm>
                <a:off x="5947374" y="2396768"/>
                <a:ext cx="139680" cy="227880"/>
              </p14:xfrm>
            </p:contentPart>
          </mc:Choice>
          <mc:Fallback xmlns="">
            <p:pic>
              <p:nvPicPr>
                <p:cNvPr id="44" name="筆跡 43">
                  <a:extLst>
                    <a:ext uri="{FF2B5EF4-FFF2-40B4-BE49-F238E27FC236}">
                      <a16:creationId xmlns:a16="http://schemas.microsoft.com/office/drawing/2014/main" id="{1038A5AA-86A8-6BBA-1214-B4AF10978E37}"/>
                    </a:ext>
                  </a:extLst>
                </p:cNvPr>
                <p:cNvPicPr/>
                <p:nvPr/>
              </p:nvPicPr>
              <p:blipFill>
                <a:blip r:embed="rId63"/>
                <a:stretch>
                  <a:fillRect/>
                </a:stretch>
              </p:blipFill>
              <p:spPr>
                <a:xfrm>
                  <a:off x="5938734" y="2387768"/>
                  <a:ext cx="1573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49AE6E2D-68E2-D6D3-B600-23DDBC87FB65}"/>
                    </a:ext>
                  </a:extLst>
                </p14:cNvPr>
                <p14:cNvContentPartPr/>
                <p14:nvPr/>
              </p14:nvContentPartPr>
              <p14:xfrm>
                <a:off x="6150054" y="2519888"/>
                <a:ext cx="149040" cy="247320"/>
              </p14:xfrm>
            </p:contentPart>
          </mc:Choice>
          <mc:Fallback xmlns="">
            <p:pic>
              <p:nvPicPr>
                <p:cNvPr id="45" name="筆跡 44">
                  <a:extLst>
                    <a:ext uri="{FF2B5EF4-FFF2-40B4-BE49-F238E27FC236}">
                      <a16:creationId xmlns:a16="http://schemas.microsoft.com/office/drawing/2014/main" id="{49AE6E2D-68E2-D6D3-B600-23DDBC87FB65}"/>
                    </a:ext>
                  </a:extLst>
                </p:cNvPr>
                <p:cNvPicPr/>
                <p:nvPr/>
              </p:nvPicPr>
              <p:blipFill>
                <a:blip r:embed="rId65"/>
                <a:stretch>
                  <a:fillRect/>
                </a:stretch>
              </p:blipFill>
              <p:spPr>
                <a:xfrm>
                  <a:off x="6141054" y="2510888"/>
                  <a:ext cx="16668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96786151-B83F-A7DF-7FB3-107DEDDFC2DD}"/>
                    </a:ext>
                  </a:extLst>
                </p14:cNvPr>
                <p14:cNvContentPartPr/>
                <p14:nvPr/>
              </p14:nvContentPartPr>
              <p14:xfrm>
                <a:off x="6196854" y="2263208"/>
                <a:ext cx="133200" cy="282960"/>
              </p14:xfrm>
            </p:contentPart>
          </mc:Choice>
          <mc:Fallback xmlns="">
            <p:pic>
              <p:nvPicPr>
                <p:cNvPr id="46" name="筆跡 45">
                  <a:extLst>
                    <a:ext uri="{FF2B5EF4-FFF2-40B4-BE49-F238E27FC236}">
                      <a16:creationId xmlns:a16="http://schemas.microsoft.com/office/drawing/2014/main" id="{96786151-B83F-A7DF-7FB3-107DEDDFC2DD}"/>
                    </a:ext>
                  </a:extLst>
                </p:cNvPr>
                <p:cNvPicPr/>
                <p:nvPr/>
              </p:nvPicPr>
              <p:blipFill>
                <a:blip r:embed="rId67"/>
                <a:stretch>
                  <a:fillRect/>
                </a:stretch>
              </p:blipFill>
              <p:spPr>
                <a:xfrm>
                  <a:off x="6188214" y="2254568"/>
                  <a:ext cx="15084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E868E895-130F-F4E1-7D8A-59C24C21FCFD}"/>
                    </a:ext>
                  </a:extLst>
                </p14:cNvPr>
                <p14:cNvContentPartPr/>
                <p14:nvPr/>
              </p14:nvContentPartPr>
              <p14:xfrm>
                <a:off x="6481614" y="2507288"/>
                <a:ext cx="158040" cy="16200"/>
              </p14:xfrm>
            </p:contentPart>
          </mc:Choice>
          <mc:Fallback xmlns="">
            <p:pic>
              <p:nvPicPr>
                <p:cNvPr id="47" name="筆跡 46">
                  <a:extLst>
                    <a:ext uri="{FF2B5EF4-FFF2-40B4-BE49-F238E27FC236}">
                      <a16:creationId xmlns:a16="http://schemas.microsoft.com/office/drawing/2014/main" id="{E868E895-130F-F4E1-7D8A-59C24C21FCFD}"/>
                    </a:ext>
                  </a:extLst>
                </p:cNvPr>
                <p:cNvPicPr/>
                <p:nvPr/>
              </p:nvPicPr>
              <p:blipFill>
                <a:blip r:embed="rId69"/>
                <a:stretch>
                  <a:fillRect/>
                </a:stretch>
              </p:blipFill>
              <p:spPr>
                <a:xfrm>
                  <a:off x="6472614" y="2498648"/>
                  <a:ext cx="175680" cy="33840"/>
                </a:xfrm>
                <a:prstGeom prst="rect">
                  <a:avLst/>
                </a:prstGeom>
              </p:spPr>
            </p:pic>
          </mc:Fallback>
        </mc:AlternateContent>
      </p:grpSp>
      <p:grpSp>
        <p:nvGrpSpPr>
          <p:cNvPr id="55" name="群組 54">
            <a:extLst>
              <a:ext uri="{FF2B5EF4-FFF2-40B4-BE49-F238E27FC236}">
                <a16:creationId xmlns:a16="http://schemas.microsoft.com/office/drawing/2014/main" id="{7F94A887-0947-CD13-5E3B-16B7158EE2C8}"/>
              </a:ext>
            </a:extLst>
          </p:cNvPr>
          <p:cNvGrpSpPr/>
          <p:nvPr/>
        </p:nvGrpSpPr>
        <p:grpSpPr>
          <a:xfrm>
            <a:off x="6679515" y="2169968"/>
            <a:ext cx="576360" cy="535680"/>
            <a:chOff x="6951054" y="2274728"/>
            <a:chExt cx="576360" cy="535680"/>
          </a:xfrm>
        </p:grpSpPr>
        <mc:AlternateContent xmlns:mc="http://schemas.openxmlformats.org/markup-compatibility/2006" xmlns:p14="http://schemas.microsoft.com/office/powerpoint/2010/main">
          <mc:Choice Requires="p14">
            <p:contentPart p14:bwMode="auto" r:id="rId70">
              <p14:nvContentPartPr>
                <p14:cNvPr id="49" name="筆跡 48">
                  <a:extLst>
                    <a:ext uri="{FF2B5EF4-FFF2-40B4-BE49-F238E27FC236}">
                      <a16:creationId xmlns:a16="http://schemas.microsoft.com/office/drawing/2014/main" id="{95A99C28-5B42-F0DC-865E-E77E8AA8DFEE}"/>
                    </a:ext>
                  </a:extLst>
                </p14:cNvPr>
                <p14:cNvContentPartPr/>
                <p14:nvPr/>
              </p14:nvContentPartPr>
              <p14:xfrm>
                <a:off x="6951054" y="2320808"/>
                <a:ext cx="167040" cy="183600"/>
              </p14:xfrm>
            </p:contentPart>
          </mc:Choice>
          <mc:Fallback xmlns="">
            <p:pic>
              <p:nvPicPr>
                <p:cNvPr id="49" name="筆跡 48">
                  <a:extLst>
                    <a:ext uri="{FF2B5EF4-FFF2-40B4-BE49-F238E27FC236}">
                      <a16:creationId xmlns:a16="http://schemas.microsoft.com/office/drawing/2014/main" id="{95A99C28-5B42-F0DC-865E-E77E8AA8DFEE}"/>
                    </a:ext>
                  </a:extLst>
                </p:cNvPr>
                <p:cNvPicPr/>
                <p:nvPr/>
              </p:nvPicPr>
              <p:blipFill>
                <a:blip r:embed="rId71"/>
                <a:stretch>
                  <a:fillRect/>
                </a:stretch>
              </p:blipFill>
              <p:spPr>
                <a:xfrm>
                  <a:off x="6942054" y="2311808"/>
                  <a:ext cx="1846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筆跡 49">
                  <a:extLst>
                    <a:ext uri="{FF2B5EF4-FFF2-40B4-BE49-F238E27FC236}">
                      <a16:creationId xmlns:a16="http://schemas.microsoft.com/office/drawing/2014/main" id="{58EC08C6-8B1D-46B4-3C8D-BDC775ABE940}"/>
                    </a:ext>
                  </a:extLst>
                </p14:cNvPr>
                <p14:cNvContentPartPr/>
                <p14:nvPr/>
              </p14:nvContentPartPr>
              <p14:xfrm>
                <a:off x="7014414" y="2274728"/>
                <a:ext cx="122040" cy="215640"/>
              </p14:xfrm>
            </p:contentPart>
          </mc:Choice>
          <mc:Fallback xmlns="">
            <p:pic>
              <p:nvPicPr>
                <p:cNvPr id="50" name="筆跡 49">
                  <a:extLst>
                    <a:ext uri="{FF2B5EF4-FFF2-40B4-BE49-F238E27FC236}">
                      <a16:creationId xmlns:a16="http://schemas.microsoft.com/office/drawing/2014/main" id="{58EC08C6-8B1D-46B4-3C8D-BDC775ABE940}"/>
                    </a:ext>
                  </a:extLst>
                </p:cNvPr>
                <p:cNvPicPr/>
                <p:nvPr/>
              </p:nvPicPr>
              <p:blipFill>
                <a:blip r:embed="rId73"/>
                <a:stretch>
                  <a:fillRect/>
                </a:stretch>
              </p:blipFill>
              <p:spPr>
                <a:xfrm>
                  <a:off x="7005414" y="2266088"/>
                  <a:ext cx="13968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2" name="筆跡 51">
                  <a:extLst>
                    <a:ext uri="{FF2B5EF4-FFF2-40B4-BE49-F238E27FC236}">
                      <a16:creationId xmlns:a16="http://schemas.microsoft.com/office/drawing/2014/main" id="{182FF486-BA22-2C8C-076D-46AB3CCC57E0}"/>
                    </a:ext>
                  </a:extLst>
                </p14:cNvPr>
                <p14:cNvContentPartPr/>
                <p14:nvPr/>
              </p14:nvContentPartPr>
              <p14:xfrm>
                <a:off x="7192614" y="2416208"/>
                <a:ext cx="76320" cy="28800"/>
              </p14:xfrm>
            </p:contentPart>
          </mc:Choice>
          <mc:Fallback xmlns="">
            <p:pic>
              <p:nvPicPr>
                <p:cNvPr id="52" name="筆跡 51">
                  <a:extLst>
                    <a:ext uri="{FF2B5EF4-FFF2-40B4-BE49-F238E27FC236}">
                      <a16:creationId xmlns:a16="http://schemas.microsoft.com/office/drawing/2014/main" id="{182FF486-BA22-2C8C-076D-46AB3CCC57E0}"/>
                    </a:ext>
                  </a:extLst>
                </p:cNvPr>
                <p:cNvPicPr/>
                <p:nvPr/>
              </p:nvPicPr>
              <p:blipFill>
                <a:blip r:embed="rId75"/>
                <a:stretch>
                  <a:fillRect/>
                </a:stretch>
              </p:blipFill>
              <p:spPr>
                <a:xfrm>
                  <a:off x="7183974" y="2407208"/>
                  <a:ext cx="939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3" name="筆跡 52">
                  <a:extLst>
                    <a:ext uri="{FF2B5EF4-FFF2-40B4-BE49-F238E27FC236}">
                      <a16:creationId xmlns:a16="http://schemas.microsoft.com/office/drawing/2014/main" id="{00CF8225-6D37-3067-4BA3-496F10FEEC9F}"/>
                    </a:ext>
                  </a:extLst>
                </p14:cNvPr>
                <p14:cNvContentPartPr/>
                <p14:nvPr/>
              </p14:nvContentPartPr>
              <p14:xfrm>
                <a:off x="7062654" y="2300648"/>
                <a:ext cx="462600" cy="509760"/>
              </p14:xfrm>
            </p:contentPart>
          </mc:Choice>
          <mc:Fallback xmlns="">
            <p:pic>
              <p:nvPicPr>
                <p:cNvPr id="53" name="筆跡 52">
                  <a:extLst>
                    <a:ext uri="{FF2B5EF4-FFF2-40B4-BE49-F238E27FC236}">
                      <a16:creationId xmlns:a16="http://schemas.microsoft.com/office/drawing/2014/main" id="{00CF8225-6D37-3067-4BA3-496F10FEEC9F}"/>
                    </a:ext>
                  </a:extLst>
                </p:cNvPr>
                <p:cNvPicPr/>
                <p:nvPr/>
              </p:nvPicPr>
              <p:blipFill>
                <a:blip r:embed="rId77"/>
                <a:stretch>
                  <a:fillRect/>
                </a:stretch>
              </p:blipFill>
              <p:spPr>
                <a:xfrm>
                  <a:off x="7053654" y="2292008"/>
                  <a:ext cx="480240" cy="527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4" name="筆跡 53">
                  <a:extLst>
                    <a:ext uri="{FF2B5EF4-FFF2-40B4-BE49-F238E27FC236}">
                      <a16:creationId xmlns:a16="http://schemas.microsoft.com/office/drawing/2014/main" id="{23D8C2F7-5FC1-0AB6-90AE-79C076774D22}"/>
                    </a:ext>
                  </a:extLst>
                </p14:cNvPr>
                <p14:cNvContentPartPr/>
                <p14:nvPr/>
              </p14:nvContentPartPr>
              <p14:xfrm>
                <a:off x="7382694" y="2601608"/>
                <a:ext cx="144720" cy="170280"/>
              </p14:xfrm>
            </p:contentPart>
          </mc:Choice>
          <mc:Fallback xmlns="">
            <p:pic>
              <p:nvPicPr>
                <p:cNvPr id="54" name="筆跡 53">
                  <a:extLst>
                    <a:ext uri="{FF2B5EF4-FFF2-40B4-BE49-F238E27FC236}">
                      <a16:creationId xmlns:a16="http://schemas.microsoft.com/office/drawing/2014/main" id="{23D8C2F7-5FC1-0AB6-90AE-79C076774D22}"/>
                    </a:ext>
                  </a:extLst>
                </p:cNvPr>
                <p:cNvPicPr/>
                <p:nvPr/>
              </p:nvPicPr>
              <p:blipFill>
                <a:blip r:embed="rId79"/>
                <a:stretch>
                  <a:fillRect/>
                </a:stretch>
              </p:blipFill>
              <p:spPr>
                <a:xfrm>
                  <a:off x="7373694" y="2592968"/>
                  <a:ext cx="162360" cy="187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0">
            <p14:nvContentPartPr>
              <p14:cNvPr id="56" name="筆跡 55">
                <a:extLst>
                  <a:ext uri="{FF2B5EF4-FFF2-40B4-BE49-F238E27FC236}">
                    <a16:creationId xmlns:a16="http://schemas.microsoft.com/office/drawing/2014/main" id="{59374141-BF48-98A7-250D-A5F4BC2F1D25}"/>
                  </a:ext>
                </a:extLst>
              </p14:cNvPr>
              <p14:cNvContentPartPr/>
              <p14:nvPr/>
            </p14:nvContentPartPr>
            <p14:xfrm>
              <a:off x="7731795" y="2641928"/>
              <a:ext cx="53640" cy="73080"/>
            </p14:xfrm>
          </p:contentPart>
        </mc:Choice>
        <mc:Fallback xmlns="">
          <p:pic>
            <p:nvPicPr>
              <p:cNvPr id="56" name="筆跡 55">
                <a:extLst>
                  <a:ext uri="{FF2B5EF4-FFF2-40B4-BE49-F238E27FC236}">
                    <a16:creationId xmlns:a16="http://schemas.microsoft.com/office/drawing/2014/main" id="{59374141-BF48-98A7-250D-A5F4BC2F1D25}"/>
                  </a:ext>
                </a:extLst>
              </p:cNvPr>
              <p:cNvPicPr/>
              <p:nvPr/>
            </p:nvPicPr>
            <p:blipFill>
              <a:blip r:embed="rId81"/>
              <a:stretch>
                <a:fillRect/>
              </a:stretch>
            </p:blipFill>
            <p:spPr>
              <a:xfrm>
                <a:off x="7722795" y="2632928"/>
                <a:ext cx="71280" cy="90720"/>
              </a:xfrm>
              <a:prstGeom prst="rect">
                <a:avLst/>
              </a:prstGeom>
            </p:spPr>
          </p:pic>
        </mc:Fallback>
      </mc:AlternateContent>
      <p:grpSp>
        <p:nvGrpSpPr>
          <p:cNvPr id="67" name="群組 66">
            <a:extLst>
              <a:ext uri="{FF2B5EF4-FFF2-40B4-BE49-F238E27FC236}">
                <a16:creationId xmlns:a16="http://schemas.microsoft.com/office/drawing/2014/main" id="{3994DBF2-6406-BBF6-B418-1BC3AB6A59EE}"/>
              </a:ext>
            </a:extLst>
          </p:cNvPr>
          <p:cNvGrpSpPr/>
          <p:nvPr/>
        </p:nvGrpSpPr>
        <p:grpSpPr>
          <a:xfrm>
            <a:off x="1097715" y="3112448"/>
            <a:ext cx="844200" cy="292320"/>
            <a:chOff x="1369254" y="3217208"/>
            <a:chExt cx="844200" cy="292320"/>
          </a:xfrm>
        </p:grpSpPr>
        <mc:AlternateContent xmlns:mc="http://schemas.openxmlformats.org/markup-compatibility/2006" xmlns:p14="http://schemas.microsoft.com/office/powerpoint/2010/main">
          <mc:Choice Requires="p14">
            <p:contentPart p14:bwMode="auto" r:id="rId82">
              <p14:nvContentPartPr>
                <p14:cNvPr id="58" name="筆跡 57">
                  <a:extLst>
                    <a:ext uri="{FF2B5EF4-FFF2-40B4-BE49-F238E27FC236}">
                      <a16:creationId xmlns:a16="http://schemas.microsoft.com/office/drawing/2014/main" id="{78F655AF-356B-E395-A013-4D279D20C0BF}"/>
                    </a:ext>
                  </a:extLst>
                </p14:cNvPr>
                <p14:cNvContentPartPr/>
                <p14:nvPr/>
              </p14:nvContentPartPr>
              <p14:xfrm>
                <a:off x="1369254" y="3312248"/>
                <a:ext cx="203400" cy="168840"/>
              </p14:xfrm>
            </p:contentPart>
          </mc:Choice>
          <mc:Fallback xmlns="">
            <p:pic>
              <p:nvPicPr>
                <p:cNvPr id="58" name="筆跡 57">
                  <a:extLst>
                    <a:ext uri="{FF2B5EF4-FFF2-40B4-BE49-F238E27FC236}">
                      <a16:creationId xmlns:a16="http://schemas.microsoft.com/office/drawing/2014/main" id="{78F655AF-356B-E395-A013-4D279D20C0BF}"/>
                    </a:ext>
                  </a:extLst>
                </p:cNvPr>
                <p:cNvPicPr/>
                <p:nvPr/>
              </p:nvPicPr>
              <p:blipFill>
                <a:blip r:embed="rId83"/>
                <a:stretch>
                  <a:fillRect/>
                </a:stretch>
              </p:blipFill>
              <p:spPr>
                <a:xfrm>
                  <a:off x="1360254" y="3303608"/>
                  <a:ext cx="22104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9" name="筆跡 58">
                  <a:extLst>
                    <a:ext uri="{FF2B5EF4-FFF2-40B4-BE49-F238E27FC236}">
                      <a16:creationId xmlns:a16="http://schemas.microsoft.com/office/drawing/2014/main" id="{9699729B-FBD2-1982-3EB8-2CA9D6306A77}"/>
                    </a:ext>
                  </a:extLst>
                </p14:cNvPr>
                <p14:cNvContentPartPr/>
                <p14:nvPr/>
              </p14:nvContentPartPr>
              <p14:xfrm>
                <a:off x="1580214" y="3217208"/>
                <a:ext cx="60480" cy="257760"/>
              </p14:xfrm>
            </p:contentPart>
          </mc:Choice>
          <mc:Fallback xmlns="">
            <p:pic>
              <p:nvPicPr>
                <p:cNvPr id="59" name="筆跡 58">
                  <a:extLst>
                    <a:ext uri="{FF2B5EF4-FFF2-40B4-BE49-F238E27FC236}">
                      <a16:creationId xmlns:a16="http://schemas.microsoft.com/office/drawing/2014/main" id="{9699729B-FBD2-1982-3EB8-2CA9D6306A77}"/>
                    </a:ext>
                  </a:extLst>
                </p:cNvPr>
                <p:cNvPicPr/>
                <p:nvPr/>
              </p:nvPicPr>
              <p:blipFill>
                <a:blip r:embed="rId85"/>
                <a:stretch>
                  <a:fillRect/>
                </a:stretch>
              </p:blipFill>
              <p:spPr>
                <a:xfrm>
                  <a:off x="1571574" y="3208568"/>
                  <a:ext cx="7812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0" name="筆跡 59">
                  <a:extLst>
                    <a:ext uri="{FF2B5EF4-FFF2-40B4-BE49-F238E27FC236}">
                      <a16:creationId xmlns:a16="http://schemas.microsoft.com/office/drawing/2014/main" id="{1D3CE00C-B52E-E0AA-320F-DB0EB12CF0CC}"/>
                    </a:ext>
                  </a:extLst>
                </p14:cNvPr>
                <p14:cNvContentPartPr/>
                <p14:nvPr/>
              </p14:nvContentPartPr>
              <p14:xfrm>
                <a:off x="1708014" y="3318008"/>
                <a:ext cx="189000" cy="158040"/>
              </p14:xfrm>
            </p:contentPart>
          </mc:Choice>
          <mc:Fallback xmlns="">
            <p:pic>
              <p:nvPicPr>
                <p:cNvPr id="60" name="筆跡 59">
                  <a:extLst>
                    <a:ext uri="{FF2B5EF4-FFF2-40B4-BE49-F238E27FC236}">
                      <a16:creationId xmlns:a16="http://schemas.microsoft.com/office/drawing/2014/main" id="{1D3CE00C-B52E-E0AA-320F-DB0EB12CF0CC}"/>
                    </a:ext>
                  </a:extLst>
                </p:cNvPr>
                <p:cNvPicPr/>
                <p:nvPr/>
              </p:nvPicPr>
              <p:blipFill>
                <a:blip r:embed="rId87"/>
                <a:stretch>
                  <a:fillRect/>
                </a:stretch>
              </p:blipFill>
              <p:spPr>
                <a:xfrm>
                  <a:off x="1699014" y="3309368"/>
                  <a:ext cx="20664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1" name="筆跡 60">
                  <a:extLst>
                    <a:ext uri="{FF2B5EF4-FFF2-40B4-BE49-F238E27FC236}">
                      <a16:creationId xmlns:a16="http://schemas.microsoft.com/office/drawing/2014/main" id="{19D59D79-634F-B852-7F42-E58567018427}"/>
                    </a:ext>
                  </a:extLst>
                </p14:cNvPr>
                <p14:cNvContentPartPr/>
                <p14:nvPr/>
              </p14:nvContentPartPr>
              <p14:xfrm>
                <a:off x="1926894" y="3339248"/>
                <a:ext cx="137520" cy="133920"/>
              </p14:xfrm>
            </p:contentPart>
          </mc:Choice>
          <mc:Fallback xmlns="">
            <p:pic>
              <p:nvPicPr>
                <p:cNvPr id="61" name="筆跡 60">
                  <a:extLst>
                    <a:ext uri="{FF2B5EF4-FFF2-40B4-BE49-F238E27FC236}">
                      <a16:creationId xmlns:a16="http://schemas.microsoft.com/office/drawing/2014/main" id="{19D59D79-634F-B852-7F42-E58567018427}"/>
                    </a:ext>
                  </a:extLst>
                </p:cNvPr>
                <p:cNvPicPr/>
                <p:nvPr/>
              </p:nvPicPr>
              <p:blipFill>
                <a:blip r:embed="rId89"/>
                <a:stretch>
                  <a:fillRect/>
                </a:stretch>
              </p:blipFill>
              <p:spPr>
                <a:xfrm>
                  <a:off x="1917894" y="3330608"/>
                  <a:ext cx="15516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2" name="筆跡 61">
                  <a:extLst>
                    <a:ext uri="{FF2B5EF4-FFF2-40B4-BE49-F238E27FC236}">
                      <a16:creationId xmlns:a16="http://schemas.microsoft.com/office/drawing/2014/main" id="{A5EAA8A5-B6E0-CF5F-741C-B22D3E0CE03A}"/>
                    </a:ext>
                  </a:extLst>
                </p14:cNvPr>
                <p14:cNvContentPartPr/>
                <p14:nvPr/>
              </p14:nvContentPartPr>
              <p14:xfrm>
                <a:off x="2166294" y="3409448"/>
                <a:ext cx="47160" cy="100080"/>
              </p14:xfrm>
            </p:contentPart>
          </mc:Choice>
          <mc:Fallback xmlns="">
            <p:pic>
              <p:nvPicPr>
                <p:cNvPr id="62" name="筆跡 61">
                  <a:extLst>
                    <a:ext uri="{FF2B5EF4-FFF2-40B4-BE49-F238E27FC236}">
                      <a16:creationId xmlns:a16="http://schemas.microsoft.com/office/drawing/2014/main" id="{A5EAA8A5-B6E0-CF5F-741C-B22D3E0CE03A}"/>
                    </a:ext>
                  </a:extLst>
                </p:cNvPr>
                <p:cNvPicPr/>
                <p:nvPr/>
              </p:nvPicPr>
              <p:blipFill>
                <a:blip r:embed="rId91"/>
                <a:stretch>
                  <a:fillRect/>
                </a:stretch>
              </p:blipFill>
              <p:spPr>
                <a:xfrm>
                  <a:off x="2157294" y="3400808"/>
                  <a:ext cx="64800" cy="117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2">
            <p14:nvContentPartPr>
              <p14:cNvPr id="63" name="筆跡 62">
                <a:extLst>
                  <a:ext uri="{FF2B5EF4-FFF2-40B4-BE49-F238E27FC236}">
                    <a16:creationId xmlns:a16="http://schemas.microsoft.com/office/drawing/2014/main" id="{AF6D49A4-76C3-2DA2-67EA-C2BD3117EF55}"/>
                  </a:ext>
                </a:extLst>
              </p14:cNvPr>
              <p14:cNvContentPartPr/>
              <p14:nvPr/>
            </p14:nvContentPartPr>
            <p14:xfrm>
              <a:off x="2171595" y="3207488"/>
              <a:ext cx="163440" cy="173160"/>
            </p14:xfrm>
          </p:contentPart>
        </mc:Choice>
        <mc:Fallback xmlns="">
          <p:pic>
            <p:nvPicPr>
              <p:cNvPr id="63" name="筆跡 62">
                <a:extLst>
                  <a:ext uri="{FF2B5EF4-FFF2-40B4-BE49-F238E27FC236}">
                    <a16:creationId xmlns:a16="http://schemas.microsoft.com/office/drawing/2014/main" id="{AF6D49A4-76C3-2DA2-67EA-C2BD3117EF55}"/>
                  </a:ext>
                </a:extLst>
              </p:cNvPr>
              <p:cNvPicPr/>
              <p:nvPr/>
            </p:nvPicPr>
            <p:blipFill>
              <a:blip r:embed="rId93"/>
              <a:stretch>
                <a:fillRect/>
              </a:stretch>
            </p:blipFill>
            <p:spPr>
              <a:xfrm>
                <a:off x="2162595" y="3198488"/>
                <a:ext cx="181080" cy="190800"/>
              </a:xfrm>
              <a:prstGeom prst="rect">
                <a:avLst/>
              </a:prstGeom>
            </p:spPr>
          </p:pic>
        </mc:Fallback>
      </mc:AlternateContent>
      <p:grpSp>
        <p:nvGrpSpPr>
          <p:cNvPr id="66" name="群組 65">
            <a:extLst>
              <a:ext uri="{FF2B5EF4-FFF2-40B4-BE49-F238E27FC236}">
                <a16:creationId xmlns:a16="http://schemas.microsoft.com/office/drawing/2014/main" id="{B72B3772-2C62-DA1D-8A61-E254E7954F14}"/>
              </a:ext>
            </a:extLst>
          </p:cNvPr>
          <p:cNvGrpSpPr/>
          <p:nvPr/>
        </p:nvGrpSpPr>
        <p:grpSpPr>
          <a:xfrm>
            <a:off x="2553195" y="3141248"/>
            <a:ext cx="275040" cy="219960"/>
            <a:chOff x="2824734" y="3246008"/>
            <a:chExt cx="275040" cy="219960"/>
          </a:xfrm>
        </p:grpSpPr>
        <mc:AlternateContent xmlns:mc="http://schemas.openxmlformats.org/markup-compatibility/2006" xmlns:p14="http://schemas.microsoft.com/office/powerpoint/2010/main">
          <mc:Choice Requires="p14">
            <p:contentPart p14:bwMode="auto" r:id="rId94">
              <p14:nvContentPartPr>
                <p14:cNvPr id="64" name="筆跡 63">
                  <a:extLst>
                    <a:ext uri="{FF2B5EF4-FFF2-40B4-BE49-F238E27FC236}">
                      <a16:creationId xmlns:a16="http://schemas.microsoft.com/office/drawing/2014/main" id="{E06921C4-DDA4-8EDB-DA54-FDE0B6AA5A91}"/>
                    </a:ext>
                  </a:extLst>
                </p14:cNvPr>
                <p14:cNvContentPartPr/>
                <p14:nvPr/>
              </p14:nvContentPartPr>
              <p14:xfrm>
                <a:off x="2824734" y="3316928"/>
                <a:ext cx="132840" cy="149040"/>
              </p14:xfrm>
            </p:contentPart>
          </mc:Choice>
          <mc:Fallback xmlns="">
            <p:pic>
              <p:nvPicPr>
                <p:cNvPr id="64" name="筆跡 63">
                  <a:extLst>
                    <a:ext uri="{FF2B5EF4-FFF2-40B4-BE49-F238E27FC236}">
                      <a16:creationId xmlns:a16="http://schemas.microsoft.com/office/drawing/2014/main" id="{E06921C4-DDA4-8EDB-DA54-FDE0B6AA5A91}"/>
                    </a:ext>
                  </a:extLst>
                </p:cNvPr>
                <p:cNvPicPr/>
                <p:nvPr/>
              </p:nvPicPr>
              <p:blipFill>
                <a:blip r:embed="rId95"/>
                <a:stretch>
                  <a:fillRect/>
                </a:stretch>
              </p:blipFill>
              <p:spPr>
                <a:xfrm>
                  <a:off x="2816094" y="3307928"/>
                  <a:ext cx="15048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5" name="筆跡 64">
                  <a:extLst>
                    <a:ext uri="{FF2B5EF4-FFF2-40B4-BE49-F238E27FC236}">
                      <a16:creationId xmlns:a16="http://schemas.microsoft.com/office/drawing/2014/main" id="{F0508E74-61DD-3B23-CFE9-DF7864FD8FB8}"/>
                    </a:ext>
                  </a:extLst>
                </p14:cNvPr>
                <p14:cNvContentPartPr/>
                <p14:nvPr/>
              </p14:nvContentPartPr>
              <p14:xfrm>
                <a:off x="2934894" y="3246008"/>
                <a:ext cx="164880" cy="195840"/>
              </p14:xfrm>
            </p:contentPart>
          </mc:Choice>
          <mc:Fallback xmlns="">
            <p:pic>
              <p:nvPicPr>
                <p:cNvPr id="65" name="筆跡 64">
                  <a:extLst>
                    <a:ext uri="{FF2B5EF4-FFF2-40B4-BE49-F238E27FC236}">
                      <a16:creationId xmlns:a16="http://schemas.microsoft.com/office/drawing/2014/main" id="{F0508E74-61DD-3B23-CFE9-DF7864FD8FB8}"/>
                    </a:ext>
                  </a:extLst>
                </p:cNvPr>
                <p:cNvPicPr/>
                <p:nvPr/>
              </p:nvPicPr>
              <p:blipFill>
                <a:blip r:embed="rId97"/>
                <a:stretch>
                  <a:fillRect/>
                </a:stretch>
              </p:blipFill>
              <p:spPr>
                <a:xfrm>
                  <a:off x="2925894" y="3237008"/>
                  <a:ext cx="182520" cy="213480"/>
                </a:xfrm>
                <a:prstGeom prst="rect">
                  <a:avLst/>
                </a:prstGeom>
              </p:spPr>
            </p:pic>
          </mc:Fallback>
        </mc:AlternateContent>
      </p:grpSp>
      <p:grpSp>
        <p:nvGrpSpPr>
          <p:cNvPr id="76" name="群組 75">
            <a:extLst>
              <a:ext uri="{FF2B5EF4-FFF2-40B4-BE49-F238E27FC236}">
                <a16:creationId xmlns:a16="http://schemas.microsoft.com/office/drawing/2014/main" id="{E4D6D8A2-8736-3A9A-B8AC-F14A3771AABB}"/>
              </a:ext>
            </a:extLst>
          </p:cNvPr>
          <p:cNvGrpSpPr/>
          <p:nvPr/>
        </p:nvGrpSpPr>
        <p:grpSpPr>
          <a:xfrm>
            <a:off x="3002475" y="3024608"/>
            <a:ext cx="412200" cy="348120"/>
            <a:chOff x="3274014" y="3129368"/>
            <a:chExt cx="412200" cy="348120"/>
          </a:xfrm>
        </p:grpSpPr>
        <mc:AlternateContent xmlns:mc="http://schemas.openxmlformats.org/markup-compatibility/2006" xmlns:p14="http://schemas.microsoft.com/office/powerpoint/2010/main">
          <mc:Choice Requires="p14">
            <p:contentPart p14:bwMode="auto" r:id="rId98">
              <p14:nvContentPartPr>
                <p14:cNvPr id="72" name="筆跡 71">
                  <a:extLst>
                    <a:ext uri="{FF2B5EF4-FFF2-40B4-BE49-F238E27FC236}">
                      <a16:creationId xmlns:a16="http://schemas.microsoft.com/office/drawing/2014/main" id="{D37B7E14-CE9B-3A2F-A1D1-9C3B7D3859E0}"/>
                    </a:ext>
                  </a:extLst>
                </p14:cNvPr>
                <p14:cNvContentPartPr/>
                <p14:nvPr/>
              </p14:nvContentPartPr>
              <p14:xfrm>
                <a:off x="3274014" y="3252128"/>
                <a:ext cx="133920" cy="225360"/>
              </p14:xfrm>
            </p:contentPart>
          </mc:Choice>
          <mc:Fallback xmlns="">
            <p:pic>
              <p:nvPicPr>
                <p:cNvPr id="72" name="筆跡 71">
                  <a:extLst>
                    <a:ext uri="{FF2B5EF4-FFF2-40B4-BE49-F238E27FC236}">
                      <a16:creationId xmlns:a16="http://schemas.microsoft.com/office/drawing/2014/main" id="{D37B7E14-CE9B-3A2F-A1D1-9C3B7D3859E0}"/>
                    </a:ext>
                  </a:extLst>
                </p:cNvPr>
                <p:cNvPicPr/>
                <p:nvPr/>
              </p:nvPicPr>
              <p:blipFill>
                <a:blip r:embed="rId99"/>
                <a:stretch>
                  <a:fillRect/>
                </a:stretch>
              </p:blipFill>
              <p:spPr>
                <a:xfrm>
                  <a:off x="3265014" y="3243488"/>
                  <a:ext cx="15156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73" name="筆跡 72">
                  <a:extLst>
                    <a:ext uri="{FF2B5EF4-FFF2-40B4-BE49-F238E27FC236}">
                      <a16:creationId xmlns:a16="http://schemas.microsoft.com/office/drawing/2014/main" id="{215F19A4-0C13-5133-382B-2F2C1D3B36EF}"/>
                    </a:ext>
                  </a:extLst>
                </p14:cNvPr>
                <p14:cNvContentPartPr/>
                <p14:nvPr/>
              </p14:nvContentPartPr>
              <p14:xfrm>
                <a:off x="3317574" y="3310808"/>
                <a:ext cx="118080" cy="23760"/>
              </p14:xfrm>
            </p:contentPart>
          </mc:Choice>
          <mc:Fallback xmlns="">
            <p:pic>
              <p:nvPicPr>
                <p:cNvPr id="73" name="筆跡 72">
                  <a:extLst>
                    <a:ext uri="{FF2B5EF4-FFF2-40B4-BE49-F238E27FC236}">
                      <a16:creationId xmlns:a16="http://schemas.microsoft.com/office/drawing/2014/main" id="{215F19A4-0C13-5133-382B-2F2C1D3B36EF}"/>
                    </a:ext>
                  </a:extLst>
                </p:cNvPr>
                <p:cNvPicPr/>
                <p:nvPr/>
              </p:nvPicPr>
              <p:blipFill>
                <a:blip r:embed="rId101"/>
                <a:stretch>
                  <a:fillRect/>
                </a:stretch>
              </p:blipFill>
              <p:spPr>
                <a:xfrm>
                  <a:off x="3308934" y="3301808"/>
                  <a:ext cx="13572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4" name="筆跡 73">
                  <a:extLst>
                    <a:ext uri="{FF2B5EF4-FFF2-40B4-BE49-F238E27FC236}">
                      <a16:creationId xmlns:a16="http://schemas.microsoft.com/office/drawing/2014/main" id="{DCA4CF8E-104D-A57C-7EAB-293CC6CE001F}"/>
                    </a:ext>
                  </a:extLst>
                </p14:cNvPr>
                <p14:cNvContentPartPr/>
                <p14:nvPr/>
              </p14:nvContentPartPr>
              <p14:xfrm>
                <a:off x="3436734" y="3129368"/>
                <a:ext cx="82800" cy="335160"/>
              </p14:xfrm>
            </p:contentPart>
          </mc:Choice>
          <mc:Fallback xmlns="">
            <p:pic>
              <p:nvPicPr>
                <p:cNvPr id="74" name="筆跡 73">
                  <a:extLst>
                    <a:ext uri="{FF2B5EF4-FFF2-40B4-BE49-F238E27FC236}">
                      <a16:creationId xmlns:a16="http://schemas.microsoft.com/office/drawing/2014/main" id="{DCA4CF8E-104D-A57C-7EAB-293CC6CE001F}"/>
                    </a:ext>
                  </a:extLst>
                </p:cNvPr>
                <p:cNvPicPr/>
                <p:nvPr/>
              </p:nvPicPr>
              <p:blipFill>
                <a:blip r:embed="rId103"/>
                <a:stretch>
                  <a:fillRect/>
                </a:stretch>
              </p:blipFill>
              <p:spPr>
                <a:xfrm>
                  <a:off x="3427734" y="3120368"/>
                  <a:ext cx="100440" cy="3528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5" name="筆跡 74">
                  <a:extLst>
                    <a:ext uri="{FF2B5EF4-FFF2-40B4-BE49-F238E27FC236}">
                      <a16:creationId xmlns:a16="http://schemas.microsoft.com/office/drawing/2014/main" id="{75C64498-B1F0-0374-200B-605112FBEC01}"/>
                    </a:ext>
                  </a:extLst>
                </p14:cNvPr>
                <p14:cNvContentPartPr/>
                <p14:nvPr/>
              </p14:nvContentPartPr>
              <p14:xfrm>
                <a:off x="3523134" y="3319448"/>
                <a:ext cx="163080" cy="154080"/>
              </p14:xfrm>
            </p:contentPart>
          </mc:Choice>
          <mc:Fallback xmlns="">
            <p:pic>
              <p:nvPicPr>
                <p:cNvPr id="75" name="筆跡 74">
                  <a:extLst>
                    <a:ext uri="{FF2B5EF4-FFF2-40B4-BE49-F238E27FC236}">
                      <a16:creationId xmlns:a16="http://schemas.microsoft.com/office/drawing/2014/main" id="{75C64498-B1F0-0374-200B-605112FBEC01}"/>
                    </a:ext>
                  </a:extLst>
                </p:cNvPr>
                <p:cNvPicPr/>
                <p:nvPr/>
              </p:nvPicPr>
              <p:blipFill>
                <a:blip r:embed="rId105"/>
                <a:stretch>
                  <a:fillRect/>
                </a:stretch>
              </p:blipFill>
              <p:spPr>
                <a:xfrm>
                  <a:off x="3514494" y="3310448"/>
                  <a:ext cx="180720" cy="171720"/>
                </a:xfrm>
                <a:prstGeom prst="rect">
                  <a:avLst/>
                </a:prstGeom>
              </p:spPr>
            </p:pic>
          </mc:Fallback>
        </mc:AlternateContent>
      </p:grpSp>
      <p:grpSp>
        <p:nvGrpSpPr>
          <p:cNvPr id="95" name="群組 94">
            <a:extLst>
              <a:ext uri="{FF2B5EF4-FFF2-40B4-BE49-F238E27FC236}">
                <a16:creationId xmlns:a16="http://schemas.microsoft.com/office/drawing/2014/main" id="{C2C968C0-B088-90B1-5835-D24072725BFC}"/>
              </a:ext>
            </a:extLst>
          </p:cNvPr>
          <p:cNvGrpSpPr/>
          <p:nvPr/>
        </p:nvGrpSpPr>
        <p:grpSpPr>
          <a:xfrm>
            <a:off x="3594315" y="3003728"/>
            <a:ext cx="3171240" cy="505800"/>
            <a:chOff x="3865854" y="3108488"/>
            <a:chExt cx="3171240" cy="505800"/>
          </a:xfrm>
        </p:grpSpPr>
        <mc:AlternateContent xmlns:mc="http://schemas.openxmlformats.org/markup-compatibility/2006" xmlns:p14="http://schemas.microsoft.com/office/powerpoint/2010/main">
          <mc:Choice Requires="p14">
            <p:contentPart p14:bwMode="auto" r:id="rId106">
              <p14:nvContentPartPr>
                <p14:cNvPr id="77" name="筆跡 76">
                  <a:extLst>
                    <a:ext uri="{FF2B5EF4-FFF2-40B4-BE49-F238E27FC236}">
                      <a16:creationId xmlns:a16="http://schemas.microsoft.com/office/drawing/2014/main" id="{51D785E2-709A-8A3C-E560-EEB4C6E3418E}"/>
                    </a:ext>
                  </a:extLst>
                </p14:cNvPr>
                <p14:cNvContentPartPr/>
                <p14:nvPr/>
              </p14:nvContentPartPr>
              <p14:xfrm>
                <a:off x="3865854" y="3301808"/>
                <a:ext cx="178560" cy="176400"/>
              </p14:xfrm>
            </p:contentPart>
          </mc:Choice>
          <mc:Fallback xmlns="">
            <p:pic>
              <p:nvPicPr>
                <p:cNvPr id="77" name="筆跡 76">
                  <a:extLst>
                    <a:ext uri="{FF2B5EF4-FFF2-40B4-BE49-F238E27FC236}">
                      <a16:creationId xmlns:a16="http://schemas.microsoft.com/office/drawing/2014/main" id="{51D785E2-709A-8A3C-E560-EEB4C6E3418E}"/>
                    </a:ext>
                  </a:extLst>
                </p:cNvPr>
                <p:cNvPicPr/>
                <p:nvPr/>
              </p:nvPicPr>
              <p:blipFill>
                <a:blip r:embed="rId107"/>
                <a:stretch>
                  <a:fillRect/>
                </a:stretch>
              </p:blipFill>
              <p:spPr>
                <a:xfrm>
                  <a:off x="3857214" y="3293168"/>
                  <a:ext cx="19620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8" name="筆跡 77">
                  <a:extLst>
                    <a:ext uri="{FF2B5EF4-FFF2-40B4-BE49-F238E27FC236}">
                      <a16:creationId xmlns:a16="http://schemas.microsoft.com/office/drawing/2014/main" id="{51DD9C6F-099D-35B9-B603-5AF0F0E14798}"/>
                    </a:ext>
                  </a:extLst>
                </p14:cNvPr>
                <p14:cNvContentPartPr/>
                <p14:nvPr/>
              </p14:nvContentPartPr>
              <p14:xfrm>
                <a:off x="3886374" y="3343928"/>
                <a:ext cx="282960" cy="111600"/>
              </p14:xfrm>
            </p:contentPart>
          </mc:Choice>
          <mc:Fallback xmlns="">
            <p:pic>
              <p:nvPicPr>
                <p:cNvPr id="78" name="筆跡 77">
                  <a:extLst>
                    <a:ext uri="{FF2B5EF4-FFF2-40B4-BE49-F238E27FC236}">
                      <a16:creationId xmlns:a16="http://schemas.microsoft.com/office/drawing/2014/main" id="{51DD9C6F-099D-35B9-B603-5AF0F0E14798}"/>
                    </a:ext>
                  </a:extLst>
                </p:cNvPr>
                <p:cNvPicPr/>
                <p:nvPr/>
              </p:nvPicPr>
              <p:blipFill>
                <a:blip r:embed="rId109"/>
                <a:stretch>
                  <a:fillRect/>
                </a:stretch>
              </p:blipFill>
              <p:spPr>
                <a:xfrm>
                  <a:off x="3877374" y="3335288"/>
                  <a:ext cx="30060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9" name="筆跡 78">
                  <a:extLst>
                    <a:ext uri="{FF2B5EF4-FFF2-40B4-BE49-F238E27FC236}">
                      <a16:creationId xmlns:a16="http://schemas.microsoft.com/office/drawing/2014/main" id="{7F76F01E-C3AA-3172-9E4A-54C1AC2B9269}"/>
                    </a:ext>
                  </a:extLst>
                </p14:cNvPr>
                <p14:cNvContentPartPr/>
                <p14:nvPr/>
              </p14:nvContentPartPr>
              <p14:xfrm>
                <a:off x="4201374" y="3287768"/>
                <a:ext cx="141840" cy="177120"/>
              </p14:xfrm>
            </p:contentPart>
          </mc:Choice>
          <mc:Fallback xmlns="">
            <p:pic>
              <p:nvPicPr>
                <p:cNvPr id="79" name="筆跡 78">
                  <a:extLst>
                    <a:ext uri="{FF2B5EF4-FFF2-40B4-BE49-F238E27FC236}">
                      <a16:creationId xmlns:a16="http://schemas.microsoft.com/office/drawing/2014/main" id="{7F76F01E-C3AA-3172-9E4A-54C1AC2B9269}"/>
                    </a:ext>
                  </a:extLst>
                </p:cNvPr>
                <p:cNvPicPr/>
                <p:nvPr/>
              </p:nvPicPr>
              <p:blipFill>
                <a:blip r:embed="rId111"/>
                <a:stretch>
                  <a:fillRect/>
                </a:stretch>
              </p:blipFill>
              <p:spPr>
                <a:xfrm>
                  <a:off x="4192734" y="3278768"/>
                  <a:ext cx="159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80" name="筆跡 79">
                  <a:extLst>
                    <a:ext uri="{FF2B5EF4-FFF2-40B4-BE49-F238E27FC236}">
                      <a16:creationId xmlns:a16="http://schemas.microsoft.com/office/drawing/2014/main" id="{62974C91-9EE3-B6B6-D5A9-34FBD5590E0F}"/>
                    </a:ext>
                  </a:extLst>
                </p14:cNvPr>
                <p14:cNvContentPartPr/>
                <p14:nvPr/>
              </p14:nvContentPartPr>
              <p14:xfrm>
                <a:off x="4224414" y="3294608"/>
                <a:ext cx="327960" cy="141480"/>
              </p14:xfrm>
            </p:contentPart>
          </mc:Choice>
          <mc:Fallback xmlns="">
            <p:pic>
              <p:nvPicPr>
                <p:cNvPr id="80" name="筆跡 79">
                  <a:extLst>
                    <a:ext uri="{FF2B5EF4-FFF2-40B4-BE49-F238E27FC236}">
                      <a16:creationId xmlns:a16="http://schemas.microsoft.com/office/drawing/2014/main" id="{62974C91-9EE3-B6B6-D5A9-34FBD5590E0F}"/>
                    </a:ext>
                  </a:extLst>
                </p:cNvPr>
                <p:cNvPicPr/>
                <p:nvPr/>
              </p:nvPicPr>
              <p:blipFill>
                <a:blip r:embed="rId113"/>
                <a:stretch>
                  <a:fillRect/>
                </a:stretch>
              </p:blipFill>
              <p:spPr>
                <a:xfrm>
                  <a:off x="4215774" y="3285608"/>
                  <a:ext cx="3456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1" name="筆跡 80">
                  <a:extLst>
                    <a:ext uri="{FF2B5EF4-FFF2-40B4-BE49-F238E27FC236}">
                      <a16:creationId xmlns:a16="http://schemas.microsoft.com/office/drawing/2014/main" id="{F2DEF041-CCAA-9572-29F3-E89C39C7EFCD}"/>
                    </a:ext>
                  </a:extLst>
                </p14:cNvPr>
                <p14:cNvContentPartPr/>
                <p14:nvPr/>
              </p14:nvContentPartPr>
              <p14:xfrm>
                <a:off x="4618254" y="3149528"/>
                <a:ext cx="44640" cy="284760"/>
              </p14:xfrm>
            </p:contentPart>
          </mc:Choice>
          <mc:Fallback xmlns="">
            <p:pic>
              <p:nvPicPr>
                <p:cNvPr id="81" name="筆跡 80">
                  <a:extLst>
                    <a:ext uri="{FF2B5EF4-FFF2-40B4-BE49-F238E27FC236}">
                      <a16:creationId xmlns:a16="http://schemas.microsoft.com/office/drawing/2014/main" id="{F2DEF041-CCAA-9572-29F3-E89C39C7EFCD}"/>
                    </a:ext>
                  </a:extLst>
                </p:cNvPr>
                <p:cNvPicPr/>
                <p:nvPr/>
              </p:nvPicPr>
              <p:blipFill>
                <a:blip r:embed="rId115"/>
                <a:stretch>
                  <a:fillRect/>
                </a:stretch>
              </p:blipFill>
              <p:spPr>
                <a:xfrm>
                  <a:off x="4609254" y="3140888"/>
                  <a:ext cx="622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2" name="筆跡 81">
                  <a:extLst>
                    <a:ext uri="{FF2B5EF4-FFF2-40B4-BE49-F238E27FC236}">
                      <a16:creationId xmlns:a16="http://schemas.microsoft.com/office/drawing/2014/main" id="{E4B716C2-A936-83F9-7750-718142282D48}"/>
                    </a:ext>
                  </a:extLst>
                </p14:cNvPr>
                <p14:cNvContentPartPr/>
                <p14:nvPr/>
              </p14:nvContentPartPr>
              <p14:xfrm>
                <a:off x="4822734" y="3302888"/>
                <a:ext cx="165960" cy="225720"/>
              </p14:xfrm>
            </p:contentPart>
          </mc:Choice>
          <mc:Fallback xmlns="">
            <p:pic>
              <p:nvPicPr>
                <p:cNvPr id="82" name="筆跡 81">
                  <a:extLst>
                    <a:ext uri="{FF2B5EF4-FFF2-40B4-BE49-F238E27FC236}">
                      <a16:creationId xmlns:a16="http://schemas.microsoft.com/office/drawing/2014/main" id="{E4B716C2-A936-83F9-7750-718142282D48}"/>
                    </a:ext>
                  </a:extLst>
                </p:cNvPr>
                <p:cNvPicPr/>
                <p:nvPr/>
              </p:nvPicPr>
              <p:blipFill>
                <a:blip r:embed="rId117"/>
                <a:stretch>
                  <a:fillRect/>
                </a:stretch>
              </p:blipFill>
              <p:spPr>
                <a:xfrm>
                  <a:off x="4813734" y="3293888"/>
                  <a:ext cx="1836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3" name="筆跡 82">
                  <a:extLst>
                    <a:ext uri="{FF2B5EF4-FFF2-40B4-BE49-F238E27FC236}">
                      <a16:creationId xmlns:a16="http://schemas.microsoft.com/office/drawing/2014/main" id="{7256E8C5-0F0F-C49D-6317-8E3FFAFFC136}"/>
                    </a:ext>
                  </a:extLst>
                </p14:cNvPr>
                <p14:cNvContentPartPr/>
                <p14:nvPr/>
              </p14:nvContentPartPr>
              <p14:xfrm>
                <a:off x="5041614" y="3318728"/>
                <a:ext cx="139320" cy="140760"/>
              </p14:xfrm>
            </p:contentPart>
          </mc:Choice>
          <mc:Fallback xmlns="">
            <p:pic>
              <p:nvPicPr>
                <p:cNvPr id="83" name="筆跡 82">
                  <a:extLst>
                    <a:ext uri="{FF2B5EF4-FFF2-40B4-BE49-F238E27FC236}">
                      <a16:creationId xmlns:a16="http://schemas.microsoft.com/office/drawing/2014/main" id="{7256E8C5-0F0F-C49D-6317-8E3FFAFFC136}"/>
                    </a:ext>
                  </a:extLst>
                </p:cNvPr>
                <p:cNvPicPr/>
                <p:nvPr/>
              </p:nvPicPr>
              <p:blipFill>
                <a:blip r:embed="rId119"/>
                <a:stretch>
                  <a:fillRect/>
                </a:stretch>
              </p:blipFill>
              <p:spPr>
                <a:xfrm>
                  <a:off x="5032614" y="3309728"/>
                  <a:ext cx="15696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4" name="筆跡 83">
                  <a:extLst>
                    <a:ext uri="{FF2B5EF4-FFF2-40B4-BE49-F238E27FC236}">
                      <a16:creationId xmlns:a16="http://schemas.microsoft.com/office/drawing/2014/main" id="{3602D655-8041-DF2C-31BB-78AAD77AAFBB}"/>
                    </a:ext>
                  </a:extLst>
                </p14:cNvPr>
                <p14:cNvContentPartPr/>
                <p14:nvPr/>
              </p14:nvContentPartPr>
              <p14:xfrm>
                <a:off x="5173014" y="3286328"/>
                <a:ext cx="206280" cy="179280"/>
              </p14:xfrm>
            </p:contentPart>
          </mc:Choice>
          <mc:Fallback xmlns="">
            <p:pic>
              <p:nvPicPr>
                <p:cNvPr id="84" name="筆跡 83">
                  <a:extLst>
                    <a:ext uri="{FF2B5EF4-FFF2-40B4-BE49-F238E27FC236}">
                      <a16:creationId xmlns:a16="http://schemas.microsoft.com/office/drawing/2014/main" id="{3602D655-8041-DF2C-31BB-78AAD77AAFBB}"/>
                    </a:ext>
                  </a:extLst>
                </p:cNvPr>
                <p:cNvPicPr/>
                <p:nvPr/>
              </p:nvPicPr>
              <p:blipFill>
                <a:blip r:embed="rId121"/>
                <a:stretch>
                  <a:fillRect/>
                </a:stretch>
              </p:blipFill>
              <p:spPr>
                <a:xfrm>
                  <a:off x="5164374" y="3277328"/>
                  <a:ext cx="22392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5" name="筆跡 84">
                  <a:extLst>
                    <a:ext uri="{FF2B5EF4-FFF2-40B4-BE49-F238E27FC236}">
                      <a16:creationId xmlns:a16="http://schemas.microsoft.com/office/drawing/2014/main" id="{6B9992E7-34A9-FA4B-890F-CD04EE5DC428}"/>
                    </a:ext>
                  </a:extLst>
                </p14:cNvPr>
                <p14:cNvContentPartPr/>
                <p14:nvPr/>
              </p14:nvContentPartPr>
              <p14:xfrm>
                <a:off x="5437614" y="3138368"/>
                <a:ext cx="106920" cy="357480"/>
              </p14:xfrm>
            </p:contentPart>
          </mc:Choice>
          <mc:Fallback xmlns="">
            <p:pic>
              <p:nvPicPr>
                <p:cNvPr id="85" name="筆跡 84">
                  <a:extLst>
                    <a:ext uri="{FF2B5EF4-FFF2-40B4-BE49-F238E27FC236}">
                      <a16:creationId xmlns:a16="http://schemas.microsoft.com/office/drawing/2014/main" id="{6B9992E7-34A9-FA4B-890F-CD04EE5DC428}"/>
                    </a:ext>
                  </a:extLst>
                </p:cNvPr>
                <p:cNvPicPr/>
                <p:nvPr/>
              </p:nvPicPr>
              <p:blipFill>
                <a:blip r:embed="rId123"/>
                <a:stretch>
                  <a:fillRect/>
                </a:stretch>
              </p:blipFill>
              <p:spPr>
                <a:xfrm>
                  <a:off x="5428614" y="3129368"/>
                  <a:ext cx="124560" cy="37512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6" name="筆跡 85">
                  <a:extLst>
                    <a:ext uri="{FF2B5EF4-FFF2-40B4-BE49-F238E27FC236}">
                      <a16:creationId xmlns:a16="http://schemas.microsoft.com/office/drawing/2014/main" id="{FA540738-3A14-839A-D9A5-297A35C4FE14}"/>
                    </a:ext>
                  </a:extLst>
                </p14:cNvPr>
                <p14:cNvContentPartPr/>
                <p14:nvPr/>
              </p14:nvContentPartPr>
              <p14:xfrm>
                <a:off x="5596374" y="3323408"/>
                <a:ext cx="289080" cy="139680"/>
              </p14:xfrm>
            </p:contentPart>
          </mc:Choice>
          <mc:Fallback xmlns="">
            <p:pic>
              <p:nvPicPr>
                <p:cNvPr id="86" name="筆跡 85">
                  <a:extLst>
                    <a:ext uri="{FF2B5EF4-FFF2-40B4-BE49-F238E27FC236}">
                      <a16:creationId xmlns:a16="http://schemas.microsoft.com/office/drawing/2014/main" id="{FA540738-3A14-839A-D9A5-297A35C4FE14}"/>
                    </a:ext>
                  </a:extLst>
                </p:cNvPr>
                <p:cNvPicPr/>
                <p:nvPr/>
              </p:nvPicPr>
              <p:blipFill>
                <a:blip r:embed="rId125"/>
                <a:stretch>
                  <a:fillRect/>
                </a:stretch>
              </p:blipFill>
              <p:spPr>
                <a:xfrm>
                  <a:off x="5587734" y="3314408"/>
                  <a:ext cx="30672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8" name="筆跡 87">
                  <a:extLst>
                    <a:ext uri="{FF2B5EF4-FFF2-40B4-BE49-F238E27FC236}">
                      <a16:creationId xmlns:a16="http://schemas.microsoft.com/office/drawing/2014/main" id="{3431F49B-AAE2-300F-F421-B4B80D94F94B}"/>
                    </a:ext>
                  </a:extLst>
                </p14:cNvPr>
                <p14:cNvContentPartPr/>
                <p14:nvPr/>
              </p14:nvContentPartPr>
              <p14:xfrm>
                <a:off x="6002814" y="3108488"/>
                <a:ext cx="222480" cy="505800"/>
              </p14:xfrm>
            </p:contentPart>
          </mc:Choice>
          <mc:Fallback xmlns="">
            <p:pic>
              <p:nvPicPr>
                <p:cNvPr id="88" name="筆跡 87">
                  <a:extLst>
                    <a:ext uri="{FF2B5EF4-FFF2-40B4-BE49-F238E27FC236}">
                      <a16:creationId xmlns:a16="http://schemas.microsoft.com/office/drawing/2014/main" id="{3431F49B-AAE2-300F-F421-B4B80D94F94B}"/>
                    </a:ext>
                  </a:extLst>
                </p:cNvPr>
                <p:cNvPicPr/>
                <p:nvPr/>
              </p:nvPicPr>
              <p:blipFill>
                <a:blip r:embed="rId127"/>
                <a:stretch>
                  <a:fillRect/>
                </a:stretch>
              </p:blipFill>
              <p:spPr>
                <a:xfrm>
                  <a:off x="5993814" y="3099848"/>
                  <a:ext cx="240120" cy="52344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90" name="筆跡 89">
                  <a:extLst>
                    <a:ext uri="{FF2B5EF4-FFF2-40B4-BE49-F238E27FC236}">
                      <a16:creationId xmlns:a16="http://schemas.microsoft.com/office/drawing/2014/main" id="{4D7925C5-9E7D-8369-7D03-F02471D82303}"/>
                    </a:ext>
                  </a:extLst>
                </p14:cNvPr>
                <p14:cNvContentPartPr/>
                <p14:nvPr/>
              </p14:nvContentPartPr>
              <p14:xfrm>
                <a:off x="6310614" y="3211088"/>
                <a:ext cx="159120" cy="212400"/>
              </p14:xfrm>
            </p:contentPart>
          </mc:Choice>
          <mc:Fallback xmlns="">
            <p:pic>
              <p:nvPicPr>
                <p:cNvPr id="90" name="筆跡 89">
                  <a:extLst>
                    <a:ext uri="{FF2B5EF4-FFF2-40B4-BE49-F238E27FC236}">
                      <a16:creationId xmlns:a16="http://schemas.microsoft.com/office/drawing/2014/main" id="{4D7925C5-9E7D-8369-7D03-F02471D82303}"/>
                    </a:ext>
                  </a:extLst>
                </p:cNvPr>
                <p:cNvPicPr/>
                <p:nvPr/>
              </p:nvPicPr>
              <p:blipFill>
                <a:blip r:embed="rId129"/>
                <a:stretch>
                  <a:fillRect/>
                </a:stretch>
              </p:blipFill>
              <p:spPr>
                <a:xfrm>
                  <a:off x="6301614" y="3202448"/>
                  <a:ext cx="1767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1" name="筆跡 90">
                  <a:extLst>
                    <a:ext uri="{FF2B5EF4-FFF2-40B4-BE49-F238E27FC236}">
                      <a16:creationId xmlns:a16="http://schemas.microsoft.com/office/drawing/2014/main" id="{CBF90C04-E77F-3CE4-5399-06AE17C75509}"/>
                    </a:ext>
                  </a:extLst>
                </p14:cNvPr>
                <p14:cNvContentPartPr/>
                <p14:nvPr/>
              </p14:nvContentPartPr>
              <p14:xfrm>
                <a:off x="6339054" y="3286688"/>
                <a:ext cx="261720" cy="131760"/>
              </p14:xfrm>
            </p:contentPart>
          </mc:Choice>
          <mc:Fallback xmlns="">
            <p:pic>
              <p:nvPicPr>
                <p:cNvPr id="91" name="筆跡 90">
                  <a:extLst>
                    <a:ext uri="{FF2B5EF4-FFF2-40B4-BE49-F238E27FC236}">
                      <a16:creationId xmlns:a16="http://schemas.microsoft.com/office/drawing/2014/main" id="{CBF90C04-E77F-3CE4-5399-06AE17C75509}"/>
                    </a:ext>
                  </a:extLst>
                </p:cNvPr>
                <p:cNvPicPr/>
                <p:nvPr/>
              </p:nvPicPr>
              <p:blipFill>
                <a:blip r:embed="rId131"/>
                <a:stretch>
                  <a:fillRect/>
                </a:stretch>
              </p:blipFill>
              <p:spPr>
                <a:xfrm>
                  <a:off x="6330054" y="3278048"/>
                  <a:ext cx="27936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92" name="筆跡 91">
                  <a:extLst>
                    <a:ext uri="{FF2B5EF4-FFF2-40B4-BE49-F238E27FC236}">
                      <a16:creationId xmlns:a16="http://schemas.microsoft.com/office/drawing/2014/main" id="{0CAF440C-69C3-74B5-1B89-3F94AEEB0E3E}"/>
                    </a:ext>
                  </a:extLst>
                </p14:cNvPr>
                <p14:cNvContentPartPr/>
                <p14:nvPr/>
              </p14:nvContentPartPr>
              <p14:xfrm>
                <a:off x="6568374" y="3243488"/>
                <a:ext cx="132120" cy="232200"/>
              </p14:xfrm>
            </p:contentPart>
          </mc:Choice>
          <mc:Fallback xmlns="">
            <p:pic>
              <p:nvPicPr>
                <p:cNvPr id="92" name="筆跡 91">
                  <a:extLst>
                    <a:ext uri="{FF2B5EF4-FFF2-40B4-BE49-F238E27FC236}">
                      <a16:creationId xmlns:a16="http://schemas.microsoft.com/office/drawing/2014/main" id="{0CAF440C-69C3-74B5-1B89-3F94AEEB0E3E}"/>
                    </a:ext>
                  </a:extLst>
                </p:cNvPr>
                <p:cNvPicPr/>
                <p:nvPr/>
              </p:nvPicPr>
              <p:blipFill>
                <a:blip r:embed="rId133"/>
                <a:stretch>
                  <a:fillRect/>
                </a:stretch>
              </p:blipFill>
              <p:spPr>
                <a:xfrm>
                  <a:off x="6559734" y="3234488"/>
                  <a:ext cx="1497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93" name="筆跡 92">
                  <a:extLst>
                    <a:ext uri="{FF2B5EF4-FFF2-40B4-BE49-F238E27FC236}">
                      <a16:creationId xmlns:a16="http://schemas.microsoft.com/office/drawing/2014/main" id="{52699741-2EBB-6B95-FA7B-18DB4BE041F1}"/>
                    </a:ext>
                  </a:extLst>
                </p14:cNvPr>
                <p14:cNvContentPartPr/>
                <p14:nvPr/>
              </p14:nvContentPartPr>
              <p14:xfrm>
                <a:off x="6578454" y="3291368"/>
                <a:ext cx="215640" cy="20160"/>
              </p14:xfrm>
            </p:contentPart>
          </mc:Choice>
          <mc:Fallback xmlns="">
            <p:pic>
              <p:nvPicPr>
                <p:cNvPr id="93" name="筆跡 92">
                  <a:extLst>
                    <a:ext uri="{FF2B5EF4-FFF2-40B4-BE49-F238E27FC236}">
                      <a16:creationId xmlns:a16="http://schemas.microsoft.com/office/drawing/2014/main" id="{52699741-2EBB-6B95-FA7B-18DB4BE041F1}"/>
                    </a:ext>
                  </a:extLst>
                </p:cNvPr>
                <p:cNvPicPr/>
                <p:nvPr/>
              </p:nvPicPr>
              <p:blipFill>
                <a:blip r:embed="rId135"/>
                <a:stretch>
                  <a:fillRect/>
                </a:stretch>
              </p:blipFill>
              <p:spPr>
                <a:xfrm>
                  <a:off x="6569454" y="3282368"/>
                  <a:ext cx="23328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94" name="筆跡 93">
                  <a:extLst>
                    <a:ext uri="{FF2B5EF4-FFF2-40B4-BE49-F238E27FC236}">
                      <a16:creationId xmlns:a16="http://schemas.microsoft.com/office/drawing/2014/main" id="{6174C846-DABB-224D-A7FE-61EF29EB3D36}"/>
                    </a:ext>
                  </a:extLst>
                </p14:cNvPr>
                <p14:cNvContentPartPr/>
                <p14:nvPr/>
              </p14:nvContentPartPr>
              <p14:xfrm>
                <a:off x="6730734" y="3137288"/>
                <a:ext cx="306360" cy="303840"/>
              </p14:xfrm>
            </p:contentPart>
          </mc:Choice>
          <mc:Fallback xmlns="">
            <p:pic>
              <p:nvPicPr>
                <p:cNvPr id="94" name="筆跡 93">
                  <a:extLst>
                    <a:ext uri="{FF2B5EF4-FFF2-40B4-BE49-F238E27FC236}">
                      <a16:creationId xmlns:a16="http://schemas.microsoft.com/office/drawing/2014/main" id="{6174C846-DABB-224D-A7FE-61EF29EB3D36}"/>
                    </a:ext>
                  </a:extLst>
                </p:cNvPr>
                <p:cNvPicPr/>
                <p:nvPr/>
              </p:nvPicPr>
              <p:blipFill>
                <a:blip r:embed="rId137"/>
                <a:stretch>
                  <a:fillRect/>
                </a:stretch>
              </p:blipFill>
              <p:spPr>
                <a:xfrm>
                  <a:off x="6721734" y="3128288"/>
                  <a:ext cx="324000" cy="321480"/>
                </a:xfrm>
                <a:prstGeom prst="rect">
                  <a:avLst/>
                </a:prstGeom>
              </p:spPr>
            </p:pic>
          </mc:Fallback>
        </mc:AlternateContent>
      </p:grpSp>
      <p:grpSp>
        <p:nvGrpSpPr>
          <p:cNvPr id="98" name="群組 97">
            <a:extLst>
              <a:ext uri="{FF2B5EF4-FFF2-40B4-BE49-F238E27FC236}">
                <a16:creationId xmlns:a16="http://schemas.microsoft.com/office/drawing/2014/main" id="{2898C758-3478-996A-2CCD-EF24532CCB0B}"/>
              </a:ext>
            </a:extLst>
          </p:cNvPr>
          <p:cNvGrpSpPr/>
          <p:nvPr/>
        </p:nvGrpSpPr>
        <p:grpSpPr>
          <a:xfrm>
            <a:off x="7015395" y="3153848"/>
            <a:ext cx="443520" cy="173520"/>
            <a:chOff x="7286934" y="3258608"/>
            <a:chExt cx="443520" cy="173520"/>
          </a:xfrm>
        </p:grpSpPr>
        <mc:AlternateContent xmlns:mc="http://schemas.openxmlformats.org/markup-compatibility/2006" xmlns:p14="http://schemas.microsoft.com/office/powerpoint/2010/main">
          <mc:Choice Requires="p14">
            <p:contentPart p14:bwMode="auto" r:id="rId138">
              <p14:nvContentPartPr>
                <p14:cNvPr id="96" name="筆跡 95">
                  <a:extLst>
                    <a:ext uri="{FF2B5EF4-FFF2-40B4-BE49-F238E27FC236}">
                      <a16:creationId xmlns:a16="http://schemas.microsoft.com/office/drawing/2014/main" id="{25754884-E554-77A2-5946-D4A56BEA4264}"/>
                    </a:ext>
                  </a:extLst>
                </p14:cNvPr>
                <p14:cNvContentPartPr/>
                <p14:nvPr/>
              </p14:nvContentPartPr>
              <p14:xfrm>
                <a:off x="7286934" y="3258608"/>
                <a:ext cx="231120" cy="157680"/>
              </p14:xfrm>
            </p:contentPart>
          </mc:Choice>
          <mc:Fallback xmlns="">
            <p:pic>
              <p:nvPicPr>
                <p:cNvPr id="96" name="筆跡 95">
                  <a:extLst>
                    <a:ext uri="{FF2B5EF4-FFF2-40B4-BE49-F238E27FC236}">
                      <a16:creationId xmlns:a16="http://schemas.microsoft.com/office/drawing/2014/main" id="{25754884-E554-77A2-5946-D4A56BEA4264}"/>
                    </a:ext>
                  </a:extLst>
                </p:cNvPr>
                <p:cNvPicPr/>
                <p:nvPr/>
              </p:nvPicPr>
              <p:blipFill>
                <a:blip r:embed="rId139"/>
                <a:stretch>
                  <a:fillRect/>
                </a:stretch>
              </p:blipFill>
              <p:spPr>
                <a:xfrm>
                  <a:off x="7277934" y="3249968"/>
                  <a:ext cx="2487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7" name="筆跡 96">
                  <a:extLst>
                    <a:ext uri="{FF2B5EF4-FFF2-40B4-BE49-F238E27FC236}">
                      <a16:creationId xmlns:a16="http://schemas.microsoft.com/office/drawing/2014/main" id="{693CC235-E4A2-7556-89AB-07FEA1F25C42}"/>
                    </a:ext>
                  </a:extLst>
                </p14:cNvPr>
                <p14:cNvContentPartPr/>
                <p14:nvPr/>
              </p14:nvContentPartPr>
              <p14:xfrm>
                <a:off x="7530294" y="3282008"/>
                <a:ext cx="200160" cy="150120"/>
              </p14:xfrm>
            </p:contentPart>
          </mc:Choice>
          <mc:Fallback xmlns="">
            <p:pic>
              <p:nvPicPr>
                <p:cNvPr id="97" name="筆跡 96">
                  <a:extLst>
                    <a:ext uri="{FF2B5EF4-FFF2-40B4-BE49-F238E27FC236}">
                      <a16:creationId xmlns:a16="http://schemas.microsoft.com/office/drawing/2014/main" id="{693CC235-E4A2-7556-89AB-07FEA1F25C42}"/>
                    </a:ext>
                  </a:extLst>
                </p:cNvPr>
                <p:cNvPicPr/>
                <p:nvPr/>
              </p:nvPicPr>
              <p:blipFill>
                <a:blip r:embed="rId141"/>
                <a:stretch>
                  <a:fillRect/>
                </a:stretch>
              </p:blipFill>
              <p:spPr>
                <a:xfrm>
                  <a:off x="7521294" y="3273008"/>
                  <a:ext cx="217800" cy="167760"/>
                </a:xfrm>
                <a:prstGeom prst="rect">
                  <a:avLst/>
                </a:prstGeom>
              </p:spPr>
            </p:pic>
          </mc:Fallback>
        </mc:AlternateContent>
      </p:grpSp>
      <p:grpSp>
        <p:nvGrpSpPr>
          <p:cNvPr id="108" name="群組 107">
            <a:extLst>
              <a:ext uri="{FF2B5EF4-FFF2-40B4-BE49-F238E27FC236}">
                <a16:creationId xmlns:a16="http://schemas.microsoft.com/office/drawing/2014/main" id="{A6CE870A-E7B9-419C-64C5-D91E5674851D}"/>
              </a:ext>
            </a:extLst>
          </p:cNvPr>
          <p:cNvGrpSpPr/>
          <p:nvPr/>
        </p:nvGrpSpPr>
        <p:grpSpPr>
          <a:xfrm>
            <a:off x="7516155" y="2985008"/>
            <a:ext cx="1152360" cy="354600"/>
            <a:chOff x="7787694" y="3089768"/>
            <a:chExt cx="1152360" cy="354600"/>
          </a:xfrm>
        </p:grpSpPr>
        <mc:AlternateContent xmlns:mc="http://schemas.openxmlformats.org/markup-compatibility/2006" xmlns:p14="http://schemas.microsoft.com/office/powerpoint/2010/main">
          <mc:Choice Requires="p14">
            <p:contentPart p14:bwMode="auto" r:id="rId142">
              <p14:nvContentPartPr>
                <p14:cNvPr id="99" name="筆跡 98">
                  <a:extLst>
                    <a:ext uri="{FF2B5EF4-FFF2-40B4-BE49-F238E27FC236}">
                      <a16:creationId xmlns:a16="http://schemas.microsoft.com/office/drawing/2014/main" id="{6FB422A7-5CC8-DF46-175C-F0A8C61B6CF8}"/>
                    </a:ext>
                  </a:extLst>
                </p14:cNvPr>
                <p14:cNvContentPartPr/>
                <p14:nvPr/>
              </p14:nvContentPartPr>
              <p14:xfrm>
                <a:off x="7787694" y="3089768"/>
                <a:ext cx="102240" cy="334080"/>
              </p14:xfrm>
            </p:contentPart>
          </mc:Choice>
          <mc:Fallback xmlns="">
            <p:pic>
              <p:nvPicPr>
                <p:cNvPr id="99" name="筆跡 98">
                  <a:extLst>
                    <a:ext uri="{FF2B5EF4-FFF2-40B4-BE49-F238E27FC236}">
                      <a16:creationId xmlns:a16="http://schemas.microsoft.com/office/drawing/2014/main" id="{6FB422A7-5CC8-DF46-175C-F0A8C61B6CF8}"/>
                    </a:ext>
                  </a:extLst>
                </p:cNvPr>
                <p:cNvPicPr/>
                <p:nvPr/>
              </p:nvPicPr>
              <p:blipFill>
                <a:blip r:embed="rId143"/>
                <a:stretch>
                  <a:fillRect/>
                </a:stretch>
              </p:blipFill>
              <p:spPr>
                <a:xfrm>
                  <a:off x="7779054" y="3080768"/>
                  <a:ext cx="11988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00" name="筆跡 99">
                  <a:extLst>
                    <a:ext uri="{FF2B5EF4-FFF2-40B4-BE49-F238E27FC236}">
                      <a16:creationId xmlns:a16="http://schemas.microsoft.com/office/drawing/2014/main" id="{642791FC-93D2-401D-3728-D5A6C36F23AD}"/>
                    </a:ext>
                  </a:extLst>
                </p14:cNvPr>
                <p14:cNvContentPartPr/>
                <p14:nvPr/>
              </p14:nvContentPartPr>
              <p14:xfrm>
                <a:off x="7927734" y="3220088"/>
                <a:ext cx="101520" cy="205200"/>
              </p14:xfrm>
            </p:contentPart>
          </mc:Choice>
          <mc:Fallback xmlns="">
            <p:pic>
              <p:nvPicPr>
                <p:cNvPr id="100" name="筆跡 99">
                  <a:extLst>
                    <a:ext uri="{FF2B5EF4-FFF2-40B4-BE49-F238E27FC236}">
                      <a16:creationId xmlns:a16="http://schemas.microsoft.com/office/drawing/2014/main" id="{642791FC-93D2-401D-3728-D5A6C36F23AD}"/>
                    </a:ext>
                  </a:extLst>
                </p:cNvPr>
                <p:cNvPicPr/>
                <p:nvPr/>
              </p:nvPicPr>
              <p:blipFill>
                <a:blip r:embed="rId145"/>
                <a:stretch>
                  <a:fillRect/>
                </a:stretch>
              </p:blipFill>
              <p:spPr>
                <a:xfrm>
                  <a:off x="7919094" y="3211448"/>
                  <a:ext cx="11916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01" name="筆跡 100">
                  <a:extLst>
                    <a:ext uri="{FF2B5EF4-FFF2-40B4-BE49-F238E27FC236}">
                      <a16:creationId xmlns:a16="http://schemas.microsoft.com/office/drawing/2014/main" id="{B656D2A3-9EB8-5A4A-27F7-80AA52168463}"/>
                    </a:ext>
                  </a:extLst>
                </p14:cNvPr>
                <p14:cNvContentPartPr/>
                <p14:nvPr/>
              </p14:nvContentPartPr>
              <p14:xfrm>
                <a:off x="7986774" y="3293168"/>
                <a:ext cx="102960" cy="129600"/>
              </p14:xfrm>
            </p:contentPart>
          </mc:Choice>
          <mc:Fallback xmlns="">
            <p:pic>
              <p:nvPicPr>
                <p:cNvPr id="101" name="筆跡 100">
                  <a:extLst>
                    <a:ext uri="{FF2B5EF4-FFF2-40B4-BE49-F238E27FC236}">
                      <a16:creationId xmlns:a16="http://schemas.microsoft.com/office/drawing/2014/main" id="{B656D2A3-9EB8-5A4A-27F7-80AA52168463}"/>
                    </a:ext>
                  </a:extLst>
                </p:cNvPr>
                <p:cNvPicPr/>
                <p:nvPr/>
              </p:nvPicPr>
              <p:blipFill>
                <a:blip r:embed="rId147"/>
                <a:stretch>
                  <a:fillRect/>
                </a:stretch>
              </p:blipFill>
              <p:spPr>
                <a:xfrm>
                  <a:off x="7978134" y="3284528"/>
                  <a:ext cx="12060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02" name="筆跡 101">
                  <a:extLst>
                    <a:ext uri="{FF2B5EF4-FFF2-40B4-BE49-F238E27FC236}">
                      <a16:creationId xmlns:a16="http://schemas.microsoft.com/office/drawing/2014/main" id="{79775279-6384-6C1E-8963-C8F99DD41829}"/>
                    </a:ext>
                  </a:extLst>
                </p14:cNvPr>
                <p14:cNvContentPartPr/>
                <p14:nvPr/>
              </p14:nvContentPartPr>
              <p14:xfrm>
                <a:off x="8140494" y="3294968"/>
                <a:ext cx="149040" cy="135720"/>
              </p14:xfrm>
            </p:contentPart>
          </mc:Choice>
          <mc:Fallback xmlns="">
            <p:pic>
              <p:nvPicPr>
                <p:cNvPr id="102" name="筆跡 101">
                  <a:extLst>
                    <a:ext uri="{FF2B5EF4-FFF2-40B4-BE49-F238E27FC236}">
                      <a16:creationId xmlns:a16="http://schemas.microsoft.com/office/drawing/2014/main" id="{79775279-6384-6C1E-8963-C8F99DD41829}"/>
                    </a:ext>
                  </a:extLst>
                </p:cNvPr>
                <p:cNvPicPr/>
                <p:nvPr/>
              </p:nvPicPr>
              <p:blipFill>
                <a:blip r:embed="rId149"/>
                <a:stretch>
                  <a:fillRect/>
                </a:stretch>
              </p:blipFill>
              <p:spPr>
                <a:xfrm>
                  <a:off x="8131854" y="3285968"/>
                  <a:ext cx="16668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03" name="筆跡 102">
                  <a:extLst>
                    <a:ext uri="{FF2B5EF4-FFF2-40B4-BE49-F238E27FC236}">
                      <a16:creationId xmlns:a16="http://schemas.microsoft.com/office/drawing/2014/main" id="{506749B0-1C93-2720-E149-F59DF229EE02}"/>
                    </a:ext>
                  </a:extLst>
                </p14:cNvPr>
                <p14:cNvContentPartPr/>
                <p14:nvPr/>
              </p14:nvContentPartPr>
              <p14:xfrm>
                <a:off x="8260014" y="3257528"/>
                <a:ext cx="145080" cy="169560"/>
              </p14:xfrm>
            </p:contentPart>
          </mc:Choice>
          <mc:Fallback xmlns="">
            <p:pic>
              <p:nvPicPr>
                <p:cNvPr id="103" name="筆跡 102">
                  <a:extLst>
                    <a:ext uri="{FF2B5EF4-FFF2-40B4-BE49-F238E27FC236}">
                      <a16:creationId xmlns:a16="http://schemas.microsoft.com/office/drawing/2014/main" id="{506749B0-1C93-2720-E149-F59DF229EE02}"/>
                    </a:ext>
                  </a:extLst>
                </p:cNvPr>
                <p:cNvPicPr/>
                <p:nvPr/>
              </p:nvPicPr>
              <p:blipFill>
                <a:blip r:embed="rId151"/>
                <a:stretch>
                  <a:fillRect/>
                </a:stretch>
              </p:blipFill>
              <p:spPr>
                <a:xfrm>
                  <a:off x="8251374" y="3248528"/>
                  <a:ext cx="162720" cy="1872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04" name="筆跡 103">
                  <a:extLst>
                    <a:ext uri="{FF2B5EF4-FFF2-40B4-BE49-F238E27FC236}">
                      <a16:creationId xmlns:a16="http://schemas.microsoft.com/office/drawing/2014/main" id="{AA9C64D2-9AF4-27A2-F00F-E9225BC099ED}"/>
                    </a:ext>
                  </a:extLst>
                </p14:cNvPr>
                <p14:cNvContentPartPr/>
                <p14:nvPr/>
              </p14:nvContentPartPr>
              <p14:xfrm>
                <a:off x="8485374" y="3261848"/>
                <a:ext cx="50400" cy="163440"/>
              </p14:xfrm>
            </p:contentPart>
          </mc:Choice>
          <mc:Fallback xmlns="">
            <p:pic>
              <p:nvPicPr>
                <p:cNvPr id="104" name="筆跡 103">
                  <a:extLst>
                    <a:ext uri="{FF2B5EF4-FFF2-40B4-BE49-F238E27FC236}">
                      <a16:creationId xmlns:a16="http://schemas.microsoft.com/office/drawing/2014/main" id="{AA9C64D2-9AF4-27A2-F00F-E9225BC099ED}"/>
                    </a:ext>
                  </a:extLst>
                </p:cNvPr>
                <p:cNvPicPr/>
                <p:nvPr/>
              </p:nvPicPr>
              <p:blipFill>
                <a:blip r:embed="rId153"/>
                <a:stretch>
                  <a:fillRect/>
                </a:stretch>
              </p:blipFill>
              <p:spPr>
                <a:xfrm>
                  <a:off x="8476734" y="3253208"/>
                  <a:ext cx="6804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05" name="筆跡 104">
                  <a:extLst>
                    <a:ext uri="{FF2B5EF4-FFF2-40B4-BE49-F238E27FC236}">
                      <a16:creationId xmlns:a16="http://schemas.microsoft.com/office/drawing/2014/main" id="{901E9454-F4EE-C2F6-13DC-71B973D673E4}"/>
                    </a:ext>
                  </a:extLst>
                </p14:cNvPr>
                <p14:cNvContentPartPr/>
                <p14:nvPr/>
              </p14:nvContentPartPr>
              <p14:xfrm>
                <a:off x="8568174" y="3285968"/>
                <a:ext cx="229680" cy="158400"/>
              </p14:xfrm>
            </p:contentPart>
          </mc:Choice>
          <mc:Fallback xmlns="">
            <p:pic>
              <p:nvPicPr>
                <p:cNvPr id="105" name="筆跡 104">
                  <a:extLst>
                    <a:ext uri="{FF2B5EF4-FFF2-40B4-BE49-F238E27FC236}">
                      <a16:creationId xmlns:a16="http://schemas.microsoft.com/office/drawing/2014/main" id="{901E9454-F4EE-C2F6-13DC-71B973D673E4}"/>
                    </a:ext>
                  </a:extLst>
                </p:cNvPr>
                <p:cNvPicPr/>
                <p:nvPr/>
              </p:nvPicPr>
              <p:blipFill>
                <a:blip r:embed="rId155"/>
                <a:stretch>
                  <a:fillRect/>
                </a:stretch>
              </p:blipFill>
              <p:spPr>
                <a:xfrm>
                  <a:off x="8559534" y="3276968"/>
                  <a:ext cx="2473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06" name="筆跡 105">
                  <a:extLst>
                    <a:ext uri="{FF2B5EF4-FFF2-40B4-BE49-F238E27FC236}">
                      <a16:creationId xmlns:a16="http://schemas.microsoft.com/office/drawing/2014/main" id="{A6D9750E-2AE3-3FEE-5675-67AA1F5DE4DA}"/>
                    </a:ext>
                  </a:extLst>
                </p14:cNvPr>
                <p14:cNvContentPartPr/>
                <p14:nvPr/>
              </p14:nvContentPartPr>
              <p14:xfrm>
                <a:off x="8840694" y="3304328"/>
                <a:ext cx="99360" cy="131760"/>
              </p14:xfrm>
            </p:contentPart>
          </mc:Choice>
          <mc:Fallback xmlns="">
            <p:pic>
              <p:nvPicPr>
                <p:cNvPr id="106" name="筆跡 105">
                  <a:extLst>
                    <a:ext uri="{FF2B5EF4-FFF2-40B4-BE49-F238E27FC236}">
                      <a16:creationId xmlns:a16="http://schemas.microsoft.com/office/drawing/2014/main" id="{A6D9750E-2AE3-3FEE-5675-67AA1F5DE4DA}"/>
                    </a:ext>
                  </a:extLst>
                </p:cNvPr>
                <p:cNvPicPr/>
                <p:nvPr/>
              </p:nvPicPr>
              <p:blipFill>
                <a:blip r:embed="rId157"/>
                <a:stretch>
                  <a:fillRect/>
                </a:stretch>
              </p:blipFill>
              <p:spPr>
                <a:xfrm>
                  <a:off x="8831694" y="3295688"/>
                  <a:ext cx="11700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7" name="筆跡 106">
                  <a:extLst>
                    <a:ext uri="{FF2B5EF4-FFF2-40B4-BE49-F238E27FC236}">
                      <a16:creationId xmlns:a16="http://schemas.microsoft.com/office/drawing/2014/main" id="{223B603A-6E21-C68C-3169-AB72F3084347}"/>
                    </a:ext>
                  </a:extLst>
                </p14:cNvPr>
                <p14:cNvContentPartPr/>
                <p14:nvPr/>
              </p14:nvContentPartPr>
              <p14:xfrm>
                <a:off x="8713974" y="3295688"/>
                <a:ext cx="86760" cy="81000"/>
              </p14:xfrm>
            </p:contentPart>
          </mc:Choice>
          <mc:Fallback xmlns="">
            <p:pic>
              <p:nvPicPr>
                <p:cNvPr id="107" name="筆跡 106">
                  <a:extLst>
                    <a:ext uri="{FF2B5EF4-FFF2-40B4-BE49-F238E27FC236}">
                      <a16:creationId xmlns:a16="http://schemas.microsoft.com/office/drawing/2014/main" id="{223B603A-6E21-C68C-3169-AB72F3084347}"/>
                    </a:ext>
                  </a:extLst>
                </p:cNvPr>
                <p:cNvPicPr/>
                <p:nvPr/>
              </p:nvPicPr>
              <p:blipFill>
                <a:blip r:embed="rId159"/>
                <a:stretch>
                  <a:fillRect/>
                </a:stretch>
              </p:blipFill>
              <p:spPr>
                <a:xfrm>
                  <a:off x="8704974" y="3287048"/>
                  <a:ext cx="104400" cy="9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0">
            <p14:nvContentPartPr>
              <p14:cNvPr id="109" name="筆跡 108">
                <a:extLst>
                  <a:ext uri="{FF2B5EF4-FFF2-40B4-BE49-F238E27FC236}">
                    <a16:creationId xmlns:a16="http://schemas.microsoft.com/office/drawing/2014/main" id="{24E55568-47AD-4E5F-614A-6497C7CC0492}"/>
                  </a:ext>
                </a:extLst>
              </p14:cNvPr>
              <p14:cNvContentPartPr/>
              <p14:nvPr/>
            </p14:nvContentPartPr>
            <p14:xfrm>
              <a:off x="8806395" y="3318368"/>
              <a:ext cx="11880" cy="4320"/>
            </p14:xfrm>
          </p:contentPart>
        </mc:Choice>
        <mc:Fallback xmlns="">
          <p:pic>
            <p:nvPicPr>
              <p:cNvPr id="109" name="筆跡 108">
                <a:extLst>
                  <a:ext uri="{FF2B5EF4-FFF2-40B4-BE49-F238E27FC236}">
                    <a16:creationId xmlns:a16="http://schemas.microsoft.com/office/drawing/2014/main" id="{24E55568-47AD-4E5F-614A-6497C7CC0492}"/>
                  </a:ext>
                </a:extLst>
              </p:cNvPr>
              <p:cNvPicPr/>
              <p:nvPr/>
            </p:nvPicPr>
            <p:blipFill>
              <a:blip r:embed="rId161"/>
              <a:stretch>
                <a:fillRect/>
              </a:stretch>
            </p:blipFill>
            <p:spPr>
              <a:xfrm>
                <a:off x="8797395" y="3309368"/>
                <a:ext cx="29520" cy="21960"/>
              </a:xfrm>
              <a:prstGeom prst="rect">
                <a:avLst/>
              </a:prstGeom>
            </p:spPr>
          </p:pic>
        </mc:Fallback>
      </mc:AlternateContent>
      <p:grpSp>
        <p:nvGrpSpPr>
          <p:cNvPr id="68" name="群組 67">
            <a:extLst>
              <a:ext uri="{FF2B5EF4-FFF2-40B4-BE49-F238E27FC236}">
                <a16:creationId xmlns:a16="http://schemas.microsoft.com/office/drawing/2014/main" id="{7B5C233A-FD12-3E64-DA19-7CD5D940DB1E}"/>
              </a:ext>
            </a:extLst>
          </p:cNvPr>
          <p:cNvGrpSpPr/>
          <p:nvPr/>
        </p:nvGrpSpPr>
        <p:grpSpPr>
          <a:xfrm>
            <a:off x="1141374" y="3894728"/>
            <a:ext cx="636840" cy="290160"/>
            <a:chOff x="1141374" y="3894728"/>
            <a:chExt cx="636840" cy="290160"/>
          </a:xfrm>
        </p:grpSpPr>
        <mc:AlternateContent xmlns:mc="http://schemas.openxmlformats.org/markup-compatibility/2006" xmlns:p14="http://schemas.microsoft.com/office/powerpoint/2010/main">
          <mc:Choice Requires="p14">
            <p:contentPart p14:bwMode="auto" r:id="rId162">
              <p14:nvContentPartPr>
                <p14:cNvPr id="17" name="筆跡 16">
                  <a:extLst>
                    <a:ext uri="{FF2B5EF4-FFF2-40B4-BE49-F238E27FC236}">
                      <a16:creationId xmlns:a16="http://schemas.microsoft.com/office/drawing/2014/main" id="{57250DA6-FD5F-A8B7-1FE3-8DFDB7EC771B}"/>
                    </a:ext>
                  </a:extLst>
                </p14:cNvPr>
                <p14:cNvContentPartPr/>
                <p14:nvPr/>
              </p14:nvContentPartPr>
              <p14:xfrm>
                <a:off x="1141374" y="3894728"/>
                <a:ext cx="124200" cy="239040"/>
              </p14:xfrm>
            </p:contentPart>
          </mc:Choice>
          <mc:Fallback xmlns="">
            <p:pic>
              <p:nvPicPr>
                <p:cNvPr id="17" name="筆跡 16">
                  <a:extLst>
                    <a:ext uri="{FF2B5EF4-FFF2-40B4-BE49-F238E27FC236}">
                      <a16:creationId xmlns:a16="http://schemas.microsoft.com/office/drawing/2014/main" id="{57250DA6-FD5F-A8B7-1FE3-8DFDB7EC771B}"/>
                    </a:ext>
                  </a:extLst>
                </p:cNvPr>
                <p:cNvPicPr/>
                <p:nvPr/>
              </p:nvPicPr>
              <p:blipFill>
                <a:blip r:embed="rId163"/>
                <a:stretch>
                  <a:fillRect/>
                </a:stretch>
              </p:blipFill>
              <p:spPr>
                <a:xfrm>
                  <a:off x="1132734" y="3885728"/>
                  <a:ext cx="14184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25" name="筆跡 24">
                  <a:extLst>
                    <a:ext uri="{FF2B5EF4-FFF2-40B4-BE49-F238E27FC236}">
                      <a16:creationId xmlns:a16="http://schemas.microsoft.com/office/drawing/2014/main" id="{148CAF57-3E89-7268-C3D2-EE4808C8E30D}"/>
                    </a:ext>
                  </a:extLst>
                </p14:cNvPr>
                <p14:cNvContentPartPr/>
                <p14:nvPr/>
              </p14:nvContentPartPr>
              <p14:xfrm>
                <a:off x="1217334" y="3912368"/>
                <a:ext cx="162360" cy="206280"/>
              </p14:xfrm>
            </p:contentPart>
          </mc:Choice>
          <mc:Fallback xmlns="">
            <p:pic>
              <p:nvPicPr>
                <p:cNvPr id="25" name="筆跡 24">
                  <a:extLst>
                    <a:ext uri="{FF2B5EF4-FFF2-40B4-BE49-F238E27FC236}">
                      <a16:creationId xmlns:a16="http://schemas.microsoft.com/office/drawing/2014/main" id="{148CAF57-3E89-7268-C3D2-EE4808C8E30D}"/>
                    </a:ext>
                  </a:extLst>
                </p:cNvPr>
                <p:cNvPicPr/>
                <p:nvPr/>
              </p:nvPicPr>
              <p:blipFill>
                <a:blip r:embed="rId165"/>
                <a:stretch>
                  <a:fillRect/>
                </a:stretch>
              </p:blipFill>
              <p:spPr>
                <a:xfrm>
                  <a:off x="1208334" y="3903728"/>
                  <a:ext cx="180000" cy="22392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40" name="筆跡 39">
                  <a:extLst>
                    <a:ext uri="{FF2B5EF4-FFF2-40B4-BE49-F238E27FC236}">
                      <a16:creationId xmlns:a16="http://schemas.microsoft.com/office/drawing/2014/main" id="{DDB295BF-DCA8-32F8-EDC1-5D2B19E64305}"/>
                    </a:ext>
                  </a:extLst>
                </p14:cNvPr>
                <p14:cNvContentPartPr/>
                <p14:nvPr/>
              </p14:nvContentPartPr>
              <p14:xfrm>
                <a:off x="1448454" y="3932168"/>
                <a:ext cx="108720" cy="252720"/>
              </p14:xfrm>
            </p:contentPart>
          </mc:Choice>
          <mc:Fallback xmlns="">
            <p:pic>
              <p:nvPicPr>
                <p:cNvPr id="40" name="筆跡 39">
                  <a:extLst>
                    <a:ext uri="{FF2B5EF4-FFF2-40B4-BE49-F238E27FC236}">
                      <a16:creationId xmlns:a16="http://schemas.microsoft.com/office/drawing/2014/main" id="{DDB295BF-DCA8-32F8-EDC1-5D2B19E64305}"/>
                    </a:ext>
                  </a:extLst>
                </p:cNvPr>
                <p:cNvPicPr/>
                <p:nvPr/>
              </p:nvPicPr>
              <p:blipFill>
                <a:blip r:embed="rId167"/>
                <a:stretch>
                  <a:fillRect/>
                </a:stretch>
              </p:blipFill>
              <p:spPr>
                <a:xfrm>
                  <a:off x="1439814" y="3923528"/>
                  <a:ext cx="12636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51" name="筆跡 50">
                  <a:extLst>
                    <a:ext uri="{FF2B5EF4-FFF2-40B4-BE49-F238E27FC236}">
                      <a16:creationId xmlns:a16="http://schemas.microsoft.com/office/drawing/2014/main" id="{9F5BDA5F-91DC-0F8A-4EF2-98C5494D4879}"/>
                    </a:ext>
                  </a:extLst>
                </p14:cNvPr>
                <p14:cNvContentPartPr/>
                <p14:nvPr/>
              </p14:nvContentPartPr>
              <p14:xfrm>
                <a:off x="1420014" y="4079408"/>
                <a:ext cx="111240" cy="21960"/>
              </p14:xfrm>
            </p:contentPart>
          </mc:Choice>
          <mc:Fallback xmlns="">
            <p:pic>
              <p:nvPicPr>
                <p:cNvPr id="51" name="筆跡 50">
                  <a:extLst>
                    <a:ext uri="{FF2B5EF4-FFF2-40B4-BE49-F238E27FC236}">
                      <a16:creationId xmlns:a16="http://schemas.microsoft.com/office/drawing/2014/main" id="{9F5BDA5F-91DC-0F8A-4EF2-98C5494D4879}"/>
                    </a:ext>
                  </a:extLst>
                </p:cNvPr>
                <p:cNvPicPr/>
                <p:nvPr/>
              </p:nvPicPr>
              <p:blipFill>
                <a:blip r:embed="rId169"/>
                <a:stretch>
                  <a:fillRect/>
                </a:stretch>
              </p:blipFill>
              <p:spPr>
                <a:xfrm>
                  <a:off x="1411374" y="4070408"/>
                  <a:ext cx="1288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57" name="筆跡 56">
                  <a:extLst>
                    <a:ext uri="{FF2B5EF4-FFF2-40B4-BE49-F238E27FC236}">
                      <a16:creationId xmlns:a16="http://schemas.microsoft.com/office/drawing/2014/main" id="{0AA39FEC-C336-495B-084E-0E2CD38CC54A}"/>
                    </a:ext>
                  </a:extLst>
                </p14:cNvPr>
                <p14:cNvContentPartPr/>
                <p14:nvPr/>
              </p14:nvContentPartPr>
              <p14:xfrm>
                <a:off x="1669494" y="3988688"/>
                <a:ext cx="108720" cy="68040"/>
              </p14:xfrm>
            </p:contentPart>
          </mc:Choice>
          <mc:Fallback xmlns="">
            <p:pic>
              <p:nvPicPr>
                <p:cNvPr id="57" name="筆跡 56">
                  <a:extLst>
                    <a:ext uri="{FF2B5EF4-FFF2-40B4-BE49-F238E27FC236}">
                      <a16:creationId xmlns:a16="http://schemas.microsoft.com/office/drawing/2014/main" id="{0AA39FEC-C336-495B-084E-0E2CD38CC54A}"/>
                    </a:ext>
                  </a:extLst>
                </p:cNvPr>
                <p:cNvPicPr/>
                <p:nvPr/>
              </p:nvPicPr>
              <p:blipFill>
                <a:blip r:embed="rId171"/>
                <a:stretch>
                  <a:fillRect/>
                </a:stretch>
              </p:blipFill>
              <p:spPr>
                <a:xfrm>
                  <a:off x="1660854" y="3979688"/>
                  <a:ext cx="126360" cy="85680"/>
                </a:xfrm>
                <a:prstGeom prst="rect">
                  <a:avLst/>
                </a:prstGeom>
              </p:spPr>
            </p:pic>
          </mc:Fallback>
        </mc:AlternateContent>
      </p:grpSp>
      <p:grpSp>
        <p:nvGrpSpPr>
          <p:cNvPr id="117" name="群組 116">
            <a:extLst>
              <a:ext uri="{FF2B5EF4-FFF2-40B4-BE49-F238E27FC236}">
                <a16:creationId xmlns:a16="http://schemas.microsoft.com/office/drawing/2014/main" id="{9A37C1DC-2259-73A5-8590-FF2FA3038F21}"/>
              </a:ext>
            </a:extLst>
          </p:cNvPr>
          <p:cNvGrpSpPr/>
          <p:nvPr/>
        </p:nvGrpSpPr>
        <p:grpSpPr>
          <a:xfrm>
            <a:off x="2295534" y="3806168"/>
            <a:ext cx="453240" cy="541800"/>
            <a:chOff x="2295534" y="3806168"/>
            <a:chExt cx="453240" cy="541800"/>
          </a:xfrm>
        </p:grpSpPr>
        <mc:AlternateContent xmlns:mc="http://schemas.openxmlformats.org/markup-compatibility/2006" xmlns:p14="http://schemas.microsoft.com/office/powerpoint/2010/main">
          <mc:Choice Requires="p14">
            <p:contentPart p14:bwMode="auto" r:id="rId172">
              <p14:nvContentPartPr>
                <p14:cNvPr id="69" name="筆跡 68">
                  <a:extLst>
                    <a:ext uri="{FF2B5EF4-FFF2-40B4-BE49-F238E27FC236}">
                      <a16:creationId xmlns:a16="http://schemas.microsoft.com/office/drawing/2014/main" id="{FB23C339-3340-12F1-3069-0737F3C3478A}"/>
                    </a:ext>
                  </a:extLst>
                </p14:cNvPr>
                <p14:cNvContentPartPr/>
                <p14:nvPr/>
              </p14:nvContentPartPr>
              <p14:xfrm>
                <a:off x="2311734" y="3833888"/>
                <a:ext cx="165960" cy="21960"/>
              </p14:xfrm>
            </p:contentPart>
          </mc:Choice>
          <mc:Fallback xmlns="">
            <p:pic>
              <p:nvPicPr>
                <p:cNvPr id="69" name="筆跡 68">
                  <a:extLst>
                    <a:ext uri="{FF2B5EF4-FFF2-40B4-BE49-F238E27FC236}">
                      <a16:creationId xmlns:a16="http://schemas.microsoft.com/office/drawing/2014/main" id="{FB23C339-3340-12F1-3069-0737F3C3478A}"/>
                    </a:ext>
                  </a:extLst>
                </p:cNvPr>
                <p:cNvPicPr/>
                <p:nvPr/>
              </p:nvPicPr>
              <p:blipFill>
                <a:blip r:embed="rId173"/>
                <a:stretch>
                  <a:fillRect/>
                </a:stretch>
              </p:blipFill>
              <p:spPr>
                <a:xfrm>
                  <a:off x="2303094" y="3825248"/>
                  <a:ext cx="1836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70" name="筆跡 69">
                  <a:extLst>
                    <a:ext uri="{FF2B5EF4-FFF2-40B4-BE49-F238E27FC236}">
                      <a16:creationId xmlns:a16="http://schemas.microsoft.com/office/drawing/2014/main" id="{B5E60914-E153-020D-CB62-2FA04AAF49E6}"/>
                    </a:ext>
                  </a:extLst>
                </p14:cNvPr>
                <p14:cNvContentPartPr/>
                <p14:nvPr/>
              </p14:nvContentPartPr>
              <p14:xfrm>
                <a:off x="2295534" y="3872408"/>
                <a:ext cx="122040" cy="173160"/>
              </p14:xfrm>
            </p:contentPart>
          </mc:Choice>
          <mc:Fallback xmlns="">
            <p:pic>
              <p:nvPicPr>
                <p:cNvPr id="70" name="筆跡 69">
                  <a:extLst>
                    <a:ext uri="{FF2B5EF4-FFF2-40B4-BE49-F238E27FC236}">
                      <a16:creationId xmlns:a16="http://schemas.microsoft.com/office/drawing/2014/main" id="{B5E60914-E153-020D-CB62-2FA04AAF49E6}"/>
                    </a:ext>
                  </a:extLst>
                </p:cNvPr>
                <p:cNvPicPr/>
                <p:nvPr/>
              </p:nvPicPr>
              <p:blipFill>
                <a:blip r:embed="rId175"/>
                <a:stretch>
                  <a:fillRect/>
                </a:stretch>
              </p:blipFill>
              <p:spPr>
                <a:xfrm>
                  <a:off x="2286534" y="3863408"/>
                  <a:ext cx="139680" cy="19080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71" name="筆跡 70">
                  <a:extLst>
                    <a:ext uri="{FF2B5EF4-FFF2-40B4-BE49-F238E27FC236}">
                      <a16:creationId xmlns:a16="http://schemas.microsoft.com/office/drawing/2014/main" id="{38E133CB-CD49-A3C5-E14A-F83E0FAC7750}"/>
                    </a:ext>
                  </a:extLst>
                </p14:cNvPr>
                <p14:cNvContentPartPr/>
                <p14:nvPr/>
              </p14:nvContentPartPr>
              <p14:xfrm>
                <a:off x="2554734" y="3806168"/>
                <a:ext cx="169560" cy="12240"/>
              </p14:xfrm>
            </p:contentPart>
          </mc:Choice>
          <mc:Fallback xmlns="">
            <p:pic>
              <p:nvPicPr>
                <p:cNvPr id="71" name="筆跡 70">
                  <a:extLst>
                    <a:ext uri="{FF2B5EF4-FFF2-40B4-BE49-F238E27FC236}">
                      <a16:creationId xmlns:a16="http://schemas.microsoft.com/office/drawing/2014/main" id="{38E133CB-CD49-A3C5-E14A-F83E0FAC7750}"/>
                    </a:ext>
                  </a:extLst>
                </p:cNvPr>
                <p:cNvPicPr/>
                <p:nvPr/>
              </p:nvPicPr>
              <p:blipFill>
                <a:blip r:embed="rId177"/>
                <a:stretch>
                  <a:fillRect/>
                </a:stretch>
              </p:blipFill>
              <p:spPr>
                <a:xfrm>
                  <a:off x="2545734" y="3797168"/>
                  <a:ext cx="187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87" name="筆跡 86">
                  <a:extLst>
                    <a:ext uri="{FF2B5EF4-FFF2-40B4-BE49-F238E27FC236}">
                      <a16:creationId xmlns:a16="http://schemas.microsoft.com/office/drawing/2014/main" id="{1B830994-6A31-70C9-CA70-C1601BFCC965}"/>
                    </a:ext>
                  </a:extLst>
                </p14:cNvPr>
                <p14:cNvContentPartPr/>
                <p14:nvPr/>
              </p14:nvContentPartPr>
              <p14:xfrm>
                <a:off x="2523414" y="3821648"/>
                <a:ext cx="225360" cy="157320"/>
              </p14:xfrm>
            </p:contentPart>
          </mc:Choice>
          <mc:Fallback xmlns="">
            <p:pic>
              <p:nvPicPr>
                <p:cNvPr id="87" name="筆跡 86">
                  <a:extLst>
                    <a:ext uri="{FF2B5EF4-FFF2-40B4-BE49-F238E27FC236}">
                      <a16:creationId xmlns:a16="http://schemas.microsoft.com/office/drawing/2014/main" id="{1B830994-6A31-70C9-CA70-C1601BFCC965}"/>
                    </a:ext>
                  </a:extLst>
                </p:cNvPr>
                <p:cNvPicPr/>
                <p:nvPr/>
              </p:nvPicPr>
              <p:blipFill>
                <a:blip r:embed="rId179"/>
                <a:stretch>
                  <a:fillRect/>
                </a:stretch>
              </p:blipFill>
              <p:spPr>
                <a:xfrm>
                  <a:off x="2514774" y="3812648"/>
                  <a:ext cx="24300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89" name="筆跡 88">
                  <a:extLst>
                    <a:ext uri="{FF2B5EF4-FFF2-40B4-BE49-F238E27FC236}">
                      <a16:creationId xmlns:a16="http://schemas.microsoft.com/office/drawing/2014/main" id="{45398A12-941F-3894-6E90-C6AA501E3E29}"/>
                    </a:ext>
                  </a:extLst>
                </p14:cNvPr>
                <p14:cNvContentPartPr/>
                <p14:nvPr/>
              </p14:nvContentPartPr>
              <p14:xfrm>
                <a:off x="2327574" y="4152128"/>
                <a:ext cx="51120" cy="107640"/>
              </p14:xfrm>
            </p:contentPart>
          </mc:Choice>
          <mc:Fallback xmlns="">
            <p:pic>
              <p:nvPicPr>
                <p:cNvPr id="89" name="筆跡 88">
                  <a:extLst>
                    <a:ext uri="{FF2B5EF4-FFF2-40B4-BE49-F238E27FC236}">
                      <a16:creationId xmlns:a16="http://schemas.microsoft.com/office/drawing/2014/main" id="{45398A12-941F-3894-6E90-C6AA501E3E29}"/>
                    </a:ext>
                  </a:extLst>
                </p:cNvPr>
                <p:cNvPicPr/>
                <p:nvPr/>
              </p:nvPicPr>
              <p:blipFill>
                <a:blip r:embed="rId181"/>
                <a:stretch>
                  <a:fillRect/>
                </a:stretch>
              </p:blipFill>
              <p:spPr>
                <a:xfrm>
                  <a:off x="2318574" y="4143488"/>
                  <a:ext cx="68760" cy="12528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0" name="筆跡 109">
                  <a:extLst>
                    <a:ext uri="{FF2B5EF4-FFF2-40B4-BE49-F238E27FC236}">
                      <a16:creationId xmlns:a16="http://schemas.microsoft.com/office/drawing/2014/main" id="{6E6426C7-50D4-3E51-FFC1-CF4DF1EC62BA}"/>
                    </a:ext>
                  </a:extLst>
                </p14:cNvPr>
                <p14:cNvContentPartPr/>
                <p14:nvPr/>
              </p14:nvContentPartPr>
              <p14:xfrm>
                <a:off x="2342334" y="4104968"/>
                <a:ext cx="79560" cy="3240"/>
              </p14:xfrm>
            </p:contentPart>
          </mc:Choice>
          <mc:Fallback xmlns="">
            <p:pic>
              <p:nvPicPr>
                <p:cNvPr id="110" name="筆跡 109">
                  <a:extLst>
                    <a:ext uri="{FF2B5EF4-FFF2-40B4-BE49-F238E27FC236}">
                      <a16:creationId xmlns:a16="http://schemas.microsoft.com/office/drawing/2014/main" id="{6E6426C7-50D4-3E51-FFC1-CF4DF1EC62BA}"/>
                    </a:ext>
                  </a:extLst>
                </p:cNvPr>
                <p:cNvPicPr/>
                <p:nvPr/>
              </p:nvPicPr>
              <p:blipFill>
                <a:blip r:embed="rId183"/>
                <a:stretch>
                  <a:fillRect/>
                </a:stretch>
              </p:blipFill>
              <p:spPr>
                <a:xfrm>
                  <a:off x="2333334" y="4095968"/>
                  <a:ext cx="9720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1" name="筆跡 110">
                  <a:extLst>
                    <a:ext uri="{FF2B5EF4-FFF2-40B4-BE49-F238E27FC236}">
                      <a16:creationId xmlns:a16="http://schemas.microsoft.com/office/drawing/2014/main" id="{0369902B-CCC3-373A-6FCE-81D49B8EEB1B}"/>
                    </a:ext>
                  </a:extLst>
                </p14:cNvPr>
                <p14:cNvContentPartPr/>
                <p14:nvPr/>
              </p14:nvContentPartPr>
              <p14:xfrm>
                <a:off x="2552214" y="4129088"/>
                <a:ext cx="68040" cy="218880"/>
              </p14:xfrm>
            </p:contentPart>
          </mc:Choice>
          <mc:Fallback xmlns="">
            <p:pic>
              <p:nvPicPr>
                <p:cNvPr id="111" name="筆跡 110">
                  <a:extLst>
                    <a:ext uri="{FF2B5EF4-FFF2-40B4-BE49-F238E27FC236}">
                      <a16:creationId xmlns:a16="http://schemas.microsoft.com/office/drawing/2014/main" id="{0369902B-CCC3-373A-6FCE-81D49B8EEB1B}"/>
                    </a:ext>
                  </a:extLst>
                </p:cNvPr>
                <p:cNvPicPr/>
                <p:nvPr/>
              </p:nvPicPr>
              <p:blipFill>
                <a:blip r:embed="rId185"/>
                <a:stretch>
                  <a:fillRect/>
                </a:stretch>
              </p:blipFill>
              <p:spPr>
                <a:xfrm>
                  <a:off x="2543574" y="4120448"/>
                  <a:ext cx="8568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12" name="筆跡 111">
                  <a:extLst>
                    <a:ext uri="{FF2B5EF4-FFF2-40B4-BE49-F238E27FC236}">
                      <a16:creationId xmlns:a16="http://schemas.microsoft.com/office/drawing/2014/main" id="{E0E2FB62-0FFC-1913-D9F6-0C7424428CCA}"/>
                    </a:ext>
                  </a:extLst>
                </p14:cNvPr>
                <p14:cNvContentPartPr/>
                <p14:nvPr/>
              </p14:nvContentPartPr>
              <p14:xfrm>
                <a:off x="2601534" y="4091648"/>
                <a:ext cx="87120" cy="15480"/>
              </p14:xfrm>
            </p:contentPart>
          </mc:Choice>
          <mc:Fallback xmlns="">
            <p:pic>
              <p:nvPicPr>
                <p:cNvPr id="112" name="筆跡 111">
                  <a:extLst>
                    <a:ext uri="{FF2B5EF4-FFF2-40B4-BE49-F238E27FC236}">
                      <a16:creationId xmlns:a16="http://schemas.microsoft.com/office/drawing/2014/main" id="{E0E2FB62-0FFC-1913-D9F6-0C7424428CCA}"/>
                    </a:ext>
                  </a:extLst>
                </p:cNvPr>
                <p:cNvPicPr/>
                <p:nvPr/>
              </p:nvPicPr>
              <p:blipFill>
                <a:blip r:embed="rId187"/>
                <a:stretch>
                  <a:fillRect/>
                </a:stretch>
              </p:blipFill>
              <p:spPr>
                <a:xfrm>
                  <a:off x="2592894" y="4083008"/>
                  <a:ext cx="104760" cy="33120"/>
                </a:xfrm>
                <a:prstGeom prst="rect">
                  <a:avLst/>
                </a:prstGeom>
              </p:spPr>
            </p:pic>
          </mc:Fallback>
        </mc:AlternateContent>
      </p:grpSp>
      <p:grpSp>
        <p:nvGrpSpPr>
          <p:cNvPr id="129" name="群組 128">
            <a:extLst>
              <a:ext uri="{FF2B5EF4-FFF2-40B4-BE49-F238E27FC236}">
                <a16:creationId xmlns:a16="http://schemas.microsoft.com/office/drawing/2014/main" id="{F0796E30-820C-68B4-8D4C-629CA365ECD7}"/>
              </a:ext>
            </a:extLst>
          </p:cNvPr>
          <p:cNvGrpSpPr/>
          <p:nvPr/>
        </p:nvGrpSpPr>
        <p:grpSpPr>
          <a:xfrm>
            <a:off x="2979894" y="3750728"/>
            <a:ext cx="790560" cy="451440"/>
            <a:chOff x="2979894" y="3750728"/>
            <a:chExt cx="790560" cy="451440"/>
          </a:xfrm>
        </p:grpSpPr>
        <mc:AlternateContent xmlns:mc="http://schemas.openxmlformats.org/markup-compatibility/2006" xmlns:p14="http://schemas.microsoft.com/office/powerpoint/2010/main">
          <mc:Choice Requires="p14">
            <p:contentPart p14:bwMode="auto" r:id="rId188">
              <p14:nvContentPartPr>
                <p14:cNvPr id="113" name="筆跡 112">
                  <a:extLst>
                    <a:ext uri="{FF2B5EF4-FFF2-40B4-BE49-F238E27FC236}">
                      <a16:creationId xmlns:a16="http://schemas.microsoft.com/office/drawing/2014/main" id="{8972B564-7CF7-C69D-C166-F42A331FA480}"/>
                    </a:ext>
                  </a:extLst>
                </p14:cNvPr>
                <p14:cNvContentPartPr/>
                <p14:nvPr/>
              </p14:nvContentPartPr>
              <p14:xfrm>
                <a:off x="2979894" y="3879248"/>
                <a:ext cx="68400" cy="322920"/>
              </p14:xfrm>
            </p:contentPart>
          </mc:Choice>
          <mc:Fallback xmlns="">
            <p:pic>
              <p:nvPicPr>
                <p:cNvPr id="113" name="筆跡 112">
                  <a:extLst>
                    <a:ext uri="{FF2B5EF4-FFF2-40B4-BE49-F238E27FC236}">
                      <a16:creationId xmlns:a16="http://schemas.microsoft.com/office/drawing/2014/main" id="{8972B564-7CF7-C69D-C166-F42A331FA480}"/>
                    </a:ext>
                  </a:extLst>
                </p:cNvPr>
                <p:cNvPicPr/>
                <p:nvPr/>
              </p:nvPicPr>
              <p:blipFill>
                <a:blip r:embed="rId189"/>
                <a:stretch>
                  <a:fillRect/>
                </a:stretch>
              </p:blipFill>
              <p:spPr>
                <a:xfrm>
                  <a:off x="2970894" y="3870608"/>
                  <a:ext cx="86040" cy="3405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4" name="筆跡 113">
                  <a:extLst>
                    <a:ext uri="{FF2B5EF4-FFF2-40B4-BE49-F238E27FC236}">
                      <a16:creationId xmlns:a16="http://schemas.microsoft.com/office/drawing/2014/main" id="{08CC1BC0-E3BC-5F3E-F7A2-9D4C1D6D3F36}"/>
                    </a:ext>
                  </a:extLst>
                </p14:cNvPr>
                <p14:cNvContentPartPr/>
                <p14:nvPr/>
              </p14:nvContentPartPr>
              <p14:xfrm>
                <a:off x="3107694" y="3897608"/>
                <a:ext cx="180000" cy="261360"/>
              </p14:xfrm>
            </p:contentPart>
          </mc:Choice>
          <mc:Fallback xmlns="">
            <p:pic>
              <p:nvPicPr>
                <p:cNvPr id="114" name="筆跡 113">
                  <a:extLst>
                    <a:ext uri="{FF2B5EF4-FFF2-40B4-BE49-F238E27FC236}">
                      <a16:creationId xmlns:a16="http://schemas.microsoft.com/office/drawing/2014/main" id="{08CC1BC0-E3BC-5F3E-F7A2-9D4C1D6D3F36}"/>
                    </a:ext>
                  </a:extLst>
                </p:cNvPr>
                <p:cNvPicPr/>
                <p:nvPr/>
              </p:nvPicPr>
              <p:blipFill>
                <a:blip r:embed="rId191"/>
                <a:stretch>
                  <a:fillRect/>
                </a:stretch>
              </p:blipFill>
              <p:spPr>
                <a:xfrm>
                  <a:off x="3098694" y="3888968"/>
                  <a:ext cx="197640" cy="2790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5" name="筆跡 114">
                  <a:extLst>
                    <a:ext uri="{FF2B5EF4-FFF2-40B4-BE49-F238E27FC236}">
                      <a16:creationId xmlns:a16="http://schemas.microsoft.com/office/drawing/2014/main" id="{25B11339-F6FA-ACBE-C43A-77E1A68589A8}"/>
                    </a:ext>
                  </a:extLst>
                </p14:cNvPr>
                <p14:cNvContentPartPr/>
                <p14:nvPr/>
              </p14:nvContentPartPr>
              <p14:xfrm>
                <a:off x="3132894" y="3899768"/>
                <a:ext cx="154080" cy="241200"/>
              </p14:xfrm>
            </p:contentPart>
          </mc:Choice>
          <mc:Fallback xmlns="">
            <p:pic>
              <p:nvPicPr>
                <p:cNvPr id="115" name="筆跡 114">
                  <a:extLst>
                    <a:ext uri="{FF2B5EF4-FFF2-40B4-BE49-F238E27FC236}">
                      <a16:creationId xmlns:a16="http://schemas.microsoft.com/office/drawing/2014/main" id="{25B11339-F6FA-ACBE-C43A-77E1A68589A8}"/>
                    </a:ext>
                  </a:extLst>
                </p:cNvPr>
                <p:cNvPicPr/>
                <p:nvPr/>
              </p:nvPicPr>
              <p:blipFill>
                <a:blip r:embed="rId193"/>
                <a:stretch>
                  <a:fillRect/>
                </a:stretch>
              </p:blipFill>
              <p:spPr>
                <a:xfrm>
                  <a:off x="3123894" y="3890768"/>
                  <a:ext cx="171720" cy="2588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8" name="筆跡 117">
                  <a:extLst>
                    <a:ext uri="{FF2B5EF4-FFF2-40B4-BE49-F238E27FC236}">
                      <a16:creationId xmlns:a16="http://schemas.microsoft.com/office/drawing/2014/main" id="{A66E2FC3-20BE-B7F1-FF6C-363BAB1299D2}"/>
                    </a:ext>
                  </a:extLst>
                </p14:cNvPr>
                <p14:cNvContentPartPr/>
                <p14:nvPr/>
              </p14:nvContentPartPr>
              <p14:xfrm>
                <a:off x="3369414" y="4044488"/>
                <a:ext cx="39240" cy="110520"/>
              </p14:xfrm>
            </p:contentPart>
          </mc:Choice>
          <mc:Fallback xmlns="">
            <p:pic>
              <p:nvPicPr>
                <p:cNvPr id="118" name="筆跡 117">
                  <a:extLst>
                    <a:ext uri="{FF2B5EF4-FFF2-40B4-BE49-F238E27FC236}">
                      <a16:creationId xmlns:a16="http://schemas.microsoft.com/office/drawing/2014/main" id="{A66E2FC3-20BE-B7F1-FF6C-363BAB1299D2}"/>
                    </a:ext>
                  </a:extLst>
                </p:cNvPr>
                <p:cNvPicPr/>
                <p:nvPr/>
              </p:nvPicPr>
              <p:blipFill>
                <a:blip r:embed="rId195"/>
                <a:stretch>
                  <a:fillRect/>
                </a:stretch>
              </p:blipFill>
              <p:spPr>
                <a:xfrm>
                  <a:off x="3360414" y="4035488"/>
                  <a:ext cx="5688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9" name="筆跡 118">
                  <a:extLst>
                    <a:ext uri="{FF2B5EF4-FFF2-40B4-BE49-F238E27FC236}">
                      <a16:creationId xmlns:a16="http://schemas.microsoft.com/office/drawing/2014/main" id="{CEA276B7-4FE4-A52A-18DE-A66D2D3754F6}"/>
                    </a:ext>
                  </a:extLst>
                </p14:cNvPr>
                <p14:cNvContentPartPr/>
                <p14:nvPr/>
              </p14:nvContentPartPr>
              <p14:xfrm>
                <a:off x="3393174" y="3984728"/>
                <a:ext cx="16200" cy="3960"/>
              </p14:xfrm>
            </p:contentPart>
          </mc:Choice>
          <mc:Fallback xmlns="">
            <p:pic>
              <p:nvPicPr>
                <p:cNvPr id="119" name="筆跡 118">
                  <a:extLst>
                    <a:ext uri="{FF2B5EF4-FFF2-40B4-BE49-F238E27FC236}">
                      <a16:creationId xmlns:a16="http://schemas.microsoft.com/office/drawing/2014/main" id="{CEA276B7-4FE4-A52A-18DE-A66D2D3754F6}"/>
                    </a:ext>
                  </a:extLst>
                </p:cNvPr>
                <p:cNvPicPr/>
                <p:nvPr/>
              </p:nvPicPr>
              <p:blipFill>
                <a:blip r:embed="rId197"/>
                <a:stretch>
                  <a:fillRect/>
                </a:stretch>
              </p:blipFill>
              <p:spPr>
                <a:xfrm>
                  <a:off x="3384174" y="3975728"/>
                  <a:ext cx="33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0" name="筆跡 119">
                  <a:extLst>
                    <a:ext uri="{FF2B5EF4-FFF2-40B4-BE49-F238E27FC236}">
                      <a16:creationId xmlns:a16="http://schemas.microsoft.com/office/drawing/2014/main" id="{B3AE5143-DF8F-B089-2FEE-27573EE089CA}"/>
                    </a:ext>
                  </a:extLst>
                </p14:cNvPr>
                <p14:cNvContentPartPr/>
                <p14:nvPr/>
              </p14:nvContentPartPr>
              <p14:xfrm>
                <a:off x="3447534" y="4082648"/>
                <a:ext cx="28440" cy="21960"/>
              </p14:xfrm>
            </p:contentPart>
          </mc:Choice>
          <mc:Fallback xmlns="">
            <p:pic>
              <p:nvPicPr>
                <p:cNvPr id="120" name="筆跡 119">
                  <a:extLst>
                    <a:ext uri="{FF2B5EF4-FFF2-40B4-BE49-F238E27FC236}">
                      <a16:creationId xmlns:a16="http://schemas.microsoft.com/office/drawing/2014/main" id="{B3AE5143-DF8F-B089-2FEE-27573EE089CA}"/>
                    </a:ext>
                  </a:extLst>
                </p:cNvPr>
                <p:cNvPicPr/>
                <p:nvPr/>
              </p:nvPicPr>
              <p:blipFill>
                <a:blip r:embed="rId199"/>
                <a:stretch>
                  <a:fillRect/>
                </a:stretch>
              </p:blipFill>
              <p:spPr>
                <a:xfrm>
                  <a:off x="3438894" y="4073648"/>
                  <a:ext cx="4608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1" name="筆跡 120">
                  <a:extLst>
                    <a:ext uri="{FF2B5EF4-FFF2-40B4-BE49-F238E27FC236}">
                      <a16:creationId xmlns:a16="http://schemas.microsoft.com/office/drawing/2014/main" id="{D23240CE-2584-558D-B86C-6EB0B4249233}"/>
                    </a:ext>
                  </a:extLst>
                </p14:cNvPr>
                <p14:cNvContentPartPr/>
                <p14:nvPr/>
              </p14:nvContentPartPr>
              <p14:xfrm>
                <a:off x="3181854" y="3778448"/>
                <a:ext cx="214560" cy="15480"/>
              </p14:xfrm>
            </p:contentPart>
          </mc:Choice>
          <mc:Fallback xmlns="">
            <p:pic>
              <p:nvPicPr>
                <p:cNvPr id="121" name="筆跡 120">
                  <a:extLst>
                    <a:ext uri="{FF2B5EF4-FFF2-40B4-BE49-F238E27FC236}">
                      <a16:creationId xmlns:a16="http://schemas.microsoft.com/office/drawing/2014/main" id="{D23240CE-2584-558D-B86C-6EB0B4249233}"/>
                    </a:ext>
                  </a:extLst>
                </p:cNvPr>
                <p:cNvPicPr/>
                <p:nvPr/>
              </p:nvPicPr>
              <p:blipFill>
                <a:blip r:embed="rId201"/>
                <a:stretch>
                  <a:fillRect/>
                </a:stretch>
              </p:blipFill>
              <p:spPr>
                <a:xfrm>
                  <a:off x="3172854" y="3769448"/>
                  <a:ext cx="2322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2" name="筆跡 121">
                  <a:extLst>
                    <a:ext uri="{FF2B5EF4-FFF2-40B4-BE49-F238E27FC236}">
                      <a16:creationId xmlns:a16="http://schemas.microsoft.com/office/drawing/2014/main" id="{3468AD55-8DE5-8321-5C06-747522FF326C}"/>
                    </a:ext>
                  </a:extLst>
                </p14:cNvPr>
                <p14:cNvContentPartPr/>
                <p14:nvPr/>
              </p14:nvContentPartPr>
              <p14:xfrm>
                <a:off x="3564894" y="3750728"/>
                <a:ext cx="89280" cy="71640"/>
              </p14:xfrm>
            </p:contentPart>
          </mc:Choice>
          <mc:Fallback xmlns="">
            <p:pic>
              <p:nvPicPr>
                <p:cNvPr id="122" name="筆跡 121">
                  <a:extLst>
                    <a:ext uri="{FF2B5EF4-FFF2-40B4-BE49-F238E27FC236}">
                      <a16:creationId xmlns:a16="http://schemas.microsoft.com/office/drawing/2014/main" id="{3468AD55-8DE5-8321-5C06-747522FF326C}"/>
                    </a:ext>
                  </a:extLst>
                </p:cNvPr>
                <p:cNvPicPr/>
                <p:nvPr/>
              </p:nvPicPr>
              <p:blipFill>
                <a:blip r:embed="rId203"/>
                <a:stretch>
                  <a:fillRect/>
                </a:stretch>
              </p:blipFill>
              <p:spPr>
                <a:xfrm>
                  <a:off x="3556254" y="3742088"/>
                  <a:ext cx="106920" cy="892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3" name="筆跡 122">
                  <a:extLst>
                    <a:ext uri="{FF2B5EF4-FFF2-40B4-BE49-F238E27FC236}">
                      <a16:creationId xmlns:a16="http://schemas.microsoft.com/office/drawing/2014/main" id="{375861F0-5D33-8996-AAD1-6CFB3E6F7A5F}"/>
                    </a:ext>
                  </a:extLst>
                </p14:cNvPr>
                <p14:cNvContentPartPr/>
                <p14:nvPr/>
              </p14:nvContentPartPr>
              <p14:xfrm>
                <a:off x="3656334" y="4063208"/>
                <a:ext cx="114120" cy="9720"/>
              </p14:xfrm>
            </p:contentPart>
          </mc:Choice>
          <mc:Fallback xmlns="">
            <p:pic>
              <p:nvPicPr>
                <p:cNvPr id="123" name="筆跡 122">
                  <a:extLst>
                    <a:ext uri="{FF2B5EF4-FFF2-40B4-BE49-F238E27FC236}">
                      <a16:creationId xmlns:a16="http://schemas.microsoft.com/office/drawing/2014/main" id="{375861F0-5D33-8996-AAD1-6CFB3E6F7A5F}"/>
                    </a:ext>
                  </a:extLst>
                </p:cNvPr>
                <p:cNvPicPr/>
                <p:nvPr/>
              </p:nvPicPr>
              <p:blipFill>
                <a:blip r:embed="rId205"/>
                <a:stretch>
                  <a:fillRect/>
                </a:stretch>
              </p:blipFill>
              <p:spPr>
                <a:xfrm>
                  <a:off x="3647334" y="4054568"/>
                  <a:ext cx="131760" cy="27360"/>
                </a:xfrm>
                <a:prstGeom prst="rect">
                  <a:avLst/>
                </a:prstGeom>
              </p:spPr>
            </p:pic>
          </mc:Fallback>
        </mc:AlternateContent>
      </p:grpSp>
      <p:grpSp>
        <p:nvGrpSpPr>
          <p:cNvPr id="132" name="群組 131">
            <a:extLst>
              <a:ext uri="{FF2B5EF4-FFF2-40B4-BE49-F238E27FC236}">
                <a16:creationId xmlns:a16="http://schemas.microsoft.com/office/drawing/2014/main" id="{6113EC41-379A-E64D-BF01-3EF18ECE8169}"/>
              </a:ext>
            </a:extLst>
          </p:cNvPr>
          <p:cNvGrpSpPr/>
          <p:nvPr/>
        </p:nvGrpSpPr>
        <p:grpSpPr>
          <a:xfrm>
            <a:off x="4038294" y="3636968"/>
            <a:ext cx="591480" cy="497520"/>
            <a:chOff x="4038294" y="3636968"/>
            <a:chExt cx="591480" cy="497520"/>
          </a:xfrm>
        </p:grpSpPr>
        <mc:AlternateContent xmlns:mc="http://schemas.openxmlformats.org/markup-compatibility/2006" xmlns:p14="http://schemas.microsoft.com/office/powerpoint/2010/main">
          <mc:Choice Requires="p14">
            <p:contentPart p14:bwMode="auto" r:id="rId206">
              <p14:nvContentPartPr>
                <p14:cNvPr id="124" name="筆跡 123">
                  <a:extLst>
                    <a:ext uri="{FF2B5EF4-FFF2-40B4-BE49-F238E27FC236}">
                      <a16:creationId xmlns:a16="http://schemas.microsoft.com/office/drawing/2014/main" id="{165E8F85-B733-7E11-5C87-0A58E94F9D86}"/>
                    </a:ext>
                  </a:extLst>
                </p14:cNvPr>
                <p14:cNvContentPartPr/>
                <p14:nvPr/>
              </p14:nvContentPartPr>
              <p14:xfrm>
                <a:off x="4038294" y="3806888"/>
                <a:ext cx="240840" cy="8280"/>
              </p14:xfrm>
            </p:contentPart>
          </mc:Choice>
          <mc:Fallback xmlns="">
            <p:pic>
              <p:nvPicPr>
                <p:cNvPr id="124" name="筆跡 123">
                  <a:extLst>
                    <a:ext uri="{FF2B5EF4-FFF2-40B4-BE49-F238E27FC236}">
                      <a16:creationId xmlns:a16="http://schemas.microsoft.com/office/drawing/2014/main" id="{165E8F85-B733-7E11-5C87-0A58E94F9D86}"/>
                    </a:ext>
                  </a:extLst>
                </p:cNvPr>
                <p:cNvPicPr/>
                <p:nvPr/>
              </p:nvPicPr>
              <p:blipFill>
                <a:blip r:embed="rId207"/>
                <a:stretch>
                  <a:fillRect/>
                </a:stretch>
              </p:blipFill>
              <p:spPr>
                <a:xfrm>
                  <a:off x="4029294" y="3798248"/>
                  <a:ext cx="2584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5" name="筆跡 124">
                  <a:extLst>
                    <a:ext uri="{FF2B5EF4-FFF2-40B4-BE49-F238E27FC236}">
                      <a16:creationId xmlns:a16="http://schemas.microsoft.com/office/drawing/2014/main" id="{C04C15BF-C6BF-8F76-D747-FEFAC14A613E}"/>
                    </a:ext>
                  </a:extLst>
                </p14:cNvPr>
                <p14:cNvContentPartPr/>
                <p14:nvPr/>
              </p14:nvContentPartPr>
              <p14:xfrm>
                <a:off x="4084374" y="3945128"/>
                <a:ext cx="174240" cy="187920"/>
              </p14:xfrm>
            </p:contentPart>
          </mc:Choice>
          <mc:Fallback xmlns="">
            <p:pic>
              <p:nvPicPr>
                <p:cNvPr id="125" name="筆跡 124">
                  <a:extLst>
                    <a:ext uri="{FF2B5EF4-FFF2-40B4-BE49-F238E27FC236}">
                      <a16:creationId xmlns:a16="http://schemas.microsoft.com/office/drawing/2014/main" id="{C04C15BF-C6BF-8F76-D747-FEFAC14A613E}"/>
                    </a:ext>
                  </a:extLst>
                </p:cNvPr>
                <p:cNvPicPr/>
                <p:nvPr/>
              </p:nvPicPr>
              <p:blipFill>
                <a:blip r:embed="rId209"/>
                <a:stretch>
                  <a:fillRect/>
                </a:stretch>
              </p:blipFill>
              <p:spPr>
                <a:xfrm>
                  <a:off x="4075374" y="3936488"/>
                  <a:ext cx="19188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6" name="筆跡 125">
                  <a:extLst>
                    <a:ext uri="{FF2B5EF4-FFF2-40B4-BE49-F238E27FC236}">
                      <a16:creationId xmlns:a16="http://schemas.microsoft.com/office/drawing/2014/main" id="{B232FEBC-F967-CFCD-24FB-15E0F022F157}"/>
                    </a:ext>
                  </a:extLst>
                </p14:cNvPr>
                <p14:cNvContentPartPr/>
                <p14:nvPr/>
              </p14:nvContentPartPr>
              <p14:xfrm>
                <a:off x="4099854" y="3907328"/>
                <a:ext cx="127080" cy="224280"/>
              </p14:xfrm>
            </p:contentPart>
          </mc:Choice>
          <mc:Fallback xmlns="">
            <p:pic>
              <p:nvPicPr>
                <p:cNvPr id="126" name="筆跡 125">
                  <a:extLst>
                    <a:ext uri="{FF2B5EF4-FFF2-40B4-BE49-F238E27FC236}">
                      <a16:creationId xmlns:a16="http://schemas.microsoft.com/office/drawing/2014/main" id="{B232FEBC-F967-CFCD-24FB-15E0F022F157}"/>
                    </a:ext>
                  </a:extLst>
                </p:cNvPr>
                <p:cNvPicPr/>
                <p:nvPr/>
              </p:nvPicPr>
              <p:blipFill>
                <a:blip r:embed="rId211"/>
                <a:stretch>
                  <a:fillRect/>
                </a:stretch>
              </p:blipFill>
              <p:spPr>
                <a:xfrm>
                  <a:off x="4090854" y="3898328"/>
                  <a:ext cx="144720" cy="24192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7" name="筆跡 126">
                  <a:extLst>
                    <a:ext uri="{FF2B5EF4-FFF2-40B4-BE49-F238E27FC236}">
                      <a16:creationId xmlns:a16="http://schemas.microsoft.com/office/drawing/2014/main" id="{A932AEF9-FD70-81F4-ABF2-C229F9344006}"/>
                    </a:ext>
                  </a:extLst>
                </p14:cNvPr>
                <p14:cNvContentPartPr/>
                <p14:nvPr/>
              </p14:nvContentPartPr>
              <p14:xfrm>
                <a:off x="4284894" y="4070408"/>
                <a:ext cx="69120" cy="7200"/>
              </p14:xfrm>
            </p:contentPart>
          </mc:Choice>
          <mc:Fallback xmlns="">
            <p:pic>
              <p:nvPicPr>
                <p:cNvPr id="127" name="筆跡 126">
                  <a:extLst>
                    <a:ext uri="{FF2B5EF4-FFF2-40B4-BE49-F238E27FC236}">
                      <a16:creationId xmlns:a16="http://schemas.microsoft.com/office/drawing/2014/main" id="{A932AEF9-FD70-81F4-ABF2-C229F9344006}"/>
                    </a:ext>
                  </a:extLst>
                </p:cNvPr>
                <p:cNvPicPr/>
                <p:nvPr/>
              </p:nvPicPr>
              <p:blipFill>
                <a:blip r:embed="rId213"/>
                <a:stretch>
                  <a:fillRect/>
                </a:stretch>
              </p:blipFill>
              <p:spPr>
                <a:xfrm>
                  <a:off x="4275894" y="4061408"/>
                  <a:ext cx="867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0" name="筆跡 129">
                  <a:extLst>
                    <a:ext uri="{FF2B5EF4-FFF2-40B4-BE49-F238E27FC236}">
                      <a16:creationId xmlns:a16="http://schemas.microsoft.com/office/drawing/2014/main" id="{F8051536-DA0A-29CE-CF8E-2A33F523650D}"/>
                    </a:ext>
                  </a:extLst>
                </p14:cNvPr>
                <p14:cNvContentPartPr/>
                <p14:nvPr/>
              </p14:nvContentPartPr>
              <p14:xfrm>
                <a:off x="4451934" y="3799688"/>
                <a:ext cx="99720" cy="334800"/>
              </p14:xfrm>
            </p:contentPart>
          </mc:Choice>
          <mc:Fallback xmlns="">
            <p:pic>
              <p:nvPicPr>
                <p:cNvPr id="130" name="筆跡 129">
                  <a:extLst>
                    <a:ext uri="{FF2B5EF4-FFF2-40B4-BE49-F238E27FC236}">
                      <a16:creationId xmlns:a16="http://schemas.microsoft.com/office/drawing/2014/main" id="{F8051536-DA0A-29CE-CF8E-2A33F523650D}"/>
                    </a:ext>
                  </a:extLst>
                </p:cNvPr>
                <p:cNvPicPr/>
                <p:nvPr/>
              </p:nvPicPr>
              <p:blipFill>
                <a:blip r:embed="rId215"/>
                <a:stretch>
                  <a:fillRect/>
                </a:stretch>
              </p:blipFill>
              <p:spPr>
                <a:xfrm>
                  <a:off x="4442934" y="3790688"/>
                  <a:ext cx="117360" cy="352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1" name="筆跡 130">
                  <a:extLst>
                    <a:ext uri="{FF2B5EF4-FFF2-40B4-BE49-F238E27FC236}">
                      <a16:creationId xmlns:a16="http://schemas.microsoft.com/office/drawing/2014/main" id="{04A1485A-23C3-57CF-D81D-15F536B0803F}"/>
                    </a:ext>
                  </a:extLst>
                </p14:cNvPr>
                <p14:cNvContentPartPr/>
                <p14:nvPr/>
              </p14:nvContentPartPr>
              <p14:xfrm>
                <a:off x="4541574" y="3636968"/>
                <a:ext cx="88200" cy="99000"/>
              </p14:xfrm>
            </p:contentPart>
          </mc:Choice>
          <mc:Fallback xmlns="">
            <p:pic>
              <p:nvPicPr>
                <p:cNvPr id="131" name="筆跡 130">
                  <a:extLst>
                    <a:ext uri="{FF2B5EF4-FFF2-40B4-BE49-F238E27FC236}">
                      <a16:creationId xmlns:a16="http://schemas.microsoft.com/office/drawing/2014/main" id="{04A1485A-23C3-57CF-D81D-15F536B0803F}"/>
                    </a:ext>
                  </a:extLst>
                </p:cNvPr>
                <p:cNvPicPr/>
                <p:nvPr/>
              </p:nvPicPr>
              <p:blipFill>
                <a:blip r:embed="rId217"/>
                <a:stretch>
                  <a:fillRect/>
                </a:stretch>
              </p:blipFill>
              <p:spPr>
                <a:xfrm>
                  <a:off x="4532934" y="3628328"/>
                  <a:ext cx="105840" cy="116640"/>
                </a:xfrm>
                <a:prstGeom prst="rect">
                  <a:avLst/>
                </a:prstGeom>
              </p:spPr>
            </p:pic>
          </mc:Fallback>
        </mc:AlternateContent>
      </p:grpSp>
      <p:grpSp>
        <p:nvGrpSpPr>
          <p:cNvPr id="135" name="群組 134">
            <a:extLst>
              <a:ext uri="{FF2B5EF4-FFF2-40B4-BE49-F238E27FC236}">
                <a16:creationId xmlns:a16="http://schemas.microsoft.com/office/drawing/2014/main" id="{DDBD138D-AD4E-B1E8-F82C-C755492F8DD5}"/>
              </a:ext>
            </a:extLst>
          </p:cNvPr>
          <p:cNvGrpSpPr/>
          <p:nvPr/>
        </p:nvGrpSpPr>
        <p:grpSpPr>
          <a:xfrm>
            <a:off x="5102094" y="3889328"/>
            <a:ext cx="140760" cy="64080"/>
            <a:chOff x="5102094" y="3889328"/>
            <a:chExt cx="140760" cy="64080"/>
          </a:xfrm>
        </p:grpSpPr>
        <mc:AlternateContent xmlns:mc="http://schemas.openxmlformats.org/markup-compatibility/2006" xmlns:p14="http://schemas.microsoft.com/office/powerpoint/2010/main">
          <mc:Choice Requires="p14">
            <p:contentPart p14:bwMode="auto" r:id="rId218">
              <p14:nvContentPartPr>
                <p14:cNvPr id="133" name="筆跡 132">
                  <a:extLst>
                    <a:ext uri="{FF2B5EF4-FFF2-40B4-BE49-F238E27FC236}">
                      <a16:creationId xmlns:a16="http://schemas.microsoft.com/office/drawing/2014/main" id="{4F029CC7-339A-9794-835B-C6DB528E3E17}"/>
                    </a:ext>
                  </a:extLst>
                </p14:cNvPr>
                <p14:cNvContentPartPr/>
                <p14:nvPr/>
              </p14:nvContentPartPr>
              <p14:xfrm>
                <a:off x="5102094" y="3889328"/>
                <a:ext cx="140760" cy="15840"/>
              </p14:xfrm>
            </p:contentPart>
          </mc:Choice>
          <mc:Fallback xmlns="">
            <p:pic>
              <p:nvPicPr>
                <p:cNvPr id="133" name="筆跡 132">
                  <a:extLst>
                    <a:ext uri="{FF2B5EF4-FFF2-40B4-BE49-F238E27FC236}">
                      <a16:creationId xmlns:a16="http://schemas.microsoft.com/office/drawing/2014/main" id="{4F029CC7-339A-9794-835B-C6DB528E3E17}"/>
                    </a:ext>
                  </a:extLst>
                </p:cNvPr>
                <p:cNvPicPr/>
                <p:nvPr/>
              </p:nvPicPr>
              <p:blipFill>
                <a:blip r:embed="rId219"/>
                <a:stretch>
                  <a:fillRect/>
                </a:stretch>
              </p:blipFill>
              <p:spPr>
                <a:xfrm>
                  <a:off x="5093094" y="3880328"/>
                  <a:ext cx="1584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4" name="筆跡 133">
                  <a:extLst>
                    <a:ext uri="{FF2B5EF4-FFF2-40B4-BE49-F238E27FC236}">
                      <a16:creationId xmlns:a16="http://schemas.microsoft.com/office/drawing/2014/main" id="{822BA353-3BEA-D7D9-1772-4C4155C88F3D}"/>
                    </a:ext>
                  </a:extLst>
                </p14:cNvPr>
                <p14:cNvContentPartPr/>
                <p14:nvPr/>
              </p14:nvContentPartPr>
              <p14:xfrm>
                <a:off x="5112534" y="3947648"/>
                <a:ext cx="124920" cy="5760"/>
              </p14:xfrm>
            </p:contentPart>
          </mc:Choice>
          <mc:Fallback xmlns="">
            <p:pic>
              <p:nvPicPr>
                <p:cNvPr id="134" name="筆跡 133">
                  <a:extLst>
                    <a:ext uri="{FF2B5EF4-FFF2-40B4-BE49-F238E27FC236}">
                      <a16:creationId xmlns:a16="http://schemas.microsoft.com/office/drawing/2014/main" id="{822BA353-3BEA-D7D9-1772-4C4155C88F3D}"/>
                    </a:ext>
                  </a:extLst>
                </p:cNvPr>
                <p:cNvPicPr/>
                <p:nvPr/>
              </p:nvPicPr>
              <p:blipFill>
                <a:blip r:embed="rId221"/>
                <a:stretch>
                  <a:fillRect/>
                </a:stretch>
              </p:blipFill>
              <p:spPr>
                <a:xfrm>
                  <a:off x="5103894" y="3939008"/>
                  <a:ext cx="142560" cy="23400"/>
                </a:xfrm>
                <a:prstGeom prst="rect">
                  <a:avLst/>
                </a:prstGeom>
              </p:spPr>
            </p:pic>
          </mc:Fallback>
        </mc:AlternateContent>
      </p:grpSp>
      <p:grpSp>
        <p:nvGrpSpPr>
          <p:cNvPr id="145" name="群組 144">
            <a:extLst>
              <a:ext uri="{FF2B5EF4-FFF2-40B4-BE49-F238E27FC236}">
                <a16:creationId xmlns:a16="http://schemas.microsoft.com/office/drawing/2014/main" id="{D2BDF937-7CDA-BBD9-38A1-5AE9FF95C7B9}"/>
              </a:ext>
            </a:extLst>
          </p:cNvPr>
          <p:cNvGrpSpPr/>
          <p:nvPr/>
        </p:nvGrpSpPr>
        <p:grpSpPr>
          <a:xfrm>
            <a:off x="6056814" y="3582968"/>
            <a:ext cx="263880" cy="604800"/>
            <a:chOff x="6056814" y="3582968"/>
            <a:chExt cx="263880" cy="604800"/>
          </a:xfrm>
        </p:grpSpPr>
        <mc:AlternateContent xmlns:mc="http://schemas.openxmlformats.org/markup-compatibility/2006" xmlns:p14="http://schemas.microsoft.com/office/powerpoint/2010/main">
          <mc:Choice Requires="p14">
            <p:contentPart p14:bwMode="auto" r:id="rId222">
              <p14:nvContentPartPr>
                <p14:cNvPr id="137" name="筆跡 136">
                  <a:extLst>
                    <a:ext uri="{FF2B5EF4-FFF2-40B4-BE49-F238E27FC236}">
                      <a16:creationId xmlns:a16="http://schemas.microsoft.com/office/drawing/2014/main" id="{046EEFB9-8BAD-1597-D098-2AB880EE8BDA}"/>
                    </a:ext>
                  </a:extLst>
                </p14:cNvPr>
                <p14:cNvContentPartPr/>
                <p14:nvPr/>
              </p14:nvContentPartPr>
              <p14:xfrm>
                <a:off x="6092454" y="3752528"/>
                <a:ext cx="200520" cy="15480"/>
              </p14:xfrm>
            </p:contentPart>
          </mc:Choice>
          <mc:Fallback xmlns="">
            <p:pic>
              <p:nvPicPr>
                <p:cNvPr id="137" name="筆跡 136">
                  <a:extLst>
                    <a:ext uri="{FF2B5EF4-FFF2-40B4-BE49-F238E27FC236}">
                      <a16:creationId xmlns:a16="http://schemas.microsoft.com/office/drawing/2014/main" id="{046EEFB9-8BAD-1597-D098-2AB880EE8BDA}"/>
                    </a:ext>
                  </a:extLst>
                </p:cNvPr>
                <p:cNvPicPr/>
                <p:nvPr/>
              </p:nvPicPr>
              <p:blipFill>
                <a:blip r:embed="rId223"/>
                <a:stretch>
                  <a:fillRect/>
                </a:stretch>
              </p:blipFill>
              <p:spPr>
                <a:xfrm>
                  <a:off x="6083814" y="3743888"/>
                  <a:ext cx="21816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8" name="筆跡 137">
                  <a:extLst>
                    <a:ext uri="{FF2B5EF4-FFF2-40B4-BE49-F238E27FC236}">
                      <a16:creationId xmlns:a16="http://schemas.microsoft.com/office/drawing/2014/main" id="{FADE66E8-2AFD-A5DD-98B1-536CE9B8D7CD}"/>
                    </a:ext>
                  </a:extLst>
                </p14:cNvPr>
                <p14:cNvContentPartPr/>
                <p14:nvPr/>
              </p14:nvContentPartPr>
              <p14:xfrm>
                <a:off x="6056814" y="3772688"/>
                <a:ext cx="263880" cy="187560"/>
              </p14:xfrm>
            </p:contentPart>
          </mc:Choice>
          <mc:Fallback xmlns="">
            <p:pic>
              <p:nvPicPr>
                <p:cNvPr id="138" name="筆跡 137">
                  <a:extLst>
                    <a:ext uri="{FF2B5EF4-FFF2-40B4-BE49-F238E27FC236}">
                      <a16:creationId xmlns:a16="http://schemas.microsoft.com/office/drawing/2014/main" id="{FADE66E8-2AFD-A5DD-98B1-536CE9B8D7CD}"/>
                    </a:ext>
                  </a:extLst>
                </p:cNvPr>
                <p:cNvPicPr/>
                <p:nvPr/>
              </p:nvPicPr>
              <p:blipFill>
                <a:blip r:embed="rId225"/>
                <a:stretch>
                  <a:fillRect/>
                </a:stretch>
              </p:blipFill>
              <p:spPr>
                <a:xfrm>
                  <a:off x="6047814" y="3763688"/>
                  <a:ext cx="28152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0" name="筆跡 139">
                  <a:extLst>
                    <a:ext uri="{FF2B5EF4-FFF2-40B4-BE49-F238E27FC236}">
                      <a16:creationId xmlns:a16="http://schemas.microsoft.com/office/drawing/2014/main" id="{22472A92-817A-96B0-B984-73AA1E6CA135}"/>
                    </a:ext>
                  </a:extLst>
                </p14:cNvPr>
                <p14:cNvContentPartPr/>
                <p14:nvPr/>
              </p14:nvContentPartPr>
              <p14:xfrm>
                <a:off x="6069054" y="4071128"/>
                <a:ext cx="24840" cy="116640"/>
              </p14:xfrm>
            </p:contentPart>
          </mc:Choice>
          <mc:Fallback xmlns="">
            <p:pic>
              <p:nvPicPr>
                <p:cNvPr id="140" name="筆跡 139">
                  <a:extLst>
                    <a:ext uri="{FF2B5EF4-FFF2-40B4-BE49-F238E27FC236}">
                      <a16:creationId xmlns:a16="http://schemas.microsoft.com/office/drawing/2014/main" id="{22472A92-817A-96B0-B984-73AA1E6CA135}"/>
                    </a:ext>
                  </a:extLst>
                </p:cNvPr>
                <p:cNvPicPr/>
                <p:nvPr/>
              </p:nvPicPr>
              <p:blipFill>
                <a:blip r:embed="rId227"/>
                <a:stretch>
                  <a:fillRect/>
                </a:stretch>
              </p:blipFill>
              <p:spPr>
                <a:xfrm>
                  <a:off x="6060414" y="4062128"/>
                  <a:ext cx="42480" cy="1342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1" name="筆跡 140">
                  <a:extLst>
                    <a:ext uri="{FF2B5EF4-FFF2-40B4-BE49-F238E27FC236}">
                      <a16:creationId xmlns:a16="http://schemas.microsoft.com/office/drawing/2014/main" id="{92E89C88-83FE-BE6C-3FAA-C84BAD697D15}"/>
                    </a:ext>
                  </a:extLst>
                </p14:cNvPr>
                <p14:cNvContentPartPr/>
                <p14:nvPr/>
              </p14:nvContentPartPr>
              <p14:xfrm>
                <a:off x="6075894" y="4020728"/>
                <a:ext cx="47160" cy="3960"/>
              </p14:xfrm>
            </p:contentPart>
          </mc:Choice>
          <mc:Fallback xmlns="">
            <p:pic>
              <p:nvPicPr>
                <p:cNvPr id="141" name="筆跡 140">
                  <a:extLst>
                    <a:ext uri="{FF2B5EF4-FFF2-40B4-BE49-F238E27FC236}">
                      <a16:creationId xmlns:a16="http://schemas.microsoft.com/office/drawing/2014/main" id="{92E89C88-83FE-BE6C-3FAA-C84BAD697D15}"/>
                    </a:ext>
                  </a:extLst>
                </p:cNvPr>
                <p:cNvPicPr/>
                <p:nvPr/>
              </p:nvPicPr>
              <p:blipFill>
                <a:blip r:embed="rId229"/>
                <a:stretch>
                  <a:fillRect/>
                </a:stretch>
              </p:blipFill>
              <p:spPr>
                <a:xfrm>
                  <a:off x="6066894" y="4012088"/>
                  <a:ext cx="648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2" name="筆跡 141">
                  <a:extLst>
                    <a:ext uri="{FF2B5EF4-FFF2-40B4-BE49-F238E27FC236}">
                      <a16:creationId xmlns:a16="http://schemas.microsoft.com/office/drawing/2014/main" id="{8674A9B9-9C67-1765-0D68-145E712015A1}"/>
                    </a:ext>
                  </a:extLst>
                </p14:cNvPr>
                <p14:cNvContentPartPr/>
                <p14:nvPr/>
              </p14:nvContentPartPr>
              <p14:xfrm>
                <a:off x="6093174" y="4065368"/>
                <a:ext cx="161280" cy="69480"/>
              </p14:xfrm>
            </p:contentPart>
          </mc:Choice>
          <mc:Fallback xmlns="">
            <p:pic>
              <p:nvPicPr>
                <p:cNvPr id="142" name="筆跡 141">
                  <a:extLst>
                    <a:ext uri="{FF2B5EF4-FFF2-40B4-BE49-F238E27FC236}">
                      <a16:creationId xmlns:a16="http://schemas.microsoft.com/office/drawing/2014/main" id="{8674A9B9-9C67-1765-0D68-145E712015A1}"/>
                    </a:ext>
                  </a:extLst>
                </p:cNvPr>
                <p:cNvPicPr/>
                <p:nvPr/>
              </p:nvPicPr>
              <p:blipFill>
                <a:blip r:embed="rId231"/>
                <a:stretch>
                  <a:fillRect/>
                </a:stretch>
              </p:blipFill>
              <p:spPr>
                <a:xfrm>
                  <a:off x="6084174" y="4056368"/>
                  <a:ext cx="17892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3" name="筆跡 142">
                  <a:extLst>
                    <a:ext uri="{FF2B5EF4-FFF2-40B4-BE49-F238E27FC236}">
                      <a16:creationId xmlns:a16="http://schemas.microsoft.com/office/drawing/2014/main" id="{1ECC8F7A-FE65-9014-1C42-F314AA95B8A4}"/>
                    </a:ext>
                  </a:extLst>
                </p14:cNvPr>
                <p14:cNvContentPartPr/>
                <p14:nvPr/>
              </p14:nvContentPartPr>
              <p14:xfrm>
                <a:off x="6249774" y="4051328"/>
                <a:ext cx="10080" cy="109440"/>
              </p14:xfrm>
            </p:contentPart>
          </mc:Choice>
          <mc:Fallback xmlns="">
            <p:pic>
              <p:nvPicPr>
                <p:cNvPr id="143" name="筆跡 142">
                  <a:extLst>
                    <a:ext uri="{FF2B5EF4-FFF2-40B4-BE49-F238E27FC236}">
                      <a16:creationId xmlns:a16="http://schemas.microsoft.com/office/drawing/2014/main" id="{1ECC8F7A-FE65-9014-1C42-F314AA95B8A4}"/>
                    </a:ext>
                  </a:extLst>
                </p:cNvPr>
                <p:cNvPicPr/>
                <p:nvPr/>
              </p:nvPicPr>
              <p:blipFill>
                <a:blip r:embed="rId233"/>
                <a:stretch>
                  <a:fillRect/>
                </a:stretch>
              </p:blipFill>
              <p:spPr>
                <a:xfrm>
                  <a:off x="6241134" y="4042688"/>
                  <a:ext cx="2772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4" name="筆跡 143">
                  <a:extLst>
                    <a:ext uri="{FF2B5EF4-FFF2-40B4-BE49-F238E27FC236}">
                      <a16:creationId xmlns:a16="http://schemas.microsoft.com/office/drawing/2014/main" id="{80FEDB1B-A585-D24D-26AE-1B156AC544FD}"/>
                    </a:ext>
                  </a:extLst>
                </p14:cNvPr>
                <p14:cNvContentPartPr/>
                <p14:nvPr/>
              </p14:nvContentPartPr>
              <p14:xfrm>
                <a:off x="6057534" y="3582968"/>
                <a:ext cx="164160" cy="146880"/>
              </p14:xfrm>
            </p:contentPart>
          </mc:Choice>
          <mc:Fallback xmlns="">
            <p:pic>
              <p:nvPicPr>
                <p:cNvPr id="144" name="筆跡 143">
                  <a:extLst>
                    <a:ext uri="{FF2B5EF4-FFF2-40B4-BE49-F238E27FC236}">
                      <a16:creationId xmlns:a16="http://schemas.microsoft.com/office/drawing/2014/main" id="{80FEDB1B-A585-D24D-26AE-1B156AC544FD}"/>
                    </a:ext>
                  </a:extLst>
                </p:cNvPr>
                <p:cNvPicPr/>
                <p:nvPr/>
              </p:nvPicPr>
              <p:blipFill>
                <a:blip r:embed="rId235"/>
                <a:stretch>
                  <a:fillRect/>
                </a:stretch>
              </p:blipFill>
              <p:spPr>
                <a:xfrm>
                  <a:off x="6048534" y="3573968"/>
                  <a:ext cx="181800" cy="164520"/>
                </a:xfrm>
                <a:prstGeom prst="rect">
                  <a:avLst/>
                </a:prstGeom>
              </p:spPr>
            </p:pic>
          </mc:Fallback>
        </mc:AlternateContent>
      </p:grpSp>
      <p:grpSp>
        <p:nvGrpSpPr>
          <p:cNvPr id="170" name="群組 169">
            <a:extLst>
              <a:ext uri="{FF2B5EF4-FFF2-40B4-BE49-F238E27FC236}">
                <a16:creationId xmlns:a16="http://schemas.microsoft.com/office/drawing/2014/main" id="{B853F379-83DE-DF3C-76EC-1F4799165172}"/>
              </a:ext>
            </a:extLst>
          </p:cNvPr>
          <p:cNvGrpSpPr/>
          <p:nvPr/>
        </p:nvGrpSpPr>
        <p:grpSpPr>
          <a:xfrm>
            <a:off x="9001254" y="2959448"/>
            <a:ext cx="2590920" cy="723600"/>
            <a:chOff x="9001254" y="2959448"/>
            <a:chExt cx="2590920" cy="723600"/>
          </a:xfrm>
        </p:grpSpPr>
        <mc:AlternateContent xmlns:mc="http://schemas.openxmlformats.org/markup-compatibility/2006" xmlns:p14="http://schemas.microsoft.com/office/powerpoint/2010/main">
          <mc:Choice Requires="p14">
            <p:contentPart p14:bwMode="auto" r:id="rId236">
              <p14:nvContentPartPr>
                <p14:cNvPr id="147" name="筆跡 146">
                  <a:extLst>
                    <a:ext uri="{FF2B5EF4-FFF2-40B4-BE49-F238E27FC236}">
                      <a16:creationId xmlns:a16="http://schemas.microsoft.com/office/drawing/2014/main" id="{CD2B9FDB-5401-A4BF-46E2-F493B8F29DA6}"/>
                    </a:ext>
                  </a:extLst>
                </p14:cNvPr>
                <p14:cNvContentPartPr/>
                <p14:nvPr/>
              </p14:nvContentPartPr>
              <p14:xfrm>
                <a:off x="9001254" y="3076088"/>
                <a:ext cx="88920" cy="350280"/>
              </p14:xfrm>
            </p:contentPart>
          </mc:Choice>
          <mc:Fallback xmlns="">
            <p:pic>
              <p:nvPicPr>
                <p:cNvPr id="147" name="筆跡 146">
                  <a:extLst>
                    <a:ext uri="{FF2B5EF4-FFF2-40B4-BE49-F238E27FC236}">
                      <a16:creationId xmlns:a16="http://schemas.microsoft.com/office/drawing/2014/main" id="{CD2B9FDB-5401-A4BF-46E2-F493B8F29DA6}"/>
                    </a:ext>
                  </a:extLst>
                </p:cNvPr>
                <p:cNvPicPr/>
                <p:nvPr/>
              </p:nvPicPr>
              <p:blipFill>
                <a:blip r:embed="rId237"/>
                <a:stretch>
                  <a:fillRect/>
                </a:stretch>
              </p:blipFill>
              <p:spPr>
                <a:xfrm>
                  <a:off x="8992614" y="3067088"/>
                  <a:ext cx="106560" cy="3679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筆跡 147">
                  <a:extLst>
                    <a:ext uri="{FF2B5EF4-FFF2-40B4-BE49-F238E27FC236}">
                      <a16:creationId xmlns:a16="http://schemas.microsoft.com/office/drawing/2014/main" id="{D140B9F5-1328-DB46-3322-9574414AEFBC}"/>
                    </a:ext>
                  </a:extLst>
                </p14:cNvPr>
                <p14:cNvContentPartPr/>
                <p14:nvPr/>
              </p14:nvContentPartPr>
              <p14:xfrm>
                <a:off x="9149214" y="3116768"/>
                <a:ext cx="136080" cy="254160"/>
              </p14:xfrm>
            </p:contentPart>
          </mc:Choice>
          <mc:Fallback xmlns="">
            <p:pic>
              <p:nvPicPr>
                <p:cNvPr id="148" name="筆跡 147">
                  <a:extLst>
                    <a:ext uri="{FF2B5EF4-FFF2-40B4-BE49-F238E27FC236}">
                      <a16:creationId xmlns:a16="http://schemas.microsoft.com/office/drawing/2014/main" id="{D140B9F5-1328-DB46-3322-9574414AEFBC}"/>
                    </a:ext>
                  </a:extLst>
                </p:cNvPr>
                <p:cNvPicPr/>
                <p:nvPr/>
              </p:nvPicPr>
              <p:blipFill>
                <a:blip r:embed="rId239"/>
                <a:stretch>
                  <a:fillRect/>
                </a:stretch>
              </p:blipFill>
              <p:spPr>
                <a:xfrm>
                  <a:off x="9140214" y="3107768"/>
                  <a:ext cx="1537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筆跡 148">
                  <a:extLst>
                    <a:ext uri="{FF2B5EF4-FFF2-40B4-BE49-F238E27FC236}">
                      <a16:creationId xmlns:a16="http://schemas.microsoft.com/office/drawing/2014/main" id="{F3AFCC79-3DFD-0FC8-CB8D-D7E622BF4FDE}"/>
                    </a:ext>
                  </a:extLst>
                </p14:cNvPr>
                <p14:cNvContentPartPr/>
                <p14:nvPr/>
              </p14:nvContentPartPr>
              <p14:xfrm>
                <a:off x="9282414" y="3236648"/>
                <a:ext cx="26280" cy="302400"/>
              </p14:xfrm>
            </p:contentPart>
          </mc:Choice>
          <mc:Fallback xmlns="">
            <p:pic>
              <p:nvPicPr>
                <p:cNvPr id="149" name="筆跡 148">
                  <a:extLst>
                    <a:ext uri="{FF2B5EF4-FFF2-40B4-BE49-F238E27FC236}">
                      <a16:creationId xmlns:a16="http://schemas.microsoft.com/office/drawing/2014/main" id="{F3AFCC79-3DFD-0FC8-CB8D-D7E622BF4FDE}"/>
                    </a:ext>
                  </a:extLst>
                </p:cNvPr>
                <p:cNvPicPr/>
                <p:nvPr/>
              </p:nvPicPr>
              <p:blipFill>
                <a:blip r:embed="rId241"/>
                <a:stretch>
                  <a:fillRect/>
                </a:stretch>
              </p:blipFill>
              <p:spPr>
                <a:xfrm>
                  <a:off x="9273414" y="3227648"/>
                  <a:ext cx="43920" cy="32004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筆跡 149">
                  <a:extLst>
                    <a:ext uri="{FF2B5EF4-FFF2-40B4-BE49-F238E27FC236}">
                      <a16:creationId xmlns:a16="http://schemas.microsoft.com/office/drawing/2014/main" id="{183B0531-0070-2C38-A1D7-6DCC0F39110B}"/>
                    </a:ext>
                  </a:extLst>
                </p14:cNvPr>
                <p14:cNvContentPartPr/>
                <p14:nvPr/>
              </p14:nvContentPartPr>
              <p14:xfrm>
                <a:off x="9231654" y="3220448"/>
                <a:ext cx="144360" cy="160200"/>
              </p14:xfrm>
            </p:contentPart>
          </mc:Choice>
          <mc:Fallback xmlns="">
            <p:pic>
              <p:nvPicPr>
                <p:cNvPr id="150" name="筆跡 149">
                  <a:extLst>
                    <a:ext uri="{FF2B5EF4-FFF2-40B4-BE49-F238E27FC236}">
                      <a16:creationId xmlns:a16="http://schemas.microsoft.com/office/drawing/2014/main" id="{183B0531-0070-2C38-A1D7-6DCC0F39110B}"/>
                    </a:ext>
                  </a:extLst>
                </p:cNvPr>
                <p:cNvPicPr/>
                <p:nvPr/>
              </p:nvPicPr>
              <p:blipFill>
                <a:blip r:embed="rId243"/>
                <a:stretch>
                  <a:fillRect/>
                </a:stretch>
              </p:blipFill>
              <p:spPr>
                <a:xfrm>
                  <a:off x="9222654" y="3211448"/>
                  <a:ext cx="16200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筆跡 150">
                  <a:extLst>
                    <a:ext uri="{FF2B5EF4-FFF2-40B4-BE49-F238E27FC236}">
                      <a16:creationId xmlns:a16="http://schemas.microsoft.com/office/drawing/2014/main" id="{9752C894-137B-BB81-C595-BC1363E3C595}"/>
                    </a:ext>
                  </a:extLst>
                </p14:cNvPr>
                <p14:cNvContentPartPr/>
                <p14:nvPr/>
              </p14:nvContentPartPr>
              <p14:xfrm>
                <a:off x="9365574" y="3243848"/>
                <a:ext cx="139320" cy="149760"/>
              </p14:xfrm>
            </p:contentPart>
          </mc:Choice>
          <mc:Fallback xmlns="">
            <p:pic>
              <p:nvPicPr>
                <p:cNvPr id="151" name="筆跡 150">
                  <a:extLst>
                    <a:ext uri="{FF2B5EF4-FFF2-40B4-BE49-F238E27FC236}">
                      <a16:creationId xmlns:a16="http://schemas.microsoft.com/office/drawing/2014/main" id="{9752C894-137B-BB81-C595-BC1363E3C595}"/>
                    </a:ext>
                  </a:extLst>
                </p:cNvPr>
                <p:cNvPicPr/>
                <p:nvPr/>
              </p:nvPicPr>
              <p:blipFill>
                <a:blip r:embed="rId245"/>
                <a:stretch>
                  <a:fillRect/>
                </a:stretch>
              </p:blipFill>
              <p:spPr>
                <a:xfrm>
                  <a:off x="9356934" y="3235208"/>
                  <a:ext cx="15696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筆跡 151">
                  <a:extLst>
                    <a:ext uri="{FF2B5EF4-FFF2-40B4-BE49-F238E27FC236}">
                      <a16:creationId xmlns:a16="http://schemas.microsoft.com/office/drawing/2014/main" id="{89964F57-D55F-4F3E-1C52-AEB992C2B773}"/>
                    </a:ext>
                  </a:extLst>
                </p14:cNvPr>
                <p14:cNvContentPartPr/>
                <p14:nvPr/>
              </p14:nvContentPartPr>
              <p14:xfrm>
                <a:off x="9522534" y="3247088"/>
                <a:ext cx="159120" cy="146880"/>
              </p14:xfrm>
            </p:contentPart>
          </mc:Choice>
          <mc:Fallback xmlns="">
            <p:pic>
              <p:nvPicPr>
                <p:cNvPr id="152" name="筆跡 151">
                  <a:extLst>
                    <a:ext uri="{FF2B5EF4-FFF2-40B4-BE49-F238E27FC236}">
                      <a16:creationId xmlns:a16="http://schemas.microsoft.com/office/drawing/2014/main" id="{89964F57-D55F-4F3E-1C52-AEB992C2B773}"/>
                    </a:ext>
                  </a:extLst>
                </p:cNvPr>
                <p:cNvPicPr/>
                <p:nvPr/>
              </p:nvPicPr>
              <p:blipFill>
                <a:blip r:embed="rId247"/>
                <a:stretch>
                  <a:fillRect/>
                </a:stretch>
              </p:blipFill>
              <p:spPr>
                <a:xfrm>
                  <a:off x="9513534" y="3238448"/>
                  <a:ext cx="1767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筆跡 152">
                  <a:extLst>
                    <a:ext uri="{FF2B5EF4-FFF2-40B4-BE49-F238E27FC236}">
                      <a16:creationId xmlns:a16="http://schemas.microsoft.com/office/drawing/2014/main" id="{96FC95BE-D07A-9DFB-08F7-A5CF3EC70F48}"/>
                    </a:ext>
                  </a:extLst>
                </p14:cNvPr>
                <p14:cNvContentPartPr/>
                <p14:nvPr/>
              </p14:nvContentPartPr>
              <p14:xfrm>
                <a:off x="9648894" y="3180488"/>
                <a:ext cx="111960" cy="4680"/>
              </p14:xfrm>
            </p:contentPart>
          </mc:Choice>
          <mc:Fallback xmlns="">
            <p:pic>
              <p:nvPicPr>
                <p:cNvPr id="153" name="筆跡 152">
                  <a:extLst>
                    <a:ext uri="{FF2B5EF4-FFF2-40B4-BE49-F238E27FC236}">
                      <a16:creationId xmlns:a16="http://schemas.microsoft.com/office/drawing/2014/main" id="{96FC95BE-D07A-9DFB-08F7-A5CF3EC70F48}"/>
                    </a:ext>
                  </a:extLst>
                </p:cNvPr>
                <p:cNvPicPr/>
                <p:nvPr/>
              </p:nvPicPr>
              <p:blipFill>
                <a:blip r:embed="rId249"/>
                <a:stretch>
                  <a:fillRect/>
                </a:stretch>
              </p:blipFill>
              <p:spPr>
                <a:xfrm>
                  <a:off x="9640254" y="3171848"/>
                  <a:ext cx="12960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筆跡 153">
                  <a:extLst>
                    <a:ext uri="{FF2B5EF4-FFF2-40B4-BE49-F238E27FC236}">
                      <a16:creationId xmlns:a16="http://schemas.microsoft.com/office/drawing/2014/main" id="{F5F29F1B-6B69-DD3E-7EA1-EEE13C81AB82}"/>
                    </a:ext>
                  </a:extLst>
                </p14:cNvPr>
                <p14:cNvContentPartPr/>
                <p14:nvPr/>
              </p14:nvContentPartPr>
              <p14:xfrm>
                <a:off x="9782454" y="2959448"/>
                <a:ext cx="95760" cy="572760"/>
              </p14:xfrm>
            </p:contentPart>
          </mc:Choice>
          <mc:Fallback xmlns="">
            <p:pic>
              <p:nvPicPr>
                <p:cNvPr id="154" name="筆跡 153">
                  <a:extLst>
                    <a:ext uri="{FF2B5EF4-FFF2-40B4-BE49-F238E27FC236}">
                      <a16:creationId xmlns:a16="http://schemas.microsoft.com/office/drawing/2014/main" id="{F5F29F1B-6B69-DD3E-7EA1-EEE13C81AB82}"/>
                    </a:ext>
                  </a:extLst>
                </p:cNvPr>
                <p:cNvPicPr/>
                <p:nvPr/>
              </p:nvPicPr>
              <p:blipFill>
                <a:blip r:embed="rId251"/>
                <a:stretch>
                  <a:fillRect/>
                </a:stretch>
              </p:blipFill>
              <p:spPr>
                <a:xfrm>
                  <a:off x="9773814" y="2950448"/>
                  <a:ext cx="113400" cy="59040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筆跡 154">
                  <a:extLst>
                    <a:ext uri="{FF2B5EF4-FFF2-40B4-BE49-F238E27FC236}">
                      <a16:creationId xmlns:a16="http://schemas.microsoft.com/office/drawing/2014/main" id="{4ED8D528-1613-7F28-EA4F-E32A1155387A}"/>
                    </a:ext>
                  </a:extLst>
                </p14:cNvPr>
                <p14:cNvContentPartPr/>
                <p14:nvPr/>
              </p14:nvContentPartPr>
              <p14:xfrm>
                <a:off x="9701454" y="3246368"/>
                <a:ext cx="135360" cy="6840"/>
              </p14:xfrm>
            </p:contentPart>
          </mc:Choice>
          <mc:Fallback xmlns="">
            <p:pic>
              <p:nvPicPr>
                <p:cNvPr id="155" name="筆跡 154">
                  <a:extLst>
                    <a:ext uri="{FF2B5EF4-FFF2-40B4-BE49-F238E27FC236}">
                      <a16:creationId xmlns:a16="http://schemas.microsoft.com/office/drawing/2014/main" id="{4ED8D528-1613-7F28-EA4F-E32A1155387A}"/>
                    </a:ext>
                  </a:extLst>
                </p:cNvPr>
                <p:cNvPicPr/>
                <p:nvPr/>
              </p:nvPicPr>
              <p:blipFill>
                <a:blip r:embed="rId253"/>
                <a:stretch>
                  <a:fillRect/>
                </a:stretch>
              </p:blipFill>
              <p:spPr>
                <a:xfrm>
                  <a:off x="9692454" y="3237728"/>
                  <a:ext cx="153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筆跡 155">
                  <a:extLst>
                    <a:ext uri="{FF2B5EF4-FFF2-40B4-BE49-F238E27FC236}">
                      <a16:creationId xmlns:a16="http://schemas.microsoft.com/office/drawing/2014/main" id="{C68765B1-3619-BE95-6E6F-B57237054AD6}"/>
                    </a:ext>
                  </a:extLst>
                </p14:cNvPr>
                <p14:cNvContentPartPr/>
                <p14:nvPr/>
              </p14:nvContentPartPr>
              <p14:xfrm>
                <a:off x="9926814" y="3238088"/>
                <a:ext cx="4320" cy="149040"/>
              </p14:xfrm>
            </p:contentPart>
          </mc:Choice>
          <mc:Fallback xmlns="">
            <p:pic>
              <p:nvPicPr>
                <p:cNvPr id="156" name="筆跡 155">
                  <a:extLst>
                    <a:ext uri="{FF2B5EF4-FFF2-40B4-BE49-F238E27FC236}">
                      <a16:creationId xmlns:a16="http://schemas.microsoft.com/office/drawing/2014/main" id="{C68765B1-3619-BE95-6E6F-B57237054AD6}"/>
                    </a:ext>
                  </a:extLst>
                </p:cNvPr>
                <p:cNvPicPr/>
                <p:nvPr/>
              </p:nvPicPr>
              <p:blipFill>
                <a:blip r:embed="rId255"/>
                <a:stretch>
                  <a:fillRect/>
                </a:stretch>
              </p:blipFill>
              <p:spPr>
                <a:xfrm>
                  <a:off x="9917814" y="3229088"/>
                  <a:ext cx="21960" cy="1666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筆跡 156">
                  <a:extLst>
                    <a:ext uri="{FF2B5EF4-FFF2-40B4-BE49-F238E27FC236}">
                      <a16:creationId xmlns:a16="http://schemas.microsoft.com/office/drawing/2014/main" id="{CD420A0B-F921-22CA-1718-6919F6EF772C}"/>
                    </a:ext>
                  </a:extLst>
                </p14:cNvPr>
                <p14:cNvContentPartPr/>
                <p14:nvPr/>
              </p14:nvContentPartPr>
              <p14:xfrm>
                <a:off x="9934734" y="3180128"/>
                <a:ext cx="58680" cy="20160"/>
              </p14:xfrm>
            </p:contentPart>
          </mc:Choice>
          <mc:Fallback xmlns="">
            <p:pic>
              <p:nvPicPr>
                <p:cNvPr id="157" name="筆跡 156">
                  <a:extLst>
                    <a:ext uri="{FF2B5EF4-FFF2-40B4-BE49-F238E27FC236}">
                      <a16:creationId xmlns:a16="http://schemas.microsoft.com/office/drawing/2014/main" id="{CD420A0B-F921-22CA-1718-6919F6EF772C}"/>
                    </a:ext>
                  </a:extLst>
                </p:cNvPr>
                <p:cNvPicPr/>
                <p:nvPr/>
              </p:nvPicPr>
              <p:blipFill>
                <a:blip r:embed="rId257"/>
                <a:stretch>
                  <a:fillRect/>
                </a:stretch>
              </p:blipFill>
              <p:spPr>
                <a:xfrm>
                  <a:off x="9925734" y="3171128"/>
                  <a:ext cx="7632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筆跡 157">
                  <a:extLst>
                    <a:ext uri="{FF2B5EF4-FFF2-40B4-BE49-F238E27FC236}">
                      <a16:creationId xmlns:a16="http://schemas.microsoft.com/office/drawing/2014/main" id="{71ED4AF1-3A52-0DBE-D970-8A5206881F87}"/>
                    </a:ext>
                  </a:extLst>
                </p14:cNvPr>
                <p14:cNvContentPartPr/>
                <p14:nvPr/>
              </p14:nvContentPartPr>
              <p14:xfrm>
                <a:off x="10014294" y="3256808"/>
                <a:ext cx="112320" cy="121680"/>
              </p14:xfrm>
            </p:contentPart>
          </mc:Choice>
          <mc:Fallback xmlns="">
            <p:pic>
              <p:nvPicPr>
                <p:cNvPr id="158" name="筆跡 157">
                  <a:extLst>
                    <a:ext uri="{FF2B5EF4-FFF2-40B4-BE49-F238E27FC236}">
                      <a16:creationId xmlns:a16="http://schemas.microsoft.com/office/drawing/2014/main" id="{71ED4AF1-3A52-0DBE-D970-8A5206881F87}"/>
                    </a:ext>
                  </a:extLst>
                </p:cNvPr>
                <p:cNvPicPr/>
                <p:nvPr/>
              </p:nvPicPr>
              <p:blipFill>
                <a:blip r:embed="rId259"/>
                <a:stretch>
                  <a:fillRect/>
                </a:stretch>
              </p:blipFill>
              <p:spPr>
                <a:xfrm>
                  <a:off x="10005654" y="3248168"/>
                  <a:ext cx="12996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筆跡 158">
                  <a:extLst>
                    <a:ext uri="{FF2B5EF4-FFF2-40B4-BE49-F238E27FC236}">
                      <a16:creationId xmlns:a16="http://schemas.microsoft.com/office/drawing/2014/main" id="{8FBA923A-20B1-5ADD-E270-99F22E63A094}"/>
                    </a:ext>
                  </a:extLst>
                </p14:cNvPr>
                <p14:cNvContentPartPr/>
                <p14:nvPr/>
              </p14:nvContentPartPr>
              <p14:xfrm>
                <a:off x="10145694" y="3219368"/>
                <a:ext cx="147960" cy="191520"/>
              </p14:xfrm>
            </p:contentPart>
          </mc:Choice>
          <mc:Fallback xmlns="">
            <p:pic>
              <p:nvPicPr>
                <p:cNvPr id="159" name="筆跡 158">
                  <a:extLst>
                    <a:ext uri="{FF2B5EF4-FFF2-40B4-BE49-F238E27FC236}">
                      <a16:creationId xmlns:a16="http://schemas.microsoft.com/office/drawing/2014/main" id="{8FBA923A-20B1-5ADD-E270-99F22E63A094}"/>
                    </a:ext>
                  </a:extLst>
                </p:cNvPr>
                <p:cNvPicPr/>
                <p:nvPr/>
              </p:nvPicPr>
              <p:blipFill>
                <a:blip r:embed="rId261"/>
                <a:stretch>
                  <a:fillRect/>
                </a:stretch>
              </p:blipFill>
              <p:spPr>
                <a:xfrm>
                  <a:off x="10137054" y="3210368"/>
                  <a:ext cx="16560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筆跡 159">
                  <a:extLst>
                    <a:ext uri="{FF2B5EF4-FFF2-40B4-BE49-F238E27FC236}">
                      <a16:creationId xmlns:a16="http://schemas.microsoft.com/office/drawing/2014/main" id="{B88DA82D-0B52-1EEB-39D8-CA549D93BA68}"/>
                    </a:ext>
                  </a:extLst>
                </p14:cNvPr>
                <p14:cNvContentPartPr/>
                <p14:nvPr/>
              </p14:nvContentPartPr>
              <p14:xfrm>
                <a:off x="10281774" y="3265088"/>
                <a:ext cx="30600" cy="136080"/>
              </p14:xfrm>
            </p:contentPart>
          </mc:Choice>
          <mc:Fallback xmlns="">
            <p:pic>
              <p:nvPicPr>
                <p:cNvPr id="160" name="筆跡 159">
                  <a:extLst>
                    <a:ext uri="{FF2B5EF4-FFF2-40B4-BE49-F238E27FC236}">
                      <a16:creationId xmlns:a16="http://schemas.microsoft.com/office/drawing/2014/main" id="{B88DA82D-0B52-1EEB-39D8-CA549D93BA68}"/>
                    </a:ext>
                  </a:extLst>
                </p:cNvPr>
                <p:cNvPicPr/>
                <p:nvPr/>
              </p:nvPicPr>
              <p:blipFill>
                <a:blip r:embed="rId263"/>
                <a:stretch>
                  <a:fillRect/>
                </a:stretch>
              </p:blipFill>
              <p:spPr>
                <a:xfrm>
                  <a:off x="10273134" y="3256088"/>
                  <a:ext cx="4824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61" name="筆跡 160">
                  <a:extLst>
                    <a:ext uri="{FF2B5EF4-FFF2-40B4-BE49-F238E27FC236}">
                      <a16:creationId xmlns:a16="http://schemas.microsoft.com/office/drawing/2014/main" id="{F577ACB3-08E6-43E9-E773-719219ECB401}"/>
                    </a:ext>
                  </a:extLst>
                </p14:cNvPr>
                <p14:cNvContentPartPr/>
                <p14:nvPr/>
              </p14:nvContentPartPr>
              <p14:xfrm>
                <a:off x="10359894" y="3063848"/>
                <a:ext cx="53640" cy="331920"/>
              </p14:xfrm>
            </p:contentPart>
          </mc:Choice>
          <mc:Fallback xmlns="">
            <p:pic>
              <p:nvPicPr>
                <p:cNvPr id="161" name="筆跡 160">
                  <a:extLst>
                    <a:ext uri="{FF2B5EF4-FFF2-40B4-BE49-F238E27FC236}">
                      <a16:creationId xmlns:a16="http://schemas.microsoft.com/office/drawing/2014/main" id="{F577ACB3-08E6-43E9-E773-719219ECB401}"/>
                    </a:ext>
                  </a:extLst>
                </p:cNvPr>
                <p:cNvPicPr/>
                <p:nvPr/>
              </p:nvPicPr>
              <p:blipFill>
                <a:blip r:embed="rId265"/>
                <a:stretch>
                  <a:fillRect/>
                </a:stretch>
              </p:blipFill>
              <p:spPr>
                <a:xfrm>
                  <a:off x="10350894" y="3054848"/>
                  <a:ext cx="71280" cy="349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62" name="筆跡 161">
                  <a:extLst>
                    <a:ext uri="{FF2B5EF4-FFF2-40B4-BE49-F238E27FC236}">
                      <a16:creationId xmlns:a16="http://schemas.microsoft.com/office/drawing/2014/main" id="{755200B2-4927-55ED-B17E-E54D565DE169}"/>
                    </a:ext>
                  </a:extLst>
                </p14:cNvPr>
                <p14:cNvContentPartPr/>
                <p14:nvPr/>
              </p14:nvContentPartPr>
              <p14:xfrm>
                <a:off x="10437294" y="3075368"/>
                <a:ext cx="154080" cy="313560"/>
              </p14:xfrm>
            </p:contentPart>
          </mc:Choice>
          <mc:Fallback xmlns="">
            <p:pic>
              <p:nvPicPr>
                <p:cNvPr id="162" name="筆跡 161">
                  <a:extLst>
                    <a:ext uri="{FF2B5EF4-FFF2-40B4-BE49-F238E27FC236}">
                      <a16:creationId xmlns:a16="http://schemas.microsoft.com/office/drawing/2014/main" id="{755200B2-4927-55ED-B17E-E54D565DE169}"/>
                    </a:ext>
                  </a:extLst>
                </p:cNvPr>
                <p:cNvPicPr/>
                <p:nvPr/>
              </p:nvPicPr>
              <p:blipFill>
                <a:blip r:embed="rId267"/>
                <a:stretch>
                  <a:fillRect/>
                </a:stretch>
              </p:blipFill>
              <p:spPr>
                <a:xfrm>
                  <a:off x="10428654" y="3066728"/>
                  <a:ext cx="17172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63" name="筆跡 162">
                  <a:extLst>
                    <a:ext uri="{FF2B5EF4-FFF2-40B4-BE49-F238E27FC236}">
                      <a16:creationId xmlns:a16="http://schemas.microsoft.com/office/drawing/2014/main" id="{9BE01177-E0FC-B6A5-0DF8-A242F895ABA9}"/>
                    </a:ext>
                  </a:extLst>
                </p14:cNvPr>
                <p14:cNvContentPartPr/>
                <p14:nvPr/>
              </p14:nvContentPartPr>
              <p14:xfrm>
                <a:off x="10327854" y="3204968"/>
                <a:ext cx="271800" cy="478080"/>
              </p14:xfrm>
            </p:contentPart>
          </mc:Choice>
          <mc:Fallback xmlns="">
            <p:pic>
              <p:nvPicPr>
                <p:cNvPr id="163" name="筆跡 162">
                  <a:extLst>
                    <a:ext uri="{FF2B5EF4-FFF2-40B4-BE49-F238E27FC236}">
                      <a16:creationId xmlns:a16="http://schemas.microsoft.com/office/drawing/2014/main" id="{9BE01177-E0FC-B6A5-0DF8-A242F895ABA9}"/>
                    </a:ext>
                  </a:extLst>
                </p:cNvPr>
                <p:cNvPicPr/>
                <p:nvPr/>
              </p:nvPicPr>
              <p:blipFill>
                <a:blip r:embed="rId269"/>
                <a:stretch>
                  <a:fillRect/>
                </a:stretch>
              </p:blipFill>
              <p:spPr>
                <a:xfrm>
                  <a:off x="10318854" y="3196328"/>
                  <a:ext cx="289440" cy="495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64" name="筆跡 163">
                  <a:extLst>
                    <a:ext uri="{FF2B5EF4-FFF2-40B4-BE49-F238E27FC236}">
                      <a16:creationId xmlns:a16="http://schemas.microsoft.com/office/drawing/2014/main" id="{0F3FFAE7-FF9D-3E65-1655-01592A9C66D2}"/>
                    </a:ext>
                  </a:extLst>
                </p14:cNvPr>
                <p14:cNvContentPartPr/>
                <p14:nvPr/>
              </p14:nvContentPartPr>
              <p14:xfrm>
                <a:off x="10718814" y="3367688"/>
                <a:ext cx="29160" cy="55800"/>
              </p14:xfrm>
            </p:contentPart>
          </mc:Choice>
          <mc:Fallback xmlns="">
            <p:pic>
              <p:nvPicPr>
                <p:cNvPr id="164" name="筆跡 163">
                  <a:extLst>
                    <a:ext uri="{FF2B5EF4-FFF2-40B4-BE49-F238E27FC236}">
                      <a16:creationId xmlns:a16="http://schemas.microsoft.com/office/drawing/2014/main" id="{0F3FFAE7-FF9D-3E65-1655-01592A9C66D2}"/>
                    </a:ext>
                  </a:extLst>
                </p:cNvPr>
                <p:cNvPicPr/>
                <p:nvPr/>
              </p:nvPicPr>
              <p:blipFill>
                <a:blip r:embed="rId271"/>
                <a:stretch>
                  <a:fillRect/>
                </a:stretch>
              </p:blipFill>
              <p:spPr>
                <a:xfrm>
                  <a:off x="10709814" y="3358688"/>
                  <a:ext cx="468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65" name="筆跡 164">
                  <a:extLst>
                    <a:ext uri="{FF2B5EF4-FFF2-40B4-BE49-F238E27FC236}">
                      <a16:creationId xmlns:a16="http://schemas.microsoft.com/office/drawing/2014/main" id="{515505B1-9F4F-BA95-BFE3-16502B2767B2}"/>
                    </a:ext>
                  </a:extLst>
                </p14:cNvPr>
                <p14:cNvContentPartPr/>
                <p14:nvPr/>
              </p14:nvContentPartPr>
              <p14:xfrm>
                <a:off x="10864614" y="3168248"/>
                <a:ext cx="107640" cy="221400"/>
              </p14:xfrm>
            </p:contentPart>
          </mc:Choice>
          <mc:Fallback xmlns="">
            <p:pic>
              <p:nvPicPr>
                <p:cNvPr id="165" name="筆跡 164">
                  <a:extLst>
                    <a:ext uri="{FF2B5EF4-FFF2-40B4-BE49-F238E27FC236}">
                      <a16:creationId xmlns:a16="http://schemas.microsoft.com/office/drawing/2014/main" id="{515505B1-9F4F-BA95-BFE3-16502B2767B2}"/>
                    </a:ext>
                  </a:extLst>
                </p:cNvPr>
                <p:cNvPicPr/>
                <p:nvPr/>
              </p:nvPicPr>
              <p:blipFill>
                <a:blip r:embed="rId273"/>
                <a:stretch>
                  <a:fillRect/>
                </a:stretch>
              </p:blipFill>
              <p:spPr>
                <a:xfrm>
                  <a:off x="10855614" y="3159248"/>
                  <a:ext cx="125280" cy="2390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66" name="筆跡 165">
                  <a:extLst>
                    <a:ext uri="{FF2B5EF4-FFF2-40B4-BE49-F238E27FC236}">
                      <a16:creationId xmlns:a16="http://schemas.microsoft.com/office/drawing/2014/main" id="{1416DEAA-8E45-8A98-461F-8F4413C25674}"/>
                    </a:ext>
                  </a:extLst>
                </p14:cNvPr>
                <p14:cNvContentPartPr/>
                <p14:nvPr/>
              </p14:nvContentPartPr>
              <p14:xfrm>
                <a:off x="11047494" y="3226928"/>
                <a:ext cx="86760" cy="12960"/>
              </p14:xfrm>
            </p:contentPart>
          </mc:Choice>
          <mc:Fallback xmlns="">
            <p:pic>
              <p:nvPicPr>
                <p:cNvPr id="166" name="筆跡 165">
                  <a:extLst>
                    <a:ext uri="{FF2B5EF4-FFF2-40B4-BE49-F238E27FC236}">
                      <a16:creationId xmlns:a16="http://schemas.microsoft.com/office/drawing/2014/main" id="{1416DEAA-8E45-8A98-461F-8F4413C25674}"/>
                    </a:ext>
                  </a:extLst>
                </p:cNvPr>
                <p:cNvPicPr/>
                <p:nvPr/>
              </p:nvPicPr>
              <p:blipFill>
                <a:blip r:embed="rId275"/>
                <a:stretch>
                  <a:fillRect/>
                </a:stretch>
              </p:blipFill>
              <p:spPr>
                <a:xfrm>
                  <a:off x="11038494" y="3218288"/>
                  <a:ext cx="10440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67" name="筆跡 166">
                  <a:extLst>
                    <a:ext uri="{FF2B5EF4-FFF2-40B4-BE49-F238E27FC236}">
                      <a16:creationId xmlns:a16="http://schemas.microsoft.com/office/drawing/2014/main" id="{79DA5EB6-591D-A957-495D-3550F08091DC}"/>
                    </a:ext>
                  </a:extLst>
                </p14:cNvPr>
                <p14:cNvContentPartPr/>
                <p14:nvPr/>
              </p14:nvContentPartPr>
              <p14:xfrm>
                <a:off x="11042454" y="3291368"/>
                <a:ext cx="150480" cy="18720"/>
              </p14:xfrm>
            </p:contentPart>
          </mc:Choice>
          <mc:Fallback xmlns="">
            <p:pic>
              <p:nvPicPr>
                <p:cNvPr id="167" name="筆跡 166">
                  <a:extLst>
                    <a:ext uri="{FF2B5EF4-FFF2-40B4-BE49-F238E27FC236}">
                      <a16:creationId xmlns:a16="http://schemas.microsoft.com/office/drawing/2014/main" id="{79DA5EB6-591D-A957-495D-3550F08091DC}"/>
                    </a:ext>
                  </a:extLst>
                </p:cNvPr>
                <p:cNvPicPr/>
                <p:nvPr/>
              </p:nvPicPr>
              <p:blipFill>
                <a:blip r:embed="rId277"/>
                <a:stretch>
                  <a:fillRect/>
                </a:stretch>
              </p:blipFill>
              <p:spPr>
                <a:xfrm>
                  <a:off x="11033454" y="3282728"/>
                  <a:ext cx="16812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8" name="筆跡 167">
                  <a:extLst>
                    <a:ext uri="{FF2B5EF4-FFF2-40B4-BE49-F238E27FC236}">
                      <a16:creationId xmlns:a16="http://schemas.microsoft.com/office/drawing/2014/main" id="{8304A96A-F25E-5BC8-4ADF-C52634336C7F}"/>
                    </a:ext>
                  </a:extLst>
                </p14:cNvPr>
                <p14:cNvContentPartPr/>
                <p14:nvPr/>
              </p14:nvContentPartPr>
              <p14:xfrm>
                <a:off x="11220654" y="3167528"/>
                <a:ext cx="169200" cy="141120"/>
              </p14:xfrm>
            </p:contentPart>
          </mc:Choice>
          <mc:Fallback xmlns="">
            <p:pic>
              <p:nvPicPr>
                <p:cNvPr id="168" name="筆跡 167">
                  <a:extLst>
                    <a:ext uri="{FF2B5EF4-FFF2-40B4-BE49-F238E27FC236}">
                      <a16:creationId xmlns:a16="http://schemas.microsoft.com/office/drawing/2014/main" id="{8304A96A-F25E-5BC8-4ADF-C52634336C7F}"/>
                    </a:ext>
                  </a:extLst>
                </p:cNvPr>
                <p:cNvPicPr/>
                <p:nvPr/>
              </p:nvPicPr>
              <p:blipFill>
                <a:blip r:embed="rId279"/>
                <a:stretch>
                  <a:fillRect/>
                </a:stretch>
              </p:blipFill>
              <p:spPr>
                <a:xfrm>
                  <a:off x="11212014" y="3158528"/>
                  <a:ext cx="186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9" name="筆跡 168">
                  <a:extLst>
                    <a:ext uri="{FF2B5EF4-FFF2-40B4-BE49-F238E27FC236}">
                      <a16:creationId xmlns:a16="http://schemas.microsoft.com/office/drawing/2014/main" id="{0FC20835-6D2C-136F-752C-4F473806E515}"/>
                    </a:ext>
                  </a:extLst>
                </p14:cNvPr>
                <p14:cNvContentPartPr/>
                <p14:nvPr/>
              </p14:nvContentPartPr>
              <p14:xfrm>
                <a:off x="11323614" y="3089408"/>
                <a:ext cx="268560" cy="374040"/>
              </p14:xfrm>
            </p:contentPart>
          </mc:Choice>
          <mc:Fallback xmlns="">
            <p:pic>
              <p:nvPicPr>
                <p:cNvPr id="169" name="筆跡 168">
                  <a:extLst>
                    <a:ext uri="{FF2B5EF4-FFF2-40B4-BE49-F238E27FC236}">
                      <a16:creationId xmlns:a16="http://schemas.microsoft.com/office/drawing/2014/main" id="{0FC20835-6D2C-136F-752C-4F473806E515}"/>
                    </a:ext>
                  </a:extLst>
                </p:cNvPr>
                <p:cNvPicPr/>
                <p:nvPr/>
              </p:nvPicPr>
              <p:blipFill>
                <a:blip r:embed="rId281"/>
                <a:stretch>
                  <a:fillRect/>
                </a:stretch>
              </p:blipFill>
              <p:spPr>
                <a:xfrm>
                  <a:off x="11314614" y="3080408"/>
                  <a:ext cx="286200" cy="391680"/>
                </a:xfrm>
                <a:prstGeom prst="rect">
                  <a:avLst/>
                </a:prstGeom>
              </p:spPr>
            </p:pic>
          </mc:Fallback>
        </mc:AlternateContent>
      </p:grpSp>
      <p:grpSp>
        <p:nvGrpSpPr>
          <p:cNvPr id="179" name="群組 178">
            <a:extLst>
              <a:ext uri="{FF2B5EF4-FFF2-40B4-BE49-F238E27FC236}">
                <a16:creationId xmlns:a16="http://schemas.microsoft.com/office/drawing/2014/main" id="{26F732E0-4A0E-827A-A140-FEE9FC2DB616}"/>
              </a:ext>
            </a:extLst>
          </p:cNvPr>
          <p:cNvGrpSpPr/>
          <p:nvPr/>
        </p:nvGrpSpPr>
        <p:grpSpPr>
          <a:xfrm>
            <a:off x="6480174" y="3589448"/>
            <a:ext cx="867240" cy="717120"/>
            <a:chOff x="6480174" y="3589448"/>
            <a:chExt cx="867240" cy="717120"/>
          </a:xfrm>
        </p:grpSpPr>
        <mc:AlternateContent xmlns:mc="http://schemas.openxmlformats.org/markup-compatibility/2006" xmlns:p14="http://schemas.microsoft.com/office/powerpoint/2010/main">
          <mc:Choice Requires="p14">
            <p:contentPart p14:bwMode="auto" r:id="rId282">
              <p14:nvContentPartPr>
                <p14:cNvPr id="171" name="筆跡 170">
                  <a:extLst>
                    <a:ext uri="{FF2B5EF4-FFF2-40B4-BE49-F238E27FC236}">
                      <a16:creationId xmlns:a16="http://schemas.microsoft.com/office/drawing/2014/main" id="{C71CA007-6964-6671-2567-683D87D9610B}"/>
                    </a:ext>
                  </a:extLst>
                </p14:cNvPr>
                <p14:cNvContentPartPr/>
                <p14:nvPr/>
              </p14:nvContentPartPr>
              <p14:xfrm>
                <a:off x="6480174" y="3727328"/>
                <a:ext cx="183240" cy="211320"/>
              </p14:xfrm>
            </p:contentPart>
          </mc:Choice>
          <mc:Fallback xmlns="">
            <p:pic>
              <p:nvPicPr>
                <p:cNvPr id="171" name="筆跡 170">
                  <a:extLst>
                    <a:ext uri="{FF2B5EF4-FFF2-40B4-BE49-F238E27FC236}">
                      <a16:creationId xmlns:a16="http://schemas.microsoft.com/office/drawing/2014/main" id="{C71CA007-6964-6671-2567-683D87D9610B}"/>
                    </a:ext>
                  </a:extLst>
                </p:cNvPr>
                <p:cNvPicPr/>
                <p:nvPr/>
              </p:nvPicPr>
              <p:blipFill>
                <a:blip r:embed="rId283"/>
                <a:stretch>
                  <a:fillRect/>
                </a:stretch>
              </p:blipFill>
              <p:spPr>
                <a:xfrm>
                  <a:off x="6471534" y="3718328"/>
                  <a:ext cx="200880" cy="2289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72" name="筆跡 171">
                  <a:extLst>
                    <a:ext uri="{FF2B5EF4-FFF2-40B4-BE49-F238E27FC236}">
                      <a16:creationId xmlns:a16="http://schemas.microsoft.com/office/drawing/2014/main" id="{1456D554-B98F-EF85-38C8-760F2DF77CC8}"/>
                    </a:ext>
                  </a:extLst>
                </p14:cNvPr>
                <p14:cNvContentPartPr/>
                <p14:nvPr/>
              </p14:nvContentPartPr>
              <p14:xfrm>
                <a:off x="6544974" y="3689888"/>
                <a:ext cx="119160" cy="265680"/>
              </p14:xfrm>
            </p:contentPart>
          </mc:Choice>
          <mc:Fallback xmlns="">
            <p:pic>
              <p:nvPicPr>
                <p:cNvPr id="172" name="筆跡 171">
                  <a:extLst>
                    <a:ext uri="{FF2B5EF4-FFF2-40B4-BE49-F238E27FC236}">
                      <a16:creationId xmlns:a16="http://schemas.microsoft.com/office/drawing/2014/main" id="{1456D554-B98F-EF85-38C8-760F2DF77CC8}"/>
                    </a:ext>
                  </a:extLst>
                </p:cNvPr>
                <p:cNvPicPr/>
                <p:nvPr/>
              </p:nvPicPr>
              <p:blipFill>
                <a:blip r:embed="rId285"/>
                <a:stretch>
                  <a:fillRect/>
                </a:stretch>
              </p:blipFill>
              <p:spPr>
                <a:xfrm>
                  <a:off x="6535974" y="3680888"/>
                  <a:ext cx="13680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73" name="筆跡 172">
                  <a:extLst>
                    <a:ext uri="{FF2B5EF4-FFF2-40B4-BE49-F238E27FC236}">
                      <a16:creationId xmlns:a16="http://schemas.microsoft.com/office/drawing/2014/main" id="{7FDF752A-32A0-E39F-6327-00DE1842973C}"/>
                    </a:ext>
                  </a:extLst>
                </p14:cNvPr>
                <p14:cNvContentPartPr/>
                <p14:nvPr/>
              </p14:nvContentPartPr>
              <p14:xfrm>
                <a:off x="6701934" y="3775928"/>
                <a:ext cx="56160" cy="161640"/>
              </p14:xfrm>
            </p:contentPart>
          </mc:Choice>
          <mc:Fallback xmlns="">
            <p:pic>
              <p:nvPicPr>
                <p:cNvPr id="173" name="筆跡 172">
                  <a:extLst>
                    <a:ext uri="{FF2B5EF4-FFF2-40B4-BE49-F238E27FC236}">
                      <a16:creationId xmlns:a16="http://schemas.microsoft.com/office/drawing/2014/main" id="{7FDF752A-32A0-E39F-6327-00DE1842973C}"/>
                    </a:ext>
                  </a:extLst>
                </p:cNvPr>
                <p:cNvPicPr/>
                <p:nvPr/>
              </p:nvPicPr>
              <p:blipFill>
                <a:blip r:embed="rId287"/>
                <a:stretch>
                  <a:fillRect/>
                </a:stretch>
              </p:blipFill>
              <p:spPr>
                <a:xfrm>
                  <a:off x="6693294" y="3766928"/>
                  <a:ext cx="7380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174" name="筆跡 173">
                  <a:extLst>
                    <a:ext uri="{FF2B5EF4-FFF2-40B4-BE49-F238E27FC236}">
                      <a16:creationId xmlns:a16="http://schemas.microsoft.com/office/drawing/2014/main" id="{E8CBD467-34E0-265D-C003-3C38BCCCD10B}"/>
                    </a:ext>
                  </a:extLst>
                </p14:cNvPr>
                <p14:cNvContentPartPr/>
                <p14:nvPr/>
              </p14:nvContentPartPr>
              <p14:xfrm>
                <a:off x="6797694" y="3865208"/>
                <a:ext cx="41040" cy="41040"/>
              </p14:xfrm>
            </p:contentPart>
          </mc:Choice>
          <mc:Fallback xmlns="">
            <p:pic>
              <p:nvPicPr>
                <p:cNvPr id="174" name="筆跡 173">
                  <a:extLst>
                    <a:ext uri="{FF2B5EF4-FFF2-40B4-BE49-F238E27FC236}">
                      <a16:creationId xmlns:a16="http://schemas.microsoft.com/office/drawing/2014/main" id="{E8CBD467-34E0-265D-C003-3C38BCCCD10B}"/>
                    </a:ext>
                  </a:extLst>
                </p:cNvPr>
                <p:cNvPicPr/>
                <p:nvPr/>
              </p:nvPicPr>
              <p:blipFill>
                <a:blip r:embed="rId289"/>
                <a:stretch>
                  <a:fillRect/>
                </a:stretch>
              </p:blipFill>
              <p:spPr>
                <a:xfrm>
                  <a:off x="6789054" y="3856568"/>
                  <a:ext cx="58680" cy="5868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5" name="筆跡 174">
                  <a:extLst>
                    <a:ext uri="{FF2B5EF4-FFF2-40B4-BE49-F238E27FC236}">
                      <a16:creationId xmlns:a16="http://schemas.microsoft.com/office/drawing/2014/main" id="{ED4F36A8-1F6F-F68A-CF72-FA42A23CB90D}"/>
                    </a:ext>
                  </a:extLst>
                </p14:cNvPr>
                <p14:cNvContentPartPr/>
                <p14:nvPr/>
              </p14:nvContentPartPr>
              <p14:xfrm>
                <a:off x="6791214" y="3589448"/>
                <a:ext cx="135000" cy="63360"/>
              </p14:xfrm>
            </p:contentPart>
          </mc:Choice>
          <mc:Fallback xmlns="">
            <p:pic>
              <p:nvPicPr>
                <p:cNvPr id="175" name="筆跡 174">
                  <a:extLst>
                    <a:ext uri="{FF2B5EF4-FFF2-40B4-BE49-F238E27FC236}">
                      <a16:creationId xmlns:a16="http://schemas.microsoft.com/office/drawing/2014/main" id="{ED4F36A8-1F6F-F68A-CF72-FA42A23CB90D}"/>
                    </a:ext>
                  </a:extLst>
                </p:cNvPr>
                <p:cNvPicPr/>
                <p:nvPr/>
              </p:nvPicPr>
              <p:blipFill>
                <a:blip r:embed="rId291"/>
                <a:stretch>
                  <a:fillRect/>
                </a:stretch>
              </p:blipFill>
              <p:spPr>
                <a:xfrm>
                  <a:off x="6782574" y="3580808"/>
                  <a:ext cx="15264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6" name="筆跡 175">
                  <a:extLst>
                    <a:ext uri="{FF2B5EF4-FFF2-40B4-BE49-F238E27FC236}">
                      <a16:creationId xmlns:a16="http://schemas.microsoft.com/office/drawing/2014/main" id="{33DE4656-A4CF-9CD1-BD68-6CA87639EA00}"/>
                    </a:ext>
                  </a:extLst>
                </p14:cNvPr>
                <p14:cNvContentPartPr/>
                <p14:nvPr/>
              </p14:nvContentPartPr>
              <p14:xfrm>
                <a:off x="6643974" y="3767288"/>
                <a:ext cx="471240" cy="539280"/>
              </p14:xfrm>
            </p:contentPart>
          </mc:Choice>
          <mc:Fallback xmlns="">
            <p:pic>
              <p:nvPicPr>
                <p:cNvPr id="176" name="筆跡 175">
                  <a:extLst>
                    <a:ext uri="{FF2B5EF4-FFF2-40B4-BE49-F238E27FC236}">
                      <a16:creationId xmlns:a16="http://schemas.microsoft.com/office/drawing/2014/main" id="{33DE4656-A4CF-9CD1-BD68-6CA87639EA00}"/>
                    </a:ext>
                  </a:extLst>
                </p:cNvPr>
                <p:cNvPicPr/>
                <p:nvPr/>
              </p:nvPicPr>
              <p:blipFill>
                <a:blip r:embed="rId293"/>
                <a:stretch>
                  <a:fillRect/>
                </a:stretch>
              </p:blipFill>
              <p:spPr>
                <a:xfrm>
                  <a:off x="6634974" y="3758288"/>
                  <a:ext cx="488880" cy="55692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7" name="筆跡 176">
                  <a:extLst>
                    <a:ext uri="{FF2B5EF4-FFF2-40B4-BE49-F238E27FC236}">
                      <a16:creationId xmlns:a16="http://schemas.microsoft.com/office/drawing/2014/main" id="{A4AE0305-6F29-2316-FD82-26D240A889FC}"/>
                    </a:ext>
                  </a:extLst>
                </p14:cNvPr>
                <p14:cNvContentPartPr/>
                <p14:nvPr/>
              </p14:nvContentPartPr>
              <p14:xfrm>
                <a:off x="6900294" y="4008488"/>
                <a:ext cx="93600" cy="100080"/>
              </p14:xfrm>
            </p:contentPart>
          </mc:Choice>
          <mc:Fallback xmlns="">
            <p:pic>
              <p:nvPicPr>
                <p:cNvPr id="177" name="筆跡 176">
                  <a:extLst>
                    <a:ext uri="{FF2B5EF4-FFF2-40B4-BE49-F238E27FC236}">
                      <a16:creationId xmlns:a16="http://schemas.microsoft.com/office/drawing/2014/main" id="{A4AE0305-6F29-2316-FD82-26D240A889FC}"/>
                    </a:ext>
                  </a:extLst>
                </p:cNvPr>
                <p:cNvPicPr/>
                <p:nvPr/>
              </p:nvPicPr>
              <p:blipFill>
                <a:blip r:embed="rId295"/>
                <a:stretch>
                  <a:fillRect/>
                </a:stretch>
              </p:blipFill>
              <p:spPr>
                <a:xfrm>
                  <a:off x="6891294" y="3999848"/>
                  <a:ext cx="111240" cy="1177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78" name="筆跡 177">
                  <a:extLst>
                    <a:ext uri="{FF2B5EF4-FFF2-40B4-BE49-F238E27FC236}">
                      <a16:creationId xmlns:a16="http://schemas.microsoft.com/office/drawing/2014/main" id="{2F6BA30B-401B-84F2-7CB8-AFA5D8DCA656}"/>
                    </a:ext>
                  </a:extLst>
                </p14:cNvPr>
                <p14:cNvContentPartPr/>
                <p14:nvPr/>
              </p14:nvContentPartPr>
              <p14:xfrm>
                <a:off x="7238334" y="3983648"/>
                <a:ext cx="109080" cy="3240"/>
              </p14:xfrm>
            </p:contentPart>
          </mc:Choice>
          <mc:Fallback xmlns="">
            <p:pic>
              <p:nvPicPr>
                <p:cNvPr id="178" name="筆跡 177">
                  <a:extLst>
                    <a:ext uri="{FF2B5EF4-FFF2-40B4-BE49-F238E27FC236}">
                      <a16:creationId xmlns:a16="http://schemas.microsoft.com/office/drawing/2014/main" id="{2F6BA30B-401B-84F2-7CB8-AFA5D8DCA656}"/>
                    </a:ext>
                  </a:extLst>
                </p:cNvPr>
                <p:cNvPicPr/>
                <p:nvPr/>
              </p:nvPicPr>
              <p:blipFill>
                <a:blip r:embed="rId297"/>
                <a:stretch>
                  <a:fillRect/>
                </a:stretch>
              </p:blipFill>
              <p:spPr>
                <a:xfrm>
                  <a:off x="7229334" y="3974648"/>
                  <a:ext cx="126720" cy="20880"/>
                </a:xfrm>
                <a:prstGeom prst="rect">
                  <a:avLst/>
                </a:prstGeom>
              </p:spPr>
            </p:pic>
          </mc:Fallback>
        </mc:AlternateContent>
      </p:grpSp>
      <p:grpSp>
        <p:nvGrpSpPr>
          <p:cNvPr id="188" name="群組 187">
            <a:extLst>
              <a:ext uri="{FF2B5EF4-FFF2-40B4-BE49-F238E27FC236}">
                <a16:creationId xmlns:a16="http://schemas.microsoft.com/office/drawing/2014/main" id="{6653B6C5-3D06-84B1-10FC-689B6113CBA3}"/>
              </a:ext>
            </a:extLst>
          </p:cNvPr>
          <p:cNvGrpSpPr/>
          <p:nvPr/>
        </p:nvGrpSpPr>
        <p:grpSpPr>
          <a:xfrm>
            <a:off x="7626774" y="3529328"/>
            <a:ext cx="685800" cy="703440"/>
            <a:chOff x="7626774" y="3529328"/>
            <a:chExt cx="685800" cy="703440"/>
          </a:xfrm>
        </p:grpSpPr>
        <mc:AlternateContent xmlns:mc="http://schemas.openxmlformats.org/markup-compatibility/2006" xmlns:p14="http://schemas.microsoft.com/office/powerpoint/2010/main">
          <mc:Choice Requires="p14">
            <p:contentPart p14:bwMode="auto" r:id="rId298">
              <p14:nvContentPartPr>
                <p14:cNvPr id="180" name="筆跡 179">
                  <a:extLst>
                    <a:ext uri="{FF2B5EF4-FFF2-40B4-BE49-F238E27FC236}">
                      <a16:creationId xmlns:a16="http://schemas.microsoft.com/office/drawing/2014/main" id="{3DC29AA8-FAC3-69AC-4587-EE3A5D3287EA}"/>
                    </a:ext>
                  </a:extLst>
                </p14:cNvPr>
                <p14:cNvContentPartPr/>
                <p14:nvPr/>
              </p14:nvContentPartPr>
              <p14:xfrm>
                <a:off x="7626774" y="3667208"/>
                <a:ext cx="224640" cy="248400"/>
              </p14:xfrm>
            </p:contentPart>
          </mc:Choice>
          <mc:Fallback xmlns="">
            <p:pic>
              <p:nvPicPr>
                <p:cNvPr id="180" name="筆跡 179">
                  <a:extLst>
                    <a:ext uri="{FF2B5EF4-FFF2-40B4-BE49-F238E27FC236}">
                      <a16:creationId xmlns:a16="http://schemas.microsoft.com/office/drawing/2014/main" id="{3DC29AA8-FAC3-69AC-4587-EE3A5D3287EA}"/>
                    </a:ext>
                  </a:extLst>
                </p:cNvPr>
                <p:cNvPicPr/>
                <p:nvPr/>
              </p:nvPicPr>
              <p:blipFill>
                <a:blip r:embed="rId299"/>
                <a:stretch>
                  <a:fillRect/>
                </a:stretch>
              </p:blipFill>
              <p:spPr>
                <a:xfrm>
                  <a:off x="7618134" y="3658568"/>
                  <a:ext cx="24228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181" name="筆跡 180">
                  <a:extLst>
                    <a:ext uri="{FF2B5EF4-FFF2-40B4-BE49-F238E27FC236}">
                      <a16:creationId xmlns:a16="http://schemas.microsoft.com/office/drawing/2014/main" id="{0B0462F0-851D-3CDD-DC71-72CE9284F39D}"/>
                    </a:ext>
                  </a:extLst>
                </p14:cNvPr>
                <p14:cNvContentPartPr/>
                <p14:nvPr/>
              </p14:nvContentPartPr>
              <p14:xfrm>
                <a:off x="7712454" y="3678008"/>
                <a:ext cx="137160" cy="219960"/>
              </p14:xfrm>
            </p:contentPart>
          </mc:Choice>
          <mc:Fallback xmlns="">
            <p:pic>
              <p:nvPicPr>
                <p:cNvPr id="181" name="筆跡 180">
                  <a:extLst>
                    <a:ext uri="{FF2B5EF4-FFF2-40B4-BE49-F238E27FC236}">
                      <a16:creationId xmlns:a16="http://schemas.microsoft.com/office/drawing/2014/main" id="{0B0462F0-851D-3CDD-DC71-72CE9284F39D}"/>
                    </a:ext>
                  </a:extLst>
                </p:cNvPr>
                <p:cNvPicPr/>
                <p:nvPr/>
              </p:nvPicPr>
              <p:blipFill>
                <a:blip r:embed="rId301"/>
                <a:stretch>
                  <a:fillRect/>
                </a:stretch>
              </p:blipFill>
              <p:spPr>
                <a:xfrm>
                  <a:off x="7703454" y="3669008"/>
                  <a:ext cx="15480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2" name="筆跡 181">
                  <a:extLst>
                    <a:ext uri="{FF2B5EF4-FFF2-40B4-BE49-F238E27FC236}">
                      <a16:creationId xmlns:a16="http://schemas.microsoft.com/office/drawing/2014/main" id="{E746113D-4B52-0737-5A68-DBBD063EA24B}"/>
                    </a:ext>
                  </a:extLst>
                </p14:cNvPr>
                <p14:cNvContentPartPr/>
                <p14:nvPr/>
              </p14:nvContentPartPr>
              <p14:xfrm>
                <a:off x="7867614" y="3842888"/>
                <a:ext cx="102240" cy="9720"/>
              </p14:xfrm>
            </p:contentPart>
          </mc:Choice>
          <mc:Fallback xmlns="">
            <p:pic>
              <p:nvPicPr>
                <p:cNvPr id="182" name="筆跡 181">
                  <a:extLst>
                    <a:ext uri="{FF2B5EF4-FFF2-40B4-BE49-F238E27FC236}">
                      <a16:creationId xmlns:a16="http://schemas.microsoft.com/office/drawing/2014/main" id="{E746113D-4B52-0737-5A68-DBBD063EA24B}"/>
                    </a:ext>
                  </a:extLst>
                </p:cNvPr>
                <p:cNvPicPr/>
                <p:nvPr/>
              </p:nvPicPr>
              <p:blipFill>
                <a:blip r:embed="rId303"/>
                <a:stretch>
                  <a:fillRect/>
                </a:stretch>
              </p:blipFill>
              <p:spPr>
                <a:xfrm>
                  <a:off x="7858614" y="3834248"/>
                  <a:ext cx="1198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3" name="筆跡 182">
                  <a:extLst>
                    <a:ext uri="{FF2B5EF4-FFF2-40B4-BE49-F238E27FC236}">
                      <a16:creationId xmlns:a16="http://schemas.microsoft.com/office/drawing/2014/main" id="{95821E30-0E20-326D-6D03-19FA69F8218E}"/>
                    </a:ext>
                  </a:extLst>
                </p14:cNvPr>
                <p14:cNvContentPartPr/>
                <p14:nvPr/>
              </p14:nvContentPartPr>
              <p14:xfrm>
                <a:off x="7888494" y="3529328"/>
                <a:ext cx="78840" cy="66600"/>
              </p14:xfrm>
            </p:contentPart>
          </mc:Choice>
          <mc:Fallback xmlns="">
            <p:pic>
              <p:nvPicPr>
                <p:cNvPr id="183" name="筆跡 182">
                  <a:extLst>
                    <a:ext uri="{FF2B5EF4-FFF2-40B4-BE49-F238E27FC236}">
                      <a16:creationId xmlns:a16="http://schemas.microsoft.com/office/drawing/2014/main" id="{95821E30-0E20-326D-6D03-19FA69F8218E}"/>
                    </a:ext>
                  </a:extLst>
                </p:cNvPr>
                <p:cNvPicPr/>
                <p:nvPr/>
              </p:nvPicPr>
              <p:blipFill>
                <a:blip r:embed="rId305"/>
                <a:stretch>
                  <a:fillRect/>
                </a:stretch>
              </p:blipFill>
              <p:spPr>
                <a:xfrm>
                  <a:off x="7879854" y="3520328"/>
                  <a:ext cx="9648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5" name="筆跡 184">
                  <a:extLst>
                    <a:ext uri="{FF2B5EF4-FFF2-40B4-BE49-F238E27FC236}">
                      <a16:creationId xmlns:a16="http://schemas.microsoft.com/office/drawing/2014/main" id="{9C0F4AA2-DBDD-7416-AEF4-B1C50249A5DF}"/>
                    </a:ext>
                  </a:extLst>
                </p14:cNvPr>
                <p14:cNvContentPartPr/>
                <p14:nvPr/>
              </p14:nvContentPartPr>
              <p14:xfrm>
                <a:off x="7917294" y="3705728"/>
                <a:ext cx="294840" cy="471600"/>
              </p14:xfrm>
            </p:contentPart>
          </mc:Choice>
          <mc:Fallback xmlns="">
            <p:pic>
              <p:nvPicPr>
                <p:cNvPr id="185" name="筆跡 184">
                  <a:extLst>
                    <a:ext uri="{FF2B5EF4-FFF2-40B4-BE49-F238E27FC236}">
                      <a16:creationId xmlns:a16="http://schemas.microsoft.com/office/drawing/2014/main" id="{9C0F4AA2-DBDD-7416-AEF4-B1C50249A5DF}"/>
                    </a:ext>
                  </a:extLst>
                </p:cNvPr>
                <p:cNvPicPr/>
                <p:nvPr/>
              </p:nvPicPr>
              <p:blipFill>
                <a:blip r:embed="rId307"/>
                <a:stretch>
                  <a:fillRect/>
                </a:stretch>
              </p:blipFill>
              <p:spPr>
                <a:xfrm>
                  <a:off x="7908654" y="3697088"/>
                  <a:ext cx="312480" cy="489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6" name="筆跡 185">
                  <a:extLst>
                    <a:ext uri="{FF2B5EF4-FFF2-40B4-BE49-F238E27FC236}">
                      <a16:creationId xmlns:a16="http://schemas.microsoft.com/office/drawing/2014/main" id="{686CFA73-0542-E411-CEAF-8991F8A2243C}"/>
                    </a:ext>
                  </a:extLst>
                </p14:cNvPr>
                <p14:cNvContentPartPr/>
                <p14:nvPr/>
              </p14:nvContentPartPr>
              <p14:xfrm>
                <a:off x="8098374" y="3915608"/>
                <a:ext cx="214200" cy="173520"/>
              </p14:xfrm>
            </p:contentPart>
          </mc:Choice>
          <mc:Fallback xmlns="">
            <p:pic>
              <p:nvPicPr>
                <p:cNvPr id="186" name="筆跡 185">
                  <a:extLst>
                    <a:ext uri="{FF2B5EF4-FFF2-40B4-BE49-F238E27FC236}">
                      <a16:creationId xmlns:a16="http://schemas.microsoft.com/office/drawing/2014/main" id="{686CFA73-0542-E411-CEAF-8991F8A2243C}"/>
                    </a:ext>
                  </a:extLst>
                </p:cNvPr>
                <p:cNvPicPr/>
                <p:nvPr/>
              </p:nvPicPr>
              <p:blipFill>
                <a:blip r:embed="rId309"/>
                <a:stretch>
                  <a:fillRect/>
                </a:stretch>
              </p:blipFill>
              <p:spPr>
                <a:xfrm>
                  <a:off x="8089734" y="3906968"/>
                  <a:ext cx="231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187" name="筆跡 186">
                  <a:extLst>
                    <a:ext uri="{FF2B5EF4-FFF2-40B4-BE49-F238E27FC236}">
                      <a16:creationId xmlns:a16="http://schemas.microsoft.com/office/drawing/2014/main" id="{55A554A6-85BF-8B2A-51E3-AB1CC8B088AD}"/>
                    </a:ext>
                  </a:extLst>
                </p14:cNvPr>
                <p14:cNvContentPartPr/>
                <p14:nvPr/>
              </p14:nvContentPartPr>
              <p14:xfrm>
                <a:off x="8198814" y="3950168"/>
                <a:ext cx="58320" cy="282600"/>
              </p14:xfrm>
            </p:contentPart>
          </mc:Choice>
          <mc:Fallback xmlns="">
            <p:pic>
              <p:nvPicPr>
                <p:cNvPr id="187" name="筆跡 186">
                  <a:extLst>
                    <a:ext uri="{FF2B5EF4-FFF2-40B4-BE49-F238E27FC236}">
                      <a16:creationId xmlns:a16="http://schemas.microsoft.com/office/drawing/2014/main" id="{55A554A6-85BF-8B2A-51E3-AB1CC8B088AD}"/>
                    </a:ext>
                  </a:extLst>
                </p:cNvPr>
                <p:cNvPicPr/>
                <p:nvPr/>
              </p:nvPicPr>
              <p:blipFill>
                <a:blip r:embed="rId311"/>
                <a:stretch>
                  <a:fillRect/>
                </a:stretch>
              </p:blipFill>
              <p:spPr>
                <a:xfrm>
                  <a:off x="8189814" y="3941528"/>
                  <a:ext cx="75960" cy="300240"/>
                </a:xfrm>
                <a:prstGeom prst="rect">
                  <a:avLst/>
                </a:prstGeom>
              </p:spPr>
            </p:pic>
          </mc:Fallback>
        </mc:AlternateContent>
      </p:grpSp>
      <p:grpSp>
        <p:nvGrpSpPr>
          <p:cNvPr id="195" name="群組 194">
            <a:extLst>
              <a:ext uri="{FF2B5EF4-FFF2-40B4-BE49-F238E27FC236}">
                <a16:creationId xmlns:a16="http://schemas.microsoft.com/office/drawing/2014/main" id="{34107E3C-F4DE-32C9-6052-B5CAE6DE3866}"/>
              </a:ext>
            </a:extLst>
          </p:cNvPr>
          <p:cNvGrpSpPr/>
          <p:nvPr/>
        </p:nvGrpSpPr>
        <p:grpSpPr>
          <a:xfrm>
            <a:off x="1099974" y="4510328"/>
            <a:ext cx="680760" cy="347400"/>
            <a:chOff x="1099974" y="4510328"/>
            <a:chExt cx="680760" cy="347400"/>
          </a:xfrm>
        </p:grpSpPr>
        <mc:AlternateContent xmlns:mc="http://schemas.openxmlformats.org/markup-compatibility/2006" xmlns:p14="http://schemas.microsoft.com/office/powerpoint/2010/main">
          <mc:Choice Requires="p14">
            <p:contentPart p14:bwMode="auto" r:id="rId312">
              <p14:nvContentPartPr>
                <p14:cNvPr id="189" name="筆跡 188">
                  <a:extLst>
                    <a:ext uri="{FF2B5EF4-FFF2-40B4-BE49-F238E27FC236}">
                      <a16:creationId xmlns:a16="http://schemas.microsoft.com/office/drawing/2014/main" id="{69D399CD-9A01-CAC2-52C2-DDB39EE2CB03}"/>
                    </a:ext>
                  </a:extLst>
                </p14:cNvPr>
                <p14:cNvContentPartPr/>
                <p14:nvPr/>
              </p14:nvContentPartPr>
              <p14:xfrm>
                <a:off x="1099974" y="4510328"/>
                <a:ext cx="151200" cy="306360"/>
              </p14:xfrm>
            </p:contentPart>
          </mc:Choice>
          <mc:Fallback xmlns="">
            <p:pic>
              <p:nvPicPr>
                <p:cNvPr id="189" name="筆跡 188">
                  <a:extLst>
                    <a:ext uri="{FF2B5EF4-FFF2-40B4-BE49-F238E27FC236}">
                      <a16:creationId xmlns:a16="http://schemas.microsoft.com/office/drawing/2014/main" id="{69D399CD-9A01-CAC2-52C2-DDB39EE2CB03}"/>
                    </a:ext>
                  </a:extLst>
                </p:cNvPr>
                <p:cNvPicPr/>
                <p:nvPr/>
              </p:nvPicPr>
              <p:blipFill>
                <a:blip r:embed="rId313"/>
                <a:stretch>
                  <a:fillRect/>
                </a:stretch>
              </p:blipFill>
              <p:spPr>
                <a:xfrm>
                  <a:off x="1091334" y="4501328"/>
                  <a:ext cx="1688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0" name="筆跡 189">
                  <a:extLst>
                    <a:ext uri="{FF2B5EF4-FFF2-40B4-BE49-F238E27FC236}">
                      <a16:creationId xmlns:a16="http://schemas.microsoft.com/office/drawing/2014/main" id="{DF1EFCAA-595D-93B3-E9AE-F94C0A17396B}"/>
                    </a:ext>
                  </a:extLst>
                </p14:cNvPr>
                <p14:cNvContentPartPr/>
                <p14:nvPr/>
              </p14:nvContentPartPr>
              <p14:xfrm>
                <a:off x="1250454" y="4535888"/>
                <a:ext cx="186840" cy="236880"/>
              </p14:xfrm>
            </p:contentPart>
          </mc:Choice>
          <mc:Fallback xmlns="">
            <p:pic>
              <p:nvPicPr>
                <p:cNvPr id="190" name="筆跡 189">
                  <a:extLst>
                    <a:ext uri="{FF2B5EF4-FFF2-40B4-BE49-F238E27FC236}">
                      <a16:creationId xmlns:a16="http://schemas.microsoft.com/office/drawing/2014/main" id="{DF1EFCAA-595D-93B3-E9AE-F94C0A17396B}"/>
                    </a:ext>
                  </a:extLst>
                </p:cNvPr>
                <p:cNvPicPr/>
                <p:nvPr/>
              </p:nvPicPr>
              <p:blipFill>
                <a:blip r:embed="rId315"/>
                <a:stretch>
                  <a:fillRect/>
                </a:stretch>
              </p:blipFill>
              <p:spPr>
                <a:xfrm>
                  <a:off x="1241454" y="4527248"/>
                  <a:ext cx="204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191" name="筆跡 190">
                  <a:extLst>
                    <a:ext uri="{FF2B5EF4-FFF2-40B4-BE49-F238E27FC236}">
                      <a16:creationId xmlns:a16="http://schemas.microsoft.com/office/drawing/2014/main" id="{2A0DD566-0354-6578-3AB5-360455795D65}"/>
                    </a:ext>
                  </a:extLst>
                </p14:cNvPr>
                <p14:cNvContentPartPr/>
                <p14:nvPr/>
              </p14:nvContentPartPr>
              <p14:xfrm>
                <a:off x="1418574" y="4664768"/>
                <a:ext cx="9000" cy="192960"/>
              </p14:xfrm>
            </p:contentPart>
          </mc:Choice>
          <mc:Fallback xmlns="">
            <p:pic>
              <p:nvPicPr>
                <p:cNvPr id="191" name="筆跡 190">
                  <a:extLst>
                    <a:ext uri="{FF2B5EF4-FFF2-40B4-BE49-F238E27FC236}">
                      <a16:creationId xmlns:a16="http://schemas.microsoft.com/office/drawing/2014/main" id="{2A0DD566-0354-6578-3AB5-360455795D65}"/>
                    </a:ext>
                  </a:extLst>
                </p:cNvPr>
                <p:cNvPicPr/>
                <p:nvPr/>
              </p:nvPicPr>
              <p:blipFill>
                <a:blip r:embed="rId317"/>
                <a:stretch>
                  <a:fillRect/>
                </a:stretch>
              </p:blipFill>
              <p:spPr>
                <a:xfrm>
                  <a:off x="1409574" y="4655768"/>
                  <a:ext cx="2664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92" name="筆跡 191">
                  <a:extLst>
                    <a:ext uri="{FF2B5EF4-FFF2-40B4-BE49-F238E27FC236}">
                      <a16:creationId xmlns:a16="http://schemas.microsoft.com/office/drawing/2014/main" id="{AFB32107-DAE7-0876-F583-05D14DB4BFD3}"/>
                    </a:ext>
                  </a:extLst>
                </p14:cNvPr>
                <p14:cNvContentPartPr/>
                <p14:nvPr/>
              </p14:nvContentPartPr>
              <p14:xfrm>
                <a:off x="1389414" y="4643168"/>
                <a:ext cx="146880" cy="208080"/>
              </p14:xfrm>
            </p:contentPart>
          </mc:Choice>
          <mc:Fallback xmlns="">
            <p:pic>
              <p:nvPicPr>
                <p:cNvPr id="192" name="筆跡 191">
                  <a:extLst>
                    <a:ext uri="{FF2B5EF4-FFF2-40B4-BE49-F238E27FC236}">
                      <a16:creationId xmlns:a16="http://schemas.microsoft.com/office/drawing/2014/main" id="{AFB32107-DAE7-0876-F583-05D14DB4BFD3}"/>
                    </a:ext>
                  </a:extLst>
                </p:cNvPr>
                <p:cNvPicPr/>
                <p:nvPr/>
              </p:nvPicPr>
              <p:blipFill>
                <a:blip r:embed="rId319"/>
                <a:stretch>
                  <a:fillRect/>
                </a:stretch>
              </p:blipFill>
              <p:spPr>
                <a:xfrm>
                  <a:off x="1380774" y="4634528"/>
                  <a:ext cx="16452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193" name="筆跡 192">
                  <a:extLst>
                    <a:ext uri="{FF2B5EF4-FFF2-40B4-BE49-F238E27FC236}">
                      <a16:creationId xmlns:a16="http://schemas.microsoft.com/office/drawing/2014/main" id="{995AC078-DD31-974A-AE62-CD5F00488943}"/>
                    </a:ext>
                  </a:extLst>
                </p14:cNvPr>
                <p14:cNvContentPartPr/>
                <p14:nvPr/>
              </p14:nvContentPartPr>
              <p14:xfrm>
                <a:off x="1657254" y="4666928"/>
                <a:ext cx="115560" cy="16200"/>
              </p14:xfrm>
            </p:contentPart>
          </mc:Choice>
          <mc:Fallback xmlns="">
            <p:pic>
              <p:nvPicPr>
                <p:cNvPr id="193" name="筆跡 192">
                  <a:extLst>
                    <a:ext uri="{FF2B5EF4-FFF2-40B4-BE49-F238E27FC236}">
                      <a16:creationId xmlns:a16="http://schemas.microsoft.com/office/drawing/2014/main" id="{995AC078-DD31-974A-AE62-CD5F00488943}"/>
                    </a:ext>
                  </a:extLst>
                </p:cNvPr>
                <p:cNvPicPr/>
                <p:nvPr/>
              </p:nvPicPr>
              <p:blipFill>
                <a:blip r:embed="rId321"/>
                <a:stretch>
                  <a:fillRect/>
                </a:stretch>
              </p:blipFill>
              <p:spPr>
                <a:xfrm>
                  <a:off x="1648614" y="4658288"/>
                  <a:ext cx="1332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194" name="筆跡 193">
                  <a:extLst>
                    <a:ext uri="{FF2B5EF4-FFF2-40B4-BE49-F238E27FC236}">
                      <a16:creationId xmlns:a16="http://schemas.microsoft.com/office/drawing/2014/main" id="{79297329-A1DD-4014-64AB-FBCDFFB5CA90}"/>
                    </a:ext>
                  </a:extLst>
                </p14:cNvPr>
                <p14:cNvContentPartPr/>
                <p14:nvPr/>
              </p14:nvContentPartPr>
              <p14:xfrm>
                <a:off x="1642854" y="4729208"/>
                <a:ext cx="137880" cy="6840"/>
              </p14:xfrm>
            </p:contentPart>
          </mc:Choice>
          <mc:Fallback xmlns="">
            <p:pic>
              <p:nvPicPr>
                <p:cNvPr id="194" name="筆跡 193">
                  <a:extLst>
                    <a:ext uri="{FF2B5EF4-FFF2-40B4-BE49-F238E27FC236}">
                      <a16:creationId xmlns:a16="http://schemas.microsoft.com/office/drawing/2014/main" id="{79297329-A1DD-4014-64AB-FBCDFFB5CA90}"/>
                    </a:ext>
                  </a:extLst>
                </p:cNvPr>
                <p:cNvPicPr/>
                <p:nvPr/>
              </p:nvPicPr>
              <p:blipFill>
                <a:blip r:embed="rId323"/>
                <a:stretch>
                  <a:fillRect/>
                </a:stretch>
              </p:blipFill>
              <p:spPr>
                <a:xfrm>
                  <a:off x="1633854" y="4720208"/>
                  <a:ext cx="155520" cy="24480"/>
                </a:xfrm>
                <a:prstGeom prst="rect">
                  <a:avLst/>
                </a:prstGeom>
              </p:spPr>
            </p:pic>
          </mc:Fallback>
        </mc:AlternateContent>
      </p:grpSp>
      <p:grpSp>
        <p:nvGrpSpPr>
          <p:cNvPr id="200" name="群組 199">
            <a:extLst>
              <a:ext uri="{FF2B5EF4-FFF2-40B4-BE49-F238E27FC236}">
                <a16:creationId xmlns:a16="http://schemas.microsoft.com/office/drawing/2014/main" id="{B7010B1F-86A1-AACC-2294-5ADE4CA69D1D}"/>
              </a:ext>
            </a:extLst>
          </p:cNvPr>
          <p:cNvGrpSpPr/>
          <p:nvPr/>
        </p:nvGrpSpPr>
        <p:grpSpPr>
          <a:xfrm>
            <a:off x="2251974" y="4419968"/>
            <a:ext cx="462240" cy="239040"/>
            <a:chOff x="2251974" y="4419968"/>
            <a:chExt cx="462240" cy="239040"/>
          </a:xfrm>
        </p:grpSpPr>
        <mc:AlternateContent xmlns:mc="http://schemas.openxmlformats.org/markup-compatibility/2006" xmlns:p14="http://schemas.microsoft.com/office/powerpoint/2010/main">
          <mc:Choice Requires="p14">
            <p:contentPart p14:bwMode="auto" r:id="rId324">
              <p14:nvContentPartPr>
                <p14:cNvPr id="196" name="筆跡 195">
                  <a:extLst>
                    <a:ext uri="{FF2B5EF4-FFF2-40B4-BE49-F238E27FC236}">
                      <a16:creationId xmlns:a16="http://schemas.microsoft.com/office/drawing/2014/main" id="{53FB19B6-6246-984A-B02B-405EF6FFF049}"/>
                    </a:ext>
                  </a:extLst>
                </p14:cNvPr>
                <p14:cNvContentPartPr/>
                <p14:nvPr/>
              </p14:nvContentPartPr>
              <p14:xfrm>
                <a:off x="2267814" y="4462448"/>
                <a:ext cx="149760" cy="26280"/>
              </p14:xfrm>
            </p:contentPart>
          </mc:Choice>
          <mc:Fallback xmlns="">
            <p:pic>
              <p:nvPicPr>
                <p:cNvPr id="196" name="筆跡 195">
                  <a:extLst>
                    <a:ext uri="{FF2B5EF4-FFF2-40B4-BE49-F238E27FC236}">
                      <a16:creationId xmlns:a16="http://schemas.microsoft.com/office/drawing/2014/main" id="{53FB19B6-6246-984A-B02B-405EF6FFF049}"/>
                    </a:ext>
                  </a:extLst>
                </p:cNvPr>
                <p:cNvPicPr/>
                <p:nvPr/>
              </p:nvPicPr>
              <p:blipFill>
                <a:blip r:embed="rId325"/>
                <a:stretch>
                  <a:fillRect/>
                </a:stretch>
              </p:blipFill>
              <p:spPr>
                <a:xfrm>
                  <a:off x="2259174" y="4453448"/>
                  <a:ext cx="16740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197" name="筆跡 196">
                  <a:extLst>
                    <a:ext uri="{FF2B5EF4-FFF2-40B4-BE49-F238E27FC236}">
                      <a16:creationId xmlns:a16="http://schemas.microsoft.com/office/drawing/2014/main" id="{8A2E1A34-0E76-4DA8-2ABE-4D9A585E872C}"/>
                    </a:ext>
                  </a:extLst>
                </p14:cNvPr>
                <p14:cNvContentPartPr/>
                <p14:nvPr/>
              </p14:nvContentPartPr>
              <p14:xfrm>
                <a:off x="2251974" y="4495208"/>
                <a:ext cx="126720" cy="163800"/>
              </p14:xfrm>
            </p:contentPart>
          </mc:Choice>
          <mc:Fallback xmlns="">
            <p:pic>
              <p:nvPicPr>
                <p:cNvPr id="197" name="筆跡 196">
                  <a:extLst>
                    <a:ext uri="{FF2B5EF4-FFF2-40B4-BE49-F238E27FC236}">
                      <a16:creationId xmlns:a16="http://schemas.microsoft.com/office/drawing/2014/main" id="{8A2E1A34-0E76-4DA8-2ABE-4D9A585E872C}"/>
                    </a:ext>
                  </a:extLst>
                </p:cNvPr>
                <p:cNvPicPr/>
                <p:nvPr/>
              </p:nvPicPr>
              <p:blipFill>
                <a:blip r:embed="rId327"/>
                <a:stretch>
                  <a:fillRect/>
                </a:stretch>
              </p:blipFill>
              <p:spPr>
                <a:xfrm>
                  <a:off x="2243334" y="4486208"/>
                  <a:ext cx="1443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198" name="筆跡 197">
                  <a:extLst>
                    <a:ext uri="{FF2B5EF4-FFF2-40B4-BE49-F238E27FC236}">
                      <a16:creationId xmlns:a16="http://schemas.microsoft.com/office/drawing/2014/main" id="{4021F016-6D42-8DB7-388F-9F466144BD53}"/>
                    </a:ext>
                  </a:extLst>
                </p14:cNvPr>
                <p14:cNvContentPartPr/>
                <p14:nvPr/>
              </p14:nvContentPartPr>
              <p14:xfrm>
                <a:off x="2509734" y="4419968"/>
                <a:ext cx="204480" cy="7200"/>
              </p14:xfrm>
            </p:contentPart>
          </mc:Choice>
          <mc:Fallback xmlns="">
            <p:pic>
              <p:nvPicPr>
                <p:cNvPr id="198" name="筆跡 197">
                  <a:extLst>
                    <a:ext uri="{FF2B5EF4-FFF2-40B4-BE49-F238E27FC236}">
                      <a16:creationId xmlns:a16="http://schemas.microsoft.com/office/drawing/2014/main" id="{4021F016-6D42-8DB7-388F-9F466144BD53}"/>
                    </a:ext>
                  </a:extLst>
                </p:cNvPr>
                <p:cNvPicPr/>
                <p:nvPr/>
              </p:nvPicPr>
              <p:blipFill>
                <a:blip r:embed="rId329"/>
                <a:stretch>
                  <a:fillRect/>
                </a:stretch>
              </p:blipFill>
              <p:spPr>
                <a:xfrm>
                  <a:off x="2500734" y="4410968"/>
                  <a:ext cx="2221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199" name="筆跡 198">
                  <a:extLst>
                    <a:ext uri="{FF2B5EF4-FFF2-40B4-BE49-F238E27FC236}">
                      <a16:creationId xmlns:a16="http://schemas.microsoft.com/office/drawing/2014/main" id="{DD1D5965-0018-DB19-B6C9-D06C9A4C24ED}"/>
                    </a:ext>
                  </a:extLst>
                </p14:cNvPr>
                <p14:cNvContentPartPr/>
                <p14:nvPr/>
              </p14:nvContentPartPr>
              <p14:xfrm>
                <a:off x="2535654" y="4436888"/>
                <a:ext cx="176040" cy="142920"/>
              </p14:xfrm>
            </p:contentPart>
          </mc:Choice>
          <mc:Fallback xmlns="">
            <p:pic>
              <p:nvPicPr>
                <p:cNvPr id="199" name="筆跡 198">
                  <a:extLst>
                    <a:ext uri="{FF2B5EF4-FFF2-40B4-BE49-F238E27FC236}">
                      <a16:creationId xmlns:a16="http://schemas.microsoft.com/office/drawing/2014/main" id="{DD1D5965-0018-DB19-B6C9-D06C9A4C24ED}"/>
                    </a:ext>
                  </a:extLst>
                </p:cNvPr>
                <p:cNvPicPr/>
                <p:nvPr/>
              </p:nvPicPr>
              <p:blipFill>
                <a:blip r:embed="rId331"/>
                <a:stretch>
                  <a:fillRect/>
                </a:stretch>
              </p:blipFill>
              <p:spPr>
                <a:xfrm>
                  <a:off x="2526654" y="4428248"/>
                  <a:ext cx="193680" cy="160560"/>
                </a:xfrm>
                <a:prstGeom prst="rect">
                  <a:avLst/>
                </a:prstGeom>
              </p:spPr>
            </p:pic>
          </mc:Fallback>
        </mc:AlternateContent>
      </p:grpSp>
      <p:grpSp>
        <p:nvGrpSpPr>
          <p:cNvPr id="206" name="群組 205">
            <a:extLst>
              <a:ext uri="{FF2B5EF4-FFF2-40B4-BE49-F238E27FC236}">
                <a16:creationId xmlns:a16="http://schemas.microsoft.com/office/drawing/2014/main" id="{88E4370D-FA28-3A80-009D-81586B507BE5}"/>
              </a:ext>
            </a:extLst>
          </p:cNvPr>
          <p:cNvGrpSpPr/>
          <p:nvPr/>
        </p:nvGrpSpPr>
        <p:grpSpPr>
          <a:xfrm>
            <a:off x="2298054" y="4771688"/>
            <a:ext cx="59040" cy="144720"/>
            <a:chOff x="2298054" y="4771688"/>
            <a:chExt cx="59040" cy="144720"/>
          </a:xfrm>
        </p:grpSpPr>
        <mc:AlternateContent xmlns:mc="http://schemas.openxmlformats.org/markup-compatibility/2006" xmlns:p14="http://schemas.microsoft.com/office/powerpoint/2010/main">
          <mc:Choice Requires="p14">
            <p:contentPart p14:bwMode="auto" r:id="rId332">
              <p14:nvContentPartPr>
                <p14:cNvPr id="201" name="筆跡 200">
                  <a:extLst>
                    <a:ext uri="{FF2B5EF4-FFF2-40B4-BE49-F238E27FC236}">
                      <a16:creationId xmlns:a16="http://schemas.microsoft.com/office/drawing/2014/main" id="{35106EB1-1B9D-18AA-158F-B9C4A4F9E867}"/>
                    </a:ext>
                  </a:extLst>
                </p14:cNvPr>
                <p14:cNvContentPartPr/>
                <p14:nvPr/>
              </p14:nvContentPartPr>
              <p14:xfrm>
                <a:off x="2298054" y="4793648"/>
                <a:ext cx="58680" cy="122760"/>
              </p14:xfrm>
            </p:contentPart>
          </mc:Choice>
          <mc:Fallback xmlns="">
            <p:pic>
              <p:nvPicPr>
                <p:cNvPr id="201" name="筆跡 200">
                  <a:extLst>
                    <a:ext uri="{FF2B5EF4-FFF2-40B4-BE49-F238E27FC236}">
                      <a16:creationId xmlns:a16="http://schemas.microsoft.com/office/drawing/2014/main" id="{35106EB1-1B9D-18AA-158F-B9C4A4F9E867}"/>
                    </a:ext>
                  </a:extLst>
                </p:cNvPr>
                <p:cNvPicPr/>
                <p:nvPr/>
              </p:nvPicPr>
              <p:blipFill>
                <a:blip r:embed="rId333"/>
                <a:stretch>
                  <a:fillRect/>
                </a:stretch>
              </p:blipFill>
              <p:spPr>
                <a:xfrm>
                  <a:off x="2289414" y="4784648"/>
                  <a:ext cx="76320" cy="14040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02" name="筆跡 201">
                  <a:extLst>
                    <a:ext uri="{FF2B5EF4-FFF2-40B4-BE49-F238E27FC236}">
                      <a16:creationId xmlns:a16="http://schemas.microsoft.com/office/drawing/2014/main" id="{BCB68FB7-0716-A30D-EF7A-20CFCAFD8EDD}"/>
                    </a:ext>
                  </a:extLst>
                </p14:cNvPr>
                <p14:cNvContentPartPr/>
                <p14:nvPr/>
              </p14:nvContentPartPr>
              <p14:xfrm>
                <a:off x="2316414" y="4771688"/>
                <a:ext cx="40680" cy="10440"/>
              </p14:xfrm>
            </p:contentPart>
          </mc:Choice>
          <mc:Fallback xmlns="">
            <p:pic>
              <p:nvPicPr>
                <p:cNvPr id="202" name="筆跡 201">
                  <a:extLst>
                    <a:ext uri="{FF2B5EF4-FFF2-40B4-BE49-F238E27FC236}">
                      <a16:creationId xmlns:a16="http://schemas.microsoft.com/office/drawing/2014/main" id="{BCB68FB7-0716-A30D-EF7A-20CFCAFD8EDD}"/>
                    </a:ext>
                  </a:extLst>
                </p:cNvPr>
                <p:cNvPicPr/>
                <p:nvPr/>
              </p:nvPicPr>
              <p:blipFill>
                <a:blip r:embed="rId335"/>
                <a:stretch>
                  <a:fillRect/>
                </a:stretch>
              </p:blipFill>
              <p:spPr>
                <a:xfrm>
                  <a:off x="2307774" y="4762688"/>
                  <a:ext cx="58320" cy="28080"/>
                </a:xfrm>
                <a:prstGeom prst="rect">
                  <a:avLst/>
                </a:prstGeom>
              </p:spPr>
            </p:pic>
          </mc:Fallback>
        </mc:AlternateContent>
      </p:grpSp>
      <p:grpSp>
        <p:nvGrpSpPr>
          <p:cNvPr id="205" name="群組 204">
            <a:extLst>
              <a:ext uri="{FF2B5EF4-FFF2-40B4-BE49-F238E27FC236}">
                <a16:creationId xmlns:a16="http://schemas.microsoft.com/office/drawing/2014/main" id="{8A2091E3-9E00-D5AA-2B07-9A08AE7C946C}"/>
              </a:ext>
            </a:extLst>
          </p:cNvPr>
          <p:cNvGrpSpPr/>
          <p:nvPr/>
        </p:nvGrpSpPr>
        <p:grpSpPr>
          <a:xfrm>
            <a:off x="2518014" y="4780688"/>
            <a:ext cx="86400" cy="234720"/>
            <a:chOff x="2518014" y="4780688"/>
            <a:chExt cx="86400" cy="234720"/>
          </a:xfrm>
        </p:grpSpPr>
        <mc:AlternateContent xmlns:mc="http://schemas.openxmlformats.org/markup-compatibility/2006" xmlns:p14="http://schemas.microsoft.com/office/powerpoint/2010/main">
          <mc:Choice Requires="p14">
            <p:contentPart p14:bwMode="auto" r:id="rId336">
              <p14:nvContentPartPr>
                <p14:cNvPr id="203" name="筆跡 202">
                  <a:extLst>
                    <a:ext uri="{FF2B5EF4-FFF2-40B4-BE49-F238E27FC236}">
                      <a16:creationId xmlns:a16="http://schemas.microsoft.com/office/drawing/2014/main" id="{945E4308-B539-C48B-8E84-6CB6269953F6}"/>
                    </a:ext>
                  </a:extLst>
                </p14:cNvPr>
                <p14:cNvContentPartPr/>
                <p14:nvPr/>
              </p14:nvContentPartPr>
              <p14:xfrm>
                <a:off x="2518014" y="4824248"/>
                <a:ext cx="78120" cy="191160"/>
              </p14:xfrm>
            </p:contentPart>
          </mc:Choice>
          <mc:Fallback xmlns="">
            <p:pic>
              <p:nvPicPr>
                <p:cNvPr id="203" name="筆跡 202">
                  <a:extLst>
                    <a:ext uri="{FF2B5EF4-FFF2-40B4-BE49-F238E27FC236}">
                      <a16:creationId xmlns:a16="http://schemas.microsoft.com/office/drawing/2014/main" id="{945E4308-B539-C48B-8E84-6CB6269953F6}"/>
                    </a:ext>
                  </a:extLst>
                </p:cNvPr>
                <p:cNvPicPr/>
                <p:nvPr/>
              </p:nvPicPr>
              <p:blipFill>
                <a:blip r:embed="rId337"/>
                <a:stretch>
                  <a:fillRect/>
                </a:stretch>
              </p:blipFill>
              <p:spPr>
                <a:xfrm>
                  <a:off x="2509374" y="4815608"/>
                  <a:ext cx="9576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04" name="筆跡 203">
                  <a:extLst>
                    <a:ext uri="{FF2B5EF4-FFF2-40B4-BE49-F238E27FC236}">
                      <a16:creationId xmlns:a16="http://schemas.microsoft.com/office/drawing/2014/main" id="{61E8961E-B978-891C-3EF8-11F71E2E5D16}"/>
                    </a:ext>
                  </a:extLst>
                </p14:cNvPr>
                <p14:cNvContentPartPr/>
                <p14:nvPr/>
              </p14:nvContentPartPr>
              <p14:xfrm>
                <a:off x="2528094" y="4780688"/>
                <a:ext cx="76320" cy="12960"/>
              </p14:xfrm>
            </p:contentPart>
          </mc:Choice>
          <mc:Fallback xmlns="">
            <p:pic>
              <p:nvPicPr>
                <p:cNvPr id="204" name="筆跡 203">
                  <a:extLst>
                    <a:ext uri="{FF2B5EF4-FFF2-40B4-BE49-F238E27FC236}">
                      <a16:creationId xmlns:a16="http://schemas.microsoft.com/office/drawing/2014/main" id="{61E8961E-B978-891C-3EF8-11F71E2E5D16}"/>
                    </a:ext>
                  </a:extLst>
                </p:cNvPr>
                <p:cNvPicPr/>
                <p:nvPr/>
              </p:nvPicPr>
              <p:blipFill>
                <a:blip r:embed="rId339"/>
                <a:stretch>
                  <a:fillRect/>
                </a:stretch>
              </p:blipFill>
              <p:spPr>
                <a:xfrm>
                  <a:off x="2519094" y="4772048"/>
                  <a:ext cx="93960" cy="30600"/>
                </a:xfrm>
                <a:prstGeom prst="rect">
                  <a:avLst/>
                </a:prstGeom>
              </p:spPr>
            </p:pic>
          </mc:Fallback>
        </mc:AlternateContent>
      </p:grpSp>
      <p:grpSp>
        <p:nvGrpSpPr>
          <p:cNvPr id="217" name="群組 216">
            <a:extLst>
              <a:ext uri="{FF2B5EF4-FFF2-40B4-BE49-F238E27FC236}">
                <a16:creationId xmlns:a16="http://schemas.microsoft.com/office/drawing/2014/main" id="{CA1AE60F-B0E5-DB00-F98C-902C1D221416}"/>
              </a:ext>
            </a:extLst>
          </p:cNvPr>
          <p:cNvGrpSpPr/>
          <p:nvPr/>
        </p:nvGrpSpPr>
        <p:grpSpPr>
          <a:xfrm>
            <a:off x="2955414" y="4381088"/>
            <a:ext cx="958680" cy="550080"/>
            <a:chOff x="2955414" y="4381088"/>
            <a:chExt cx="958680" cy="550080"/>
          </a:xfrm>
        </p:grpSpPr>
        <mc:AlternateContent xmlns:mc="http://schemas.openxmlformats.org/markup-compatibility/2006" xmlns:p14="http://schemas.microsoft.com/office/powerpoint/2010/main">
          <mc:Choice Requires="p14">
            <p:contentPart p14:bwMode="auto" r:id="rId340">
              <p14:nvContentPartPr>
                <p14:cNvPr id="207" name="筆跡 206">
                  <a:extLst>
                    <a:ext uri="{FF2B5EF4-FFF2-40B4-BE49-F238E27FC236}">
                      <a16:creationId xmlns:a16="http://schemas.microsoft.com/office/drawing/2014/main" id="{151D0045-5CC6-2C73-B301-064246108312}"/>
                    </a:ext>
                  </a:extLst>
                </p14:cNvPr>
                <p14:cNvContentPartPr/>
                <p14:nvPr/>
              </p14:nvContentPartPr>
              <p14:xfrm>
                <a:off x="2955414" y="4520048"/>
                <a:ext cx="98640" cy="319320"/>
              </p14:xfrm>
            </p:contentPart>
          </mc:Choice>
          <mc:Fallback xmlns="">
            <p:pic>
              <p:nvPicPr>
                <p:cNvPr id="207" name="筆跡 206">
                  <a:extLst>
                    <a:ext uri="{FF2B5EF4-FFF2-40B4-BE49-F238E27FC236}">
                      <a16:creationId xmlns:a16="http://schemas.microsoft.com/office/drawing/2014/main" id="{151D0045-5CC6-2C73-B301-064246108312}"/>
                    </a:ext>
                  </a:extLst>
                </p:cNvPr>
                <p:cNvPicPr/>
                <p:nvPr/>
              </p:nvPicPr>
              <p:blipFill>
                <a:blip r:embed="rId341"/>
                <a:stretch>
                  <a:fillRect/>
                </a:stretch>
              </p:blipFill>
              <p:spPr>
                <a:xfrm>
                  <a:off x="2946774" y="4511408"/>
                  <a:ext cx="116280" cy="33696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08" name="筆跡 207">
                  <a:extLst>
                    <a:ext uri="{FF2B5EF4-FFF2-40B4-BE49-F238E27FC236}">
                      <a16:creationId xmlns:a16="http://schemas.microsoft.com/office/drawing/2014/main" id="{A13DA5C7-1F23-C559-7B9F-C154350F0B79}"/>
                    </a:ext>
                  </a:extLst>
                </p14:cNvPr>
                <p14:cNvContentPartPr/>
                <p14:nvPr/>
              </p14:nvContentPartPr>
              <p14:xfrm>
                <a:off x="3172854" y="4580888"/>
                <a:ext cx="158400" cy="233640"/>
              </p14:xfrm>
            </p:contentPart>
          </mc:Choice>
          <mc:Fallback xmlns="">
            <p:pic>
              <p:nvPicPr>
                <p:cNvPr id="208" name="筆跡 207">
                  <a:extLst>
                    <a:ext uri="{FF2B5EF4-FFF2-40B4-BE49-F238E27FC236}">
                      <a16:creationId xmlns:a16="http://schemas.microsoft.com/office/drawing/2014/main" id="{A13DA5C7-1F23-C559-7B9F-C154350F0B79}"/>
                    </a:ext>
                  </a:extLst>
                </p:cNvPr>
                <p:cNvPicPr/>
                <p:nvPr/>
              </p:nvPicPr>
              <p:blipFill>
                <a:blip r:embed="rId343"/>
                <a:stretch>
                  <a:fillRect/>
                </a:stretch>
              </p:blipFill>
              <p:spPr>
                <a:xfrm>
                  <a:off x="3164214" y="4572248"/>
                  <a:ext cx="1760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09" name="筆跡 208">
                  <a:extLst>
                    <a:ext uri="{FF2B5EF4-FFF2-40B4-BE49-F238E27FC236}">
                      <a16:creationId xmlns:a16="http://schemas.microsoft.com/office/drawing/2014/main" id="{38373AEE-448E-81AF-BBCD-A606F3A6B5C2}"/>
                    </a:ext>
                  </a:extLst>
                </p14:cNvPr>
                <p14:cNvContentPartPr/>
                <p14:nvPr/>
              </p14:nvContentPartPr>
              <p14:xfrm>
                <a:off x="3170334" y="4552088"/>
                <a:ext cx="169920" cy="288000"/>
              </p14:xfrm>
            </p:contentPart>
          </mc:Choice>
          <mc:Fallback xmlns="">
            <p:pic>
              <p:nvPicPr>
                <p:cNvPr id="209" name="筆跡 208">
                  <a:extLst>
                    <a:ext uri="{FF2B5EF4-FFF2-40B4-BE49-F238E27FC236}">
                      <a16:creationId xmlns:a16="http://schemas.microsoft.com/office/drawing/2014/main" id="{38373AEE-448E-81AF-BBCD-A606F3A6B5C2}"/>
                    </a:ext>
                  </a:extLst>
                </p:cNvPr>
                <p:cNvPicPr/>
                <p:nvPr/>
              </p:nvPicPr>
              <p:blipFill>
                <a:blip r:embed="rId345"/>
                <a:stretch>
                  <a:fillRect/>
                </a:stretch>
              </p:blipFill>
              <p:spPr>
                <a:xfrm>
                  <a:off x="3161694" y="4543088"/>
                  <a:ext cx="187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0" name="筆跡 209">
                  <a:extLst>
                    <a:ext uri="{FF2B5EF4-FFF2-40B4-BE49-F238E27FC236}">
                      <a16:creationId xmlns:a16="http://schemas.microsoft.com/office/drawing/2014/main" id="{F4CE0563-F848-5D51-A3E1-01207709F884}"/>
                    </a:ext>
                  </a:extLst>
                </p14:cNvPr>
                <p14:cNvContentPartPr/>
                <p14:nvPr/>
              </p14:nvContentPartPr>
              <p14:xfrm>
                <a:off x="3360054" y="4708328"/>
                <a:ext cx="55440" cy="29880"/>
              </p14:xfrm>
            </p:contentPart>
          </mc:Choice>
          <mc:Fallback xmlns="">
            <p:pic>
              <p:nvPicPr>
                <p:cNvPr id="210" name="筆跡 209">
                  <a:extLst>
                    <a:ext uri="{FF2B5EF4-FFF2-40B4-BE49-F238E27FC236}">
                      <a16:creationId xmlns:a16="http://schemas.microsoft.com/office/drawing/2014/main" id="{F4CE0563-F848-5D51-A3E1-01207709F884}"/>
                    </a:ext>
                  </a:extLst>
                </p:cNvPr>
                <p:cNvPicPr/>
                <p:nvPr/>
              </p:nvPicPr>
              <p:blipFill>
                <a:blip r:embed="rId347"/>
                <a:stretch>
                  <a:fillRect/>
                </a:stretch>
              </p:blipFill>
              <p:spPr>
                <a:xfrm>
                  <a:off x="3351054" y="4699328"/>
                  <a:ext cx="7308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11" name="筆跡 210">
                  <a:extLst>
                    <a:ext uri="{FF2B5EF4-FFF2-40B4-BE49-F238E27FC236}">
                      <a16:creationId xmlns:a16="http://schemas.microsoft.com/office/drawing/2014/main" id="{5295D01D-45A9-8C25-A3AC-E1A597AC98BE}"/>
                    </a:ext>
                  </a:extLst>
                </p14:cNvPr>
                <p14:cNvContentPartPr/>
                <p14:nvPr/>
              </p14:nvContentPartPr>
              <p14:xfrm>
                <a:off x="3414774" y="4726328"/>
                <a:ext cx="94680" cy="204840"/>
              </p14:xfrm>
            </p:contentPart>
          </mc:Choice>
          <mc:Fallback xmlns="">
            <p:pic>
              <p:nvPicPr>
                <p:cNvPr id="211" name="筆跡 210">
                  <a:extLst>
                    <a:ext uri="{FF2B5EF4-FFF2-40B4-BE49-F238E27FC236}">
                      <a16:creationId xmlns:a16="http://schemas.microsoft.com/office/drawing/2014/main" id="{5295D01D-45A9-8C25-A3AC-E1A597AC98BE}"/>
                    </a:ext>
                  </a:extLst>
                </p:cNvPr>
                <p:cNvPicPr/>
                <p:nvPr/>
              </p:nvPicPr>
              <p:blipFill>
                <a:blip r:embed="rId349"/>
                <a:stretch>
                  <a:fillRect/>
                </a:stretch>
              </p:blipFill>
              <p:spPr>
                <a:xfrm>
                  <a:off x="3405774" y="4717328"/>
                  <a:ext cx="11232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12" name="筆跡 211">
                  <a:extLst>
                    <a:ext uri="{FF2B5EF4-FFF2-40B4-BE49-F238E27FC236}">
                      <a16:creationId xmlns:a16="http://schemas.microsoft.com/office/drawing/2014/main" id="{2803EDFC-7783-31B3-277F-C1BA3CAE5EC2}"/>
                    </a:ext>
                  </a:extLst>
                </p14:cNvPr>
                <p14:cNvContentPartPr/>
                <p14:nvPr/>
              </p14:nvContentPartPr>
              <p14:xfrm>
                <a:off x="3474534" y="4675208"/>
                <a:ext cx="41040" cy="36000"/>
              </p14:xfrm>
            </p:contentPart>
          </mc:Choice>
          <mc:Fallback xmlns="">
            <p:pic>
              <p:nvPicPr>
                <p:cNvPr id="212" name="筆跡 211">
                  <a:extLst>
                    <a:ext uri="{FF2B5EF4-FFF2-40B4-BE49-F238E27FC236}">
                      <a16:creationId xmlns:a16="http://schemas.microsoft.com/office/drawing/2014/main" id="{2803EDFC-7783-31B3-277F-C1BA3CAE5EC2}"/>
                    </a:ext>
                  </a:extLst>
                </p:cNvPr>
                <p:cNvPicPr/>
                <p:nvPr/>
              </p:nvPicPr>
              <p:blipFill>
                <a:blip r:embed="rId351"/>
                <a:stretch>
                  <a:fillRect/>
                </a:stretch>
              </p:blipFill>
              <p:spPr>
                <a:xfrm>
                  <a:off x="3465894" y="4666568"/>
                  <a:ext cx="5868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14" name="筆跡 213">
                  <a:extLst>
                    <a:ext uri="{FF2B5EF4-FFF2-40B4-BE49-F238E27FC236}">
                      <a16:creationId xmlns:a16="http://schemas.microsoft.com/office/drawing/2014/main" id="{4D05AE63-B8D4-3BE1-C3D6-02346A390130}"/>
                    </a:ext>
                  </a:extLst>
                </p14:cNvPr>
                <p14:cNvContentPartPr/>
                <p14:nvPr/>
              </p14:nvContentPartPr>
              <p14:xfrm>
                <a:off x="3199494" y="4468208"/>
                <a:ext cx="188640" cy="14400"/>
              </p14:xfrm>
            </p:contentPart>
          </mc:Choice>
          <mc:Fallback xmlns="">
            <p:pic>
              <p:nvPicPr>
                <p:cNvPr id="214" name="筆跡 213">
                  <a:extLst>
                    <a:ext uri="{FF2B5EF4-FFF2-40B4-BE49-F238E27FC236}">
                      <a16:creationId xmlns:a16="http://schemas.microsoft.com/office/drawing/2014/main" id="{4D05AE63-B8D4-3BE1-C3D6-02346A390130}"/>
                    </a:ext>
                  </a:extLst>
                </p:cNvPr>
                <p:cNvPicPr/>
                <p:nvPr/>
              </p:nvPicPr>
              <p:blipFill>
                <a:blip r:embed="rId353"/>
                <a:stretch>
                  <a:fillRect/>
                </a:stretch>
              </p:blipFill>
              <p:spPr>
                <a:xfrm>
                  <a:off x="3190494" y="4459568"/>
                  <a:ext cx="20628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15" name="筆跡 214">
                  <a:extLst>
                    <a:ext uri="{FF2B5EF4-FFF2-40B4-BE49-F238E27FC236}">
                      <a16:creationId xmlns:a16="http://schemas.microsoft.com/office/drawing/2014/main" id="{8AE2F05C-75B9-84B0-59D7-1AFC08F709F3}"/>
                    </a:ext>
                  </a:extLst>
                </p14:cNvPr>
                <p14:cNvContentPartPr/>
                <p14:nvPr/>
              </p14:nvContentPartPr>
              <p14:xfrm>
                <a:off x="3526014" y="4381088"/>
                <a:ext cx="91440" cy="61560"/>
              </p14:xfrm>
            </p:contentPart>
          </mc:Choice>
          <mc:Fallback xmlns="">
            <p:pic>
              <p:nvPicPr>
                <p:cNvPr id="215" name="筆跡 214">
                  <a:extLst>
                    <a:ext uri="{FF2B5EF4-FFF2-40B4-BE49-F238E27FC236}">
                      <a16:creationId xmlns:a16="http://schemas.microsoft.com/office/drawing/2014/main" id="{8AE2F05C-75B9-84B0-59D7-1AFC08F709F3}"/>
                    </a:ext>
                  </a:extLst>
                </p:cNvPr>
                <p:cNvPicPr/>
                <p:nvPr/>
              </p:nvPicPr>
              <p:blipFill>
                <a:blip r:embed="rId355"/>
                <a:stretch>
                  <a:fillRect/>
                </a:stretch>
              </p:blipFill>
              <p:spPr>
                <a:xfrm>
                  <a:off x="3517374" y="4372088"/>
                  <a:ext cx="109080" cy="7920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16" name="筆跡 215">
                  <a:extLst>
                    <a:ext uri="{FF2B5EF4-FFF2-40B4-BE49-F238E27FC236}">
                      <a16:creationId xmlns:a16="http://schemas.microsoft.com/office/drawing/2014/main" id="{AECE2DDC-B3CA-94C6-A26E-2477F380F1AA}"/>
                    </a:ext>
                  </a:extLst>
                </p14:cNvPr>
                <p14:cNvContentPartPr/>
                <p14:nvPr/>
              </p14:nvContentPartPr>
              <p14:xfrm>
                <a:off x="3756414" y="4625888"/>
                <a:ext cx="157680" cy="19800"/>
              </p14:xfrm>
            </p:contentPart>
          </mc:Choice>
          <mc:Fallback xmlns="">
            <p:pic>
              <p:nvPicPr>
                <p:cNvPr id="216" name="筆跡 215">
                  <a:extLst>
                    <a:ext uri="{FF2B5EF4-FFF2-40B4-BE49-F238E27FC236}">
                      <a16:creationId xmlns:a16="http://schemas.microsoft.com/office/drawing/2014/main" id="{AECE2DDC-B3CA-94C6-A26E-2477F380F1AA}"/>
                    </a:ext>
                  </a:extLst>
                </p:cNvPr>
                <p:cNvPicPr/>
                <p:nvPr/>
              </p:nvPicPr>
              <p:blipFill>
                <a:blip r:embed="rId357"/>
                <a:stretch>
                  <a:fillRect/>
                </a:stretch>
              </p:blipFill>
              <p:spPr>
                <a:xfrm>
                  <a:off x="3747414" y="4617248"/>
                  <a:ext cx="175320" cy="37440"/>
                </a:xfrm>
                <a:prstGeom prst="rect">
                  <a:avLst/>
                </a:prstGeom>
              </p:spPr>
            </p:pic>
          </mc:Fallback>
        </mc:AlternateContent>
      </p:grpSp>
      <p:grpSp>
        <p:nvGrpSpPr>
          <p:cNvPr id="227" name="群組 226">
            <a:extLst>
              <a:ext uri="{FF2B5EF4-FFF2-40B4-BE49-F238E27FC236}">
                <a16:creationId xmlns:a16="http://schemas.microsoft.com/office/drawing/2014/main" id="{1BBA7918-E34F-F873-5BCD-68D55B87ECE8}"/>
              </a:ext>
            </a:extLst>
          </p:cNvPr>
          <p:cNvGrpSpPr/>
          <p:nvPr/>
        </p:nvGrpSpPr>
        <p:grpSpPr>
          <a:xfrm>
            <a:off x="4119294" y="4321688"/>
            <a:ext cx="573480" cy="520920"/>
            <a:chOff x="4119294" y="4321688"/>
            <a:chExt cx="573480" cy="520920"/>
          </a:xfrm>
        </p:grpSpPr>
        <mc:AlternateContent xmlns:mc="http://schemas.openxmlformats.org/markup-compatibility/2006" xmlns:p14="http://schemas.microsoft.com/office/powerpoint/2010/main">
          <mc:Choice Requires="p14">
            <p:contentPart p14:bwMode="auto" r:id="rId358">
              <p14:nvContentPartPr>
                <p14:cNvPr id="218" name="筆跡 217">
                  <a:extLst>
                    <a:ext uri="{FF2B5EF4-FFF2-40B4-BE49-F238E27FC236}">
                      <a16:creationId xmlns:a16="http://schemas.microsoft.com/office/drawing/2014/main" id="{2644537D-FE9F-2155-41F1-90302C669002}"/>
                    </a:ext>
                  </a:extLst>
                </p14:cNvPr>
                <p14:cNvContentPartPr/>
                <p14:nvPr/>
              </p14:nvContentPartPr>
              <p14:xfrm>
                <a:off x="4119294" y="4522568"/>
                <a:ext cx="293400" cy="24840"/>
              </p14:xfrm>
            </p:contentPart>
          </mc:Choice>
          <mc:Fallback xmlns="">
            <p:pic>
              <p:nvPicPr>
                <p:cNvPr id="218" name="筆跡 217">
                  <a:extLst>
                    <a:ext uri="{FF2B5EF4-FFF2-40B4-BE49-F238E27FC236}">
                      <a16:creationId xmlns:a16="http://schemas.microsoft.com/office/drawing/2014/main" id="{2644537D-FE9F-2155-41F1-90302C669002}"/>
                    </a:ext>
                  </a:extLst>
                </p:cNvPr>
                <p:cNvPicPr/>
                <p:nvPr/>
              </p:nvPicPr>
              <p:blipFill>
                <a:blip r:embed="rId359"/>
                <a:stretch>
                  <a:fillRect/>
                </a:stretch>
              </p:blipFill>
              <p:spPr>
                <a:xfrm>
                  <a:off x="4110294" y="4513928"/>
                  <a:ext cx="3110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19" name="筆跡 218">
                  <a:extLst>
                    <a:ext uri="{FF2B5EF4-FFF2-40B4-BE49-F238E27FC236}">
                      <a16:creationId xmlns:a16="http://schemas.microsoft.com/office/drawing/2014/main" id="{56736E0D-09A9-DBAA-1C7B-396DEBF7E671}"/>
                    </a:ext>
                  </a:extLst>
                </p14:cNvPr>
                <p14:cNvContentPartPr/>
                <p14:nvPr/>
              </p14:nvContentPartPr>
              <p14:xfrm>
                <a:off x="4138374" y="4667648"/>
                <a:ext cx="165960" cy="172800"/>
              </p14:xfrm>
            </p:contentPart>
          </mc:Choice>
          <mc:Fallback xmlns="">
            <p:pic>
              <p:nvPicPr>
                <p:cNvPr id="219" name="筆跡 218">
                  <a:extLst>
                    <a:ext uri="{FF2B5EF4-FFF2-40B4-BE49-F238E27FC236}">
                      <a16:creationId xmlns:a16="http://schemas.microsoft.com/office/drawing/2014/main" id="{56736E0D-09A9-DBAA-1C7B-396DEBF7E671}"/>
                    </a:ext>
                  </a:extLst>
                </p:cNvPr>
                <p:cNvPicPr/>
                <p:nvPr/>
              </p:nvPicPr>
              <p:blipFill>
                <a:blip r:embed="rId361"/>
                <a:stretch>
                  <a:fillRect/>
                </a:stretch>
              </p:blipFill>
              <p:spPr>
                <a:xfrm>
                  <a:off x="4129374" y="4659008"/>
                  <a:ext cx="18360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20" name="筆跡 219">
                  <a:extLst>
                    <a:ext uri="{FF2B5EF4-FFF2-40B4-BE49-F238E27FC236}">
                      <a16:creationId xmlns:a16="http://schemas.microsoft.com/office/drawing/2014/main" id="{5EE0A987-09C2-AFDD-B086-B1EE078BFAC6}"/>
                    </a:ext>
                  </a:extLst>
                </p14:cNvPr>
                <p14:cNvContentPartPr/>
                <p14:nvPr/>
              </p14:nvContentPartPr>
              <p14:xfrm>
                <a:off x="4180134" y="4673408"/>
                <a:ext cx="105480" cy="157680"/>
              </p14:xfrm>
            </p:contentPart>
          </mc:Choice>
          <mc:Fallback xmlns="">
            <p:pic>
              <p:nvPicPr>
                <p:cNvPr id="220" name="筆跡 219">
                  <a:extLst>
                    <a:ext uri="{FF2B5EF4-FFF2-40B4-BE49-F238E27FC236}">
                      <a16:creationId xmlns:a16="http://schemas.microsoft.com/office/drawing/2014/main" id="{5EE0A987-09C2-AFDD-B086-B1EE078BFAC6}"/>
                    </a:ext>
                  </a:extLst>
                </p:cNvPr>
                <p:cNvPicPr/>
                <p:nvPr/>
              </p:nvPicPr>
              <p:blipFill>
                <a:blip r:embed="rId363"/>
                <a:stretch>
                  <a:fillRect/>
                </a:stretch>
              </p:blipFill>
              <p:spPr>
                <a:xfrm>
                  <a:off x="4171494" y="4664768"/>
                  <a:ext cx="12312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21" name="筆跡 220">
                  <a:extLst>
                    <a:ext uri="{FF2B5EF4-FFF2-40B4-BE49-F238E27FC236}">
                      <a16:creationId xmlns:a16="http://schemas.microsoft.com/office/drawing/2014/main" id="{676E62E1-97B9-3A93-3E46-DC69A568D286}"/>
                    </a:ext>
                  </a:extLst>
                </p14:cNvPr>
                <p14:cNvContentPartPr/>
                <p14:nvPr/>
              </p14:nvContentPartPr>
              <p14:xfrm>
                <a:off x="4336374" y="4763048"/>
                <a:ext cx="73800" cy="22320"/>
              </p14:xfrm>
            </p:contentPart>
          </mc:Choice>
          <mc:Fallback xmlns="">
            <p:pic>
              <p:nvPicPr>
                <p:cNvPr id="221" name="筆跡 220">
                  <a:extLst>
                    <a:ext uri="{FF2B5EF4-FFF2-40B4-BE49-F238E27FC236}">
                      <a16:creationId xmlns:a16="http://schemas.microsoft.com/office/drawing/2014/main" id="{676E62E1-97B9-3A93-3E46-DC69A568D286}"/>
                    </a:ext>
                  </a:extLst>
                </p:cNvPr>
                <p:cNvPicPr/>
                <p:nvPr/>
              </p:nvPicPr>
              <p:blipFill>
                <a:blip r:embed="rId365"/>
                <a:stretch>
                  <a:fillRect/>
                </a:stretch>
              </p:blipFill>
              <p:spPr>
                <a:xfrm>
                  <a:off x="4327374" y="4754408"/>
                  <a:ext cx="914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22" name="筆跡 221">
                  <a:extLst>
                    <a:ext uri="{FF2B5EF4-FFF2-40B4-BE49-F238E27FC236}">
                      <a16:creationId xmlns:a16="http://schemas.microsoft.com/office/drawing/2014/main" id="{CA60B858-9D4D-D3F5-403C-BBDB7C66AD81}"/>
                    </a:ext>
                  </a:extLst>
                </p14:cNvPr>
                <p14:cNvContentPartPr/>
                <p14:nvPr/>
              </p14:nvContentPartPr>
              <p14:xfrm>
                <a:off x="4531854" y="4447328"/>
                <a:ext cx="72360" cy="395280"/>
              </p14:xfrm>
            </p:contentPart>
          </mc:Choice>
          <mc:Fallback xmlns="">
            <p:pic>
              <p:nvPicPr>
                <p:cNvPr id="222" name="筆跡 221">
                  <a:extLst>
                    <a:ext uri="{FF2B5EF4-FFF2-40B4-BE49-F238E27FC236}">
                      <a16:creationId xmlns:a16="http://schemas.microsoft.com/office/drawing/2014/main" id="{CA60B858-9D4D-D3F5-403C-BBDB7C66AD81}"/>
                    </a:ext>
                  </a:extLst>
                </p:cNvPr>
                <p:cNvPicPr/>
                <p:nvPr/>
              </p:nvPicPr>
              <p:blipFill>
                <a:blip r:embed="rId367"/>
                <a:stretch>
                  <a:fillRect/>
                </a:stretch>
              </p:blipFill>
              <p:spPr>
                <a:xfrm>
                  <a:off x="4523214" y="4438688"/>
                  <a:ext cx="90000" cy="41292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23" name="筆跡 222">
                  <a:extLst>
                    <a:ext uri="{FF2B5EF4-FFF2-40B4-BE49-F238E27FC236}">
                      <a16:creationId xmlns:a16="http://schemas.microsoft.com/office/drawing/2014/main" id="{99594A0E-F364-1412-8AC7-1B6851E8FE5E}"/>
                    </a:ext>
                  </a:extLst>
                </p14:cNvPr>
                <p14:cNvContentPartPr/>
                <p14:nvPr/>
              </p14:nvContentPartPr>
              <p14:xfrm>
                <a:off x="4615014" y="4321688"/>
                <a:ext cx="77760" cy="74160"/>
              </p14:xfrm>
            </p:contentPart>
          </mc:Choice>
          <mc:Fallback xmlns="">
            <p:pic>
              <p:nvPicPr>
                <p:cNvPr id="223" name="筆跡 222">
                  <a:extLst>
                    <a:ext uri="{FF2B5EF4-FFF2-40B4-BE49-F238E27FC236}">
                      <a16:creationId xmlns:a16="http://schemas.microsoft.com/office/drawing/2014/main" id="{99594A0E-F364-1412-8AC7-1B6851E8FE5E}"/>
                    </a:ext>
                  </a:extLst>
                </p:cNvPr>
                <p:cNvPicPr/>
                <p:nvPr/>
              </p:nvPicPr>
              <p:blipFill>
                <a:blip r:embed="rId369"/>
                <a:stretch>
                  <a:fillRect/>
                </a:stretch>
              </p:blipFill>
              <p:spPr>
                <a:xfrm>
                  <a:off x="4606374" y="4313048"/>
                  <a:ext cx="95400" cy="91800"/>
                </a:xfrm>
                <a:prstGeom prst="rect">
                  <a:avLst/>
                </a:prstGeom>
              </p:spPr>
            </p:pic>
          </mc:Fallback>
        </mc:AlternateContent>
      </p:grpSp>
      <p:grpSp>
        <p:nvGrpSpPr>
          <p:cNvPr id="226" name="群組 225">
            <a:extLst>
              <a:ext uri="{FF2B5EF4-FFF2-40B4-BE49-F238E27FC236}">
                <a16:creationId xmlns:a16="http://schemas.microsoft.com/office/drawing/2014/main" id="{61A620DF-FA47-9FB2-4C0D-3D688478DDB2}"/>
              </a:ext>
            </a:extLst>
          </p:cNvPr>
          <p:cNvGrpSpPr/>
          <p:nvPr/>
        </p:nvGrpSpPr>
        <p:grpSpPr>
          <a:xfrm>
            <a:off x="4981854" y="4625888"/>
            <a:ext cx="163800" cy="74520"/>
            <a:chOff x="4981854" y="4625888"/>
            <a:chExt cx="163800" cy="74520"/>
          </a:xfrm>
        </p:grpSpPr>
        <mc:AlternateContent xmlns:mc="http://schemas.openxmlformats.org/markup-compatibility/2006" xmlns:p14="http://schemas.microsoft.com/office/powerpoint/2010/main">
          <mc:Choice Requires="p14">
            <p:contentPart p14:bwMode="auto" r:id="rId370">
              <p14:nvContentPartPr>
                <p14:cNvPr id="224" name="筆跡 223">
                  <a:extLst>
                    <a:ext uri="{FF2B5EF4-FFF2-40B4-BE49-F238E27FC236}">
                      <a16:creationId xmlns:a16="http://schemas.microsoft.com/office/drawing/2014/main" id="{C76B2845-1819-D9A7-32CF-2D429F7F98B6}"/>
                    </a:ext>
                  </a:extLst>
                </p14:cNvPr>
                <p14:cNvContentPartPr/>
                <p14:nvPr/>
              </p14:nvContentPartPr>
              <p14:xfrm>
                <a:off x="4981854" y="4625888"/>
                <a:ext cx="120600" cy="2880"/>
              </p14:xfrm>
            </p:contentPart>
          </mc:Choice>
          <mc:Fallback xmlns="">
            <p:pic>
              <p:nvPicPr>
                <p:cNvPr id="224" name="筆跡 223">
                  <a:extLst>
                    <a:ext uri="{FF2B5EF4-FFF2-40B4-BE49-F238E27FC236}">
                      <a16:creationId xmlns:a16="http://schemas.microsoft.com/office/drawing/2014/main" id="{C76B2845-1819-D9A7-32CF-2D429F7F98B6}"/>
                    </a:ext>
                  </a:extLst>
                </p:cNvPr>
                <p:cNvPicPr/>
                <p:nvPr/>
              </p:nvPicPr>
              <p:blipFill>
                <a:blip r:embed="rId371"/>
                <a:stretch>
                  <a:fillRect/>
                </a:stretch>
              </p:blipFill>
              <p:spPr>
                <a:xfrm>
                  <a:off x="4972854" y="4616888"/>
                  <a:ext cx="13824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25" name="筆跡 224">
                  <a:extLst>
                    <a:ext uri="{FF2B5EF4-FFF2-40B4-BE49-F238E27FC236}">
                      <a16:creationId xmlns:a16="http://schemas.microsoft.com/office/drawing/2014/main" id="{99C4A8DB-F63C-8C7E-998A-F9FBADB66D7F}"/>
                    </a:ext>
                  </a:extLst>
                </p14:cNvPr>
                <p14:cNvContentPartPr/>
                <p14:nvPr/>
              </p14:nvContentPartPr>
              <p14:xfrm>
                <a:off x="4983654" y="4685648"/>
                <a:ext cx="162000" cy="14760"/>
              </p14:xfrm>
            </p:contentPart>
          </mc:Choice>
          <mc:Fallback xmlns="">
            <p:pic>
              <p:nvPicPr>
                <p:cNvPr id="225" name="筆跡 224">
                  <a:extLst>
                    <a:ext uri="{FF2B5EF4-FFF2-40B4-BE49-F238E27FC236}">
                      <a16:creationId xmlns:a16="http://schemas.microsoft.com/office/drawing/2014/main" id="{99C4A8DB-F63C-8C7E-998A-F9FBADB66D7F}"/>
                    </a:ext>
                  </a:extLst>
                </p:cNvPr>
                <p:cNvPicPr/>
                <p:nvPr/>
              </p:nvPicPr>
              <p:blipFill>
                <a:blip r:embed="rId373"/>
                <a:stretch>
                  <a:fillRect/>
                </a:stretch>
              </p:blipFill>
              <p:spPr>
                <a:xfrm>
                  <a:off x="4975014" y="4677008"/>
                  <a:ext cx="179640" cy="32400"/>
                </a:xfrm>
                <a:prstGeom prst="rect">
                  <a:avLst/>
                </a:prstGeom>
              </p:spPr>
            </p:pic>
          </mc:Fallback>
        </mc:AlternateContent>
      </p:grpSp>
      <p:grpSp>
        <p:nvGrpSpPr>
          <p:cNvPr id="235" name="群組 234">
            <a:extLst>
              <a:ext uri="{FF2B5EF4-FFF2-40B4-BE49-F238E27FC236}">
                <a16:creationId xmlns:a16="http://schemas.microsoft.com/office/drawing/2014/main" id="{2254ABA6-72EA-1394-9670-E264D164EC1E}"/>
              </a:ext>
            </a:extLst>
          </p:cNvPr>
          <p:cNvGrpSpPr/>
          <p:nvPr/>
        </p:nvGrpSpPr>
        <p:grpSpPr>
          <a:xfrm>
            <a:off x="6004614" y="4477928"/>
            <a:ext cx="279000" cy="474120"/>
            <a:chOff x="6004614" y="4477928"/>
            <a:chExt cx="279000" cy="474120"/>
          </a:xfrm>
        </p:grpSpPr>
        <mc:AlternateContent xmlns:mc="http://schemas.openxmlformats.org/markup-compatibility/2006" xmlns:p14="http://schemas.microsoft.com/office/powerpoint/2010/main">
          <mc:Choice Requires="p14">
            <p:contentPart p14:bwMode="auto" r:id="rId374">
              <p14:nvContentPartPr>
                <p14:cNvPr id="228" name="筆跡 227">
                  <a:extLst>
                    <a:ext uri="{FF2B5EF4-FFF2-40B4-BE49-F238E27FC236}">
                      <a16:creationId xmlns:a16="http://schemas.microsoft.com/office/drawing/2014/main" id="{5037E518-74EF-5900-43DD-AF01F77DE43E}"/>
                    </a:ext>
                  </a:extLst>
                </p14:cNvPr>
                <p14:cNvContentPartPr/>
                <p14:nvPr/>
              </p14:nvContentPartPr>
              <p14:xfrm>
                <a:off x="6021894" y="4477928"/>
                <a:ext cx="254880" cy="18360"/>
              </p14:xfrm>
            </p:contentPart>
          </mc:Choice>
          <mc:Fallback xmlns="">
            <p:pic>
              <p:nvPicPr>
                <p:cNvPr id="228" name="筆跡 227">
                  <a:extLst>
                    <a:ext uri="{FF2B5EF4-FFF2-40B4-BE49-F238E27FC236}">
                      <a16:creationId xmlns:a16="http://schemas.microsoft.com/office/drawing/2014/main" id="{5037E518-74EF-5900-43DD-AF01F77DE43E}"/>
                    </a:ext>
                  </a:extLst>
                </p:cNvPr>
                <p:cNvPicPr/>
                <p:nvPr/>
              </p:nvPicPr>
              <p:blipFill>
                <a:blip r:embed="rId375"/>
                <a:stretch>
                  <a:fillRect/>
                </a:stretch>
              </p:blipFill>
              <p:spPr>
                <a:xfrm>
                  <a:off x="6013254" y="4468928"/>
                  <a:ext cx="272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29" name="筆跡 228">
                  <a:extLst>
                    <a:ext uri="{FF2B5EF4-FFF2-40B4-BE49-F238E27FC236}">
                      <a16:creationId xmlns:a16="http://schemas.microsoft.com/office/drawing/2014/main" id="{55BDB4D5-C5BB-BE53-5348-B89FB0B70B56}"/>
                    </a:ext>
                  </a:extLst>
                </p14:cNvPr>
                <p14:cNvContentPartPr/>
                <p14:nvPr/>
              </p14:nvContentPartPr>
              <p14:xfrm>
                <a:off x="6004614" y="4522568"/>
                <a:ext cx="279000" cy="126000"/>
              </p14:xfrm>
            </p:contentPart>
          </mc:Choice>
          <mc:Fallback xmlns="">
            <p:pic>
              <p:nvPicPr>
                <p:cNvPr id="229" name="筆跡 228">
                  <a:extLst>
                    <a:ext uri="{FF2B5EF4-FFF2-40B4-BE49-F238E27FC236}">
                      <a16:creationId xmlns:a16="http://schemas.microsoft.com/office/drawing/2014/main" id="{55BDB4D5-C5BB-BE53-5348-B89FB0B70B56}"/>
                    </a:ext>
                  </a:extLst>
                </p:cNvPr>
                <p:cNvPicPr/>
                <p:nvPr/>
              </p:nvPicPr>
              <p:blipFill>
                <a:blip r:embed="rId377"/>
                <a:stretch>
                  <a:fillRect/>
                </a:stretch>
              </p:blipFill>
              <p:spPr>
                <a:xfrm>
                  <a:off x="5995974" y="4513928"/>
                  <a:ext cx="29664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30" name="筆跡 229">
                  <a:extLst>
                    <a:ext uri="{FF2B5EF4-FFF2-40B4-BE49-F238E27FC236}">
                      <a16:creationId xmlns:a16="http://schemas.microsoft.com/office/drawing/2014/main" id="{7C2ADC08-130A-BE5A-BCC1-5025D903A180}"/>
                    </a:ext>
                  </a:extLst>
                </p14:cNvPr>
                <p14:cNvContentPartPr/>
                <p14:nvPr/>
              </p14:nvContentPartPr>
              <p14:xfrm>
                <a:off x="6020454" y="4806608"/>
                <a:ext cx="63000" cy="145440"/>
              </p14:xfrm>
            </p:contentPart>
          </mc:Choice>
          <mc:Fallback xmlns="">
            <p:pic>
              <p:nvPicPr>
                <p:cNvPr id="230" name="筆跡 229">
                  <a:extLst>
                    <a:ext uri="{FF2B5EF4-FFF2-40B4-BE49-F238E27FC236}">
                      <a16:creationId xmlns:a16="http://schemas.microsoft.com/office/drawing/2014/main" id="{7C2ADC08-130A-BE5A-BCC1-5025D903A180}"/>
                    </a:ext>
                  </a:extLst>
                </p:cNvPr>
                <p:cNvPicPr/>
                <p:nvPr/>
              </p:nvPicPr>
              <p:blipFill>
                <a:blip r:embed="rId379"/>
                <a:stretch>
                  <a:fillRect/>
                </a:stretch>
              </p:blipFill>
              <p:spPr>
                <a:xfrm>
                  <a:off x="6011814" y="4797608"/>
                  <a:ext cx="8064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31" name="筆跡 230">
                  <a:extLst>
                    <a:ext uri="{FF2B5EF4-FFF2-40B4-BE49-F238E27FC236}">
                      <a16:creationId xmlns:a16="http://schemas.microsoft.com/office/drawing/2014/main" id="{B40828BE-9D4B-B32F-C2BE-2749735AFBB7}"/>
                    </a:ext>
                  </a:extLst>
                </p14:cNvPr>
                <p14:cNvContentPartPr/>
                <p14:nvPr/>
              </p14:nvContentPartPr>
              <p14:xfrm>
                <a:off x="6048894" y="4718048"/>
                <a:ext cx="91800" cy="11160"/>
              </p14:xfrm>
            </p:contentPart>
          </mc:Choice>
          <mc:Fallback xmlns="">
            <p:pic>
              <p:nvPicPr>
                <p:cNvPr id="231" name="筆跡 230">
                  <a:extLst>
                    <a:ext uri="{FF2B5EF4-FFF2-40B4-BE49-F238E27FC236}">
                      <a16:creationId xmlns:a16="http://schemas.microsoft.com/office/drawing/2014/main" id="{B40828BE-9D4B-B32F-C2BE-2749735AFBB7}"/>
                    </a:ext>
                  </a:extLst>
                </p:cNvPr>
                <p:cNvPicPr/>
                <p:nvPr/>
              </p:nvPicPr>
              <p:blipFill>
                <a:blip r:embed="rId381"/>
                <a:stretch>
                  <a:fillRect/>
                </a:stretch>
              </p:blipFill>
              <p:spPr>
                <a:xfrm>
                  <a:off x="6040254" y="4709048"/>
                  <a:ext cx="1094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232" name="筆跡 231">
                  <a:extLst>
                    <a:ext uri="{FF2B5EF4-FFF2-40B4-BE49-F238E27FC236}">
                      <a16:creationId xmlns:a16="http://schemas.microsoft.com/office/drawing/2014/main" id="{DE8A337C-AE8D-7736-9F13-759A394AED29}"/>
                    </a:ext>
                  </a:extLst>
                </p14:cNvPr>
                <p14:cNvContentPartPr/>
                <p14:nvPr/>
              </p14:nvContentPartPr>
              <p14:xfrm>
                <a:off x="6116934" y="4751168"/>
                <a:ext cx="131040" cy="53640"/>
              </p14:xfrm>
            </p:contentPart>
          </mc:Choice>
          <mc:Fallback xmlns="">
            <p:pic>
              <p:nvPicPr>
                <p:cNvPr id="232" name="筆跡 231">
                  <a:extLst>
                    <a:ext uri="{FF2B5EF4-FFF2-40B4-BE49-F238E27FC236}">
                      <a16:creationId xmlns:a16="http://schemas.microsoft.com/office/drawing/2014/main" id="{DE8A337C-AE8D-7736-9F13-759A394AED29}"/>
                    </a:ext>
                  </a:extLst>
                </p:cNvPr>
                <p:cNvPicPr/>
                <p:nvPr/>
              </p:nvPicPr>
              <p:blipFill>
                <a:blip r:embed="rId383"/>
                <a:stretch>
                  <a:fillRect/>
                </a:stretch>
              </p:blipFill>
              <p:spPr>
                <a:xfrm>
                  <a:off x="6107934" y="4742168"/>
                  <a:ext cx="14868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233" name="筆跡 232">
                  <a:extLst>
                    <a:ext uri="{FF2B5EF4-FFF2-40B4-BE49-F238E27FC236}">
                      <a16:creationId xmlns:a16="http://schemas.microsoft.com/office/drawing/2014/main" id="{678D3CB4-C31F-3197-28C8-99E46B18B44B}"/>
                    </a:ext>
                  </a:extLst>
                </p14:cNvPr>
                <p14:cNvContentPartPr/>
                <p14:nvPr/>
              </p14:nvContentPartPr>
              <p14:xfrm>
                <a:off x="6271734" y="4757648"/>
                <a:ext cx="4320" cy="126360"/>
              </p14:xfrm>
            </p:contentPart>
          </mc:Choice>
          <mc:Fallback xmlns="">
            <p:pic>
              <p:nvPicPr>
                <p:cNvPr id="233" name="筆跡 232">
                  <a:extLst>
                    <a:ext uri="{FF2B5EF4-FFF2-40B4-BE49-F238E27FC236}">
                      <a16:creationId xmlns:a16="http://schemas.microsoft.com/office/drawing/2014/main" id="{678D3CB4-C31F-3197-28C8-99E46B18B44B}"/>
                    </a:ext>
                  </a:extLst>
                </p:cNvPr>
                <p:cNvPicPr/>
                <p:nvPr/>
              </p:nvPicPr>
              <p:blipFill>
                <a:blip r:embed="rId385"/>
                <a:stretch>
                  <a:fillRect/>
                </a:stretch>
              </p:blipFill>
              <p:spPr>
                <a:xfrm>
                  <a:off x="6263094" y="4748648"/>
                  <a:ext cx="21960" cy="144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86">
            <p14:nvContentPartPr>
              <p14:cNvPr id="234" name="筆跡 233">
                <a:extLst>
                  <a:ext uri="{FF2B5EF4-FFF2-40B4-BE49-F238E27FC236}">
                    <a16:creationId xmlns:a16="http://schemas.microsoft.com/office/drawing/2014/main" id="{37877CCC-3BF1-540E-E304-33D35570407B}"/>
                  </a:ext>
                </a:extLst>
              </p14:cNvPr>
              <p14:cNvContentPartPr/>
              <p14:nvPr/>
            </p14:nvContentPartPr>
            <p14:xfrm>
              <a:off x="6053214" y="4296848"/>
              <a:ext cx="151560" cy="80280"/>
            </p14:xfrm>
          </p:contentPart>
        </mc:Choice>
        <mc:Fallback xmlns="">
          <p:pic>
            <p:nvPicPr>
              <p:cNvPr id="234" name="筆跡 233">
                <a:extLst>
                  <a:ext uri="{FF2B5EF4-FFF2-40B4-BE49-F238E27FC236}">
                    <a16:creationId xmlns:a16="http://schemas.microsoft.com/office/drawing/2014/main" id="{37877CCC-3BF1-540E-E304-33D35570407B}"/>
                  </a:ext>
                </a:extLst>
              </p:cNvPr>
              <p:cNvPicPr/>
              <p:nvPr/>
            </p:nvPicPr>
            <p:blipFill>
              <a:blip r:embed="rId387"/>
              <a:stretch>
                <a:fillRect/>
              </a:stretch>
            </p:blipFill>
            <p:spPr>
              <a:xfrm>
                <a:off x="6044574" y="4287848"/>
                <a:ext cx="169200" cy="97920"/>
              </a:xfrm>
              <a:prstGeom prst="rect">
                <a:avLst/>
              </a:prstGeom>
            </p:spPr>
          </p:pic>
        </mc:Fallback>
      </mc:AlternateContent>
      <p:grpSp>
        <p:nvGrpSpPr>
          <p:cNvPr id="245" name="群組 244">
            <a:extLst>
              <a:ext uri="{FF2B5EF4-FFF2-40B4-BE49-F238E27FC236}">
                <a16:creationId xmlns:a16="http://schemas.microsoft.com/office/drawing/2014/main" id="{2625AB83-2692-C4AB-8532-07DF35F62D24}"/>
              </a:ext>
            </a:extLst>
          </p:cNvPr>
          <p:cNvGrpSpPr/>
          <p:nvPr/>
        </p:nvGrpSpPr>
        <p:grpSpPr>
          <a:xfrm>
            <a:off x="6571614" y="4282448"/>
            <a:ext cx="585720" cy="756360"/>
            <a:chOff x="6571614" y="4282448"/>
            <a:chExt cx="585720" cy="756360"/>
          </a:xfrm>
        </p:grpSpPr>
        <mc:AlternateContent xmlns:mc="http://schemas.openxmlformats.org/markup-compatibility/2006" xmlns:p14="http://schemas.microsoft.com/office/powerpoint/2010/main">
          <mc:Choice Requires="p14">
            <p:contentPart p14:bwMode="auto" r:id="rId388">
              <p14:nvContentPartPr>
                <p14:cNvPr id="236" name="筆跡 235">
                  <a:extLst>
                    <a:ext uri="{FF2B5EF4-FFF2-40B4-BE49-F238E27FC236}">
                      <a16:creationId xmlns:a16="http://schemas.microsoft.com/office/drawing/2014/main" id="{9878FD65-00FC-B33F-5D29-A0C7C3FCDBE9}"/>
                    </a:ext>
                  </a:extLst>
                </p14:cNvPr>
                <p14:cNvContentPartPr/>
                <p14:nvPr/>
              </p14:nvContentPartPr>
              <p14:xfrm>
                <a:off x="6571614" y="4444808"/>
                <a:ext cx="196200" cy="201240"/>
              </p14:xfrm>
            </p:contentPart>
          </mc:Choice>
          <mc:Fallback xmlns="">
            <p:pic>
              <p:nvPicPr>
                <p:cNvPr id="236" name="筆跡 235">
                  <a:extLst>
                    <a:ext uri="{FF2B5EF4-FFF2-40B4-BE49-F238E27FC236}">
                      <a16:creationId xmlns:a16="http://schemas.microsoft.com/office/drawing/2014/main" id="{9878FD65-00FC-B33F-5D29-A0C7C3FCDBE9}"/>
                    </a:ext>
                  </a:extLst>
                </p:cNvPr>
                <p:cNvPicPr/>
                <p:nvPr/>
              </p:nvPicPr>
              <p:blipFill>
                <a:blip r:embed="rId389"/>
                <a:stretch>
                  <a:fillRect/>
                </a:stretch>
              </p:blipFill>
              <p:spPr>
                <a:xfrm>
                  <a:off x="6562974" y="4436168"/>
                  <a:ext cx="21384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237" name="筆跡 236">
                  <a:extLst>
                    <a:ext uri="{FF2B5EF4-FFF2-40B4-BE49-F238E27FC236}">
                      <a16:creationId xmlns:a16="http://schemas.microsoft.com/office/drawing/2014/main" id="{C8B86EA3-A076-E02C-75D0-D104F4BF388C}"/>
                    </a:ext>
                  </a:extLst>
                </p14:cNvPr>
                <p14:cNvContentPartPr/>
                <p14:nvPr/>
              </p14:nvContentPartPr>
              <p14:xfrm>
                <a:off x="6596454" y="4408808"/>
                <a:ext cx="192960" cy="230760"/>
              </p14:xfrm>
            </p:contentPart>
          </mc:Choice>
          <mc:Fallback xmlns="">
            <p:pic>
              <p:nvPicPr>
                <p:cNvPr id="237" name="筆跡 236">
                  <a:extLst>
                    <a:ext uri="{FF2B5EF4-FFF2-40B4-BE49-F238E27FC236}">
                      <a16:creationId xmlns:a16="http://schemas.microsoft.com/office/drawing/2014/main" id="{C8B86EA3-A076-E02C-75D0-D104F4BF388C}"/>
                    </a:ext>
                  </a:extLst>
                </p:cNvPr>
                <p:cNvPicPr/>
                <p:nvPr/>
              </p:nvPicPr>
              <p:blipFill>
                <a:blip r:embed="rId391"/>
                <a:stretch>
                  <a:fillRect/>
                </a:stretch>
              </p:blipFill>
              <p:spPr>
                <a:xfrm>
                  <a:off x="6587814" y="4400168"/>
                  <a:ext cx="210600" cy="248400"/>
                </a:xfrm>
                <a:prstGeom prst="rect">
                  <a:avLst/>
                </a:prstGeom>
              </p:spPr>
            </p:pic>
          </mc:Fallback>
        </mc:AlternateContent>
        <mc:AlternateContent xmlns:mc="http://schemas.openxmlformats.org/markup-compatibility/2006" xmlns:p14="http://schemas.microsoft.com/office/powerpoint/2010/main">
          <mc:Choice Requires="p14">
            <p:contentPart p14:bwMode="auto" r:id="rId392">
              <p14:nvContentPartPr>
                <p14:cNvPr id="238" name="筆跡 237">
                  <a:extLst>
                    <a:ext uri="{FF2B5EF4-FFF2-40B4-BE49-F238E27FC236}">
                      <a16:creationId xmlns:a16="http://schemas.microsoft.com/office/drawing/2014/main" id="{EF51738B-1786-EC18-0DF4-F47F31BF6E44}"/>
                    </a:ext>
                  </a:extLst>
                </p14:cNvPr>
                <p14:cNvContentPartPr/>
                <p14:nvPr/>
              </p14:nvContentPartPr>
              <p14:xfrm>
                <a:off x="6790134" y="4536608"/>
                <a:ext cx="41040" cy="40680"/>
              </p14:xfrm>
            </p:contentPart>
          </mc:Choice>
          <mc:Fallback xmlns="">
            <p:pic>
              <p:nvPicPr>
                <p:cNvPr id="238" name="筆跡 237">
                  <a:extLst>
                    <a:ext uri="{FF2B5EF4-FFF2-40B4-BE49-F238E27FC236}">
                      <a16:creationId xmlns:a16="http://schemas.microsoft.com/office/drawing/2014/main" id="{EF51738B-1786-EC18-0DF4-F47F31BF6E44}"/>
                    </a:ext>
                  </a:extLst>
                </p:cNvPr>
                <p:cNvPicPr/>
                <p:nvPr/>
              </p:nvPicPr>
              <p:blipFill>
                <a:blip r:embed="rId393"/>
                <a:stretch>
                  <a:fillRect/>
                </a:stretch>
              </p:blipFill>
              <p:spPr>
                <a:xfrm>
                  <a:off x="6781134" y="4527968"/>
                  <a:ext cx="5868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239" name="筆跡 238">
                  <a:extLst>
                    <a:ext uri="{FF2B5EF4-FFF2-40B4-BE49-F238E27FC236}">
                      <a16:creationId xmlns:a16="http://schemas.microsoft.com/office/drawing/2014/main" id="{0D8D1479-D6C3-4CCB-3EA5-024E083A84CD}"/>
                    </a:ext>
                  </a:extLst>
                </p14:cNvPr>
                <p14:cNvContentPartPr/>
                <p14:nvPr/>
              </p14:nvContentPartPr>
              <p14:xfrm>
                <a:off x="6852414" y="4545248"/>
                <a:ext cx="79560" cy="204480"/>
              </p14:xfrm>
            </p:contentPart>
          </mc:Choice>
          <mc:Fallback xmlns="">
            <p:pic>
              <p:nvPicPr>
                <p:cNvPr id="239" name="筆跡 238">
                  <a:extLst>
                    <a:ext uri="{FF2B5EF4-FFF2-40B4-BE49-F238E27FC236}">
                      <a16:creationId xmlns:a16="http://schemas.microsoft.com/office/drawing/2014/main" id="{0D8D1479-D6C3-4CCB-3EA5-024E083A84CD}"/>
                    </a:ext>
                  </a:extLst>
                </p:cNvPr>
                <p:cNvPicPr/>
                <p:nvPr/>
              </p:nvPicPr>
              <p:blipFill>
                <a:blip r:embed="rId395"/>
                <a:stretch>
                  <a:fillRect/>
                </a:stretch>
              </p:blipFill>
              <p:spPr>
                <a:xfrm>
                  <a:off x="6843414" y="4536248"/>
                  <a:ext cx="9720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240" name="筆跡 239">
                  <a:extLst>
                    <a:ext uri="{FF2B5EF4-FFF2-40B4-BE49-F238E27FC236}">
                      <a16:creationId xmlns:a16="http://schemas.microsoft.com/office/drawing/2014/main" id="{78134C6C-202E-8CBC-059A-0F5BF9E59638}"/>
                    </a:ext>
                  </a:extLst>
                </p14:cNvPr>
                <p14:cNvContentPartPr/>
                <p14:nvPr/>
              </p14:nvContentPartPr>
              <p14:xfrm>
                <a:off x="6910374" y="4495928"/>
                <a:ext cx="27360" cy="29880"/>
              </p14:xfrm>
            </p:contentPart>
          </mc:Choice>
          <mc:Fallback xmlns="">
            <p:pic>
              <p:nvPicPr>
                <p:cNvPr id="240" name="筆跡 239">
                  <a:extLst>
                    <a:ext uri="{FF2B5EF4-FFF2-40B4-BE49-F238E27FC236}">
                      <a16:creationId xmlns:a16="http://schemas.microsoft.com/office/drawing/2014/main" id="{78134C6C-202E-8CBC-059A-0F5BF9E59638}"/>
                    </a:ext>
                  </a:extLst>
                </p:cNvPr>
                <p:cNvPicPr/>
                <p:nvPr/>
              </p:nvPicPr>
              <p:blipFill>
                <a:blip r:embed="rId397"/>
                <a:stretch>
                  <a:fillRect/>
                </a:stretch>
              </p:blipFill>
              <p:spPr>
                <a:xfrm>
                  <a:off x="6901374" y="4486928"/>
                  <a:ext cx="4500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241" name="筆跡 240">
                  <a:extLst>
                    <a:ext uri="{FF2B5EF4-FFF2-40B4-BE49-F238E27FC236}">
                      <a16:creationId xmlns:a16="http://schemas.microsoft.com/office/drawing/2014/main" id="{13859D50-CDEA-1303-96CD-594E802B9F76}"/>
                    </a:ext>
                  </a:extLst>
                </p14:cNvPr>
                <p14:cNvContentPartPr/>
                <p14:nvPr/>
              </p14:nvContentPartPr>
              <p14:xfrm>
                <a:off x="6945294" y="4282448"/>
                <a:ext cx="59040" cy="60120"/>
              </p14:xfrm>
            </p:contentPart>
          </mc:Choice>
          <mc:Fallback xmlns="">
            <p:pic>
              <p:nvPicPr>
                <p:cNvPr id="241" name="筆跡 240">
                  <a:extLst>
                    <a:ext uri="{FF2B5EF4-FFF2-40B4-BE49-F238E27FC236}">
                      <a16:creationId xmlns:a16="http://schemas.microsoft.com/office/drawing/2014/main" id="{13859D50-CDEA-1303-96CD-594E802B9F76}"/>
                    </a:ext>
                  </a:extLst>
                </p:cNvPr>
                <p:cNvPicPr/>
                <p:nvPr/>
              </p:nvPicPr>
              <p:blipFill>
                <a:blip r:embed="rId399"/>
                <a:stretch>
                  <a:fillRect/>
                </a:stretch>
              </p:blipFill>
              <p:spPr>
                <a:xfrm>
                  <a:off x="6936294" y="4273448"/>
                  <a:ext cx="76680" cy="7776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242" name="筆跡 241">
                  <a:extLst>
                    <a:ext uri="{FF2B5EF4-FFF2-40B4-BE49-F238E27FC236}">
                      <a16:creationId xmlns:a16="http://schemas.microsoft.com/office/drawing/2014/main" id="{618E1CC3-F7A4-043D-0CF9-D5B8096EEE1B}"/>
                    </a:ext>
                  </a:extLst>
                </p14:cNvPr>
                <p14:cNvContentPartPr/>
                <p14:nvPr/>
              </p14:nvContentPartPr>
              <p14:xfrm>
                <a:off x="6740094" y="4574048"/>
                <a:ext cx="417240" cy="464760"/>
              </p14:xfrm>
            </p:contentPart>
          </mc:Choice>
          <mc:Fallback xmlns="">
            <p:pic>
              <p:nvPicPr>
                <p:cNvPr id="242" name="筆跡 241">
                  <a:extLst>
                    <a:ext uri="{FF2B5EF4-FFF2-40B4-BE49-F238E27FC236}">
                      <a16:creationId xmlns:a16="http://schemas.microsoft.com/office/drawing/2014/main" id="{618E1CC3-F7A4-043D-0CF9-D5B8096EEE1B}"/>
                    </a:ext>
                  </a:extLst>
                </p:cNvPr>
                <p:cNvPicPr/>
                <p:nvPr/>
              </p:nvPicPr>
              <p:blipFill>
                <a:blip r:embed="rId401"/>
                <a:stretch>
                  <a:fillRect/>
                </a:stretch>
              </p:blipFill>
              <p:spPr>
                <a:xfrm>
                  <a:off x="6731454" y="4565048"/>
                  <a:ext cx="434880" cy="4824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243" name="筆跡 242">
                  <a:extLst>
                    <a:ext uri="{FF2B5EF4-FFF2-40B4-BE49-F238E27FC236}">
                      <a16:creationId xmlns:a16="http://schemas.microsoft.com/office/drawing/2014/main" id="{3E90DB88-50AE-DCDE-F931-293F6391404F}"/>
                    </a:ext>
                  </a:extLst>
                </p14:cNvPr>
                <p14:cNvContentPartPr/>
                <p14:nvPr/>
              </p14:nvContentPartPr>
              <p14:xfrm>
                <a:off x="7042854" y="4776728"/>
                <a:ext cx="107640" cy="120240"/>
              </p14:xfrm>
            </p:contentPart>
          </mc:Choice>
          <mc:Fallback xmlns="">
            <p:pic>
              <p:nvPicPr>
                <p:cNvPr id="243" name="筆跡 242">
                  <a:extLst>
                    <a:ext uri="{FF2B5EF4-FFF2-40B4-BE49-F238E27FC236}">
                      <a16:creationId xmlns:a16="http://schemas.microsoft.com/office/drawing/2014/main" id="{3E90DB88-50AE-DCDE-F931-293F6391404F}"/>
                    </a:ext>
                  </a:extLst>
                </p:cNvPr>
                <p:cNvPicPr/>
                <p:nvPr/>
              </p:nvPicPr>
              <p:blipFill>
                <a:blip r:embed="rId403"/>
                <a:stretch>
                  <a:fillRect/>
                </a:stretch>
              </p:blipFill>
              <p:spPr>
                <a:xfrm>
                  <a:off x="7033854" y="4767728"/>
                  <a:ext cx="125280" cy="137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4">
            <p14:nvContentPartPr>
              <p14:cNvPr id="244" name="筆跡 243">
                <a:extLst>
                  <a:ext uri="{FF2B5EF4-FFF2-40B4-BE49-F238E27FC236}">
                    <a16:creationId xmlns:a16="http://schemas.microsoft.com/office/drawing/2014/main" id="{F4022B23-5332-72FE-43DA-8A14FEFDAA1D}"/>
                  </a:ext>
                </a:extLst>
              </p14:cNvPr>
              <p14:cNvContentPartPr/>
              <p14:nvPr/>
            </p14:nvContentPartPr>
            <p14:xfrm>
              <a:off x="7442814" y="4660448"/>
              <a:ext cx="218160" cy="15840"/>
            </p14:xfrm>
          </p:contentPart>
        </mc:Choice>
        <mc:Fallback xmlns="">
          <p:pic>
            <p:nvPicPr>
              <p:cNvPr id="244" name="筆跡 243">
                <a:extLst>
                  <a:ext uri="{FF2B5EF4-FFF2-40B4-BE49-F238E27FC236}">
                    <a16:creationId xmlns:a16="http://schemas.microsoft.com/office/drawing/2014/main" id="{F4022B23-5332-72FE-43DA-8A14FEFDAA1D}"/>
                  </a:ext>
                </a:extLst>
              </p:cNvPr>
              <p:cNvPicPr/>
              <p:nvPr/>
            </p:nvPicPr>
            <p:blipFill>
              <a:blip r:embed="rId405"/>
              <a:stretch>
                <a:fillRect/>
              </a:stretch>
            </p:blipFill>
            <p:spPr>
              <a:xfrm>
                <a:off x="7434174" y="4651448"/>
                <a:ext cx="235800" cy="33480"/>
              </a:xfrm>
              <a:prstGeom prst="rect">
                <a:avLst/>
              </a:prstGeom>
            </p:spPr>
          </p:pic>
        </mc:Fallback>
      </mc:AlternateContent>
      <p:grpSp>
        <p:nvGrpSpPr>
          <p:cNvPr id="257" name="群組 256">
            <a:extLst>
              <a:ext uri="{FF2B5EF4-FFF2-40B4-BE49-F238E27FC236}">
                <a16:creationId xmlns:a16="http://schemas.microsoft.com/office/drawing/2014/main" id="{D628D7D1-EB0E-C59F-DF42-CD8F77AF6926}"/>
              </a:ext>
            </a:extLst>
          </p:cNvPr>
          <p:cNvGrpSpPr/>
          <p:nvPr/>
        </p:nvGrpSpPr>
        <p:grpSpPr>
          <a:xfrm>
            <a:off x="8018814" y="4208648"/>
            <a:ext cx="739440" cy="712080"/>
            <a:chOff x="8018814" y="4208648"/>
            <a:chExt cx="739440" cy="712080"/>
          </a:xfrm>
        </p:grpSpPr>
        <mc:AlternateContent xmlns:mc="http://schemas.openxmlformats.org/markup-compatibility/2006" xmlns:p14="http://schemas.microsoft.com/office/powerpoint/2010/main">
          <mc:Choice Requires="p14">
            <p:contentPart p14:bwMode="auto" r:id="rId406">
              <p14:nvContentPartPr>
                <p14:cNvPr id="246" name="筆跡 245">
                  <a:extLst>
                    <a:ext uri="{FF2B5EF4-FFF2-40B4-BE49-F238E27FC236}">
                      <a16:creationId xmlns:a16="http://schemas.microsoft.com/office/drawing/2014/main" id="{F07BAA57-7FC3-6675-C3CF-F7BCF4424162}"/>
                    </a:ext>
                  </a:extLst>
                </p14:cNvPr>
                <p14:cNvContentPartPr/>
                <p14:nvPr/>
              </p14:nvContentPartPr>
              <p14:xfrm>
                <a:off x="8018814" y="4356968"/>
                <a:ext cx="213120" cy="219960"/>
              </p14:xfrm>
            </p:contentPart>
          </mc:Choice>
          <mc:Fallback xmlns="">
            <p:pic>
              <p:nvPicPr>
                <p:cNvPr id="246" name="筆跡 245">
                  <a:extLst>
                    <a:ext uri="{FF2B5EF4-FFF2-40B4-BE49-F238E27FC236}">
                      <a16:creationId xmlns:a16="http://schemas.microsoft.com/office/drawing/2014/main" id="{F07BAA57-7FC3-6675-C3CF-F7BCF4424162}"/>
                    </a:ext>
                  </a:extLst>
                </p:cNvPr>
                <p:cNvPicPr/>
                <p:nvPr/>
              </p:nvPicPr>
              <p:blipFill>
                <a:blip r:embed="rId407"/>
                <a:stretch>
                  <a:fillRect/>
                </a:stretch>
              </p:blipFill>
              <p:spPr>
                <a:xfrm>
                  <a:off x="8010174" y="4348328"/>
                  <a:ext cx="230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247" name="筆跡 246">
                  <a:extLst>
                    <a:ext uri="{FF2B5EF4-FFF2-40B4-BE49-F238E27FC236}">
                      <a16:creationId xmlns:a16="http://schemas.microsoft.com/office/drawing/2014/main" id="{68C19897-5464-92C2-606A-C0C40CE35EAB}"/>
                    </a:ext>
                  </a:extLst>
                </p14:cNvPr>
                <p14:cNvContentPartPr/>
                <p14:nvPr/>
              </p14:nvContentPartPr>
              <p14:xfrm>
                <a:off x="8063814" y="4337528"/>
                <a:ext cx="168120" cy="222120"/>
              </p14:xfrm>
            </p:contentPart>
          </mc:Choice>
          <mc:Fallback xmlns="">
            <p:pic>
              <p:nvPicPr>
                <p:cNvPr id="247" name="筆跡 246">
                  <a:extLst>
                    <a:ext uri="{FF2B5EF4-FFF2-40B4-BE49-F238E27FC236}">
                      <a16:creationId xmlns:a16="http://schemas.microsoft.com/office/drawing/2014/main" id="{68C19897-5464-92C2-606A-C0C40CE35EAB}"/>
                    </a:ext>
                  </a:extLst>
                </p:cNvPr>
                <p:cNvPicPr/>
                <p:nvPr/>
              </p:nvPicPr>
              <p:blipFill>
                <a:blip r:embed="rId409"/>
                <a:stretch>
                  <a:fillRect/>
                </a:stretch>
              </p:blipFill>
              <p:spPr>
                <a:xfrm>
                  <a:off x="8055174" y="4328888"/>
                  <a:ext cx="18576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248" name="筆跡 247">
                  <a:extLst>
                    <a:ext uri="{FF2B5EF4-FFF2-40B4-BE49-F238E27FC236}">
                      <a16:creationId xmlns:a16="http://schemas.microsoft.com/office/drawing/2014/main" id="{C8D99526-5475-7E12-FCFD-89925F185F2E}"/>
                    </a:ext>
                  </a:extLst>
                </p14:cNvPr>
                <p14:cNvContentPartPr/>
                <p14:nvPr/>
              </p14:nvContentPartPr>
              <p14:xfrm>
                <a:off x="8302134" y="4513208"/>
                <a:ext cx="23760" cy="20520"/>
              </p14:xfrm>
            </p:contentPart>
          </mc:Choice>
          <mc:Fallback xmlns="">
            <p:pic>
              <p:nvPicPr>
                <p:cNvPr id="248" name="筆跡 247">
                  <a:extLst>
                    <a:ext uri="{FF2B5EF4-FFF2-40B4-BE49-F238E27FC236}">
                      <a16:creationId xmlns:a16="http://schemas.microsoft.com/office/drawing/2014/main" id="{C8D99526-5475-7E12-FCFD-89925F185F2E}"/>
                    </a:ext>
                  </a:extLst>
                </p:cNvPr>
                <p:cNvPicPr/>
                <p:nvPr/>
              </p:nvPicPr>
              <p:blipFill>
                <a:blip r:embed="rId411"/>
                <a:stretch>
                  <a:fillRect/>
                </a:stretch>
              </p:blipFill>
              <p:spPr>
                <a:xfrm>
                  <a:off x="8293134" y="4504568"/>
                  <a:ext cx="4140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249" name="筆跡 248">
                  <a:extLst>
                    <a:ext uri="{FF2B5EF4-FFF2-40B4-BE49-F238E27FC236}">
                      <a16:creationId xmlns:a16="http://schemas.microsoft.com/office/drawing/2014/main" id="{597B8D9D-71F9-694F-0D52-B60770242CDA}"/>
                    </a:ext>
                  </a:extLst>
                </p14:cNvPr>
                <p14:cNvContentPartPr/>
                <p14:nvPr/>
              </p14:nvContentPartPr>
              <p14:xfrm>
                <a:off x="8399334" y="4518968"/>
                <a:ext cx="39240" cy="38880"/>
              </p14:xfrm>
            </p:contentPart>
          </mc:Choice>
          <mc:Fallback xmlns="">
            <p:pic>
              <p:nvPicPr>
                <p:cNvPr id="249" name="筆跡 248">
                  <a:extLst>
                    <a:ext uri="{FF2B5EF4-FFF2-40B4-BE49-F238E27FC236}">
                      <a16:creationId xmlns:a16="http://schemas.microsoft.com/office/drawing/2014/main" id="{597B8D9D-71F9-694F-0D52-B60770242CDA}"/>
                    </a:ext>
                  </a:extLst>
                </p:cNvPr>
                <p:cNvPicPr/>
                <p:nvPr/>
              </p:nvPicPr>
              <p:blipFill>
                <a:blip r:embed="rId413"/>
                <a:stretch>
                  <a:fillRect/>
                </a:stretch>
              </p:blipFill>
              <p:spPr>
                <a:xfrm>
                  <a:off x="8390334" y="4509968"/>
                  <a:ext cx="568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250" name="筆跡 249">
                  <a:extLst>
                    <a:ext uri="{FF2B5EF4-FFF2-40B4-BE49-F238E27FC236}">
                      <a16:creationId xmlns:a16="http://schemas.microsoft.com/office/drawing/2014/main" id="{A72A2A95-A150-0D12-EF3B-3D5D11F44547}"/>
                    </a:ext>
                  </a:extLst>
                </p14:cNvPr>
                <p14:cNvContentPartPr/>
                <p14:nvPr/>
              </p14:nvContentPartPr>
              <p14:xfrm>
                <a:off x="8253894" y="4208648"/>
                <a:ext cx="63360" cy="76680"/>
              </p14:xfrm>
            </p:contentPart>
          </mc:Choice>
          <mc:Fallback xmlns="">
            <p:pic>
              <p:nvPicPr>
                <p:cNvPr id="250" name="筆跡 249">
                  <a:extLst>
                    <a:ext uri="{FF2B5EF4-FFF2-40B4-BE49-F238E27FC236}">
                      <a16:creationId xmlns:a16="http://schemas.microsoft.com/office/drawing/2014/main" id="{A72A2A95-A150-0D12-EF3B-3D5D11F44547}"/>
                    </a:ext>
                  </a:extLst>
                </p:cNvPr>
                <p:cNvPicPr/>
                <p:nvPr/>
              </p:nvPicPr>
              <p:blipFill>
                <a:blip r:embed="rId415"/>
                <a:stretch>
                  <a:fillRect/>
                </a:stretch>
              </p:blipFill>
              <p:spPr>
                <a:xfrm>
                  <a:off x="8245254" y="4199648"/>
                  <a:ext cx="810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251" name="筆跡 250">
                  <a:extLst>
                    <a:ext uri="{FF2B5EF4-FFF2-40B4-BE49-F238E27FC236}">
                      <a16:creationId xmlns:a16="http://schemas.microsoft.com/office/drawing/2014/main" id="{AD0DBD26-D94D-2955-FD2E-8E1E9F9162E6}"/>
                    </a:ext>
                  </a:extLst>
                </p14:cNvPr>
                <p14:cNvContentPartPr/>
                <p14:nvPr/>
              </p14:nvContentPartPr>
              <p14:xfrm>
                <a:off x="8267214" y="4400168"/>
                <a:ext cx="448560" cy="510480"/>
              </p14:xfrm>
            </p:contentPart>
          </mc:Choice>
          <mc:Fallback xmlns="">
            <p:pic>
              <p:nvPicPr>
                <p:cNvPr id="251" name="筆跡 250">
                  <a:extLst>
                    <a:ext uri="{FF2B5EF4-FFF2-40B4-BE49-F238E27FC236}">
                      <a16:creationId xmlns:a16="http://schemas.microsoft.com/office/drawing/2014/main" id="{AD0DBD26-D94D-2955-FD2E-8E1E9F9162E6}"/>
                    </a:ext>
                  </a:extLst>
                </p:cNvPr>
                <p:cNvPicPr/>
                <p:nvPr/>
              </p:nvPicPr>
              <p:blipFill>
                <a:blip r:embed="rId417"/>
                <a:stretch>
                  <a:fillRect/>
                </a:stretch>
              </p:blipFill>
              <p:spPr>
                <a:xfrm>
                  <a:off x="8258214" y="4391168"/>
                  <a:ext cx="466200" cy="528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252" name="筆跡 251">
                  <a:extLst>
                    <a:ext uri="{FF2B5EF4-FFF2-40B4-BE49-F238E27FC236}">
                      <a16:creationId xmlns:a16="http://schemas.microsoft.com/office/drawing/2014/main" id="{3D425CA8-44BC-F455-A4EC-633BF80C2C03}"/>
                    </a:ext>
                  </a:extLst>
                </p14:cNvPr>
                <p14:cNvContentPartPr/>
                <p14:nvPr/>
              </p14:nvContentPartPr>
              <p14:xfrm>
                <a:off x="8595174" y="4666928"/>
                <a:ext cx="160560" cy="122400"/>
              </p14:xfrm>
            </p:contentPart>
          </mc:Choice>
          <mc:Fallback xmlns="">
            <p:pic>
              <p:nvPicPr>
                <p:cNvPr id="252" name="筆跡 251">
                  <a:extLst>
                    <a:ext uri="{FF2B5EF4-FFF2-40B4-BE49-F238E27FC236}">
                      <a16:creationId xmlns:a16="http://schemas.microsoft.com/office/drawing/2014/main" id="{3D425CA8-44BC-F455-A4EC-633BF80C2C03}"/>
                    </a:ext>
                  </a:extLst>
                </p:cNvPr>
                <p:cNvPicPr/>
                <p:nvPr/>
              </p:nvPicPr>
              <p:blipFill>
                <a:blip r:embed="rId419"/>
                <a:stretch>
                  <a:fillRect/>
                </a:stretch>
              </p:blipFill>
              <p:spPr>
                <a:xfrm>
                  <a:off x="8586174" y="4657928"/>
                  <a:ext cx="17820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253" name="筆跡 252">
                  <a:extLst>
                    <a:ext uri="{FF2B5EF4-FFF2-40B4-BE49-F238E27FC236}">
                      <a16:creationId xmlns:a16="http://schemas.microsoft.com/office/drawing/2014/main" id="{1AE4CF98-F6D3-543D-41A8-496494912A5A}"/>
                    </a:ext>
                  </a:extLst>
                </p14:cNvPr>
                <p14:cNvContentPartPr/>
                <p14:nvPr/>
              </p14:nvContentPartPr>
              <p14:xfrm>
                <a:off x="8681214" y="4635968"/>
                <a:ext cx="77040" cy="284760"/>
              </p14:xfrm>
            </p:contentPart>
          </mc:Choice>
          <mc:Fallback xmlns="">
            <p:pic>
              <p:nvPicPr>
                <p:cNvPr id="253" name="筆跡 252">
                  <a:extLst>
                    <a:ext uri="{FF2B5EF4-FFF2-40B4-BE49-F238E27FC236}">
                      <a16:creationId xmlns:a16="http://schemas.microsoft.com/office/drawing/2014/main" id="{1AE4CF98-F6D3-543D-41A8-496494912A5A}"/>
                    </a:ext>
                  </a:extLst>
                </p:cNvPr>
                <p:cNvPicPr/>
                <p:nvPr/>
              </p:nvPicPr>
              <p:blipFill>
                <a:blip r:embed="rId421"/>
                <a:stretch>
                  <a:fillRect/>
                </a:stretch>
              </p:blipFill>
              <p:spPr>
                <a:xfrm>
                  <a:off x="8672214" y="4626968"/>
                  <a:ext cx="9468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255" name="筆跡 254">
                  <a:extLst>
                    <a:ext uri="{FF2B5EF4-FFF2-40B4-BE49-F238E27FC236}">
                      <a16:creationId xmlns:a16="http://schemas.microsoft.com/office/drawing/2014/main" id="{247E7C93-0DC0-6636-ADCB-E02105C5C1F3}"/>
                    </a:ext>
                  </a:extLst>
                </p14:cNvPr>
                <p14:cNvContentPartPr/>
                <p14:nvPr/>
              </p14:nvContentPartPr>
              <p14:xfrm>
                <a:off x="8280894" y="4521488"/>
                <a:ext cx="46440" cy="32760"/>
              </p14:xfrm>
            </p:contentPart>
          </mc:Choice>
          <mc:Fallback xmlns="">
            <p:pic>
              <p:nvPicPr>
                <p:cNvPr id="255" name="筆跡 254">
                  <a:extLst>
                    <a:ext uri="{FF2B5EF4-FFF2-40B4-BE49-F238E27FC236}">
                      <a16:creationId xmlns:a16="http://schemas.microsoft.com/office/drawing/2014/main" id="{247E7C93-0DC0-6636-ADCB-E02105C5C1F3}"/>
                    </a:ext>
                  </a:extLst>
                </p:cNvPr>
                <p:cNvPicPr/>
                <p:nvPr/>
              </p:nvPicPr>
              <p:blipFill>
                <a:blip r:embed="rId423"/>
                <a:stretch>
                  <a:fillRect/>
                </a:stretch>
              </p:blipFill>
              <p:spPr>
                <a:xfrm>
                  <a:off x="8271894" y="4512848"/>
                  <a:ext cx="64080" cy="5040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256" name="筆跡 255">
                  <a:extLst>
                    <a:ext uri="{FF2B5EF4-FFF2-40B4-BE49-F238E27FC236}">
                      <a16:creationId xmlns:a16="http://schemas.microsoft.com/office/drawing/2014/main" id="{7513BDF1-A15F-E853-B850-4B05BDF0EEED}"/>
                    </a:ext>
                  </a:extLst>
                </p14:cNvPr>
                <p14:cNvContentPartPr/>
                <p14:nvPr/>
              </p14:nvContentPartPr>
              <p14:xfrm>
                <a:off x="8405814" y="4528328"/>
                <a:ext cx="35280" cy="22320"/>
              </p14:xfrm>
            </p:contentPart>
          </mc:Choice>
          <mc:Fallback xmlns="">
            <p:pic>
              <p:nvPicPr>
                <p:cNvPr id="256" name="筆跡 255">
                  <a:extLst>
                    <a:ext uri="{FF2B5EF4-FFF2-40B4-BE49-F238E27FC236}">
                      <a16:creationId xmlns:a16="http://schemas.microsoft.com/office/drawing/2014/main" id="{7513BDF1-A15F-E853-B850-4B05BDF0EEED}"/>
                    </a:ext>
                  </a:extLst>
                </p:cNvPr>
                <p:cNvPicPr/>
                <p:nvPr/>
              </p:nvPicPr>
              <p:blipFill>
                <a:blip r:embed="rId425"/>
                <a:stretch>
                  <a:fillRect/>
                </a:stretch>
              </p:blipFill>
              <p:spPr>
                <a:xfrm>
                  <a:off x="8397174" y="4519328"/>
                  <a:ext cx="52920" cy="39960"/>
                </a:xfrm>
                <a:prstGeom prst="rect">
                  <a:avLst/>
                </a:prstGeom>
              </p:spPr>
            </p:pic>
          </mc:Fallback>
        </mc:AlternateContent>
      </p:grpSp>
      <p:grpSp>
        <p:nvGrpSpPr>
          <p:cNvPr id="265" name="群組 264">
            <a:extLst>
              <a:ext uri="{FF2B5EF4-FFF2-40B4-BE49-F238E27FC236}">
                <a16:creationId xmlns:a16="http://schemas.microsoft.com/office/drawing/2014/main" id="{A21B7890-877E-B7A1-C293-F1C88361084A}"/>
              </a:ext>
            </a:extLst>
          </p:cNvPr>
          <p:cNvGrpSpPr/>
          <p:nvPr/>
        </p:nvGrpSpPr>
        <p:grpSpPr>
          <a:xfrm>
            <a:off x="1171974" y="5893808"/>
            <a:ext cx="468000" cy="312840"/>
            <a:chOff x="1171974" y="5893808"/>
            <a:chExt cx="468000" cy="312840"/>
          </a:xfrm>
        </p:grpSpPr>
        <mc:AlternateContent xmlns:mc="http://schemas.openxmlformats.org/markup-compatibility/2006" xmlns:p14="http://schemas.microsoft.com/office/powerpoint/2010/main">
          <mc:Choice Requires="p14">
            <p:contentPart p14:bwMode="auto" r:id="rId426">
              <p14:nvContentPartPr>
                <p14:cNvPr id="258" name="筆跡 257">
                  <a:extLst>
                    <a:ext uri="{FF2B5EF4-FFF2-40B4-BE49-F238E27FC236}">
                      <a16:creationId xmlns:a16="http://schemas.microsoft.com/office/drawing/2014/main" id="{AFE4E952-F497-0D26-A9DC-B89D9BAA9830}"/>
                    </a:ext>
                  </a:extLst>
                </p14:cNvPr>
                <p14:cNvContentPartPr/>
                <p14:nvPr/>
              </p14:nvContentPartPr>
              <p14:xfrm>
                <a:off x="1171974" y="5930168"/>
                <a:ext cx="149760" cy="254880"/>
              </p14:xfrm>
            </p:contentPart>
          </mc:Choice>
          <mc:Fallback xmlns="">
            <p:pic>
              <p:nvPicPr>
                <p:cNvPr id="258" name="筆跡 257">
                  <a:extLst>
                    <a:ext uri="{FF2B5EF4-FFF2-40B4-BE49-F238E27FC236}">
                      <a16:creationId xmlns:a16="http://schemas.microsoft.com/office/drawing/2014/main" id="{AFE4E952-F497-0D26-A9DC-B89D9BAA9830}"/>
                    </a:ext>
                  </a:extLst>
                </p:cNvPr>
                <p:cNvPicPr/>
                <p:nvPr/>
              </p:nvPicPr>
              <p:blipFill>
                <a:blip r:embed="rId427"/>
                <a:stretch>
                  <a:fillRect/>
                </a:stretch>
              </p:blipFill>
              <p:spPr>
                <a:xfrm>
                  <a:off x="1163334" y="5921168"/>
                  <a:ext cx="16740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259" name="筆跡 258">
                  <a:extLst>
                    <a:ext uri="{FF2B5EF4-FFF2-40B4-BE49-F238E27FC236}">
                      <a16:creationId xmlns:a16="http://schemas.microsoft.com/office/drawing/2014/main" id="{C3806443-739F-372F-E4E8-F449F1519748}"/>
                    </a:ext>
                  </a:extLst>
                </p14:cNvPr>
                <p14:cNvContentPartPr/>
                <p14:nvPr/>
              </p14:nvContentPartPr>
              <p14:xfrm>
                <a:off x="1334694" y="5893808"/>
                <a:ext cx="186120" cy="275040"/>
              </p14:xfrm>
            </p:contentPart>
          </mc:Choice>
          <mc:Fallback xmlns="">
            <p:pic>
              <p:nvPicPr>
                <p:cNvPr id="259" name="筆跡 258">
                  <a:extLst>
                    <a:ext uri="{FF2B5EF4-FFF2-40B4-BE49-F238E27FC236}">
                      <a16:creationId xmlns:a16="http://schemas.microsoft.com/office/drawing/2014/main" id="{C3806443-739F-372F-E4E8-F449F1519748}"/>
                    </a:ext>
                  </a:extLst>
                </p:cNvPr>
                <p:cNvPicPr/>
                <p:nvPr/>
              </p:nvPicPr>
              <p:blipFill>
                <a:blip r:embed="rId429"/>
                <a:stretch>
                  <a:fillRect/>
                </a:stretch>
              </p:blipFill>
              <p:spPr>
                <a:xfrm>
                  <a:off x="1325694" y="5885168"/>
                  <a:ext cx="20376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260" name="筆跡 259">
                  <a:extLst>
                    <a:ext uri="{FF2B5EF4-FFF2-40B4-BE49-F238E27FC236}">
                      <a16:creationId xmlns:a16="http://schemas.microsoft.com/office/drawing/2014/main" id="{ACA5A7A3-DE82-DD35-5583-B79723018BAE}"/>
                    </a:ext>
                  </a:extLst>
                </p14:cNvPr>
                <p14:cNvContentPartPr/>
                <p14:nvPr/>
              </p14:nvContentPartPr>
              <p14:xfrm>
                <a:off x="1543494" y="5934848"/>
                <a:ext cx="96480" cy="16560"/>
              </p14:xfrm>
            </p:contentPart>
          </mc:Choice>
          <mc:Fallback xmlns="">
            <p:pic>
              <p:nvPicPr>
                <p:cNvPr id="260" name="筆跡 259">
                  <a:extLst>
                    <a:ext uri="{FF2B5EF4-FFF2-40B4-BE49-F238E27FC236}">
                      <a16:creationId xmlns:a16="http://schemas.microsoft.com/office/drawing/2014/main" id="{ACA5A7A3-DE82-DD35-5583-B79723018BAE}"/>
                    </a:ext>
                  </a:extLst>
                </p:cNvPr>
                <p:cNvPicPr/>
                <p:nvPr/>
              </p:nvPicPr>
              <p:blipFill>
                <a:blip r:embed="rId431"/>
                <a:stretch>
                  <a:fillRect/>
                </a:stretch>
              </p:blipFill>
              <p:spPr>
                <a:xfrm>
                  <a:off x="1534854" y="5925848"/>
                  <a:ext cx="1141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261" name="筆跡 260">
                  <a:extLst>
                    <a:ext uri="{FF2B5EF4-FFF2-40B4-BE49-F238E27FC236}">
                      <a16:creationId xmlns:a16="http://schemas.microsoft.com/office/drawing/2014/main" id="{2C84CB1C-6EE5-FC99-1DE4-75C7ABB80DC6}"/>
                    </a:ext>
                  </a:extLst>
                </p14:cNvPr>
                <p14:cNvContentPartPr/>
                <p14:nvPr/>
              </p14:nvContentPartPr>
              <p14:xfrm>
                <a:off x="1467894" y="5974448"/>
                <a:ext cx="168480" cy="232200"/>
              </p14:xfrm>
            </p:contentPart>
          </mc:Choice>
          <mc:Fallback xmlns="">
            <p:pic>
              <p:nvPicPr>
                <p:cNvPr id="261" name="筆跡 260">
                  <a:extLst>
                    <a:ext uri="{FF2B5EF4-FFF2-40B4-BE49-F238E27FC236}">
                      <a16:creationId xmlns:a16="http://schemas.microsoft.com/office/drawing/2014/main" id="{2C84CB1C-6EE5-FC99-1DE4-75C7ABB80DC6}"/>
                    </a:ext>
                  </a:extLst>
                </p:cNvPr>
                <p:cNvPicPr/>
                <p:nvPr/>
              </p:nvPicPr>
              <p:blipFill>
                <a:blip r:embed="rId433"/>
                <a:stretch>
                  <a:fillRect/>
                </a:stretch>
              </p:blipFill>
              <p:spPr>
                <a:xfrm>
                  <a:off x="1459254" y="5965448"/>
                  <a:ext cx="186120" cy="249840"/>
                </a:xfrm>
                <a:prstGeom prst="rect">
                  <a:avLst/>
                </a:prstGeom>
              </p:spPr>
            </p:pic>
          </mc:Fallback>
        </mc:AlternateContent>
      </p:grpSp>
      <p:grpSp>
        <p:nvGrpSpPr>
          <p:cNvPr id="264" name="群組 263">
            <a:extLst>
              <a:ext uri="{FF2B5EF4-FFF2-40B4-BE49-F238E27FC236}">
                <a16:creationId xmlns:a16="http://schemas.microsoft.com/office/drawing/2014/main" id="{BBC534B3-1C02-71FF-B14E-4685424F9AF1}"/>
              </a:ext>
            </a:extLst>
          </p:cNvPr>
          <p:cNvGrpSpPr/>
          <p:nvPr/>
        </p:nvGrpSpPr>
        <p:grpSpPr>
          <a:xfrm>
            <a:off x="1810614" y="5991368"/>
            <a:ext cx="137880" cy="101520"/>
            <a:chOff x="1810614" y="5991368"/>
            <a:chExt cx="137880" cy="101520"/>
          </a:xfrm>
        </p:grpSpPr>
        <mc:AlternateContent xmlns:mc="http://schemas.openxmlformats.org/markup-compatibility/2006" xmlns:p14="http://schemas.microsoft.com/office/powerpoint/2010/main">
          <mc:Choice Requires="p14">
            <p:contentPart p14:bwMode="auto" r:id="rId434">
              <p14:nvContentPartPr>
                <p14:cNvPr id="262" name="筆跡 261">
                  <a:extLst>
                    <a:ext uri="{FF2B5EF4-FFF2-40B4-BE49-F238E27FC236}">
                      <a16:creationId xmlns:a16="http://schemas.microsoft.com/office/drawing/2014/main" id="{46F47A5B-4512-F952-8A7F-0C5E37EDC4E5}"/>
                    </a:ext>
                  </a:extLst>
                </p14:cNvPr>
                <p14:cNvContentPartPr/>
                <p14:nvPr/>
              </p14:nvContentPartPr>
              <p14:xfrm>
                <a:off x="1810614" y="5991368"/>
                <a:ext cx="137880" cy="30240"/>
              </p14:xfrm>
            </p:contentPart>
          </mc:Choice>
          <mc:Fallback xmlns="">
            <p:pic>
              <p:nvPicPr>
                <p:cNvPr id="262" name="筆跡 261">
                  <a:extLst>
                    <a:ext uri="{FF2B5EF4-FFF2-40B4-BE49-F238E27FC236}">
                      <a16:creationId xmlns:a16="http://schemas.microsoft.com/office/drawing/2014/main" id="{46F47A5B-4512-F952-8A7F-0C5E37EDC4E5}"/>
                    </a:ext>
                  </a:extLst>
                </p:cNvPr>
                <p:cNvPicPr/>
                <p:nvPr/>
              </p:nvPicPr>
              <p:blipFill>
                <a:blip r:embed="rId435"/>
                <a:stretch>
                  <a:fillRect/>
                </a:stretch>
              </p:blipFill>
              <p:spPr>
                <a:xfrm>
                  <a:off x="1801974" y="5982728"/>
                  <a:ext cx="1555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436">
              <p14:nvContentPartPr>
                <p14:cNvPr id="263" name="筆跡 262">
                  <a:extLst>
                    <a:ext uri="{FF2B5EF4-FFF2-40B4-BE49-F238E27FC236}">
                      <a16:creationId xmlns:a16="http://schemas.microsoft.com/office/drawing/2014/main" id="{8338F22C-5198-B8F2-AD2B-91BCFF489296}"/>
                    </a:ext>
                  </a:extLst>
                </p14:cNvPr>
                <p14:cNvContentPartPr/>
                <p14:nvPr/>
              </p14:nvContentPartPr>
              <p14:xfrm>
                <a:off x="1818534" y="6087128"/>
                <a:ext cx="97560" cy="5760"/>
              </p14:xfrm>
            </p:contentPart>
          </mc:Choice>
          <mc:Fallback xmlns="">
            <p:pic>
              <p:nvPicPr>
                <p:cNvPr id="263" name="筆跡 262">
                  <a:extLst>
                    <a:ext uri="{FF2B5EF4-FFF2-40B4-BE49-F238E27FC236}">
                      <a16:creationId xmlns:a16="http://schemas.microsoft.com/office/drawing/2014/main" id="{8338F22C-5198-B8F2-AD2B-91BCFF489296}"/>
                    </a:ext>
                  </a:extLst>
                </p:cNvPr>
                <p:cNvPicPr/>
                <p:nvPr/>
              </p:nvPicPr>
              <p:blipFill>
                <a:blip r:embed="rId437"/>
                <a:stretch>
                  <a:fillRect/>
                </a:stretch>
              </p:blipFill>
              <p:spPr>
                <a:xfrm>
                  <a:off x="1809894" y="6078488"/>
                  <a:ext cx="115200" cy="23400"/>
                </a:xfrm>
                <a:prstGeom prst="rect">
                  <a:avLst/>
                </a:prstGeom>
              </p:spPr>
            </p:pic>
          </mc:Fallback>
        </mc:AlternateContent>
      </p:grpSp>
      <p:grpSp>
        <p:nvGrpSpPr>
          <p:cNvPr id="280" name="群組 279">
            <a:extLst>
              <a:ext uri="{FF2B5EF4-FFF2-40B4-BE49-F238E27FC236}">
                <a16:creationId xmlns:a16="http://schemas.microsoft.com/office/drawing/2014/main" id="{A620FA08-228E-D6D1-FEDB-2784D26FD724}"/>
              </a:ext>
            </a:extLst>
          </p:cNvPr>
          <p:cNvGrpSpPr/>
          <p:nvPr/>
        </p:nvGrpSpPr>
        <p:grpSpPr>
          <a:xfrm>
            <a:off x="2195094" y="5887328"/>
            <a:ext cx="2138400" cy="351000"/>
            <a:chOff x="2195094" y="5887328"/>
            <a:chExt cx="2138400" cy="351000"/>
          </a:xfrm>
        </p:grpSpPr>
        <mc:AlternateContent xmlns:mc="http://schemas.openxmlformats.org/markup-compatibility/2006" xmlns:p14="http://schemas.microsoft.com/office/powerpoint/2010/main">
          <mc:Choice Requires="p14">
            <p:contentPart p14:bwMode="auto" r:id="rId438">
              <p14:nvContentPartPr>
                <p14:cNvPr id="266" name="筆跡 265">
                  <a:extLst>
                    <a:ext uri="{FF2B5EF4-FFF2-40B4-BE49-F238E27FC236}">
                      <a16:creationId xmlns:a16="http://schemas.microsoft.com/office/drawing/2014/main" id="{52A57F02-93C8-106D-F9A7-F02691503038}"/>
                    </a:ext>
                  </a:extLst>
                </p14:cNvPr>
                <p14:cNvContentPartPr/>
                <p14:nvPr/>
              </p14:nvContentPartPr>
              <p14:xfrm>
                <a:off x="2195094" y="5887328"/>
                <a:ext cx="146880" cy="270720"/>
              </p14:xfrm>
            </p:contentPart>
          </mc:Choice>
          <mc:Fallback xmlns="">
            <p:pic>
              <p:nvPicPr>
                <p:cNvPr id="266" name="筆跡 265">
                  <a:extLst>
                    <a:ext uri="{FF2B5EF4-FFF2-40B4-BE49-F238E27FC236}">
                      <a16:creationId xmlns:a16="http://schemas.microsoft.com/office/drawing/2014/main" id="{52A57F02-93C8-106D-F9A7-F02691503038}"/>
                    </a:ext>
                  </a:extLst>
                </p:cNvPr>
                <p:cNvPicPr/>
                <p:nvPr/>
              </p:nvPicPr>
              <p:blipFill>
                <a:blip r:embed="rId439"/>
                <a:stretch>
                  <a:fillRect/>
                </a:stretch>
              </p:blipFill>
              <p:spPr>
                <a:xfrm>
                  <a:off x="2186454" y="5878328"/>
                  <a:ext cx="16452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67" name="筆跡 266">
                  <a:extLst>
                    <a:ext uri="{FF2B5EF4-FFF2-40B4-BE49-F238E27FC236}">
                      <a16:creationId xmlns:a16="http://schemas.microsoft.com/office/drawing/2014/main" id="{DCD0AB84-6652-424D-4D45-EC3F5E4D9AE4}"/>
                    </a:ext>
                  </a:extLst>
                </p14:cNvPr>
                <p14:cNvContentPartPr/>
                <p14:nvPr/>
              </p14:nvContentPartPr>
              <p14:xfrm>
                <a:off x="2350614" y="5901368"/>
                <a:ext cx="174240" cy="260280"/>
              </p14:xfrm>
            </p:contentPart>
          </mc:Choice>
          <mc:Fallback xmlns="">
            <p:pic>
              <p:nvPicPr>
                <p:cNvPr id="267" name="筆跡 266">
                  <a:extLst>
                    <a:ext uri="{FF2B5EF4-FFF2-40B4-BE49-F238E27FC236}">
                      <a16:creationId xmlns:a16="http://schemas.microsoft.com/office/drawing/2014/main" id="{DCD0AB84-6652-424D-4D45-EC3F5E4D9AE4}"/>
                    </a:ext>
                  </a:extLst>
                </p:cNvPr>
                <p:cNvPicPr/>
                <p:nvPr/>
              </p:nvPicPr>
              <p:blipFill>
                <a:blip r:embed="rId441"/>
                <a:stretch>
                  <a:fillRect/>
                </a:stretch>
              </p:blipFill>
              <p:spPr>
                <a:xfrm>
                  <a:off x="2341974" y="5892368"/>
                  <a:ext cx="191880" cy="277920"/>
                </a:xfrm>
                <a:prstGeom prst="rect">
                  <a:avLst/>
                </a:prstGeom>
              </p:spPr>
            </p:pic>
          </mc:Fallback>
        </mc:AlternateContent>
        <mc:AlternateContent xmlns:mc="http://schemas.openxmlformats.org/markup-compatibility/2006" xmlns:p14="http://schemas.microsoft.com/office/powerpoint/2010/main">
          <mc:Choice Requires="p14">
            <p:contentPart p14:bwMode="auto" r:id="rId442">
              <p14:nvContentPartPr>
                <p14:cNvPr id="268" name="筆跡 267">
                  <a:extLst>
                    <a:ext uri="{FF2B5EF4-FFF2-40B4-BE49-F238E27FC236}">
                      <a16:creationId xmlns:a16="http://schemas.microsoft.com/office/drawing/2014/main" id="{B47137D1-E0BA-7335-D93B-BCCCF2B04689}"/>
                    </a:ext>
                  </a:extLst>
                </p14:cNvPr>
                <p14:cNvContentPartPr/>
                <p14:nvPr/>
              </p14:nvContentPartPr>
              <p14:xfrm>
                <a:off x="2555814" y="5922248"/>
                <a:ext cx="129960" cy="20880"/>
              </p14:xfrm>
            </p:contentPart>
          </mc:Choice>
          <mc:Fallback xmlns="">
            <p:pic>
              <p:nvPicPr>
                <p:cNvPr id="268" name="筆跡 267">
                  <a:extLst>
                    <a:ext uri="{FF2B5EF4-FFF2-40B4-BE49-F238E27FC236}">
                      <a16:creationId xmlns:a16="http://schemas.microsoft.com/office/drawing/2014/main" id="{B47137D1-E0BA-7335-D93B-BCCCF2B04689}"/>
                    </a:ext>
                  </a:extLst>
                </p:cNvPr>
                <p:cNvPicPr/>
                <p:nvPr/>
              </p:nvPicPr>
              <p:blipFill>
                <a:blip r:embed="rId443"/>
                <a:stretch>
                  <a:fillRect/>
                </a:stretch>
              </p:blipFill>
              <p:spPr>
                <a:xfrm>
                  <a:off x="2546814" y="5913248"/>
                  <a:ext cx="1476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69" name="筆跡 268">
                  <a:extLst>
                    <a:ext uri="{FF2B5EF4-FFF2-40B4-BE49-F238E27FC236}">
                      <a16:creationId xmlns:a16="http://schemas.microsoft.com/office/drawing/2014/main" id="{A265F598-A995-9D5F-1D9B-77359316EF32}"/>
                    </a:ext>
                  </a:extLst>
                </p14:cNvPr>
                <p14:cNvContentPartPr/>
                <p14:nvPr/>
              </p14:nvContentPartPr>
              <p14:xfrm>
                <a:off x="2586054" y="5949968"/>
                <a:ext cx="11880" cy="231120"/>
              </p14:xfrm>
            </p:contentPart>
          </mc:Choice>
          <mc:Fallback xmlns="">
            <p:pic>
              <p:nvPicPr>
                <p:cNvPr id="269" name="筆跡 268">
                  <a:extLst>
                    <a:ext uri="{FF2B5EF4-FFF2-40B4-BE49-F238E27FC236}">
                      <a16:creationId xmlns:a16="http://schemas.microsoft.com/office/drawing/2014/main" id="{A265F598-A995-9D5F-1D9B-77359316EF32}"/>
                    </a:ext>
                  </a:extLst>
                </p:cNvPr>
                <p:cNvPicPr/>
                <p:nvPr/>
              </p:nvPicPr>
              <p:blipFill>
                <a:blip r:embed="rId445"/>
                <a:stretch>
                  <a:fillRect/>
                </a:stretch>
              </p:blipFill>
              <p:spPr>
                <a:xfrm>
                  <a:off x="2577414" y="5941328"/>
                  <a:ext cx="2952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70" name="筆跡 269">
                  <a:extLst>
                    <a:ext uri="{FF2B5EF4-FFF2-40B4-BE49-F238E27FC236}">
                      <a16:creationId xmlns:a16="http://schemas.microsoft.com/office/drawing/2014/main" id="{58436201-6594-BD13-18CF-80B66A2B8F0E}"/>
                    </a:ext>
                  </a:extLst>
                </p14:cNvPr>
                <p14:cNvContentPartPr/>
                <p14:nvPr/>
              </p14:nvContentPartPr>
              <p14:xfrm>
                <a:off x="2656614" y="6018728"/>
                <a:ext cx="205200" cy="41760"/>
              </p14:xfrm>
            </p:contentPart>
          </mc:Choice>
          <mc:Fallback xmlns="">
            <p:pic>
              <p:nvPicPr>
                <p:cNvPr id="270" name="筆跡 269">
                  <a:extLst>
                    <a:ext uri="{FF2B5EF4-FFF2-40B4-BE49-F238E27FC236}">
                      <a16:creationId xmlns:a16="http://schemas.microsoft.com/office/drawing/2014/main" id="{58436201-6594-BD13-18CF-80B66A2B8F0E}"/>
                    </a:ext>
                  </a:extLst>
                </p:cNvPr>
                <p:cNvPicPr/>
                <p:nvPr/>
              </p:nvPicPr>
              <p:blipFill>
                <a:blip r:embed="rId447"/>
                <a:stretch>
                  <a:fillRect/>
                </a:stretch>
              </p:blipFill>
              <p:spPr>
                <a:xfrm>
                  <a:off x="2647614" y="6010088"/>
                  <a:ext cx="222840" cy="5940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71" name="筆跡 270">
                  <a:extLst>
                    <a:ext uri="{FF2B5EF4-FFF2-40B4-BE49-F238E27FC236}">
                      <a16:creationId xmlns:a16="http://schemas.microsoft.com/office/drawing/2014/main" id="{7A059A9C-F27B-671E-0731-AE76156943E8}"/>
                    </a:ext>
                  </a:extLst>
                </p14:cNvPr>
                <p14:cNvContentPartPr/>
                <p14:nvPr/>
              </p14:nvContentPartPr>
              <p14:xfrm>
                <a:off x="2954334" y="5933768"/>
                <a:ext cx="114480" cy="223200"/>
              </p14:xfrm>
            </p:contentPart>
          </mc:Choice>
          <mc:Fallback xmlns="">
            <p:pic>
              <p:nvPicPr>
                <p:cNvPr id="271" name="筆跡 270">
                  <a:extLst>
                    <a:ext uri="{FF2B5EF4-FFF2-40B4-BE49-F238E27FC236}">
                      <a16:creationId xmlns:a16="http://schemas.microsoft.com/office/drawing/2014/main" id="{7A059A9C-F27B-671E-0731-AE76156943E8}"/>
                    </a:ext>
                  </a:extLst>
                </p:cNvPr>
                <p:cNvPicPr/>
                <p:nvPr/>
              </p:nvPicPr>
              <p:blipFill>
                <a:blip r:embed="rId449"/>
                <a:stretch>
                  <a:fillRect/>
                </a:stretch>
              </p:blipFill>
              <p:spPr>
                <a:xfrm>
                  <a:off x="2945334" y="5924768"/>
                  <a:ext cx="13212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72" name="筆跡 271">
                  <a:extLst>
                    <a:ext uri="{FF2B5EF4-FFF2-40B4-BE49-F238E27FC236}">
                      <a16:creationId xmlns:a16="http://schemas.microsoft.com/office/drawing/2014/main" id="{BC64E6A2-C55D-2055-05C0-90F64661B613}"/>
                    </a:ext>
                  </a:extLst>
                </p14:cNvPr>
                <p14:cNvContentPartPr/>
                <p14:nvPr/>
              </p14:nvContentPartPr>
              <p14:xfrm>
                <a:off x="3081414" y="5962928"/>
                <a:ext cx="160920" cy="256680"/>
              </p14:xfrm>
            </p:contentPart>
          </mc:Choice>
          <mc:Fallback xmlns="">
            <p:pic>
              <p:nvPicPr>
                <p:cNvPr id="272" name="筆跡 271">
                  <a:extLst>
                    <a:ext uri="{FF2B5EF4-FFF2-40B4-BE49-F238E27FC236}">
                      <a16:creationId xmlns:a16="http://schemas.microsoft.com/office/drawing/2014/main" id="{BC64E6A2-C55D-2055-05C0-90F64661B613}"/>
                    </a:ext>
                  </a:extLst>
                </p:cNvPr>
                <p:cNvPicPr/>
                <p:nvPr/>
              </p:nvPicPr>
              <p:blipFill>
                <a:blip r:embed="rId451"/>
                <a:stretch>
                  <a:fillRect/>
                </a:stretch>
              </p:blipFill>
              <p:spPr>
                <a:xfrm>
                  <a:off x="3072414" y="5953928"/>
                  <a:ext cx="17856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452">
              <p14:nvContentPartPr>
                <p14:cNvPr id="273" name="筆跡 272">
                  <a:extLst>
                    <a:ext uri="{FF2B5EF4-FFF2-40B4-BE49-F238E27FC236}">
                      <a16:creationId xmlns:a16="http://schemas.microsoft.com/office/drawing/2014/main" id="{8F7FF172-9209-D019-379C-F0F7CEEE9915}"/>
                    </a:ext>
                  </a:extLst>
                </p14:cNvPr>
                <p14:cNvContentPartPr/>
                <p14:nvPr/>
              </p14:nvContentPartPr>
              <p14:xfrm>
                <a:off x="3328374" y="5955008"/>
                <a:ext cx="90360" cy="248760"/>
              </p14:xfrm>
            </p:contentPart>
          </mc:Choice>
          <mc:Fallback xmlns="">
            <p:pic>
              <p:nvPicPr>
                <p:cNvPr id="273" name="筆跡 272">
                  <a:extLst>
                    <a:ext uri="{FF2B5EF4-FFF2-40B4-BE49-F238E27FC236}">
                      <a16:creationId xmlns:a16="http://schemas.microsoft.com/office/drawing/2014/main" id="{8F7FF172-9209-D019-379C-F0F7CEEE9915}"/>
                    </a:ext>
                  </a:extLst>
                </p:cNvPr>
                <p:cNvPicPr/>
                <p:nvPr/>
              </p:nvPicPr>
              <p:blipFill>
                <a:blip r:embed="rId453"/>
                <a:stretch>
                  <a:fillRect/>
                </a:stretch>
              </p:blipFill>
              <p:spPr>
                <a:xfrm>
                  <a:off x="3319374" y="5946368"/>
                  <a:ext cx="10800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74" name="筆跡 273">
                  <a:extLst>
                    <a:ext uri="{FF2B5EF4-FFF2-40B4-BE49-F238E27FC236}">
                      <a16:creationId xmlns:a16="http://schemas.microsoft.com/office/drawing/2014/main" id="{BBF6CCAE-30E6-54D0-DFD4-254CA2F10673}"/>
                    </a:ext>
                  </a:extLst>
                </p14:cNvPr>
                <p14:cNvContentPartPr/>
                <p14:nvPr/>
              </p14:nvContentPartPr>
              <p14:xfrm>
                <a:off x="3312894" y="5964368"/>
                <a:ext cx="142200" cy="273960"/>
              </p14:xfrm>
            </p:contentPart>
          </mc:Choice>
          <mc:Fallback xmlns="">
            <p:pic>
              <p:nvPicPr>
                <p:cNvPr id="274" name="筆跡 273">
                  <a:extLst>
                    <a:ext uri="{FF2B5EF4-FFF2-40B4-BE49-F238E27FC236}">
                      <a16:creationId xmlns:a16="http://schemas.microsoft.com/office/drawing/2014/main" id="{BBF6CCAE-30E6-54D0-DFD4-254CA2F10673}"/>
                    </a:ext>
                  </a:extLst>
                </p:cNvPr>
                <p:cNvPicPr/>
                <p:nvPr/>
              </p:nvPicPr>
              <p:blipFill>
                <a:blip r:embed="rId455"/>
                <a:stretch>
                  <a:fillRect/>
                </a:stretch>
              </p:blipFill>
              <p:spPr>
                <a:xfrm>
                  <a:off x="3303894" y="5955368"/>
                  <a:ext cx="159840" cy="2916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75" name="筆跡 274">
                  <a:extLst>
                    <a:ext uri="{FF2B5EF4-FFF2-40B4-BE49-F238E27FC236}">
                      <a16:creationId xmlns:a16="http://schemas.microsoft.com/office/drawing/2014/main" id="{8903CB12-7051-14A3-8B1B-1ECB10CE2165}"/>
                    </a:ext>
                  </a:extLst>
                </p14:cNvPr>
                <p14:cNvContentPartPr/>
                <p14:nvPr/>
              </p14:nvContentPartPr>
              <p14:xfrm>
                <a:off x="3573894" y="6038888"/>
                <a:ext cx="144360" cy="25920"/>
              </p14:xfrm>
            </p:contentPart>
          </mc:Choice>
          <mc:Fallback xmlns="">
            <p:pic>
              <p:nvPicPr>
                <p:cNvPr id="275" name="筆跡 274">
                  <a:extLst>
                    <a:ext uri="{FF2B5EF4-FFF2-40B4-BE49-F238E27FC236}">
                      <a16:creationId xmlns:a16="http://schemas.microsoft.com/office/drawing/2014/main" id="{8903CB12-7051-14A3-8B1B-1ECB10CE2165}"/>
                    </a:ext>
                  </a:extLst>
                </p:cNvPr>
                <p:cNvPicPr/>
                <p:nvPr/>
              </p:nvPicPr>
              <p:blipFill>
                <a:blip r:embed="rId457"/>
                <a:stretch>
                  <a:fillRect/>
                </a:stretch>
              </p:blipFill>
              <p:spPr>
                <a:xfrm>
                  <a:off x="3565254" y="6029888"/>
                  <a:ext cx="1620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76" name="筆跡 275">
                  <a:extLst>
                    <a:ext uri="{FF2B5EF4-FFF2-40B4-BE49-F238E27FC236}">
                      <a16:creationId xmlns:a16="http://schemas.microsoft.com/office/drawing/2014/main" id="{6E34671D-25ED-C9A4-AD0D-848C54F117A9}"/>
                    </a:ext>
                  </a:extLst>
                </p14:cNvPr>
                <p14:cNvContentPartPr/>
                <p14:nvPr/>
              </p14:nvContentPartPr>
              <p14:xfrm>
                <a:off x="3793134" y="5955008"/>
                <a:ext cx="172800" cy="214920"/>
              </p14:xfrm>
            </p:contentPart>
          </mc:Choice>
          <mc:Fallback xmlns="">
            <p:pic>
              <p:nvPicPr>
                <p:cNvPr id="276" name="筆跡 275">
                  <a:extLst>
                    <a:ext uri="{FF2B5EF4-FFF2-40B4-BE49-F238E27FC236}">
                      <a16:creationId xmlns:a16="http://schemas.microsoft.com/office/drawing/2014/main" id="{6E34671D-25ED-C9A4-AD0D-848C54F117A9}"/>
                    </a:ext>
                  </a:extLst>
                </p:cNvPr>
                <p:cNvPicPr/>
                <p:nvPr/>
              </p:nvPicPr>
              <p:blipFill>
                <a:blip r:embed="rId459"/>
                <a:stretch>
                  <a:fillRect/>
                </a:stretch>
              </p:blipFill>
              <p:spPr>
                <a:xfrm>
                  <a:off x="3784134" y="5946368"/>
                  <a:ext cx="19044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277" name="筆跡 276">
                  <a:extLst>
                    <a:ext uri="{FF2B5EF4-FFF2-40B4-BE49-F238E27FC236}">
                      <a16:creationId xmlns:a16="http://schemas.microsoft.com/office/drawing/2014/main" id="{762594BC-AAB1-0924-B431-A57D25806DA2}"/>
                    </a:ext>
                  </a:extLst>
                </p14:cNvPr>
                <p14:cNvContentPartPr/>
                <p14:nvPr/>
              </p14:nvContentPartPr>
              <p14:xfrm>
                <a:off x="4004094" y="5962568"/>
                <a:ext cx="151560" cy="205920"/>
              </p14:xfrm>
            </p:contentPart>
          </mc:Choice>
          <mc:Fallback xmlns="">
            <p:pic>
              <p:nvPicPr>
                <p:cNvPr id="277" name="筆跡 276">
                  <a:extLst>
                    <a:ext uri="{FF2B5EF4-FFF2-40B4-BE49-F238E27FC236}">
                      <a16:creationId xmlns:a16="http://schemas.microsoft.com/office/drawing/2014/main" id="{762594BC-AAB1-0924-B431-A57D25806DA2}"/>
                    </a:ext>
                  </a:extLst>
                </p:cNvPr>
                <p:cNvPicPr/>
                <p:nvPr/>
              </p:nvPicPr>
              <p:blipFill>
                <a:blip r:embed="rId461"/>
                <a:stretch>
                  <a:fillRect/>
                </a:stretch>
              </p:blipFill>
              <p:spPr>
                <a:xfrm>
                  <a:off x="3995094" y="5953928"/>
                  <a:ext cx="16920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278" name="筆跡 277">
                  <a:extLst>
                    <a:ext uri="{FF2B5EF4-FFF2-40B4-BE49-F238E27FC236}">
                      <a16:creationId xmlns:a16="http://schemas.microsoft.com/office/drawing/2014/main" id="{A213EFC5-52CD-4327-8392-984AA425738B}"/>
                    </a:ext>
                  </a:extLst>
                </p14:cNvPr>
                <p14:cNvContentPartPr/>
                <p14:nvPr/>
              </p14:nvContentPartPr>
              <p14:xfrm>
                <a:off x="4202094" y="5915048"/>
                <a:ext cx="24840" cy="294480"/>
              </p14:xfrm>
            </p:contentPart>
          </mc:Choice>
          <mc:Fallback xmlns="">
            <p:pic>
              <p:nvPicPr>
                <p:cNvPr id="278" name="筆跡 277">
                  <a:extLst>
                    <a:ext uri="{FF2B5EF4-FFF2-40B4-BE49-F238E27FC236}">
                      <a16:creationId xmlns:a16="http://schemas.microsoft.com/office/drawing/2014/main" id="{A213EFC5-52CD-4327-8392-984AA425738B}"/>
                    </a:ext>
                  </a:extLst>
                </p:cNvPr>
                <p:cNvPicPr/>
                <p:nvPr/>
              </p:nvPicPr>
              <p:blipFill>
                <a:blip r:embed="rId463"/>
                <a:stretch>
                  <a:fillRect/>
                </a:stretch>
              </p:blipFill>
              <p:spPr>
                <a:xfrm>
                  <a:off x="4193094" y="5906408"/>
                  <a:ext cx="4248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279" name="筆跡 278">
                  <a:extLst>
                    <a:ext uri="{FF2B5EF4-FFF2-40B4-BE49-F238E27FC236}">
                      <a16:creationId xmlns:a16="http://schemas.microsoft.com/office/drawing/2014/main" id="{5BB7B885-0FB2-6F7B-DE68-8068369FD24B}"/>
                    </a:ext>
                  </a:extLst>
                </p14:cNvPr>
                <p14:cNvContentPartPr/>
                <p14:nvPr/>
              </p14:nvContentPartPr>
              <p14:xfrm>
                <a:off x="4174014" y="5910008"/>
                <a:ext cx="159480" cy="283320"/>
              </p14:xfrm>
            </p:contentPart>
          </mc:Choice>
          <mc:Fallback xmlns="">
            <p:pic>
              <p:nvPicPr>
                <p:cNvPr id="279" name="筆跡 278">
                  <a:extLst>
                    <a:ext uri="{FF2B5EF4-FFF2-40B4-BE49-F238E27FC236}">
                      <a16:creationId xmlns:a16="http://schemas.microsoft.com/office/drawing/2014/main" id="{5BB7B885-0FB2-6F7B-DE68-8068369FD24B}"/>
                    </a:ext>
                  </a:extLst>
                </p:cNvPr>
                <p:cNvPicPr/>
                <p:nvPr/>
              </p:nvPicPr>
              <p:blipFill>
                <a:blip r:embed="rId465"/>
                <a:stretch>
                  <a:fillRect/>
                </a:stretch>
              </p:blipFill>
              <p:spPr>
                <a:xfrm>
                  <a:off x="4165374" y="5901368"/>
                  <a:ext cx="177120" cy="300960"/>
                </a:xfrm>
                <a:prstGeom prst="rect">
                  <a:avLst/>
                </a:prstGeom>
              </p:spPr>
            </p:pic>
          </mc:Fallback>
        </mc:AlternateContent>
      </p:grpSp>
      <p:grpSp>
        <p:nvGrpSpPr>
          <p:cNvPr id="283" name="群組 282">
            <a:extLst>
              <a:ext uri="{FF2B5EF4-FFF2-40B4-BE49-F238E27FC236}">
                <a16:creationId xmlns:a16="http://schemas.microsoft.com/office/drawing/2014/main" id="{9168D162-C46E-AF24-C749-59E85B26907E}"/>
              </a:ext>
            </a:extLst>
          </p:cNvPr>
          <p:cNvGrpSpPr/>
          <p:nvPr/>
        </p:nvGrpSpPr>
        <p:grpSpPr>
          <a:xfrm>
            <a:off x="4623294" y="5959328"/>
            <a:ext cx="151200" cy="71280"/>
            <a:chOff x="4623294" y="5959328"/>
            <a:chExt cx="151200" cy="71280"/>
          </a:xfrm>
        </p:grpSpPr>
        <mc:AlternateContent xmlns:mc="http://schemas.openxmlformats.org/markup-compatibility/2006" xmlns:p14="http://schemas.microsoft.com/office/powerpoint/2010/main">
          <mc:Choice Requires="p14">
            <p:contentPart p14:bwMode="auto" r:id="rId466">
              <p14:nvContentPartPr>
                <p14:cNvPr id="281" name="筆跡 280">
                  <a:extLst>
                    <a:ext uri="{FF2B5EF4-FFF2-40B4-BE49-F238E27FC236}">
                      <a16:creationId xmlns:a16="http://schemas.microsoft.com/office/drawing/2014/main" id="{F61252C2-5D4E-EA54-926D-1FE7C14EB14A}"/>
                    </a:ext>
                  </a:extLst>
                </p14:cNvPr>
                <p14:cNvContentPartPr/>
                <p14:nvPr/>
              </p14:nvContentPartPr>
              <p14:xfrm>
                <a:off x="4623294" y="5959328"/>
                <a:ext cx="146880" cy="7920"/>
              </p14:xfrm>
            </p:contentPart>
          </mc:Choice>
          <mc:Fallback xmlns="">
            <p:pic>
              <p:nvPicPr>
                <p:cNvPr id="281" name="筆跡 280">
                  <a:extLst>
                    <a:ext uri="{FF2B5EF4-FFF2-40B4-BE49-F238E27FC236}">
                      <a16:creationId xmlns:a16="http://schemas.microsoft.com/office/drawing/2014/main" id="{F61252C2-5D4E-EA54-926D-1FE7C14EB14A}"/>
                    </a:ext>
                  </a:extLst>
                </p:cNvPr>
                <p:cNvPicPr/>
                <p:nvPr/>
              </p:nvPicPr>
              <p:blipFill>
                <a:blip r:embed="rId467"/>
                <a:stretch>
                  <a:fillRect/>
                </a:stretch>
              </p:blipFill>
              <p:spPr>
                <a:xfrm>
                  <a:off x="4614654" y="5950688"/>
                  <a:ext cx="16452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282" name="筆跡 281">
                  <a:extLst>
                    <a:ext uri="{FF2B5EF4-FFF2-40B4-BE49-F238E27FC236}">
                      <a16:creationId xmlns:a16="http://schemas.microsoft.com/office/drawing/2014/main" id="{8960F6B7-9A31-1592-C212-9DCFF7DF7F9C}"/>
                    </a:ext>
                  </a:extLst>
                </p14:cNvPr>
                <p14:cNvContentPartPr/>
                <p14:nvPr/>
              </p14:nvContentPartPr>
              <p14:xfrm>
                <a:off x="4629054" y="6025928"/>
                <a:ext cx="145440" cy="4680"/>
              </p14:xfrm>
            </p:contentPart>
          </mc:Choice>
          <mc:Fallback xmlns="">
            <p:pic>
              <p:nvPicPr>
                <p:cNvPr id="282" name="筆跡 281">
                  <a:extLst>
                    <a:ext uri="{FF2B5EF4-FFF2-40B4-BE49-F238E27FC236}">
                      <a16:creationId xmlns:a16="http://schemas.microsoft.com/office/drawing/2014/main" id="{8960F6B7-9A31-1592-C212-9DCFF7DF7F9C}"/>
                    </a:ext>
                  </a:extLst>
                </p:cNvPr>
                <p:cNvPicPr/>
                <p:nvPr/>
              </p:nvPicPr>
              <p:blipFill>
                <a:blip r:embed="rId469"/>
                <a:stretch>
                  <a:fillRect/>
                </a:stretch>
              </p:blipFill>
              <p:spPr>
                <a:xfrm>
                  <a:off x="4620054" y="6016928"/>
                  <a:ext cx="163080" cy="22320"/>
                </a:xfrm>
                <a:prstGeom prst="rect">
                  <a:avLst/>
                </a:prstGeom>
              </p:spPr>
            </p:pic>
          </mc:Fallback>
        </mc:AlternateContent>
      </p:grpSp>
      <p:grpSp>
        <p:nvGrpSpPr>
          <p:cNvPr id="302" name="群組 301">
            <a:extLst>
              <a:ext uri="{FF2B5EF4-FFF2-40B4-BE49-F238E27FC236}">
                <a16:creationId xmlns:a16="http://schemas.microsoft.com/office/drawing/2014/main" id="{F1822DFB-6FB8-AEEB-D983-19239C918970}"/>
              </a:ext>
            </a:extLst>
          </p:cNvPr>
          <p:cNvGrpSpPr/>
          <p:nvPr/>
        </p:nvGrpSpPr>
        <p:grpSpPr>
          <a:xfrm>
            <a:off x="5124774" y="5904608"/>
            <a:ext cx="525960" cy="469440"/>
            <a:chOff x="5124774" y="5904608"/>
            <a:chExt cx="525960" cy="469440"/>
          </a:xfrm>
        </p:grpSpPr>
        <mc:AlternateContent xmlns:mc="http://schemas.openxmlformats.org/markup-compatibility/2006" xmlns:p14="http://schemas.microsoft.com/office/powerpoint/2010/main">
          <mc:Choice Requires="p14">
            <p:contentPart p14:bwMode="auto" r:id="rId470">
              <p14:nvContentPartPr>
                <p14:cNvPr id="287" name="筆跡 286">
                  <a:extLst>
                    <a:ext uri="{FF2B5EF4-FFF2-40B4-BE49-F238E27FC236}">
                      <a16:creationId xmlns:a16="http://schemas.microsoft.com/office/drawing/2014/main" id="{1F938742-016C-3FE9-EA0B-7B0076B1EEF1}"/>
                    </a:ext>
                  </a:extLst>
                </p14:cNvPr>
                <p14:cNvContentPartPr/>
                <p14:nvPr/>
              </p14:nvContentPartPr>
              <p14:xfrm>
                <a:off x="5158254" y="5907128"/>
                <a:ext cx="191160" cy="16560"/>
              </p14:xfrm>
            </p:contentPart>
          </mc:Choice>
          <mc:Fallback xmlns="">
            <p:pic>
              <p:nvPicPr>
                <p:cNvPr id="287" name="筆跡 286">
                  <a:extLst>
                    <a:ext uri="{FF2B5EF4-FFF2-40B4-BE49-F238E27FC236}">
                      <a16:creationId xmlns:a16="http://schemas.microsoft.com/office/drawing/2014/main" id="{1F938742-016C-3FE9-EA0B-7B0076B1EEF1}"/>
                    </a:ext>
                  </a:extLst>
                </p:cNvPr>
                <p:cNvPicPr/>
                <p:nvPr/>
              </p:nvPicPr>
              <p:blipFill>
                <a:blip r:embed="rId471"/>
                <a:stretch>
                  <a:fillRect/>
                </a:stretch>
              </p:blipFill>
              <p:spPr>
                <a:xfrm>
                  <a:off x="5149254" y="5898128"/>
                  <a:ext cx="2088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288" name="筆跡 287">
                  <a:extLst>
                    <a:ext uri="{FF2B5EF4-FFF2-40B4-BE49-F238E27FC236}">
                      <a16:creationId xmlns:a16="http://schemas.microsoft.com/office/drawing/2014/main" id="{96E37037-DB3B-4588-C7E1-67FA2739A529}"/>
                    </a:ext>
                  </a:extLst>
                </p14:cNvPr>
                <p14:cNvContentPartPr/>
                <p14:nvPr/>
              </p14:nvContentPartPr>
              <p14:xfrm>
                <a:off x="5124774" y="5926928"/>
                <a:ext cx="273600" cy="186480"/>
              </p14:xfrm>
            </p:contentPart>
          </mc:Choice>
          <mc:Fallback xmlns="">
            <p:pic>
              <p:nvPicPr>
                <p:cNvPr id="288" name="筆跡 287">
                  <a:extLst>
                    <a:ext uri="{FF2B5EF4-FFF2-40B4-BE49-F238E27FC236}">
                      <a16:creationId xmlns:a16="http://schemas.microsoft.com/office/drawing/2014/main" id="{96E37037-DB3B-4588-C7E1-67FA2739A529}"/>
                    </a:ext>
                  </a:extLst>
                </p:cNvPr>
                <p:cNvPicPr/>
                <p:nvPr/>
              </p:nvPicPr>
              <p:blipFill>
                <a:blip r:embed="rId473"/>
                <a:stretch>
                  <a:fillRect/>
                </a:stretch>
              </p:blipFill>
              <p:spPr>
                <a:xfrm>
                  <a:off x="5116134" y="5918288"/>
                  <a:ext cx="29124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289" name="筆跡 288">
                  <a:extLst>
                    <a:ext uri="{FF2B5EF4-FFF2-40B4-BE49-F238E27FC236}">
                      <a16:creationId xmlns:a16="http://schemas.microsoft.com/office/drawing/2014/main" id="{516C95F3-7033-1C85-EA6A-01F282F91B88}"/>
                    </a:ext>
                  </a:extLst>
                </p14:cNvPr>
                <p14:cNvContentPartPr/>
                <p14:nvPr/>
              </p14:nvContentPartPr>
              <p14:xfrm>
                <a:off x="5455254" y="5904608"/>
                <a:ext cx="195480" cy="13680"/>
              </p14:xfrm>
            </p:contentPart>
          </mc:Choice>
          <mc:Fallback xmlns="">
            <p:pic>
              <p:nvPicPr>
                <p:cNvPr id="289" name="筆跡 288">
                  <a:extLst>
                    <a:ext uri="{FF2B5EF4-FFF2-40B4-BE49-F238E27FC236}">
                      <a16:creationId xmlns:a16="http://schemas.microsoft.com/office/drawing/2014/main" id="{516C95F3-7033-1C85-EA6A-01F282F91B88}"/>
                    </a:ext>
                  </a:extLst>
                </p:cNvPr>
                <p:cNvPicPr/>
                <p:nvPr/>
              </p:nvPicPr>
              <p:blipFill>
                <a:blip r:embed="rId475"/>
                <a:stretch>
                  <a:fillRect/>
                </a:stretch>
              </p:blipFill>
              <p:spPr>
                <a:xfrm>
                  <a:off x="5446614" y="5895968"/>
                  <a:ext cx="21312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290" name="筆跡 289">
                  <a:extLst>
                    <a:ext uri="{FF2B5EF4-FFF2-40B4-BE49-F238E27FC236}">
                      <a16:creationId xmlns:a16="http://schemas.microsoft.com/office/drawing/2014/main" id="{DC2E6B6C-84DC-F20B-C2DE-B5A57B27719F}"/>
                    </a:ext>
                  </a:extLst>
                </p14:cNvPr>
                <p14:cNvContentPartPr/>
                <p14:nvPr/>
              </p14:nvContentPartPr>
              <p14:xfrm>
                <a:off x="5434014" y="5932688"/>
                <a:ext cx="209160" cy="163800"/>
              </p14:xfrm>
            </p:contentPart>
          </mc:Choice>
          <mc:Fallback xmlns="">
            <p:pic>
              <p:nvPicPr>
                <p:cNvPr id="290" name="筆跡 289">
                  <a:extLst>
                    <a:ext uri="{FF2B5EF4-FFF2-40B4-BE49-F238E27FC236}">
                      <a16:creationId xmlns:a16="http://schemas.microsoft.com/office/drawing/2014/main" id="{DC2E6B6C-84DC-F20B-C2DE-B5A57B27719F}"/>
                    </a:ext>
                  </a:extLst>
                </p:cNvPr>
                <p:cNvPicPr/>
                <p:nvPr/>
              </p:nvPicPr>
              <p:blipFill>
                <a:blip r:embed="rId477"/>
                <a:stretch>
                  <a:fillRect/>
                </a:stretch>
              </p:blipFill>
              <p:spPr>
                <a:xfrm>
                  <a:off x="5425374" y="5923688"/>
                  <a:ext cx="22680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291" name="筆跡 290">
                  <a:extLst>
                    <a:ext uri="{FF2B5EF4-FFF2-40B4-BE49-F238E27FC236}">
                      <a16:creationId xmlns:a16="http://schemas.microsoft.com/office/drawing/2014/main" id="{5A749414-1EE1-ABEF-E396-4A10049EEE55}"/>
                    </a:ext>
                  </a:extLst>
                </p14:cNvPr>
                <p14:cNvContentPartPr/>
                <p14:nvPr/>
              </p14:nvContentPartPr>
              <p14:xfrm>
                <a:off x="5172294" y="6240848"/>
                <a:ext cx="54360" cy="102600"/>
              </p14:xfrm>
            </p:contentPart>
          </mc:Choice>
          <mc:Fallback xmlns="">
            <p:pic>
              <p:nvPicPr>
                <p:cNvPr id="291" name="筆跡 290">
                  <a:extLst>
                    <a:ext uri="{FF2B5EF4-FFF2-40B4-BE49-F238E27FC236}">
                      <a16:creationId xmlns:a16="http://schemas.microsoft.com/office/drawing/2014/main" id="{5A749414-1EE1-ABEF-E396-4A10049EEE55}"/>
                    </a:ext>
                  </a:extLst>
                </p:cNvPr>
                <p:cNvPicPr/>
                <p:nvPr/>
              </p:nvPicPr>
              <p:blipFill>
                <a:blip r:embed="rId479"/>
                <a:stretch>
                  <a:fillRect/>
                </a:stretch>
              </p:blipFill>
              <p:spPr>
                <a:xfrm>
                  <a:off x="5163654" y="6232208"/>
                  <a:ext cx="7200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480">
              <p14:nvContentPartPr>
                <p14:cNvPr id="292" name="筆跡 291">
                  <a:extLst>
                    <a:ext uri="{FF2B5EF4-FFF2-40B4-BE49-F238E27FC236}">
                      <a16:creationId xmlns:a16="http://schemas.microsoft.com/office/drawing/2014/main" id="{22C228E6-1DD8-2EF4-6E06-3D64A4397EB1}"/>
                    </a:ext>
                  </a:extLst>
                </p14:cNvPr>
                <p14:cNvContentPartPr/>
                <p14:nvPr/>
              </p14:nvContentPartPr>
              <p14:xfrm>
                <a:off x="5195694" y="6209168"/>
                <a:ext cx="84960" cy="5760"/>
              </p14:xfrm>
            </p:contentPart>
          </mc:Choice>
          <mc:Fallback xmlns="">
            <p:pic>
              <p:nvPicPr>
                <p:cNvPr id="292" name="筆跡 291">
                  <a:extLst>
                    <a:ext uri="{FF2B5EF4-FFF2-40B4-BE49-F238E27FC236}">
                      <a16:creationId xmlns:a16="http://schemas.microsoft.com/office/drawing/2014/main" id="{22C228E6-1DD8-2EF4-6E06-3D64A4397EB1}"/>
                    </a:ext>
                  </a:extLst>
                </p:cNvPr>
                <p:cNvPicPr/>
                <p:nvPr/>
              </p:nvPicPr>
              <p:blipFill>
                <a:blip r:embed="rId481"/>
                <a:stretch>
                  <a:fillRect/>
                </a:stretch>
              </p:blipFill>
              <p:spPr>
                <a:xfrm>
                  <a:off x="5187054" y="6200528"/>
                  <a:ext cx="10260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293" name="筆跡 292">
                  <a:extLst>
                    <a:ext uri="{FF2B5EF4-FFF2-40B4-BE49-F238E27FC236}">
                      <a16:creationId xmlns:a16="http://schemas.microsoft.com/office/drawing/2014/main" id="{DD9D8659-7DB4-AFB7-6525-B513D977D9BE}"/>
                    </a:ext>
                  </a:extLst>
                </p14:cNvPr>
                <p14:cNvContentPartPr/>
                <p14:nvPr/>
              </p14:nvContentPartPr>
              <p14:xfrm>
                <a:off x="5483694" y="6218168"/>
                <a:ext cx="65880" cy="155880"/>
              </p14:xfrm>
            </p:contentPart>
          </mc:Choice>
          <mc:Fallback xmlns="">
            <p:pic>
              <p:nvPicPr>
                <p:cNvPr id="293" name="筆跡 292">
                  <a:extLst>
                    <a:ext uri="{FF2B5EF4-FFF2-40B4-BE49-F238E27FC236}">
                      <a16:creationId xmlns:a16="http://schemas.microsoft.com/office/drawing/2014/main" id="{DD9D8659-7DB4-AFB7-6525-B513D977D9BE}"/>
                    </a:ext>
                  </a:extLst>
                </p:cNvPr>
                <p:cNvPicPr/>
                <p:nvPr/>
              </p:nvPicPr>
              <p:blipFill>
                <a:blip r:embed="rId483"/>
                <a:stretch>
                  <a:fillRect/>
                </a:stretch>
              </p:blipFill>
              <p:spPr>
                <a:xfrm>
                  <a:off x="5474694" y="6209528"/>
                  <a:ext cx="835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294" name="筆跡 293">
                  <a:extLst>
                    <a:ext uri="{FF2B5EF4-FFF2-40B4-BE49-F238E27FC236}">
                      <a16:creationId xmlns:a16="http://schemas.microsoft.com/office/drawing/2014/main" id="{8070E669-7A8A-F0A8-8BC8-9B1D82E176FE}"/>
                    </a:ext>
                  </a:extLst>
                </p14:cNvPr>
                <p14:cNvContentPartPr/>
                <p14:nvPr/>
              </p14:nvContentPartPr>
              <p14:xfrm>
                <a:off x="5556414" y="6155888"/>
                <a:ext cx="42120" cy="10800"/>
              </p14:xfrm>
            </p:contentPart>
          </mc:Choice>
          <mc:Fallback xmlns="">
            <p:pic>
              <p:nvPicPr>
                <p:cNvPr id="294" name="筆跡 293">
                  <a:extLst>
                    <a:ext uri="{FF2B5EF4-FFF2-40B4-BE49-F238E27FC236}">
                      <a16:creationId xmlns:a16="http://schemas.microsoft.com/office/drawing/2014/main" id="{8070E669-7A8A-F0A8-8BC8-9B1D82E176FE}"/>
                    </a:ext>
                  </a:extLst>
                </p:cNvPr>
                <p:cNvPicPr/>
                <p:nvPr/>
              </p:nvPicPr>
              <p:blipFill>
                <a:blip r:embed="rId485"/>
                <a:stretch>
                  <a:fillRect/>
                </a:stretch>
              </p:blipFill>
              <p:spPr>
                <a:xfrm>
                  <a:off x="5547774" y="6147248"/>
                  <a:ext cx="59760" cy="28440"/>
                </a:xfrm>
                <a:prstGeom prst="rect">
                  <a:avLst/>
                </a:prstGeom>
              </p:spPr>
            </p:pic>
          </mc:Fallback>
        </mc:AlternateContent>
      </p:grpSp>
      <p:grpSp>
        <p:nvGrpSpPr>
          <p:cNvPr id="301" name="群組 300">
            <a:extLst>
              <a:ext uri="{FF2B5EF4-FFF2-40B4-BE49-F238E27FC236}">
                <a16:creationId xmlns:a16="http://schemas.microsoft.com/office/drawing/2014/main" id="{3878B75C-D2D6-DD49-7A72-BD8651CEBE37}"/>
              </a:ext>
            </a:extLst>
          </p:cNvPr>
          <p:cNvGrpSpPr/>
          <p:nvPr/>
        </p:nvGrpSpPr>
        <p:grpSpPr>
          <a:xfrm>
            <a:off x="5860614" y="5976968"/>
            <a:ext cx="849600" cy="403200"/>
            <a:chOff x="5860614" y="5976968"/>
            <a:chExt cx="849600" cy="403200"/>
          </a:xfrm>
        </p:grpSpPr>
        <mc:AlternateContent xmlns:mc="http://schemas.openxmlformats.org/markup-compatibility/2006" xmlns:p14="http://schemas.microsoft.com/office/powerpoint/2010/main">
          <mc:Choice Requires="p14">
            <p:contentPart p14:bwMode="auto" r:id="rId486">
              <p14:nvContentPartPr>
                <p14:cNvPr id="295" name="筆跡 294">
                  <a:extLst>
                    <a:ext uri="{FF2B5EF4-FFF2-40B4-BE49-F238E27FC236}">
                      <a16:creationId xmlns:a16="http://schemas.microsoft.com/office/drawing/2014/main" id="{E23A760C-02EC-441A-9635-42B8760CA1B2}"/>
                    </a:ext>
                  </a:extLst>
                </p14:cNvPr>
                <p14:cNvContentPartPr/>
                <p14:nvPr/>
              </p14:nvContentPartPr>
              <p14:xfrm>
                <a:off x="5860614" y="5976968"/>
                <a:ext cx="51120" cy="317520"/>
              </p14:xfrm>
            </p:contentPart>
          </mc:Choice>
          <mc:Fallback xmlns="">
            <p:pic>
              <p:nvPicPr>
                <p:cNvPr id="295" name="筆跡 294">
                  <a:extLst>
                    <a:ext uri="{FF2B5EF4-FFF2-40B4-BE49-F238E27FC236}">
                      <a16:creationId xmlns:a16="http://schemas.microsoft.com/office/drawing/2014/main" id="{E23A760C-02EC-441A-9635-42B8760CA1B2}"/>
                    </a:ext>
                  </a:extLst>
                </p:cNvPr>
                <p:cNvPicPr/>
                <p:nvPr/>
              </p:nvPicPr>
              <p:blipFill>
                <a:blip r:embed="rId487"/>
                <a:stretch>
                  <a:fillRect/>
                </a:stretch>
              </p:blipFill>
              <p:spPr>
                <a:xfrm>
                  <a:off x="5851614" y="5968328"/>
                  <a:ext cx="6876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296" name="筆跡 295">
                  <a:extLst>
                    <a:ext uri="{FF2B5EF4-FFF2-40B4-BE49-F238E27FC236}">
                      <a16:creationId xmlns:a16="http://schemas.microsoft.com/office/drawing/2014/main" id="{3DEBEEB7-3821-3B73-1A0A-A22705851F4B}"/>
                    </a:ext>
                  </a:extLst>
                </p14:cNvPr>
                <p14:cNvContentPartPr/>
                <p14:nvPr/>
              </p14:nvContentPartPr>
              <p14:xfrm>
                <a:off x="5980134" y="6010808"/>
                <a:ext cx="201600" cy="257400"/>
              </p14:xfrm>
            </p:contentPart>
          </mc:Choice>
          <mc:Fallback xmlns="">
            <p:pic>
              <p:nvPicPr>
                <p:cNvPr id="296" name="筆跡 295">
                  <a:extLst>
                    <a:ext uri="{FF2B5EF4-FFF2-40B4-BE49-F238E27FC236}">
                      <a16:creationId xmlns:a16="http://schemas.microsoft.com/office/drawing/2014/main" id="{3DEBEEB7-3821-3B73-1A0A-A22705851F4B}"/>
                    </a:ext>
                  </a:extLst>
                </p:cNvPr>
                <p:cNvPicPr/>
                <p:nvPr/>
              </p:nvPicPr>
              <p:blipFill>
                <a:blip r:embed="rId489"/>
                <a:stretch>
                  <a:fillRect/>
                </a:stretch>
              </p:blipFill>
              <p:spPr>
                <a:xfrm>
                  <a:off x="5971134" y="6002168"/>
                  <a:ext cx="219240" cy="27504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297" name="筆跡 296">
                  <a:extLst>
                    <a:ext uri="{FF2B5EF4-FFF2-40B4-BE49-F238E27FC236}">
                      <a16:creationId xmlns:a16="http://schemas.microsoft.com/office/drawing/2014/main" id="{403C77E6-0494-6989-81BA-6DBA06C38DDD}"/>
                    </a:ext>
                  </a:extLst>
                </p14:cNvPr>
                <p14:cNvContentPartPr/>
                <p14:nvPr/>
              </p14:nvContentPartPr>
              <p14:xfrm>
                <a:off x="6022254" y="6037448"/>
                <a:ext cx="166320" cy="276480"/>
              </p14:xfrm>
            </p:contentPart>
          </mc:Choice>
          <mc:Fallback xmlns="">
            <p:pic>
              <p:nvPicPr>
                <p:cNvPr id="297" name="筆跡 296">
                  <a:extLst>
                    <a:ext uri="{FF2B5EF4-FFF2-40B4-BE49-F238E27FC236}">
                      <a16:creationId xmlns:a16="http://schemas.microsoft.com/office/drawing/2014/main" id="{403C77E6-0494-6989-81BA-6DBA06C38DDD}"/>
                    </a:ext>
                  </a:extLst>
                </p:cNvPr>
                <p:cNvPicPr/>
                <p:nvPr/>
              </p:nvPicPr>
              <p:blipFill>
                <a:blip r:embed="rId491"/>
                <a:stretch>
                  <a:fillRect/>
                </a:stretch>
              </p:blipFill>
              <p:spPr>
                <a:xfrm>
                  <a:off x="6013614" y="6028448"/>
                  <a:ext cx="18396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492">
              <p14:nvContentPartPr>
                <p14:cNvPr id="298" name="筆跡 297">
                  <a:extLst>
                    <a:ext uri="{FF2B5EF4-FFF2-40B4-BE49-F238E27FC236}">
                      <a16:creationId xmlns:a16="http://schemas.microsoft.com/office/drawing/2014/main" id="{BBDB32C1-E2EF-6F15-2676-F685E42DF4AE}"/>
                    </a:ext>
                  </a:extLst>
                </p14:cNvPr>
                <p14:cNvContentPartPr/>
                <p14:nvPr/>
              </p14:nvContentPartPr>
              <p14:xfrm>
                <a:off x="6229614" y="6115568"/>
                <a:ext cx="61920" cy="146520"/>
              </p14:xfrm>
            </p:contentPart>
          </mc:Choice>
          <mc:Fallback xmlns="">
            <p:pic>
              <p:nvPicPr>
                <p:cNvPr id="298" name="筆跡 297">
                  <a:extLst>
                    <a:ext uri="{FF2B5EF4-FFF2-40B4-BE49-F238E27FC236}">
                      <a16:creationId xmlns:a16="http://schemas.microsoft.com/office/drawing/2014/main" id="{BBDB32C1-E2EF-6F15-2676-F685E42DF4AE}"/>
                    </a:ext>
                  </a:extLst>
                </p:cNvPr>
                <p:cNvPicPr/>
                <p:nvPr/>
              </p:nvPicPr>
              <p:blipFill>
                <a:blip r:embed="rId493"/>
                <a:stretch>
                  <a:fillRect/>
                </a:stretch>
              </p:blipFill>
              <p:spPr>
                <a:xfrm>
                  <a:off x="6220614" y="6106928"/>
                  <a:ext cx="7956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299" name="筆跡 298">
                  <a:extLst>
                    <a:ext uri="{FF2B5EF4-FFF2-40B4-BE49-F238E27FC236}">
                      <a16:creationId xmlns:a16="http://schemas.microsoft.com/office/drawing/2014/main" id="{EA72E0FA-FD3F-FCDD-36DF-8CA3F682BC56}"/>
                    </a:ext>
                  </a:extLst>
                </p14:cNvPr>
                <p14:cNvContentPartPr/>
                <p14:nvPr/>
              </p14:nvContentPartPr>
              <p14:xfrm>
                <a:off x="6282174" y="6090008"/>
                <a:ext cx="116640" cy="290160"/>
              </p14:xfrm>
            </p:contentPart>
          </mc:Choice>
          <mc:Fallback xmlns="">
            <p:pic>
              <p:nvPicPr>
                <p:cNvPr id="299" name="筆跡 298">
                  <a:extLst>
                    <a:ext uri="{FF2B5EF4-FFF2-40B4-BE49-F238E27FC236}">
                      <a16:creationId xmlns:a16="http://schemas.microsoft.com/office/drawing/2014/main" id="{EA72E0FA-FD3F-FCDD-36DF-8CA3F682BC56}"/>
                    </a:ext>
                  </a:extLst>
                </p:cNvPr>
                <p:cNvPicPr/>
                <p:nvPr/>
              </p:nvPicPr>
              <p:blipFill>
                <a:blip r:embed="rId495"/>
                <a:stretch>
                  <a:fillRect/>
                </a:stretch>
              </p:blipFill>
              <p:spPr>
                <a:xfrm>
                  <a:off x="6273174" y="6081368"/>
                  <a:ext cx="134280" cy="3078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00" name="筆跡 299">
                  <a:extLst>
                    <a:ext uri="{FF2B5EF4-FFF2-40B4-BE49-F238E27FC236}">
                      <a16:creationId xmlns:a16="http://schemas.microsoft.com/office/drawing/2014/main" id="{986B2885-5B05-361C-44A3-F8C529E750D5}"/>
                    </a:ext>
                  </a:extLst>
                </p14:cNvPr>
                <p14:cNvContentPartPr/>
                <p14:nvPr/>
              </p14:nvContentPartPr>
              <p14:xfrm>
                <a:off x="6560454" y="6102968"/>
                <a:ext cx="149760" cy="13680"/>
              </p14:xfrm>
            </p:contentPart>
          </mc:Choice>
          <mc:Fallback xmlns="">
            <p:pic>
              <p:nvPicPr>
                <p:cNvPr id="300" name="筆跡 299">
                  <a:extLst>
                    <a:ext uri="{FF2B5EF4-FFF2-40B4-BE49-F238E27FC236}">
                      <a16:creationId xmlns:a16="http://schemas.microsoft.com/office/drawing/2014/main" id="{986B2885-5B05-361C-44A3-F8C529E750D5}"/>
                    </a:ext>
                  </a:extLst>
                </p:cNvPr>
                <p:cNvPicPr/>
                <p:nvPr/>
              </p:nvPicPr>
              <p:blipFill>
                <a:blip r:embed="rId497"/>
                <a:stretch>
                  <a:fillRect/>
                </a:stretch>
              </p:blipFill>
              <p:spPr>
                <a:xfrm>
                  <a:off x="6551814" y="6094328"/>
                  <a:ext cx="167400" cy="31320"/>
                </a:xfrm>
                <a:prstGeom prst="rect">
                  <a:avLst/>
                </a:prstGeom>
              </p:spPr>
            </p:pic>
          </mc:Fallback>
        </mc:AlternateContent>
      </p:grpSp>
      <p:grpSp>
        <p:nvGrpSpPr>
          <p:cNvPr id="314" name="群組 313">
            <a:extLst>
              <a:ext uri="{FF2B5EF4-FFF2-40B4-BE49-F238E27FC236}">
                <a16:creationId xmlns:a16="http://schemas.microsoft.com/office/drawing/2014/main" id="{F671CD9A-2DA9-C809-E74D-DBEE885642AF}"/>
              </a:ext>
            </a:extLst>
          </p:cNvPr>
          <p:cNvGrpSpPr/>
          <p:nvPr/>
        </p:nvGrpSpPr>
        <p:grpSpPr>
          <a:xfrm>
            <a:off x="6898494" y="5983808"/>
            <a:ext cx="307080" cy="328680"/>
            <a:chOff x="6898494" y="5983808"/>
            <a:chExt cx="307080" cy="328680"/>
          </a:xfrm>
        </p:grpSpPr>
        <mc:AlternateContent xmlns:mc="http://schemas.openxmlformats.org/markup-compatibility/2006" xmlns:p14="http://schemas.microsoft.com/office/powerpoint/2010/main">
          <mc:Choice Requires="p14">
            <p:contentPart p14:bwMode="auto" r:id="rId498">
              <p14:nvContentPartPr>
                <p14:cNvPr id="303" name="筆跡 302">
                  <a:extLst>
                    <a:ext uri="{FF2B5EF4-FFF2-40B4-BE49-F238E27FC236}">
                      <a16:creationId xmlns:a16="http://schemas.microsoft.com/office/drawing/2014/main" id="{1187B29A-6FD0-91FF-8D77-0350C6B7473F}"/>
                    </a:ext>
                  </a:extLst>
                </p14:cNvPr>
                <p14:cNvContentPartPr/>
                <p14:nvPr/>
              </p14:nvContentPartPr>
              <p14:xfrm>
                <a:off x="6898494" y="5983808"/>
                <a:ext cx="256320" cy="10800"/>
              </p14:xfrm>
            </p:contentPart>
          </mc:Choice>
          <mc:Fallback xmlns="">
            <p:pic>
              <p:nvPicPr>
                <p:cNvPr id="303" name="筆跡 302">
                  <a:extLst>
                    <a:ext uri="{FF2B5EF4-FFF2-40B4-BE49-F238E27FC236}">
                      <a16:creationId xmlns:a16="http://schemas.microsoft.com/office/drawing/2014/main" id="{1187B29A-6FD0-91FF-8D77-0350C6B7473F}"/>
                    </a:ext>
                  </a:extLst>
                </p:cNvPr>
                <p:cNvPicPr/>
                <p:nvPr/>
              </p:nvPicPr>
              <p:blipFill>
                <a:blip r:embed="rId499"/>
                <a:stretch>
                  <a:fillRect/>
                </a:stretch>
              </p:blipFill>
              <p:spPr>
                <a:xfrm>
                  <a:off x="6889494" y="5975168"/>
                  <a:ext cx="27396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500">
              <p14:nvContentPartPr>
                <p14:cNvPr id="304" name="筆跡 303">
                  <a:extLst>
                    <a:ext uri="{FF2B5EF4-FFF2-40B4-BE49-F238E27FC236}">
                      <a16:creationId xmlns:a16="http://schemas.microsoft.com/office/drawing/2014/main" id="{3DB4DC6F-77CC-5B0F-5D69-A5994D3EE8B7}"/>
                    </a:ext>
                  </a:extLst>
                </p14:cNvPr>
                <p14:cNvContentPartPr/>
                <p14:nvPr/>
              </p14:nvContentPartPr>
              <p14:xfrm>
                <a:off x="6903174" y="6062288"/>
                <a:ext cx="146880" cy="216000"/>
              </p14:xfrm>
            </p:contentPart>
          </mc:Choice>
          <mc:Fallback xmlns="">
            <p:pic>
              <p:nvPicPr>
                <p:cNvPr id="304" name="筆跡 303">
                  <a:extLst>
                    <a:ext uri="{FF2B5EF4-FFF2-40B4-BE49-F238E27FC236}">
                      <a16:creationId xmlns:a16="http://schemas.microsoft.com/office/drawing/2014/main" id="{3DB4DC6F-77CC-5B0F-5D69-A5994D3EE8B7}"/>
                    </a:ext>
                  </a:extLst>
                </p:cNvPr>
                <p:cNvPicPr/>
                <p:nvPr/>
              </p:nvPicPr>
              <p:blipFill>
                <a:blip r:embed="rId501"/>
                <a:stretch>
                  <a:fillRect/>
                </a:stretch>
              </p:blipFill>
              <p:spPr>
                <a:xfrm>
                  <a:off x="6894174" y="6053288"/>
                  <a:ext cx="16452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05" name="筆跡 304">
                  <a:extLst>
                    <a:ext uri="{FF2B5EF4-FFF2-40B4-BE49-F238E27FC236}">
                      <a16:creationId xmlns:a16="http://schemas.microsoft.com/office/drawing/2014/main" id="{F9DEA14E-F01F-BB7F-5B7C-1CEF6B638B85}"/>
                    </a:ext>
                  </a:extLst>
                </p14:cNvPr>
                <p14:cNvContentPartPr/>
                <p14:nvPr/>
              </p14:nvContentPartPr>
              <p14:xfrm>
                <a:off x="6914334" y="6061208"/>
                <a:ext cx="159120" cy="251280"/>
              </p14:xfrm>
            </p:contentPart>
          </mc:Choice>
          <mc:Fallback xmlns="">
            <p:pic>
              <p:nvPicPr>
                <p:cNvPr id="305" name="筆跡 304">
                  <a:extLst>
                    <a:ext uri="{FF2B5EF4-FFF2-40B4-BE49-F238E27FC236}">
                      <a16:creationId xmlns:a16="http://schemas.microsoft.com/office/drawing/2014/main" id="{F9DEA14E-F01F-BB7F-5B7C-1CEF6B638B85}"/>
                    </a:ext>
                  </a:extLst>
                </p:cNvPr>
                <p:cNvPicPr/>
                <p:nvPr/>
              </p:nvPicPr>
              <p:blipFill>
                <a:blip r:embed="rId503"/>
                <a:stretch>
                  <a:fillRect/>
                </a:stretch>
              </p:blipFill>
              <p:spPr>
                <a:xfrm>
                  <a:off x="6905334" y="6052208"/>
                  <a:ext cx="1767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06" name="筆跡 305">
                  <a:extLst>
                    <a:ext uri="{FF2B5EF4-FFF2-40B4-BE49-F238E27FC236}">
                      <a16:creationId xmlns:a16="http://schemas.microsoft.com/office/drawing/2014/main" id="{37F4AB8A-D474-4472-9A5D-B430CAD4ADD8}"/>
                    </a:ext>
                  </a:extLst>
                </p14:cNvPr>
                <p14:cNvContentPartPr/>
                <p14:nvPr/>
              </p14:nvContentPartPr>
              <p14:xfrm>
                <a:off x="7087494" y="6207368"/>
                <a:ext cx="37440" cy="96840"/>
              </p14:xfrm>
            </p:contentPart>
          </mc:Choice>
          <mc:Fallback xmlns="">
            <p:pic>
              <p:nvPicPr>
                <p:cNvPr id="306" name="筆跡 305">
                  <a:extLst>
                    <a:ext uri="{FF2B5EF4-FFF2-40B4-BE49-F238E27FC236}">
                      <a16:creationId xmlns:a16="http://schemas.microsoft.com/office/drawing/2014/main" id="{37F4AB8A-D474-4472-9A5D-B430CAD4ADD8}"/>
                    </a:ext>
                  </a:extLst>
                </p:cNvPr>
                <p:cNvPicPr/>
                <p:nvPr/>
              </p:nvPicPr>
              <p:blipFill>
                <a:blip r:embed="rId505"/>
                <a:stretch>
                  <a:fillRect/>
                </a:stretch>
              </p:blipFill>
              <p:spPr>
                <a:xfrm>
                  <a:off x="7078494" y="6198368"/>
                  <a:ext cx="55080" cy="11448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07" name="筆跡 306">
                  <a:extLst>
                    <a:ext uri="{FF2B5EF4-FFF2-40B4-BE49-F238E27FC236}">
                      <a16:creationId xmlns:a16="http://schemas.microsoft.com/office/drawing/2014/main" id="{1F2C7F95-2206-5EFA-4DF5-8704F59BBF3A}"/>
                    </a:ext>
                  </a:extLst>
                </p14:cNvPr>
                <p14:cNvContentPartPr/>
                <p14:nvPr/>
              </p14:nvContentPartPr>
              <p14:xfrm>
                <a:off x="7124934" y="6163088"/>
                <a:ext cx="43920" cy="9360"/>
              </p14:xfrm>
            </p:contentPart>
          </mc:Choice>
          <mc:Fallback xmlns="">
            <p:pic>
              <p:nvPicPr>
                <p:cNvPr id="307" name="筆跡 306">
                  <a:extLst>
                    <a:ext uri="{FF2B5EF4-FFF2-40B4-BE49-F238E27FC236}">
                      <a16:creationId xmlns:a16="http://schemas.microsoft.com/office/drawing/2014/main" id="{1F2C7F95-2206-5EFA-4DF5-8704F59BBF3A}"/>
                    </a:ext>
                  </a:extLst>
                </p:cNvPr>
                <p:cNvPicPr/>
                <p:nvPr/>
              </p:nvPicPr>
              <p:blipFill>
                <a:blip r:embed="rId507"/>
                <a:stretch>
                  <a:fillRect/>
                </a:stretch>
              </p:blipFill>
              <p:spPr>
                <a:xfrm>
                  <a:off x="7116294" y="6154088"/>
                  <a:ext cx="6156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08" name="筆跡 307">
                  <a:extLst>
                    <a:ext uri="{FF2B5EF4-FFF2-40B4-BE49-F238E27FC236}">
                      <a16:creationId xmlns:a16="http://schemas.microsoft.com/office/drawing/2014/main" id="{BF412DB3-CCD1-B069-68E1-1A2E6F3599E1}"/>
                    </a:ext>
                  </a:extLst>
                </p14:cNvPr>
                <p14:cNvContentPartPr/>
                <p14:nvPr/>
              </p14:nvContentPartPr>
              <p14:xfrm>
                <a:off x="7193694" y="6236168"/>
                <a:ext cx="11880" cy="720"/>
              </p14:xfrm>
            </p:contentPart>
          </mc:Choice>
          <mc:Fallback xmlns="">
            <p:pic>
              <p:nvPicPr>
                <p:cNvPr id="308" name="筆跡 307">
                  <a:extLst>
                    <a:ext uri="{FF2B5EF4-FFF2-40B4-BE49-F238E27FC236}">
                      <a16:creationId xmlns:a16="http://schemas.microsoft.com/office/drawing/2014/main" id="{BF412DB3-CCD1-B069-68E1-1A2E6F3599E1}"/>
                    </a:ext>
                  </a:extLst>
                </p:cNvPr>
                <p:cNvPicPr/>
                <p:nvPr/>
              </p:nvPicPr>
              <p:blipFill>
                <a:blip r:embed="rId197"/>
                <a:stretch>
                  <a:fillRect/>
                </a:stretch>
              </p:blipFill>
              <p:spPr>
                <a:xfrm>
                  <a:off x="7185054" y="6227528"/>
                  <a:ext cx="29520" cy="18360"/>
                </a:xfrm>
                <a:prstGeom prst="rect">
                  <a:avLst/>
                </a:prstGeom>
              </p:spPr>
            </p:pic>
          </mc:Fallback>
        </mc:AlternateContent>
      </p:grpSp>
      <p:grpSp>
        <p:nvGrpSpPr>
          <p:cNvPr id="325" name="群組 324">
            <a:extLst>
              <a:ext uri="{FF2B5EF4-FFF2-40B4-BE49-F238E27FC236}">
                <a16:creationId xmlns:a16="http://schemas.microsoft.com/office/drawing/2014/main" id="{2CFF9F99-19E5-3140-749A-919AD14A2C98}"/>
              </a:ext>
            </a:extLst>
          </p:cNvPr>
          <p:cNvGrpSpPr/>
          <p:nvPr/>
        </p:nvGrpSpPr>
        <p:grpSpPr>
          <a:xfrm>
            <a:off x="7423734" y="6023408"/>
            <a:ext cx="600840" cy="352080"/>
            <a:chOff x="7423734" y="6023408"/>
            <a:chExt cx="600840" cy="352080"/>
          </a:xfrm>
        </p:grpSpPr>
        <mc:AlternateContent xmlns:mc="http://schemas.openxmlformats.org/markup-compatibility/2006" xmlns:p14="http://schemas.microsoft.com/office/powerpoint/2010/main">
          <mc:Choice Requires="p14">
            <p:contentPart p14:bwMode="auto" r:id="rId509">
              <p14:nvContentPartPr>
                <p14:cNvPr id="309" name="筆跡 308">
                  <a:extLst>
                    <a:ext uri="{FF2B5EF4-FFF2-40B4-BE49-F238E27FC236}">
                      <a16:creationId xmlns:a16="http://schemas.microsoft.com/office/drawing/2014/main" id="{629FC9F1-72D9-7374-2AC0-FEA32FF1F291}"/>
                    </a:ext>
                  </a:extLst>
                </p14:cNvPr>
                <p14:cNvContentPartPr/>
                <p14:nvPr/>
              </p14:nvContentPartPr>
              <p14:xfrm>
                <a:off x="7423734" y="6098288"/>
                <a:ext cx="124920" cy="12960"/>
              </p14:xfrm>
            </p:contentPart>
          </mc:Choice>
          <mc:Fallback xmlns="">
            <p:pic>
              <p:nvPicPr>
                <p:cNvPr id="309" name="筆跡 308">
                  <a:extLst>
                    <a:ext uri="{FF2B5EF4-FFF2-40B4-BE49-F238E27FC236}">
                      <a16:creationId xmlns:a16="http://schemas.microsoft.com/office/drawing/2014/main" id="{629FC9F1-72D9-7374-2AC0-FEA32FF1F291}"/>
                    </a:ext>
                  </a:extLst>
                </p:cNvPr>
                <p:cNvPicPr/>
                <p:nvPr/>
              </p:nvPicPr>
              <p:blipFill>
                <a:blip r:embed="rId510"/>
                <a:stretch>
                  <a:fillRect/>
                </a:stretch>
              </p:blipFill>
              <p:spPr>
                <a:xfrm>
                  <a:off x="7414734" y="6089288"/>
                  <a:ext cx="1425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511">
              <p14:nvContentPartPr>
                <p14:cNvPr id="310" name="筆跡 309">
                  <a:extLst>
                    <a:ext uri="{FF2B5EF4-FFF2-40B4-BE49-F238E27FC236}">
                      <a16:creationId xmlns:a16="http://schemas.microsoft.com/office/drawing/2014/main" id="{FB75975F-3279-C363-54BE-874CFBCA6EA0}"/>
                    </a:ext>
                  </a:extLst>
                </p14:cNvPr>
                <p14:cNvContentPartPr/>
                <p14:nvPr/>
              </p14:nvContentPartPr>
              <p14:xfrm>
                <a:off x="7677534" y="6023408"/>
                <a:ext cx="232200" cy="13680"/>
              </p14:xfrm>
            </p:contentPart>
          </mc:Choice>
          <mc:Fallback xmlns="">
            <p:pic>
              <p:nvPicPr>
                <p:cNvPr id="310" name="筆跡 309">
                  <a:extLst>
                    <a:ext uri="{FF2B5EF4-FFF2-40B4-BE49-F238E27FC236}">
                      <a16:creationId xmlns:a16="http://schemas.microsoft.com/office/drawing/2014/main" id="{FB75975F-3279-C363-54BE-874CFBCA6EA0}"/>
                    </a:ext>
                  </a:extLst>
                </p:cNvPr>
                <p:cNvPicPr/>
                <p:nvPr/>
              </p:nvPicPr>
              <p:blipFill>
                <a:blip r:embed="rId512"/>
                <a:stretch>
                  <a:fillRect/>
                </a:stretch>
              </p:blipFill>
              <p:spPr>
                <a:xfrm>
                  <a:off x="7668534" y="6014408"/>
                  <a:ext cx="24984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11" name="筆跡 310">
                  <a:extLst>
                    <a:ext uri="{FF2B5EF4-FFF2-40B4-BE49-F238E27FC236}">
                      <a16:creationId xmlns:a16="http://schemas.microsoft.com/office/drawing/2014/main" id="{1862A24F-71E0-9D24-4C9A-EA8688ED5C34}"/>
                    </a:ext>
                  </a:extLst>
                </p14:cNvPr>
                <p14:cNvContentPartPr/>
                <p14:nvPr/>
              </p14:nvContentPartPr>
              <p14:xfrm>
                <a:off x="7694094" y="6098288"/>
                <a:ext cx="127440" cy="216720"/>
              </p14:xfrm>
            </p:contentPart>
          </mc:Choice>
          <mc:Fallback xmlns="">
            <p:pic>
              <p:nvPicPr>
                <p:cNvPr id="311" name="筆跡 310">
                  <a:extLst>
                    <a:ext uri="{FF2B5EF4-FFF2-40B4-BE49-F238E27FC236}">
                      <a16:creationId xmlns:a16="http://schemas.microsoft.com/office/drawing/2014/main" id="{1862A24F-71E0-9D24-4C9A-EA8688ED5C34}"/>
                    </a:ext>
                  </a:extLst>
                </p:cNvPr>
                <p:cNvPicPr/>
                <p:nvPr/>
              </p:nvPicPr>
              <p:blipFill>
                <a:blip r:embed="rId514"/>
                <a:stretch>
                  <a:fillRect/>
                </a:stretch>
              </p:blipFill>
              <p:spPr>
                <a:xfrm>
                  <a:off x="7685094" y="6089288"/>
                  <a:ext cx="14508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12" name="筆跡 311">
                  <a:extLst>
                    <a:ext uri="{FF2B5EF4-FFF2-40B4-BE49-F238E27FC236}">
                      <a16:creationId xmlns:a16="http://schemas.microsoft.com/office/drawing/2014/main" id="{B919FA3C-BA7E-3BD0-27F5-D4A8FC10CA8B}"/>
                    </a:ext>
                  </a:extLst>
                </p14:cNvPr>
                <p14:cNvContentPartPr/>
                <p14:nvPr/>
              </p14:nvContentPartPr>
              <p14:xfrm>
                <a:off x="7683654" y="6111608"/>
                <a:ext cx="151560" cy="220320"/>
              </p14:xfrm>
            </p:contentPart>
          </mc:Choice>
          <mc:Fallback xmlns="">
            <p:pic>
              <p:nvPicPr>
                <p:cNvPr id="312" name="筆跡 311">
                  <a:extLst>
                    <a:ext uri="{FF2B5EF4-FFF2-40B4-BE49-F238E27FC236}">
                      <a16:creationId xmlns:a16="http://schemas.microsoft.com/office/drawing/2014/main" id="{B919FA3C-BA7E-3BD0-27F5-D4A8FC10CA8B}"/>
                    </a:ext>
                  </a:extLst>
                </p:cNvPr>
                <p:cNvPicPr/>
                <p:nvPr/>
              </p:nvPicPr>
              <p:blipFill>
                <a:blip r:embed="rId516"/>
                <a:stretch>
                  <a:fillRect/>
                </a:stretch>
              </p:blipFill>
              <p:spPr>
                <a:xfrm>
                  <a:off x="7674654" y="6102608"/>
                  <a:ext cx="16920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517">
              <p14:nvContentPartPr>
                <p14:cNvPr id="315" name="筆跡 314">
                  <a:extLst>
                    <a:ext uri="{FF2B5EF4-FFF2-40B4-BE49-F238E27FC236}">
                      <a16:creationId xmlns:a16="http://schemas.microsoft.com/office/drawing/2014/main" id="{270140D7-5813-F972-7B8B-D5796FC0C4FB}"/>
                    </a:ext>
                  </a:extLst>
                </p14:cNvPr>
                <p14:cNvContentPartPr/>
                <p14:nvPr/>
              </p14:nvContentPartPr>
              <p14:xfrm>
                <a:off x="7849614" y="6241928"/>
                <a:ext cx="37440" cy="14040"/>
              </p14:xfrm>
            </p:contentPart>
          </mc:Choice>
          <mc:Fallback xmlns="">
            <p:pic>
              <p:nvPicPr>
                <p:cNvPr id="315" name="筆跡 314">
                  <a:extLst>
                    <a:ext uri="{FF2B5EF4-FFF2-40B4-BE49-F238E27FC236}">
                      <a16:creationId xmlns:a16="http://schemas.microsoft.com/office/drawing/2014/main" id="{270140D7-5813-F972-7B8B-D5796FC0C4FB}"/>
                    </a:ext>
                  </a:extLst>
                </p:cNvPr>
                <p:cNvPicPr/>
                <p:nvPr/>
              </p:nvPicPr>
              <p:blipFill>
                <a:blip r:embed="rId518"/>
                <a:stretch>
                  <a:fillRect/>
                </a:stretch>
              </p:blipFill>
              <p:spPr>
                <a:xfrm>
                  <a:off x="7840614" y="6233288"/>
                  <a:ext cx="550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519">
              <p14:nvContentPartPr>
                <p14:cNvPr id="316" name="筆跡 315">
                  <a:extLst>
                    <a:ext uri="{FF2B5EF4-FFF2-40B4-BE49-F238E27FC236}">
                      <a16:creationId xmlns:a16="http://schemas.microsoft.com/office/drawing/2014/main" id="{F583569A-6A61-A6E5-D58E-43C3F11C75D3}"/>
                    </a:ext>
                  </a:extLst>
                </p14:cNvPr>
                <p14:cNvContentPartPr/>
                <p14:nvPr/>
              </p14:nvContentPartPr>
              <p14:xfrm>
                <a:off x="7911534" y="6220328"/>
                <a:ext cx="74520" cy="155160"/>
              </p14:xfrm>
            </p:contentPart>
          </mc:Choice>
          <mc:Fallback xmlns="">
            <p:pic>
              <p:nvPicPr>
                <p:cNvPr id="316" name="筆跡 315">
                  <a:extLst>
                    <a:ext uri="{FF2B5EF4-FFF2-40B4-BE49-F238E27FC236}">
                      <a16:creationId xmlns:a16="http://schemas.microsoft.com/office/drawing/2014/main" id="{F583569A-6A61-A6E5-D58E-43C3F11C75D3}"/>
                    </a:ext>
                  </a:extLst>
                </p:cNvPr>
                <p:cNvPicPr/>
                <p:nvPr/>
              </p:nvPicPr>
              <p:blipFill>
                <a:blip r:embed="rId520"/>
                <a:stretch>
                  <a:fillRect/>
                </a:stretch>
              </p:blipFill>
              <p:spPr>
                <a:xfrm>
                  <a:off x="7902534" y="6211328"/>
                  <a:ext cx="9216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21">
              <p14:nvContentPartPr>
                <p14:cNvPr id="317" name="筆跡 316">
                  <a:extLst>
                    <a:ext uri="{FF2B5EF4-FFF2-40B4-BE49-F238E27FC236}">
                      <a16:creationId xmlns:a16="http://schemas.microsoft.com/office/drawing/2014/main" id="{8A6E5AD5-6E40-2F33-5683-3C89E0697C05}"/>
                    </a:ext>
                  </a:extLst>
                </p14:cNvPr>
                <p14:cNvContentPartPr/>
                <p14:nvPr/>
              </p14:nvContentPartPr>
              <p14:xfrm>
                <a:off x="8015214" y="6151568"/>
                <a:ext cx="9360" cy="4320"/>
              </p14:xfrm>
            </p:contentPart>
          </mc:Choice>
          <mc:Fallback xmlns="">
            <p:pic>
              <p:nvPicPr>
                <p:cNvPr id="317" name="筆跡 316">
                  <a:extLst>
                    <a:ext uri="{FF2B5EF4-FFF2-40B4-BE49-F238E27FC236}">
                      <a16:creationId xmlns:a16="http://schemas.microsoft.com/office/drawing/2014/main" id="{8A6E5AD5-6E40-2F33-5683-3C89E0697C05}"/>
                    </a:ext>
                  </a:extLst>
                </p:cNvPr>
                <p:cNvPicPr/>
                <p:nvPr/>
              </p:nvPicPr>
              <p:blipFill>
                <a:blip r:embed="rId161"/>
                <a:stretch>
                  <a:fillRect/>
                </a:stretch>
              </p:blipFill>
              <p:spPr>
                <a:xfrm>
                  <a:off x="8006214" y="6142568"/>
                  <a:ext cx="27000" cy="2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22">
            <p14:nvContentPartPr>
              <p14:cNvPr id="318" name="筆跡 317">
                <a:extLst>
                  <a:ext uri="{FF2B5EF4-FFF2-40B4-BE49-F238E27FC236}">
                    <a16:creationId xmlns:a16="http://schemas.microsoft.com/office/drawing/2014/main" id="{5A635825-6BAF-4186-DE27-E20169CB4F90}"/>
                  </a:ext>
                </a:extLst>
              </p14:cNvPr>
              <p14:cNvContentPartPr/>
              <p14:nvPr/>
            </p14:nvContentPartPr>
            <p14:xfrm>
              <a:off x="8218974" y="6131048"/>
              <a:ext cx="103680" cy="17280"/>
            </p14:xfrm>
          </p:contentPart>
        </mc:Choice>
        <mc:Fallback xmlns="">
          <p:pic>
            <p:nvPicPr>
              <p:cNvPr id="318" name="筆跡 317">
                <a:extLst>
                  <a:ext uri="{FF2B5EF4-FFF2-40B4-BE49-F238E27FC236}">
                    <a16:creationId xmlns:a16="http://schemas.microsoft.com/office/drawing/2014/main" id="{5A635825-6BAF-4186-DE27-E20169CB4F90}"/>
                  </a:ext>
                </a:extLst>
              </p:cNvPr>
              <p:cNvPicPr/>
              <p:nvPr/>
            </p:nvPicPr>
            <p:blipFill>
              <a:blip r:embed="rId523"/>
              <a:stretch>
                <a:fillRect/>
              </a:stretch>
            </p:blipFill>
            <p:spPr>
              <a:xfrm>
                <a:off x="8210334" y="6122048"/>
                <a:ext cx="121320" cy="34920"/>
              </a:xfrm>
              <a:prstGeom prst="rect">
                <a:avLst/>
              </a:prstGeom>
            </p:spPr>
          </p:pic>
        </mc:Fallback>
      </mc:AlternateContent>
      <p:grpSp>
        <p:nvGrpSpPr>
          <p:cNvPr id="324" name="群組 323">
            <a:extLst>
              <a:ext uri="{FF2B5EF4-FFF2-40B4-BE49-F238E27FC236}">
                <a16:creationId xmlns:a16="http://schemas.microsoft.com/office/drawing/2014/main" id="{B4632A5D-331F-D296-A89E-98A8E75534BA}"/>
              </a:ext>
            </a:extLst>
          </p:cNvPr>
          <p:cNvGrpSpPr/>
          <p:nvPr/>
        </p:nvGrpSpPr>
        <p:grpSpPr>
          <a:xfrm>
            <a:off x="8542614" y="5990648"/>
            <a:ext cx="329400" cy="340200"/>
            <a:chOff x="8542614" y="5990648"/>
            <a:chExt cx="329400" cy="340200"/>
          </a:xfrm>
        </p:grpSpPr>
        <mc:AlternateContent xmlns:mc="http://schemas.openxmlformats.org/markup-compatibility/2006" xmlns:p14="http://schemas.microsoft.com/office/powerpoint/2010/main">
          <mc:Choice Requires="p14">
            <p:contentPart p14:bwMode="auto" r:id="rId524">
              <p14:nvContentPartPr>
                <p14:cNvPr id="319" name="筆跡 318">
                  <a:extLst>
                    <a:ext uri="{FF2B5EF4-FFF2-40B4-BE49-F238E27FC236}">
                      <a16:creationId xmlns:a16="http://schemas.microsoft.com/office/drawing/2014/main" id="{1F283ADE-4E30-D257-D826-17888EA749B6}"/>
                    </a:ext>
                  </a:extLst>
                </p14:cNvPr>
                <p14:cNvContentPartPr/>
                <p14:nvPr/>
              </p14:nvContentPartPr>
              <p14:xfrm>
                <a:off x="8542614" y="5990648"/>
                <a:ext cx="251280" cy="28080"/>
              </p14:xfrm>
            </p:contentPart>
          </mc:Choice>
          <mc:Fallback xmlns="">
            <p:pic>
              <p:nvPicPr>
                <p:cNvPr id="319" name="筆跡 318">
                  <a:extLst>
                    <a:ext uri="{FF2B5EF4-FFF2-40B4-BE49-F238E27FC236}">
                      <a16:creationId xmlns:a16="http://schemas.microsoft.com/office/drawing/2014/main" id="{1F283ADE-4E30-D257-D826-17888EA749B6}"/>
                    </a:ext>
                  </a:extLst>
                </p:cNvPr>
                <p:cNvPicPr/>
                <p:nvPr/>
              </p:nvPicPr>
              <p:blipFill>
                <a:blip r:embed="rId525"/>
                <a:stretch>
                  <a:fillRect/>
                </a:stretch>
              </p:blipFill>
              <p:spPr>
                <a:xfrm>
                  <a:off x="8533974" y="5981648"/>
                  <a:ext cx="268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20" name="筆跡 319">
                  <a:extLst>
                    <a:ext uri="{FF2B5EF4-FFF2-40B4-BE49-F238E27FC236}">
                      <a16:creationId xmlns:a16="http://schemas.microsoft.com/office/drawing/2014/main" id="{028670EA-AD1F-FD23-9E3C-72F99F017810}"/>
                    </a:ext>
                  </a:extLst>
                </p14:cNvPr>
                <p14:cNvContentPartPr/>
                <p14:nvPr/>
              </p14:nvContentPartPr>
              <p14:xfrm>
                <a:off x="8550174" y="6071288"/>
                <a:ext cx="162000" cy="259560"/>
              </p14:xfrm>
            </p:contentPart>
          </mc:Choice>
          <mc:Fallback xmlns="">
            <p:pic>
              <p:nvPicPr>
                <p:cNvPr id="320" name="筆跡 319">
                  <a:extLst>
                    <a:ext uri="{FF2B5EF4-FFF2-40B4-BE49-F238E27FC236}">
                      <a16:creationId xmlns:a16="http://schemas.microsoft.com/office/drawing/2014/main" id="{028670EA-AD1F-FD23-9E3C-72F99F017810}"/>
                    </a:ext>
                  </a:extLst>
                </p:cNvPr>
                <p:cNvPicPr/>
                <p:nvPr/>
              </p:nvPicPr>
              <p:blipFill>
                <a:blip r:embed="rId527"/>
                <a:stretch>
                  <a:fillRect/>
                </a:stretch>
              </p:blipFill>
              <p:spPr>
                <a:xfrm>
                  <a:off x="8541534" y="6062288"/>
                  <a:ext cx="17964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21" name="筆跡 320">
                  <a:extLst>
                    <a:ext uri="{FF2B5EF4-FFF2-40B4-BE49-F238E27FC236}">
                      <a16:creationId xmlns:a16="http://schemas.microsoft.com/office/drawing/2014/main" id="{1E43FDFC-05AA-DBE2-188B-8E9256A98080}"/>
                    </a:ext>
                  </a:extLst>
                </p14:cNvPr>
                <p14:cNvContentPartPr/>
                <p14:nvPr/>
              </p14:nvContentPartPr>
              <p14:xfrm>
                <a:off x="8742774" y="6219248"/>
                <a:ext cx="24840" cy="16200"/>
              </p14:xfrm>
            </p:contentPart>
          </mc:Choice>
          <mc:Fallback xmlns="">
            <p:pic>
              <p:nvPicPr>
                <p:cNvPr id="321" name="筆跡 320">
                  <a:extLst>
                    <a:ext uri="{FF2B5EF4-FFF2-40B4-BE49-F238E27FC236}">
                      <a16:creationId xmlns:a16="http://schemas.microsoft.com/office/drawing/2014/main" id="{1E43FDFC-05AA-DBE2-188B-8E9256A98080}"/>
                    </a:ext>
                  </a:extLst>
                </p:cNvPr>
                <p:cNvPicPr/>
                <p:nvPr/>
              </p:nvPicPr>
              <p:blipFill>
                <a:blip r:embed="rId529"/>
                <a:stretch>
                  <a:fillRect/>
                </a:stretch>
              </p:blipFill>
              <p:spPr>
                <a:xfrm>
                  <a:off x="8733774" y="6210608"/>
                  <a:ext cx="4248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22" name="筆跡 321">
                  <a:extLst>
                    <a:ext uri="{FF2B5EF4-FFF2-40B4-BE49-F238E27FC236}">
                      <a16:creationId xmlns:a16="http://schemas.microsoft.com/office/drawing/2014/main" id="{FE6B1304-11A3-AEF2-3FA0-BD70EE0C3C44}"/>
                    </a:ext>
                  </a:extLst>
                </p14:cNvPr>
                <p14:cNvContentPartPr/>
                <p14:nvPr/>
              </p14:nvContentPartPr>
              <p14:xfrm>
                <a:off x="8859774" y="6238688"/>
                <a:ext cx="12240" cy="6480"/>
              </p14:xfrm>
            </p:contentPart>
          </mc:Choice>
          <mc:Fallback xmlns="">
            <p:pic>
              <p:nvPicPr>
                <p:cNvPr id="322" name="筆跡 321">
                  <a:extLst>
                    <a:ext uri="{FF2B5EF4-FFF2-40B4-BE49-F238E27FC236}">
                      <a16:creationId xmlns:a16="http://schemas.microsoft.com/office/drawing/2014/main" id="{FE6B1304-11A3-AEF2-3FA0-BD70EE0C3C44}"/>
                    </a:ext>
                  </a:extLst>
                </p:cNvPr>
                <p:cNvPicPr/>
                <p:nvPr/>
              </p:nvPicPr>
              <p:blipFill>
                <a:blip r:embed="rId161"/>
                <a:stretch>
                  <a:fillRect/>
                </a:stretch>
              </p:blipFill>
              <p:spPr>
                <a:xfrm>
                  <a:off x="8850774" y="6229688"/>
                  <a:ext cx="29880" cy="241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1">
            <p14:nvContentPartPr>
              <p14:cNvPr id="323" name="筆跡 322">
                <a:extLst>
                  <a:ext uri="{FF2B5EF4-FFF2-40B4-BE49-F238E27FC236}">
                    <a16:creationId xmlns:a16="http://schemas.microsoft.com/office/drawing/2014/main" id="{5420A543-CC11-5B7F-D5C1-64FC8021C6FB}"/>
                  </a:ext>
                </a:extLst>
              </p14:cNvPr>
              <p14:cNvContentPartPr/>
              <p14:nvPr/>
            </p14:nvContentPartPr>
            <p14:xfrm>
              <a:off x="9070374" y="5938088"/>
              <a:ext cx="94320" cy="373320"/>
            </p14:xfrm>
          </p:contentPart>
        </mc:Choice>
        <mc:Fallback xmlns="">
          <p:pic>
            <p:nvPicPr>
              <p:cNvPr id="323" name="筆跡 322">
                <a:extLst>
                  <a:ext uri="{FF2B5EF4-FFF2-40B4-BE49-F238E27FC236}">
                    <a16:creationId xmlns:a16="http://schemas.microsoft.com/office/drawing/2014/main" id="{5420A543-CC11-5B7F-D5C1-64FC8021C6FB}"/>
                  </a:ext>
                </a:extLst>
              </p:cNvPr>
              <p:cNvPicPr/>
              <p:nvPr/>
            </p:nvPicPr>
            <p:blipFill>
              <a:blip r:embed="rId532"/>
              <a:stretch>
                <a:fillRect/>
              </a:stretch>
            </p:blipFill>
            <p:spPr>
              <a:xfrm>
                <a:off x="9061734" y="5929448"/>
                <a:ext cx="111960" cy="390960"/>
              </a:xfrm>
              <a:prstGeom prst="rect">
                <a:avLst/>
              </a:prstGeom>
            </p:spPr>
          </p:pic>
        </mc:Fallback>
      </mc:AlternateContent>
    </p:spTree>
    <p:extLst>
      <p:ext uri="{BB962C8B-B14F-4D97-AF65-F5344CB8AC3E}">
        <p14:creationId xmlns:p14="http://schemas.microsoft.com/office/powerpoint/2010/main" val="3433693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500A0CA-4BE3-E6CC-FC96-7CC101AFA6EA}"/>
              </a:ext>
            </a:extLst>
          </p:cNvPr>
          <p:cNvSpPr>
            <a:spLocks noGrp="1"/>
          </p:cNvSpPr>
          <p:nvPr>
            <p:ph type="title"/>
          </p:nvPr>
        </p:nvSpPr>
        <p:spPr/>
        <p:txBody>
          <a:bodyPr/>
          <a:lstStyle/>
          <a:p>
            <a:r>
              <a:rPr lang="en-US" altLang="zh-TW" dirty="0"/>
              <a:t>Evaluate the effect</a:t>
            </a:r>
            <a:endParaRPr lang="zh-TW" altLang="en-US" dirty="0"/>
          </a:p>
        </p:txBody>
      </p:sp>
      <p:sp>
        <p:nvSpPr>
          <p:cNvPr id="3" name="內容版面配置區 2">
            <a:extLst>
              <a:ext uri="{FF2B5EF4-FFF2-40B4-BE49-F238E27FC236}">
                <a16:creationId xmlns:a16="http://schemas.microsoft.com/office/drawing/2014/main" id="{943F723E-FFCA-8534-8C59-454A111D209A}"/>
              </a:ext>
            </a:extLst>
          </p:cNvPr>
          <p:cNvSpPr>
            <a:spLocks noGrp="1"/>
          </p:cNvSpPr>
          <p:nvPr>
            <p:ph idx="1"/>
          </p:nvPr>
        </p:nvSpPr>
        <p:spPr/>
        <p:txBody>
          <a:bodyPr/>
          <a:lstStyle/>
          <a:p>
            <a:r>
              <a:rPr lang="en-US" altLang="zh-TW" dirty="0"/>
              <a:t>Hence, a full two-factorial design can be regarded as a specific instance of a randomized complete block design (RCBD) when considering both treatments and blocks at two levels.</a:t>
            </a:r>
          </a:p>
          <a:p>
            <a:endParaRPr lang="en-US" altLang="zh-TW" dirty="0"/>
          </a:p>
          <a:p>
            <a:r>
              <a:rPr lang="en-US" altLang="zh-TW" dirty="0"/>
              <a:t>Remark: there is no free degree of freedom to estimate the interaction and block effect. </a:t>
            </a:r>
            <a:r>
              <a:rPr lang="zh-TW" altLang="en-US" dirty="0"/>
              <a:t> </a:t>
            </a:r>
            <a:endParaRPr lang="en-US" altLang="zh-TW" dirty="0"/>
          </a:p>
        </p:txBody>
      </p:sp>
    </p:spTree>
    <p:extLst>
      <p:ext uri="{BB962C8B-B14F-4D97-AF65-F5344CB8AC3E}">
        <p14:creationId xmlns:p14="http://schemas.microsoft.com/office/powerpoint/2010/main" val="6256771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3C353-64D3-0C7D-2FCC-5FC85E89C8D2}"/>
              </a:ext>
            </a:extLst>
          </p:cNvPr>
          <p:cNvSpPr>
            <a:spLocks noGrp="1"/>
          </p:cNvSpPr>
          <p:nvPr>
            <p:ph type="title"/>
          </p:nvPr>
        </p:nvSpPr>
        <p:spPr/>
        <p:txBody>
          <a:bodyPr/>
          <a:lstStyle/>
          <a:p>
            <a:r>
              <a:rPr lang="en-US" altLang="zh-TW" dirty="0"/>
              <a:t>Data structure </a:t>
            </a:r>
            <a:endParaRPr lang="zh-TW" altLang="en-US" dirty="0"/>
          </a:p>
        </p:txBody>
      </p:sp>
      <p:sp>
        <p:nvSpPr>
          <p:cNvPr id="3" name="內容版面配置區 2">
            <a:extLst>
              <a:ext uri="{FF2B5EF4-FFF2-40B4-BE49-F238E27FC236}">
                <a16:creationId xmlns:a16="http://schemas.microsoft.com/office/drawing/2014/main" id="{A3B0C5B0-2414-E1E4-0AE5-DAD31E0A40A0}"/>
              </a:ext>
            </a:extLst>
          </p:cNvPr>
          <p:cNvSpPr>
            <a:spLocks noGrp="1"/>
          </p:cNvSpPr>
          <p:nvPr>
            <p:ph idx="1"/>
          </p:nvPr>
        </p:nvSpPr>
        <p:spPr/>
        <p:txBody>
          <a:bodyPr/>
          <a:lstStyle/>
          <a:p>
            <a:r>
              <a:rPr lang="en-US" altLang="zh-TW" dirty="0"/>
              <a:t>If we are interested not only in the main effects of two factors but also their interaction, we must perform the experiment with at least 2 levels for each factor, and each level must have at least 2 replications (</a:t>
            </a:r>
            <a:r>
              <a:rPr lang="en-US" altLang="zh-TW" dirty="0" err="1"/>
              <a:t>iid</a:t>
            </a:r>
            <a:r>
              <a:rPr lang="en-US" altLang="zh-TW" dirty="0"/>
              <a:t>).</a:t>
            </a:r>
            <a:endParaRPr lang="zh-TW" altLang="en-US" dirty="0"/>
          </a:p>
        </p:txBody>
      </p:sp>
      <p:grpSp>
        <p:nvGrpSpPr>
          <p:cNvPr id="39" name="群組 38">
            <a:extLst>
              <a:ext uri="{FF2B5EF4-FFF2-40B4-BE49-F238E27FC236}">
                <a16:creationId xmlns:a16="http://schemas.microsoft.com/office/drawing/2014/main" id="{9AD5B169-1871-F529-AF0B-215E5D7CF9A5}"/>
              </a:ext>
            </a:extLst>
          </p:cNvPr>
          <p:cNvGrpSpPr/>
          <p:nvPr/>
        </p:nvGrpSpPr>
        <p:grpSpPr>
          <a:xfrm>
            <a:off x="1447461" y="3909128"/>
            <a:ext cx="198360" cy="209160"/>
            <a:chOff x="1289334" y="4634528"/>
            <a:chExt cx="198360" cy="209160"/>
          </a:xfrm>
        </p:grpSpPr>
        <mc:AlternateContent xmlns:mc="http://schemas.openxmlformats.org/markup-compatibility/2006" xmlns:p14="http://schemas.microsoft.com/office/powerpoint/2010/main">
          <mc:Choice Requires="p14">
            <p:contentPart p14:bwMode="auto" r:id="rId2">
              <p14:nvContentPartPr>
                <p14:cNvPr id="34" name="筆跡 33">
                  <a:extLst>
                    <a:ext uri="{FF2B5EF4-FFF2-40B4-BE49-F238E27FC236}">
                      <a16:creationId xmlns:a16="http://schemas.microsoft.com/office/drawing/2014/main" id="{AAA1F6C6-B252-4E27-E6A3-BC467DA29BFD}"/>
                    </a:ext>
                  </a:extLst>
                </p14:cNvPr>
                <p14:cNvContentPartPr/>
                <p14:nvPr/>
              </p14:nvContentPartPr>
              <p14:xfrm>
                <a:off x="1289334" y="4634528"/>
                <a:ext cx="139320" cy="209160"/>
              </p14:xfrm>
            </p:contentPart>
          </mc:Choice>
          <mc:Fallback xmlns="">
            <p:pic>
              <p:nvPicPr>
                <p:cNvPr id="34" name="筆跡 33">
                  <a:extLst>
                    <a:ext uri="{FF2B5EF4-FFF2-40B4-BE49-F238E27FC236}">
                      <a16:creationId xmlns:a16="http://schemas.microsoft.com/office/drawing/2014/main" id="{AAA1F6C6-B252-4E27-E6A3-BC467DA29BFD}"/>
                    </a:ext>
                  </a:extLst>
                </p:cNvPr>
                <p:cNvPicPr/>
                <p:nvPr/>
              </p:nvPicPr>
              <p:blipFill>
                <a:blip r:embed="rId3"/>
                <a:stretch>
                  <a:fillRect/>
                </a:stretch>
              </p:blipFill>
              <p:spPr>
                <a:xfrm>
                  <a:off x="1280334" y="4625888"/>
                  <a:ext cx="156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5" name="筆跡 34">
                  <a:extLst>
                    <a:ext uri="{FF2B5EF4-FFF2-40B4-BE49-F238E27FC236}">
                      <a16:creationId xmlns:a16="http://schemas.microsoft.com/office/drawing/2014/main" id="{75C2D3DD-B749-0328-8232-5BB21E6F848F}"/>
                    </a:ext>
                  </a:extLst>
                </p14:cNvPr>
                <p14:cNvContentPartPr/>
                <p14:nvPr/>
              </p14:nvContentPartPr>
              <p14:xfrm>
                <a:off x="1483374" y="4738208"/>
                <a:ext cx="4320" cy="99000"/>
              </p14:xfrm>
            </p:contentPart>
          </mc:Choice>
          <mc:Fallback xmlns="">
            <p:pic>
              <p:nvPicPr>
                <p:cNvPr id="35" name="筆跡 34">
                  <a:extLst>
                    <a:ext uri="{FF2B5EF4-FFF2-40B4-BE49-F238E27FC236}">
                      <a16:creationId xmlns:a16="http://schemas.microsoft.com/office/drawing/2014/main" id="{75C2D3DD-B749-0328-8232-5BB21E6F848F}"/>
                    </a:ext>
                  </a:extLst>
                </p:cNvPr>
                <p:cNvPicPr/>
                <p:nvPr/>
              </p:nvPicPr>
              <p:blipFill>
                <a:blip r:embed="rId5"/>
                <a:stretch>
                  <a:fillRect/>
                </a:stretch>
              </p:blipFill>
              <p:spPr>
                <a:xfrm>
                  <a:off x="1474734" y="4729208"/>
                  <a:ext cx="21960" cy="116640"/>
                </a:xfrm>
                <a:prstGeom prst="rect">
                  <a:avLst/>
                </a:prstGeom>
              </p:spPr>
            </p:pic>
          </mc:Fallback>
        </mc:AlternateContent>
      </p:grpSp>
      <p:grpSp>
        <p:nvGrpSpPr>
          <p:cNvPr id="44" name="群組 43">
            <a:extLst>
              <a:ext uri="{FF2B5EF4-FFF2-40B4-BE49-F238E27FC236}">
                <a16:creationId xmlns:a16="http://schemas.microsoft.com/office/drawing/2014/main" id="{072889C9-5147-FEEB-2741-E0961B4D53C7}"/>
              </a:ext>
            </a:extLst>
          </p:cNvPr>
          <p:cNvGrpSpPr/>
          <p:nvPr/>
        </p:nvGrpSpPr>
        <p:grpSpPr>
          <a:xfrm>
            <a:off x="1458981" y="3121808"/>
            <a:ext cx="453960" cy="268200"/>
            <a:chOff x="1300854" y="3847208"/>
            <a:chExt cx="453960" cy="268200"/>
          </a:xfrm>
        </p:grpSpPr>
        <mc:AlternateContent xmlns:mc="http://schemas.openxmlformats.org/markup-compatibility/2006" xmlns:p14="http://schemas.microsoft.com/office/powerpoint/2010/main">
          <mc:Choice Requires="p14">
            <p:contentPart p14:bwMode="auto" r:id="rId6">
              <p14:nvContentPartPr>
                <p14:cNvPr id="31" name="筆跡 30">
                  <a:extLst>
                    <a:ext uri="{FF2B5EF4-FFF2-40B4-BE49-F238E27FC236}">
                      <a16:creationId xmlns:a16="http://schemas.microsoft.com/office/drawing/2014/main" id="{938EDAF5-DAB4-42FF-FDA7-9D1D1C0CC588}"/>
                    </a:ext>
                  </a:extLst>
                </p14:cNvPr>
                <p14:cNvContentPartPr/>
                <p14:nvPr/>
              </p14:nvContentPartPr>
              <p14:xfrm>
                <a:off x="1335414" y="3847208"/>
                <a:ext cx="59040" cy="268200"/>
              </p14:xfrm>
            </p:contentPart>
          </mc:Choice>
          <mc:Fallback xmlns="">
            <p:pic>
              <p:nvPicPr>
                <p:cNvPr id="31" name="筆跡 30">
                  <a:extLst>
                    <a:ext uri="{FF2B5EF4-FFF2-40B4-BE49-F238E27FC236}">
                      <a16:creationId xmlns:a16="http://schemas.microsoft.com/office/drawing/2014/main" id="{938EDAF5-DAB4-42FF-FDA7-9D1D1C0CC588}"/>
                    </a:ext>
                  </a:extLst>
                </p:cNvPr>
                <p:cNvPicPr/>
                <p:nvPr/>
              </p:nvPicPr>
              <p:blipFill>
                <a:blip r:embed="rId7"/>
                <a:stretch>
                  <a:fillRect/>
                </a:stretch>
              </p:blipFill>
              <p:spPr>
                <a:xfrm>
                  <a:off x="1326414" y="3838568"/>
                  <a:ext cx="76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32" name="筆跡 31">
                  <a:extLst>
                    <a:ext uri="{FF2B5EF4-FFF2-40B4-BE49-F238E27FC236}">
                      <a16:creationId xmlns:a16="http://schemas.microsoft.com/office/drawing/2014/main" id="{52FCAB1D-CC6C-47E4-45CD-914D3812D674}"/>
                    </a:ext>
                  </a:extLst>
                </p14:cNvPr>
                <p14:cNvContentPartPr/>
                <p14:nvPr/>
              </p14:nvContentPartPr>
              <p14:xfrm>
                <a:off x="1366734" y="3866288"/>
                <a:ext cx="82080" cy="245160"/>
              </p14:xfrm>
            </p:contentPart>
          </mc:Choice>
          <mc:Fallback xmlns="">
            <p:pic>
              <p:nvPicPr>
                <p:cNvPr id="32" name="筆跡 31">
                  <a:extLst>
                    <a:ext uri="{FF2B5EF4-FFF2-40B4-BE49-F238E27FC236}">
                      <a16:creationId xmlns:a16="http://schemas.microsoft.com/office/drawing/2014/main" id="{52FCAB1D-CC6C-47E4-45CD-914D3812D674}"/>
                    </a:ext>
                  </a:extLst>
                </p:cNvPr>
                <p:cNvPicPr/>
                <p:nvPr/>
              </p:nvPicPr>
              <p:blipFill>
                <a:blip r:embed="rId9"/>
                <a:stretch>
                  <a:fillRect/>
                </a:stretch>
              </p:blipFill>
              <p:spPr>
                <a:xfrm>
                  <a:off x="1358094" y="3857648"/>
                  <a:ext cx="99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3" name="筆跡 32">
                  <a:extLst>
                    <a:ext uri="{FF2B5EF4-FFF2-40B4-BE49-F238E27FC236}">
                      <a16:creationId xmlns:a16="http://schemas.microsoft.com/office/drawing/2014/main" id="{BE8CB4D2-2FFC-971F-353F-7DB6D45B3AB6}"/>
                    </a:ext>
                  </a:extLst>
                </p14:cNvPr>
                <p14:cNvContentPartPr/>
                <p14:nvPr/>
              </p14:nvContentPartPr>
              <p14:xfrm>
                <a:off x="1300854" y="3967448"/>
                <a:ext cx="188280" cy="35280"/>
              </p14:xfrm>
            </p:contentPart>
          </mc:Choice>
          <mc:Fallback xmlns="">
            <p:pic>
              <p:nvPicPr>
                <p:cNvPr id="33" name="筆跡 32">
                  <a:extLst>
                    <a:ext uri="{FF2B5EF4-FFF2-40B4-BE49-F238E27FC236}">
                      <a16:creationId xmlns:a16="http://schemas.microsoft.com/office/drawing/2014/main" id="{BE8CB4D2-2FFC-971F-353F-7DB6D45B3AB6}"/>
                    </a:ext>
                  </a:extLst>
                </p:cNvPr>
                <p:cNvPicPr/>
                <p:nvPr/>
              </p:nvPicPr>
              <p:blipFill>
                <a:blip r:embed="rId11"/>
                <a:stretch>
                  <a:fillRect/>
                </a:stretch>
              </p:blipFill>
              <p:spPr>
                <a:xfrm>
                  <a:off x="1292214" y="3958808"/>
                  <a:ext cx="205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筆跡 40">
                  <a:extLst>
                    <a:ext uri="{FF2B5EF4-FFF2-40B4-BE49-F238E27FC236}">
                      <a16:creationId xmlns:a16="http://schemas.microsoft.com/office/drawing/2014/main" id="{00AC8D1B-7A2F-F1B8-D655-0A07112ADE99}"/>
                    </a:ext>
                  </a:extLst>
                </p14:cNvPr>
                <p14:cNvContentPartPr/>
                <p14:nvPr/>
              </p14:nvContentPartPr>
              <p14:xfrm>
                <a:off x="1525494" y="3954488"/>
                <a:ext cx="46080" cy="138240"/>
              </p14:xfrm>
            </p:contentPart>
          </mc:Choice>
          <mc:Fallback xmlns="">
            <p:pic>
              <p:nvPicPr>
                <p:cNvPr id="41" name="筆跡 40">
                  <a:extLst>
                    <a:ext uri="{FF2B5EF4-FFF2-40B4-BE49-F238E27FC236}">
                      <a16:creationId xmlns:a16="http://schemas.microsoft.com/office/drawing/2014/main" id="{00AC8D1B-7A2F-F1B8-D655-0A07112ADE99}"/>
                    </a:ext>
                  </a:extLst>
                </p:cNvPr>
                <p:cNvPicPr/>
                <p:nvPr/>
              </p:nvPicPr>
              <p:blipFill>
                <a:blip r:embed="rId13"/>
                <a:stretch>
                  <a:fillRect/>
                </a:stretch>
              </p:blipFill>
              <p:spPr>
                <a:xfrm>
                  <a:off x="1516854" y="3945848"/>
                  <a:ext cx="63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2" name="筆跡 41">
                  <a:extLst>
                    <a:ext uri="{FF2B5EF4-FFF2-40B4-BE49-F238E27FC236}">
                      <a16:creationId xmlns:a16="http://schemas.microsoft.com/office/drawing/2014/main" id="{3A235686-7320-8949-7667-E7CAFEC88DA9}"/>
                    </a:ext>
                  </a:extLst>
                </p14:cNvPr>
                <p14:cNvContentPartPr/>
                <p14:nvPr/>
              </p14:nvContentPartPr>
              <p14:xfrm>
                <a:off x="1624134" y="3956288"/>
                <a:ext cx="42120" cy="126000"/>
              </p14:xfrm>
            </p:contentPart>
          </mc:Choice>
          <mc:Fallback xmlns="">
            <p:pic>
              <p:nvPicPr>
                <p:cNvPr id="42" name="筆跡 41">
                  <a:extLst>
                    <a:ext uri="{FF2B5EF4-FFF2-40B4-BE49-F238E27FC236}">
                      <a16:creationId xmlns:a16="http://schemas.microsoft.com/office/drawing/2014/main" id="{3A235686-7320-8949-7667-E7CAFEC88DA9}"/>
                    </a:ext>
                  </a:extLst>
                </p:cNvPr>
                <p:cNvPicPr/>
                <p:nvPr/>
              </p:nvPicPr>
              <p:blipFill>
                <a:blip r:embed="rId15"/>
                <a:stretch>
                  <a:fillRect/>
                </a:stretch>
              </p:blipFill>
              <p:spPr>
                <a:xfrm>
                  <a:off x="1615494" y="3947288"/>
                  <a:ext cx="59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筆跡 42">
                  <a:extLst>
                    <a:ext uri="{FF2B5EF4-FFF2-40B4-BE49-F238E27FC236}">
                      <a16:creationId xmlns:a16="http://schemas.microsoft.com/office/drawing/2014/main" id="{63010D38-9D9A-17C9-F7DE-B70B4DDC500B}"/>
                    </a:ext>
                  </a:extLst>
                </p14:cNvPr>
                <p14:cNvContentPartPr/>
                <p14:nvPr/>
              </p14:nvContentPartPr>
              <p14:xfrm>
                <a:off x="1613334" y="3907328"/>
                <a:ext cx="141480" cy="195480"/>
              </p14:xfrm>
            </p:contentPart>
          </mc:Choice>
          <mc:Fallback xmlns="">
            <p:pic>
              <p:nvPicPr>
                <p:cNvPr id="43" name="筆跡 42">
                  <a:extLst>
                    <a:ext uri="{FF2B5EF4-FFF2-40B4-BE49-F238E27FC236}">
                      <a16:creationId xmlns:a16="http://schemas.microsoft.com/office/drawing/2014/main" id="{63010D38-9D9A-17C9-F7DE-B70B4DDC500B}"/>
                    </a:ext>
                  </a:extLst>
                </p:cNvPr>
                <p:cNvPicPr/>
                <p:nvPr/>
              </p:nvPicPr>
              <p:blipFill>
                <a:blip r:embed="rId17"/>
                <a:stretch>
                  <a:fillRect/>
                </a:stretch>
              </p:blipFill>
              <p:spPr>
                <a:xfrm>
                  <a:off x="1604334" y="3898328"/>
                  <a:ext cx="159120" cy="213120"/>
                </a:xfrm>
                <a:prstGeom prst="rect">
                  <a:avLst/>
                </a:prstGeom>
              </p:spPr>
            </p:pic>
          </mc:Fallback>
        </mc:AlternateContent>
      </p:grpSp>
      <p:grpSp>
        <p:nvGrpSpPr>
          <p:cNvPr id="52" name="群組 51">
            <a:extLst>
              <a:ext uri="{FF2B5EF4-FFF2-40B4-BE49-F238E27FC236}">
                <a16:creationId xmlns:a16="http://schemas.microsoft.com/office/drawing/2014/main" id="{26188110-59B5-340A-852E-9824FEC0153B}"/>
              </a:ext>
            </a:extLst>
          </p:cNvPr>
          <p:cNvGrpSpPr/>
          <p:nvPr/>
        </p:nvGrpSpPr>
        <p:grpSpPr>
          <a:xfrm>
            <a:off x="2185101" y="3147728"/>
            <a:ext cx="426600" cy="329760"/>
            <a:chOff x="2026974" y="3873128"/>
            <a:chExt cx="426600" cy="329760"/>
          </a:xfrm>
        </p:grpSpPr>
        <mc:AlternateContent xmlns:mc="http://schemas.openxmlformats.org/markup-compatibility/2006" xmlns:p14="http://schemas.microsoft.com/office/powerpoint/2010/main">
          <mc:Choice Requires="p14">
            <p:contentPart p14:bwMode="auto" r:id="rId18">
              <p14:nvContentPartPr>
                <p14:cNvPr id="45" name="筆跡 44">
                  <a:extLst>
                    <a:ext uri="{FF2B5EF4-FFF2-40B4-BE49-F238E27FC236}">
                      <a16:creationId xmlns:a16="http://schemas.microsoft.com/office/drawing/2014/main" id="{12BCA0DB-3E57-29F6-B635-CE257E0520CF}"/>
                    </a:ext>
                  </a:extLst>
                </p14:cNvPr>
                <p14:cNvContentPartPr/>
                <p14:nvPr/>
              </p14:nvContentPartPr>
              <p14:xfrm>
                <a:off x="2055054" y="3905168"/>
                <a:ext cx="7560" cy="218520"/>
              </p14:xfrm>
            </p:contentPart>
          </mc:Choice>
          <mc:Fallback xmlns="">
            <p:pic>
              <p:nvPicPr>
                <p:cNvPr id="45" name="筆跡 44">
                  <a:extLst>
                    <a:ext uri="{FF2B5EF4-FFF2-40B4-BE49-F238E27FC236}">
                      <a16:creationId xmlns:a16="http://schemas.microsoft.com/office/drawing/2014/main" id="{12BCA0DB-3E57-29F6-B635-CE257E0520CF}"/>
                    </a:ext>
                  </a:extLst>
                </p:cNvPr>
                <p:cNvPicPr/>
                <p:nvPr/>
              </p:nvPicPr>
              <p:blipFill>
                <a:blip r:embed="rId19"/>
                <a:stretch>
                  <a:fillRect/>
                </a:stretch>
              </p:blipFill>
              <p:spPr>
                <a:xfrm>
                  <a:off x="2046054" y="3896168"/>
                  <a:ext cx="252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6" name="筆跡 45">
                  <a:extLst>
                    <a:ext uri="{FF2B5EF4-FFF2-40B4-BE49-F238E27FC236}">
                      <a16:creationId xmlns:a16="http://schemas.microsoft.com/office/drawing/2014/main" id="{7242022E-0C6D-DF30-6D84-75FAC3B6D7C2}"/>
                    </a:ext>
                  </a:extLst>
                </p14:cNvPr>
                <p14:cNvContentPartPr/>
                <p14:nvPr/>
              </p14:nvContentPartPr>
              <p14:xfrm>
                <a:off x="2026974" y="3873128"/>
                <a:ext cx="167400" cy="228960"/>
              </p14:xfrm>
            </p:contentPart>
          </mc:Choice>
          <mc:Fallback xmlns="">
            <p:pic>
              <p:nvPicPr>
                <p:cNvPr id="46" name="筆跡 45">
                  <a:extLst>
                    <a:ext uri="{FF2B5EF4-FFF2-40B4-BE49-F238E27FC236}">
                      <a16:creationId xmlns:a16="http://schemas.microsoft.com/office/drawing/2014/main" id="{7242022E-0C6D-DF30-6D84-75FAC3B6D7C2}"/>
                    </a:ext>
                  </a:extLst>
                </p:cNvPr>
                <p:cNvPicPr/>
                <p:nvPr/>
              </p:nvPicPr>
              <p:blipFill>
                <a:blip r:embed="rId21"/>
                <a:stretch>
                  <a:fillRect/>
                </a:stretch>
              </p:blipFill>
              <p:spPr>
                <a:xfrm>
                  <a:off x="2018334" y="3864128"/>
                  <a:ext cx="185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7" name="筆跡 46">
                  <a:extLst>
                    <a:ext uri="{FF2B5EF4-FFF2-40B4-BE49-F238E27FC236}">
                      <a16:creationId xmlns:a16="http://schemas.microsoft.com/office/drawing/2014/main" id="{2239404F-8C0D-E77B-59C8-07024E63E551}"/>
                    </a:ext>
                  </a:extLst>
                </p14:cNvPr>
                <p14:cNvContentPartPr/>
                <p14:nvPr/>
              </p14:nvContentPartPr>
              <p14:xfrm>
                <a:off x="2208054" y="3947288"/>
                <a:ext cx="58680" cy="136800"/>
              </p14:xfrm>
            </p:contentPart>
          </mc:Choice>
          <mc:Fallback xmlns="">
            <p:pic>
              <p:nvPicPr>
                <p:cNvPr id="47" name="筆跡 46">
                  <a:extLst>
                    <a:ext uri="{FF2B5EF4-FFF2-40B4-BE49-F238E27FC236}">
                      <a16:creationId xmlns:a16="http://schemas.microsoft.com/office/drawing/2014/main" id="{2239404F-8C0D-E77B-59C8-07024E63E551}"/>
                    </a:ext>
                  </a:extLst>
                </p:cNvPr>
                <p:cNvPicPr/>
                <p:nvPr/>
              </p:nvPicPr>
              <p:blipFill>
                <a:blip r:embed="rId23"/>
                <a:stretch>
                  <a:fillRect/>
                </a:stretch>
              </p:blipFill>
              <p:spPr>
                <a:xfrm>
                  <a:off x="2199414" y="3938288"/>
                  <a:ext cx="76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筆跡 47">
                  <a:extLst>
                    <a:ext uri="{FF2B5EF4-FFF2-40B4-BE49-F238E27FC236}">
                      <a16:creationId xmlns:a16="http://schemas.microsoft.com/office/drawing/2014/main" id="{1C2C0858-45DD-46A4-BD05-BE646235487D}"/>
                    </a:ext>
                  </a:extLst>
                </p14:cNvPr>
                <p14:cNvContentPartPr/>
                <p14:nvPr/>
              </p14:nvContentPartPr>
              <p14:xfrm>
                <a:off x="2299854" y="3963488"/>
                <a:ext cx="58680" cy="239400"/>
              </p14:xfrm>
            </p:contentPart>
          </mc:Choice>
          <mc:Fallback xmlns="">
            <p:pic>
              <p:nvPicPr>
                <p:cNvPr id="48" name="筆跡 47">
                  <a:extLst>
                    <a:ext uri="{FF2B5EF4-FFF2-40B4-BE49-F238E27FC236}">
                      <a16:creationId xmlns:a16="http://schemas.microsoft.com/office/drawing/2014/main" id="{1C2C0858-45DD-46A4-BD05-BE646235487D}"/>
                    </a:ext>
                  </a:extLst>
                </p:cNvPr>
                <p:cNvPicPr/>
                <p:nvPr/>
              </p:nvPicPr>
              <p:blipFill>
                <a:blip r:embed="rId25"/>
                <a:stretch>
                  <a:fillRect/>
                </a:stretch>
              </p:blipFill>
              <p:spPr>
                <a:xfrm>
                  <a:off x="2291214" y="3954848"/>
                  <a:ext cx="76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9" name="筆跡 48">
                  <a:extLst>
                    <a:ext uri="{FF2B5EF4-FFF2-40B4-BE49-F238E27FC236}">
                      <a16:creationId xmlns:a16="http://schemas.microsoft.com/office/drawing/2014/main" id="{36F96B58-DE82-DEDE-8249-095E1D1D0F2F}"/>
                    </a:ext>
                  </a:extLst>
                </p14:cNvPr>
                <p14:cNvContentPartPr/>
                <p14:nvPr/>
              </p14:nvContentPartPr>
              <p14:xfrm>
                <a:off x="2295894" y="3927128"/>
                <a:ext cx="47880" cy="6840"/>
              </p14:xfrm>
            </p:contentPart>
          </mc:Choice>
          <mc:Fallback xmlns="">
            <p:pic>
              <p:nvPicPr>
                <p:cNvPr id="49" name="筆跡 48">
                  <a:extLst>
                    <a:ext uri="{FF2B5EF4-FFF2-40B4-BE49-F238E27FC236}">
                      <a16:creationId xmlns:a16="http://schemas.microsoft.com/office/drawing/2014/main" id="{36F96B58-DE82-DEDE-8249-095E1D1D0F2F}"/>
                    </a:ext>
                  </a:extLst>
                </p:cNvPr>
                <p:cNvPicPr/>
                <p:nvPr/>
              </p:nvPicPr>
              <p:blipFill>
                <a:blip r:embed="rId27"/>
                <a:stretch>
                  <a:fillRect/>
                </a:stretch>
              </p:blipFill>
              <p:spPr>
                <a:xfrm>
                  <a:off x="2287254" y="3918488"/>
                  <a:ext cx="65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筆跡 50">
                  <a:extLst>
                    <a:ext uri="{FF2B5EF4-FFF2-40B4-BE49-F238E27FC236}">
                      <a16:creationId xmlns:a16="http://schemas.microsoft.com/office/drawing/2014/main" id="{300E389E-49F1-28A0-D029-83D7D8C42E70}"/>
                    </a:ext>
                  </a:extLst>
                </p14:cNvPr>
                <p14:cNvContentPartPr/>
                <p14:nvPr/>
              </p14:nvContentPartPr>
              <p14:xfrm>
                <a:off x="2373654" y="3912728"/>
                <a:ext cx="79920" cy="191520"/>
              </p14:xfrm>
            </p:contentPart>
          </mc:Choice>
          <mc:Fallback xmlns="">
            <p:pic>
              <p:nvPicPr>
                <p:cNvPr id="51" name="筆跡 50">
                  <a:extLst>
                    <a:ext uri="{FF2B5EF4-FFF2-40B4-BE49-F238E27FC236}">
                      <a16:creationId xmlns:a16="http://schemas.microsoft.com/office/drawing/2014/main" id="{300E389E-49F1-28A0-D029-83D7D8C42E70}"/>
                    </a:ext>
                  </a:extLst>
                </p:cNvPr>
                <p:cNvPicPr/>
                <p:nvPr/>
              </p:nvPicPr>
              <p:blipFill>
                <a:blip r:embed="rId29"/>
                <a:stretch>
                  <a:fillRect/>
                </a:stretch>
              </p:blipFill>
              <p:spPr>
                <a:xfrm>
                  <a:off x="2365014" y="3904088"/>
                  <a:ext cx="97560" cy="209160"/>
                </a:xfrm>
                <a:prstGeom prst="rect">
                  <a:avLst/>
                </a:prstGeom>
              </p:spPr>
            </p:pic>
          </mc:Fallback>
        </mc:AlternateContent>
      </p:grpSp>
      <p:grpSp>
        <p:nvGrpSpPr>
          <p:cNvPr id="56" name="群組 55">
            <a:extLst>
              <a:ext uri="{FF2B5EF4-FFF2-40B4-BE49-F238E27FC236}">
                <a16:creationId xmlns:a16="http://schemas.microsoft.com/office/drawing/2014/main" id="{FE0614B9-BD76-C51F-3264-6FACAA51EF8D}"/>
              </a:ext>
            </a:extLst>
          </p:cNvPr>
          <p:cNvGrpSpPr/>
          <p:nvPr/>
        </p:nvGrpSpPr>
        <p:grpSpPr>
          <a:xfrm>
            <a:off x="1445661" y="5335088"/>
            <a:ext cx="234720" cy="204120"/>
            <a:chOff x="1287534" y="6060488"/>
            <a:chExt cx="234720" cy="204120"/>
          </a:xfrm>
        </p:grpSpPr>
        <mc:AlternateContent xmlns:mc="http://schemas.openxmlformats.org/markup-compatibility/2006" xmlns:p14="http://schemas.microsoft.com/office/powerpoint/2010/main">
          <mc:Choice Requires="p14">
            <p:contentPart p14:bwMode="auto" r:id="rId30">
              <p14:nvContentPartPr>
                <p14:cNvPr id="54" name="筆跡 53">
                  <a:extLst>
                    <a:ext uri="{FF2B5EF4-FFF2-40B4-BE49-F238E27FC236}">
                      <a16:creationId xmlns:a16="http://schemas.microsoft.com/office/drawing/2014/main" id="{42632C76-A39E-2411-50A5-EBB16841236A}"/>
                    </a:ext>
                  </a:extLst>
                </p14:cNvPr>
                <p14:cNvContentPartPr/>
                <p14:nvPr/>
              </p14:nvContentPartPr>
              <p14:xfrm>
                <a:off x="1287534" y="6060488"/>
                <a:ext cx="136440" cy="204120"/>
              </p14:xfrm>
            </p:contentPart>
          </mc:Choice>
          <mc:Fallback xmlns="">
            <p:pic>
              <p:nvPicPr>
                <p:cNvPr id="54" name="筆跡 53">
                  <a:extLst>
                    <a:ext uri="{FF2B5EF4-FFF2-40B4-BE49-F238E27FC236}">
                      <a16:creationId xmlns:a16="http://schemas.microsoft.com/office/drawing/2014/main" id="{42632C76-A39E-2411-50A5-EBB16841236A}"/>
                    </a:ext>
                  </a:extLst>
                </p:cNvPr>
                <p:cNvPicPr/>
                <p:nvPr/>
              </p:nvPicPr>
              <p:blipFill>
                <a:blip r:embed="rId31"/>
                <a:stretch>
                  <a:fillRect/>
                </a:stretch>
              </p:blipFill>
              <p:spPr>
                <a:xfrm>
                  <a:off x="1278894" y="6051488"/>
                  <a:ext cx="154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5" name="筆跡 54">
                  <a:extLst>
                    <a:ext uri="{FF2B5EF4-FFF2-40B4-BE49-F238E27FC236}">
                      <a16:creationId xmlns:a16="http://schemas.microsoft.com/office/drawing/2014/main" id="{50E38977-9183-8AF1-1293-EDBCF69318BC}"/>
                    </a:ext>
                  </a:extLst>
                </p14:cNvPr>
                <p14:cNvContentPartPr/>
                <p14:nvPr/>
              </p14:nvContentPartPr>
              <p14:xfrm>
                <a:off x="1441254" y="6141128"/>
                <a:ext cx="81000" cy="102600"/>
              </p14:xfrm>
            </p:contentPart>
          </mc:Choice>
          <mc:Fallback xmlns="">
            <p:pic>
              <p:nvPicPr>
                <p:cNvPr id="55" name="筆跡 54">
                  <a:extLst>
                    <a:ext uri="{FF2B5EF4-FFF2-40B4-BE49-F238E27FC236}">
                      <a16:creationId xmlns:a16="http://schemas.microsoft.com/office/drawing/2014/main" id="{50E38977-9183-8AF1-1293-EDBCF69318BC}"/>
                    </a:ext>
                  </a:extLst>
                </p:cNvPr>
                <p:cNvPicPr/>
                <p:nvPr/>
              </p:nvPicPr>
              <p:blipFill>
                <a:blip r:embed="rId33"/>
                <a:stretch>
                  <a:fillRect/>
                </a:stretch>
              </p:blipFill>
              <p:spPr>
                <a:xfrm>
                  <a:off x="1432254" y="6132128"/>
                  <a:ext cx="98640" cy="120240"/>
                </a:xfrm>
                <a:prstGeom prst="rect">
                  <a:avLst/>
                </a:prstGeom>
              </p:spPr>
            </p:pic>
          </mc:Fallback>
        </mc:AlternateContent>
      </p:grpSp>
      <p:grpSp>
        <p:nvGrpSpPr>
          <p:cNvPr id="65" name="群組 64">
            <a:extLst>
              <a:ext uri="{FF2B5EF4-FFF2-40B4-BE49-F238E27FC236}">
                <a16:creationId xmlns:a16="http://schemas.microsoft.com/office/drawing/2014/main" id="{8A355142-7ED7-6614-4972-26E43953A6E6}"/>
              </a:ext>
            </a:extLst>
          </p:cNvPr>
          <p:cNvGrpSpPr/>
          <p:nvPr/>
        </p:nvGrpSpPr>
        <p:grpSpPr>
          <a:xfrm>
            <a:off x="2240181" y="3836048"/>
            <a:ext cx="178560" cy="286920"/>
            <a:chOff x="2082054" y="4561448"/>
            <a:chExt cx="178560" cy="286920"/>
          </a:xfrm>
        </p:grpSpPr>
        <mc:AlternateContent xmlns:mc="http://schemas.openxmlformats.org/markup-compatibility/2006" xmlns:p14="http://schemas.microsoft.com/office/powerpoint/2010/main">
          <mc:Choice Requires="p14">
            <p:contentPart p14:bwMode="auto" r:id="rId34">
              <p14:nvContentPartPr>
                <p14:cNvPr id="57" name="筆跡 56">
                  <a:extLst>
                    <a:ext uri="{FF2B5EF4-FFF2-40B4-BE49-F238E27FC236}">
                      <a16:creationId xmlns:a16="http://schemas.microsoft.com/office/drawing/2014/main" id="{62C1EC7F-CFD5-2BC0-6FD4-C03D8C38E039}"/>
                    </a:ext>
                  </a:extLst>
                </p14:cNvPr>
                <p14:cNvContentPartPr/>
                <p14:nvPr/>
              </p14:nvContentPartPr>
              <p14:xfrm>
                <a:off x="2082054" y="4561448"/>
                <a:ext cx="128160" cy="286920"/>
              </p14:xfrm>
            </p:contentPart>
          </mc:Choice>
          <mc:Fallback xmlns="">
            <p:pic>
              <p:nvPicPr>
                <p:cNvPr id="57" name="筆跡 56">
                  <a:extLst>
                    <a:ext uri="{FF2B5EF4-FFF2-40B4-BE49-F238E27FC236}">
                      <a16:creationId xmlns:a16="http://schemas.microsoft.com/office/drawing/2014/main" id="{62C1EC7F-CFD5-2BC0-6FD4-C03D8C38E039}"/>
                    </a:ext>
                  </a:extLst>
                </p:cNvPr>
                <p:cNvPicPr/>
                <p:nvPr/>
              </p:nvPicPr>
              <p:blipFill>
                <a:blip r:embed="rId35"/>
                <a:stretch>
                  <a:fillRect/>
                </a:stretch>
              </p:blipFill>
              <p:spPr>
                <a:xfrm>
                  <a:off x="2073054" y="4552808"/>
                  <a:ext cx="145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8" name="筆跡 57">
                  <a:extLst>
                    <a:ext uri="{FF2B5EF4-FFF2-40B4-BE49-F238E27FC236}">
                      <a16:creationId xmlns:a16="http://schemas.microsoft.com/office/drawing/2014/main" id="{0C216E0A-0CB6-2F8C-4212-F0EE2D6F587D}"/>
                    </a:ext>
                  </a:extLst>
                </p14:cNvPr>
                <p14:cNvContentPartPr/>
                <p14:nvPr/>
              </p14:nvContentPartPr>
              <p14:xfrm>
                <a:off x="2259894" y="4753688"/>
                <a:ext cx="720" cy="83160"/>
              </p14:xfrm>
            </p:contentPart>
          </mc:Choice>
          <mc:Fallback xmlns="">
            <p:pic>
              <p:nvPicPr>
                <p:cNvPr id="58" name="筆跡 57">
                  <a:extLst>
                    <a:ext uri="{FF2B5EF4-FFF2-40B4-BE49-F238E27FC236}">
                      <a16:creationId xmlns:a16="http://schemas.microsoft.com/office/drawing/2014/main" id="{0C216E0A-0CB6-2F8C-4212-F0EE2D6F587D}"/>
                    </a:ext>
                  </a:extLst>
                </p:cNvPr>
                <p:cNvPicPr/>
                <p:nvPr/>
              </p:nvPicPr>
              <p:blipFill>
                <a:blip r:embed="rId37"/>
                <a:stretch>
                  <a:fillRect/>
                </a:stretch>
              </p:blipFill>
              <p:spPr>
                <a:xfrm>
                  <a:off x="2251254" y="4744688"/>
                  <a:ext cx="18360" cy="100800"/>
                </a:xfrm>
                <a:prstGeom prst="rect">
                  <a:avLst/>
                </a:prstGeom>
              </p:spPr>
            </p:pic>
          </mc:Fallback>
        </mc:AlternateContent>
      </p:grpSp>
      <p:grpSp>
        <p:nvGrpSpPr>
          <p:cNvPr id="63" name="群組 62">
            <a:extLst>
              <a:ext uri="{FF2B5EF4-FFF2-40B4-BE49-F238E27FC236}">
                <a16:creationId xmlns:a16="http://schemas.microsoft.com/office/drawing/2014/main" id="{E2471418-D9A2-7EDE-19BB-A15B447202BD}"/>
              </a:ext>
            </a:extLst>
          </p:cNvPr>
          <p:cNvGrpSpPr/>
          <p:nvPr/>
        </p:nvGrpSpPr>
        <p:grpSpPr>
          <a:xfrm>
            <a:off x="2236581" y="5214488"/>
            <a:ext cx="218520" cy="325800"/>
            <a:chOff x="2078454" y="5939888"/>
            <a:chExt cx="218520" cy="325800"/>
          </a:xfrm>
        </p:grpSpPr>
        <mc:AlternateContent xmlns:mc="http://schemas.openxmlformats.org/markup-compatibility/2006" xmlns:p14="http://schemas.microsoft.com/office/powerpoint/2010/main">
          <mc:Choice Requires="p14">
            <p:contentPart p14:bwMode="auto" r:id="rId38">
              <p14:nvContentPartPr>
                <p14:cNvPr id="61" name="筆跡 60">
                  <a:extLst>
                    <a:ext uri="{FF2B5EF4-FFF2-40B4-BE49-F238E27FC236}">
                      <a16:creationId xmlns:a16="http://schemas.microsoft.com/office/drawing/2014/main" id="{55ADC9FB-536C-CAF8-495F-CF7392FD718B}"/>
                    </a:ext>
                  </a:extLst>
                </p14:cNvPr>
                <p14:cNvContentPartPr/>
                <p14:nvPr/>
              </p14:nvContentPartPr>
              <p14:xfrm>
                <a:off x="2078454" y="5939888"/>
                <a:ext cx="121320" cy="325800"/>
              </p14:xfrm>
            </p:contentPart>
          </mc:Choice>
          <mc:Fallback xmlns="">
            <p:pic>
              <p:nvPicPr>
                <p:cNvPr id="61" name="筆跡 60">
                  <a:extLst>
                    <a:ext uri="{FF2B5EF4-FFF2-40B4-BE49-F238E27FC236}">
                      <a16:creationId xmlns:a16="http://schemas.microsoft.com/office/drawing/2014/main" id="{55ADC9FB-536C-CAF8-495F-CF7392FD718B}"/>
                    </a:ext>
                  </a:extLst>
                </p:cNvPr>
                <p:cNvPicPr/>
                <p:nvPr/>
              </p:nvPicPr>
              <p:blipFill>
                <a:blip r:embed="rId39"/>
                <a:stretch>
                  <a:fillRect/>
                </a:stretch>
              </p:blipFill>
              <p:spPr>
                <a:xfrm>
                  <a:off x="2069814" y="5931248"/>
                  <a:ext cx="1389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62" name="筆跡 61">
                  <a:extLst>
                    <a:ext uri="{FF2B5EF4-FFF2-40B4-BE49-F238E27FC236}">
                      <a16:creationId xmlns:a16="http://schemas.microsoft.com/office/drawing/2014/main" id="{EEC9DEBA-C8B8-3D2A-C30F-00B9942CBD57}"/>
                    </a:ext>
                  </a:extLst>
                </p14:cNvPr>
                <p14:cNvContentPartPr/>
                <p14:nvPr/>
              </p14:nvContentPartPr>
              <p14:xfrm>
                <a:off x="2279694" y="6101528"/>
                <a:ext cx="17280" cy="130680"/>
              </p14:xfrm>
            </p:contentPart>
          </mc:Choice>
          <mc:Fallback xmlns="">
            <p:pic>
              <p:nvPicPr>
                <p:cNvPr id="62" name="筆跡 61">
                  <a:extLst>
                    <a:ext uri="{FF2B5EF4-FFF2-40B4-BE49-F238E27FC236}">
                      <a16:creationId xmlns:a16="http://schemas.microsoft.com/office/drawing/2014/main" id="{EEC9DEBA-C8B8-3D2A-C30F-00B9942CBD57}"/>
                    </a:ext>
                  </a:extLst>
                </p:cNvPr>
                <p:cNvPicPr/>
                <p:nvPr/>
              </p:nvPicPr>
              <p:blipFill>
                <a:blip r:embed="rId41"/>
                <a:stretch>
                  <a:fillRect/>
                </a:stretch>
              </p:blipFill>
              <p:spPr>
                <a:xfrm>
                  <a:off x="2271054" y="6092888"/>
                  <a:ext cx="34920" cy="148320"/>
                </a:xfrm>
                <a:prstGeom prst="rect">
                  <a:avLst/>
                </a:prstGeom>
              </p:spPr>
            </p:pic>
          </mc:Fallback>
        </mc:AlternateContent>
      </p:grpSp>
      <p:grpSp>
        <p:nvGrpSpPr>
          <p:cNvPr id="71" name="群組 70">
            <a:extLst>
              <a:ext uri="{FF2B5EF4-FFF2-40B4-BE49-F238E27FC236}">
                <a16:creationId xmlns:a16="http://schemas.microsoft.com/office/drawing/2014/main" id="{788D8080-167B-9AF0-D8EF-5543C75249F9}"/>
              </a:ext>
            </a:extLst>
          </p:cNvPr>
          <p:cNvGrpSpPr/>
          <p:nvPr/>
        </p:nvGrpSpPr>
        <p:grpSpPr>
          <a:xfrm>
            <a:off x="2251254" y="4574768"/>
            <a:ext cx="173880" cy="278280"/>
            <a:chOff x="2251254" y="4574768"/>
            <a:chExt cx="173880" cy="278280"/>
          </a:xfrm>
        </p:grpSpPr>
        <mc:AlternateContent xmlns:mc="http://schemas.openxmlformats.org/markup-compatibility/2006" xmlns:p14="http://schemas.microsoft.com/office/powerpoint/2010/main">
          <mc:Choice Requires="p14">
            <p:contentPart p14:bwMode="auto" r:id="rId42">
              <p14:nvContentPartPr>
                <p14:cNvPr id="69" name="筆跡 68">
                  <a:extLst>
                    <a:ext uri="{FF2B5EF4-FFF2-40B4-BE49-F238E27FC236}">
                      <a16:creationId xmlns:a16="http://schemas.microsoft.com/office/drawing/2014/main" id="{474D3B13-748B-1D85-E555-3D7463FC7466}"/>
                    </a:ext>
                  </a:extLst>
                </p14:cNvPr>
                <p14:cNvContentPartPr/>
                <p14:nvPr/>
              </p14:nvContentPartPr>
              <p14:xfrm>
                <a:off x="2251254" y="4574768"/>
                <a:ext cx="92880" cy="278280"/>
              </p14:xfrm>
            </p:contentPart>
          </mc:Choice>
          <mc:Fallback xmlns="">
            <p:pic>
              <p:nvPicPr>
                <p:cNvPr id="69" name="筆跡 68">
                  <a:extLst>
                    <a:ext uri="{FF2B5EF4-FFF2-40B4-BE49-F238E27FC236}">
                      <a16:creationId xmlns:a16="http://schemas.microsoft.com/office/drawing/2014/main" id="{474D3B13-748B-1D85-E555-3D7463FC7466}"/>
                    </a:ext>
                  </a:extLst>
                </p:cNvPr>
                <p:cNvPicPr/>
                <p:nvPr/>
              </p:nvPicPr>
              <p:blipFill>
                <a:blip r:embed="rId43"/>
                <a:stretch>
                  <a:fillRect/>
                </a:stretch>
              </p:blipFill>
              <p:spPr>
                <a:xfrm>
                  <a:off x="2242254" y="4565768"/>
                  <a:ext cx="1105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70" name="筆跡 69">
                  <a:extLst>
                    <a:ext uri="{FF2B5EF4-FFF2-40B4-BE49-F238E27FC236}">
                      <a16:creationId xmlns:a16="http://schemas.microsoft.com/office/drawing/2014/main" id="{A8C0A295-84DC-F713-C6E6-5F3F3738A4FE}"/>
                    </a:ext>
                  </a:extLst>
                </p14:cNvPr>
                <p14:cNvContentPartPr/>
                <p14:nvPr/>
              </p14:nvContentPartPr>
              <p14:xfrm>
                <a:off x="2335494" y="4760168"/>
                <a:ext cx="89640" cy="86400"/>
              </p14:xfrm>
            </p:contentPart>
          </mc:Choice>
          <mc:Fallback xmlns="">
            <p:pic>
              <p:nvPicPr>
                <p:cNvPr id="70" name="筆跡 69">
                  <a:extLst>
                    <a:ext uri="{FF2B5EF4-FFF2-40B4-BE49-F238E27FC236}">
                      <a16:creationId xmlns:a16="http://schemas.microsoft.com/office/drawing/2014/main" id="{A8C0A295-84DC-F713-C6E6-5F3F3738A4FE}"/>
                    </a:ext>
                  </a:extLst>
                </p:cNvPr>
                <p:cNvPicPr/>
                <p:nvPr/>
              </p:nvPicPr>
              <p:blipFill>
                <a:blip r:embed="rId45"/>
                <a:stretch>
                  <a:fillRect/>
                </a:stretch>
              </p:blipFill>
              <p:spPr>
                <a:xfrm>
                  <a:off x="2326494" y="4751168"/>
                  <a:ext cx="107280" cy="104040"/>
                </a:xfrm>
                <a:prstGeom prst="rect">
                  <a:avLst/>
                </a:prstGeom>
              </p:spPr>
            </p:pic>
          </mc:Fallback>
        </mc:AlternateContent>
      </p:grpSp>
      <p:grpSp>
        <p:nvGrpSpPr>
          <p:cNvPr id="74" name="群組 73">
            <a:extLst>
              <a:ext uri="{FF2B5EF4-FFF2-40B4-BE49-F238E27FC236}">
                <a16:creationId xmlns:a16="http://schemas.microsoft.com/office/drawing/2014/main" id="{0F75D384-A7C0-07F9-B7B1-BE6A50370580}"/>
              </a:ext>
            </a:extLst>
          </p:cNvPr>
          <p:cNvGrpSpPr/>
          <p:nvPr/>
        </p:nvGrpSpPr>
        <p:grpSpPr>
          <a:xfrm>
            <a:off x="2278614" y="5992448"/>
            <a:ext cx="195840" cy="290520"/>
            <a:chOff x="2278614" y="5992448"/>
            <a:chExt cx="195840" cy="290520"/>
          </a:xfrm>
        </p:grpSpPr>
        <mc:AlternateContent xmlns:mc="http://schemas.openxmlformats.org/markup-compatibility/2006" xmlns:p14="http://schemas.microsoft.com/office/powerpoint/2010/main">
          <mc:Choice Requires="p14">
            <p:contentPart p14:bwMode="auto" r:id="rId46">
              <p14:nvContentPartPr>
                <p14:cNvPr id="72" name="筆跡 71">
                  <a:extLst>
                    <a:ext uri="{FF2B5EF4-FFF2-40B4-BE49-F238E27FC236}">
                      <a16:creationId xmlns:a16="http://schemas.microsoft.com/office/drawing/2014/main" id="{4F127DC0-E0CD-07A5-1295-E73A01A0E9CD}"/>
                    </a:ext>
                  </a:extLst>
                </p14:cNvPr>
                <p14:cNvContentPartPr/>
                <p14:nvPr/>
              </p14:nvContentPartPr>
              <p14:xfrm>
                <a:off x="2278614" y="5992448"/>
                <a:ext cx="105480" cy="290520"/>
              </p14:xfrm>
            </p:contentPart>
          </mc:Choice>
          <mc:Fallback xmlns="">
            <p:pic>
              <p:nvPicPr>
                <p:cNvPr id="72" name="筆跡 71">
                  <a:extLst>
                    <a:ext uri="{FF2B5EF4-FFF2-40B4-BE49-F238E27FC236}">
                      <a16:creationId xmlns:a16="http://schemas.microsoft.com/office/drawing/2014/main" id="{4F127DC0-E0CD-07A5-1295-E73A01A0E9CD}"/>
                    </a:ext>
                  </a:extLst>
                </p:cNvPr>
                <p:cNvPicPr/>
                <p:nvPr/>
              </p:nvPicPr>
              <p:blipFill>
                <a:blip r:embed="rId47"/>
                <a:stretch>
                  <a:fillRect/>
                </a:stretch>
              </p:blipFill>
              <p:spPr>
                <a:xfrm>
                  <a:off x="2269614" y="5983448"/>
                  <a:ext cx="123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73" name="筆跡 72">
                  <a:extLst>
                    <a:ext uri="{FF2B5EF4-FFF2-40B4-BE49-F238E27FC236}">
                      <a16:creationId xmlns:a16="http://schemas.microsoft.com/office/drawing/2014/main" id="{C39D4F04-DEA6-B6BB-9655-C0CFB2E6D582}"/>
                    </a:ext>
                  </a:extLst>
                </p14:cNvPr>
                <p14:cNvContentPartPr/>
                <p14:nvPr/>
              </p14:nvContentPartPr>
              <p14:xfrm>
                <a:off x="2411094" y="6208808"/>
                <a:ext cx="63360" cy="59040"/>
              </p14:xfrm>
            </p:contentPart>
          </mc:Choice>
          <mc:Fallback xmlns="">
            <p:pic>
              <p:nvPicPr>
                <p:cNvPr id="73" name="筆跡 72">
                  <a:extLst>
                    <a:ext uri="{FF2B5EF4-FFF2-40B4-BE49-F238E27FC236}">
                      <a16:creationId xmlns:a16="http://schemas.microsoft.com/office/drawing/2014/main" id="{C39D4F04-DEA6-B6BB-9655-C0CFB2E6D582}"/>
                    </a:ext>
                  </a:extLst>
                </p:cNvPr>
                <p:cNvPicPr/>
                <p:nvPr/>
              </p:nvPicPr>
              <p:blipFill>
                <a:blip r:embed="rId49"/>
                <a:stretch>
                  <a:fillRect/>
                </a:stretch>
              </p:blipFill>
              <p:spPr>
                <a:xfrm>
                  <a:off x="2402454" y="6200168"/>
                  <a:ext cx="81000" cy="76680"/>
                </a:xfrm>
                <a:prstGeom prst="rect">
                  <a:avLst/>
                </a:prstGeom>
              </p:spPr>
            </p:pic>
          </mc:Fallback>
        </mc:AlternateContent>
      </p:grpSp>
      <p:grpSp>
        <p:nvGrpSpPr>
          <p:cNvPr id="85" name="群組 84">
            <a:extLst>
              <a:ext uri="{FF2B5EF4-FFF2-40B4-BE49-F238E27FC236}">
                <a16:creationId xmlns:a16="http://schemas.microsoft.com/office/drawing/2014/main" id="{06BA17E0-7E3B-8EDD-D9DA-18009C982DFE}"/>
              </a:ext>
            </a:extLst>
          </p:cNvPr>
          <p:cNvGrpSpPr/>
          <p:nvPr/>
        </p:nvGrpSpPr>
        <p:grpSpPr>
          <a:xfrm>
            <a:off x="3204174" y="3193448"/>
            <a:ext cx="673560" cy="271440"/>
            <a:chOff x="3204174" y="3193448"/>
            <a:chExt cx="673560" cy="271440"/>
          </a:xfrm>
        </p:grpSpPr>
        <mc:AlternateContent xmlns:mc="http://schemas.openxmlformats.org/markup-compatibility/2006" xmlns:p14="http://schemas.microsoft.com/office/powerpoint/2010/main">
          <mc:Choice Requires="p14">
            <p:contentPart p14:bwMode="auto" r:id="rId50">
              <p14:nvContentPartPr>
                <p14:cNvPr id="75" name="筆跡 74">
                  <a:extLst>
                    <a:ext uri="{FF2B5EF4-FFF2-40B4-BE49-F238E27FC236}">
                      <a16:creationId xmlns:a16="http://schemas.microsoft.com/office/drawing/2014/main" id="{D9B9EDE0-52A2-B8A1-8459-29E0872FF526}"/>
                    </a:ext>
                  </a:extLst>
                </p14:cNvPr>
                <p14:cNvContentPartPr/>
                <p14:nvPr/>
              </p14:nvContentPartPr>
              <p14:xfrm>
                <a:off x="3204174" y="3193448"/>
                <a:ext cx="99720" cy="248760"/>
              </p14:xfrm>
            </p:contentPart>
          </mc:Choice>
          <mc:Fallback xmlns="">
            <p:pic>
              <p:nvPicPr>
                <p:cNvPr id="75" name="筆跡 74">
                  <a:extLst>
                    <a:ext uri="{FF2B5EF4-FFF2-40B4-BE49-F238E27FC236}">
                      <a16:creationId xmlns:a16="http://schemas.microsoft.com/office/drawing/2014/main" id="{D9B9EDE0-52A2-B8A1-8459-29E0872FF526}"/>
                    </a:ext>
                  </a:extLst>
                </p:cNvPr>
                <p:cNvPicPr/>
                <p:nvPr/>
              </p:nvPicPr>
              <p:blipFill>
                <a:blip r:embed="rId51"/>
                <a:stretch>
                  <a:fillRect/>
                </a:stretch>
              </p:blipFill>
              <p:spPr>
                <a:xfrm>
                  <a:off x="3195174" y="3184808"/>
                  <a:ext cx="117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76" name="筆跡 75">
                  <a:extLst>
                    <a:ext uri="{FF2B5EF4-FFF2-40B4-BE49-F238E27FC236}">
                      <a16:creationId xmlns:a16="http://schemas.microsoft.com/office/drawing/2014/main" id="{F0304D4E-2933-D69C-54A3-5D213510DBD5}"/>
                    </a:ext>
                  </a:extLst>
                </p14:cNvPr>
                <p14:cNvContentPartPr/>
                <p14:nvPr/>
              </p14:nvContentPartPr>
              <p14:xfrm>
                <a:off x="3295254" y="3230888"/>
                <a:ext cx="156600" cy="155880"/>
              </p14:xfrm>
            </p:contentPart>
          </mc:Choice>
          <mc:Fallback xmlns="">
            <p:pic>
              <p:nvPicPr>
                <p:cNvPr id="76" name="筆跡 75">
                  <a:extLst>
                    <a:ext uri="{FF2B5EF4-FFF2-40B4-BE49-F238E27FC236}">
                      <a16:creationId xmlns:a16="http://schemas.microsoft.com/office/drawing/2014/main" id="{F0304D4E-2933-D69C-54A3-5D213510DBD5}"/>
                    </a:ext>
                  </a:extLst>
                </p:cNvPr>
                <p:cNvPicPr/>
                <p:nvPr/>
              </p:nvPicPr>
              <p:blipFill>
                <a:blip r:embed="rId53"/>
                <a:stretch>
                  <a:fillRect/>
                </a:stretch>
              </p:blipFill>
              <p:spPr>
                <a:xfrm>
                  <a:off x="3286614" y="3222248"/>
                  <a:ext cx="174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77" name="筆跡 76">
                  <a:extLst>
                    <a:ext uri="{FF2B5EF4-FFF2-40B4-BE49-F238E27FC236}">
                      <a16:creationId xmlns:a16="http://schemas.microsoft.com/office/drawing/2014/main" id="{DB733345-4491-AFD6-439D-77F8CCF48AE9}"/>
                    </a:ext>
                  </a:extLst>
                </p14:cNvPr>
                <p14:cNvContentPartPr/>
                <p14:nvPr/>
              </p14:nvContentPartPr>
              <p14:xfrm>
                <a:off x="3470934" y="3227648"/>
                <a:ext cx="15840" cy="237240"/>
              </p14:xfrm>
            </p:contentPart>
          </mc:Choice>
          <mc:Fallback xmlns="">
            <p:pic>
              <p:nvPicPr>
                <p:cNvPr id="77" name="筆跡 76">
                  <a:extLst>
                    <a:ext uri="{FF2B5EF4-FFF2-40B4-BE49-F238E27FC236}">
                      <a16:creationId xmlns:a16="http://schemas.microsoft.com/office/drawing/2014/main" id="{DB733345-4491-AFD6-439D-77F8CCF48AE9}"/>
                    </a:ext>
                  </a:extLst>
                </p:cNvPr>
                <p:cNvPicPr/>
                <p:nvPr/>
              </p:nvPicPr>
              <p:blipFill>
                <a:blip r:embed="rId55"/>
                <a:stretch>
                  <a:fillRect/>
                </a:stretch>
              </p:blipFill>
              <p:spPr>
                <a:xfrm>
                  <a:off x="3461934" y="3218648"/>
                  <a:ext cx="33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8" name="筆跡 77">
                  <a:extLst>
                    <a:ext uri="{FF2B5EF4-FFF2-40B4-BE49-F238E27FC236}">
                      <a16:creationId xmlns:a16="http://schemas.microsoft.com/office/drawing/2014/main" id="{5757BA76-ADEE-8340-91D3-EE463DBEF237}"/>
                    </a:ext>
                  </a:extLst>
                </p14:cNvPr>
                <p14:cNvContentPartPr/>
                <p14:nvPr/>
              </p14:nvContentPartPr>
              <p14:xfrm>
                <a:off x="3463734" y="3215408"/>
                <a:ext cx="104400" cy="162000"/>
              </p14:xfrm>
            </p:contentPart>
          </mc:Choice>
          <mc:Fallback xmlns="">
            <p:pic>
              <p:nvPicPr>
                <p:cNvPr id="78" name="筆跡 77">
                  <a:extLst>
                    <a:ext uri="{FF2B5EF4-FFF2-40B4-BE49-F238E27FC236}">
                      <a16:creationId xmlns:a16="http://schemas.microsoft.com/office/drawing/2014/main" id="{5757BA76-ADEE-8340-91D3-EE463DBEF237}"/>
                    </a:ext>
                  </a:extLst>
                </p:cNvPr>
                <p:cNvPicPr/>
                <p:nvPr/>
              </p:nvPicPr>
              <p:blipFill>
                <a:blip r:embed="rId57"/>
                <a:stretch>
                  <a:fillRect/>
                </a:stretch>
              </p:blipFill>
              <p:spPr>
                <a:xfrm>
                  <a:off x="3455094" y="3206768"/>
                  <a:ext cx="122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9" name="筆跡 78">
                  <a:extLst>
                    <a:ext uri="{FF2B5EF4-FFF2-40B4-BE49-F238E27FC236}">
                      <a16:creationId xmlns:a16="http://schemas.microsoft.com/office/drawing/2014/main" id="{A65B3968-96BD-AA20-531E-9FDB127FB51F}"/>
                    </a:ext>
                  </a:extLst>
                </p14:cNvPr>
                <p14:cNvContentPartPr/>
                <p14:nvPr/>
              </p14:nvContentPartPr>
              <p14:xfrm>
                <a:off x="3630774" y="3230168"/>
                <a:ext cx="96480" cy="191160"/>
              </p14:xfrm>
            </p:contentPart>
          </mc:Choice>
          <mc:Fallback xmlns="">
            <p:pic>
              <p:nvPicPr>
                <p:cNvPr id="79" name="筆跡 78">
                  <a:extLst>
                    <a:ext uri="{FF2B5EF4-FFF2-40B4-BE49-F238E27FC236}">
                      <a16:creationId xmlns:a16="http://schemas.microsoft.com/office/drawing/2014/main" id="{A65B3968-96BD-AA20-531E-9FDB127FB51F}"/>
                    </a:ext>
                  </a:extLst>
                </p:cNvPr>
                <p:cNvPicPr/>
                <p:nvPr/>
              </p:nvPicPr>
              <p:blipFill>
                <a:blip r:embed="rId59"/>
                <a:stretch>
                  <a:fillRect/>
                </a:stretch>
              </p:blipFill>
              <p:spPr>
                <a:xfrm>
                  <a:off x="3621774" y="3221528"/>
                  <a:ext cx="114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80" name="筆跡 79">
                  <a:extLst>
                    <a:ext uri="{FF2B5EF4-FFF2-40B4-BE49-F238E27FC236}">
                      <a16:creationId xmlns:a16="http://schemas.microsoft.com/office/drawing/2014/main" id="{BCB2982E-2664-B94B-3E7A-D5575B996593}"/>
                    </a:ext>
                  </a:extLst>
                </p14:cNvPr>
                <p14:cNvContentPartPr/>
                <p14:nvPr/>
              </p14:nvContentPartPr>
              <p14:xfrm>
                <a:off x="3757134" y="3230168"/>
                <a:ext cx="7200" cy="168120"/>
              </p14:xfrm>
            </p:contentPart>
          </mc:Choice>
          <mc:Fallback xmlns="">
            <p:pic>
              <p:nvPicPr>
                <p:cNvPr id="80" name="筆跡 79">
                  <a:extLst>
                    <a:ext uri="{FF2B5EF4-FFF2-40B4-BE49-F238E27FC236}">
                      <a16:creationId xmlns:a16="http://schemas.microsoft.com/office/drawing/2014/main" id="{BCB2982E-2664-B94B-3E7A-D5575B996593}"/>
                    </a:ext>
                  </a:extLst>
                </p:cNvPr>
                <p:cNvPicPr/>
                <p:nvPr/>
              </p:nvPicPr>
              <p:blipFill>
                <a:blip r:embed="rId61"/>
                <a:stretch>
                  <a:fillRect/>
                </a:stretch>
              </p:blipFill>
              <p:spPr>
                <a:xfrm>
                  <a:off x="3748494" y="3221168"/>
                  <a:ext cx="24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81" name="筆跡 80">
                  <a:extLst>
                    <a:ext uri="{FF2B5EF4-FFF2-40B4-BE49-F238E27FC236}">
                      <a16:creationId xmlns:a16="http://schemas.microsoft.com/office/drawing/2014/main" id="{6A38A9DC-E2CC-1F50-6DDA-A778F9CA907A}"/>
                    </a:ext>
                  </a:extLst>
                </p14:cNvPr>
                <p14:cNvContentPartPr/>
                <p14:nvPr/>
              </p14:nvContentPartPr>
              <p14:xfrm>
                <a:off x="3833454" y="3226568"/>
                <a:ext cx="44280" cy="200880"/>
              </p14:xfrm>
            </p:contentPart>
          </mc:Choice>
          <mc:Fallback xmlns="">
            <p:pic>
              <p:nvPicPr>
                <p:cNvPr id="81" name="筆跡 80">
                  <a:extLst>
                    <a:ext uri="{FF2B5EF4-FFF2-40B4-BE49-F238E27FC236}">
                      <a16:creationId xmlns:a16="http://schemas.microsoft.com/office/drawing/2014/main" id="{6A38A9DC-E2CC-1F50-6DDA-A778F9CA907A}"/>
                    </a:ext>
                  </a:extLst>
                </p:cNvPr>
                <p:cNvPicPr/>
                <p:nvPr/>
              </p:nvPicPr>
              <p:blipFill>
                <a:blip r:embed="rId63"/>
                <a:stretch>
                  <a:fillRect/>
                </a:stretch>
              </p:blipFill>
              <p:spPr>
                <a:xfrm>
                  <a:off x="3824814" y="3217568"/>
                  <a:ext cx="61920" cy="218520"/>
                </a:xfrm>
                <a:prstGeom prst="rect">
                  <a:avLst/>
                </a:prstGeom>
              </p:spPr>
            </p:pic>
          </mc:Fallback>
        </mc:AlternateContent>
      </p:grpSp>
      <p:grpSp>
        <p:nvGrpSpPr>
          <p:cNvPr id="103" name="群組 102">
            <a:extLst>
              <a:ext uri="{FF2B5EF4-FFF2-40B4-BE49-F238E27FC236}">
                <a16:creationId xmlns:a16="http://schemas.microsoft.com/office/drawing/2014/main" id="{A3785D03-2229-4108-F670-0ACF4ADA610E}"/>
              </a:ext>
            </a:extLst>
          </p:cNvPr>
          <p:cNvGrpSpPr/>
          <p:nvPr/>
        </p:nvGrpSpPr>
        <p:grpSpPr>
          <a:xfrm>
            <a:off x="3014094" y="3888968"/>
            <a:ext cx="391680" cy="248040"/>
            <a:chOff x="3014094" y="3888968"/>
            <a:chExt cx="391680" cy="248040"/>
          </a:xfrm>
        </p:grpSpPr>
        <mc:AlternateContent xmlns:mc="http://schemas.openxmlformats.org/markup-compatibility/2006" xmlns:p14="http://schemas.microsoft.com/office/powerpoint/2010/main">
          <mc:Choice Requires="p14">
            <p:contentPart p14:bwMode="auto" r:id="rId64">
              <p14:nvContentPartPr>
                <p14:cNvPr id="96" name="筆跡 95">
                  <a:extLst>
                    <a:ext uri="{FF2B5EF4-FFF2-40B4-BE49-F238E27FC236}">
                      <a16:creationId xmlns:a16="http://schemas.microsoft.com/office/drawing/2014/main" id="{45D8FD76-4C25-5212-E83D-74E1185F9B39}"/>
                    </a:ext>
                  </a:extLst>
                </p14:cNvPr>
                <p14:cNvContentPartPr/>
                <p14:nvPr/>
              </p14:nvContentPartPr>
              <p14:xfrm>
                <a:off x="3014094" y="3920648"/>
                <a:ext cx="186120" cy="192600"/>
              </p14:xfrm>
            </p:contentPart>
          </mc:Choice>
          <mc:Fallback xmlns="">
            <p:pic>
              <p:nvPicPr>
                <p:cNvPr id="96" name="筆跡 95">
                  <a:extLst>
                    <a:ext uri="{FF2B5EF4-FFF2-40B4-BE49-F238E27FC236}">
                      <a16:creationId xmlns:a16="http://schemas.microsoft.com/office/drawing/2014/main" id="{45D8FD76-4C25-5212-E83D-74E1185F9B39}"/>
                    </a:ext>
                  </a:extLst>
                </p:cNvPr>
                <p:cNvPicPr/>
                <p:nvPr/>
              </p:nvPicPr>
              <p:blipFill>
                <a:blip r:embed="rId65"/>
                <a:stretch>
                  <a:fillRect/>
                </a:stretch>
              </p:blipFill>
              <p:spPr>
                <a:xfrm>
                  <a:off x="3005094" y="3911648"/>
                  <a:ext cx="203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97" name="筆跡 96">
                  <a:extLst>
                    <a:ext uri="{FF2B5EF4-FFF2-40B4-BE49-F238E27FC236}">
                      <a16:creationId xmlns:a16="http://schemas.microsoft.com/office/drawing/2014/main" id="{C6217531-2EC8-20C9-9462-BBC89977AF95}"/>
                    </a:ext>
                  </a:extLst>
                </p14:cNvPr>
                <p14:cNvContentPartPr/>
                <p14:nvPr/>
              </p14:nvContentPartPr>
              <p14:xfrm>
                <a:off x="3074574" y="3888968"/>
                <a:ext cx="131400" cy="232200"/>
              </p14:xfrm>
            </p:contentPart>
          </mc:Choice>
          <mc:Fallback xmlns="">
            <p:pic>
              <p:nvPicPr>
                <p:cNvPr id="97" name="筆跡 96">
                  <a:extLst>
                    <a:ext uri="{FF2B5EF4-FFF2-40B4-BE49-F238E27FC236}">
                      <a16:creationId xmlns:a16="http://schemas.microsoft.com/office/drawing/2014/main" id="{C6217531-2EC8-20C9-9462-BBC89977AF95}"/>
                    </a:ext>
                  </a:extLst>
                </p:cNvPr>
                <p:cNvPicPr/>
                <p:nvPr/>
              </p:nvPicPr>
              <p:blipFill>
                <a:blip r:embed="rId67"/>
                <a:stretch>
                  <a:fillRect/>
                </a:stretch>
              </p:blipFill>
              <p:spPr>
                <a:xfrm>
                  <a:off x="3065574" y="3879968"/>
                  <a:ext cx="149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99" name="筆跡 98">
                  <a:extLst>
                    <a:ext uri="{FF2B5EF4-FFF2-40B4-BE49-F238E27FC236}">
                      <a16:creationId xmlns:a16="http://schemas.microsoft.com/office/drawing/2014/main" id="{CF2A6C34-8321-7E6D-C542-3E8E4F80F481}"/>
                    </a:ext>
                  </a:extLst>
                </p14:cNvPr>
                <p14:cNvContentPartPr/>
                <p14:nvPr/>
              </p14:nvContentPartPr>
              <p14:xfrm>
                <a:off x="3240174" y="4002008"/>
                <a:ext cx="9720" cy="135000"/>
              </p14:xfrm>
            </p:contentPart>
          </mc:Choice>
          <mc:Fallback xmlns="">
            <p:pic>
              <p:nvPicPr>
                <p:cNvPr id="99" name="筆跡 98">
                  <a:extLst>
                    <a:ext uri="{FF2B5EF4-FFF2-40B4-BE49-F238E27FC236}">
                      <a16:creationId xmlns:a16="http://schemas.microsoft.com/office/drawing/2014/main" id="{CF2A6C34-8321-7E6D-C542-3E8E4F80F481}"/>
                    </a:ext>
                  </a:extLst>
                </p:cNvPr>
                <p:cNvPicPr/>
                <p:nvPr/>
              </p:nvPicPr>
              <p:blipFill>
                <a:blip r:embed="rId69"/>
                <a:stretch>
                  <a:fillRect/>
                </a:stretch>
              </p:blipFill>
              <p:spPr>
                <a:xfrm>
                  <a:off x="3231534" y="3993368"/>
                  <a:ext cx="27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00" name="筆跡 99">
                  <a:extLst>
                    <a:ext uri="{FF2B5EF4-FFF2-40B4-BE49-F238E27FC236}">
                      <a16:creationId xmlns:a16="http://schemas.microsoft.com/office/drawing/2014/main" id="{D4907CC4-BE69-699A-9067-B99FC656B398}"/>
                    </a:ext>
                  </a:extLst>
                </p14:cNvPr>
                <p14:cNvContentPartPr/>
                <p14:nvPr/>
              </p14:nvContentPartPr>
              <p14:xfrm>
                <a:off x="3296334" y="4012088"/>
                <a:ext cx="7560" cy="110520"/>
              </p14:xfrm>
            </p:contentPart>
          </mc:Choice>
          <mc:Fallback xmlns="">
            <p:pic>
              <p:nvPicPr>
                <p:cNvPr id="100" name="筆跡 99">
                  <a:extLst>
                    <a:ext uri="{FF2B5EF4-FFF2-40B4-BE49-F238E27FC236}">
                      <a16:creationId xmlns:a16="http://schemas.microsoft.com/office/drawing/2014/main" id="{D4907CC4-BE69-699A-9067-B99FC656B398}"/>
                    </a:ext>
                  </a:extLst>
                </p:cNvPr>
                <p:cNvPicPr/>
                <p:nvPr/>
              </p:nvPicPr>
              <p:blipFill>
                <a:blip r:embed="rId71"/>
                <a:stretch>
                  <a:fillRect/>
                </a:stretch>
              </p:blipFill>
              <p:spPr>
                <a:xfrm>
                  <a:off x="3287334" y="4003088"/>
                  <a:ext cx="25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02" name="筆跡 101">
                  <a:extLst>
                    <a:ext uri="{FF2B5EF4-FFF2-40B4-BE49-F238E27FC236}">
                      <a16:creationId xmlns:a16="http://schemas.microsoft.com/office/drawing/2014/main" id="{BAF876F7-412A-6BB6-B2A6-957953CC76AF}"/>
                    </a:ext>
                  </a:extLst>
                </p14:cNvPr>
                <p14:cNvContentPartPr/>
                <p14:nvPr/>
              </p14:nvContentPartPr>
              <p14:xfrm>
                <a:off x="3394614" y="4004168"/>
                <a:ext cx="11160" cy="130680"/>
              </p14:xfrm>
            </p:contentPart>
          </mc:Choice>
          <mc:Fallback xmlns="">
            <p:pic>
              <p:nvPicPr>
                <p:cNvPr id="102" name="筆跡 101">
                  <a:extLst>
                    <a:ext uri="{FF2B5EF4-FFF2-40B4-BE49-F238E27FC236}">
                      <a16:creationId xmlns:a16="http://schemas.microsoft.com/office/drawing/2014/main" id="{BAF876F7-412A-6BB6-B2A6-957953CC76AF}"/>
                    </a:ext>
                  </a:extLst>
                </p:cNvPr>
                <p:cNvPicPr/>
                <p:nvPr/>
              </p:nvPicPr>
              <p:blipFill>
                <a:blip r:embed="rId73"/>
                <a:stretch>
                  <a:fillRect/>
                </a:stretch>
              </p:blipFill>
              <p:spPr>
                <a:xfrm>
                  <a:off x="3385614" y="3995168"/>
                  <a:ext cx="28800" cy="148320"/>
                </a:xfrm>
                <a:prstGeom prst="rect">
                  <a:avLst/>
                </a:prstGeom>
              </p:spPr>
            </p:pic>
          </mc:Fallback>
        </mc:AlternateContent>
      </p:grpSp>
      <p:grpSp>
        <p:nvGrpSpPr>
          <p:cNvPr id="122" name="群組 121">
            <a:extLst>
              <a:ext uri="{FF2B5EF4-FFF2-40B4-BE49-F238E27FC236}">
                <a16:creationId xmlns:a16="http://schemas.microsoft.com/office/drawing/2014/main" id="{C6A36003-CC8B-1C31-47F5-F3267D893D7D}"/>
              </a:ext>
            </a:extLst>
          </p:cNvPr>
          <p:cNvGrpSpPr/>
          <p:nvPr/>
        </p:nvGrpSpPr>
        <p:grpSpPr>
          <a:xfrm>
            <a:off x="4207854" y="3225128"/>
            <a:ext cx="681480" cy="284760"/>
            <a:chOff x="4207854" y="3225128"/>
            <a:chExt cx="681480" cy="284760"/>
          </a:xfrm>
        </p:grpSpPr>
        <mc:AlternateContent xmlns:mc="http://schemas.openxmlformats.org/markup-compatibility/2006" xmlns:p14="http://schemas.microsoft.com/office/powerpoint/2010/main">
          <mc:Choice Requires="p14">
            <p:contentPart p14:bwMode="auto" r:id="rId74">
              <p14:nvContentPartPr>
                <p14:cNvPr id="104" name="筆跡 103">
                  <a:extLst>
                    <a:ext uri="{FF2B5EF4-FFF2-40B4-BE49-F238E27FC236}">
                      <a16:creationId xmlns:a16="http://schemas.microsoft.com/office/drawing/2014/main" id="{05209F50-9F8E-962C-4872-AE7434980816}"/>
                    </a:ext>
                  </a:extLst>
                </p14:cNvPr>
                <p14:cNvContentPartPr/>
                <p14:nvPr/>
              </p14:nvContentPartPr>
              <p14:xfrm>
                <a:off x="4207854" y="3238448"/>
                <a:ext cx="91080" cy="172800"/>
              </p14:xfrm>
            </p:contentPart>
          </mc:Choice>
          <mc:Fallback xmlns="">
            <p:pic>
              <p:nvPicPr>
                <p:cNvPr id="104" name="筆跡 103">
                  <a:extLst>
                    <a:ext uri="{FF2B5EF4-FFF2-40B4-BE49-F238E27FC236}">
                      <a16:creationId xmlns:a16="http://schemas.microsoft.com/office/drawing/2014/main" id="{05209F50-9F8E-962C-4872-AE7434980816}"/>
                    </a:ext>
                  </a:extLst>
                </p:cNvPr>
                <p:cNvPicPr/>
                <p:nvPr/>
              </p:nvPicPr>
              <p:blipFill>
                <a:blip r:embed="rId75"/>
                <a:stretch>
                  <a:fillRect/>
                </a:stretch>
              </p:blipFill>
              <p:spPr>
                <a:xfrm>
                  <a:off x="4199214" y="3229808"/>
                  <a:ext cx="108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05" name="筆跡 104">
                  <a:extLst>
                    <a:ext uri="{FF2B5EF4-FFF2-40B4-BE49-F238E27FC236}">
                      <a16:creationId xmlns:a16="http://schemas.microsoft.com/office/drawing/2014/main" id="{AD69E735-F0F9-332F-E28B-8C601316E520}"/>
                    </a:ext>
                  </a:extLst>
                </p14:cNvPr>
                <p14:cNvContentPartPr/>
                <p14:nvPr/>
              </p14:nvContentPartPr>
              <p14:xfrm>
                <a:off x="4283454" y="3248888"/>
                <a:ext cx="178560" cy="140760"/>
              </p14:xfrm>
            </p:contentPart>
          </mc:Choice>
          <mc:Fallback xmlns="">
            <p:pic>
              <p:nvPicPr>
                <p:cNvPr id="105" name="筆跡 104">
                  <a:extLst>
                    <a:ext uri="{FF2B5EF4-FFF2-40B4-BE49-F238E27FC236}">
                      <a16:creationId xmlns:a16="http://schemas.microsoft.com/office/drawing/2014/main" id="{AD69E735-F0F9-332F-E28B-8C601316E520}"/>
                    </a:ext>
                  </a:extLst>
                </p:cNvPr>
                <p:cNvPicPr/>
                <p:nvPr/>
              </p:nvPicPr>
              <p:blipFill>
                <a:blip r:embed="rId77"/>
                <a:stretch>
                  <a:fillRect/>
                </a:stretch>
              </p:blipFill>
              <p:spPr>
                <a:xfrm>
                  <a:off x="4274454" y="3239888"/>
                  <a:ext cx="196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06" name="筆跡 105">
                  <a:extLst>
                    <a:ext uri="{FF2B5EF4-FFF2-40B4-BE49-F238E27FC236}">
                      <a16:creationId xmlns:a16="http://schemas.microsoft.com/office/drawing/2014/main" id="{5081FD09-0B11-FD53-0E98-254FBC1C471C}"/>
                    </a:ext>
                  </a:extLst>
                </p14:cNvPr>
                <p14:cNvContentPartPr/>
                <p14:nvPr/>
              </p14:nvContentPartPr>
              <p14:xfrm>
                <a:off x="4481454" y="3253928"/>
                <a:ext cx="21240" cy="255960"/>
              </p14:xfrm>
            </p:contentPart>
          </mc:Choice>
          <mc:Fallback xmlns="">
            <p:pic>
              <p:nvPicPr>
                <p:cNvPr id="106" name="筆跡 105">
                  <a:extLst>
                    <a:ext uri="{FF2B5EF4-FFF2-40B4-BE49-F238E27FC236}">
                      <a16:creationId xmlns:a16="http://schemas.microsoft.com/office/drawing/2014/main" id="{5081FD09-0B11-FD53-0E98-254FBC1C471C}"/>
                    </a:ext>
                  </a:extLst>
                </p:cNvPr>
                <p:cNvPicPr/>
                <p:nvPr/>
              </p:nvPicPr>
              <p:blipFill>
                <a:blip r:embed="rId79"/>
                <a:stretch>
                  <a:fillRect/>
                </a:stretch>
              </p:blipFill>
              <p:spPr>
                <a:xfrm>
                  <a:off x="4472454" y="3245288"/>
                  <a:ext cx="388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107" name="筆跡 106">
                  <a:extLst>
                    <a:ext uri="{FF2B5EF4-FFF2-40B4-BE49-F238E27FC236}">
                      <a16:creationId xmlns:a16="http://schemas.microsoft.com/office/drawing/2014/main" id="{3C3A7F20-C796-FC68-A4DC-00FB97C10C04}"/>
                    </a:ext>
                  </a:extLst>
                </p14:cNvPr>
                <p14:cNvContentPartPr/>
                <p14:nvPr/>
              </p14:nvContentPartPr>
              <p14:xfrm>
                <a:off x="4479654" y="3251768"/>
                <a:ext cx="133560" cy="125640"/>
              </p14:xfrm>
            </p:contentPart>
          </mc:Choice>
          <mc:Fallback xmlns="">
            <p:pic>
              <p:nvPicPr>
                <p:cNvPr id="107" name="筆跡 106">
                  <a:extLst>
                    <a:ext uri="{FF2B5EF4-FFF2-40B4-BE49-F238E27FC236}">
                      <a16:creationId xmlns:a16="http://schemas.microsoft.com/office/drawing/2014/main" id="{3C3A7F20-C796-FC68-A4DC-00FB97C10C04}"/>
                    </a:ext>
                  </a:extLst>
                </p:cNvPr>
                <p:cNvPicPr/>
                <p:nvPr/>
              </p:nvPicPr>
              <p:blipFill>
                <a:blip r:embed="rId81"/>
                <a:stretch>
                  <a:fillRect/>
                </a:stretch>
              </p:blipFill>
              <p:spPr>
                <a:xfrm>
                  <a:off x="4471014" y="3243128"/>
                  <a:ext cx="151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108" name="筆跡 107">
                  <a:extLst>
                    <a:ext uri="{FF2B5EF4-FFF2-40B4-BE49-F238E27FC236}">
                      <a16:creationId xmlns:a16="http://schemas.microsoft.com/office/drawing/2014/main" id="{68DA6F07-07C8-44F2-1420-FB54D2D7256F}"/>
                    </a:ext>
                  </a:extLst>
                </p14:cNvPr>
                <p14:cNvContentPartPr/>
                <p14:nvPr/>
              </p14:nvContentPartPr>
              <p14:xfrm>
                <a:off x="4621134" y="3235568"/>
                <a:ext cx="47160" cy="176040"/>
              </p14:xfrm>
            </p:contentPart>
          </mc:Choice>
          <mc:Fallback xmlns="">
            <p:pic>
              <p:nvPicPr>
                <p:cNvPr id="108" name="筆跡 107">
                  <a:extLst>
                    <a:ext uri="{FF2B5EF4-FFF2-40B4-BE49-F238E27FC236}">
                      <a16:creationId xmlns:a16="http://schemas.microsoft.com/office/drawing/2014/main" id="{68DA6F07-07C8-44F2-1420-FB54D2D7256F}"/>
                    </a:ext>
                  </a:extLst>
                </p:cNvPr>
                <p:cNvPicPr/>
                <p:nvPr/>
              </p:nvPicPr>
              <p:blipFill>
                <a:blip r:embed="rId83"/>
                <a:stretch>
                  <a:fillRect/>
                </a:stretch>
              </p:blipFill>
              <p:spPr>
                <a:xfrm>
                  <a:off x="4612134" y="3226568"/>
                  <a:ext cx="64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109" name="筆跡 108">
                  <a:extLst>
                    <a:ext uri="{FF2B5EF4-FFF2-40B4-BE49-F238E27FC236}">
                      <a16:creationId xmlns:a16="http://schemas.microsoft.com/office/drawing/2014/main" id="{736FF702-CE6F-3E33-DCC8-561DDE5B3940}"/>
                    </a:ext>
                  </a:extLst>
                </p14:cNvPr>
                <p14:cNvContentPartPr/>
                <p14:nvPr/>
              </p14:nvContentPartPr>
              <p14:xfrm>
                <a:off x="4710054" y="3225128"/>
                <a:ext cx="179280" cy="208800"/>
              </p14:xfrm>
            </p:contentPart>
          </mc:Choice>
          <mc:Fallback xmlns="">
            <p:pic>
              <p:nvPicPr>
                <p:cNvPr id="109" name="筆跡 108">
                  <a:extLst>
                    <a:ext uri="{FF2B5EF4-FFF2-40B4-BE49-F238E27FC236}">
                      <a16:creationId xmlns:a16="http://schemas.microsoft.com/office/drawing/2014/main" id="{736FF702-CE6F-3E33-DCC8-561DDE5B3940}"/>
                    </a:ext>
                  </a:extLst>
                </p:cNvPr>
                <p:cNvPicPr/>
                <p:nvPr/>
              </p:nvPicPr>
              <p:blipFill>
                <a:blip r:embed="rId85"/>
                <a:stretch>
                  <a:fillRect/>
                </a:stretch>
              </p:blipFill>
              <p:spPr>
                <a:xfrm>
                  <a:off x="4701414" y="3216128"/>
                  <a:ext cx="19692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110" name="筆跡 109">
                <a:extLst>
                  <a:ext uri="{FF2B5EF4-FFF2-40B4-BE49-F238E27FC236}">
                    <a16:creationId xmlns:a16="http://schemas.microsoft.com/office/drawing/2014/main" id="{3628210D-433B-C7BF-36C6-39AD75C93D2C}"/>
                  </a:ext>
                </a:extLst>
              </p14:cNvPr>
              <p14:cNvContentPartPr/>
              <p14:nvPr/>
            </p14:nvContentPartPr>
            <p14:xfrm>
              <a:off x="5055654" y="3295688"/>
              <a:ext cx="36360" cy="4320"/>
            </p14:xfrm>
          </p:contentPart>
        </mc:Choice>
        <mc:Fallback xmlns="">
          <p:pic>
            <p:nvPicPr>
              <p:cNvPr id="110" name="筆跡 109">
                <a:extLst>
                  <a:ext uri="{FF2B5EF4-FFF2-40B4-BE49-F238E27FC236}">
                    <a16:creationId xmlns:a16="http://schemas.microsoft.com/office/drawing/2014/main" id="{3628210D-433B-C7BF-36C6-39AD75C93D2C}"/>
                  </a:ext>
                </a:extLst>
              </p:cNvPr>
              <p:cNvPicPr/>
              <p:nvPr/>
            </p:nvPicPr>
            <p:blipFill>
              <a:blip r:embed="rId87"/>
              <a:stretch>
                <a:fillRect/>
              </a:stretch>
            </p:blipFill>
            <p:spPr>
              <a:xfrm>
                <a:off x="5047014" y="3287048"/>
                <a:ext cx="54000" cy="21960"/>
              </a:xfrm>
              <a:prstGeom prst="rect">
                <a:avLst/>
              </a:prstGeom>
            </p:spPr>
          </p:pic>
        </mc:Fallback>
      </mc:AlternateContent>
      <p:grpSp>
        <p:nvGrpSpPr>
          <p:cNvPr id="121" name="群組 120">
            <a:extLst>
              <a:ext uri="{FF2B5EF4-FFF2-40B4-BE49-F238E27FC236}">
                <a16:creationId xmlns:a16="http://schemas.microsoft.com/office/drawing/2014/main" id="{5D9D9241-6D7F-7CD4-2130-EAEBC621270B}"/>
              </a:ext>
            </a:extLst>
          </p:cNvPr>
          <p:cNvGrpSpPr/>
          <p:nvPr/>
        </p:nvGrpSpPr>
        <p:grpSpPr>
          <a:xfrm>
            <a:off x="5239614" y="3284528"/>
            <a:ext cx="135720" cy="15840"/>
            <a:chOff x="5239614" y="3284528"/>
            <a:chExt cx="135720" cy="15840"/>
          </a:xfrm>
        </p:grpSpPr>
        <mc:AlternateContent xmlns:mc="http://schemas.openxmlformats.org/markup-compatibility/2006" xmlns:p14="http://schemas.microsoft.com/office/powerpoint/2010/main">
          <mc:Choice Requires="p14">
            <p:contentPart p14:bwMode="auto" r:id="rId88">
              <p14:nvContentPartPr>
                <p14:cNvPr id="111" name="筆跡 110">
                  <a:extLst>
                    <a:ext uri="{FF2B5EF4-FFF2-40B4-BE49-F238E27FC236}">
                      <a16:creationId xmlns:a16="http://schemas.microsoft.com/office/drawing/2014/main" id="{D19A698C-75B7-D84E-0BD2-7AB6A4742893}"/>
                    </a:ext>
                  </a:extLst>
                </p14:cNvPr>
                <p14:cNvContentPartPr/>
                <p14:nvPr/>
              </p14:nvContentPartPr>
              <p14:xfrm>
                <a:off x="5239614" y="3284528"/>
                <a:ext cx="16920" cy="12240"/>
              </p14:xfrm>
            </p:contentPart>
          </mc:Choice>
          <mc:Fallback xmlns="">
            <p:pic>
              <p:nvPicPr>
                <p:cNvPr id="111" name="筆跡 110">
                  <a:extLst>
                    <a:ext uri="{FF2B5EF4-FFF2-40B4-BE49-F238E27FC236}">
                      <a16:creationId xmlns:a16="http://schemas.microsoft.com/office/drawing/2014/main" id="{D19A698C-75B7-D84E-0BD2-7AB6A4742893}"/>
                    </a:ext>
                  </a:extLst>
                </p:cNvPr>
                <p:cNvPicPr/>
                <p:nvPr/>
              </p:nvPicPr>
              <p:blipFill>
                <a:blip r:embed="rId89"/>
                <a:stretch>
                  <a:fillRect/>
                </a:stretch>
              </p:blipFill>
              <p:spPr>
                <a:xfrm>
                  <a:off x="5230974" y="3275528"/>
                  <a:ext cx="34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12" name="筆跡 111">
                  <a:extLst>
                    <a:ext uri="{FF2B5EF4-FFF2-40B4-BE49-F238E27FC236}">
                      <a16:creationId xmlns:a16="http://schemas.microsoft.com/office/drawing/2014/main" id="{9CA5E7B6-1706-E1A9-FEAC-7B9CD037E68B}"/>
                    </a:ext>
                  </a:extLst>
                </p14:cNvPr>
                <p14:cNvContentPartPr/>
                <p14:nvPr/>
              </p14:nvContentPartPr>
              <p14:xfrm>
                <a:off x="5346174" y="3291728"/>
                <a:ext cx="29160" cy="8640"/>
              </p14:xfrm>
            </p:contentPart>
          </mc:Choice>
          <mc:Fallback xmlns="">
            <p:pic>
              <p:nvPicPr>
                <p:cNvPr id="112" name="筆跡 111">
                  <a:extLst>
                    <a:ext uri="{FF2B5EF4-FFF2-40B4-BE49-F238E27FC236}">
                      <a16:creationId xmlns:a16="http://schemas.microsoft.com/office/drawing/2014/main" id="{9CA5E7B6-1706-E1A9-FEAC-7B9CD037E68B}"/>
                    </a:ext>
                  </a:extLst>
                </p:cNvPr>
                <p:cNvPicPr/>
                <p:nvPr/>
              </p:nvPicPr>
              <p:blipFill>
                <a:blip r:embed="rId91"/>
                <a:stretch>
                  <a:fillRect/>
                </a:stretch>
              </p:blipFill>
              <p:spPr>
                <a:xfrm>
                  <a:off x="5337174" y="3283088"/>
                  <a:ext cx="46800" cy="26280"/>
                </a:xfrm>
                <a:prstGeom prst="rect">
                  <a:avLst/>
                </a:prstGeom>
              </p:spPr>
            </p:pic>
          </mc:Fallback>
        </mc:AlternateContent>
      </p:grpSp>
      <p:grpSp>
        <p:nvGrpSpPr>
          <p:cNvPr id="120" name="群組 119">
            <a:extLst>
              <a:ext uri="{FF2B5EF4-FFF2-40B4-BE49-F238E27FC236}">
                <a16:creationId xmlns:a16="http://schemas.microsoft.com/office/drawing/2014/main" id="{FFECB926-C4B2-08A7-6FE4-53AB2D062EF3}"/>
              </a:ext>
            </a:extLst>
          </p:cNvPr>
          <p:cNvGrpSpPr/>
          <p:nvPr/>
        </p:nvGrpSpPr>
        <p:grpSpPr>
          <a:xfrm>
            <a:off x="5643894" y="3167168"/>
            <a:ext cx="860040" cy="492480"/>
            <a:chOff x="5643894" y="3167168"/>
            <a:chExt cx="860040" cy="492480"/>
          </a:xfrm>
        </p:grpSpPr>
        <mc:AlternateContent xmlns:mc="http://schemas.openxmlformats.org/markup-compatibility/2006" xmlns:p14="http://schemas.microsoft.com/office/powerpoint/2010/main">
          <mc:Choice Requires="p14">
            <p:contentPart p14:bwMode="auto" r:id="rId92">
              <p14:nvContentPartPr>
                <p14:cNvPr id="113" name="筆跡 112">
                  <a:extLst>
                    <a:ext uri="{FF2B5EF4-FFF2-40B4-BE49-F238E27FC236}">
                      <a16:creationId xmlns:a16="http://schemas.microsoft.com/office/drawing/2014/main" id="{BF7C0861-1A72-03C6-3A87-03BC10568946}"/>
                    </a:ext>
                  </a:extLst>
                </p14:cNvPr>
                <p14:cNvContentPartPr/>
                <p14:nvPr/>
              </p14:nvContentPartPr>
              <p14:xfrm>
                <a:off x="5643894" y="3268688"/>
                <a:ext cx="90000" cy="172080"/>
              </p14:xfrm>
            </p:contentPart>
          </mc:Choice>
          <mc:Fallback xmlns="">
            <p:pic>
              <p:nvPicPr>
                <p:cNvPr id="113" name="筆跡 112">
                  <a:extLst>
                    <a:ext uri="{FF2B5EF4-FFF2-40B4-BE49-F238E27FC236}">
                      <a16:creationId xmlns:a16="http://schemas.microsoft.com/office/drawing/2014/main" id="{BF7C0861-1A72-03C6-3A87-03BC10568946}"/>
                    </a:ext>
                  </a:extLst>
                </p:cNvPr>
                <p:cNvPicPr/>
                <p:nvPr/>
              </p:nvPicPr>
              <p:blipFill>
                <a:blip r:embed="rId93"/>
                <a:stretch>
                  <a:fillRect/>
                </a:stretch>
              </p:blipFill>
              <p:spPr>
                <a:xfrm>
                  <a:off x="5634894" y="3259688"/>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14" name="筆跡 113">
                  <a:extLst>
                    <a:ext uri="{FF2B5EF4-FFF2-40B4-BE49-F238E27FC236}">
                      <a16:creationId xmlns:a16="http://schemas.microsoft.com/office/drawing/2014/main" id="{6167CD75-B4A7-8653-E74C-87CBA85FFB4C}"/>
                    </a:ext>
                  </a:extLst>
                </p14:cNvPr>
                <p14:cNvContentPartPr/>
                <p14:nvPr/>
              </p14:nvContentPartPr>
              <p14:xfrm>
                <a:off x="5752614" y="3249248"/>
                <a:ext cx="261720" cy="410400"/>
              </p14:xfrm>
            </p:contentPart>
          </mc:Choice>
          <mc:Fallback xmlns="">
            <p:pic>
              <p:nvPicPr>
                <p:cNvPr id="114" name="筆跡 113">
                  <a:extLst>
                    <a:ext uri="{FF2B5EF4-FFF2-40B4-BE49-F238E27FC236}">
                      <a16:creationId xmlns:a16="http://schemas.microsoft.com/office/drawing/2014/main" id="{6167CD75-B4A7-8653-E74C-87CBA85FFB4C}"/>
                    </a:ext>
                  </a:extLst>
                </p:cNvPr>
                <p:cNvPicPr/>
                <p:nvPr/>
              </p:nvPicPr>
              <p:blipFill>
                <a:blip r:embed="rId95"/>
                <a:stretch>
                  <a:fillRect/>
                </a:stretch>
              </p:blipFill>
              <p:spPr>
                <a:xfrm>
                  <a:off x="5743614" y="3240608"/>
                  <a:ext cx="2793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15" name="筆跡 114">
                  <a:extLst>
                    <a:ext uri="{FF2B5EF4-FFF2-40B4-BE49-F238E27FC236}">
                      <a16:creationId xmlns:a16="http://schemas.microsoft.com/office/drawing/2014/main" id="{8508124E-9B79-903D-FE5D-3B8DF4EDA726}"/>
                    </a:ext>
                  </a:extLst>
                </p14:cNvPr>
                <p14:cNvContentPartPr/>
                <p14:nvPr/>
              </p14:nvContentPartPr>
              <p14:xfrm>
                <a:off x="5994894" y="3253568"/>
                <a:ext cx="155160" cy="109440"/>
              </p14:xfrm>
            </p:contentPart>
          </mc:Choice>
          <mc:Fallback xmlns="">
            <p:pic>
              <p:nvPicPr>
                <p:cNvPr id="115" name="筆跡 114">
                  <a:extLst>
                    <a:ext uri="{FF2B5EF4-FFF2-40B4-BE49-F238E27FC236}">
                      <a16:creationId xmlns:a16="http://schemas.microsoft.com/office/drawing/2014/main" id="{8508124E-9B79-903D-FE5D-3B8DF4EDA726}"/>
                    </a:ext>
                  </a:extLst>
                </p:cNvPr>
                <p:cNvPicPr/>
                <p:nvPr/>
              </p:nvPicPr>
              <p:blipFill>
                <a:blip r:embed="rId97"/>
                <a:stretch>
                  <a:fillRect/>
                </a:stretch>
              </p:blipFill>
              <p:spPr>
                <a:xfrm>
                  <a:off x="5985894" y="3244568"/>
                  <a:ext cx="172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16" name="筆跡 115">
                  <a:extLst>
                    <a:ext uri="{FF2B5EF4-FFF2-40B4-BE49-F238E27FC236}">
                      <a16:creationId xmlns:a16="http://schemas.microsoft.com/office/drawing/2014/main" id="{C2186A15-ACB8-5CB0-6B45-5706B0F8FFCA}"/>
                    </a:ext>
                  </a:extLst>
                </p14:cNvPr>
                <p14:cNvContentPartPr/>
                <p14:nvPr/>
              </p14:nvContentPartPr>
              <p14:xfrm>
                <a:off x="6151854" y="3228008"/>
                <a:ext cx="50040" cy="146880"/>
              </p14:xfrm>
            </p:contentPart>
          </mc:Choice>
          <mc:Fallback xmlns="">
            <p:pic>
              <p:nvPicPr>
                <p:cNvPr id="116" name="筆跡 115">
                  <a:extLst>
                    <a:ext uri="{FF2B5EF4-FFF2-40B4-BE49-F238E27FC236}">
                      <a16:creationId xmlns:a16="http://schemas.microsoft.com/office/drawing/2014/main" id="{C2186A15-ACB8-5CB0-6B45-5706B0F8FFCA}"/>
                    </a:ext>
                  </a:extLst>
                </p:cNvPr>
                <p:cNvPicPr/>
                <p:nvPr/>
              </p:nvPicPr>
              <p:blipFill>
                <a:blip r:embed="rId99"/>
                <a:stretch>
                  <a:fillRect/>
                </a:stretch>
              </p:blipFill>
              <p:spPr>
                <a:xfrm>
                  <a:off x="6143214" y="3219368"/>
                  <a:ext cx="67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117" name="筆跡 116">
                  <a:extLst>
                    <a:ext uri="{FF2B5EF4-FFF2-40B4-BE49-F238E27FC236}">
                      <a16:creationId xmlns:a16="http://schemas.microsoft.com/office/drawing/2014/main" id="{B1D219A0-3420-7AA8-4F70-D003251C2698}"/>
                    </a:ext>
                  </a:extLst>
                </p14:cNvPr>
                <p14:cNvContentPartPr/>
                <p14:nvPr/>
              </p14:nvContentPartPr>
              <p14:xfrm>
                <a:off x="6258774" y="3167168"/>
                <a:ext cx="5040" cy="218160"/>
              </p14:xfrm>
            </p:contentPart>
          </mc:Choice>
          <mc:Fallback xmlns="">
            <p:pic>
              <p:nvPicPr>
                <p:cNvPr id="117" name="筆跡 116">
                  <a:extLst>
                    <a:ext uri="{FF2B5EF4-FFF2-40B4-BE49-F238E27FC236}">
                      <a16:creationId xmlns:a16="http://schemas.microsoft.com/office/drawing/2014/main" id="{B1D219A0-3420-7AA8-4F70-D003251C2698}"/>
                    </a:ext>
                  </a:extLst>
                </p:cNvPr>
                <p:cNvPicPr/>
                <p:nvPr/>
              </p:nvPicPr>
              <p:blipFill>
                <a:blip r:embed="rId101"/>
                <a:stretch>
                  <a:fillRect/>
                </a:stretch>
              </p:blipFill>
              <p:spPr>
                <a:xfrm>
                  <a:off x="6249774" y="3158528"/>
                  <a:ext cx="2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18" name="筆跡 117">
                  <a:extLst>
                    <a:ext uri="{FF2B5EF4-FFF2-40B4-BE49-F238E27FC236}">
                      <a16:creationId xmlns:a16="http://schemas.microsoft.com/office/drawing/2014/main" id="{F23D1320-9CCF-ADCE-CDA5-B4F67E36B805}"/>
                    </a:ext>
                  </a:extLst>
                </p14:cNvPr>
                <p14:cNvContentPartPr/>
                <p14:nvPr/>
              </p14:nvContentPartPr>
              <p14:xfrm>
                <a:off x="6279654" y="3256448"/>
                <a:ext cx="78840" cy="75600"/>
              </p14:xfrm>
            </p:contentPart>
          </mc:Choice>
          <mc:Fallback xmlns="">
            <p:pic>
              <p:nvPicPr>
                <p:cNvPr id="118" name="筆跡 117">
                  <a:extLst>
                    <a:ext uri="{FF2B5EF4-FFF2-40B4-BE49-F238E27FC236}">
                      <a16:creationId xmlns:a16="http://schemas.microsoft.com/office/drawing/2014/main" id="{F23D1320-9CCF-ADCE-CDA5-B4F67E36B805}"/>
                    </a:ext>
                  </a:extLst>
                </p:cNvPr>
                <p:cNvPicPr/>
                <p:nvPr/>
              </p:nvPicPr>
              <p:blipFill>
                <a:blip r:embed="rId103"/>
                <a:stretch>
                  <a:fillRect/>
                </a:stretch>
              </p:blipFill>
              <p:spPr>
                <a:xfrm>
                  <a:off x="6271014" y="3247808"/>
                  <a:ext cx="96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19" name="筆跡 118">
                  <a:extLst>
                    <a:ext uri="{FF2B5EF4-FFF2-40B4-BE49-F238E27FC236}">
                      <a16:creationId xmlns:a16="http://schemas.microsoft.com/office/drawing/2014/main" id="{1C29DDC2-438D-E068-A0AA-0BEC04AF316B}"/>
                    </a:ext>
                  </a:extLst>
                </p14:cNvPr>
                <p14:cNvContentPartPr/>
                <p14:nvPr/>
              </p14:nvContentPartPr>
              <p14:xfrm>
                <a:off x="6443814" y="3221888"/>
                <a:ext cx="60120" cy="216360"/>
              </p14:xfrm>
            </p:contentPart>
          </mc:Choice>
          <mc:Fallback xmlns="">
            <p:pic>
              <p:nvPicPr>
                <p:cNvPr id="119" name="筆跡 118">
                  <a:extLst>
                    <a:ext uri="{FF2B5EF4-FFF2-40B4-BE49-F238E27FC236}">
                      <a16:creationId xmlns:a16="http://schemas.microsoft.com/office/drawing/2014/main" id="{1C29DDC2-438D-E068-A0AA-0BEC04AF316B}"/>
                    </a:ext>
                  </a:extLst>
                </p:cNvPr>
                <p:cNvPicPr/>
                <p:nvPr/>
              </p:nvPicPr>
              <p:blipFill>
                <a:blip r:embed="rId105"/>
                <a:stretch>
                  <a:fillRect/>
                </a:stretch>
              </p:blipFill>
              <p:spPr>
                <a:xfrm>
                  <a:off x="6434814" y="3213248"/>
                  <a:ext cx="77760" cy="234000"/>
                </a:xfrm>
                <a:prstGeom prst="rect">
                  <a:avLst/>
                </a:prstGeom>
              </p:spPr>
            </p:pic>
          </mc:Fallback>
        </mc:AlternateContent>
      </p:grpSp>
      <p:grpSp>
        <p:nvGrpSpPr>
          <p:cNvPr id="138" name="群組 137">
            <a:extLst>
              <a:ext uri="{FF2B5EF4-FFF2-40B4-BE49-F238E27FC236}">
                <a16:creationId xmlns:a16="http://schemas.microsoft.com/office/drawing/2014/main" id="{D7FA9998-D775-AAAC-199C-621BB1CE519D}"/>
              </a:ext>
            </a:extLst>
          </p:cNvPr>
          <p:cNvGrpSpPr/>
          <p:nvPr/>
        </p:nvGrpSpPr>
        <p:grpSpPr>
          <a:xfrm>
            <a:off x="4260414" y="3863768"/>
            <a:ext cx="432000" cy="266760"/>
            <a:chOff x="4260414" y="3863768"/>
            <a:chExt cx="432000" cy="266760"/>
          </a:xfrm>
        </p:grpSpPr>
        <mc:AlternateContent xmlns:mc="http://schemas.openxmlformats.org/markup-compatibility/2006" xmlns:p14="http://schemas.microsoft.com/office/powerpoint/2010/main">
          <mc:Choice Requires="p14">
            <p:contentPart p14:bwMode="auto" r:id="rId106">
              <p14:nvContentPartPr>
                <p14:cNvPr id="123" name="筆跡 122">
                  <a:extLst>
                    <a:ext uri="{FF2B5EF4-FFF2-40B4-BE49-F238E27FC236}">
                      <a16:creationId xmlns:a16="http://schemas.microsoft.com/office/drawing/2014/main" id="{9A9F4FA9-9DF1-60B2-6A05-44B4DC8E3C43}"/>
                    </a:ext>
                  </a:extLst>
                </p14:cNvPr>
                <p14:cNvContentPartPr/>
                <p14:nvPr/>
              </p14:nvContentPartPr>
              <p14:xfrm>
                <a:off x="4260414" y="3890408"/>
                <a:ext cx="216720" cy="194400"/>
              </p14:xfrm>
            </p:contentPart>
          </mc:Choice>
          <mc:Fallback xmlns="">
            <p:pic>
              <p:nvPicPr>
                <p:cNvPr id="123" name="筆跡 122">
                  <a:extLst>
                    <a:ext uri="{FF2B5EF4-FFF2-40B4-BE49-F238E27FC236}">
                      <a16:creationId xmlns:a16="http://schemas.microsoft.com/office/drawing/2014/main" id="{9A9F4FA9-9DF1-60B2-6A05-44B4DC8E3C43}"/>
                    </a:ext>
                  </a:extLst>
                </p:cNvPr>
                <p:cNvPicPr/>
                <p:nvPr/>
              </p:nvPicPr>
              <p:blipFill>
                <a:blip r:embed="rId107"/>
                <a:stretch>
                  <a:fillRect/>
                </a:stretch>
              </p:blipFill>
              <p:spPr>
                <a:xfrm>
                  <a:off x="4251414" y="3881768"/>
                  <a:ext cx="23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24" name="筆跡 123">
                  <a:extLst>
                    <a:ext uri="{FF2B5EF4-FFF2-40B4-BE49-F238E27FC236}">
                      <a16:creationId xmlns:a16="http://schemas.microsoft.com/office/drawing/2014/main" id="{CE53364C-56C2-1E26-7AA5-42D6FB798D32}"/>
                    </a:ext>
                  </a:extLst>
                </p14:cNvPr>
                <p14:cNvContentPartPr/>
                <p14:nvPr/>
              </p14:nvContentPartPr>
              <p14:xfrm>
                <a:off x="4364094" y="3863768"/>
                <a:ext cx="125640" cy="266760"/>
              </p14:xfrm>
            </p:contentPart>
          </mc:Choice>
          <mc:Fallback xmlns="">
            <p:pic>
              <p:nvPicPr>
                <p:cNvPr id="124" name="筆跡 123">
                  <a:extLst>
                    <a:ext uri="{FF2B5EF4-FFF2-40B4-BE49-F238E27FC236}">
                      <a16:creationId xmlns:a16="http://schemas.microsoft.com/office/drawing/2014/main" id="{CE53364C-56C2-1E26-7AA5-42D6FB798D32}"/>
                    </a:ext>
                  </a:extLst>
                </p:cNvPr>
                <p:cNvPicPr/>
                <p:nvPr/>
              </p:nvPicPr>
              <p:blipFill>
                <a:blip r:embed="rId109"/>
                <a:stretch>
                  <a:fillRect/>
                </a:stretch>
              </p:blipFill>
              <p:spPr>
                <a:xfrm>
                  <a:off x="4355094" y="3855128"/>
                  <a:ext cx="143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25" name="筆跡 124">
                  <a:extLst>
                    <a:ext uri="{FF2B5EF4-FFF2-40B4-BE49-F238E27FC236}">
                      <a16:creationId xmlns:a16="http://schemas.microsoft.com/office/drawing/2014/main" id="{A6D49AA4-1EA6-E6E1-452B-EDB0AAB88E0D}"/>
                    </a:ext>
                  </a:extLst>
                </p14:cNvPr>
                <p14:cNvContentPartPr/>
                <p14:nvPr/>
              </p14:nvContentPartPr>
              <p14:xfrm>
                <a:off x="4504854" y="3979688"/>
                <a:ext cx="5760" cy="120240"/>
              </p14:xfrm>
            </p:contentPart>
          </mc:Choice>
          <mc:Fallback xmlns="">
            <p:pic>
              <p:nvPicPr>
                <p:cNvPr id="125" name="筆跡 124">
                  <a:extLst>
                    <a:ext uri="{FF2B5EF4-FFF2-40B4-BE49-F238E27FC236}">
                      <a16:creationId xmlns:a16="http://schemas.microsoft.com/office/drawing/2014/main" id="{A6D49AA4-1EA6-E6E1-452B-EDB0AAB88E0D}"/>
                    </a:ext>
                  </a:extLst>
                </p:cNvPr>
                <p:cNvPicPr/>
                <p:nvPr/>
              </p:nvPicPr>
              <p:blipFill>
                <a:blip r:embed="rId111"/>
                <a:stretch>
                  <a:fillRect/>
                </a:stretch>
              </p:blipFill>
              <p:spPr>
                <a:xfrm>
                  <a:off x="4495854" y="3970688"/>
                  <a:ext cx="23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26" name="筆跡 125">
                  <a:extLst>
                    <a:ext uri="{FF2B5EF4-FFF2-40B4-BE49-F238E27FC236}">
                      <a16:creationId xmlns:a16="http://schemas.microsoft.com/office/drawing/2014/main" id="{28BD28E0-C9DF-801F-6054-BBD57ECE72B3}"/>
                    </a:ext>
                  </a:extLst>
                </p14:cNvPr>
                <p14:cNvContentPartPr/>
                <p14:nvPr/>
              </p14:nvContentPartPr>
              <p14:xfrm>
                <a:off x="4546614" y="3987968"/>
                <a:ext cx="7920" cy="112680"/>
              </p14:xfrm>
            </p:contentPart>
          </mc:Choice>
          <mc:Fallback xmlns="">
            <p:pic>
              <p:nvPicPr>
                <p:cNvPr id="126" name="筆跡 125">
                  <a:extLst>
                    <a:ext uri="{FF2B5EF4-FFF2-40B4-BE49-F238E27FC236}">
                      <a16:creationId xmlns:a16="http://schemas.microsoft.com/office/drawing/2014/main" id="{28BD28E0-C9DF-801F-6054-BBD57ECE72B3}"/>
                    </a:ext>
                  </a:extLst>
                </p:cNvPr>
                <p:cNvPicPr/>
                <p:nvPr/>
              </p:nvPicPr>
              <p:blipFill>
                <a:blip r:embed="rId113"/>
                <a:stretch>
                  <a:fillRect/>
                </a:stretch>
              </p:blipFill>
              <p:spPr>
                <a:xfrm>
                  <a:off x="4537614" y="3979328"/>
                  <a:ext cx="2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27" name="筆跡 126">
                  <a:extLst>
                    <a:ext uri="{FF2B5EF4-FFF2-40B4-BE49-F238E27FC236}">
                      <a16:creationId xmlns:a16="http://schemas.microsoft.com/office/drawing/2014/main" id="{4FCD8808-905D-38A7-4841-2452F00B114F}"/>
                    </a:ext>
                  </a:extLst>
                </p14:cNvPr>
                <p14:cNvContentPartPr/>
                <p14:nvPr/>
              </p14:nvContentPartPr>
              <p14:xfrm>
                <a:off x="4614654" y="3969608"/>
                <a:ext cx="77760" cy="108000"/>
              </p14:xfrm>
            </p:contentPart>
          </mc:Choice>
          <mc:Fallback xmlns="">
            <p:pic>
              <p:nvPicPr>
                <p:cNvPr id="127" name="筆跡 126">
                  <a:extLst>
                    <a:ext uri="{FF2B5EF4-FFF2-40B4-BE49-F238E27FC236}">
                      <a16:creationId xmlns:a16="http://schemas.microsoft.com/office/drawing/2014/main" id="{4FCD8808-905D-38A7-4841-2452F00B114F}"/>
                    </a:ext>
                  </a:extLst>
                </p:cNvPr>
                <p:cNvPicPr/>
                <p:nvPr/>
              </p:nvPicPr>
              <p:blipFill>
                <a:blip r:embed="rId115"/>
                <a:stretch>
                  <a:fillRect/>
                </a:stretch>
              </p:blipFill>
              <p:spPr>
                <a:xfrm>
                  <a:off x="4606014" y="3960968"/>
                  <a:ext cx="9540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128" name="筆跡 127">
                <a:extLst>
                  <a:ext uri="{FF2B5EF4-FFF2-40B4-BE49-F238E27FC236}">
                    <a16:creationId xmlns:a16="http://schemas.microsoft.com/office/drawing/2014/main" id="{474D45F8-E3EE-36A2-94FA-9460319A9BE3}"/>
                  </a:ext>
                </a:extLst>
              </p14:cNvPr>
              <p14:cNvContentPartPr/>
              <p14:nvPr/>
            </p14:nvContentPartPr>
            <p14:xfrm>
              <a:off x="5005254" y="4025048"/>
              <a:ext cx="62280" cy="9360"/>
            </p14:xfrm>
          </p:contentPart>
        </mc:Choice>
        <mc:Fallback xmlns="">
          <p:pic>
            <p:nvPicPr>
              <p:cNvPr id="128" name="筆跡 127">
                <a:extLst>
                  <a:ext uri="{FF2B5EF4-FFF2-40B4-BE49-F238E27FC236}">
                    <a16:creationId xmlns:a16="http://schemas.microsoft.com/office/drawing/2014/main" id="{474D45F8-E3EE-36A2-94FA-9460319A9BE3}"/>
                  </a:ext>
                </a:extLst>
              </p:cNvPr>
              <p:cNvPicPr/>
              <p:nvPr/>
            </p:nvPicPr>
            <p:blipFill>
              <a:blip r:embed="rId117"/>
              <a:stretch>
                <a:fillRect/>
              </a:stretch>
            </p:blipFill>
            <p:spPr>
              <a:xfrm>
                <a:off x="4996614" y="4016048"/>
                <a:ext cx="799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29" name="筆跡 128">
                <a:extLst>
                  <a:ext uri="{FF2B5EF4-FFF2-40B4-BE49-F238E27FC236}">
                    <a16:creationId xmlns:a16="http://schemas.microsoft.com/office/drawing/2014/main" id="{FFAEDF44-F65B-6979-1579-E59A808B8315}"/>
                  </a:ext>
                </a:extLst>
              </p14:cNvPr>
              <p14:cNvContentPartPr/>
              <p14:nvPr/>
            </p14:nvContentPartPr>
            <p14:xfrm>
              <a:off x="5225214" y="4005968"/>
              <a:ext cx="154440" cy="11880"/>
            </p14:xfrm>
          </p:contentPart>
        </mc:Choice>
        <mc:Fallback xmlns="">
          <p:pic>
            <p:nvPicPr>
              <p:cNvPr id="129" name="筆跡 128">
                <a:extLst>
                  <a:ext uri="{FF2B5EF4-FFF2-40B4-BE49-F238E27FC236}">
                    <a16:creationId xmlns:a16="http://schemas.microsoft.com/office/drawing/2014/main" id="{FFAEDF44-F65B-6979-1579-E59A808B8315}"/>
                  </a:ext>
                </a:extLst>
              </p:cNvPr>
              <p:cNvPicPr/>
              <p:nvPr/>
            </p:nvPicPr>
            <p:blipFill>
              <a:blip r:embed="rId119"/>
              <a:stretch>
                <a:fillRect/>
              </a:stretch>
            </p:blipFill>
            <p:spPr>
              <a:xfrm>
                <a:off x="5216574" y="3997328"/>
                <a:ext cx="172080" cy="29520"/>
              </a:xfrm>
              <a:prstGeom prst="rect">
                <a:avLst/>
              </a:prstGeom>
            </p:spPr>
          </p:pic>
        </mc:Fallback>
      </mc:AlternateContent>
      <p:grpSp>
        <p:nvGrpSpPr>
          <p:cNvPr id="137" name="群組 136">
            <a:extLst>
              <a:ext uri="{FF2B5EF4-FFF2-40B4-BE49-F238E27FC236}">
                <a16:creationId xmlns:a16="http://schemas.microsoft.com/office/drawing/2014/main" id="{9C620DCD-DCE3-EE5C-95AD-4CE211C9925D}"/>
              </a:ext>
            </a:extLst>
          </p:cNvPr>
          <p:cNvGrpSpPr/>
          <p:nvPr/>
        </p:nvGrpSpPr>
        <p:grpSpPr>
          <a:xfrm>
            <a:off x="5695734" y="3898688"/>
            <a:ext cx="357120" cy="254160"/>
            <a:chOff x="5695734" y="3898688"/>
            <a:chExt cx="357120" cy="254160"/>
          </a:xfrm>
        </p:grpSpPr>
        <mc:AlternateContent xmlns:mc="http://schemas.openxmlformats.org/markup-compatibility/2006" xmlns:p14="http://schemas.microsoft.com/office/powerpoint/2010/main">
          <mc:Choice Requires="p14">
            <p:contentPart p14:bwMode="auto" r:id="rId120">
              <p14:nvContentPartPr>
                <p14:cNvPr id="130" name="筆跡 129">
                  <a:extLst>
                    <a:ext uri="{FF2B5EF4-FFF2-40B4-BE49-F238E27FC236}">
                      <a16:creationId xmlns:a16="http://schemas.microsoft.com/office/drawing/2014/main" id="{F2BB5EFB-6DDF-51AC-66DD-D334EDBDA64C}"/>
                    </a:ext>
                  </a:extLst>
                </p14:cNvPr>
                <p14:cNvContentPartPr/>
                <p14:nvPr/>
              </p14:nvContentPartPr>
              <p14:xfrm>
                <a:off x="5695734" y="3898688"/>
                <a:ext cx="259920" cy="254160"/>
              </p14:xfrm>
            </p:contentPart>
          </mc:Choice>
          <mc:Fallback xmlns="">
            <p:pic>
              <p:nvPicPr>
                <p:cNvPr id="130" name="筆跡 129">
                  <a:extLst>
                    <a:ext uri="{FF2B5EF4-FFF2-40B4-BE49-F238E27FC236}">
                      <a16:creationId xmlns:a16="http://schemas.microsoft.com/office/drawing/2014/main" id="{F2BB5EFB-6DDF-51AC-66DD-D334EDBDA64C}"/>
                    </a:ext>
                  </a:extLst>
                </p:cNvPr>
                <p:cNvPicPr/>
                <p:nvPr/>
              </p:nvPicPr>
              <p:blipFill>
                <a:blip r:embed="rId121"/>
                <a:stretch>
                  <a:fillRect/>
                </a:stretch>
              </p:blipFill>
              <p:spPr>
                <a:xfrm>
                  <a:off x="5686734" y="3889688"/>
                  <a:ext cx="2775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31" name="筆跡 130">
                  <a:extLst>
                    <a:ext uri="{FF2B5EF4-FFF2-40B4-BE49-F238E27FC236}">
                      <a16:creationId xmlns:a16="http://schemas.microsoft.com/office/drawing/2014/main" id="{3D41345B-A095-4C19-31F3-7071A3CB4378}"/>
                    </a:ext>
                  </a:extLst>
                </p14:cNvPr>
                <p14:cNvContentPartPr/>
                <p14:nvPr/>
              </p14:nvContentPartPr>
              <p14:xfrm>
                <a:off x="5815254" y="3902288"/>
                <a:ext cx="147600" cy="230040"/>
              </p14:xfrm>
            </p:contentPart>
          </mc:Choice>
          <mc:Fallback xmlns="">
            <p:pic>
              <p:nvPicPr>
                <p:cNvPr id="131" name="筆跡 130">
                  <a:extLst>
                    <a:ext uri="{FF2B5EF4-FFF2-40B4-BE49-F238E27FC236}">
                      <a16:creationId xmlns:a16="http://schemas.microsoft.com/office/drawing/2014/main" id="{3D41345B-A095-4C19-31F3-7071A3CB4378}"/>
                    </a:ext>
                  </a:extLst>
                </p:cNvPr>
                <p:cNvPicPr/>
                <p:nvPr/>
              </p:nvPicPr>
              <p:blipFill>
                <a:blip r:embed="rId123"/>
                <a:stretch>
                  <a:fillRect/>
                </a:stretch>
              </p:blipFill>
              <p:spPr>
                <a:xfrm>
                  <a:off x="5806614" y="3893288"/>
                  <a:ext cx="1652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2" name="筆跡 131">
                  <a:extLst>
                    <a:ext uri="{FF2B5EF4-FFF2-40B4-BE49-F238E27FC236}">
                      <a16:creationId xmlns:a16="http://schemas.microsoft.com/office/drawing/2014/main" id="{8E1E385B-523A-6083-9A17-C9AFCAE738D0}"/>
                    </a:ext>
                  </a:extLst>
                </p14:cNvPr>
                <p14:cNvContentPartPr/>
                <p14:nvPr/>
              </p14:nvContentPartPr>
              <p14:xfrm>
                <a:off x="5991654" y="4014608"/>
                <a:ext cx="9000" cy="90000"/>
              </p14:xfrm>
            </p:contentPart>
          </mc:Choice>
          <mc:Fallback xmlns="">
            <p:pic>
              <p:nvPicPr>
                <p:cNvPr id="132" name="筆跡 131">
                  <a:extLst>
                    <a:ext uri="{FF2B5EF4-FFF2-40B4-BE49-F238E27FC236}">
                      <a16:creationId xmlns:a16="http://schemas.microsoft.com/office/drawing/2014/main" id="{8E1E385B-523A-6083-9A17-C9AFCAE738D0}"/>
                    </a:ext>
                  </a:extLst>
                </p:cNvPr>
                <p:cNvPicPr/>
                <p:nvPr/>
              </p:nvPicPr>
              <p:blipFill>
                <a:blip r:embed="rId125"/>
                <a:stretch>
                  <a:fillRect/>
                </a:stretch>
              </p:blipFill>
              <p:spPr>
                <a:xfrm>
                  <a:off x="5983014" y="4005608"/>
                  <a:ext cx="26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33" name="筆跡 132">
                  <a:extLst>
                    <a:ext uri="{FF2B5EF4-FFF2-40B4-BE49-F238E27FC236}">
                      <a16:creationId xmlns:a16="http://schemas.microsoft.com/office/drawing/2014/main" id="{9EC980B1-1C43-157B-BE4D-F12972485F70}"/>
                    </a:ext>
                  </a:extLst>
                </p14:cNvPr>
                <p14:cNvContentPartPr/>
                <p14:nvPr/>
              </p14:nvContentPartPr>
              <p14:xfrm>
                <a:off x="6040614" y="4014608"/>
                <a:ext cx="12240" cy="102240"/>
              </p14:xfrm>
            </p:contentPart>
          </mc:Choice>
          <mc:Fallback xmlns="">
            <p:pic>
              <p:nvPicPr>
                <p:cNvPr id="133" name="筆跡 132">
                  <a:extLst>
                    <a:ext uri="{FF2B5EF4-FFF2-40B4-BE49-F238E27FC236}">
                      <a16:creationId xmlns:a16="http://schemas.microsoft.com/office/drawing/2014/main" id="{9EC980B1-1C43-157B-BE4D-F12972485F70}"/>
                    </a:ext>
                  </a:extLst>
                </p:cNvPr>
                <p:cNvPicPr/>
                <p:nvPr/>
              </p:nvPicPr>
              <p:blipFill>
                <a:blip r:embed="rId127"/>
                <a:stretch>
                  <a:fillRect/>
                </a:stretch>
              </p:blipFill>
              <p:spPr>
                <a:xfrm>
                  <a:off x="6031974" y="4005608"/>
                  <a:ext cx="29880" cy="119880"/>
                </a:xfrm>
                <a:prstGeom prst="rect">
                  <a:avLst/>
                </a:prstGeom>
              </p:spPr>
            </p:pic>
          </mc:Fallback>
        </mc:AlternateContent>
      </p:grpSp>
      <p:grpSp>
        <p:nvGrpSpPr>
          <p:cNvPr id="136" name="群組 135">
            <a:extLst>
              <a:ext uri="{FF2B5EF4-FFF2-40B4-BE49-F238E27FC236}">
                <a16:creationId xmlns:a16="http://schemas.microsoft.com/office/drawing/2014/main" id="{86771766-406B-C13E-9C9D-67138ADCFE06}"/>
              </a:ext>
            </a:extLst>
          </p:cNvPr>
          <p:cNvGrpSpPr/>
          <p:nvPr/>
        </p:nvGrpSpPr>
        <p:grpSpPr>
          <a:xfrm>
            <a:off x="6183534" y="3925688"/>
            <a:ext cx="119880" cy="212400"/>
            <a:chOff x="6183534" y="3925688"/>
            <a:chExt cx="119880" cy="212400"/>
          </a:xfrm>
        </p:grpSpPr>
        <mc:AlternateContent xmlns:mc="http://schemas.openxmlformats.org/markup-compatibility/2006" xmlns:p14="http://schemas.microsoft.com/office/powerpoint/2010/main">
          <mc:Choice Requires="p14">
            <p:contentPart p14:bwMode="auto" r:id="rId128">
              <p14:nvContentPartPr>
                <p14:cNvPr id="134" name="筆跡 133">
                  <a:extLst>
                    <a:ext uri="{FF2B5EF4-FFF2-40B4-BE49-F238E27FC236}">
                      <a16:creationId xmlns:a16="http://schemas.microsoft.com/office/drawing/2014/main" id="{5F6D7D30-3A22-EF2E-80FF-99470EC17A81}"/>
                    </a:ext>
                  </a:extLst>
                </p14:cNvPr>
                <p14:cNvContentPartPr/>
                <p14:nvPr/>
              </p14:nvContentPartPr>
              <p14:xfrm>
                <a:off x="6189654" y="3925688"/>
                <a:ext cx="2520" cy="212400"/>
              </p14:xfrm>
            </p:contentPart>
          </mc:Choice>
          <mc:Fallback xmlns="">
            <p:pic>
              <p:nvPicPr>
                <p:cNvPr id="134" name="筆跡 133">
                  <a:extLst>
                    <a:ext uri="{FF2B5EF4-FFF2-40B4-BE49-F238E27FC236}">
                      <a16:creationId xmlns:a16="http://schemas.microsoft.com/office/drawing/2014/main" id="{5F6D7D30-3A22-EF2E-80FF-99470EC17A81}"/>
                    </a:ext>
                  </a:extLst>
                </p:cNvPr>
                <p:cNvPicPr/>
                <p:nvPr/>
              </p:nvPicPr>
              <p:blipFill>
                <a:blip r:embed="rId129"/>
                <a:stretch>
                  <a:fillRect/>
                </a:stretch>
              </p:blipFill>
              <p:spPr>
                <a:xfrm>
                  <a:off x="6181014" y="3917048"/>
                  <a:ext cx="2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35" name="筆跡 134">
                  <a:extLst>
                    <a:ext uri="{FF2B5EF4-FFF2-40B4-BE49-F238E27FC236}">
                      <a16:creationId xmlns:a16="http://schemas.microsoft.com/office/drawing/2014/main" id="{24FCB2AB-AD8D-7F26-3A65-B75B04A41D58}"/>
                    </a:ext>
                  </a:extLst>
                </p14:cNvPr>
                <p14:cNvContentPartPr/>
                <p14:nvPr/>
              </p14:nvContentPartPr>
              <p14:xfrm>
                <a:off x="6183534" y="4021448"/>
                <a:ext cx="119880" cy="106920"/>
              </p14:xfrm>
            </p:contentPart>
          </mc:Choice>
          <mc:Fallback xmlns="">
            <p:pic>
              <p:nvPicPr>
                <p:cNvPr id="135" name="筆跡 134">
                  <a:extLst>
                    <a:ext uri="{FF2B5EF4-FFF2-40B4-BE49-F238E27FC236}">
                      <a16:creationId xmlns:a16="http://schemas.microsoft.com/office/drawing/2014/main" id="{24FCB2AB-AD8D-7F26-3A65-B75B04A41D58}"/>
                    </a:ext>
                  </a:extLst>
                </p:cNvPr>
                <p:cNvPicPr/>
                <p:nvPr/>
              </p:nvPicPr>
              <p:blipFill>
                <a:blip r:embed="rId131"/>
                <a:stretch>
                  <a:fillRect/>
                </a:stretch>
              </p:blipFill>
              <p:spPr>
                <a:xfrm>
                  <a:off x="6174894" y="4012808"/>
                  <a:ext cx="137520" cy="124560"/>
                </a:xfrm>
                <a:prstGeom prst="rect">
                  <a:avLst/>
                </a:prstGeom>
              </p:spPr>
            </p:pic>
          </mc:Fallback>
        </mc:AlternateContent>
      </p:grpSp>
      <p:grpSp>
        <p:nvGrpSpPr>
          <p:cNvPr id="160" name="群組 159">
            <a:extLst>
              <a:ext uri="{FF2B5EF4-FFF2-40B4-BE49-F238E27FC236}">
                <a16:creationId xmlns:a16="http://schemas.microsoft.com/office/drawing/2014/main" id="{2DE81927-FBC5-CF6F-2325-91DAFCB182C2}"/>
              </a:ext>
            </a:extLst>
          </p:cNvPr>
          <p:cNvGrpSpPr/>
          <p:nvPr/>
        </p:nvGrpSpPr>
        <p:grpSpPr>
          <a:xfrm>
            <a:off x="3024534" y="4630568"/>
            <a:ext cx="457200" cy="231480"/>
            <a:chOff x="3024534" y="4630568"/>
            <a:chExt cx="457200" cy="231480"/>
          </a:xfrm>
        </p:grpSpPr>
        <mc:AlternateContent xmlns:mc="http://schemas.openxmlformats.org/markup-compatibility/2006" xmlns:p14="http://schemas.microsoft.com/office/powerpoint/2010/main">
          <mc:Choice Requires="p14">
            <p:contentPart p14:bwMode="auto" r:id="rId132">
              <p14:nvContentPartPr>
                <p14:cNvPr id="139" name="筆跡 138">
                  <a:extLst>
                    <a:ext uri="{FF2B5EF4-FFF2-40B4-BE49-F238E27FC236}">
                      <a16:creationId xmlns:a16="http://schemas.microsoft.com/office/drawing/2014/main" id="{40A5BC83-A4EC-F107-F3FB-8E4AAD5F9811}"/>
                    </a:ext>
                  </a:extLst>
                </p14:cNvPr>
                <p14:cNvContentPartPr/>
                <p14:nvPr/>
              </p14:nvContentPartPr>
              <p14:xfrm>
                <a:off x="3024534" y="4666568"/>
                <a:ext cx="191880" cy="195480"/>
              </p14:xfrm>
            </p:contentPart>
          </mc:Choice>
          <mc:Fallback xmlns="">
            <p:pic>
              <p:nvPicPr>
                <p:cNvPr id="139" name="筆跡 138">
                  <a:extLst>
                    <a:ext uri="{FF2B5EF4-FFF2-40B4-BE49-F238E27FC236}">
                      <a16:creationId xmlns:a16="http://schemas.microsoft.com/office/drawing/2014/main" id="{40A5BC83-A4EC-F107-F3FB-8E4AAD5F9811}"/>
                    </a:ext>
                  </a:extLst>
                </p:cNvPr>
                <p:cNvPicPr/>
                <p:nvPr/>
              </p:nvPicPr>
              <p:blipFill>
                <a:blip r:embed="rId133"/>
                <a:stretch>
                  <a:fillRect/>
                </a:stretch>
              </p:blipFill>
              <p:spPr>
                <a:xfrm>
                  <a:off x="3015894" y="4657568"/>
                  <a:ext cx="209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40" name="筆跡 139">
                  <a:extLst>
                    <a:ext uri="{FF2B5EF4-FFF2-40B4-BE49-F238E27FC236}">
                      <a16:creationId xmlns:a16="http://schemas.microsoft.com/office/drawing/2014/main" id="{70E14195-ABAB-B4F7-CB85-A394996D8A87}"/>
                    </a:ext>
                  </a:extLst>
                </p14:cNvPr>
                <p14:cNvContentPartPr/>
                <p14:nvPr/>
              </p14:nvContentPartPr>
              <p14:xfrm>
                <a:off x="3085734" y="4630568"/>
                <a:ext cx="123480" cy="225360"/>
              </p14:xfrm>
            </p:contentPart>
          </mc:Choice>
          <mc:Fallback xmlns="">
            <p:pic>
              <p:nvPicPr>
                <p:cNvPr id="140" name="筆跡 139">
                  <a:extLst>
                    <a:ext uri="{FF2B5EF4-FFF2-40B4-BE49-F238E27FC236}">
                      <a16:creationId xmlns:a16="http://schemas.microsoft.com/office/drawing/2014/main" id="{70E14195-ABAB-B4F7-CB85-A394996D8A87}"/>
                    </a:ext>
                  </a:extLst>
                </p:cNvPr>
                <p:cNvPicPr/>
                <p:nvPr/>
              </p:nvPicPr>
              <p:blipFill>
                <a:blip r:embed="rId135"/>
                <a:stretch>
                  <a:fillRect/>
                </a:stretch>
              </p:blipFill>
              <p:spPr>
                <a:xfrm>
                  <a:off x="3077094" y="4621568"/>
                  <a:ext cx="141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42" name="筆跡 141">
                  <a:extLst>
                    <a:ext uri="{FF2B5EF4-FFF2-40B4-BE49-F238E27FC236}">
                      <a16:creationId xmlns:a16="http://schemas.microsoft.com/office/drawing/2014/main" id="{5AF4706B-BC05-83A0-C5F2-22D2327556B5}"/>
                    </a:ext>
                  </a:extLst>
                </p14:cNvPr>
                <p14:cNvContentPartPr/>
                <p14:nvPr/>
              </p14:nvContentPartPr>
              <p14:xfrm>
                <a:off x="3258894" y="4731008"/>
                <a:ext cx="12240" cy="126000"/>
              </p14:xfrm>
            </p:contentPart>
          </mc:Choice>
          <mc:Fallback xmlns="">
            <p:pic>
              <p:nvPicPr>
                <p:cNvPr id="142" name="筆跡 141">
                  <a:extLst>
                    <a:ext uri="{FF2B5EF4-FFF2-40B4-BE49-F238E27FC236}">
                      <a16:creationId xmlns:a16="http://schemas.microsoft.com/office/drawing/2014/main" id="{5AF4706B-BC05-83A0-C5F2-22D2327556B5}"/>
                    </a:ext>
                  </a:extLst>
                </p:cNvPr>
                <p:cNvPicPr/>
                <p:nvPr/>
              </p:nvPicPr>
              <p:blipFill>
                <a:blip r:embed="rId137"/>
                <a:stretch>
                  <a:fillRect/>
                </a:stretch>
              </p:blipFill>
              <p:spPr>
                <a:xfrm>
                  <a:off x="3250254" y="4722368"/>
                  <a:ext cx="29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44" name="筆跡 143">
                  <a:extLst>
                    <a:ext uri="{FF2B5EF4-FFF2-40B4-BE49-F238E27FC236}">
                      <a16:creationId xmlns:a16="http://schemas.microsoft.com/office/drawing/2014/main" id="{A8BD7B0D-8F12-8A08-F9B7-7C175B791EF7}"/>
                    </a:ext>
                  </a:extLst>
                </p14:cNvPr>
                <p14:cNvContentPartPr/>
                <p14:nvPr/>
              </p14:nvContentPartPr>
              <p14:xfrm>
                <a:off x="3310374" y="4750088"/>
                <a:ext cx="99720" cy="97920"/>
              </p14:xfrm>
            </p:contentPart>
          </mc:Choice>
          <mc:Fallback xmlns="">
            <p:pic>
              <p:nvPicPr>
                <p:cNvPr id="144" name="筆跡 143">
                  <a:extLst>
                    <a:ext uri="{FF2B5EF4-FFF2-40B4-BE49-F238E27FC236}">
                      <a16:creationId xmlns:a16="http://schemas.microsoft.com/office/drawing/2014/main" id="{A8BD7B0D-8F12-8A08-F9B7-7C175B791EF7}"/>
                    </a:ext>
                  </a:extLst>
                </p:cNvPr>
                <p:cNvPicPr/>
                <p:nvPr/>
              </p:nvPicPr>
              <p:blipFill>
                <a:blip r:embed="rId139"/>
                <a:stretch>
                  <a:fillRect/>
                </a:stretch>
              </p:blipFill>
              <p:spPr>
                <a:xfrm>
                  <a:off x="3301374" y="4741448"/>
                  <a:ext cx="117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45" name="筆跡 144">
                  <a:extLst>
                    <a:ext uri="{FF2B5EF4-FFF2-40B4-BE49-F238E27FC236}">
                      <a16:creationId xmlns:a16="http://schemas.microsoft.com/office/drawing/2014/main" id="{1071B3CB-0C03-9BE1-D038-AA148AB7022F}"/>
                    </a:ext>
                  </a:extLst>
                </p14:cNvPr>
                <p14:cNvContentPartPr/>
                <p14:nvPr/>
              </p14:nvContentPartPr>
              <p14:xfrm>
                <a:off x="3466974" y="4696088"/>
                <a:ext cx="14760" cy="153000"/>
              </p14:xfrm>
            </p:contentPart>
          </mc:Choice>
          <mc:Fallback xmlns="">
            <p:pic>
              <p:nvPicPr>
                <p:cNvPr id="145" name="筆跡 144">
                  <a:extLst>
                    <a:ext uri="{FF2B5EF4-FFF2-40B4-BE49-F238E27FC236}">
                      <a16:creationId xmlns:a16="http://schemas.microsoft.com/office/drawing/2014/main" id="{1071B3CB-0C03-9BE1-D038-AA148AB7022F}"/>
                    </a:ext>
                  </a:extLst>
                </p:cNvPr>
                <p:cNvPicPr/>
                <p:nvPr/>
              </p:nvPicPr>
              <p:blipFill>
                <a:blip r:embed="rId141"/>
                <a:stretch>
                  <a:fillRect/>
                </a:stretch>
              </p:blipFill>
              <p:spPr>
                <a:xfrm>
                  <a:off x="3457974" y="4687448"/>
                  <a:ext cx="32400" cy="170640"/>
                </a:xfrm>
                <a:prstGeom prst="rect">
                  <a:avLst/>
                </a:prstGeom>
              </p:spPr>
            </p:pic>
          </mc:Fallback>
        </mc:AlternateContent>
      </p:grpSp>
      <p:grpSp>
        <p:nvGrpSpPr>
          <p:cNvPr id="159" name="群組 158">
            <a:extLst>
              <a:ext uri="{FF2B5EF4-FFF2-40B4-BE49-F238E27FC236}">
                <a16:creationId xmlns:a16="http://schemas.microsoft.com/office/drawing/2014/main" id="{A6B783B1-5F63-CF78-D3FE-02879355D3F4}"/>
              </a:ext>
            </a:extLst>
          </p:cNvPr>
          <p:cNvGrpSpPr/>
          <p:nvPr/>
        </p:nvGrpSpPr>
        <p:grpSpPr>
          <a:xfrm>
            <a:off x="4278414" y="4670168"/>
            <a:ext cx="480600" cy="236880"/>
            <a:chOff x="4278414" y="4670168"/>
            <a:chExt cx="480600" cy="236880"/>
          </a:xfrm>
        </p:grpSpPr>
        <mc:AlternateContent xmlns:mc="http://schemas.openxmlformats.org/markup-compatibility/2006" xmlns:p14="http://schemas.microsoft.com/office/powerpoint/2010/main">
          <mc:Choice Requires="p14">
            <p:contentPart p14:bwMode="auto" r:id="rId142">
              <p14:nvContentPartPr>
                <p14:cNvPr id="146" name="筆跡 145">
                  <a:extLst>
                    <a:ext uri="{FF2B5EF4-FFF2-40B4-BE49-F238E27FC236}">
                      <a16:creationId xmlns:a16="http://schemas.microsoft.com/office/drawing/2014/main" id="{E0A2713F-A31F-B408-6DF8-6645FF7E6783}"/>
                    </a:ext>
                  </a:extLst>
                </p14:cNvPr>
                <p14:cNvContentPartPr/>
                <p14:nvPr/>
              </p14:nvContentPartPr>
              <p14:xfrm>
                <a:off x="4278414" y="4701848"/>
                <a:ext cx="192600" cy="205200"/>
              </p14:xfrm>
            </p:contentPart>
          </mc:Choice>
          <mc:Fallback xmlns="">
            <p:pic>
              <p:nvPicPr>
                <p:cNvPr id="146" name="筆跡 145">
                  <a:extLst>
                    <a:ext uri="{FF2B5EF4-FFF2-40B4-BE49-F238E27FC236}">
                      <a16:creationId xmlns:a16="http://schemas.microsoft.com/office/drawing/2014/main" id="{E0A2713F-A31F-B408-6DF8-6645FF7E6783}"/>
                    </a:ext>
                  </a:extLst>
                </p:cNvPr>
                <p:cNvPicPr/>
                <p:nvPr/>
              </p:nvPicPr>
              <p:blipFill>
                <a:blip r:embed="rId143"/>
                <a:stretch>
                  <a:fillRect/>
                </a:stretch>
              </p:blipFill>
              <p:spPr>
                <a:xfrm>
                  <a:off x="4269414" y="4692848"/>
                  <a:ext cx="210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47" name="筆跡 146">
                  <a:extLst>
                    <a:ext uri="{FF2B5EF4-FFF2-40B4-BE49-F238E27FC236}">
                      <a16:creationId xmlns:a16="http://schemas.microsoft.com/office/drawing/2014/main" id="{DB478929-5248-D041-F33B-0611C2DA9F46}"/>
                    </a:ext>
                  </a:extLst>
                </p14:cNvPr>
                <p14:cNvContentPartPr/>
                <p14:nvPr/>
              </p14:nvContentPartPr>
              <p14:xfrm>
                <a:off x="4387134" y="4670168"/>
                <a:ext cx="93240" cy="198360"/>
              </p14:xfrm>
            </p:contentPart>
          </mc:Choice>
          <mc:Fallback xmlns="">
            <p:pic>
              <p:nvPicPr>
                <p:cNvPr id="147" name="筆跡 146">
                  <a:extLst>
                    <a:ext uri="{FF2B5EF4-FFF2-40B4-BE49-F238E27FC236}">
                      <a16:creationId xmlns:a16="http://schemas.microsoft.com/office/drawing/2014/main" id="{DB478929-5248-D041-F33B-0611C2DA9F46}"/>
                    </a:ext>
                  </a:extLst>
                </p:cNvPr>
                <p:cNvPicPr/>
                <p:nvPr/>
              </p:nvPicPr>
              <p:blipFill>
                <a:blip r:embed="rId145"/>
                <a:stretch>
                  <a:fillRect/>
                </a:stretch>
              </p:blipFill>
              <p:spPr>
                <a:xfrm>
                  <a:off x="4378134" y="4661168"/>
                  <a:ext cx="11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48" name="筆跡 147">
                  <a:extLst>
                    <a:ext uri="{FF2B5EF4-FFF2-40B4-BE49-F238E27FC236}">
                      <a16:creationId xmlns:a16="http://schemas.microsoft.com/office/drawing/2014/main" id="{8840D627-60B2-7527-B48F-F42220D956EC}"/>
                    </a:ext>
                  </a:extLst>
                </p14:cNvPr>
                <p14:cNvContentPartPr/>
                <p14:nvPr/>
              </p14:nvContentPartPr>
              <p14:xfrm>
                <a:off x="4512054" y="4764488"/>
                <a:ext cx="11520" cy="118440"/>
              </p14:xfrm>
            </p:contentPart>
          </mc:Choice>
          <mc:Fallback xmlns="">
            <p:pic>
              <p:nvPicPr>
                <p:cNvPr id="148" name="筆跡 147">
                  <a:extLst>
                    <a:ext uri="{FF2B5EF4-FFF2-40B4-BE49-F238E27FC236}">
                      <a16:creationId xmlns:a16="http://schemas.microsoft.com/office/drawing/2014/main" id="{8840D627-60B2-7527-B48F-F42220D956EC}"/>
                    </a:ext>
                  </a:extLst>
                </p:cNvPr>
                <p:cNvPicPr/>
                <p:nvPr/>
              </p:nvPicPr>
              <p:blipFill>
                <a:blip r:embed="rId147"/>
                <a:stretch>
                  <a:fillRect/>
                </a:stretch>
              </p:blipFill>
              <p:spPr>
                <a:xfrm>
                  <a:off x="4503054" y="4755848"/>
                  <a:ext cx="29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49" name="筆跡 148">
                  <a:extLst>
                    <a:ext uri="{FF2B5EF4-FFF2-40B4-BE49-F238E27FC236}">
                      <a16:creationId xmlns:a16="http://schemas.microsoft.com/office/drawing/2014/main" id="{731CDEB0-9F59-53D5-CEBD-C0B5B9D9A0EA}"/>
                    </a:ext>
                  </a:extLst>
                </p14:cNvPr>
                <p14:cNvContentPartPr/>
                <p14:nvPr/>
              </p14:nvContentPartPr>
              <p14:xfrm>
                <a:off x="4545894" y="4789328"/>
                <a:ext cx="61200" cy="68760"/>
              </p14:xfrm>
            </p:contentPart>
          </mc:Choice>
          <mc:Fallback xmlns="">
            <p:pic>
              <p:nvPicPr>
                <p:cNvPr id="149" name="筆跡 148">
                  <a:extLst>
                    <a:ext uri="{FF2B5EF4-FFF2-40B4-BE49-F238E27FC236}">
                      <a16:creationId xmlns:a16="http://schemas.microsoft.com/office/drawing/2014/main" id="{731CDEB0-9F59-53D5-CEBD-C0B5B9D9A0EA}"/>
                    </a:ext>
                  </a:extLst>
                </p:cNvPr>
                <p:cNvPicPr/>
                <p:nvPr/>
              </p:nvPicPr>
              <p:blipFill>
                <a:blip r:embed="rId149"/>
                <a:stretch>
                  <a:fillRect/>
                </a:stretch>
              </p:blipFill>
              <p:spPr>
                <a:xfrm>
                  <a:off x="4536894" y="4780688"/>
                  <a:ext cx="78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50" name="筆跡 149">
                  <a:extLst>
                    <a:ext uri="{FF2B5EF4-FFF2-40B4-BE49-F238E27FC236}">
                      <a16:creationId xmlns:a16="http://schemas.microsoft.com/office/drawing/2014/main" id="{8DECE290-9669-36A8-898A-433E65A98EDB}"/>
                    </a:ext>
                  </a:extLst>
                </p14:cNvPr>
                <p14:cNvContentPartPr/>
                <p14:nvPr/>
              </p14:nvContentPartPr>
              <p14:xfrm>
                <a:off x="4662174" y="4740008"/>
                <a:ext cx="96840" cy="118440"/>
              </p14:xfrm>
            </p:contentPart>
          </mc:Choice>
          <mc:Fallback xmlns="">
            <p:pic>
              <p:nvPicPr>
                <p:cNvPr id="150" name="筆跡 149">
                  <a:extLst>
                    <a:ext uri="{FF2B5EF4-FFF2-40B4-BE49-F238E27FC236}">
                      <a16:creationId xmlns:a16="http://schemas.microsoft.com/office/drawing/2014/main" id="{8DECE290-9669-36A8-898A-433E65A98EDB}"/>
                    </a:ext>
                  </a:extLst>
                </p:cNvPr>
                <p:cNvPicPr/>
                <p:nvPr/>
              </p:nvPicPr>
              <p:blipFill>
                <a:blip r:embed="rId151"/>
                <a:stretch>
                  <a:fillRect/>
                </a:stretch>
              </p:blipFill>
              <p:spPr>
                <a:xfrm>
                  <a:off x="4653174" y="4731368"/>
                  <a:ext cx="11448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151" name="筆跡 150">
                <a:extLst>
                  <a:ext uri="{FF2B5EF4-FFF2-40B4-BE49-F238E27FC236}">
                    <a16:creationId xmlns:a16="http://schemas.microsoft.com/office/drawing/2014/main" id="{8215EF81-1AC4-A5F1-73A1-A9B176E643F3}"/>
                  </a:ext>
                </a:extLst>
              </p14:cNvPr>
              <p14:cNvContentPartPr/>
              <p14:nvPr/>
            </p14:nvContentPartPr>
            <p14:xfrm>
              <a:off x="5075094" y="4751528"/>
              <a:ext cx="46440" cy="1440"/>
            </p14:xfrm>
          </p:contentPart>
        </mc:Choice>
        <mc:Fallback xmlns="">
          <p:pic>
            <p:nvPicPr>
              <p:cNvPr id="151" name="筆跡 150">
                <a:extLst>
                  <a:ext uri="{FF2B5EF4-FFF2-40B4-BE49-F238E27FC236}">
                    <a16:creationId xmlns:a16="http://schemas.microsoft.com/office/drawing/2014/main" id="{8215EF81-1AC4-A5F1-73A1-A9B176E643F3}"/>
                  </a:ext>
                </a:extLst>
              </p:cNvPr>
              <p:cNvPicPr/>
              <p:nvPr/>
            </p:nvPicPr>
            <p:blipFill>
              <a:blip r:embed="rId153"/>
              <a:stretch>
                <a:fillRect/>
              </a:stretch>
            </p:blipFill>
            <p:spPr>
              <a:xfrm>
                <a:off x="5066454" y="4742888"/>
                <a:ext cx="64080"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52" name="筆跡 151">
                <a:extLst>
                  <a:ext uri="{FF2B5EF4-FFF2-40B4-BE49-F238E27FC236}">
                    <a16:creationId xmlns:a16="http://schemas.microsoft.com/office/drawing/2014/main" id="{A10485D1-5D03-2992-DB40-4FA806F8AC25}"/>
                  </a:ext>
                </a:extLst>
              </p14:cNvPr>
              <p14:cNvContentPartPr/>
              <p14:nvPr/>
            </p14:nvContentPartPr>
            <p14:xfrm>
              <a:off x="5254374" y="4727048"/>
              <a:ext cx="180360" cy="23760"/>
            </p14:xfrm>
          </p:contentPart>
        </mc:Choice>
        <mc:Fallback xmlns="">
          <p:pic>
            <p:nvPicPr>
              <p:cNvPr id="152" name="筆跡 151">
                <a:extLst>
                  <a:ext uri="{FF2B5EF4-FFF2-40B4-BE49-F238E27FC236}">
                    <a16:creationId xmlns:a16="http://schemas.microsoft.com/office/drawing/2014/main" id="{A10485D1-5D03-2992-DB40-4FA806F8AC25}"/>
                  </a:ext>
                </a:extLst>
              </p:cNvPr>
              <p:cNvPicPr/>
              <p:nvPr/>
            </p:nvPicPr>
            <p:blipFill>
              <a:blip r:embed="rId155"/>
              <a:stretch>
                <a:fillRect/>
              </a:stretch>
            </p:blipFill>
            <p:spPr>
              <a:xfrm>
                <a:off x="5245374" y="4718408"/>
                <a:ext cx="198000" cy="41400"/>
              </a:xfrm>
              <a:prstGeom prst="rect">
                <a:avLst/>
              </a:prstGeom>
            </p:spPr>
          </p:pic>
        </mc:Fallback>
      </mc:AlternateContent>
      <p:grpSp>
        <p:nvGrpSpPr>
          <p:cNvPr id="158" name="群組 157">
            <a:extLst>
              <a:ext uri="{FF2B5EF4-FFF2-40B4-BE49-F238E27FC236}">
                <a16:creationId xmlns:a16="http://schemas.microsoft.com/office/drawing/2014/main" id="{7347F14E-53CF-46A5-EB42-9477E3DE86F0}"/>
              </a:ext>
            </a:extLst>
          </p:cNvPr>
          <p:cNvGrpSpPr/>
          <p:nvPr/>
        </p:nvGrpSpPr>
        <p:grpSpPr>
          <a:xfrm>
            <a:off x="5736054" y="4590968"/>
            <a:ext cx="614160" cy="263880"/>
            <a:chOff x="5736054" y="4590968"/>
            <a:chExt cx="614160" cy="263880"/>
          </a:xfrm>
        </p:grpSpPr>
        <mc:AlternateContent xmlns:mc="http://schemas.openxmlformats.org/markup-compatibility/2006" xmlns:p14="http://schemas.microsoft.com/office/powerpoint/2010/main">
          <mc:Choice Requires="p14">
            <p:contentPart p14:bwMode="auto" r:id="rId156">
              <p14:nvContentPartPr>
                <p14:cNvPr id="153" name="筆跡 152">
                  <a:extLst>
                    <a:ext uri="{FF2B5EF4-FFF2-40B4-BE49-F238E27FC236}">
                      <a16:creationId xmlns:a16="http://schemas.microsoft.com/office/drawing/2014/main" id="{C651C10B-BBE8-CC02-C3B4-1A15D32D2102}"/>
                    </a:ext>
                  </a:extLst>
                </p14:cNvPr>
                <p14:cNvContentPartPr/>
                <p14:nvPr/>
              </p14:nvContentPartPr>
              <p14:xfrm>
                <a:off x="5736054" y="4590968"/>
                <a:ext cx="217440" cy="263880"/>
              </p14:xfrm>
            </p:contentPart>
          </mc:Choice>
          <mc:Fallback xmlns="">
            <p:pic>
              <p:nvPicPr>
                <p:cNvPr id="153" name="筆跡 152">
                  <a:extLst>
                    <a:ext uri="{FF2B5EF4-FFF2-40B4-BE49-F238E27FC236}">
                      <a16:creationId xmlns:a16="http://schemas.microsoft.com/office/drawing/2014/main" id="{C651C10B-BBE8-CC02-C3B4-1A15D32D2102}"/>
                    </a:ext>
                  </a:extLst>
                </p:cNvPr>
                <p:cNvPicPr/>
                <p:nvPr/>
              </p:nvPicPr>
              <p:blipFill>
                <a:blip r:embed="rId157"/>
                <a:stretch>
                  <a:fillRect/>
                </a:stretch>
              </p:blipFill>
              <p:spPr>
                <a:xfrm>
                  <a:off x="5727054" y="4582328"/>
                  <a:ext cx="235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54" name="筆跡 153">
                  <a:extLst>
                    <a:ext uri="{FF2B5EF4-FFF2-40B4-BE49-F238E27FC236}">
                      <a16:creationId xmlns:a16="http://schemas.microsoft.com/office/drawing/2014/main" id="{D10AEEF4-FECA-D76F-742D-C6C440393722}"/>
                    </a:ext>
                  </a:extLst>
                </p14:cNvPr>
                <p14:cNvContentPartPr/>
                <p14:nvPr/>
              </p14:nvContentPartPr>
              <p14:xfrm>
                <a:off x="5822454" y="4603568"/>
                <a:ext cx="132120" cy="227160"/>
              </p14:xfrm>
            </p:contentPart>
          </mc:Choice>
          <mc:Fallback xmlns="">
            <p:pic>
              <p:nvPicPr>
                <p:cNvPr id="154" name="筆跡 153">
                  <a:extLst>
                    <a:ext uri="{FF2B5EF4-FFF2-40B4-BE49-F238E27FC236}">
                      <a16:creationId xmlns:a16="http://schemas.microsoft.com/office/drawing/2014/main" id="{D10AEEF4-FECA-D76F-742D-C6C440393722}"/>
                    </a:ext>
                  </a:extLst>
                </p:cNvPr>
                <p:cNvPicPr/>
                <p:nvPr/>
              </p:nvPicPr>
              <p:blipFill>
                <a:blip r:embed="rId159"/>
                <a:stretch>
                  <a:fillRect/>
                </a:stretch>
              </p:blipFill>
              <p:spPr>
                <a:xfrm>
                  <a:off x="5813454" y="4594928"/>
                  <a:ext cx="149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55" name="筆跡 154">
                  <a:extLst>
                    <a:ext uri="{FF2B5EF4-FFF2-40B4-BE49-F238E27FC236}">
                      <a16:creationId xmlns:a16="http://schemas.microsoft.com/office/drawing/2014/main" id="{8ECA66B4-1A95-74A0-548D-CEC3AC735BF1}"/>
                    </a:ext>
                  </a:extLst>
                </p14:cNvPr>
                <p14:cNvContentPartPr/>
                <p14:nvPr/>
              </p14:nvContentPartPr>
              <p14:xfrm>
                <a:off x="6009654" y="4701848"/>
                <a:ext cx="7560" cy="132120"/>
              </p14:xfrm>
            </p:contentPart>
          </mc:Choice>
          <mc:Fallback xmlns="">
            <p:pic>
              <p:nvPicPr>
                <p:cNvPr id="155" name="筆跡 154">
                  <a:extLst>
                    <a:ext uri="{FF2B5EF4-FFF2-40B4-BE49-F238E27FC236}">
                      <a16:creationId xmlns:a16="http://schemas.microsoft.com/office/drawing/2014/main" id="{8ECA66B4-1A95-74A0-548D-CEC3AC735BF1}"/>
                    </a:ext>
                  </a:extLst>
                </p:cNvPr>
                <p:cNvPicPr/>
                <p:nvPr/>
              </p:nvPicPr>
              <p:blipFill>
                <a:blip r:embed="rId161"/>
                <a:stretch>
                  <a:fillRect/>
                </a:stretch>
              </p:blipFill>
              <p:spPr>
                <a:xfrm>
                  <a:off x="6000654" y="4692848"/>
                  <a:ext cx="25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56" name="筆跡 155">
                  <a:extLst>
                    <a:ext uri="{FF2B5EF4-FFF2-40B4-BE49-F238E27FC236}">
                      <a16:creationId xmlns:a16="http://schemas.microsoft.com/office/drawing/2014/main" id="{C0579590-D1D6-203F-9F01-4182147DEF31}"/>
                    </a:ext>
                  </a:extLst>
                </p14:cNvPr>
                <p14:cNvContentPartPr/>
                <p14:nvPr/>
              </p14:nvContentPartPr>
              <p14:xfrm>
                <a:off x="6058254" y="4661888"/>
                <a:ext cx="190440" cy="164520"/>
              </p14:xfrm>
            </p:contentPart>
          </mc:Choice>
          <mc:Fallback xmlns="">
            <p:pic>
              <p:nvPicPr>
                <p:cNvPr id="156" name="筆跡 155">
                  <a:extLst>
                    <a:ext uri="{FF2B5EF4-FFF2-40B4-BE49-F238E27FC236}">
                      <a16:creationId xmlns:a16="http://schemas.microsoft.com/office/drawing/2014/main" id="{C0579590-D1D6-203F-9F01-4182147DEF31}"/>
                    </a:ext>
                  </a:extLst>
                </p:cNvPr>
                <p:cNvPicPr/>
                <p:nvPr/>
              </p:nvPicPr>
              <p:blipFill>
                <a:blip r:embed="rId163"/>
                <a:stretch>
                  <a:fillRect/>
                </a:stretch>
              </p:blipFill>
              <p:spPr>
                <a:xfrm>
                  <a:off x="6049254" y="4652888"/>
                  <a:ext cx="208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57" name="筆跡 156">
                  <a:extLst>
                    <a:ext uri="{FF2B5EF4-FFF2-40B4-BE49-F238E27FC236}">
                      <a16:creationId xmlns:a16="http://schemas.microsoft.com/office/drawing/2014/main" id="{442EFF61-8BB5-19D2-B1CF-BD51979C57DA}"/>
                    </a:ext>
                  </a:extLst>
                </p14:cNvPr>
                <p14:cNvContentPartPr/>
                <p14:nvPr/>
              </p14:nvContentPartPr>
              <p14:xfrm>
                <a:off x="6252294" y="4742168"/>
                <a:ext cx="97920" cy="93600"/>
              </p14:xfrm>
            </p:contentPart>
          </mc:Choice>
          <mc:Fallback xmlns="">
            <p:pic>
              <p:nvPicPr>
                <p:cNvPr id="157" name="筆跡 156">
                  <a:extLst>
                    <a:ext uri="{FF2B5EF4-FFF2-40B4-BE49-F238E27FC236}">
                      <a16:creationId xmlns:a16="http://schemas.microsoft.com/office/drawing/2014/main" id="{442EFF61-8BB5-19D2-B1CF-BD51979C57DA}"/>
                    </a:ext>
                  </a:extLst>
                </p:cNvPr>
                <p:cNvPicPr/>
                <p:nvPr/>
              </p:nvPicPr>
              <p:blipFill>
                <a:blip r:embed="rId165"/>
                <a:stretch>
                  <a:fillRect/>
                </a:stretch>
              </p:blipFill>
              <p:spPr>
                <a:xfrm>
                  <a:off x="6243654" y="4733168"/>
                  <a:ext cx="115560" cy="111240"/>
                </a:xfrm>
                <a:prstGeom prst="rect">
                  <a:avLst/>
                </a:prstGeom>
              </p:spPr>
            </p:pic>
          </mc:Fallback>
        </mc:AlternateContent>
      </p:grpSp>
      <p:grpSp>
        <p:nvGrpSpPr>
          <p:cNvPr id="182" name="群組 181">
            <a:extLst>
              <a:ext uri="{FF2B5EF4-FFF2-40B4-BE49-F238E27FC236}">
                <a16:creationId xmlns:a16="http://schemas.microsoft.com/office/drawing/2014/main" id="{323CCCC7-2F9F-9040-37BA-76F4382C2296}"/>
              </a:ext>
            </a:extLst>
          </p:cNvPr>
          <p:cNvGrpSpPr/>
          <p:nvPr/>
        </p:nvGrpSpPr>
        <p:grpSpPr>
          <a:xfrm>
            <a:off x="2912934" y="5391608"/>
            <a:ext cx="482040" cy="230040"/>
            <a:chOff x="2912934" y="5391608"/>
            <a:chExt cx="482040" cy="230040"/>
          </a:xfrm>
        </p:grpSpPr>
        <mc:AlternateContent xmlns:mc="http://schemas.openxmlformats.org/markup-compatibility/2006" xmlns:p14="http://schemas.microsoft.com/office/powerpoint/2010/main">
          <mc:Choice Requires="p14">
            <p:contentPart p14:bwMode="auto" r:id="rId166">
              <p14:nvContentPartPr>
                <p14:cNvPr id="161" name="筆跡 160">
                  <a:extLst>
                    <a:ext uri="{FF2B5EF4-FFF2-40B4-BE49-F238E27FC236}">
                      <a16:creationId xmlns:a16="http://schemas.microsoft.com/office/drawing/2014/main" id="{AA6F8545-A56E-7550-6D54-03630ABD3854}"/>
                    </a:ext>
                  </a:extLst>
                </p14:cNvPr>
                <p14:cNvContentPartPr/>
                <p14:nvPr/>
              </p14:nvContentPartPr>
              <p14:xfrm>
                <a:off x="2912934" y="5430488"/>
                <a:ext cx="195480" cy="191160"/>
              </p14:xfrm>
            </p:contentPart>
          </mc:Choice>
          <mc:Fallback xmlns="">
            <p:pic>
              <p:nvPicPr>
                <p:cNvPr id="161" name="筆跡 160">
                  <a:extLst>
                    <a:ext uri="{FF2B5EF4-FFF2-40B4-BE49-F238E27FC236}">
                      <a16:creationId xmlns:a16="http://schemas.microsoft.com/office/drawing/2014/main" id="{AA6F8545-A56E-7550-6D54-03630ABD3854}"/>
                    </a:ext>
                  </a:extLst>
                </p:cNvPr>
                <p:cNvPicPr/>
                <p:nvPr/>
              </p:nvPicPr>
              <p:blipFill>
                <a:blip r:embed="rId167"/>
                <a:stretch>
                  <a:fillRect/>
                </a:stretch>
              </p:blipFill>
              <p:spPr>
                <a:xfrm>
                  <a:off x="2903934" y="5421848"/>
                  <a:ext cx="213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62" name="筆跡 161">
                  <a:extLst>
                    <a:ext uri="{FF2B5EF4-FFF2-40B4-BE49-F238E27FC236}">
                      <a16:creationId xmlns:a16="http://schemas.microsoft.com/office/drawing/2014/main" id="{10DAC982-3390-59EC-55EF-11E7458C6FA1}"/>
                    </a:ext>
                  </a:extLst>
                </p14:cNvPr>
                <p14:cNvContentPartPr/>
                <p14:nvPr/>
              </p14:nvContentPartPr>
              <p14:xfrm>
                <a:off x="2968014" y="5391608"/>
                <a:ext cx="149400" cy="217800"/>
              </p14:xfrm>
            </p:contentPart>
          </mc:Choice>
          <mc:Fallback xmlns="">
            <p:pic>
              <p:nvPicPr>
                <p:cNvPr id="162" name="筆跡 161">
                  <a:extLst>
                    <a:ext uri="{FF2B5EF4-FFF2-40B4-BE49-F238E27FC236}">
                      <a16:creationId xmlns:a16="http://schemas.microsoft.com/office/drawing/2014/main" id="{10DAC982-3390-59EC-55EF-11E7458C6FA1}"/>
                    </a:ext>
                  </a:extLst>
                </p:cNvPr>
                <p:cNvPicPr/>
                <p:nvPr/>
              </p:nvPicPr>
              <p:blipFill>
                <a:blip r:embed="rId169"/>
                <a:stretch>
                  <a:fillRect/>
                </a:stretch>
              </p:blipFill>
              <p:spPr>
                <a:xfrm>
                  <a:off x="2959374" y="5382608"/>
                  <a:ext cx="1670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63" name="筆跡 162">
                  <a:extLst>
                    <a:ext uri="{FF2B5EF4-FFF2-40B4-BE49-F238E27FC236}">
                      <a16:creationId xmlns:a16="http://schemas.microsoft.com/office/drawing/2014/main" id="{21A6F418-6260-0377-E735-F1FCE4B0F751}"/>
                    </a:ext>
                  </a:extLst>
                </p14:cNvPr>
                <p14:cNvContentPartPr/>
                <p14:nvPr/>
              </p14:nvContentPartPr>
              <p14:xfrm>
                <a:off x="3126774" y="5467928"/>
                <a:ext cx="104760" cy="104040"/>
              </p14:xfrm>
            </p:contentPart>
          </mc:Choice>
          <mc:Fallback xmlns="">
            <p:pic>
              <p:nvPicPr>
                <p:cNvPr id="163" name="筆跡 162">
                  <a:extLst>
                    <a:ext uri="{FF2B5EF4-FFF2-40B4-BE49-F238E27FC236}">
                      <a16:creationId xmlns:a16="http://schemas.microsoft.com/office/drawing/2014/main" id="{21A6F418-6260-0377-E735-F1FCE4B0F751}"/>
                    </a:ext>
                  </a:extLst>
                </p:cNvPr>
                <p:cNvPicPr/>
                <p:nvPr/>
              </p:nvPicPr>
              <p:blipFill>
                <a:blip r:embed="rId171"/>
                <a:stretch>
                  <a:fillRect/>
                </a:stretch>
              </p:blipFill>
              <p:spPr>
                <a:xfrm>
                  <a:off x="3118134" y="5458928"/>
                  <a:ext cx="122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64" name="筆跡 163">
                  <a:extLst>
                    <a:ext uri="{FF2B5EF4-FFF2-40B4-BE49-F238E27FC236}">
                      <a16:creationId xmlns:a16="http://schemas.microsoft.com/office/drawing/2014/main" id="{F24F51BB-7950-AFA4-A991-AE431F83B48C}"/>
                    </a:ext>
                  </a:extLst>
                </p14:cNvPr>
                <p14:cNvContentPartPr/>
                <p14:nvPr/>
              </p14:nvContentPartPr>
              <p14:xfrm>
                <a:off x="3263934" y="5448128"/>
                <a:ext cx="6840" cy="126000"/>
              </p14:xfrm>
            </p:contentPart>
          </mc:Choice>
          <mc:Fallback xmlns="">
            <p:pic>
              <p:nvPicPr>
                <p:cNvPr id="164" name="筆跡 163">
                  <a:extLst>
                    <a:ext uri="{FF2B5EF4-FFF2-40B4-BE49-F238E27FC236}">
                      <a16:creationId xmlns:a16="http://schemas.microsoft.com/office/drawing/2014/main" id="{F24F51BB-7950-AFA4-A991-AE431F83B48C}"/>
                    </a:ext>
                  </a:extLst>
                </p:cNvPr>
                <p:cNvPicPr/>
                <p:nvPr/>
              </p:nvPicPr>
              <p:blipFill>
                <a:blip r:embed="rId173"/>
                <a:stretch>
                  <a:fillRect/>
                </a:stretch>
              </p:blipFill>
              <p:spPr>
                <a:xfrm>
                  <a:off x="3255294" y="543948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65" name="筆跡 164">
                  <a:extLst>
                    <a:ext uri="{FF2B5EF4-FFF2-40B4-BE49-F238E27FC236}">
                      <a16:creationId xmlns:a16="http://schemas.microsoft.com/office/drawing/2014/main" id="{2E80F1E7-E7E2-6322-A1E1-EEE03C3F41B8}"/>
                    </a:ext>
                  </a:extLst>
                </p14:cNvPr>
                <p14:cNvContentPartPr/>
                <p14:nvPr/>
              </p14:nvContentPartPr>
              <p14:xfrm>
                <a:off x="3385974" y="5445968"/>
                <a:ext cx="9000" cy="114480"/>
              </p14:xfrm>
            </p:contentPart>
          </mc:Choice>
          <mc:Fallback xmlns="">
            <p:pic>
              <p:nvPicPr>
                <p:cNvPr id="165" name="筆跡 164">
                  <a:extLst>
                    <a:ext uri="{FF2B5EF4-FFF2-40B4-BE49-F238E27FC236}">
                      <a16:creationId xmlns:a16="http://schemas.microsoft.com/office/drawing/2014/main" id="{2E80F1E7-E7E2-6322-A1E1-EEE03C3F41B8}"/>
                    </a:ext>
                  </a:extLst>
                </p:cNvPr>
                <p:cNvPicPr/>
                <p:nvPr/>
              </p:nvPicPr>
              <p:blipFill>
                <a:blip r:embed="rId175"/>
                <a:stretch>
                  <a:fillRect/>
                </a:stretch>
              </p:blipFill>
              <p:spPr>
                <a:xfrm>
                  <a:off x="3377334" y="5436968"/>
                  <a:ext cx="26640" cy="132120"/>
                </a:xfrm>
                <a:prstGeom prst="rect">
                  <a:avLst/>
                </a:prstGeom>
              </p:spPr>
            </p:pic>
          </mc:Fallback>
        </mc:AlternateContent>
      </p:grpSp>
      <p:grpSp>
        <p:nvGrpSpPr>
          <p:cNvPr id="181" name="群組 180">
            <a:extLst>
              <a:ext uri="{FF2B5EF4-FFF2-40B4-BE49-F238E27FC236}">
                <a16:creationId xmlns:a16="http://schemas.microsoft.com/office/drawing/2014/main" id="{E693C659-A082-06B4-09DF-238109749E6F}"/>
              </a:ext>
            </a:extLst>
          </p:cNvPr>
          <p:cNvGrpSpPr/>
          <p:nvPr/>
        </p:nvGrpSpPr>
        <p:grpSpPr>
          <a:xfrm>
            <a:off x="4285614" y="5353088"/>
            <a:ext cx="411480" cy="237960"/>
            <a:chOff x="4285614" y="5353088"/>
            <a:chExt cx="411480" cy="237960"/>
          </a:xfrm>
        </p:grpSpPr>
        <mc:AlternateContent xmlns:mc="http://schemas.openxmlformats.org/markup-compatibility/2006" xmlns:p14="http://schemas.microsoft.com/office/powerpoint/2010/main">
          <mc:Choice Requires="p14">
            <p:contentPart p14:bwMode="auto" r:id="rId176">
              <p14:nvContentPartPr>
                <p14:cNvPr id="166" name="筆跡 165">
                  <a:extLst>
                    <a:ext uri="{FF2B5EF4-FFF2-40B4-BE49-F238E27FC236}">
                      <a16:creationId xmlns:a16="http://schemas.microsoft.com/office/drawing/2014/main" id="{066401C4-7381-AB8C-2C8D-AA1A66F2D07A}"/>
                    </a:ext>
                  </a:extLst>
                </p14:cNvPr>
                <p14:cNvContentPartPr/>
                <p14:nvPr/>
              </p14:nvContentPartPr>
              <p14:xfrm>
                <a:off x="4285614" y="5353088"/>
                <a:ext cx="210960" cy="237960"/>
              </p14:xfrm>
            </p:contentPart>
          </mc:Choice>
          <mc:Fallback xmlns="">
            <p:pic>
              <p:nvPicPr>
                <p:cNvPr id="166" name="筆跡 165">
                  <a:extLst>
                    <a:ext uri="{FF2B5EF4-FFF2-40B4-BE49-F238E27FC236}">
                      <a16:creationId xmlns:a16="http://schemas.microsoft.com/office/drawing/2014/main" id="{066401C4-7381-AB8C-2C8D-AA1A66F2D07A}"/>
                    </a:ext>
                  </a:extLst>
                </p:cNvPr>
                <p:cNvPicPr/>
                <p:nvPr/>
              </p:nvPicPr>
              <p:blipFill>
                <a:blip r:embed="rId177"/>
                <a:stretch>
                  <a:fillRect/>
                </a:stretch>
              </p:blipFill>
              <p:spPr>
                <a:xfrm>
                  <a:off x="4276974" y="5344088"/>
                  <a:ext cx="228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67" name="筆跡 166">
                  <a:extLst>
                    <a:ext uri="{FF2B5EF4-FFF2-40B4-BE49-F238E27FC236}">
                      <a16:creationId xmlns:a16="http://schemas.microsoft.com/office/drawing/2014/main" id="{249B1C9E-97BB-7162-124D-45D074ADE9B3}"/>
                    </a:ext>
                  </a:extLst>
                </p14:cNvPr>
                <p14:cNvContentPartPr/>
                <p14:nvPr/>
              </p14:nvContentPartPr>
              <p14:xfrm>
                <a:off x="4354014" y="5376488"/>
                <a:ext cx="154080" cy="207720"/>
              </p14:xfrm>
            </p:contentPart>
          </mc:Choice>
          <mc:Fallback xmlns="">
            <p:pic>
              <p:nvPicPr>
                <p:cNvPr id="167" name="筆跡 166">
                  <a:extLst>
                    <a:ext uri="{FF2B5EF4-FFF2-40B4-BE49-F238E27FC236}">
                      <a16:creationId xmlns:a16="http://schemas.microsoft.com/office/drawing/2014/main" id="{249B1C9E-97BB-7162-124D-45D074ADE9B3}"/>
                    </a:ext>
                  </a:extLst>
                </p:cNvPr>
                <p:cNvPicPr/>
                <p:nvPr/>
              </p:nvPicPr>
              <p:blipFill>
                <a:blip r:embed="rId179"/>
                <a:stretch>
                  <a:fillRect/>
                </a:stretch>
              </p:blipFill>
              <p:spPr>
                <a:xfrm>
                  <a:off x="4345374" y="5367488"/>
                  <a:ext cx="171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68" name="筆跡 167">
                  <a:extLst>
                    <a:ext uri="{FF2B5EF4-FFF2-40B4-BE49-F238E27FC236}">
                      <a16:creationId xmlns:a16="http://schemas.microsoft.com/office/drawing/2014/main" id="{4CE34EED-A3DD-689A-FE2A-347DF25A860F}"/>
                    </a:ext>
                  </a:extLst>
                </p14:cNvPr>
                <p14:cNvContentPartPr/>
                <p14:nvPr/>
              </p14:nvContentPartPr>
              <p14:xfrm>
                <a:off x="4487574" y="5431928"/>
                <a:ext cx="86400" cy="115920"/>
              </p14:xfrm>
            </p:contentPart>
          </mc:Choice>
          <mc:Fallback xmlns="">
            <p:pic>
              <p:nvPicPr>
                <p:cNvPr id="168" name="筆跡 167">
                  <a:extLst>
                    <a:ext uri="{FF2B5EF4-FFF2-40B4-BE49-F238E27FC236}">
                      <a16:creationId xmlns:a16="http://schemas.microsoft.com/office/drawing/2014/main" id="{4CE34EED-A3DD-689A-FE2A-347DF25A860F}"/>
                    </a:ext>
                  </a:extLst>
                </p:cNvPr>
                <p:cNvPicPr/>
                <p:nvPr/>
              </p:nvPicPr>
              <p:blipFill>
                <a:blip r:embed="rId181"/>
                <a:stretch>
                  <a:fillRect/>
                </a:stretch>
              </p:blipFill>
              <p:spPr>
                <a:xfrm>
                  <a:off x="4478574" y="5422928"/>
                  <a:ext cx="104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69" name="筆跡 168">
                  <a:extLst>
                    <a:ext uri="{FF2B5EF4-FFF2-40B4-BE49-F238E27FC236}">
                      <a16:creationId xmlns:a16="http://schemas.microsoft.com/office/drawing/2014/main" id="{43EA4BF0-7A6A-7968-1F65-413E595011BD}"/>
                    </a:ext>
                  </a:extLst>
                </p14:cNvPr>
                <p14:cNvContentPartPr/>
                <p14:nvPr/>
              </p14:nvContentPartPr>
              <p14:xfrm>
                <a:off x="4598094" y="5434448"/>
                <a:ext cx="17280" cy="155880"/>
              </p14:xfrm>
            </p:contentPart>
          </mc:Choice>
          <mc:Fallback xmlns="">
            <p:pic>
              <p:nvPicPr>
                <p:cNvPr id="169" name="筆跡 168">
                  <a:extLst>
                    <a:ext uri="{FF2B5EF4-FFF2-40B4-BE49-F238E27FC236}">
                      <a16:creationId xmlns:a16="http://schemas.microsoft.com/office/drawing/2014/main" id="{43EA4BF0-7A6A-7968-1F65-413E595011BD}"/>
                    </a:ext>
                  </a:extLst>
                </p:cNvPr>
                <p:cNvPicPr/>
                <p:nvPr/>
              </p:nvPicPr>
              <p:blipFill>
                <a:blip r:embed="rId183"/>
                <a:stretch>
                  <a:fillRect/>
                </a:stretch>
              </p:blipFill>
              <p:spPr>
                <a:xfrm>
                  <a:off x="4589094" y="5425448"/>
                  <a:ext cx="34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70" name="筆跡 169">
                  <a:extLst>
                    <a:ext uri="{FF2B5EF4-FFF2-40B4-BE49-F238E27FC236}">
                      <a16:creationId xmlns:a16="http://schemas.microsoft.com/office/drawing/2014/main" id="{99A36590-70DF-16A7-2BF3-643306330856}"/>
                    </a:ext>
                  </a:extLst>
                </p14:cNvPr>
                <p14:cNvContentPartPr/>
                <p14:nvPr/>
              </p14:nvContentPartPr>
              <p14:xfrm>
                <a:off x="4606374" y="5445968"/>
                <a:ext cx="90720" cy="106200"/>
              </p14:xfrm>
            </p:contentPart>
          </mc:Choice>
          <mc:Fallback xmlns="">
            <p:pic>
              <p:nvPicPr>
                <p:cNvPr id="170" name="筆跡 169">
                  <a:extLst>
                    <a:ext uri="{FF2B5EF4-FFF2-40B4-BE49-F238E27FC236}">
                      <a16:creationId xmlns:a16="http://schemas.microsoft.com/office/drawing/2014/main" id="{99A36590-70DF-16A7-2BF3-643306330856}"/>
                    </a:ext>
                  </a:extLst>
                </p:cNvPr>
                <p:cNvPicPr/>
                <p:nvPr/>
              </p:nvPicPr>
              <p:blipFill>
                <a:blip r:embed="rId185"/>
                <a:stretch>
                  <a:fillRect/>
                </a:stretch>
              </p:blipFill>
              <p:spPr>
                <a:xfrm>
                  <a:off x="4597734" y="5436968"/>
                  <a:ext cx="108360" cy="123840"/>
                </a:xfrm>
                <a:prstGeom prst="rect">
                  <a:avLst/>
                </a:prstGeom>
              </p:spPr>
            </p:pic>
          </mc:Fallback>
        </mc:AlternateContent>
      </p:grpSp>
      <p:grpSp>
        <p:nvGrpSpPr>
          <p:cNvPr id="180" name="群組 179">
            <a:extLst>
              <a:ext uri="{FF2B5EF4-FFF2-40B4-BE49-F238E27FC236}">
                <a16:creationId xmlns:a16="http://schemas.microsoft.com/office/drawing/2014/main" id="{F770668D-5F5C-E502-91C5-1202865AFEB8}"/>
              </a:ext>
            </a:extLst>
          </p:cNvPr>
          <p:cNvGrpSpPr/>
          <p:nvPr/>
        </p:nvGrpSpPr>
        <p:grpSpPr>
          <a:xfrm>
            <a:off x="5063934" y="5485208"/>
            <a:ext cx="162360" cy="34200"/>
            <a:chOff x="5063934" y="5485208"/>
            <a:chExt cx="162360" cy="34200"/>
          </a:xfrm>
        </p:grpSpPr>
        <mc:AlternateContent xmlns:mc="http://schemas.openxmlformats.org/markup-compatibility/2006" xmlns:p14="http://schemas.microsoft.com/office/powerpoint/2010/main">
          <mc:Choice Requires="p14">
            <p:contentPart p14:bwMode="auto" r:id="rId186">
              <p14:nvContentPartPr>
                <p14:cNvPr id="171" name="筆跡 170">
                  <a:extLst>
                    <a:ext uri="{FF2B5EF4-FFF2-40B4-BE49-F238E27FC236}">
                      <a16:creationId xmlns:a16="http://schemas.microsoft.com/office/drawing/2014/main" id="{693C197D-6072-84ED-E0D3-3F768B857010}"/>
                    </a:ext>
                  </a:extLst>
                </p14:cNvPr>
                <p14:cNvContentPartPr/>
                <p14:nvPr/>
              </p14:nvContentPartPr>
              <p14:xfrm>
                <a:off x="5063934" y="5508968"/>
                <a:ext cx="27000" cy="10440"/>
              </p14:xfrm>
            </p:contentPart>
          </mc:Choice>
          <mc:Fallback xmlns="">
            <p:pic>
              <p:nvPicPr>
                <p:cNvPr id="171" name="筆跡 170">
                  <a:extLst>
                    <a:ext uri="{FF2B5EF4-FFF2-40B4-BE49-F238E27FC236}">
                      <a16:creationId xmlns:a16="http://schemas.microsoft.com/office/drawing/2014/main" id="{693C197D-6072-84ED-E0D3-3F768B857010}"/>
                    </a:ext>
                  </a:extLst>
                </p:cNvPr>
                <p:cNvPicPr/>
                <p:nvPr/>
              </p:nvPicPr>
              <p:blipFill>
                <a:blip r:embed="rId187"/>
                <a:stretch>
                  <a:fillRect/>
                </a:stretch>
              </p:blipFill>
              <p:spPr>
                <a:xfrm>
                  <a:off x="5055294" y="5500328"/>
                  <a:ext cx="4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72" name="筆跡 171">
                  <a:extLst>
                    <a:ext uri="{FF2B5EF4-FFF2-40B4-BE49-F238E27FC236}">
                      <a16:creationId xmlns:a16="http://schemas.microsoft.com/office/drawing/2014/main" id="{A880A73B-16A1-19E0-9449-827851A53D42}"/>
                    </a:ext>
                  </a:extLst>
                </p14:cNvPr>
                <p14:cNvContentPartPr/>
                <p14:nvPr/>
              </p14:nvContentPartPr>
              <p14:xfrm>
                <a:off x="5192454" y="5485208"/>
                <a:ext cx="33840" cy="18720"/>
              </p14:xfrm>
            </p:contentPart>
          </mc:Choice>
          <mc:Fallback xmlns="">
            <p:pic>
              <p:nvPicPr>
                <p:cNvPr id="172" name="筆跡 171">
                  <a:extLst>
                    <a:ext uri="{FF2B5EF4-FFF2-40B4-BE49-F238E27FC236}">
                      <a16:creationId xmlns:a16="http://schemas.microsoft.com/office/drawing/2014/main" id="{A880A73B-16A1-19E0-9449-827851A53D42}"/>
                    </a:ext>
                  </a:extLst>
                </p:cNvPr>
                <p:cNvPicPr/>
                <p:nvPr/>
              </p:nvPicPr>
              <p:blipFill>
                <a:blip r:embed="rId189"/>
                <a:stretch>
                  <a:fillRect/>
                </a:stretch>
              </p:blipFill>
              <p:spPr>
                <a:xfrm>
                  <a:off x="5183454" y="5476208"/>
                  <a:ext cx="5148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73" name="筆跡 172">
                <a:extLst>
                  <a:ext uri="{FF2B5EF4-FFF2-40B4-BE49-F238E27FC236}">
                    <a16:creationId xmlns:a16="http://schemas.microsoft.com/office/drawing/2014/main" id="{390A6A95-A1EA-F316-AAB3-86D4AF5E9505}"/>
                  </a:ext>
                </a:extLst>
              </p14:cNvPr>
              <p14:cNvContentPartPr/>
              <p14:nvPr/>
            </p14:nvContentPartPr>
            <p14:xfrm>
              <a:off x="5356974" y="5495648"/>
              <a:ext cx="7920" cy="5760"/>
            </p14:xfrm>
          </p:contentPart>
        </mc:Choice>
        <mc:Fallback xmlns="">
          <p:pic>
            <p:nvPicPr>
              <p:cNvPr id="173" name="筆跡 172">
                <a:extLst>
                  <a:ext uri="{FF2B5EF4-FFF2-40B4-BE49-F238E27FC236}">
                    <a16:creationId xmlns:a16="http://schemas.microsoft.com/office/drawing/2014/main" id="{390A6A95-A1EA-F316-AAB3-86D4AF5E9505}"/>
                  </a:ext>
                </a:extLst>
              </p:cNvPr>
              <p:cNvPicPr/>
              <p:nvPr/>
            </p:nvPicPr>
            <p:blipFill>
              <a:blip r:embed="rId191"/>
              <a:stretch>
                <a:fillRect/>
              </a:stretch>
            </p:blipFill>
            <p:spPr>
              <a:xfrm>
                <a:off x="5348334" y="5487008"/>
                <a:ext cx="25560" cy="23400"/>
              </a:xfrm>
              <a:prstGeom prst="rect">
                <a:avLst/>
              </a:prstGeom>
            </p:spPr>
          </p:pic>
        </mc:Fallback>
      </mc:AlternateContent>
      <p:grpSp>
        <p:nvGrpSpPr>
          <p:cNvPr id="179" name="群組 178">
            <a:extLst>
              <a:ext uri="{FF2B5EF4-FFF2-40B4-BE49-F238E27FC236}">
                <a16:creationId xmlns:a16="http://schemas.microsoft.com/office/drawing/2014/main" id="{3BF0F663-DC5B-2FEC-29CF-2723AE2F4AFA}"/>
              </a:ext>
            </a:extLst>
          </p:cNvPr>
          <p:cNvGrpSpPr/>
          <p:nvPr/>
        </p:nvGrpSpPr>
        <p:grpSpPr>
          <a:xfrm>
            <a:off x="5765934" y="5347328"/>
            <a:ext cx="541440" cy="257400"/>
            <a:chOff x="5765934" y="5347328"/>
            <a:chExt cx="541440" cy="257400"/>
          </a:xfrm>
        </p:grpSpPr>
        <mc:AlternateContent xmlns:mc="http://schemas.openxmlformats.org/markup-compatibility/2006" xmlns:p14="http://schemas.microsoft.com/office/powerpoint/2010/main">
          <mc:Choice Requires="p14">
            <p:contentPart p14:bwMode="auto" r:id="rId192">
              <p14:nvContentPartPr>
                <p14:cNvPr id="174" name="筆跡 173">
                  <a:extLst>
                    <a:ext uri="{FF2B5EF4-FFF2-40B4-BE49-F238E27FC236}">
                      <a16:creationId xmlns:a16="http://schemas.microsoft.com/office/drawing/2014/main" id="{B0D9D90A-EAA2-663C-1E87-0CE79E38CAFF}"/>
                    </a:ext>
                  </a:extLst>
                </p14:cNvPr>
                <p14:cNvContentPartPr/>
                <p14:nvPr/>
              </p14:nvContentPartPr>
              <p14:xfrm>
                <a:off x="5765934" y="5347328"/>
                <a:ext cx="199440" cy="243000"/>
              </p14:xfrm>
            </p:contentPart>
          </mc:Choice>
          <mc:Fallback xmlns="">
            <p:pic>
              <p:nvPicPr>
                <p:cNvPr id="174" name="筆跡 173">
                  <a:extLst>
                    <a:ext uri="{FF2B5EF4-FFF2-40B4-BE49-F238E27FC236}">
                      <a16:creationId xmlns:a16="http://schemas.microsoft.com/office/drawing/2014/main" id="{B0D9D90A-EAA2-663C-1E87-0CE79E38CAFF}"/>
                    </a:ext>
                  </a:extLst>
                </p:cNvPr>
                <p:cNvPicPr/>
                <p:nvPr/>
              </p:nvPicPr>
              <p:blipFill>
                <a:blip r:embed="rId193"/>
                <a:stretch>
                  <a:fillRect/>
                </a:stretch>
              </p:blipFill>
              <p:spPr>
                <a:xfrm>
                  <a:off x="5756934" y="5338688"/>
                  <a:ext cx="217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75" name="筆跡 174">
                  <a:extLst>
                    <a:ext uri="{FF2B5EF4-FFF2-40B4-BE49-F238E27FC236}">
                      <a16:creationId xmlns:a16="http://schemas.microsoft.com/office/drawing/2014/main" id="{9CE4BD31-5F75-7DB3-9B09-A883462232BD}"/>
                    </a:ext>
                  </a:extLst>
                </p14:cNvPr>
                <p14:cNvContentPartPr/>
                <p14:nvPr/>
              </p14:nvContentPartPr>
              <p14:xfrm>
                <a:off x="5818854" y="5359208"/>
                <a:ext cx="178560" cy="245520"/>
              </p14:xfrm>
            </p:contentPart>
          </mc:Choice>
          <mc:Fallback xmlns="">
            <p:pic>
              <p:nvPicPr>
                <p:cNvPr id="175" name="筆跡 174">
                  <a:extLst>
                    <a:ext uri="{FF2B5EF4-FFF2-40B4-BE49-F238E27FC236}">
                      <a16:creationId xmlns:a16="http://schemas.microsoft.com/office/drawing/2014/main" id="{9CE4BD31-5F75-7DB3-9B09-A883462232BD}"/>
                    </a:ext>
                  </a:extLst>
                </p:cNvPr>
                <p:cNvPicPr/>
                <p:nvPr/>
              </p:nvPicPr>
              <p:blipFill>
                <a:blip r:embed="rId195"/>
                <a:stretch>
                  <a:fillRect/>
                </a:stretch>
              </p:blipFill>
              <p:spPr>
                <a:xfrm>
                  <a:off x="5809854" y="5350568"/>
                  <a:ext cx="196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76" name="筆跡 175">
                  <a:extLst>
                    <a:ext uri="{FF2B5EF4-FFF2-40B4-BE49-F238E27FC236}">
                      <a16:creationId xmlns:a16="http://schemas.microsoft.com/office/drawing/2014/main" id="{E8D0D1F1-5FF1-7655-4FF1-3985AB76DF1A}"/>
                    </a:ext>
                  </a:extLst>
                </p14:cNvPr>
                <p14:cNvContentPartPr/>
                <p14:nvPr/>
              </p14:nvContentPartPr>
              <p14:xfrm>
                <a:off x="5960694" y="5454248"/>
                <a:ext cx="79560" cy="98280"/>
              </p14:xfrm>
            </p:contentPart>
          </mc:Choice>
          <mc:Fallback xmlns="">
            <p:pic>
              <p:nvPicPr>
                <p:cNvPr id="176" name="筆跡 175">
                  <a:extLst>
                    <a:ext uri="{FF2B5EF4-FFF2-40B4-BE49-F238E27FC236}">
                      <a16:creationId xmlns:a16="http://schemas.microsoft.com/office/drawing/2014/main" id="{E8D0D1F1-5FF1-7655-4FF1-3985AB76DF1A}"/>
                    </a:ext>
                  </a:extLst>
                </p:cNvPr>
                <p:cNvPicPr/>
                <p:nvPr/>
              </p:nvPicPr>
              <p:blipFill>
                <a:blip r:embed="rId197"/>
                <a:stretch>
                  <a:fillRect/>
                </a:stretch>
              </p:blipFill>
              <p:spPr>
                <a:xfrm>
                  <a:off x="5951694" y="5445608"/>
                  <a:ext cx="97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77" name="筆跡 176">
                  <a:extLst>
                    <a:ext uri="{FF2B5EF4-FFF2-40B4-BE49-F238E27FC236}">
                      <a16:creationId xmlns:a16="http://schemas.microsoft.com/office/drawing/2014/main" id="{049ADCC6-EA65-75B7-967E-3471826F672E}"/>
                    </a:ext>
                  </a:extLst>
                </p14:cNvPr>
                <p14:cNvContentPartPr/>
                <p14:nvPr/>
              </p14:nvContentPartPr>
              <p14:xfrm>
                <a:off x="6105414" y="5465408"/>
                <a:ext cx="11160" cy="93960"/>
              </p14:xfrm>
            </p:contentPart>
          </mc:Choice>
          <mc:Fallback xmlns="">
            <p:pic>
              <p:nvPicPr>
                <p:cNvPr id="177" name="筆跡 176">
                  <a:extLst>
                    <a:ext uri="{FF2B5EF4-FFF2-40B4-BE49-F238E27FC236}">
                      <a16:creationId xmlns:a16="http://schemas.microsoft.com/office/drawing/2014/main" id="{049ADCC6-EA65-75B7-967E-3471826F672E}"/>
                    </a:ext>
                  </a:extLst>
                </p:cNvPr>
                <p:cNvPicPr/>
                <p:nvPr/>
              </p:nvPicPr>
              <p:blipFill>
                <a:blip r:embed="rId199"/>
                <a:stretch>
                  <a:fillRect/>
                </a:stretch>
              </p:blipFill>
              <p:spPr>
                <a:xfrm>
                  <a:off x="6096414" y="5456408"/>
                  <a:ext cx="28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78" name="筆跡 177">
                  <a:extLst>
                    <a:ext uri="{FF2B5EF4-FFF2-40B4-BE49-F238E27FC236}">
                      <a16:creationId xmlns:a16="http://schemas.microsoft.com/office/drawing/2014/main" id="{7C9CFAF7-1F6D-7908-E4D0-758958AAA25D}"/>
                    </a:ext>
                  </a:extLst>
                </p14:cNvPr>
                <p14:cNvContentPartPr/>
                <p14:nvPr/>
              </p14:nvContentPartPr>
              <p14:xfrm>
                <a:off x="6195054" y="5399888"/>
                <a:ext cx="112320" cy="186840"/>
              </p14:xfrm>
            </p:contentPart>
          </mc:Choice>
          <mc:Fallback xmlns="">
            <p:pic>
              <p:nvPicPr>
                <p:cNvPr id="178" name="筆跡 177">
                  <a:extLst>
                    <a:ext uri="{FF2B5EF4-FFF2-40B4-BE49-F238E27FC236}">
                      <a16:creationId xmlns:a16="http://schemas.microsoft.com/office/drawing/2014/main" id="{7C9CFAF7-1F6D-7908-E4D0-758958AAA25D}"/>
                    </a:ext>
                  </a:extLst>
                </p:cNvPr>
                <p:cNvPicPr/>
                <p:nvPr/>
              </p:nvPicPr>
              <p:blipFill>
                <a:blip r:embed="rId201"/>
                <a:stretch>
                  <a:fillRect/>
                </a:stretch>
              </p:blipFill>
              <p:spPr>
                <a:xfrm>
                  <a:off x="6186414" y="5391248"/>
                  <a:ext cx="129960" cy="204480"/>
                </a:xfrm>
                <a:prstGeom prst="rect">
                  <a:avLst/>
                </a:prstGeom>
              </p:spPr>
            </p:pic>
          </mc:Fallback>
        </mc:AlternateContent>
      </p:grpSp>
      <p:grpSp>
        <p:nvGrpSpPr>
          <p:cNvPr id="204" name="群組 203">
            <a:extLst>
              <a:ext uri="{FF2B5EF4-FFF2-40B4-BE49-F238E27FC236}">
                <a16:creationId xmlns:a16="http://schemas.microsoft.com/office/drawing/2014/main" id="{9990AE11-7205-AC73-C900-2901EDDDF3B3}"/>
              </a:ext>
            </a:extLst>
          </p:cNvPr>
          <p:cNvGrpSpPr/>
          <p:nvPr/>
        </p:nvGrpSpPr>
        <p:grpSpPr>
          <a:xfrm>
            <a:off x="2830494" y="6126368"/>
            <a:ext cx="433080" cy="230400"/>
            <a:chOff x="2830494" y="6126368"/>
            <a:chExt cx="433080" cy="230400"/>
          </a:xfrm>
        </p:grpSpPr>
        <mc:AlternateContent xmlns:mc="http://schemas.openxmlformats.org/markup-compatibility/2006" xmlns:p14="http://schemas.microsoft.com/office/powerpoint/2010/main">
          <mc:Choice Requires="p14">
            <p:contentPart p14:bwMode="auto" r:id="rId202">
              <p14:nvContentPartPr>
                <p14:cNvPr id="183" name="筆跡 182">
                  <a:extLst>
                    <a:ext uri="{FF2B5EF4-FFF2-40B4-BE49-F238E27FC236}">
                      <a16:creationId xmlns:a16="http://schemas.microsoft.com/office/drawing/2014/main" id="{578B2C25-D312-BC21-2379-DC26EDE0BE0C}"/>
                    </a:ext>
                  </a:extLst>
                </p14:cNvPr>
                <p14:cNvContentPartPr/>
                <p14:nvPr/>
              </p14:nvContentPartPr>
              <p14:xfrm>
                <a:off x="2830494" y="6135368"/>
                <a:ext cx="190080" cy="218160"/>
              </p14:xfrm>
            </p:contentPart>
          </mc:Choice>
          <mc:Fallback xmlns="">
            <p:pic>
              <p:nvPicPr>
                <p:cNvPr id="183" name="筆跡 182">
                  <a:extLst>
                    <a:ext uri="{FF2B5EF4-FFF2-40B4-BE49-F238E27FC236}">
                      <a16:creationId xmlns:a16="http://schemas.microsoft.com/office/drawing/2014/main" id="{578B2C25-D312-BC21-2379-DC26EDE0BE0C}"/>
                    </a:ext>
                  </a:extLst>
                </p:cNvPr>
                <p:cNvPicPr/>
                <p:nvPr/>
              </p:nvPicPr>
              <p:blipFill>
                <a:blip r:embed="rId203"/>
                <a:stretch>
                  <a:fillRect/>
                </a:stretch>
              </p:blipFill>
              <p:spPr>
                <a:xfrm>
                  <a:off x="2821494" y="6126368"/>
                  <a:ext cx="207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84" name="筆跡 183">
                  <a:extLst>
                    <a:ext uri="{FF2B5EF4-FFF2-40B4-BE49-F238E27FC236}">
                      <a16:creationId xmlns:a16="http://schemas.microsoft.com/office/drawing/2014/main" id="{727F318A-934D-719C-362A-DE9455376FEC}"/>
                    </a:ext>
                  </a:extLst>
                </p14:cNvPr>
                <p14:cNvContentPartPr/>
                <p14:nvPr/>
              </p14:nvContentPartPr>
              <p14:xfrm>
                <a:off x="2883774" y="6126368"/>
                <a:ext cx="150840" cy="230400"/>
              </p14:xfrm>
            </p:contentPart>
          </mc:Choice>
          <mc:Fallback xmlns="">
            <p:pic>
              <p:nvPicPr>
                <p:cNvPr id="184" name="筆跡 183">
                  <a:extLst>
                    <a:ext uri="{FF2B5EF4-FFF2-40B4-BE49-F238E27FC236}">
                      <a16:creationId xmlns:a16="http://schemas.microsoft.com/office/drawing/2014/main" id="{727F318A-934D-719C-362A-DE9455376FEC}"/>
                    </a:ext>
                  </a:extLst>
                </p:cNvPr>
                <p:cNvPicPr/>
                <p:nvPr/>
              </p:nvPicPr>
              <p:blipFill>
                <a:blip r:embed="rId205"/>
                <a:stretch>
                  <a:fillRect/>
                </a:stretch>
              </p:blipFill>
              <p:spPr>
                <a:xfrm>
                  <a:off x="2874774" y="6117728"/>
                  <a:ext cx="168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85" name="筆跡 184">
                  <a:extLst>
                    <a:ext uri="{FF2B5EF4-FFF2-40B4-BE49-F238E27FC236}">
                      <a16:creationId xmlns:a16="http://schemas.microsoft.com/office/drawing/2014/main" id="{E468F5AE-8072-389C-9A42-8E559F1337A3}"/>
                    </a:ext>
                  </a:extLst>
                </p14:cNvPr>
                <p14:cNvContentPartPr/>
                <p14:nvPr/>
              </p14:nvContentPartPr>
              <p14:xfrm>
                <a:off x="3015534" y="6189728"/>
                <a:ext cx="65520" cy="108360"/>
              </p14:xfrm>
            </p:contentPart>
          </mc:Choice>
          <mc:Fallback xmlns="">
            <p:pic>
              <p:nvPicPr>
                <p:cNvPr id="185" name="筆跡 184">
                  <a:extLst>
                    <a:ext uri="{FF2B5EF4-FFF2-40B4-BE49-F238E27FC236}">
                      <a16:creationId xmlns:a16="http://schemas.microsoft.com/office/drawing/2014/main" id="{E468F5AE-8072-389C-9A42-8E559F1337A3}"/>
                    </a:ext>
                  </a:extLst>
                </p:cNvPr>
                <p:cNvPicPr/>
                <p:nvPr/>
              </p:nvPicPr>
              <p:blipFill>
                <a:blip r:embed="rId207"/>
                <a:stretch>
                  <a:fillRect/>
                </a:stretch>
              </p:blipFill>
              <p:spPr>
                <a:xfrm>
                  <a:off x="3006894" y="6181088"/>
                  <a:ext cx="83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86" name="筆跡 185">
                  <a:extLst>
                    <a:ext uri="{FF2B5EF4-FFF2-40B4-BE49-F238E27FC236}">
                      <a16:creationId xmlns:a16="http://schemas.microsoft.com/office/drawing/2014/main" id="{E9046E0C-A125-388B-C17B-9BFA62AEC110}"/>
                    </a:ext>
                  </a:extLst>
                </p14:cNvPr>
                <p14:cNvContentPartPr/>
                <p14:nvPr/>
              </p14:nvContentPartPr>
              <p14:xfrm>
                <a:off x="3095454" y="6199808"/>
                <a:ext cx="100440" cy="111240"/>
              </p14:xfrm>
            </p:contentPart>
          </mc:Choice>
          <mc:Fallback xmlns="">
            <p:pic>
              <p:nvPicPr>
                <p:cNvPr id="186" name="筆跡 185">
                  <a:extLst>
                    <a:ext uri="{FF2B5EF4-FFF2-40B4-BE49-F238E27FC236}">
                      <a16:creationId xmlns:a16="http://schemas.microsoft.com/office/drawing/2014/main" id="{E9046E0C-A125-388B-C17B-9BFA62AEC110}"/>
                    </a:ext>
                  </a:extLst>
                </p:cNvPr>
                <p:cNvPicPr/>
                <p:nvPr/>
              </p:nvPicPr>
              <p:blipFill>
                <a:blip r:embed="rId209"/>
                <a:stretch>
                  <a:fillRect/>
                </a:stretch>
              </p:blipFill>
              <p:spPr>
                <a:xfrm>
                  <a:off x="3086814" y="6191168"/>
                  <a:ext cx="118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87" name="筆跡 186">
                  <a:extLst>
                    <a:ext uri="{FF2B5EF4-FFF2-40B4-BE49-F238E27FC236}">
                      <a16:creationId xmlns:a16="http://schemas.microsoft.com/office/drawing/2014/main" id="{4711B300-E996-9F9D-4A66-71CEF1A62A26}"/>
                    </a:ext>
                  </a:extLst>
                </p14:cNvPr>
                <p14:cNvContentPartPr/>
                <p14:nvPr/>
              </p14:nvContentPartPr>
              <p14:xfrm>
                <a:off x="3258534" y="6160928"/>
                <a:ext cx="5040" cy="151560"/>
              </p14:xfrm>
            </p:contentPart>
          </mc:Choice>
          <mc:Fallback xmlns="">
            <p:pic>
              <p:nvPicPr>
                <p:cNvPr id="187" name="筆跡 186">
                  <a:extLst>
                    <a:ext uri="{FF2B5EF4-FFF2-40B4-BE49-F238E27FC236}">
                      <a16:creationId xmlns:a16="http://schemas.microsoft.com/office/drawing/2014/main" id="{4711B300-E996-9F9D-4A66-71CEF1A62A26}"/>
                    </a:ext>
                  </a:extLst>
                </p:cNvPr>
                <p:cNvPicPr/>
                <p:nvPr/>
              </p:nvPicPr>
              <p:blipFill>
                <a:blip r:embed="rId211"/>
                <a:stretch>
                  <a:fillRect/>
                </a:stretch>
              </p:blipFill>
              <p:spPr>
                <a:xfrm>
                  <a:off x="3249534" y="6152288"/>
                  <a:ext cx="22680" cy="169200"/>
                </a:xfrm>
                <a:prstGeom prst="rect">
                  <a:avLst/>
                </a:prstGeom>
              </p:spPr>
            </p:pic>
          </mc:Fallback>
        </mc:AlternateContent>
      </p:grpSp>
      <p:grpSp>
        <p:nvGrpSpPr>
          <p:cNvPr id="239" name="群組 238">
            <a:extLst>
              <a:ext uri="{FF2B5EF4-FFF2-40B4-BE49-F238E27FC236}">
                <a16:creationId xmlns:a16="http://schemas.microsoft.com/office/drawing/2014/main" id="{9BA107C1-7E56-01FC-4642-B6E1C8596530}"/>
              </a:ext>
            </a:extLst>
          </p:cNvPr>
          <p:cNvGrpSpPr/>
          <p:nvPr/>
        </p:nvGrpSpPr>
        <p:grpSpPr>
          <a:xfrm>
            <a:off x="4191654" y="6061568"/>
            <a:ext cx="460440" cy="222480"/>
            <a:chOff x="4191654" y="6061568"/>
            <a:chExt cx="460440" cy="222480"/>
          </a:xfrm>
        </p:grpSpPr>
        <mc:AlternateContent xmlns:mc="http://schemas.openxmlformats.org/markup-compatibility/2006" xmlns:p14="http://schemas.microsoft.com/office/powerpoint/2010/main">
          <mc:Choice Requires="p14">
            <p:contentPart p14:bwMode="auto" r:id="rId212">
              <p14:nvContentPartPr>
                <p14:cNvPr id="208" name="筆跡 207">
                  <a:extLst>
                    <a:ext uri="{FF2B5EF4-FFF2-40B4-BE49-F238E27FC236}">
                      <a16:creationId xmlns:a16="http://schemas.microsoft.com/office/drawing/2014/main" id="{DAF0957A-8DF6-C558-4EA4-E83872B0AE64}"/>
                    </a:ext>
                  </a:extLst>
                </p14:cNvPr>
                <p14:cNvContentPartPr/>
                <p14:nvPr/>
              </p14:nvContentPartPr>
              <p14:xfrm>
                <a:off x="4191654" y="6063728"/>
                <a:ext cx="193680" cy="220320"/>
              </p14:xfrm>
            </p:contentPart>
          </mc:Choice>
          <mc:Fallback xmlns="">
            <p:pic>
              <p:nvPicPr>
                <p:cNvPr id="208" name="筆跡 207">
                  <a:extLst>
                    <a:ext uri="{FF2B5EF4-FFF2-40B4-BE49-F238E27FC236}">
                      <a16:creationId xmlns:a16="http://schemas.microsoft.com/office/drawing/2014/main" id="{DAF0957A-8DF6-C558-4EA4-E83872B0AE64}"/>
                    </a:ext>
                  </a:extLst>
                </p:cNvPr>
                <p:cNvPicPr/>
                <p:nvPr/>
              </p:nvPicPr>
              <p:blipFill>
                <a:blip r:embed="rId213"/>
                <a:stretch>
                  <a:fillRect/>
                </a:stretch>
              </p:blipFill>
              <p:spPr>
                <a:xfrm>
                  <a:off x="4182654" y="6054728"/>
                  <a:ext cx="2113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09" name="筆跡 208">
                  <a:extLst>
                    <a:ext uri="{FF2B5EF4-FFF2-40B4-BE49-F238E27FC236}">
                      <a16:creationId xmlns:a16="http://schemas.microsoft.com/office/drawing/2014/main" id="{B76B033C-FC53-D609-61E6-66A4A8D6412C}"/>
                    </a:ext>
                  </a:extLst>
                </p14:cNvPr>
                <p14:cNvContentPartPr/>
                <p14:nvPr/>
              </p14:nvContentPartPr>
              <p14:xfrm>
                <a:off x="4280934" y="6061568"/>
                <a:ext cx="102960" cy="216360"/>
              </p14:xfrm>
            </p:contentPart>
          </mc:Choice>
          <mc:Fallback xmlns="">
            <p:pic>
              <p:nvPicPr>
                <p:cNvPr id="209" name="筆跡 208">
                  <a:extLst>
                    <a:ext uri="{FF2B5EF4-FFF2-40B4-BE49-F238E27FC236}">
                      <a16:creationId xmlns:a16="http://schemas.microsoft.com/office/drawing/2014/main" id="{B76B033C-FC53-D609-61E6-66A4A8D6412C}"/>
                    </a:ext>
                  </a:extLst>
                </p:cNvPr>
                <p:cNvPicPr/>
                <p:nvPr/>
              </p:nvPicPr>
              <p:blipFill>
                <a:blip r:embed="rId215"/>
                <a:stretch>
                  <a:fillRect/>
                </a:stretch>
              </p:blipFill>
              <p:spPr>
                <a:xfrm>
                  <a:off x="4272294" y="6052928"/>
                  <a:ext cx="120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10" name="筆跡 209">
                  <a:extLst>
                    <a:ext uri="{FF2B5EF4-FFF2-40B4-BE49-F238E27FC236}">
                      <a16:creationId xmlns:a16="http://schemas.microsoft.com/office/drawing/2014/main" id="{F3B2EF48-E194-26EA-795D-D8C6A71EA8AD}"/>
                    </a:ext>
                  </a:extLst>
                </p14:cNvPr>
                <p14:cNvContentPartPr/>
                <p14:nvPr/>
              </p14:nvContentPartPr>
              <p14:xfrm>
                <a:off x="4377054" y="6154808"/>
                <a:ext cx="72720" cy="99720"/>
              </p14:xfrm>
            </p:contentPart>
          </mc:Choice>
          <mc:Fallback xmlns="">
            <p:pic>
              <p:nvPicPr>
                <p:cNvPr id="210" name="筆跡 209">
                  <a:extLst>
                    <a:ext uri="{FF2B5EF4-FFF2-40B4-BE49-F238E27FC236}">
                      <a16:creationId xmlns:a16="http://schemas.microsoft.com/office/drawing/2014/main" id="{F3B2EF48-E194-26EA-795D-D8C6A71EA8AD}"/>
                    </a:ext>
                  </a:extLst>
                </p:cNvPr>
                <p:cNvPicPr/>
                <p:nvPr/>
              </p:nvPicPr>
              <p:blipFill>
                <a:blip r:embed="rId217"/>
                <a:stretch>
                  <a:fillRect/>
                </a:stretch>
              </p:blipFill>
              <p:spPr>
                <a:xfrm>
                  <a:off x="4368054" y="6145808"/>
                  <a:ext cx="90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13" name="筆跡 212">
                  <a:extLst>
                    <a:ext uri="{FF2B5EF4-FFF2-40B4-BE49-F238E27FC236}">
                      <a16:creationId xmlns:a16="http://schemas.microsoft.com/office/drawing/2014/main" id="{75B11DD3-E7E2-37C8-F2BA-678D2416F7B3}"/>
                    </a:ext>
                  </a:extLst>
                </p14:cNvPr>
                <p14:cNvContentPartPr/>
                <p14:nvPr/>
              </p14:nvContentPartPr>
              <p14:xfrm>
                <a:off x="4465974" y="6167768"/>
                <a:ext cx="76680" cy="102240"/>
              </p14:xfrm>
            </p:contentPart>
          </mc:Choice>
          <mc:Fallback xmlns="">
            <p:pic>
              <p:nvPicPr>
                <p:cNvPr id="213" name="筆跡 212">
                  <a:extLst>
                    <a:ext uri="{FF2B5EF4-FFF2-40B4-BE49-F238E27FC236}">
                      <a16:creationId xmlns:a16="http://schemas.microsoft.com/office/drawing/2014/main" id="{75B11DD3-E7E2-37C8-F2BA-678D2416F7B3}"/>
                    </a:ext>
                  </a:extLst>
                </p:cNvPr>
                <p:cNvPicPr/>
                <p:nvPr/>
              </p:nvPicPr>
              <p:blipFill>
                <a:blip r:embed="rId219"/>
                <a:stretch>
                  <a:fillRect/>
                </a:stretch>
              </p:blipFill>
              <p:spPr>
                <a:xfrm>
                  <a:off x="4456974" y="6159128"/>
                  <a:ext cx="94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16" name="筆跡 215">
                  <a:extLst>
                    <a:ext uri="{FF2B5EF4-FFF2-40B4-BE49-F238E27FC236}">
                      <a16:creationId xmlns:a16="http://schemas.microsoft.com/office/drawing/2014/main" id="{287ED376-7D2A-A803-6F25-B992B9A628E6}"/>
                    </a:ext>
                  </a:extLst>
                </p14:cNvPr>
                <p14:cNvContentPartPr/>
                <p14:nvPr/>
              </p14:nvContentPartPr>
              <p14:xfrm>
                <a:off x="4609974" y="6164888"/>
                <a:ext cx="42120" cy="87120"/>
              </p14:xfrm>
            </p:contentPart>
          </mc:Choice>
          <mc:Fallback xmlns="">
            <p:pic>
              <p:nvPicPr>
                <p:cNvPr id="216" name="筆跡 215">
                  <a:extLst>
                    <a:ext uri="{FF2B5EF4-FFF2-40B4-BE49-F238E27FC236}">
                      <a16:creationId xmlns:a16="http://schemas.microsoft.com/office/drawing/2014/main" id="{287ED376-7D2A-A803-6F25-B992B9A628E6}"/>
                    </a:ext>
                  </a:extLst>
                </p:cNvPr>
                <p:cNvPicPr/>
                <p:nvPr/>
              </p:nvPicPr>
              <p:blipFill>
                <a:blip r:embed="rId221"/>
                <a:stretch>
                  <a:fillRect/>
                </a:stretch>
              </p:blipFill>
              <p:spPr>
                <a:xfrm>
                  <a:off x="4600974" y="6156248"/>
                  <a:ext cx="59760" cy="104760"/>
                </a:xfrm>
                <a:prstGeom prst="rect">
                  <a:avLst/>
                </a:prstGeom>
              </p:spPr>
            </p:pic>
          </mc:Fallback>
        </mc:AlternateContent>
      </p:grpSp>
      <p:grpSp>
        <p:nvGrpSpPr>
          <p:cNvPr id="238" name="群組 237">
            <a:extLst>
              <a:ext uri="{FF2B5EF4-FFF2-40B4-BE49-F238E27FC236}">
                <a16:creationId xmlns:a16="http://schemas.microsoft.com/office/drawing/2014/main" id="{83A68518-71F6-5C87-6EDA-2B985E824A0B}"/>
              </a:ext>
            </a:extLst>
          </p:cNvPr>
          <p:cNvGrpSpPr/>
          <p:nvPr/>
        </p:nvGrpSpPr>
        <p:grpSpPr>
          <a:xfrm>
            <a:off x="5077254" y="6117728"/>
            <a:ext cx="235080" cy="18360"/>
            <a:chOff x="5077254" y="6117728"/>
            <a:chExt cx="235080" cy="18360"/>
          </a:xfrm>
        </p:grpSpPr>
        <mc:AlternateContent xmlns:mc="http://schemas.openxmlformats.org/markup-compatibility/2006" xmlns:p14="http://schemas.microsoft.com/office/powerpoint/2010/main">
          <mc:Choice Requires="p14">
            <p:contentPart p14:bwMode="auto" r:id="rId222">
              <p14:nvContentPartPr>
                <p14:cNvPr id="217" name="筆跡 216">
                  <a:extLst>
                    <a:ext uri="{FF2B5EF4-FFF2-40B4-BE49-F238E27FC236}">
                      <a16:creationId xmlns:a16="http://schemas.microsoft.com/office/drawing/2014/main" id="{5AD4F3A0-C2C3-0AC5-CF2D-0270862EF6B2}"/>
                    </a:ext>
                  </a:extLst>
                </p14:cNvPr>
                <p14:cNvContentPartPr/>
                <p14:nvPr/>
              </p14:nvContentPartPr>
              <p14:xfrm>
                <a:off x="5077254" y="6133568"/>
                <a:ext cx="2520" cy="2520"/>
              </p14:xfrm>
            </p:contentPart>
          </mc:Choice>
          <mc:Fallback xmlns="">
            <p:pic>
              <p:nvPicPr>
                <p:cNvPr id="217" name="筆跡 216">
                  <a:extLst>
                    <a:ext uri="{FF2B5EF4-FFF2-40B4-BE49-F238E27FC236}">
                      <a16:creationId xmlns:a16="http://schemas.microsoft.com/office/drawing/2014/main" id="{5AD4F3A0-C2C3-0AC5-CF2D-0270862EF6B2}"/>
                    </a:ext>
                  </a:extLst>
                </p:cNvPr>
                <p:cNvPicPr/>
                <p:nvPr/>
              </p:nvPicPr>
              <p:blipFill>
                <a:blip r:embed="rId223"/>
                <a:stretch>
                  <a:fillRect/>
                </a:stretch>
              </p:blipFill>
              <p:spPr>
                <a:xfrm>
                  <a:off x="5068254" y="6124568"/>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18" name="筆跡 217">
                  <a:extLst>
                    <a:ext uri="{FF2B5EF4-FFF2-40B4-BE49-F238E27FC236}">
                      <a16:creationId xmlns:a16="http://schemas.microsoft.com/office/drawing/2014/main" id="{E3EEADCF-29AC-F0A4-7795-ACD5369DC23D}"/>
                    </a:ext>
                  </a:extLst>
                </p14:cNvPr>
                <p14:cNvContentPartPr/>
                <p14:nvPr/>
              </p14:nvContentPartPr>
              <p14:xfrm>
                <a:off x="5182014" y="6118448"/>
                <a:ext cx="28440" cy="3240"/>
              </p14:xfrm>
            </p:contentPart>
          </mc:Choice>
          <mc:Fallback xmlns="">
            <p:pic>
              <p:nvPicPr>
                <p:cNvPr id="218" name="筆跡 217">
                  <a:extLst>
                    <a:ext uri="{FF2B5EF4-FFF2-40B4-BE49-F238E27FC236}">
                      <a16:creationId xmlns:a16="http://schemas.microsoft.com/office/drawing/2014/main" id="{E3EEADCF-29AC-F0A4-7795-ACD5369DC23D}"/>
                    </a:ext>
                  </a:extLst>
                </p:cNvPr>
                <p:cNvPicPr/>
                <p:nvPr/>
              </p:nvPicPr>
              <p:blipFill>
                <a:blip r:embed="rId225"/>
                <a:stretch>
                  <a:fillRect/>
                </a:stretch>
              </p:blipFill>
              <p:spPr>
                <a:xfrm>
                  <a:off x="5173014" y="6109808"/>
                  <a:ext cx="46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219" name="筆跡 218">
                  <a:extLst>
                    <a:ext uri="{FF2B5EF4-FFF2-40B4-BE49-F238E27FC236}">
                      <a16:creationId xmlns:a16="http://schemas.microsoft.com/office/drawing/2014/main" id="{A7581D02-98EB-1FC0-BB71-9E7D5921A17E}"/>
                    </a:ext>
                  </a:extLst>
                </p14:cNvPr>
                <p14:cNvContentPartPr/>
                <p14:nvPr/>
              </p14:nvContentPartPr>
              <p14:xfrm>
                <a:off x="5301534" y="6117728"/>
                <a:ext cx="10800" cy="7920"/>
              </p14:xfrm>
            </p:contentPart>
          </mc:Choice>
          <mc:Fallback xmlns="">
            <p:pic>
              <p:nvPicPr>
                <p:cNvPr id="219" name="筆跡 218">
                  <a:extLst>
                    <a:ext uri="{FF2B5EF4-FFF2-40B4-BE49-F238E27FC236}">
                      <a16:creationId xmlns:a16="http://schemas.microsoft.com/office/drawing/2014/main" id="{A7581D02-98EB-1FC0-BB71-9E7D5921A17E}"/>
                    </a:ext>
                  </a:extLst>
                </p:cNvPr>
                <p:cNvPicPr/>
                <p:nvPr/>
              </p:nvPicPr>
              <p:blipFill>
                <a:blip r:embed="rId227"/>
                <a:stretch>
                  <a:fillRect/>
                </a:stretch>
              </p:blipFill>
              <p:spPr>
                <a:xfrm>
                  <a:off x="5292894" y="6108728"/>
                  <a:ext cx="28440" cy="25560"/>
                </a:xfrm>
                <a:prstGeom prst="rect">
                  <a:avLst/>
                </a:prstGeom>
              </p:spPr>
            </p:pic>
          </mc:Fallback>
        </mc:AlternateContent>
      </p:grpSp>
      <p:grpSp>
        <p:nvGrpSpPr>
          <p:cNvPr id="237" name="群組 236">
            <a:extLst>
              <a:ext uri="{FF2B5EF4-FFF2-40B4-BE49-F238E27FC236}">
                <a16:creationId xmlns:a16="http://schemas.microsoft.com/office/drawing/2014/main" id="{2D8169CA-7D96-E36E-2D28-D96DA95270E4}"/>
              </a:ext>
            </a:extLst>
          </p:cNvPr>
          <p:cNvGrpSpPr/>
          <p:nvPr/>
        </p:nvGrpSpPr>
        <p:grpSpPr>
          <a:xfrm>
            <a:off x="5736054" y="6016208"/>
            <a:ext cx="571320" cy="225000"/>
            <a:chOff x="5736054" y="6016208"/>
            <a:chExt cx="571320" cy="225000"/>
          </a:xfrm>
        </p:grpSpPr>
        <mc:AlternateContent xmlns:mc="http://schemas.openxmlformats.org/markup-compatibility/2006" xmlns:p14="http://schemas.microsoft.com/office/powerpoint/2010/main">
          <mc:Choice Requires="p14">
            <p:contentPart p14:bwMode="auto" r:id="rId228">
              <p14:nvContentPartPr>
                <p14:cNvPr id="220" name="筆跡 219">
                  <a:extLst>
                    <a:ext uri="{FF2B5EF4-FFF2-40B4-BE49-F238E27FC236}">
                      <a16:creationId xmlns:a16="http://schemas.microsoft.com/office/drawing/2014/main" id="{33F9D1C2-F88F-F951-CA41-0AFE09DBC7D3}"/>
                    </a:ext>
                  </a:extLst>
                </p14:cNvPr>
                <p14:cNvContentPartPr/>
                <p14:nvPr/>
              </p14:nvContentPartPr>
              <p14:xfrm>
                <a:off x="5736054" y="6016208"/>
                <a:ext cx="239760" cy="223920"/>
              </p14:xfrm>
            </p:contentPart>
          </mc:Choice>
          <mc:Fallback xmlns="">
            <p:pic>
              <p:nvPicPr>
                <p:cNvPr id="220" name="筆跡 219">
                  <a:extLst>
                    <a:ext uri="{FF2B5EF4-FFF2-40B4-BE49-F238E27FC236}">
                      <a16:creationId xmlns:a16="http://schemas.microsoft.com/office/drawing/2014/main" id="{33F9D1C2-F88F-F951-CA41-0AFE09DBC7D3}"/>
                    </a:ext>
                  </a:extLst>
                </p:cNvPr>
                <p:cNvPicPr/>
                <p:nvPr/>
              </p:nvPicPr>
              <p:blipFill>
                <a:blip r:embed="rId229"/>
                <a:stretch>
                  <a:fillRect/>
                </a:stretch>
              </p:blipFill>
              <p:spPr>
                <a:xfrm>
                  <a:off x="5727054" y="6007208"/>
                  <a:ext cx="257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221" name="筆跡 220">
                  <a:extLst>
                    <a:ext uri="{FF2B5EF4-FFF2-40B4-BE49-F238E27FC236}">
                      <a16:creationId xmlns:a16="http://schemas.microsoft.com/office/drawing/2014/main" id="{E710F54E-B8EF-44B1-9F4D-DE1AE11472FC}"/>
                    </a:ext>
                  </a:extLst>
                </p14:cNvPr>
                <p14:cNvContentPartPr/>
                <p14:nvPr/>
              </p14:nvContentPartPr>
              <p14:xfrm>
                <a:off x="5852334" y="6038168"/>
                <a:ext cx="163440" cy="203040"/>
              </p14:xfrm>
            </p:contentPart>
          </mc:Choice>
          <mc:Fallback xmlns="">
            <p:pic>
              <p:nvPicPr>
                <p:cNvPr id="221" name="筆跡 220">
                  <a:extLst>
                    <a:ext uri="{FF2B5EF4-FFF2-40B4-BE49-F238E27FC236}">
                      <a16:creationId xmlns:a16="http://schemas.microsoft.com/office/drawing/2014/main" id="{E710F54E-B8EF-44B1-9F4D-DE1AE11472FC}"/>
                    </a:ext>
                  </a:extLst>
                </p:cNvPr>
                <p:cNvPicPr/>
                <p:nvPr/>
              </p:nvPicPr>
              <p:blipFill>
                <a:blip r:embed="rId231"/>
                <a:stretch>
                  <a:fillRect/>
                </a:stretch>
              </p:blipFill>
              <p:spPr>
                <a:xfrm>
                  <a:off x="5843334" y="6029168"/>
                  <a:ext cx="181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222" name="筆跡 221">
                  <a:extLst>
                    <a:ext uri="{FF2B5EF4-FFF2-40B4-BE49-F238E27FC236}">
                      <a16:creationId xmlns:a16="http://schemas.microsoft.com/office/drawing/2014/main" id="{D9EC9AFB-8180-86D6-65D0-D37AD97AB2DC}"/>
                    </a:ext>
                  </a:extLst>
                </p14:cNvPr>
                <p14:cNvContentPartPr/>
                <p14:nvPr/>
              </p14:nvContentPartPr>
              <p14:xfrm>
                <a:off x="5992014" y="6127088"/>
                <a:ext cx="88560" cy="76680"/>
              </p14:xfrm>
            </p:contentPart>
          </mc:Choice>
          <mc:Fallback xmlns="">
            <p:pic>
              <p:nvPicPr>
                <p:cNvPr id="222" name="筆跡 221">
                  <a:extLst>
                    <a:ext uri="{FF2B5EF4-FFF2-40B4-BE49-F238E27FC236}">
                      <a16:creationId xmlns:a16="http://schemas.microsoft.com/office/drawing/2014/main" id="{D9EC9AFB-8180-86D6-65D0-D37AD97AB2DC}"/>
                    </a:ext>
                  </a:extLst>
                </p:cNvPr>
                <p:cNvPicPr/>
                <p:nvPr/>
              </p:nvPicPr>
              <p:blipFill>
                <a:blip r:embed="rId233"/>
                <a:stretch>
                  <a:fillRect/>
                </a:stretch>
              </p:blipFill>
              <p:spPr>
                <a:xfrm>
                  <a:off x="5983014" y="6118088"/>
                  <a:ext cx="106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223" name="筆跡 222">
                  <a:extLst>
                    <a:ext uri="{FF2B5EF4-FFF2-40B4-BE49-F238E27FC236}">
                      <a16:creationId xmlns:a16="http://schemas.microsoft.com/office/drawing/2014/main" id="{F4772405-AAB5-B04B-86C1-AE10EF6D48B5}"/>
                    </a:ext>
                  </a:extLst>
                </p14:cNvPr>
                <p14:cNvContentPartPr/>
                <p14:nvPr/>
              </p14:nvContentPartPr>
              <p14:xfrm>
                <a:off x="6103614" y="6028808"/>
                <a:ext cx="126000" cy="178560"/>
              </p14:xfrm>
            </p:contentPart>
          </mc:Choice>
          <mc:Fallback xmlns="">
            <p:pic>
              <p:nvPicPr>
                <p:cNvPr id="223" name="筆跡 222">
                  <a:extLst>
                    <a:ext uri="{FF2B5EF4-FFF2-40B4-BE49-F238E27FC236}">
                      <a16:creationId xmlns:a16="http://schemas.microsoft.com/office/drawing/2014/main" id="{F4772405-AAB5-B04B-86C1-AE10EF6D48B5}"/>
                    </a:ext>
                  </a:extLst>
                </p:cNvPr>
                <p:cNvPicPr/>
                <p:nvPr/>
              </p:nvPicPr>
              <p:blipFill>
                <a:blip r:embed="rId235"/>
                <a:stretch>
                  <a:fillRect/>
                </a:stretch>
              </p:blipFill>
              <p:spPr>
                <a:xfrm>
                  <a:off x="6094614" y="6019808"/>
                  <a:ext cx="143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224" name="筆跡 223">
                  <a:extLst>
                    <a:ext uri="{FF2B5EF4-FFF2-40B4-BE49-F238E27FC236}">
                      <a16:creationId xmlns:a16="http://schemas.microsoft.com/office/drawing/2014/main" id="{E9EEE471-9176-5C3B-5D85-F574B3586715}"/>
                    </a:ext>
                  </a:extLst>
                </p14:cNvPr>
                <p14:cNvContentPartPr/>
                <p14:nvPr/>
              </p14:nvContentPartPr>
              <p14:xfrm>
                <a:off x="6245454" y="6117008"/>
                <a:ext cx="61920" cy="77760"/>
              </p14:xfrm>
            </p:contentPart>
          </mc:Choice>
          <mc:Fallback xmlns="">
            <p:pic>
              <p:nvPicPr>
                <p:cNvPr id="224" name="筆跡 223">
                  <a:extLst>
                    <a:ext uri="{FF2B5EF4-FFF2-40B4-BE49-F238E27FC236}">
                      <a16:creationId xmlns:a16="http://schemas.microsoft.com/office/drawing/2014/main" id="{E9EEE471-9176-5C3B-5D85-F574B3586715}"/>
                    </a:ext>
                  </a:extLst>
                </p:cNvPr>
                <p:cNvPicPr/>
                <p:nvPr/>
              </p:nvPicPr>
              <p:blipFill>
                <a:blip r:embed="rId237"/>
                <a:stretch>
                  <a:fillRect/>
                </a:stretch>
              </p:blipFill>
              <p:spPr>
                <a:xfrm>
                  <a:off x="6236454" y="6108368"/>
                  <a:ext cx="79560" cy="95400"/>
                </a:xfrm>
                <a:prstGeom prst="rect">
                  <a:avLst/>
                </a:prstGeom>
              </p:spPr>
            </p:pic>
          </mc:Fallback>
        </mc:AlternateContent>
      </p:grpSp>
      <p:grpSp>
        <p:nvGrpSpPr>
          <p:cNvPr id="332" name="群組 331">
            <a:extLst>
              <a:ext uri="{FF2B5EF4-FFF2-40B4-BE49-F238E27FC236}">
                <a16:creationId xmlns:a16="http://schemas.microsoft.com/office/drawing/2014/main" id="{FCDE42D0-9387-363A-7634-C9B781D31389}"/>
              </a:ext>
            </a:extLst>
          </p:cNvPr>
          <p:cNvGrpSpPr/>
          <p:nvPr/>
        </p:nvGrpSpPr>
        <p:grpSpPr>
          <a:xfrm>
            <a:off x="7149414" y="3204248"/>
            <a:ext cx="140760" cy="217080"/>
            <a:chOff x="7149414" y="3204248"/>
            <a:chExt cx="140760" cy="217080"/>
          </a:xfrm>
        </p:grpSpPr>
        <mc:AlternateContent xmlns:mc="http://schemas.openxmlformats.org/markup-compatibility/2006" xmlns:p14="http://schemas.microsoft.com/office/powerpoint/2010/main">
          <mc:Choice Requires="p14">
            <p:contentPart p14:bwMode="auto" r:id="rId238">
              <p14:nvContentPartPr>
                <p14:cNvPr id="314" name="筆跡 313">
                  <a:extLst>
                    <a:ext uri="{FF2B5EF4-FFF2-40B4-BE49-F238E27FC236}">
                      <a16:creationId xmlns:a16="http://schemas.microsoft.com/office/drawing/2014/main" id="{FB9A1F77-DC67-EB68-E935-5756CD51B7D3}"/>
                    </a:ext>
                  </a:extLst>
                </p14:cNvPr>
                <p14:cNvContentPartPr/>
                <p14:nvPr/>
              </p14:nvContentPartPr>
              <p14:xfrm>
                <a:off x="7149414" y="3285608"/>
                <a:ext cx="138600" cy="135720"/>
              </p14:xfrm>
            </p:contentPart>
          </mc:Choice>
          <mc:Fallback xmlns="">
            <p:pic>
              <p:nvPicPr>
                <p:cNvPr id="314" name="筆跡 313">
                  <a:extLst>
                    <a:ext uri="{FF2B5EF4-FFF2-40B4-BE49-F238E27FC236}">
                      <a16:creationId xmlns:a16="http://schemas.microsoft.com/office/drawing/2014/main" id="{FB9A1F77-DC67-EB68-E935-5756CD51B7D3}"/>
                    </a:ext>
                  </a:extLst>
                </p:cNvPr>
                <p:cNvPicPr/>
                <p:nvPr/>
              </p:nvPicPr>
              <p:blipFill>
                <a:blip r:embed="rId239"/>
                <a:stretch>
                  <a:fillRect/>
                </a:stretch>
              </p:blipFill>
              <p:spPr>
                <a:xfrm>
                  <a:off x="7140414" y="3276608"/>
                  <a:ext cx="1562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319" name="筆跡 318">
                  <a:extLst>
                    <a:ext uri="{FF2B5EF4-FFF2-40B4-BE49-F238E27FC236}">
                      <a16:creationId xmlns:a16="http://schemas.microsoft.com/office/drawing/2014/main" id="{420B9C44-FB98-19D7-01AC-C62A1927CA50}"/>
                    </a:ext>
                  </a:extLst>
                </p14:cNvPr>
                <p14:cNvContentPartPr/>
                <p14:nvPr/>
              </p14:nvContentPartPr>
              <p14:xfrm>
                <a:off x="7227534" y="3204248"/>
                <a:ext cx="62640" cy="10800"/>
              </p14:xfrm>
            </p:contentPart>
          </mc:Choice>
          <mc:Fallback xmlns="">
            <p:pic>
              <p:nvPicPr>
                <p:cNvPr id="319" name="筆跡 318">
                  <a:extLst>
                    <a:ext uri="{FF2B5EF4-FFF2-40B4-BE49-F238E27FC236}">
                      <a16:creationId xmlns:a16="http://schemas.microsoft.com/office/drawing/2014/main" id="{420B9C44-FB98-19D7-01AC-C62A1927CA50}"/>
                    </a:ext>
                  </a:extLst>
                </p:cNvPr>
                <p:cNvPicPr/>
                <p:nvPr/>
              </p:nvPicPr>
              <p:blipFill>
                <a:blip r:embed="rId241"/>
                <a:stretch>
                  <a:fillRect/>
                </a:stretch>
              </p:blipFill>
              <p:spPr>
                <a:xfrm>
                  <a:off x="7218894" y="3195248"/>
                  <a:ext cx="80280" cy="28440"/>
                </a:xfrm>
                <a:prstGeom prst="rect">
                  <a:avLst/>
                </a:prstGeom>
              </p:spPr>
            </p:pic>
          </mc:Fallback>
        </mc:AlternateContent>
      </p:grpSp>
      <p:grpSp>
        <p:nvGrpSpPr>
          <p:cNvPr id="331" name="群組 330">
            <a:extLst>
              <a:ext uri="{FF2B5EF4-FFF2-40B4-BE49-F238E27FC236}">
                <a16:creationId xmlns:a16="http://schemas.microsoft.com/office/drawing/2014/main" id="{24A4E705-AFF3-C1D4-1C24-5DB80CE9B77C}"/>
              </a:ext>
            </a:extLst>
          </p:cNvPr>
          <p:cNvGrpSpPr/>
          <p:nvPr/>
        </p:nvGrpSpPr>
        <p:grpSpPr>
          <a:xfrm>
            <a:off x="7447494" y="3278048"/>
            <a:ext cx="21240" cy="79560"/>
            <a:chOff x="7447494" y="3278048"/>
            <a:chExt cx="21240" cy="79560"/>
          </a:xfrm>
        </p:grpSpPr>
        <mc:AlternateContent xmlns:mc="http://schemas.openxmlformats.org/markup-compatibility/2006" xmlns:p14="http://schemas.microsoft.com/office/powerpoint/2010/main">
          <mc:Choice Requires="p14">
            <p:contentPart p14:bwMode="auto" r:id="rId242">
              <p14:nvContentPartPr>
                <p14:cNvPr id="320" name="筆跡 319">
                  <a:extLst>
                    <a:ext uri="{FF2B5EF4-FFF2-40B4-BE49-F238E27FC236}">
                      <a16:creationId xmlns:a16="http://schemas.microsoft.com/office/drawing/2014/main" id="{548AE08E-BF13-22E1-F001-79A7ECBCE35A}"/>
                    </a:ext>
                  </a:extLst>
                </p14:cNvPr>
                <p14:cNvContentPartPr/>
                <p14:nvPr/>
              </p14:nvContentPartPr>
              <p14:xfrm>
                <a:off x="7453254" y="3278048"/>
                <a:ext cx="360" cy="360"/>
              </p14:xfrm>
            </p:contentPart>
          </mc:Choice>
          <mc:Fallback xmlns="">
            <p:pic>
              <p:nvPicPr>
                <p:cNvPr id="320" name="筆跡 319">
                  <a:extLst>
                    <a:ext uri="{FF2B5EF4-FFF2-40B4-BE49-F238E27FC236}">
                      <a16:creationId xmlns:a16="http://schemas.microsoft.com/office/drawing/2014/main" id="{548AE08E-BF13-22E1-F001-79A7ECBCE35A}"/>
                    </a:ext>
                  </a:extLst>
                </p:cNvPr>
                <p:cNvPicPr/>
                <p:nvPr/>
              </p:nvPicPr>
              <p:blipFill>
                <a:blip r:embed="rId223"/>
                <a:stretch>
                  <a:fillRect/>
                </a:stretch>
              </p:blipFill>
              <p:spPr>
                <a:xfrm>
                  <a:off x="7444254" y="32690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21" name="筆跡 320">
                  <a:extLst>
                    <a:ext uri="{FF2B5EF4-FFF2-40B4-BE49-F238E27FC236}">
                      <a16:creationId xmlns:a16="http://schemas.microsoft.com/office/drawing/2014/main" id="{204250EC-EE19-E7D0-765F-A63387D1365C}"/>
                    </a:ext>
                  </a:extLst>
                </p14:cNvPr>
                <p14:cNvContentPartPr/>
                <p14:nvPr/>
              </p14:nvContentPartPr>
              <p14:xfrm>
                <a:off x="7447494" y="3349688"/>
                <a:ext cx="21240" cy="7920"/>
              </p14:xfrm>
            </p:contentPart>
          </mc:Choice>
          <mc:Fallback xmlns="">
            <p:pic>
              <p:nvPicPr>
                <p:cNvPr id="321" name="筆跡 320">
                  <a:extLst>
                    <a:ext uri="{FF2B5EF4-FFF2-40B4-BE49-F238E27FC236}">
                      <a16:creationId xmlns:a16="http://schemas.microsoft.com/office/drawing/2014/main" id="{204250EC-EE19-E7D0-765F-A63387D1365C}"/>
                    </a:ext>
                  </a:extLst>
                </p:cNvPr>
                <p:cNvPicPr/>
                <p:nvPr/>
              </p:nvPicPr>
              <p:blipFill>
                <a:blip r:embed="rId244"/>
                <a:stretch>
                  <a:fillRect/>
                </a:stretch>
              </p:blipFill>
              <p:spPr>
                <a:xfrm>
                  <a:off x="7438854" y="3341048"/>
                  <a:ext cx="38880" cy="25560"/>
                </a:xfrm>
                <a:prstGeom prst="rect">
                  <a:avLst/>
                </a:prstGeom>
              </p:spPr>
            </p:pic>
          </mc:Fallback>
        </mc:AlternateContent>
      </p:grpSp>
      <p:grpSp>
        <p:nvGrpSpPr>
          <p:cNvPr id="342" name="群組 341">
            <a:extLst>
              <a:ext uri="{FF2B5EF4-FFF2-40B4-BE49-F238E27FC236}">
                <a16:creationId xmlns:a16="http://schemas.microsoft.com/office/drawing/2014/main" id="{8DA93CB4-6551-17E7-CE2D-1F2FA33E05EC}"/>
              </a:ext>
            </a:extLst>
          </p:cNvPr>
          <p:cNvGrpSpPr/>
          <p:nvPr/>
        </p:nvGrpSpPr>
        <p:grpSpPr>
          <a:xfrm>
            <a:off x="7639734" y="3078968"/>
            <a:ext cx="1603440" cy="430560"/>
            <a:chOff x="7639734" y="3078968"/>
            <a:chExt cx="1603440" cy="430560"/>
          </a:xfrm>
        </p:grpSpPr>
        <mc:AlternateContent xmlns:mc="http://schemas.openxmlformats.org/markup-compatibility/2006" xmlns:p14="http://schemas.microsoft.com/office/powerpoint/2010/main">
          <mc:Choice Requires="p14">
            <p:contentPart p14:bwMode="auto" r:id="rId245">
              <p14:nvContentPartPr>
                <p14:cNvPr id="322" name="筆跡 321">
                  <a:extLst>
                    <a:ext uri="{FF2B5EF4-FFF2-40B4-BE49-F238E27FC236}">
                      <a16:creationId xmlns:a16="http://schemas.microsoft.com/office/drawing/2014/main" id="{21723DF3-1238-E3A8-BA6D-8A2190AB19B1}"/>
                    </a:ext>
                  </a:extLst>
                </p14:cNvPr>
                <p14:cNvContentPartPr/>
                <p14:nvPr/>
              </p14:nvContentPartPr>
              <p14:xfrm>
                <a:off x="7639734" y="3291008"/>
                <a:ext cx="259200" cy="135720"/>
              </p14:xfrm>
            </p:contentPart>
          </mc:Choice>
          <mc:Fallback xmlns="">
            <p:pic>
              <p:nvPicPr>
                <p:cNvPr id="322" name="筆跡 321">
                  <a:extLst>
                    <a:ext uri="{FF2B5EF4-FFF2-40B4-BE49-F238E27FC236}">
                      <a16:creationId xmlns:a16="http://schemas.microsoft.com/office/drawing/2014/main" id="{21723DF3-1238-E3A8-BA6D-8A2190AB19B1}"/>
                    </a:ext>
                  </a:extLst>
                </p:cNvPr>
                <p:cNvPicPr/>
                <p:nvPr/>
              </p:nvPicPr>
              <p:blipFill>
                <a:blip r:embed="rId246"/>
                <a:stretch>
                  <a:fillRect/>
                </a:stretch>
              </p:blipFill>
              <p:spPr>
                <a:xfrm>
                  <a:off x="7630734" y="3282368"/>
                  <a:ext cx="27684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28" name="筆跡 327">
                  <a:extLst>
                    <a:ext uri="{FF2B5EF4-FFF2-40B4-BE49-F238E27FC236}">
                      <a16:creationId xmlns:a16="http://schemas.microsoft.com/office/drawing/2014/main" id="{B624C294-8E72-7FCB-C909-FA4AE089A02B}"/>
                    </a:ext>
                  </a:extLst>
                </p14:cNvPr>
                <p14:cNvContentPartPr/>
                <p14:nvPr/>
              </p14:nvContentPartPr>
              <p14:xfrm>
                <a:off x="7956174" y="3078968"/>
                <a:ext cx="204840" cy="333720"/>
              </p14:xfrm>
            </p:contentPart>
          </mc:Choice>
          <mc:Fallback xmlns="">
            <p:pic>
              <p:nvPicPr>
                <p:cNvPr id="328" name="筆跡 327">
                  <a:extLst>
                    <a:ext uri="{FF2B5EF4-FFF2-40B4-BE49-F238E27FC236}">
                      <a16:creationId xmlns:a16="http://schemas.microsoft.com/office/drawing/2014/main" id="{B624C294-8E72-7FCB-C909-FA4AE089A02B}"/>
                    </a:ext>
                  </a:extLst>
                </p:cNvPr>
                <p:cNvPicPr/>
                <p:nvPr/>
              </p:nvPicPr>
              <p:blipFill>
                <a:blip r:embed="rId248"/>
                <a:stretch>
                  <a:fillRect/>
                </a:stretch>
              </p:blipFill>
              <p:spPr>
                <a:xfrm>
                  <a:off x="7947534" y="3069968"/>
                  <a:ext cx="222480" cy="35136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29" name="筆跡 328">
                  <a:extLst>
                    <a:ext uri="{FF2B5EF4-FFF2-40B4-BE49-F238E27FC236}">
                      <a16:creationId xmlns:a16="http://schemas.microsoft.com/office/drawing/2014/main" id="{92AAB688-15D3-DDA7-3E81-5A418AA825F0}"/>
                    </a:ext>
                  </a:extLst>
                </p14:cNvPr>
                <p14:cNvContentPartPr/>
                <p14:nvPr/>
              </p14:nvContentPartPr>
              <p14:xfrm>
                <a:off x="8140854" y="3253568"/>
                <a:ext cx="110520" cy="153000"/>
              </p14:xfrm>
            </p:contentPart>
          </mc:Choice>
          <mc:Fallback xmlns="">
            <p:pic>
              <p:nvPicPr>
                <p:cNvPr id="329" name="筆跡 328">
                  <a:extLst>
                    <a:ext uri="{FF2B5EF4-FFF2-40B4-BE49-F238E27FC236}">
                      <a16:creationId xmlns:a16="http://schemas.microsoft.com/office/drawing/2014/main" id="{92AAB688-15D3-DDA7-3E81-5A418AA825F0}"/>
                    </a:ext>
                  </a:extLst>
                </p:cNvPr>
                <p:cNvPicPr/>
                <p:nvPr/>
              </p:nvPicPr>
              <p:blipFill>
                <a:blip r:embed="rId250"/>
                <a:stretch>
                  <a:fillRect/>
                </a:stretch>
              </p:blipFill>
              <p:spPr>
                <a:xfrm>
                  <a:off x="8131854" y="3244928"/>
                  <a:ext cx="1281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33" name="筆跡 332">
                  <a:extLst>
                    <a:ext uri="{FF2B5EF4-FFF2-40B4-BE49-F238E27FC236}">
                      <a16:creationId xmlns:a16="http://schemas.microsoft.com/office/drawing/2014/main" id="{512CFD9E-1DFE-F535-F519-20AA5F7F91AD}"/>
                    </a:ext>
                  </a:extLst>
                </p14:cNvPr>
                <p14:cNvContentPartPr/>
                <p14:nvPr/>
              </p14:nvContentPartPr>
              <p14:xfrm>
                <a:off x="8296374" y="3287768"/>
                <a:ext cx="102240" cy="154080"/>
              </p14:xfrm>
            </p:contentPart>
          </mc:Choice>
          <mc:Fallback xmlns="">
            <p:pic>
              <p:nvPicPr>
                <p:cNvPr id="333" name="筆跡 332">
                  <a:extLst>
                    <a:ext uri="{FF2B5EF4-FFF2-40B4-BE49-F238E27FC236}">
                      <a16:creationId xmlns:a16="http://schemas.microsoft.com/office/drawing/2014/main" id="{512CFD9E-1DFE-F535-F519-20AA5F7F91AD}"/>
                    </a:ext>
                  </a:extLst>
                </p:cNvPr>
                <p:cNvPicPr/>
                <p:nvPr/>
              </p:nvPicPr>
              <p:blipFill>
                <a:blip r:embed="rId252"/>
                <a:stretch>
                  <a:fillRect/>
                </a:stretch>
              </p:blipFill>
              <p:spPr>
                <a:xfrm>
                  <a:off x="8287734" y="3279128"/>
                  <a:ext cx="11988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334" name="筆跡 333">
                  <a:extLst>
                    <a:ext uri="{FF2B5EF4-FFF2-40B4-BE49-F238E27FC236}">
                      <a16:creationId xmlns:a16="http://schemas.microsoft.com/office/drawing/2014/main" id="{AF75CEF8-2474-F488-1590-7A35733C4AD1}"/>
                    </a:ext>
                  </a:extLst>
                </p14:cNvPr>
                <p14:cNvContentPartPr/>
                <p14:nvPr/>
              </p14:nvContentPartPr>
              <p14:xfrm>
                <a:off x="8243454" y="3269048"/>
                <a:ext cx="212760" cy="177120"/>
              </p14:xfrm>
            </p:contentPart>
          </mc:Choice>
          <mc:Fallback xmlns="">
            <p:pic>
              <p:nvPicPr>
                <p:cNvPr id="334" name="筆跡 333">
                  <a:extLst>
                    <a:ext uri="{FF2B5EF4-FFF2-40B4-BE49-F238E27FC236}">
                      <a16:creationId xmlns:a16="http://schemas.microsoft.com/office/drawing/2014/main" id="{AF75CEF8-2474-F488-1590-7A35733C4AD1}"/>
                    </a:ext>
                  </a:extLst>
                </p:cNvPr>
                <p:cNvPicPr/>
                <p:nvPr/>
              </p:nvPicPr>
              <p:blipFill>
                <a:blip r:embed="rId254"/>
                <a:stretch>
                  <a:fillRect/>
                </a:stretch>
              </p:blipFill>
              <p:spPr>
                <a:xfrm>
                  <a:off x="8234814" y="3260408"/>
                  <a:ext cx="23040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35" name="筆跡 334">
                  <a:extLst>
                    <a:ext uri="{FF2B5EF4-FFF2-40B4-BE49-F238E27FC236}">
                      <a16:creationId xmlns:a16="http://schemas.microsoft.com/office/drawing/2014/main" id="{5CEB5229-9F8E-FBE2-47BF-0A66F35C5130}"/>
                    </a:ext>
                  </a:extLst>
                </p14:cNvPr>
                <p14:cNvContentPartPr/>
                <p14:nvPr/>
              </p14:nvContentPartPr>
              <p14:xfrm>
                <a:off x="7727574" y="3223688"/>
                <a:ext cx="61560" cy="4320"/>
              </p14:xfrm>
            </p:contentPart>
          </mc:Choice>
          <mc:Fallback xmlns="">
            <p:pic>
              <p:nvPicPr>
                <p:cNvPr id="335" name="筆跡 334">
                  <a:extLst>
                    <a:ext uri="{FF2B5EF4-FFF2-40B4-BE49-F238E27FC236}">
                      <a16:creationId xmlns:a16="http://schemas.microsoft.com/office/drawing/2014/main" id="{5CEB5229-9F8E-FBE2-47BF-0A66F35C5130}"/>
                    </a:ext>
                  </a:extLst>
                </p:cNvPr>
                <p:cNvPicPr/>
                <p:nvPr/>
              </p:nvPicPr>
              <p:blipFill>
                <a:blip r:embed="rId256"/>
                <a:stretch>
                  <a:fillRect/>
                </a:stretch>
              </p:blipFill>
              <p:spPr>
                <a:xfrm>
                  <a:off x="7718574" y="3214688"/>
                  <a:ext cx="79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337" name="筆跡 336">
                  <a:extLst>
                    <a:ext uri="{FF2B5EF4-FFF2-40B4-BE49-F238E27FC236}">
                      <a16:creationId xmlns:a16="http://schemas.microsoft.com/office/drawing/2014/main" id="{195408A0-7E55-F182-7B60-0C5282956C8D}"/>
                    </a:ext>
                  </a:extLst>
                </p14:cNvPr>
                <p14:cNvContentPartPr/>
                <p14:nvPr/>
              </p14:nvContentPartPr>
              <p14:xfrm>
                <a:off x="8483574" y="3144128"/>
                <a:ext cx="202680" cy="365400"/>
              </p14:xfrm>
            </p:contentPart>
          </mc:Choice>
          <mc:Fallback xmlns="">
            <p:pic>
              <p:nvPicPr>
                <p:cNvPr id="337" name="筆跡 336">
                  <a:extLst>
                    <a:ext uri="{FF2B5EF4-FFF2-40B4-BE49-F238E27FC236}">
                      <a16:creationId xmlns:a16="http://schemas.microsoft.com/office/drawing/2014/main" id="{195408A0-7E55-F182-7B60-0C5282956C8D}"/>
                    </a:ext>
                  </a:extLst>
                </p:cNvPr>
                <p:cNvPicPr/>
                <p:nvPr/>
              </p:nvPicPr>
              <p:blipFill>
                <a:blip r:embed="rId258"/>
                <a:stretch>
                  <a:fillRect/>
                </a:stretch>
              </p:blipFill>
              <p:spPr>
                <a:xfrm>
                  <a:off x="8474574" y="3135488"/>
                  <a:ext cx="220320" cy="38304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38" name="筆跡 337">
                  <a:extLst>
                    <a:ext uri="{FF2B5EF4-FFF2-40B4-BE49-F238E27FC236}">
                      <a16:creationId xmlns:a16="http://schemas.microsoft.com/office/drawing/2014/main" id="{BCD0F2D0-B7FB-EDD2-E503-26EEEF027430}"/>
                    </a:ext>
                  </a:extLst>
                </p14:cNvPr>
                <p14:cNvContentPartPr/>
                <p14:nvPr/>
              </p14:nvContentPartPr>
              <p14:xfrm>
                <a:off x="8598774" y="3158528"/>
                <a:ext cx="168120" cy="324000"/>
              </p14:xfrm>
            </p:contentPart>
          </mc:Choice>
          <mc:Fallback xmlns="">
            <p:pic>
              <p:nvPicPr>
                <p:cNvPr id="338" name="筆跡 337">
                  <a:extLst>
                    <a:ext uri="{FF2B5EF4-FFF2-40B4-BE49-F238E27FC236}">
                      <a16:creationId xmlns:a16="http://schemas.microsoft.com/office/drawing/2014/main" id="{BCD0F2D0-B7FB-EDD2-E503-26EEEF027430}"/>
                    </a:ext>
                  </a:extLst>
                </p:cNvPr>
                <p:cNvPicPr/>
                <p:nvPr/>
              </p:nvPicPr>
              <p:blipFill>
                <a:blip r:embed="rId260"/>
                <a:stretch>
                  <a:fillRect/>
                </a:stretch>
              </p:blipFill>
              <p:spPr>
                <a:xfrm>
                  <a:off x="8589774" y="3149528"/>
                  <a:ext cx="185760" cy="34164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39" name="筆跡 338">
                  <a:extLst>
                    <a:ext uri="{FF2B5EF4-FFF2-40B4-BE49-F238E27FC236}">
                      <a16:creationId xmlns:a16="http://schemas.microsoft.com/office/drawing/2014/main" id="{3F5E9DEA-E351-5B60-8BCC-C7B3B6713A3D}"/>
                    </a:ext>
                  </a:extLst>
                </p14:cNvPr>
                <p14:cNvContentPartPr/>
                <p14:nvPr/>
              </p14:nvContentPartPr>
              <p14:xfrm>
                <a:off x="8777694" y="3271928"/>
                <a:ext cx="219960" cy="182880"/>
              </p14:xfrm>
            </p:contentPart>
          </mc:Choice>
          <mc:Fallback xmlns="">
            <p:pic>
              <p:nvPicPr>
                <p:cNvPr id="339" name="筆跡 338">
                  <a:extLst>
                    <a:ext uri="{FF2B5EF4-FFF2-40B4-BE49-F238E27FC236}">
                      <a16:creationId xmlns:a16="http://schemas.microsoft.com/office/drawing/2014/main" id="{3F5E9DEA-E351-5B60-8BCC-C7B3B6713A3D}"/>
                    </a:ext>
                  </a:extLst>
                </p:cNvPr>
                <p:cNvPicPr/>
                <p:nvPr/>
              </p:nvPicPr>
              <p:blipFill>
                <a:blip r:embed="rId262"/>
                <a:stretch>
                  <a:fillRect/>
                </a:stretch>
              </p:blipFill>
              <p:spPr>
                <a:xfrm>
                  <a:off x="8768694" y="3262928"/>
                  <a:ext cx="2376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40" name="筆跡 339">
                  <a:extLst>
                    <a:ext uri="{FF2B5EF4-FFF2-40B4-BE49-F238E27FC236}">
                      <a16:creationId xmlns:a16="http://schemas.microsoft.com/office/drawing/2014/main" id="{1C42433F-D5A1-E9A3-EAA3-D24ADB6E7C3A}"/>
                    </a:ext>
                  </a:extLst>
                </p14:cNvPr>
                <p14:cNvContentPartPr/>
                <p14:nvPr/>
              </p14:nvContentPartPr>
              <p14:xfrm>
                <a:off x="9006654" y="3299288"/>
                <a:ext cx="163080" cy="150480"/>
              </p14:xfrm>
            </p:contentPart>
          </mc:Choice>
          <mc:Fallback xmlns="">
            <p:pic>
              <p:nvPicPr>
                <p:cNvPr id="340" name="筆跡 339">
                  <a:extLst>
                    <a:ext uri="{FF2B5EF4-FFF2-40B4-BE49-F238E27FC236}">
                      <a16:creationId xmlns:a16="http://schemas.microsoft.com/office/drawing/2014/main" id="{1C42433F-D5A1-E9A3-EAA3-D24ADB6E7C3A}"/>
                    </a:ext>
                  </a:extLst>
                </p:cNvPr>
                <p:cNvPicPr/>
                <p:nvPr/>
              </p:nvPicPr>
              <p:blipFill>
                <a:blip r:embed="rId264"/>
                <a:stretch>
                  <a:fillRect/>
                </a:stretch>
              </p:blipFill>
              <p:spPr>
                <a:xfrm>
                  <a:off x="8997654" y="3290288"/>
                  <a:ext cx="18072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41" name="筆跡 340">
                  <a:extLst>
                    <a:ext uri="{FF2B5EF4-FFF2-40B4-BE49-F238E27FC236}">
                      <a16:creationId xmlns:a16="http://schemas.microsoft.com/office/drawing/2014/main" id="{2532B2E1-2ABF-5F93-A9CA-FF180DC61250}"/>
                    </a:ext>
                  </a:extLst>
                </p14:cNvPr>
                <p14:cNvContentPartPr/>
                <p14:nvPr/>
              </p14:nvContentPartPr>
              <p14:xfrm>
                <a:off x="9198174" y="3125768"/>
                <a:ext cx="45000" cy="287280"/>
              </p14:xfrm>
            </p:contentPart>
          </mc:Choice>
          <mc:Fallback xmlns="">
            <p:pic>
              <p:nvPicPr>
                <p:cNvPr id="341" name="筆跡 340">
                  <a:extLst>
                    <a:ext uri="{FF2B5EF4-FFF2-40B4-BE49-F238E27FC236}">
                      <a16:creationId xmlns:a16="http://schemas.microsoft.com/office/drawing/2014/main" id="{2532B2E1-2ABF-5F93-A9CA-FF180DC61250}"/>
                    </a:ext>
                  </a:extLst>
                </p:cNvPr>
                <p:cNvPicPr/>
                <p:nvPr/>
              </p:nvPicPr>
              <p:blipFill>
                <a:blip r:embed="rId266"/>
                <a:stretch>
                  <a:fillRect/>
                </a:stretch>
              </p:blipFill>
              <p:spPr>
                <a:xfrm>
                  <a:off x="9189534" y="3117128"/>
                  <a:ext cx="62640" cy="304920"/>
                </a:xfrm>
                <a:prstGeom prst="rect">
                  <a:avLst/>
                </a:prstGeom>
              </p:spPr>
            </p:pic>
          </mc:Fallback>
        </mc:AlternateContent>
      </p:grpSp>
      <p:grpSp>
        <p:nvGrpSpPr>
          <p:cNvPr id="358" name="群組 357">
            <a:extLst>
              <a:ext uri="{FF2B5EF4-FFF2-40B4-BE49-F238E27FC236}">
                <a16:creationId xmlns:a16="http://schemas.microsoft.com/office/drawing/2014/main" id="{52CFCC8C-4A6F-09FF-42DF-C90AD4BE7E60}"/>
              </a:ext>
            </a:extLst>
          </p:cNvPr>
          <p:cNvGrpSpPr/>
          <p:nvPr/>
        </p:nvGrpSpPr>
        <p:grpSpPr>
          <a:xfrm>
            <a:off x="9521814" y="2995808"/>
            <a:ext cx="318960" cy="590040"/>
            <a:chOff x="9521814" y="2995808"/>
            <a:chExt cx="318960" cy="590040"/>
          </a:xfrm>
        </p:grpSpPr>
        <mc:AlternateContent xmlns:mc="http://schemas.openxmlformats.org/markup-compatibility/2006" xmlns:p14="http://schemas.microsoft.com/office/powerpoint/2010/main">
          <mc:Choice Requires="p14">
            <p:contentPart p14:bwMode="auto" r:id="rId267">
              <p14:nvContentPartPr>
                <p14:cNvPr id="343" name="筆跡 342">
                  <a:extLst>
                    <a:ext uri="{FF2B5EF4-FFF2-40B4-BE49-F238E27FC236}">
                      <a16:creationId xmlns:a16="http://schemas.microsoft.com/office/drawing/2014/main" id="{339F35C1-9C68-BB69-3F63-128CAAB338D4}"/>
                    </a:ext>
                  </a:extLst>
                </p14:cNvPr>
                <p14:cNvContentPartPr/>
                <p14:nvPr/>
              </p14:nvContentPartPr>
              <p14:xfrm>
                <a:off x="9521814" y="2995808"/>
                <a:ext cx="286920" cy="590040"/>
              </p14:xfrm>
            </p:contentPart>
          </mc:Choice>
          <mc:Fallback xmlns="">
            <p:pic>
              <p:nvPicPr>
                <p:cNvPr id="343" name="筆跡 342">
                  <a:extLst>
                    <a:ext uri="{FF2B5EF4-FFF2-40B4-BE49-F238E27FC236}">
                      <a16:creationId xmlns:a16="http://schemas.microsoft.com/office/drawing/2014/main" id="{339F35C1-9C68-BB69-3F63-128CAAB338D4}"/>
                    </a:ext>
                  </a:extLst>
                </p:cNvPr>
                <p:cNvPicPr/>
                <p:nvPr/>
              </p:nvPicPr>
              <p:blipFill>
                <a:blip r:embed="rId268"/>
                <a:stretch>
                  <a:fillRect/>
                </a:stretch>
              </p:blipFill>
              <p:spPr>
                <a:xfrm>
                  <a:off x="9513174" y="2986808"/>
                  <a:ext cx="304560" cy="60768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344" name="筆跡 343">
                  <a:extLst>
                    <a:ext uri="{FF2B5EF4-FFF2-40B4-BE49-F238E27FC236}">
                      <a16:creationId xmlns:a16="http://schemas.microsoft.com/office/drawing/2014/main" id="{03BB51D2-AACF-DD6F-824E-7B1403D77F86}"/>
                    </a:ext>
                  </a:extLst>
                </p14:cNvPr>
                <p14:cNvContentPartPr/>
                <p14:nvPr/>
              </p14:nvContentPartPr>
              <p14:xfrm>
                <a:off x="9593454" y="3305768"/>
                <a:ext cx="247320" cy="33120"/>
              </p14:xfrm>
            </p:contentPart>
          </mc:Choice>
          <mc:Fallback xmlns="">
            <p:pic>
              <p:nvPicPr>
                <p:cNvPr id="344" name="筆跡 343">
                  <a:extLst>
                    <a:ext uri="{FF2B5EF4-FFF2-40B4-BE49-F238E27FC236}">
                      <a16:creationId xmlns:a16="http://schemas.microsoft.com/office/drawing/2014/main" id="{03BB51D2-AACF-DD6F-824E-7B1403D77F86}"/>
                    </a:ext>
                  </a:extLst>
                </p:cNvPr>
                <p:cNvPicPr/>
                <p:nvPr/>
              </p:nvPicPr>
              <p:blipFill>
                <a:blip r:embed="rId270"/>
                <a:stretch>
                  <a:fillRect/>
                </a:stretch>
              </p:blipFill>
              <p:spPr>
                <a:xfrm>
                  <a:off x="9584814" y="3297128"/>
                  <a:ext cx="264960" cy="50760"/>
                </a:xfrm>
                <a:prstGeom prst="rect">
                  <a:avLst/>
                </a:prstGeom>
              </p:spPr>
            </p:pic>
          </mc:Fallback>
        </mc:AlternateContent>
      </p:grpSp>
      <p:grpSp>
        <p:nvGrpSpPr>
          <p:cNvPr id="352" name="群組 351">
            <a:extLst>
              <a:ext uri="{FF2B5EF4-FFF2-40B4-BE49-F238E27FC236}">
                <a16:creationId xmlns:a16="http://schemas.microsoft.com/office/drawing/2014/main" id="{8EB26953-BB27-45DC-34C2-3A8A532FF58E}"/>
              </a:ext>
            </a:extLst>
          </p:cNvPr>
          <p:cNvGrpSpPr/>
          <p:nvPr/>
        </p:nvGrpSpPr>
        <p:grpSpPr>
          <a:xfrm>
            <a:off x="10070454" y="3089408"/>
            <a:ext cx="207000" cy="349560"/>
            <a:chOff x="10070454" y="3089408"/>
            <a:chExt cx="207000" cy="349560"/>
          </a:xfrm>
        </p:grpSpPr>
        <mc:AlternateContent xmlns:mc="http://schemas.openxmlformats.org/markup-compatibility/2006" xmlns:p14="http://schemas.microsoft.com/office/powerpoint/2010/main">
          <mc:Choice Requires="p14">
            <p:contentPart p14:bwMode="auto" r:id="rId271">
              <p14:nvContentPartPr>
                <p14:cNvPr id="345" name="筆跡 344">
                  <a:extLst>
                    <a:ext uri="{FF2B5EF4-FFF2-40B4-BE49-F238E27FC236}">
                      <a16:creationId xmlns:a16="http://schemas.microsoft.com/office/drawing/2014/main" id="{85C371ED-7360-45BE-8600-6F6150A0DE8E}"/>
                    </a:ext>
                  </a:extLst>
                </p14:cNvPr>
                <p14:cNvContentPartPr/>
                <p14:nvPr/>
              </p14:nvContentPartPr>
              <p14:xfrm>
                <a:off x="10070454" y="3089408"/>
                <a:ext cx="162000" cy="349560"/>
              </p14:xfrm>
            </p:contentPart>
          </mc:Choice>
          <mc:Fallback xmlns="">
            <p:pic>
              <p:nvPicPr>
                <p:cNvPr id="345" name="筆跡 344">
                  <a:extLst>
                    <a:ext uri="{FF2B5EF4-FFF2-40B4-BE49-F238E27FC236}">
                      <a16:creationId xmlns:a16="http://schemas.microsoft.com/office/drawing/2014/main" id="{85C371ED-7360-45BE-8600-6F6150A0DE8E}"/>
                    </a:ext>
                  </a:extLst>
                </p:cNvPr>
                <p:cNvPicPr/>
                <p:nvPr/>
              </p:nvPicPr>
              <p:blipFill>
                <a:blip r:embed="rId272"/>
                <a:stretch>
                  <a:fillRect/>
                </a:stretch>
              </p:blipFill>
              <p:spPr>
                <a:xfrm>
                  <a:off x="10061454" y="3080408"/>
                  <a:ext cx="179640" cy="367200"/>
                </a:xfrm>
                <a:prstGeom prst="rect">
                  <a:avLst/>
                </a:prstGeom>
              </p:spPr>
            </p:pic>
          </mc:Fallback>
        </mc:AlternateContent>
        <mc:AlternateContent xmlns:mc="http://schemas.openxmlformats.org/markup-compatibility/2006" xmlns:p14="http://schemas.microsoft.com/office/powerpoint/2010/main">
          <mc:Choice Requires="p14">
            <p:contentPart p14:bwMode="auto" r:id="rId273">
              <p14:nvContentPartPr>
                <p14:cNvPr id="346" name="筆跡 345">
                  <a:extLst>
                    <a:ext uri="{FF2B5EF4-FFF2-40B4-BE49-F238E27FC236}">
                      <a16:creationId xmlns:a16="http://schemas.microsoft.com/office/drawing/2014/main" id="{10338F3C-1ADA-26B0-9CD2-782BD1DED189}"/>
                    </a:ext>
                  </a:extLst>
                </p14:cNvPr>
                <p14:cNvContentPartPr/>
                <p14:nvPr/>
              </p14:nvContentPartPr>
              <p14:xfrm>
                <a:off x="10103934" y="3278768"/>
                <a:ext cx="173520" cy="19800"/>
              </p14:xfrm>
            </p:contentPart>
          </mc:Choice>
          <mc:Fallback xmlns="">
            <p:pic>
              <p:nvPicPr>
                <p:cNvPr id="346" name="筆跡 345">
                  <a:extLst>
                    <a:ext uri="{FF2B5EF4-FFF2-40B4-BE49-F238E27FC236}">
                      <a16:creationId xmlns:a16="http://schemas.microsoft.com/office/drawing/2014/main" id="{10338F3C-1ADA-26B0-9CD2-782BD1DED189}"/>
                    </a:ext>
                  </a:extLst>
                </p:cNvPr>
                <p:cNvPicPr/>
                <p:nvPr/>
              </p:nvPicPr>
              <p:blipFill>
                <a:blip r:embed="rId274"/>
                <a:stretch>
                  <a:fillRect/>
                </a:stretch>
              </p:blipFill>
              <p:spPr>
                <a:xfrm>
                  <a:off x="10094934" y="3270128"/>
                  <a:ext cx="191160" cy="37440"/>
                </a:xfrm>
                <a:prstGeom prst="rect">
                  <a:avLst/>
                </a:prstGeom>
              </p:spPr>
            </p:pic>
          </mc:Fallback>
        </mc:AlternateContent>
      </p:grpSp>
      <p:grpSp>
        <p:nvGrpSpPr>
          <p:cNvPr id="433" name="群組 432">
            <a:extLst>
              <a:ext uri="{FF2B5EF4-FFF2-40B4-BE49-F238E27FC236}">
                <a16:creationId xmlns:a16="http://schemas.microsoft.com/office/drawing/2014/main" id="{8B6C3648-E7BE-85CF-6C18-1CF5E1FF928E}"/>
              </a:ext>
            </a:extLst>
          </p:cNvPr>
          <p:cNvGrpSpPr/>
          <p:nvPr/>
        </p:nvGrpSpPr>
        <p:grpSpPr>
          <a:xfrm>
            <a:off x="7166334" y="3822368"/>
            <a:ext cx="1980720" cy="421920"/>
            <a:chOff x="7166334" y="3822368"/>
            <a:chExt cx="1980720" cy="421920"/>
          </a:xfrm>
        </p:grpSpPr>
        <mc:AlternateContent xmlns:mc="http://schemas.openxmlformats.org/markup-compatibility/2006" xmlns:p14="http://schemas.microsoft.com/office/powerpoint/2010/main">
          <mc:Choice Requires="p14">
            <p:contentPart p14:bwMode="auto" r:id="rId275">
              <p14:nvContentPartPr>
                <p14:cNvPr id="359" name="筆跡 358">
                  <a:extLst>
                    <a:ext uri="{FF2B5EF4-FFF2-40B4-BE49-F238E27FC236}">
                      <a16:creationId xmlns:a16="http://schemas.microsoft.com/office/drawing/2014/main" id="{00E7876B-08BB-C658-73BE-BB53EABD9288}"/>
                    </a:ext>
                  </a:extLst>
                </p14:cNvPr>
                <p14:cNvContentPartPr/>
                <p14:nvPr/>
              </p14:nvContentPartPr>
              <p14:xfrm>
                <a:off x="7166334" y="3998408"/>
                <a:ext cx="37080" cy="245880"/>
              </p14:xfrm>
            </p:contentPart>
          </mc:Choice>
          <mc:Fallback xmlns="">
            <p:pic>
              <p:nvPicPr>
                <p:cNvPr id="359" name="筆跡 358">
                  <a:extLst>
                    <a:ext uri="{FF2B5EF4-FFF2-40B4-BE49-F238E27FC236}">
                      <a16:creationId xmlns:a16="http://schemas.microsoft.com/office/drawing/2014/main" id="{00E7876B-08BB-C658-73BE-BB53EABD9288}"/>
                    </a:ext>
                  </a:extLst>
                </p:cNvPr>
                <p:cNvPicPr/>
                <p:nvPr/>
              </p:nvPicPr>
              <p:blipFill>
                <a:blip r:embed="rId276"/>
                <a:stretch>
                  <a:fillRect/>
                </a:stretch>
              </p:blipFill>
              <p:spPr>
                <a:xfrm>
                  <a:off x="7157694" y="3989768"/>
                  <a:ext cx="54720" cy="26352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360" name="筆跡 359">
                  <a:extLst>
                    <a:ext uri="{FF2B5EF4-FFF2-40B4-BE49-F238E27FC236}">
                      <a16:creationId xmlns:a16="http://schemas.microsoft.com/office/drawing/2014/main" id="{B4CEC1B4-12EA-C62A-D16F-5F8D601E6CAD}"/>
                    </a:ext>
                  </a:extLst>
                </p14:cNvPr>
                <p14:cNvContentPartPr/>
                <p14:nvPr/>
              </p14:nvContentPartPr>
              <p14:xfrm>
                <a:off x="7176774" y="3925688"/>
                <a:ext cx="62280" cy="5760"/>
              </p14:xfrm>
            </p:contentPart>
          </mc:Choice>
          <mc:Fallback xmlns="">
            <p:pic>
              <p:nvPicPr>
                <p:cNvPr id="360" name="筆跡 359">
                  <a:extLst>
                    <a:ext uri="{FF2B5EF4-FFF2-40B4-BE49-F238E27FC236}">
                      <a16:creationId xmlns:a16="http://schemas.microsoft.com/office/drawing/2014/main" id="{B4CEC1B4-12EA-C62A-D16F-5F8D601E6CAD}"/>
                    </a:ext>
                  </a:extLst>
                </p:cNvPr>
                <p:cNvPicPr/>
                <p:nvPr/>
              </p:nvPicPr>
              <p:blipFill>
                <a:blip r:embed="rId256"/>
                <a:stretch>
                  <a:fillRect/>
                </a:stretch>
              </p:blipFill>
              <p:spPr>
                <a:xfrm>
                  <a:off x="7168134" y="3917048"/>
                  <a:ext cx="799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361" name="筆跡 360">
                  <a:extLst>
                    <a:ext uri="{FF2B5EF4-FFF2-40B4-BE49-F238E27FC236}">
                      <a16:creationId xmlns:a16="http://schemas.microsoft.com/office/drawing/2014/main" id="{41D78FFB-08AF-4D3B-7C01-1A877F898FF3}"/>
                    </a:ext>
                  </a:extLst>
                </p14:cNvPr>
                <p14:cNvContentPartPr/>
                <p14:nvPr/>
              </p14:nvContentPartPr>
              <p14:xfrm>
                <a:off x="7399254" y="4023608"/>
                <a:ext cx="4680" cy="4320"/>
              </p14:xfrm>
            </p:contentPart>
          </mc:Choice>
          <mc:Fallback xmlns="">
            <p:pic>
              <p:nvPicPr>
                <p:cNvPr id="361" name="筆跡 360">
                  <a:extLst>
                    <a:ext uri="{FF2B5EF4-FFF2-40B4-BE49-F238E27FC236}">
                      <a16:creationId xmlns:a16="http://schemas.microsoft.com/office/drawing/2014/main" id="{41D78FFB-08AF-4D3B-7C01-1A877F898FF3}"/>
                    </a:ext>
                  </a:extLst>
                </p:cNvPr>
                <p:cNvPicPr/>
                <p:nvPr/>
              </p:nvPicPr>
              <p:blipFill>
                <a:blip r:embed="rId223"/>
                <a:stretch>
                  <a:fillRect/>
                </a:stretch>
              </p:blipFill>
              <p:spPr>
                <a:xfrm>
                  <a:off x="7390254" y="4014608"/>
                  <a:ext cx="22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376" name="筆跡 375">
                  <a:extLst>
                    <a:ext uri="{FF2B5EF4-FFF2-40B4-BE49-F238E27FC236}">
                      <a16:creationId xmlns:a16="http://schemas.microsoft.com/office/drawing/2014/main" id="{97313065-934A-D031-D1EE-D8639A80EC6F}"/>
                    </a:ext>
                  </a:extLst>
                </p14:cNvPr>
                <p14:cNvContentPartPr/>
                <p14:nvPr/>
              </p14:nvContentPartPr>
              <p14:xfrm>
                <a:off x="7407894" y="4068248"/>
                <a:ext cx="31680" cy="10080"/>
              </p14:xfrm>
            </p:contentPart>
          </mc:Choice>
          <mc:Fallback xmlns="">
            <p:pic>
              <p:nvPicPr>
                <p:cNvPr id="376" name="筆跡 375">
                  <a:extLst>
                    <a:ext uri="{FF2B5EF4-FFF2-40B4-BE49-F238E27FC236}">
                      <a16:creationId xmlns:a16="http://schemas.microsoft.com/office/drawing/2014/main" id="{97313065-934A-D031-D1EE-D8639A80EC6F}"/>
                    </a:ext>
                  </a:extLst>
                </p:cNvPr>
                <p:cNvPicPr/>
                <p:nvPr/>
              </p:nvPicPr>
              <p:blipFill>
                <a:blip r:embed="rId280"/>
                <a:stretch>
                  <a:fillRect/>
                </a:stretch>
              </p:blipFill>
              <p:spPr>
                <a:xfrm>
                  <a:off x="7398894" y="4059608"/>
                  <a:ext cx="493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381" name="筆跡 380">
                  <a:extLst>
                    <a:ext uri="{FF2B5EF4-FFF2-40B4-BE49-F238E27FC236}">
                      <a16:creationId xmlns:a16="http://schemas.microsoft.com/office/drawing/2014/main" id="{C86AC8E2-329F-AE0F-4BCB-891FD4A45467}"/>
                    </a:ext>
                  </a:extLst>
                </p14:cNvPr>
                <p14:cNvContentPartPr/>
                <p14:nvPr/>
              </p14:nvContentPartPr>
              <p14:xfrm>
                <a:off x="7568454" y="4003808"/>
                <a:ext cx="286560" cy="146880"/>
              </p14:xfrm>
            </p:contentPart>
          </mc:Choice>
          <mc:Fallback xmlns="">
            <p:pic>
              <p:nvPicPr>
                <p:cNvPr id="381" name="筆跡 380">
                  <a:extLst>
                    <a:ext uri="{FF2B5EF4-FFF2-40B4-BE49-F238E27FC236}">
                      <a16:creationId xmlns:a16="http://schemas.microsoft.com/office/drawing/2014/main" id="{C86AC8E2-329F-AE0F-4BCB-891FD4A45467}"/>
                    </a:ext>
                  </a:extLst>
                </p:cNvPr>
                <p:cNvPicPr/>
                <p:nvPr/>
              </p:nvPicPr>
              <p:blipFill>
                <a:blip r:embed="rId282"/>
                <a:stretch>
                  <a:fillRect/>
                </a:stretch>
              </p:blipFill>
              <p:spPr>
                <a:xfrm>
                  <a:off x="7559454" y="3994808"/>
                  <a:ext cx="3042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382" name="筆跡 381">
                  <a:extLst>
                    <a:ext uri="{FF2B5EF4-FFF2-40B4-BE49-F238E27FC236}">
                      <a16:creationId xmlns:a16="http://schemas.microsoft.com/office/drawing/2014/main" id="{3BD35161-BAEE-8C90-B6BF-E9E89D808A2B}"/>
                    </a:ext>
                  </a:extLst>
                </p14:cNvPr>
                <p14:cNvContentPartPr/>
                <p14:nvPr/>
              </p14:nvContentPartPr>
              <p14:xfrm>
                <a:off x="7705614" y="3895808"/>
                <a:ext cx="48600" cy="3240"/>
              </p14:xfrm>
            </p:contentPart>
          </mc:Choice>
          <mc:Fallback xmlns="">
            <p:pic>
              <p:nvPicPr>
                <p:cNvPr id="382" name="筆跡 381">
                  <a:extLst>
                    <a:ext uri="{FF2B5EF4-FFF2-40B4-BE49-F238E27FC236}">
                      <a16:creationId xmlns:a16="http://schemas.microsoft.com/office/drawing/2014/main" id="{3BD35161-BAEE-8C90-B6BF-E9E89D808A2B}"/>
                    </a:ext>
                  </a:extLst>
                </p:cNvPr>
                <p:cNvPicPr/>
                <p:nvPr/>
              </p:nvPicPr>
              <p:blipFill>
                <a:blip r:embed="rId284"/>
                <a:stretch>
                  <a:fillRect/>
                </a:stretch>
              </p:blipFill>
              <p:spPr>
                <a:xfrm>
                  <a:off x="7696614" y="3887168"/>
                  <a:ext cx="6624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383" name="筆跡 382">
                  <a:extLst>
                    <a:ext uri="{FF2B5EF4-FFF2-40B4-BE49-F238E27FC236}">
                      <a16:creationId xmlns:a16="http://schemas.microsoft.com/office/drawing/2014/main" id="{F3E6EB35-F9B2-06C5-F706-9432FBCCF836}"/>
                    </a:ext>
                  </a:extLst>
                </p14:cNvPr>
                <p14:cNvContentPartPr/>
                <p14:nvPr/>
              </p14:nvContentPartPr>
              <p14:xfrm>
                <a:off x="7897134" y="3966008"/>
                <a:ext cx="143640" cy="184680"/>
              </p14:xfrm>
            </p:contentPart>
          </mc:Choice>
          <mc:Fallback xmlns="">
            <p:pic>
              <p:nvPicPr>
                <p:cNvPr id="383" name="筆跡 382">
                  <a:extLst>
                    <a:ext uri="{FF2B5EF4-FFF2-40B4-BE49-F238E27FC236}">
                      <a16:creationId xmlns:a16="http://schemas.microsoft.com/office/drawing/2014/main" id="{F3E6EB35-F9B2-06C5-F706-9432FBCCF836}"/>
                    </a:ext>
                  </a:extLst>
                </p:cNvPr>
                <p:cNvPicPr/>
                <p:nvPr/>
              </p:nvPicPr>
              <p:blipFill>
                <a:blip r:embed="rId286"/>
                <a:stretch>
                  <a:fillRect/>
                </a:stretch>
              </p:blipFill>
              <p:spPr>
                <a:xfrm>
                  <a:off x="7888134" y="3957368"/>
                  <a:ext cx="16128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87">
              <p14:nvContentPartPr>
                <p14:cNvPr id="393" name="筆跡 392">
                  <a:extLst>
                    <a:ext uri="{FF2B5EF4-FFF2-40B4-BE49-F238E27FC236}">
                      <a16:creationId xmlns:a16="http://schemas.microsoft.com/office/drawing/2014/main" id="{ED2E6612-BA24-A9B2-E18E-FB60701F0529}"/>
                    </a:ext>
                  </a:extLst>
                </p14:cNvPr>
                <p14:cNvContentPartPr/>
                <p14:nvPr/>
              </p14:nvContentPartPr>
              <p14:xfrm>
                <a:off x="8017014" y="3822728"/>
                <a:ext cx="50760" cy="303120"/>
              </p14:xfrm>
            </p:contentPart>
          </mc:Choice>
          <mc:Fallback xmlns="">
            <p:pic>
              <p:nvPicPr>
                <p:cNvPr id="393" name="筆跡 392">
                  <a:extLst>
                    <a:ext uri="{FF2B5EF4-FFF2-40B4-BE49-F238E27FC236}">
                      <a16:creationId xmlns:a16="http://schemas.microsoft.com/office/drawing/2014/main" id="{ED2E6612-BA24-A9B2-E18E-FB60701F0529}"/>
                    </a:ext>
                  </a:extLst>
                </p:cNvPr>
                <p:cNvPicPr/>
                <p:nvPr/>
              </p:nvPicPr>
              <p:blipFill>
                <a:blip r:embed="rId288"/>
                <a:stretch>
                  <a:fillRect/>
                </a:stretch>
              </p:blipFill>
              <p:spPr>
                <a:xfrm>
                  <a:off x="8008374" y="3814088"/>
                  <a:ext cx="6840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421" name="筆跡 420">
                  <a:extLst>
                    <a:ext uri="{FF2B5EF4-FFF2-40B4-BE49-F238E27FC236}">
                      <a16:creationId xmlns:a16="http://schemas.microsoft.com/office/drawing/2014/main" id="{2ECA0EB6-65E6-36EC-EAAE-624D47B1660A}"/>
                    </a:ext>
                  </a:extLst>
                </p14:cNvPr>
                <p14:cNvContentPartPr/>
                <p14:nvPr/>
              </p14:nvContentPartPr>
              <p14:xfrm>
                <a:off x="8068854" y="3989768"/>
                <a:ext cx="234360" cy="140040"/>
              </p14:xfrm>
            </p:contentPart>
          </mc:Choice>
          <mc:Fallback xmlns="">
            <p:pic>
              <p:nvPicPr>
                <p:cNvPr id="421" name="筆跡 420">
                  <a:extLst>
                    <a:ext uri="{FF2B5EF4-FFF2-40B4-BE49-F238E27FC236}">
                      <a16:creationId xmlns:a16="http://schemas.microsoft.com/office/drawing/2014/main" id="{2ECA0EB6-65E6-36EC-EAAE-624D47B1660A}"/>
                    </a:ext>
                  </a:extLst>
                </p:cNvPr>
                <p:cNvPicPr/>
                <p:nvPr/>
              </p:nvPicPr>
              <p:blipFill>
                <a:blip r:embed="rId290"/>
                <a:stretch>
                  <a:fillRect/>
                </a:stretch>
              </p:blipFill>
              <p:spPr>
                <a:xfrm>
                  <a:off x="8060214" y="3980768"/>
                  <a:ext cx="2520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422" name="筆跡 421">
                  <a:extLst>
                    <a:ext uri="{FF2B5EF4-FFF2-40B4-BE49-F238E27FC236}">
                      <a16:creationId xmlns:a16="http://schemas.microsoft.com/office/drawing/2014/main" id="{95098433-1DC4-2F86-CF1A-AA868AD1B102}"/>
                    </a:ext>
                  </a:extLst>
                </p14:cNvPr>
                <p14:cNvContentPartPr/>
                <p14:nvPr/>
              </p14:nvContentPartPr>
              <p14:xfrm>
                <a:off x="8236974" y="4015328"/>
                <a:ext cx="109440" cy="129600"/>
              </p14:xfrm>
            </p:contentPart>
          </mc:Choice>
          <mc:Fallback xmlns="">
            <p:pic>
              <p:nvPicPr>
                <p:cNvPr id="422" name="筆跡 421">
                  <a:extLst>
                    <a:ext uri="{FF2B5EF4-FFF2-40B4-BE49-F238E27FC236}">
                      <a16:creationId xmlns:a16="http://schemas.microsoft.com/office/drawing/2014/main" id="{95098433-1DC4-2F86-CF1A-AA868AD1B102}"/>
                    </a:ext>
                  </a:extLst>
                </p:cNvPr>
                <p:cNvPicPr/>
                <p:nvPr/>
              </p:nvPicPr>
              <p:blipFill>
                <a:blip r:embed="rId292"/>
                <a:stretch>
                  <a:fillRect/>
                </a:stretch>
              </p:blipFill>
              <p:spPr>
                <a:xfrm>
                  <a:off x="8228334" y="4006688"/>
                  <a:ext cx="12708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423" name="筆跡 422">
                  <a:extLst>
                    <a:ext uri="{FF2B5EF4-FFF2-40B4-BE49-F238E27FC236}">
                      <a16:creationId xmlns:a16="http://schemas.microsoft.com/office/drawing/2014/main" id="{2D4F7E89-8BC0-F32B-1E39-2B84589E9318}"/>
                    </a:ext>
                  </a:extLst>
                </p14:cNvPr>
                <p14:cNvContentPartPr/>
                <p14:nvPr/>
              </p14:nvContentPartPr>
              <p14:xfrm>
                <a:off x="8398614" y="3822368"/>
                <a:ext cx="165600" cy="342360"/>
              </p14:xfrm>
            </p:contentPart>
          </mc:Choice>
          <mc:Fallback xmlns="">
            <p:pic>
              <p:nvPicPr>
                <p:cNvPr id="423" name="筆跡 422">
                  <a:extLst>
                    <a:ext uri="{FF2B5EF4-FFF2-40B4-BE49-F238E27FC236}">
                      <a16:creationId xmlns:a16="http://schemas.microsoft.com/office/drawing/2014/main" id="{2D4F7E89-8BC0-F32B-1E39-2B84589E9318}"/>
                    </a:ext>
                  </a:extLst>
                </p:cNvPr>
                <p:cNvPicPr/>
                <p:nvPr/>
              </p:nvPicPr>
              <p:blipFill>
                <a:blip r:embed="rId294"/>
                <a:stretch>
                  <a:fillRect/>
                </a:stretch>
              </p:blipFill>
              <p:spPr>
                <a:xfrm>
                  <a:off x="8389974" y="3813728"/>
                  <a:ext cx="18324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424" name="筆跡 423">
                  <a:extLst>
                    <a:ext uri="{FF2B5EF4-FFF2-40B4-BE49-F238E27FC236}">
                      <a16:creationId xmlns:a16="http://schemas.microsoft.com/office/drawing/2014/main" id="{72C99A8C-CD86-49CA-04BE-FB4053F14EA5}"/>
                    </a:ext>
                  </a:extLst>
                </p14:cNvPr>
                <p14:cNvContentPartPr/>
                <p14:nvPr/>
              </p14:nvContentPartPr>
              <p14:xfrm>
                <a:off x="8527854" y="3854408"/>
                <a:ext cx="134640" cy="273240"/>
              </p14:xfrm>
            </p:contentPart>
          </mc:Choice>
          <mc:Fallback xmlns="">
            <p:pic>
              <p:nvPicPr>
                <p:cNvPr id="424" name="筆跡 423">
                  <a:extLst>
                    <a:ext uri="{FF2B5EF4-FFF2-40B4-BE49-F238E27FC236}">
                      <a16:creationId xmlns:a16="http://schemas.microsoft.com/office/drawing/2014/main" id="{72C99A8C-CD86-49CA-04BE-FB4053F14EA5}"/>
                    </a:ext>
                  </a:extLst>
                </p:cNvPr>
                <p:cNvPicPr/>
                <p:nvPr/>
              </p:nvPicPr>
              <p:blipFill>
                <a:blip r:embed="rId296"/>
                <a:stretch>
                  <a:fillRect/>
                </a:stretch>
              </p:blipFill>
              <p:spPr>
                <a:xfrm>
                  <a:off x="8518854" y="3845408"/>
                  <a:ext cx="152280" cy="2908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425" name="筆跡 424">
                  <a:extLst>
                    <a:ext uri="{FF2B5EF4-FFF2-40B4-BE49-F238E27FC236}">
                      <a16:creationId xmlns:a16="http://schemas.microsoft.com/office/drawing/2014/main" id="{46AB594A-5B95-9D48-B4F3-76588A8D8AC3}"/>
                    </a:ext>
                  </a:extLst>
                </p14:cNvPr>
                <p14:cNvContentPartPr/>
                <p14:nvPr/>
              </p14:nvContentPartPr>
              <p14:xfrm>
                <a:off x="8662854" y="3973928"/>
                <a:ext cx="249840" cy="170280"/>
              </p14:xfrm>
            </p:contentPart>
          </mc:Choice>
          <mc:Fallback xmlns="">
            <p:pic>
              <p:nvPicPr>
                <p:cNvPr id="425" name="筆跡 424">
                  <a:extLst>
                    <a:ext uri="{FF2B5EF4-FFF2-40B4-BE49-F238E27FC236}">
                      <a16:creationId xmlns:a16="http://schemas.microsoft.com/office/drawing/2014/main" id="{46AB594A-5B95-9D48-B4F3-76588A8D8AC3}"/>
                    </a:ext>
                  </a:extLst>
                </p:cNvPr>
                <p:cNvPicPr/>
                <p:nvPr/>
              </p:nvPicPr>
              <p:blipFill>
                <a:blip r:embed="rId298"/>
                <a:stretch>
                  <a:fillRect/>
                </a:stretch>
              </p:blipFill>
              <p:spPr>
                <a:xfrm>
                  <a:off x="8654214" y="3964928"/>
                  <a:ext cx="26748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426" name="筆跡 425">
                  <a:extLst>
                    <a:ext uri="{FF2B5EF4-FFF2-40B4-BE49-F238E27FC236}">
                      <a16:creationId xmlns:a16="http://schemas.microsoft.com/office/drawing/2014/main" id="{7546C8D7-BC35-0409-FA1A-5ED0C3274CC2}"/>
                    </a:ext>
                  </a:extLst>
                </p14:cNvPr>
                <p14:cNvContentPartPr/>
                <p14:nvPr/>
              </p14:nvContentPartPr>
              <p14:xfrm>
                <a:off x="8916294" y="3977888"/>
                <a:ext cx="110880" cy="144720"/>
              </p14:xfrm>
            </p:contentPart>
          </mc:Choice>
          <mc:Fallback xmlns="">
            <p:pic>
              <p:nvPicPr>
                <p:cNvPr id="426" name="筆跡 425">
                  <a:extLst>
                    <a:ext uri="{FF2B5EF4-FFF2-40B4-BE49-F238E27FC236}">
                      <a16:creationId xmlns:a16="http://schemas.microsoft.com/office/drawing/2014/main" id="{7546C8D7-BC35-0409-FA1A-5ED0C3274CC2}"/>
                    </a:ext>
                  </a:extLst>
                </p:cNvPr>
                <p:cNvPicPr/>
                <p:nvPr/>
              </p:nvPicPr>
              <p:blipFill>
                <a:blip r:embed="rId300"/>
                <a:stretch>
                  <a:fillRect/>
                </a:stretch>
              </p:blipFill>
              <p:spPr>
                <a:xfrm>
                  <a:off x="8907654" y="3969248"/>
                  <a:ext cx="12852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427" name="筆跡 426">
                  <a:extLst>
                    <a:ext uri="{FF2B5EF4-FFF2-40B4-BE49-F238E27FC236}">
                      <a16:creationId xmlns:a16="http://schemas.microsoft.com/office/drawing/2014/main" id="{F186C51D-0FBC-0FD7-FC4A-7DBFC1428074}"/>
                    </a:ext>
                  </a:extLst>
                </p14:cNvPr>
                <p14:cNvContentPartPr/>
                <p14:nvPr/>
              </p14:nvContentPartPr>
              <p14:xfrm>
                <a:off x="9093774" y="3855128"/>
                <a:ext cx="53280" cy="256680"/>
              </p14:xfrm>
            </p:contentPart>
          </mc:Choice>
          <mc:Fallback xmlns="">
            <p:pic>
              <p:nvPicPr>
                <p:cNvPr id="427" name="筆跡 426">
                  <a:extLst>
                    <a:ext uri="{FF2B5EF4-FFF2-40B4-BE49-F238E27FC236}">
                      <a16:creationId xmlns:a16="http://schemas.microsoft.com/office/drawing/2014/main" id="{F186C51D-0FBC-0FD7-FC4A-7DBFC1428074}"/>
                    </a:ext>
                  </a:extLst>
                </p:cNvPr>
                <p:cNvPicPr/>
                <p:nvPr/>
              </p:nvPicPr>
              <p:blipFill>
                <a:blip r:embed="rId302"/>
                <a:stretch>
                  <a:fillRect/>
                </a:stretch>
              </p:blipFill>
              <p:spPr>
                <a:xfrm>
                  <a:off x="9084774" y="3846128"/>
                  <a:ext cx="70920" cy="274320"/>
                </a:xfrm>
                <a:prstGeom prst="rect">
                  <a:avLst/>
                </a:prstGeom>
              </p:spPr>
            </p:pic>
          </mc:Fallback>
        </mc:AlternateContent>
      </p:grpSp>
      <p:grpSp>
        <p:nvGrpSpPr>
          <p:cNvPr id="432" name="群組 431">
            <a:extLst>
              <a:ext uri="{FF2B5EF4-FFF2-40B4-BE49-F238E27FC236}">
                <a16:creationId xmlns:a16="http://schemas.microsoft.com/office/drawing/2014/main" id="{F818EA66-3ADA-4F6A-E36B-CEA1AEDE0F23}"/>
              </a:ext>
            </a:extLst>
          </p:cNvPr>
          <p:cNvGrpSpPr/>
          <p:nvPr/>
        </p:nvGrpSpPr>
        <p:grpSpPr>
          <a:xfrm>
            <a:off x="9509934" y="3658568"/>
            <a:ext cx="734400" cy="651240"/>
            <a:chOff x="9509934" y="3658568"/>
            <a:chExt cx="734400" cy="651240"/>
          </a:xfrm>
        </p:grpSpPr>
        <mc:AlternateContent xmlns:mc="http://schemas.openxmlformats.org/markup-compatibility/2006" xmlns:p14="http://schemas.microsoft.com/office/powerpoint/2010/main">
          <mc:Choice Requires="p14">
            <p:contentPart p14:bwMode="auto" r:id="rId303">
              <p14:nvContentPartPr>
                <p14:cNvPr id="428" name="筆跡 427">
                  <a:extLst>
                    <a:ext uri="{FF2B5EF4-FFF2-40B4-BE49-F238E27FC236}">
                      <a16:creationId xmlns:a16="http://schemas.microsoft.com/office/drawing/2014/main" id="{728C5A48-5BD6-5545-6CDD-AB5C8C8F3570}"/>
                    </a:ext>
                  </a:extLst>
                </p14:cNvPr>
                <p14:cNvContentPartPr/>
                <p14:nvPr/>
              </p14:nvContentPartPr>
              <p14:xfrm>
                <a:off x="9509934" y="3658568"/>
                <a:ext cx="298800" cy="651240"/>
              </p14:xfrm>
            </p:contentPart>
          </mc:Choice>
          <mc:Fallback xmlns="">
            <p:pic>
              <p:nvPicPr>
                <p:cNvPr id="428" name="筆跡 427">
                  <a:extLst>
                    <a:ext uri="{FF2B5EF4-FFF2-40B4-BE49-F238E27FC236}">
                      <a16:creationId xmlns:a16="http://schemas.microsoft.com/office/drawing/2014/main" id="{728C5A48-5BD6-5545-6CDD-AB5C8C8F3570}"/>
                    </a:ext>
                  </a:extLst>
                </p:cNvPr>
                <p:cNvPicPr/>
                <p:nvPr/>
              </p:nvPicPr>
              <p:blipFill>
                <a:blip r:embed="rId304"/>
                <a:stretch>
                  <a:fillRect/>
                </a:stretch>
              </p:blipFill>
              <p:spPr>
                <a:xfrm>
                  <a:off x="9500934" y="3649568"/>
                  <a:ext cx="316440" cy="66888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429" name="筆跡 428">
                  <a:extLst>
                    <a:ext uri="{FF2B5EF4-FFF2-40B4-BE49-F238E27FC236}">
                      <a16:creationId xmlns:a16="http://schemas.microsoft.com/office/drawing/2014/main" id="{2A0437D7-E909-2526-3316-66FB512A0305}"/>
                    </a:ext>
                  </a:extLst>
                </p14:cNvPr>
                <p14:cNvContentPartPr/>
                <p14:nvPr/>
              </p14:nvContentPartPr>
              <p14:xfrm>
                <a:off x="9591654" y="3986528"/>
                <a:ext cx="321480" cy="50760"/>
              </p14:xfrm>
            </p:contentPart>
          </mc:Choice>
          <mc:Fallback xmlns="">
            <p:pic>
              <p:nvPicPr>
                <p:cNvPr id="429" name="筆跡 428">
                  <a:extLst>
                    <a:ext uri="{FF2B5EF4-FFF2-40B4-BE49-F238E27FC236}">
                      <a16:creationId xmlns:a16="http://schemas.microsoft.com/office/drawing/2014/main" id="{2A0437D7-E909-2526-3316-66FB512A0305}"/>
                    </a:ext>
                  </a:extLst>
                </p:cNvPr>
                <p:cNvPicPr/>
                <p:nvPr/>
              </p:nvPicPr>
              <p:blipFill>
                <a:blip r:embed="rId306"/>
                <a:stretch>
                  <a:fillRect/>
                </a:stretch>
              </p:blipFill>
              <p:spPr>
                <a:xfrm>
                  <a:off x="9582654" y="3977888"/>
                  <a:ext cx="33912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430" name="筆跡 429">
                  <a:extLst>
                    <a:ext uri="{FF2B5EF4-FFF2-40B4-BE49-F238E27FC236}">
                      <a16:creationId xmlns:a16="http://schemas.microsoft.com/office/drawing/2014/main" id="{5747E681-4695-426F-F3CE-38D6E2332E41}"/>
                    </a:ext>
                  </a:extLst>
                </p14:cNvPr>
                <p14:cNvContentPartPr/>
                <p14:nvPr/>
              </p14:nvContentPartPr>
              <p14:xfrm>
                <a:off x="10080174" y="3810488"/>
                <a:ext cx="42120" cy="316440"/>
              </p14:xfrm>
            </p:contentPart>
          </mc:Choice>
          <mc:Fallback xmlns="">
            <p:pic>
              <p:nvPicPr>
                <p:cNvPr id="430" name="筆跡 429">
                  <a:extLst>
                    <a:ext uri="{FF2B5EF4-FFF2-40B4-BE49-F238E27FC236}">
                      <a16:creationId xmlns:a16="http://schemas.microsoft.com/office/drawing/2014/main" id="{5747E681-4695-426F-F3CE-38D6E2332E41}"/>
                    </a:ext>
                  </a:extLst>
                </p:cNvPr>
                <p:cNvPicPr/>
                <p:nvPr/>
              </p:nvPicPr>
              <p:blipFill>
                <a:blip r:embed="rId308"/>
                <a:stretch>
                  <a:fillRect/>
                </a:stretch>
              </p:blipFill>
              <p:spPr>
                <a:xfrm>
                  <a:off x="10071534" y="3801848"/>
                  <a:ext cx="59760" cy="33408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431" name="筆跡 430">
                  <a:extLst>
                    <a:ext uri="{FF2B5EF4-FFF2-40B4-BE49-F238E27FC236}">
                      <a16:creationId xmlns:a16="http://schemas.microsoft.com/office/drawing/2014/main" id="{0AFF2CDC-C8C8-DD06-3A34-FC5E6A16AA3B}"/>
                    </a:ext>
                  </a:extLst>
                </p14:cNvPr>
                <p14:cNvContentPartPr/>
                <p14:nvPr/>
              </p14:nvContentPartPr>
              <p14:xfrm>
                <a:off x="10088814" y="3851168"/>
                <a:ext cx="155520" cy="245520"/>
              </p14:xfrm>
            </p:contentPart>
          </mc:Choice>
          <mc:Fallback xmlns="">
            <p:pic>
              <p:nvPicPr>
                <p:cNvPr id="431" name="筆跡 430">
                  <a:extLst>
                    <a:ext uri="{FF2B5EF4-FFF2-40B4-BE49-F238E27FC236}">
                      <a16:creationId xmlns:a16="http://schemas.microsoft.com/office/drawing/2014/main" id="{0AFF2CDC-C8C8-DD06-3A34-FC5E6A16AA3B}"/>
                    </a:ext>
                  </a:extLst>
                </p:cNvPr>
                <p:cNvPicPr/>
                <p:nvPr/>
              </p:nvPicPr>
              <p:blipFill>
                <a:blip r:embed="rId310"/>
                <a:stretch>
                  <a:fillRect/>
                </a:stretch>
              </p:blipFill>
              <p:spPr>
                <a:xfrm>
                  <a:off x="10079814" y="3842168"/>
                  <a:ext cx="173160" cy="263160"/>
                </a:xfrm>
                <a:prstGeom prst="rect">
                  <a:avLst/>
                </a:prstGeom>
              </p:spPr>
            </p:pic>
          </mc:Fallback>
        </mc:AlternateContent>
      </p:grpSp>
      <p:grpSp>
        <p:nvGrpSpPr>
          <p:cNvPr id="460" name="群組 459">
            <a:extLst>
              <a:ext uri="{FF2B5EF4-FFF2-40B4-BE49-F238E27FC236}">
                <a16:creationId xmlns:a16="http://schemas.microsoft.com/office/drawing/2014/main" id="{DAF8B0B4-0D1A-0769-6C18-D191307BE605}"/>
              </a:ext>
            </a:extLst>
          </p:cNvPr>
          <p:cNvGrpSpPr/>
          <p:nvPr/>
        </p:nvGrpSpPr>
        <p:grpSpPr>
          <a:xfrm>
            <a:off x="7644414" y="4552088"/>
            <a:ext cx="1418400" cy="528480"/>
            <a:chOff x="7644414" y="4552088"/>
            <a:chExt cx="1418400" cy="528480"/>
          </a:xfrm>
        </p:grpSpPr>
        <mc:AlternateContent xmlns:mc="http://schemas.openxmlformats.org/markup-compatibility/2006" xmlns:p14="http://schemas.microsoft.com/office/powerpoint/2010/main">
          <mc:Choice Requires="p14">
            <p:contentPart p14:bwMode="auto" r:id="rId311">
              <p14:nvContentPartPr>
                <p14:cNvPr id="447" name="筆跡 446">
                  <a:extLst>
                    <a:ext uri="{FF2B5EF4-FFF2-40B4-BE49-F238E27FC236}">
                      <a16:creationId xmlns:a16="http://schemas.microsoft.com/office/drawing/2014/main" id="{6483596B-D6B2-2B41-A684-50881EE3DAA9}"/>
                    </a:ext>
                  </a:extLst>
                </p14:cNvPr>
                <p14:cNvContentPartPr/>
                <p14:nvPr/>
              </p14:nvContentPartPr>
              <p14:xfrm>
                <a:off x="7644414" y="4688888"/>
                <a:ext cx="99360" cy="172080"/>
              </p14:xfrm>
            </p:contentPart>
          </mc:Choice>
          <mc:Fallback xmlns="">
            <p:pic>
              <p:nvPicPr>
                <p:cNvPr id="447" name="筆跡 446">
                  <a:extLst>
                    <a:ext uri="{FF2B5EF4-FFF2-40B4-BE49-F238E27FC236}">
                      <a16:creationId xmlns:a16="http://schemas.microsoft.com/office/drawing/2014/main" id="{6483596B-D6B2-2B41-A684-50881EE3DAA9}"/>
                    </a:ext>
                  </a:extLst>
                </p:cNvPr>
                <p:cNvPicPr/>
                <p:nvPr/>
              </p:nvPicPr>
              <p:blipFill>
                <a:blip r:embed="rId312"/>
                <a:stretch>
                  <a:fillRect/>
                </a:stretch>
              </p:blipFill>
              <p:spPr>
                <a:xfrm>
                  <a:off x="7635414" y="4679888"/>
                  <a:ext cx="1170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448" name="筆跡 447">
                  <a:extLst>
                    <a:ext uri="{FF2B5EF4-FFF2-40B4-BE49-F238E27FC236}">
                      <a16:creationId xmlns:a16="http://schemas.microsoft.com/office/drawing/2014/main" id="{CBAFAFF9-8371-4F98-09D2-6BBFF670B64C}"/>
                    </a:ext>
                  </a:extLst>
                </p14:cNvPr>
                <p14:cNvContentPartPr/>
                <p14:nvPr/>
              </p14:nvContentPartPr>
              <p14:xfrm>
                <a:off x="7736934" y="4672328"/>
                <a:ext cx="117000" cy="142200"/>
              </p14:xfrm>
            </p:contentPart>
          </mc:Choice>
          <mc:Fallback xmlns="">
            <p:pic>
              <p:nvPicPr>
                <p:cNvPr id="448" name="筆跡 447">
                  <a:extLst>
                    <a:ext uri="{FF2B5EF4-FFF2-40B4-BE49-F238E27FC236}">
                      <a16:creationId xmlns:a16="http://schemas.microsoft.com/office/drawing/2014/main" id="{CBAFAFF9-8371-4F98-09D2-6BBFF670B64C}"/>
                    </a:ext>
                  </a:extLst>
                </p:cNvPr>
                <p:cNvPicPr/>
                <p:nvPr/>
              </p:nvPicPr>
              <p:blipFill>
                <a:blip r:embed="rId314"/>
                <a:stretch>
                  <a:fillRect/>
                </a:stretch>
              </p:blipFill>
              <p:spPr>
                <a:xfrm>
                  <a:off x="7727934" y="4663328"/>
                  <a:ext cx="13464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449" name="筆跡 448">
                  <a:extLst>
                    <a:ext uri="{FF2B5EF4-FFF2-40B4-BE49-F238E27FC236}">
                      <a16:creationId xmlns:a16="http://schemas.microsoft.com/office/drawing/2014/main" id="{5E1407C2-35F1-2D96-2DEB-77365BA19F02}"/>
                    </a:ext>
                  </a:extLst>
                </p14:cNvPr>
                <p14:cNvContentPartPr/>
                <p14:nvPr/>
              </p14:nvContentPartPr>
              <p14:xfrm>
                <a:off x="7783734" y="4732808"/>
                <a:ext cx="109080" cy="347760"/>
              </p14:xfrm>
            </p:contentPart>
          </mc:Choice>
          <mc:Fallback xmlns="">
            <p:pic>
              <p:nvPicPr>
                <p:cNvPr id="449" name="筆跡 448">
                  <a:extLst>
                    <a:ext uri="{FF2B5EF4-FFF2-40B4-BE49-F238E27FC236}">
                      <a16:creationId xmlns:a16="http://schemas.microsoft.com/office/drawing/2014/main" id="{5E1407C2-35F1-2D96-2DEB-77365BA19F02}"/>
                    </a:ext>
                  </a:extLst>
                </p:cNvPr>
                <p:cNvPicPr/>
                <p:nvPr/>
              </p:nvPicPr>
              <p:blipFill>
                <a:blip r:embed="rId316"/>
                <a:stretch>
                  <a:fillRect/>
                </a:stretch>
              </p:blipFill>
              <p:spPr>
                <a:xfrm>
                  <a:off x="7775094" y="4724168"/>
                  <a:ext cx="12672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450" name="筆跡 449">
                  <a:extLst>
                    <a:ext uri="{FF2B5EF4-FFF2-40B4-BE49-F238E27FC236}">
                      <a16:creationId xmlns:a16="http://schemas.microsoft.com/office/drawing/2014/main" id="{615243FD-13C2-23EA-C21A-49E59A0434E4}"/>
                    </a:ext>
                  </a:extLst>
                </p14:cNvPr>
                <p14:cNvContentPartPr/>
                <p14:nvPr/>
              </p14:nvContentPartPr>
              <p14:xfrm>
                <a:off x="7835934" y="4715528"/>
                <a:ext cx="118440" cy="127080"/>
              </p14:xfrm>
            </p:contentPart>
          </mc:Choice>
          <mc:Fallback xmlns="">
            <p:pic>
              <p:nvPicPr>
                <p:cNvPr id="450" name="筆跡 449">
                  <a:extLst>
                    <a:ext uri="{FF2B5EF4-FFF2-40B4-BE49-F238E27FC236}">
                      <a16:creationId xmlns:a16="http://schemas.microsoft.com/office/drawing/2014/main" id="{615243FD-13C2-23EA-C21A-49E59A0434E4}"/>
                    </a:ext>
                  </a:extLst>
                </p:cNvPr>
                <p:cNvPicPr/>
                <p:nvPr/>
              </p:nvPicPr>
              <p:blipFill>
                <a:blip r:embed="rId318"/>
                <a:stretch>
                  <a:fillRect/>
                </a:stretch>
              </p:blipFill>
              <p:spPr>
                <a:xfrm>
                  <a:off x="7827294" y="4706528"/>
                  <a:ext cx="13608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451" name="筆跡 450">
                  <a:extLst>
                    <a:ext uri="{FF2B5EF4-FFF2-40B4-BE49-F238E27FC236}">
                      <a16:creationId xmlns:a16="http://schemas.microsoft.com/office/drawing/2014/main" id="{792B6F5C-B100-A5BF-FD5B-622A876B6688}"/>
                    </a:ext>
                  </a:extLst>
                </p14:cNvPr>
                <p14:cNvContentPartPr/>
                <p14:nvPr/>
              </p14:nvContentPartPr>
              <p14:xfrm>
                <a:off x="7919814" y="4552088"/>
                <a:ext cx="299520" cy="326160"/>
              </p14:xfrm>
            </p:contentPart>
          </mc:Choice>
          <mc:Fallback xmlns="">
            <p:pic>
              <p:nvPicPr>
                <p:cNvPr id="451" name="筆跡 450">
                  <a:extLst>
                    <a:ext uri="{FF2B5EF4-FFF2-40B4-BE49-F238E27FC236}">
                      <a16:creationId xmlns:a16="http://schemas.microsoft.com/office/drawing/2014/main" id="{792B6F5C-B100-A5BF-FD5B-622A876B6688}"/>
                    </a:ext>
                  </a:extLst>
                </p:cNvPr>
                <p:cNvPicPr/>
                <p:nvPr/>
              </p:nvPicPr>
              <p:blipFill>
                <a:blip r:embed="rId320"/>
                <a:stretch>
                  <a:fillRect/>
                </a:stretch>
              </p:blipFill>
              <p:spPr>
                <a:xfrm>
                  <a:off x="7911174" y="4543088"/>
                  <a:ext cx="31716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452" name="筆跡 451">
                  <a:extLst>
                    <a:ext uri="{FF2B5EF4-FFF2-40B4-BE49-F238E27FC236}">
                      <a16:creationId xmlns:a16="http://schemas.microsoft.com/office/drawing/2014/main" id="{D36FD2C1-55D3-66E2-C48B-0D11E381BAEC}"/>
                    </a:ext>
                  </a:extLst>
                </p14:cNvPr>
                <p14:cNvContentPartPr/>
                <p14:nvPr/>
              </p14:nvContentPartPr>
              <p14:xfrm>
                <a:off x="8184414" y="4645328"/>
                <a:ext cx="52560" cy="13680"/>
              </p14:xfrm>
            </p:contentPart>
          </mc:Choice>
          <mc:Fallback xmlns="">
            <p:pic>
              <p:nvPicPr>
                <p:cNvPr id="452" name="筆跡 451">
                  <a:extLst>
                    <a:ext uri="{FF2B5EF4-FFF2-40B4-BE49-F238E27FC236}">
                      <a16:creationId xmlns:a16="http://schemas.microsoft.com/office/drawing/2014/main" id="{D36FD2C1-55D3-66E2-C48B-0D11E381BAEC}"/>
                    </a:ext>
                  </a:extLst>
                </p:cNvPr>
                <p:cNvPicPr/>
                <p:nvPr/>
              </p:nvPicPr>
              <p:blipFill>
                <a:blip r:embed="rId322"/>
                <a:stretch>
                  <a:fillRect/>
                </a:stretch>
              </p:blipFill>
              <p:spPr>
                <a:xfrm>
                  <a:off x="8175774" y="4636688"/>
                  <a:ext cx="702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453" name="筆跡 452">
                  <a:extLst>
                    <a:ext uri="{FF2B5EF4-FFF2-40B4-BE49-F238E27FC236}">
                      <a16:creationId xmlns:a16="http://schemas.microsoft.com/office/drawing/2014/main" id="{ADD7472B-DE1A-16A9-5A9E-CB1DEB1EE431}"/>
                    </a:ext>
                  </a:extLst>
                </p14:cNvPr>
                <p14:cNvContentPartPr/>
                <p14:nvPr/>
              </p14:nvContentPartPr>
              <p14:xfrm>
                <a:off x="8246694" y="4691768"/>
                <a:ext cx="122760" cy="136440"/>
              </p14:xfrm>
            </p:contentPart>
          </mc:Choice>
          <mc:Fallback xmlns="">
            <p:pic>
              <p:nvPicPr>
                <p:cNvPr id="453" name="筆跡 452">
                  <a:extLst>
                    <a:ext uri="{FF2B5EF4-FFF2-40B4-BE49-F238E27FC236}">
                      <a16:creationId xmlns:a16="http://schemas.microsoft.com/office/drawing/2014/main" id="{ADD7472B-DE1A-16A9-5A9E-CB1DEB1EE431}"/>
                    </a:ext>
                  </a:extLst>
                </p:cNvPr>
                <p:cNvPicPr/>
                <p:nvPr/>
              </p:nvPicPr>
              <p:blipFill>
                <a:blip r:embed="rId324"/>
                <a:stretch>
                  <a:fillRect/>
                </a:stretch>
              </p:blipFill>
              <p:spPr>
                <a:xfrm>
                  <a:off x="8238054" y="4683128"/>
                  <a:ext cx="14040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454" name="筆跡 453">
                  <a:extLst>
                    <a:ext uri="{FF2B5EF4-FFF2-40B4-BE49-F238E27FC236}">
                      <a16:creationId xmlns:a16="http://schemas.microsoft.com/office/drawing/2014/main" id="{643AC2F9-326E-AD38-E788-DC646FB9EF42}"/>
                    </a:ext>
                  </a:extLst>
                </p14:cNvPr>
                <p14:cNvContentPartPr/>
                <p14:nvPr/>
              </p14:nvContentPartPr>
              <p14:xfrm>
                <a:off x="8393574" y="4662968"/>
                <a:ext cx="304200" cy="184320"/>
              </p14:xfrm>
            </p:contentPart>
          </mc:Choice>
          <mc:Fallback xmlns="">
            <p:pic>
              <p:nvPicPr>
                <p:cNvPr id="454" name="筆跡 453">
                  <a:extLst>
                    <a:ext uri="{FF2B5EF4-FFF2-40B4-BE49-F238E27FC236}">
                      <a16:creationId xmlns:a16="http://schemas.microsoft.com/office/drawing/2014/main" id="{643AC2F9-326E-AD38-E788-DC646FB9EF42}"/>
                    </a:ext>
                  </a:extLst>
                </p:cNvPr>
                <p:cNvPicPr/>
                <p:nvPr/>
              </p:nvPicPr>
              <p:blipFill>
                <a:blip r:embed="rId326"/>
                <a:stretch>
                  <a:fillRect/>
                </a:stretch>
              </p:blipFill>
              <p:spPr>
                <a:xfrm>
                  <a:off x="8384574" y="4654328"/>
                  <a:ext cx="32184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455" name="筆跡 454">
                  <a:extLst>
                    <a:ext uri="{FF2B5EF4-FFF2-40B4-BE49-F238E27FC236}">
                      <a16:creationId xmlns:a16="http://schemas.microsoft.com/office/drawing/2014/main" id="{9FC79353-58A0-3726-F5A2-47C1FD76CBBF}"/>
                    </a:ext>
                  </a:extLst>
                </p14:cNvPr>
                <p14:cNvContentPartPr/>
                <p14:nvPr/>
              </p14:nvContentPartPr>
              <p14:xfrm>
                <a:off x="8575374" y="4709768"/>
                <a:ext cx="117000" cy="17640"/>
              </p14:xfrm>
            </p:contentPart>
          </mc:Choice>
          <mc:Fallback xmlns="">
            <p:pic>
              <p:nvPicPr>
                <p:cNvPr id="455" name="筆跡 454">
                  <a:extLst>
                    <a:ext uri="{FF2B5EF4-FFF2-40B4-BE49-F238E27FC236}">
                      <a16:creationId xmlns:a16="http://schemas.microsoft.com/office/drawing/2014/main" id="{9FC79353-58A0-3726-F5A2-47C1FD76CBBF}"/>
                    </a:ext>
                  </a:extLst>
                </p:cNvPr>
                <p:cNvPicPr/>
                <p:nvPr/>
              </p:nvPicPr>
              <p:blipFill>
                <a:blip r:embed="rId328"/>
                <a:stretch>
                  <a:fillRect/>
                </a:stretch>
              </p:blipFill>
              <p:spPr>
                <a:xfrm>
                  <a:off x="8566374" y="4700768"/>
                  <a:ext cx="134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456" name="筆跡 455">
                  <a:extLst>
                    <a:ext uri="{FF2B5EF4-FFF2-40B4-BE49-F238E27FC236}">
                      <a16:creationId xmlns:a16="http://schemas.microsoft.com/office/drawing/2014/main" id="{936D8A73-3645-2C1C-F5FD-6AF7950118E8}"/>
                    </a:ext>
                  </a:extLst>
                </p14:cNvPr>
                <p14:cNvContentPartPr/>
                <p14:nvPr/>
              </p14:nvContentPartPr>
              <p14:xfrm>
                <a:off x="8746374" y="4719848"/>
                <a:ext cx="23040" cy="86760"/>
              </p14:xfrm>
            </p:contentPart>
          </mc:Choice>
          <mc:Fallback xmlns="">
            <p:pic>
              <p:nvPicPr>
                <p:cNvPr id="456" name="筆跡 455">
                  <a:extLst>
                    <a:ext uri="{FF2B5EF4-FFF2-40B4-BE49-F238E27FC236}">
                      <a16:creationId xmlns:a16="http://schemas.microsoft.com/office/drawing/2014/main" id="{936D8A73-3645-2C1C-F5FD-6AF7950118E8}"/>
                    </a:ext>
                  </a:extLst>
                </p:cNvPr>
                <p:cNvPicPr/>
                <p:nvPr/>
              </p:nvPicPr>
              <p:blipFill>
                <a:blip r:embed="rId330"/>
                <a:stretch>
                  <a:fillRect/>
                </a:stretch>
              </p:blipFill>
              <p:spPr>
                <a:xfrm>
                  <a:off x="8737734" y="4711208"/>
                  <a:ext cx="40680" cy="10440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457" name="筆跡 456">
                  <a:extLst>
                    <a:ext uri="{FF2B5EF4-FFF2-40B4-BE49-F238E27FC236}">
                      <a16:creationId xmlns:a16="http://schemas.microsoft.com/office/drawing/2014/main" id="{5A583361-4543-C0AA-C5D9-F6465C0EC4AE}"/>
                    </a:ext>
                  </a:extLst>
                </p14:cNvPr>
                <p14:cNvContentPartPr/>
                <p14:nvPr/>
              </p14:nvContentPartPr>
              <p14:xfrm>
                <a:off x="8773014" y="4659008"/>
                <a:ext cx="68040" cy="10080"/>
              </p14:xfrm>
            </p:contentPart>
          </mc:Choice>
          <mc:Fallback xmlns="">
            <p:pic>
              <p:nvPicPr>
                <p:cNvPr id="457" name="筆跡 456">
                  <a:extLst>
                    <a:ext uri="{FF2B5EF4-FFF2-40B4-BE49-F238E27FC236}">
                      <a16:creationId xmlns:a16="http://schemas.microsoft.com/office/drawing/2014/main" id="{5A583361-4543-C0AA-C5D9-F6465C0EC4AE}"/>
                    </a:ext>
                  </a:extLst>
                </p:cNvPr>
                <p:cNvPicPr/>
                <p:nvPr/>
              </p:nvPicPr>
              <p:blipFill>
                <a:blip r:embed="rId332"/>
                <a:stretch>
                  <a:fillRect/>
                </a:stretch>
              </p:blipFill>
              <p:spPr>
                <a:xfrm>
                  <a:off x="8764374" y="4650008"/>
                  <a:ext cx="856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458" name="筆跡 457">
                  <a:extLst>
                    <a:ext uri="{FF2B5EF4-FFF2-40B4-BE49-F238E27FC236}">
                      <a16:creationId xmlns:a16="http://schemas.microsoft.com/office/drawing/2014/main" id="{0820B64D-9B94-0D64-D664-73DA37992B42}"/>
                    </a:ext>
                  </a:extLst>
                </p14:cNvPr>
                <p14:cNvContentPartPr/>
                <p14:nvPr/>
              </p14:nvContentPartPr>
              <p14:xfrm>
                <a:off x="8827374" y="4693928"/>
                <a:ext cx="107640" cy="135000"/>
              </p14:xfrm>
            </p:contentPart>
          </mc:Choice>
          <mc:Fallback xmlns="">
            <p:pic>
              <p:nvPicPr>
                <p:cNvPr id="458" name="筆跡 457">
                  <a:extLst>
                    <a:ext uri="{FF2B5EF4-FFF2-40B4-BE49-F238E27FC236}">
                      <a16:creationId xmlns:a16="http://schemas.microsoft.com/office/drawing/2014/main" id="{0820B64D-9B94-0D64-D664-73DA37992B42}"/>
                    </a:ext>
                  </a:extLst>
                </p:cNvPr>
                <p:cNvPicPr/>
                <p:nvPr/>
              </p:nvPicPr>
              <p:blipFill>
                <a:blip r:embed="rId334"/>
                <a:stretch>
                  <a:fillRect/>
                </a:stretch>
              </p:blipFill>
              <p:spPr>
                <a:xfrm>
                  <a:off x="8818734" y="4684928"/>
                  <a:ext cx="12528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459" name="筆跡 458">
                  <a:extLst>
                    <a:ext uri="{FF2B5EF4-FFF2-40B4-BE49-F238E27FC236}">
                      <a16:creationId xmlns:a16="http://schemas.microsoft.com/office/drawing/2014/main" id="{15655548-0FB4-B5B9-A3F8-2D83A9B1A39F}"/>
                    </a:ext>
                  </a:extLst>
                </p14:cNvPr>
                <p14:cNvContentPartPr/>
                <p14:nvPr/>
              </p14:nvContentPartPr>
              <p14:xfrm>
                <a:off x="8944734" y="4705088"/>
                <a:ext cx="118080" cy="136080"/>
              </p14:xfrm>
            </p:contentPart>
          </mc:Choice>
          <mc:Fallback xmlns="">
            <p:pic>
              <p:nvPicPr>
                <p:cNvPr id="459" name="筆跡 458">
                  <a:extLst>
                    <a:ext uri="{FF2B5EF4-FFF2-40B4-BE49-F238E27FC236}">
                      <a16:creationId xmlns:a16="http://schemas.microsoft.com/office/drawing/2014/main" id="{15655548-0FB4-B5B9-A3F8-2D83A9B1A39F}"/>
                    </a:ext>
                  </a:extLst>
                </p:cNvPr>
                <p:cNvPicPr/>
                <p:nvPr/>
              </p:nvPicPr>
              <p:blipFill>
                <a:blip r:embed="rId336"/>
                <a:stretch>
                  <a:fillRect/>
                </a:stretch>
              </p:blipFill>
              <p:spPr>
                <a:xfrm>
                  <a:off x="8935734" y="4696088"/>
                  <a:ext cx="135720" cy="153720"/>
                </a:xfrm>
                <a:prstGeom prst="rect">
                  <a:avLst/>
                </a:prstGeom>
              </p:spPr>
            </p:pic>
          </mc:Fallback>
        </mc:AlternateContent>
      </p:grpSp>
      <p:grpSp>
        <p:nvGrpSpPr>
          <p:cNvPr id="467" name="群組 466">
            <a:extLst>
              <a:ext uri="{FF2B5EF4-FFF2-40B4-BE49-F238E27FC236}">
                <a16:creationId xmlns:a16="http://schemas.microsoft.com/office/drawing/2014/main" id="{DA528248-9A91-0F6C-840E-CC92E3A8DC72}"/>
              </a:ext>
            </a:extLst>
          </p:cNvPr>
          <p:cNvGrpSpPr/>
          <p:nvPr/>
        </p:nvGrpSpPr>
        <p:grpSpPr>
          <a:xfrm>
            <a:off x="9284934" y="4538768"/>
            <a:ext cx="893520" cy="345600"/>
            <a:chOff x="9284934" y="4538768"/>
            <a:chExt cx="893520" cy="345600"/>
          </a:xfrm>
        </p:grpSpPr>
        <mc:AlternateContent xmlns:mc="http://schemas.openxmlformats.org/markup-compatibility/2006" xmlns:p14="http://schemas.microsoft.com/office/powerpoint/2010/main">
          <mc:Choice Requires="p14">
            <p:contentPart p14:bwMode="auto" r:id="rId337">
              <p14:nvContentPartPr>
                <p14:cNvPr id="461" name="筆跡 460">
                  <a:extLst>
                    <a:ext uri="{FF2B5EF4-FFF2-40B4-BE49-F238E27FC236}">
                      <a16:creationId xmlns:a16="http://schemas.microsoft.com/office/drawing/2014/main" id="{422FB4C1-546C-391C-EAC5-0D5D37145C75}"/>
                    </a:ext>
                  </a:extLst>
                </p14:cNvPr>
                <p14:cNvContentPartPr/>
                <p14:nvPr/>
              </p14:nvContentPartPr>
              <p14:xfrm>
                <a:off x="9284934" y="4713728"/>
                <a:ext cx="298440" cy="156240"/>
              </p14:xfrm>
            </p:contentPart>
          </mc:Choice>
          <mc:Fallback xmlns="">
            <p:pic>
              <p:nvPicPr>
                <p:cNvPr id="461" name="筆跡 460">
                  <a:extLst>
                    <a:ext uri="{FF2B5EF4-FFF2-40B4-BE49-F238E27FC236}">
                      <a16:creationId xmlns:a16="http://schemas.microsoft.com/office/drawing/2014/main" id="{422FB4C1-546C-391C-EAC5-0D5D37145C75}"/>
                    </a:ext>
                  </a:extLst>
                </p:cNvPr>
                <p:cNvPicPr/>
                <p:nvPr/>
              </p:nvPicPr>
              <p:blipFill>
                <a:blip r:embed="rId338"/>
                <a:stretch>
                  <a:fillRect/>
                </a:stretch>
              </p:blipFill>
              <p:spPr>
                <a:xfrm>
                  <a:off x="9275934" y="4705088"/>
                  <a:ext cx="316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462" name="筆跡 461">
                  <a:extLst>
                    <a:ext uri="{FF2B5EF4-FFF2-40B4-BE49-F238E27FC236}">
                      <a16:creationId xmlns:a16="http://schemas.microsoft.com/office/drawing/2014/main" id="{C7216ACA-4A96-9543-C967-83F5824482B3}"/>
                    </a:ext>
                  </a:extLst>
                </p14:cNvPr>
                <p14:cNvContentPartPr/>
                <p14:nvPr/>
              </p14:nvContentPartPr>
              <p14:xfrm>
                <a:off x="9618294" y="4694288"/>
                <a:ext cx="193680" cy="190080"/>
              </p14:xfrm>
            </p:contentPart>
          </mc:Choice>
          <mc:Fallback xmlns="">
            <p:pic>
              <p:nvPicPr>
                <p:cNvPr id="462" name="筆跡 461">
                  <a:extLst>
                    <a:ext uri="{FF2B5EF4-FFF2-40B4-BE49-F238E27FC236}">
                      <a16:creationId xmlns:a16="http://schemas.microsoft.com/office/drawing/2014/main" id="{C7216ACA-4A96-9543-C967-83F5824482B3}"/>
                    </a:ext>
                  </a:extLst>
                </p:cNvPr>
                <p:cNvPicPr/>
                <p:nvPr/>
              </p:nvPicPr>
              <p:blipFill>
                <a:blip r:embed="rId340"/>
                <a:stretch>
                  <a:fillRect/>
                </a:stretch>
              </p:blipFill>
              <p:spPr>
                <a:xfrm>
                  <a:off x="9609294" y="4685288"/>
                  <a:ext cx="2113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463" name="筆跡 462">
                  <a:extLst>
                    <a:ext uri="{FF2B5EF4-FFF2-40B4-BE49-F238E27FC236}">
                      <a16:creationId xmlns:a16="http://schemas.microsoft.com/office/drawing/2014/main" id="{EA6266F6-6F28-904E-A017-722EC6DAD6A7}"/>
                    </a:ext>
                  </a:extLst>
                </p14:cNvPr>
                <p14:cNvContentPartPr/>
                <p14:nvPr/>
              </p14:nvContentPartPr>
              <p14:xfrm>
                <a:off x="9775254" y="4538768"/>
                <a:ext cx="87120" cy="319680"/>
              </p14:xfrm>
            </p:contentPart>
          </mc:Choice>
          <mc:Fallback xmlns="">
            <p:pic>
              <p:nvPicPr>
                <p:cNvPr id="463" name="筆跡 462">
                  <a:extLst>
                    <a:ext uri="{FF2B5EF4-FFF2-40B4-BE49-F238E27FC236}">
                      <a16:creationId xmlns:a16="http://schemas.microsoft.com/office/drawing/2014/main" id="{EA6266F6-6F28-904E-A017-722EC6DAD6A7}"/>
                    </a:ext>
                  </a:extLst>
                </p:cNvPr>
                <p:cNvPicPr/>
                <p:nvPr/>
              </p:nvPicPr>
              <p:blipFill>
                <a:blip r:embed="rId342"/>
                <a:stretch>
                  <a:fillRect/>
                </a:stretch>
              </p:blipFill>
              <p:spPr>
                <a:xfrm>
                  <a:off x="9766614" y="4530128"/>
                  <a:ext cx="104760" cy="33732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464" name="筆跡 463">
                  <a:extLst>
                    <a:ext uri="{FF2B5EF4-FFF2-40B4-BE49-F238E27FC236}">
                      <a16:creationId xmlns:a16="http://schemas.microsoft.com/office/drawing/2014/main" id="{A2AF796D-0D85-8BBD-71FF-F08FB89C7AA3}"/>
                    </a:ext>
                  </a:extLst>
                </p14:cNvPr>
                <p14:cNvContentPartPr/>
                <p14:nvPr/>
              </p14:nvContentPartPr>
              <p14:xfrm>
                <a:off x="9834654" y="4705088"/>
                <a:ext cx="304920" cy="163080"/>
              </p14:xfrm>
            </p:contentPart>
          </mc:Choice>
          <mc:Fallback xmlns="">
            <p:pic>
              <p:nvPicPr>
                <p:cNvPr id="464" name="筆跡 463">
                  <a:extLst>
                    <a:ext uri="{FF2B5EF4-FFF2-40B4-BE49-F238E27FC236}">
                      <a16:creationId xmlns:a16="http://schemas.microsoft.com/office/drawing/2014/main" id="{A2AF796D-0D85-8BBD-71FF-F08FB89C7AA3}"/>
                    </a:ext>
                  </a:extLst>
                </p:cNvPr>
                <p:cNvPicPr/>
                <p:nvPr/>
              </p:nvPicPr>
              <p:blipFill>
                <a:blip r:embed="rId344"/>
                <a:stretch>
                  <a:fillRect/>
                </a:stretch>
              </p:blipFill>
              <p:spPr>
                <a:xfrm>
                  <a:off x="9825654" y="4696448"/>
                  <a:ext cx="32256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465" name="筆跡 464">
                  <a:extLst>
                    <a:ext uri="{FF2B5EF4-FFF2-40B4-BE49-F238E27FC236}">
                      <a16:creationId xmlns:a16="http://schemas.microsoft.com/office/drawing/2014/main" id="{F2A3B393-E0AC-16F4-CCAC-53847674A690}"/>
                    </a:ext>
                  </a:extLst>
                </p14:cNvPr>
                <p14:cNvContentPartPr/>
                <p14:nvPr/>
              </p14:nvContentPartPr>
              <p14:xfrm>
                <a:off x="9981534" y="4700768"/>
                <a:ext cx="196920" cy="182520"/>
              </p14:xfrm>
            </p:contentPart>
          </mc:Choice>
          <mc:Fallback xmlns="">
            <p:pic>
              <p:nvPicPr>
                <p:cNvPr id="465" name="筆跡 464">
                  <a:extLst>
                    <a:ext uri="{FF2B5EF4-FFF2-40B4-BE49-F238E27FC236}">
                      <a16:creationId xmlns:a16="http://schemas.microsoft.com/office/drawing/2014/main" id="{F2A3B393-E0AC-16F4-CCAC-53847674A690}"/>
                    </a:ext>
                  </a:extLst>
                </p:cNvPr>
                <p:cNvPicPr/>
                <p:nvPr/>
              </p:nvPicPr>
              <p:blipFill>
                <a:blip r:embed="rId346"/>
                <a:stretch>
                  <a:fillRect/>
                </a:stretch>
              </p:blipFill>
              <p:spPr>
                <a:xfrm>
                  <a:off x="9972894" y="4691768"/>
                  <a:ext cx="2145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466" name="筆跡 465">
                  <a:extLst>
                    <a:ext uri="{FF2B5EF4-FFF2-40B4-BE49-F238E27FC236}">
                      <a16:creationId xmlns:a16="http://schemas.microsoft.com/office/drawing/2014/main" id="{E0637CF9-A98C-8E29-F12A-D8C14C37D05F}"/>
                    </a:ext>
                  </a:extLst>
                </p14:cNvPr>
                <p14:cNvContentPartPr/>
                <p14:nvPr/>
              </p14:nvContentPartPr>
              <p14:xfrm>
                <a:off x="9443334" y="4634528"/>
                <a:ext cx="59760" cy="3960"/>
              </p14:xfrm>
            </p:contentPart>
          </mc:Choice>
          <mc:Fallback xmlns="">
            <p:pic>
              <p:nvPicPr>
                <p:cNvPr id="466" name="筆跡 465">
                  <a:extLst>
                    <a:ext uri="{FF2B5EF4-FFF2-40B4-BE49-F238E27FC236}">
                      <a16:creationId xmlns:a16="http://schemas.microsoft.com/office/drawing/2014/main" id="{E0637CF9-A98C-8E29-F12A-D8C14C37D05F}"/>
                    </a:ext>
                  </a:extLst>
                </p:cNvPr>
                <p:cNvPicPr/>
                <p:nvPr/>
              </p:nvPicPr>
              <p:blipFill>
                <a:blip r:embed="rId256"/>
                <a:stretch>
                  <a:fillRect/>
                </a:stretch>
              </p:blipFill>
              <p:spPr>
                <a:xfrm>
                  <a:off x="9434694" y="4625528"/>
                  <a:ext cx="77400" cy="21600"/>
                </a:xfrm>
                <a:prstGeom prst="rect">
                  <a:avLst/>
                </a:prstGeom>
              </p:spPr>
            </p:pic>
          </mc:Fallback>
        </mc:AlternateContent>
      </p:grpSp>
      <p:grpSp>
        <p:nvGrpSpPr>
          <p:cNvPr id="472" name="群組 471">
            <a:extLst>
              <a:ext uri="{FF2B5EF4-FFF2-40B4-BE49-F238E27FC236}">
                <a16:creationId xmlns:a16="http://schemas.microsoft.com/office/drawing/2014/main" id="{41BB2989-8106-857F-5999-1C786E98237B}"/>
              </a:ext>
            </a:extLst>
          </p:cNvPr>
          <p:cNvGrpSpPr/>
          <p:nvPr/>
        </p:nvGrpSpPr>
        <p:grpSpPr>
          <a:xfrm>
            <a:off x="7428054" y="4756208"/>
            <a:ext cx="29160" cy="72000"/>
            <a:chOff x="7428054" y="4756208"/>
            <a:chExt cx="29160" cy="72000"/>
          </a:xfrm>
        </p:grpSpPr>
        <mc:AlternateContent xmlns:mc="http://schemas.openxmlformats.org/markup-compatibility/2006" xmlns:p14="http://schemas.microsoft.com/office/powerpoint/2010/main">
          <mc:Choice Requires="p14">
            <p:contentPart p14:bwMode="auto" r:id="rId348">
              <p14:nvContentPartPr>
                <p14:cNvPr id="435" name="筆跡 434">
                  <a:extLst>
                    <a:ext uri="{FF2B5EF4-FFF2-40B4-BE49-F238E27FC236}">
                      <a16:creationId xmlns:a16="http://schemas.microsoft.com/office/drawing/2014/main" id="{5D409D24-983B-FD7C-5C29-0CBBADC16431}"/>
                    </a:ext>
                  </a:extLst>
                </p14:cNvPr>
                <p14:cNvContentPartPr/>
                <p14:nvPr/>
              </p14:nvContentPartPr>
              <p14:xfrm>
                <a:off x="7428054" y="4756208"/>
                <a:ext cx="22320" cy="16920"/>
              </p14:xfrm>
            </p:contentPart>
          </mc:Choice>
          <mc:Fallback xmlns="">
            <p:pic>
              <p:nvPicPr>
                <p:cNvPr id="435" name="筆跡 434">
                  <a:extLst>
                    <a:ext uri="{FF2B5EF4-FFF2-40B4-BE49-F238E27FC236}">
                      <a16:creationId xmlns:a16="http://schemas.microsoft.com/office/drawing/2014/main" id="{5D409D24-983B-FD7C-5C29-0CBBADC16431}"/>
                    </a:ext>
                  </a:extLst>
                </p:cNvPr>
                <p:cNvPicPr/>
                <p:nvPr/>
              </p:nvPicPr>
              <p:blipFill>
                <a:blip r:embed="rId349"/>
                <a:stretch>
                  <a:fillRect/>
                </a:stretch>
              </p:blipFill>
              <p:spPr>
                <a:xfrm>
                  <a:off x="7419414" y="4747208"/>
                  <a:ext cx="399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436" name="筆跡 435">
                  <a:extLst>
                    <a:ext uri="{FF2B5EF4-FFF2-40B4-BE49-F238E27FC236}">
                      <a16:creationId xmlns:a16="http://schemas.microsoft.com/office/drawing/2014/main" id="{3C8E4C53-15C0-1879-9518-69F5B78A1E5A}"/>
                    </a:ext>
                  </a:extLst>
                </p14:cNvPr>
                <p14:cNvContentPartPr/>
                <p14:nvPr/>
              </p14:nvContentPartPr>
              <p14:xfrm>
                <a:off x="7441734" y="4826768"/>
                <a:ext cx="15480" cy="1440"/>
              </p14:xfrm>
            </p:contentPart>
          </mc:Choice>
          <mc:Fallback xmlns="">
            <p:pic>
              <p:nvPicPr>
                <p:cNvPr id="436" name="筆跡 435">
                  <a:extLst>
                    <a:ext uri="{FF2B5EF4-FFF2-40B4-BE49-F238E27FC236}">
                      <a16:creationId xmlns:a16="http://schemas.microsoft.com/office/drawing/2014/main" id="{3C8E4C53-15C0-1879-9518-69F5B78A1E5A}"/>
                    </a:ext>
                  </a:extLst>
                </p:cNvPr>
                <p:cNvPicPr/>
                <p:nvPr/>
              </p:nvPicPr>
              <p:blipFill>
                <a:blip r:embed="rId351"/>
                <a:stretch>
                  <a:fillRect/>
                </a:stretch>
              </p:blipFill>
              <p:spPr>
                <a:xfrm>
                  <a:off x="7432734" y="4818128"/>
                  <a:ext cx="33120" cy="19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2">
            <p14:nvContentPartPr>
              <p14:cNvPr id="473" name="筆跡 472">
                <a:extLst>
                  <a:ext uri="{FF2B5EF4-FFF2-40B4-BE49-F238E27FC236}">
                    <a16:creationId xmlns:a16="http://schemas.microsoft.com/office/drawing/2014/main" id="{A81ACE66-ADBA-66D3-5241-C3109B386453}"/>
                  </a:ext>
                </a:extLst>
              </p14:cNvPr>
              <p14:cNvContentPartPr/>
              <p14:nvPr/>
            </p14:nvContentPartPr>
            <p14:xfrm>
              <a:off x="5066454" y="2604848"/>
              <a:ext cx="501480" cy="500760"/>
            </p14:xfrm>
          </p:contentPart>
        </mc:Choice>
        <mc:Fallback xmlns="">
          <p:pic>
            <p:nvPicPr>
              <p:cNvPr id="473" name="筆跡 472">
                <a:extLst>
                  <a:ext uri="{FF2B5EF4-FFF2-40B4-BE49-F238E27FC236}">
                    <a16:creationId xmlns:a16="http://schemas.microsoft.com/office/drawing/2014/main" id="{A81ACE66-ADBA-66D3-5241-C3109B386453}"/>
                  </a:ext>
                </a:extLst>
              </p:cNvPr>
              <p:cNvPicPr/>
              <p:nvPr/>
            </p:nvPicPr>
            <p:blipFill>
              <a:blip r:embed="rId357"/>
              <a:stretch>
                <a:fillRect/>
              </a:stretch>
            </p:blipFill>
            <p:spPr>
              <a:xfrm>
                <a:off x="5048814" y="2568848"/>
                <a:ext cx="537120" cy="5724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476" name="筆跡 475">
                <a:extLst>
                  <a:ext uri="{FF2B5EF4-FFF2-40B4-BE49-F238E27FC236}">
                    <a16:creationId xmlns:a16="http://schemas.microsoft.com/office/drawing/2014/main" id="{4353676F-CB22-59E4-4C59-E36140788675}"/>
                  </a:ext>
                </a:extLst>
              </p14:cNvPr>
              <p14:cNvContentPartPr/>
              <p14:nvPr/>
            </p14:nvContentPartPr>
            <p14:xfrm>
              <a:off x="5361654" y="2905448"/>
              <a:ext cx="1889640" cy="2620080"/>
            </p14:xfrm>
          </p:contentPart>
        </mc:Choice>
        <mc:Fallback xmlns="">
          <p:pic>
            <p:nvPicPr>
              <p:cNvPr id="476" name="筆跡 475">
                <a:extLst>
                  <a:ext uri="{FF2B5EF4-FFF2-40B4-BE49-F238E27FC236}">
                    <a16:creationId xmlns:a16="http://schemas.microsoft.com/office/drawing/2014/main" id="{4353676F-CB22-59E4-4C59-E36140788675}"/>
                  </a:ext>
                </a:extLst>
              </p:cNvPr>
              <p:cNvPicPr/>
              <p:nvPr/>
            </p:nvPicPr>
            <p:blipFill>
              <a:blip r:embed="rId359"/>
              <a:stretch>
                <a:fillRect/>
              </a:stretch>
            </p:blipFill>
            <p:spPr>
              <a:xfrm>
                <a:off x="5343654" y="2869808"/>
                <a:ext cx="1925280" cy="269172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477" name="筆跡 476">
                <a:extLst>
                  <a:ext uri="{FF2B5EF4-FFF2-40B4-BE49-F238E27FC236}">
                    <a16:creationId xmlns:a16="http://schemas.microsoft.com/office/drawing/2014/main" id="{D4BA661C-F5A6-6803-6B25-815B0F543637}"/>
                  </a:ext>
                </a:extLst>
              </p14:cNvPr>
              <p14:cNvContentPartPr/>
              <p14:nvPr/>
            </p14:nvContentPartPr>
            <p14:xfrm>
              <a:off x="6970494" y="5453888"/>
              <a:ext cx="227880" cy="96120"/>
            </p14:xfrm>
          </p:contentPart>
        </mc:Choice>
        <mc:Fallback xmlns="">
          <p:pic>
            <p:nvPicPr>
              <p:cNvPr id="477" name="筆跡 476">
                <a:extLst>
                  <a:ext uri="{FF2B5EF4-FFF2-40B4-BE49-F238E27FC236}">
                    <a16:creationId xmlns:a16="http://schemas.microsoft.com/office/drawing/2014/main" id="{D4BA661C-F5A6-6803-6B25-815B0F543637}"/>
                  </a:ext>
                </a:extLst>
              </p:cNvPr>
              <p:cNvPicPr/>
              <p:nvPr/>
            </p:nvPicPr>
            <p:blipFill>
              <a:blip r:embed="rId361"/>
              <a:stretch>
                <a:fillRect/>
              </a:stretch>
            </p:blipFill>
            <p:spPr>
              <a:xfrm>
                <a:off x="6952494" y="5417888"/>
                <a:ext cx="26352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478" name="筆跡 477">
                <a:extLst>
                  <a:ext uri="{FF2B5EF4-FFF2-40B4-BE49-F238E27FC236}">
                    <a16:creationId xmlns:a16="http://schemas.microsoft.com/office/drawing/2014/main" id="{93B88D2C-B7B8-6258-CBDA-74AA989328A1}"/>
                  </a:ext>
                </a:extLst>
              </p14:cNvPr>
              <p14:cNvContentPartPr/>
              <p14:nvPr/>
            </p14:nvContentPartPr>
            <p14:xfrm>
              <a:off x="7247694" y="5384408"/>
              <a:ext cx="52560" cy="128880"/>
            </p14:xfrm>
          </p:contentPart>
        </mc:Choice>
        <mc:Fallback xmlns="">
          <p:pic>
            <p:nvPicPr>
              <p:cNvPr id="478" name="筆跡 477">
                <a:extLst>
                  <a:ext uri="{FF2B5EF4-FFF2-40B4-BE49-F238E27FC236}">
                    <a16:creationId xmlns:a16="http://schemas.microsoft.com/office/drawing/2014/main" id="{93B88D2C-B7B8-6258-CBDA-74AA989328A1}"/>
                  </a:ext>
                </a:extLst>
              </p:cNvPr>
              <p:cNvPicPr/>
              <p:nvPr/>
            </p:nvPicPr>
            <p:blipFill>
              <a:blip r:embed="rId363"/>
              <a:stretch>
                <a:fillRect/>
              </a:stretch>
            </p:blipFill>
            <p:spPr>
              <a:xfrm>
                <a:off x="7229694" y="5348768"/>
                <a:ext cx="882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479" name="筆跡 478">
                <a:extLst>
                  <a:ext uri="{FF2B5EF4-FFF2-40B4-BE49-F238E27FC236}">
                    <a16:creationId xmlns:a16="http://schemas.microsoft.com/office/drawing/2014/main" id="{65A77A7F-EEDF-324B-50BD-309C65747830}"/>
                  </a:ext>
                </a:extLst>
              </p14:cNvPr>
              <p14:cNvContentPartPr/>
              <p14:nvPr/>
            </p14:nvContentPartPr>
            <p14:xfrm>
              <a:off x="7433814" y="5569448"/>
              <a:ext cx="1800" cy="360"/>
            </p14:xfrm>
          </p:contentPart>
        </mc:Choice>
        <mc:Fallback xmlns="">
          <p:pic>
            <p:nvPicPr>
              <p:cNvPr id="479" name="筆跡 478">
                <a:extLst>
                  <a:ext uri="{FF2B5EF4-FFF2-40B4-BE49-F238E27FC236}">
                    <a16:creationId xmlns:a16="http://schemas.microsoft.com/office/drawing/2014/main" id="{65A77A7F-EEDF-324B-50BD-309C65747830}"/>
                  </a:ext>
                </a:extLst>
              </p:cNvPr>
              <p:cNvPicPr/>
              <p:nvPr/>
            </p:nvPicPr>
            <p:blipFill>
              <a:blip r:embed="rId365"/>
              <a:stretch>
                <a:fillRect/>
              </a:stretch>
            </p:blipFill>
            <p:spPr>
              <a:xfrm>
                <a:off x="7370814" y="5506808"/>
                <a:ext cx="127440" cy="126000"/>
              </a:xfrm>
              <a:prstGeom prst="rect">
                <a:avLst/>
              </a:prstGeom>
            </p:spPr>
          </p:pic>
        </mc:Fallback>
      </mc:AlternateContent>
      <p:grpSp>
        <p:nvGrpSpPr>
          <p:cNvPr id="488" name="群組 487">
            <a:extLst>
              <a:ext uri="{FF2B5EF4-FFF2-40B4-BE49-F238E27FC236}">
                <a16:creationId xmlns:a16="http://schemas.microsoft.com/office/drawing/2014/main" id="{7ACAE569-6EAF-4F59-8DAF-0F98E6A372B5}"/>
              </a:ext>
            </a:extLst>
          </p:cNvPr>
          <p:cNvGrpSpPr/>
          <p:nvPr/>
        </p:nvGrpSpPr>
        <p:grpSpPr>
          <a:xfrm>
            <a:off x="8055534" y="5420048"/>
            <a:ext cx="359640" cy="187920"/>
            <a:chOff x="8055534" y="5420048"/>
            <a:chExt cx="359640" cy="187920"/>
          </a:xfrm>
        </p:grpSpPr>
        <mc:AlternateContent xmlns:mc="http://schemas.openxmlformats.org/markup-compatibility/2006" xmlns:p14="http://schemas.microsoft.com/office/powerpoint/2010/main">
          <mc:Choice Requires="p14">
            <p:contentPart p14:bwMode="auto" r:id="rId366">
              <p14:nvContentPartPr>
                <p14:cNvPr id="485" name="筆跡 484">
                  <a:extLst>
                    <a:ext uri="{FF2B5EF4-FFF2-40B4-BE49-F238E27FC236}">
                      <a16:creationId xmlns:a16="http://schemas.microsoft.com/office/drawing/2014/main" id="{72D2B44A-43AC-0CF5-9D0D-375DEB29333F}"/>
                    </a:ext>
                  </a:extLst>
                </p14:cNvPr>
                <p14:cNvContentPartPr/>
                <p14:nvPr/>
              </p14:nvContentPartPr>
              <p14:xfrm>
                <a:off x="8055534" y="5468648"/>
                <a:ext cx="155520" cy="107280"/>
              </p14:xfrm>
            </p:contentPart>
          </mc:Choice>
          <mc:Fallback xmlns="">
            <p:pic>
              <p:nvPicPr>
                <p:cNvPr id="485" name="筆跡 484">
                  <a:extLst>
                    <a:ext uri="{FF2B5EF4-FFF2-40B4-BE49-F238E27FC236}">
                      <a16:creationId xmlns:a16="http://schemas.microsoft.com/office/drawing/2014/main" id="{72D2B44A-43AC-0CF5-9D0D-375DEB29333F}"/>
                    </a:ext>
                  </a:extLst>
                </p:cNvPr>
                <p:cNvPicPr/>
                <p:nvPr/>
              </p:nvPicPr>
              <p:blipFill>
                <a:blip r:embed="rId371"/>
                <a:stretch>
                  <a:fillRect/>
                </a:stretch>
              </p:blipFill>
              <p:spPr>
                <a:xfrm>
                  <a:off x="8049414" y="5462528"/>
                  <a:ext cx="167760" cy="11952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486" name="筆跡 485">
                  <a:extLst>
                    <a:ext uri="{FF2B5EF4-FFF2-40B4-BE49-F238E27FC236}">
                      <a16:creationId xmlns:a16="http://schemas.microsoft.com/office/drawing/2014/main" id="{3A6EB32E-6B68-D64C-13C3-0BDC8014C45A}"/>
                    </a:ext>
                  </a:extLst>
                </p14:cNvPr>
                <p14:cNvContentPartPr/>
                <p14:nvPr/>
              </p14:nvContentPartPr>
              <p14:xfrm>
                <a:off x="8083974" y="5520488"/>
                <a:ext cx="156600" cy="75240"/>
              </p14:xfrm>
            </p:contentPart>
          </mc:Choice>
          <mc:Fallback xmlns="">
            <p:pic>
              <p:nvPicPr>
                <p:cNvPr id="486" name="筆跡 485">
                  <a:extLst>
                    <a:ext uri="{FF2B5EF4-FFF2-40B4-BE49-F238E27FC236}">
                      <a16:creationId xmlns:a16="http://schemas.microsoft.com/office/drawing/2014/main" id="{3A6EB32E-6B68-D64C-13C3-0BDC8014C45A}"/>
                    </a:ext>
                  </a:extLst>
                </p:cNvPr>
                <p:cNvPicPr/>
                <p:nvPr/>
              </p:nvPicPr>
              <p:blipFill>
                <a:blip r:embed="rId373"/>
                <a:stretch>
                  <a:fillRect/>
                </a:stretch>
              </p:blipFill>
              <p:spPr>
                <a:xfrm>
                  <a:off x="8077854" y="5514368"/>
                  <a:ext cx="16884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487" name="筆跡 486">
                  <a:extLst>
                    <a:ext uri="{FF2B5EF4-FFF2-40B4-BE49-F238E27FC236}">
                      <a16:creationId xmlns:a16="http://schemas.microsoft.com/office/drawing/2014/main" id="{CC4F3202-4CC5-8622-9EA3-4DBAF598D8BB}"/>
                    </a:ext>
                  </a:extLst>
                </p14:cNvPr>
                <p14:cNvContentPartPr/>
                <p14:nvPr/>
              </p14:nvContentPartPr>
              <p14:xfrm>
                <a:off x="8278014" y="5420048"/>
                <a:ext cx="137160" cy="187920"/>
              </p14:xfrm>
            </p:contentPart>
          </mc:Choice>
          <mc:Fallback xmlns="">
            <p:pic>
              <p:nvPicPr>
                <p:cNvPr id="487" name="筆跡 486">
                  <a:extLst>
                    <a:ext uri="{FF2B5EF4-FFF2-40B4-BE49-F238E27FC236}">
                      <a16:creationId xmlns:a16="http://schemas.microsoft.com/office/drawing/2014/main" id="{CC4F3202-4CC5-8622-9EA3-4DBAF598D8BB}"/>
                    </a:ext>
                  </a:extLst>
                </p:cNvPr>
                <p:cNvPicPr/>
                <p:nvPr/>
              </p:nvPicPr>
              <p:blipFill>
                <a:blip r:embed="rId375"/>
                <a:stretch>
                  <a:fillRect/>
                </a:stretch>
              </p:blipFill>
              <p:spPr>
                <a:xfrm>
                  <a:off x="8271894" y="5413928"/>
                  <a:ext cx="149400" cy="200160"/>
                </a:xfrm>
                <a:prstGeom prst="rect">
                  <a:avLst/>
                </a:prstGeom>
              </p:spPr>
            </p:pic>
          </mc:Fallback>
        </mc:AlternateContent>
      </p:grpSp>
      <p:grpSp>
        <p:nvGrpSpPr>
          <p:cNvPr id="6" name="群組 5">
            <a:extLst>
              <a:ext uri="{FF2B5EF4-FFF2-40B4-BE49-F238E27FC236}">
                <a16:creationId xmlns:a16="http://schemas.microsoft.com/office/drawing/2014/main" id="{35EE1302-3353-FCD9-19BC-189703B7BD1A}"/>
              </a:ext>
            </a:extLst>
          </p:cNvPr>
          <p:cNvGrpSpPr/>
          <p:nvPr/>
        </p:nvGrpSpPr>
        <p:grpSpPr>
          <a:xfrm>
            <a:off x="7168134" y="4605728"/>
            <a:ext cx="160200" cy="329400"/>
            <a:chOff x="7168134" y="4605728"/>
            <a:chExt cx="160200" cy="329400"/>
          </a:xfrm>
        </p:grpSpPr>
        <mc:AlternateContent xmlns:mc="http://schemas.openxmlformats.org/markup-compatibility/2006" xmlns:p14="http://schemas.microsoft.com/office/powerpoint/2010/main">
          <mc:Choice Requires="p14">
            <p:contentPart p14:bwMode="auto" r:id="rId376">
              <p14:nvContentPartPr>
                <p14:cNvPr id="4" name="筆跡 3">
                  <a:extLst>
                    <a:ext uri="{FF2B5EF4-FFF2-40B4-BE49-F238E27FC236}">
                      <a16:creationId xmlns:a16="http://schemas.microsoft.com/office/drawing/2014/main" id="{8DACBAFE-5637-CC20-B219-FD4B8E814701}"/>
                    </a:ext>
                  </a:extLst>
                </p14:cNvPr>
                <p14:cNvContentPartPr/>
                <p14:nvPr/>
              </p14:nvContentPartPr>
              <p14:xfrm>
                <a:off x="7176414" y="4605728"/>
                <a:ext cx="9720" cy="329400"/>
              </p14:xfrm>
            </p:contentPart>
          </mc:Choice>
          <mc:Fallback xmlns="">
            <p:pic>
              <p:nvPicPr>
                <p:cNvPr id="4" name="筆跡 3">
                  <a:extLst>
                    <a:ext uri="{FF2B5EF4-FFF2-40B4-BE49-F238E27FC236}">
                      <a16:creationId xmlns:a16="http://schemas.microsoft.com/office/drawing/2014/main" id="{8DACBAFE-5637-CC20-B219-FD4B8E814701}"/>
                    </a:ext>
                  </a:extLst>
                </p:cNvPr>
                <p:cNvPicPr/>
                <p:nvPr/>
              </p:nvPicPr>
              <p:blipFill>
                <a:blip r:embed="rId377"/>
                <a:stretch>
                  <a:fillRect/>
                </a:stretch>
              </p:blipFill>
              <p:spPr>
                <a:xfrm>
                  <a:off x="7167414" y="4597088"/>
                  <a:ext cx="27360" cy="347040"/>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5" name="筆跡 4">
                  <a:extLst>
                    <a:ext uri="{FF2B5EF4-FFF2-40B4-BE49-F238E27FC236}">
                      <a16:creationId xmlns:a16="http://schemas.microsoft.com/office/drawing/2014/main" id="{C04DA21E-CF3C-349C-76E3-9BA76D769F50}"/>
                    </a:ext>
                  </a:extLst>
                </p14:cNvPr>
                <p14:cNvContentPartPr/>
                <p14:nvPr/>
              </p14:nvContentPartPr>
              <p14:xfrm>
                <a:off x="7168134" y="4649288"/>
                <a:ext cx="160200" cy="271800"/>
              </p14:xfrm>
            </p:contentPart>
          </mc:Choice>
          <mc:Fallback xmlns="">
            <p:pic>
              <p:nvPicPr>
                <p:cNvPr id="5" name="筆跡 4">
                  <a:extLst>
                    <a:ext uri="{FF2B5EF4-FFF2-40B4-BE49-F238E27FC236}">
                      <a16:creationId xmlns:a16="http://schemas.microsoft.com/office/drawing/2014/main" id="{C04DA21E-CF3C-349C-76E3-9BA76D769F50}"/>
                    </a:ext>
                  </a:extLst>
                </p:cNvPr>
                <p:cNvPicPr/>
                <p:nvPr/>
              </p:nvPicPr>
              <p:blipFill>
                <a:blip r:embed="rId379"/>
                <a:stretch>
                  <a:fillRect/>
                </a:stretch>
              </p:blipFill>
              <p:spPr>
                <a:xfrm>
                  <a:off x="7159134" y="4640288"/>
                  <a:ext cx="177840" cy="289440"/>
                </a:xfrm>
                <a:prstGeom prst="rect">
                  <a:avLst/>
                </a:prstGeom>
              </p:spPr>
            </p:pic>
          </mc:Fallback>
        </mc:AlternateContent>
      </p:grpSp>
      <p:grpSp>
        <p:nvGrpSpPr>
          <p:cNvPr id="9" name="群組 8">
            <a:extLst>
              <a:ext uri="{FF2B5EF4-FFF2-40B4-BE49-F238E27FC236}">
                <a16:creationId xmlns:a16="http://schemas.microsoft.com/office/drawing/2014/main" id="{1D949951-3BC1-3EFF-D158-5260EE5463BE}"/>
              </a:ext>
            </a:extLst>
          </p:cNvPr>
          <p:cNvGrpSpPr/>
          <p:nvPr/>
        </p:nvGrpSpPr>
        <p:grpSpPr>
          <a:xfrm>
            <a:off x="7824054" y="5343368"/>
            <a:ext cx="154080" cy="311760"/>
            <a:chOff x="7824054" y="5343368"/>
            <a:chExt cx="154080" cy="311760"/>
          </a:xfrm>
        </p:grpSpPr>
        <mc:AlternateContent xmlns:mc="http://schemas.openxmlformats.org/markup-compatibility/2006" xmlns:p14="http://schemas.microsoft.com/office/powerpoint/2010/main">
          <mc:Choice Requires="p14">
            <p:contentPart p14:bwMode="auto" r:id="rId380">
              <p14:nvContentPartPr>
                <p14:cNvPr id="7" name="筆跡 6">
                  <a:extLst>
                    <a:ext uri="{FF2B5EF4-FFF2-40B4-BE49-F238E27FC236}">
                      <a16:creationId xmlns:a16="http://schemas.microsoft.com/office/drawing/2014/main" id="{958C180B-8091-DD22-2352-5579E3CA75F6}"/>
                    </a:ext>
                  </a:extLst>
                </p14:cNvPr>
                <p14:cNvContentPartPr/>
                <p14:nvPr/>
              </p14:nvContentPartPr>
              <p14:xfrm>
                <a:off x="7844574" y="5343368"/>
                <a:ext cx="2880" cy="267840"/>
              </p14:xfrm>
            </p:contentPart>
          </mc:Choice>
          <mc:Fallback xmlns="">
            <p:pic>
              <p:nvPicPr>
                <p:cNvPr id="7" name="筆跡 6">
                  <a:extLst>
                    <a:ext uri="{FF2B5EF4-FFF2-40B4-BE49-F238E27FC236}">
                      <a16:creationId xmlns:a16="http://schemas.microsoft.com/office/drawing/2014/main" id="{958C180B-8091-DD22-2352-5579E3CA75F6}"/>
                    </a:ext>
                  </a:extLst>
                </p:cNvPr>
                <p:cNvPicPr/>
                <p:nvPr/>
              </p:nvPicPr>
              <p:blipFill>
                <a:blip r:embed="rId381"/>
                <a:stretch>
                  <a:fillRect/>
                </a:stretch>
              </p:blipFill>
              <p:spPr>
                <a:xfrm>
                  <a:off x="7835934" y="5334368"/>
                  <a:ext cx="205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8" name="筆跡 7">
                  <a:extLst>
                    <a:ext uri="{FF2B5EF4-FFF2-40B4-BE49-F238E27FC236}">
                      <a16:creationId xmlns:a16="http://schemas.microsoft.com/office/drawing/2014/main" id="{92B101DA-F303-7BB6-A711-5CA4A6896D60}"/>
                    </a:ext>
                  </a:extLst>
                </p14:cNvPr>
                <p14:cNvContentPartPr/>
                <p14:nvPr/>
              </p14:nvContentPartPr>
              <p14:xfrm>
                <a:off x="7824054" y="5380448"/>
                <a:ext cx="154080" cy="274680"/>
              </p14:xfrm>
            </p:contentPart>
          </mc:Choice>
          <mc:Fallback xmlns="">
            <p:pic>
              <p:nvPicPr>
                <p:cNvPr id="8" name="筆跡 7">
                  <a:extLst>
                    <a:ext uri="{FF2B5EF4-FFF2-40B4-BE49-F238E27FC236}">
                      <a16:creationId xmlns:a16="http://schemas.microsoft.com/office/drawing/2014/main" id="{92B101DA-F303-7BB6-A711-5CA4A6896D60}"/>
                    </a:ext>
                  </a:extLst>
                </p:cNvPr>
                <p:cNvPicPr/>
                <p:nvPr/>
              </p:nvPicPr>
              <p:blipFill>
                <a:blip r:embed="rId383"/>
                <a:stretch>
                  <a:fillRect/>
                </a:stretch>
              </p:blipFill>
              <p:spPr>
                <a:xfrm>
                  <a:off x="7815414" y="5371448"/>
                  <a:ext cx="171720" cy="292320"/>
                </a:xfrm>
                <a:prstGeom prst="rect">
                  <a:avLst/>
                </a:prstGeom>
              </p:spPr>
            </p:pic>
          </mc:Fallback>
        </mc:AlternateContent>
      </p:grpSp>
    </p:spTree>
    <p:extLst>
      <p:ext uri="{BB962C8B-B14F-4D97-AF65-F5344CB8AC3E}">
        <p14:creationId xmlns:p14="http://schemas.microsoft.com/office/powerpoint/2010/main" val="29516705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3C353-64D3-0C7D-2FCC-5FC85E89C8D2}"/>
              </a:ext>
            </a:extLst>
          </p:cNvPr>
          <p:cNvSpPr>
            <a:spLocks noGrp="1"/>
          </p:cNvSpPr>
          <p:nvPr>
            <p:ph type="title"/>
          </p:nvPr>
        </p:nvSpPr>
        <p:spPr/>
        <p:txBody>
          <a:bodyPr/>
          <a:lstStyle/>
          <a:p>
            <a:r>
              <a:rPr lang="en-US" altLang="zh-TW" dirty="0"/>
              <a:t>Evaluate the effect</a:t>
            </a:r>
            <a:endParaRPr lang="zh-TW" altLang="en-US" dirty="0"/>
          </a:p>
        </p:txBody>
      </p:sp>
      <p:grpSp>
        <p:nvGrpSpPr>
          <p:cNvPr id="13" name="群組 12">
            <a:extLst>
              <a:ext uri="{FF2B5EF4-FFF2-40B4-BE49-F238E27FC236}">
                <a16:creationId xmlns:a16="http://schemas.microsoft.com/office/drawing/2014/main" id="{043F2967-F3E2-932C-46C9-AF5B56E76AB1}"/>
              </a:ext>
            </a:extLst>
          </p:cNvPr>
          <p:cNvGrpSpPr/>
          <p:nvPr/>
        </p:nvGrpSpPr>
        <p:grpSpPr>
          <a:xfrm>
            <a:off x="1174134" y="2437088"/>
            <a:ext cx="651240" cy="408960"/>
            <a:chOff x="1174134" y="2437088"/>
            <a:chExt cx="651240" cy="408960"/>
          </a:xfrm>
        </p:grpSpPr>
        <mc:AlternateContent xmlns:mc="http://schemas.openxmlformats.org/markup-compatibility/2006" xmlns:p14="http://schemas.microsoft.com/office/powerpoint/2010/main">
          <mc:Choice Requires="p14">
            <p:contentPart p14:bwMode="auto" r:id="rId3">
              <p14:nvContentPartPr>
                <p14:cNvPr id="6" name="筆跡 5">
                  <a:extLst>
                    <a:ext uri="{FF2B5EF4-FFF2-40B4-BE49-F238E27FC236}">
                      <a16:creationId xmlns:a16="http://schemas.microsoft.com/office/drawing/2014/main" id="{2BC6F9BF-4638-EC76-CE80-33BC6C83D1F3}"/>
                    </a:ext>
                  </a:extLst>
                </p14:cNvPr>
                <p14:cNvContentPartPr/>
                <p14:nvPr/>
              </p14:nvContentPartPr>
              <p14:xfrm>
                <a:off x="1174134" y="2475968"/>
                <a:ext cx="124920" cy="207360"/>
              </p14:xfrm>
            </p:contentPart>
          </mc:Choice>
          <mc:Fallback xmlns="">
            <p:pic>
              <p:nvPicPr>
                <p:cNvPr id="6" name="筆跡 5">
                  <a:extLst>
                    <a:ext uri="{FF2B5EF4-FFF2-40B4-BE49-F238E27FC236}">
                      <a16:creationId xmlns:a16="http://schemas.microsoft.com/office/drawing/2014/main" id="{2BC6F9BF-4638-EC76-CE80-33BC6C83D1F3}"/>
                    </a:ext>
                  </a:extLst>
                </p:cNvPr>
                <p:cNvPicPr/>
                <p:nvPr/>
              </p:nvPicPr>
              <p:blipFill>
                <a:blip r:embed="rId4"/>
                <a:stretch>
                  <a:fillRect/>
                </a:stretch>
              </p:blipFill>
              <p:spPr>
                <a:xfrm>
                  <a:off x="1165134" y="2467328"/>
                  <a:ext cx="1425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筆跡 6">
                  <a:extLst>
                    <a:ext uri="{FF2B5EF4-FFF2-40B4-BE49-F238E27FC236}">
                      <a16:creationId xmlns:a16="http://schemas.microsoft.com/office/drawing/2014/main" id="{04F552A9-0913-16D4-54D7-96EE416C1447}"/>
                    </a:ext>
                  </a:extLst>
                </p14:cNvPr>
                <p14:cNvContentPartPr/>
                <p14:nvPr/>
              </p14:nvContentPartPr>
              <p14:xfrm>
                <a:off x="1280694" y="2437088"/>
                <a:ext cx="141840" cy="232560"/>
              </p14:xfrm>
            </p:contentPart>
          </mc:Choice>
          <mc:Fallback xmlns="">
            <p:pic>
              <p:nvPicPr>
                <p:cNvPr id="7" name="筆跡 6">
                  <a:extLst>
                    <a:ext uri="{FF2B5EF4-FFF2-40B4-BE49-F238E27FC236}">
                      <a16:creationId xmlns:a16="http://schemas.microsoft.com/office/drawing/2014/main" id="{04F552A9-0913-16D4-54D7-96EE416C1447}"/>
                    </a:ext>
                  </a:extLst>
                </p:cNvPr>
                <p:cNvPicPr/>
                <p:nvPr/>
              </p:nvPicPr>
              <p:blipFill>
                <a:blip r:embed="rId6"/>
                <a:stretch>
                  <a:fillRect/>
                </a:stretch>
              </p:blipFill>
              <p:spPr>
                <a:xfrm>
                  <a:off x="1272054" y="2428088"/>
                  <a:ext cx="15948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筆跡 7">
                  <a:extLst>
                    <a:ext uri="{FF2B5EF4-FFF2-40B4-BE49-F238E27FC236}">
                      <a16:creationId xmlns:a16="http://schemas.microsoft.com/office/drawing/2014/main" id="{2338AC0C-863B-B2D1-4BB2-F593FECE4466}"/>
                    </a:ext>
                  </a:extLst>
                </p14:cNvPr>
                <p14:cNvContentPartPr/>
                <p14:nvPr/>
              </p14:nvContentPartPr>
              <p14:xfrm>
                <a:off x="1451334" y="2615288"/>
                <a:ext cx="69480" cy="96120"/>
              </p14:xfrm>
            </p:contentPart>
          </mc:Choice>
          <mc:Fallback xmlns="">
            <p:pic>
              <p:nvPicPr>
                <p:cNvPr id="8" name="筆跡 7">
                  <a:extLst>
                    <a:ext uri="{FF2B5EF4-FFF2-40B4-BE49-F238E27FC236}">
                      <a16:creationId xmlns:a16="http://schemas.microsoft.com/office/drawing/2014/main" id="{2338AC0C-863B-B2D1-4BB2-F593FECE4466}"/>
                    </a:ext>
                  </a:extLst>
                </p:cNvPr>
                <p:cNvPicPr/>
                <p:nvPr/>
              </p:nvPicPr>
              <p:blipFill>
                <a:blip r:embed="rId8"/>
                <a:stretch>
                  <a:fillRect/>
                </a:stretch>
              </p:blipFill>
              <p:spPr>
                <a:xfrm>
                  <a:off x="1442334" y="2606288"/>
                  <a:ext cx="87120" cy="1137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9" name="筆跡 8">
                  <a:extLst>
                    <a:ext uri="{FF2B5EF4-FFF2-40B4-BE49-F238E27FC236}">
                      <a16:creationId xmlns:a16="http://schemas.microsoft.com/office/drawing/2014/main" id="{954D3EA4-8DF3-115A-CB1D-3B2B182B5A0E}"/>
                    </a:ext>
                  </a:extLst>
                </p14:cNvPr>
                <p14:cNvContentPartPr/>
                <p14:nvPr/>
              </p14:nvContentPartPr>
              <p14:xfrm>
                <a:off x="1488774" y="2579288"/>
                <a:ext cx="26640" cy="7200"/>
              </p14:xfrm>
            </p:contentPart>
          </mc:Choice>
          <mc:Fallback xmlns="">
            <p:pic>
              <p:nvPicPr>
                <p:cNvPr id="9" name="筆跡 8">
                  <a:extLst>
                    <a:ext uri="{FF2B5EF4-FFF2-40B4-BE49-F238E27FC236}">
                      <a16:creationId xmlns:a16="http://schemas.microsoft.com/office/drawing/2014/main" id="{954D3EA4-8DF3-115A-CB1D-3B2B182B5A0E}"/>
                    </a:ext>
                  </a:extLst>
                </p:cNvPr>
                <p:cNvPicPr/>
                <p:nvPr/>
              </p:nvPicPr>
              <p:blipFill>
                <a:blip r:embed="rId10"/>
                <a:stretch>
                  <a:fillRect/>
                </a:stretch>
              </p:blipFill>
              <p:spPr>
                <a:xfrm>
                  <a:off x="1479774" y="2570288"/>
                  <a:ext cx="44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筆跡 9">
                  <a:extLst>
                    <a:ext uri="{FF2B5EF4-FFF2-40B4-BE49-F238E27FC236}">
                      <a16:creationId xmlns:a16="http://schemas.microsoft.com/office/drawing/2014/main" id="{2C6D13A6-DAEE-55D4-2A8F-20A6D1EA931B}"/>
                    </a:ext>
                  </a:extLst>
                </p14:cNvPr>
                <p14:cNvContentPartPr/>
                <p14:nvPr/>
              </p14:nvContentPartPr>
              <p14:xfrm>
                <a:off x="1526574" y="2583248"/>
                <a:ext cx="93960" cy="262800"/>
              </p14:xfrm>
            </p:contentPart>
          </mc:Choice>
          <mc:Fallback xmlns="">
            <p:pic>
              <p:nvPicPr>
                <p:cNvPr id="10" name="筆跡 9">
                  <a:extLst>
                    <a:ext uri="{FF2B5EF4-FFF2-40B4-BE49-F238E27FC236}">
                      <a16:creationId xmlns:a16="http://schemas.microsoft.com/office/drawing/2014/main" id="{2C6D13A6-DAEE-55D4-2A8F-20A6D1EA931B}"/>
                    </a:ext>
                  </a:extLst>
                </p:cNvPr>
                <p:cNvPicPr/>
                <p:nvPr/>
              </p:nvPicPr>
              <p:blipFill>
                <a:blip r:embed="rId12"/>
                <a:stretch>
                  <a:fillRect/>
                </a:stretch>
              </p:blipFill>
              <p:spPr>
                <a:xfrm>
                  <a:off x="1517574" y="2574248"/>
                  <a:ext cx="111600" cy="2804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筆跡 11">
                  <a:extLst>
                    <a:ext uri="{FF2B5EF4-FFF2-40B4-BE49-F238E27FC236}">
                      <a16:creationId xmlns:a16="http://schemas.microsoft.com/office/drawing/2014/main" id="{0734FF7C-5850-7465-E3B6-919AC199A505}"/>
                    </a:ext>
                  </a:extLst>
                </p14:cNvPr>
                <p14:cNvContentPartPr/>
                <p14:nvPr/>
              </p14:nvContentPartPr>
              <p14:xfrm>
                <a:off x="1648614" y="2487488"/>
                <a:ext cx="176760" cy="225720"/>
              </p14:xfrm>
            </p:contentPart>
          </mc:Choice>
          <mc:Fallback xmlns="">
            <p:pic>
              <p:nvPicPr>
                <p:cNvPr id="12" name="筆跡 11">
                  <a:extLst>
                    <a:ext uri="{FF2B5EF4-FFF2-40B4-BE49-F238E27FC236}">
                      <a16:creationId xmlns:a16="http://schemas.microsoft.com/office/drawing/2014/main" id="{0734FF7C-5850-7465-E3B6-919AC199A505}"/>
                    </a:ext>
                  </a:extLst>
                </p:cNvPr>
                <p:cNvPicPr/>
                <p:nvPr/>
              </p:nvPicPr>
              <p:blipFill>
                <a:blip r:embed="rId14"/>
                <a:stretch>
                  <a:fillRect/>
                </a:stretch>
              </p:blipFill>
              <p:spPr>
                <a:xfrm>
                  <a:off x="1639614" y="2478488"/>
                  <a:ext cx="194400" cy="243360"/>
                </a:xfrm>
                <a:prstGeom prst="rect">
                  <a:avLst/>
                </a:prstGeom>
              </p:spPr>
            </p:pic>
          </mc:Fallback>
        </mc:AlternateContent>
      </p:grpSp>
      <p:grpSp>
        <p:nvGrpSpPr>
          <p:cNvPr id="16" name="群組 15">
            <a:extLst>
              <a:ext uri="{FF2B5EF4-FFF2-40B4-BE49-F238E27FC236}">
                <a16:creationId xmlns:a16="http://schemas.microsoft.com/office/drawing/2014/main" id="{A1193ECC-99F6-C4FA-F89C-94B231E331B3}"/>
              </a:ext>
            </a:extLst>
          </p:cNvPr>
          <p:cNvGrpSpPr/>
          <p:nvPr/>
        </p:nvGrpSpPr>
        <p:grpSpPr>
          <a:xfrm>
            <a:off x="2096814" y="2501888"/>
            <a:ext cx="137880" cy="84600"/>
            <a:chOff x="2096814" y="2501888"/>
            <a:chExt cx="137880" cy="84600"/>
          </a:xfrm>
        </p:grpSpPr>
        <mc:AlternateContent xmlns:mc="http://schemas.openxmlformats.org/markup-compatibility/2006" xmlns:p14="http://schemas.microsoft.com/office/powerpoint/2010/main">
          <mc:Choice Requires="p14">
            <p:contentPart p14:bwMode="auto" r:id="rId15">
              <p14:nvContentPartPr>
                <p14:cNvPr id="14" name="筆跡 13">
                  <a:extLst>
                    <a:ext uri="{FF2B5EF4-FFF2-40B4-BE49-F238E27FC236}">
                      <a16:creationId xmlns:a16="http://schemas.microsoft.com/office/drawing/2014/main" id="{655D17BF-CBC9-505F-62A9-7351201569A7}"/>
                    </a:ext>
                  </a:extLst>
                </p14:cNvPr>
                <p14:cNvContentPartPr/>
                <p14:nvPr/>
              </p14:nvContentPartPr>
              <p14:xfrm>
                <a:off x="2107254" y="2501888"/>
                <a:ext cx="84240" cy="7920"/>
              </p14:xfrm>
            </p:contentPart>
          </mc:Choice>
          <mc:Fallback xmlns="">
            <p:pic>
              <p:nvPicPr>
                <p:cNvPr id="14" name="筆跡 13">
                  <a:extLst>
                    <a:ext uri="{FF2B5EF4-FFF2-40B4-BE49-F238E27FC236}">
                      <a16:creationId xmlns:a16="http://schemas.microsoft.com/office/drawing/2014/main" id="{655D17BF-CBC9-505F-62A9-7351201569A7}"/>
                    </a:ext>
                  </a:extLst>
                </p:cNvPr>
                <p:cNvPicPr/>
                <p:nvPr/>
              </p:nvPicPr>
              <p:blipFill>
                <a:blip r:embed="rId16"/>
                <a:stretch>
                  <a:fillRect/>
                </a:stretch>
              </p:blipFill>
              <p:spPr>
                <a:xfrm>
                  <a:off x="2098614" y="2493248"/>
                  <a:ext cx="1018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筆跡 14">
                  <a:extLst>
                    <a:ext uri="{FF2B5EF4-FFF2-40B4-BE49-F238E27FC236}">
                      <a16:creationId xmlns:a16="http://schemas.microsoft.com/office/drawing/2014/main" id="{117CDDDF-3D8F-DB00-8FEA-EB242375B768}"/>
                    </a:ext>
                  </a:extLst>
                </p14:cNvPr>
                <p14:cNvContentPartPr/>
                <p14:nvPr/>
              </p14:nvContentPartPr>
              <p14:xfrm>
                <a:off x="2096814" y="2567768"/>
                <a:ext cx="137880" cy="18720"/>
              </p14:xfrm>
            </p:contentPart>
          </mc:Choice>
          <mc:Fallback xmlns="">
            <p:pic>
              <p:nvPicPr>
                <p:cNvPr id="15" name="筆跡 14">
                  <a:extLst>
                    <a:ext uri="{FF2B5EF4-FFF2-40B4-BE49-F238E27FC236}">
                      <a16:creationId xmlns:a16="http://schemas.microsoft.com/office/drawing/2014/main" id="{117CDDDF-3D8F-DB00-8FEA-EB242375B768}"/>
                    </a:ext>
                  </a:extLst>
                </p:cNvPr>
                <p:cNvPicPr/>
                <p:nvPr/>
              </p:nvPicPr>
              <p:blipFill>
                <a:blip r:embed="rId18"/>
                <a:stretch>
                  <a:fillRect/>
                </a:stretch>
              </p:blipFill>
              <p:spPr>
                <a:xfrm>
                  <a:off x="2088174" y="2558768"/>
                  <a:ext cx="155520" cy="36360"/>
                </a:xfrm>
                <a:prstGeom prst="rect">
                  <a:avLst/>
                </a:prstGeom>
              </p:spPr>
            </p:pic>
          </mc:Fallback>
        </mc:AlternateContent>
      </p:grpSp>
      <p:grpSp>
        <p:nvGrpSpPr>
          <p:cNvPr id="59" name="群組 58">
            <a:extLst>
              <a:ext uri="{FF2B5EF4-FFF2-40B4-BE49-F238E27FC236}">
                <a16:creationId xmlns:a16="http://schemas.microsoft.com/office/drawing/2014/main" id="{71AC601F-8E80-2419-CF52-814B48473B39}"/>
              </a:ext>
            </a:extLst>
          </p:cNvPr>
          <p:cNvGrpSpPr/>
          <p:nvPr/>
        </p:nvGrpSpPr>
        <p:grpSpPr>
          <a:xfrm>
            <a:off x="2530974" y="2499368"/>
            <a:ext cx="525240" cy="268200"/>
            <a:chOff x="2530974" y="2499368"/>
            <a:chExt cx="525240" cy="268200"/>
          </a:xfrm>
        </p:grpSpPr>
        <mc:AlternateContent xmlns:mc="http://schemas.openxmlformats.org/markup-compatibility/2006" xmlns:p14="http://schemas.microsoft.com/office/powerpoint/2010/main">
          <mc:Choice Requires="p14">
            <p:contentPart p14:bwMode="auto" r:id="rId19">
              <p14:nvContentPartPr>
                <p14:cNvPr id="40" name="筆跡 39">
                  <a:extLst>
                    <a:ext uri="{FF2B5EF4-FFF2-40B4-BE49-F238E27FC236}">
                      <a16:creationId xmlns:a16="http://schemas.microsoft.com/office/drawing/2014/main" id="{06FE64C5-7213-951D-B2A3-F7CC2186545E}"/>
                    </a:ext>
                  </a:extLst>
                </p14:cNvPr>
                <p14:cNvContentPartPr/>
                <p14:nvPr/>
              </p14:nvContentPartPr>
              <p14:xfrm>
                <a:off x="2530974" y="2499368"/>
                <a:ext cx="243360" cy="268200"/>
              </p14:xfrm>
            </p:contentPart>
          </mc:Choice>
          <mc:Fallback xmlns="">
            <p:pic>
              <p:nvPicPr>
                <p:cNvPr id="40" name="筆跡 39">
                  <a:extLst>
                    <a:ext uri="{FF2B5EF4-FFF2-40B4-BE49-F238E27FC236}">
                      <a16:creationId xmlns:a16="http://schemas.microsoft.com/office/drawing/2014/main" id="{06FE64C5-7213-951D-B2A3-F7CC2186545E}"/>
                    </a:ext>
                  </a:extLst>
                </p:cNvPr>
                <p:cNvPicPr/>
                <p:nvPr/>
              </p:nvPicPr>
              <p:blipFill>
                <a:blip r:embed="rId20"/>
                <a:stretch>
                  <a:fillRect/>
                </a:stretch>
              </p:blipFill>
              <p:spPr>
                <a:xfrm>
                  <a:off x="2521974" y="2490728"/>
                  <a:ext cx="26100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50" name="筆跡 49">
                  <a:extLst>
                    <a:ext uri="{FF2B5EF4-FFF2-40B4-BE49-F238E27FC236}">
                      <a16:creationId xmlns:a16="http://schemas.microsoft.com/office/drawing/2014/main" id="{AE58DDB8-9CE4-D12F-8B66-2EA9CF40B161}"/>
                    </a:ext>
                  </a:extLst>
                </p14:cNvPr>
                <p14:cNvContentPartPr/>
                <p14:nvPr/>
              </p14:nvContentPartPr>
              <p14:xfrm>
                <a:off x="2924094" y="2597288"/>
                <a:ext cx="132120" cy="15840"/>
              </p14:xfrm>
            </p:contentPart>
          </mc:Choice>
          <mc:Fallback xmlns="">
            <p:pic>
              <p:nvPicPr>
                <p:cNvPr id="50" name="筆跡 49">
                  <a:extLst>
                    <a:ext uri="{FF2B5EF4-FFF2-40B4-BE49-F238E27FC236}">
                      <a16:creationId xmlns:a16="http://schemas.microsoft.com/office/drawing/2014/main" id="{AE58DDB8-9CE4-D12F-8B66-2EA9CF40B161}"/>
                    </a:ext>
                  </a:extLst>
                </p:cNvPr>
                <p:cNvPicPr/>
                <p:nvPr/>
              </p:nvPicPr>
              <p:blipFill>
                <a:blip r:embed="rId22"/>
                <a:stretch>
                  <a:fillRect/>
                </a:stretch>
              </p:blipFill>
              <p:spPr>
                <a:xfrm>
                  <a:off x="2915454" y="2588288"/>
                  <a:ext cx="1497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3" name="筆跡 52">
                  <a:extLst>
                    <a:ext uri="{FF2B5EF4-FFF2-40B4-BE49-F238E27FC236}">
                      <a16:creationId xmlns:a16="http://schemas.microsoft.com/office/drawing/2014/main" id="{2A15F716-CEC2-954C-86F3-159C431DA393}"/>
                    </a:ext>
                  </a:extLst>
                </p14:cNvPr>
                <p14:cNvContentPartPr/>
                <p14:nvPr/>
              </p14:nvContentPartPr>
              <p14:xfrm>
                <a:off x="2978094" y="2545808"/>
                <a:ext cx="27360" cy="132840"/>
              </p14:xfrm>
            </p:contentPart>
          </mc:Choice>
          <mc:Fallback xmlns="">
            <p:pic>
              <p:nvPicPr>
                <p:cNvPr id="53" name="筆跡 52">
                  <a:extLst>
                    <a:ext uri="{FF2B5EF4-FFF2-40B4-BE49-F238E27FC236}">
                      <a16:creationId xmlns:a16="http://schemas.microsoft.com/office/drawing/2014/main" id="{2A15F716-CEC2-954C-86F3-159C431DA393}"/>
                    </a:ext>
                  </a:extLst>
                </p:cNvPr>
                <p:cNvPicPr/>
                <p:nvPr/>
              </p:nvPicPr>
              <p:blipFill>
                <a:blip r:embed="rId24"/>
                <a:stretch>
                  <a:fillRect/>
                </a:stretch>
              </p:blipFill>
              <p:spPr>
                <a:xfrm>
                  <a:off x="2969454" y="2536808"/>
                  <a:ext cx="45000" cy="150480"/>
                </a:xfrm>
                <a:prstGeom prst="rect">
                  <a:avLst/>
                </a:prstGeom>
              </p:spPr>
            </p:pic>
          </mc:Fallback>
        </mc:AlternateContent>
      </p:grpSp>
      <p:grpSp>
        <p:nvGrpSpPr>
          <p:cNvPr id="481" name="群組 480">
            <a:extLst>
              <a:ext uri="{FF2B5EF4-FFF2-40B4-BE49-F238E27FC236}">
                <a16:creationId xmlns:a16="http://schemas.microsoft.com/office/drawing/2014/main" id="{245B4A25-590D-09DA-6DD0-C9118AB56C62}"/>
              </a:ext>
            </a:extLst>
          </p:cNvPr>
          <p:cNvGrpSpPr/>
          <p:nvPr/>
        </p:nvGrpSpPr>
        <p:grpSpPr>
          <a:xfrm>
            <a:off x="3320814" y="2460848"/>
            <a:ext cx="655560" cy="250200"/>
            <a:chOff x="3320814" y="2460848"/>
            <a:chExt cx="655560" cy="250200"/>
          </a:xfrm>
        </p:grpSpPr>
        <mc:AlternateContent xmlns:mc="http://schemas.openxmlformats.org/markup-compatibility/2006" xmlns:p14="http://schemas.microsoft.com/office/powerpoint/2010/main">
          <mc:Choice Requires="p14">
            <p:contentPart p14:bwMode="auto" r:id="rId25">
              <p14:nvContentPartPr>
                <p14:cNvPr id="60" name="筆跡 59">
                  <a:extLst>
                    <a:ext uri="{FF2B5EF4-FFF2-40B4-BE49-F238E27FC236}">
                      <a16:creationId xmlns:a16="http://schemas.microsoft.com/office/drawing/2014/main" id="{784B4AB2-CC5F-F32B-E327-1444ED7EDBA2}"/>
                    </a:ext>
                  </a:extLst>
                </p14:cNvPr>
                <p14:cNvContentPartPr/>
                <p14:nvPr/>
              </p14:nvContentPartPr>
              <p14:xfrm>
                <a:off x="3320814" y="2460848"/>
                <a:ext cx="228960" cy="250200"/>
              </p14:xfrm>
            </p:contentPart>
          </mc:Choice>
          <mc:Fallback xmlns="">
            <p:pic>
              <p:nvPicPr>
                <p:cNvPr id="60" name="筆跡 59">
                  <a:extLst>
                    <a:ext uri="{FF2B5EF4-FFF2-40B4-BE49-F238E27FC236}">
                      <a16:creationId xmlns:a16="http://schemas.microsoft.com/office/drawing/2014/main" id="{784B4AB2-CC5F-F32B-E327-1444ED7EDBA2}"/>
                    </a:ext>
                  </a:extLst>
                </p:cNvPr>
                <p:cNvPicPr/>
                <p:nvPr/>
              </p:nvPicPr>
              <p:blipFill>
                <a:blip r:embed="rId26"/>
                <a:stretch>
                  <a:fillRect/>
                </a:stretch>
              </p:blipFill>
              <p:spPr>
                <a:xfrm>
                  <a:off x="3311814" y="2452208"/>
                  <a:ext cx="2466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68" name="筆跡 467">
                  <a:extLst>
                    <a:ext uri="{FF2B5EF4-FFF2-40B4-BE49-F238E27FC236}">
                      <a16:creationId xmlns:a16="http://schemas.microsoft.com/office/drawing/2014/main" id="{CB00985F-3369-2769-5F7B-BF1F86F94C12}"/>
                    </a:ext>
                  </a:extLst>
                </p14:cNvPr>
                <p14:cNvContentPartPr/>
                <p14:nvPr/>
              </p14:nvContentPartPr>
              <p14:xfrm>
                <a:off x="3583614" y="2616008"/>
                <a:ext cx="30240" cy="93240"/>
              </p14:xfrm>
            </p:contentPart>
          </mc:Choice>
          <mc:Fallback xmlns="">
            <p:pic>
              <p:nvPicPr>
                <p:cNvPr id="468" name="筆跡 467">
                  <a:extLst>
                    <a:ext uri="{FF2B5EF4-FFF2-40B4-BE49-F238E27FC236}">
                      <a16:creationId xmlns:a16="http://schemas.microsoft.com/office/drawing/2014/main" id="{CB00985F-3369-2769-5F7B-BF1F86F94C12}"/>
                    </a:ext>
                  </a:extLst>
                </p:cNvPr>
                <p:cNvPicPr/>
                <p:nvPr/>
              </p:nvPicPr>
              <p:blipFill>
                <a:blip r:embed="rId28"/>
                <a:stretch>
                  <a:fillRect/>
                </a:stretch>
              </p:blipFill>
              <p:spPr>
                <a:xfrm>
                  <a:off x="3574974" y="2607368"/>
                  <a:ext cx="47880" cy="110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9" name="筆跡 468">
                  <a:extLst>
                    <a:ext uri="{FF2B5EF4-FFF2-40B4-BE49-F238E27FC236}">
                      <a16:creationId xmlns:a16="http://schemas.microsoft.com/office/drawing/2014/main" id="{8BDC7B4E-9BD8-8FD0-9FA2-3FC972D10BD0}"/>
                    </a:ext>
                  </a:extLst>
                </p14:cNvPr>
                <p14:cNvContentPartPr/>
                <p14:nvPr/>
              </p14:nvContentPartPr>
              <p14:xfrm>
                <a:off x="3585774" y="2556608"/>
                <a:ext cx="95040" cy="11160"/>
              </p14:xfrm>
            </p:contentPart>
          </mc:Choice>
          <mc:Fallback xmlns="">
            <p:pic>
              <p:nvPicPr>
                <p:cNvPr id="469" name="筆跡 468">
                  <a:extLst>
                    <a:ext uri="{FF2B5EF4-FFF2-40B4-BE49-F238E27FC236}">
                      <a16:creationId xmlns:a16="http://schemas.microsoft.com/office/drawing/2014/main" id="{8BDC7B4E-9BD8-8FD0-9FA2-3FC972D10BD0}"/>
                    </a:ext>
                  </a:extLst>
                </p:cNvPr>
                <p:cNvPicPr/>
                <p:nvPr/>
              </p:nvPicPr>
              <p:blipFill>
                <a:blip r:embed="rId30"/>
                <a:stretch>
                  <a:fillRect/>
                </a:stretch>
              </p:blipFill>
              <p:spPr>
                <a:xfrm>
                  <a:off x="3576774" y="2547968"/>
                  <a:ext cx="11268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5" name="筆跡 474">
                  <a:extLst>
                    <a:ext uri="{FF2B5EF4-FFF2-40B4-BE49-F238E27FC236}">
                      <a16:creationId xmlns:a16="http://schemas.microsoft.com/office/drawing/2014/main" id="{00273AC9-8276-21C5-E6F7-56D01475CDB9}"/>
                    </a:ext>
                  </a:extLst>
                </p14:cNvPr>
                <p14:cNvContentPartPr/>
                <p14:nvPr/>
              </p14:nvContentPartPr>
              <p14:xfrm>
                <a:off x="3821934" y="2585408"/>
                <a:ext cx="154440" cy="7200"/>
              </p14:xfrm>
            </p:contentPart>
          </mc:Choice>
          <mc:Fallback xmlns="">
            <p:pic>
              <p:nvPicPr>
                <p:cNvPr id="475" name="筆跡 474">
                  <a:extLst>
                    <a:ext uri="{FF2B5EF4-FFF2-40B4-BE49-F238E27FC236}">
                      <a16:creationId xmlns:a16="http://schemas.microsoft.com/office/drawing/2014/main" id="{00273AC9-8276-21C5-E6F7-56D01475CDB9}"/>
                    </a:ext>
                  </a:extLst>
                </p:cNvPr>
                <p:cNvPicPr/>
                <p:nvPr/>
              </p:nvPicPr>
              <p:blipFill>
                <a:blip r:embed="rId32"/>
                <a:stretch>
                  <a:fillRect/>
                </a:stretch>
              </p:blipFill>
              <p:spPr>
                <a:xfrm>
                  <a:off x="3813294" y="2576768"/>
                  <a:ext cx="1720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0" name="筆跡 479">
                  <a:extLst>
                    <a:ext uri="{FF2B5EF4-FFF2-40B4-BE49-F238E27FC236}">
                      <a16:creationId xmlns:a16="http://schemas.microsoft.com/office/drawing/2014/main" id="{971D60A6-7774-2757-7056-27382954D679}"/>
                    </a:ext>
                  </a:extLst>
                </p14:cNvPr>
                <p14:cNvContentPartPr/>
                <p14:nvPr/>
              </p14:nvContentPartPr>
              <p14:xfrm>
                <a:off x="3919134" y="2519888"/>
                <a:ext cx="5760" cy="149400"/>
              </p14:xfrm>
            </p:contentPart>
          </mc:Choice>
          <mc:Fallback xmlns="">
            <p:pic>
              <p:nvPicPr>
                <p:cNvPr id="480" name="筆跡 479">
                  <a:extLst>
                    <a:ext uri="{FF2B5EF4-FFF2-40B4-BE49-F238E27FC236}">
                      <a16:creationId xmlns:a16="http://schemas.microsoft.com/office/drawing/2014/main" id="{971D60A6-7774-2757-7056-27382954D679}"/>
                    </a:ext>
                  </a:extLst>
                </p:cNvPr>
                <p:cNvPicPr/>
                <p:nvPr/>
              </p:nvPicPr>
              <p:blipFill>
                <a:blip r:embed="rId34"/>
                <a:stretch>
                  <a:fillRect/>
                </a:stretch>
              </p:blipFill>
              <p:spPr>
                <a:xfrm>
                  <a:off x="3910494" y="2510888"/>
                  <a:ext cx="23400" cy="167040"/>
                </a:xfrm>
                <a:prstGeom prst="rect">
                  <a:avLst/>
                </a:prstGeom>
              </p:spPr>
            </p:pic>
          </mc:Fallback>
        </mc:AlternateContent>
      </p:grpSp>
      <p:grpSp>
        <p:nvGrpSpPr>
          <p:cNvPr id="494" name="群組 493">
            <a:extLst>
              <a:ext uri="{FF2B5EF4-FFF2-40B4-BE49-F238E27FC236}">
                <a16:creationId xmlns:a16="http://schemas.microsoft.com/office/drawing/2014/main" id="{41F2585C-5003-E103-25D9-D1D51CB5171D}"/>
              </a:ext>
            </a:extLst>
          </p:cNvPr>
          <p:cNvGrpSpPr/>
          <p:nvPr/>
        </p:nvGrpSpPr>
        <p:grpSpPr>
          <a:xfrm>
            <a:off x="4159974" y="2394608"/>
            <a:ext cx="560160" cy="430200"/>
            <a:chOff x="4159974" y="2394608"/>
            <a:chExt cx="560160" cy="430200"/>
          </a:xfrm>
        </p:grpSpPr>
        <mc:AlternateContent xmlns:mc="http://schemas.openxmlformats.org/markup-compatibility/2006" xmlns:p14="http://schemas.microsoft.com/office/powerpoint/2010/main">
          <mc:Choice Requires="p14">
            <p:contentPart p14:bwMode="auto" r:id="rId35">
              <p14:nvContentPartPr>
                <p14:cNvPr id="482" name="筆跡 481">
                  <a:extLst>
                    <a:ext uri="{FF2B5EF4-FFF2-40B4-BE49-F238E27FC236}">
                      <a16:creationId xmlns:a16="http://schemas.microsoft.com/office/drawing/2014/main" id="{809A5709-E09B-ACAD-37C3-75F544C83AA6}"/>
                    </a:ext>
                  </a:extLst>
                </p14:cNvPr>
                <p14:cNvContentPartPr/>
                <p14:nvPr/>
              </p14:nvContentPartPr>
              <p14:xfrm>
                <a:off x="4159974" y="2394608"/>
                <a:ext cx="147960" cy="430200"/>
              </p14:xfrm>
            </p:contentPart>
          </mc:Choice>
          <mc:Fallback xmlns="">
            <p:pic>
              <p:nvPicPr>
                <p:cNvPr id="482" name="筆跡 481">
                  <a:extLst>
                    <a:ext uri="{FF2B5EF4-FFF2-40B4-BE49-F238E27FC236}">
                      <a16:creationId xmlns:a16="http://schemas.microsoft.com/office/drawing/2014/main" id="{809A5709-E09B-ACAD-37C3-75F544C83AA6}"/>
                    </a:ext>
                  </a:extLst>
                </p:cNvPr>
                <p:cNvPicPr/>
                <p:nvPr/>
              </p:nvPicPr>
              <p:blipFill>
                <a:blip r:embed="rId36"/>
                <a:stretch>
                  <a:fillRect/>
                </a:stretch>
              </p:blipFill>
              <p:spPr>
                <a:xfrm>
                  <a:off x="4150974" y="2385968"/>
                  <a:ext cx="165600" cy="447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89" name="筆跡 488">
                  <a:extLst>
                    <a:ext uri="{FF2B5EF4-FFF2-40B4-BE49-F238E27FC236}">
                      <a16:creationId xmlns:a16="http://schemas.microsoft.com/office/drawing/2014/main" id="{2084AA84-AF56-F270-6C8A-34A4C43087F4}"/>
                    </a:ext>
                  </a:extLst>
                </p14:cNvPr>
                <p14:cNvContentPartPr/>
                <p14:nvPr/>
              </p14:nvContentPartPr>
              <p14:xfrm>
                <a:off x="4310094" y="2623208"/>
                <a:ext cx="85680" cy="146520"/>
              </p14:xfrm>
            </p:contentPart>
          </mc:Choice>
          <mc:Fallback xmlns="">
            <p:pic>
              <p:nvPicPr>
                <p:cNvPr id="489" name="筆跡 488">
                  <a:extLst>
                    <a:ext uri="{FF2B5EF4-FFF2-40B4-BE49-F238E27FC236}">
                      <a16:creationId xmlns:a16="http://schemas.microsoft.com/office/drawing/2014/main" id="{2084AA84-AF56-F270-6C8A-34A4C43087F4}"/>
                    </a:ext>
                  </a:extLst>
                </p:cNvPr>
                <p:cNvPicPr/>
                <p:nvPr/>
              </p:nvPicPr>
              <p:blipFill>
                <a:blip r:embed="rId38"/>
                <a:stretch>
                  <a:fillRect/>
                </a:stretch>
              </p:blipFill>
              <p:spPr>
                <a:xfrm>
                  <a:off x="4301454" y="2614208"/>
                  <a:ext cx="103320" cy="164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90" name="筆跡 489">
                  <a:extLst>
                    <a:ext uri="{FF2B5EF4-FFF2-40B4-BE49-F238E27FC236}">
                      <a16:creationId xmlns:a16="http://schemas.microsoft.com/office/drawing/2014/main" id="{E20BD85D-3DE3-83EA-749A-96975B83FC31}"/>
                    </a:ext>
                  </a:extLst>
                </p14:cNvPr>
                <p14:cNvContentPartPr/>
                <p14:nvPr/>
              </p14:nvContentPartPr>
              <p14:xfrm>
                <a:off x="4381014" y="2551928"/>
                <a:ext cx="51840" cy="9720"/>
              </p14:xfrm>
            </p:contentPart>
          </mc:Choice>
          <mc:Fallback xmlns="">
            <p:pic>
              <p:nvPicPr>
                <p:cNvPr id="490" name="筆跡 489">
                  <a:extLst>
                    <a:ext uri="{FF2B5EF4-FFF2-40B4-BE49-F238E27FC236}">
                      <a16:creationId xmlns:a16="http://schemas.microsoft.com/office/drawing/2014/main" id="{E20BD85D-3DE3-83EA-749A-96975B83FC31}"/>
                    </a:ext>
                  </a:extLst>
                </p:cNvPr>
                <p:cNvPicPr/>
                <p:nvPr/>
              </p:nvPicPr>
              <p:blipFill>
                <a:blip r:embed="rId40"/>
                <a:stretch>
                  <a:fillRect/>
                </a:stretch>
              </p:blipFill>
              <p:spPr>
                <a:xfrm>
                  <a:off x="4372374" y="2542928"/>
                  <a:ext cx="694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92" name="筆跡 491">
                  <a:extLst>
                    <a:ext uri="{FF2B5EF4-FFF2-40B4-BE49-F238E27FC236}">
                      <a16:creationId xmlns:a16="http://schemas.microsoft.com/office/drawing/2014/main" id="{FA2C77B7-FC8C-486D-CF1E-AEDC6F7A97AA}"/>
                    </a:ext>
                  </a:extLst>
                </p14:cNvPr>
                <p14:cNvContentPartPr/>
                <p14:nvPr/>
              </p14:nvContentPartPr>
              <p14:xfrm>
                <a:off x="4578654" y="2572088"/>
                <a:ext cx="141480" cy="12960"/>
              </p14:xfrm>
            </p:contentPart>
          </mc:Choice>
          <mc:Fallback xmlns="">
            <p:pic>
              <p:nvPicPr>
                <p:cNvPr id="492" name="筆跡 491">
                  <a:extLst>
                    <a:ext uri="{FF2B5EF4-FFF2-40B4-BE49-F238E27FC236}">
                      <a16:creationId xmlns:a16="http://schemas.microsoft.com/office/drawing/2014/main" id="{FA2C77B7-FC8C-486D-CF1E-AEDC6F7A97AA}"/>
                    </a:ext>
                  </a:extLst>
                </p:cNvPr>
                <p:cNvPicPr/>
                <p:nvPr/>
              </p:nvPicPr>
              <p:blipFill>
                <a:blip r:embed="rId42"/>
                <a:stretch>
                  <a:fillRect/>
                </a:stretch>
              </p:blipFill>
              <p:spPr>
                <a:xfrm>
                  <a:off x="4569654" y="2563448"/>
                  <a:ext cx="159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93" name="筆跡 492">
                  <a:extLst>
                    <a:ext uri="{FF2B5EF4-FFF2-40B4-BE49-F238E27FC236}">
                      <a16:creationId xmlns:a16="http://schemas.microsoft.com/office/drawing/2014/main" id="{358C38FD-6C74-2F44-7BD2-2543DD9B4509}"/>
                    </a:ext>
                  </a:extLst>
                </p14:cNvPr>
                <p14:cNvContentPartPr/>
                <p14:nvPr/>
              </p14:nvContentPartPr>
              <p14:xfrm>
                <a:off x="4672614" y="2520608"/>
                <a:ext cx="9720" cy="149760"/>
              </p14:xfrm>
            </p:contentPart>
          </mc:Choice>
          <mc:Fallback xmlns="">
            <p:pic>
              <p:nvPicPr>
                <p:cNvPr id="493" name="筆跡 492">
                  <a:extLst>
                    <a:ext uri="{FF2B5EF4-FFF2-40B4-BE49-F238E27FC236}">
                      <a16:creationId xmlns:a16="http://schemas.microsoft.com/office/drawing/2014/main" id="{358C38FD-6C74-2F44-7BD2-2543DD9B4509}"/>
                    </a:ext>
                  </a:extLst>
                </p:cNvPr>
                <p:cNvPicPr/>
                <p:nvPr/>
              </p:nvPicPr>
              <p:blipFill>
                <a:blip r:embed="rId44"/>
                <a:stretch>
                  <a:fillRect/>
                </a:stretch>
              </p:blipFill>
              <p:spPr>
                <a:xfrm>
                  <a:off x="4663974" y="2511608"/>
                  <a:ext cx="27360" cy="167400"/>
                </a:xfrm>
                <a:prstGeom prst="rect">
                  <a:avLst/>
                </a:prstGeom>
              </p:spPr>
            </p:pic>
          </mc:Fallback>
        </mc:AlternateContent>
      </p:grpSp>
      <p:grpSp>
        <p:nvGrpSpPr>
          <p:cNvPr id="502" name="群組 501">
            <a:extLst>
              <a:ext uri="{FF2B5EF4-FFF2-40B4-BE49-F238E27FC236}">
                <a16:creationId xmlns:a16="http://schemas.microsoft.com/office/drawing/2014/main" id="{901C1F00-BB12-6058-83F8-A4992099DDE5}"/>
              </a:ext>
            </a:extLst>
          </p:cNvPr>
          <p:cNvGrpSpPr/>
          <p:nvPr/>
        </p:nvGrpSpPr>
        <p:grpSpPr>
          <a:xfrm>
            <a:off x="4934694" y="2384888"/>
            <a:ext cx="833040" cy="457200"/>
            <a:chOff x="4934694" y="2384888"/>
            <a:chExt cx="833040" cy="457200"/>
          </a:xfrm>
        </p:grpSpPr>
        <mc:AlternateContent xmlns:mc="http://schemas.openxmlformats.org/markup-compatibility/2006" xmlns:p14="http://schemas.microsoft.com/office/powerpoint/2010/main">
          <mc:Choice Requires="p14">
            <p:contentPart p14:bwMode="auto" r:id="rId45">
              <p14:nvContentPartPr>
                <p14:cNvPr id="495" name="筆跡 494">
                  <a:extLst>
                    <a:ext uri="{FF2B5EF4-FFF2-40B4-BE49-F238E27FC236}">
                      <a16:creationId xmlns:a16="http://schemas.microsoft.com/office/drawing/2014/main" id="{AB8C6FF0-563C-EE83-9BE7-6606359ECB65}"/>
                    </a:ext>
                  </a:extLst>
                </p14:cNvPr>
                <p14:cNvContentPartPr/>
                <p14:nvPr/>
              </p14:nvContentPartPr>
              <p14:xfrm>
                <a:off x="4934694" y="2482808"/>
                <a:ext cx="71280" cy="229680"/>
              </p14:xfrm>
            </p:contentPart>
          </mc:Choice>
          <mc:Fallback xmlns="">
            <p:pic>
              <p:nvPicPr>
                <p:cNvPr id="495" name="筆跡 494">
                  <a:extLst>
                    <a:ext uri="{FF2B5EF4-FFF2-40B4-BE49-F238E27FC236}">
                      <a16:creationId xmlns:a16="http://schemas.microsoft.com/office/drawing/2014/main" id="{AB8C6FF0-563C-EE83-9BE7-6606359ECB65}"/>
                    </a:ext>
                  </a:extLst>
                </p:cNvPr>
                <p:cNvPicPr/>
                <p:nvPr/>
              </p:nvPicPr>
              <p:blipFill>
                <a:blip r:embed="rId46"/>
                <a:stretch>
                  <a:fillRect/>
                </a:stretch>
              </p:blipFill>
              <p:spPr>
                <a:xfrm>
                  <a:off x="4925694" y="2474168"/>
                  <a:ext cx="8892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96" name="筆跡 495">
                  <a:extLst>
                    <a:ext uri="{FF2B5EF4-FFF2-40B4-BE49-F238E27FC236}">
                      <a16:creationId xmlns:a16="http://schemas.microsoft.com/office/drawing/2014/main" id="{B30B7777-E603-BEED-3A8F-497C29947677}"/>
                    </a:ext>
                  </a:extLst>
                </p14:cNvPr>
                <p14:cNvContentPartPr/>
                <p14:nvPr/>
              </p14:nvContentPartPr>
              <p14:xfrm>
                <a:off x="5013174" y="2451488"/>
                <a:ext cx="195480" cy="223560"/>
              </p14:xfrm>
            </p:contentPart>
          </mc:Choice>
          <mc:Fallback xmlns="">
            <p:pic>
              <p:nvPicPr>
                <p:cNvPr id="496" name="筆跡 495">
                  <a:extLst>
                    <a:ext uri="{FF2B5EF4-FFF2-40B4-BE49-F238E27FC236}">
                      <a16:creationId xmlns:a16="http://schemas.microsoft.com/office/drawing/2014/main" id="{B30B7777-E603-BEED-3A8F-497C29947677}"/>
                    </a:ext>
                  </a:extLst>
                </p:cNvPr>
                <p:cNvPicPr/>
                <p:nvPr/>
              </p:nvPicPr>
              <p:blipFill>
                <a:blip r:embed="rId48"/>
                <a:stretch>
                  <a:fillRect/>
                </a:stretch>
              </p:blipFill>
              <p:spPr>
                <a:xfrm>
                  <a:off x="5004174" y="2442848"/>
                  <a:ext cx="213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97" name="筆跡 496">
                  <a:extLst>
                    <a:ext uri="{FF2B5EF4-FFF2-40B4-BE49-F238E27FC236}">
                      <a16:creationId xmlns:a16="http://schemas.microsoft.com/office/drawing/2014/main" id="{AFAC8602-2BCC-156D-90ED-71AAF859AE0A}"/>
                    </a:ext>
                  </a:extLst>
                </p14:cNvPr>
                <p14:cNvContentPartPr/>
                <p14:nvPr/>
              </p14:nvContentPartPr>
              <p14:xfrm>
                <a:off x="5255454" y="2384888"/>
                <a:ext cx="124200" cy="457200"/>
              </p14:xfrm>
            </p:contentPart>
          </mc:Choice>
          <mc:Fallback xmlns="">
            <p:pic>
              <p:nvPicPr>
                <p:cNvPr id="497" name="筆跡 496">
                  <a:extLst>
                    <a:ext uri="{FF2B5EF4-FFF2-40B4-BE49-F238E27FC236}">
                      <a16:creationId xmlns:a16="http://schemas.microsoft.com/office/drawing/2014/main" id="{AFAC8602-2BCC-156D-90ED-71AAF859AE0A}"/>
                    </a:ext>
                  </a:extLst>
                </p:cNvPr>
                <p:cNvPicPr/>
                <p:nvPr/>
              </p:nvPicPr>
              <p:blipFill>
                <a:blip r:embed="rId50"/>
                <a:stretch>
                  <a:fillRect/>
                </a:stretch>
              </p:blipFill>
              <p:spPr>
                <a:xfrm>
                  <a:off x="5246454" y="2375888"/>
                  <a:ext cx="141840" cy="474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98" name="筆跡 497">
                  <a:extLst>
                    <a:ext uri="{FF2B5EF4-FFF2-40B4-BE49-F238E27FC236}">
                      <a16:creationId xmlns:a16="http://schemas.microsoft.com/office/drawing/2014/main" id="{ABE592D7-0155-8AFA-BF5E-5FD1AFBBA41B}"/>
                    </a:ext>
                  </a:extLst>
                </p14:cNvPr>
                <p14:cNvContentPartPr/>
                <p14:nvPr/>
              </p14:nvContentPartPr>
              <p14:xfrm>
                <a:off x="5452734" y="2465528"/>
                <a:ext cx="71640" cy="233280"/>
              </p14:xfrm>
            </p:contentPart>
          </mc:Choice>
          <mc:Fallback xmlns="">
            <p:pic>
              <p:nvPicPr>
                <p:cNvPr id="498" name="筆跡 497">
                  <a:extLst>
                    <a:ext uri="{FF2B5EF4-FFF2-40B4-BE49-F238E27FC236}">
                      <a16:creationId xmlns:a16="http://schemas.microsoft.com/office/drawing/2014/main" id="{ABE592D7-0155-8AFA-BF5E-5FD1AFBBA41B}"/>
                    </a:ext>
                  </a:extLst>
                </p:cNvPr>
                <p:cNvPicPr/>
                <p:nvPr/>
              </p:nvPicPr>
              <p:blipFill>
                <a:blip r:embed="rId52"/>
                <a:stretch>
                  <a:fillRect/>
                </a:stretch>
              </p:blipFill>
              <p:spPr>
                <a:xfrm>
                  <a:off x="5444094" y="2456528"/>
                  <a:ext cx="892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99" name="筆跡 498">
                  <a:extLst>
                    <a:ext uri="{FF2B5EF4-FFF2-40B4-BE49-F238E27FC236}">
                      <a16:creationId xmlns:a16="http://schemas.microsoft.com/office/drawing/2014/main" id="{049D43A8-54A3-ED22-4B40-7C72C5D86DCD}"/>
                    </a:ext>
                  </a:extLst>
                </p14:cNvPr>
                <p14:cNvContentPartPr/>
                <p14:nvPr/>
              </p14:nvContentPartPr>
              <p14:xfrm>
                <a:off x="5592054" y="2609168"/>
                <a:ext cx="51840" cy="75960"/>
              </p14:xfrm>
            </p:contentPart>
          </mc:Choice>
          <mc:Fallback xmlns="">
            <p:pic>
              <p:nvPicPr>
                <p:cNvPr id="499" name="筆跡 498">
                  <a:extLst>
                    <a:ext uri="{FF2B5EF4-FFF2-40B4-BE49-F238E27FC236}">
                      <a16:creationId xmlns:a16="http://schemas.microsoft.com/office/drawing/2014/main" id="{049D43A8-54A3-ED22-4B40-7C72C5D86DCD}"/>
                    </a:ext>
                  </a:extLst>
                </p:cNvPr>
                <p:cNvPicPr/>
                <p:nvPr/>
              </p:nvPicPr>
              <p:blipFill>
                <a:blip r:embed="rId54"/>
                <a:stretch>
                  <a:fillRect/>
                </a:stretch>
              </p:blipFill>
              <p:spPr>
                <a:xfrm>
                  <a:off x="5583054" y="2600168"/>
                  <a:ext cx="6948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00" name="筆跡 499">
                  <a:extLst>
                    <a:ext uri="{FF2B5EF4-FFF2-40B4-BE49-F238E27FC236}">
                      <a16:creationId xmlns:a16="http://schemas.microsoft.com/office/drawing/2014/main" id="{47980AD1-2628-0919-718A-9482EF99D56C}"/>
                    </a:ext>
                  </a:extLst>
                </p14:cNvPr>
                <p14:cNvContentPartPr/>
                <p14:nvPr/>
              </p14:nvContentPartPr>
              <p14:xfrm>
                <a:off x="5586294" y="2586488"/>
                <a:ext cx="63720" cy="3960"/>
              </p14:xfrm>
            </p:contentPart>
          </mc:Choice>
          <mc:Fallback xmlns="">
            <p:pic>
              <p:nvPicPr>
                <p:cNvPr id="500" name="筆跡 499">
                  <a:extLst>
                    <a:ext uri="{FF2B5EF4-FFF2-40B4-BE49-F238E27FC236}">
                      <a16:creationId xmlns:a16="http://schemas.microsoft.com/office/drawing/2014/main" id="{47980AD1-2628-0919-718A-9482EF99D56C}"/>
                    </a:ext>
                  </a:extLst>
                </p:cNvPr>
                <p:cNvPicPr/>
                <p:nvPr/>
              </p:nvPicPr>
              <p:blipFill>
                <a:blip r:embed="rId56"/>
                <a:stretch>
                  <a:fillRect/>
                </a:stretch>
              </p:blipFill>
              <p:spPr>
                <a:xfrm>
                  <a:off x="5577294" y="2577848"/>
                  <a:ext cx="813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501" name="筆跡 500">
                  <a:extLst>
                    <a:ext uri="{FF2B5EF4-FFF2-40B4-BE49-F238E27FC236}">
                      <a16:creationId xmlns:a16="http://schemas.microsoft.com/office/drawing/2014/main" id="{12690D51-0811-DE94-5445-F29B65BAEDB8}"/>
                    </a:ext>
                  </a:extLst>
                </p14:cNvPr>
                <p14:cNvContentPartPr/>
                <p14:nvPr/>
              </p14:nvContentPartPr>
              <p14:xfrm>
                <a:off x="5688534" y="2513408"/>
                <a:ext cx="79200" cy="314280"/>
              </p14:xfrm>
            </p:contentPart>
          </mc:Choice>
          <mc:Fallback xmlns="">
            <p:pic>
              <p:nvPicPr>
                <p:cNvPr id="501" name="筆跡 500">
                  <a:extLst>
                    <a:ext uri="{FF2B5EF4-FFF2-40B4-BE49-F238E27FC236}">
                      <a16:creationId xmlns:a16="http://schemas.microsoft.com/office/drawing/2014/main" id="{12690D51-0811-DE94-5445-F29B65BAEDB8}"/>
                    </a:ext>
                  </a:extLst>
                </p:cNvPr>
                <p:cNvPicPr/>
                <p:nvPr/>
              </p:nvPicPr>
              <p:blipFill>
                <a:blip r:embed="rId58"/>
                <a:stretch>
                  <a:fillRect/>
                </a:stretch>
              </p:blipFill>
              <p:spPr>
                <a:xfrm>
                  <a:off x="5679894" y="2504408"/>
                  <a:ext cx="96840" cy="331920"/>
                </a:xfrm>
                <a:prstGeom prst="rect">
                  <a:avLst/>
                </a:prstGeom>
              </p:spPr>
            </p:pic>
          </mc:Fallback>
        </mc:AlternateContent>
      </p:grpSp>
      <p:grpSp>
        <p:nvGrpSpPr>
          <p:cNvPr id="505" name="群組 504">
            <a:extLst>
              <a:ext uri="{FF2B5EF4-FFF2-40B4-BE49-F238E27FC236}">
                <a16:creationId xmlns:a16="http://schemas.microsoft.com/office/drawing/2014/main" id="{14FE1719-244B-6E65-ABE7-571B557720D6}"/>
              </a:ext>
            </a:extLst>
          </p:cNvPr>
          <p:cNvGrpSpPr/>
          <p:nvPr/>
        </p:nvGrpSpPr>
        <p:grpSpPr>
          <a:xfrm>
            <a:off x="5989134" y="2491808"/>
            <a:ext cx="158400" cy="171360"/>
            <a:chOff x="5989134" y="2491808"/>
            <a:chExt cx="158400" cy="171360"/>
          </a:xfrm>
        </p:grpSpPr>
        <mc:AlternateContent xmlns:mc="http://schemas.openxmlformats.org/markup-compatibility/2006" xmlns:p14="http://schemas.microsoft.com/office/powerpoint/2010/main">
          <mc:Choice Requires="p14">
            <p:contentPart p14:bwMode="auto" r:id="rId59">
              <p14:nvContentPartPr>
                <p14:cNvPr id="503" name="筆跡 502">
                  <a:extLst>
                    <a:ext uri="{FF2B5EF4-FFF2-40B4-BE49-F238E27FC236}">
                      <a16:creationId xmlns:a16="http://schemas.microsoft.com/office/drawing/2014/main" id="{D1DF18E8-6CCB-5401-430E-F7668B79D415}"/>
                    </a:ext>
                  </a:extLst>
                </p14:cNvPr>
                <p14:cNvContentPartPr/>
                <p14:nvPr/>
              </p14:nvContentPartPr>
              <p14:xfrm>
                <a:off x="5989134" y="2556248"/>
                <a:ext cx="158400" cy="15480"/>
              </p14:xfrm>
            </p:contentPart>
          </mc:Choice>
          <mc:Fallback xmlns="">
            <p:pic>
              <p:nvPicPr>
                <p:cNvPr id="503" name="筆跡 502">
                  <a:extLst>
                    <a:ext uri="{FF2B5EF4-FFF2-40B4-BE49-F238E27FC236}">
                      <a16:creationId xmlns:a16="http://schemas.microsoft.com/office/drawing/2014/main" id="{D1DF18E8-6CCB-5401-430E-F7668B79D415}"/>
                    </a:ext>
                  </a:extLst>
                </p:cNvPr>
                <p:cNvPicPr/>
                <p:nvPr/>
              </p:nvPicPr>
              <p:blipFill>
                <a:blip r:embed="rId60"/>
                <a:stretch>
                  <a:fillRect/>
                </a:stretch>
              </p:blipFill>
              <p:spPr>
                <a:xfrm>
                  <a:off x="5980134" y="2547608"/>
                  <a:ext cx="1760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04" name="筆跡 503">
                  <a:extLst>
                    <a:ext uri="{FF2B5EF4-FFF2-40B4-BE49-F238E27FC236}">
                      <a16:creationId xmlns:a16="http://schemas.microsoft.com/office/drawing/2014/main" id="{BB7CD298-54AB-319F-F851-44B02C80396B}"/>
                    </a:ext>
                  </a:extLst>
                </p14:cNvPr>
                <p14:cNvContentPartPr/>
                <p14:nvPr/>
              </p14:nvContentPartPr>
              <p14:xfrm>
                <a:off x="6088494" y="2491808"/>
                <a:ext cx="12960" cy="171360"/>
              </p14:xfrm>
            </p:contentPart>
          </mc:Choice>
          <mc:Fallback xmlns="">
            <p:pic>
              <p:nvPicPr>
                <p:cNvPr id="504" name="筆跡 503">
                  <a:extLst>
                    <a:ext uri="{FF2B5EF4-FFF2-40B4-BE49-F238E27FC236}">
                      <a16:creationId xmlns:a16="http://schemas.microsoft.com/office/drawing/2014/main" id="{BB7CD298-54AB-319F-F851-44B02C80396B}"/>
                    </a:ext>
                  </a:extLst>
                </p:cNvPr>
                <p:cNvPicPr/>
                <p:nvPr/>
              </p:nvPicPr>
              <p:blipFill>
                <a:blip r:embed="rId62"/>
                <a:stretch>
                  <a:fillRect/>
                </a:stretch>
              </p:blipFill>
              <p:spPr>
                <a:xfrm>
                  <a:off x="6079854" y="2483168"/>
                  <a:ext cx="30600" cy="189000"/>
                </a:xfrm>
                <a:prstGeom prst="rect">
                  <a:avLst/>
                </a:prstGeom>
              </p:spPr>
            </p:pic>
          </mc:Fallback>
        </mc:AlternateContent>
      </p:grpSp>
      <p:grpSp>
        <p:nvGrpSpPr>
          <p:cNvPr id="66" name="群組 65">
            <a:extLst>
              <a:ext uri="{FF2B5EF4-FFF2-40B4-BE49-F238E27FC236}">
                <a16:creationId xmlns:a16="http://schemas.microsoft.com/office/drawing/2014/main" id="{42F41D5E-0FC6-5DB2-2C7B-92311B29652A}"/>
              </a:ext>
            </a:extLst>
          </p:cNvPr>
          <p:cNvGrpSpPr/>
          <p:nvPr/>
        </p:nvGrpSpPr>
        <p:grpSpPr>
          <a:xfrm>
            <a:off x="6399534" y="2407568"/>
            <a:ext cx="684720" cy="439560"/>
            <a:chOff x="6399534" y="2407568"/>
            <a:chExt cx="684720" cy="439560"/>
          </a:xfrm>
        </p:grpSpPr>
        <mc:AlternateContent xmlns:mc="http://schemas.openxmlformats.org/markup-compatibility/2006" xmlns:p14="http://schemas.microsoft.com/office/powerpoint/2010/main">
          <mc:Choice Requires="p14">
            <p:contentPart p14:bwMode="auto" r:id="rId63">
              <p14:nvContentPartPr>
                <p14:cNvPr id="506" name="筆跡 505">
                  <a:extLst>
                    <a:ext uri="{FF2B5EF4-FFF2-40B4-BE49-F238E27FC236}">
                      <a16:creationId xmlns:a16="http://schemas.microsoft.com/office/drawing/2014/main" id="{C8068C6B-381B-214F-5C72-39BBBA70D38F}"/>
                    </a:ext>
                  </a:extLst>
                </p14:cNvPr>
                <p14:cNvContentPartPr/>
                <p14:nvPr/>
              </p14:nvContentPartPr>
              <p14:xfrm>
                <a:off x="6399534" y="2407568"/>
                <a:ext cx="157680" cy="318960"/>
              </p14:xfrm>
            </p:contentPart>
          </mc:Choice>
          <mc:Fallback xmlns="">
            <p:pic>
              <p:nvPicPr>
                <p:cNvPr id="506" name="筆跡 505">
                  <a:extLst>
                    <a:ext uri="{FF2B5EF4-FFF2-40B4-BE49-F238E27FC236}">
                      <a16:creationId xmlns:a16="http://schemas.microsoft.com/office/drawing/2014/main" id="{C8068C6B-381B-214F-5C72-39BBBA70D38F}"/>
                    </a:ext>
                  </a:extLst>
                </p:cNvPr>
                <p:cNvPicPr/>
                <p:nvPr/>
              </p:nvPicPr>
              <p:blipFill>
                <a:blip r:embed="rId64"/>
                <a:stretch>
                  <a:fillRect/>
                </a:stretch>
              </p:blipFill>
              <p:spPr>
                <a:xfrm>
                  <a:off x="6390894" y="2398568"/>
                  <a:ext cx="175320" cy="3366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07" name="筆跡 506">
                  <a:extLst>
                    <a:ext uri="{FF2B5EF4-FFF2-40B4-BE49-F238E27FC236}">
                      <a16:creationId xmlns:a16="http://schemas.microsoft.com/office/drawing/2014/main" id="{115C51D1-29D1-4A4C-410E-F917051E96AF}"/>
                    </a:ext>
                  </a:extLst>
                </p14:cNvPr>
                <p14:cNvContentPartPr/>
                <p14:nvPr/>
              </p14:nvContentPartPr>
              <p14:xfrm>
                <a:off x="6624174" y="2627888"/>
                <a:ext cx="76320" cy="85680"/>
              </p14:xfrm>
            </p:contentPart>
          </mc:Choice>
          <mc:Fallback xmlns="">
            <p:pic>
              <p:nvPicPr>
                <p:cNvPr id="507" name="筆跡 506">
                  <a:extLst>
                    <a:ext uri="{FF2B5EF4-FFF2-40B4-BE49-F238E27FC236}">
                      <a16:creationId xmlns:a16="http://schemas.microsoft.com/office/drawing/2014/main" id="{115C51D1-29D1-4A4C-410E-F917051E96AF}"/>
                    </a:ext>
                  </a:extLst>
                </p:cNvPr>
                <p:cNvPicPr/>
                <p:nvPr/>
              </p:nvPicPr>
              <p:blipFill>
                <a:blip r:embed="rId66"/>
                <a:stretch>
                  <a:fillRect/>
                </a:stretch>
              </p:blipFill>
              <p:spPr>
                <a:xfrm>
                  <a:off x="6615174" y="2619248"/>
                  <a:ext cx="93960" cy="1033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508" name="筆跡 507">
                  <a:extLst>
                    <a:ext uri="{FF2B5EF4-FFF2-40B4-BE49-F238E27FC236}">
                      <a16:creationId xmlns:a16="http://schemas.microsoft.com/office/drawing/2014/main" id="{94644041-C871-DDA1-8D29-D4842EF856A1}"/>
                    </a:ext>
                  </a:extLst>
                </p14:cNvPr>
                <p14:cNvContentPartPr/>
                <p14:nvPr/>
              </p14:nvContentPartPr>
              <p14:xfrm>
                <a:off x="6640374" y="2584688"/>
                <a:ext cx="47880" cy="9720"/>
              </p14:xfrm>
            </p:contentPart>
          </mc:Choice>
          <mc:Fallback xmlns="">
            <p:pic>
              <p:nvPicPr>
                <p:cNvPr id="508" name="筆跡 507">
                  <a:extLst>
                    <a:ext uri="{FF2B5EF4-FFF2-40B4-BE49-F238E27FC236}">
                      <a16:creationId xmlns:a16="http://schemas.microsoft.com/office/drawing/2014/main" id="{94644041-C871-DDA1-8D29-D4842EF856A1}"/>
                    </a:ext>
                  </a:extLst>
                </p:cNvPr>
                <p:cNvPicPr/>
                <p:nvPr/>
              </p:nvPicPr>
              <p:blipFill>
                <a:blip r:embed="rId68"/>
                <a:stretch>
                  <a:fillRect/>
                </a:stretch>
              </p:blipFill>
              <p:spPr>
                <a:xfrm>
                  <a:off x="6631734" y="2576048"/>
                  <a:ext cx="655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509" name="筆跡 508">
                  <a:extLst>
                    <a:ext uri="{FF2B5EF4-FFF2-40B4-BE49-F238E27FC236}">
                      <a16:creationId xmlns:a16="http://schemas.microsoft.com/office/drawing/2014/main" id="{F4B35179-E16B-7E3C-82C4-84B38DD07F66}"/>
                    </a:ext>
                  </a:extLst>
                </p14:cNvPr>
                <p14:cNvContentPartPr/>
                <p14:nvPr/>
              </p14:nvContentPartPr>
              <p14:xfrm>
                <a:off x="6681774" y="2635448"/>
                <a:ext cx="97560" cy="211680"/>
              </p14:xfrm>
            </p:contentPart>
          </mc:Choice>
          <mc:Fallback xmlns="">
            <p:pic>
              <p:nvPicPr>
                <p:cNvPr id="509" name="筆跡 508">
                  <a:extLst>
                    <a:ext uri="{FF2B5EF4-FFF2-40B4-BE49-F238E27FC236}">
                      <a16:creationId xmlns:a16="http://schemas.microsoft.com/office/drawing/2014/main" id="{F4B35179-E16B-7E3C-82C4-84B38DD07F66}"/>
                    </a:ext>
                  </a:extLst>
                </p:cNvPr>
                <p:cNvPicPr/>
                <p:nvPr/>
              </p:nvPicPr>
              <p:blipFill>
                <a:blip r:embed="rId70"/>
                <a:stretch>
                  <a:fillRect/>
                </a:stretch>
              </p:blipFill>
              <p:spPr>
                <a:xfrm>
                  <a:off x="6672774" y="2626448"/>
                  <a:ext cx="115200" cy="2293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510" name="筆跡 509">
                  <a:extLst>
                    <a:ext uri="{FF2B5EF4-FFF2-40B4-BE49-F238E27FC236}">
                      <a16:creationId xmlns:a16="http://schemas.microsoft.com/office/drawing/2014/main" id="{F44DE9C8-9E60-7CE8-712F-1FCD24A41853}"/>
                    </a:ext>
                  </a:extLst>
                </p14:cNvPr>
                <p14:cNvContentPartPr/>
                <p14:nvPr/>
              </p14:nvContentPartPr>
              <p14:xfrm>
                <a:off x="6758814" y="2580368"/>
                <a:ext cx="55800" cy="6840"/>
              </p14:xfrm>
            </p:contentPart>
          </mc:Choice>
          <mc:Fallback xmlns="">
            <p:pic>
              <p:nvPicPr>
                <p:cNvPr id="510" name="筆跡 509">
                  <a:extLst>
                    <a:ext uri="{FF2B5EF4-FFF2-40B4-BE49-F238E27FC236}">
                      <a16:creationId xmlns:a16="http://schemas.microsoft.com/office/drawing/2014/main" id="{F44DE9C8-9E60-7CE8-712F-1FCD24A41853}"/>
                    </a:ext>
                  </a:extLst>
                </p:cNvPr>
                <p:cNvPicPr/>
                <p:nvPr/>
              </p:nvPicPr>
              <p:blipFill>
                <a:blip r:embed="rId72"/>
                <a:stretch>
                  <a:fillRect/>
                </a:stretch>
              </p:blipFill>
              <p:spPr>
                <a:xfrm>
                  <a:off x="6750174" y="2571368"/>
                  <a:ext cx="7344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4" name="筆跡 63">
                  <a:extLst>
                    <a:ext uri="{FF2B5EF4-FFF2-40B4-BE49-F238E27FC236}">
                      <a16:creationId xmlns:a16="http://schemas.microsoft.com/office/drawing/2014/main" id="{F9E89959-D3C2-2E39-0821-A3E3C65E0932}"/>
                    </a:ext>
                  </a:extLst>
                </p14:cNvPr>
                <p14:cNvContentPartPr/>
                <p14:nvPr/>
              </p14:nvContentPartPr>
              <p14:xfrm>
                <a:off x="6863574" y="2460128"/>
                <a:ext cx="220680" cy="309240"/>
              </p14:xfrm>
            </p:contentPart>
          </mc:Choice>
          <mc:Fallback xmlns="">
            <p:pic>
              <p:nvPicPr>
                <p:cNvPr id="64" name="筆跡 63">
                  <a:extLst>
                    <a:ext uri="{FF2B5EF4-FFF2-40B4-BE49-F238E27FC236}">
                      <a16:creationId xmlns:a16="http://schemas.microsoft.com/office/drawing/2014/main" id="{F9E89959-D3C2-2E39-0821-A3E3C65E0932}"/>
                    </a:ext>
                  </a:extLst>
                </p:cNvPr>
                <p:cNvPicPr/>
                <p:nvPr/>
              </p:nvPicPr>
              <p:blipFill>
                <a:blip r:embed="rId74"/>
                <a:stretch>
                  <a:fillRect/>
                </a:stretch>
              </p:blipFill>
              <p:spPr>
                <a:xfrm>
                  <a:off x="6854934" y="2451128"/>
                  <a:ext cx="238320" cy="326880"/>
                </a:xfrm>
                <a:prstGeom prst="rect">
                  <a:avLst/>
                </a:prstGeom>
              </p:spPr>
            </p:pic>
          </mc:Fallback>
        </mc:AlternateContent>
      </p:grpSp>
      <p:grpSp>
        <p:nvGrpSpPr>
          <p:cNvPr id="93" name="群組 92">
            <a:extLst>
              <a:ext uri="{FF2B5EF4-FFF2-40B4-BE49-F238E27FC236}">
                <a16:creationId xmlns:a16="http://schemas.microsoft.com/office/drawing/2014/main" id="{706C1DC2-4692-AC19-EF12-4FE0BC9CC2E6}"/>
              </a:ext>
            </a:extLst>
          </p:cNvPr>
          <p:cNvGrpSpPr/>
          <p:nvPr/>
        </p:nvGrpSpPr>
        <p:grpSpPr>
          <a:xfrm>
            <a:off x="807654" y="3826688"/>
            <a:ext cx="1235880" cy="331560"/>
            <a:chOff x="807654" y="3826688"/>
            <a:chExt cx="1235880" cy="331560"/>
          </a:xfrm>
        </p:grpSpPr>
        <mc:AlternateContent xmlns:mc="http://schemas.openxmlformats.org/markup-compatibility/2006" xmlns:p14="http://schemas.microsoft.com/office/powerpoint/2010/main">
          <mc:Choice Requires="p14">
            <p:contentPart p14:bwMode="auto" r:id="rId75">
              <p14:nvContentPartPr>
                <p14:cNvPr id="67" name="筆跡 66">
                  <a:extLst>
                    <a:ext uri="{FF2B5EF4-FFF2-40B4-BE49-F238E27FC236}">
                      <a16:creationId xmlns:a16="http://schemas.microsoft.com/office/drawing/2014/main" id="{69CFF377-2006-EE8B-FCE6-BDF2E2370292}"/>
                    </a:ext>
                  </a:extLst>
                </p14:cNvPr>
                <p14:cNvContentPartPr/>
                <p14:nvPr/>
              </p14:nvContentPartPr>
              <p14:xfrm>
                <a:off x="807654" y="3957008"/>
                <a:ext cx="282240" cy="201240"/>
              </p14:xfrm>
            </p:contentPart>
          </mc:Choice>
          <mc:Fallback xmlns="">
            <p:pic>
              <p:nvPicPr>
                <p:cNvPr id="67" name="筆跡 66">
                  <a:extLst>
                    <a:ext uri="{FF2B5EF4-FFF2-40B4-BE49-F238E27FC236}">
                      <a16:creationId xmlns:a16="http://schemas.microsoft.com/office/drawing/2014/main" id="{69CFF377-2006-EE8B-FCE6-BDF2E2370292}"/>
                    </a:ext>
                  </a:extLst>
                </p:cNvPr>
                <p:cNvPicPr/>
                <p:nvPr/>
              </p:nvPicPr>
              <p:blipFill>
                <a:blip r:embed="rId76"/>
                <a:stretch>
                  <a:fillRect/>
                </a:stretch>
              </p:blipFill>
              <p:spPr>
                <a:xfrm>
                  <a:off x="799014" y="3948008"/>
                  <a:ext cx="299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8" name="筆跡 67">
                  <a:extLst>
                    <a:ext uri="{FF2B5EF4-FFF2-40B4-BE49-F238E27FC236}">
                      <a16:creationId xmlns:a16="http://schemas.microsoft.com/office/drawing/2014/main" id="{AC309C3F-DD91-BFCC-89F6-EAE3189B0133}"/>
                    </a:ext>
                  </a:extLst>
                </p14:cNvPr>
                <p14:cNvContentPartPr/>
                <p14:nvPr/>
              </p14:nvContentPartPr>
              <p14:xfrm>
                <a:off x="1122294" y="3826688"/>
                <a:ext cx="376560" cy="318600"/>
              </p14:xfrm>
            </p:contentPart>
          </mc:Choice>
          <mc:Fallback xmlns="">
            <p:pic>
              <p:nvPicPr>
                <p:cNvPr id="68" name="筆跡 67">
                  <a:extLst>
                    <a:ext uri="{FF2B5EF4-FFF2-40B4-BE49-F238E27FC236}">
                      <a16:creationId xmlns:a16="http://schemas.microsoft.com/office/drawing/2014/main" id="{AC309C3F-DD91-BFCC-89F6-EAE3189B0133}"/>
                    </a:ext>
                  </a:extLst>
                </p:cNvPr>
                <p:cNvPicPr/>
                <p:nvPr/>
              </p:nvPicPr>
              <p:blipFill>
                <a:blip r:embed="rId78"/>
                <a:stretch>
                  <a:fillRect/>
                </a:stretch>
              </p:blipFill>
              <p:spPr>
                <a:xfrm>
                  <a:off x="1113294" y="3818048"/>
                  <a:ext cx="3942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83" name="筆跡 82">
                  <a:extLst>
                    <a:ext uri="{FF2B5EF4-FFF2-40B4-BE49-F238E27FC236}">
                      <a16:creationId xmlns:a16="http://schemas.microsoft.com/office/drawing/2014/main" id="{9DEF80DD-1276-7FAE-7439-63279205454C}"/>
                    </a:ext>
                  </a:extLst>
                </p14:cNvPr>
                <p14:cNvContentPartPr/>
                <p14:nvPr/>
              </p14:nvContentPartPr>
              <p14:xfrm>
                <a:off x="1485534" y="3946208"/>
                <a:ext cx="30240" cy="173880"/>
              </p14:xfrm>
            </p:contentPart>
          </mc:Choice>
          <mc:Fallback xmlns="">
            <p:pic>
              <p:nvPicPr>
                <p:cNvPr id="83" name="筆跡 82">
                  <a:extLst>
                    <a:ext uri="{FF2B5EF4-FFF2-40B4-BE49-F238E27FC236}">
                      <a16:creationId xmlns:a16="http://schemas.microsoft.com/office/drawing/2014/main" id="{9DEF80DD-1276-7FAE-7439-63279205454C}"/>
                    </a:ext>
                  </a:extLst>
                </p:cNvPr>
                <p:cNvPicPr/>
                <p:nvPr/>
              </p:nvPicPr>
              <p:blipFill>
                <a:blip r:embed="rId80"/>
                <a:stretch>
                  <a:fillRect/>
                </a:stretch>
              </p:blipFill>
              <p:spPr>
                <a:xfrm>
                  <a:off x="1476534" y="3937208"/>
                  <a:ext cx="478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6" name="筆跡 85">
                  <a:extLst>
                    <a:ext uri="{FF2B5EF4-FFF2-40B4-BE49-F238E27FC236}">
                      <a16:creationId xmlns:a16="http://schemas.microsoft.com/office/drawing/2014/main" id="{F9F0D9C4-FF0A-793E-E717-F9640A944EDF}"/>
                    </a:ext>
                  </a:extLst>
                </p14:cNvPr>
                <p14:cNvContentPartPr/>
                <p14:nvPr/>
              </p14:nvContentPartPr>
              <p14:xfrm>
                <a:off x="1539174" y="3962768"/>
                <a:ext cx="250560" cy="178200"/>
              </p14:xfrm>
            </p:contentPart>
          </mc:Choice>
          <mc:Fallback xmlns="">
            <p:pic>
              <p:nvPicPr>
                <p:cNvPr id="86" name="筆跡 85">
                  <a:extLst>
                    <a:ext uri="{FF2B5EF4-FFF2-40B4-BE49-F238E27FC236}">
                      <a16:creationId xmlns:a16="http://schemas.microsoft.com/office/drawing/2014/main" id="{F9F0D9C4-FF0A-793E-E717-F9640A944EDF}"/>
                    </a:ext>
                  </a:extLst>
                </p:cNvPr>
                <p:cNvPicPr/>
                <p:nvPr/>
              </p:nvPicPr>
              <p:blipFill>
                <a:blip r:embed="rId82"/>
                <a:stretch>
                  <a:fillRect/>
                </a:stretch>
              </p:blipFill>
              <p:spPr>
                <a:xfrm>
                  <a:off x="1530174" y="3954128"/>
                  <a:ext cx="268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87" name="筆跡 86">
                  <a:extLst>
                    <a:ext uri="{FF2B5EF4-FFF2-40B4-BE49-F238E27FC236}">
                      <a16:creationId xmlns:a16="http://schemas.microsoft.com/office/drawing/2014/main" id="{0E31028D-1CAD-C87E-19A0-7B3BAA20245B}"/>
                    </a:ext>
                  </a:extLst>
                </p14:cNvPr>
                <p14:cNvContentPartPr/>
                <p14:nvPr/>
              </p14:nvContentPartPr>
              <p14:xfrm>
                <a:off x="1694694" y="4029368"/>
                <a:ext cx="68040" cy="6480"/>
              </p14:xfrm>
            </p:contentPart>
          </mc:Choice>
          <mc:Fallback xmlns="">
            <p:pic>
              <p:nvPicPr>
                <p:cNvPr id="87" name="筆跡 86">
                  <a:extLst>
                    <a:ext uri="{FF2B5EF4-FFF2-40B4-BE49-F238E27FC236}">
                      <a16:creationId xmlns:a16="http://schemas.microsoft.com/office/drawing/2014/main" id="{0E31028D-1CAD-C87E-19A0-7B3BAA20245B}"/>
                    </a:ext>
                  </a:extLst>
                </p:cNvPr>
                <p:cNvPicPr/>
                <p:nvPr/>
              </p:nvPicPr>
              <p:blipFill>
                <a:blip r:embed="rId84"/>
                <a:stretch>
                  <a:fillRect/>
                </a:stretch>
              </p:blipFill>
              <p:spPr>
                <a:xfrm>
                  <a:off x="1686054" y="4020728"/>
                  <a:ext cx="856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88" name="筆跡 87">
                  <a:extLst>
                    <a:ext uri="{FF2B5EF4-FFF2-40B4-BE49-F238E27FC236}">
                      <a16:creationId xmlns:a16="http://schemas.microsoft.com/office/drawing/2014/main" id="{50C9E53C-3440-FD65-81BA-00B70B5E4038}"/>
                    </a:ext>
                  </a:extLst>
                </p14:cNvPr>
                <p14:cNvContentPartPr/>
                <p14:nvPr/>
              </p14:nvContentPartPr>
              <p14:xfrm>
                <a:off x="1882614" y="3941888"/>
                <a:ext cx="160920" cy="183960"/>
              </p14:xfrm>
            </p:contentPart>
          </mc:Choice>
          <mc:Fallback xmlns="">
            <p:pic>
              <p:nvPicPr>
                <p:cNvPr id="88" name="筆跡 87">
                  <a:extLst>
                    <a:ext uri="{FF2B5EF4-FFF2-40B4-BE49-F238E27FC236}">
                      <a16:creationId xmlns:a16="http://schemas.microsoft.com/office/drawing/2014/main" id="{50C9E53C-3440-FD65-81BA-00B70B5E4038}"/>
                    </a:ext>
                  </a:extLst>
                </p:cNvPr>
                <p:cNvPicPr/>
                <p:nvPr/>
              </p:nvPicPr>
              <p:blipFill>
                <a:blip r:embed="rId86"/>
                <a:stretch>
                  <a:fillRect/>
                </a:stretch>
              </p:blipFill>
              <p:spPr>
                <a:xfrm>
                  <a:off x="1873614" y="3933248"/>
                  <a:ext cx="178560" cy="201600"/>
                </a:xfrm>
                <a:prstGeom prst="rect">
                  <a:avLst/>
                </a:prstGeom>
              </p:spPr>
            </p:pic>
          </mc:Fallback>
        </mc:AlternateContent>
      </p:grpSp>
      <p:grpSp>
        <p:nvGrpSpPr>
          <p:cNvPr id="92" name="群組 91">
            <a:extLst>
              <a:ext uri="{FF2B5EF4-FFF2-40B4-BE49-F238E27FC236}">
                <a16:creationId xmlns:a16="http://schemas.microsoft.com/office/drawing/2014/main" id="{F2228A03-2A68-741F-B566-AD9F0C110CE0}"/>
              </a:ext>
            </a:extLst>
          </p:cNvPr>
          <p:cNvGrpSpPr/>
          <p:nvPr/>
        </p:nvGrpSpPr>
        <p:grpSpPr>
          <a:xfrm>
            <a:off x="2317134" y="3819488"/>
            <a:ext cx="360360" cy="344160"/>
            <a:chOff x="2317134" y="3819488"/>
            <a:chExt cx="360360" cy="344160"/>
          </a:xfrm>
        </p:grpSpPr>
        <mc:AlternateContent xmlns:mc="http://schemas.openxmlformats.org/markup-compatibility/2006" xmlns:p14="http://schemas.microsoft.com/office/powerpoint/2010/main">
          <mc:Choice Requires="p14">
            <p:contentPart p14:bwMode="auto" r:id="rId87">
              <p14:nvContentPartPr>
                <p14:cNvPr id="89" name="筆跡 88">
                  <a:extLst>
                    <a:ext uri="{FF2B5EF4-FFF2-40B4-BE49-F238E27FC236}">
                      <a16:creationId xmlns:a16="http://schemas.microsoft.com/office/drawing/2014/main" id="{6DE1BAD1-6111-3ADA-A29F-8EEA284229D7}"/>
                    </a:ext>
                  </a:extLst>
                </p14:cNvPr>
                <p14:cNvContentPartPr/>
                <p14:nvPr/>
              </p14:nvContentPartPr>
              <p14:xfrm>
                <a:off x="2317134" y="3819488"/>
                <a:ext cx="298800" cy="344160"/>
              </p14:xfrm>
            </p:contentPart>
          </mc:Choice>
          <mc:Fallback xmlns="">
            <p:pic>
              <p:nvPicPr>
                <p:cNvPr id="89" name="筆跡 88">
                  <a:extLst>
                    <a:ext uri="{FF2B5EF4-FFF2-40B4-BE49-F238E27FC236}">
                      <a16:creationId xmlns:a16="http://schemas.microsoft.com/office/drawing/2014/main" id="{6DE1BAD1-6111-3ADA-A29F-8EEA284229D7}"/>
                    </a:ext>
                  </a:extLst>
                </p:cNvPr>
                <p:cNvPicPr/>
                <p:nvPr/>
              </p:nvPicPr>
              <p:blipFill>
                <a:blip r:embed="rId88"/>
                <a:stretch>
                  <a:fillRect/>
                </a:stretch>
              </p:blipFill>
              <p:spPr>
                <a:xfrm>
                  <a:off x="2308494" y="3810848"/>
                  <a:ext cx="316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90" name="筆跡 89">
                  <a:extLst>
                    <a:ext uri="{FF2B5EF4-FFF2-40B4-BE49-F238E27FC236}">
                      <a16:creationId xmlns:a16="http://schemas.microsoft.com/office/drawing/2014/main" id="{E6AAD2EC-8A1D-E81A-4648-50CBCBC5FCB1}"/>
                    </a:ext>
                  </a:extLst>
                </p14:cNvPr>
                <p14:cNvContentPartPr/>
                <p14:nvPr/>
              </p14:nvContentPartPr>
              <p14:xfrm>
                <a:off x="2574534" y="4012088"/>
                <a:ext cx="50760" cy="120960"/>
              </p14:xfrm>
            </p:contentPart>
          </mc:Choice>
          <mc:Fallback xmlns="">
            <p:pic>
              <p:nvPicPr>
                <p:cNvPr id="90" name="筆跡 89">
                  <a:extLst>
                    <a:ext uri="{FF2B5EF4-FFF2-40B4-BE49-F238E27FC236}">
                      <a16:creationId xmlns:a16="http://schemas.microsoft.com/office/drawing/2014/main" id="{E6AAD2EC-8A1D-E81A-4648-50CBCBC5FCB1}"/>
                    </a:ext>
                  </a:extLst>
                </p:cNvPr>
                <p:cNvPicPr/>
                <p:nvPr/>
              </p:nvPicPr>
              <p:blipFill>
                <a:blip r:embed="rId90"/>
                <a:stretch>
                  <a:fillRect/>
                </a:stretch>
              </p:blipFill>
              <p:spPr>
                <a:xfrm>
                  <a:off x="2565894" y="4003088"/>
                  <a:ext cx="68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91" name="筆跡 90">
                  <a:extLst>
                    <a:ext uri="{FF2B5EF4-FFF2-40B4-BE49-F238E27FC236}">
                      <a16:creationId xmlns:a16="http://schemas.microsoft.com/office/drawing/2014/main" id="{DA8E2722-7C58-DBE7-8DE4-5FAEDC067B38}"/>
                    </a:ext>
                  </a:extLst>
                </p14:cNvPr>
                <p14:cNvContentPartPr/>
                <p14:nvPr/>
              </p14:nvContentPartPr>
              <p14:xfrm>
                <a:off x="2583534" y="3958808"/>
                <a:ext cx="93960" cy="11160"/>
              </p14:xfrm>
            </p:contentPart>
          </mc:Choice>
          <mc:Fallback xmlns="">
            <p:pic>
              <p:nvPicPr>
                <p:cNvPr id="91" name="筆跡 90">
                  <a:extLst>
                    <a:ext uri="{FF2B5EF4-FFF2-40B4-BE49-F238E27FC236}">
                      <a16:creationId xmlns:a16="http://schemas.microsoft.com/office/drawing/2014/main" id="{DA8E2722-7C58-DBE7-8DE4-5FAEDC067B38}"/>
                    </a:ext>
                  </a:extLst>
                </p:cNvPr>
                <p:cNvPicPr/>
                <p:nvPr/>
              </p:nvPicPr>
              <p:blipFill>
                <a:blip r:embed="rId92"/>
                <a:stretch>
                  <a:fillRect/>
                </a:stretch>
              </p:blipFill>
              <p:spPr>
                <a:xfrm>
                  <a:off x="2574894" y="3949808"/>
                  <a:ext cx="111600" cy="2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3">
            <p14:nvContentPartPr>
              <p14:cNvPr id="101" name="筆跡 100">
                <a:extLst>
                  <a:ext uri="{FF2B5EF4-FFF2-40B4-BE49-F238E27FC236}">
                    <a16:creationId xmlns:a16="http://schemas.microsoft.com/office/drawing/2014/main" id="{2D09C9F9-F193-5149-2D4E-7D2800230480}"/>
                  </a:ext>
                </a:extLst>
              </p14:cNvPr>
              <p14:cNvContentPartPr/>
              <p14:nvPr/>
            </p14:nvContentPartPr>
            <p14:xfrm>
              <a:off x="3259614" y="3879968"/>
              <a:ext cx="720" cy="5760"/>
            </p14:xfrm>
          </p:contentPart>
        </mc:Choice>
        <mc:Fallback xmlns="">
          <p:pic>
            <p:nvPicPr>
              <p:cNvPr id="101" name="筆跡 100">
                <a:extLst>
                  <a:ext uri="{FF2B5EF4-FFF2-40B4-BE49-F238E27FC236}">
                    <a16:creationId xmlns:a16="http://schemas.microsoft.com/office/drawing/2014/main" id="{2D09C9F9-F193-5149-2D4E-7D2800230480}"/>
                  </a:ext>
                </a:extLst>
              </p:cNvPr>
              <p:cNvPicPr/>
              <p:nvPr/>
            </p:nvPicPr>
            <p:blipFill>
              <a:blip r:embed="rId94"/>
              <a:stretch>
                <a:fillRect/>
              </a:stretch>
            </p:blipFill>
            <p:spPr>
              <a:xfrm>
                <a:off x="3250614" y="3870968"/>
                <a:ext cx="18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41" name="筆跡 140">
                <a:extLst>
                  <a:ext uri="{FF2B5EF4-FFF2-40B4-BE49-F238E27FC236}">
                    <a16:creationId xmlns:a16="http://schemas.microsoft.com/office/drawing/2014/main" id="{D643F6F1-0707-3E34-27BA-CB94F7905D82}"/>
                  </a:ext>
                </a:extLst>
              </p14:cNvPr>
              <p14:cNvContentPartPr/>
              <p14:nvPr/>
            </p14:nvContentPartPr>
            <p14:xfrm>
              <a:off x="2948574" y="3886808"/>
              <a:ext cx="348480" cy="551880"/>
            </p14:xfrm>
          </p:contentPart>
        </mc:Choice>
        <mc:Fallback xmlns="">
          <p:pic>
            <p:nvPicPr>
              <p:cNvPr id="141" name="筆跡 140">
                <a:extLst>
                  <a:ext uri="{FF2B5EF4-FFF2-40B4-BE49-F238E27FC236}">
                    <a16:creationId xmlns:a16="http://schemas.microsoft.com/office/drawing/2014/main" id="{D643F6F1-0707-3E34-27BA-CB94F7905D82}"/>
                  </a:ext>
                </a:extLst>
              </p:cNvPr>
              <p:cNvPicPr/>
              <p:nvPr/>
            </p:nvPicPr>
            <p:blipFill>
              <a:blip r:embed="rId96"/>
              <a:stretch>
                <a:fillRect/>
              </a:stretch>
            </p:blipFill>
            <p:spPr>
              <a:xfrm>
                <a:off x="2939574" y="3878168"/>
                <a:ext cx="366120" cy="569520"/>
              </a:xfrm>
              <a:prstGeom prst="rect">
                <a:avLst/>
              </a:prstGeom>
            </p:spPr>
          </p:pic>
        </mc:Fallback>
      </mc:AlternateContent>
      <p:grpSp>
        <p:nvGrpSpPr>
          <p:cNvPr id="197" name="群組 196">
            <a:extLst>
              <a:ext uri="{FF2B5EF4-FFF2-40B4-BE49-F238E27FC236}">
                <a16:creationId xmlns:a16="http://schemas.microsoft.com/office/drawing/2014/main" id="{C538A9E2-6ECB-D3E0-ED64-2ED45C1D0BC7}"/>
              </a:ext>
            </a:extLst>
          </p:cNvPr>
          <p:cNvGrpSpPr/>
          <p:nvPr/>
        </p:nvGrpSpPr>
        <p:grpSpPr>
          <a:xfrm>
            <a:off x="3638694" y="3885368"/>
            <a:ext cx="598320" cy="310320"/>
            <a:chOff x="3638694" y="3885368"/>
            <a:chExt cx="598320" cy="310320"/>
          </a:xfrm>
        </p:grpSpPr>
        <mc:AlternateContent xmlns:mc="http://schemas.openxmlformats.org/markup-compatibility/2006" xmlns:p14="http://schemas.microsoft.com/office/powerpoint/2010/main">
          <mc:Choice Requires="p14">
            <p:contentPart p14:bwMode="auto" r:id="rId97">
              <p14:nvContentPartPr>
                <p14:cNvPr id="143" name="筆跡 142">
                  <a:extLst>
                    <a:ext uri="{FF2B5EF4-FFF2-40B4-BE49-F238E27FC236}">
                      <a16:creationId xmlns:a16="http://schemas.microsoft.com/office/drawing/2014/main" id="{FAFD58C4-612B-611B-548A-BAB60D5B77C4}"/>
                    </a:ext>
                  </a:extLst>
                </p14:cNvPr>
                <p14:cNvContentPartPr/>
                <p14:nvPr/>
              </p14:nvContentPartPr>
              <p14:xfrm>
                <a:off x="3638694" y="3923888"/>
                <a:ext cx="95760" cy="271800"/>
              </p14:xfrm>
            </p:contentPart>
          </mc:Choice>
          <mc:Fallback xmlns="">
            <p:pic>
              <p:nvPicPr>
                <p:cNvPr id="143" name="筆跡 142">
                  <a:extLst>
                    <a:ext uri="{FF2B5EF4-FFF2-40B4-BE49-F238E27FC236}">
                      <a16:creationId xmlns:a16="http://schemas.microsoft.com/office/drawing/2014/main" id="{FAFD58C4-612B-611B-548A-BAB60D5B77C4}"/>
                    </a:ext>
                  </a:extLst>
                </p:cNvPr>
                <p:cNvPicPr/>
                <p:nvPr/>
              </p:nvPicPr>
              <p:blipFill>
                <a:blip r:embed="rId98"/>
                <a:stretch>
                  <a:fillRect/>
                </a:stretch>
              </p:blipFill>
              <p:spPr>
                <a:xfrm>
                  <a:off x="3629694" y="3915248"/>
                  <a:ext cx="113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188" name="筆跡 187">
                  <a:extLst>
                    <a:ext uri="{FF2B5EF4-FFF2-40B4-BE49-F238E27FC236}">
                      <a16:creationId xmlns:a16="http://schemas.microsoft.com/office/drawing/2014/main" id="{DFDC2B7C-E315-69A4-260B-A6B12FF2D432}"/>
                    </a:ext>
                  </a:extLst>
                </p14:cNvPr>
                <p14:cNvContentPartPr/>
                <p14:nvPr/>
              </p14:nvContentPartPr>
              <p14:xfrm>
                <a:off x="3857574" y="3885368"/>
                <a:ext cx="313200" cy="33840"/>
              </p14:xfrm>
            </p:contentPart>
          </mc:Choice>
          <mc:Fallback xmlns="">
            <p:pic>
              <p:nvPicPr>
                <p:cNvPr id="188" name="筆跡 187">
                  <a:extLst>
                    <a:ext uri="{FF2B5EF4-FFF2-40B4-BE49-F238E27FC236}">
                      <a16:creationId xmlns:a16="http://schemas.microsoft.com/office/drawing/2014/main" id="{DFDC2B7C-E315-69A4-260B-A6B12FF2D432}"/>
                    </a:ext>
                  </a:extLst>
                </p:cNvPr>
                <p:cNvPicPr/>
                <p:nvPr/>
              </p:nvPicPr>
              <p:blipFill>
                <a:blip r:embed="rId100"/>
                <a:stretch>
                  <a:fillRect/>
                </a:stretch>
              </p:blipFill>
              <p:spPr>
                <a:xfrm>
                  <a:off x="3848934" y="3876368"/>
                  <a:ext cx="330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189" name="筆跡 188">
                  <a:extLst>
                    <a:ext uri="{FF2B5EF4-FFF2-40B4-BE49-F238E27FC236}">
                      <a16:creationId xmlns:a16="http://schemas.microsoft.com/office/drawing/2014/main" id="{8C59C1B2-4DFA-72C0-42D5-7324DDF60F81}"/>
                    </a:ext>
                  </a:extLst>
                </p14:cNvPr>
                <p14:cNvContentPartPr/>
                <p14:nvPr/>
              </p14:nvContentPartPr>
              <p14:xfrm>
                <a:off x="3871254" y="3981848"/>
                <a:ext cx="140040" cy="192600"/>
              </p14:xfrm>
            </p:contentPart>
          </mc:Choice>
          <mc:Fallback xmlns="">
            <p:pic>
              <p:nvPicPr>
                <p:cNvPr id="189" name="筆跡 188">
                  <a:extLst>
                    <a:ext uri="{FF2B5EF4-FFF2-40B4-BE49-F238E27FC236}">
                      <a16:creationId xmlns:a16="http://schemas.microsoft.com/office/drawing/2014/main" id="{8C59C1B2-4DFA-72C0-42D5-7324DDF60F81}"/>
                    </a:ext>
                  </a:extLst>
                </p:cNvPr>
                <p:cNvPicPr/>
                <p:nvPr/>
              </p:nvPicPr>
              <p:blipFill>
                <a:blip r:embed="rId102"/>
                <a:stretch>
                  <a:fillRect/>
                </a:stretch>
              </p:blipFill>
              <p:spPr>
                <a:xfrm>
                  <a:off x="3862614" y="3972848"/>
                  <a:ext cx="157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190" name="筆跡 189">
                  <a:extLst>
                    <a:ext uri="{FF2B5EF4-FFF2-40B4-BE49-F238E27FC236}">
                      <a16:creationId xmlns:a16="http://schemas.microsoft.com/office/drawing/2014/main" id="{6355796E-BDEB-D64A-3BC7-4F26B07C8370}"/>
                    </a:ext>
                  </a:extLst>
                </p14:cNvPr>
                <p14:cNvContentPartPr/>
                <p14:nvPr/>
              </p14:nvContentPartPr>
              <p14:xfrm>
                <a:off x="3908334" y="3987968"/>
                <a:ext cx="115560" cy="134640"/>
              </p14:xfrm>
            </p:contentPart>
          </mc:Choice>
          <mc:Fallback xmlns="">
            <p:pic>
              <p:nvPicPr>
                <p:cNvPr id="190" name="筆跡 189">
                  <a:extLst>
                    <a:ext uri="{FF2B5EF4-FFF2-40B4-BE49-F238E27FC236}">
                      <a16:creationId xmlns:a16="http://schemas.microsoft.com/office/drawing/2014/main" id="{6355796E-BDEB-D64A-3BC7-4F26B07C8370}"/>
                    </a:ext>
                  </a:extLst>
                </p:cNvPr>
                <p:cNvPicPr/>
                <p:nvPr/>
              </p:nvPicPr>
              <p:blipFill>
                <a:blip r:embed="rId104"/>
                <a:stretch>
                  <a:fillRect/>
                </a:stretch>
              </p:blipFill>
              <p:spPr>
                <a:xfrm>
                  <a:off x="3899334" y="3978968"/>
                  <a:ext cx="1332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191" name="筆跡 190">
                  <a:extLst>
                    <a:ext uri="{FF2B5EF4-FFF2-40B4-BE49-F238E27FC236}">
                      <a16:creationId xmlns:a16="http://schemas.microsoft.com/office/drawing/2014/main" id="{650515E2-644A-5FC4-F326-5412DF081F66}"/>
                    </a:ext>
                  </a:extLst>
                </p14:cNvPr>
                <p14:cNvContentPartPr/>
                <p14:nvPr/>
              </p14:nvContentPartPr>
              <p14:xfrm>
                <a:off x="4059174" y="4095968"/>
                <a:ext cx="48960" cy="75600"/>
              </p14:xfrm>
            </p:contentPart>
          </mc:Choice>
          <mc:Fallback xmlns="">
            <p:pic>
              <p:nvPicPr>
                <p:cNvPr id="191" name="筆跡 190">
                  <a:extLst>
                    <a:ext uri="{FF2B5EF4-FFF2-40B4-BE49-F238E27FC236}">
                      <a16:creationId xmlns:a16="http://schemas.microsoft.com/office/drawing/2014/main" id="{650515E2-644A-5FC4-F326-5412DF081F66}"/>
                    </a:ext>
                  </a:extLst>
                </p:cNvPr>
                <p:cNvPicPr/>
                <p:nvPr/>
              </p:nvPicPr>
              <p:blipFill>
                <a:blip r:embed="rId106"/>
                <a:stretch>
                  <a:fillRect/>
                </a:stretch>
              </p:blipFill>
              <p:spPr>
                <a:xfrm>
                  <a:off x="4050174" y="4086968"/>
                  <a:ext cx="66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192" name="筆跡 191">
                  <a:extLst>
                    <a:ext uri="{FF2B5EF4-FFF2-40B4-BE49-F238E27FC236}">
                      <a16:creationId xmlns:a16="http://schemas.microsoft.com/office/drawing/2014/main" id="{BDD602B3-EF70-9A1A-6EDB-350131B5E884}"/>
                    </a:ext>
                  </a:extLst>
                </p14:cNvPr>
                <p14:cNvContentPartPr/>
                <p14:nvPr/>
              </p14:nvContentPartPr>
              <p14:xfrm>
                <a:off x="4069974" y="4026128"/>
                <a:ext cx="15840" cy="25200"/>
              </p14:xfrm>
            </p:contentPart>
          </mc:Choice>
          <mc:Fallback xmlns="">
            <p:pic>
              <p:nvPicPr>
                <p:cNvPr id="192" name="筆跡 191">
                  <a:extLst>
                    <a:ext uri="{FF2B5EF4-FFF2-40B4-BE49-F238E27FC236}">
                      <a16:creationId xmlns:a16="http://schemas.microsoft.com/office/drawing/2014/main" id="{BDD602B3-EF70-9A1A-6EDB-350131B5E884}"/>
                    </a:ext>
                  </a:extLst>
                </p:cNvPr>
                <p:cNvPicPr/>
                <p:nvPr/>
              </p:nvPicPr>
              <p:blipFill>
                <a:blip r:embed="rId108"/>
                <a:stretch>
                  <a:fillRect/>
                </a:stretch>
              </p:blipFill>
              <p:spPr>
                <a:xfrm>
                  <a:off x="4060974" y="4017128"/>
                  <a:ext cx="33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193" name="筆跡 192">
                  <a:extLst>
                    <a:ext uri="{FF2B5EF4-FFF2-40B4-BE49-F238E27FC236}">
                      <a16:creationId xmlns:a16="http://schemas.microsoft.com/office/drawing/2014/main" id="{9AF6E53B-302E-96F7-7921-8A891E1BC04F}"/>
                    </a:ext>
                  </a:extLst>
                </p14:cNvPr>
                <p14:cNvContentPartPr/>
                <p14:nvPr/>
              </p14:nvContentPartPr>
              <p14:xfrm>
                <a:off x="4143054" y="4100288"/>
                <a:ext cx="720" cy="720"/>
              </p14:xfrm>
            </p:contentPart>
          </mc:Choice>
          <mc:Fallback xmlns="">
            <p:pic>
              <p:nvPicPr>
                <p:cNvPr id="193" name="筆跡 192">
                  <a:extLst>
                    <a:ext uri="{FF2B5EF4-FFF2-40B4-BE49-F238E27FC236}">
                      <a16:creationId xmlns:a16="http://schemas.microsoft.com/office/drawing/2014/main" id="{9AF6E53B-302E-96F7-7921-8A891E1BC04F}"/>
                    </a:ext>
                  </a:extLst>
                </p:cNvPr>
                <p:cNvPicPr/>
                <p:nvPr/>
              </p:nvPicPr>
              <p:blipFill>
                <a:blip r:embed="rId110"/>
                <a:stretch>
                  <a:fillRect/>
                </a:stretch>
              </p:blipFill>
              <p:spPr>
                <a:xfrm>
                  <a:off x="4134414" y="4091288"/>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195" name="筆跡 194">
                  <a:extLst>
                    <a:ext uri="{FF2B5EF4-FFF2-40B4-BE49-F238E27FC236}">
                      <a16:creationId xmlns:a16="http://schemas.microsoft.com/office/drawing/2014/main" id="{1F83C208-F483-F5F1-7D90-C3897897053F}"/>
                    </a:ext>
                  </a:extLst>
                </p14:cNvPr>
                <p14:cNvContentPartPr/>
                <p14:nvPr/>
              </p14:nvContentPartPr>
              <p14:xfrm>
                <a:off x="4126854" y="4089128"/>
                <a:ext cx="23400" cy="25920"/>
              </p14:xfrm>
            </p:contentPart>
          </mc:Choice>
          <mc:Fallback xmlns="">
            <p:pic>
              <p:nvPicPr>
                <p:cNvPr id="195" name="筆跡 194">
                  <a:extLst>
                    <a:ext uri="{FF2B5EF4-FFF2-40B4-BE49-F238E27FC236}">
                      <a16:creationId xmlns:a16="http://schemas.microsoft.com/office/drawing/2014/main" id="{1F83C208-F483-F5F1-7D90-C3897897053F}"/>
                    </a:ext>
                  </a:extLst>
                </p:cNvPr>
                <p:cNvPicPr/>
                <p:nvPr/>
              </p:nvPicPr>
              <p:blipFill>
                <a:blip r:embed="rId112"/>
                <a:stretch>
                  <a:fillRect/>
                </a:stretch>
              </p:blipFill>
              <p:spPr>
                <a:xfrm>
                  <a:off x="4117854" y="4080128"/>
                  <a:ext cx="4104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196" name="筆跡 195">
                  <a:extLst>
                    <a:ext uri="{FF2B5EF4-FFF2-40B4-BE49-F238E27FC236}">
                      <a16:creationId xmlns:a16="http://schemas.microsoft.com/office/drawing/2014/main" id="{558AE3C1-8E70-CBEA-BE73-48AAFA43E106}"/>
                    </a:ext>
                  </a:extLst>
                </p14:cNvPr>
                <p14:cNvContentPartPr/>
                <p14:nvPr/>
              </p14:nvContentPartPr>
              <p14:xfrm>
                <a:off x="4218654" y="4080128"/>
                <a:ext cx="18360" cy="16200"/>
              </p14:xfrm>
            </p:contentPart>
          </mc:Choice>
          <mc:Fallback xmlns="">
            <p:pic>
              <p:nvPicPr>
                <p:cNvPr id="196" name="筆跡 195">
                  <a:extLst>
                    <a:ext uri="{FF2B5EF4-FFF2-40B4-BE49-F238E27FC236}">
                      <a16:creationId xmlns:a16="http://schemas.microsoft.com/office/drawing/2014/main" id="{558AE3C1-8E70-CBEA-BE73-48AAFA43E106}"/>
                    </a:ext>
                  </a:extLst>
                </p:cNvPr>
                <p:cNvPicPr/>
                <p:nvPr/>
              </p:nvPicPr>
              <p:blipFill>
                <a:blip r:embed="rId114"/>
                <a:stretch>
                  <a:fillRect/>
                </a:stretch>
              </p:blipFill>
              <p:spPr>
                <a:xfrm>
                  <a:off x="4209654" y="4071488"/>
                  <a:ext cx="36000" cy="3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5">
            <p14:nvContentPartPr>
              <p14:cNvPr id="198" name="筆跡 197">
                <a:extLst>
                  <a:ext uri="{FF2B5EF4-FFF2-40B4-BE49-F238E27FC236}">
                    <a16:creationId xmlns:a16="http://schemas.microsoft.com/office/drawing/2014/main" id="{70593623-6642-BEDE-3B41-4798A3FC3B2D}"/>
                  </a:ext>
                </a:extLst>
              </p14:cNvPr>
              <p14:cNvContentPartPr/>
              <p14:nvPr/>
            </p14:nvContentPartPr>
            <p14:xfrm>
              <a:off x="4478934" y="4005968"/>
              <a:ext cx="142920" cy="19440"/>
            </p14:xfrm>
          </p:contentPart>
        </mc:Choice>
        <mc:Fallback xmlns="">
          <p:pic>
            <p:nvPicPr>
              <p:cNvPr id="198" name="筆跡 197">
                <a:extLst>
                  <a:ext uri="{FF2B5EF4-FFF2-40B4-BE49-F238E27FC236}">
                    <a16:creationId xmlns:a16="http://schemas.microsoft.com/office/drawing/2014/main" id="{70593623-6642-BEDE-3B41-4798A3FC3B2D}"/>
                  </a:ext>
                </a:extLst>
              </p:cNvPr>
              <p:cNvPicPr/>
              <p:nvPr/>
            </p:nvPicPr>
            <p:blipFill>
              <a:blip r:embed="rId116"/>
              <a:stretch>
                <a:fillRect/>
              </a:stretch>
            </p:blipFill>
            <p:spPr>
              <a:xfrm>
                <a:off x="4469934" y="3997328"/>
                <a:ext cx="160560" cy="37080"/>
              </a:xfrm>
              <a:prstGeom prst="rect">
                <a:avLst/>
              </a:prstGeom>
            </p:spPr>
          </p:pic>
        </mc:Fallback>
      </mc:AlternateContent>
      <p:grpSp>
        <p:nvGrpSpPr>
          <p:cNvPr id="212" name="群組 211">
            <a:extLst>
              <a:ext uri="{FF2B5EF4-FFF2-40B4-BE49-F238E27FC236}">
                <a16:creationId xmlns:a16="http://schemas.microsoft.com/office/drawing/2014/main" id="{BB7B3C1B-E559-A6E1-C8C7-87E4366B1A61}"/>
              </a:ext>
            </a:extLst>
          </p:cNvPr>
          <p:cNvGrpSpPr/>
          <p:nvPr/>
        </p:nvGrpSpPr>
        <p:grpSpPr>
          <a:xfrm>
            <a:off x="4773414" y="3873848"/>
            <a:ext cx="238680" cy="295920"/>
            <a:chOff x="4773414" y="3873848"/>
            <a:chExt cx="238680" cy="295920"/>
          </a:xfrm>
        </p:grpSpPr>
        <mc:AlternateContent xmlns:mc="http://schemas.openxmlformats.org/markup-compatibility/2006" xmlns:p14="http://schemas.microsoft.com/office/powerpoint/2010/main">
          <mc:Choice Requires="p14">
            <p:contentPart p14:bwMode="auto" r:id="rId117">
              <p14:nvContentPartPr>
                <p14:cNvPr id="199" name="筆跡 198">
                  <a:extLst>
                    <a:ext uri="{FF2B5EF4-FFF2-40B4-BE49-F238E27FC236}">
                      <a16:creationId xmlns:a16="http://schemas.microsoft.com/office/drawing/2014/main" id="{B8F435BA-28A3-DBB6-ED09-E1EF1A80D25E}"/>
                    </a:ext>
                  </a:extLst>
                </p14:cNvPr>
                <p14:cNvContentPartPr/>
                <p14:nvPr/>
              </p14:nvContentPartPr>
              <p14:xfrm>
                <a:off x="4784934" y="3873848"/>
                <a:ext cx="227160" cy="15480"/>
              </p14:xfrm>
            </p:contentPart>
          </mc:Choice>
          <mc:Fallback xmlns="">
            <p:pic>
              <p:nvPicPr>
                <p:cNvPr id="199" name="筆跡 198">
                  <a:extLst>
                    <a:ext uri="{FF2B5EF4-FFF2-40B4-BE49-F238E27FC236}">
                      <a16:creationId xmlns:a16="http://schemas.microsoft.com/office/drawing/2014/main" id="{B8F435BA-28A3-DBB6-ED09-E1EF1A80D25E}"/>
                    </a:ext>
                  </a:extLst>
                </p:cNvPr>
                <p:cNvPicPr/>
                <p:nvPr/>
              </p:nvPicPr>
              <p:blipFill>
                <a:blip r:embed="rId118"/>
                <a:stretch>
                  <a:fillRect/>
                </a:stretch>
              </p:blipFill>
              <p:spPr>
                <a:xfrm>
                  <a:off x="4775934" y="3865208"/>
                  <a:ext cx="2448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201" name="筆跡 200">
                  <a:extLst>
                    <a:ext uri="{FF2B5EF4-FFF2-40B4-BE49-F238E27FC236}">
                      <a16:creationId xmlns:a16="http://schemas.microsoft.com/office/drawing/2014/main" id="{9C1FB360-FFF8-0325-A1BF-DEF0194AB840}"/>
                    </a:ext>
                  </a:extLst>
                </p14:cNvPr>
                <p14:cNvContentPartPr/>
                <p14:nvPr/>
              </p14:nvContentPartPr>
              <p14:xfrm>
                <a:off x="4773414" y="3959888"/>
                <a:ext cx="181440" cy="209880"/>
              </p14:xfrm>
            </p:contentPart>
          </mc:Choice>
          <mc:Fallback xmlns="">
            <p:pic>
              <p:nvPicPr>
                <p:cNvPr id="201" name="筆跡 200">
                  <a:extLst>
                    <a:ext uri="{FF2B5EF4-FFF2-40B4-BE49-F238E27FC236}">
                      <a16:creationId xmlns:a16="http://schemas.microsoft.com/office/drawing/2014/main" id="{9C1FB360-FFF8-0325-A1BF-DEF0194AB840}"/>
                    </a:ext>
                  </a:extLst>
                </p:cNvPr>
                <p:cNvPicPr/>
                <p:nvPr/>
              </p:nvPicPr>
              <p:blipFill>
                <a:blip r:embed="rId120"/>
                <a:stretch>
                  <a:fillRect/>
                </a:stretch>
              </p:blipFill>
              <p:spPr>
                <a:xfrm>
                  <a:off x="4764774" y="3951248"/>
                  <a:ext cx="199080" cy="227520"/>
                </a:xfrm>
                <a:prstGeom prst="rect">
                  <a:avLst/>
                </a:prstGeom>
              </p:spPr>
            </p:pic>
          </mc:Fallback>
        </mc:AlternateContent>
      </p:grpSp>
      <p:grpSp>
        <p:nvGrpSpPr>
          <p:cNvPr id="227" name="群組 226">
            <a:extLst>
              <a:ext uri="{FF2B5EF4-FFF2-40B4-BE49-F238E27FC236}">
                <a16:creationId xmlns:a16="http://schemas.microsoft.com/office/drawing/2014/main" id="{CAC62E81-A13C-198A-02CA-ADE52CAB0F9D}"/>
              </a:ext>
            </a:extLst>
          </p:cNvPr>
          <p:cNvGrpSpPr/>
          <p:nvPr/>
        </p:nvGrpSpPr>
        <p:grpSpPr>
          <a:xfrm>
            <a:off x="4802214" y="3980768"/>
            <a:ext cx="392400" cy="190440"/>
            <a:chOff x="4802214" y="3980768"/>
            <a:chExt cx="392400" cy="190440"/>
          </a:xfrm>
        </p:grpSpPr>
        <mc:AlternateContent xmlns:mc="http://schemas.openxmlformats.org/markup-compatibility/2006" xmlns:p14="http://schemas.microsoft.com/office/powerpoint/2010/main">
          <mc:Choice Requires="p14">
            <p:contentPart p14:bwMode="auto" r:id="rId121">
              <p14:nvContentPartPr>
                <p14:cNvPr id="214" name="筆跡 213">
                  <a:extLst>
                    <a:ext uri="{FF2B5EF4-FFF2-40B4-BE49-F238E27FC236}">
                      <a16:creationId xmlns:a16="http://schemas.microsoft.com/office/drawing/2014/main" id="{78B28045-7242-8D30-116A-D671223ECB50}"/>
                    </a:ext>
                  </a:extLst>
                </p14:cNvPr>
                <p14:cNvContentPartPr/>
                <p14:nvPr/>
              </p14:nvContentPartPr>
              <p14:xfrm>
                <a:off x="4802214" y="3980768"/>
                <a:ext cx="131760" cy="190440"/>
              </p14:xfrm>
            </p:contentPart>
          </mc:Choice>
          <mc:Fallback xmlns="">
            <p:pic>
              <p:nvPicPr>
                <p:cNvPr id="214" name="筆跡 213">
                  <a:extLst>
                    <a:ext uri="{FF2B5EF4-FFF2-40B4-BE49-F238E27FC236}">
                      <a16:creationId xmlns:a16="http://schemas.microsoft.com/office/drawing/2014/main" id="{78B28045-7242-8D30-116A-D671223ECB50}"/>
                    </a:ext>
                  </a:extLst>
                </p:cNvPr>
                <p:cNvPicPr/>
                <p:nvPr/>
              </p:nvPicPr>
              <p:blipFill>
                <a:blip r:embed="rId122"/>
                <a:stretch>
                  <a:fillRect/>
                </a:stretch>
              </p:blipFill>
              <p:spPr>
                <a:xfrm>
                  <a:off x="4793574" y="3972128"/>
                  <a:ext cx="149400"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215" name="筆跡 214">
                  <a:extLst>
                    <a:ext uri="{FF2B5EF4-FFF2-40B4-BE49-F238E27FC236}">
                      <a16:creationId xmlns:a16="http://schemas.microsoft.com/office/drawing/2014/main" id="{A3C3C60C-A2C9-9BF8-0CE6-C6FDEE7C9B3C}"/>
                    </a:ext>
                  </a:extLst>
                </p14:cNvPr>
                <p14:cNvContentPartPr/>
                <p14:nvPr/>
              </p14:nvContentPartPr>
              <p14:xfrm>
                <a:off x="5004534" y="4133768"/>
                <a:ext cx="2520" cy="1800"/>
              </p14:xfrm>
            </p:contentPart>
          </mc:Choice>
          <mc:Fallback xmlns="">
            <p:pic>
              <p:nvPicPr>
                <p:cNvPr id="215" name="筆跡 214">
                  <a:extLst>
                    <a:ext uri="{FF2B5EF4-FFF2-40B4-BE49-F238E27FC236}">
                      <a16:creationId xmlns:a16="http://schemas.microsoft.com/office/drawing/2014/main" id="{A3C3C60C-A2C9-9BF8-0CE6-C6FDEE7C9B3C}"/>
                    </a:ext>
                  </a:extLst>
                </p:cNvPr>
                <p:cNvPicPr/>
                <p:nvPr/>
              </p:nvPicPr>
              <p:blipFill>
                <a:blip r:embed="rId124"/>
                <a:stretch>
                  <a:fillRect/>
                </a:stretch>
              </p:blipFill>
              <p:spPr>
                <a:xfrm>
                  <a:off x="4986534" y="4115768"/>
                  <a:ext cx="38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225" name="筆跡 224">
                  <a:extLst>
                    <a:ext uri="{FF2B5EF4-FFF2-40B4-BE49-F238E27FC236}">
                      <a16:creationId xmlns:a16="http://schemas.microsoft.com/office/drawing/2014/main" id="{1E381360-CDC0-C8C9-9E81-5BAFC64B413C}"/>
                    </a:ext>
                  </a:extLst>
                </p14:cNvPr>
                <p14:cNvContentPartPr/>
                <p14:nvPr/>
              </p14:nvContentPartPr>
              <p14:xfrm>
                <a:off x="5087694" y="4141688"/>
                <a:ext cx="1440" cy="720"/>
              </p14:xfrm>
            </p:contentPart>
          </mc:Choice>
          <mc:Fallback xmlns="">
            <p:pic>
              <p:nvPicPr>
                <p:cNvPr id="225" name="筆跡 224">
                  <a:extLst>
                    <a:ext uri="{FF2B5EF4-FFF2-40B4-BE49-F238E27FC236}">
                      <a16:creationId xmlns:a16="http://schemas.microsoft.com/office/drawing/2014/main" id="{1E381360-CDC0-C8C9-9E81-5BAFC64B413C}"/>
                    </a:ext>
                  </a:extLst>
                </p:cNvPr>
                <p:cNvPicPr/>
                <p:nvPr/>
              </p:nvPicPr>
              <p:blipFill>
                <a:blip r:embed="rId124"/>
                <a:stretch>
                  <a:fillRect/>
                </a:stretch>
              </p:blipFill>
              <p:spPr>
                <a:xfrm>
                  <a:off x="5070054" y="4123688"/>
                  <a:ext cx="3708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6" name="筆跡 225">
                  <a:extLst>
                    <a:ext uri="{FF2B5EF4-FFF2-40B4-BE49-F238E27FC236}">
                      <a16:creationId xmlns:a16="http://schemas.microsoft.com/office/drawing/2014/main" id="{81E4FF28-EEDB-FCDD-3CFC-FB4BD3E7D6B8}"/>
                    </a:ext>
                  </a:extLst>
                </p14:cNvPr>
                <p14:cNvContentPartPr/>
                <p14:nvPr/>
              </p14:nvContentPartPr>
              <p14:xfrm>
                <a:off x="5193894" y="4140608"/>
                <a:ext cx="720" cy="720"/>
              </p14:xfrm>
            </p:contentPart>
          </mc:Choice>
          <mc:Fallback xmlns="">
            <p:pic>
              <p:nvPicPr>
                <p:cNvPr id="226" name="筆跡 225">
                  <a:extLst>
                    <a:ext uri="{FF2B5EF4-FFF2-40B4-BE49-F238E27FC236}">
                      <a16:creationId xmlns:a16="http://schemas.microsoft.com/office/drawing/2014/main" id="{81E4FF28-EEDB-FCDD-3CFC-FB4BD3E7D6B8}"/>
                    </a:ext>
                  </a:extLst>
                </p:cNvPr>
                <p:cNvPicPr/>
                <p:nvPr/>
              </p:nvPicPr>
              <p:blipFill>
                <a:blip r:embed="rId124"/>
                <a:stretch>
                  <a:fillRect/>
                </a:stretch>
              </p:blipFill>
              <p:spPr>
                <a:xfrm>
                  <a:off x="5176254" y="4122968"/>
                  <a:ext cx="3636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27">
            <p14:nvContentPartPr>
              <p14:cNvPr id="228" name="筆跡 227">
                <a:extLst>
                  <a:ext uri="{FF2B5EF4-FFF2-40B4-BE49-F238E27FC236}">
                    <a16:creationId xmlns:a16="http://schemas.microsoft.com/office/drawing/2014/main" id="{7F38D38F-C572-BC24-A71D-D95133743B9E}"/>
                  </a:ext>
                </a:extLst>
              </p14:cNvPr>
              <p14:cNvContentPartPr/>
              <p14:nvPr/>
            </p14:nvContentPartPr>
            <p14:xfrm>
              <a:off x="5323494" y="3870968"/>
              <a:ext cx="113760" cy="368280"/>
            </p14:xfrm>
          </p:contentPart>
        </mc:Choice>
        <mc:Fallback xmlns="">
          <p:pic>
            <p:nvPicPr>
              <p:cNvPr id="228" name="筆跡 227">
                <a:extLst>
                  <a:ext uri="{FF2B5EF4-FFF2-40B4-BE49-F238E27FC236}">
                    <a16:creationId xmlns:a16="http://schemas.microsoft.com/office/drawing/2014/main" id="{7F38D38F-C572-BC24-A71D-D95133743B9E}"/>
                  </a:ext>
                </a:extLst>
              </p:cNvPr>
              <p:cNvPicPr/>
              <p:nvPr/>
            </p:nvPicPr>
            <p:blipFill>
              <a:blip r:embed="rId128"/>
              <a:stretch>
                <a:fillRect/>
              </a:stretch>
            </p:blipFill>
            <p:spPr>
              <a:xfrm>
                <a:off x="5314854" y="3861968"/>
                <a:ext cx="131400" cy="385920"/>
              </a:xfrm>
              <a:prstGeom prst="rect">
                <a:avLst/>
              </a:prstGeom>
            </p:spPr>
          </p:pic>
        </mc:Fallback>
      </mc:AlternateContent>
      <p:grpSp>
        <p:nvGrpSpPr>
          <p:cNvPr id="241" name="群組 240">
            <a:extLst>
              <a:ext uri="{FF2B5EF4-FFF2-40B4-BE49-F238E27FC236}">
                <a16:creationId xmlns:a16="http://schemas.microsoft.com/office/drawing/2014/main" id="{AA655A22-599C-D512-5778-2EF5051EE5E8}"/>
              </a:ext>
            </a:extLst>
          </p:cNvPr>
          <p:cNvGrpSpPr/>
          <p:nvPr/>
        </p:nvGrpSpPr>
        <p:grpSpPr>
          <a:xfrm>
            <a:off x="772014" y="4537328"/>
            <a:ext cx="1274040" cy="345600"/>
            <a:chOff x="772014" y="4537328"/>
            <a:chExt cx="1274040" cy="345600"/>
          </a:xfrm>
        </p:grpSpPr>
        <mc:AlternateContent xmlns:mc="http://schemas.openxmlformats.org/markup-compatibility/2006" xmlns:p14="http://schemas.microsoft.com/office/powerpoint/2010/main">
          <mc:Choice Requires="p14">
            <p:contentPart p14:bwMode="auto" r:id="rId129">
              <p14:nvContentPartPr>
                <p14:cNvPr id="233" name="筆跡 232">
                  <a:extLst>
                    <a:ext uri="{FF2B5EF4-FFF2-40B4-BE49-F238E27FC236}">
                      <a16:creationId xmlns:a16="http://schemas.microsoft.com/office/drawing/2014/main" id="{4B633921-1524-A0E6-7A1F-6E4CE125017F}"/>
                    </a:ext>
                  </a:extLst>
                </p14:cNvPr>
                <p14:cNvContentPartPr/>
                <p14:nvPr/>
              </p14:nvContentPartPr>
              <p14:xfrm>
                <a:off x="772014" y="4690328"/>
                <a:ext cx="298440" cy="192600"/>
              </p14:xfrm>
            </p:contentPart>
          </mc:Choice>
          <mc:Fallback xmlns="">
            <p:pic>
              <p:nvPicPr>
                <p:cNvPr id="233" name="筆跡 232">
                  <a:extLst>
                    <a:ext uri="{FF2B5EF4-FFF2-40B4-BE49-F238E27FC236}">
                      <a16:creationId xmlns:a16="http://schemas.microsoft.com/office/drawing/2014/main" id="{4B633921-1524-A0E6-7A1F-6E4CE125017F}"/>
                    </a:ext>
                  </a:extLst>
                </p:cNvPr>
                <p:cNvPicPr/>
                <p:nvPr/>
              </p:nvPicPr>
              <p:blipFill>
                <a:blip r:embed="rId130"/>
                <a:stretch>
                  <a:fillRect/>
                </a:stretch>
              </p:blipFill>
              <p:spPr>
                <a:xfrm>
                  <a:off x="763014" y="4681328"/>
                  <a:ext cx="316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234" name="筆跡 233">
                  <a:extLst>
                    <a:ext uri="{FF2B5EF4-FFF2-40B4-BE49-F238E27FC236}">
                      <a16:creationId xmlns:a16="http://schemas.microsoft.com/office/drawing/2014/main" id="{4AF5E47B-265F-B02B-488A-64245A98C5B0}"/>
                    </a:ext>
                  </a:extLst>
                </p14:cNvPr>
                <p14:cNvContentPartPr/>
                <p14:nvPr/>
              </p14:nvContentPartPr>
              <p14:xfrm>
                <a:off x="1071174" y="4537328"/>
                <a:ext cx="432360" cy="317520"/>
              </p14:xfrm>
            </p:contentPart>
          </mc:Choice>
          <mc:Fallback xmlns="">
            <p:pic>
              <p:nvPicPr>
                <p:cNvPr id="234" name="筆跡 233">
                  <a:extLst>
                    <a:ext uri="{FF2B5EF4-FFF2-40B4-BE49-F238E27FC236}">
                      <a16:creationId xmlns:a16="http://schemas.microsoft.com/office/drawing/2014/main" id="{4AF5E47B-265F-B02B-488A-64245A98C5B0}"/>
                    </a:ext>
                  </a:extLst>
                </p:cNvPr>
                <p:cNvPicPr/>
                <p:nvPr/>
              </p:nvPicPr>
              <p:blipFill>
                <a:blip r:embed="rId132"/>
                <a:stretch>
                  <a:fillRect/>
                </a:stretch>
              </p:blipFill>
              <p:spPr>
                <a:xfrm>
                  <a:off x="1062174" y="4528688"/>
                  <a:ext cx="450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235" name="筆跡 234">
                  <a:extLst>
                    <a:ext uri="{FF2B5EF4-FFF2-40B4-BE49-F238E27FC236}">
                      <a16:creationId xmlns:a16="http://schemas.microsoft.com/office/drawing/2014/main" id="{91BBCAFF-A56E-98B7-4F34-7D6319CDA5CA}"/>
                    </a:ext>
                  </a:extLst>
                </p14:cNvPr>
                <p14:cNvContentPartPr/>
                <p14:nvPr/>
              </p14:nvContentPartPr>
              <p14:xfrm>
                <a:off x="1516134" y="4692488"/>
                <a:ext cx="28800" cy="117000"/>
              </p14:xfrm>
            </p:contentPart>
          </mc:Choice>
          <mc:Fallback xmlns="">
            <p:pic>
              <p:nvPicPr>
                <p:cNvPr id="235" name="筆跡 234">
                  <a:extLst>
                    <a:ext uri="{FF2B5EF4-FFF2-40B4-BE49-F238E27FC236}">
                      <a16:creationId xmlns:a16="http://schemas.microsoft.com/office/drawing/2014/main" id="{91BBCAFF-A56E-98B7-4F34-7D6319CDA5CA}"/>
                    </a:ext>
                  </a:extLst>
                </p:cNvPr>
                <p:cNvPicPr/>
                <p:nvPr/>
              </p:nvPicPr>
              <p:blipFill>
                <a:blip r:embed="rId134"/>
                <a:stretch>
                  <a:fillRect/>
                </a:stretch>
              </p:blipFill>
              <p:spPr>
                <a:xfrm>
                  <a:off x="1507134" y="4683488"/>
                  <a:ext cx="46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236" name="筆跡 235">
                  <a:extLst>
                    <a:ext uri="{FF2B5EF4-FFF2-40B4-BE49-F238E27FC236}">
                      <a16:creationId xmlns:a16="http://schemas.microsoft.com/office/drawing/2014/main" id="{BCD305F5-0A34-1B63-683F-E2E53C372C97}"/>
                    </a:ext>
                  </a:extLst>
                </p14:cNvPr>
                <p14:cNvContentPartPr/>
                <p14:nvPr/>
              </p14:nvContentPartPr>
              <p14:xfrm>
                <a:off x="1561494" y="4686008"/>
                <a:ext cx="267480" cy="165600"/>
              </p14:xfrm>
            </p:contentPart>
          </mc:Choice>
          <mc:Fallback xmlns="">
            <p:pic>
              <p:nvPicPr>
                <p:cNvPr id="236" name="筆跡 235">
                  <a:extLst>
                    <a:ext uri="{FF2B5EF4-FFF2-40B4-BE49-F238E27FC236}">
                      <a16:creationId xmlns:a16="http://schemas.microsoft.com/office/drawing/2014/main" id="{BCD305F5-0A34-1B63-683F-E2E53C372C97}"/>
                    </a:ext>
                  </a:extLst>
                </p:cNvPr>
                <p:cNvPicPr/>
                <p:nvPr/>
              </p:nvPicPr>
              <p:blipFill>
                <a:blip r:embed="rId136"/>
                <a:stretch>
                  <a:fillRect/>
                </a:stretch>
              </p:blipFill>
              <p:spPr>
                <a:xfrm>
                  <a:off x="1552854" y="4677368"/>
                  <a:ext cx="285120"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240" name="筆跡 239">
                  <a:extLst>
                    <a:ext uri="{FF2B5EF4-FFF2-40B4-BE49-F238E27FC236}">
                      <a16:creationId xmlns:a16="http://schemas.microsoft.com/office/drawing/2014/main" id="{F00BB25B-0D22-0479-F744-DF6E9A85A4E1}"/>
                    </a:ext>
                  </a:extLst>
                </p14:cNvPr>
                <p14:cNvContentPartPr/>
                <p14:nvPr/>
              </p14:nvContentPartPr>
              <p14:xfrm>
                <a:off x="1729614" y="4668368"/>
                <a:ext cx="316440" cy="161640"/>
              </p14:xfrm>
            </p:contentPart>
          </mc:Choice>
          <mc:Fallback xmlns="">
            <p:pic>
              <p:nvPicPr>
                <p:cNvPr id="240" name="筆跡 239">
                  <a:extLst>
                    <a:ext uri="{FF2B5EF4-FFF2-40B4-BE49-F238E27FC236}">
                      <a16:creationId xmlns:a16="http://schemas.microsoft.com/office/drawing/2014/main" id="{F00BB25B-0D22-0479-F744-DF6E9A85A4E1}"/>
                    </a:ext>
                  </a:extLst>
                </p:cNvPr>
                <p:cNvPicPr/>
                <p:nvPr/>
              </p:nvPicPr>
              <p:blipFill>
                <a:blip r:embed="rId138"/>
                <a:stretch>
                  <a:fillRect/>
                </a:stretch>
              </p:blipFill>
              <p:spPr>
                <a:xfrm>
                  <a:off x="1720974" y="4659368"/>
                  <a:ext cx="334080" cy="179280"/>
                </a:xfrm>
                <a:prstGeom prst="rect">
                  <a:avLst/>
                </a:prstGeom>
              </p:spPr>
            </p:pic>
          </mc:Fallback>
        </mc:AlternateContent>
      </p:grpSp>
      <p:grpSp>
        <p:nvGrpSpPr>
          <p:cNvPr id="246" name="群組 245">
            <a:extLst>
              <a:ext uri="{FF2B5EF4-FFF2-40B4-BE49-F238E27FC236}">
                <a16:creationId xmlns:a16="http://schemas.microsoft.com/office/drawing/2014/main" id="{048FDB13-04EF-3CE8-2D61-721F4FED54C6}"/>
              </a:ext>
            </a:extLst>
          </p:cNvPr>
          <p:cNvGrpSpPr/>
          <p:nvPr/>
        </p:nvGrpSpPr>
        <p:grpSpPr>
          <a:xfrm>
            <a:off x="2353854" y="4583768"/>
            <a:ext cx="272880" cy="496440"/>
            <a:chOff x="2353854" y="4583768"/>
            <a:chExt cx="272880" cy="496440"/>
          </a:xfrm>
        </p:grpSpPr>
        <mc:AlternateContent xmlns:mc="http://schemas.openxmlformats.org/markup-compatibility/2006" xmlns:p14="http://schemas.microsoft.com/office/powerpoint/2010/main">
          <mc:Choice Requires="p14">
            <p:contentPart p14:bwMode="auto" r:id="rId139">
              <p14:nvContentPartPr>
                <p14:cNvPr id="242" name="筆跡 241">
                  <a:extLst>
                    <a:ext uri="{FF2B5EF4-FFF2-40B4-BE49-F238E27FC236}">
                      <a16:creationId xmlns:a16="http://schemas.microsoft.com/office/drawing/2014/main" id="{D9B417A8-E02E-6D54-5048-D9AE079B2358}"/>
                    </a:ext>
                  </a:extLst>
                </p14:cNvPr>
                <p14:cNvContentPartPr/>
                <p14:nvPr/>
              </p14:nvContentPartPr>
              <p14:xfrm>
                <a:off x="2353854" y="4583768"/>
                <a:ext cx="146160" cy="496440"/>
              </p14:xfrm>
            </p:contentPart>
          </mc:Choice>
          <mc:Fallback xmlns="">
            <p:pic>
              <p:nvPicPr>
                <p:cNvPr id="242" name="筆跡 241">
                  <a:extLst>
                    <a:ext uri="{FF2B5EF4-FFF2-40B4-BE49-F238E27FC236}">
                      <a16:creationId xmlns:a16="http://schemas.microsoft.com/office/drawing/2014/main" id="{D9B417A8-E02E-6D54-5048-D9AE079B2358}"/>
                    </a:ext>
                  </a:extLst>
                </p:cNvPr>
                <p:cNvPicPr/>
                <p:nvPr/>
              </p:nvPicPr>
              <p:blipFill>
                <a:blip r:embed="rId140"/>
                <a:stretch>
                  <a:fillRect/>
                </a:stretch>
              </p:blipFill>
              <p:spPr>
                <a:xfrm>
                  <a:off x="2344854" y="4575128"/>
                  <a:ext cx="163800" cy="51408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243" name="筆跡 242">
                  <a:extLst>
                    <a:ext uri="{FF2B5EF4-FFF2-40B4-BE49-F238E27FC236}">
                      <a16:creationId xmlns:a16="http://schemas.microsoft.com/office/drawing/2014/main" id="{79227785-FD48-FE4C-B0BC-93A23891BE8C}"/>
                    </a:ext>
                  </a:extLst>
                </p14:cNvPr>
                <p14:cNvContentPartPr/>
                <p14:nvPr/>
              </p14:nvContentPartPr>
              <p14:xfrm>
                <a:off x="2476614" y="4782128"/>
                <a:ext cx="108000" cy="180720"/>
              </p14:xfrm>
            </p:contentPart>
          </mc:Choice>
          <mc:Fallback xmlns="">
            <p:pic>
              <p:nvPicPr>
                <p:cNvPr id="243" name="筆跡 242">
                  <a:extLst>
                    <a:ext uri="{FF2B5EF4-FFF2-40B4-BE49-F238E27FC236}">
                      <a16:creationId xmlns:a16="http://schemas.microsoft.com/office/drawing/2014/main" id="{79227785-FD48-FE4C-B0BC-93A23891BE8C}"/>
                    </a:ext>
                  </a:extLst>
                </p:cNvPr>
                <p:cNvPicPr/>
                <p:nvPr/>
              </p:nvPicPr>
              <p:blipFill>
                <a:blip r:embed="rId142"/>
                <a:stretch>
                  <a:fillRect/>
                </a:stretch>
              </p:blipFill>
              <p:spPr>
                <a:xfrm>
                  <a:off x="2467614" y="4773128"/>
                  <a:ext cx="125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244" name="筆跡 243">
                  <a:extLst>
                    <a:ext uri="{FF2B5EF4-FFF2-40B4-BE49-F238E27FC236}">
                      <a16:creationId xmlns:a16="http://schemas.microsoft.com/office/drawing/2014/main" id="{2E20A63F-9B0E-714C-E010-834D8370A5AA}"/>
                    </a:ext>
                  </a:extLst>
                </p14:cNvPr>
                <p14:cNvContentPartPr/>
                <p14:nvPr/>
              </p14:nvContentPartPr>
              <p14:xfrm>
                <a:off x="2541414" y="4721288"/>
                <a:ext cx="85320" cy="9720"/>
              </p14:xfrm>
            </p:contentPart>
          </mc:Choice>
          <mc:Fallback xmlns="">
            <p:pic>
              <p:nvPicPr>
                <p:cNvPr id="244" name="筆跡 243">
                  <a:extLst>
                    <a:ext uri="{FF2B5EF4-FFF2-40B4-BE49-F238E27FC236}">
                      <a16:creationId xmlns:a16="http://schemas.microsoft.com/office/drawing/2014/main" id="{2E20A63F-9B0E-714C-E010-834D8370A5AA}"/>
                    </a:ext>
                  </a:extLst>
                </p:cNvPr>
                <p:cNvPicPr/>
                <p:nvPr/>
              </p:nvPicPr>
              <p:blipFill>
                <a:blip r:embed="rId144"/>
                <a:stretch>
                  <a:fillRect/>
                </a:stretch>
              </p:blipFill>
              <p:spPr>
                <a:xfrm>
                  <a:off x="2532414" y="4712288"/>
                  <a:ext cx="102960" cy="2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5">
            <p14:nvContentPartPr>
              <p14:cNvPr id="245" name="筆跡 244">
                <a:extLst>
                  <a:ext uri="{FF2B5EF4-FFF2-40B4-BE49-F238E27FC236}">
                    <a16:creationId xmlns:a16="http://schemas.microsoft.com/office/drawing/2014/main" id="{798033A0-B36D-FC46-E130-54A07C974769}"/>
                  </a:ext>
                </a:extLst>
              </p14:cNvPr>
              <p14:cNvContentPartPr/>
              <p14:nvPr/>
            </p14:nvContentPartPr>
            <p14:xfrm>
              <a:off x="2816454" y="4639568"/>
              <a:ext cx="447840" cy="523440"/>
            </p14:xfrm>
          </p:contentPart>
        </mc:Choice>
        <mc:Fallback xmlns="">
          <p:pic>
            <p:nvPicPr>
              <p:cNvPr id="245" name="筆跡 244">
                <a:extLst>
                  <a:ext uri="{FF2B5EF4-FFF2-40B4-BE49-F238E27FC236}">
                    <a16:creationId xmlns:a16="http://schemas.microsoft.com/office/drawing/2014/main" id="{798033A0-B36D-FC46-E130-54A07C974769}"/>
                  </a:ext>
                </a:extLst>
              </p:cNvPr>
              <p:cNvPicPr/>
              <p:nvPr/>
            </p:nvPicPr>
            <p:blipFill>
              <a:blip r:embed="rId146"/>
              <a:stretch>
                <a:fillRect/>
              </a:stretch>
            </p:blipFill>
            <p:spPr>
              <a:xfrm>
                <a:off x="2807814" y="4630568"/>
                <a:ext cx="465480" cy="541080"/>
              </a:xfrm>
              <a:prstGeom prst="rect">
                <a:avLst/>
              </a:prstGeom>
            </p:spPr>
          </p:pic>
        </mc:Fallback>
      </mc:AlternateContent>
      <p:grpSp>
        <p:nvGrpSpPr>
          <p:cNvPr id="261" name="群組 260">
            <a:extLst>
              <a:ext uri="{FF2B5EF4-FFF2-40B4-BE49-F238E27FC236}">
                <a16:creationId xmlns:a16="http://schemas.microsoft.com/office/drawing/2014/main" id="{05E02AF1-CEFA-BB92-143D-BB8FDB9479E3}"/>
              </a:ext>
            </a:extLst>
          </p:cNvPr>
          <p:cNvGrpSpPr/>
          <p:nvPr/>
        </p:nvGrpSpPr>
        <p:grpSpPr>
          <a:xfrm>
            <a:off x="3687654" y="4612208"/>
            <a:ext cx="693720" cy="417600"/>
            <a:chOff x="3687654" y="4612208"/>
            <a:chExt cx="693720" cy="417600"/>
          </a:xfrm>
        </p:grpSpPr>
        <mc:AlternateContent xmlns:mc="http://schemas.openxmlformats.org/markup-compatibility/2006" xmlns:p14="http://schemas.microsoft.com/office/powerpoint/2010/main">
          <mc:Choice Requires="p14">
            <p:contentPart p14:bwMode="auto" r:id="rId147">
              <p14:nvContentPartPr>
                <p14:cNvPr id="247" name="筆跡 246">
                  <a:extLst>
                    <a:ext uri="{FF2B5EF4-FFF2-40B4-BE49-F238E27FC236}">
                      <a16:creationId xmlns:a16="http://schemas.microsoft.com/office/drawing/2014/main" id="{FC9472FF-3FCD-28E4-C707-9BD814F96D66}"/>
                    </a:ext>
                  </a:extLst>
                </p14:cNvPr>
                <p14:cNvContentPartPr/>
                <p14:nvPr/>
              </p14:nvContentPartPr>
              <p14:xfrm>
                <a:off x="3687654" y="4619768"/>
                <a:ext cx="98280" cy="289440"/>
              </p14:xfrm>
            </p:contentPart>
          </mc:Choice>
          <mc:Fallback xmlns="">
            <p:pic>
              <p:nvPicPr>
                <p:cNvPr id="247" name="筆跡 246">
                  <a:extLst>
                    <a:ext uri="{FF2B5EF4-FFF2-40B4-BE49-F238E27FC236}">
                      <a16:creationId xmlns:a16="http://schemas.microsoft.com/office/drawing/2014/main" id="{FC9472FF-3FCD-28E4-C707-9BD814F96D66}"/>
                    </a:ext>
                  </a:extLst>
                </p:cNvPr>
                <p:cNvPicPr/>
                <p:nvPr/>
              </p:nvPicPr>
              <p:blipFill>
                <a:blip r:embed="rId148"/>
                <a:stretch>
                  <a:fillRect/>
                </a:stretch>
              </p:blipFill>
              <p:spPr>
                <a:xfrm>
                  <a:off x="3679014" y="4610768"/>
                  <a:ext cx="115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48" name="筆跡 247">
                  <a:extLst>
                    <a:ext uri="{FF2B5EF4-FFF2-40B4-BE49-F238E27FC236}">
                      <a16:creationId xmlns:a16="http://schemas.microsoft.com/office/drawing/2014/main" id="{375FE659-341D-3084-5DDF-23FDA5AAA7E6}"/>
                    </a:ext>
                  </a:extLst>
                </p14:cNvPr>
                <p14:cNvContentPartPr/>
                <p14:nvPr/>
              </p14:nvContentPartPr>
              <p14:xfrm>
                <a:off x="3929214" y="4612208"/>
                <a:ext cx="284040" cy="22320"/>
              </p14:xfrm>
            </p:contentPart>
          </mc:Choice>
          <mc:Fallback xmlns="">
            <p:pic>
              <p:nvPicPr>
                <p:cNvPr id="248" name="筆跡 247">
                  <a:extLst>
                    <a:ext uri="{FF2B5EF4-FFF2-40B4-BE49-F238E27FC236}">
                      <a16:creationId xmlns:a16="http://schemas.microsoft.com/office/drawing/2014/main" id="{375FE659-341D-3084-5DDF-23FDA5AAA7E6}"/>
                    </a:ext>
                  </a:extLst>
                </p:cNvPr>
                <p:cNvPicPr/>
                <p:nvPr/>
              </p:nvPicPr>
              <p:blipFill>
                <a:blip r:embed="rId150"/>
                <a:stretch>
                  <a:fillRect/>
                </a:stretch>
              </p:blipFill>
              <p:spPr>
                <a:xfrm>
                  <a:off x="3920214" y="4603208"/>
                  <a:ext cx="301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49" name="筆跡 248">
                  <a:extLst>
                    <a:ext uri="{FF2B5EF4-FFF2-40B4-BE49-F238E27FC236}">
                      <a16:creationId xmlns:a16="http://schemas.microsoft.com/office/drawing/2014/main" id="{59A5AA1E-5182-6197-AE2E-47ABA4ACD450}"/>
                    </a:ext>
                  </a:extLst>
                </p14:cNvPr>
                <p14:cNvContentPartPr/>
                <p14:nvPr/>
              </p14:nvContentPartPr>
              <p14:xfrm>
                <a:off x="3975654" y="4688528"/>
                <a:ext cx="131760" cy="178200"/>
              </p14:xfrm>
            </p:contentPart>
          </mc:Choice>
          <mc:Fallback xmlns="">
            <p:pic>
              <p:nvPicPr>
                <p:cNvPr id="249" name="筆跡 248">
                  <a:extLst>
                    <a:ext uri="{FF2B5EF4-FFF2-40B4-BE49-F238E27FC236}">
                      <a16:creationId xmlns:a16="http://schemas.microsoft.com/office/drawing/2014/main" id="{59A5AA1E-5182-6197-AE2E-47ABA4ACD450}"/>
                    </a:ext>
                  </a:extLst>
                </p:cNvPr>
                <p:cNvPicPr/>
                <p:nvPr/>
              </p:nvPicPr>
              <p:blipFill>
                <a:blip r:embed="rId152"/>
                <a:stretch>
                  <a:fillRect/>
                </a:stretch>
              </p:blipFill>
              <p:spPr>
                <a:xfrm>
                  <a:off x="3966654" y="4679888"/>
                  <a:ext cx="1494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50" name="筆跡 249">
                  <a:extLst>
                    <a:ext uri="{FF2B5EF4-FFF2-40B4-BE49-F238E27FC236}">
                      <a16:creationId xmlns:a16="http://schemas.microsoft.com/office/drawing/2014/main" id="{E8BAE8F2-C5EE-2943-F943-E6667D758494}"/>
                    </a:ext>
                  </a:extLst>
                </p14:cNvPr>
                <p14:cNvContentPartPr/>
                <p14:nvPr/>
              </p14:nvContentPartPr>
              <p14:xfrm>
                <a:off x="3968454" y="4682048"/>
                <a:ext cx="165960" cy="172080"/>
              </p14:xfrm>
            </p:contentPart>
          </mc:Choice>
          <mc:Fallback xmlns="">
            <p:pic>
              <p:nvPicPr>
                <p:cNvPr id="250" name="筆跡 249">
                  <a:extLst>
                    <a:ext uri="{FF2B5EF4-FFF2-40B4-BE49-F238E27FC236}">
                      <a16:creationId xmlns:a16="http://schemas.microsoft.com/office/drawing/2014/main" id="{E8BAE8F2-C5EE-2943-F943-E6667D758494}"/>
                    </a:ext>
                  </a:extLst>
                </p:cNvPr>
                <p:cNvPicPr/>
                <p:nvPr/>
              </p:nvPicPr>
              <p:blipFill>
                <a:blip r:embed="rId154"/>
                <a:stretch>
                  <a:fillRect/>
                </a:stretch>
              </p:blipFill>
              <p:spPr>
                <a:xfrm>
                  <a:off x="3959814" y="4673408"/>
                  <a:ext cx="183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52" name="筆跡 251">
                  <a:extLst>
                    <a:ext uri="{FF2B5EF4-FFF2-40B4-BE49-F238E27FC236}">
                      <a16:creationId xmlns:a16="http://schemas.microsoft.com/office/drawing/2014/main" id="{2755DF1B-8CAF-4122-0DE5-84768B30C8EF}"/>
                    </a:ext>
                  </a:extLst>
                </p14:cNvPr>
                <p14:cNvContentPartPr/>
                <p14:nvPr/>
              </p14:nvContentPartPr>
              <p14:xfrm>
                <a:off x="4138014" y="4819208"/>
                <a:ext cx="34920" cy="36720"/>
              </p14:xfrm>
            </p:contentPart>
          </mc:Choice>
          <mc:Fallback xmlns="">
            <p:pic>
              <p:nvPicPr>
                <p:cNvPr id="252" name="筆跡 251">
                  <a:extLst>
                    <a:ext uri="{FF2B5EF4-FFF2-40B4-BE49-F238E27FC236}">
                      <a16:creationId xmlns:a16="http://schemas.microsoft.com/office/drawing/2014/main" id="{2755DF1B-8CAF-4122-0DE5-84768B30C8EF}"/>
                    </a:ext>
                  </a:extLst>
                </p:cNvPr>
                <p:cNvPicPr/>
                <p:nvPr/>
              </p:nvPicPr>
              <p:blipFill>
                <a:blip r:embed="rId156"/>
                <a:stretch>
                  <a:fillRect/>
                </a:stretch>
              </p:blipFill>
              <p:spPr>
                <a:xfrm>
                  <a:off x="4129014" y="4810568"/>
                  <a:ext cx="525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53" name="筆跡 252">
                  <a:extLst>
                    <a:ext uri="{FF2B5EF4-FFF2-40B4-BE49-F238E27FC236}">
                      <a16:creationId xmlns:a16="http://schemas.microsoft.com/office/drawing/2014/main" id="{8D21852B-110C-0031-3839-09C4ED669A9A}"/>
                    </a:ext>
                  </a:extLst>
                </p14:cNvPr>
                <p14:cNvContentPartPr/>
                <p14:nvPr/>
              </p14:nvContentPartPr>
              <p14:xfrm>
                <a:off x="4191654" y="4828568"/>
                <a:ext cx="52560" cy="201240"/>
              </p14:xfrm>
            </p:contentPart>
          </mc:Choice>
          <mc:Fallback xmlns="">
            <p:pic>
              <p:nvPicPr>
                <p:cNvPr id="253" name="筆跡 252">
                  <a:extLst>
                    <a:ext uri="{FF2B5EF4-FFF2-40B4-BE49-F238E27FC236}">
                      <a16:creationId xmlns:a16="http://schemas.microsoft.com/office/drawing/2014/main" id="{8D21852B-110C-0031-3839-09C4ED669A9A}"/>
                    </a:ext>
                  </a:extLst>
                </p:cNvPr>
                <p:cNvPicPr/>
                <p:nvPr/>
              </p:nvPicPr>
              <p:blipFill>
                <a:blip r:embed="rId158"/>
                <a:stretch>
                  <a:fillRect/>
                </a:stretch>
              </p:blipFill>
              <p:spPr>
                <a:xfrm>
                  <a:off x="4182654" y="4819568"/>
                  <a:ext cx="70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54" name="筆跡 253">
                  <a:extLst>
                    <a:ext uri="{FF2B5EF4-FFF2-40B4-BE49-F238E27FC236}">
                      <a16:creationId xmlns:a16="http://schemas.microsoft.com/office/drawing/2014/main" id="{72170706-3AD6-3F2D-6386-2957749E5A30}"/>
                    </a:ext>
                  </a:extLst>
                </p14:cNvPr>
                <p14:cNvContentPartPr/>
                <p14:nvPr/>
              </p14:nvContentPartPr>
              <p14:xfrm>
                <a:off x="4243854" y="4772408"/>
                <a:ext cx="20880" cy="13320"/>
              </p14:xfrm>
            </p:contentPart>
          </mc:Choice>
          <mc:Fallback xmlns="">
            <p:pic>
              <p:nvPicPr>
                <p:cNvPr id="254" name="筆跡 253">
                  <a:extLst>
                    <a:ext uri="{FF2B5EF4-FFF2-40B4-BE49-F238E27FC236}">
                      <a16:creationId xmlns:a16="http://schemas.microsoft.com/office/drawing/2014/main" id="{72170706-3AD6-3F2D-6386-2957749E5A30}"/>
                    </a:ext>
                  </a:extLst>
                </p:cNvPr>
                <p:cNvPicPr/>
                <p:nvPr/>
              </p:nvPicPr>
              <p:blipFill>
                <a:blip r:embed="rId160"/>
                <a:stretch>
                  <a:fillRect/>
                </a:stretch>
              </p:blipFill>
              <p:spPr>
                <a:xfrm>
                  <a:off x="4235214" y="4763768"/>
                  <a:ext cx="38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55" name="筆跡 254">
                  <a:extLst>
                    <a:ext uri="{FF2B5EF4-FFF2-40B4-BE49-F238E27FC236}">
                      <a16:creationId xmlns:a16="http://schemas.microsoft.com/office/drawing/2014/main" id="{FDB99776-F6CA-9DE1-048D-176116C448D0}"/>
                    </a:ext>
                  </a:extLst>
                </p14:cNvPr>
                <p14:cNvContentPartPr/>
                <p14:nvPr/>
              </p14:nvContentPartPr>
              <p14:xfrm>
                <a:off x="4356174" y="4830008"/>
                <a:ext cx="25200" cy="23760"/>
              </p14:xfrm>
            </p:contentPart>
          </mc:Choice>
          <mc:Fallback xmlns="">
            <p:pic>
              <p:nvPicPr>
                <p:cNvPr id="255" name="筆跡 254">
                  <a:extLst>
                    <a:ext uri="{FF2B5EF4-FFF2-40B4-BE49-F238E27FC236}">
                      <a16:creationId xmlns:a16="http://schemas.microsoft.com/office/drawing/2014/main" id="{FDB99776-F6CA-9DE1-048D-176116C448D0}"/>
                    </a:ext>
                  </a:extLst>
                </p:cNvPr>
                <p:cNvPicPr/>
                <p:nvPr/>
              </p:nvPicPr>
              <p:blipFill>
                <a:blip r:embed="rId162"/>
                <a:stretch>
                  <a:fillRect/>
                </a:stretch>
              </p:blipFill>
              <p:spPr>
                <a:xfrm>
                  <a:off x="4347534" y="4821368"/>
                  <a:ext cx="42840" cy="414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63">
            <p14:nvContentPartPr>
              <p14:cNvPr id="256" name="筆跡 255">
                <a:extLst>
                  <a:ext uri="{FF2B5EF4-FFF2-40B4-BE49-F238E27FC236}">
                    <a16:creationId xmlns:a16="http://schemas.microsoft.com/office/drawing/2014/main" id="{AA99A877-2E32-209D-1F15-1E2DCA49AC0D}"/>
                  </a:ext>
                </a:extLst>
              </p14:cNvPr>
              <p14:cNvContentPartPr/>
              <p14:nvPr/>
            </p14:nvContentPartPr>
            <p14:xfrm>
              <a:off x="4571454" y="4733168"/>
              <a:ext cx="105120" cy="7920"/>
            </p14:xfrm>
          </p:contentPart>
        </mc:Choice>
        <mc:Fallback xmlns="">
          <p:pic>
            <p:nvPicPr>
              <p:cNvPr id="256" name="筆跡 255">
                <a:extLst>
                  <a:ext uri="{FF2B5EF4-FFF2-40B4-BE49-F238E27FC236}">
                    <a16:creationId xmlns:a16="http://schemas.microsoft.com/office/drawing/2014/main" id="{AA99A877-2E32-209D-1F15-1E2DCA49AC0D}"/>
                  </a:ext>
                </a:extLst>
              </p:cNvPr>
              <p:cNvPicPr/>
              <p:nvPr/>
            </p:nvPicPr>
            <p:blipFill>
              <a:blip r:embed="rId164"/>
              <a:stretch>
                <a:fillRect/>
              </a:stretch>
            </p:blipFill>
            <p:spPr>
              <a:xfrm>
                <a:off x="4562814" y="4724168"/>
                <a:ext cx="122760" cy="25560"/>
              </a:xfrm>
              <a:prstGeom prst="rect">
                <a:avLst/>
              </a:prstGeom>
            </p:spPr>
          </p:pic>
        </mc:Fallback>
      </mc:AlternateContent>
      <p:grpSp>
        <p:nvGrpSpPr>
          <p:cNvPr id="267" name="群組 266">
            <a:extLst>
              <a:ext uri="{FF2B5EF4-FFF2-40B4-BE49-F238E27FC236}">
                <a16:creationId xmlns:a16="http://schemas.microsoft.com/office/drawing/2014/main" id="{DA53250F-4295-F608-2CBC-F4210FF6141B}"/>
              </a:ext>
            </a:extLst>
          </p:cNvPr>
          <p:cNvGrpSpPr/>
          <p:nvPr/>
        </p:nvGrpSpPr>
        <p:grpSpPr>
          <a:xfrm>
            <a:off x="4877814" y="4586288"/>
            <a:ext cx="611640" cy="355680"/>
            <a:chOff x="4877814" y="4586288"/>
            <a:chExt cx="611640" cy="355680"/>
          </a:xfrm>
        </p:grpSpPr>
        <mc:AlternateContent xmlns:mc="http://schemas.openxmlformats.org/markup-compatibility/2006" xmlns:p14="http://schemas.microsoft.com/office/powerpoint/2010/main">
          <mc:Choice Requires="p14">
            <p:contentPart p14:bwMode="auto" r:id="rId165">
              <p14:nvContentPartPr>
                <p14:cNvPr id="257" name="筆跡 256">
                  <a:extLst>
                    <a:ext uri="{FF2B5EF4-FFF2-40B4-BE49-F238E27FC236}">
                      <a16:creationId xmlns:a16="http://schemas.microsoft.com/office/drawing/2014/main" id="{FFC10D28-17CB-533C-E768-EFBE9BE36AD3}"/>
                    </a:ext>
                  </a:extLst>
                </p14:cNvPr>
                <p14:cNvContentPartPr/>
                <p14:nvPr/>
              </p14:nvContentPartPr>
              <p14:xfrm>
                <a:off x="4877814" y="4621208"/>
                <a:ext cx="281520" cy="12240"/>
              </p14:xfrm>
            </p:contentPart>
          </mc:Choice>
          <mc:Fallback xmlns="">
            <p:pic>
              <p:nvPicPr>
                <p:cNvPr id="257" name="筆跡 256">
                  <a:extLst>
                    <a:ext uri="{FF2B5EF4-FFF2-40B4-BE49-F238E27FC236}">
                      <a16:creationId xmlns:a16="http://schemas.microsoft.com/office/drawing/2014/main" id="{FFC10D28-17CB-533C-E768-EFBE9BE36AD3}"/>
                    </a:ext>
                  </a:extLst>
                </p:cNvPr>
                <p:cNvPicPr/>
                <p:nvPr/>
              </p:nvPicPr>
              <p:blipFill>
                <a:blip r:embed="rId166"/>
                <a:stretch>
                  <a:fillRect/>
                </a:stretch>
              </p:blipFill>
              <p:spPr>
                <a:xfrm>
                  <a:off x="4868814" y="4612208"/>
                  <a:ext cx="2991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258" name="筆跡 257">
                  <a:extLst>
                    <a:ext uri="{FF2B5EF4-FFF2-40B4-BE49-F238E27FC236}">
                      <a16:creationId xmlns:a16="http://schemas.microsoft.com/office/drawing/2014/main" id="{8A05FE20-415D-79B6-6152-C842AA9AF74C}"/>
                    </a:ext>
                  </a:extLst>
                </p14:cNvPr>
                <p14:cNvContentPartPr/>
                <p14:nvPr/>
              </p14:nvContentPartPr>
              <p14:xfrm>
                <a:off x="4921014" y="4727048"/>
                <a:ext cx="142200" cy="178920"/>
              </p14:xfrm>
            </p:contentPart>
          </mc:Choice>
          <mc:Fallback xmlns="">
            <p:pic>
              <p:nvPicPr>
                <p:cNvPr id="258" name="筆跡 257">
                  <a:extLst>
                    <a:ext uri="{FF2B5EF4-FFF2-40B4-BE49-F238E27FC236}">
                      <a16:creationId xmlns:a16="http://schemas.microsoft.com/office/drawing/2014/main" id="{8A05FE20-415D-79B6-6152-C842AA9AF74C}"/>
                    </a:ext>
                  </a:extLst>
                </p:cNvPr>
                <p:cNvPicPr/>
                <p:nvPr/>
              </p:nvPicPr>
              <p:blipFill>
                <a:blip r:embed="rId168"/>
                <a:stretch>
                  <a:fillRect/>
                </a:stretch>
              </p:blipFill>
              <p:spPr>
                <a:xfrm>
                  <a:off x="4912374" y="4718048"/>
                  <a:ext cx="15984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259" name="筆跡 258">
                  <a:extLst>
                    <a:ext uri="{FF2B5EF4-FFF2-40B4-BE49-F238E27FC236}">
                      <a16:creationId xmlns:a16="http://schemas.microsoft.com/office/drawing/2014/main" id="{C8E64A16-90D8-1EFB-8F0C-2429FF8B5B54}"/>
                    </a:ext>
                  </a:extLst>
                </p14:cNvPr>
                <p14:cNvContentPartPr/>
                <p14:nvPr/>
              </p14:nvContentPartPr>
              <p14:xfrm>
                <a:off x="4905534" y="4719488"/>
                <a:ext cx="154800" cy="127800"/>
              </p14:xfrm>
            </p:contentPart>
          </mc:Choice>
          <mc:Fallback xmlns="">
            <p:pic>
              <p:nvPicPr>
                <p:cNvPr id="259" name="筆跡 258">
                  <a:extLst>
                    <a:ext uri="{FF2B5EF4-FFF2-40B4-BE49-F238E27FC236}">
                      <a16:creationId xmlns:a16="http://schemas.microsoft.com/office/drawing/2014/main" id="{C8E64A16-90D8-1EFB-8F0C-2429FF8B5B54}"/>
                    </a:ext>
                  </a:extLst>
                </p:cNvPr>
                <p:cNvPicPr/>
                <p:nvPr/>
              </p:nvPicPr>
              <p:blipFill>
                <a:blip r:embed="rId170"/>
                <a:stretch>
                  <a:fillRect/>
                </a:stretch>
              </p:blipFill>
              <p:spPr>
                <a:xfrm>
                  <a:off x="4896894" y="4710488"/>
                  <a:ext cx="172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262" name="筆跡 261">
                  <a:extLst>
                    <a:ext uri="{FF2B5EF4-FFF2-40B4-BE49-F238E27FC236}">
                      <a16:creationId xmlns:a16="http://schemas.microsoft.com/office/drawing/2014/main" id="{DECED283-BC0D-CD89-317C-A827980B0DFD}"/>
                    </a:ext>
                  </a:extLst>
                </p14:cNvPr>
                <p14:cNvContentPartPr/>
                <p14:nvPr/>
              </p14:nvContentPartPr>
              <p14:xfrm>
                <a:off x="5121174" y="4835048"/>
                <a:ext cx="720" cy="360"/>
              </p14:xfrm>
            </p:contentPart>
          </mc:Choice>
          <mc:Fallback xmlns="">
            <p:pic>
              <p:nvPicPr>
                <p:cNvPr id="262" name="筆跡 261">
                  <a:extLst>
                    <a:ext uri="{FF2B5EF4-FFF2-40B4-BE49-F238E27FC236}">
                      <a16:creationId xmlns:a16="http://schemas.microsoft.com/office/drawing/2014/main" id="{DECED283-BC0D-CD89-317C-A827980B0DFD}"/>
                    </a:ext>
                  </a:extLst>
                </p:cNvPr>
                <p:cNvPicPr/>
                <p:nvPr/>
              </p:nvPicPr>
              <p:blipFill>
                <a:blip r:embed="rId124"/>
                <a:stretch>
                  <a:fillRect/>
                </a:stretch>
              </p:blipFill>
              <p:spPr>
                <a:xfrm>
                  <a:off x="5103174" y="4817048"/>
                  <a:ext cx="3636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263" name="筆跡 262">
                  <a:extLst>
                    <a:ext uri="{FF2B5EF4-FFF2-40B4-BE49-F238E27FC236}">
                      <a16:creationId xmlns:a16="http://schemas.microsoft.com/office/drawing/2014/main" id="{4B1AAFD9-4F13-FE04-72ED-B8FBED6F9B10}"/>
                    </a:ext>
                  </a:extLst>
                </p14:cNvPr>
                <p14:cNvContentPartPr/>
                <p14:nvPr/>
              </p14:nvContentPartPr>
              <p14:xfrm>
                <a:off x="5220174" y="4839368"/>
                <a:ext cx="10800" cy="2520"/>
              </p14:xfrm>
            </p:contentPart>
          </mc:Choice>
          <mc:Fallback xmlns="">
            <p:pic>
              <p:nvPicPr>
                <p:cNvPr id="263" name="筆跡 262">
                  <a:extLst>
                    <a:ext uri="{FF2B5EF4-FFF2-40B4-BE49-F238E27FC236}">
                      <a16:creationId xmlns:a16="http://schemas.microsoft.com/office/drawing/2014/main" id="{4B1AAFD9-4F13-FE04-72ED-B8FBED6F9B10}"/>
                    </a:ext>
                  </a:extLst>
                </p:cNvPr>
                <p:cNvPicPr/>
                <p:nvPr/>
              </p:nvPicPr>
              <p:blipFill>
                <a:blip r:embed="rId173"/>
                <a:stretch>
                  <a:fillRect/>
                </a:stretch>
              </p:blipFill>
              <p:spPr>
                <a:xfrm>
                  <a:off x="5202534" y="4821368"/>
                  <a:ext cx="46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264" name="筆跡 263">
                  <a:extLst>
                    <a:ext uri="{FF2B5EF4-FFF2-40B4-BE49-F238E27FC236}">
                      <a16:creationId xmlns:a16="http://schemas.microsoft.com/office/drawing/2014/main" id="{F5DDFA81-8ECE-06CC-3F5D-1C9125D4741B}"/>
                    </a:ext>
                  </a:extLst>
                </p14:cNvPr>
                <p14:cNvContentPartPr/>
                <p14:nvPr/>
              </p14:nvContentPartPr>
              <p14:xfrm>
                <a:off x="5299734" y="4832528"/>
                <a:ext cx="2520" cy="1800"/>
              </p14:xfrm>
            </p:contentPart>
          </mc:Choice>
          <mc:Fallback xmlns="">
            <p:pic>
              <p:nvPicPr>
                <p:cNvPr id="264" name="筆跡 263">
                  <a:extLst>
                    <a:ext uri="{FF2B5EF4-FFF2-40B4-BE49-F238E27FC236}">
                      <a16:creationId xmlns:a16="http://schemas.microsoft.com/office/drawing/2014/main" id="{F5DDFA81-8ECE-06CC-3F5D-1C9125D4741B}"/>
                    </a:ext>
                  </a:extLst>
                </p:cNvPr>
                <p:cNvPicPr/>
                <p:nvPr/>
              </p:nvPicPr>
              <p:blipFill>
                <a:blip r:embed="rId175"/>
                <a:stretch>
                  <a:fillRect/>
                </a:stretch>
              </p:blipFill>
              <p:spPr>
                <a:xfrm>
                  <a:off x="5281734" y="4814528"/>
                  <a:ext cx="38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266" name="筆跡 265">
                  <a:extLst>
                    <a:ext uri="{FF2B5EF4-FFF2-40B4-BE49-F238E27FC236}">
                      <a16:creationId xmlns:a16="http://schemas.microsoft.com/office/drawing/2014/main" id="{0B817FB7-89B2-A629-5691-0766A47ECCE7}"/>
                    </a:ext>
                  </a:extLst>
                </p14:cNvPr>
                <p14:cNvContentPartPr/>
                <p14:nvPr/>
              </p14:nvContentPartPr>
              <p14:xfrm>
                <a:off x="5385054" y="4586288"/>
                <a:ext cx="104400" cy="355680"/>
              </p14:xfrm>
            </p:contentPart>
          </mc:Choice>
          <mc:Fallback xmlns="">
            <p:pic>
              <p:nvPicPr>
                <p:cNvPr id="266" name="筆跡 265">
                  <a:extLst>
                    <a:ext uri="{FF2B5EF4-FFF2-40B4-BE49-F238E27FC236}">
                      <a16:creationId xmlns:a16="http://schemas.microsoft.com/office/drawing/2014/main" id="{0B817FB7-89B2-A629-5691-0766A47ECCE7}"/>
                    </a:ext>
                  </a:extLst>
                </p:cNvPr>
                <p:cNvPicPr/>
                <p:nvPr/>
              </p:nvPicPr>
              <p:blipFill>
                <a:blip r:embed="rId177"/>
                <a:stretch>
                  <a:fillRect/>
                </a:stretch>
              </p:blipFill>
              <p:spPr>
                <a:xfrm>
                  <a:off x="5376054" y="4577288"/>
                  <a:ext cx="122040" cy="373320"/>
                </a:xfrm>
                <a:prstGeom prst="rect">
                  <a:avLst/>
                </a:prstGeom>
              </p:spPr>
            </p:pic>
          </mc:Fallback>
        </mc:AlternateContent>
      </p:grpSp>
      <p:grpSp>
        <p:nvGrpSpPr>
          <p:cNvPr id="277" name="群組 276">
            <a:extLst>
              <a:ext uri="{FF2B5EF4-FFF2-40B4-BE49-F238E27FC236}">
                <a16:creationId xmlns:a16="http://schemas.microsoft.com/office/drawing/2014/main" id="{E5403D2D-B969-3F2A-DE1E-4B7F03F320C8}"/>
              </a:ext>
            </a:extLst>
          </p:cNvPr>
          <p:cNvGrpSpPr/>
          <p:nvPr/>
        </p:nvGrpSpPr>
        <p:grpSpPr>
          <a:xfrm>
            <a:off x="893694" y="5301608"/>
            <a:ext cx="1155600" cy="313560"/>
            <a:chOff x="893694" y="5301608"/>
            <a:chExt cx="1155600" cy="313560"/>
          </a:xfrm>
        </p:grpSpPr>
        <mc:AlternateContent xmlns:mc="http://schemas.openxmlformats.org/markup-compatibility/2006" xmlns:p14="http://schemas.microsoft.com/office/powerpoint/2010/main">
          <mc:Choice Requires="p14">
            <p:contentPart p14:bwMode="auto" r:id="rId178">
              <p14:nvContentPartPr>
                <p14:cNvPr id="268" name="筆跡 267">
                  <a:extLst>
                    <a:ext uri="{FF2B5EF4-FFF2-40B4-BE49-F238E27FC236}">
                      <a16:creationId xmlns:a16="http://schemas.microsoft.com/office/drawing/2014/main" id="{B5D30D95-2DF6-4450-C6DF-6E98EF4CD6E5}"/>
                    </a:ext>
                  </a:extLst>
                </p14:cNvPr>
                <p14:cNvContentPartPr/>
                <p14:nvPr/>
              </p14:nvContentPartPr>
              <p14:xfrm>
                <a:off x="893694" y="5402048"/>
                <a:ext cx="267840" cy="190080"/>
              </p14:xfrm>
            </p:contentPart>
          </mc:Choice>
          <mc:Fallback xmlns="">
            <p:pic>
              <p:nvPicPr>
                <p:cNvPr id="268" name="筆跡 267">
                  <a:extLst>
                    <a:ext uri="{FF2B5EF4-FFF2-40B4-BE49-F238E27FC236}">
                      <a16:creationId xmlns:a16="http://schemas.microsoft.com/office/drawing/2014/main" id="{B5D30D95-2DF6-4450-C6DF-6E98EF4CD6E5}"/>
                    </a:ext>
                  </a:extLst>
                </p:cNvPr>
                <p:cNvPicPr/>
                <p:nvPr/>
              </p:nvPicPr>
              <p:blipFill>
                <a:blip r:embed="rId179"/>
                <a:stretch>
                  <a:fillRect/>
                </a:stretch>
              </p:blipFill>
              <p:spPr>
                <a:xfrm>
                  <a:off x="885054" y="5393048"/>
                  <a:ext cx="28548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269" name="筆跡 268">
                  <a:extLst>
                    <a:ext uri="{FF2B5EF4-FFF2-40B4-BE49-F238E27FC236}">
                      <a16:creationId xmlns:a16="http://schemas.microsoft.com/office/drawing/2014/main" id="{A58DE501-54F4-803A-D3BB-64B88E9525CE}"/>
                    </a:ext>
                  </a:extLst>
                </p14:cNvPr>
                <p14:cNvContentPartPr/>
                <p14:nvPr/>
              </p14:nvContentPartPr>
              <p14:xfrm>
                <a:off x="1156134" y="5301608"/>
                <a:ext cx="375120" cy="313560"/>
              </p14:xfrm>
            </p:contentPart>
          </mc:Choice>
          <mc:Fallback xmlns="">
            <p:pic>
              <p:nvPicPr>
                <p:cNvPr id="269" name="筆跡 268">
                  <a:extLst>
                    <a:ext uri="{FF2B5EF4-FFF2-40B4-BE49-F238E27FC236}">
                      <a16:creationId xmlns:a16="http://schemas.microsoft.com/office/drawing/2014/main" id="{A58DE501-54F4-803A-D3BB-64B88E9525CE}"/>
                    </a:ext>
                  </a:extLst>
                </p:cNvPr>
                <p:cNvPicPr/>
                <p:nvPr/>
              </p:nvPicPr>
              <p:blipFill>
                <a:blip r:embed="rId181"/>
                <a:stretch>
                  <a:fillRect/>
                </a:stretch>
              </p:blipFill>
              <p:spPr>
                <a:xfrm>
                  <a:off x="1147134" y="5292608"/>
                  <a:ext cx="392760" cy="3312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271" name="筆跡 270">
                  <a:extLst>
                    <a:ext uri="{FF2B5EF4-FFF2-40B4-BE49-F238E27FC236}">
                      <a16:creationId xmlns:a16="http://schemas.microsoft.com/office/drawing/2014/main" id="{0F952D34-C6E7-51B3-4A75-D22E0CA2E193}"/>
                    </a:ext>
                  </a:extLst>
                </p14:cNvPr>
                <p14:cNvContentPartPr/>
                <p14:nvPr/>
              </p14:nvContentPartPr>
              <p14:xfrm>
                <a:off x="1577694" y="5421488"/>
                <a:ext cx="261360" cy="162720"/>
              </p14:xfrm>
            </p:contentPart>
          </mc:Choice>
          <mc:Fallback xmlns="">
            <p:pic>
              <p:nvPicPr>
                <p:cNvPr id="271" name="筆跡 270">
                  <a:extLst>
                    <a:ext uri="{FF2B5EF4-FFF2-40B4-BE49-F238E27FC236}">
                      <a16:creationId xmlns:a16="http://schemas.microsoft.com/office/drawing/2014/main" id="{0F952D34-C6E7-51B3-4A75-D22E0CA2E193}"/>
                    </a:ext>
                  </a:extLst>
                </p:cNvPr>
                <p:cNvPicPr/>
                <p:nvPr/>
              </p:nvPicPr>
              <p:blipFill>
                <a:blip r:embed="rId183"/>
                <a:stretch>
                  <a:fillRect/>
                </a:stretch>
              </p:blipFill>
              <p:spPr>
                <a:xfrm>
                  <a:off x="1568694" y="5412848"/>
                  <a:ext cx="279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272" name="筆跡 271">
                  <a:extLst>
                    <a:ext uri="{FF2B5EF4-FFF2-40B4-BE49-F238E27FC236}">
                      <a16:creationId xmlns:a16="http://schemas.microsoft.com/office/drawing/2014/main" id="{8B59159E-30D1-6B21-387A-A00EDB1C6524}"/>
                    </a:ext>
                  </a:extLst>
                </p14:cNvPr>
                <p14:cNvContentPartPr/>
                <p14:nvPr/>
              </p14:nvContentPartPr>
              <p14:xfrm>
                <a:off x="1715574" y="5480888"/>
                <a:ext cx="119160" cy="8280"/>
              </p14:xfrm>
            </p:contentPart>
          </mc:Choice>
          <mc:Fallback xmlns="">
            <p:pic>
              <p:nvPicPr>
                <p:cNvPr id="272" name="筆跡 271">
                  <a:extLst>
                    <a:ext uri="{FF2B5EF4-FFF2-40B4-BE49-F238E27FC236}">
                      <a16:creationId xmlns:a16="http://schemas.microsoft.com/office/drawing/2014/main" id="{8B59159E-30D1-6B21-387A-A00EDB1C6524}"/>
                    </a:ext>
                  </a:extLst>
                </p:cNvPr>
                <p:cNvPicPr/>
                <p:nvPr/>
              </p:nvPicPr>
              <p:blipFill>
                <a:blip r:embed="rId185"/>
                <a:stretch>
                  <a:fillRect/>
                </a:stretch>
              </p:blipFill>
              <p:spPr>
                <a:xfrm>
                  <a:off x="1706574" y="5471888"/>
                  <a:ext cx="13680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273" name="筆跡 272">
                  <a:extLst>
                    <a:ext uri="{FF2B5EF4-FFF2-40B4-BE49-F238E27FC236}">
                      <a16:creationId xmlns:a16="http://schemas.microsoft.com/office/drawing/2014/main" id="{1CDC5C5B-E825-6F9B-6281-4B1DB92BAB8E}"/>
                    </a:ext>
                  </a:extLst>
                </p14:cNvPr>
                <p14:cNvContentPartPr/>
                <p14:nvPr/>
              </p14:nvContentPartPr>
              <p14:xfrm>
                <a:off x="1854174" y="5426888"/>
                <a:ext cx="195120" cy="156960"/>
              </p14:xfrm>
            </p:contentPart>
          </mc:Choice>
          <mc:Fallback xmlns="">
            <p:pic>
              <p:nvPicPr>
                <p:cNvPr id="273" name="筆跡 272">
                  <a:extLst>
                    <a:ext uri="{FF2B5EF4-FFF2-40B4-BE49-F238E27FC236}">
                      <a16:creationId xmlns:a16="http://schemas.microsoft.com/office/drawing/2014/main" id="{1CDC5C5B-E825-6F9B-6281-4B1DB92BAB8E}"/>
                    </a:ext>
                  </a:extLst>
                </p:cNvPr>
                <p:cNvPicPr/>
                <p:nvPr/>
              </p:nvPicPr>
              <p:blipFill>
                <a:blip r:embed="rId187"/>
                <a:stretch>
                  <a:fillRect/>
                </a:stretch>
              </p:blipFill>
              <p:spPr>
                <a:xfrm>
                  <a:off x="1845174" y="5418248"/>
                  <a:ext cx="212760" cy="174600"/>
                </a:xfrm>
                <a:prstGeom prst="rect">
                  <a:avLst/>
                </a:prstGeom>
              </p:spPr>
            </p:pic>
          </mc:Fallback>
        </mc:AlternateContent>
      </p:grpSp>
      <p:grpSp>
        <p:nvGrpSpPr>
          <p:cNvPr id="285" name="群組 284">
            <a:extLst>
              <a:ext uri="{FF2B5EF4-FFF2-40B4-BE49-F238E27FC236}">
                <a16:creationId xmlns:a16="http://schemas.microsoft.com/office/drawing/2014/main" id="{8BF37B9A-DDA9-4EC3-3103-736F82A8A9A4}"/>
              </a:ext>
            </a:extLst>
          </p:cNvPr>
          <p:cNvGrpSpPr/>
          <p:nvPr/>
        </p:nvGrpSpPr>
        <p:grpSpPr>
          <a:xfrm>
            <a:off x="2485254" y="5278208"/>
            <a:ext cx="1390680" cy="642960"/>
            <a:chOff x="2485254" y="5278208"/>
            <a:chExt cx="1390680" cy="642960"/>
          </a:xfrm>
        </p:grpSpPr>
        <mc:AlternateContent xmlns:mc="http://schemas.openxmlformats.org/markup-compatibility/2006" xmlns:p14="http://schemas.microsoft.com/office/powerpoint/2010/main">
          <mc:Choice Requires="p14">
            <p:contentPart p14:bwMode="auto" r:id="rId188">
              <p14:nvContentPartPr>
                <p14:cNvPr id="274" name="筆跡 273">
                  <a:extLst>
                    <a:ext uri="{FF2B5EF4-FFF2-40B4-BE49-F238E27FC236}">
                      <a16:creationId xmlns:a16="http://schemas.microsoft.com/office/drawing/2014/main" id="{651A531F-6585-B3DE-9963-464FCD096D61}"/>
                    </a:ext>
                  </a:extLst>
                </p14:cNvPr>
                <p14:cNvContentPartPr/>
                <p14:nvPr/>
              </p14:nvContentPartPr>
              <p14:xfrm>
                <a:off x="2485254" y="5321048"/>
                <a:ext cx="171360" cy="250560"/>
              </p14:xfrm>
            </p:contentPart>
          </mc:Choice>
          <mc:Fallback xmlns="">
            <p:pic>
              <p:nvPicPr>
                <p:cNvPr id="274" name="筆跡 273">
                  <a:extLst>
                    <a:ext uri="{FF2B5EF4-FFF2-40B4-BE49-F238E27FC236}">
                      <a16:creationId xmlns:a16="http://schemas.microsoft.com/office/drawing/2014/main" id="{651A531F-6585-B3DE-9963-464FCD096D61}"/>
                    </a:ext>
                  </a:extLst>
                </p:cNvPr>
                <p:cNvPicPr/>
                <p:nvPr/>
              </p:nvPicPr>
              <p:blipFill>
                <a:blip r:embed="rId189"/>
                <a:stretch>
                  <a:fillRect/>
                </a:stretch>
              </p:blipFill>
              <p:spPr>
                <a:xfrm>
                  <a:off x="2476254" y="5312408"/>
                  <a:ext cx="18900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275" name="筆跡 274">
                  <a:extLst>
                    <a:ext uri="{FF2B5EF4-FFF2-40B4-BE49-F238E27FC236}">
                      <a16:creationId xmlns:a16="http://schemas.microsoft.com/office/drawing/2014/main" id="{E627D2A7-956D-9962-0D82-F54BC0FFA8C6}"/>
                    </a:ext>
                  </a:extLst>
                </p14:cNvPr>
                <p14:cNvContentPartPr/>
                <p14:nvPr/>
              </p14:nvContentPartPr>
              <p14:xfrm>
                <a:off x="2573814" y="5345168"/>
                <a:ext cx="230040" cy="204840"/>
              </p14:xfrm>
            </p:contentPart>
          </mc:Choice>
          <mc:Fallback xmlns="">
            <p:pic>
              <p:nvPicPr>
                <p:cNvPr id="275" name="筆跡 274">
                  <a:extLst>
                    <a:ext uri="{FF2B5EF4-FFF2-40B4-BE49-F238E27FC236}">
                      <a16:creationId xmlns:a16="http://schemas.microsoft.com/office/drawing/2014/main" id="{E627D2A7-956D-9962-0D82-F54BC0FFA8C6}"/>
                    </a:ext>
                  </a:extLst>
                </p:cNvPr>
                <p:cNvPicPr/>
                <p:nvPr/>
              </p:nvPicPr>
              <p:blipFill>
                <a:blip r:embed="rId191"/>
                <a:stretch>
                  <a:fillRect/>
                </a:stretch>
              </p:blipFill>
              <p:spPr>
                <a:xfrm>
                  <a:off x="2565174" y="5336528"/>
                  <a:ext cx="247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278" name="筆跡 277">
                  <a:extLst>
                    <a:ext uri="{FF2B5EF4-FFF2-40B4-BE49-F238E27FC236}">
                      <a16:creationId xmlns:a16="http://schemas.microsoft.com/office/drawing/2014/main" id="{DBB85F7A-7538-1AE3-E806-1E147988FBCA}"/>
                    </a:ext>
                  </a:extLst>
                </p14:cNvPr>
                <p14:cNvContentPartPr/>
                <p14:nvPr/>
              </p14:nvContentPartPr>
              <p14:xfrm>
                <a:off x="2853174" y="5279648"/>
                <a:ext cx="102960" cy="489240"/>
              </p14:xfrm>
            </p:contentPart>
          </mc:Choice>
          <mc:Fallback xmlns="">
            <p:pic>
              <p:nvPicPr>
                <p:cNvPr id="278" name="筆跡 277">
                  <a:extLst>
                    <a:ext uri="{FF2B5EF4-FFF2-40B4-BE49-F238E27FC236}">
                      <a16:creationId xmlns:a16="http://schemas.microsoft.com/office/drawing/2014/main" id="{DBB85F7A-7538-1AE3-E806-1E147988FBCA}"/>
                    </a:ext>
                  </a:extLst>
                </p:cNvPr>
                <p:cNvPicPr/>
                <p:nvPr/>
              </p:nvPicPr>
              <p:blipFill>
                <a:blip r:embed="rId193"/>
                <a:stretch>
                  <a:fillRect/>
                </a:stretch>
              </p:blipFill>
              <p:spPr>
                <a:xfrm>
                  <a:off x="2844174" y="5270648"/>
                  <a:ext cx="12060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279" name="筆跡 278">
                  <a:extLst>
                    <a:ext uri="{FF2B5EF4-FFF2-40B4-BE49-F238E27FC236}">
                      <a16:creationId xmlns:a16="http://schemas.microsoft.com/office/drawing/2014/main" id="{20091C4B-F8FC-1E67-1670-FA15BB590332}"/>
                    </a:ext>
                  </a:extLst>
                </p14:cNvPr>
                <p14:cNvContentPartPr/>
                <p14:nvPr/>
              </p14:nvContentPartPr>
              <p14:xfrm>
                <a:off x="2986734" y="5353088"/>
                <a:ext cx="72000" cy="165960"/>
              </p14:xfrm>
            </p:contentPart>
          </mc:Choice>
          <mc:Fallback xmlns="">
            <p:pic>
              <p:nvPicPr>
                <p:cNvPr id="279" name="筆跡 278">
                  <a:extLst>
                    <a:ext uri="{FF2B5EF4-FFF2-40B4-BE49-F238E27FC236}">
                      <a16:creationId xmlns:a16="http://schemas.microsoft.com/office/drawing/2014/main" id="{20091C4B-F8FC-1E67-1670-FA15BB590332}"/>
                    </a:ext>
                  </a:extLst>
                </p:cNvPr>
                <p:cNvPicPr/>
                <p:nvPr/>
              </p:nvPicPr>
              <p:blipFill>
                <a:blip r:embed="rId195"/>
                <a:stretch>
                  <a:fillRect/>
                </a:stretch>
              </p:blipFill>
              <p:spPr>
                <a:xfrm>
                  <a:off x="2977734" y="5344088"/>
                  <a:ext cx="89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280" name="筆跡 279">
                  <a:extLst>
                    <a:ext uri="{FF2B5EF4-FFF2-40B4-BE49-F238E27FC236}">
                      <a16:creationId xmlns:a16="http://schemas.microsoft.com/office/drawing/2014/main" id="{7947ABB9-66E4-5823-5328-5FA546A2BDE9}"/>
                    </a:ext>
                  </a:extLst>
                </p14:cNvPr>
                <p14:cNvContentPartPr/>
                <p14:nvPr/>
              </p14:nvContentPartPr>
              <p14:xfrm>
                <a:off x="3154134" y="5495648"/>
                <a:ext cx="59760" cy="65160"/>
              </p14:xfrm>
            </p:contentPart>
          </mc:Choice>
          <mc:Fallback xmlns="">
            <p:pic>
              <p:nvPicPr>
                <p:cNvPr id="280" name="筆跡 279">
                  <a:extLst>
                    <a:ext uri="{FF2B5EF4-FFF2-40B4-BE49-F238E27FC236}">
                      <a16:creationId xmlns:a16="http://schemas.microsoft.com/office/drawing/2014/main" id="{7947ABB9-66E4-5823-5328-5FA546A2BDE9}"/>
                    </a:ext>
                  </a:extLst>
                </p:cNvPr>
                <p:cNvPicPr/>
                <p:nvPr/>
              </p:nvPicPr>
              <p:blipFill>
                <a:blip r:embed="rId197"/>
                <a:stretch>
                  <a:fillRect/>
                </a:stretch>
              </p:blipFill>
              <p:spPr>
                <a:xfrm>
                  <a:off x="3145494" y="5487008"/>
                  <a:ext cx="77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281" name="筆跡 280">
                  <a:extLst>
                    <a:ext uri="{FF2B5EF4-FFF2-40B4-BE49-F238E27FC236}">
                      <a16:creationId xmlns:a16="http://schemas.microsoft.com/office/drawing/2014/main" id="{FA165F66-55CF-35D1-F9DE-1027E475C314}"/>
                    </a:ext>
                  </a:extLst>
                </p14:cNvPr>
                <p14:cNvContentPartPr/>
                <p14:nvPr/>
              </p14:nvContentPartPr>
              <p14:xfrm>
                <a:off x="3140094" y="5406728"/>
                <a:ext cx="46800" cy="4680"/>
              </p14:xfrm>
            </p:contentPart>
          </mc:Choice>
          <mc:Fallback xmlns="">
            <p:pic>
              <p:nvPicPr>
                <p:cNvPr id="281" name="筆跡 280">
                  <a:extLst>
                    <a:ext uri="{FF2B5EF4-FFF2-40B4-BE49-F238E27FC236}">
                      <a16:creationId xmlns:a16="http://schemas.microsoft.com/office/drawing/2014/main" id="{FA165F66-55CF-35D1-F9DE-1027E475C314}"/>
                    </a:ext>
                  </a:extLst>
                </p:cNvPr>
                <p:cNvPicPr/>
                <p:nvPr/>
              </p:nvPicPr>
              <p:blipFill>
                <a:blip r:embed="rId199"/>
                <a:stretch>
                  <a:fillRect/>
                </a:stretch>
              </p:blipFill>
              <p:spPr>
                <a:xfrm>
                  <a:off x="3131454" y="5398088"/>
                  <a:ext cx="64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282" name="筆跡 281">
                  <a:extLst>
                    <a:ext uri="{FF2B5EF4-FFF2-40B4-BE49-F238E27FC236}">
                      <a16:creationId xmlns:a16="http://schemas.microsoft.com/office/drawing/2014/main" id="{0903E682-73A9-20A5-91E6-4C936138BB0F}"/>
                    </a:ext>
                  </a:extLst>
                </p14:cNvPr>
                <p14:cNvContentPartPr/>
                <p14:nvPr/>
              </p14:nvContentPartPr>
              <p14:xfrm>
                <a:off x="3166014" y="5411048"/>
                <a:ext cx="172080" cy="291960"/>
              </p14:xfrm>
            </p:contentPart>
          </mc:Choice>
          <mc:Fallback xmlns="">
            <p:pic>
              <p:nvPicPr>
                <p:cNvPr id="282" name="筆跡 281">
                  <a:extLst>
                    <a:ext uri="{FF2B5EF4-FFF2-40B4-BE49-F238E27FC236}">
                      <a16:creationId xmlns:a16="http://schemas.microsoft.com/office/drawing/2014/main" id="{0903E682-73A9-20A5-91E6-4C936138BB0F}"/>
                    </a:ext>
                  </a:extLst>
                </p:cNvPr>
                <p:cNvPicPr/>
                <p:nvPr/>
              </p:nvPicPr>
              <p:blipFill>
                <a:blip r:embed="rId201"/>
                <a:stretch>
                  <a:fillRect/>
                </a:stretch>
              </p:blipFill>
              <p:spPr>
                <a:xfrm>
                  <a:off x="3157374" y="5402048"/>
                  <a:ext cx="189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283" name="筆跡 282">
                  <a:extLst>
                    <a:ext uri="{FF2B5EF4-FFF2-40B4-BE49-F238E27FC236}">
                      <a16:creationId xmlns:a16="http://schemas.microsoft.com/office/drawing/2014/main" id="{661C0D64-A5C8-2088-BDDD-77FF1FC397A5}"/>
                    </a:ext>
                  </a:extLst>
                </p14:cNvPr>
                <p14:cNvContentPartPr/>
                <p14:nvPr/>
              </p14:nvContentPartPr>
              <p14:xfrm>
                <a:off x="3478854" y="5278208"/>
                <a:ext cx="295200" cy="354240"/>
              </p14:xfrm>
            </p:contentPart>
          </mc:Choice>
          <mc:Fallback xmlns="">
            <p:pic>
              <p:nvPicPr>
                <p:cNvPr id="283" name="筆跡 282">
                  <a:extLst>
                    <a:ext uri="{FF2B5EF4-FFF2-40B4-BE49-F238E27FC236}">
                      <a16:creationId xmlns:a16="http://schemas.microsoft.com/office/drawing/2014/main" id="{661C0D64-A5C8-2088-BDDD-77FF1FC397A5}"/>
                    </a:ext>
                  </a:extLst>
                </p:cNvPr>
                <p:cNvPicPr/>
                <p:nvPr/>
              </p:nvPicPr>
              <p:blipFill>
                <a:blip r:embed="rId203"/>
                <a:stretch>
                  <a:fillRect/>
                </a:stretch>
              </p:blipFill>
              <p:spPr>
                <a:xfrm>
                  <a:off x="3470214" y="5269568"/>
                  <a:ext cx="31284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284" name="筆跡 283">
                  <a:extLst>
                    <a:ext uri="{FF2B5EF4-FFF2-40B4-BE49-F238E27FC236}">
                      <a16:creationId xmlns:a16="http://schemas.microsoft.com/office/drawing/2014/main" id="{35236F06-2CDE-D1B6-8C96-A467FAAC0A1B}"/>
                    </a:ext>
                  </a:extLst>
                </p14:cNvPr>
                <p14:cNvContentPartPr/>
                <p14:nvPr/>
              </p14:nvContentPartPr>
              <p14:xfrm>
                <a:off x="3689814" y="5425448"/>
                <a:ext cx="186120" cy="495720"/>
              </p14:xfrm>
            </p:contentPart>
          </mc:Choice>
          <mc:Fallback xmlns="">
            <p:pic>
              <p:nvPicPr>
                <p:cNvPr id="284" name="筆跡 283">
                  <a:extLst>
                    <a:ext uri="{FF2B5EF4-FFF2-40B4-BE49-F238E27FC236}">
                      <a16:creationId xmlns:a16="http://schemas.microsoft.com/office/drawing/2014/main" id="{35236F06-2CDE-D1B6-8C96-A467FAAC0A1B}"/>
                    </a:ext>
                  </a:extLst>
                </p:cNvPr>
                <p:cNvPicPr/>
                <p:nvPr/>
              </p:nvPicPr>
              <p:blipFill>
                <a:blip r:embed="rId205"/>
                <a:stretch>
                  <a:fillRect/>
                </a:stretch>
              </p:blipFill>
              <p:spPr>
                <a:xfrm>
                  <a:off x="3681174" y="5416448"/>
                  <a:ext cx="203760" cy="513360"/>
                </a:xfrm>
                <a:prstGeom prst="rect">
                  <a:avLst/>
                </a:prstGeom>
              </p:spPr>
            </p:pic>
          </mc:Fallback>
        </mc:AlternateContent>
      </p:grpSp>
      <p:grpSp>
        <p:nvGrpSpPr>
          <p:cNvPr id="294" name="群組 293">
            <a:extLst>
              <a:ext uri="{FF2B5EF4-FFF2-40B4-BE49-F238E27FC236}">
                <a16:creationId xmlns:a16="http://schemas.microsoft.com/office/drawing/2014/main" id="{2C2EE96D-C549-F278-1F83-69C3E3E5FE2E}"/>
              </a:ext>
            </a:extLst>
          </p:cNvPr>
          <p:cNvGrpSpPr/>
          <p:nvPr/>
        </p:nvGrpSpPr>
        <p:grpSpPr>
          <a:xfrm>
            <a:off x="4132614" y="5306648"/>
            <a:ext cx="606960" cy="406800"/>
            <a:chOff x="4132614" y="5306648"/>
            <a:chExt cx="606960" cy="406800"/>
          </a:xfrm>
        </p:grpSpPr>
        <mc:AlternateContent xmlns:mc="http://schemas.openxmlformats.org/markup-compatibility/2006" xmlns:p14="http://schemas.microsoft.com/office/powerpoint/2010/main">
          <mc:Choice Requires="p14">
            <p:contentPart p14:bwMode="auto" r:id="rId206">
              <p14:nvContentPartPr>
                <p14:cNvPr id="286" name="筆跡 285">
                  <a:extLst>
                    <a:ext uri="{FF2B5EF4-FFF2-40B4-BE49-F238E27FC236}">
                      <a16:creationId xmlns:a16="http://schemas.microsoft.com/office/drawing/2014/main" id="{0A448484-127D-62DD-0341-5C19CA62176F}"/>
                    </a:ext>
                  </a:extLst>
                </p14:cNvPr>
                <p14:cNvContentPartPr/>
                <p14:nvPr/>
              </p14:nvContentPartPr>
              <p14:xfrm>
                <a:off x="4132614" y="5306648"/>
                <a:ext cx="58320" cy="268200"/>
              </p14:xfrm>
            </p:contentPart>
          </mc:Choice>
          <mc:Fallback xmlns="">
            <p:pic>
              <p:nvPicPr>
                <p:cNvPr id="286" name="筆跡 285">
                  <a:extLst>
                    <a:ext uri="{FF2B5EF4-FFF2-40B4-BE49-F238E27FC236}">
                      <a16:creationId xmlns:a16="http://schemas.microsoft.com/office/drawing/2014/main" id="{0A448484-127D-62DD-0341-5C19CA62176F}"/>
                    </a:ext>
                  </a:extLst>
                </p:cNvPr>
                <p:cNvPicPr/>
                <p:nvPr/>
              </p:nvPicPr>
              <p:blipFill>
                <a:blip r:embed="rId207"/>
                <a:stretch>
                  <a:fillRect/>
                </a:stretch>
              </p:blipFill>
              <p:spPr>
                <a:xfrm>
                  <a:off x="4123614" y="5298008"/>
                  <a:ext cx="7596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287" name="筆跡 286">
                  <a:extLst>
                    <a:ext uri="{FF2B5EF4-FFF2-40B4-BE49-F238E27FC236}">
                      <a16:creationId xmlns:a16="http://schemas.microsoft.com/office/drawing/2014/main" id="{59C579E4-5CA3-DE18-72AE-E67FEE2CFFF9}"/>
                    </a:ext>
                  </a:extLst>
                </p14:cNvPr>
                <p14:cNvContentPartPr/>
                <p14:nvPr/>
              </p14:nvContentPartPr>
              <p14:xfrm>
                <a:off x="4353294" y="5332928"/>
                <a:ext cx="285480" cy="5760"/>
              </p14:xfrm>
            </p:contentPart>
          </mc:Choice>
          <mc:Fallback xmlns="">
            <p:pic>
              <p:nvPicPr>
                <p:cNvPr id="287" name="筆跡 286">
                  <a:extLst>
                    <a:ext uri="{FF2B5EF4-FFF2-40B4-BE49-F238E27FC236}">
                      <a16:creationId xmlns:a16="http://schemas.microsoft.com/office/drawing/2014/main" id="{59C579E4-5CA3-DE18-72AE-E67FEE2CFFF9}"/>
                    </a:ext>
                  </a:extLst>
                </p:cNvPr>
                <p:cNvPicPr/>
                <p:nvPr/>
              </p:nvPicPr>
              <p:blipFill>
                <a:blip r:embed="rId209"/>
                <a:stretch>
                  <a:fillRect/>
                </a:stretch>
              </p:blipFill>
              <p:spPr>
                <a:xfrm>
                  <a:off x="4344294" y="5323928"/>
                  <a:ext cx="303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288" name="筆跡 287">
                  <a:extLst>
                    <a:ext uri="{FF2B5EF4-FFF2-40B4-BE49-F238E27FC236}">
                      <a16:creationId xmlns:a16="http://schemas.microsoft.com/office/drawing/2014/main" id="{EF7B84CF-4263-929D-6AE9-4EE1DB6CD35E}"/>
                    </a:ext>
                  </a:extLst>
                </p14:cNvPr>
                <p14:cNvContentPartPr/>
                <p14:nvPr/>
              </p14:nvContentPartPr>
              <p14:xfrm>
                <a:off x="4348614" y="5437328"/>
                <a:ext cx="159120" cy="201600"/>
              </p14:xfrm>
            </p:contentPart>
          </mc:Choice>
          <mc:Fallback xmlns="">
            <p:pic>
              <p:nvPicPr>
                <p:cNvPr id="288" name="筆跡 287">
                  <a:extLst>
                    <a:ext uri="{FF2B5EF4-FFF2-40B4-BE49-F238E27FC236}">
                      <a16:creationId xmlns:a16="http://schemas.microsoft.com/office/drawing/2014/main" id="{EF7B84CF-4263-929D-6AE9-4EE1DB6CD35E}"/>
                    </a:ext>
                  </a:extLst>
                </p:cNvPr>
                <p:cNvPicPr/>
                <p:nvPr/>
              </p:nvPicPr>
              <p:blipFill>
                <a:blip r:embed="rId211"/>
                <a:stretch>
                  <a:fillRect/>
                </a:stretch>
              </p:blipFill>
              <p:spPr>
                <a:xfrm>
                  <a:off x="4339974" y="5428328"/>
                  <a:ext cx="176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289" name="筆跡 288">
                  <a:extLst>
                    <a:ext uri="{FF2B5EF4-FFF2-40B4-BE49-F238E27FC236}">
                      <a16:creationId xmlns:a16="http://schemas.microsoft.com/office/drawing/2014/main" id="{CD94C948-C82E-ECE9-992B-E091A194BBB4}"/>
                    </a:ext>
                  </a:extLst>
                </p14:cNvPr>
                <p14:cNvContentPartPr/>
                <p14:nvPr/>
              </p14:nvContentPartPr>
              <p14:xfrm>
                <a:off x="4349694" y="5416808"/>
                <a:ext cx="153360" cy="192240"/>
              </p14:xfrm>
            </p:contentPart>
          </mc:Choice>
          <mc:Fallback xmlns="">
            <p:pic>
              <p:nvPicPr>
                <p:cNvPr id="289" name="筆跡 288">
                  <a:extLst>
                    <a:ext uri="{FF2B5EF4-FFF2-40B4-BE49-F238E27FC236}">
                      <a16:creationId xmlns:a16="http://schemas.microsoft.com/office/drawing/2014/main" id="{CD94C948-C82E-ECE9-992B-E091A194BBB4}"/>
                    </a:ext>
                  </a:extLst>
                </p:cNvPr>
                <p:cNvPicPr/>
                <p:nvPr/>
              </p:nvPicPr>
              <p:blipFill>
                <a:blip r:embed="rId213"/>
                <a:stretch>
                  <a:fillRect/>
                </a:stretch>
              </p:blipFill>
              <p:spPr>
                <a:xfrm>
                  <a:off x="4340694" y="5408168"/>
                  <a:ext cx="17100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290" name="筆跡 289">
                  <a:extLst>
                    <a:ext uri="{FF2B5EF4-FFF2-40B4-BE49-F238E27FC236}">
                      <a16:creationId xmlns:a16="http://schemas.microsoft.com/office/drawing/2014/main" id="{2A467B4D-925C-9667-3529-C2C7D9F81F66}"/>
                    </a:ext>
                  </a:extLst>
                </p14:cNvPr>
                <p14:cNvContentPartPr/>
                <p14:nvPr/>
              </p14:nvContentPartPr>
              <p14:xfrm>
                <a:off x="4528614" y="5532728"/>
                <a:ext cx="38520" cy="54720"/>
              </p14:xfrm>
            </p:contentPart>
          </mc:Choice>
          <mc:Fallback xmlns="">
            <p:pic>
              <p:nvPicPr>
                <p:cNvPr id="290" name="筆跡 289">
                  <a:extLst>
                    <a:ext uri="{FF2B5EF4-FFF2-40B4-BE49-F238E27FC236}">
                      <a16:creationId xmlns:a16="http://schemas.microsoft.com/office/drawing/2014/main" id="{2A467B4D-925C-9667-3529-C2C7D9F81F66}"/>
                    </a:ext>
                  </a:extLst>
                </p:cNvPr>
                <p:cNvPicPr/>
                <p:nvPr/>
              </p:nvPicPr>
              <p:blipFill>
                <a:blip r:embed="rId215"/>
                <a:stretch>
                  <a:fillRect/>
                </a:stretch>
              </p:blipFill>
              <p:spPr>
                <a:xfrm>
                  <a:off x="4519614" y="5523728"/>
                  <a:ext cx="56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291" name="筆跡 290">
                  <a:extLst>
                    <a:ext uri="{FF2B5EF4-FFF2-40B4-BE49-F238E27FC236}">
                      <a16:creationId xmlns:a16="http://schemas.microsoft.com/office/drawing/2014/main" id="{74708BEF-DE13-6E5E-FA34-13AE6D728DAD}"/>
                    </a:ext>
                  </a:extLst>
                </p14:cNvPr>
                <p14:cNvContentPartPr/>
                <p14:nvPr/>
              </p14:nvContentPartPr>
              <p14:xfrm>
                <a:off x="4537974" y="5484848"/>
                <a:ext cx="83160" cy="228600"/>
              </p14:xfrm>
            </p:contentPart>
          </mc:Choice>
          <mc:Fallback xmlns="">
            <p:pic>
              <p:nvPicPr>
                <p:cNvPr id="291" name="筆跡 290">
                  <a:extLst>
                    <a:ext uri="{FF2B5EF4-FFF2-40B4-BE49-F238E27FC236}">
                      <a16:creationId xmlns:a16="http://schemas.microsoft.com/office/drawing/2014/main" id="{74708BEF-DE13-6E5E-FA34-13AE6D728DAD}"/>
                    </a:ext>
                  </a:extLst>
                </p:cNvPr>
                <p:cNvPicPr/>
                <p:nvPr/>
              </p:nvPicPr>
              <p:blipFill>
                <a:blip r:embed="rId217"/>
                <a:stretch>
                  <a:fillRect/>
                </a:stretch>
              </p:blipFill>
              <p:spPr>
                <a:xfrm>
                  <a:off x="4529334" y="5475848"/>
                  <a:ext cx="100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292" name="筆跡 291">
                  <a:extLst>
                    <a:ext uri="{FF2B5EF4-FFF2-40B4-BE49-F238E27FC236}">
                      <a16:creationId xmlns:a16="http://schemas.microsoft.com/office/drawing/2014/main" id="{34A4FDB9-1EB0-B11B-E225-D52EAE98C6E2}"/>
                    </a:ext>
                  </a:extLst>
                </p14:cNvPr>
                <p14:cNvContentPartPr/>
                <p14:nvPr/>
              </p14:nvContentPartPr>
              <p14:xfrm>
                <a:off x="4629774" y="5477648"/>
                <a:ext cx="15840" cy="6480"/>
              </p14:xfrm>
            </p:contentPart>
          </mc:Choice>
          <mc:Fallback xmlns="">
            <p:pic>
              <p:nvPicPr>
                <p:cNvPr id="292" name="筆跡 291">
                  <a:extLst>
                    <a:ext uri="{FF2B5EF4-FFF2-40B4-BE49-F238E27FC236}">
                      <a16:creationId xmlns:a16="http://schemas.microsoft.com/office/drawing/2014/main" id="{34A4FDB9-1EB0-B11B-E225-D52EAE98C6E2}"/>
                    </a:ext>
                  </a:extLst>
                </p:cNvPr>
                <p:cNvPicPr/>
                <p:nvPr/>
              </p:nvPicPr>
              <p:blipFill>
                <a:blip r:embed="rId219"/>
                <a:stretch>
                  <a:fillRect/>
                </a:stretch>
              </p:blipFill>
              <p:spPr>
                <a:xfrm>
                  <a:off x="4621134" y="5469008"/>
                  <a:ext cx="334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293" name="筆跡 292">
                  <a:extLst>
                    <a:ext uri="{FF2B5EF4-FFF2-40B4-BE49-F238E27FC236}">
                      <a16:creationId xmlns:a16="http://schemas.microsoft.com/office/drawing/2014/main" id="{CEE2D8F8-0C24-31EB-806D-763B5BD7E685}"/>
                    </a:ext>
                  </a:extLst>
                </p14:cNvPr>
                <p14:cNvContentPartPr/>
                <p14:nvPr/>
              </p14:nvContentPartPr>
              <p14:xfrm>
                <a:off x="4717614" y="5548928"/>
                <a:ext cx="21960" cy="19440"/>
              </p14:xfrm>
            </p:contentPart>
          </mc:Choice>
          <mc:Fallback xmlns="">
            <p:pic>
              <p:nvPicPr>
                <p:cNvPr id="293" name="筆跡 292">
                  <a:extLst>
                    <a:ext uri="{FF2B5EF4-FFF2-40B4-BE49-F238E27FC236}">
                      <a16:creationId xmlns:a16="http://schemas.microsoft.com/office/drawing/2014/main" id="{CEE2D8F8-0C24-31EB-806D-763B5BD7E685}"/>
                    </a:ext>
                  </a:extLst>
                </p:cNvPr>
                <p:cNvPicPr/>
                <p:nvPr/>
              </p:nvPicPr>
              <p:blipFill>
                <a:blip r:embed="rId221"/>
                <a:stretch>
                  <a:fillRect/>
                </a:stretch>
              </p:blipFill>
              <p:spPr>
                <a:xfrm>
                  <a:off x="4708614" y="5540288"/>
                  <a:ext cx="3960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2">
            <p14:nvContentPartPr>
              <p14:cNvPr id="295" name="筆跡 294">
                <a:extLst>
                  <a:ext uri="{FF2B5EF4-FFF2-40B4-BE49-F238E27FC236}">
                    <a16:creationId xmlns:a16="http://schemas.microsoft.com/office/drawing/2014/main" id="{A9EBC868-ACF5-5AA5-6CFC-35EDD0B106DE}"/>
                  </a:ext>
                </a:extLst>
              </p14:cNvPr>
              <p14:cNvContentPartPr/>
              <p14:nvPr/>
            </p14:nvContentPartPr>
            <p14:xfrm>
              <a:off x="4885374" y="5426888"/>
              <a:ext cx="140400" cy="22320"/>
            </p14:xfrm>
          </p:contentPart>
        </mc:Choice>
        <mc:Fallback xmlns="">
          <p:pic>
            <p:nvPicPr>
              <p:cNvPr id="295" name="筆跡 294">
                <a:extLst>
                  <a:ext uri="{FF2B5EF4-FFF2-40B4-BE49-F238E27FC236}">
                    <a16:creationId xmlns:a16="http://schemas.microsoft.com/office/drawing/2014/main" id="{A9EBC868-ACF5-5AA5-6CFC-35EDD0B106DE}"/>
                  </a:ext>
                </a:extLst>
              </p:cNvPr>
              <p:cNvPicPr/>
              <p:nvPr/>
            </p:nvPicPr>
            <p:blipFill>
              <a:blip r:embed="rId223"/>
              <a:stretch>
                <a:fillRect/>
              </a:stretch>
            </p:blipFill>
            <p:spPr>
              <a:xfrm>
                <a:off x="4876374" y="5417888"/>
                <a:ext cx="158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296" name="筆跡 295">
                <a:extLst>
                  <a:ext uri="{FF2B5EF4-FFF2-40B4-BE49-F238E27FC236}">
                    <a16:creationId xmlns:a16="http://schemas.microsoft.com/office/drawing/2014/main" id="{66CE5A25-6AF8-464E-95D8-C06EECD1DC50}"/>
                  </a:ext>
                </a:extLst>
              </p14:cNvPr>
              <p14:cNvContentPartPr/>
              <p14:nvPr/>
            </p14:nvContentPartPr>
            <p14:xfrm>
              <a:off x="5252934" y="5282168"/>
              <a:ext cx="272160" cy="6840"/>
            </p14:xfrm>
          </p:contentPart>
        </mc:Choice>
        <mc:Fallback xmlns="">
          <p:pic>
            <p:nvPicPr>
              <p:cNvPr id="296" name="筆跡 295">
                <a:extLst>
                  <a:ext uri="{FF2B5EF4-FFF2-40B4-BE49-F238E27FC236}">
                    <a16:creationId xmlns:a16="http://schemas.microsoft.com/office/drawing/2014/main" id="{66CE5A25-6AF8-464E-95D8-C06EECD1DC50}"/>
                  </a:ext>
                </a:extLst>
              </p:cNvPr>
              <p:cNvPicPr/>
              <p:nvPr/>
            </p:nvPicPr>
            <p:blipFill>
              <a:blip r:embed="rId225"/>
              <a:stretch>
                <a:fillRect/>
              </a:stretch>
            </p:blipFill>
            <p:spPr>
              <a:xfrm>
                <a:off x="5243934" y="5273528"/>
                <a:ext cx="289800" cy="24480"/>
              </a:xfrm>
              <a:prstGeom prst="rect">
                <a:avLst/>
              </a:prstGeom>
            </p:spPr>
          </p:pic>
        </mc:Fallback>
      </mc:AlternateContent>
      <p:grpSp>
        <p:nvGrpSpPr>
          <p:cNvPr id="304" name="群組 303">
            <a:extLst>
              <a:ext uri="{FF2B5EF4-FFF2-40B4-BE49-F238E27FC236}">
                <a16:creationId xmlns:a16="http://schemas.microsoft.com/office/drawing/2014/main" id="{DC822F3C-F991-0DAA-418F-798D1C4632EF}"/>
              </a:ext>
            </a:extLst>
          </p:cNvPr>
          <p:cNvGrpSpPr/>
          <p:nvPr/>
        </p:nvGrpSpPr>
        <p:grpSpPr>
          <a:xfrm>
            <a:off x="5263734" y="5395928"/>
            <a:ext cx="438120" cy="204480"/>
            <a:chOff x="5263734" y="5395928"/>
            <a:chExt cx="438120" cy="204480"/>
          </a:xfrm>
        </p:grpSpPr>
        <mc:AlternateContent xmlns:mc="http://schemas.openxmlformats.org/markup-compatibility/2006" xmlns:p14="http://schemas.microsoft.com/office/powerpoint/2010/main">
          <mc:Choice Requires="p14">
            <p:contentPart p14:bwMode="auto" r:id="rId226">
              <p14:nvContentPartPr>
                <p14:cNvPr id="297" name="筆跡 296">
                  <a:extLst>
                    <a:ext uri="{FF2B5EF4-FFF2-40B4-BE49-F238E27FC236}">
                      <a16:creationId xmlns:a16="http://schemas.microsoft.com/office/drawing/2014/main" id="{3C8F1598-3429-0105-3960-2CA1B72CFDA8}"/>
                    </a:ext>
                  </a:extLst>
                </p14:cNvPr>
                <p14:cNvContentPartPr/>
                <p14:nvPr/>
              </p14:nvContentPartPr>
              <p14:xfrm>
                <a:off x="5263734" y="5395928"/>
                <a:ext cx="118440" cy="156240"/>
              </p14:xfrm>
            </p:contentPart>
          </mc:Choice>
          <mc:Fallback xmlns="">
            <p:pic>
              <p:nvPicPr>
                <p:cNvPr id="297" name="筆跡 296">
                  <a:extLst>
                    <a:ext uri="{FF2B5EF4-FFF2-40B4-BE49-F238E27FC236}">
                      <a16:creationId xmlns:a16="http://schemas.microsoft.com/office/drawing/2014/main" id="{3C8F1598-3429-0105-3960-2CA1B72CFDA8}"/>
                    </a:ext>
                  </a:extLst>
                </p:cNvPr>
                <p:cNvPicPr/>
                <p:nvPr/>
              </p:nvPicPr>
              <p:blipFill>
                <a:blip r:embed="rId227"/>
                <a:stretch>
                  <a:fillRect/>
                </a:stretch>
              </p:blipFill>
              <p:spPr>
                <a:xfrm>
                  <a:off x="5255094" y="5386928"/>
                  <a:ext cx="13608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298" name="筆跡 297">
                  <a:extLst>
                    <a:ext uri="{FF2B5EF4-FFF2-40B4-BE49-F238E27FC236}">
                      <a16:creationId xmlns:a16="http://schemas.microsoft.com/office/drawing/2014/main" id="{AAFFF33F-516B-3A17-EA54-6017D9478BC0}"/>
                    </a:ext>
                  </a:extLst>
                </p14:cNvPr>
                <p14:cNvContentPartPr/>
                <p14:nvPr/>
              </p14:nvContentPartPr>
              <p14:xfrm>
                <a:off x="5365254" y="5408168"/>
                <a:ext cx="109800" cy="158400"/>
              </p14:xfrm>
            </p:contentPart>
          </mc:Choice>
          <mc:Fallback xmlns="">
            <p:pic>
              <p:nvPicPr>
                <p:cNvPr id="298" name="筆跡 297">
                  <a:extLst>
                    <a:ext uri="{FF2B5EF4-FFF2-40B4-BE49-F238E27FC236}">
                      <a16:creationId xmlns:a16="http://schemas.microsoft.com/office/drawing/2014/main" id="{AAFFF33F-516B-3A17-EA54-6017D9478BC0}"/>
                    </a:ext>
                  </a:extLst>
                </p:cNvPr>
                <p:cNvPicPr/>
                <p:nvPr/>
              </p:nvPicPr>
              <p:blipFill>
                <a:blip r:embed="rId229"/>
                <a:stretch>
                  <a:fillRect/>
                </a:stretch>
              </p:blipFill>
              <p:spPr>
                <a:xfrm>
                  <a:off x="5356254" y="5399168"/>
                  <a:ext cx="12744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300" name="筆跡 299">
                  <a:extLst>
                    <a:ext uri="{FF2B5EF4-FFF2-40B4-BE49-F238E27FC236}">
                      <a16:creationId xmlns:a16="http://schemas.microsoft.com/office/drawing/2014/main" id="{1659D6D9-D733-5D00-03FF-13F5D97EDBC4}"/>
                    </a:ext>
                  </a:extLst>
                </p14:cNvPr>
                <p14:cNvContentPartPr/>
                <p14:nvPr/>
              </p14:nvContentPartPr>
              <p14:xfrm>
                <a:off x="5496294" y="5507528"/>
                <a:ext cx="43200" cy="92880"/>
              </p14:xfrm>
            </p:contentPart>
          </mc:Choice>
          <mc:Fallback xmlns="">
            <p:pic>
              <p:nvPicPr>
                <p:cNvPr id="300" name="筆跡 299">
                  <a:extLst>
                    <a:ext uri="{FF2B5EF4-FFF2-40B4-BE49-F238E27FC236}">
                      <a16:creationId xmlns:a16="http://schemas.microsoft.com/office/drawing/2014/main" id="{1659D6D9-D733-5D00-03FF-13F5D97EDBC4}"/>
                    </a:ext>
                  </a:extLst>
                </p:cNvPr>
                <p:cNvPicPr/>
                <p:nvPr/>
              </p:nvPicPr>
              <p:blipFill>
                <a:blip r:embed="rId231"/>
                <a:stretch>
                  <a:fillRect/>
                </a:stretch>
              </p:blipFill>
              <p:spPr>
                <a:xfrm>
                  <a:off x="5487294" y="5498888"/>
                  <a:ext cx="60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301" name="筆跡 300">
                  <a:extLst>
                    <a:ext uri="{FF2B5EF4-FFF2-40B4-BE49-F238E27FC236}">
                      <a16:creationId xmlns:a16="http://schemas.microsoft.com/office/drawing/2014/main" id="{EF912B5D-5F1B-A260-ECAA-9FE39DA0A821}"/>
                    </a:ext>
                  </a:extLst>
                </p14:cNvPr>
                <p14:cNvContentPartPr/>
                <p14:nvPr/>
              </p14:nvContentPartPr>
              <p14:xfrm>
                <a:off x="5511054" y="5464688"/>
                <a:ext cx="360" cy="360"/>
              </p14:xfrm>
            </p:contentPart>
          </mc:Choice>
          <mc:Fallback xmlns="">
            <p:pic>
              <p:nvPicPr>
                <p:cNvPr id="301" name="筆跡 300">
                  <a:extLst>
                    <a:ext uri="{FF2B5EF4-FFF2-40B4-BE49-F238E27FC236}">
                      <a16:creationId xmlns:a16="http://schemas.microsoft.com/office/drawing/2014/main" id="{EF912B5D-5F1B-A260-ECAA-9FE39DA0A821}"/>
                    </a:ext>
                  </a:extLst>
                </p:cNvPr>
                <p:cNvPicPr/>
                <p:nvPr/>
              </p:nvPicPr>
              <p:blipFill>
                <a:blip r:embed="rId94"/>
                <a:stretch>
                  <a:fillRect/>
                </a:stretch>
              </p:blipFill>
              <p:spPr>
                <a:xfrm>
                  <a:off x="5502414" y="54560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33">
              <p14:nvContentPartPr>
                <p14:cNvPr id="302" name="筆跡 301">
                  <a:extLst>
                    <a:ext uri="{FF2B5EF4-FFF2-40B4-BE49-F238E27FC236}">
                      <a16:creationId xmlns:a16="http://schemas.microsoft.com/office/drawing/2014/main" id="{18E2B7F6-58F5-E2C8-5118-972528FE1FCE}"/>
                    </a:ext>
                  </a:extLst>
                </p14:cNvPr>
                <p14:cNvContentPartPr/>
                <p14:nvPr/>
              </p14:nvContentPartPr>
              <p14:xfrm>
                <a:off x="5590254" y="5538128"/>
                <a:ext cx="13680" cy="8280"/>
              </p14:xfrm>
            </p:contentPart>
          </mc:Choice>
          <mc:Fallback xmlns="">
            <p:pic>
              <p:nvPicPr>
                <p:cNvPr id="302" name="筆跡 301">
                  <a:extLst>
                    <a:ext uri="{FF2B5EF4-FFF2-40B4-BE49-F238E27FC236}">
                      <a16:creationId xmlns:a16="http://schemas.microsoft.com/office/drawing/2014/main" id="{18E2B7F6-58F5-E2C8-5118-972528FE1FCE}"/>
                    </a:ext>
                  </a:extLst>
                </p:cNvPr>
                <p:cNvPicPr/>
                <p:nvPr/>
              </p:nvPicPr>
              <p:blipFill>
                <a:blip r:embed="rId234"/>
                <a:stretch>
                  <a:fillRect/>
                </a:stretch>
              </p:blipFill>
              <p:spPr>
                <a:xfrm>
                  <a:off x="5581614" y="5529488"/>
                  <a:ext cx="31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35">
              <p14:nvContentPartPr>
                <p14:cNvPr id="303" name="筆跡 302">
                  <a:extLst>
                    <a:ext uri="{FF2B5EF4-FFF2-40B4-BE49-F238E27FC236}">
                      <a16:creationId xmlns:a16="http://schemas.microsoft.com/office/drawing/2014/main" id="{F016FDAD-3C32-E1B3-191B-02FF28ED05F0}"/>
                    </a:ext>
                  </a:extLst>
                </p14:cNvPr>
                <p14:cNvContentPartPr/>
                <p14:nvPr/>
              </p14:nvContentPartPr>
              <p14:xfrm>
                <a:off x="5671974" y="5525528"/>
                <a:ext cx="29880" cy="19800"/>
              </p14:xfrm>
            </p:contentPart>
          </mc:Choice>
          <mc:Fallback xmlns="">
            <p:pic>
              <p:nvPicPr>
                <p:cNvPr id="303" name="筆跡 302">
                  <a:extLst>
                    <a:ext uri="{FF2B5EF4-FFF2-40B4-BE49-F238E27FC236}">
                      <a16:creationId xmlns:a16="http://schemas.microsoft.com/office/drawing/2014/main" id="{F016FDAD-3C32-E1B3-191B-02FF28ED05F0}"/>
                    </a:ext>
                  </a:extLst>
                </p:cNvPr>
                <p:cNvPicPr/>
                <p:nvPr/>
              </p:nvPicPr>
              <p:blipFill>
                <a:blip r:embed="rId236"/>
                <a:stretch>
                  <a:fillRect/>
                </a:stretch>
              </p:blipFill>
              <p:spPr>
                <a:xfrm>
                  <a:off x="5663334" y="5516528"/>
                  <a:ext cx="47520" cy="37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7">
            <p14:nvContentPartPr>
              <p14:cNvPr id="305" name="筆跡 304">
                <a:extLst>
                  <a:ext uri="{FF2B5EF4-FFF2-40B4-BE49-F238E27FC236}">
                    <a16:creationId xmlns:a16="http://schemas.microsoft.com/office/drawing/2014/main" id="{A000DF29-C38E-D835-82F5-58E3698175B1}"/>
                  </a:ext>
                </a:extLst>
              </p14:cNvPr>
              <p14:cNvContentPartPr/>
              <p14:nvPr/>
            </p14:nvContentPartPr>
            <p14:xfrm>
              <a:off x="5845854" y="5412848"/>
              <a:ext cx="160920" cy="3960"/>
            </p14:xfrm>
          </p:contentPart>
        </mc:Choice>
        <mc:Fallback xmlns="">
          <p:pic>
            <p:nvPicPr>
              <p:cNvPr id="305" name="筆跡 304">
                <a:extLst>
                  <a:ext uri="{FF2B5EF4-FFF2-40B4-BE49-F238E27FC236}">
                    <a16:creationId xmlns:a16="http://schemas.microsoft.com/office/drawing/2014/main" id="{A000DF29-C38E-D835-82F5-58E3698175B1}"/>
                  </a:ext>
                </a:extLst>
              </p:cNvPr>
              <p:cNvPicPr/>
              <p:nvPr/>
            </p:nvPicPr>
            <p:blipFill>
              <a:blip r:embed="rId238"/>
              <a:stretch>
                <a:fillRect/>
              </a:stretch>
            </p:blipFill>
            <p:spPr>
              <a:xfrm>
                <a:off x="5836854" y="5404208"/>
                <a:ext cx="17856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306" name="筆跡 305">
                <a:extLst>
                  <a:ext uri="{FF2B5EF4-FFF2-40B4-BE49-F238E27FC236}">
                    <a16:creationId xmlns:a16="http://schemas.microsoft.com/office/drawing/2014/main" id="{30108E9E-1A04-9FFF-4385-A6CC9A851F80}"/>
                  </a:ext>
                </a:extLst>
              </p14:cNvPr>
              <p14:cNvContentPartPr/>
              <p14:nvPr/>
            </p14:nvContentPartPr>
            <p14:xfrm>
              <a:off x="6208374" y="5222768"/>
              <a:ext cx="300600" cy="9360"/>
            </p14:xfrm>
          </p:contentPart>
        </mc:Choice>
        <mc:Fallback xmlns="">
          <p:pic>
            <p:nvPicPr>
              <p:cNvPr id="306" name="筆跡 305">
                <a:extLst>
                  <a:ext uri="{FF2B5EF4-FFF2-40B4-BE49-F238E27FC236}">
                    <a16:creationId xmlns:a16="http://schemas.microsoft.com/office/drawing/2014/main" id="{30108E9E-1A04-9FFF-4385-A6CC9A851F80}"/>
                  </a:ext>
                </a:extLst>
              </p:cNvPr>
              <p:cNvPicPr/>
              <p:nvPr/>
            </p:nvPicPr>
            <p:blipFill>
              <a:blip r:embed="rId240"/>
              <a:stretch>
                <a:fillRect/>
              </a:stretch>
            </p:blipFill>
            <p:spPr>
              <a:xfrm>
                <a:off x="6199374" y="5214128"/>
                <a:ext cx="318240" cy="27000"/>
              </a:xfrm>
              <a:prstGeom prst="rect">
                <a:avLst/>
              </a:prstGeom>
            </p:spPr>
          </p:pic>
        </mc:Fallback>
      </mc:AlternateContent>
      <p:grpSp>
        <p:nvGrpSpPr>
          <p:cNvPr id="315" name="群組 314">
            <a:extLst>
              <a:ext uri="{FF2B5EF4-FFF2-40B4-BE49-F238E27FC236}">
                <a16:creationId xmlns:a16="http://schemas.microsoft.com/office/drawing/2014/main" id="{4F97BE5C-BEA4-58F8-D86D-C083587F98E7}"/>
              </a:ext>
            </a:extLst>
          </p:cNvPr>
          <p:cNvGrpSpPr/>
          <p:nvPr/>
        </p:nvGrpSpPr>
        <p:grpSpPr>
          <a:xfrm>
            <a:off x="6212334" y="5370368"/>
            <a:ext cx="437760" cy="340200"/>
            <a:chOff x="6212334" y="5370368"/>
            <a:chExt cx="437760" cy="340200"/>
          </a:xfrm>
        </p:grpSpPr>
        <mc:AlternateContent xmlns:mc="http://schemas.openxmlformats.org/markup-compatibility/2006" xmlns:p14="http://schemas.microsoft.com/office/powerpoint/2010/main">
          <mc:Choice Requires="p14">
            <p:contentPart p14:bwMode="auto" r:id="rId241">
              <p14:nvContentPartPr>
                <p14:cNvPr id="307" name="筆跡 306">
                  <a:extLst>
                    <a:ext uri="{FF2B5EF4-FFF2-40B4-BE49-F238E27FC236}">
                      <a16:creationId xmlns:a16="http://schemas.microsoft.com/office/drawing/2014/main" id="{079A12F9-A834-E367-A57D-D39E86E3073A}"/>
                    </a:ext>
                  </a:extLst>
                </p14:cNvPr>
                <p14:cNvContentPartPr/>
                <p14:nvPr/>
              </p14:nvContentPartPr>
              <p14:xfrm>
                <a:off x="6212334" y="5370368"/>
                <a:ext cx="183240" cy="201960"/>
              </p14:xfrm>
            </p:contentPart>
          </mc:Choice>
          <mc:Fallback xmlns="">
            <p:pic>
              <p:nvPicPr>
                <p:cNvPr id="307" name="筆跡 306">
                  <a:extLst>
                    <a:ext uri="{FF2B5EF4-FFF2-40B4-BE49-F238E27FC236}">
                      <a16:creationId xmlns:a16="http://schemas.microsoft.com/office/drawing/2014/main" id="{079A12F9-A834-E367-A57D-D39E86E3073A}"/>
                    </a:ext>
                  </a:extLst>
                </p:cNvPr>
                <p:cNvPicPr/>
                <p:nvPr/>
              </p:nvPicPr>
              <p:blipFill>
                <a:blip r:embed="rId242"/>
                <a:stretch>
                  <a:fillRect/>
                </a:stretch>
              </p:blipFill>
              <p:spPr>
                <a:xfrm>
                  <a:off x="6203334" y="5361728"/>
                  <a:ext cx="2008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308" name="筆跡 307">
                  <a:extLst>
                    <a:ext uri="{FF2B5EF4-FFF2-40B4-BE49-F238E27FC236}">
                      <a16:creationId xmlns:a16="http://schemas.microsoft.com/office/drawing/2014/main" id="{08A1CAB0-3FF9-C3C2-AF1B-307BCAA1BA7B}"/>
                    </a:ext>
                  </a:extLst>
                </p14:cNvPr>
                <p14:cNvContentPartPr/>
                <p14:nvPr/>
              </p14:nvContentPartPr>
              <p14:xfrm>
                <a:off x="6214854" y="5376848"/>
                <a:ext cx="183960" cy="192960"/>
              </p14:xfrm>
            </p:contentPart>
          </mc:Choice>
          <mc:Fallback xmlns="">
            <p:pic>
              <p:nvPicPr>
                <p:cNvPr id="308" name="筆跡 307">
                  <a:extLst>
                    <a:ext uri="{FF2B5EF4-FFF2-40B4-BE49-F238E27FC236}">
                      <a16:creationId xmlns:a16="http://schemas.microsoft.com/office/drawing/2014/main" id="{08A1CAB0-3FF9-C3C2-AF1B-307BCAA1BA7B}"/>
                    </a:ext>
                  </a:extLst>
                </p:cNvPr>
                <p:cNvPicPr/>
                <p:nvPr/>
              </p:nvPicPr>
              <p:blipFill>
                <a:blip r:embed="rId244"/>
                <a:stretch>
                  <a:fillRect/>
                </a:stretch>
              </p:blipFill>
              <p:spPr>
                <a:xfrm>
                  <a:off x="6205854" y="5368208"/>
                  <a:ext cx="201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310" name="筆跡 309">
                  <a:extLst>
                    <a:ext uri="{FF2B5EF4-FFF2-40B4-BE49-F238E27FC236}">
                      <a16:creationId xmlns:a16="http://schemas.microsoft.com/office/drawing/2014/main" id="{7FE97F54-95DB-A5F6-7C35-3DEEBE38804C}"/>
                    </a:ext>
                  </a:extLst>
                </p14:cNvPr>
                <p14:cNvContentPartPr/>
                <p14:nvPr/>
              </p14:nvContentPartPr>
              <p14:xfrm>
                <a:off x="6443094" y="5517248"/>
                <a:ext cx="28800" cy="28440"/>
              </p14:xfrm>
            </p:contentPart>
          </mc:Choice>
          <mc:Fallback xmlns="">
            <p:pic>
              <p:nvPicPr>
                <p:cNvPr id="310" name="筆跡 309">
                  <a:extLst>
                    <a:ext uri="{FF2B5EF4-FFF2-40B4-BE49-F238E27FC236}">
                      <a16:creationId xmlns:a16="http://schemas.microsoft.com/office/drawing/2014/main" id="{7FE97F54-95DB-A5F6-7C35-3DEEBE38804C}"/>
                    </a:ext>
                  </a:extLst>
                </p:cNvPr>
                <p:cNvPicPr/>
                <p:nvPr/>
              </p:nvPicPr>
              <p:blipFill>
                <a:blip r:embed="rId246"/>
                <a:stretch>
                  <a:fillRect/>
                </a:stretch>
              </p:blipFill>
              <p:spPr>
                <a:xfrm>
                  <a:off x="6434094" y="5508608"/>
                  <a:ext cx="46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311" name="筆跡 310">
                  <a:extLst>
                    <a:ext uri="{FF2B5EF4-FFF2-40B4-BE49-F238E27FC236}">
                      <a16:creationId xmlns:a16="http://schemas.microsoft.com/office/drawing/2014/main" id="{1A33F622-F9CA-2268-B019-9DE94206F389}"/>
                    </a:ext>
                  </a:extLst>
                </p14:cNvPr>
                <p14:cNvContentPartPr/>
                <p14:nvPr/>
              </p14:nvContentPartPr>
              <p14:xfrm>
                <a:off x="6439134" y="5508968"/>
                <a:ext cx="100440" cy="201600"/>
              </p14:xfrm>
            </p:contentPart>
          </mc:Choice>
          <mc:Fallback xmlns="">
            <p:pic>
              <p:nvPicPr>
                <p:cNvPr id="311" name="筆跡 310">
                  <a:extLst>
                    <a:ext uri="{FF2B5EF4-FFF2-40B4-BE49-F238E27FC236}">
                      <a16:creationId xmlns:a16="http://schemas.microsoft.com/office/drawing/2014/main" id="{1A33F622-F9CA-2268-B019-9DE94206F389}"/>
                    </a:ext>
                  </a:extLst>
                </p:cNvPr>
                <p:cNvPicPr/>
                <p:nvPr/>
              </p:nvPicPr>
              <p:blipFill>
                <a:blip r:embed="rId248"/>
                <a:stretch>
                  <a:fillRect/>
                </a:stretch>
              </p:blipFill>
              <p:spPr>
                <a:xfrm>
                  <a:off x="6430494" y="5500328"/>
                  <a:ext cx="11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312" name="筆跡 311">
                  <a:extLst>
                    <a:ext uri="{FF2B5EF4-FFF2-40B4-BE49-F238E27FC236}">
                      <a16:creationId xmlns:a16="http://schemas.microsoft.com/office/drawing/2014/main" id="{2D444A85-D69F-4678-B8B1-15B355E32BBB}"/>
                    </a:ext>
                  </a:extLst>
                </p14:cNvPr>
                <p14:cNvContentPartPr/>
                <p14:nvPr/>
              </p14:nvContentPartPr>
              <p14:xfrm>
                <a:off x="6542094" y="5455328"/>
                <a:ext cx="23040" cy="7920"/>
              </p14:xfrm>
            </p:contentPart>
          </mc:Choice>
          <mc:Fallback xmlns="">
            <p:pic>
              <p:nvPicPr>
                <p:cNvPr id="312" name="筆跡 311">
                  <a:extLst>
                    <a:ext uri="{FF2B5EF4-FFF2-40B4-BE49-F238E27FC236}">
                      <a16:creationId xmlns:a16="http://schemas.microsoft.com/office/drawing/2014/main" id="{2D444A85-D69F-4678-B8B1-15B355E32BBB}"/>
                    </a:ext>
                  </a:extLst>
                </p:cNvPr>
                <p:cNvPicPr/>
                <p:nvPr/>
              </p:nvPicPr>
              <p:blipFill>
                <a:blip r:embed="rId250"/>
                <a:stretch>
                  <a:fillRect/>
                </a:stretch>
              </p:blipFill>
              <p:spPr>
                <a:xfrm>
                  <a:off x="6533094" y="5446328"/>
                  <a:ext cx="40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313" name="筆跡 312">
                  <a:extLst>
                    <a:ext uri="{FF2B5EF4-FFF2-40B4-BE49-F238E27FC236}">
                      <a16:creationId xmlns:a16="http://schemas.microsoft.com/office/drawing/2014/main" id="{678A95D6-62E7-856B-76FB-21B79F93B432}"/>
                    </a:ext>
                  </a:extLst>
                </p14:cNvPr>
                <p14:cNvContentPartPr/>
                <p14:nvPr/>
              </p14:nvContentPartPr>
              <p14:xfrm>
                <a:off x="6623814" y="5541008"/>
                <a:ext cx="26280" cy="10080"/>
              </p14:xfrm>
            </p:contentPart>
          </mc:Choice>
          <mc:Fallback xmlns="">
            <p:pic>
              <p:nvPicPr>
                <p:cNvPr id="313" name="筆跡 312">
                  <a:extLst>
                    <a:ext uri="{FF2B5EF4-FFF2-40B4-BE49-F238E27FC236}">
                      <a16:creationId xmlns:a16="http://schemas.microsoft.com/office/drawing/2014/main" id="{678A95D6-62E7-856B-76FB-21B79F93B432}"/>
                    </a:ext>
                  </a:extLst>
                </p:cNvPr>
                <p:cNvPicPr/>
                <p:nvPr/>
              </p:nvPicPr>
              <p:blipFill>
                <a:blip r:embed="rId252"/>
                <a:stretch>
                  <a:fillRect/>
                </a:stretch>
              </p:blipFill>
              <p:spPr>
                <a:xfrm>
                  <a:off x="6615174" y="5532368"/>
                  <a:ext cx="43920" cy="27720"/>
                </a:xfrm>
                <a:prstGeom prst="rect">
                  <a:avLst/>
                </a:prstGeom>
              </p:spPr>
            </p:pic>
          </mc:Fallback>
        </mc:AlternateContent>
      </p:grpSp>
      <p:grpSp>
        <p:nvGrpSpPr>
          <p:cNvPr id="326" name="群組 325">
            <a:extLst>
              <a:ext uri="{FF2B5EF4-FFF2-40B4-BE49-F238E27FC236}">
                <a16:creationId xmlns:a16="http://schemas.microsoft.com/office/drawing/2014/main" id="{AD55B4B6-A459-DFFE-D204-5005FEDDEEB3}"/>
              </a:ext>
            </a:extLst>
          </p:cNvPr>
          <p:cNvGrpSpPr/>
          <p:nvPr/>
        </p:nvGrpSpPr>
        <p:grpSpPr>
          <a:xfrm>
            <a:off x="6798414" y="5344448"/>
            <a:ext cx="149400" cy="204840"/>
            <a:chOff x="6798414" y="5344448"/>
            <a:chExt cx="149400" cy="204840"/>
          </a:xfrm>
        </p:grpSpPr>
        <mc:AlternateContent xmlns:mc="http://schemas.openxmlformats.org/markup-compatibility/2006" xmlns:p14="http://schemas.microsoft.com/office/powerpoint/2010/main">
          <mc:Choice Requires="p14">
            <p:contentPart p14:bwMode="auto" r:id="rId253">
              <p14:nvContentPartPr>
                <p14:cNvPr id="316" name="筆跡 315">
                  <a:extLst>
                    <a:ext uri="{FF2B5EF4-FFF2-40B4-BE49-F238E27FC236}">
                      <a16:creationId xmlns:a16="http://schemas.microsoft.com/office/drawing/2014/main" id="{939D22C7-DEA3-6C5C-0A00-D102D5570CDB}"/>
                    </a:ext>
                  </a:extLst>
                </p14:cNvPr>
                <p14:cNvContentPartPr/>
                <p14:nvPr/>
              </p14:nvContentPartPr>
              <p14:xfrm>
                <a:off x="6798414" y="5404928"/>
                <a:ext cx="149400" cy="11880"/>
              </p14:xfrm>
            </p:contentPart>
          </mc:Choice>
          <mc:Fallback xmlns="">
            <p:pic>
              <p:nvPicPr>
                <p:cNvPr id="316" name="筆跡 315">
                  <a:extLst>
                    <a:ext uri="{FF2B5EF4-FFF2-40B4-BE49-F238E27FC236}">
                      <a16:creationId xmlns:a16="http://schemas.microsoft.com/office/drawing/2014/main" id="{939D22C7-DEA3-6C5C-0A00-D102D5570CDB}"/>
                    </a:ext>
                  </a:extLst>
                </p:cNvPr>
                <p:cNvPicPr/>
                <p:nvPr/>
              </p:nvPicPr>
              <p:blipFill>
                <a:blip r:embed="rId254"/>
                <a:stretch>
                  <a:fillRect/>
                </a:stretch>
              </p:blipFill>
              <p:spPr>
                <a:xfrm>
                  <a:off x="6789414" y="5395928"/>
                  <a:ext cx="167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317" name="筆跡 316">
                  <a:extLst>
                    <a:ext uri="{FF2B5EF4-FFF2-40B4-BE49-F238E27FC236}">
                      <a16:creationId xmlns:a16="http://schemas.microsoft.com/office/drawing/2014/main" id="{B3B1F9E0-FE6B-38D6-9DB3-60EE10B6FEFC}"/>
                    </a:ext>
                  </a:extLst>
                </p14:cNvPr>
                <p14:cNvContentPartPr/>
                <p14:nvPr/>
              </p14:nvContentPartPr>
              <p14:xfrm>
                <a:off x="6877974" y="5344448"/>
                <a:ext cx="26640" cy="204840"/>
              </p14:xfrm>
            </p:contentPart>
          </mc:Choice>
          <mc:Fallback xmlns="">
            <p:pic>
              <p:nvPicPr>
                <p:cNvPr id="317" name="筆跡 316">
                  <a:extLst>
                    <a:ext uri="{FF2B5EF4-FFF2-40B4-BE49-F238E27FC236}">
                      <a16:creationId xmlns:a16="http://schemas.microsoft.com/office/drawing/2014/main" id="{B3B1F9E0-FE6B-38D6-9DB3-60EE10B6FEFC}"/>
                    </a:ext>
                  </a:extLst>
                </p:cNvPr>
                <p:cNvPicPr/>
                <p:nvPr/>
              </p:nvPicPr>
              <p:blipFill>
                <a:blip r:embed="rId256"/>
                <a:stretch>
                  <a:fillRect/>
                </a:stretch>
              </p:blipFill>
              <p:spPr>
                <a:xfrm>
                  <a:off x="6869334" y="5335808"/>
                  <a:ext cx="44280" cy="222480"/>
                </a:xfrm>
                <a:prstGeom prst="rect">
                  <a:avLst/>
                </a:prstGeom>
              </p:spPr>
            </p:pic>
          </mc:Fallback>
        </mc:AlternateContent>
      </p:grpSp>
      <p:grpSp>
        <p:nvGrpSpPr>
          <p:cNvPr id="347" name="群組 346">
            <a:extLst>
              <a:ext uri="{FF2B5EF4-FFF2-40B4-BE49-F238E27FC236}">
                <a16:creationId xmlns:a16="http://schemas.microsoft.com/office/drawing/2014/main" id="{390ED51D-462F-6965-9E05-704E656DD19B}"/>
              </a:ext>
            </a:extLst>
          </p:cNvPr>
          <p:cNvGrpSpPr/>
          <p:nvPr/>
        </p:nvGrpSpPr>
        <p:grpSpPr>
          <a:xfrm>
            <a:off x="7106574" y="5311688"/>
            <a:ext cx="428400" cy="349920"/>
            <a:chOff x="7106574" y="5311688"/>
            <a:chExt cx="428400" cy="349920"/>
          </a:xfrm>
        </p:grpSpPr>
        <mc:AlternateContent xmlns:mc="http://schemas.openxmlformats.org/markup-compatibility/2006" xmlns:p14="http://schemas.microsoft.com/office/powerpoint/2010/main">
          <mc:Choice Requires="p14">
            <p:contentPart p14:bwMode="auto" r:id="rId257">
              <p14:nvContentPartPr>
                <p14:cNvPr id="318" name="筆跡 317">
                  <a:extLst>
                    <a:ext uri="{FF2B5EF4-FFF2-40B4-BE49-F238E27FC236}">
                      <a16:creationId xmlns:a16="http://schemas.microsoft.com/office/drawing/2014/main" id="{BD2CD5E1-91FA-8E21-354D-20F38BFD88ED}"/>
                    </a:ext>
                  </a:extLst>
                </p14:cNvPr>
                <p14:cNvContentPartPr/>
                <p14:nvPr/>
              </p14:nvContentPartPr>
              <p14:xfrm>
                <a:off x="7112334" y="5311688"/>
                <a:ext cx="295560" cy="12240"/>
              </p14:xfrm>
            </p:contentPart>
          </mc:Choice>
          <mc:Fallback xmlns="">
            <p:pic>
              <p:nvPicPr>
                <p:cNvPr id="318" name="筆跡 317">
                  <a:extLst>
                    <a:ext uri="{FF2B5EF4-FFF2-40B4-BE49-F238E27FC236}">
                      <a16:creationId xmlns:a16="http://schemas.microsoft.com/office/drawing/2014/main" id="{BD2CD5E1-91FA-8E21-354D-20F38BFD88ED}"/>
                    </a:ext>
                  </a:extLst>
                </p:cNvPr>
                <p:cNvPicPr/>
                <p:nvPr/>
              </p:nvPicPr>
              <p:blipFill>
                <a:blip r:embed="rId258"/>
                <a:stretch>
                  <a:fillRect/>
                </a:stretch>
              </p:blipFill>
              <p:spPr>
                <a:xfrm>
                  <a:off x="7103694" y="5302688"/>
                  <a:ext cx="3132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323" name="筆跡 322">
                  <a:extLst>
                    <a:ext uri="{FF2B5EF4-FFF2-40B4-BE49-F238E27FC236}">
                      <a16:creationId xmlns:a16="http://schemas.microsoft.com/office/drawing/2014/main" id="{759D8108-7B10-605F-5E92-5F93DB39A508}"/>
                    </a:ext>
                  </a:extLst>
                </p14:cNvPr>
                <p14:cNvContentPartPr/>
                <p14:nvPr/>
              </p14:nvContentPartPr>
              <p14:xfrm>
                <a:off x="7129614" y="5415368"/>
                <a:ext cx="151920" cy="205920"/>
              </p14:xfrm>
            </p:contentPart>
          </mc:Choice>
          <mc:Fallback xmlns="">
            <p:pic>
              <p:nvPicPr>
                <p:cNvPr id="323" name="筆跡 322">
                  <a:extLst>
                    <a:ext uri="{FF2B5EF4-FFF2-40B4-BE49-F238E27FC236}">
                      <a16:creationId xmlns:a16="http://schemas.microsoft.com/office/drawing/2014/main" id="{759D8108-7B10-605F-5E92-5F93DB39A508}"/>
                    </a:ext>
                  </a:extLst>
                </p:cNvPr>
                <p:cNvPicPr/>
                <p:nvPr/>
              </p:nvPicPr>
              <p:blipFill>
                <a:blip r:embed="rId260"/>
                <a:stretch>
                  <a:fillRect/>
                </a:stretch>
              </p:blipFill>
              <p:spPr>
                <a:xfrm>
                  <a:off x="7120614" y="5406728"/>
                  <a:ext cx="169560" cy="22356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324" name="筆跡 323">
                  <a:extLst>
                    <a:ext uri="{FF2B5EF4-FFF2-40B4-BE49-F238E27FC236}">
                      <a16:creationId xmlns:a16="http://schemas.microsoft.com/office/drawing/2014/main" id="{8C941AAD-CAF7-9BEE-7B9B-DD6C274656F8}"/>
                    </a:ext>
                  </a:extLst>
                </p14:cNvPr>
                <p14:cNvContentPartPr/>
                <p14:nvPr/>
              </p14:nvContentPartPr>
              <p14:xfrm>
                <a:off x="7106574" y="5397008"/>
                <a:ext cx="203760" cy="264600"/>
              </p14:xfrm>
            </p:contentPart>
          </mc:Choice>
          <mc:Fallback xmlns="">
            <p:pic>
              <p:nvPicPr>
                <p:cNvPr id="324" name="筆跡 323">
                  <a:extLst>
                    <a:ext uri="{FF2B5EF4-FFF2-40B4-BE49-F238E27FC236}">
                      <a16:creationId xmlns:a16="http://schemas.microsoft.com/office/drawing/2014/main" id="{8C941AAD-CAF7-9BEE-7B9B-DD6C274656F8}"/>
                    </a:ext>
                  </a:extLst>
                </p:cNvPr>
                <p:cNvPicPr/>
                <p:nvPr/>
              </p:nvPicPr>
              <p:blipFill>
                <a:blip r:embed="rId262"/>
                <a:stretch>
                  <a:fillRect/>
                </a:stretch>
              </p:blipFill>
              <p:spPr>
                <a:xfrm>
                  <a:off x="7097574" y="5388008"/>
                  <a:ext cx="22140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327" name="筆跡 326">
                  <a:extLst>
                    <a:ext uri="{FF2B5EF4-FFF2-40B4-BE49-F238E27FC236}">
                      <a16:creationId xmlns:a16="http://schemas.microsoft.com/office/drawing/2014/main" id="{15AF841F-ADE5-E2AA-46DD-211398EC5332}"/>
                    </a:ext>
                  </a:extLst>
                </p14:cNvPr>
                <p14:cNvContentPartPr/>
                <p14:nvPr/>
              </p14:nvContentPartPr>
              <p14:xfrm>
                <a:off x="7361814" y="5568368"/>
                <a:ext cx="720" cy="720"/>
              </p14:xfrm>
            </p:contentPart>
          </mc:Choice>
          <mc:Fallback xmlns="">
            <p:pic>
              <p:nvPicPr>
                <p:cNvPr id="327" name="筆跡 326">
                  <a:extLst>
                    <a:ext uri="{FF2B5EF4-FFF2-40B4-BE49-F238E27FC236}">
                      <a16:creationId xmlns:a16="http://schemas.microsoft.com/office/drawing/2014/main" id="{15AF841F-ADE5-E2AA-46DD-211398EC5332}"/>
                    </a:ext>
                  </a:extLst>
                </p:cNvPr>
                <p:cNvPicPr/>
                <p:nvPr/>
              </p:nvPicPr>
              <p:blipFill>
                <a:blip r:embed="rId264"/>
                <a:stretch>
                  <a:fillRect/>
                </a:stretch>
              </p:blipFill>
              <p:spPr>
                <a:xfrm>
                  <a:off x="7344174" y="5550728"/>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330" name="筆跡 329">
                  <a:extLst>
                    <a:ext uri="{FF2B5EF4-FFF2-40B4-BE49-F238E27FC236}">
                      <a16:creationId xmlns:a16="http://schemas.microsoft.com/office/drawing/2014/main" id="{C1170C4B-89AA-E116-A4B9-F766A116BAAF}"/>
                    </a:ext>
                  </a:extLst>
                </p14:cNvPr>
                <p14:cNvContentPartPr/>
                <p14:nvPr/>
              </p14:nvContentPartPr>
              <p14:xfrm>
                <a:off x="7449654" y="5563328"/>
                <a:ext cx="11160" cy="3960"/>
              </p14:xfrm>
            </p:contentPart>
          </mc:Choice>
          <mc:Fallback xmlns="">
            <p:pic>
              <p:nvPicPr>
                <p:cNvPr id="330" name="筆跡 329">
                  <a:extLst>
                    <a:ext uri="{FF2B5EF4-FFF2-40B4-BE49-F238E27FC236}">
                      <a16:creationId xmlns:a16="http://schemas.microsoft.com/office/drawing/2014/main" id="{C1170C4B-89AA-E116-A4B9-F766A116BAAF}"/>
                    </a:ext>
                  </a:extLst>
                </p:cNvPr>
                <p:cNvPicPr/>
                <p:nvPr/>
              </p:nvPicPr>
              <p:blipFill>
                <a:blip r:embed="rId266"/>
                <a:stretch>
                  <a:fillRect/>
                </a:stretch>
              </p:blipFill>
              <p:spPr>
                <a:xfrm>
                  <a:off x="7431654" y="5545688"/>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336" name="筆跡 335">
                  <a:extLst>
                    <a:ext uri="{FF2B5EF4-FFF2-40B4-BE49-F238E27FC236}">
                      <a16:creationId xmlns:a16="http://schemas.microsoft.com/office/drawing/2014/main" id="{2E49A06A-8DBE-346A-905C-709A26EB49DB}"/>
                    </a:ext>
                  </a:extLst>
                </p14:cNvPr>
                <p14:cNvContentPartPr/>
                <p14:nvPr/>
              </p14:nvContentPartPr>
              <p14:xfrm>
                <a:off x="7533534" y="5573048"/>
                <a:ext cx="1440" cy="1440"/>
              </p14:xfrm>
            </p:contentPart>
          </mc:Choice>
          <mc:Fallback xmlns="">
            <p:pic>
              <p:nvPicPr>
                <p:cNvPr id="336" name="筆跡 335">
                  <a:extLst>
                    <a:ext uri="{FF2B5EF4-FFF2-40B4-BE49-F238E27FC236}">
                      <a16:creationId xmlns:a16="http://schemas.microsoft.com/office/drawing/2014/main" id="{2E49A06A-8DBE-346A-905C-709A26EB49DB}"/>
                    </a:ext>
                  </a:extLst>
                </p:cNvPr>
                <p:cNvPicPr/>
                <p:nvPr/>
              </p:nvPicPr>
              <p:blipFill>
                <a:blip r:embed="rId246"/>
                <a:stretch>
                  <a:fillRect/>
                </a:stretch>
              </p:blipFill>
              <p:spPr>
                <a:xfrm>
                  <a:off x="7515534" y="5555048"/>
                  <a:ext cx="37080" cy="3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68">
            <p14:nvContentPartPr>
              <p14:cNvPr id="348" name="筆跡 347">
                <a:extLst>
                  <a:ext uri="{FF2B5EF4-FFF2-40B4-BE49-F238E27FC236}">
                    <a16:creationId xmlns:a16="http://schemas.microsoft.com/office/drawing/2014/main" id="{026647CF-0655-0FDD-89ED-2F72257492E5}"/>
                  </a:ext>
                </a:extLst>
              </p14:cNvPr>
              <p14:cNvContentPartPr/>
              <p14:nvPr/>
            </p14:nvContentPartPr>
            <p14:xfrm>
              <a:off x="7704894" y="5292248"/>
              <a:ext cx="66600" cy="285480"/>
            </p14:xfrm>
          </p:contentPart>
        </mc:Choice>
        <mc:Fallback xmlns="">
          <p:pic>
            <p:nvPicPr>
              <p:cNvPr id="348" name="筆跡 347">
                <a:extLst>
                  <a:ext uri="{FF2B5EF4-FFF2-40B4-BE49-F238E27FC236}">
                    <a16:creationId xmlns:a16="http://schemas.microsoft.com/office/drawing/2014/main" id="{026647CF-0655-0FDD-89ED-2F72257492E5}"/>
                  </a:ext>
                </a:extLst>
              </p:cNvPr>
              <p:cNvPicPr/>
              <p:nvPr/>
            </p:nvPicPr>
            <p:blipFill>
              <a:blip r:embed="rId269"/>
              <a:stretch>
                <a:fillRect/>
              </a:stretch>
            </p:blipFill>
            <p:spPr>
              <a:xfrm>
                <a:off x="7696254" y="5283248"/>
                <a:ext cx="84240" cy="303120"/>
              </a:xfrm>
              <a:prstGeom prst="rect">
                <a:avLst/>
              </a:prstGeom>
            </p:spPr>
          </p:pic>
        </mc:Fallback>
      </mc:AlternateContent>
    </p:spTree>
    <p:extLst>
      <p:ext uri="{BB962C8B-B14F-4D97-AF65-F5344CB8AC3E}">
        <p14:creationId xmlns:p14="http://schemas.microsoft.com/office/powerpoint/2010/main" val="12066580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FB042-652A-7F7F-23DB-E2BD042EEF39}"/>
              </a:ext>
            </a:extLst>
          </p:cNvPr>
          <p:cNvSpPr>
            <a:spLocks noGrp="1"/>
          </p:cNvSpPr>
          <p:nvPr>
            <p:ph type="title"/>
          </p:nvPr>
        </p:nvSpPr>
        <p:spPr/>
        <p:txBody>
          <a:bodyPr/>
          <a:lstStyle/>
          <a:p>
            <a:r>
              <a:rPr lang="en-US" altLang="zh-TW" dirty="0"/>
              <a:t>Evaluate the effect</a:t>
            </a:r>
            <a:endParaRPr lang="zh-TW" altLang="en-US" dirty="0"/>
          </a:p>
        </p:txBody>
      </p:sp>
      <p:grpSp>
        <p:nvGrpSpPr>
          <p:cNvPr id="4" name="群組 3">
            <a:extLst>
              <a:ext uri="{FF2B5EF4-FFF2-40B4-BE49-F238E27FC236}">
                <a16:creationId xmlns:a16="http://schemas.microsoft.com/office/drawing/2014/main" id="{F0445D70-1F62-58F6-C33E-CB183307336D}"/>
              </a:ext>
            </a:extLst>
          </p:cNvPr>
          <p:cNvGrpSpPr/>
          <p:nvPr/>
        </p:nvGrpSpPr>
        <p:grpSpPr>
          <a:xfrm>
            <a:off x="1312281" y="2998253"/>
            <a:ext cx="198360" cy="209160"/>
            <a:chOff x="1289334" y="4634528"/>
            <a:chExt cx="198360" cy="209160"/>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1D1597B2-9310-1430-DB30-223569D4DCAE}"/>
                    </a:ext>
                  </a:extLst>
                </p14:cNvPr>
                <p14:cNvContentPartPr/>
                <p14:nvPr/>
              </p14:nvContentPartPr>
              <p14:xfrm>
                <a:off x="1289334" y="4634528"/>
                <a:ext cx="139320" cy="209160"/>
              </p14:xfrm>
            </p:contentPart>
          </mc:Choice>
          <mc:Fallback xmlns="">
            <p:pic>
              <p:nvPicPr>
                <p:cNvPr id="34" name="筆跡 33">
                  <a:extLst>
                    <a:ext uri="{FF2B5EF4-FFF2-40B4-BE49-F238E27FC236}">
                      <a16:creationId xmlns:a16="http://schemas.microsoft.com/office/drawing/2014/main" id="{AAA1F6C6-B252-4E27-E6A3-BC467DA29BFD}"/>
                    </a:ext>
                  </a:extLst>
                </p:cNvPr>
                <p:cNvPicPr/>
                <p:nvPr/>
              </p:nvPicPr>
              <p:blipFill>
                <a:blip r:embed="rId3"/>
                <a:stretch>
                  <a:fillRect/>
                </a:stretch>
              </p:blipFill>
              <p:spPr>
                <a:xfrm>
                  <a:off x="1280334" y="4625888"/>
                  <a:ext cx="1569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F77C0D00-5ED4-17F9-DC23-C1CA0E0D02DA}"/>
                    </a:ext>
                  </a:extLst>
                </p14:cNvPr>
                <p14:cNvContentPartPr/>
                <p14:nvPr/>
              </p14:nvContentPartPr>
              <p14:xfrm>
                <a:off x="1483374" y="4738208"/>
                <a:ext cx="4320" cy="99000"/>
              </p14:xfrm>
            </p:contentPart>
          </mc:Choice>
          <mc:Fallback xmlns="">
            <p:pic>
              <p:nvPicPr>
                <p:cNvPr id="35" name="筆跡 34">
                  <a:extLst>
                    <a:ext uri="{FF2B5EF4-FFF2-40B4-BE49-F238E27FC236}">
                      <a16:creationId xmlns:a16="http://schemas.microsoft.com/office/drawing/2014/main" id="{75C2D3DD-B749-0328-8232-5BB21E6F848F}"/>
                    </a:ext>
                  </a:extLst>
                </p:cNvPr>
                <p:cNvPicPr/>
                <p:nvPr/>
              </p:nvPicPr>
              <p:blipFill>
                <a:blip r:embed="rId5"/>
                <a:stretch>
                  <a:fillRect/>
                </a:stretch>
              </p:blipFill>
              <p:spPr>
                <a:xfrm>
                  <a:off x="1474734" y="4729208"/>
                  <a:ext cx="21960" cy="116640"/>
                </a:xfrm>
                <a:prstGeom prst="rect">
                  <a:avLst/>
                </a:prstGeom>
              </p:spPr>
            </p:pic>
          </mc:Fallback>
        </mc:AlternateContent>
      </p:grpSp>
      <p:grpSp>
        <p:nvGrpSpPr>
          <p:cNvPr id="7" name="群組 6">
            <a:extLst>
              <a:ext uri="{FF2B5EF4-FFF2-40B4-BE49-F238E27FC236}">
                <a16:creationId xmlns:a16="http://schemas.microsoft.com/office/drawing/2014/main" id="{5000CE1F-C3D2-5A27-B456-60A388F39ED1}"/>
              </a:ext>
            </a:extLst>
          </p:cNvPr>
          <p:cNvGrpSpPr/>
          <p:nvPr/>
        </p:nvGrpSpPr>
        <p:grpSpPr>
          <a:xfrm>
            <a:off x="1323801" y="2210933"/>
            <a:ext cx="453960" cy="268200"/>
            <a:chOff x="1300854" y="3847208"/>
            <a:chExt cx="453960" cy="268200"/>
          </a:xfrm>
        </p:grpSpPr>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86E6BD82-F80E-1B5F-AF2B-EE9472784E02}"/>
                    </a:ext>
                  </a:extLst>
                </p14:cNvPr>
                <p14:cNvContentPartPr/>
                <p14:nvPr/>
              </p14:nvContentPartPr>
              <p14:xfrm>
                <a:off x="1335414" y="3847208"/>
                <a:ext cx="59040" cy="268200"/>
              </p14:xfrm>
            </p:contentPart>
          </mc:Choice>
          <mc:Fallback xmlns="">
            <p:pic>
              <p:nvPicPr>
                <p:cNvPr id="31" name="筆跡 30">
                  <a:extLst>
                    <a:ext uri="{FF2B5EF4-FFF2-40B4-BE49-F238E27FC236}">
                      <a16:creationId xmlns:a16="http://schemas.microsoft.com/office/drawing/2014/main" id="{938EDAF5-DAB4-42FF-FDA7-9D1D1C0CC588}"/>
                    </a:ext>
                  </a:extLst>
                </p:cNvPr>
                <p:cNvPicPr/>
                <p:nvPr/>
              </p:nvPicPr>
              <p:blipFill>
                <a:blip r:embed="rId7"/>
                <a:stretch>
                  <a:fillRect/>
                </a:stretch>
              </p:blipFill>
              <p:spPr>
                <a:xfrm>
                  <a:off x="1326414" y="3838568"/>
                  <a:ext cx="76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620440F-2A86-D619-2A01-5F68D1C7DAB5}"/>
                    </a:ext>
                  </a:extLst>
                </p14:cNvPr>
                <p14:cNvContentPartPr/>
                <p14:nvPr/>
              </p14:nvContentPartPr>
              <p14:xfrm>
                <a:off x="1366734" y="3866288"/>
                <a:ext cx="82080" cy="245160"/>
              </p14:xfrm>
            </p:contentPart>
          </mc:Choice>
          <mc:Fallback xmlns="">
            <p:pic>
              <p:nvPicPr>
                <p:cNvPr id="32" name="筆跡 31">
                  <a:extLst>
                    <a:ext uri="{FF2B5EF4-FFF2-40B4-BE49-F238E27FC236}">
                      <a16:creationId xmlns:a16="http://schemas.microsoft.com/office/drawing/2014/main" id="{52FCAB1D-CC6C-47E4-45CD-914D3812D674}"/>
                    </a:ext>
                  </a:extLst>
                </p:cNvPr>
                <p:cNvPicPr/>
                <p:nvPr/>
              </p:nvPicPr>
              <p:blipFill>
                <a:blip r:embed="rId9"/>
                <a:stretch>
                  <a:fillRect/>
                </a:stretch>
              </p:blipFill>
              <p:spPr>
                <a:xfrm>
                  <a:off x="1358094" y="3857648"/>
                  <a:ext cx="99720" cy="2628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87259189-D042-F92F-0668-086671FC0028}"/>
                    </a:ext>
                  </a:extLst>
                </p14:cNvPr>
                <p14:cNvContentPartPr/>
                <p14:nvPr/>
              </p14:nvContentPartPr>
              <p14:xfrm>
                <a:off x="1300854" y="3967448"/>
                <a:ext cx="188280" cy="35280"/>
              </p14:xfrm>
            </p:contentPart>
          </mc:Choice>
          <mc:Fallback xmlns="">
            <p:pic>
              <p:nvPicPr>
                <p:cNvPr id="33" name="筆跡 32">
                  <a:extLst>
                    <a:ext uri="{FF2B5EF4-FFF2-40B4-BE49-F238E27FC236}">
                      <a16:creationId xmlns:a16="http://schemas.microsoft.com/office/drawing/2014/main" id="{BE8CB4D2-2FFC-971F-353F-7DB6D45B3AB6}"/>
                    </a:ext>
                  </a:extLst>
                </p:cNvPr>
                <p:cNvPicPr/>
                <p:nvPr/>
              </p:nvPicPr>
              <p:blipFill>
                <a:blip r:embed="rId11"/>
                <a:stretch>
                  <a:fillRect/>
                </a:stretch>
              </p:blipFill>
              <p:spPr>
                <a:xfrm>
                  <a:off x="1292214" y="3958808"/>
                  <a:ext cx="2059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2DFEF244-CE24-81DB-0EAD-2657F961683F}"/>
                    </a:ext>
                  </a:extLst>
                </p14:cNvPr>
                <p14:cNvContentPartPr/>
                <p14:nvPr/>
              </p14:nvContentPartPr>
              <p14:xfrm>
                <a:off x="1525494" y="3954488"/>
                <a:ext cx="46080" cy="138240"/>
              </p14:xfrm>
            </p:contentPart>
          </mc:Choice>
          <mc:Fallback xmlns="">
            <p:pic>
              <p:nvPicPr>
                <p:cNvPr id="41" name="筆跡 40">
                  <a:extLst>
                    <a:ext uri="{FF2B5EF4-FFF2-40B4-BE49-F238E27FC236}">
                      <a16:creationId xmlns:a16="http://schemas.microsoft.com/office/drawing/2014/main" id="{00AC8D1B-7A2F-F1B8-D655-0A07112ADE99}"/>
                    </a:ext>
                  </a:extLst>
                </p:cNvPr>
                <p:cNvPicPr/>
                <p:nvPr/>
              </p:nvPicPr>
              <p:blipFill>
                <a:blip r:embed="rId13"/>
                <a:stretch>
                  <a:fillRect/>
                </a:stretch>
              </p:blipFill>
              <p:spPr>
                <a:xfrm>
                  <a:off x="1516854" y="3945848"/>
                  <a:ext cx="63720" cy="1558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38F506FE-6C67-1A64-6346-1E858B3EB299}"/>
                    </a:ext>
                  </a:extLst>
                </p14:cNvPr>
                <p14:cNvContentPartPr/>
                <p14:nvPr/>
              </p14:nvContentPartPr>
              <p14:xfrm>
                <a:off x="1624134" y="3956288"/>
                <a:ext cx="42120" cy="126000"/>
              </p14:xfrm>
            </p:contentPart>
          </mc:Choice>
          <mc:Fallback xmlns="">
            <p:pic>
              <p:nvPicPr>
                <p:cNvPr id="42" name="筆跡 41">
                  <a:extLst>
                    <a:ext uri="{FF2B5EF4-FFF2-40B4-BE49-F238E27FC236}">
                      <a16:creationId xmlns:a16="http://schemas.microsoft.com/office/drawing/2014/main" id="{3A235686-7320-8949-7667-E7CAFEC88DA9}"/>
                    </a:ext>
                  </a:extLst>
                </p:cNvPr>
                <p:cNvPicPr/>
                <p:nvPr/>
              </p:nvPicPr>
              <p:blipFill>
                <a:blip r:embed="rId15"/>
                <a:stretch>
                  <a:fillRect/>
                </a:stretch>
              </p:blipFill>
              <p:spPr>
                <a:xfrm>
                  <a:off x="1615494" y="3947288"/>
                  <a:ext cx="5976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B586910B-3912-C7A7-8867-4034873607EA}"/>
                    </a:ext>
                  </a:extLst>
                </p14:cNvPr>
                <p14:cNvContentPartPr/>
                <p14:nvPr/>
              </p14:nvContentPartPr>
              <p14:xfrm>
                <a:off x="1613334" y="3907328"/>
                <a:ext cx="141480" cy="195480"/>
              </p14:xfrm>
            </p:contentPart>
          </mc:Choice>
          <mc:Fallback xmlns="">
            <p:pic>
              <p:nvPicPr>
                <p:cNvPr id="43" name="筆跡 42">
                  <a:extLst>
                    <a:ext uri="{FF2B5EF4-FFF2-40B4-BE49-F238E27FC236}">
                      <a16:creationId xmlns:a16="http://schemas.microsoft.com/office/drawing/2014/main" id="{63010D38-9D9A-17C9-F7DE-B70B4DDC500B}"/>
                    </a:ext>
                  </a:extLst>
                </p:cNvPr>
                <p:cNvPicPr/>
                <p:nvPr/>
              </p:nvPicPr>
              <p:blipFill>
                <a:blip r:embed="rId17"/>
                <a:stretch>
                  <a:fillRect/>
                </a:stretch>
              </p:blipFill>
              <p:spPr>
                <a:xfrm>
                  <a:off x="1604334" y="3898328"/>
                  <a:ext cx="159120" cy="213120"/>
                </a:xfrm>
                <a:prstGeom prst="rect">
                  <a:avLst/>
                </a:prstGeom>
              </p:spPr>
            </p:pic>
          </mc:Fallback>
        </mc:AlternateContent>
      </p:grpSp>
      <p:grpSp>
        <p:nvGrpSpPr>
          <p:cNvPr id="14" name="群組 13">
            <a:extLst>
              <a:ext uri="{FF2B5EF4-FFF2-40B4-BE49-F238E27FC236}">
                <a16:creationId xmlns:a16="http://schemas.microsoft.com/office/drawing/2014/main" id="{9E66C6B7-09B4-F096-CA14-4F6C19688A64}"/>
              </a:ext>
            </a:extLst>
          </p:cNvPr>
          <p:cNvGrpSpPr/>
          <p:nvPr/>
        </p:nvGrpSpPr>
        <p:grpSpPr>
          <a:xfrm>
            <a:off x="2049921" y="2236853"/>
            <a:ext cx="426600" cy="329760"/>
            <a:chOff x="2026974" y="3873128"/>
            <a:chExt cx="426600" cy="329760"/>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EB18374-839D-9E44-187F-453DF3688A6C}"/>
                    </a:ext>
                  </a:extLst>
                </p14:cNvPr>
                <p14:cNvContentPartPr/>
                <p14:nvPr/>
              </p14:nvContentPartPr>
              <p14:xfrm>
                <a:off x="2055054" y="3905168"/>
                <a:ext cx="7560" cy="218520"/>
              </p14:xfrm>
            </p:contentPart>
          </mc:Choice>
          <mc:Fallback xmlns="">
            <p:pic>
              <p:nvPicPr>
                <p:cNvPr id="45" name="筆跡 44">
                  <a:extLst>
                    <a:ext uri="{FF2B5EF4-FFF2-40B4-BE49-F238E27FC236}">
                      <a16:creationId xmlns:a16="http://schemas.microsoft.com/office/drawing/2014/main" id="{12BCA0DB-3E57-29F6-B635-CE257E0520CF}"/>
                    </a:ext>
                  </a:extLst>
                </p:cNvPr>
                <p:cNvPicPr/>
                <p:nvPr/>
              </p:nvPicPr>
              <p:blipFill>
                <a:blip r:embed="rId19"/>
                <a:stretch>
                  <a:fillRect/>
                </a:stretch>
              </p:blipFill>
              <p:spPr>
                <a:xfrm>
                  <a:off x="2046054" y="3896168"/>
                  <a:ext cx="25200" cy="2361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587262E4-9FA5-2DCA-CE91-14643AF5AC81}"/>
                    </a:ext>
                  </a:extLst>
                </p14:cNvPr>
                <p14:cNvContentPartPr/>
                <p14:nvPr/>
              </p14:nvContentPartPr>
              <p14:xfrm>
                <a:off x="2026974" y="3873128"/>
                <a:ext cx="167400" cy="228960"/>
              </p14:xfrm>
            </p:contentPart>
          </mc:Choice>
          <mc:Fallback xmlns="">
            <p:pic>
              <p:nvPicPr>
                <p:cNvPr id="46" name="筆跡 45">
                  <a:extLst>
                    <a:ext uri="{FF2B5EF4-FFF2-40B4-BE49-F238E27FC236}">
                      <a16:creationId xmlns:a16="http://schemas.microsoft.com/office/drawing/2014/main" id="{7242022E-0C6D-DF30-6D84-75FAC3B6D7C2}"/>
                    </a:ext>
                  </a:extLst>
                </p:cNvPr>
                <p:cNvPicPr/>
                <p:nvPr/>
              </p:nvPicPr>
              <p:blipFill>
                <a:blip r:embed="rId21"/>
                <a:stretch>
                  <a:fillRect/>
                </a:stretch>
              </p:blipFill>
              <p:spPr>
                <a:xfrm>
                  <a:off x="2018334" y="3864128"/>
                  <a:ext cx="18504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F0E5DC8E-0E99-FDF0-E6B4-2EDC9332C957}"/>
                    </a:ext>
                  </a:extLst>
                </p14:cNvPr>
                <p14:cNvContentPartPr/>
                <p14:nvPr/>
              </p14:nvContentPartPr>
              <p14:xfrm>
                <a:off x="2208054" y="3947288"/>
                <a:ext cx="58680" cy="136800"/>
              </p14:xfrm>
            </p:contentPart>
          </mc:Choice>
          <mc:Fallback xmlns="">
            <p:pic>
              <p:nvPicPr>
                <p:cNvPr id="47" name="筆跡 46">
                  <a:extLst>
                    <a:ext uri="{FF2B5EF4-FFF2-40B4-BE49-F238E27FC236}">
                      <a16:creationId xmlns:a16="http://schemas.microsoft.com/office/drawing/2014/main" id="{2239404F-8C0D-E77B-59C8-07024E63E551}"/>
                    </a:ext>
                  </a:extLst>
                </p:cNvPr>
                <p:cNvPicPr/>
                <p:nvPr/>
              </p:nvPicPr>
              <p:blipFill>
                <a:blip r:embed="rId23"/>
                <a:stretch>
                  <a:fillRect/>
                </a:stretch>
              </p:blipFill>
              <p:spPr>
                <a:xfrm>
                  <a:off x="2199414" y="3938288"/>
                  <a:ext cx="76320" cy="154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1F53A452-9A7F-0FF1-085C-71C018A69A19}"/>
                    </a:ext>
                  </a:extLst>
                </p14:cNvPr>
                <p14:cNvContentPartPr/>
                <p14:nvPr/>
              </p14:nvContentPartPr>
              <p14:xfrm>
                <a:off x="2299854" y="3963488"/>
                <a:ext cx="58680" cy="239400"/>
              </p14:xfrm>
            </p:contentPart>
          </mc:Choice>
          <mc:Fallback xmlns="">
            <p:pic>
              <p:nvPicPr>
                <p:cNvPr id="48" name="筆跡 47">
                  <a:extLst>
                    <a:ext uri="{FF2B5EF4-FFF2-40B4-BE49-F238E27FC236}">
                      <a16:creationId xmlns:a16="http://schemas.microsoft.com/office/drawing/2014/main" id="{1C2C0858-45DD-46A4-BD05-BE646235487D}"/>
                    </a:ext>
                  </a:extLst>
                </p:cNvPr>
                <p:cNvPicPr/>
                <p:nvPr/>
              </p:nvPicPr>
              <p:blipFill>
                <a:blip r:embed="rId25"/>
                <a:stretch>
                  <a:fillRect/>
                </a:stretch>
              </p:blipFill>
              <p:spPr>
                <a:xfrm>
                  <a:off x="2291214" y="3954848"/>
                  <a:ext cx="76320" cy="257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D337529C-EFD7-9EDD-AC91-5629625407F8}"/>
                    </a:ext>
                  </a:extLst>
                </p14:cNvPr>
                <p14:cNvContentPartPr/>
                <p14:nvPr/>
              </p14:nvContentPartPr>
              <p14:xfrm>
                <a:off x="2295894" y="3927128"/>
                <a:ext cx="47880" cy="6840"/>
              </p14:xfrm>
            </p:contentPart>
          </mc:Choice>
          <mc:Fallback xmlns="">
            <p:pic>
              <p:nvPicPr>
                <p:cNvPr id="49" name="筆跡 48">
                  <a:extLst>
                    <a:ext uri="{FF2B5EF4-FFF2-40B4-BE49-F238E27FC236}">
                      <a16:creationId xmlns:a16="http://schemas.microsoft.com/office/drawing/2014/main" id="{36F96B58-DE82-DEDE-8249-095E1D1D0F2F}"/>
                    </a:ext>
                  </a:extLst>
                </p:cNvPr>
                <p:cNvPicPr/>
                <p:nvPr/>
              </p:nvPicPr>
              <p:blipFill>
                <a:blip r:embed="rId27"/>
                <a:stretch>
                  <a:fillRect/>
                </a:stretch>
              </p:blipFill>
              <p:spPr>
                <a:xfrm>
                  <a:off x="2287254" y="3918488"/>
                  <a:ext cx="6552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B1AC76E-8724-4AF9-F396-D3D8C141ED7C}"/>
                    </a:ext>
                  </a:extLst>
                </p14:cNvPr>
                <p14:cNvContentPartPr/>
                <p14:nvPr/>
              </p14:nvContentPartPr>
              <p14:xfrm>
                <a:off x="2373654" y="3912728"/>
                <a:ext cx="79920" cy="191520"/>
              </p14:xfrm>
            </p:contentPart>
          </mc:Choice>
          <mc:Fallback xmlns="">
            <p:pic>
              <p:nvPicPr>
                <p:cNvPr id="51" name="筆跡 50">
                  <a:extLst>
                    <a:ext uri="{FF2B5EF4-FFF2-40B4-BE49-F238E27FC236}">
                      <a16:creationId xmlns:a16="http://schemas.microsoft.com/office/drawing/2014/main" id="{300E389E-49F1-28A0-D029-83D7D8C42E70}"/>
                    </a:ext>
                  </a:extLst>
                </p:cNvPr>
                <p:cNvPicPr/>
                <p:nvPr/>
              </p:nvPicPr>
              <p:blipFill>
                <a:blip r:embed="rId29"/>
                <a:stretch>
                  <a:fillRect/>
                </a:stretch>
              </p:blipFill>
              <p:spPr>
                <a:xfrm>
                  <a:off x="2365014" y="3904088"/>
                  <a:ext cx="97560" cy="209160"/>
                </a:xfrm>
                <a:prstGeom prst="rect">
                  <a:avLst/>
                </a:prstGeom>
              </p:spPr>
            </p:pic>
          </mc:Fallback>
        </mc:AlternateContent>
      </p:grpSp>
      <p:grpSp>
        <p:nvGrpSpPr>
          <p:cNvPr id="21" name="群組 20">
            <a:extLst>
              <a:ext uri="{FF2B5EF4-FFF2-40B4-BE49-F238E27FC236}">
                <a16:creationId xmlns:a16="http://schemas.microsoft.com/office/drawing/2014/main" id="{8550D073-675E-E861-734A-5203AB448977}"/>
              </a:ext>
            </a:extLst>
          </p:cNvPr>
          <p:cNvGrpSpPr/>
          <p:nvPr/>
        </p:nvGrpSpPr>
        <p:grpSpPr>
          <a:xfrm>
            <a:off x="1310481" y="4424213"/>
            <a:ext cx="234720" cy="204120"/>
            <a:chOff x="1287534" y="6060488"/>
            <a:chExt cx="234720" cy="204120"/>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A46BCBE0-A499-5C07-38F9-2BEB1BB876DC}"/>
                    </a:ext>
                  </a:extLst>
                </p14:cNvPr>
                <p14:cNvContentPartPr/>
                <p14:nvPr/>
              </p14:nvContentPartPr>
              <p14:xfrm>
                <a:off x="1287534" y="6060488"/>
                <a:ext cx="136440" cy="204120"/>
              </p14:xfrm>
            </p:contentPart>
          </mc:Choice>
          <mc:Fallback xmlns="">
            <p:pic>
              <p:nvPicPr>
                <p:cNvPr id="54" name="筆跡 53">
                  <a:extLst>
                    <a:ext uri="{FF2B5EF4-FFF2-40B4-BE49-F238E27FC236}">
                      <a16:creationId xmlns:a16="http://schemas.microsoft.com/office/drawing/2014/main" id="{42632C76-A39E-2411-50A5-EBB16841236A}"/>
                    </a:ext>
                  </a:extLst>
                </p:cNvPr>
                <p:cNvPicPr/>
                <p:nvPr/>
              </p:nvPicPr>
              <p:blipFill>
                <a:blip r:embed="rId31"/>
                <a:stretch>
                  <a:fillRect/>
                </a:stretch>
              </p:blipFill>
              <p:spPr>
                <a:xfrm>
                  <a:off x="1278894" y="6051488"/>
                  <a:ext cx="15408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797A28FC-9C77-2915-4A21-B0E3FF714767}"/>
                    </a:ext>
                  </a:extLst>
                </p14:cNvPr>
                <p14:cNvContentPartPr/>
                <p14:nvPr/>
              </p14:nvContentPartPr>
              <p14:xfrm>
                <a:off x="1441254" y="6141128"/>
                <a:ext cx="81000" cy="102600"/>
              </p14:xfrm>
            </p:contentPart>
          </mc:Choice>
          <mc:Fallback xmlns="">
            <p:pic>
              <p:nvPicPr>
                <p:cNvPr id="55" name="筆跡 54">
                  <a:extLst>
                    <a:ext uri="{FF2B5EF4-FFF2-40B4-BE49-F238E27FC236}">
                      <a16:creationId xmlns:a16="http://schemas.microsoft.com/office/drawing/2014/main" id="{50E38977-9183-8AF1-1293-EDBCF69318BC}"/>
                    </a:ext>
                  </a:extLst>
                </p:cNvPr>
                <p:cNvPicPr/>
                <p:nvPr/>
              </p:nvPicPr>
              <p:blipFill>
                <a:blip r:embed="rId33"/>
                <a:stretch>
                  <a:fillRect/>
                </a:stretch>
              </p:blipFill>
              <p:spPr>
                <a:xfrm>
                  <a:off x="1432254" y="6132128"/>
                  <a:ext cx="98640" cy="120240"/>
                </a:xfrm>
                <a:prstGeom prst="rect">
                  <a:avLst/>
                </a:prstGeom>
              </p:spPr>
            </p:pic>
          </mc:Fallback>
        </mc:AlternateContent>
      </p:grpSp>
      <p:grpSp>
        <p:nvGrpSpPr>
          <p:cNvPr id="24" name="群組 23">
            <a:extLst>
              <a:ext uri="{FF2B5EF4-FFF2-40B4-BE49-F238E27FC236}">
                <a16:creationId xmlns:a16="http://schemas.microsoft.com/office/drawing/2014/main" id="{A7BA94D3-05BC-6D78-886B-B927AEDF721D}"/>
              </a:ext>
            </a:extLst>
          </p:cNvPr>
          <p:cNvGrpSpPr/>
          <p:nvPr/>
        </p:nvGrpSpPr>
        <p:grpSpPr>
          <a:xfrm>
            <a:off x="2105001" y="2925173"/>
            <a:ext cx="178560" cy="286920"/>
            <a:chOff x="2082054" y="4561448"/>
            <a:chExt cx="178560" cy="286920"/>
          </a:xfrm>
        </p:grpSpPr>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187B567C-7FFB-3D69-E7C3-2C97F42AA76F}"/>
                    </a:ext>
                  </a:extLst>
                </p14:cNvPr>
                <p14:cNvContentPartPr/>
                <p14:nvPr/>
              </p14:nvContentPartPr>
              <p14:xfrm>
                <a:off x="2082054" y="4561448"/>
                <a:ext cx="128160" cy="286920"/>
              </p14:xfrm>
            </p:contentPart>
          </mc:Choice>
          <mc:Fallback xmlns="">
            <p:pic>
              <p:nvPicPr>
                <p:cNvPr id="57" name="筆跡 56">
                  <a:extLst>
                    <a:ext uri="{FF2B5EF4-FFF2-40B4-BE49-F238E27FC236}">
                      <a16:creationId xmlns:a16="http://schemas.microsoft.com/office/drawing/2014/main" id="{62C1EC7F-CFD5-2BC0-6FD4-C03D8C38E039}"/>
                    </a:ext>
                  </a:extLst>
                </p:cNvPr>
                <p:cNvPicPr/>
                <p:nvPr/>
              </p:nvPicPr>
              <p:blipFill>
                <a:blip r:embed="rId35"/>
                <a:stretch>
                  <a:fillRect/>
                </a:stretch>
              </p:blipFill>
              <p:spPr>
                <a:xfrm>
                  <a:off x="2073054" y="4552808"/>
                  <a:ext cx="14580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86FC6D1C-2385-238F-3C2F-5BBAC629A0DB}"/>
                    </a:ext>
                  </a:extLst>
                </p14:cNvPr>
                <p14:cNvContentPartPr/>
                <p14:nvPr/>
              </p14:nvContentPartPr>
              <p14:xfrm>
                <a:off x="2259894" y="4753688"/>
                <a:ext cx="720" cy="83160"/>
              </p14:xfrm>
            </p:contentPart>
          </mc:Choice>
          <mc:Fallback xmlns="">
            <p:pic>
              <p:nvPicPr>
                <p:cNvPr id="58" name="筆跡 57">
                  <a:extLst>
                    <a:ext uri="{FF2B5EF4-FFF2-40B4-BE49-F238E27FC236}">
                      <a16:creationId xmlns:a16="http://schemas.microsoft.com/office/drawing/2014/main" id="{0C216E0A-0CB6-2F8C-4212-F0EE2D6F587D}"/>
                    </a:ext>
                  </a:extLst>
                </p:cNvPr>
                <p:cNvPicPr/>
                <p:nvPr/>
              </p:nvPicPr>
              <p:blipFill>
                <a:blip r:embed="rId37"/>
                <a:stretch>
                  <a:fillRect/>
                </a:stretch>
              </p:blipFill>
              <p:spPr>
                <a:xfrm>
                  <a:off x="2251254" y="4744688"/>
                  <a:ext cx="18360" cy="100800"/>
                </a:xfrm>
                <a:prstGeom prst="rect">
                  <a:avLst/>
                </a:prstGeom>
              </p:spPr>
            </p:pic>
          </mc:Fallback>
        </mc:AlternateContent>
      </p:grpSp>
      <p:grpSp>
        <p:nvGrpSpPr>
          <p:cNvPr id="27" name="群組 26">
            <a:extLst>
              <a:ext uri="{FF2B5EF4-FFF2-40B4-BE49-F238E27FC236}">
                <a16:creationId xmlns:a16="http://schemas.microsoft.com/office/drawing/2014/main" id="{E9565E40-5E52-31DA-DBC4-AE981DED5301}"/>
              </a:ext>
            </a:extLst>
          </p:cNvPr>
          <p:cNvGrpSpPr/>
          <p:nvPr/>
        </p:nvGrpSpPr>
        <p:grpSpPr>
          <a:xfrm>
            <a:off x="2101401" y="4303613"/>
            <a:ext cx="218520" cy="325800"/>
            <a:chOff x="2078454" y="5939888"/>
            <a:chExt cx="218520" cy="325800"/>
          </a:xfrm>
        </p:grpSpPr>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D4BFA128-10C1-9711-F0EB-2A3CC4E65F4A}"/>
                    </a:ext>
                  </a:extLst>
                </p14:cNvPr>
                <p14:cNvContentPartPr/>
                <p14:nvPr/>
              </p14:nvContentPartPr>
              <p14:xfrm>
                <a:off x="2078454" y="5939888"/>
                <a:ext cx="121320" cy="325800"/>
              </p14:xfrm>
            </p:contentPart>
          </mc:Choice>
          <mc:Fallback xmlns="">
            <p:pic>
              <p:nvPicPr>
                <p:cNvPr id="61" name="筆跡 60">
                  <a:extLst>
                    <a:ext uri="{FF2B5EF4-FFF2-40B4-BE49-F238E27FC236}">
                      <a16:creationId xmlns:a16="http://schemas.microsoft.com/office/drawing/2014/main" id="{55ADC9FB-536C-CAF8-495F-CF7392FD718B}"/>
                    </a:ext>
                  </a:extLst>
                </p:cNvPr>
                <p:cNvPicPr/>
                <p:nvPr/>
              </p:nvPicPr>
              <p:blipFill>
                <a:blip r:embed="rId39"/>
                <a:stretch>
                  <a:fillRect/>
                </a:stretch>
              </p:blipFill>
              <p:spPr>
                <a:xfrm>
                  <a:off x="2069814" y="5931248"/>
                  <a:ext cx="138960" cy="343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A7FCBFF3-7526-BABA-9EFB-42BE1900B174}"/>
                    </a:ext>
                  </a:extLst>
                </p14:cNvPr>
                <p14:cNvContentPartPr/>
                <p14:nvPr/>
              </p14:nvContentPartPr>
              <p14:xfrm>
                <a:off x="2279694" y="6101528"/>
                <a:ext cx="17280" cy="130680"/>
              </p14:xfrm>
            </p:contentPart>
          </mc:Choice>
          <mc:Fallback xmlns="">
            <p:pic>
              <p:nvPicPr>
                <p:cNvPr id="62" name="筆跡 61">
                  <a:extLst>
                    <a:ext uri="{FF2B5EF4-FFF2-40B4-BE49-F238E27FC236}">
                      <a16:creationId xmlns:a16="http://schemas.microsoft.com/office/drawing/2014/main" id="{EEC9DEBA-C8B8-3D2A-C30F-00B9942CBD57}"/>
                    </a:ext>
                  </a:extLst>
                </p:cNvPr>
                <p:cNvPicPr/>
                <p:nvPr/>
              </p:nvPicPr>
              <p:blipFill>
                <a:blip r:embed="rId41"/>
                <a:stretch>
                  <a:fillRect/>
                </a:stretch>
              </p:blipFill>
              <p:spPr>
                <a:xfrm>
                  <a:off x="2271054" y="6092888"/>
                  <a:ext cx="34920" cy="148320"/>
                </a:xfrm>
                <a:prstGeom prst="rect">
                  <a:avLst/>
                </a:prstGeom>
              </p:spPr>
            </p:pic>
          </mc:Fallback>
        </mc:AlternateContent>
      </p:grpSp>
      <p:grpSp>
        <p:nvGrpSpPr>
          <p:cNvPr id="30" name="群組 29">
            <a:extLst>
              <a:ext uri="{FF2B5EF4-FFF2-40B4-BE49-F238E27FC236}">
                <a16:creationId xmlns:a16="http://schemas.microsoft.com/office/drawing/2014/main" id="{5D145ABF-B5C5-0E5C-A83D-E1EC362DFB82}"/>
              </a:ext>
            </a:extLst>
          </p:cNvPr>
          <p:cNvGrpSpPr/>
          <p:nvPr/>
        </p:nvGrpSpPr>
        <p:grpSpPr>
          <a:xfrm>
            <a:off x="2116074" y="3663893"/>
            <a:ext cx="173880" cy="278280"/>
            <a:chOff x="2251254" y="4574768"/>
            <a:chExt cx="173880" cy="278280"/>
          </a:xfrm>
        </p:grpSpPr>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6D34AF56-2252-A8D6-F190-2CF86C563E9E}"/>
                    </a:ext>
                  </a:extLst>
                </p14:cNvPr>
                <p14:cNvContentPartPr/>
                <p14:nvPr/>
              </p14:nvContentPartPr>
              <p14:xfrm>
                <a:off x="2251254" y="4574768"/>
                <a:ext cx="92880" cy="278280"/>
              </p14:xfrm>
            </p:contentPart>
          </mc:Choice>
          <mc:Fallback xmlns="">
            <p:pic>
              <p:nvPicPr>
                <p:cNvPr id="69" name="筆跡 68">
                  <a:extLst>
                    <a:ext uri="{FF2B5EF4-FFF2-40B4-BE49-F238E27FC236}">
                      <a16:creationId xmlns:a16="http://schemas.microsoft.com/office/drawing/2014/main" id="{474D3B13-748B-1D85-E555-3D7463FC7466}"/>
                    </a:ext>
                  </a:extLst>
                </p:cNvPr>
                <p:cNvPicPr/>
                <p:nvPr/>
              </p:nvPicPr>
              <p:blipFill>
                <a:blip r:embed="rId43"/>
                <a:stretch>
                  <a:fillRect/>
                </a:stretch>
              </p:blipFill>
              <p:spPr>
                <a:xfrm>
                  <a:off x="2242254" y="4565768"/>
                  <a:ext cx="11052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AF975EF1-8524-7AD7-0440-2D40A7DF8BB2}"/>
                    </a:ext>
                  </a:extLst>
                </p14:cNvPr>
                <p14:cNvContentPartPr/>
                <p14:nvPr/>
              </p14:nvContentPartPr>
              <p14:xfrm>
                <a:off x="2335494" y="4760168"/>
                <a:ext cx="89640" cy="86400"/>
              </p14:xfrm>
            </p:contentPart>
          </mc:Choice>
          <mc:Fallback xmlns="">
            <p:pic>
              <p:nvPicPr>
                <p:cNvPr id="70" name="筆跡 69">
                  <a:extLst>
                    <a:ext uri="{FF2B5EF4-FFF2-40B4-BE49-F238E27FC236}">
                      <a16:creationId xmlns:a16="http://schemas.microsoft.com/office/drawing/2014/main" id="{A8C0A295-84DC-F713-C6E6-5F3F3738A4FE}"/>
                    </a:ext>
                  </a:extLst>
                </p:cNvPr>
                <p:cNvPicPr/>
                <p:nvPr/>
              </p:nvPicPr>
              <p:blipFill>
                <a:blip r:embed="rId45"/>
                <a:stretch>
                  <a:fillRect/>
                </a:stretch>
              </p:blipFill>
              <p:spPr>
                <a:xfrm>
                  <a:off x="2326494" y="4751168"/>
                  <a:ext cx="107280" cy="104040"/>
                </a:xfrm>
                <a:prstGeom prst="rect">
                  <a:avLst/>
                </a:prstGeom>
              </p:spPr>
            </p:pic>
          </mc:Fallback>
        </mc:AlternateContent>
      </p:grpSp>
      <p:grpSp>
        <p:nvGrpSpPr>
          <p:cNvPr id="33" name="群組 32">
            <a:extLst>
              <a:ext uri="{FF2B5EF4-FFF2-40B4-BE49-F238E27FC236}">
                <a16:creationId xmlns:a16="http://schemas.microsoft.com/office/drawing/2014/main" id="{FE4FAB61-7635-23F2-4E13-0F19D4512E6E}"/>
              </a:ext>
            </a:extLst>
          </p:cNvPr>
          <p:cNvGrpSpPr/>
          <p:nvPr/>
        </p:nvGrpSpPr>
        <p:grpSpPr>
          <a:xfrm>
            <a:off x="2143434" y="5081573"/>
            <a:ext cx="195840" cy="290520"/>
            <a:chOff x="2278614" y="5992448"/>
            <a:chExt cx="195840" cy="290520"/>
          </a:xfrm>
        </p:grpSpPr>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385067AA-F9AE-93B8-1DAD-87FC389AAC3D}"/>
                    </a:ext>
                  </a:extLst>
                </p14:cNvPr>
                <p14:cNvContentPartPr/>
                <p14:nvPr/>
              </p14:nvContentPartPr>
              <p14:xfrm>
                <a:off x="2278614" y="5992448"/>
                <a:ext cx="105480" cy="290520"/>
              </p14:xfrm>
            </p:contentPart>
          </mc:Choice>
          <mc:Fallback xmlns="">
            <p:pic>
              <p:nvPicPr>
                <p:cNvPr id="72" name="筆跡 71">
                  <a:extLst>
                    <a:ext uri="{FF2B5EF4-FFF2-40B4-BE49-F238E27FC236}">
                      <a16:creationId xmlns:a16="http://schemas.microsoft.com/office/drawing/2014/main" id="{4F127DC0-E0CD-07A5-1295-E73A01A0E9CD}"/>
                    </a:ext>
                  </a:extLst>
                </p:cNvPr>
                <p:cNvPicPr/>
                <p:nvPr/>
              </p:nvPicPr>
              <p:blipFill>
                <a:blip r:embed="rId47"/>
                <a:stretch>
                  <a:fillRect/>
                </a:stretch>
              </p:blipFill>
              <p:spPr>
                <a:xfrm>
                  <a:off x="2269614" y="5983448"/>
                  <a:ext cx="123120" cy="30816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FEB129E6-0A67-C941-FE3B-B3A71E5AF5C4}"/>
                    </a:ext>
                  </a:extLst>
                </p14:cNvPr>
                <p14:cNvContentPartPr/>
                <p14:nvPr/>
              </p14:nvContentPartPr>
              <p14:xfrm>
                <a:off x="2411094" y="6208808"/>
                <a:ext cx="63360" cy="59040"/>
              </p14:xfrm>
            </p:contentPart>
          </mc:Choice>
          <mc:Fallback xmlns="">
            <p:pic>
              <p:nvPicPr>
                <p:cNvPr id="73" name="筆跡 72">
                  <a:extLst>
                    <a:ext uri="{FF2B5EF4-FFF2-40B4-BE49-F238E27FC236}">
                      <a16:creationId xmlns:a16="http://schemas.microsoft.com/office/drawing/2014/main" id="{C39D4F04-DEA6-B6BB-9655-C0CFB2E6D582}"/>
                    </a:ext>
                  </a:extLst>
                </p:cNvPr>
                <p:cNvPicPr/>
                <p:nvPr/>
              </p:nvPicPr>
              <p:blipFill>
                <a:blip r:embed="rId49"/>
                <a:stretch>
                  <a:fillRect/>
                </a:stretch>
              </p:blipFill>
              <p:spPr>
                <a:xfrm>
                  <a:off x="2402454" y="6200168"/>
                  <a:ext cx="81000" cy="76680"/>
                </a:xfrm>
                <a:prstGeom prst="rect">
                  <a:avLst/>
                </a:prstGeom>
              </p:spPr>
            </p:pic>
          </mc:Fallback>
        </mc:AlternateContent>
      </p:grpSp>
      <p:grpSp>
        <p:nvGrpSpPr>
          <p:cNvPr id="36" name="群組 35">
            <a:extLst>
              <a:ext uri="{FF2B5EF4-FFF2-40B4-BE49-F238E27FC236}">
                <a16:creationId xmlns:a16="http://schemas.microsoft.com/office/drawing/2014/main" id="{9822CBAC-B610-B2EA-71E1-B6D462C6509A}"/>
              </a:ext>
            </a:extLst>
          </p:cNvPr>
          <p:cNvGrpSpPr/>
          <p:nvPr/>
        </p:nvGrpSpPr>
        <p:grpSpPr>
          <a:xfrm>
            <a:off x="3068994" y="2282573"/>
            <a:ext cx="673560" cy="271440"/>
            <a:chOff x="3204174" y="3193448"/>
            <a:chExt cx="673560" cy="271440"/>
          </a:xfrm>
        </p:grpSpPr>
        <mc:AlternateContent xmlns:mc="http://schemas.openxmlformats.org/markup-compatibility/2006" xmlns:p14="http://schemas.microsoft.com/office/powerpoint/2010/main">
          <mc:Choice Requires="p14">
            <p:contentPart p14:bwMode="auto" r:id="rId50">
              <p14:nvContentPartPr>
                <p14:cNvPr id="37" name="筆跡 36">
                  <a:extLst>
                    <a:ext uri="{FF2B5EF4-FFF2-40B4-BE49-F238E27FC236}">
                      <a16:creationId xmlns:a16="http://schemas.microsoft.com/office/drawing/2014/main" id="{44E6B5C0-6339-218D-DD09-9CB439D01FF8}"/>
                    </a:ext>
                  </a:extLst>
                </p14:cNvPr>
                <p14:cNvContentPartPr/>
                <p14:nvPr/>
              </p14:nvContentPartPr>
              <p14:xfrm>
                <a:off x="3204174" y="3193448"/>
                <a:ext cx="99720" cy="248760"/>
              </p14:xfrm>
            </p:contentPart>
          </mc:Choice>
          <mc:Fallback xmlns="">
            <p:pic>
              <p:nvPicPr>
                <p:cNvPr id="75" name="筆跡 74">
                  <a:extLst>
                    <a:ext uri="{FF2B5EF4-FFF2-40B4-BE49-F238E27FC236}">
                      <a16:creationId xmlns:a16="http://schemas.microsoft.com/office/drawing/2014/main" id="{D9B9EDE0-52A2-B8A1-8459-29E0872FF526}"/>
                    </a:ext>
                  </a:extLst>
                </p:cNvPr>
                <p:cNvPicPr/>
                <p:nvPr/>
              </p:nvPicPr>
              <p:blipFill>
                <a:blip r:embed="rId51"/>
                <a:stretch>
                  <a:fillRect/>
                </a:stretch>
              </p:blipFill>
              <p:spPr>
                <a:xfrm>
                  <a:off x="3195174" y="3184808"/>
                  <a:ext cx="1173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8" name="筆跡 37">
                  <a:extLst>
                    <a:ext uri="{FF2B5EF4-FFF2-40B4-BE49-F238E27FC236}">
                      <a16:creationId xmlns:a16="http://schemas.microsoft.com/office/drawing/2014/main" id="{252F7A5D-87F0-312E-6BEE-E3E19B9E4C37}"/>
                    </a:ext>
                  </a:extLst>
                </p14:cNvPr>
                <p14:cNvContentPartPr/>
                <p14:nvPr/>
              </p14:nvContentPartPr>
              <p14:xfrm>
                <a:off x="3295254" y="3230888"/>
                <a:ext cx="156600" cy="155880"/>
              </p14:xfrm>
            </p:contentPart>
          </mc:Choice>
          <mc:Fallback xmlns="">
            <p:pic>
              <p:nvPicPr>
                <p:cNvPr id="76" name="筆跡 75">
                  <a:extLst>
                    <a:ext uri="{FF2B5EF4-FFF2-40B4-BE49-F238E27FC236}">
                      <a16:creationId xmlns:a16="http://schemas.microsoft.com/office/drawing/2014/main" id="{F0304D4E-2933-D69C-54A3-5D213510DBD5}"/>
                    </a:ext>
                  </a:extLst>
                </p:cNvPr>
                <p:cNvPicPr/>
                <p:nvPr/>
              </p:nvPicPr>
              <p:blipFill>
                <a:blip r:embed="rId53"/>
                <a:stretch>
                  <a:fillRect/>
                </a:stretch>
              </p:blipFill>
              <p:spPr>
                <a:xfrm>
                  <a:off x="3286614" y="3222248"/>
                  <a:ext cx="17424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9" name="筆跡 38">
                  <a:extLst>
                    <a:ext uri="{FF2B5EF4-FFF2-40B4-BE49-F238E27FC236}">
                      <a16:creationId xmlns:a16="http://schemas.microsoft.com/office/drawing/2014/main" id="{CF522FC3-A4A6-89D0-2B23-7E9243174D0C}"/>
                    </a:ext>
                  </a:extLst>
                </p14:cNvPr>
                <p14:cNvContentPartPr/>
                <p14:nvPr/>
              </p14:nvContentPartPr>
              <p14:xfrm>
                <a:off x="3470934" y="3227648"/>
                <a:ext cx="15840" cy="237240"/>
              </p14:xfrm>
            </p:contentPart>
          </mc:Choice>
          <mc:Fallback xmlns="">
            <p:pic>
              <p:nvPicPr>
                <p:cNvPr id="77" name="筆跡 76">
                  <a:extLst>
                    <a:ext uri="{FF2B5EF4-FFF2-40B4-BE49-F238E27FC236}">
                      <a16:creationId xmlns:a16="http://schemas.microsoft.com/office/drawing/2014/main" id="{DB733345-4491-AFD6-439D-77F8CCF48AE9}"/>
                    </a:ext>
                  </a:extLst>
                </p:cNvPr>
                <p:cNvPicPr/>
                <p:nvPr/>
              </p:nvPicPr>
              <p:blipFill>
                <a:blip r:embed="rId55"/>
                <a:stretch>
                  <a:fillRect/>
                </a:stretch>
              </p:blipFill>
              <p:spPr>
                <a:xfrm>
                  <a:off x="3461934" y="3218648"/>
                  <a:ext cx="33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0" name="筆跡 39">
                  <a:extLst>
                    <a:ext uri="{FF2B5EF4-FFF2-40B4-BE49-F238E27FC236}">
                      <a16:creationId xmlns:a16="http://schemas.microsoft.com/office/drawing/2014/main" id="{B3836FBC-4D23-CAD6-03A6-B8604E53768D}"/>
                    </a:ext>
                  </a:extLst>
                </p14:cNvPr>
                <p14:cNvContentPartPr/>
                <p14:nvPr/>
              </p14:nvContentPartPr>
              <p14:xfrm>
                <a:off x="3463734" y="3215408"/>
                <a:ext cx="104400" cy="162000"/>
              </p14:xfrm>
            </p:contentPart>
          </mc:Choice>
          <mc:Fallback xmlns="">
            <p:pic>
              <p:nvPicPr>
                <p:cNvPr id="78" name="筆跡 77">
                  <a:extLst>
                    <a:ext uri="{FF2B5EF4-FFF2-40B4-BE49-F238E27FC236}">
                      <a16:creationId xmlns:a16="http://schemas.microsoft.com/office/drawing/2014/main" id="{5757BA76-ADEE-8340-91D3-EE463DBEF237}"/>
                    </a:ext>
                  </a:extLst>
                </p:cNvPr>
                <p:cNvPicPr/>
                <p:nvPr/>
              </p:nvPicPr>
              <p:blipFill>
                <a:blip r:embed="rId57"/>
                <a:stretch>
                  <a:fillRect/>
                </a:stretch>
              </p:blipFill>
              <p:spPr>
                <a:xfrm>
                  <a:off x="3455094" y="3206768"/>
                  <a:ext cx="1220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1" name="筆跡 40">
                  <a:extLst>
                    <a:ext uri="{FF2B5EF4-FFF2-40B4-BE49-F238E27FC236}">
                      <a16:creationId xmlns:a16="http://schemas.microsoft.com/office/drawing/2014/main" id="{041321C9-7F09-DFDC-D873-80A4ECBD55AB}"/>
                    </a:ext>
                  </a:extLst>
                </p14:cNvPr>
                <p14:cNvContentPartPr/>
                <p14:nvPr/>
              </p14:nvContentPartPr>
              <p14:xfrm>
                <a:off x="3630774" y="3230168"/>
                <a:ext cx="96480" cy="191160"/>
              </p14:xfrm>
            </p:contentPart>
          </mc:Choice>
          <mc:Fallback xmlns="">
            <p:pic>
              <p:nvPicPr>
                <p:cNvPr id="79" name="筆跡 78">
                  <a:extLst>
                    <a:ext uri="{FF2B5EF4-FFF2-40B4-BE49-F238E27FC236}">
                      <a16:creationId xmlns:a16="http://schemas.microsoft.com/office/drawing/2014/main" id="{A65B3968-96BD-AA20-531E-9FDB127FB51F}"/>
                    </a:ext>
                  </a:extLst>
                </p:cNvPr>
                <p:cNvPicPr/>
                <p:nvPr/>
              </p:nvPicPr>
              <p:blipFill>
                <a:blip r:embed="rId59"/>
                <a:stretch>
                  <a:fillRect/>
                </a:stretch>
              </p:blipFill>
              <p:spPr>
                <a:xfrm>
                  <a:off x="3621774" y="3221528"/>
                  <a:ext cx="114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2" name="筆跡 41">
                  <a:extLst>
                    <a:ext uri="{FF2B5EF4-FFF2-40B4-BE49-F238E27FC236}">
                      <a16:creationId xmlns:a16="http://schemas.microsoft.com/office/drawing/2014/main" id="{C7A81886-01F3-7D5D-8411-A9B87EDF15E9}"/>
                    </a:ext>
                  </a:extLst>
                </p14:cNvPr>
                <p14:cNvContentPartPr/>
                <p14:nvPr/>
              </p14:nvContentPartPr>
              <p14:xfrm>
                <a:off x="3757134" y="3230168"/>
                <a:ext cx="7200" cy="168120"/>
              </p14:xfrm>
            </p:contentPart>
          </mc:Choice>
          <mc:Fallback xmlns="">
            <p:pic>
              <p:nvPicPr>
                <p:cNvPr id="80" name="筆跡 79">
                  <a:extLst>
                    <a:ext uri="{FF2B5EF4-FFF2-40B4-BE49-F238E27FC236}">
                      <a16:creationId xmlns:a16="http://schemas.microsoft.com/office/drawing/2014/main" id="{BCB2982E-2664-B94B-3E7A-D5575B996593}"/>
                    </a:ext>
                  </a:extLst>
                </p:cNvPr>
                <p:cNvPicPr/>
                <p:nvPr/>
              </p:nvPicPr>
              <p:blipFill>
                <a:blip r:embed="rId61"/>
                <a:stretch>
                  <a:fillRect/>
                </a:stretch>
              </p:blipFill>
              <p:spPr>
                <a:xfrm>
                  <a:off x="3748494" y="3221168"/>
                  <a:ext cx="2484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3" name="筆跡 42">
                  <a:extLst>
                    <a:ext uri="{FF2B5EF4-FFF2-40B4-BE49-F238E27FC236}">
                      <a16:creationId xmlns:a16="http://schemas.microsoft.com/office/drawing/2014/main" id="{5FD77367-FEA4-E84C-AA76-06C0E857FC9B}"/>
                    </a:ext>
                  </a:extLst>
                </p14:cNvPr>
                <p14:cNvContentPartPr/>
                <p14:nvPr/>
              </p14:nvContentPartPr>
              <p14:xfrm>
                <a:off x="3833454" y="3226568"/>
                <a:ext cx="44280" cy="200880"/>
              </p14:xfrm>
            </p:contentPart>
          </mc:Choice>
          <mc:Fallback xmlns="">
            <p:pic>
              <p:nvPicPr>
                <p:cNvPr id="81" name="筆跡 80">
                  <a:extLst>
                    <a:ext uri="{FF2B5EF4-FFF2-40B4-BE49-F238E27FC236}">
                      <a16:creationId xmlns:a16="http://schemas.microsoft.com/office/drawing/2014/main" id="{6A38A9DC-E2CC-1F50-6DDA-A778F9CA907A}"/>
                    </a:ext>
                  </a:extLst>
                </p:cNvPr>
                <p:cNvPicPr/>
                <p:nvPr/>
              </p:nvPicPr>
              <p:blipFill>
                <a:blip r:embed="rId63"/>
                <a:stretch>
                  <a:fillRect/>
                </a:stretch>
              </p:blipFill>
              <p:spPr>
                <a:xfrm>
                  <a:off x="3824814" y="3217568"/>
                  <a:ext cx="61920" cy="218520"/>
                </a:xfrm>
                <a:prstGeom prst="rect">
                  <a:avLst/>
                </a:prstGeom>
              </p:spPr>
            </p:pic>
          </mc:Fallback>
        </mc:AlternateContent>
      </p:grpSp>
      <p:grpSp>
        <p:nvGrpSpPr>
          <p:cNvPr id="44" name="群組 43">
            <a:extLst>
              <a:ext uri="{FF2B5EF4-FFF2-40B4-BE49-F238E27FC236}">
                <a16:creationId xmlns:a16="http://schemas.microsoft.com/office/drawing/2014/main" id="{39F84F14-9091-D692-ABA6-98F13DCBB5E2}"/>
              </a:ext>
            </a:extLst>
          </p:cNvPr>
          <p:cNvGrpSpPr/>
          <p:nvPr/>
        </p:nvGrpSpPr>
        <p:grpSpPr>
          <a:xfrm>
            <a:off x="2878914" y="2978093"/>
            <a:ext cx="391680" cy="248040"/>
            <a:chOff x="3014094" y="3888968"/>
            <a:chExt cx="391680" cy="248040"/>
          </a:xfrm>
        </p:grpSpPr>
        <mc:AlternateContent xmlns:mc="http://schemas.openxmlformats.org/markup-compatibility/2006" xmlns:p14="http://schemas.microsoft.com/office/powerpoint/2010/main">
          <mc:Choice Requires="p14">
            <p:contentPart p14:bwMode="auto" r:id="rId64">
              <p14:nvContentPartPr>
                <p14:cNvPr id="45" name="筆跡 44">
                  <a:extLst>
                    <a:ext uri="{FF2B5EF4-FFF2-40B4-BE49-F238E27FC236}">
                      <a16:creationId xmlns:a16="http://schemas.microsoft.com/office/drawing/2014/main" id="{C3A60119-181E-7F75-5B62-A170F13651E0}"/>
                    </a:ext>
                  </a:extLst>
                </p14:cNvPr>
                <p14:cNvContentPartPr/>
                <p14:nvPr/>
              </p14:nvContentPartPr>
              <p14:xfrm>
                <a:off x="3014094" y="3920648"/>
                <a:ext cx="186120" cy="192600"/>
              </p14:xfrm>
            </p:contentPart>
          </mc:Choice>
          <mc:Fallback xmlns="">
            <p:pic>
              <p:nvPicPr>
                <p:cNvPr id="96" name="筆跡 95">
                  <a:extLst>
                    <a:ext uri="{FF2B5EF4-FFF2-40B4-BE49-F238E27FC236}">
                      <a16:creationId xmlns:a16="http://schemas.microsoft.com/office/drawing/2014/main" id="{45D8FD76-4C25-5212-E83D-74E1185F9B39}"/>
                    </a:ext>
                  </a:extLst>
                </p:cNvPr>
                <p:cNvPicPr/>
                <p:nvPr/>
              </p:nvPicPr>
              <p:blipFill>
                <a:blip r:embed="rId65"/>
                <a:stretch>
                  <a:fillRect/>
                </a:stretch>
              </p:blipFill>
              <p:spPr>
                <a:xfrm>
                  <a:off x="3005094" y="3911648"/>
                  <a:ext cx="20376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6" name="筆跡 45">
                  <a:extLst>
                    <a:ext uri="{FF2B5EF4-FFF2-40B4-BE49-F238E27FC236}">
                      <a16:creationId xmlns:a16="http://schemas.microsoft.com/office/drawing/2014/main" id="{77432386-D1F8-25B7-614C-50F5849D4D80}"/>
                    </a:ext>
                  </a:extLst>
                </p14:cNvPr>
                <p14:cNvContentPartPr/>
                <p14:nvPr/>
              </p14:nvContentPartPr>
              <p14:xfrm>
                <a:off x="3074574" y="3888968"/>
                <a:ext cx="131400" cy="232200"/>
              </p14:xfrm>
            </p:contentPart>
          </mc:Choice>
          <mc:Fallback xmlns="">
            <p:pic>
              <p:nvPicPr>
                <p:cNvPr id="97" name="筆跡 96">
                  <a:extLst>
                    <a:ext uri="{FF2B5EF4-FFF2-40B4-BE49-F238E27FC236}">
                      <a16:creationId xmlns:a16="http://schemas.microsoft.com/office/drawing/2014/main" id="{C6217531-2EC8-20C9-9462-BBC89977AF95}"/>
                    </a:ext>
                  </a:extLst>
                </p:cNvPr>
                <p:cNvPicPr/>
                <p:nvPr/>
              </p:nvPicPr>
              <p:blipFill>
                <a:blip r:embed="rId67"/>
                <a:stretch>
                  <a:fillRect/>
                </a:stretch>
              </p:blipFill>
              <p:spPr>
                <a:xfrm>
                  <a:off x="3065574" y="3879968"/>
                  <a:ext cx="14904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7" name="筆跡 46">
                  <a:extLst>
                    <a:ext uri="{FF2B5EF4-FFF2-40B4-BE49-F238E27FC236}">
                      <a16:creationId xmlns:a16="http://schemas.microsoft.com/office/drawing/2014/main" id="{C8342480-A3EB-680D-95F5-307E4B19EFF3}"/>
                    </a:ext>
                  </a:extLst>
                </p14:cNvPr>
                <p14:cNvContentPartPr/>
                <p14:nvPr/>
              </p14:nvContentPartPr>
              <p14:xfrm>
                <a:off x="3240174" y="4002008"/>
                <a:ext cx="9720" cy="135000"/>
              </p14:xfrm>
            </p:contentPart>
          </mc:Choice>
          <mc:Fallback xmlns="">
            <p:pic>
              <p:nvPicPr>
                <p:cNvPr id="99" name="筆跡 98">
                  <a:extLst>
                    <a:ext uri="{FF2B5EF4-FFF2-40B4-BE49-F238E27FC236}">
                      <a16:creationId xmlns:a16="http://schemas.microsoft.com/office/drawing/2014/main" id="{CF2A6C34-8321-7E6D-C542-3E8E4F80F481}"/>
                    </a:ext>
                  </a:extLst>
                </p:cNvPr>
                <p:cNvPicPr/>
                <p:nvPr/>
              </p:nvPicPr>
              <p:blipFill>
                <a:blip r:embed="rId69"/>
                <a:stretch>
                  <a:fillRect/>
                </a:stretch>
              </p:blipFill>
              <p:spPr>
                <a:xfrm>
                  <a:off x="3231534" y="3993368"/>
                  <a:ext cx="273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8" name="筆跡 47">
                  <a:extLst>
                    <a:ext uri="{FF2B5EF4-FFF2-40B4-BE49-F238E27FC236}">
                      <a16:creationId xmlns:a16="http://schemas.microsoft.com/office/drawing/2014/main" id="{2FF316BB-4951-8C36-BEEF-6BD89F9B36EF}"/>
                    </a:ext>
                  </a:extLst>
                </p14:cNvPr>
                <p14:cNvContentPartPr/>
                <p14:nvPr/>
              </p14:nvContentPartPr>
              <p14:xfrm>
                <a:off x="3296334" y="4012088"/>
                <a:ext cx="7560" cy="110520"/>
              </p14:xfrm>
            </p:contentPart>
          </mc:Choice>
          <mc:Fallback xmlns="">
            <p:pic>
              <p:nvPicPr>
                <p:cNvPr id="100" name="筆跡 99">
                  <a:extLst>
                    <a:ext uri="{FF2B5EF4-FFF2-40B4-BE49-F238E27FC236}">
                      <a16:creationId xmlns:a16="http://schemas.microsoft.com/office/drawing/2014/main" id="{D4907CC4-BE69-699A-9067-B99FC656B398}"/>
                    </a:ext>
                  </a:extLst>
                </p:cNvPr>
                <p:cNvPicPr/>
                <p:nvPr/>
              </p:nvPicPr>
              <p:blipFill>
                <a:blip r:embed="rId71"/>
                <a:stretch>
                  <a:fillRect/>
                </a:stretch>
              </p:blipFill>
              <p:spPr>
                <a:xfrm>
                  <a:off x="3287334" y="4003088"/>
                  <a:ext cx="2520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9" name="筆跡 48">
                  <a:extLst>
                    <a:ext uri="{FF2B5EF4-FFF2-40B4-BE49-F238E27FC236}">
                      <a16:creationId xmlns:a16="http://schemas.microsoft.com/office/drawing/2014/main" id="{975D0487-73E5-776A-497C-91197D60BF43}"/>
                    </a:ext>
                  </a:extLst>
                </p14:cNvPr>
                <p14:cNvContentPartPr/>
                <p14:nvPr/>
              </p14:nvContentPartPr>
              <p14:xfrm>
                <a:off x="3394614" y="4004168"/>
                <a:ext cx="11160" cy="130680"/>
              </p14:xfrm>
            </p:contentPart>
          </mc:Choice>
          <mc:Fallback xmlns="">
            <p:pic>
              <p:nvPicPr>
                <p:cNvPr id="102" name="筆跡 101">
                  <a:extLst>
                    <a:ext uri="{FF2B5EF4-FFF2-40B4-BE49-F238E27FC236}">
                      <a16:creationId xmlns:a16="http://schemas.microsoft.com/office/drawing/2014/main" id="{BAF876F7-412A-6BB6-B2A6-957953CC76AF}"/>
                    </a:ext>
                  </a:extLst>
                </p:cNvPr>
                <p:cNvPicPr/>
                <p:nvPr/>
              </p:nvPicPr>
              <p:blipFill>
                <a:blip r:embed="rId73"/>
                <a:stretch>
                  <a:fillRect/>
                </a:stretch>
              </p:blipFill>
              <p:spPr>
                <a:xfrm>
                  <a:off x="3385614" y="3995168"/>
                  <a:ext cx="28800" cy="148320"/>
                </a:xfrm>
                <a:prstGeom prst="rect">
                  <a:avLst/>
                </a:prstGeom>
              </p:spPr>
            </p:pic>
          </mc:Fallback>
        </mc:AlternateContent>
      </p:grpSp>
      <p:grpSp>
        <p:nvGrpSpPr>
          <p:cNvPr id="50" name="群組 49">
            <a:extLst>
              <a:ext uri="{FF2B5EF4-FFF2-40B4-BE49-F238E27FC236}">
                <a16:creationId xmlns:a16="http://schemas.microsoft.com/office/drawing/2014/main" id="{C2204522-13CE-947A-8DC2-02512D310D63}"/>
              </a:ext>
            </a:extLst>
          </p:cNvPr>
          <p:cNvGrpSpPr/>
          <p:nvPr/>
        </p:nvGrpSpPr>
        <p:grpSpPr>
          <a:xfrm>
            <a:off x="4072674" y="2314253"/>
            <a:ext cx="681480" cy="284760"/>
            <a:chOff x="4207854" y="3225128"/>
            <a:chExt cx="681480" cy="284760"/>
          </a:xfrm>
        </p:grpSpPr>
        <mc:AlternateContent xmlns:mc="http://schemas.openxmlformats.org/markup-compatibility/2006" xmlns:p14="http://schemas.microsoft.com/office/powerpoint/2010/main">
          <mc:Choice Requires="p14">
            <p:contentPart p14:bwMode="auto" r:id="rId74">
              <p14:nvContentPartPr>
                <p14:cNvPr id="51" name="筆跡 50">
                  <a:extLst>
                    <a:ext uri="{FF2B5EF4-FFF2-40B4-BE49-F238E27FC236}">
                      <a16:creationId xmlns:a16="http://schemas.microsoft.com/office/drawing/2014/main" id="{DB22ED7E-DA90-33A5-BBA9-357E58DE0804}"/>
                    </a:ext>
                  </a:extLst>
                </p14:cNvPr>
                <p14:cNvContentPartPr/>
                <p14:nvPr/>
              </p14:nvContentPartPr>
              <p14:xfrm>
                <a:off x="4207854" y="3238448"/>
                <a:ext cx="91080" cy="172800"/>
              </p14:xfrm>
            </p:contentPart>
          </mc:Choice>
          <mc:Fallback xmlns="">
            <p:pic>
              <p:nvPicPr>
                <p:cNvPr id="104" name="筆跡 103">
                  <a:extLst>
                    <a:ext uri="{FF2B5EF4-FFF2-40B4-BE49-F238E27FC236}">
                      <a16:creationId xmlns:a16="http://schemas.microsoft.com/office/drawing/2014/main" id="{05209F50-9F8E-962C-4872-AE7434980816}"/>
                    </a:ext>
                  </a:extLst>
                </p:cNvPr>
                <p:cNvPicPr/>
                <p:nvPr/>
              </p:nvPicPr>
              <p:blipFill>
                <a:blip r:embed="rId75"/>
                <a:stretch>
                  <a:fillRect/>
                </a:stretch>
              </p:blipFill>
              <p:spPr>
                <a:xfrm>
                  <a:off x="4199214" y="3229808"/>
                  <a:ext cx="1087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筆跡 51">
                  <a:extLst>
                    <a:ext uri="{FF2B5EF4-FFF2-40B4-BE49-F238E27FC236}">
                      <a16:creationId xmlns:a16="http://schemas.microsoft.com/office/drawing/2014/main" id="{372A8829-2133-1C91-AED5-BFF33F1EFFA6}"/>
                    </a:ext>
                  </a:extLst>
                </p14:cNvPr>
                <p14:cNvContentPartPr/>
                <p14:nvPr/>
              </p14:nvContentPartPr>
              <p14:xfrm>
                <a:off x="4283454" y="3248888"/>
                <a:ext cx="178560" cy="140760"/>
              </p14:xfrm>
            </p:contentPart>
          </mc:Choice>
          <mc:Fallback xmlns="">
            <p:pic>
              <p:nvPicPr>
                <p:cNvPr id="105" name="筆跡 104">
                  <a:extLst>
                    <a:ext uri="{FF2B5EF4-FFF2-40B4-BE49-F238E27FC236}">
                      <a16:creationId xmlns:a16="http://schemas.microsoft.com/office/drawing/2014/main" id="{AD69E735-F0F9-332F-E28B-8C601316E520}"/>
                    </a:ext>
                  </a:extLst>
                </p:cNvPr>
                <p:cNvPicPr/>
                <p:nvPr/>
              </p:nvPicPr>
              <p:blipFill>
                <a:blip r:embed="rId77"/>
                <a:stretch>
                  <a:fillRect/>
                </a:stretch>
              </p:blipFill>
              <p:spPr>
                <a:xfrm>
                  <a:off x="4274454" y="3239888"/>
                  <a:ext cx="19620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筆跡 52">
                  <a:extLst>
                    <a:ext uri="{FF2B5EF4-FFF2-40B4-BE49-F238E27FC236}">
                      <a16:creationId xmlns:a16="http://schemas.microsoft.com/office/drawing/2014/main" id="{C68D8941-0A40-38E4-366C-DE2A09ADF534}"/>
                    </a:ext>
                  </a:extLst>
                </p14:cNvPr>
                <p14:cNvContentPartPr/>
                <p14:nvPr/>
              </p14:nvContentPartPr>
              <p14:xfrm>
                <a:off x="4481454" y="3253928"/>
                <a:ext cx="21240" cy="255960"/>
              </p14:xfrm>
            </p:contentPart>
          </mc:Choice>
          <mc:Fallback xmlns="">
            <p:pic>
              <p:nvPicPr>
                <p:cNvPr id="106" name="筆跡 105">
                  <a:extLst>
                    <a:ext uri="{FF2B5EF4-FFF2-40B4-BE49-F238E27FC236}">
                      <a16:creationId xmlns:a16="http://schemas.microsoft.com/office/drawing/2014/main" id="{5081FD09-0B11-FD53-0E98-254FBC1C471C}"/>
                    </a:ext>
                  </a:extLst>
                </p:cNvPr>
                <p:cNvPicPr/>
                <p:nvPr/>
              </p:nvPicPr>
              <p:blipFill>
                <a:blip r:embed="rId79"/>
                <a:stretch>
                  <a:fillRect/>
                </a:stretch>
              </p:blipFill>
              <p:spPr>
                <a:xfrm>
                  <a:off x="4472454" y="3245288"/>
                  <a:ext cx="388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4" name="筆跡 53">
                  <a:extLst>
                    <a:ext uri="{FF2B5EF4-FFF2-40B4-BE49-F238E27FC236}">
                      <a16:creationId xmlns:a16="http://schemas.microsoft.com/office/drawing/2014/main" id="{D6F2A72F-43BA-3F46-28B9-ACB4CDDDA31C}"/>
                    </a:ext>
                  </a:extLst>
                </p14:cNvPr>
                <p14:cNvContentPartPr/>
                <p14:nvPr/>
              </p14:nvContentPartPr>
              <p14:xfrm>
                <a:off x="4479654" y="3251768"/>
                <a:ext cx="133560" cy="125640"/>
              </p14:xfrm>
            </p:contentPart>
          </mc:Choice>
          <mc:Fallback xmlns="">
            <p:pic>
              <p:nvPicPr>
                <p:cNvPr id="107" name="筆跡 106">
                  <a:extLst>
                    <a:ext uri="{FF2B5EF4-FFF2-40B4-BE49-F238E27FC236}">
                      <a16:creationId xmlns:a16="http://schemas.microsoft.com/office/drawing/2014/main" id="{3C3A7F20-C796-FC68-A4DC-00FB97C10C04}"/>
                    </a:ext>
                  </a:extLst>
                </p:cNvPr>
                <p:cNvPicPr/>
                <p:nvPr/>
              </p:nvPicPr>
              <p:blipFill>
                <a:blip r:embed="rId81"/>
                <a:stretch>
                  <a:fillRect/>
                </a:stretch>
              </p:blipFill>
              <p:spPr>
                <a:xfrm>
                  <a:off x="4471014" y="3243128"/>
                  <a:ext cx="15120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5" name="筆跡 54">
                  <a:extLst>
                    <a:ext uri="{FF2B5EF4-FFF2-40B4-BE49-F238E27FC236}">
                      <a16:creationId xmlns:a16="http://schemas.microsoft.com/office/drawing/2014/main" id="{F2C48483-0536-37B9-4994-A09136EAC462}"/>
                    </a:ext>
                  </a:extLst>
                </p14:cNvPr>
                <p14:cNvContentPartPr/>
                <p14:nvPr/>
              </p14:nvContentPartPr>
              <p14:xfrm>
                <a:off x="4621134" y="3235568"/>
                <a:ext cx="47160" cy="176040"/>
              </p14:xfrm>
            </p:contentPart>
          </mc:Choice>
          <mc:Fallback xmlns="">
            <p:pic>
              <p:nvPicPr>
                <p:cNvPr id="108" name="筆跡 107">
                  <a:extLst>
                    <a:ext uri="{FF2B5EF4-FFF2-40B4-BE49-F238E27FC236}">
                      <a16:creationId xmlns:a16="http://schemas.microsoft.com/office/drawing/2014/main" id="{68DA6F07-07C8-44F2-1420-FB54D2D7256F}"/>
                    </a:ext>
                  </a:extLst>
                </p:cNvPr>
                <p:cNvPicPr/>
                <p:nvPr/>
              </p:nvPicPr>
              <p:blipFill>
                <a:blip r:embed="rId83"/>
                <a:stretch>
                  <a:fillRect/>
                </a:stretch>
              </p:blipFill>
              <p:spPr>
                <a:xfrm>
                  <a:off x="4612134" y="3226568"/>
                  <a:ext cx="64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6" name="筆跡 55">
                  <a:extLst>
                    <a:ext uri="{FF2B5EF4-FFF2-40B4-BE49-F238E27FC236}">
                      <a16:creationId xmlns:a16="http://schemas.microsoft.com/office/drawing/2014/main" id="{C1A77FAD-11AC-0DFD-488D-3E8266955E4B}"/>
                    </a:ext>
                  </a:extLst>
                </p14:cNvPr>
                <p14:cNvContentPartPr/>
                <p14:nvPr/>
              </p14:nvContentPartPr>
              <p14:xfrm>
                <a:off x="4710054" y="3225128"/>
                <a:ext cx="179280" cy="208800"/>
              </p14:xfrm>
            </p:contentPart>
          </mc:Choice>
          <mc:Fallback xmlns="">
            <p:pic>
              <p:nvPicPr>
                <p:cNvPr id="109" name="筆跡 108">
                  <a:extLst>
                    <a:ext uri="{FF2B5EF4-FFF2-40B4-BE49-F238E27FC236}">
                      <a16:creationId xmlns:a16="http://schemas.microsoft.com/office/drawing/2014/main" id="{736FF702-CE6F-3E33-DCC8-561DDE5B3940}"/>
                    </a:ext>
                  </a:extLst>
                </p:cNvPr>
                <p:cNvPicPr/>
                <p:nvPr/>
              </p:nvPicPr>
              <p:blipFill>
                <a:blip r:embed="rId85"/>
                <a:stretch>
                  <a:fillRect/>
                </a:stretch>
              </p:blipFill>
              <p:spPr>
                <a:xfrm>
                  <a:off x="4701414" y="3216128"/>
                  <a:ext cx="196920" cy="226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6">
            <p14:nvContentPartPr>
              <p14:cNvPr id="57" name="筆跡 56">
                <a:extLst>
                  <a:ext uri="{FF2B5EF4-FFF2-40B4-BE49-F238E27FC236}">
                    <a16:creationId xmlns:a16="http://schemas.microsoft.com/office/drawing/2014/main" id="{817FB8F2-9430-FDC9-2DAE-997CA98E374A}"/>
                  </a:ext>
                </a:extLst>
              </p14:cNvPr>
              <p14:cNvContentPartPr/>
              <p14:nvPr/>
            </p14:nvContentPartPr>
            <p14:xfrm>
              <a:off x="4920474" y="2384813"/>
              <a:ext cx="36360" cy="4320"/>
            </p14:xfrm>
          </p:contentPart>
        </mc:Choice>
        <mc:Fallback xmlns="">
          <p:pic>
            <p:nvPicPr>
              <p:cNvPr id="57" name="筆跡 56">
                <a:extLst>
                  <a:ext uri="{FF2B5EF4-FFF2-40B4-BE49-F238E27FC236}">
                    <a16:creationId xmlns:a16="http://schemas.microsoft.com/office/drawing/2014/main" id="{817FB8F2-9430-FDC9-2DAE-997CA98E374A}"/>
                  </a:ext>
                </a:extLst>
              </p:cNvPr>
              <p:cNvPicPr/>
              <p:nvPr/>
            </p:nvPicPr>
            <p:blipFill>
              <a:blip r:embed="rId87"/>
              <a:stretch>
                <a:fillRect/>
              </a:stretch>
            </p:blipFill>
            <p:spPr>
              <a:xfrm>
                <a:off x="4911474" y="2375813"/>
                <a:ext cx="54000" cy="21960"/>
              </a:xfrm>
              <a:prstGeom prst="rect">
                <a:avLst/>
              </a:prstGeom>
            </p:spPr>
          </p:pic>
        </mc:Fallback>
      </mc:AlternateContent>
      <p:grpSp>
        <p:nvGrpSpPr>
          <p:cNvPr id="58" name="群組 57">
            <a:extLst>
              <a:ext uri="{FF2B5EF4-FFF2-40B4-BE49-F238E27FC236}">
                <a16:creationId xmlns:a16="http://schemas.microsoft.com/office/drawing/2014/main" id="{C01D64E4-E144-9E71-B98D-62CB1A656735}"/>
              </a:ext>
            </a:extLst>
          </p:cNvPr>
          <p:cNvGrpSpPr/>
          <p:nvPr/>
        </p:nvGrpSpPr>
        <p:grpSpPr>
          <a:xfrm>
            <a:off x="5104434" y="2373653"/>
            <a:ext cx="135720" cy="15840"/>
            <a:chOff x="5239614" y="3284528"/>
            <a:chExt cx="135720" cy="15840"/>
          </a:xfrm>
        </p:grpSpPr>
        <mc:AlternateContent xmlns:mc="http://schemas.openxmlformats.org/markup-compatibility/2006" xmlns:p14="http://schemas.microsoft.com/office/powerpoint/2010/main">
          <mc:Choice Requires="p14">
            <p:contentPart p14:bwMode="auto" r:id="rId88">
              <p14:nvContentPartPr>
                <p14:cNvPr id="59" name="筆跡 58">
                  <a:extLst>
                    <a:ext uri="{FF2B5EF4-FFF2-40B4-BE49-F238E27FC236}">
                      <a16:creationId xmlns:a16="http://schemas.microsoft.com/office/drawing/2014/main" id="{B3A7B2E0-732A-7A9E-3643-E950B5991455}"/>
                    </a:ext>
                  </a:extLst>
                </p14:cNvPr>
                <p14:cNvContentPartPr/>
                <p14:nvPr/>
              </p14:nvContentPartPr>
              <p14:xfrm>
                <a:off x="5239614" y="3284528"/>
                <a:ext cx="16920" cy="12240"/>
              </p14:xfrm>
            </p:contentPart>
          </mc:Choice>
          <mc:Fallback xmlns="">
            <p:pic>
              <p:nvPicPr>
                <p:cNvPr id="111" name="筆跡 110">
                  <a:extLst>
                    <a:ext uri="{FF2B5EF4-FFF2-40B4-BE49-F238E27FC236}">
                      <a16:creationId xmlns:a16="http://schemas.microsoft.com/office/drawing/2014/main" id="{D19A698C-75B7-D84E-0BD2-7AB6A4742893}"/>
                    </a:ext>
                  </a:extLst>
                </p:cNvPr>
                <p:cNvPicPr/>
                <p:nvPr/>
              </p:nvPicPr>
              <p:blipFill>
                <a:blip r:embed="rId89"/>
                <a:stretch>
                  <a:fillRect/>
                </a:stretch>
              </p:blipFill>
              <p:spPr>
                <a:xfrm>
                  <a:off x="5230974" y="3275528"/>
                  <a:ext cx="345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0" name="筆跡 59">
                  <a:extLst>
                    <a:ext uri="{FF2B5EF4-FFF2-40B4-BE49-F238E27FC236}">
                      <a16:creationId xmlns:a16="http://schemas.microsoft.com/office/drawing/2014/main" id="{EEFD85D7-73EC-03A9-D801-813E771689BB}"/>
                    </a:ext>
                  </a:extLst>
                </p14:cNvPr>
                <p14:cNvContentPartPr/>
                <p14:nvPr/>
              </p14:nvContentPartPr>
              <p14:xfrm>
                <a:off x="5346174" y="3291728"/>
                <a:ext cx="29160" cy="8640"/>
              </p14:xfrm>
            </p:contentPart>
          </mc:Choice>
          <mc:Fallback xmlns="">
            <p:pic>
              <p:nvPicPr>
                <p:cNvPr id="112" name="筆跡 111">
                  <a:extLst>
                    <a:ext uri="{FF2B5EF4-FFF2-40B4-BE49-F238E27FC236}">
                      <a16:creationId xmlns:a16="http://schemas.microsoft.com/office/drawing/2014/main" id="{9CA5E7B6-1706-E1A9-FEAC-7B9CD037E68B}"/>
                    </a:ext>
                  </a:extLst>
                </p:cNvPr>
                <p:cNvPicPr/>
                <p:nvPr/>
              </p:nvPicPr>
              <p:blipFill>
                <a:blip r:embed="rId91"/>
                <a:stretch>
                  <a:fillRect/>
                </a:stretch>
              </p:blipFill>
              <p:spPr>
                <a:xfrm>
                  <a:off x="5337174" y="3283088"/>
                  <a:ext cx="46800" cy="26280"/>
                </a:xfrm>
                <a:prstGeom prst="rect">
                  <a:avLst/>
                </a:prstGeom>
              </p:spPr>
            </p:pic>
          </mc:Fallback>
        </mc:AlternateContent>
      </p:grpSp>
      <p:grpSp>
        <p:nvGrpSpPr>
          <p:cNvPr id="61" name="群組 60">
            <a:extLst>
              <a:ext uri="{FF2B5EF4-FFF2-40B4-BE49-F238E27FC236}">
                <a16:creationId xmlns:a16="http://schemas.microsoft.com/office/drawing/2014/main" id="{E8D08E25-2B18-A76E-C2DA-779A5B33A4D9}"/>
              </a:ext>
            </a:extLst>
          </p:cNvPr>
          <p:cNvGrpSpPr/>
          <p:nvPr/>
        </p:nvGrpSpPr>
        <p:grpSpPr>
          <a:xfrm>
            <a:off x="5508714" y="2256293"/>
            <a:ext cx="860040" cy="492480"/>
            <a:chOff x="5643894" y="3167168"/>
            <a:chExt cx="860040" cy="492480"/>
          </a:xfrm>
        </p:grpSpPr>
        <mc:AlternateContent xmlns:mc="http://schemas.openxmlformats.org/markup-compatibility/2006" xmlns:p14="http://schemas.microsoft.com/office/powerpoint/2010/main">
          <mc:Choice Requires="p14">
            <p:contentPart p14:bwMode="auto" r:id="rId92">
              <p14:nvContentPartPr>
                <p14:cNvPr id="62" name="筆跡 61">
                  <a:extLst>
                    <a:ext uri="{FF2B5EF4-FFF2-40B4-BE49-F238E27FC236}">
                      <a16:creationId xmlns:a16="http://schemas.microsoft.com/office/drawing/2014/main" id="{7D181012-3074-5CA4-065B-264D4AF7E1CE}"/>
                    </a:ext>
                  </a:extLst>
                </p14:cNvPr>
                <p14:cNvContentPartPr/>
                <p14:nvPr/>
              </p14:nvContentPartPr>
              <p14:xfrm>
                <a:off x="5643894" y="3268688"/>
                <a:ext cx="90000" cy="172080"/>
              </p14:xfrm>
            </p:contentPart>
          </mc:Choice>
          <mc:Fallback xmlns="">
            <p:pic>
              <p:nvPicPr>
                <p:cNvPr id="113" name="筆跡 112">
                  <a:extLst>
                    <a:ext uri="{FF2B5EF4-FFF2-40B4-BE49-F238E27FC236}">
                      <a16:creationId xmlns:a16="http://schemas.microsoft.com/office/drawing/2014/main" id="{BF7C0861-1A72-03C6-3A87-03BC10568946}"/>
                    </a:ext>
                  </a:extLst>
                </p:cNvPr>
                <p:cNvPicPr/>
                <p:nvPr/>
              </p:nvPicPr>
              <p:blipFill>
                <a:blip r:embed="rId93"/>
                <a:stretch>
                  <a:fillRect/>
                </a:stretch>
              </p:blipFill>
              <p:spPr>
                <a:xfrm>
                  <a:off x="5634894" y="3259688"/>
                  <a:ext cx="10764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筆跡 62">
                  <a:extLst>
                    <a:ext uri="{FF2B5EF4-FFF2-40B4-BE49-F238E27FC236}">
                      <a16:creationId xmlns:a16="http://schemas.microsoft.com/office/drawing/2014/main" id="{AD56446C-CC6D-97F2-B57C-E7A5EC8228A4}"/>
                    </a:ext>
                  </a:extLst>
                </p14:cNvPr>
                <p14:cNvContentPartPr/>
                <p14:nvPr/>
              </p14:nvContentPartPr>
              <p14:xfrm>
                <a:off x="5752614" y="3249248"/>
                <a:ext cx="261720" cy="410400"/>
              </p14:xfrm>
            </p:contentPart>
          </mc:Choice>
          <mc:Fallback xmlns="">
            <p:pic>
              <p:nvPicPr>
                <p:cNvPr id="114" name="筆跡 113">
                  <a:extLst>
                    <a:ext uri="{FF2B5EF4-FFF2-40B4-BE49-F238E27FC236}">
                      <a16:creationId xmlns:a16="http://schemas.microsoft.com/office/drawing/2014/main" id="{6167CD75-B4A7-8653-E74C-87CBA85FFB4C}"/>
                    </a:ext>
                  </a:extLst>
                </p:cNvPr>
                <p:cNvPicPr/>
                <p:nvPr/>
              </p:nvPicPr>
              <p:blipFill>
                <a:blip r:embed="rId95"/>
                <a:stretch>
                  <a:fillRect/>
                </a:stretch>
              </p:blipFill>
              <p:spPr>
                <a:xfrm>
                  <a:off x="5743614" y="3240608"/>
                  <a:ext cx="279360" cy="4280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筆跡 63">
                  <a:extLst>
                    <a:ext uri="{FF2B5EF4-FFF2-40B4-BE49-F238E27FC236}">
                      <a16:creationId xmlns:a16="http://schemas.microsoft.com/office/drawing/2014/main" id="{9E2C45F3-FE0E-1E4B-084F-F85E825F914C}"/>
                    </a:ext>
                  </a:extLst>
                </p14:cNvPr>
                <p14:cNvContentPartPr/>
                <p14:nvPr/>
              </p14:nvContentPartPr>
              <p14:xfrm>
                <a:off x="5994894" y="3253568"/>
                <a:ext cx="155160" cy="109440"/>
              </p14:xfrm>
            </p:contentPart>
          </mc:Choice>
          <mc:Fallback xmlns="">
            <p:pic>
              <p:nvPicPr>
                <p:cNvPr id="115" name="筆跡 114">
                  <a:extLst>
                    <a:ext uri="{FF2B5EF4-FFF2-40B4-BE49-F238E27FC236}">
                      <a16:creationId xmlns:a16="http://schemas.microsoft.com/office/drawing/2014/main" id="{8508124E-9B79-903D-FE5D-3B8DF4EDA726}"/>
                    </a:ext>
                  </a:extLst>
                </p:cNvPr>
                <p:cNvPicPr/>
                <p:nvPr/>
              </p:nvPicPr>
              <p:blipFill>
                <a:blip r:embed="rId97"/>
                <a:stretch>
                  <a:fillRect/>
                </a:stretch>
              </p:blipFill>
              <p:spPr>
                <a:xfrm>
                  <a:off x="5985894" y="3244568"/>
                  <a:ext cx="17280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筆跡 64">
                  <a:extLst>
                    <a:ext uri="{FF2B5EF4-FFF2-40B4-BE49-F238E27FC236}">
                      <a16:creationId xmlns:a16="http://schemas.microsoft.com/office/drawing/2014/main" id="{83FFC1F1-116A-DCB4-1368-B4D0A3C8F5CE}"/>
                    </a:ext>
                  </a:extLst>
                </p14:cNvPr>
                <p14:cNvContentPartPr/>
                <p14:nvPr/>
              </p14:nvContentPartPr>
              <p14:xfrm>
                <a:off x="6151854" y="3228008"/>
                <a:ext cx="50040" cy="146880"/>
              </p14:xfrm>
            </p:contentPart>
          </mc:Choice>
          <mc:Fallback xmlns="">
            <p:pic>
              <p:nvPicPr>
                <p:cNvPr id="116" name="筆跡 115">
                  <a:extLst>
                    <a:ext uri="{FF2B5EF4-FFF2-40B4-BE49-F238E27FC236}">
                      <a16:creationId xmlns:a16="http://schemas.microsoft.com/office/drawing/2014/main" id="{C2186A15-ACB8-5CB0-6B45-5706B0F8FFCA}"/>
                    </a:ext>
                  </a:extLst>
                </p:cNvPr>
                <p:cNvPicPr/>
                <p:nvPr/>
              </p:nvPicPr>
              <p:blipFill>
                <a:blip r:embed="rId99"/>
                <a:stretch>
                  <a:fillRect/>
                </a:stretch>
              </p:blipFill>
              <p:spPr>
                <a:xfrm>
                  <a:off x="6143214" y="3219368"/>
                  <a:ext cx="676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6" name="筆跡 65">
                  <a:extLst>
                    <a:ext uri="{FF2B5EF4-FFF2-40B4-BE49-F238E27FC236}">
                      <a16:creationId xmlns:a16="http://schemas.microsoft.com/office/drawing/2014/main" id="{21580D20-7848-5736-CB2B-BA50BE44D66A}"/>
                    </a:ext>
                  </a:extLst>
                </p14:cNvPr>
                <p14:cNvContentPartPr/>
                <p14:nvPr/>
              </p14:nvContentPartPr>
              <p14:xfrm>
                <a:off x="6258774" y="3167168"/>
                <a:ext cx="5040" cy="218160"/>
              </p14:xfrm>
            </p:contentPart>
          </mc:Choice>
          <mc:Fallback xmlns="">
            <p:pic>
              <p:nvPicPr>
                <p:cNvPr id="117" name="筆跡 116">
                  <a:extLst>
                    <a:ext uri="{FF2B5EF4-FFF2-40B4-BE49-F238E27FC236}">
                      <a16:creationId xmlns:a16="http://schemas.microsoft.com/office/drawing/2014/main" id="{B1D219A0-3420-7AA8-4F70-D003251C2698}"/>
                    </a:ext>
                  </a:extLst>
                </p:cNvPr>
                <p:cNvPicPr/>
                <p:nvPr/>
              </p:nvPicPr>
              <p:blipFill>
                <a:blip r:embed="rId101"/>
                <a:stretch>
                  <a:fillRect/>
                </a:stretch>
              </p:blipFill>
              <p:spPr>
                <a:xfrm>
                  <a:off x="6249774" y="3158528"/>
                  <a:ext cx="2268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7" name="筆跡 66">
                  <a:extLst>
                    <a:ext uri="{FF2B5EF4-FFF2-40B4-BE49-F238E27FC236}">
                      <a16:creationId xmlns:a16="http://schemas.microsoft.com/office/drawing/2014/main" id="{32AE392A-4804-D712-B5FD-E3D03D2CC96F}"/>
                    </a:ext>
                  </a:extLst>
                </p14:cNvPr>
                <p14:cNvContentPartPr/>
                <p14:nvPr/>
              </p14:nvContentPartPr>
              <p14:xfrm>
                <a:off x="6279654" y="3256448"/>
                <a:ext cx="78840" cy="75600"/>
              </p14:xfrm>
            </p:contentPart>
          </mc:Choice>
          <mc:Fallback xmlns="">
            <p:pic>
              <p:nvPicPr>
                <p:cNvPr id="118" name="筆跡 117">
                  <a:extLst>
                    <a:ext uri="{FF2B5EF4-FFF2-40B4-BE49-F238E27FC236}">
                      <a16:creationId xmlns:a16="http://schemas.microsoft.com/office/drawing/2014/main" id="{F23D1320-9CCF-ADCE-CDA5-B4F67E36B805}"/>
                    </a:ext>
                  </a:extLst>
                </p:cNvPr>
                <p:cNvPicPr/>
                <p:nvPr/>
              </p:nvPicPr>
              <p:blipFill>
                <a:blip r:embed="rId103"/>
                <a:stretch>
                  <a:fillRect/>
                </a:stretch>
              </p:blipFill>
              <p:spPr>
                <a:xfrm>
                  <a:off x="6271014" y="3247808"/>
                  <a:ext cx="9648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68" name="筆跡 67">
                  <a:extLst>
                    <a:ext uri="{FF2B5EF4-FFF2-40B4-BE49-F238E27FC236}">
                      <a16:creationId xmlns:a16="http://schemas.microsoft.com/office/drawing/2014/main" id="{634CEDD3-79D0-36BF-0394-306E827AB7FB}"/>
                    </a:ext>
                  </a:extLst>
                </p14:cNvPr>
                <p14:cNvContentPartPr/>
                <p14:nvPr/>
              </p14:nvContentPartPr>
              <p14:xfrm>
                <a:off x="6443814" y="3221888"/>
                <a:ext cx="60120" cy="216360"/>
              </p14:xfrm>
            </p:contentPart>
          </mc:Choice>
          <mc:Fallback xmlns="">
            <p:pic>
              <p:nvPicPr>
                <p:cNvPr id="119" name="筆跡 118">
                  <a:extLst>
                    <a:ext uri="{FF2B5EF4-FFF2-40B4-BE49-F238E27FC236}">
                      <a16:creationId xmlns:a16="http://schemas.microsoft.com/office/drawing/2014/main" id="{1C29DDC2-438D-E068-A0AA-0BEC04AF316B}"/>
                    </a:ext>
                  </a:extLst>
                </p:cNvPr>
                <p:cNvPicPr/>
                <p:nvPr/>
              </p:nvPicPr>
              <p:blipFill>
                <a:blip r:embed="rId105"/>
                <a:stretch>
                  <a:fillRect/>
                </a:stretch>
              </p:blipFill>
              <p:spPr>
                <a:xfrm>
                  <a:off x="6434814" y="3213248"/>
                  <a:ext cx="77760" cy="234000"/>
                </a:xfrm>
                <a:prstGeom prst="rect">
                  <a:avLst/>
                </a:prstGeom>
              </p:spPr>
            </p:pic>
          </mc:Fallback>
        </mc:AlternateContent>
      </p:grpSp>
      <p:grpSp>
        <p:nvGrpSpPr>
          <p:cNvPr id="69" name="群組 68">
            <a:extLst>
              <a:ext uri="{FF2B5EF4-FFF2-40B4-BE49-F238E27FC236}">
                <a16:creationId xmlns:a16="http://schemas.microsoft.com/office/drawing/2014/main" id="{4AB3DB37-17D0-70E0-6137-15C5F90D9CC8}"/>
              </a:ext>
            </a:extLst>
          </p:cNvPr>
          <p:cNvGrpSpPr/>
          <p:nvPr/>
        </p:nvGrpSpPr>
        <p:grpSpPr>
          <a:xfrm>
            <a:off x="4125234" y="2952893"/>
            <a:ext cx="432000" cy="266760"/>
            <a:chOff x="4260414" y="3863768"/>
            <a:chExt cx="432000" cy="266760"/>
          </a:xfrm>
        </p:grpSpPr>
        <mc:AlternateContent xmlns:mc="http://schemas.openxmlformats.org/markup-compatibility/2006" xmlns:p14="http://schemas.microsoft.com/office/powerpoint/2010/main">
          <mc:Choice Requires="p14">
            <p:contentPart p14:bwMode="auto" r:id="rId106">
              <p14:nvContentPartPr>
                <p14:cNvPr id="70" name="筆跡 69">
                  <a:extLst>
                    <a:ext uri="{FF2B5EF4-FFF2-40B4-BE49-F238E27FC236}">
                      <a16:creationId xmlns:a16="http://schemas.microsoft.com/office/drawing/2014/main" id="{E9DF1D9A-B212-B039-2AD2-78B4C44DFF60}"/>
                    </a:ext>
                  </a:extLst>
                </p14:cNvPr>
                <p14:cNvContentPartPr/>
                <p14:nvPr/>
              </p14:nvContentPartPr>
              <p14:xfrm>
                <a:off x="4260414" y="3890408"/>
                <a:ext cx="216720" cy="194400"/>
              </p14:xfrm>
            </p:contentPart>
          </mc:Choice>
          <mc:Fallback xmlns="">
            <p:pic>
              <p:nvPicPr>
                <p:cNvPr id="123" name="筆跡 122">
                  <a:extLst>
                    <a:ext uri="{FF2B5EF4-FFF2-40B4-BE49-F238E27FC236}">
                      <a16:creationId xmlns:a16="http://schemas.microsoft.com/office/drawing/2014/main" id="{9A9F4FA9-9DF1-60B2-6A05-44B4DC8E3C43}"/>
                    </a:ext>
                  </a:extLst>
                </p:cNvPr>
                <p:cNvPicPr/>
                <p:nvPr/>
              </p:nvPicPr>
              <p:blipFill>
                <a:blip r:embed="rId107"/>
                <a:stretch>
                  <a:fillRect/>
                </a:stretch>
              </p:blipFill>
              <p:spPr>
                <a:xfrm>
                  <a:off x="4251414" y="3881768"/>
                  <a:ext cx="234360" cy="2120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1" name="筆跡 70">
                  <a:extLst>
                    <a:ext uri="{FF2B5EF4-FFF2-40B4-BE49-F238E27FC236}">
                      <a16:creationId xmlns:a16="http://schemas.microsoft.com/office/drawing/2014/main" id="{64F23A08-7747-7097-8336-34504417A9DB}"/>
                    </a:ext>
                  </a:extLst>
                </p14:cNvPr>
                <p14:cNvContentPartPr/>
                <p14:nvPr/>
              </p14:nvContentPartPr>
              <p14:xfrm>
                <a:off x="4364094" y="3863768"/>
                <a:ext cx="125640" cy="266760"/>
              </p14:xfrm>
            </p:contentPart>
          </mc:Choice>
          <mc:Fallback xmlns="">
            <p:pic>
              <p:nvPicPr>
                <p:cNvPr id="124" name="筆跡 123">
                  <a:extLst>
                    <a:ext uri="{FF2B5EF4-FFF2-40B4-BE49-F238E27FC236}">
                      <a16:creationId xmlns:a16="http://schemas.microsoft.com/office/drawing/2014/main" id="{CE53364C-56C2-1E26-7AA5-42D6FB798D32}"/>
                    </a:ext>
                  </a:extLst>
                </p:cNvPr>
                <p:cNvPicPr/>
                <p:nvPr/>
              </p:nvPicPr>
              <p:blipFill>
                <a:blip r:embed="rId109"/>
                <a:stretch>
                  <a:fillRect/>
                </a:stretch>
              </p:blipFill>
              <p:spPr>
                <a:xfrm>
                  <a:off x="4355094" y="3855128"/>
                  <a:ext cx="143280" cy="284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2" name="筆跡 71">
                  <a:extLst>
                    <a:ext uri="{FF2B5EF4-FFF2-40B4-BE49-F238E27FC236}">
                      <a16:creationId xmlns:a16="http://schemas.microsoft.com/office/drawing/2014/main" id="{5914BEA9-0017-C75E-81D0-35C83D82D1B4}"/>
                    </a:ext>
                  </a:extLst>
                </p14:cNvPr>
                <p14:cNvContentPartPr/>
                <p14:nvPr/>
              </p14:nvContentPartPr>
              <p14:xfrm>
                <a:off x="4504854" y="3979688"/>
                <a:ext cx="5760" cy="120240"/>
              </p14:xfrm>
            </p:contentPart>
          </mc:Choice>
          <mc:Fallback xmlns="">
            <p:pic>
              <p:nvPicPr>
                <p:cNvPr id="125" name="筆跡 124">
                  <a:extLst>
                    <a:ext uri="{FF2B5EF4-FFF2-40B4-BE49-F238E27FC236}">
                      <a16:creationId xmlns:a16="http://schemas.microsoft.com/office/drawing/2014/main" id="{A6D49AA4-1EA6-E6E1-452B-EDB0AAB88E0D}"/>
                    </a:ext>
                  </a:extLst>
                </p:cNvPr>
                <p:cNvPicPr/>
                <p:nvPr/>
              </p:nvPicPr>
              <p:blipFill>
                <a:blip r:embed="rId111"/>
                <a:stretch>
                  <a:fillRect/>
                </a:stretch>
              </p:blipFill>
              <p:spPr>
                <a:xfrm>
                  <a:off x="4495854" y="3970688"/>
                  <a:ext cx="234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3" name="筆跡 72">
                  <a:extLst>
                    <a:ext uri="{FF2B5EF4-FFF2-40B4-BE49-F238E27FC236}">
                      <a16:creationId xmlns:a16="http://schemas.microsoft.com/office/drawing/2014/main" id="{EE76AE20-E027-060C-2FF7-9ADF3C638B93}"/>
                    </a:ext>
                  </a:extLst>
                </p14:cNvPr>
                <p14:cNvContentPartPr/>
                <p14:nvPr/>
              </p14:nvContentPartPr>
              <p14:xfrm>
                <a:off x="4546614" y="3987968"/>
                <a:ext cx="7920" cy="112680"/>
              </p14:xfrm>
            </p:contentPart>
          </mc:Choice>
          <mc:Fallback xmlns="">
            <p:pic>
              <p:nvPicPr>
                <p:cNvPr id="126" name="筆跡 125">
                  <a:extLst>
                    <a:ext uri="{FF2B5EF4-FFF2-40B4-BE49-F238E27FC236}">
                      <a16:creationId xmlns:a16="http://schemas.microsoft.com/office/drawing/2014/main" id="{28BD28E0-C9DF-801F-6054-BBD57ECE72B3}"/>
                    </a:ext>
                  </a:extLst>
                </p:cNvPr>
                <p:cNvPicPr/>
                <p:nvPr/>
              </p:nvPicPr>
              <p:blipFill>
                <a:blip r:embed="rId113"/>
                <a:stretch>
                  <a:fillRect/>
                </a:stretch>
              </p:blipFill>
              <p:spPr>
                <a:xfrm>
                  <a:off x="4537614" y="3979328"/>
                  <a:ext cx="25560" cy="1303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4" name="筆跡 73">
                  <a:extLst>
                    <a:ext uri="{FF2B5EF4-FFF2-40B4-BE49-F238E27FC236}">
                      <a16:creationId xmlns:a16="http://schemas.microsoft.com/office/drawing/2014/main" id="{516D5D8A-BCF9-F5AF-BA3D-C147126609E3}"/>
                    </a:ext>
                  </a:extLst>
                </p14:cNvPr>
                <p14:cNvContentPartPr/>
                <p14:nvPr/>
              </p14:nvContentPartPr>
              <p14:xfrm>
                <a:off x="4614654" y="3969608"/>
                <a:ext cx="77760" cy="108000"/>
              </p14:xfrm>
            </p:contentPart>
          </mc:Choice>
          <mc:Fallback xmlns="">
            <p:pic>
              <p:nvPicPr>
                <p:cNvPr id="127" name="筆跡 126">
                  <a:extLst>
                    <a:ext uri="{FF2B5EF4-FFF2-40B4-BE49-F238E27FC236}">
                      <a16:creationId xmlns:a16="http://schemas.microsoft.com/office/drawing/2014/main" id="{4FCD8808-905D-38A7-4841-2452F00B114F}"/>
                    </a:ext>
                  </a:extLst>
                </p:cNvPr>
                <p:cNvPicPr/>
                <p:nvPr/>
              </p:nvPicPr>
              <p:blipFill>
                <a:blip r:embed="rId115"/>
                <a:stretch>
                  <a:fillRect/>
                </a:stretch>
              </p:blipFill>
              <p:spPr>
                <a:xfrm>
                  <a:off x="4606014" y="3960968"/>
                  <a:ext cx="95400" cy="12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75" name="筆跡 74">
                <a:extLst>
                  <a:ext uri="{FF2B5EF4-FFF2-40B4-BE49-F238E27FC236}">
                    <a16:creationId xmlns:a16="http://schemas.microsoft.com/office/drawing/2014/main" id="{653F6496-DAC7-8CA7-70E5-4767E3448FE8}"/>
                  </a:ext>
                </a:extLst>
              </p14:cNvPr>
              <p14:cNvContentPartPr/>
              <p14:nvPr/>
            </p14:nvContentPartPr>
            <p14:xfrm>
              <a:off x="4870074" y="3114173"/>
              <a:ext cx="62280" cy="9360"/>
            </p14:xfrm>
          </p:contentPart>
        </mc:Choice>
        <mc:Fallback xmlns="">
          <p:pic>
            <p:nvPicPr>
              <p:cNvPr id="75" name="筆跡 74">
                <a:extLst>
                  <a:ext uri="{FF2B5EF4-FFF2-40B4-BE49-F238E27FC236}">
                    <a16:creationId xmlns:a16="http://schemas.microsoft.com/office/drawing/2014/main" id="{653F6496-DAC7-8CA7-70E5-4767E3448FE8}"/>
                  </a:ext>
                </a:extLst>
              </p:cNvPr>
              <p:cNvPicPr/>
              <p:nvPr/>
            </p:nvPicPr>
            <p:blipFill>
              <a:blip r:embed="rId117"/>
              <a:stretch>
                <a:fillRect/>
              </a:stretch>
            </p:blipFill>
            <p:spPr>
              <a:xfrm>
                <a:off x="4861074" y="3105173"/>
                <a:ext cx="799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6" name="筆跡 75">
                <a:extLst>
                  <a:ext uri="{FF2B5EF4-FFF2-40B4-BE49-F238E27FC236}">
                    <a16:creationId xmlns:a16="http://schemas.microsoft.com/office/drawing/2014/main" id="{30F5D22B-ACAB-190D-5430-88AC57FA01CA}"/>
                  </a:ext>
                </a:extLst>
              </p14:cNvPr>
              <p14:cNvContentPartPr/>
              <p14:nvPr/>
            </p14:nvContentPartPr>
            <p14:xfrm>
              <a:off x="5090034" y="3095093"/>
              <a:ext cx="154440" cy="11880"/>
            </p14:xfrm>
          </p:contentPart>
        </mc:Choice>
        <mc:Fallback xmlns="">
          <p:pic>
            <p:nvPicPr>
              <p:cNvPr id="76" name="筆跡 75">
                <a:extLst>
                  <a:ext uri="{FF2B5EF4-FFF2-40B4-BE49-F238E27FC236}">
                    <a16:creationId xmlns:a16="http://schemas.microsoft.com/office/drawing/2014/main" id="{30F5D22B-ACAB-190D-5430-88AC57FA01CA}"/>
                  </a:ext>
                </a:extLst>
              </p:cNvPr>
              <p:cNvPicPr/>
              <p:nvPr/>
            </p:nvPicPr>
            <p:blipFill>
              <a:blip r:embed="rId119"/>
              <a:stretch>
                <a:fillRect/>
              </a:stretch>
            </p:blipFill>
            <p:spPr>
              <a:xfrm>
                <a:off x="5081034" y="3086093"/>
                <a:ext cx="172080" cy="29520"/>
              </a:xfrm>
              <a:prstGeom prst="rect">
                <a:avLst/>
              </a:prstGeom>
            </p:spPr>
          </p:pic>
        </mc:Fallback>
      </mc:AlternateContent>
      <p:grpSp>
        <p:nvGrpSpPr>
          <p:cNvPr id="77" name="群組 76">
            <a:extLst>
              <a:ext uri="{FF2B5EF4-FFF2-40B4-BE49-F238E27FC236}">
                <a16:creationId xmlns:a16="http://schemas.microsoft.com/office/drawing/2014/main" id="{6F7902E4-3962-1E82-1D73-1CB31947A43A}"/>
              </a:ext>
            </a:extLst>
          </p:cNvPr>
          <p:cNvGrpSpPr/>
          <p:nvPr/>
        </p:nvGrpSpPr>
        <p:grpSpPr>
          <a:xfrm>
            <a:off x="5560554" y="2987813"/>
            <a:ext cx="357120" cy="254160"/>
            <a:chOff x="5695734" y="3898688"/>
            <a:chExt cx="357120" cy="254160"/>
          </a:xfrm>
        </p:grpSpPr>
        <mc:AlternateContent xmlns:mc="http://schemas.openxmlformats.org/markup-compatibility/2006" xmlns:p14="http://schemas.microsoft.com/office/powerpoint/2010/main">
          <mc:Choice Requires="p14">
            <p:contentPart p14:bwMode="auto" r:id="rId120">
              <p14:nvContentPartPr>
                <p14:cNvPr id="78" name="筆跡 77">
                  <a:extLst>
                    <a:ext uri="{FF2B5EF4-FFF2-40B4-BE49-F238E27FC236}">
                      <a16:creationId xmlns:a16="http://schemas.microsoft.com/office/drawing/2014/main" id="{1A7E86AB-2622-5DE0-2FCB-8C957F232CD5}"/>
                    </a:ext>
                  </a:extLst>
                </p14:cNvPr>
                <p14:cNvContentPartPr/>
                <p14:nvPr/>
              </p14:nvContentPartPr>
              <p14:xfrm>
                <a:off x="5695734" y="3898688"/>
                <a:ext cx="259920" cy="254160"/>
              </p14:xfrm>
            </p:contentPart>
          </mc:Choice>
          <mc:Fallback xmlns="">
            <p:pic>
              <p:nvPicPr>
                <p:cNvPr id="130" name="筆跡 129">
                  <a:extLst>
                    <a:ext uri="{FF2B5EF4-FFF2-40B4-BE49-F238E27FC236}">
                      <a16:creationId xmlns:a16="http://schemas.microsoft.com/office/drawing/2014/main" id="{F2BB5EFB-6DDF-51AC-66DD-D334EDBDA64C}"/>
                    </a:ext>
                  </a:extLst>
                </p:cNvPr>
                <p:cNvPicPr/>
                <p:nvPr/>
              </p:nvPicPr>
              <p:blipFill>
                <a:blip r:embed="rId121"/>
                <a:stretch>
                  <a:fillRect/>
                </a:stretch>
              </p:blipFill>
              <p:spPr>
                <a:xfrm>
                  <a:off x="5686734" y="3889688"/>
                  <a:ext cx="27756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79" name="筆跡 78">
                  <a:extLst>
                    <a:ext uri="{FF2B5EF4-FFF2-40B4-BE49-F238E27FC236}">
                      <a16:creationId xmlns:a16="http://schemas.microsoft.com/office/drawing/2014/main" id="{4D35F76B-82EA-4A20-F61D-6C8DB5F30569}"/>
                    </a:ext>
                  </a:extLst>
                </p14:cNvPr>
                <p14:cNvContentPartPr/>
                <p14:nvPr/>
              </p14:nvContentPartPr>
              <p14:xfrm>
                <a:off x="5815254" y="3902288"/>
                <a:ext cx="147600" cy="230040"/>
              </p14:xfrm>
            </p:contentPart>
          </mc:Choice>
          <mc:Fallback xmlns="">
            <p:pic>
              <p:nvPicPr>
                <p:cNvPr id="131" name="筆跡 130">
                  <a:extLst>
                    <a:ext uri="{FF2B5EF4-FFF2-40B4-BE49-F238E27FC236}">
                      <a16:creationId xmlns:a16="http://schemas.microsoft.com/office/drawing/2014/main" id="{3D41345B-A095-4C19-31F3-7071A3CB4378}"/>
                    </a:ext>
                  </a:extLst>
                </p:cNvPr>
                <p:cNvPicPr/>
                <p:nvPr/>
              </p:nvPicPr>
              <p:blipFill>
                <a:blip r:embed="rId123"/>
                <a:stretch>
                  <a:fillRect/>
                </a:stretch>
              </p:blipFill>
              <p:spPr>
                <a:xfrm>
                  <a:off x="5806614" y="3893288"/>
                  <a:ext cx="16524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0" name="筆跡 79">
                  <a:extLst>
                    <a:ext uri="{FF2B5EF4-FFF2-40B4-BE49-F238E27FC236}">
                      <a16:creationId xmlns:a16="http://schemas.microsoft.com/office/drawing/2014/main" id="{0733C55B-83F2-1A69-D4D6-61857DA45F11}"/>
                    </a:ext>
                  </a:extLst>
                </p14:cNvPr>
                <p14:cNvContentPartPr/>
                <p14:nvPr/>
              </p14:nvContentPartPr>
              <p14:xfrm>
                <a:off x="5991654" y="4014608"/>
                <a:ext cx="9000" cy="90000"/>
              </p14:xfrm>
            </p:contentPart>
          </mc:Choice>
          <mc:Fallback xmlns="">
            <p:pic>
              <p:nvPicPr>
                <p:cNvPr id="132" name="筆跡 131">
                  <a:extLst>
                    <a:ext uri="{FF2B5EF4-FFF2-40B4-BE49-F238E27FC236}">
                      <a16:creationId xmlns:a16="http://schemas.microsoft.com/office/drawing/2014/main" id="{8E1E385B-523A-6083-9A17-C9AFCAE738D0}"/>
                    </a:ext>
                  </a:extLst>
                </p:cNvPr>
                <p:cNvPicPr/>
                <p:nvPr/>
              </p:nvPicPr>
              <p:blipFill>
                <a:blip r:embed="rId125"/>
                <a:stretch>
                  <a:fillRect/>
                </a:stretch>
              </p:blipFill>
              <p:spPr>
                <a:xfrm>
                  <a:off x="5983014" y="4005608"/>
                  <a:ext cx="26640" cy="1076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1" name="筆跡 80">
                  <a:extLst>
                    <a:ext uri="{FF2B5EF4-FFF2-40B4-BE49-F238E27FC236}">
                      <a16:creationId xmlns:a16="http://schemas.microsoft.com/office/drawing/2014/main" id="{84850AEB-44B2-4032-88B0-2DBFBD0EF5D8}"/>
                    </a:ext>
                  </a:extLst>
                </p14:cNvPr>
                <p14:cNvContentPartPr/>
                <p14:nvPr/>
              </p14:nvContentPartPr>
              <p14:xfrm>
                <a:off x="6040614" y="4014608"/>
                <a:ext cx="12240" cy="102240"/>
              </p14:xfrm>
            </p:contentPart>
          </mc:Choice>
          <mc:Fallback xmlns="">
            <p:pic>
              <p:nvPicPr>
                <p:cNvPr id="133" name="筆跡 132">
                  <a:extLst>
                    <a:ext uri="{FF2B5EF4-FFF2-40B4-BE49-F238E27FC236}">
                      <a16:creationId xmlns:a16="http://schemas.microsoft.com/office/drawing/2014/main" id="{9EC980B1-1C43-157B-BE4D-F12972485F70}"/>
                    </a:ext>
                  </a:extLst>
                </p:cNvPr>
                <p:cNvPicPr/>
                <p:nvPr/>
              </p:nvPicPr>
              <p:blipFill>
                <a:blip r:embed="rId127"/>
                <a:stretch>
                  <a:fillRect/>
                </a:stretch>
              </p:blipFill>
              <p:spPr>
                <a:xfrm>
                  <a:off x="6031974" y="4005608"/>
                  <a:ext cx="29880" cy="119880"/>
                </a:xfrm>
                <a:prstGeom prst="rect">
                  <a:avLst/>
                </a:prstGeom>
              </p:spPr>
            </p:pic>
          </mc:Fallback>
        </mc:AlternateContent>
      </p:grpSp>
      <p:grpSp>
        <p:nvGrpSpPr>
          <p:cNvPr id="82" name="群組 81">
            <a:extLst>
              <a:ext uri="{FF2B5EF4-FFF2-40B4-BE49-F238E27FC236}">
                <a16:creationId xmlns:a16="http://schemas.microsoft.com/office/drawing/2014/main" id="{5162C79C-2D4B-E282-1F4E-6A7717BAF486}"/>
              </a:ext>
            </a:extLst>
          </p:cNvPr>
          <p:cNvGrpSpPr/>
          <p:nvPr/>
        </p:nvGrpSpPr>
        <p:grpSpPr>
          <a:xfrm>
            <a:off x="6048354" y="3014813"/>
            <a:ext cx="119880" cy="212400"/>
            <a:chOff x="6183534" y="3925688"/>
            <a:chExt cx="119880" cy="212400"/>
          </a:xfrm>
        </p:grpSpPr>
        <mc:AlternateContent xmlns:mc="http://schemas.openxmlformats.org/markup-compatibility/2006" xmlns:p14="http://schemas.microsoft.com/office/powerpoint/2010/main">
          <mc:Choice Requires="p14">
            <p:contentPart p14:bwMode="auto" r:id="rId128">
              <p14:nvContentPartPr>
                <p14:cNvPr id="83" name="筆跡 82">
                  <a:extLst>
                    <a:ext uri="{FF2B5EF4-FFF2-40B4-BE49-F238E27FC236}">
                      <a16:creationId xmlns:a16="http://schemas.microsoft.com/office/drawing/2014/main" id="{D596D30A-838A-B257-28C9-C74F514746C2}"/>
                    </a:ext>
                  </a:extLst>
                </p14:cNvPr>
                <p14:cNvContentPartPr/>
                <p14:nvPr/>
              </p14:nvContentPartPr>
              <p14:xfrm>
                <a:off x="6189654" y="3925688"/>
                <a:ext cx="2520" cy="212400"/>
              </p14:xfrm>
            </p:contentPart>
          </mc:Choice>
          <mc:Fallback xmlns="">
            <p:pic>
              <p:nvPicPr>
                <p:cNvPr id="134" name="筆跡 133">
                  <a:extLst>
                    <a:ext uri="{FF2B5EF4-FFF2-40B4-BE49-F238E27FC236}">
                      <a16:creationId xmlns:a16="http://schemas.microsoft.com/office/drawing/2014/main" id="{5F6D7D30-3A22-EF2E-80FF-99470EC17A81}"/>
                    </a:ext>
                  </a:extLst>
                </p:cNvPr>
                <p:cNvPicPr/>
                <p:nvPr/>
              </p:nvPicPr>
              <p:blipFill>
                <a:blip r:embed="rId129"/>
                <a:stretch>
                  <a:fillRect/>
                </a:stretch>
              </p:blipFill>
              <p:spPr>
                <a:xfrm>
                  <a:off x="6181014" y="3917048"/>
                  <a:ext cx="201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筆跡 83">
                  <a:extLst>
                    <a:ext uri="{FF2B5EF4-FFF2-40B4-BE49-F238E27FC236}">
                      <a16:creationId xmlns:a16="http://schemas.microsoft.com/office/drawing/2014/main" id="{860DEFC8-6019-04D0-8BA0-A2437BE90656}"/>
                    </a:ext>
                  </a:extLst>
                </p14:cNvPr>
                <p14:cNvContentPartPr/>
                <p14:nvPr/>
              </p14:nvContentPartPr>
              <p14:xfrm>
                <a:off x="6183534" y="4021448"/>
                <a:ext cx="119880" cy="106920"/>
              </p14:xfrm>
            </p:contentPart>
          </mc:Choice>
          <mc:Fallback xmlns="">
            <p:pic>
              <p:nvPicPr>
                <p:cNvPr id="135" name="筆跡 134">
                  <a:extLst>
                    <a:ext uri="{FF2B5EF4-FFF2-40B4-BE49-F238E27FC236}">
                      <a16:creationId xmlns:a16="http://schemas.microsoft.com/office/drawing/2014/main" id="{24FCB2AB-AD8D-7F26-3A65-B75B04A41D58}"/>
                    </a:ext>
                  </a:extLst>
                </p:cNvPr>
                <p:cNvPicPr/>
                <p:nvPr/>
              </p:nvPicPr>
              <p:blipFill>
                <a:blip r:embed="rId131"/>
                <a:stretch>
                  <a:fillRect/>
                </a:stretch>
              </p:blipFill>
              <p:spPr>
                <a:xfrm>
                  <a:off x="6174894" y="4012808"/>
                  <a:ext cx="137520" cy="124560"/>
                </a:xfrm>
                <a:prstGeom prst="rect">
                  <a:avLst/>
                </a:prstGeom>
              </p:spPr>
            </p:pic>
          </mc:Fallback>
        </mc:AlternateContent>
      </p:grpSp>
      <p:grpSp>
        <p:nvGrpSpPr>
          <p:cNvPr id="85" name="群組 84">
            <a:extLst>
              <a:ext uri="{FF2B5EF4-FFF2-40B4-BE49-F238E27FC236}">
                <a16:creationId xmlns:a16="http://schemas.microsoft.com/office/drawing/2014/main" id="{E9ED14E2-4D7C-D859-501E-02E0AF580AFB}"/>
              </a:ext>
            </a:extLst>
          </p:cNvPr>
          <p:cNvGrpSpPr/>
          <p:nvPr/>
        </p:nvGrpSpPr>
        <p:grpSpPr>
          <a:xfrm>
            <a:off x="2889354" y="3719693"/>
            <a:ext cx="457200" cy="231480"/>
            <a:chOff x="3024534" y="4630568"/>
            <a:chExt cx="457200" cy="231480"/>
          </a:xfrm>
        </p:grpSpPr>
        <mc:AlternateContent xmlns:mc="http://schemas.openxmlformats.org/markup-compatibility/2006" xmlns:p14="http://schemas.microsoft.com/office/powerpoint/2010/main">
          <mc:Choice Requires="p14">
            <p:contentPart p14:bwMode="auto" r:id="rId132">
              <p14:nvContentPartPr>
                <p14:cNvPr id="86" name="筆跡 85">
                  <a:extLst>
                    <a:ext uri="{FF2B5EF4-FFF2-40B4-BE49-F238E27FC236}">
                      <a16:creationId xmlns:a16="http://schemas.microsoft.com/office/drawing/2014/main" id="{0CC3F078-5866-EB72-4AA0-54F59F39E87A}"/>
                    </a:ext>
                  </a:extLst>
                </p14:cNvPr>
                <p14:cNvContentPartPr/>
                <p14:nvPr/>
              </p14:nvContentPartPr>
              <p14:xfrm>
                <a:off x="3024534" y="4666568"/>
                <a:ext cx="191880" cy="195480"/>
              </p14:xfrm>
            </p:contentPart>
          </mc:Choice>
          <mc:Fallback xmlns="">
            <p:pic>
              <p:nvPicPr>
                <p:cNvPr id="139" name="筆跡 138">
                  <a:extLst>
                    <a:ext uri="{FF2B5EF4-FFF2-40B4-BE49-F238E27FC236}">
                      <a16:creationId xmlns:a16="http://schemas.microsoft.com/office/drawing/2014/main" id="{40A5BC83-A4EC-F107-F3FB-8E4AAD5F9811}"/>
                    </a:ext>
                  </a:extLst>
                </p:cNvPr>
                <p:cNvPicPr/>
                <p:nvPr/>
              </p:nvPicPr>
              <p:blipFill>
                <a:blip r:embed="rId133"/>
                <a:stretch>
                  <a:fillRect/>
                </a:stretch>
              </p:blipFill>
              <p:spPr>
                <a:xfrm>
                  <a:off x="3015894" y="4657568"/>
                  <a:ext cx="2095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7" name="筆跡 86">
                  <a:extLst>
                    <a:ext uri="{FF2B5EF4-FFF2-40B4-BE49-F238E27FC236}">
                      <a16:creationId xmlns:a16="http://schemas.microsoft.com/office/drawing/2014/main" id="{3C4E167F-145B-E69E-ED28-D69DA5C13A11}"/>
                    </a:ext>
                  </a:extLst>
                </p14:cNvPr>
                <p14:cNvContentPartPr/>
                <p14:nvPr/>
              </p14:nvContentPartPr>
              <p14:xfrm>
                <a:off x="3085734" y="4630568"/>
                <a:ext cx="123480" cy="225360"/>
              </p14:xfrm>
            </p:contentPart>
          </mc:Choice>
          <mc:Fallback xmlns="">
            <p:pic>
              <p:nvPicPr>
                <p:cNvPr id="140" name="筆跡 139">
                  <a:extLst>
                    <a:ext uri="{FF2B5EF4-FFF2-40B4-BE49-F238E27FC236}">
                      <a16:creationId xmlns:a16="http://schemas.microsoft.com/office/drawing/2014/main" id="{70E14195-ABAB-B4F7-CB85-A394996D8A87}"/>
                    </a:ext>
                  </a:extLst>
                </p:cNvPr>
                <p:cNvPicPr/>
                <p:nvPr/>
              </p:nvPicPr>
              <p:blipFill>
                <a:blip r:embed="rId135"/>
                <a:stretch>
                  <a:fillRect/>
                </a:stretch>
              </p:blipFill>
              <p:spPr>
                <a:xfrm>
                  <a:off x="3077094" y="4621568"/>
                  <a:ext cx="14112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8" name="筆跡 87">
                  <a:extLst>
                    <a:ext uri="{FF2B5EF4-FFF2-40B4-BE49-F238E27FC236}">
                      <a16:creationId xmlns:a16="http://schemas.microsoft.com/office/drawing/2014/main" id="{56F8D320-CA49-B4B2-0AF5-AFD19FB5377B}"/>
                    </a:ext>
                  </a:extLst>
                </p14:cNvPr>
                <p14:cNvContentPartPr/>
                <p14:nvPr/>
              </p14:nvContentPartPr>
              <p14:xfrm>
                <a:off x="3258894" y="4731008"/>
                <a:ext cx="12240" cy="126000"/>
              </p14:xfrm>
            </p:contentPart>
          </mc:Choice>
          <mc:Fallback xmlns="">
            <p:pic>
              <p:nvPicPr>
                <p:cNvPr id="142" name="筆跡 141">
                  <a:extLst>
                    <a:ext uri="{FF2B5EF4-FFF2-40B4-BE49-F238E27FC236}">
                      <a16:creationId xmlns:a16="http://schemas.microsoft.com/office/drawing/2014/main" id="{5AF4706B-BC05-83A0-C5F2-22D2327556B5}"/>
                    </a:ext>
                  </a:extLst>
                </p:cNvPr>
                <p:cNvPicPr/>
                <p:nvPr/>
              </p:nvPicPr>
              <p:blipFill>
                <a:blip r:embed="rId137"/>
                <a:stretch>
                  <a:fillRect/>
                </a:stretch>
              </p:blipFill>
              <p:spPr>
                <a:xfrm>
                  <a:off x="3250254" y="4722368"/>
                  <a:ext cx="29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9" name="筆跡 88">
                  <a:extLst>
                    <a:ext uri="{FF2B5EF4-FFF2-40B4-BE49-F238E27FC236}">
                      <a16:creationId xmlns:a16="http://schemas.microsoft.com/office/drawing/2014/main" id="{26E10D73-1DAD-6ACF-31A2-A821B5CE460D}"/>
                    </a:ext>
                  </a:extLst>
                </p14:cNvPr>
                <p14:cNvContentPartPr/>
                <p14:nvPr/>
              </p14:nvContentPartPr>
              <p14:xfrm>
                <a:off x="3310374" y="4750088"/>
                <a:ext cx="99720" cy="97920"/>
              </p14:xfrm>
            </p:contentPart>
          </mc:Choice>
          <mc:Fallback xmlns="">
            <p:pic>
              <p:nvPicPr>
                <p:cNvPr id="144" name="筆跡 143">
                  <a:extLst>
                    <a:ext uri="{FF2B5EF4-FFF2-40B4-BE49-F238E27FC236}">
                      <a16:creationId xmlns:a16="http://schemas.microsoft.com/office/drawing/2014/main" id="{A8BD7B0D-8F12-8A08-F9B7-7C175B791EF7}"/>
                    </a:ext>
                  </a:extLst>
                </p:cNvPr>
                <p:cNvPicPr/>
                <p:nvPr/>
              </p:nvPicPr>
              <p:blipFill>
                <a:blip r:embed="rId139"/>
                <a:stretch>
                  <a:fillRect/>
                </a:stretch>
              </p:blipFill>
              <p:spPr>
                <a:xfrm>
                  <a:off x="3301374" y="4741448"/>
                  <a:ext cx="1173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90" name="筆跡 89">
                  <a:extLst>
                    <a:ext uri="{FF2B5EF4-FFF2-40B4-BE49-F238E27FC236}">
                      <a16:creationId xmlns:a16="http://schemas.microsoft.com/office/drawing/2014/main" id="{972262F3-1800-89C1-AAA9-ABB68DEA1566}"/>
                    </a:ext>
                  </a:extLst>
                </p14:cNvPr>
                <p14:cNvContentPartPr/>
                <p14:nvPr/>
              </p14:nvContentPartPr>
              <p14:xfrm>
                <a:off x="3466974" y="4696088"/>
                <a:ext cx="14760" cy="153000"/>
              </p14:xfrm>
            </p:contentPart>
          </mc:Choice>
          <mc:Fallback xmlns="">
            <p:pic>
              <p:nvPicPr>
                <p:cNvPr id="145" name="筆跡 144">
                  <a:extLst>
                    <a:ext uri="{FF2B5EF4-FFF2-40B4-BE49-F238E27FC236}">
                      <a16:creationId xmlns:a16="http://schemas.microsoft.com/office/drawing/2014/main" id="{1071B3CB-0C03-9BE1-D038-AA148AB7022F}"/>
                    </a:ext>
                  </a:extLst>
                </p:cNvPr>
                <p:cNvPicPr/>
                <p:nvPr/>
              </p:nvPicPr>
              <p:blipFill>
                <a:blip r:embed="rId141"/>
                <a:stretch>
                  <a:fillRect/>
                </a:stretch>
              </p:blipFill>
              <p:spPr>
                <a:xfrm>
                  <a:off x="3457974" y="4687448"/>
                  <a:ext cx="32400" cy="170640"/>
                </a:xfrm>
                <a:prstGeom prst="rect">
                  <a:avLst/>
                </a:prstGeom>
              </p:spPr>
            </p:pic>
          </mc:Fallback>
        </mc:AlternateContent>
      </p:grpSp>
      <p:grpSp>
        <p:nvGrpSpPr>
          <p:cNvPr id="91" name="群組 90">
            <a:extLst>
              <a:ext uri="{FF2B5EF4-FFF2-40B4-BE49-F238E27FC236}">
                <a16:creationId xmlns:a16="http://schemas.microsoft.com/office/drawing/2014/main" id="{788504B7-B1F8-B4BF-01FB-10CF6CAFEE23}"/>
              </a:ext>
            </a:extLst>
          </p:cNvPr>
          <p:cNvGrpSpPr/>
          <p:nvPr/>
        </p:nvGrpSpPr>
        <p:grpSpPr>
          <a:xfrm>
            <a:off x="4143234" y="3759293"/>
            <a:ext cx="480600" cy="236880"/>
            <a:chOff x="4278414" y="4670168"/>
            <a:chExt cx="480600" cy="236880"/>
          </a:xfrm>
        </p:grpSpPr>
        <mc:AlternateContent xmlns:mc="http://schemas.openxmlformats.org/markup-compatibility/2006" xmlns:p14="http://schemas.microsoft.com/office/powerpoint/2010/main">
          <mc:Choice Requires="p14">
            <p:contentPart p14:bwMode="auto" r:id="rId142">
              <p14:nvContentPartPr>
                <p14:cNvPr id="92" name="筆跡 91">
                  <a:extLst>
                    <a:ext uri="{FF2B5EF4-FFF2-40B4-BE49-F238E27FC236}">
                      <a16:creationId xmlns:a16="http://schemas.microsoft.com/office/drawing/2014/main" id="{05D56962-B821-1270-90C6-A1CF547CC76D}"/>
                    </a:ext>
                  </a:extLst>
                </p14:cNvPr>
                <p14:cNvContentPartPr/>
                <p14:nvPr/>
              </p14:nvContentPartPr>
              <p14:xfrm>
                <a:off x="4278414" y="4701848"/>
                <a:ext cx="192600" cy="205200"/>
              </p14:xfrm>
            </p:contentPart>
          </mc:Choice>
          <mc:Fallback xmlns="">
            <p:pic>
              <p:nvPicPr>
                <p:cNvPr id="146" name="筆跡 145">
                  <a:extLst>
                    <a:ext uri="{FF2B5EF4-FFF2-40B4-BE49-F238E27FC236}">
                      <a16:creationId xmlns:a16="http://schemas.microsoft.com/office/drawing/2014/main" id="{E0A2713F-A31F-B408-6DF8-6645FF7E6783}"/>
                    </a:ext>
                  </a:extLst>
                </p:cNvPr>
                <p:cNvPicPr/>
                <p:nvPr/>
              </p:nvPicPr>
              <p:blipFill>
                <a:blip r:embed="rId143"/>
                <a:stretch>
                  <a:fillRect/>
                </a:stretch>
              </p:blipFill>
              <p:spPr>
                <a:xfrm>
                  <a:off x="4269414" y="4692848"/>
                  <a:ext cx="2102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3" name="筆跡 92">
                  <a:extLst>
                    <a:ext uri="{FF2B5EF4-FFF2-40B4-BE49-F238E27FC236}">
                      <a16:creationId xmlns:a16="http://schemas.microsoft.com/office/drawing/2014/main" id="{742AC75E-248A-F615-6301-D434C0571DA0}"/>
                    </a:ext>
                  </a:extLst>
                </p14:cNvPr>
                <p14:cNvContentPartPr/>
                <p14:nvPr/>
              </p14:nvContentPartPr>
              <p14:xfrm>
                <a:off x="4387134" y="4670168"/>
                <a:ext cx="93240" cy="198360"/>
              </p14:xfrm>
            </p:contentPart>
          </mc:Choice>
          <mc:Fallback xmlns="">
            <p:pic>
              <p:nvPicPr>
                <p:cNvPr id="147" name="筆跡 146">
                  <a:extLst>
                    <a:ext uri="{FF2B5EF4-FFF2-40B4-BE49-F238E27FC236}">
                      <a16:creationId xmlns:a16="http://schemas.microsoft.com/office/drawing/2014/main" id="{DB478929-5248-D041-F33B-0611C2DA9F46}"/>
                    </a:ext>
                  </a:extLst>
                </p:cNvPr>
                <p:cNvPicPr/>
                <p:nvPr/>
              </p:nvPicPr>
              <p:blipFill>
                <a:blip r:embed="rId145"/>
                <a:stretch>
                  <a:fillRect/>
                </a:stretch>
              </p:blipFill>
              <p:spPr>
                <a:xfrm>
                  <a:off x="4378134" y="4661168"/>
                  <a:ext cx="1108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94" name="筆跡 93">
                  <a:extLst>
                    <a:ext uri="{FF2B5EF4-FFF2-40B4-BE49-F238E27FC236}">
                      <a16:creationId xmlns:a16="http://schemas.microsoft.com/office/drawing/2014/main" id="{97C873BC-450A-5531-E2A9-96723F18FC9F}"/>
                    </a:ext>
                  </a:extLst>
                </p14:cNvPr>
                <p14:cNvContentPartPr/>
                <p14:nvPr/>
              </p14:nvContentPartPr>
              <p14:xfrm>
                <a:off x="4512054" y="4764488"/>
                <a:ext cx="11520" cy="118440"/>
              </p14:xfrm>
            </p:contentPart>
          </mc:Choice>
          <mc:Fallback xmlns="">
            <p:pic>
              <p:nvPicPr>
                <p:cNvPr id="148" name="筆跡 147">
                  <a:extLst>
                    <a:ext uri="{FF2B5EF4-FFF2-40B4-BE49-F238E27FC236}">
                      <a16:creationId xmlns:a16="http://schemas.microsoft.com/office/drawing/2014/main" id="{8840D627-60B2-7527-B48F-F42220D956EC}"/>
                    </a:ext>
                  </a:extLst>
                </p:cNvPr>
                <p:cNvPicPr/>
                <p:nvPr/>
              </p:nvPicPr>
              <p:blipFill>
                <a:blip r:embed="rId147"/>
                <a:stretch>
                  <a:fillRect/>
                </a:stretch>
              </p:blipFill>
              <p:spPr>
                <a:xfrm>
                  <a:off x="4503054" y="4755848"/>
                  <a:ext cx="2916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95" name="筆跡 94">
                  <a:extLst>
                    <a:ext uri="{FF2B5EF4-FFF2-40B4-BE49-F238E27FC236}">
                      <a16:creationId xmlns:a16="http://schemas.microsoft.com/office/drawing/2014/main" id="{E53F2881-0A4E-DB2C-551C-D8B82B569555}"/>
                    </a:ext>
                  </a:extLst>
                </p14:cNvPr>
                <p14:cNvContentPartPr/>
                <p14:nvPr/>
              </p14:nvContentPartPr>
              <p14:xfrm>
                <a:off x="4545894" y="4789328"/>
                <a:ext cx="61200" cy="68760"/>
              </p14:xfrm>
            </p:contentPart>
          </mc:Choice>
          <mc:Fallback xmlns="">
            <p:pic>
              <p:nvPicPr>
                <p:cNvPr id="149" name="筆跡 148">
                  <a:extLst>
                    <a:ext uri="{FF2B5EF4-FFF2-40B4-BE49-F238E27FC236}">
                      <a16:creationId xmlns:a16="http://schemas.microsoft.com/office/drawing/2014/main" id="{731CDEB0-9F59-53D5-CEBD-C0B5B9D9A0EA}"/>
                    </a:ext>
                  </a:extLst>
                </p:cNvPr>
                <p:cNvPicPr/>
                <p:nvPr/>
              </p:nvPicPr>
              <p:blipFill>
                <a:blip r:embed="rId149"/>
                <a:stretch>
                  <a:fillRect/>
                </a:stretch>
              </p:blipFill>
              <p:spPr>
                <a:xfrm>
                  <a:off x="4536894" y="4780688"/>
                  <a:ext cx="78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96" name="筆跡 95">
                  <a:extLst>
                    <a:ext uri="{FF2B5EF4-FFF2-40B4-BE49-F238E27FC236}">
                      <a16:creationId xmlns:a16="http://schemas.microsoft.com/office/drawing/2014/main" id="{C73A97E5-8BC2-9DCE-2069-F27B37E7FFF8}"/>
                    </a:ext>
                  </a:extLst>
                </p14:cNvPr>
                <p14:cNvContentPartPr/>
                <p14:nvPr/>
              </p14:nvContentPartPr>
              <p14:xfrm>
                <a:off x="4662174" y="4740008"/>
                <a:ext cx="96840" cy="118440"/>
              </p14:xfrm>
            </p:contentPart>
          </mc:Choice>
          <mc:Fallback xmlns="">
            <p:pic>
              <p:nvPicPr>
                <p:cNvPr id="150" name="筆跡 149">
                  <a:extLst>
                    <a:ext uri="{FF2B5EF4-FFF2-40B4-BE49-F238E27FC236}">
                      <a16:creationId xmlns:a16="http://schemas.microsoft.com/office/drawing/2014/main" id="{8DECE290-9669-36A8-898A-433E65A98EDB}"/>
                    </a:ext>
                  </a:extLst>
                </p:cNvPr>
                <p:cNvPicPr/>
                <p:nvPr/>
              </p:nvPicPr>
              <p:blipFill>
                <a:blip r:embed="rId151"/>
                <a:stretch>
                  <a:fillRect/>
                </a:stretch>
              </p:blipFill>
              <p:spPr>
                <a:xfrm>
                  <a:off x="4653174" y="4731368"/>
                  <a:ext cx="114480" cy="136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2">
            <p14:nvContentPartPr>
              <p14:cNvPr id="97" name="筆跡 96">
                <a:extLst>
                  <a:ext uri="{FF2B5EF4-FFF2-40B4-BE49-F238E27FC236}">
                    <a16:creationId xmlns:a16="http://schemas.microsoft.com/office/drawing/2014/main" id="{47D04F91-4BBD-FD75-93B2-458EBA477741}"/>
                  </a:ext>
                </a:extLst>
              </p14:cNvPr>
              <p14:cNvContentPartPr/>
              <p14:nvPr/>
            </p14:nvContentPartPr>
            <p14:xfrm>
              <a:off x="4939914" y="3840653"/>
              <a:ext cx="46440" cy="1440"/>
            </p14:xfrm>
          </p:contentPart>
        </mc:Choice>
        <mc:Fallback xmlns="">
          <p:pic>
            <p:nvPicPr>
              <p:cNvPr id="97" name="筆跡 96">
                <a:extLst>
                  <a:ext uri="{FF2B5EF4-FFF2-40B4-BE49-F238E27FC236}">
                    <a16:creationId xmlns:a16="http://schemas.microsoft.com/office/drawing/2014/main" id="{47D04F91-4BBD-FD75-93B2-458EBA477741}"/>
                  </a:ext>
                </a:extLst>
              </p:cNvPr>
              <p:cNvPicPr/>
              <p:nvPr/>
            </p:nvPicPr>
            <p:blipFill>
              <a:blip r:embed="rId153"/>
              <a:stretch>
                <a:fillRect/>
              </a:stretch>
            </p:blipFill>
            <p:spPr>
              <a:xfrm>
                <a:off x="4930844" y="3831653"/>
                <a:ext cx="64218" cy="1908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98" name="筆跡 97">
                <a:extLst>
                  <a:ext uri="{FF2B5EF4-FFF2-40B4-BE49-F238E27FC236}">
                    <a16:creationId xmlns:a16="http://schemas.microsoft.com/office/drawing/2014/main" id="{78C9C28D-F114-6CED-2505-778ED4C238F3}"/>
                  </a:ext>
                </a:extLst>
              </p14:cNvPr>
              <p14:cNvContentPartPr/>
              <p14:nvPr/>
            </p14:nvContentPartPr>
            <p14:xfrm>
              <a:off x="5119194" y="3816173"/>
              <a:ext cx="180360" cy="23760"/>
            </p14:xfrm>
          </p:contentPart>
        </mc:Choice>
        <mc:Fallback xmlns="">
          <p:pic>
            <p:nvPicPr>
              <p:cNvPr id="98" name="筆跡 97">
                <a:extLst>
                  <a:ext uri="{FF2B5EF4-FFF2-40B4-BE49-F238E27FC236}">
                    <a16:creationId xmlns:a16="http://schemas.microsoft.com/office/drawing/2014/main" id="{78C9C28D-F114-6CED-2505-778ED4C238F3}"/>
                  </a:ext>
                </a:extLst>
              </p:cNvPr>
              <p:cNvPicPr/>
              <p:nvPr/>
            </p:nvPicPr>
            <p:blipFill>
              <a:blip r:embed="rId155"/>
              <a:stretch>
                <a:fillRect/>
              </a:stretch>
            </p:blipFill>
            <p:spPr>
              <a:xfrm>
                <a:off x="5110194" y="3807173"/>
                <a:ext cx="198000" cy="41400"/>
              </a:xfrm>
              <a:prstGeom prst="rect">
                <a:avLst/>
              </a:prstGeom>
            </p:spPr>
          </p:pic>
        </mc:Fallback>
      </mc:AlternateContent>
      <p:grpSp>
        <p:nvGrpSpPr>
          <p:cNvPr id="99" name="群組 98">
            <a:extLst>
              <a:ext uri="{FF2B5EF4-FFF2-40B4-BE49-F238E27FC236}">
                <a16:creationId xmlns:a16="http://schemas.microsoft.com/office/drawing/2014/main" id="{D1AB9DCC-0DD9-EC66-BC1D-64620363C6FD}"/>
              </a:ext>
            </a:extLst>
          </p:cNvPr>
          <p:cNvGrpSpPr/>
          <p:nvPr/>
        </p:nvGrpSpPr>
        <p:grpSpPr>
          <a:xfrm>
            <a:off x="5600874" y="3680093"/>
            <a:ext cx="614160" cy="263880"/>
            <a:chOff x="5736054" y="4590968"/>
            <a:chExt cx="614160" cy="263880"/>
          </a:xfrm>
        </p:grpSpPr>
        <mc:AlternateContent xmlns:mc="http://schemas.openxmlformats.org/markup-compatibility/2006" xmlns:p14="http://schemas.microsoft.com/office/powerpoint/2010/main">
          <mc:Choice Requires="p14">
            <p:contentPart p14:bwMode="auto" r:id="rId156">
              <p14:nvContentPartPr>
                <p14:cNvPr id="100" name="筆跡 99">
                  <a:extLst>
                    <a:ext uri="{FF2B5EF4-FFF2-40B4-BE49-F238E27FC236}">
                      <a16:creationId xmlns:a16="http://schemas.microsoft.com/office/drawing/2014/main" id="{730B4FA5-D7FB-74BF-359A-4648F6BC5EC8}"/>
                    </a:ext>
                  </a:extLst>
                </p14:cNvPr>
                <p14:cNvContentPartPr/>
                <p14:nvPr/>
              </p14:nvContentPartPr>
              <p14:xfrm>
                <a:off x="5736054" y="4590968"/>
                <a:ext cx="217440" cy="263880"/>
              </p14:xfrm>
            </p:contentPart>
          </mc:Choice>
          <mc:Fallback xmlns="">
            <p:pic>
              <p:nvPicPr>
                <p:cNvPr id="153" name="筆跡 152">
                  <a:extLst>
                    <a:ext uri="{FF2B5EF4-FFF2-40B4-BE49-F238E27FC236}">
                      <a16:creationId xmlns:a16="http://schemas.microsoft.com/office/drawing/2014/main" id="{C651C10B-BBE8-CC02-C3B4-1A15D32D2102}"/>
                    </a:ext>
                  </a:extLst>
                </p:cNvPr>
                <p:cNvPicPr/>
                <p:nvPr/>
              </p:nvPicPr>
              <p:blipFill>
                <a:blip r:embed="rId157"/>
                <a:stretch>
                  <a:fillRect/>
                </a:stretch>
              </p:blipFill>
              <p:spPr>
                <a:xfrm>
                  <a:off x="5727054" y="4582328"/>
                  <a:ext cx="23508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01" name="筆跡 100">
                  <a:extLst>
                    <a:ext uri="{FF2B5EF4-FFF2-40B4-BE49-F238E27FC236}">
                      <a16:creationId xmlns:a16="http://schemas.microsoft.com/office/drawing/2014/main" id="{09BD321C-269D-FE0E-DA2A-80858D17331D}"/>
                    </a:ext>
                  </a:extLst>
                </p14:cNvPr>
                <p14:cNvContentPartPr/>
                <p14:nvPr/>
              </p14:nvContentPartPr>
              <p14:xfrm>
                <a:off x="5822454" y="4603568"/>
                <a:ext cx="132120" cy="227160"/>
              </p14:xfrm>
            </p:contentPart>
          </mc:Choice>
          <mc:Fallback xmlns="">
            <p:pic>
              <p:nvPicPr>
                <p:cNvPr id="154" name="筆跡 153">
                  <a:extLst>
                    <a:ext uri="{FF2B5EF4-FFF2-40B4-BE49-F238E27FC236}">
                      <a16:creationId xmlns:a16="http://schemas.microsoft.com/office/drawing/2014/main" id="{D10AEEF4-FECA-D76F-742D-C6C440393722}"/>
                    </a:ext>
                  </a:extLst>
                </p:cNvPr>
                <p:cNvPicPr/>
                <p:nvPr/>
              </p:nvPicPr>
              <p:blipFill>
                <a:blip r:embed="rId159"/>
                <a:stretch>
                  <a:fillRect/>
                </a:stretch>
              </p:blipFill>
              <p:spPr>
                <a:xfrm>
                  <a:off x="5813454" y="4594928"/>
                  <a:ext cx="14976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02" name="筆跡 101">
                  <a:extLst>
                    <a:ext uri="{FF2B5EF4-FFF2-40B4-BE49-F238E27FC236}">
                      <a16:creationId xmlns:a16="http://schemas.microsoft.com/office/drawing/2014/main" id="{290F355F-F7B4-4154-A6B1-6BABBCE7EACD}"/>
                    </a:ext>
                  </a:extLst>
                </p14:cNvPr>
                <p14:cNvContentPartPr/>
                <p14:nvPr/>
              </p14:nvContentPartPr>
              <p14:xfrm>
                <a:off x="6009654" y="4701848"/>
                <a:ext cx="7560" cy="132120"/>
              </p14:xfrm>
            </p:contentPart>
          </mc:Choice>
          <mc:Fallback xmlns="">
            <p:pic>
              <p:nvPicPr>
                <p:cNvPr id="155" name="筆跡 154">
                  <a:extLst>
                    <a:ext uri="{FF2B5EF4-FFF2-40B4-BE49-F238E27FC236}">
                      <a16:creationId xmlns:a16="http://schemas.microsoft.com/office/drawing/2014/main" id="{8ECA66B4-1A95-74A0-548D-CEC3AC735BF1}"/>
                    </a:ext>
                  </a:extLst>
                </p:cNvPr>
                <p:cNvPicPr/>
                <p:nvPr/>
              </p:nvPicPr>
              <p:blipFill>
                <a:blip r:embed="rId161"/>
                <a:stretch>
                  <a:fillRect/>
                </a:stretch>
              </p:blipFill>
              <p:spPr>
                <a:xfrm>
                  <a:off x="6000654" y="4692848"/>
                  <a:ext cx="252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03" name="筆跡 102">
                  <a:extLst>
                    <a:ext uri="{FF2B5EF4-FFF2-40B4-BE49-F238E27FC236}">
                      <a16:creationId xmlns:a16="http://schemas.microsoft.com/office/drawing/2014/main" id="{725C9866-238D-CBCC-3A07-D9208FAE7A01}"/>
                    </a:ext>
                  </a:extLst>
                </p14:cNvPr>
                <p14:cNvContentPartPr/>
                <p14:nvPr/>
              </p14:nvContentPartPr>
              <p14:xfrm>
                <a:off x="6058254" y="4661888"/>
                <a:ext cx="190440" cy="164520"/>
              </p14:xfrm>
            </p:contentPart>
          </mc:Choice>
          <mc:Fallback xmlns="">
            <p:pic>
              <p:nvPicPr>
                <p:cNvPr id="156" name="筆跡 155">
                  <a:extLst>
                    <a:ext uri="{FF2B5EF4-FFF2-40B4-BE49-F238E27FC236}">
                      <a16:creationId xmlns:a16="http://schemas.microsoft.com/office/drawing/2014/main" id="{C0579590-D1D6-203F-9F01-4182147DEF31}"/>
                    </a:ext>
                  </a:extLst>
                </p:cNvPr>
                <p:cNvPicPr/>
                <p:nvPr/>
              </p:nvPicPr>
              <p:blipFill>
                <a:blip r:embed="rId163"/>
                <a:stretch>
                  <a:fillRect/>
                </a:stretch>
              </p:blipFill>
              <p:spPr>
                <a:xfrm>
                  <a:off x="6049254" y="4652888"/>
                  <a:ext cx="208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04" name="筆跡 103">
                  <a:extLst>
                    <a:ext uri="{FF2B5EF4-FFF2-40B4-BE49-F238E27FC236}">
                      <a16:creationId xmlns:a16="http://schemas.microsoft.com/office/drawing/2014/main" id="{500A3C37-1000-55CE-0A9C-F35FD93B5D24}"/>
                    </a:ext>
                  </a:extLst>
                </p14:cNvPr>
                <p14:cNvContentPartPr/>
                <p14:nvPr/>
              </p14:nvContentPartPr>
              <p14:xfrm>
                <a:off x="6252294" y="4742168"/>
                <a:ext cx="97920" cy="93600"/>
              </p14:xfrm>
            </p:contentPart>
          </mc:Choice>
          <mc:Fallback xmlns="">
            <p:pic>
              <p:nvPicPr>
                <p:cNvPr id="157" name="筆跡 156">
                  <a:extLst>
                    <a:ext uri="{FF2B5EF4-FFF2-40B4-BE49-F238E27FC236}">
                      <a16:creationId xmlns:a16="http://schemas.microsoft.com/office/drawing/2014/main" id="{442EFF61-8BB5-19D2-B1CF-BD51979C57DA}"/>
                    </a:ext>
                  </a:extLst>
                </p:cNvPr>
                <p:cNvPicPr/>
                <p:nvPr/>
              </p:nvPicPr>
              <p:blipFill>
                <a:blip r:embed="rId165"/>
                <a:stretch>
                  <a:fillRect/>
                </a:stretch>
              </p:blipFill>
              <p:spPr>
                <a:xfrm>
                  <a:off x="6243654" y="4733168"/>
                  <a:ext cx="115560" cy="111240"/>
                </a:xfrm>
                <a:prstGeom prst="rect">
                  <a:avLst/>
                </a:prstGeom>
              </p:spPr>
            </p:pic>
          </mc:Fallback>
        </mc:AlternateContent>
      </p:grpSp>
      <p:grpSp>
        <p:nvGrpSpPr>
          <p:cNvPr id="105" name="群組 104">
            <a:extLst>
              <a:ext uri="{FF2B5EF4-FFF2-40B4-BE49-F238E27FC236}">
                <a16:creationId xmlns:a16="http://schemas.microsoft.com/office/drawing/2014/main" id="{DC7B28F1-4E2C-0364-3DC8-BDB3F22D789E}"/>
              </a:ext>
            </a:extLst>
          </p:cNvPr>
          <p:cNvGrpSpPr/>
          <p:nvPr/>
        </p:nvGrpSpPr>
        <p:grpSpPr>
          <a:xfrm>
            <a:off x="2777754" y="4480733"/>
            <a:ext cx="482040" cy="230040"/>
            <a:chOff x="2912934" y="5391608"/>
            <a:chExt cx="482040" cy="230040"/>
          </a:xfrm>
        </p:grpSpPr>
        <mc:AlternateContent xmlns:mc="http://schemas.openxmlformats.org/markup-compatibility/2006" xmlns:p14="http://schemas.microsoft.com/office/powerpoint/2010/main">
          <mc:Choice Requires="p14">
            <p:contentPart p14:bwMode="auto" r:id="rId166">
              <p14:nvContentPartPr>
                <p14:cNvPr id="106" name="筆跡 105">
                  <a:extLst>
                    <a:ext uri="{FF2B5EF4-FFF2-40B4-BE49-F238E27FC236}">
                      <a16:creationId xmlns:a16="http://schemas.microsoft.com/office/drawing/2014/main" id="{6DD1DD02-31CF-59A0-B183-3E6BC0670669}"/>
                    </a:ext>
                  </a:extLst>
                </p14:cNvPr>
                <p14:cNvContentPartPr/>
                <p14:nvPr/>
              </p14:nvContentPartPr>
              <p14:xfrm>
                <a:off x="2912934" y="5430488"/>
                <a:ext cx="195480" cy="191160"/>
              </p14:xfrm>
            </p:contentPart>
          </mc:Choice>
          <mc:Fallback xmlns="">
            <p:pic>
              <p:nvPicPr>
                <p:cNvPr id="161" name="筆跡 160">
                  <a:extLst>
                    <a:ext uri="{FF2B5EF4-FFF2-40B4-BE49-F238E27FC236}">
                      <a16:creationId xmlns:a16="http://schemas.microsoft.com/office/drawing/2014/main" id="{AA6F8545-A56E-7550-6D54-03630ABD3854}"/>
                    </a:ext>
                  </a:extLst>
                </p:cNvPr>
                <p:cNvPicPr/>
                <p:nvPr/>
              </p:nvPicPr>
              <p:blipFill>
                <a:blip r:embed="rId167"/>
                <a:stretch>
                  <a:fillRect/>
                </a:stretch>
              </p:blipFill>
              <p:spPr>
                <a:xfrm>
                  <a:off x="2903934" y="5421848"/>
                  <a:ext cx="213120" cy="20880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07" name="筆跡 106">
                  <a:extLst>
                    <a:ext uri="{FF2B5EF4-FFF2-40B4-BE49-F238E27FC236}">
                      <a16:creationId xmlns:a16="http://schemas.microsoft.com/office/drawing/2014/main" id="{0ACBE9D8-D4E8-F461-04DD-C1969678E34F}"/>
                    </a:ext>
                  </a:extLst>
                </p14:cNvPr>
                <p14:cNvContentPartPr/>
                <p14:nvPr/>
              </p14:nvContentPartPr>
              <p14:xfrm>
                <a:off x="2968014" y="5391608"/>
                <a:ext cx="149400" cy="217800"/>
              </p14:xfrm>
            </p:contentPart>
          </mc:Choice>
          <mc:Fallback xmlns="">
            <p:pic>
              <p:nvPicPr>
                <p:cNvPr id="162" name="筆跡 161">
                  <a:extLst>
                    <a:ext uri="{FF2B5EF4-FFF2-40B4-BE49-F238E27FC236}">
                      <a16:creationId xmlns:a16="http://schemas.microsoft.com/office/drawing/2014/main" id="{10DAC982-3390-59EC-55EF-11E7458C6FA1}"/>
                    </a:ext>
                  </a:extLst>
                </p:cNvPr>
                <p:cNvPicPr/>
                <p:nvPr/>
              </p:nvPicPr>
              <p:blipFill>
                <a:blip r:embed="rId169"/>
                <a:stretch>
                  <a:fillRect/>
                </a:stretch>
              </p:blipFill>
              <p:spPr>
                <a:xfrm>
                  <a:off x="2959374" y="5382608"/>
                  <a:ext cx="16704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08" name="筆跡 107">
                  <a:extLst>
                    <a:ext uri="{FF2B5EF4-FFF2-40B4-BE49-F238E27FC236}">
                      <a16:creationId xmlns:a16="http://schemas.microsoft.com/office/drawing/2014/main" id="{3D18B8C2-31AD-1F56-BEE3-42263CABE2CF}"/>
                    </a:ext>
                  </a:extLst>
                </p14:cNvPr>
                <p14:cNvContentPartPr/>
                <p14:nvPr/>
              </p14:nvContentPartPr>
              <p14:xfrm>
                <a:off x="3126774" y="5467928"/>
                <a:ext cx="104760" cy="104040"/>
              </p14:xfrm>
            </p:contentPart>
          </mc:Choice>
          <mc:Fallback xmlns="">
            <p:pic>
              <p:nvPicPr>
                <p:cNvPr id="163" name="筆跡 162">
                  <a:extLst>
                    <a:ext uri="{FF2B5EF4-FFF2-40B4-BE49-F238E27FC236}">
                      <a16:creationId xmlns:a16="http://schemas.microsoft.com/office/drawing/2014/main" id="{21A6F418-6260-0377-E735-F1FCE4B0F751}"/>
                    </a:ext>
                  </a:extLst>
                </p:cNvPr>
                <p:cNvPicPr/>
                <p:nvPr/>
              </p:nvPicPr>
              <p:blipFill>
                <a:blip r:embed="rId171"/>
                <a:stretch>
                  <a:fillRect/>
                </a:stretch>
              </p:blipFill>
              <p:spPr>
                <a:xfrm>
                  <a:off x="3118134" y="5458928"/>
                  <a:ext cx="122400" cy="121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09" name="筆跡 108">
                  <a:extLst>
                    <a:ext uri="{FF2B5EF4-FFF2-40B4-BE49-F238E27FC236}">
                      <a16:creationId xmlns:a16="http://schemas.microsoft.com/office/drawing/2014/main" id="{4E014D0E-3CB9-EC45-A792-88C89ECCC713}"/>
                    </a:ext>
                  </a:extLst>
                </p14:cNvPr>
                <p14:cNvContentPartPr/>
                <p14:nvPr/>
              </p14:nvContentPartPr>
              <p14:xfrm>
                <a:off x="3263934" y="5448128"/>
                <a:ext cx="6840" cy="126000"/>
              </p14:xfrm>
            </p:contentPart>
          </mc:Choice>
          <mc:Fallback xmlns="">
            <p:pic>
              <p:nvPicPr>
                <p:cNvPr id="164" name="筆跡 163">
                  <a:extLst>
                    <a:ext uri="{FF2B5EF4-FFF2-40B4-BE49-F238E27FC236}">
                      <a16:creationId xmlns:a16="http://schemas.microsoft.com/office/drawing/2014/main" id="{F24F51BB-7950-AFA4-A991-AE431F83B48C}"/>
                    </a:ext>
                  </a:extLst>
                </p:cNvPr>
                <p:cNvPicPr/>
                <p:nvPr/>
              </p:nvPicPr>
              <p:blipFill>
                <a:blip r:embed="rId173"/>
                <a:stretch>
                  <a:fillRect/>
                </a:stretch>
              </p:blipFill>
              <p:spPr>
                <a:xfrm>
                  <a:off x="3255294" y="5439488"/>
                  <a:ext cx="244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10" name="筆跡 109">
                  <a:extLst>
                    <a:ext uri="{FF2B5EF4-FFF2-40B4-BE49-F238E27FC236}">
                      <a16:creationId xmlns:a16="http://schemas.microsoft.com/office/drawing/2014/main" id="{E07021EE-3D37-852C-3E5A-9F835B402C21}"/>
                    </a:ext>
                  </a:extLst>
                </p14:cNvPr>
                <p14:cNvContentPartPr/>
                <p14:nvPr/>
              </p14:nvContentPartPr>
              <p14:xfrm>
                <a:off x="3385974" y="5445968"/>
                <a:ext cx="9000" cy="114480"/>
              </p14:xfrm>
            </p:contentPart>
          </mc:Choice>
          <mc:Fallback xmlns="">
            <p:pic>
              <p:nvPicPr>
                <p:cNvPr id="165" name="筆跡 164">
                  <a:extLst>
                    <a:ext uri="{FF2B5EF4-FFF2-40B4-BE49-F238E27FC236}">
                      <a16:creationId xmlns:a16="http://schemas.microsoft.com/office/drawing/2014/main" id="{2E80F1E7-E7E2-6322-A1E1-EEE03C3F41B8}"/>
                    </a:ext>
                  </a:extLst>
                </p:cNvPr>
                <p:cNvPicPr/>
                <p:nvPr/>
              </p:nvPicPr>
              <p:blipFill>
                <a:blip r:embed="rId175"/>
                <a:stretch>
                  <a:fillRect/>
                </a:stretch>
              </p:blipFill>
              <p:spPr>
                <a:xfrm>
                  <a:off x="3377334" y="5436968"/>
                  <a:ext cx="26640" cy="132120"/>
                </a:xfrm>
                <a:prstGeom prst="rect">
                  <a:avLst/>
                </a:prstGeom>
              </p:spPr>
            </p:pic>
          </mc:Fallback>
        </mc:AlternateContent>
      </p:grpSp>
      <p:grpSp>
        <p:nvGrpSpPr>
          <p:cNvPr id="111" name="群組 110">
            <a:extLst>
              <a:ext uri="{FF2B5EF4-FFF2-40B4-BE49-F238E27FC236}">
                <a16:creationId xmlns:a16="http://schemas.microsoft.com/office/drawing/2014/main" id="{CA75B9CB-F862-863A-73CD-54910D439C0C}"/>
              </a:ext>
            </a:extLst>
          </p:cNvPr>
          <p:cNvGrpSpPr/>
          <p:nvPr/>
        </p:nvGrpSpPr>
        <p:grpSpPr>
          <a:xfrm>
            <a:off x="4150434" y="4442213"/>
            <a:ext cx="411480" cy="237960"/>
            <a:chOff x="4285614" y="5353088"/>
            <a:chExt cx="411480" cy="237960"/>
          </a:xfrm>
        </p:grpSpPr>
        <mc:AlternateContent xmlns:mc="http://schemas.openxmlformats.org/markup-compatibility/2006" xmlns:p14="http://schemas.microsoft.com/office/powerpoint/2010/main">
          <mc:Choice Requires="p14">
            <p:contentPart p14:bwMode="auto" r:id="rId176">
              <p14:nvContentPartPr>
                <p14:cNvPr id="112" name="筆跡 111">
                  <a:extLst>
                    <a:ext uri="{FF2B5EF4-FFF2-40B4-BE49-F238E27FC236}">
                      <a16:creationId xmlns:a16="http://schemas.microsoft.com/office/drawing/2014/main" id="{06BAC5CB-FF0F-C07D-5F15-2760D0DF303B}"/>
                    </a:ext>
                  </a:extLst>
                </p14:cNvPr>
                <p14:cNvContentPartPr/>
                <p14:nvPr/>
              </p14:nvContentPartPr>
              <p14:xfrm>
                <a:off x="4285614" y="5353088"/>
                <a:ext cx="210960" cy="237960"/>
              </p14:xfrm>
            </p:contentPart>
          </mc:Choice>
          <mc:Fallback xmlns="">
            <p:pic>
              <p:nvPicPr>
                <p:cNvPr id="166" name="筆跡 165">
                  <a:extLst>
                    <a:ext uri="{FF2B5EF4-FFF2-40B4-BE49-F238E27FC236}">
                      <a16:creationId xmlns:a16="http://schemas.microsoft.com/office/drawing/2014/main" id="{066401C4-7381-AB8C-2C8D-AA1A66F2D07A}"/>
                    </a:ext>
                  </a:extLst>
                </p:cNvPr>
                <p:cNvPicPr/>
                <p:nvPr/>
              </p:nvPicPr>
              <p:blipFill>
                <a:blip r:embed="rId177"/>
                <a:stretch>
                  <a:fillRect/>
                </a:stretch>
              </p:blipFill>
              <p:spPr>
                <a:xfrm>
                  <a:off x="4276974" y="5344088"/>
                  <a:ext cx="22860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13" name="筆跡 112">
                  <a:extLst>
                    <a:ext uri="{FF2B5EF4-FFF2-40B4-BE49-F238E27FC236}">
                      <a16:creationId xmlns:a16="http://schemas.microsoft.com/office/drawing/2014/main" id="{7444A210-A523-C31D-B550-4CC9B4AD4023}"/>
                    </a:ext>
                  </a:extLst>
                </p14:cNvPr>
                <p14:cNvContentPartPr/>
                <p14:nvPr/>
              </p14:nvContentPartPr>
              <p14:xfrm>
                <a:off x="4354014" y="5376488"/>
                <a:ext cx="154080" cy="207720"/>
              </p14:xfrm>
            </p:contentPart>
          </mc:Choice>
          <mc:Fallback xmlns="">
            <p:pic>
              <p:nvPicPr>
                <p:cNvPr id="167" name="筆跡 166">
                  <a:extLst>
                    <a:ext uri="{FF2B5EF4-FFF2-40B4-BE49-F238E27FC236}">
                      <a16:creationId xmlns:a16="http://schemas.microsoft.com/office/drawing/2014/main" id="{249B1C9E-97BB-7162-124D-45D074ADE9B3}"/>
                    </a:ext>
                  </a:extLst>
                </p:cNvPr>
                <p:cNvPicPr/>
                <p:nvPr/>
              </p:nvPicPr>
              <p:blipFill>
                <a:blip r:embed="rId179"/>
                <a:stretch>
                  <a:fillRect/>
                </a:stretch>
              </p:blipFill>
              <p:spPr>
                <a:xfrm>
                  <a:off x="4345374" y="5367488"/>
                  <a:ext cx="17172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14" name="筆跡 113">
                  <a:extLst>
                    <a:ext uri="{FF2B5EF4-FFF2-40B4-BE49-F238E27FC236}">
                      <a16:creationId xmlns:a16="http://schemas.microsoft.com/office/drawing/2014/main" id="{C9A93F9E-DE2A-7587-F0AF-47820E7875F1}"/>
                    </a:ext>
                  </a:extLst>
                </p14:cNvPr>
                <p14:cNvContentPartPr/>
                <p14:nvPr/>
              </p14:nvContentPartPr>
              <p14:xfrm>
                <a:off x="4487574" y="5431928"/>
                <a:ext cx="86400" cy="115920"/>
              </p14:xfrm>
            </p:contentPart>
          </mc:Choice>
          <mc:Fallback xmlns="">
            <p:pic>
              <p:nvPicPr>
                <p:cNvPr id="168" name="筆跡 167">
                  <a:extLst>
                    <a:ext uri="{FF2B5EF4-FFF2-40B4-BE49-F238E27FC236}">
                      <a16:creationId xmlns:a16="http://schemas.microsoft.com/office/drawing/2014/main" id="{4CE34EED-A3DD-689A-FE2A-347DF25A860F}"/>
                    </a:ext>
                  </a:extLst>
                </p:cNvPr>
                <p:cNvPicPr/>
                <p:nvPr/>
              </p:nvPicPr>
              <p:blipFill>
                <a:blip r:embed="rId181"/>
                <a:stretch>
                  <a:fillRect/>
                </a:stretch>
              </p:blipFill>
              <p:spPr>
                <a:xfrm>
                  <a:off x="4478574" y="5422928"/>
                  <a:ext cx="10404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15" name="筆跡 114">
                  <a:extLst>
                    <a:ext uri="{FF2B5EF4-FFF2-40B4-BE49-F238E27FC236}">
                      <a16:creationId xmlns:a16="http://schemas.microsoft.com/office/drawing/2014/main" id="{7AD8F135-406A-9C27-25CC-D143B4DB6577}"/>
                    </a:ext>
                  </a:extLst>
                </p14:cNvPr>
                <p14:cNvContentPartPr/>
                <p14:nvPr/>
              </p14:nvContentPartPr>
              <p14:xfrm>
                <a:off x="4598094" y="5434448"/>
                <a:ext cx="17280" cy="155880"/>
              </p14:xfrm>
            </p:contentPart>
          </mc:Choice>
          <mc:Fallback xmlns="">
            <p:pic>
              <p:nvPicPr>
                <p:cNvPr id="169" name="筆跡 168">
                  <a:extLst>
                    <a:ext uri="{FF2B5EF4-FFF2-40B4-BE49-F238E27FC236}">
                      <a16:creationId xmlns:a16="http://schemas.microsoft.com/office/drawing/2014/main" id="{43EA4BF0-7A6A-7968-1F65-413E595011BD}"/>
                    </a:ext>
                  </a:extLst>
                </p:cNvPr>
                <p:cNvPicPr/>
                <p:nvPr/>
              </p:nvPicPr>
              <p:blipFill>
                <a:blip r:embed="rId183"/>
                <a:stretch>
                  <a:fillRect/>
                </a:stretch>
              </p:blipFill>
              <p:spPr>
                <a:xfrm>
                  <a:off x="4589094" y="5425448"/>
                  <a:ext cx="34920" cy="173520"/>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16" name="筆跡 115">
                  <a:extLst>
                    <a:ext uri="{FF2B5EF4-FFF2-40B4-BE49-F238E27FC236}">
                      <a16:creationId xmlns:a16="http://schemas.microsoft.com/office/drawing/2014/main" id="{0E8CF27F-E1ED-5C8C-1D60-582096888A21}"/>
                    </a:ext>
                  </a:extLst>
                </p14:cNvPr>
                <p14:cNvContentPartPr/>
                <p14:nvPr/>
              </p14:nvContentPartPr>
              <p14:xfrm>
                <a:off x="4606374" y="5445968"/>
                <a:ext cx="90720" cy="106200"/>
              </p14:xfrm>
            </p:contentPart>
          </mc:Choice>
          <mc:Fallback xmlns="">
            <p:pic>
              <p:nvPicPr>
                <p:cNvPr id="170" name="筆跡 169">
                  <a:extLst>
                    <a:ext uri="{FF2B5EF4-FFF2-40B4-BE49-F238E27FC236}">
                      <a16:creationId xmlns:a16="http://schemas.microsoft.com/office/drawing/2014/main" id="{99A36590-70DF-16A7-2BF3-643306330856}"/>
                    </a:ext>
                  </a:extLst>
                </p:cNvPr>
                <p:cNvPicPr/>
                <p:nvPr/>
              </p:nvPicPr>
              <p:blipFill>
                <a:blip r:embed="rId185"/>
                <a:stretch>
                  <a:fillRect/>
                </a:stretch>
              </p:blipFill>
              <p:spPr>
                <a:xfrm>
                  <a:off x="4597734" y="5436968"/>
                  <a:ext cx="108360" cy="123840"/>
                </a:xfrm>
                <a:prstGeom prst="rect">
                  <a:avLst/>
                </a:prstGeom>
              </p:spPr>
            </p:pic>
          </mc:Fallback>
        </mc:AlternateContent>
      </p:grpSp>
      <p:grpSp>
        <p:nvGrpSpPr>
          <p:cNvPr id="117" name="群組 116">
            <a:extLst>
              <a:ext uri="{FF2B5EF4-FFF2-40B4-BE49-F238E27FC236}">
                <a16:creationId xmlns:a16="http://schemas.microsoft.com/office/drawing/2014/main" id="{96590EB9-1B2F-A046-890C-E11B37A9E543}"/>
              </a:ext>
            </a:extLst>
          </p:cNvPr>
          <p:cNvGrpSpPr/>
          <p:nvPr/>
        </p:nvGrpSpPr>
        <p:grpSpPr>
          <a:xfrm>
            <a:off x="4928754" y="4574333"/>
            <a:ext cx="162360" cy="34200"/>
            <a:chOff x="5063934" y="5485208"/>
            <a:chExt cx="162360" cy="34200"/>
          </a:xfrm>
        </p:grpSpPr>
        <mc:AlternateContent xmlns:mc="http://schemas.openxmlformats.org/markup-compatibility/2006" xmlns:p14="http://schemas.microsoft.com/office/powerpoint/2010/main">
          <mc:Choice Requires="p14">
            <p:contentPart p14:bwMode="auto" r:id="rId186">
              <p14:nvContentPartPr>
                <p14:cNvPr id="118" name="筆跡 117">
                  <a:extLst>
                    <a:ext uri="{FF2B5EF4-FFF2-40B4-BE49-F238E27FC236}">
                      <a16:creationId xmlns:a16="http://schemas.microsoft.com/office/drawing/2014/main" id="{E4BD88B1-571F-93AA-A5A3-8CB5598467EC}"/>
                    </a:ext>
                  </a:extLst>
                </p14:cNvPr>
                <p14:cNvContentPartPr/>
                <p14:nvPr/>
              </p14:nvContentPartPr>
              <p14:xfrm>
                <a:off x="5063934" y="5508968"/>
                <a:ext cx="27000" cy="10440"/>
              </p14:xfrm>
            </p:contentPart>
          </mc:Choice>
          <mc:Fallback xmlns="">
            <p:pic>
              <p:nvPicPr>
                <p:cNvPr id="171" name="筆跡 170">
                  <a:extLst>
                    <a:ext uri="{FF2B5EF4-FFF2-40B4-BE49-F238E27FC236}">
                      <a16:creationId xmlns:a16="http://schemas.microsoft.com/office/drawing/2014/main" id="{693C197D-6072-84ED-E0D3-3F768B857010}"/>
                    </a:ext>
                  </a:extLst>
                </p:cNvPr>
                <p:cNvPicPr/>
                <p:nvPr/>
              </p:nvPicPr>
              <p:blipFill>
                <a:blip r:embed="rId187"/>
                <a:stretch>
                  <a:fillRect/>
                </a:stretch>
              </p:blipFill>
              <p:spPr>
                <a:xfrm>
                  <a:off x="5055294" y="5500328"/>
                  <a:ext cx="446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19" name="筆跡 118">
                  <a:extLst>
                    <a:ext uri="{FF2B5EF4-FFF2-40B4-BE49-F238E27FC236}">
                      <a16:creationId xmlns:a16="http://schemas.microsoft.com/office/drawing/2014/main" id="{2DB80C8D-B44C-481C-EF12-C4C02C334475}"/>
                    </a:ext>
                  </a:extLst>
                </p14:cNvPr>
                <p14:cNvContentPartPr/>
                <p14:nvPr/>
              </p14:nvContentPartPr>
              <p14:xfrm>
                <a:off x="5192454" y="5485208"/>
                <a:ext cx="33840" cy="18720"/>
              </p14:xfrm>
            </p:contentPart>
          </mc:Choice>
          <mc:Fallback xmlns="">
            <p:pic>
              <p:nvPicPr>
                <p:cNvPr id="172" name="筆跡 171">
                  <a:extLst>
                    <a:ext uri="{FF2B5EF4-FFF2-40B4-BE49-F238E27FC236}">
                      <a16:creationId xmlns:a16="http://schemas.microsoft.com/office/drawing/2014/main" id="{A880A73B-16A1-19E0-9449-827851A53D42}"/>
                    </a:ext>
                  </a:extLst>
                </p:cNvPr>
                <p:cNvPicPr/>
                <p:nvPr/>
              </p:nvPicPr>
              <p:blipFill>
                <a:blip r:embed="rId189"/>
                <a:stretch>
                  <a:fillRect/>
                </a:stretch>
              </p:blipFill>
              <p:spPr>
                <a:xfrm>
                  <a:off x="5183454" y="5476208"/>
                  <a:ext cx="51480" cy="36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0">
            <p14:nvContentPartPr>
              <p14:cNvPr id="120" name="筆跡 119">
                <a:extLst>
                  <a:ext uri="{FF2B5EF4-FFF2-40B4-BE49-F238E27FC236}">
                    <a16:creationId xmlns:a16="http://schemas.microsoft.com/office/drawing/2014/main" id="{4F0D8E70-8A5B-AA3E-FA07-1169CC9D0DEB}"/>
                  </a:ext>
                </a:extLst>
              </p14:cNvPr>
              <p14:cNvContentPartPr/>
              <p14:nvPr/>
            </p14:nvContentPartPr>
            <p14:xfrm>
              <a:off x="5221794" y="4584773"/>
              <a:ext cx="7920" cy="5760"/>
            </p14:xfrm>
          </p:contentPart>
        </mc:Choice>
        <mc:Fallback xmlns="">
          <p:pic>
            <p:nvPicPr>
              <p:cNvPr id="120" name="筆跡 119">
                <a:extLst>
                  <a:ext uri="{FF2B5EF4-FFF2-40B4-BE49-F238E27FC236}">
                    <a16:creationId xmlns:a16="http://schemas.microsoft.com/office/drawing/2014/main" id="{4F0D8E70-8A5B-AA3E-FA07-1169CC9D0DEB}"/>
                  </a:ext>
                </a:extLst>
              </p:cNvPr>
              <p:cNvPicPr/>
              <p:nvPr/>
            </p:nvPicPr>
            <p:blipFill>
              <a:blip r:embed="rId191"/>
              <a:stretch>
                <a:fillRect/>
              </a:stretch>
            </p:blipFill>
            <p:spPr>
              <a:xfrm>
                <a:off x="5212365" y="4575773"/>
                <a:ext cx="26400" cy="23400"/>
              </a:xfrm>
              <a:prstGeom prst="rect">
                <a:avLst/>
              </a:prstGeom>
            </p:spPr>
          </p:pic>
        </mc:Fallback>
      </mc:AlternateContent>
      <p:grpSp>
        <p:nvGrpSpPr>
          <p:cNvPr id="121" name="群組 120">
            <a:extLst>
              <a:ext uri="{FF2B5EF4-FFF2-40B4-BE49-F238E27FC236}">
                <a16:creationId xmlns:a16="http://schemas.microsoft.com/office/drawing/2014/main" id="{34A9631F-701B-58BB-3411-727EC0CC8830}"/>
              </a:ext>
            </a:extLst>
          </p:cNvPr>
          <p:cNvGrpSpPr/>
          <p:nvPr/>
        </p:nvGrpSpPr>
        <p:grpSpPr>
          <a:xfrm>
            <a:off x="5630754" y="4436453"/>
            <a:ext cx="541440" cy="257400"/>
            <a:chOff x="5765934" y="5347328"/>
            <a:chExt cx="541440" cy="257400"/>
          </a:xfrm>
        </p:grpSpPr>
        <mc:AlternateContent xmlns:mc="http://schemas.openxmlformats.org/markup-compatibility/2006" xmlns:p14="http://schemas.microsoft.com/office/powerpoint/2010/main">
          <mc:Choice Requires="p14">
            <p:contentPart p14:bwMode="auto" r:id="rId192">
              <p14:nvContentPartPr>
                <p14:cNvPr id="122" name="筆跡 121">
                  <a:extLst>
                    <a:ext uri="{FF2B5EF4-FFF2-40B4-BE49-F238E27FC236}">
                      <a16:creationId xmlns:a16="http://schemas.microsoft.com/office/drawing/2014/main" id="{6D62AC1D-1D83-29C9-6071-05E8B5EFB538}"/>
                    </a:ext>
                  </a:extLst>
                </p14:cNvPr>
                <p14:cNvContentPartPr/>
                <p14:nvPr/>
              </p14:nvContentPartPr>
              <p14:xfrm>
                <a:off x="5765934" y="5347328"/>
                <a:ext cx="199440" cy="243000"/>
              </p14:xfrm>
            </p:contentPart>
          </mc:Choice>
          <mc:Fallback xmlns="">
            <p:pic>
              <p:nvPicPr>
                <p:cNvPr id="174" name="筆跡 173">
                  <a:extLst>
                    <a:ext uri="{FF2B5EF4-FFF2-40B4-BE49-F238E27FC236}">
                      <a16:creationId xmlns:a16="http://schemas.microsoft.com/office/drawing/2014/main" id="{B0D9D90A-EAA2-663C-1E87-0CE79E38CAFF}"/>
                    </a:ext>
                  </a:extLst>
                </p:cNvPr>
                <p:cNvPicPr/>
                <p:nvPr/>
              </p:nvPicPr>
              <p:blipFill>
                <a:blip r:embed="rId193"/>
                <a:stretch>
                  <a:fillRect/>
                </a:stretch>
              </p:blipFill>
              <p:spPr>
                <a:xfrm>
                  <a:off x="5756934" y="5338688"/>
                  <a:ext cx="21708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23" name="筆跡 122">
                  <a:extLst>
                    <a:ext uri="{FF2B5EF4-FFF2-40B4-BE49-F238E27FC236}">
                      <a16:creationId xmlns:a16="http://schemas.microsoft.com/office/drawing/2014/main" id="{A4358EF2-8FA6-19E8-6C8B-028EAF5378C1}"/>
                    </a:ext>
                  </a:extLst>
                </p14:cNvPr>
                <p14:cNvContentPartPr/>
                <p14:nvPr/>
              </p14:nvContentPartPr>
              <p14:xfrm>
                <a:off x="5818854" y="5359208"/>
                <a:ext cx="178560" cy="245520"/>
              </p14:xfrm>
            </p:contentPart>
          </mc:Choice>
          <mc:Fallback xmlns="">
            <p:pic>
              <p:nvPicPr>
                <p:cNvPr id="175" name="筆跡 174">
                  <a:extLst>
                    <a:ext uri="{FF2B5EF4-FFF2-40B4-BE49-F238E27FC236}">
                      <a16:creationId xmlns:a16="http://schemas.microsoft.com/office/drawing/2014/main" id="{9CE4BD31-5F75-7DB3-9B09-A883462232BD}"/>
                    </a:ext>
                  </a:extLst>
                </p:cNvPr>
                <p:cNvPicPr/>
                <p:nvPr/>
              </p:nvPicPr>
              <p:blipFill>
                <a:blip r:embed="rId195"/>
                <a:stretch>
                  <a:fillRect/>
                </a:stretch>
              </p:blipFill>
              <p:spPr>
                <a:xfrm>
                  <a:off x="5809854" y="5350568"/>
                  <a:ext cx="19620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4" name="筆跡 123">
                  <a:extLst>
                    <a:ext uri="{FF2B5EF4-FFF2-40B4-BE49-F238E27FC236}">
                      <a16:creationId xmlns:a16="http://schemas.microsoft.com/office/drawing/2014/main" id="{C6D2024E-83BB-928D-03BE-CA44A2CA0034}"/>
                    </a:ext>
                  </a:extLst>
                </p14:cNvPr>
                <p14:cNvContentPartPr/>
                <p14:nvPr/>
              </p14:nvContentPartPr>
              <p14:xfrm>
                <a:off x="5960694" y="5454248"/>
                <a:ext cx="79560" cy="98280"/>
              </p14:xfrm>
            </p:contentPart>
          </mc:Choice>
          <mc:Fallback xmlns="">
            <p:pic>
              <p:nvPicPr>
                <p:cNvPr id="176" name="筆跡 175">
                  <a:extLst>
                    <a:ext uri="{FF2B5EF4-FFF2-40B4-BE49-F238E27FC236}">
                      <a16:creationId xmlns:a16="http://schemas.microsoft.com/office/drawing/2014/main" id="{E8D0D1F1-5FF1-7655-4FF1-3985AB76DF1A}"/>
                    </a:ext>
                  </a:extLst>
                </p:cNvPr>
                <p:cNvPicPr/>
                <p:nvPr/>
              </p:nvPicPr>
              <p:blipFill>
                <a:blip r:embed="rId197"/>
                <a:stretch>
                  <a:fillRect/>
                </a:stretch>
              </p:blipFill>
              <p:spPr>
                <a:xfrm>
                  <a:off x="5951694" y="5445608"/>
                  <a:ext cx="9720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5" name="筆跡 124">
                  <a:extLst>
                    <a:ext uri="{FF2B5EF4-FFF2-40B4-BE49-F238E27FC236}">
                      <a16:creationId xmlns:a16="http://schemas.microsoft.com/office/drawing/2014/main" id="{B6C20FBF-9DA5-472E-D149-ECB2AADEAABE}"/>
                    </a:ext>
                  </a:extLst>
                </p14:cNvPr>
                <p14:cNvContentPartPr/>
                <p14:nvPr/>
              </p14:nvContentPartPr>
              <p14:xfrm>
                <a:off x="6105414" y="5465408"/>
                <a:ext cx="11160" cy="93960"/>
              </p14:xfrm>
            </p:contentPart>
          </mc:Choice>
          <mc:Fallback xmlns="">
            <p:pic>
              <p:nvPicPr>
                <p:cNvPr id="177" name="筆跡 176">
                  <a:extLst>
                    <a:ext uri="{FF2B5EF4-FFF2-40B4-BE49-F238E27FC236}">
                      <a16:creationId xmlns:a16="http://schemas.microsoft.com/office/drawing/2014/main" id="{049ADCC6-EA65-75B7-967E-3471826F672E}"/>
                    </a:ext>
                  </a:extLst>
                </p:cNvPr>
                <p:cNvPicPr/>
                <p:nvPr/>
              </p:nvPicPr>
              <p:blipFill>
                <a:blip r:embed="rId199"/>
                <a:stretch>
                  <a:fillRect/>
                </a:stretch>
              </p:blipFill>
              <p:spPr>
                <a:xfrm>
                  <a:off x="6096414" y="5456408"/>
                  <a:ext cx="28800" cy="11160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6" name="筆跡 125">
                  <a:extLst>
                    <a:ext uri="{FF2B5EF4-FFF2-40B4-BE49-F238E27FC236}">
                      <a16:creationId xmlns:a16="http://schemas.microsoft.com/office/drawing/2014/main" id="{09682149-F75E-0467-3FC5-853BFF4416FD}"/>
                    </a:ext>
                  </a:extLst>
                </p14:cNvPr>
                <p14:cNvContentPartPr/>
                <p14:nvPr/>
              </p14:nvContentPartPr>
              <p14:xfrm>
                <a:off x="6195054" y="5399888"/>
                <a:ext cx="112320" cy="186840"/>
              </p14:xfrm>
            </p:contentPart>
          </mc:Choice>
          <mc:Fallback xmlns="">
            <p:pic>
              <p:nvPicPr>
                <p:cNvPr id="178" name="筆跡 177">
                  <a:extLst>
                    <a:ext uri="{FF2B5EF4-FFF2-40B4-BE49-F238E27FC236}">
                      <a16:creationId xmlns:a16="http://schemas.microsoft.com/office/drawing/2014/main" id="{7C9CFAF7-1F6D-7908-E4D0-758958AAA25D}"/>
                    </a:ext>
                  </a:extLst>
                </p:cNvPr>
                <p:cNvPicPr/>
                <p:nvPr/>
              </p:nvPicPr>
              <p:blipFill>
                <a:blip r:embed="rId201"/>
                <a:stretch>
                  <a:fillRect/>
                </a:stretch>
              </p:blipFill>
              <p:spPr>
                <a:xfrm>
                  <a:off x="6186414" y="5391248"/>
                  <a:ext cx="129960" cy="204480"/>
                </a:xfrm>
                <a:prstGeom prst="rect">
                  <a:avLst/>
                </a:prstGeom>
              </p:spPr>
            </p:pic>
          </mc:Fallback>
        </mc:AlternateContent>
      </p:grpSp>
      <p:grpSp>
        <p:nvGrpSpPr>
          <p:cNvPr id="127" name="群組 126">
            <a:extLst>
              <a:ext uri="{FF2B5EF4-FFF2-40B4-BE49-F238E27FC236}">
                <a16:creationId xmlns:a16="http://schemas.microsoft.com/office/drawing/2014/main" id="{2CA909DB-CECE-E2CF-D0AA-61BAA5459BD0}"/>
              </a:ext>
            </a:extLst>
          </p:cNvPr>
          <p:cNvGrpSpPr/>
          <p:nvPr/>
        </p:nvGrpSpPr>
        <p:grpSpPr>
          <a:xfrm>
            <a:off x="2695314" y="5215493"/>
            <a:ext cx="433080" cy="230400"/>
            <a:chOff x="2830494" y="6126368"/>
            <a:chExt cx="433080" cy="230400"/>
          </a:xfrm>
        </p:grpSpPr>
        <mc:AlternateContent xmlns:mc="http://schemas.openxmlformats.org/markup-compatibility/2006" xmlns:p14="http://schemas.microsoft.com/office/powerpoint/2010/main">
          <mc:Choice Requires="p14">
            <p:contentPart p14:bwMode="auto" r:id="rId202">
              <p14:nvContentPartPr>
                <p14:cNvPr id="128" name="筆跡 127">
                  <a:extLst>
                    <a:ext uri="{FF2B5EF4-FFF2-40B4-BE49-F238E27FC236}">
                      <a16:creationId xmlns:a16="http://schemas.microsoft.com/office/drawing/2014/main" id="{C6996934-9FC9-1A14-A96C-404B018455CE}"/>
                    </a:ext>
                  </a:extLst>
                </p14:cNvPr>
                <p14:cNvContentPartPr/>
                <p14:nvPr/>
              </p14:nvContentPartPr>
              <p14:xfrm>
                <a:off x="2830494" y="6135368"/>
                <a:ext cx="190080" cy="218160"/>
              </p14:xfrm>
            </p:contentPart>
          </mc:Choice>
          <mc:Fallback xmlns="">
            <p:pic>
              <p:nvPicPr>
                <p:cNvPr id="183" name="筆跡 182">
                  <a:extLst>
                    <a:ext uri="{FF2B5EF4-FFF2-40B4-BE49-F238E27FC236}">
                      <a16:creationId xmlns:a16="http://schemas.microsoft.com/office/drawing/2014/main" id="{578B2C25-D312-BC21-2379-DC26EDE0BE0C}"/>
                    </a:ext>
                  </a:extLst>
                </p:cNvPr>
                <p:cNvPicPr/>
                <p:nvPr/>
              </p:nvPicPr>
              <p:blipFill>
                <a:blip r:embed="rId203"/>
                <a:stretch>
                  <a:fillRect/>
                </a:stretch>
              </p:blipFill>
              <p:spPr>
                <a:xfrm>
                  <a:off x="2821494" y="6126368"/>
                  <a:ext cx="20772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9" name="筆跡 128">
                  <a:extLst>
                    <a:ext uri="{FF2B5EF4-FFF2-40B4-BE49-F238E27FC236}">
                      <a16:creationId xmlns:a16="http://schemas.microsoft.com/office/drawing/2014/main" id="{E392D0D5-8925-9103-55F7-1EFCA3FC145C}"/>
                    </a:ext>
                  </a:extLst>
                </p14:cNvPr>
                <p14:cNvContentPartPr/>
                <p14:nvPr/>
              </p14:nvContentPartPr>
              <p14:xfrm>
                <a:off x="2883774" y="6126368"/>
                <a:ext cx="150840" cy="230400"/>
              </p14:xfrm>
            </p:contentPart>
          </mc:Choice>
          <mc:Fallback xmlns="">
            <p:pic>
              <p:nvPicPr>
                <p:cNvPr id="184" name="筆跡 183">
                  <a:extLst>
                    <a:ext uri="{FF2B5EF4-FFF2-40B4-BE49-F238E27FC236}">
                      <a16:creationId xmlns:a16="http://schemas.microsoft.com/office/drawing/2014/main" id="{727F318A-934D-719C-362A-DE9455376FEC}"/>
                    </a:ext>
                  </a:extLst>
                </p:cNvPr>
                <p:cNvPicPr/>
                <p:nvPr/>
              </p:nvPicPr>
              <p:blipFill>
                <a:blip r:embed="rId205"/>
                <a:stretch>
                  <a:fillRect/>
                </a:stretch>
              </p:blipFill>
              <p:spPr>
                <a:xfrm>
                  <a:off x="2874774" y="6117728"/>
                  <a:ext cx="16848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0" name="筆跡 129">
                  <a:extLst>
                    <a:ext uri="{FF2B5EF4-FFF2-40B4-BE49-F238E27FC236}">
                      <a16:creationId xmlns:a16="http://schemas.microsoft.com/office/drawing/2014/main" id="{4953359A-8B04-F9B7-F58B-4231C1EC9D01}"/>
                    </a:ext>
                  </a:extLst>
                </p14:cNvPr>
                <p14:cNvContentPartPr/>
                <p14:nvPr/>
              </p14:nvContentPartPr>
              <p14:xfrm>
                <a:off x="3015534" y="6189728"/>
                <a:ext cx="65520" cy="108360"/>
              </p14:xfrm>
            </p:contentPart>
          </mc:Choice>
          <mc:Fallback xmlns="">
            <p:pic>
              <p:nvPicPr>
                <p:cNvPr id="185" name="筆跡 184">
                  <a:extLst>
                    <a:ext uri="{FF2B5EF4-FFF2-40B4-BE49-F238E27FC236}">
                      <a16:creationId xmlns:a16="http://schemas.microsoft.com/office/drawing/2014/main" id="{E468F5AE-8072-389C-9A42-8E559F1337A3}"/>
                    </a:ext>
                  </a:extLst>
                </p:cNvPr>
                <p:cNvPicPr/>
                <p:nvPr/>
              </p:nvPicPr>
              <p:blipFill>
                <a:blip r:embed="rId207"/>
                <a:stretch>
                  <a:fillRect/>
                </a:stretch>
              </p:blipFill>
              <p:spPr>
                <a:xfrm>
                  <a:off x="3006894" y="6181088"/>
                  <a:ext cx="8316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1" name="筆跡 130">
                  <a:extLst>
                    <a:ext uri="{FF2B5EF4-FFF2-40B4-BE49-F238E27FC236}">
                      <a16:creationId xmlns:a16="http://schemas.microsoft.com/office/drawing/2014/main" id="{1D952497-C2A9-2375-FDB8-95D8118A0D89}"/>
                    </a:ext>
                  </a:extLst>
                </p14:cNvPr>
                <p14:cNvContentPartPr/>
                <p14:nvPr/>
              </p14:nvContentPartPr>
              <p14:xfrm>
                <a:off x="3095454" y="6199808"/>
                <a:ext cx="100440" cy="111240"/>
              </p14:xfrm>
            </p:contentPart>
          </mc:Choice>
          <mc:Fallback xmlns="">
            <p:pic>
              <p:nvPicPr>
                <p:cNvPr id="186" name="筆跡 185">
                  <a:extLst>
                    <a:ext uri="{FF2B5EF4-FFF2-40B4-BE49-F238E27FC236}">
                      <a16:creationId xmlns:a16="http://schemas.microsoft.com/office/drawing/2014/main" id="{E9046E0C-A125-388B-C17B-9BFA62AEC110}"/>
                    </a:ext>
                  </a:extLst>
                </p:cNvPr>
                <p:cNvPicPr/>
                <p:nvPr/>
              </p:nvPicPr>
              <p:blipFill>
                <a:blip r:embed="rId209"/>
                <a:stretch>
                  <a:fillRect/>
                </a:stretch>
              </p:blipFill>
              <p:spPr>
                <a:xfrm>
                  <a:off x="3086814" y="6191168"/>
                  <a:ext cx="11808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2" name="筆跡 131">
                  <a:extLst>
                    <a:ext uri="{FF2B5EF4-FFF2-40B4-BE49-F238E27FC236}">
                      <a16:creationId xmlns:a16="http://schemas.microsoft.com/office/drawing/2014/main" id="{9B34289A-9D9D-7A92-B90A-445DD94AD3B8}"/>
                    </a:ext>
                  </a:extLst>
                </p14:cNvPr>
                <p14:cNvContentPartPr/>
                <p14:nvPr/>
              </p14:nvContentPartPr>
              <p14:xfrm>
                <a:off x="3258534" y="6160928"/>
                <a:ext cx="5040" cy="151560"/>
              </p14:xfrm>
            </p:contentPart>
          </mc:Choice>
          <mc:Fallback xmlns="">
            <p:pic>
              <p:nvPicPr>
                <p:cNvPr id="187" name="筆跡 186">
                  <a:extLst>
                    <a:ext uri="{FF2B5EF4-FFF2-40B4-BE49-F238E27FC236}">
                      <a16:creationId xmlns:a16="http://schemas.microsoft.com/office/drawing/2014/main" id="{4711B300-E996-9F9D-4A66-71CEF1A62A26}"/>
                    </a:ext>
                  </a:extLst>
                </p:cNvPr>
                <p:cNvPicPr/>
                <p:nvPr/>
              </p:nvPicPr>
              <p:blipFill>
                <a:blip r:embed="rId211"/>
                <a:stretch>
                  <a:fillRect/>
                </a:stretch>
              </p:blipFill>
              <p:spPr>
                <a:xfrm>
                  <a:off x="3249534" y="6152288"/>
                  <a:ext cx="22680" cy="169200"/>
                </a:xfrm>
                <a:prstGeom prst="rect">
                  <a:avLst/>
                </a:prstGeom>
              </p:spPr>
            </p:pic>
          </mc:Fallback>
        </mc:AlternateContent>
      </p:grpSp>
      <p:grpSp>
        <p:nvGrpSpPr>
          <p:cNvPr id="133" name="群組 132">
            <a:extLst>
              <a:ext uri="{FF2B5EF4-FFF2-40B4-BE49-F238E27FC236}">
                <a16:creationId xmlns:a16="http://schemas.microsoft.com/office/drawing/2014/main" id="{A849631F-FDD1-A476-37E8-484296B6873D}"/>
              </a:ext>
            </a:extLst>
          </p:cNvPr>
          <p:cNvGrpSpPr/>
          <p:nvPr/>
        </p:nvGrpSpPr>
        <p:grpSpPr>
          <a:xfrm>
            <a:off x="4056474" y="5150693"/>
            <a:ext cx="460440" cy="222480"/>
            <a:chOff x="4191654" y="6061568"/>
            <a:chExt cx="460440" cy="222480"/>
          </a:xfrm>
        </p:grpSpPr>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40226BF4-D411-C8D6-F641-39F67F070CBB}"/>
                    </a:ext>
                  </a:extLst>
                </p14:cNvPr>
                <p14:cNvContentPartPr/>
                <p14:nvPr/>
              </p14:nvContentPartPr>
              <p14:xfrm>
                <a:off x="4191654" y="6063728"/>
                <a:ext cx="193680" cy="220320"/>
              </p14:xfrm>
            </p:contentPart>
          </mc:Choice>
          <mc:Fallback xmlns="">
            <p:pic>
              <p:nvPicPr>
                <p:cNvPr id="208" name="筆跡 207">
                  <a:extLst>
                    <a:ext uri="{FF2B5EF4-FFF2-40B4-BE49-F238E27FC236}">
                      <a16:creationId xmlns:a16="http://schemas.microsoft.com/office/drawing/2014/main" id="{DAF0957A-8DF6-C558-4EA4-E83872B0AE64}"/>
                    </a:ext>
                  </a:extLst>
                </p:cNvPr>
                <p:cNvPicPr/>
                <p:nvPr/>
              </p:nvPicPr>
              <p:blipFill>
                <a:blip r:embed="rId213"/>
                <a:stretch>
                  <a:fillRect/>
                </a:stretch>
              </p:blipFill>
              <p:spPr>
                <a:xfrm>
                  <a:off x="4182654" y="6054728"/>
                  <a:ext cx="2113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筆跡 134">
                  <a:extLst>
                    <a:ext uri="{FF2B5EF4-FFF2-40B4-BE49-F238E27FC236}">
                      <a16:creationId xmlns:a16="http://schemas.microsoft.com/office/drawing/2014/main" id="{856DDD30-C684-BA71-4DEC-46D3E0544A63}"/>
                    </a:ext>
                  </a:extLst>
                </p14:cNvPr>
                <p14:cNvContentPartPr/>
                <p14:nvPr/>
              </p14:nvContentPartPr>
              <p14:xfrm>
                <a:off x="4280934" y="6061568"/>
                <a:ext cx="102960" cy="216360"/>
              </p14:xfrm>
            </p:contentPart>
          </mc:Choice>
          <mc:Fallback xmlns="">
            <p:pic>
              <p:nvPicPr>
                <p:cNvPr id="209" name="筆跡 208">
                  <a:extLst>
                    <a:ext uri="{FF2B5EF4-FFF2-40B4-BE49-F238E27FC236}">
                      <a16:creationId xmlns:a16="http://schemas.microsoft.com/office/drawing/2014/main" id="{B76B033C-FC53-D609-61E6-66A4A8D6412C}"/>
                    </a:ext>
                  </a:extLst>
                </p:cNvPr>
                <p:cNvPicPr/>
                <p:nvPr/>
              </p:nvPicPr>
              <p:blipFill>
                <a:blip r:embed="rId215"/>
                <a:stretch>
                  <a:fillRect/>
                </a:stretch>
              </p:blipFill>
              <p:spPr>
                <a:xfrm>
                  <a:off x="4272294" y="6052928"/>
                  <a:ext cx="1206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筆跡 135">
                  <a:extLst>
                    <a:ext uri="{FF2B5EF4-FFF2-40B4-BE49-F238E27FC236}">
                      <a16:creationId xmlns:a16="http://schemas.microsoft.com/office/drawing/2014/main" id="{F8100CAB-BD77-B6B1-58B7-A9C7F2165476}"/>
                    </a:ext>
                  </a:extLst>
                </p14:cNvPr>
                <p14:cNvContentPartPr/>
                <p14:nvPr/>
              </p14:nvContentPartPr>
              <p14:xfrm>
                <a:off x="4377054" y="6154808"/>
                <a:ext cx="72720" cy="99720"/>
              </p14:xfrm>
            </p:contentPart>
          </mc:Choice>
          <mc:Fallback xmlns="">
            <p:pic>
              <p:nvPicPr>
                <p:cNvPr id="210" name="筆跡 209">
                  <a:extLst>
                    <a:ext uri="{FF2B5EF4-FFF2-40B4-BE49-F238E27FC236}">
                      <a16:creationId xmlns:a16="http://schemas.microsoft.com/office/drawing/2014/main" id="{F3B2EF48-E194-26EA-795D-D8C6A71EA8AD}"/>
                    </a:ext>
                  </a:extLst>
                </p:cNvPr>
                <p:cNvPicPr/>
                <p:nvPr/>
              </p:nvPicPr>
              <p:blipFill>
                <a:blip r:embed="rId217"/>
                <a:stretch>
                  <a:fillRect/>
                </a:stretch>
              </p:blipFill>
              <p:spPr>
                <a:xfrm>
                  <a:off x="4368054" y="6145808"/>
                  <a:ext cx="90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筆跡 136">
                  <a:extLst>
                    <a:ext uri="{FF2B5EF4-FFF2-40B4-BE49-F238E27FC236}">
                      <a16:creationId xmlns:a16="http://schemas.microsoft.com/office/drawing/2014/main" id="{E33ABB64-E3E4-943D-FDD8-C6E2AE604860}"/>
                    </a:ext>
                  </a:extLst>
                </p14:cNvPr>
                <p14:cNvContentPartPr/>
                <p14:nvPr/>
              </p14:nvContentPartPr>
              <p14:xfrm>
                <a:off x="4465974" y="6167768"/>
                <a:ext cx="76680" cy="102240"/>
              </p14:xfrm>
            </p:contentPart>
          </mc:Choice>
          <mc:Fallback xmlns="">
            <p:pic>
              <p:nvPicPr>
                <p:cNvPr id="213" name="筆跡 212">
                  <a:extLst>
                    <a:ext uri="{FF2B5EF4-FFF2-40B4-BE49-F238E27FC236}">
                      <a16:creationId xmlns:a16="http://schemas.microsoft.com/office/drawing/2014/main" id="{75B11DD3-E7E2-37C8-F2BA-678D2416F7B3}"/>
                    </a:ext>
                  </a:extLst>
                </p:cNvPr>
                <p:cNvPicPr/>
                <p:nvPr/>
              </p:nvPicPr>
              <p:blipFill>
                <a:blip r:embed="rId219"/>
                <a:stretch>
                  <a:fillRect/>
                </a:stretch>
              </p:blipFill>
              <p:spPr>
                <a:xfrm>
                  <a:off x="4456974" y="6159128"/>
                  <a:ext cx="9432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筆跡 137">
                  <a:extLst>
                    <a:ext uri="{FF2B5EF4-FFF2-40B4-BE49-F238E27FC236}">
                      <a16:creationId xmlns:a16="http://schemas.microsoft.com/office/drawing/2014/main" id="{E6B71AA1-152B-7CB9-1EE0-658C5E8B1389}"/>
                    </a:ext>
                  </a:extLst>
                </p14:cNvPr>
                <p14:cNvContentPartPr/>
                <p14:nvPr/>
              </p14:nvContentPartPr>
              <p14:xfrm>
                <a:off x="4609974" y="6164888"/>
                <a:ext cx="42120" cy="87120"/>
              </p14:xfrm>
            </p:contentPart>
          </mc:Choice>
          <mc:Fallback xmlns="">
            <p:pic>
              <p:nvPicPr>
                <p:cNvPr id="216" name="筆跡 215">
                  <a:extLst>
                    <a:ext uri="{FF2B5EF4-FFF2-40B4-BE49-F238E27FC236}">
                      <a16:creationId xmlns:a16="http://schemas.microsoft.com/office/drawing/2014/main" id="{287ED376-7D2A-A803-6F25-B992B9A628E6}"/>
                    </a:ext>
                  </a:extLst>
                </p:cNvPr>
                <p:cNvPicPr/>
                <p:nvPr/>
              </p:nvPicPr>
              <p:blipFill>
                <a:blip r:embed="rId221"/>
                <a:stretch>
                  <a:fillRect/>
                </a:stretch>
              </p:blipFill>
              <p:spPr>
                <a:xfrm>
                  <a:off x="4600974" y="6156248"/>
                  <a:ext cx="59760" cy="104760"/>
                </a:xfrm>
                <a:prstGeom prst="rect">
                  <a:avLst/>
                </a:prstGeom>
              </p:spPr>
            </p:pic>
          </mc:Fallback>
        </mc:AlternateContent>
      </p:grpSp>
      <p:grpSp>
        <p:nvGrpSpPr>
          <p:cNvPr id="139" name="群組 138">
            <a:extLst>
              <a:ext uri="{FF2B5EF4-FFF2-40B4-BE49-F238E27FC236}">
                <a16:creationId xmlns:a16="http://schemas.microsoft.com/office/drawing/2014/main" id="{1D32C171-A151-5F6D-69E8-BD31FF5CA45C}"/>
              </a:ext>
            </a:extLst>
          </p:cNvPr>
          <p:cNvGrpSpPr/>
          <p:nvPr/>
        </p:nvGrpSpPr>
        <p:grpSpPr>
          <a:xfrm>
            <a:off x="4942074" y="5206853"/>
            <a:ext cx="235080" cy="18360"/>
            <a:chOff x="5077254" y="6117728"/>
            <a:chExt cx="235080" cy="18360"/>
          </a:xfrm>
        </p:grpSpPr>
        <mc:AlternateContent xmlns:mc="http://schemas.openxmlformats.org/markup-compatibility/2006" xmlns:p14="http://schemas.microsoft.com/office/powerpoint/2010/main">
          <mc:Choice Requires="p14">
            <p:contentPart p14:bwMode="auto" r:id="rId222">
              <p14:nvContentPartPr>
                <p14:cNvPr id="140" name="筆跡 139">
                  <a:extLst>
                    <a:ext uri="{FF2B5EF4-FFF2-40B4-BE49-F238E27FC236}">
                      <a16:creationId xmlns:a16="http://schemas.microsoft.com/office/drawing/2014/main" id="{CAA0F9EA-F1DC-BA64-583C-F059B99F7A2A}"/>
                    </a:ext>
                  </a:extLst>
                </p14:cNvPr>
                <p14:cNvContentPartPr/>
                <p14:nvPr/>
              </p14:nvContentPartPr>
              <p14:xfrm>
                <a:off x="5077254" y="6133568"/>
                <a:ext cx="2520" cy="2520"/>
              </p14:xfrm>
            </p:contentPart>
          </mc:Choice>
          <mc:Fallback xmlns="">
            <p:pic>
              <p:nvPicPr>
                <p:cNvPr id="217" name="筆跡 216">
                  <a:extLst>
                    <a:ext uri="{FF2B5EF4-FFF2-40B4-BE49-F238E27FC236}">
                      <a16:creationId xmlns:a16="http://schemas.microsoft.com/office/drawing/2014/main" id="{5AD4F3A0-C2C3-0AC5-CF2D-0270862EF6B2}"/>
                    </a:ext>
                  </a:extLst>
                </p:cNvPr>
                <p:cNvPicPr/>
                <p:nvPr/>
              </p:nvPicPr>
              <p:blipFill>
                <a:blip r:embed="rId223"/>
                <a:stretch>
                  <a:fillRect/>
                </a:stretch>
              </p:blipFill>
              <p:spPr>
                <a:xfrm>
                  <a:off x="5068254" y="6124568"/>
                  <a:ext cx="2016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1" name="筆跡 140">
                  <a:extLst>
                    <a:ext uri="{FF2B5EF4-FFF2-40B4-BE49-F238E27FC236}">
                      <a16:creationId xmlns:a16="http://schemas.microsoft.com/office/drawing/2014/main" id="{43E5747F-D4A5-1F71-E4A6-54A42F81E656}"/>
                    </a:ext>
                  </a:extLst>
                </p14:cNvPr>
                <p14:cNvContentPartPr/>
                <p14:nvPr/>
              </p14:nvContentPartPr>
              <p14:xfrm>
                <a:off x="5182014" y="6118448"/>
                <a:ext cx="28440" cy="3240"/>
              </p14:xfrm>
            </p:contentPart>
          </mc:Choice>
          <mc:Fallback xmlns="">
            <p:pic>
              <p:nvPicPr>
                <p:cNvPr id="218" name="筆跡 217">
                  <a:extLst>
                    <a:ext uri="{FF2B5EF4-FFF2-40B4-BE49-F238E27FC236}">
                      <a16:creationId xmlns:a16="http://schemas.microsoft.com/office/drawing/2014/main" id="{E3EEADCF-29AC-F0A4-7795-ACD5369DC23D}"/>
                    </a:ext>
                  </a:extLst>
                </p:cNvPr>
                <p:cNvPicPr/>
                <p:nvPr/>
              </p:nvPicPr>
              <p:blipFill>
                <a:blip r:embed="rId225"/>
                <a:stretch>
                  <a:fillRect/>
                </a:stretch>
              </p:blipFill>
              <p:spPr>
                <a:xfrm>
                  <a:off x="5173014" y="6109808"/>
                  <a:ext cx="460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2" name="筆跡 141">
                  <a:extLst>
                    <a:ext uri="{FF2B5EF4-FFF2-40B4-BE49-F238E27FC236}">
                      <a16:creationId xmlns:a16="http://schemas.microsoft.com/office/drawing/2014/main" id="{0B6CBF58-035B-B8E3-5C62-405BABCD5940}"/>
                    </a:ext>
                  </a:extLst>
                </p14:cNvPr>
                <p14:cNvContentPartPr/>
                <p14:nvPr/>
              </p14:nvContentPartPr>
              <p14:xfrm>
                <a:off x="5301534" y="6117728"/>
                <a:ext cx="10800" cy="7920"/>
              </p14:xfrm>
            </p:contentPart>
          </mc:Choice>
          <mc:Fallback xmlns="">
            <p:pic>
              <p:nvPicPr>
                <p:cNvPr id="219" name="筆跡 218">
                  <a:extLst>
                    <a:ext uri="{FF2B5EF4-FFF2-40B4-BE49-F238E27FC236}">
                      <a16:creationId xmlns:a16="http://schemas.microsoft.com/office/drawing/2014/main" id="{A7581D02-98EB-1FC0-BB71-9E7D5921A17E}"/>
                    </a:ext>
                  </a:extLst>
                </p:cNvPr>
                <p:cNvPicPr/>
                <p:nvPr/>
              </p:nvPicPr>
              <p:blipFill>
                <a:blip r:embed="rId227"/>
                <a:stretch>
                  <a:fillRect/>
                </a:stretch>
              </p:blipFill>
              <p:spPr>
                <a:xfrm>
                  <a:off x="5292894" y="6108728"/>
                  <a:ext cx="28440" cy="25560"/>
                </a:xfrm>
                <a:prstGeom prst="rect">
                  <a:avLst/>
                </a:prstGeom>
              </p:spPr>
            </p:pic>
          </mc:Fallback>
        </mc:AlternateContent>
      </p:grpSp>
      <p:grpSp>
        <p:nvGrpSpPr>
          <p:cNvPr id="143" name="群組 142">
            <a:extLst>
              <a:ext uri="{FF2B5EF4-FFF2-40B4-BE49-F238E27FC236}">
                <a16:creationId xmlns:a16="http://schemas.microsoft.com/office/drawing/2014/main" id="{630B7045-BBE8-3329-4C85-0F4EE17317CF}"/>
              </a:ext>
            </a:extLst>
          </p:cNvPr>
          <p:cNvGrpSpPr/>
          <p:nvPr/>
        </p:nvGrpSpPr>
        <p:grpSpPr>
          <a:xfrm>
            <a:off x="5600874" y="5105333"/>
            <a:ext cx="571320" cy="225000"/>
            <a:chOff x="5736054" y="6016208"/>
            <a:chExt cx="571320" cy="225000"/>
          </a:xfrm>
        </p:grpSpPr>
        <mc:AlternateContent xmlns:mc="http://schemas.openxmlformats.org/markup-compatibility/2006" xmlns:p14="http://schemas.microsoft.com/office/powerpoint/2010/main">
          <mc:Choice Requires="p14">
            <p:contentPart p14:bwMode="auto" r:id="rId228">
              <p14:nvContentPartPr>
                <p14:cNvPr id="144" name="筆跡 143">
                  <a:extLst>
                    <a:ext uri="{FF2B5EF4-FFF2-40B4-BE49-F238E27FC236}">
                      <a16:creationId xmlns:a16="http://schemas.microsoft.com/office/drawing/2014/main" id="{A15215B9-2335-80D2-B294-F15BA7F54CB7}"/>
                    </a:ext>
                  </a:extLst>
                </p14:cNvPr>
                <p14:cNvContentPartPr/>
                <p14:nvPr/>
              </p14:nvContentPartPr>
              <p14:xfrm>
                <a:off x="5736054" y="6016208"/>
                <a:ext cx="239760" cy="223920"/>
              </p14:xfrm>
            </p:contentPart>
          </mc:Choice>
          <mc:Fallback xmlns="">
            <p:pic>
              <p:nvPicPr>
                <p:cNvPr id="220" name="筆跡 219">
                  <a:extLst>
                    <a:ext uri="{FF2B5EF4-FFF2-40B4-BE49-F238E27FC236}">
                      <a16:creationId xmlns:a16="http://schemas.microsoft.com/office/drawing/2014/main" id="{33F9D1C2-F88F-F951-CA41-0AFE09DBC7D3}"/>
                    </a:ext>
                  </a:extLst>
                </p:cNvPr>
                <p:cNvPicPr/>
                <p:nvPr/>
              </p:nvPicPr>
              <p:blipFill>
                <a:blip r:embed="rId229"/>
                <a:stretch>
                  <a:fillRect/>
                </a:stretch>
              </p:blipFill>
              <p:spPr>
                <a:xfrm>
                  <a:off x="5727054" y="6007208"/>
                  <a:ext cx="25740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5" name="筆跡 144">
                  <a:extLst>
                    <a:ext uri="{FF2B5EF4-FFF2-40B4-BE49-F238E27FC236}">
                      <a16:creationId xmlns:a16="http://schemas.microsoft.com/office/drawing/2014/main" id="{938E8014-BE77-A7F5-B6FE-F07C13038C9B}"/>
                    </a:ext>
                  </a:extLst>
                </p14:cNvPr>
                <p14:cNvContentPartPr/>
                <p14:nvPr/>
              </p14:nvContentPartPr>
              <p14:xfrm>
                <a:off x="5852334" y="6038168"/>
                <a:ext cx="163440" cy="203040"/>
              </p14:xfrm>
            </p:contentPart>
          </mc:Choice>
          <mc:Fallback xmlns="">
            <p:pic>
              <p:nvPicPr>
                <p:cNvPr id="221" name="筆跡 220">
                  <a:extLst>
                    <a:ext uri="{FF2B5EF4-FFF2-40B4-BE49-F238E27FC236}">
                      <a16:creationId xmlns:a16="http://schemas.microsoft.com/office/drawing/2014/main" id="{E710F54E-B8EF-44B1-9F4D-DE1AE11472FC}"/>
                    </a:ext>
                  </a:extLst>
                </p:cNvPr>
                <p:cNvPicPr/>
                <p:nvPr/>
              </p:nvPicPr>
              <p:blipFill>
                <a:blip r:embed="rId231"/>
                <a:stretch>
                  <a:fillRect/>
                </a:stretch>
              </p:blipFill>
              <p:spPr>
                <a:xfrm>
                  <a:off x="5843334" y="6029168"/>
                  <a:ext cx="18108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6" name="筆跡 145">
                  <a:extLst>
                    <a:ext uri="{FF2B5EF4-FFF2-40B4-BE49-F238E27FC236}">
                      <a16:creationId xmlns:a16="http://schemas.microsoft.com/office/drawing/2014/main" id="{188A8E94-40F2-6C84-B6CC-617FAFD38584}"/>
                    </a:ext>
                  </a:extLst>
                </p14:cNvPr>
                <p14:cNvContentPartPr/>
                <p14:nvPr/>
              </p14:nvContentPartPr>
              <p14:xfrm>
                <a:off x="5992014" y="6127088"/>
                <a:ext cx="88560" cy="76680"/>
              </p14:xfrm>
            </p:contentPart>
          </mc:Choice>
          <mc:Fallback xmlns="">
            <p:pic>
              <p:nvPicPr>
                <p:cNvPr id="222" name="筆跡 221">
                  <a:extLst>
                    <a:ext uri="{FF2B5EF4-FFF2-40B4-BE49-F238E27FC236}">
                      <a16:creationId xmlns:a16="http://schemas.microsoft.com/office/drawing/2014/main" id="{D9EC9AFB-8180-86D6-65D0-D37AD97AB2DC}"/>
                    </a:ext>
                  </a:extLst>
                </p:cNvPr>
                <p:cNvPicPr/>
                <p:nvPr/>
              </p:nvPicPr>
              <p:blipFill>
                <a:blip r:embed="rId233"/>
                <a:stretch>
                  <a:fillRect/>
                </a:stretch>
              </p:blipFill>
              <p:spPr>
                <a:xfrm>
                  <a:off x="5983014" y="6118088"/>
                  <a:ext cx="10620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7" name="筆跡 146">
                  <a:extLst>
                    <a:ext uri="{FF2B5EF4-FFF2-40B4-BE49-F238E27FC236}">
                      <a16:creationId xmlns:a16="http://schemas.microsoft.com/office/drawing/2014/main" id="{E3BA5551-6A1D-7622-F716-70F29803C6F1}"/>
                    </a:ext>
                  </a:extLst>
                </p14:cNvPr>
                <p14:cNvContentPartPr/>
                <p14:nvPr/>
              </p14:nvContentPartPr>
              <p14:xfrm>
                <a:off x="6103614" y="6028808"/>
                <a:ext cx="126000" cy="178560"/>
              </p14:xfrm>
            </p:contentPart>
          </mc:Choice>
          <mc:Fallback xmlns="">
            <p:pic>
              <p:nvPicPr>
                <p:cNvPr id="223" name="筆跡 222">
                  <a:extLst>
                    <a:ext uri="{FF2B5EF4-FFF2-40B4-BE49-F238E27FC236}">
                      <a16:creationId xmlns:a16="http://schemas.microsoft.com/office/drawing/2014/main" id="{F4772405-AAB5-B04B-86C1-AE10EF6D48B5}"/>
                    </a:ext>
                  </a:extLst>
                </p:cNvPr>
                <p:cNvPicPr/>
                <p:nvPr/>
              </p:nvPicPr>
              <p:blipFill>
                <a:blip r:embed="rId235"/>
                <a:stretch>
                  <a:fillRect/>
                </a:stretch>
              </p:blipFill>
              <p:spPr>
                <a:xfrm>
                  <a:off x="6094614" y="6019808"/>
                  <a:ext cx="14364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8" name="筆跡 147">
                  <a:extLst>
                    <a:ext uri="{FF2B5EF4-FFF2-40B4-BE49-F238E27FC236}">
                      <a16:creationId xmlns:a16="http://schemas.microsoft.com/office/drawing/2014/main" id="{B1B362EE-4A57-BDF5-A5A2-A709EB87B33B}"/>
                    </a:ext>
                  </a:extLst>
                </p14:cNvPr>
                <p14:cNvContentPartPr/>
                <p14:nvPr/>
              </p14:nvContentPartPr>
              <p14:xfrm>
                <a:off x="6245454" y="6117008"/>
                <a:ext cx="61920" cy="77760"/>
              </p14:xfrm>
            </p:contentPart>
          </mc:Choice>
          <mc:Fallback xmlns="">
            <p:pic>
              <p:nvPicPr>
                <p:cNvPr id="224" name="筆跡 223">
                  <a:extLst>
                    <a:ext uri="{FF2B5EF4-FFF2-40B4-BE49-F238E27FC236}">
                      <a16:creationId xmlns:a16="http://schemas.microsoft.com/office/drawing/2014/main" id="{E9EEE471-9176-5C3B-5D85-F574B3586715}"/>
                    </a:ext>
                  </a:extLst>
                </p:cNvPr>
                <p:cNvPicPr/>
                <p:nvPr/>
              </p:nvPicPr>
              <p:blipFill>
                <a:blip r:embed="rId237"/>
                <a:stretch>
                  <a:fillRect/>
                </a:stretch>
              </p:blipFill>
              <p:spPr>
                <a:xfrm>
                  <a:off x="6236454" y="6108368"/>
                  <a:ext cx="79560" cy="95400"/>
                </a:xfrm>
                <a:prstGeom prst="rect">
                  <a:avLst/>
                </a:prstGeom>
              </p:spPr>
            </p:pic>
          </mc:Fallback>
        </mc:AlternateContent>
      </p:grpSp>
      <p:grpSp>
        <p:nvGrpSpPr>
          <p:cNvPr id="206" name="群組 205">
            <a:extLst>
              <a:ext uri="{FF2B5EF4-FFF2-40B4-BE49-F238E27FC236}">
                <a16:creationId xmlns:a16="http://schemas.microsoft.com/office/drawing/2014/main" id="{0C907135-DC47-00FF-AB40-D466CA1E3BF4}"/>
              </a:ext>
            </a:extLst>
          </p:cNvPr>
          <p:cNvGrpSpPr/>
          <p:nvPr/>
        </p:nvGrpSpPr>
        <p:grpSpPr>
          <a:xfrm>
            <a:off x="7737294" y="3244208"/>
            <a:ext cx="259560" cy="224280"/>
            <a:chOff x="7737294" y="3244208"/>
            <a:chExt cx="259560" cy="224280"/>
          </a:xfrm>
        </p:grpSpPr>
        <mc:AlternateContent xmlns:mc="http://schemas.openxmlformats.org/markup-compatibility/2006" xmlns:p14="http://schemas.microsoft.com/office/powerpoint/2010/main">
          <mc:Choice Requires="p14">
            <p:contentPart p14:bwMode="auto" r:id="rId238">
              <p14:nvContentPartPr>
                <p14:cNvPr id="204" name="筆跡 203">
                  <a:extLst>
                    <a:ext uri="{FF2B5EF4-FFF2-40B4-BE49-F238E27FC236}">
                      <a16:creationId xmlns:a16="http://schemas.microsoft.com/office/drawing/2014/main" id="{C3ACF0A0-BABF-7A1F-245C-CBF64D721889}"/>
                    </a:ext>
                  </a:extLst>
                </p14:cNvPr>
                <p14:cNvContentPartPr/>
                <p14:nvPr/>
              </p14:nvContentPartPr>
              <p14:xfrm>
                <a:off x="7737294" y="3244208"/>
                <a:ext cx="178920" cy="209160"/>
              </p14:xfrm>
            </p:contentPart>
          </mc:Choice>
          <mc:Fallback xmlns="">
            <p:pic>
              <p:nvPicPr>
                <p:cNvPr id="204" name="筆跡 203">
                  <a:extLst>
                    <a:ext uri="{FF2B5EF4-FFF2-40B4-BE49-F238E27FC236}">
                      <a16:creationId xmlns:a16="http://schemas.microsoft.com/office/drawing/2014/main" id="{C3ACF0A0-BABF-7A1F-245C-CBF64D721889}"/>
                    </a:ext>
                  </a:extLst>
                </p:cNvPr>
                <p:cNvPicPr/>
                <p:nvPr/>
              </p:nvPicPr>
              <p:blipFill>
                <a:blip r:embed="rId239"/>
                <a:stretch>
                  <a:fillRect/>
                </a:stretch>
              </p:blipFill>
              <p:spPr>
                <a:xfrm>
                  <a:off x="7728654" y="3235208"/>
                  <a:ext cx="1965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筆跡 204">
                  <a:extLst>
                    <a:ext uri="{FF2B5EF4-FFF2-40B4-BE49-F238E27FC236}">
                      <a16:creationId xmlns:a16="http://schemas.microsoft.com/office/drawing/2014/main" id="{77A345DB-5C9A-8517-B6EA-80DE59333A44}"/>
                    </a:ext>
                  </a:extLst>
                </p14:cNvPr>
                <p14:cNvContentPartPr/>
                <p14:nvPr/>
              </p14:nvContentPartPr>
              <p14:xfrm>
                <a:off x="7986054" y="3324128"/>
                <a:ext cx="10800" cy="144360"/>
              </p14:xfrm>
            </p:contentPart>
          </mc:Choice>
          <mc:Fallback xmlns="">
            <p:pic>
              <p:nvPicPr>
                <p:cNvPr id="205" name="筆跡 204">
                  <a:extLst>
                    <a:ext uri="{FF2B5EF4-FFF2-40B4-BE49-F238E27FC236}">
                      <a16:creationId xmlns:a16="http://schemas.microsoft.com/office/drawing/2014/main" id="{77A345DB-5C9A-8517-B6EA-80DE59333A44}"/>
                    </a:ext>
                  </a:extLst>
                </p:cNvPr>
                <p:cNvPicPr/>
                <p:nvPr/>
              </p:nvPicPr>
              <p:blipFill>
                <a:blip r:embed="rId241"/>
                <a:stretch>
                  <a:fillRect/>
                </a:stretch>
              </p:blipFill>
              <p:spPr>
                <a:xfrm>
                  <a:off x="7977414" y="3315488"/>
                  <a:ext cx="28440" cy="162000"/>
                </a:xfrm>
                <a:prstGeom prst="rect">
                  <a:avLst/>
                </a:prstGeom>
              </p:spPr>
            </p:pic>
          </mc:Fallback>
        </mc:AlternateContent>
      </p:grpSp>
      <p:grpSp>
        <p:nvGrpSpPr>
          <p:cNvPr id="210" name="群組 209">
            <a:extLst>
              <a:ext uri="{FF2B5EF4-FFF2-40B4-BE49-F238E27FC236}">
                <a16:creationId xmlns:a16="http://schemas.microsoft.com/office/drawing/2014/main" id="{588F326B-85CD-A5ED-06BD-A449684438B1}"/>
              </a:ext>
            </a:extLst>
          </p:cNvPr>
          <p:cNvGrpSpPr/>
          <p:nvPr/>
        </p:nvGrpSpPr>
        <p:grpSpPr>
          <a:xfrm>
            <a:off x="7763934" y="3930008"/>
            <a:ext cx="279360" cy="199080"/>
            <a:chOff x="7763934" y="3930008"/>
            <a:chExt cx="279360" cy="199080"/>
          </a:xfrm>
        </p:grpSpPr>
        <mc:AlternateContent xmlns:mc="http://schemas.openxmlformats.org/markup-compatibility/2006" xmlns:p14="http://schemas.microsoft.com/office/powerpoint/2010/main">
          <mc:Choice Requires="p14">
            <p:contentPart p14:bwMode="auto" r:id="rId242">
              <p14:nvContentPartPr>
                <p14:cNvPr id="207" name="筆跡 206">
                  <a:extLst>
                    <a:ext uri="{FF2B5EF4-FFF2-40B4-BE49-F238E27FC236}">
                      <a16:creationId xmlns:a16="http://schemas.microsoft.com/office/drawing/2014/main" id="{D4ED4C08-2AD7-E90B-7C00-E9F8FF8ABF53}"/>
                    </a:ext>
                  </a:extLst>
                </p14:cNvPr>
                <p14:cNvContentPartPr/>
                <p14:nvPr/>
              </p14:nvContentPartPr>
              <p14:xfrm>
                <a:off x="7763934" y="3930008"/>
                <a:ext cx="161280" cy="199080"/>
              </p14:xfrm>
            </p:contentPart>
          </mc:Choice>
          <mc:Fallback xmlns="">
            <p:pic>
              <p:nvPicPr>
                <p:cNvPr id="207" name="筆跡 206">
                  <a:extLst>
                    <a:ext uri="{FF2B5EF4-FFF2-40B4-BE49-F238E27FC236}">
                      <a16:creationId xmlns:a16="http://schemas.microsoft.com/office/drawing/2014/main" id="{D4ED4C08-2AD7-E90B-7C00-E9F8FF8ABF53}"/>
                    </a:ext>
                  </a:extLst>
                </p:cNvPr>
                <p:cNvPicPr/>
                <p:nvPr/>
              </p:nvPicPr>
              <p:blipFill>
                <a:blip r:embed="rId243"/>
                <a:stretch>
                  <a:fillRect/>
                </a:stretch>
              </p:blipFill>
              <p:spPr>
                <a:xfrm>
                  <a:off x="7755294" y="3921008"/>
                  <a:ext cx="1789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8" name="筆跡 207">
                  <a:extLst>
                    <a:ext uri="{FF2B5EF4-FFF2-40B4-BE49-F238E27FC236}">
                      <a16:creationId xmlns:a16="http://schemas.microsoft.com/office/drawing/2014/main" id="{0D3EB200-50D3-CB8B-8DEF-E8E452ABF0A6}"/>
                    </a:ext>
                  </a:extLst>
                </p14:cNvPr>
                <p14:cNvContentPartPr/>
                <p14:nvPr/>
              </p14:nvContentPartPr>
              <p14:xfrm>
                <a:off x="7877334" y="3978248"/>
                <a:ext cx="33840" cy="140760"/>
              </p14:xfrm>
            </p:contentPart>
          </mc:Choice>
          <mc:Fallback xmlns="">
            <p:pic>
              <p:nvPicPr>
                <p:cNvPr id="208" name="筆跡 207">
                  <a:extLst>
                    <a:ext uri="{FF2B5EF4-FFF2-40B4-BE49-F238E27FC236}">
                      <a16:creationId xmlns:a16="http://schemas.microsoft.com/office/drawing/2014/main" id="{0D3EB200-50D3-CB8B-8DEF-E8E452ABF0A6}"/>
                    </a:ext>
                  </a:extLst>
                </p:cNvPr>
                <p:cNvPicPr/>
                <p:nvPr/>
              </p:nvPicPr>
              <p:blipFill>
                <a:blip r:embed="rId245"/>
                <a:stretch>
                  <a:fillRect/>
                </a:stretch>
              </p:blipFill>
              <p:spPr>
                <a:xfrm>
                  <a:off x="7868694" y="3969248"/>
                  <a:ext cx="5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9" name="筆跡 208">
                  <a:extLst>
                    <a:ext uri="{FF2B5EF4-FFF2-40B4-BE49-F238E27FC236}">
                      <a16:creationId xmlns:a16="http://schemas.microsoft.com/office/drawing/2014/main" id="{65E6CAF5-4BFD-BC1F-236C-D54F0D495A03}"/>
                    </a:ext>
                  </a:extLst>
                </p14:cNvPr>
                <p14:cNvContentPartPr/>
                <p14:nvPr/>
              </p14:nvContentPartPr>
              <p14:xfrm>
                <a:off x="7925934" y="3995168"/>
                <a:ext cx="117360" cy="120240"/>
              </p14:xfrm>
            </p:contentPart>
          </mc:Choice>
          <mc:Fallback xmlns="">
            <p:pic>
              <p:nvPicPr>
                <p:cNvPr id="209" name="筆跡 208">
                  <a:extLst>
                    <a:ext uri="{FF2B5EF4-FFF2-40B4-BE49-F238E27FC236}">
                      <a16:creationId xmlns:a16="http://schemas.microsoft.com/office/drawing/2014/main" id="{65E6CAF5-4BFD-BC1F-236C-D54F0D495A03}"/>
                    </a:ext>
                  </a:extLst>
                </p:cNvPr>
                <p:cNvPicPr/>
                <p:nvPr/>
              </p:nvPicPr>
              <p:blipFill>
                <a:blip r:embed="rId247"/>
                <a:stretch>
                  <a:fillRect/>
                </a:stretch>
              </p:blipFill>
              <p:spPr>
                <a:xfrm>
                  <a:off x="7917294" y="3986168"/>
                  <a:ext cx="135000" cy="137880"/>
                </a:xfrm>
                <a:prstGeom prst="rect">
                  <a:avLst/>
                </a:prstGeom>
              </p:spPr>
            </p:pic>
          </mc:Fallback>
        </mc:AlternateContent>
      </p:grpSp>
      <p:grpSp>
        <p:nvGrpSpPr>
          <p:cNvPr id="214" name="群組 213">
            <a:extLst>
              <a:ext uri="{FF2B5EF4-FFF2-40B4-BE49-F238E27FC236}">
                <a16:creationId xmlns:a16="http://schemas.microsoft.com/office/drawing/2014/main" id="{688CB009-585A-5DB9-108B-35E48EDBF1E9}"/>
              </a:ext>
            </a:extLst>
          </p:cNvPr>
          <p:cNvGrpSpPr/>
          <p:nvPr/>
        </p:nvGrpSpPr>
        <p:grpSpPr>
          <a:xfrm>
            <a:off x="7601934" y="4684928"/>
            <a:ext cx="473760" cy="182880"/>
            <a:chOff x="7601934" y="4684928"/>
            <a:chExt cx="473760" cy="182880"/>
          </a:xfrm>
        </p:grpSpPr>
        <mc:AlternateContent xmlns:mc="http://schemas.openxmlformats.org/markup-compatibility/2006" xmlns:p14="http://schemas.microsoft.com/office/powerpoint/2010/main">
          <mc:Choice Requires="p14">
            <p:contentPart p14:bwMode="auto" r:id="rId248">
              <p14:nvContentPartPr>
                <p14:cNvPr id="211" name="筆跡 210">
                  <a:extLst>
                    <a:ext uri="{FF2B5EF4-FFF2-40B4-BE49-F238E27FC236}">
                      <a16:creationId xmlns:a16="http://schemas.microsoft.com/office/drawing/2014/main" id="{9B49CBF9-5862-3D4E-1E3D-57BCFB6C302E}"/>
                    </a:ext>
                  </a:extLst>
                </p14:cNvPr>
                <p14:cNvContentPartPr/>
                <p14:nvPr/>
              </p14:nvContentPartPr>
              <p14:xfrm>
                <a:off x="7601934" y="4684928"/>
                <a:ext cx="139320" cy="175680"/>
              </p14:xfrm>
            </p:contentPart>
          </mc:Choice>
          <mc:Fallback xmlns="">
            <p:pic>
              <p:nvPicPr>
                <p:cNvPr id="211" name="筆跡 210">
                  <a:extLst>
                    <a:ext uri="{FF2B5EF4-FFF2-40B4-BE49-F238E27FC236}">
                      <a16:creationId xmlns:a16="http://schemas.microsoft.com/office/drawing/2014/main" id="{9B49CBF9-5862-3D4E-1E3D-57BCFB6C302E}"/>
                    </a:ext>
                  </a:extLst>
                </p:cNvPr>
                <p:cNvPicPr/>
                <p:nvPr/>
              </p:nvPicPr>
              <p:blipFill>
                <a:blip r:embed="rId249"/>
                <a:stretch>
                  <a:fillRect/>
                </a:stretch>
              </p:blipFill>
              <p:spPr>
                <a:xfrm>
                  <a:off x="7593294" y="4675928"/>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2" name="筆跡 211">
                  <a:extLst>
                    <a:ext uri="{FF2B5EF4-FFF2-40B4-BE49-F238E27FC236}">
                      <a16:creationId xmlns:a16="http://schemas.microsoft.com/office/drawing/2014/main" id="{352E951E-1CEE-E509-DA1E-85D1937C617A}"/>
                    </a:ext>
                  </a:extLst>
                </p14:cNvPr>
                <p14:cNvContentPartPr/>
                <p14:nvPr/>
              </p14:nvContentPartPr>
              <p14:xfrm>
                <a:off x="7732974" y="4718048"/>
                <a:ext cx="95760" cy="140400"/>
              </p14:xfrm>
            </p:contentPart>
          </mc:Choice>
          <mc:Fallback xmlns="">
            <p:pic>
              <p:nvPicPr>
                <p:cNvPr id="212" name="筆跡 211">
                  <a:extLst>
                    <a:ext uri="{FF2B5EF4-FFF2-40B4-BE49-F238E27FC236}">
                      <a16:creationId xmlns:a16="http://schemas.microsoft.com/office/drawing/2014/main" id="{352E951E-1CEE-E509-DA1E-85D1937C617A}"/>
                    </a:ext>
                  </a:extLst>
                </p:cNvPr>
                <p:cNvPicPr/>
                <p:nvPr/>
              </p:nvPicPr>
              <p:blipFill>
                <a:blip r:embed="rId251"/>
                <a:stretch>
                  <a:fillRect/>
                </a:stretch>
              </p:blipFill>
              <p:spPr>
                <a:xfrm>
                  <a:off x="7723974" y="4709408"/>
                  <a:ext cx="113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筆跡 212">
                  <a:extLst>
                    <a:ext uri="{FF2B5EF4-FFF2-40B4-BE49-F238E27FC236}">
                      <a16:creationId xmlns:a16="http://schemas.microsoft.com/office/drawing/2014/main" id="{1E80912F-2CDD-49EC-DED8-BDA335512F9D}"/>
                    </a:ext>
                  </a:extLst>
                </p14:cNvPr>
                <p14:cNvContentPartPr/>
                <p14:nvPr/>
              </p14:nvContentPartPr>
              <p14:xfrm>
                <a:off x="7849974" y="4692128"/>
                <a:ext cx="225720" cy="175680"/>
              </p14:xfrm>
            </p:contentPart>
          </mc:Choice>
          <mc:Fallback xmlns="">
            <p:pic>
              <p:nvPicPr>
                <p:cNvPr id="213" name="筆跡 212">
                  <a:extLst>
                    <a:ext uri="{FF2B5EF4-FFF2-40B4-BE49-F238E27FC236}">
                      <a16:creationId xmlns:a16="http://schemas.microsoft.com/office/drawing/2014/main" id="{1E80912F-2CDD-49EC-DED8-BDA335512F9D}"/>
                    </a:ext>
                  </a:extLst>
                </p:cNvPr>
                <p:cNvPicPr/>
                <p:nvPr/>
              </p:nvPicPr>
              <p:blipFill>
                <a:blip r:embed="rId253"/>
                <a:stretch>
                  <a:fillRect/>
                </a:stretch>
              </p:blipFill>
              <p:spPr>
                <a:xfrm>
                  <a:off x="7841334" y="4683488"/>
                  <a:ext cx="243360" cy="193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4">
            <p14:nvContentPartPr>
              <p14:cNvPr id="225" name="筆跡 224">
                <a:extLst>
                  <a:ext uri="{FF2B5EF4-FFF2-40B4-BE49-F238E27FC236}">
                    <a16:creationId xmlns:a16="http://schemas.microsoft.com/office/drawing/2014/main" id="{6AA496C9-72E3-DF8C-280D-61AB8BAC2B4A}"/>
                  </a:ext>
                </a:extLst>
              </p14:cNvPr>
              <p14:cNvContentPartPr/>
              <p14:nvPr/>
            </p14:nvContentPartPr>
            <p14:xfrm>
              <a:off x="2604054" y="2713208"/>
              <a:ext cx="3628800" cy="742680"/>
            </p14:xfrm>
          </p:contentPart>
        </mc:Choice>
        <mc:Fallback xmlns="">
          <p:pic>
            <p:nvPicPr>
              <p:cNvPr id="225" name="筆跡 224">
                <a:extLst>
                  <a:ext uri="{FF2B5EF4-FFF2-40B4-BE49-F238E27FC236}">
                    <a16:creationId xmlns:a16="http://schemas.microsoft.com/office/drawing/2014/main" id="{6AA496C9-72E3-DF8C-280D-61AB8BAC2B4A}"/>
                  </a:ext>
                </a:extLst>
              </p:cNvPr>
              <p:cNvPicPr/>
              <p:nvPr/>
            </p:nvPicPr>
            <p:blipFill>
              <a:blip r:embed="rId255"/>
              <a:stretch>
                <a:fillRect/>
              </a:stretch>
            </p:blipFill>
            <p:spPr>
              <a:xfrm>
                <a:off x="2586414" y="2677568"/>
                <a:ext cx="3664440" cy="81432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226" name="筆跡 225">
                <a:extLst>
                  <a:ext uri="{FF2B5EF4-FFF2-40B4-BE49-F238E27FC236}">
                    <a16:creationId xmlns:a16="http://schemas.microsoft.com/office/drawing/2014/main" id="{9E7F96C9-AD20-4A2E-0F36-BD027B8DE758}"/>
                  </a:ext>
                </a:extLst>
              </p14:cNvPr>
              <p14:cNvContentPartPr/>
              <p14:nvPr/>
            </p14:nvContentPartPr>
            <p14:xfrm>
              <a:off x="6260934" y="2596568"/>
              <a:ext cx="2194200" cy="789480"/>
            </p14:xfrm>
          </p:contentPart>
        </mc:Choice>
        <mc:Fallback xmlns="">
          <p:pic>
            <p:nvPicPr>
              <p:cNvPr id="226" name="筆跡 225">
                <a:extLst>
                  <a:ext uri="{FF2B5EF4-FFF2-40B4-BE49-F238E27FC236}">
                    <a16:creationId xmlns:a16="http://schemas.microsoft.com/office/drawing/2014/main" id="{9E7F96C9-AD20-4A2E-0F36-BD027B8DE758}"/>
                  </a:ext>
                </a:extLst>
              </p:cNvPr>
              <p:cNvPicPr/>
              <p:nvPr/>
            </p:nvPicPr>
            <p:blipFill>
              <a:blip r:embed="rId257"/>
              <a:stretch>
                <a:fillRect/>
              </a:stretch>
            </p:blipFill>
            <p:spPr>
              <a:xfrm>
                <a:off x="6242934" y="2560568"/>
                <a:ext cx="2229840" cy="86112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227" name="筆跡 226">
                <a:extLst>
                  <a:ext uri="{FF2B5EF4-FFF2-40B4-BE49-F238E27FC236}">
                    <a16:creationId xmlns:a16="http://schemas.microsoft.com/office/drawing/2014/main" id="{1C298A86-43DC-08F1-818F-32843BB0A8F9}"/>
                  </a:ext>
                </a:extLst>
              </p14:cNvPr>
              <p14:cNvContentPartPr/>
              <p14:nvPr/>
            </p14:nvContentPartPr>
            <p14:xfrm>
              <a:off x="8281974" y="3318728"/>
              <a:ext cx="146880" cy="99000"/>
            </p14:xfrm>
          </p:contentPart>
        </mc:Choice>
        <mc:Fallback xmlns="">
          <p:pic>
            <p:nvPicPr>
              <p:cNvPr id="227" name="筆跡 226">
                <a:extLst>
                  <a:ext uri="{FF2B5EF4-FFF2-40B4-BE49-F238E27FC236}">
                    <a16:creationId xmlns:a16="http://schemas.microsoft.com/office/drawing/2014/main" id="{1C298A86-43DC-08F1-818F-32843BB0A8F9}"/>
                  </a:ext>
                </a:extLst>
              </p:cNvPr>
              <p:cNvPicPr/>
              <p:nvPr/>
            </p:nvPicPr>
            <p:blipFill>
              <a:blip r:embed="rId259"/>
              <a:stretch>
                <a:fillRect/>
              </a:stretch>
            </p:blipFill>
            <p:spPr>
              <a:xfrm>
                <a:off x="8264334" y="3283088"/>
                <a:ext cx="18252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28" name="筆跡 227">
                <a:extLst>
                  <a:ext uri="{FF2B5EF4-FFF2-40B4-BE49-F238E27FC236}">
                    <a16:creationId xmlns:a16="http://schemas.microsoft.com/office/drawing/2014/main" id="{BE736508-63EB-AFC5-BBB8-B3647283C247}"/>
                  </a:ext>
                </a:extLst>
              </p14:cNvPr>
              <p14:cNvContentPartPr/>
              <p14:nvPr/>
            </p14:nvContentPartPr>
            <p14:xfrm>
              <a:off x="8493294" y="3324488"/>
              <a:ext cx="105480" cy="110880"/>
            </p14:xfrm>
          </p:contentPart>
        </mc:Choice>
        <mc:Fallback xmlns="">
          <p:pic>
            <p:nvPicPr>
              <p:cNvPr id="228" name="筆跡 227">
                <a:extLst>
                  <a:ext uri="{FF2B5EF4-FFF2-40B4-BE49-F238E27FC236}">
                    <a16:creationId xmlns:a16="http://schemas.microsoft.com/office/drawing/2014/main" id="{BE736508-63EB-AFC5-BBB8-B3647283C247}"/>
                  </a:ext>
                </a:extLst>
              </p:cNvPr>
              <p:cNvPicPr/>
              <p:nvPr/>
            </p:nvPicPr>
            <p:blipFill>
              <a:blip r:embed="rId261"/>
              <a:stretch>
                <a:fillRect/>
              </a:stretch>
            </p:blipFill>
            <p:spPr>
              <a:xfrm>
                <a:off x="8475654" y="3288488"/>
                <a:ext cx="141120" cy="182520"/>
              </a:xfrm>
              <a:prstGeom prst="rect">
                <a:avLst/>
              </a:prstGeom>
            </p:spPr>
          </p:pic>
        </mc:Fallback>
      </mc:AlternateContent>
      <p:grpSp>
        <p:nvGrpSpPr>
          <p:cNvPr id="234" name="群組 233">
            <a:extLst>
              <a:ext uri="{FF2B5EF4-FFF2-40B4-BE49-F238E27FC236}">
                <a16:creationId xmlns:a16="http://schemas.microsoft.com/office/drawing/2014/main" id="{1E6F8772-E66B-4643-1BA7-44B14AECBD8A}"/>
              </a:ext>
            </a:extLst>
          </p:cNvPr>
          <p:cNvGrpSpPr/>
          <p:nvPr/>
        </p:nvGrpSpPr>
        <p:grpSpPr>
          <a:xfrm>
            <a:off x="8687334" y="2329448"/>
            <a:ext cx="198000" cy="347040"/>
            <a:chOff x="8687334" y="2329448"/>
            <a:chExt cx="198000" cy="347040"/>
          </a:xfrm>
        </p:grpSpPr>
        <mc:AlternateContent xmlns:mc="http://schemas.openxmlformats.org/markup-compatibility/2006" xmlns:p14="http://schemas.microsoft.com/office/powerpoint/2010/main">
          <mc:Choice Requires="p14">
            <p:contentPart p14:bwMode="auto" r:id="rId262">
              <p14:nvContentPartPr>
                <p14:cNvPr id="229" name="筆跡 228">
                  <a:extLst>
                    <a:ext uri="{FF2B5EF4-FFF2-40B4-BE49-F238E27FC236}">
                      <a16:creationId xmlns:a16="http://schemas.microsoft.com/office/drawing/2014/main" id="{A50E90AC-296D-345A-1306-DD80E8152622}"/>
                    </a:ext>
                  </a:extLst>
                </p14:cNvPr>
                <p14:cNvContentPartPr/>
                <p14:nvPr/>
              </p14:nvContentPartPr>
              <p14:xfrm>
                <a:off x="8687334" y="2329448"/>
                <a:ext cx="134640" cy="347040"/>
              </p14:xfrm>
            </p:contentPart>
          </mc:Choice>
          <mc:Fallback xmlns="">
            <p:pic>
              <p:nvPicPr>
                <p:cNvPr id="229" name="筆跡 228">
                  <a:extLst>
                    <a:ext uri="{FF2B5EF4-FFF2-40B4-BE49-F238E27FC236}">
                      <a16:creationId xmlns:a16="http://schemas.microsoft.com/office/drawing/2014/main" id="{A50E90AC-296D-345A-1306-DD80E8152622}"/>
                    </a:ext>
                  </a:extLst>
                </p:cNvPr>
                <p:cNvPicPr/>
                <p:nvPr/>
              </p:nvPicPr>
              <p:blipFill>
                <a:blip r:embed="rId263"/>
                <a:stretch>
                  <a:fillRect/>
                </a:stretch>
              </p:blipFill>
              <p:spPr>
                <a:xfrm>
                  <a:off x="8678694" y="2320448"/>
                  <a:ext cx="1522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0" name="筆跡 229">
                  <a:extLst>
                    <a:ext uri="{FF2B5EF4-FFF2-40B4-BE49-F238E27FC236}">
                      <a16:creationId xmlns:a16="http://schemas.microsoft.com/office/drawing/2014/main" id="{B40E48D4-48D2-9DFA-D62F-4B1820F558D2}"/>
                    </a:ext>
                  </a:extLst>
                </p14:cNvPr>
                <p14:cNvContentPartPr/>
                <p14:nvPr/>
              </p14:nvContentPartPr>
              <p14:xfrm>
                <a:off x="8866614" y="2554448"/>
                <a:ext cx="18720" cy="114120"/>
              </p14:xfrm>
            </p:contentPart>
          </mc:Choice>
          <mc:Fallback xmlns="">
            <p:pic>
              <p:nvPicPr>
                <p:cNvPr id="230" name="筆跡 229">
                  <a:extLst>
                    <a:ext uri="{FF2B5EF4-FFF2-40B4-BE49-F238E27FC236}">
                      <a16:creationId xmlns:a16="http://schemas.microsoft.com/office/drawing/2014/main" id="{B40E48D4-48D2-9DFA-D62F-4B1820F558D2}"/>
                    </a:ext>
                  </a:extLst>
                </p:cNvPr>
                <p:cNvPicPr/>
                <p:nvPr/>
              </p:nvPicPr>
              <p:blipFill>
                <a:blip r:embed="rId265"/>
                <a:stretch>
                  <a:fillRect/>
                </a:stretch>
              </p:blipFill>
              <p:spPr>
                <a:xfrm>
                  <a:off x="8857614" y="2545448"/>
                  <a:ext cx="36360" cy="131760"/>
                </a:xfrm>
                <a:prstGeom prst="rect">
                  <a:avLst/>
                </a:prstGeom>
              </p:spPr>
            </p:pic>
          </mc:Fallback>
        </mc:AlternateContent>
      </p:grpSp>
      <p:grpSp>
        <p:nvGrpSpPr>
          <p:cNvPr id="233" name="群組 232">
            <a:extLst>
              <a:ext uri="{FF2B5EF4-FFF2-40B4-BE49-F238E27FC236}">
                <a16:creationId xmlns:a16="http://schemas.microsoft.com/office/drawing/2014/main" id="{249092D0-1C31-F8BE-292A-9E5C87E8A494}"/>
              </a:ext>
            </a:extLst>
          </p:cNvPr>
          <p:cNvGrpSpPr/>
          <p:nvPr/>
        </p:nvGrpSpPr>
        <p:grpSpPr>
          <a:xfrm>
            <a:off x="9466734" y="2279408"/>
            <a:ext cx="291960" cy="348480"/>
            <a:chOff x="9466734" y="2279408"/>
            <a:chExt cx="291960" cy="348480"/>
          </a:xfrm>
        </p:grpSpPr>
        <mc:AlternateContent xmlns:mc="http://schemas.openxmlformats.org/markup-compatibility/2006" xmlns:p14="http://schemas.microsoft.com/office/powerpoint/2010/main">
          <mc:Choice Requires="p14">
            <p:contentPart p14:bwMode="auto" r:id="rId266">
              <p14:nvContentPartPr>
                <p14:cNvPr id="231" name="筆跡 230">
                  <a:extLst>
                    <a:ext uri="{FF2B5EF4-FFF2-40B4-BE49-F238E27FC236}">
                      <a16:creationId xmlns:a16="http://schemas.microsoft.com/office/drawing/2014/main" id="{5C79144B-BE40-D53B-C4B9-2C4E2BB333F1}"/>
                    </a:ext>
                  </a:extLst>
                </p14:cNvPr>
                <p14:cNvContentPartPr/>
                <p14:nvPr/>
              </p14:nvContentPartPr>
              <p14:xfrm>
                <a:off x="9466734" y="2279408"/>
                <a:ext cx="137520" cy="348480"/>
              </p14:xfrm>
            </p:contentPart>
          </mc:Choice>
          <mc:Fallback xmlns="">
            <p:pic>
              <p:nvPicPr>
                <p:cNvPr id="231" name="筆跡 230">
                  <a:extLst>
                    <a:ext uri="{FF2B5EF4-FFF2-40B4-BE49-F238E27FC236}">
                      <a16:creationId xmlns:a16="http://schemas.microsoft.com/office/drawing/2014/main" id="{5C79144B-BE40-D53B-C4B9-2C4E2BB333F1}"/>
                    </a:ext>
                  </a:extLst>
                </p:cNvPr>
                <p:cNvPicPr/>
                <p:nvPr/>
              </p:nvPicPr>
              <p:blipFill>
                <a:blip r:embed="rId267"/>
                <a:stretch>
                  <a:fillRect/>
                </a:stretch>
              </p:blipFill>
              <p:spPr>
                <a:xfrm>
                  <a:off x="9458094" y="2270408"/>
                  <a:ext cx="1551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2" name="筆跡 231">
                  <a:extLst>
                    <a:ext uri="{FF2B5EF4-FFF2-40B4-BE49-F238E27FC236}">
                      <a16:creationId xmlns:a16="http://schemas.microsoft.com/office/drawing/2014/main" id="{57CFEE4E-5D87-BDF4-0CF5-90EB39C557B5}"/>
                    </a:ext>
                  </a:extLst>
                </p14:cNvPr>
                <p14:cNvContentPartPr/>
                <p14:nvPr/>
              </p14:nvContentPartPr>
              <p14:xfrm>
                <a:off x="9615054" y="2530328"/>
                <a:ext cx="143640" cy="75240"/>
              </p14:xfrm>
            </p:contentPart>
          </mc:Choice>
          <mc:Fallback xmlns="">
            <p:pic>
              <p:nvPicPr>
                <p:cNvPr id="232" name="筆跡 231">
                  <a:extLst>
                    <a:ext uri="{FF2B5EF4-FFF2-40B4-BE49-F238E27FC236}">
                      <a16:creationId xmlns:a16="http://schemas.microsoft.com/office/drawing/2014/main" id="{57CFEE4E-5D87-BDF4-0CF5-90EB39C557B5}"/>
                    </a:ext>
                  </a:extLst>
                </p:cNvPr>
                <p:cNvPicPr/>
                <p:nvPr/>
              </p:nvPicPr>
              <p:blipFill>
                <a:blip r:embed="rId269"/>
                <a:stretch>
                  <a:fillRect/>
                </a:stretch>
              </p:blipFill>
              <p:spPr>
                <a:xfrm>
                  <a:off x="9606054" y="2521688"/>
                  <a:ext cx="161280" cy="9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0">
            <p14:nvContentPartPr>
              <p14:cNvPr id="235" name="筆跡 234">
                <a:extLst>
                  <a:ext uri="{FF2B5EF4-FFF2-40B4-BE49-F238E27FC236}">
                    <a16:creationId xmlns:a16="http://schemas.microsoft.com/office/drawing/2014/main" id="{A584F2F2-E4A7-596D-BA60-98368188AA71}"/>
                  </a:ext>
                </a:extLst>
              </p14:cNvPr>
              <p14:cNvContentPartPr/>
              <p14:nvPr/>
            </p14:nvContentPartPr>
            <p14:xfrm>
              <a:off x="2720694" y="3594488"/>
              <a:ext cx="3917880" cy="592200"/>
            </p14:xfrm>
          </p:contentPart>
        </mc:Choice>
        <mc:Fallback xmlns="">
          <p:pic>
            <p:nvPicPr>
              <p:cNvPr id="235" name="筆跡 234">
                <a:extLst>
                  <a:ext uri="{FF2B5EF4-FFF2-40B4-BE49-F238E27FC236}">
                    <a16:creationId xmlns:a16="http://schemas.microsoft.com/office/drawing/2014/main" id="{A584F2F2-E4A7-596D-BA60-98368188AA71}"/>
                  </a:ext>
                </a:extLst>
              </p:cNvPr>
              <p:cNvPicPr/>
              <p:nvPr/>
            </p:nvPicPr>
            <p:blipFill>
              <a:blip r:embed="rId271"/>
              <a:stretch>
                <a:fillRect/>
              </a:stretch>
            </p:blipFill>
            <p:spPr>
              <a:xfrm>
                <a:off x="2702694" y="3558848"/>
                <a:ext cx="3953520" cy="66384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37" name="筆跡 236">
                <a:extLst>
                  <a:ext uri="{FF2B5EF4-FFF2-40B4-BE49-F238E27FC236}">
                    <a16:creationId xmlns:a16="http://schemas.microsoft.com/office/drawing/2014/main" id="{8A4CA68D-DE70-0283-A878-B88FA4E19A8F}"/>
                  </a:ext>
                </a:extLst>
              </p14:cNvPr>
              <p14:cNvContentPartPr/>
              <p14:nvPr/>
            </p14:nvContentPartPr>
            <p14:xfrm>
              <a:off x="6409614" y="1280768"/>
              <a:ext cx="3722040" cy="2496240"/>
            </p14:xfrm>
          </p:contentPart>
        </mc:Choice>
        <mc:Fallback xmlns="">
          <p:pic>
            <p:nvPicPr>
              <p:cNvPr id="237" name="筆跡 236">
                <a:extLst>
                  <a:ext uri="{FF2B5EF4-FFF2-40B4-BE49-F238E27FC236}">
                    <a16:creationId xmlns:a16="http://schemas.microsoft.com/office/drawing/2014/main" id="{8A4CA68D-DE70-0283-A878-B88FA4E19A8F}"/>
                  </a:ext>
                </a:extLst>
              </p:cNvPr>
              <p:cNvPicPr/>
              <p:nvPr/>
            </p:nvPicPr>
            <p:blipFill>
              <a:blip r:embed="rId273"/>
              <a:stretch>
                <a:fillRect/>
              </a:stretch>
            </p:blipFill>
            <p:spPr>
              <a:xfrm>
                <a:off x="6391974" y="1244768"/>
                <a:ext cx="3757680" cy="25678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38" name="筆跡 237">
                <a:extLst>
                  <a:ext uri="{FF2B5EF4-FFF2-40B4-BE49-F238E27FC236}">
                    <a16:creationId xmlns:a16="http://schemas.microsoft.com/office/drawing/2014/main" id="{6A8BAC79-B3CE-D3AC-521E-6EDBCCD913B9}"/>
                  </a:ext>
                </a:extLst>
              </p14:cNvPr>
              <p14:cNvContentPartPr/>
              <p14:nvPr/>
            </p14:nvContentPartPr>
            <p14:xfrm>
              <a:off x="9338214" y="3165368"/>
              <a:ext cx="36720" cy="226440"/>
            </p14:xfrm>
          </p:contentPart>
        </mc:Choice>
        <mc:Fallback xmlns="">
          <p:pic>
            <p:nvPicPr>
              <p:cNvPr id="238" name="筆跡 237">
                <a:extLst>
                  <a:ext uri="{FF2B5EF4-FFF2-40B4-BE49-F238E27FC236}">
                    <a16:creationId xmlns:a16="http://schemas.microsoft.com/office/drawing/2014/main" id="{6A8BAC79-B3CE-D3AC-521E-6EDBCCD913B9}"/>
                  </a:ext>
                </a:extLst>
              </p:cNvPr>
              <p:cNvPicPr/>
              <p:nvPr/>
            </p:nvPicPr>
            <p:blipFill>
              <a:blip r:embed="rId275"/>
              <a:stretch>
                <a:fillRect/>
              </a:stretch>
            </p:blipFill>
            <p:spPr>
              <a:xfrm>
                <a:off x="9320574" y="3129368"/>
                <a:ext cx="7236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39" name="筆跡 238">
                <a:extLst>
                  <a:ext uri="{FF2B5EF4-FFF2-40B4-BE49-F238E27FC236}">
                    <a16:creationId xmlns:a16="http://schemas.microsoft.com/office/drawing/2014/main" id="{4829BB7B-1862-C9D9-0B8C-A6B26A6F1742}"/>
                  </a:ext>
                </a:extLst>
              </p14:cNvPr>
              <p14:cNvContentPartPr/>
              <p14:nvPr/>
            </p14:nvContentPartPr>
            <p14:xfrm>
              <a:off x="9386454" y="3177608"/>
              <a:ext cx="162360" cy="230760"/>
            </p14:xfrm>
          </p:contentPart>
        </mc:Choice>
        <mc:Fallback xmlns="">
          <p:pic>
            <p:nvPicPr>
              <p:cNvPr id="239" name="筆跡 238">
                <a:extLst>
                  <a:ext uri="{FF2B5EF4-FFF2-40B4-BE49-F238E27FC236}">
                    <a16:creationId xmlns:a16="http://schemas.microsoft.com/office/drawing/2014/main" id="{4829BB7B-1862-C9D9-0B8C-A6B26A6F1742}"/>
                  </a:ext>
                </a:extLst>
              </p:cNvPr>
              <p:cNvPicPr/>
              <p:nvPr/>
            </p:nvPicPr>
            <p:blipFill>
              <a:blip r:embed="rId277"/>
              <a:stretch>
                <a:fillRect/>
              </a:stretch>
            </p:blipFill>
            <p:spPr>
              <a:xfrm>
                <a:off x="9368814" y="3141968"/>
                <a:ext cx="1980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40" name="筆跡 239">
                <a:extLst>
                  <a:ext uri="{FF2B5EF4-FFF2-40B4-BE49-F238E27FC236}">
                    <a16:creationId xmlns:a16="http://schemas.microsoft.com/office/drawing/2014/main" id="{E3B8CE5E-D5F5-44E9-C419-805C3570A969}"/>
                  </a:ext>
                </a:extLst>
              </p14:cNvPr>
              <p14:cNvContentPartPr/>
              <p14:nvPr/>
            </p14:nvContentPartPr>
            <p14:xfrm>
              <a:off x="2637174" y="4277048"/>
              <a:ext cx="3965400" cy="657000"/>
            </p14:xfrm>
          </p:contentPart>
        </mc:Choice>
        <mc:Fallback xmlns="">
          <p:pic>
            <p:nvPicPr>
              <p:cNvPr id="240" name="筆跡 239">
                <a:extLst>
                  <a:ext uri="{FF2B5EF4-FFF2-40B4-BE49-F238E27FC236}">
                    <a16:creationId xmlns:a16="http://schemas.microsoft.com/office/drawing/2014/main" id="{E3B8CE5E-D5F5-44E9-C419-805C3570A969}"/>
                  </a:ext>
                </a:extLst>
              </p:cNvPr>
              <p:cNvPicPr/>
              <p:nvPr/>
            </p:nvPicPr>
            <p:blipFill>
              <a:blip r:embed="rId279"/>
              <a:stretch>
                <a:fillRect/>
              </a:stretch>
            </p:blipFill>
            <p:spPr>
              <a:xfrm>
                <a:off x="2619534" y="4241048"/>
                <a:ext cx="4001040" cy="7286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41" name="筆跡 240">
                <a:extLst>
                  <a:ext uri="{FF2B5EF4-FFF2-40B4-BE49-F238E27FC236}">
                    <a16:creationId xmlns:a16="http://schemas.microsoft.com/office/drawing/2014/main" id="{F34114AD-CE4E-E527-4D86-E4DF014769B7}"/>
                  </a:ext>
                </a:extLst>
              </p14:cNvPr>
              <p14:cNvContentPartPr/>
              <p14:nvPr/>
            </p14:nvContentPartPr>
            <p14:xfrm>
              <a:off x="6588174" y="3653888"/>
              <a:ext cx="2001600" cy="983520"/>
            </p14:xfrm>
          </p:contentPart>
        </mc:Choice>
        <mc:Fallback xmlns="">
          <p:pic>
            <p:nvPicPr>
              <p:cNvPr id="241" name="筆跡 240">
                <a:extLst>
                  <a:ext uri="{FF2B5EF4-FFF2-40B4-BE49-F238E27FC236}">
                    <a16:creationId xmlns:a16="http://schemas.microsoft.com/office/drawing/2014/main" id="{F34114AD-CE4E-E527-4D86-E4DF014769B7}"/>
                  </a:ext>
                </a:extLst>
              </p:cNvPr>
              <p:cNvPicPr/>
              <p:nvPr/>
            </p:nvPicPr>
            <p:blipFill>
              <a:blip r:embed="rId281"/>
              <a:stretch>
                <a:fillRect/>
              </a:stretch>
            </p:blipFill>
            <p:spPr>
              <a:xfrm>
                <a:off x="6570534" y="3617888"/>
                <a:ext cx="2037240" cy="10551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42" name="筆跡 241">
                <a:extLst>
                  <a:ext uri="{FF2B5EF4-FFF2-40B4-BE49-F238E27FC236}">
                    <a16:creationId xmlns:a16="http://schemas.microsoft.com/office/drawing/2014/main" id="{EA570D9A-9A1B-6829-8BA7-293FF1B471AC}"/>
                  </a:ext>
                </a:extLst>
              </p14:cNvPr>
              <p14:cNvContentPartPr/>
              <p14:nvPr/>
            </p14:nvContentPartPr>
            <p14:xfrm>
              <a:off x="8388534" y="3990128"/>
              <a:ext cx="196200" cy="77760"/>
            </p14:xfrm>
          </p:contentPart>
        </mc:Choice>
        <mc:Fallback xmlns="">
          <p:pic>
            <p:nvPicPr>
              <p:cNvPr id="242" name="筆跡 241">
                <a:extLst>
                  <a:ext uri="{FF2B5EF4-FFF2-40B4-BE49-F238E27FC236}">
                    <a16:creationId xmlns:a16="http://schemas.microsoft.com/office/drawing/2014/main" id="{EA570D9A-9A1B-6829-8BA7-293FF1B471AC}"/>
                  </a:ext>
                </a:extLst>
              </p:cNvPr>
              <p:cNvPicPr/>
              <p:nvPr/>
            </p:nvPicPr>
            <p:blipFill>
              <a:blip r:embed="rId283"/>
              <a:stretch>
                <a:fillRect/>
              </a:stretch>
            </p:blipFill>
            <p:spPr>
              <a:xfrm>
                <a:off x="8370894" y="3954128"/>
                <a:ext cx="23184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43" name="筆跡 242">
                <a:extLst>
                  <a:ext uri="{FF2B5EF4-FFF2-40B4-BE49-F238E27FC236}">
                    <a16:creationId xmlns:a16="http://schemas.microsoft.com/office/drawing/2014/main" id="{906AA33A-8475-13ED-760B-CF0E807FDDFA}"/>
                  </a:ext>
                </a:extLst>
              </p14:cNvPr>
              <p14:cNvContentPartPr/>
              <p14:nvPr/>
            </p14:nvContentPartPr>
            <p14:xfrm>
              <a:off x="8564574" y="3922808"/>
              <a:ext cx="118440" cy="151560"/>
            </p14:xfrm>
          </p:contentPart>
        </mc:Choice>
        <mc:Fallback xmlns="">
          <p:pic>
            <p:nvPicPr>
              <p:cNvPr id="243" name="筆跡 242">
                <a:extLst>
                  <a:ext uri="{FF2B5EF4-FFF2-40B4-BE49-F238E27FC236}">
                    <a16:creationId xmlns:a16="http://schemas.microsoft.com/office/drawing/2014/main" id="{906AA33A-8475-13ED-760B-CF0E807FDDFA}"/>
                  </a:ext>
                </a:extLst>
              </p:cNvPr>
              <p:cNvPicPr/>
              <p:nvPr/>
            </p:nvPicPr>
            <p:blipFill>
              <a:blip r:embed="rId285"/>
              <a:stretch>
                <a:fillRect/>
              </a:stretch>
            </p:blipFill>
            <p:spPr>
              <a:xfrm>
                <a:off x="8546934" y="3886808"/>
                <a:ext cx="1540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44" name="筆跡 243">
                <a:extLst>
                  <a:ext uri="{FF2B5EF4-FFF2-40B4-BE49-F238E27FC236}">
                    <a16:creationId xmlns:a16="http://schemas.microsoft.com/office/drawing/2014/main" id="{33992C55-F523-727B-100C-A3A68EA0FF9F}"/>
                  </a:ext>
                </a:extLst>
              </p14:cNvPr>
              <p14:cNvContentPartPr/>
              <p14:nvPr/>
            </p14:nvContentPartPr>
            <p14:xfrm>
              <a:off x="2794494" y="4826408"/>
              <a:ext cx="3634560" cy="869760"/>
            </p14:xfrm>
          </p:contentPart>
        </mc:Choice>
        <mc:Fallback xmlns="">
          <p:pic>
            <p:nvPicPr>
              <p:cNvPr id="244" name="筆跡 243">
                <a:extLst>
                  <a:ext uri="{FF2B5EF4-FFF2-40B4-BE49-F238E27FC236}">
                    <a16:creationId xmlns:a16="http://schemas.microsoft.com/office/drawing/2014/main" id="{33992C55-F523-727B-100C-A3A68EA0FF9F}"/>
                  </a:ext>
                </a:extLst>
              </p:cNvPr>
              <p:cNvPicPr/>
              <p:nvPr/>
            </p:nvPicPr>
            <p:blipFill>
              <a:blip r:embed="rId287"/>
              <a:stretch>
                <a:fillRect/>
              </a:stretch>
            </p:blipFill>
            <p:spPr>
              <a:xfrm>
                <a:off x="2776854" y="4790408"/>
                <a:ext cx="3670200" cy="941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45" name="筆跡 244">
                <a:extLst>
                  <a:ext uri="{FF2B5EF4-FFF2-40B4-BE49-F238E27FC236}">
                    <a16:creationId xmlns:a16="http://schemas.microsoft.com/office/drawing/2014/main" id="{83DD2483-9E2C-9AF8-21A4-C5D7BC14186C}"/>
                  </a:ext>
                </a:extLst>
              </p14:cNvPr>
              <p14:cNvContentPartPr/>
              <p14:nvPr/>
            </p14:nvContentPartPr>
            <p14:xfrm>
              <a:off x="6294774" y="3654968"/>
              <a:ext cx="3219840" cy="1561320"/>
            </p14:xfrm>
          </p:contentPart>
        </mc:Choice>
        <mc:Fallback xmlns="">
          <p:pic>
            <p:nvPicPr>
              <p:cNvPr id="245" name="筆跡 244">
                <a:extLst>
                  <a:ext uri="{FF2B5EF4-FFF2-40B4-BE49-F238E27FC236}">
                    <a16:creationId xmlns:a16="http://schemas.microsoft.com/office/drawing/2014/main" id="{83DD2483-9E2C-9AF8-21A4-C5D7BC14186C}"/>
                  </a:ext>
                </a:extLst>
              </p:cNvPr>
              <p:cNvPicPr/>
              <p:nvPr/>
            </p:nvPicPr>
            <p:blipFill>
              <a:blip r:embed="rId289"/>
              <a:stretch>
                <a:fillRect/>
              </a:stretch>
            </p:blipFill>
            <p:spPr>
              <a:xfrm>
                <a:off x="6277134" y="3619328"/>
                <a:ext cx="3255480" cy="163296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46" name="筆跡 245">
                <a:extLst>
                  <a:ext uri="{FF2B5EF4-FFF2-40B4-BE49-F238E27FC236}">
                    <a16:creationId xmlns:a16="http://schemas.microsoft.com/office/drawing/2014/main" id="{3F8A2569-70EB-1BF8-FD3B-E39B34149348}"/>
                  </a:ext>
                </a:extLst>
              </p14:cNvPr>
              <p14:cNvContentPartPr/>
              <p14:nvPr/>
            </p14:nvContentPartPr>
            <p14:xfrm>
              <a:off x="9273414" y="3967448"/>
              <a:ext cx="290160" cy="93600"/>
            </p14:xfrm>
          </p:contentPart>
        </mc:Choice>
        <mc:Fallback xmlns="">
          <p:pic>
            <p:nvPicPr>
              <p:cNvPr id="246" name="筆跡 245">
                <a:extLst>
                  <a:ext uri="{FF2B5EF4-FFF2-40B4-BE49-F238E27FC236}">
                    <a16:creationId xmlns:a16="http://schemas.microsoft.com/office/drawing/2014/main" id="{3F8A2569-70EB-1BF8-FD3B-E39B34149348}"/>
                  </a:ext>
                </a:extLst>
              </p:cNvPr>
              <p:cNvPicPr/>
              <p:nvPr/>
            </p:nvPicPr>
            <p:blipFill>
              <a:blip r:embed="rId291"/>
              <a:stretch>
                <a:fillRect/>
              </a:stretch>
            </p:blipFill>
            <p:spPr>
              <a:xfrm>
                <a:off x="9255414" y="3931808"/>
                <a:ext cx="32580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47" name="筆跡 246">
                <a:extLst>
                  <a:ext uri="{FF2B5EF4-FFF2-40B4-BE49-F238E27FC236}">
                    <a16:creationId xmlns:a16="http://schemas.microsoft.com/office/drawing/2014/main" id="{E95A6142-3E64-6BAE-DA07-FACC0E6D3159}"/>
                  </a:ext>
                </a:extLst>
              </p14:cNvPr>
              <p14:cNvContentPartPr/>
              <p14:nvPr/>
            </p14:nvContentPartPr>
            <p14:xfrm>
              <a:off x="9519294" y="3889328"/>
              <a:ext cx="124560" cy="178200"/>
            </p14:xfrm>
          </p:contentPart>
        </mc:Choice>
        <mc:Fallback xmlns="">
          <p:pic>
            <p:nvPicPr>
              <p:cNvPr id="247" name="筆跡 246">
                <a:extLst>
                  <a:ext uri="{FF2B5EF4-FFF2-40B4-BE49-F238E27FC236}">
                    <a16:creationId xmlns:a16="http://schemas.microsoft.com/office/drawing/2014/main" id="{E95A6142-3E64-6BAE-DA07-FACC0E6D3159}"/>
                  </a:ext>
                </a:extLst>
              </p:cNvPr>
              <p:cNvPicPr/>
              <p:nvPr/>
            </p:nvPicPr>
            <p:blipFill>
              <a:blip r:embed="rId293"/>
              <a:stretch>
                <a:fillRect/>
              </a:stretch>
            </p:blipFill>
            <p:spPr>
              <a:xfrm>
                <a:off x="9501294" y="3853688"/>
                <a:ext cx="160200" cy="249840"/>
              </a:xfrm>
              <a:prstGeom prst="rect">
                <a:avLst/>
              </a:prstGeom>
            </p:spPr>
          </p:pic>
        </mc:Fallback>
      </mc:AlternateContent>
      <p:grpSp>
        <p:nvGrpSpPr>
          <p:cNvPr id="253" name="群組 252">
            <a:extLst>
              <a:ext uri="{FF2B5EF4-FFF2-40B4-BE49-F238E27FC236}">
                <a16:creationId xmlns:a16="http://schemas.microsoft.com/office/drawing/2014/main" id="{A9B53EAE-326D-D8F8-7193-FEE68924CDFE}"/>
              </a:ext>
            </a:extLst>
          </p:cNvPr>
          <p:cNvGrpSpPr/>
          <p:nvPr/>
        </p:nvGrpSpPr>
        <p:grpSpPr>
          <a:xfrm>
            <a:off x="8443254" y="3154928"/>
            <a:ext cx="458640" cy="265680"/>
            <a:chOff x="8443254" y="3154928"/>
            <a:chExt cx="458640" cy="265680"/>
          </a:xfrm>
        </p:grpSpPr>
        <mc:AlternateContent xmlns:mc="http://schemas.openxmlformats.org/markup-compatibility/2006" xmlns:p14="http://schemas.microsoft.com/office/powerpoint/2010/main">
          <mc:Choice Requires="p14">
            <p:contentPart p14:bwMode="auto" r:id="rId294">
              <p14:nvContentPartPr>
                <p14:cNvPr id="248" name="筆跡 247">
                  <a:extLst>
                    <a:ext uri="{FF2B5EF4-FFF2-40B4-BE49-F238E27FC236}">
                      <a16:creationId xmlns:a16="http://schemas.microsoft.com/office/drawing/2014/main" id="{98CDC6FD-0F90-13FD-D24D-71E6E1F1AB06}"/>
                    </a:ext>
                  </a:extLst>
                </p14:cNvPr>
                <p14:cNvContentPartPr/>
                <p14:nvPr/>
              </p14:nvContentPartPr>
              <p14:xfrm>
                <a:off x="8443254" y="3173648"/>
                <a:ext cx="217080" cy="219960"/>
              </p14:xfrm>
            </p:contentPart>
          </mc:Choice>
          <mc:Fallback xmlns="">
            <p:pic>
              <p:nvPicPr>
                <p:cNvPr id="248" name="筆跡 247">
                  <a:extLst>
                    <a:ext uri="{FF2B5EF4-FFF2-40B4-BE49-F238E27FC236}">
                      <a16:creationId xmlns:a16="http://schemas.microsoft.com/office/drawing/2014/main" id="{98CDC6FD-0F90-13FD-D24D-71E6E1F1AB06}"/>
                    </a:ext>
                  </a:extLst>
                </p:cNvPr>
                <p:cNvPicPr/>
                <p:nvPr/>
              </p:nvPicPr>
              <p:blipFill>
                <a:blip r:embed="rId295"/>
                <a:stretch>
                  <a:fillRect/>
                </a:stretch>
              </p:blipFill>
              <p:spPr>
                <a:xfrm>
                  <a:off x="8434254" y="3165008"/>
                  <a:ext cx="234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49" name="筆跡 248">
                  <a:extLst>
                    <a:ext uri="{FF2B5EF4-FFF2-40B4-BE49-F238E27FC236}">
                      <a16:creationId xmlns:a16="http://schemas.microsoft.com/office/drawing/2014/main" id="{C9548FF9-772F-6AE9-6C82-F71EE0103168}"/>
                    </a:ext>
                  </a:extLst>
                </p14:cNvPr>
                <p14:cNvContentPartPr/>
                <p14:nvPr/>
              </p14:nvContentPartPr>
              <p14:xfrm>
                <a:off x="8533974" y="3154928"/>
                <a:ext cx="155520" cy="265680"/>
              </p14:xfrm>
            </p:contentPart>
          </mc:Choice>
          <mc:Fallback xmlns="">
            <p:pic>
              <p:nvPicPr>
                <p:cNvPr id="249" name="筆跡 248">
                  <a:extLst>
                    <a:ext uri="{FF2B5EF4-FFF2-40B4-BE49-F238E27FC236}">
                      <a16:creationId xmlns:a16="http://schemas.microsoft.com/office/drawing/2014/main" id="{C9548FF9-772F-6AE9-6C82-F71EE0103168}"/>
                    </a:ext>
                  </a:extLst>
                </p:cNvPr>
                <p:cNvPicPr/>
                <p:nvPr/>
              </p:nvPicPr>
              <p:blipFill>
                <a:blip r:embed="rId297"/>
                <a:stretch>
                  <a:fillRect/>
                </a:stretch>
              </p:blipFill>
              <p:spPr>
                <a:xfrm>
                  <a:off x="8524974" y="3145928"/>
                  <a:ext cx="173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50" name="筆跡 249">
                  <a:extLst>
                    <a:ext uri="{FF2B5EF4-FFF2-40B4-BE49-F238E27FC236}">
                      <a16:creationId xmlns:a16="http://schemas.microsoft.com/office/drawing/2014/main" id="{432F1711-D67B-7C69-3018-9B9D8A650E08}"/>
                    </a:ext>
                  </a:extLst>
                </p14:cNvPr>
                <p14:cNvContentPartPr/>
                <p14:nvPr/>
              </p14:nvContentPartPr>
              <p14:xfrm>
                <a:off x="8721534" y="3258608"/>
                <a:ext cx="10080" cy="154800"/>
              </p14:xfrm>
            </p:contentPart>
          </mc:Choice>
          <mc:Fallback xmlns="">
            <p:pic>
              <p:nvPicPr>
                <p:cNvPr id="250" name="筆跡 249">
                  <a:extLst>
                    <a:ext uri="{FF2B5EF4-FFF2-40B4-BE49-F238E27FC236}">
                      <a16:creationId xmlns:a16="http://schemas.microsoft.com/office/drawing/2014/main" id="{432F1711-D67B-7C69-3018-9B9D8A650E08}"/>
                    </a:ext>
                  </a:extLst>
                </p:cNvPr>
                <p:cNvPicPr/>
                <p:nvPr/>
              </p:nvPicPr>
              <p:blipFill>
                <a:blip r:embed="rId299"/>
                <a:stretch>
                  <a:fillRect/>
                </a:stretch>
              </p:blipFill>
              <p:spPr>
                <a:xfrm>
                  <a:off x="8712534" y="3249608"/>
                  <a:ext cx="27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1" name="筆跡 250">
                  <a:extLst>
                    <a:ext uri="{FF2B5EF4-FFF2-40B4-BE49-F238E27FC236}">
                      <a16:creationId xmlns:a16="http://schemas.microsoft.com/office/drawing/2014/main" id="{87DE13FB-1D2F-C099-3EAA-66EF51176795}"/>
                    </a:ext>
                  </a:extLst>
                </p14:cNvPr>
                <p14:cNvContentPartPr/>
                <p14:nvPr/>
              </p14:nvContentPartPr>
              <p14:xfrm>
                <a:off x="8781654" y="3256088"/>
                <a:ext cx="11160" cy="132120"/>
              </p14:xfrm>
            </p:contentPart>
          </mc:Choice>
          <mc:Fallback xmlns="">
            <p:pic>
              <p:nvPicPr>
                <p:cNvPr id="251" name="筆跡 250">
                  <a:extLst>
                    <a:ext uri="{FF2B5EF4-FFF2-40B4-BE49-F238E27FC236}">
                      <a16:creationId xmlns:a16="http://schemas.microsoft.com/office/drawing/2014/main" id="{87DE13FB-1D2F-C099-3EAA-66EF51176795}"/>
                    </a:ext>
                  </a:extLst>
                </p:cNvPr>
                <p:cNvPicPr/>
                <p:nvPr/>
              </p:nvPicPr>
              <p:blipFill>
                <a:blip r:embed="rId301"/>
                <a:stretch>
                  <a:fillRect/>
                </a:stretch>
              </p:blipFill>
              <p:spPr>
                <a:xfrm>
                  <a:off x="8773014" y="3247088"/>
                  <a:ext cx="28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2" name="筆跡 251">
                  <a:extLst>
                    <a:ext uri="{FF2B5EF4-FFF2-40B4-BE49-F238E27FC236}">
                      <a16:creationId xmlns:a16="http://schemas.microsoft.com/office/drawing/2014/main" id="{74531A51-F3C3-AA35-5983-F05DDDA5B844}"/>
                    </a:ext>
                  </a:extLst>
                </p14:cNvPr>
                <p14:cNvContentPartPr/>
                <p14:nvPr/>
              </p14:nvContentPartPr>
              <p14:xfrm>
                <a:off x="8864454" y="3332408"/>
                <a:ext cx="37440" cy="32760"/>
              </p14:xfrm>
            </p:contentPart>
          </mc:Choice>
          <mc:Fallback xmlns="">
            <p:pic>
              <p:nvPicPr>
                <p:cNvPr id="252" name="筆跡 251">
                  <a:extLst>
                    <a:ext uri="{FF2B5EF4-FFF2-40B4-BE49-F238E27FC236}">
                      <a16:creationId xmlns:a16="http://schemas.microsoft.com/office/drawing/2014/main" id="{74531A51-F3C3-AA35-5983-F05DDDA5B844}"/>
                    </a:ext>
                  </a:extLst>
                </p:cNvPr>
                <p:cNvPicPr/>
                <p:nvPr/>
              </p:nvPicPr>
              <p:blipFill>
                <a:blip r:embed="rId303"/>
                <a:stretch>
                  <a:fillRect/>
                </a:stretch>
              </p:blipFill>
              <p:spPr>
                <a:xfrm>
                  <a:off x="8855814" y="3323408"/>
                  <a:ext cx="55080" cy="50400"/>
                </a:xfrm>
                <a:prstGeom prst="rect">
                  <a:avLst/>
                </a:prstGeom>
              </p:spPr>
            </p:pic>
          </mc:Fallback>
        </mc:AlternateContent>
      </p:grpSp>
      <p:grpSp>
        <p:nvGrpSpPr>
          <p:cNvPr id="259" name="群組 258">
            <a:extLst>
              <a:ext uri="{FF2B5EF4-FFF2-40B4-BE49-F238E27FC236}">
                <a16:creationId xmlns:a16="http://schemas.microsoft.com/office/drawing/2014/main" id="{AABA5E45-5681-B0CB-6B24-7EC17E3BAB0D}"/>
              </a:ext>
            </a:extLst>
          </p:cNvPr>
          <p:cNvGrpSpPr/>
          <p:nvPr/>
        </p:nvGrpSpPr>
        <p:grpSpPr>
          <a:xfrm>
            <a:off x="9331374" y="3210008"/>
            <a:ext cx="463680" cy="236880"/>
            <a:chOff x="9331374" y="3210008"/>
            <a:chExt cx="463680" cy="236880"/>
          </a:xfrm>
        </p:grpSpPr>
        <mc:AlternateContent xmlns:mc="http://schemas.openxmlformats.org/markup-compatibility/2006" xmlns:p14="http://schemas.microsoft.com/office/powerpoint/2010/main">
          <mc:Choice Requires="p14">
            <p:contentPart p14:bwMode="auto" r:id="rId304">
              <p14:nvContentPartPr>
                <p14:cNvPr id="254" name="筆跡 253">
                  <a:extLst>
                    <a:ext uri="{FF2B5EF4-FFF2-40B4-BE49-F238E27FC236}">
                      <a16:creationId xmlns:a16="http://schemas.microsoft.com/office/drawing/2014/main" id="{E2FE664F-4624-C874-FE31-D0FB46069377}"/>
                    </a:ext>
                  </a:extLst>
                </p14:cNvPr>
                <p14:cNvContentPartPr/>
                <p14:nvPr/>
              </p14:nvContentPartPr>
              <p14:xfrm>
                <a:off x="9331374" y="3211088"/>
                <a:ext cx="227160" cy="222120"/>
              </p14:xfrm>
            </p:contentPart>
          </mc:Choice>
          <mc:Fallback xmlns="">
            <p:pic>
              <p:nvPicPr>
                <p:cNvPr id="254" name="筆跡 253">
                  <a:extLst>
                    <a:ext uri="{FF2B5EF4-FFF2-40B4-BE49-F238E27FC236}">
                      <a16:creationId xmlns:a16="http://schemas.microsoft.com/office/drawing/2014/main" id="{E2FE664F-4624-C874-FE31-D0FB46069377}"/>
                    </a:ext>
                  </a:extLst>
                </p:cNvPr>
                <p:cNvPicPr/>
                <p:nvPr/>
              </p:nvPicPr>
              <p:blipFill>
                <a:blip r:embed="rId305"/>
                <a:stretch>
                  <a:fillRect/>
                </a:stretch>
              </p:blipFill>
              <p:spPr>
                <a:xfrm>
                  <a:off x="9322374" y="3202448"/>
                  <a:ext cx="2448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5" name="筆跡 254">
                  <a:extLst>
                    <a:ext uri="{FF2B5EF4-FFF2-40B4-BE49-F238E27FC236}">
                      <a16:creationId xmlns:a16="http://schemas.microsoft.com/office/drawing/2014/main" id="{B6764726-3B9C-5409-37AA-1ECD040A9136}"/>
                    </a:ext>
                  </a:extLst>
                </p14:cNvPr>
                <p14:cNvContentPartPr/>
                <p14:nvPr/>
              </p14:nvContentPartPr>
              <p14:xfrm>
                <a:off x="9414174" y="3210008"/>
                <a:ext cx="168840" cy="236880"/>
              </p14:xfrm>
            </p:contentPart>
          </mc:Choice>
          <mc:Fallback xmlns="">
            <p:pic>
              <p:nvPicPr>
                <p:cNvPr id="255" name="筆跡 254">
                  <a:extLst>
                    <a:ext uri="{FF2B5EF4-FFF2-40B4-BE49-F238E27FC236}">
                      <a16:creationId xmlns:a16="http://schemas.microsoft.com/office/drawing/2014/main" id="{B6764726-3B9C-5409-37AA-1ECD040A9136}"/>
                    </a:ext>
                  </a:extLst>
                </p:cNvPr>
                <p:cNvPicPr/>
                <p:nvPr/>
              </p:nvPicPr>
              <p:blipFill>
                <a:blip r:embed="rId307"/>
                <a:stretch>
                  <a:fillRect/>
                </a:stretch>
              </p:blipFill>
              <p:spPr>
                <a:xfrm>
                  <a:off x="9405174" y="3201368"/>
                  <a:ext cx="186480" cy="25452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56" name="筆跡 255">
                  <a:extLst>
                    <a:ext uri="{FF2B5EF4-FFF2-40B4-BE49-F238E27FC236}">
                      <a16:creationId xmlns:a16="http://schemas.microsoft.com/office/drawing/2014/main" id="{7BDE31EF-CBB1-BAD4-6E14-7F2AC8F0B831}"/>
                    </a:ext>
                  </a:extLst>
                </p14:cNvPr>
                <p14:cNvContentPartPr/>
                <p14:nvPr/>
              </p14:nvContentPartPr>
              <p14:xfrm>
                <a:off x="9576534" y="3297848"/>
                <a:ext cx="10440" cy="141840"/>
              </p14:xfrm>
            </p:contentPart>
          </mc:Choice>
          <mc:Fallback xmlns="">
            <p:pic>
              <p:nvPicPr>
                <p:cNvPr id="256" name="筆跡 255">
                  <a:extLst>
                    <a:ext uri="{FF2B5EF4-FFF2-40B4-BE49-F238E27FC236}">
                      <a16:creationId xmlns:a16="http://schemas.microsoft.com/office/drawing/2014/main" id="{7BDE31EF-CBB1-BAD4-6E14-7F2AC8F0B831}"/>
                    </a:ext>
                  </a:extLst>
                </p:cNvPr>
                <p:cNvPicPr/>
                <p:nvPr/>
              </p:nvPicPr>
              <p:blipFill>
                <a:blip r:embed="rId309"/>
                <a:stretch>
                  <a:fillRect/>
                </a:stretch>
              </p:blipFill>
              <p:spPr>
                <a:xfrm>
                  <a:off x="9567534" y="3289208"/>
                  <a:ext cx="28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33EBEF65-BAC7-666B-73E7-4CCBA48F1E66}"/>
                    </a:ext>
                  </a:extLst>
                </p14:cNvPr>
                <p14:cNvContentPartPr/>
                <p14:nvPr/>
              </p14:nvContentPartPr>
              <p14:xfrm>
                <a:off x="9597774" y="3314768"/>
                <a:ext cx="106920" cy="110520"/>
              </p14:xfrm>
            </p:contentPart>
          </mc:Choice>
          <mc:Fallback xmlns="">
            <p:pic>
              <p:nvPicPr>
                <p:cNvPr id="257" name="筆跡 256">
                  <a:extLst>
                    <a:ext uri="{FF2B5EF4-FFF2-40B4-BE49-F238E27FC236}">
                      <a16:creationId xmlns:a16="http://schemas.microsoft.com/office/drawing/2014/main" id="{33EBEF65-BAC7-666B-73E7-4CCBA48F1E66}"/>
                    </a:ext>
                  </a:extLst>
                </p:cNvPr>
                <p:cNvPicPr/>
                <p:nvPr/>
              </p:nvPicPr>
              <p:blipFill>
                <a:blip r:embed="rId311"/>
                <a:stretch>
                  <a:fillRect/>
                </a:stretch>
              </p:blipFill>
              <p:spPr>
                <a:xfrm>
                  <a:off x="9588774" y="3306128"/>
                  <a:ext cx="124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0DC6CB74-0202-997F-A086-665CBF3E0B66}"/>
                    </a:ext>
                  </a:extLst>
                </p14:cNvPr>
                <p14:cNvContentPartPr/>
                <p14:nvPr/>
              </p14:nvContentPartPr>
              <p14:xfrm>
                <a:off x="9761574" y="3345008"/>
                <a:ext cx="33480" cy="28440"/>
              </p14:xfrm>
            </p:contentPart>
          </mc:Choice>
          <mc:Fallback xmlns="">
            <p:pic>
              <p:nvPicPr>
                <p:cNvPr id="258" name="筆跡 257">
                  <a:extLst>
                    <a:ext uri="{FF2B5EF4-FFF2-40B4-BE49-F238E27FC236}">
                      <a16:creationId xmlns:a16="http://schemas.microsoft.com/office/drawing/2014/main" id="{0DC6CB74-0202-997F-A086-665CBF3E0B66}"/>
                    </a:ext>
                  </a:extLst>
                </p:cNvPr>
                <p:cNvPicPr/>
                <p:nvPr/>
              </p:nvPicPr>
              <p:blipFill>
                <a:blip r:embed="rId313"/>
                <a:stretch>
                  <a:fillRect/>
                </a:stretch>
              </p:blipFill>
              <p:spPr>
                <a:xfrm>
                  <a:off x="9752934" y="3336008"/>
                  <a:ext cx="51120" cy="46080"/>
                </a:xfrm>
                <a:prstGeom prst="rect">
                  <a:avLst/>
                </a:prstGeom>
              </p:spPr>
            </p:pic>
          </mc:Fallback>
        </mc:AlternateContent>
      </p:grpSp>
      <p:grpSp>
        <p:nvGrpSpPr>
          <p:cNvPr id="266" name="群組 265">
            <a:extLst>
              <a:ext uri="{FF2B5EF4-FFF2-40B4-BE49-F238E27FC236}">
                <a16:creationId xmlns:a16="http://schemas.microsoft.com/office/drawing/2014/main" id="{57C68FAF-61C1-4520-F423-5343068E5C27}"/>
              </a:ext>
            </a:extLst>
          </p:cNvPr>
          <p:cNvGrpSpPr/>
          <p:nvPr/>
        </p:nvGrpSpPr>
        <p:grpSpPr>
          <a:xfrm>
            <a:off x="8459454" y="3894728"/>
            <a:ext cx="457920" cy="268560"/>
            <a:chOff x="8459454" y="3894728"/>
            <a:chExt cx="457920" cy="268560"/>
          </a:xfrm>
        </p:grpSpPr>
        <mc:AlternateContent xmlns:mc="http://schemas.openxmlformats.org/markup-compatibility/2006" xmlns:p14="http://schemas.microsoft.com/office/powerpoint/2010/main">
          <mc:Choice Requires="p14">
            <p:contentPart p14:bwMode="auto" r:id="rId314">
              <p14:nvContentPartPr>
                <p14:cNvPr id="260" name="筆跡 259">
                  <a:extLst>
                    <a:ext uri="{FF2B5EF4-FFF2-40B4-BE49-F238E27FC236}">
                      <a16:creationId xmlns:a16="http://schemas.microsoft.com/office/drawing/2014/main" id="{50203E07-E867-55EC-A9DB-843F6F9DDF6D}"/>
                    </a:ext>
                  </a:extLst>
                </p14:cNvPr>
                <p14:cNvContentPartPr/>
                <p14:nvPr/>
              </p14:nvContentPartPr>
              <p14:xfrm>
                <a:off x="8459454" y="3906968"/>
                <a:ext cx="205920" cy="256320"/>
              </p14:xfrm>
            </p:contentPart>
          </mc:Choice>
          <mc:Fallback xmlns="">
            <p:pic>
              <p:nvPicPr>
                <p:cNvPr id="260" name="筆跡 259">
                  <a:extLst>
                    <a:ext uri="{FF2B5EF4-FFF2-40B4-BE49-F238E27FC236}">
                      <a16:creationId xmlns:a16="http://schemas.microsoft.com/office/drawing/2014/main" id="{50203E07-E867-55EC-A9DB-843F6F9DDF6D}"/>
                    </a:ext>
                  </a:extLst>
                </p:cNvPr>
                <p:cNvPicPr/>
                <p:nvPr/>
              </p:nvPicPr>
              <p:blipFill>
                <a:blip r:embed="rId315"/>
                <a:stretch>
                  <a:fillRect/>
                </a:stretch>
              </p:blipFill>
              <p:spPr>
                <a:xfrm>
                  <a:off x="8450454" y="3897968"/>
                  <a:ext cx="22356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61" name="筆跡 260">
                  <a:extLst>
                    <a:ext uri="{FF2B5EF4-FFF2-40B4-BE49-F238E27FC236}">
                      <a16:creationId xmlns:a16="http://schemas.microsoft.com/office/drawing/2014/main" id="{5E8EB7F0-9AF1-7FF3-26ED-412AEC662951}"/>
                    </a:ext>
                  </a:extLst>
                </p14:cNvPr>
                <p14:cNvContentPartPr/>
                <p14:nvPr/>
              </p14:nvContentPartPr>
              <p14:xfrm>
                <a:off x="8549814" y="3894728"/>
                <a:ext cx="175320" cy="234720"/>
              </p14:xfrm>
            </p:contentPart>
          </mc:Choice>
          <mc:Fallback xmlns="">
            <p:pic>
              <p:nvPicPr>
                <p:cNvPr id="261" name="筆跡 260">
                  <a:extLst>
                    <a:ext uri="{FF2B5EF4-FFF2-40B4-BE49-F238E27FC236}">
                      <a16:creationId xmlns:a16="http://schemas.microsoft.com/office/drawing/2014/main" id="{5E8EB7F0-9AF1-7FF3-26ED-412AEC662951}"/>
                    </a:ext>
                  </a:extLst>
                </p:cNvPr>
                <p:cNvPicPr/>
                <p:nvPr/>
              </p:nvPicPr>
              <p:blipFill>
                <a:blip r:embed="rId317"/>
                <a:stretch>
                  <a:fillRect/>
                </a:stretch>
              </p:blipFill>
              <p:spPr>
                <a:xfrm>
                  <a:off x="8540814" y="3886088"/>
                  <a:ext cx="19296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63" name="筆跡 262">
                  <a:extLst>
                    <a:ext uri="{FF2B5EF4-FFF2-40B4-BE49-F238E27FC236}">
                      <a16:creationId xmlns:a16="http://schemas.microsoft.com/office/drawing/2014/main" id="{9C2C04D7-42D0-B4C2-BAC4-A7452EE7BBF6}"/>
                    </a:ext>
                  </a:extLst>
                </p14:cNvPr>
                <p14:cNvContentPartPr/>
                <p14:nvPr/>
              </p14:nvContentPartPr>
              <p14:xfrm>
                <a:off x="8671854" y="4021088"/>
                <a:ext cx="132480" cy="95040"/>
              </p14:xfrm>
            </p:contentPart>
          </mc:Choice>
          <mc:Fallback xmlns="">
            <p:pic>
              <p:nvPicPr>
                <p:cNvPr id="263" name="筆跡 262">
                  <a:extLst>
                    <a:ext uri="{FF2B5EF4-FFF2-40B4-BE49-F238E27FC236}">
                      <a16:creationId xmlns:a16="http://schemas.microsoft.com/office/drawing/2014/main" id="{9C2C04D7-42D0-B4C2-BAC4-A7452EE7BBF6}"/>
                    </a:ext>
                  </a:extLst>
                </p:cNvPr>
                <p:cNvPicPr/>
                <p:nvPr/>
              </p:nvPicPr>
              <p:blipFill>
                <a:blip r:embed="rId319"/>
                <a:stretch>
                  <a:fillRect/>
                </a:stretch>
              </p:blipFill>
              <p:spPr>
                <a:xfrm>
                  <a:off x="8663214" y="4012088"/>
                  <a:ext cx="150120" cy="1126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64" name="筆跡 263">
                  <a:extLst>
                    <a:ext uri="{FF2B5EF4-FFF2-40B4-BE49-F238E27FC236}">
                      <a16:creationId xmlns:a16="http://schemas.microsoft.com/office/drawing/2014/main" id="{F891A61A-86F3-BE14-B5D2-2E045A1BB91D}"/>
                    </a:ext>
                  </a:extLst>
                </p14:cNvPr>
                <p14:cNvContentPartPr/>
                <p14:nvPr/>
              </p14:nvContentPartPr>
              <p14:xfrm>
                <a:off x="8798934" y="3985088"/>
                <a:ext cx="15480" cy="126360"/>
              </p14:xfrm>
            </p:contentPart>
          </mc:Choice>
          <mc:Fallback xmlns="">
            <p:pic>
              <p:nvPicPr>
                <p:cNvPr id="264" name="筆跡 263">
                  <a:extLst>
                    <a:ext uri="{FF2B5EF4-FFF2-40B4-BE49-F238E27FC236}">
                      <a16:creationId xmlns:a16="http://schemas.microsoft.com/office/drawing/2014/main" id="{F891A61A-86F3-BE14-B5D2-2E045A1BB91D}"/>
                    </a:ext>
                  </a:extLst>
                </p:cNvPr>
                <p:cNvPicPr/>
                <p:nvPr/>
              </p:nvPicPr>
              <p:blipFill>
                <a:blip r:embed="rId321"/>
                <a:stretch>
                  <a:fillRect/>
                </a:stretch>
              </p:blipFill>
              <p:spPr>
                <a:xfrm>
                  <a:off x="8790294" y="3976088"/>
                  <a:ext cx="331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65" name="筆跡 264">
                  <a:extLst>
                    <a:ext uri="{FF2B5EF4-FFF2-40B4-BE49-F238E27FC236}">
                      <a16:creationId xmlns:a16="http://schemas.microsoft.com/office/drawing/2014/main" id="{65F57BAF-3BB4-9129-CB32-2CB52F629AE3}"/>
                    </a:ext>
                  </a:extLst>
                </p14:cNvPr>
                <p14:cNvContentPartPr/>
                <p14:nvPr/>
              </p14:nvContentPartPr>
              <p14:xfrm>
                <a:off x="8887494" y="4052048"/>
                <a:ext cx="29880" cy="31680"/>
              </p14:xfrm>
            </p:contentPart>
          </mc:Choice>
          <mc:Fallback xmlns="">
            <p:pic>
              <p:nvPicPr>
                <p:cNvPr id="265" name="筆跡 264">
                  <a:extLst>
                    <a:ext uri="{FF2B5EF4-FFF2-40B4-BE49-F238E27FC236}">
                      <a16:creationId xmlns:a16="http://schemas.microsoft.com/office/drawing/2014/main" id="{65F57BAF-3BB4-9129-CB32-2CB52F629AE3}"/>
                    </a:ext>
                  </a:extLst>
                </p:cNvPr>
                <p:cNvPicPr/>
                <p:nvPr/>
              </p:nvPicPr>
              <p:blipFill>
                <a:blip r:embed="rId323"/>
                <a:stretch>
                  <a:fillRect/>
                </a:stretch>
              </p:blipFill>
              <p:spPr>
                <a:xfrm>
                  <a:off x="8878854" y="4043048"/>
                  <a:ext cx="47520" cy="49320"/>
                </a:xfrm>
                <a:prstGeom prst="rect">
                  <a:avLst/>
                </a:prstGeom>
              </p:spPr>
            </p:pic>
          </mc:Fallback>
        </mc:AlternateContent>
      </p:grpSp>
      <p:grpSp>
        <p:nvGrpSpPr>
          <p:cNvPr id="272" name="群組 271">
            <a:extLst>
              <a:ext uri="{FF2B5EF4-FFF2-40B4-BE49-F238E27FC236}">
                <a16:creationId xmlns:a16="http://schemas.microsoft.com/office/drawing/2014/main" id="{852710E0-611B-C3B1-2D42-B3CFC95FE729}"/>
              </a:ext>
            </a:extLst>
          </p:cNvPr>
          <p:cNvGrpSpPr/>
          <p:nvPr/>
        </p:nvGrpSpPr>
        <p:grpSpPr>
          <a:xfrm>
            <a:off x="9201054" y="3896888"/>
            <a:ext cx="487080" cy="240480"/>
            <a:chOff x="9201054" y="3896888"/>
            <a:chExt cx="487080" cy="240480"/>
          </a:xfrm>
        </p:grpSpPr>
        <mc:AlternateContent xmlns:mc="http://schemas.openxmlformats.org/markup-compatibility/2006" xmlns:p14="http://schemas.microsoft.com/office/powerpoint/2010/main">
          <mc:Choice Requires="p14">
            <p:contentPart p14:bwMode="auto" r:id="rId324">
              <p14:nvContentPartPr>
                <p14:cNvPr id="267" name="筆跡 266">
                  <a:extLst>
                    <a:ext uri="{FF2B5EF4-FFF2-40B4-BE49-F238E27FC236}">
                      <a16:creationId xmlns:a16="http://schemas.microsoft.com/office/drawing/2014/main" id="{619D9AAF-8639-46A5-251F-06EE68277BC4}"/>
                    </a:ext>
                  </a:extLst>
                </p14:cNvPr>
                <p14:cNvContentPartPr/>
                <p14:nvPr/>
              </p14:nvContentPartPr>
              <p14:xfrm>
                <a:off x="9201054" y="3899048"/>
                <a:ext cx="219600" cy="238320"/>
              </p14:xfrm>
            </p:contentPart>
          </mc:Choice>
          <mc:Fallback xmlns="">
            <p:pic>
              <p:nvPicPr>
                <p:cNvPr id="267" name="筆跡 266">
                  <a:extLst>
                    <a:ext uri="{FF2B5EF4-FFF2-40B4-BE49-F238E27FC236}">
                      <a16:creationId xmlns:a16="http://schemas.microsoft.com/office/drawing/2014/main" id="{619D9AAF-8639-46A5-251F-06EE68277BC4}"/>
                    </a:ext>
                  </a:extLst>
                </p:cNvPr>
                <p:cNvPicPr/>
                <p:nvPr/>
              </p:nvPicPr>
              <p:blipFill>
                <a:blip r:embed="rId325"/>
                <a:stretch>
                  <a:fillRect/>
                </a:stretch>
              </p:blipFill>
              <p:spPr>
                <a:xfrm>
                  <a:off x="9192414" y="3890408"/>
                  <a:ext cx="23724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68" name="筆跡 267">
                  <a:extLst>
                    <a:ext uri="{FF2B5EF4-FFF2-40B4-BE49-F238E27FC236}">
                      <a16:creationId xmlns:a16="http://schemas.microsoft.com/office/drawing/2014/main" id="{1FBC123A-5F0A-492C-062D-ABF753EE83E4}"/>
                    </a:ext>
                  </a:extLst>
                </p14:cNvPr>
                <p14:cNvContentPartPr/>
                <p14:nvPr/>
              </p14:nvContentPartPr>
              <p14:xfrm>
                <a:off x="9326694" y="3896888"/>
                <a:ext cx="141120" cy="223920"/>
              </p14:xfrm>
            </p:contentPart>
          </mc:Choice>
          <mc:Fallback xmlns="">
            <p:pic>
              <p:nvPicPr>
                <p:cNvPr id="268" name="筆跡 267">
                  <a:extLst>
                    <a:ext uri="{FF2B5EF4-FFF2-40B4-BE49-F238E27FC236}">
                      <a16:creationId xmlns:a16="http://schemas.microsoft.com/office/drawing/2014/main" id="{1FBC123A-5F0A-492C-062D-ABF753EE83E4}"/>
                    </a:ext>
                  </a:extLst>
                </p:cNvPr>
                <p:cNvPicPr/>
                <p:nvPr/>
              </p:nvPicPr>
              <p:blipFill>
                <a:blip r:embed="rId327"/>
                <a:stretch>
                  <a:fillRect/>
                </a:stretch>
              </p:blipFill>
              <p:spPr>
                <a:xfrm>
                  <a:off x="9318054" y="3887888"/>
                  <a:ext cx="1587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69" name="筆跡 268">
                  <a:extLst>
                    <a:ext uri="{FF2B5EF4-FFF2-40B4-BE49-F238E27FC236}">
                      <a16:creationId xmlns:a16="http://schemas.microsoft.com/office/drawing/2014/main" id="{9152705D-DC23-EEB1-17BC-EB9200DF053A}"/>
                    </a:ext>
                  </a:extLst>
                </p14:cNvPr>
                <p14:cNvContentPartPr/>
                <p14:nvPr/>
              </p14:nvContentPartPr>
              <p14:xfrm>
                <a:off x="9442614" y="4013888"/>
                <a:ext cx="70200" cy="79200"/>
              </p14:xfrm>
            </p:contentPart>
          </mc:Choice>
          <mc:Fallback xmlns="">
            <p:pic>
              <p:nvPicPr>
                <p:cNvPr id="269" name="筆跡 268">
                  <a:extLst>
                    <a:ext uri="{FF2B5EF4-FFF2-40B4-BE49-F238E27FC236}">
                      <a16:creationId xmlns:a16="http://schemas.microsoft.com/office/drawing/2014/main" id="{9152705D-DC23-EEB1-17BC-EB9200DF053A}"/>
                    </a:ext>
                  </a:extLst>
                </p:cNvPr>
                <p:cNvPicPr/>
                <p:nvPr/>
              </p:nvPicPr>
              <p:blipFill>
                <a:blip r:embed="rId329"/>
                <a:stretch>
                  <a:fillRect/>
                </a:stretch>
              </p:blipFill>
              <p:spPr>
                <a:xfrm>
                  <a:off x="9433614" y="4005248"/>
                  <a:ext cx="8784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70" name="筆跡 269">
                  <a:extLst>
                    <a:ext uri="{FF2B5EF4-FFF2-40B4-BE49-F238E27FC236}">
                      <a16:creationId xmlns:a16="http://schemas.microsoft.com/office/drawing/2014/main" id="{F8D1DE32-6213-14D1-6DEA-C0BA11AF62E4}"/>
                    </a:ext>
                  </a:extLst>
                </p14:cNvPr>
                <p14:cNvContentPartPr/>
                <p14:nvPr/>
              </p14:nvContentPartPr>
              <p14:xfrm>
                <a:off x="9509934" y="3994448"/>
                <a:ext cx="88200" cy="112320"/>
              </p14:xfrm>
            </p:contentPart>
          </mc:Choice>
          <mc:Fallback xmlns="">
            <p:pic>
              <p:nvPicPr>
                <p:cNvPr id="270" name="筆跡 269">
                  <a:extLst>
                    <a:ext uri="{FF2B5EF4-FFF2-40B4-BE49-F238E27FC236}">
                      <a16:creationId xmlns:a16="http://schemas.microsoft.com/office/drawing/2014/main" id="{F8D1DE32-6213-14D1-6DEA-C0BA11AF62E4}"/>
                    </a:ext>
                  </a:extLst>
                </p:cNvPr>
                <p:cNvPicPr/>
                <p:nvPr/>
              </p:nvPicPr>
              <p:blipFill>
                <a:blip r:embed="rId331"/>
                <a:stretch>
                  <a:fillRect/>
                </a:stretch>
              </p:blipFill>
              <p:spPr>
                <a:xfrm>
                  <a:off x="9500934" y="3985808"/>
                  <a:ext cx="10584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71" name="筆跡 270">
                  <a:extLst>
                    <a:ext uri="{FF2B5EF4-FFF2-40B4-BE49-F238E27FC236}">
                      <a16:creationId xmlns:a16="http://schemas.microsoft.com/office/drawing/2014/main" id="{CA1936AC-17CB-2745-CE62-199E6E4F1901}"/>
                    </a:ext>
                  </a:extLst>
                </p14:cNvPr>
                <p14:cNvContentPartPr/>
                <p14:nvPr/>
              </p14:nvContentPartPr>
              <p14:xfrm>
                <a:off x="9648174" y="4052768"/>
                <a:ext cx="39960" cy="32760"/>
              </p14:xfrm>
            </p:contentPart>
          </mc:Choice>
          <mc:Fallback xmlns="">
            <p:pic>
              <p:nvPicPr>
                <p:cNvPr id="271" name="筆跡 270">
                  <a:extLst>
                    <a:ext uri="{FF2B5EF4-FFF2-40B4-BE49-F238E27FC236}">
                      <a16:creationId xmlns:a16="http://schemas.microsoft.com/office/drawing/2014/main" id="{CA1936AC-17CB-2745-CE62-199E6E4F1901}"/>
                    </a:ext>
                  </a:extLst>
                </p:cNvPr>
                <p:cNvPicPr/>
                <p:nvPr/>
              </p:nvPicPr>
              <p:blipFill>
                <a:blip r:embed="rId333"/>
                <a:stretch>
                  <a:fillRect/>
                </a:stretch>
              </p:blipFill>
              <p:spPr>
                <a:xfrm>
                  <a:off x="9639174" y="4044128"/>
                  <a:ext cx="57600" cy="50400"/>
                </a:xfrm>
                <a:prstGeom prst="rect">
                  <a:avLst/>
                </a:prstGeom>
              </p:spPr>
            </p:pic>
          </mc:Fallback>
        </mc:AlternateContent>
      </p:grpSp>
      <p:grpSp>
        <p:nvGrpSpPr>
          <p:cNvPr id="277" name="群組 276">
            <a:extLst>
              <a:ext uri="{FF2B5EF4-FFF2-40B4-BE49-F238E27FC236}">
                <a16:creationId xmlns:a16="http://schemas.microsoft.com/office/drawing/2014/main" id="{D4E1947B-424E-71B1-D8F4-AFB023D84881}"/>
              </a:ext>
            </a:extLst>
          </p:cNvPr>
          <p:cNvGrpSpPr/>
          <p:nvPr/>
        </p:nvGrpSpPr>
        <p:grpSpPr>
          <a:xfrm>
            <a:off x="10352694" y="2526368"/>
            <a:ext cx="551880" cy="224280"/>
            <a:chOff x="10352694" y="2526368"/>
            <a:chExt cx="551880" cy="224280"/>
          </a:xfrm>
        </p:grpSpPr>
        <mc:AlternateContent xmlns:mc="http://schemas.openxmlformats.org/markup-compatibility/2006" xmlns:p14="http://schemas.microsoft.com/office/powerpoint/2010/main">
          <mc:Choice Requires="p14">
            <p:contentPart p14:bwMode="auto" r:id="rId334">
              <p14:nvContentPartPr>
                <p14:cNvPr id="273" name="筆跡 272">
                  <a:extLst>
                    <a:ext uri="{FF2B5EF4-FFF2-40B4-BE49-F238E27FC236}">
                      <a16:creationId xmlns:a16="http://schemas.microsoft.com/office/drawing/2014/main" id="{8EED8A5A-DFBB-B9EC-0007-4732B993B8C8}"/>
                    </a:ext>
                  </a:extLst>
                </p14:cNvPr>
                <p14:cNvContentPartPr/>
                <p14:nvPr/>
              </p14:nvContentPartPr>
              <p14:xfrm>
                <a:off x="10352694" y="2552648"/>
                <a:ext cx="132480" cy="164880"/>
              </p14:xfrm>
            </p:contentPart>
          </mc:Choice>
          <mc:Fallback xmlns="">
            <p:pic>
              <p:nvPicPr>
                <p:cNvPr id="273" name="筆跡 272">
                  <a:extLst>
                    <a:ext uri="{FF2B5EF4-FFF2-40B4-BE49-F238E27FC236}">
                      <a16:creationId xmlns:a16="http://schemas.microsoft.com/office/drawing/2014/main" id="{8EED8A5A-DFBB-B9EC-0007-4732B993B8C8}"/>
                    </a:ext>
                  </a:extLst>
                </p:cNvPr>
                <p:cNvPicPr/>
                <p:nvPr/>
              </p:nvPicPr>
              <p:blipFill>
                <a:blip r:embed="rId335"/>
                <a:stretch>
                  <a:fillRect/>
                </a:stretch>
              </p:blipFill>
              <p:spPr>
                <a:xfrm>
                  <a:off x="10343694" y="2544008"/>
                  <a:ext cx="150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4" name="筆跡 273">
                  <a:extLst>
                    <a:ext uri="{FF2B5EF4-FFF2-40B4-BE49-F238E27FC236}">
                      <a16:creationId xmlns:a16="http://schemas.microsoft.com/office/drawing/2014/main" id="{3FA7B0EF-419E-7200-9D38-D19125AE4AB2}"/>
                    </a:ext>
                  </a:extLst>
                </p14:cNvPr>
                <p14:cNvContentPartPr/>
                <p14:nvPr/>
              </p14:nvContentPartPr>
              <p14:xfrm>
                <a:off x="10520454" y="2581088"/>
                <a:ext cx="114480" cy="133200"/>
              </p14:xfrm>
            </p:contentPart>
          </mc:Choice>
          <mc:Fallback xmlns="">
            <p:pic>
              <p:nvPicPr>
                <p:cNvPr id="274" name="筆跡 273">
                  <a:extLst>
                    <a:ext uri="{FF2B5EF4-FFF2-40B4-BE49-F238E27FC236}">
                      <a16:creationId xmlns:a16="http://schemas.microsoft.com/office/drawing/2014/main" id="{3FA7B0EF-419E-7200-9D38-D19125AE4AB2}"/>
                    </a:ext>
                  </a:extLst>
                </p:cNvPr>
                <p:cNvPicPr/>
                <p:nvPr/>
              </p:nvPicPr>
              <p:blipFill>
                <a:blip r:embed="rId337"/>
                <a:stretch>
                  <a:fillRect/>
                </a:stretch>
              </p:blipFill>
              <p:spPr>
                <a:xfrm>
                  <a:off x="10511454" y="2572448"/>
                  <a:ext cx="132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5" name="筆跡 274">
                  <a:extLst>
                    <a:ext uri="{FF2B5EF4-FFF2-40B4-BE49-F238E27FC236}">
                      <a16:creationId xmlns:a16="http://schemas.microsoft.com/office/drawing/2014/main" id="{0E778138-F6FE-1C59-675E-8266C538B4BD}"/>
                    </a:ext>
                  </a:extLst>
                </p14:cNvPr>
                <p14:cNvContentPartPr/>
                <p14:nvPr/>
              </p14:nvContentPartPr>
              <p14:xfrm>
                <a:off x="10683174" y="2526368"/>
                <a:ext cx="141840" cy="185760"/>
              </p14:xfrm>
            </p:contentPart>
          </mc:Choice>
          <mc:Fallback xmlns="">
            <p:pic>
              <p:nvPicPr>
                <p:cNvPr id="275" name="筆跡 274">
                  <a:extLst>
                    <a:ext uri="{FF2B5EF4-FFF2-40B4-BE49-F238E27FC236}">
                      <a16:creationId xmlns:a16="http://schemas.microsoft.com/office/drawing/2014/main" id="{0E778138-F6FE-1C59-675E-8266C538B4BD}"/>
                    </a:ext>
                  </a:extLst>
                </p:cNvPr>
                <p:cNvPicPr/>
                <p:nvPr/>
              </p:nvPicPr>
              <p:blipFill>
                <a:blip r:embed="rId339"/>
                <a:stretch>
                  <a:fillRect/>
                </a:stretch>
              </p:blipFill>
              <p:spPr>
                <a:xfrm>
                  <a:off x="10674174" y="2517728"/>
                  <a:ext cx="159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6" name="筆跡 275">
                  <a:extLst>
                    <a:ext uri="{FF2B5EF4-FFF2-40B4-BE49-F238E27FC236}">
                      <a16:creationId xmlns:a16="http://schemas.microsoft.com/office/drawing/2014/main" id="{68CCE645-ED17-BC99-6B17-E9EB64EBD1A5}"/>
                    </a:ext>
                  </a:extLst>
                </p14:cNvPr>
                <p14:cNvContentPartPr/>
                <p14:nvPr/>
              </p14:nvContentPartPr>
              <p14:xfrm>
                <a:off x="10847334" y="2583248"/>
                <a:ext cx="57240" cy="167400"/>
              </p14:xfrm>
            </p:contentPart>
          </mc:Choice>
          <mc:Fallback xmlns="">
            <p:pic>
              <p:nvPicPr>
                <p:cNvPr id="276" name="筆跡 275">
                  <a:extLst>
                    <a:ext uri="{FF2B5EF4-FFF2-40B4-BE49-F238E27FC236}">
                      <a16:creationId xmlns:a16="http://schemas.microsoft.com/office/drawing/2014/main" id="{68CCE645-ED17-BC99-6B17-E9EB64EBD1A5}"/>
                    </a:ext>
                  </a:extLst>
                </p:cNvPr>
                <p:cNvPicPr/>
                <p:nvPr/>
              </p:nvPicPr>
              <p:blipFill>
                <a:blip r:embed="rId341"/>
                <a:stretch>
                  <a:fillRect/>
                </a:stretch>
              </p:blipFill>
              <p:spPr>
                <a:xfrm>
                  <a:off x="10838334" y="2574248"/>
                  <a:ext cx="74880" cy="185040"/>
                </a:xfrm>
                <a:prstGeom prst="rect">
                  <a:avLst/>
                </a:prstGeom>
              </p:spPr>
            </p:pic>
          </mc:Fallback>
        </mc:AlternateContent>
      </p:grpSp>
      <p:grpSp>
        <p:nvGrpSpPr>
          <p:cNvPr id="283" name="群組 282">
            <a:extLst>
              <a:ext uri="{FF2B5EF4-FFF2-40B4-BE49-F238E27FC236}">
                <a16:creationId xmlns:a16="http://schemas.microsoft.com/office/drawing/2014/main" id="{FE567E0A-E210-B05F-E0D6-00B6C7FFEE45}"/>
              </a:ext>
            </a:extLst>
          </p:cNvPr>
          <p:cNvGrpSpPr/>
          <p:nvPr/>
        </p:nvGrpSpPr>
        <p:grpSpPr>
          <a:xfrm>
            <a:off x="10442694" y="3185888"/>
            <a:ext cx="502920" cy="261000"/>
            <a:chOff x="10442694" y="3185888"/>
            <a:chExt cx="502920" cy="261000"/>
          </a:xfrm>
        </p:grpSpPr>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22D9568B-B6AF-7B62-43E8-D80115B2FD98}"/>
                    </a:ext>
                  </a:extLst>
                </p14:cNvPr>
                <p14:cNvContentPartPr/>
                <p14:nvPr/>
              </p14:nvContentPartPr>
              <p14:xfrm>
                <a:off x="10442694" y="3215048"/>
                <a:ext cx="169920" cy="231840"/>
              </p14:xfrm>
            </p:contentPart>
          </mc:Choice>
          <mc:Fallback xmlns="">
            <p:pic>
              <p:nvPicPr>
                <p:cNvPr id="278" name="筆跡 277">
                  <a:extLst>
                    <a:ext uri="{FF2B5EF4-FFF2-40B4-BE49-F238E27FC236}">
                      <a16:creationId xmlns:a16="http://schemas.microsoft.com/office/drawing/2014/main" id="{22D9568B-B6AF-7B62-43E8-D80115B2FD98}"/>
                    </a:ext>
                  </a:extLst>
                </p:cNvPr>
                <p:cNvPicPr/>
                <p:nvPr/>
              </p:nvPicPr>
              <p:blipFill>
                <a:blip r:embed="rId343"/>
                <a:stretch>
                  <a:fillRect/>
                </a:stretch>
              </p:blipFill>
              <p:spPr>
                <a:xfrm>
                  <a:off x="10434054" y="3206048"/>
                  <a:ext cx="187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5BDF1C3B-7AAB-8A59-00A1-EA49D5E8E0AA}"/>
                    </a:ext>
                  </a:extLst>
                </p14:cNvPr>
                <p14:cNvContentPartPr/>
                <p14:nvPr/>
              </p14:nvContentPartPr>
              <p14:xfrm>
                <a:off x="10507134" y="3185888"/>
                <a:ext cx="152640" cy="259560"/>
              </p14:xfrm>
            </p:contentPart>
          </mc:Choice>
          <mc:Fallback xmlns="">
            <p:pic>
              <p:nvPicPr>
                <p:cNvPr id="279" name="筆跡 278">
                  <a:extLst>
                    <a:ext uri="{FF2B5EF4-FFF2-40B4-BE49-F238E27FC236}">
                      <a16:creationId xmlns:a16="http://schemas.microsoft.com/office/drawing/2014/main" id="{5BDF1C3B-7AAB-8A59-00A1-EA49D5E8E0AA}"/>
                    </a:ext>
                  </a:extLst>
                </p:cNvPr>
                <p:cNvPicPr/>
                <p:nvPr/>
              </p:nvPicPr>
              <p:blipFill>
                <a:blip r:embed="rId345"/>
                <a:stretch>
                  <a:fillRect/>
                </a:stretch>
              </p:blipFill>
              <p:spPr>
                <a:xfrm>
                  <a:off x="10498494" y="3176888"/>
                  <a:ext cx="170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0" name="筆跡 279">
                  <a:extLst>
                    <a:ext uri="{FF2B5EF4-FFF2-40B4-BE49-F238E27FC236}">
                      <a16:creationId xmlns:a16="http://schemas.microsoft.com/office/drawing/2014/main" id="{E9CBC2B7-38EB-842D-036C-21A30880102A}"/>
                    </a:ext>
                  </a:extLst>
                </p14:cNvPr>
                <p14:cNvContentPartPr/>
                <p14:nvPr/>
              </p14:nvContentPartPr>
              <p14:xfrm>
                <a:off x="10686774" y="3282368"/>
                <a:ext cx="8640" cy="158760"/>
              </p14:xfrm>
            </p:contentPart>
          </mc:Choice>
          <mc:Fallback xmlns="">
            <p:pic>
              <p:nvPicPr>
                <p:cNvPr id="280" name="筆跡 279">
                  <a:extLst>
                    <a:ext uri="{FF2B5EF4-FFF2-40B4-BE49-F238E27FC236}">
                      <a16:creationId xmlns:a16="http://schemas.microsoft.com/office/drawing/2014/main" id="{E9CBC2B7-38EB-842D-036C-21A30880102A}"/>
                    </a:ext>
                  </a:extLst>
                </p:cNvPr>
                <p:cNvPicPr/>
                <p:nvPr/>
              </p:nvPicPr>
              <p:blipFill>
                <a:blip r:embed="rId347"/>
                <a:stretch>
                  <a:fillRect/>
                </a:stretch>
              </p:blipFill>
              <p:spPr>
                <a:xfrm>
                  <a:off x="10678134" y="3273728"/>
                  <a:ext cx="26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1" name="筆跡 280">
                  <a:extLst>
                    <a:ext uri="{FF2B5EF4-FFF2-40B4-BE49-F238E27FC236}">
                      <a16:creationId xmlns:a16="http://schemas.microsoft.com/office/drawing/2014/main" id="{60EB9E32-35D3-046D-B0F5-609191ADBE3C}"/>
                    </a:ext>
                  </a:extLst>
                </p14:cNvPr>
                <p14:cNvContentPartPr/>
                <p14:nvPr/>
              </p14:nvContentPartPr>
              <p14:xfrm>
                <a:off x="10755534" y="3353288"/>
                <a:ext cx="36360" cy="27000"/>
              </p14:xfrm>
            </p:contentPart>
          </mc:Choice>
          <mc:Fallback xmlns="">
            <p:pic>
              <p:nvPicPr>
                <p:cNvPr id="281" name="筆跡 280">
                  <a:extLst>
                    <a:ext uri="{FF2B5EF4-FFF2-40B4-BE49-F238E27FC236}">
                      <a16:creationId xmlns:a16="http://schemas.microsoft.com/office/drawing/2014/main" id="{60EB9E32-35D3-046D-B0F5-609191ADBE3C}"/>
                    </a:ext>
                  </a:extLst>
                </p:cNvPr>
                <p:cNvPicPr/>
                <p:nvPr/>
              </p:nvPicPr>
              <p:blipFill>
                <a:blip r:embed="rId349"/>
                <a:stretch>
                  <a:fillRect/>
                </a:stretch>
              </p:blipFill>
              <p:spPr>
                <a:xfrm>
                  <a:off x="10746894" y="3344288"/>
                  <a:ext cx="54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2" name="筆跡 281">
                  <a:extLst>
                    <a:ext uri="{FF2B5EF4-FFF2-40B4-BE49-F238E27FC236}">
                      <a16:creationId xmlns:a16="http://schemas.microsoft.com/office/drawing/2014/main" id="{705255A4-C59E-F2E4-3527-1FA405D8437D}"/>
                    </a:ext>
                  </a:extLst>
                </p14:cNvPr>
                <p14:cNvContentPartPr/>
                <p14:nvPr/>
              </p14:nvContentPartPr>
              <p14:xfrm>
                <a:off x="10913214" y="3343568"/>
                <a:ext cx="32400" cy="23760"/>
              </p14:xfrm>
            </p:contentPart>
          </mc:Choice>
          <mc:Fallback xmlns="">
            <p:pic>
              <p:nvPicPr>
                <p:cNvPr id="282" name="筆跡 281">
                  <a:extLst>
                    <a:ext uri="{FF2B5EF4-FFF2-40B4-BE49-F238E27FC236}">
                      <a16:creationId xmlns:a16="http://schemas.microsoft.com/office/drawing/2014/main" id="{705255A4-C59E-F2E4-3527-1FA405D8437D}"/>
                    </a:ext>
                  </a:extLst>
                </p:cNvPr>
                <p:cNvPicPr/>
                <p:nvPr/>
              </p:nvPicPr>
              <p:blipFill>
                <a:blip r:embed="rId351"/>
                <a:stretch>
                  <a:fillRect/>
                </a:stretch>
              </p:blipFill>
              <p:spPr>
                <a:xfrm>
                  <a:off x="10904214" y="3334928"/>
                  <a:ext cx="50040" cy="41400"/>
                </a:xfrm>
                <a:prstGeom prst="rect">
                  <a:avLst/>
                </a:prstGeom>
              </p:spPr>
            </p:pic>
          </mc:Fallback>
        </mc:AlternateContent>
      </p:grpSp>
      <p:grpSp>
        <p:nvGrpSpPr>
          <p:cNvPr id="289" name="群組 288">
            <a:extLst>
              <a:ext uri="{FF2B5EF4-FFF2-40B4-BE49-F238E27FC236}">
                <a16:creationId xmlns:a16="http://schemas.microsoft.com/office/drawing/2014/main" id="{DDE1E981-33EE-51BE-5181-5A4BFFD93D74}"/>
              </a:ext>
            </a:extLst>
          </p:cNvPr>
          <p:cNvGrpSpPr/>
          <p:nvPr/>
        </p:nvGrpSpPr>
        <p:grpSpPr>
          <a:xfrm>
            <a:off x="10418214" y="3831008"/>
            <a:ext cx="640080" cy="224280"/>
            <a:chOff x="10418214" y="3831008"/>
            <a:chExt cx="640080" cy="224280"/>
          </a:xfrm>
        </p:grpSpPr>
        <mc:AlternateContent xmlns:mc="http://schemas.openxmlformats.org/markup-compatibility/2006" xmlns:p14="http://schemas.microsoft.com/office/powerpoint/2010/main">
          <mc:Choice Requires="p14">
            <p:contentPart p14:bwMode="auto" r:id="rId352">
              <p14:nvContentPartPr>
                <p14:cNvPr id="284" name="筆跡 283">
                  <a:extLst>
                    <a:ext uri="{FF2B5EF4-FFF2-40B4-BE49-F238E27FC236}">
                      <a16:creationId xmlns:a16="http://schemas.microsoft.com/office/drawing/2014/main" id="{5A63CD1A-BBC1-9E04-9452-19A0EBA6CEAE}"/>
                    </a:ext>
                  </a:extLst>
                </p14:cNvPr>
                <p14:cNvContentPartPr/>
                <p14:nvPr/>
              </p14:nvContentPartPr>
              <p14:xfrm>
                <a:off x="10418214" y="3837128"/>
                <a:ext cx="185400" cy="218160"/>
              </p14:xfrm>
            </p:contentPart>
          </mc:Choice>
          <mc:Fallback xmlns="">
            <p:pic>
              <p:nvPicPr>
                <p:cNvPr id="284" name="筆跡 283">
                  <a:extLst>
                    <a:ext uri="{FF2B5EF4-FFF2-40B4-BE49-F238E27FC236}">
                      <a16:creationId xmlns:a16="http://schemas.microsoft.com/office/drawing/2014/main" id="{5A63CD1A-BBC1-9E04-9452-19A0EBA6CEAE}"/>
                    </a:ext>
                  </a:extLst>
                </p:cNvPr>
                <p:cNvPicPr/>
                <p:nvPr/>
              </p:nvPicPr>
              <p:blipFill>
                <a:blip r:embed="rId353"/>
                <a:stretch>
                  <a:fillRect/>
                </a:stretch>
              </p:blipFill>
              <p:spPr>
                <a:xfrm>
                  <a:off x="10409574" y="3828128"/>
                  <a:ext cx="20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5" name="筆跡 284">
                  <a:extLst>
                    <a:ext uri="{FF2B5EF4-FFF2-40B4-BE49-F238E27FC236}">
                      <a16:creationId xmlns:a16="http://schemas.microsoft.com/office/drawing/2014/main" id="{E90FEBE2-1453-A027-A122-F995D4086D5E}"/>
                    </a:ext>
                  </a:extLst>
                </p14:cNvPr>
                <p14:cNvContentPartPr/>
                <p14:nvPr/>
              </p14:nvContentPartPr>
              <p14:xfrm>
                <a:off x="10485174" y="3831008"/>
                <a:ext cx="180720" cy="212400"/>
              </p14:xfrm>
            </p:contentPart>
          </mc:Choice>
          <mc:Fallback xmlns="">
            <p:pic>
              <p:nvPicPr>
                <p:cNvPr id="285" name="筆跡 284">
                  <a:extLst>
                    <a:ext uri="{FF2B5EF4-FFF2-40B4-BE49-F238E27FC236}">
                      <a16:creationId xmlns:a16="http://schemas.microsoft.com/office/drawing/2014/main" id="{E90FEBE2-1453-A027-A122-F995D4086D5E}"/>
                    </a:ext>
                  </a:extLst>
                </p:cNvPr>
                <p:cNvPicPr/>
                <p:nvPr/>
              </p:nvPicPr>
              <p:blipFill>
                <a:blip r:embed="rId355"/>
                <a:stretch>
                  <a:fillRect/>
                </a:stretch>
              </p:blipFill>
              <p:spPr>
                <a:xfrm>
                  <a:off x="10476534" y="3822008"/>
                  <a:ext cx="198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6" name="筆跡 285">
                  <a:extLst>
                    <a:ext uri="{FF2B5EF4-FFF2-40B4-BE49-F238E27FC236}">
                      <a16:creationId xmlns:a16="http://schemas.microsoft.com/office/drawing/2014/main" id="{4F44859B-FA11-3A15-686C-AEAF4A7779FB}"/>
                    </a:ext>
                  </a:extLst>
                </p14:cNvPr>
                <p14:cNvContentPartPr/>
                <p14:nvPr/>
              </p14:nvContentPartPr>
              <p14:xfrm>
                <a:off x="10639974" y="3913808"/>
                <a:ext cx="105840" cy="120960"/>
              </p14:xfrm>
            </p:contentPart>
          </mc:Choice>
          <mc:Fallback xmlns="">
            <p:pic>
              <p:nvPicPr>
                <p:cNvPr id="286" name="筆跡 285">
                  <a:extLst>
                    <a:ext uri="{FF2B5EF4-FFF2-40B4-BE49-F238E27FC236}">
                      <a16:creationId xmlns:a16="http://schemas.microsoft.com/office/drawing/2014/main" id="{4F44859B-FA11-3A15-686C-AEAF4A7779FB}"/>
                    </a:ext>
                  </a:extLst>
                </p:cNvPr>
                <p:cNvPicPr/>
                <p:nvPr/>
              </p:nvPicPr>
              <p:blipFill>
                <a:blip r:embed="rId357"/>
                <a:stretch>
                  <a:fillRect/>
                </a:stretch>
              </p:blipFill>
              <p:spPr>
                <a:xfrm>
                  <a:off x="10630974" y="3905168"/>
                  <a:ext cx="123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7" name="筆跡 286">
                  <a:extLst>
                    <a:ext uri="{FF2B5EF4-FFF2-40B4-BE49-F238E27FC236}">
                      <a16:creationId xmlns:a16="http://schemas.microsoft.com/office/drawing/2014/main" id="{4FD87D50-6124-9F8F-8375-3168DA591AE7}"/>
                    </a:ext>
                  </a:extLst>
                </p14:cNvPr>
                <p14:cNvContentPartPr/>
                <p14:nvPr/>
              </p14:nvContentPartPr>
              <p14:xfrm>
                <a:off x="10823934" y="3950528"/>
                <a:ext cx="47880" cy="28440"/>
              </p14:xfrm>
            </p:contentPart>
          </mc:Choice>
          <mc:Fallback xmlns="">
            <p:pic>
              <p:nvPicPr>
                <p:cNvPr id="287" name="筆跡 286">
                  <a:extLst>
                    <a:ext uri="{FF2B5EF4-FFF2-40B4-BE49-F238E27FC236}">
                      <a16:creationId xmlns:a16="http://schemas.microsoft.com/office/drawing/2014/main" id="{4FD87D50-6124-9F8F-8375-3168DA591AE7}"/>
                    </a:ext>
                  </a:extLst>
                </p:cNvPr>
                <p:cNvPicPr/>
                <p:nvPr/>
              </p:nvPicPr>
              <p:blipFill>
                <a:blip r:embed="rId359"/>
                <a:stretch>
                  <a:fillRect/>
                </a:stretch>
              </p:blipFill>
              <p:spPr>
                <a:xfrm>
                  <a:off x="10815294" y="3941528"/>
                  <a:ext cx="65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8" name="筆跡 287">
                  <a:extLst>
                    <a:ext uri="{FF2B5EF4-FFF2-40B4-BE49-F238E27FC236}">
                      <a16:creationId xmlns:a16="http://schemas.microsoft.com/office/drawing/2014/main" id="{9561A56B-5751-CE71-E734-F7DF24C9D198}"/>
                    </a:ext>
                  </a:extLst>
                </p14:cNvPr>
                <p14:cNvContentPartPr/>
                <p14:nvPr/>
              </p14:nvContentPartPr>
              <p14:xfrm>
                <a:off x="11001054" y="3931088"/>
                <a:ext cx="57240" cy="27360"/>
              </p14:xfrm>
            </p:contentPart>
          </mc:Choice>
          <mc:Fallback xmlns="">
            <p:pic>
              <p:nvPicPr>
                <p:cNvPr id="288" name="筆跡 287">
                  <a:extLst>
                    <a:ext uri="{FF2B5EF4-FFF2-40B4-BE49-F238E27FC236}">
                      <a16:creationId xmlns:a16="http://schemas.microsoft.com/office/drawing/2014/main" id="{9561A56B-5751-CE71-E734-F7DF24C9D198}"/>
                    </a:ext>
                  </a:extLst>
                </p:cNvPr>
                <p:cNvPicPr/>
                <p:nvPr/>
              </p:nvPicPr>
              <p:blipFill>
                <a:blip r:embed="rId361"/>
                <a:stretch>
                  <a:fillRect/>
                </a:stretch>
              </p:blipFill>
              <p:spPr>
                <a:xfrm>
                  <a:off x="10992054" y="3922088"/>
                  <a:ext cx="74880" cy="45000"/>
                </a:xfrm>
                <a:prstGeom prst="rect">
                  <a:avLst/>
                </a:prstGeom>
              </p:spPr>
            </p:pic>
          </mc:Fallback>
        </mc:AlternateContent>
      </p:grpSp>
      <p:grpSp>
        <p:nvGrpSpPr>
          <p:cNvPr id="299" name="群組 298">
            <a:extLst>
              <a:ext uri="{FF2B5EF4-FFF2-40B4-BE49-F238E27FC236}">
                <a16:creationId xmlns:a16="http://schemas.microsoft.com/office/drawing/2014/main" id="{04B55678-4781-8AC4-7E8D-E9ECA8B6EC92}"/>
              </a:ext>
            </a:extLst>
          </p:cNvPr>
          <p:cNvGrpSpPr/>
          <p:nvPr/>
        </p:nvGrpSpPr>
        <p:grpSpPr>
          <a:xfrm>
            <a:off x="8413734" y="4713008"/>
            <a:ext cx="420840" cy="264600"/>
            <a:chOff x="8413734" y="4713008"/>
            <a:chExt cx="420840" cy="264600"/>
          </a:xfrm>
        </p:grpSpPr>
        <mc:AlternateContent xmlns:mc="http://schemas.openxmlformats.org/markup-compatibility/2006" xmlns:p14="http://schemas.microsoft.com/office/powerpoint/2010/main">
          <mc:Choice Requires="p14">
            <p:contentPart p14:bwMode="auto" r:id="rId362">
              <p14:nvContentPartPr>
                <p14:cNvPr id="290" name="筆跡 289">
                  <a:extLst>
                    <a:ext uri="{FF2B5EF4-FFF2-40B4-BE49-F238E27FC236}">
                      <a16:creationId xmlns:a16="http://schemas.microsoft.com/office/drawing/2014/main" id="{3FF00719-2913-54D6-F9F1-D4AE86EE593F}"/>
                    </a:ext>
                  </a:extLst>
                </p14:cNvPr>
                <p14:cNvContentPartPr/>
                <p14:nvPr/>
              </p14:nvContentPartPr>
              <p14:xfrm>
                <a:off x="8413734" y="4719488"/>
                <a:ext cx="216720" cy="258120"/>
              </p14:xfrm>
            </p:contentPart>
          </mc:Choice>
          <mc:Fallback xmlns="">
            <p:pic>
              <p:nvPicPr>
                <p:cNvPr id="290" name="筆跡 289">
                  <a:extLst>
                    <a:ext uri="{FF2B5EF4-FFF2-40B4-BE49-F238E27FC236}">
                      <a16:creationId xmlns:a16="http://schemas.microsoft.com/office/drawing/2014/main" id="{3FF00719-2913-54D6-F9F1-D4AE86EE593F}"/>
                    </a:ext>
                  </a:extLst>
                </p:cNvPr>
                <p:cNvPicPr/>
                <p:nvPr/>
              </p:nvPicPr>
              <p:blipFill>
                <a:blip r:embed="rId363"/>
                <a:stretch>
                  <a:fillRect/>
                </a:stretch>
              </p:blipFill>
              <p:spPr>
                <a:xfrm>
                  <a:off x="8404734" y="4710488"/>
                  <a:ext cx="234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1" name="筆跡 290">
                  <a:extLst>
                    <a:ext uri="{FF2B5EF4-FFF2-40B4-BE49-F238E27FC236}">
                      <a16:creationId xmlns:a16="http://schemas.microsoft.com/office/drawing/2014/main" id="{B0019555-DD3D-D7B9-D804-383B346C87CC}"/>
                    </a:ext>
                  </a:extLst>
                </p14:cNvPr>
                <p14:cNvContentPartPr/>
                <p14:nvPr/>
              </p14:nvContentPartPr>
              <p14:xfrm>
                <a:off x="8463054" y="4713008"/>
                <a:ext cx="166320" cy="253440"/>
              </p14:xfrm>
            </p:contentPart>
          </mc:Choice>
          <mc:Fallback xmlns="">
            <p:pic>
              <p:nvPicPr>
                <p:cNvPr id="291" name="筆跡 290">
                  <a:extLst>
                    <a:ext uri="{FF2B5EF4-FFF2-40B4-BE49-F238E27FC236}">
                      <a16:creationId xmlns:a16="http://schemas.microsoft.com/office/drawing/2014/main" id="{B0019555-DD3D-D7B9-D804-383B346C87CC}"/>
                    </a:ext>
                  </a:extLst>
                </p:cNvPr>
                <p:cNvPicPr/>
                <p:nvPr/>
              </p:nvPicPr>
              <p:blipFill>
                <a:blip r:embed="rId365"/>
                <a:stretch>
                  <a:fillRect/>
                </a:stretch>
              </p:blipFill>
              <p:spPr>
                <a:xfrm>
                  <a:off x="8454054" y="4704008"/>
                  <a:ext cx="183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2" name="筆跡 291">
                  <a:extLst>
                    <a:ext uri="{FF2B5EF4-FFF2-40B4-BE49-F238E27FC236}">
                      <a16:creationId xmlns:a16="http://schemas.microsoft.com/office/drawing/2014/main" id="{54CF36B4-A820-EA8E-CD38-F18A371AAA59}"/>
                    </a:ext>
                  </a:extLst>
                </p14:cNvPr>
                <p14:cNvContentPartPr/>
                <p14:nvPr/>
              </p14:nvContentPartPr>
              <p14:xfrm>
                <a:off x="8630454" y="4884008"/>
                <a:ext cx="43560" cy="28800"/>
              </p14:xfrm>
            </p:contentPart>
          </mc:Choice>
          <mc:Fallback xmlns="">
            <p:pic>
              <p:nvPicPr>
                <p:cNvPr id="292" name="筆跡 291">
                  <a:extLst>
                    <a:ext uri="{FF2B5EF4-FFF2-40B4-BE49-F238E27FC236}">
                      <a16:creationId xmlns:a16="http://schemas.microsoft.com/office/drawing/2014/main" id="{54CF36B4-A820-EA8E-CD38-F18A371AAA59}"/>
                    </a:ext>
                  </a:extLst>
                </p:cNvPr>
                <p:cNvPicPr/>
                <p:nvPr/>
              </p:nvPicPr>
              <p:blipFill>
                <a:blip r:embed="rId367"/>
                <a:stretch>
                  <a:fillRect/>
                </a:stretch>
              </p:blipFill>
              <p:spPr>
                <a:xfrm>
                  <a:off x="8621454" y="4875008"/>
                  <a:ext cx="61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3" name="筆跡 292">
                  <a:extLst>
                    <a:ext uri="{FF2B5EF4-FFF2-40B4-BE49-F238E27FC236}">
                      <a16:creationId xmlns:a16="http://schemas.microsoft.com/office/drawing/2014/main" id="{72E85C54-C33C-8F9B-21CD-C3359F0A65DB}"/>
                    </a:ext>
                  </a:extLst>
                </p14:cNvPr>
                <p14:cNvContentPartPr/>
                <p14:nvPr/>
              </p14:nvContentPartPr>
              <p14:xfrm>
                <a:off x="8738814" y="4827128"/>
                <a:ext cx="13320" cy="129960"/>
              </p14:xfrm>
            </p:contentPart>
          </mc:Choice>
          <mc:Fallback xmlns="">
            <p:pic>
              <p:nvPicPr>
                <p:cNvPr id="293" name="筆跡 292">
                  <a:extLst>
                    <a:ext uri="{FF2B5EF4-FFF2-40B4-BE49-F238E27FC236}">
                      <a16:creationId xmlns:a16="http://schemas.microsoft.com/office/drawing/2014/main" id="{72E85C54-C33C-8F9B-21CD-C3359F0A65DB}"/>
                    </a:ext>
                  </a:extLst>
                </p:cNvPr>
                <p:cNvPicPr/>
                <p:nvPr/>
              </p:nvPicPr>
              <p:blipFill>
                <a:blip r:embed="rId369"/>
                <a:stretch>
                  <a:fillRect/>
                </a:stretch>
              </p:blipFill>
              <p:spPr>
                <a:xfrm>
                  <a:off x="8730174" y="4818488"/>
                  <a:ext cx="30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4" name="筆跡 293">
                  <a:extLst>
                    <a:ext uri="{FF2B5EF4-FFF2-40B4-BE49-F238E27FC236}">
                      <a16:creationId xmlns:a16="http://schemas.microsoft.com/office/drawing/2014/main" id="{679D6DF8-A2AC-08A2-2605-5FC9DA422AA0}"/>
                    </a:ext>
                  </a:extLst>
                </p14:cNvPr>
                <p14:cNvContentPartPr/>
                <p14:nvPr/>
              </p14:nvContentPartPr>
              <p14:xfrm>
                <a:off x="8794254" y="4867088"/>
                <a:ext cx="40320" cy="38160"/>
              </p14:xfrm>
            </p:contentPart>
          </mc:Choice>
          <mc:Fallback xmlns="">
            <p:pic>
              <p:nvPicPr>
                <p:cNvPr id="294" name="筆跡 293">
                  <a:extLst>
                    <a:ext uri="{FF2B5EF4-FFF2-40B4-BE49-F238E27FC236}">
                      <a16:creationId xmlns:a16="http://schemas.microsoft.com/office/drawing/2014/main" id="{679D6DF8-A2AC-08A2-2605-5FC9DA422AA0}"/>
                    </a:ext>
                  </a:extLst>
                </p:cNvPr>
                <p:cNvPicPr/>
                <p:nvPr/>
              </p:nvPicPr>
              <p:blipFill>
                <a:blip r:embed="rId371"/>
                <a:stretch>
                  <a:fillRect/>
                </a:stretch>
              </p:blipFill>
              <p:spPr>
                <a:xfrm>
                  <a:off x="8785254" y="4858088"/>
                  <a:ext cx="57960" cy="55800"/>
                </a:xfrm>
                <a:prstGeom prst="rect">
                  <a:avLst/>
                </a:prstGeom>
              </p:spPr>
            </p:pic>
          </mc:Fallback>
        </mc:AlternateContent>
      </p:grpSp>
      <p:grpSp>
        <p:nvGrpSpPr>
          <p:cNvPr id="298" name="群組 297">
            <a:extLst>
              <a:ext uri="{FF2B5EF4-FFF2-40B4-BE49-F238E27FC236}">
                <a16:creationId xmlns:a16="http://schemas.microsoft.com/office/drawing/2014/main" id="{DF10610A-A5CD-483A-756C-3B778741D5DA}"/>
              </a:ext>
            </a:extLst>
          </p:cNvPr>
          <p:cNvGrpSpPr/>
          <p:nvPr/>
        </p:nvGrpSpPr>
        <p:grpSpPr>
          <a:xfrm>
            <a:off x="9238134" y="4663328"/>
            <a:ext cx="264240" cy="224640"/>
            <a:chOff x="9238134" y="4663328"/>
            <a:chExt cx="264240" cy="224640"/>
          </a:xfrm>
        </p:grpSpPr>
        <mc:AlternateContent xmlns:mc="http://schemas.openxmlformats.org/markup-compatibility/2006" xmlns:p14="http://schemas.microsoft.com/office/powerpoint/2010/main">
          <mc:Choice Requires="p14">
            <p:contentPart p14:bwMode="auto" r:id="rId372">
              <p14:nvContentPartPr>
                <p14:cNvPr id="295" name="筆跡 294">
                  <a:extLst>
                    <a:ext uri="{FF2B5EF4-FFF2-40B4-BE49-F238E27FC236}">
                      <a16:creationId xmlns:a16="http://schemas.microsoft.com/office/drawing/2014/main" id="{FE3FD968-CB0D-55B2-D39D-248B7E2A4B42}"/>
                    </a:ext>
                  </a:extLst>
                </p14:cNvPr>
                <p14:cNvContentPartPr/>
                <p14:nvPr/>
              </p14:nvContentPartPr>
              <p14:xfrm>
                <a:off x="9238134" y="4666928"/>
                <a:ext cx="200520" cy="221040"/>
              </p14:xfrm>
            </p:contentPart>
          </mc:Choice>
          <mc:Fallback xmlns="">
            <p:pic>
              <p:nvPicPr>
                <p:cNvPr id="295" name="筆跡 294">
                  <a:extLst>
                    <a:ext uri="{FF2B5EF4-FFF2-40B4-BE49-F238E27FC236}">
                      <a16:creationId xmlns:a16="http://schemas.microsoft.com/office/drawing/2014/main" id="{FE3FD968-CB0D-55B2-D39D-248B7E2A4B42}"/>
                    </a:ext>
                  </a:extLst>
                </p:cNvPr>
                <p:cNvPicPr/>
                <p:nvPr/>
              </p:nvPicPr>
              <p:blipFill>
                <a:blip r:embed="rId373"/>
                <a:stretch>
                  <a:fillRect/>
                </a:stretch>
              </p:blipFill>
              <p:spPr>
                <a:xfrm>
                  <a:off x="9229134" y="4658288"/>
                  <a:ext cx="218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6" name="筆跡 295">
                  <a:extLst>
                    <a:ext uri="{FF2B5EF4-FFF2-40B4-BE49-F238E27FC236}">
                      <a16:creationId xmlns:a16="http://schemas.microsoft.com/office/drawing/2014/main" id="{7EE68A02-BBCB-76C0-B6B9-5BD288BAC8FB}"/>
                    </a:ext>
                  </a:extLst>
                </p14:cNvPr>
                <p14:cNvContentPartPr/>
                <p14:nvPr/>
              </p14:nvContentPartPr>
              <p14:xfrm>
                <a:off x="9306894" y="4663328"/>
                <a:ext cx="127080" cy="190800"/>
              </p14:xfrm>
            </p:contentPart>
          </mc:Choice>
          <mc:Fallback xmlns="">
            <p:pic>
              <p:nvPicPr>
                <p:cNvPr id="296" name="筆跡 295">
                  <a:extLst>
                    <a:ext uri="{FF2B5EF4-FFF2-40B4-BE49-F238E27FC236}">
                      <a16:creationId xmlns:a16="http://schemas.microsoft.com/office/drawing/2014/main" id="{7EE68A02-BBCB-76C0-B6B9-5BD288BAC8FB}"/>
                    </a:ext>
                  </a:extLst>
                </p:cNvPr>
                <p:cNvPicPr/>
                <p:nvPr/>
              </p:nvPicPr>
              <p:blipFill>
                <a:blip r:embed="rId375"/>
                <a:stretch>
                  <a:fillRect/>
                </a:stretch>
              </p:blipFill>
              <p:spPr>
                <a:xfrm>
                  <a:off x="9297894" y="4654328"/>
                  <a:ext cx="144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7" name="筆跡 296">
                  <a:extLst>
                    <a:ext uri="{FF2B5EF4-FFF2-40B4-BE49-F238E27FC236}">
                      <a16:creationId xmlns:a16="http://schemas.microsoft.com/office/drawing/2014/main" id="{F3D04D65-0E83-4CA7-F869-AA5810F61787}"/>
                    </a:ext>
                  </a:extLst>
                </p14:cNvPr>
                <p14:cNvContentPartPr/>
                <p14:nvPr/>
              </p14:nvContentPartPr>
              <p14:xfrm>
                <a:off x="9476814" y="4810568"/>
                <a:ext cx="25560" cy="30960"/>
              </p14:xfrm>
            </p:contentPart>
          </mc:Choice>
          <mc:Fallback xmlns="">
            <p:pic>
              <p:nvPicPr>
                <p:cNvPr id="297" name="筆跡 296">
                  <a:extLst>
                    <a:ext uri="{FF2B5EF4-FFF2-40B4-BE49-F238E27FC236}">
                      <a16:creationId xmlns:a16="http://schemas.microsoft.com/office/drawing/2014/main" id="{F3D04D65-0E83-4CA7-F869-AA5810F61787}"/>
                    </a:ext>
                  </a:extLst>
                </p:cNvPr>
                <p:cNvPicPr/>
                <p:nvPr/>
              </p:nvPicPr>
              <p:blipFill>
                <a:blip r:embed="rId377"/>
                <a:stretch>
                  <a:fillRect/>
                </a:stretch>
              </p:blipFill>
              <p:spPr>
                <a:xfrm>
                  <a:off x="9468174" y="4801568"/>
                  <a:ext cx="4320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300" name="筆跡 299">
                <a:extLst>
                  <a:ext uri="{FF2B5EF4-FFF2-40B4-BE49-F238E27FC236}">
                    <a16:creationId xmlns:a16="http://schemas.microsoft.com/office/drawing/2014/main" id="{C2F2CAF3-7687-C8DB-64A4-44AE4E1310FC}"/>
                  </a:ext>
                </a:extLst>
              </p14:cNvPr>
              <p14:cNvContentPartPr/>
              <p14:nvPr/>
            </p14:nvContentPartPr>
            <p14:xfrm>
              <a:off x="9527934" y="4757648"/>
              <a:ext cx="131400" cy="95400"/>
            </p14:xfrm>
          </p:contentPart>
        </mc:Choice>
        <mc:Fallback xmlns="">
          <p:pic>
            <p:nvPicPr>
              <p:cNvPr id="300" name="筆跡 299">
                <a:extLst>
                  <a:ext uri="{FF2B5EF4-FFF2-40B4-BE49-F238E27FC236}">
                    <a16:creationId xmlns:a16="http://schemas.microsoft.com/office/drawing/2014/main" id="{C2F2CAF3-7687-C8DB-64A4-44AE4E1310FC}"/>
                  </a:ext>
                </a:extLst>
              </p:cNvPr>
              <p:cNvPicPr/>
              <p:nvPr/>
            </p:nvPicPr>
            <p:blipFill>
              <a:blip r:embed="rId379"/>
              <a:stretch>
                <a:fillRect/>
              </a:stretch>
            </p:blipFill>
            <p:spPr>
              <a:xfrm>
                <a:off x="9518934" y="4749008"/>
                <a:ext cx="149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筆跡 300">
                <a:extLst>
                  <a:ext uri="{FF2B5EF4-FFF2-40B4-BE49-F238E27FC236}">
                    <a16:creationId xmlns:a16="http://schemas.microsoft.com/office/drawing/2014/main" id="{9A3F661B-56CB-FBF3-A0D9-846B78414DC4}"/>
                  </a:ext>
                </a:extLst>
              </p14:cNvPr>
              <p14:cNvContentPartPr/>
              <p14:nvPr/>
            </p14:nvContentPartPr>
            <p14:xfrm>
              <a:off x="9737454" y="4805528"/>
              <a:ext cx="47520" cy="22680"/>
            </p14:xfrm>
          </p:contentPart>
        </mc:Choice>
        <mc:Fallback xmlns="">
          <p:pic>
            <p:nvPicPr>
              <p:cNvPr id="301" name="筆跡 300">
                <a:extLst>
                  <a:ext uri="{FF2B5EF4-FFF2-40B4-BE49-F238E27FC236}">
                    <a16:creationId xmlns:a16="http://schemas.microsoft.com/office/drawing/2014/main" id="{9A3F661B-56CB-FBF3-A0D9-846B78414DC4}"/>
                  </a:ext>
                </a:extLst>
              </p:cNvPr>
              <p:cNvPicPr/>
              <p:nvPr/>
            </p:nvPicPr>
            <p:blipFill>
              <a:blip r:embed="rId381"/>
              <a:stretch>
                <a:fillRect/>
              </a:stretch>
            </p:blipFill>
            <p:spPr>
              <a:xfrm>
                <a:off x="9728814" y="4796528"/>
                <a:ext cx="65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筆跡 301">
                <a:extLst>
                  <a:ext uri="{FF2B5EF4-FFF2-40B4-BE49-F238E27FC236}">
                    <a16:creationId xmlns:a16="http://schemas.microsoft.com/office/drawing/2014/main" id="{ECDBAD7C-259C-251C-2C11-572D2A749A52}"/>
                  </a:ext>
                </a:extLst>
              </p14:cNvPr>
              <p14:cNvContentPartPr/>
              <p14:nvPr/>
            </p14:nvContentPartPr>
            <p14:xfrm>
              <a:off x="10520454" y="4644248"/>
              <a:ext cx="176760" cy="182880"/>
            </p14:xfrm>
          </p:contentPart>
        </mc:Choice>
        <mc:Fallback xmlns="">
          <p:pic>
            <p:nvPicPr>
              <p:cNvPr id="302" name="筆跡 301">
                <a:extLst>
                  <a:ext uri="{FF2B5EF4-FFF2-40B4-BE49-F238E27FC236}">
                    <a16:creationId xmlns:a16="http://schemas.microsoft.com/office/drawing/2014/main" id="{ECDBAD7C-259C-251C-2C11-572D2A749A52}"/>
                  </a:ext>
                </a:extLst>
              </p:cNvPr>
              <p:cNvPicPr/>
              <p:nvPr/>
            </p:nvPicPr>
            <p:blipFill>
              <a:blip r:embed="rId383"/>
              <a:stretch>
                <a:fillRect/>
              </a:stretch>
            </p:blipFill>
            <p:spPr>
              <a:xfrm>
                <a:off x="10511814" y="4635608"/>
                <a:ext cx="19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3" name="筆跡 302">
                <a:extLst>
                  <a:ext uri="{FF2B5EF4-FFF2-40B4-BE49-F238E27FC236}">
                    <a16:creationId xmlns:a16="http://schemas.microsoft.com/office/drawing/2014/main" id="{B08D6C20-3A61-1E42-D04C-6049F1F6986F}"/>
                  </a:ext>
                </a:extLst>
              </p14:cNvPr>
              <p14:cNvContentPartPr/>
              <p14:nvPr/>
            </p14:nvContentPartPr>
            <p14:xfrm>
              <a:off x="10548174" y="4629848"/>
              <a:ext cx="186480" cy="202680"/>
            </p14:xfrm>
          </p:contentPart>
        </mc:Choice>
        <mc:Fallback xmlns="">
          <p:pic>
            <p:nvPicPr>
              <p:cNvPr id="303" name="筆跡 302">
                <a:extLst>
                  <a:ext uri="{FF2B5EF4-FFF2-40B4-BE49-F238E27FC236}">
                    <a16:creationId xmlns:a16="http://schemas.microsoft.com/office/drawing/2014/main" id="{B08D6C20-3A61-1E42-D04C-6049F1F6986F}"/>
                  </a:ext>
                </a:extLst>
              </p:cNvPr>
              <p:cNvPicPr/>
              <p:nvPr/>
            </p:nvPicPr>
            <p:blipFill>
              <a:blip r:embed="rId385"/>
              <a:stretch>
                <a:fillRect/>
              </a:stretch>
            </p:blipFill>
            <p:spPr>
              <a:xfrm>
                <a:off x="10539174" y="4620848"/>
                <a:ext cx="204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4" name="筆跡 303">
                <a:extLst>
                  <a:ext uri="{FF2B5EF4-FFF2-40B4-BE49-F238E27FC236}">
                    <a16:creationId xmlns:a16="http://schemas.microsoft.com/office/drawing/2014/main" id="{1C8D65AA-3A59-E93C-DDF5-2C0E5FB2BDC9}"/>
                  </a:ext>
                </a:extLst>
              </p14:cNvPr>
              <p14:cNvContentPartPr/>
              <p14:nvPr/>
            </p14:nvContentPartPr>
            <p14:xfrm>
              <a:off x="10792614" y="4769168"/>
              <a:ext cx="49680" cy="40680"/>
            </p14:xfrm>
          </p:contentPart>
        </mc:Choice>
        <mc:Fallback xmlns="">
          <p:pic>
            <p:nvPicPr>
              <p:cNvPr id="304" name="筆跡 303">
                <a:extLst>
                  <a:ext uri="{FF2B5EF4-FFF2-40B4-BE49-F238E27FC236}">
                    <a16:creationId xmlns:a16="http://schemas.microsoft.com/office/drawing/2014/main" id="{1C8D65AA-3A59-E93C-DDF5-2C0E5FB2BDC9}"/>
                  </a:ext>
                </a:extLst>
              </p:cNvPr>
              <p:cNvPicPr/>
              <p:nvPr/>
            </p:nvPicPr>
            <p:blipFill>
              <a:blip r:embed="rId387"/>
              <a:stretch>
                <a:fillRect/>
              </a:stretch>
            </p:blipFill>
            <p:spPr>
              <a:xfrm>
                <a:off x="10783614" y="4760168"/>
                <a:ext cx="67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5" name="筆跡 304">
                <a:extLst>
                  <a:ext uri="{FF2B5EF4-FFF2-40B4-BE49-F238E27FC236}">
                    <a16:creationId xmlns:a16="http://schemas.microsoft.com/office/drawing/2014/main" id="{6087D075-AF8E-097F-566D-3F635CFABC70}"/>
                  </a:ext>
                </a:extLst>
              </p14:cNvPr>
              <p14:cNvContentPartPr/>
              <p14:nvPr/>
            </p14:nvContentPartPr>
            <p14:xfrm>
              <a:off x="10934814" y="4777088"/>
              <a:ext cx="61560" cy="31320"/>
            </p14:xfrm>
          </p:contentPart>
        </mc:Choice>
        <mc:Fallback xmlns="">
          <p:pic>
            <p:nvPicPr>
              <p:cNvPr id="305" name="筆跡 304">
                <a:extLst>
                  <a:ext uri="{FF2B5EF4-FFF2-40B4-BE49-F238E27FC236}">
                    <a16:creationId xmlns:a16="http://schemas.microsoft.com/office/drawing/2014/main" id="{6087D075-AF8E-097F-566D-3F635CFABC70}"/>
                  </a:ext>
                </a:extLst>
              </p:cNvPr>
              <p:cNvPicPr/>
              <p:nvPr/>
            </p:nvPicPr>
            <p:blipFill>
              <a:blip r:embed="rId389"/>
              <a:stretch>
                <a:fillRect/>
              </a:stretch>
            </p:blipFill>
            <p:spPr>
              <a:xfrm>
                <a:off x="10925814" y="4768088"/>
                <a:ext cx="79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9" name="筆跡 308">
                <a:extLst>
                  <a:ext uri="{FF2B5EF4-FFF2-40B4-BE49-F238E27FC236}">
                    <a16:creationId xmlns:a16="http://schemas.microsoft.com/office/drawing/2014/main" id="{364CA2B8-14FF-ED32-614D-3BD50FC9444D}"/>
                  </a:ext>
                </a:extLst>
              </p14:cNvPr>
              <p14:cNvContentPartPr/>
              <p14:nvPr/>
            </p14:nvContentPartPr>
            <p14:xfrm>
              <a:off x="11116974" y="4777448"/>
              <a:ext cx="46440" cy="38520"/>
            </p14:xfrm>
          </p:contentPart>
        </mc:Choice>
        <mc:Fallback xmlns="">
          <p:pic>
            <p:nvPicPr>
              <p:cNvPr id="309" name="筆跡 308">
                <a:extLst>
                  <a:ext uri="{FF2B5EF4-FFF2-40B4-BE49-F238E27FC236}">
                    <a16:creationId xmlns:a16="http://schemas.microsoft.com/office/drawing/2014/main" id="{364CA2B8-14FF-ED32-614D-3BD50FC9444D}"/>
                  </a:ext>
                </a:extLst>
              </p:cNvPr>
              <p:cNvPicPr/>
              <p:nvPr/>
            </p:nvPicPr>
            <p:blipFill>
              <a:blip r:embed="rId391"/>
              <a:stretch>
                <a:fillRect/>
              </a:stretch>
            </p:blipFill>
            <p:spPr>
              <a:xfrm>
                <a:off x="11107974" y="4768808"/>
                <a:ext cx="64080" cy="56160"/>
              </a:xfrm>
              <a:prstGeom prst="rect">
                <a:avLst/>
              </a:prstGeom>
            </p:spPr>
          </p:pic>
        </mc:Fallback>
      </mc:AlternateContent>
    </p:spTree>
    <p:extLst>
      <p:ext uri="{BB962C8B-B14F-4D97-AF65-F5344CB8AC3E}">
        <p14:creationId xmlns:p14="http://schemas.microsoft.com/office/powerpoint/2010/main" val="3313034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FE1A45-9D52-2F47-C6F5-14CE04441B06}"/>
              </a:ext>
            </a:extLst>
          </p:cNvPr>
          <p:cNvSpPr>
            <a:spLocks noGrp="1"/>
          </p:cNvSpPr>
          <p:nvPr>
            <p:ph type="title"/>
          </p:nvPr>
        </p:nvSpPr>
        <p:spPr/>
        <p:txBody>
          <a:bodyPr/>
          <a:lstStyle/>
          <a:p>
            <a:r>
              <a:rPr lang="en-US" altLang="zh-TW" dirty="0"/>
              <a:t>Partition sum of square</a:t>
            </a:r>
            <a:endParaRPr lang="zh-TW" altLang="en-US" dirty="0"/>
          </a:p>
        </p:txBody>
      </p:sp>
      <p:grpSp>
        <p:nvGrpSpPr>
          <p:cNvPr id="18" name="群組 17">
            <a:extLst>
              <a:ext uri="{FF2B5EF4-FFF2-40B4-BE49-F238E27FC236}">
                <a16:creationId xmlns:a16="http://schemas.microsoft.com/office/drawing/2014/main" id="{6D2AB6CC-1F6A-BA0B-42FF-E486BD1DDD4F}"/>
              </a:ext>
            </a:extLst>
          </p:cNvPr>
          <p:cNvGrpSpPr/>
          <p:nvPr/>
        </p:nvGrpSpPr>
        <p:grpSpPr>
          <a:xfrm>
            <a:off x="493734" y="2438528"/>
            <a:ext cx="876600" cy="332280"/>
            <a:chOff x="493734" y="2438528"/>
            <a:chExt cx="876600" cy="332280"/>
          </a:xfrm>
        </p:grpSpPr>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BC7DD94D-A7A2-3DBF-DE0F-793EFB17E2FA}"/>
                    </a:ext>
                  </a:extLst>
                </p14:cNvPr>
                <p14:cNvContentPartPr/>
                <p14:nvPr/>
              </p14:nvContentPartPr>
              <p14:xfrm>
                <a:off x="493734" y="2438528"/>
                <a:ext cx="167400" cy="332280"/>
              </p14:xfrm>
            </p:contentPart>
          </mc:Choice>
          <mc:Fallback xmlns="">
            <p:pic>
              <p:nvPicPr>
                <p:cNvPr id="7" name="筆跡 6">
                  <a:extLst>
                    <a:ext uri="{FF2B5EF4-FFF2-40B4-BE49-F238E27FC236}">
                      <a16:creationId xmlns:a16="http://schemas.microsoft.com/office/drawing/2014/main" id="{BC7DD94D-A7A2-3DBF-DE0F-793EFB17E2FA}"/>
                    </a:ext>
                  </a:extLst>
                </p:cNvPr>
                <p:cNvPicPr/>
                <p:nvPr/>
              </p:nvPicPr>
              <p:blipFill>
                <a:blip r:embed="rId3"/>
                <a:stretch>
                  <a:fillRect/>
                </a:stretch>
              </p:blipFill>
              <p:spPr>
                <a:xfrm>
                  <a:off x="484734" y="2429888"/>
                  <a:ext cx="185040" cy="34992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276CA483-6B12-2EE2-A40B-19DE72384633}"/>
                    </a:ext>
                  </a:extLst>
                </p14:cNvPr>
                <p14:cNvContentPartPr/>
                <p14:nvPr/>
              </p14:nvContentPartPr>
              <p14:xfrm>
                <a:off x="712974" y="2455808"/>
                <a:ext cx="199800" cy="267120"/>
              </p14:xfrm>
            </p:contentPart>
          </mc:Choice>
          <mc:Fallback xmlns="">
            <p:pic>
              <p:nvPicPr>
                <p:cNvPr id="8" name="筆跡 7">
                  <a:extLst>
                    <a:ext uri="{FF2B5EF4-FFF2-40B4-BE49-F238E27FC236}">
                      <a16:creationId xmlns:a16="http://schemas.microsoft.com/office/drawing/2014/main" id="{276CA483-6B12-2EE2-A40B-19DE72384633}"/>
                    </a:ext>
                  </a:extLst>
                </p:cNvPr>
                <p:cNvPicPr/>
                <p:nvPr/>
              </p:nvPicPr>
              <p:blipFill>
                <a:blip r:embed="rId5"/>
                <a:stretch>
                  <a:fillRect/>
                </a:stretch>
              </p:blipFill>
              <p:spPr>
                <a:xfrm>
                  <a:off x="704334" y="2446808"/>
                  <a:ext cx="21744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F2D31D06-5B02-C858-2E17-87EAE17AEF47}"/>
                    </a:ext>
                  </a:extLst>
                </p14:cNvPr>
                <p14:cNvContentPartPr/>
                <p14:nvPr/>
              </p14:nvContentPartPr>
              <p14:xfrm>
                <a:off x="975774" y="2466608"/>
                <a:ext cx="190800" cy="11880"/>
              </p14:xfrm>
            </p:contentPart>
          </mc:Choice>
          <mc:Fallback xmlns="">
            <p:pic>
              <p:nvPicPr>
                <p:cNvPr id="10" name="筆跡 9">
                  <a:extLst>
                    <a:ext uri="{FF2B5EF4-FFF2-40B4-BE49-F238E27FC236}">
                      <a16:creationId xmlns:a16="http://schemas.microsoft.com/office/drawing/2014/main" id="{F2D31D06-5B02-C858-2E17-87EAE17AEF47}"/>
                    </a:ext>
                  </a:extLst>
                </p:cNvPr>
                <p:cNvPicPr/>
                <p:nvPr/>
              </p:nvPicPr>
              <p:blipFill>
                <a:blip r:embed="rId7"/>
                <a:stretch>
                  <a:fillRect/>
                </a:stretch>
              </p:blipFill>
              <p:spPr>
                <a:xfrm>
                  <a:off x="967134" y="2457608"/>
                  <a:ext cx="2084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29D04BE1-6E16-054C-33B3-A84A6F62E1D5}"/>
                    </a:ext>
                  </a:extLst>
                </p14:cNvPr>
                <p14:cNvContentPartPr/>
                <p14:nvPr/>
              </p14:nvContentPartPr>
              <p14:xfrm>
                <a:off x="1080174" y="2483888"/>
                <a:ext cx="16920" cy="249120"/>
              </p14:xfrm>
            </p:contentPart>
          </mc:Choice>
          <mc:Fallback xmlns="">
            <p:pic>
              <p:nvPicPr>
                <p:cNvPr id="11" name="筆跡 10">
                  <a:extLst>
                    <a:ext uri="{FF2B5EF4-FFF2-40B4-BE49-F238E27FC236}">
                      <a16:creationId xmlns:a16="http://schemas.microsoft.com/office/drawing/2014/main" id="{29D04BE1-6E16-054C-33B3-A84A6F62E1D5}"/>
                    </a:ext>
                  </a:extLst>
                </p:cNvPr>
                <p:cNvPicPr/>
                <p:nvPr/>
              </p:nvPicPr>
              <p:blipFill>
                <a:blip r:embed="rId9"/>
                <a:stretch>
                  <a:fillRect/>
                </a:stretch>
              </p:blipFill>
              <p:spPr>
                <a:xfrm>
                  <a:off x="1071534" y="2475248"/>
                  <a:ext cx="345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F5F95CF0-871A-5F46-E6B7-0D633E423A97}"/>
                    </a:ext>
                  </a:extLst>
                </p14:cNvPr>
                <p14:cNvContentPartPr/>
                <p14:nvPr/>
              </p14:nvContentPartPr>
              <p14:xfrm>
                <a:off x="1209414" y="2537168"/>
                <a:ext cx="160920" cy="89280"/>
              </p14:xfrm>
            </p:contentPart>
          </mc:Choice>
          <mc:Fallback xmlns="">
            <p:pic>
              <p:nvPicPr>
                <p:cNvPr id="12" name="筆跡 11">
                  <a:extLst>
                    <a:ext uri="{FF2B5EF4-FFF2-40B4-BE49-F238E27FC236}">
                      <a16:creationId xmlns:a16="http://schemas.microsoft.com/office/drawing/2014/main" id="{F5F95CF0-871A-5F46-E6B7-0D633E423A97}"/>
                    </a:ext>
                  </a:extLst>
                </p:cNvPr>
                <p:cNvPicPr/>
                <p:nvPr/>
              </p:nvPicPr>
              <p:blipFill>
                <a:blip r:embed="rId11"/>
                <a:stretch>
                  <a:fillRect/>
                </a:stretch>
              </p:blipFill>
              <p:spPr>
                <a:xfrm>
                  <a:off x="1200414" y="2528528"/>
                  <a:ext cx="178560" cy="106920"/>
                </a:xfrm>
                <a:prstGeom prst="rect">
                  <a:avLst/>
                </a:prstGeom>
              </p:spPr>
            </p:pic>
          </mc:Fallback>
        </mc:AlternateContent>
      </p:grpSp>
      <p:grpSp>
        <p:nvGrpSpPr>
          <p:cNvPr id="45" name="群組 44">
            <a:extLst>
              <a:ext uri="{FF2B5EF4-FFF2-40B4-BE49-F238E27FC236}">
                <a16:creationId xmlns:a16="http://schemas.microsoft.com/office/drawing/2014/main" id="{25C6DD97-1CDF-3DEF-05D1-67A561ABD4A7}"/>
              </a:ext>
            </a:extLst>
          </p:cNvPr>
          <p:cNvGrpSpPr/>
          <p:nvPr/>
        </p:nvGrpSpPr>
        <p:grpSpPr>
          <a:xfrm>
            <a:off x="2941374" y="2420528"/>
            <a:ext cx="568080" cy="429840"/>
            <a:chOff x="2941374" y="2420528"/>
            <a:chExt cx="568080" cy="429840"/>
          </a:xfrm>
        </p:grpSpPr>
        <mc:AlternateContent xmlns:mc="http://schemas.openxmlformats.org/markup-compatibility/2006" xmlns:p14="http://schemas.microsoft.com/office/powerpoint/2010/main">
          <mc:Choice Requires="p14">
            <p:contentPart p14:bwMode="auto" r:id="rId12">
              <p14:nvContentPartPr>
                <p14:cNvPr id="34" name="筆跡 33">
                  <a:extLst>
                    <a:ext uri="{FF2B5EF4-FFF2-40B4-BE49-F238E27FC236}">
                      <a16:creationId xmlns:a16="http://schemas.microsoft.com/office/drawing/2014/main" id="{24FF451A-49EE-B5DD-9E14-3F7975DC5ED4}"/>
                    </a:ext>
                  </a:extLst>
                </p14:cNvPr>
                <p14:cNvContentPartPr/>
                <p14:nvPr/>
              </p14:nvContentPartPr>
              <p14:xfrm>
                <a:off x="2941374" y="2420528"/>
                <a:ext cx="68400" cy="273600"/>
              </p14:xfrm>
            </p:contentPart>
          </mc:Choice>
          <mc:Fallback xmlns="">
            <p:pic>
              <p:nvPicPr>
                <p:cNvPr id="34" name="筆跡 33">
                  <a:extLst>
                    <a:ext uri="{FF2B5EF4-FFF2-40B4-BE49-F238E27FC236}">
                      <a16:creationId xmlns:a16="http://schemas.microsoft.com/office/drawing/2014/main" id="{24FF451A-49EE-B5DD-9E14-3F7975DC5ED4}"/>
                    </a:ext>
                  </a:extLst>
                </p:cNvPr>
                <p:cNvPicPr/>
                <p:nvPr/>
              </p:nvPicPr>
              <p:blipFill>
                <a:blip r:embed="rId13"/>
                <a:stretch>
                  <a:fillRect/>
                </a:stretch>
              </p:blipFill>
              <p:spPr>
                <a:xfrm>
                  <a:off x="2932734" y="2411888"/>
                  <a:ext cx="86040" cy="291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筆跡 34">
                  <a:extLst>
                    <a:ext uri="{FF2B5EF4-FFF2-40B4-BE49-F238E27FC236}">
                      <a16:creationId xmlns:a16="http://schemas.microsoft.com/office/drawing/2014/main" id="{1D1C4019-FD68-02BA-21C0-B60CC7AD5ACB}"/>
                    </a:ext>
                  </a:extLst>
                </p14:cNvPr>
                <p14:cNvContentPartPr/>
                <p14:nvPr/>
              </p14:nvContentPartPr>
              <p14:xfrm>
                <a:off x="3085734" y="2504768"/>
                <a:ext cx="185040" cy="244440"/>
              </p14:xfrm>
            </p:contentPart>
          </mc:Choice>
          <mc:Fallback xmlns="">
            <p:pic>
              <p:nvPicPr>
                <p:cNvPr id="35" name="筆跡 34">
                  <a:extLst>
                    <a:ext uri="{FF2B5EF4-FFF2-40B4-BE49-F238E27FC236}">
                      <a16:creationId xmlns:a16="http://schemas.microsoft.com/office/drawing/2014/main" id="{1D1C4019-FD68-02BA-21C0-B60CC7AD5ACB}"/>
                    </a:ext>
                  </a:extLst>
                </p:cNvPr>
                <p:cNvPicPr/>
                <p:nvPr/>
              </p:nvPicPr>
              <p:blipFill>
                <a:blip r:embed="rId15"/>
                <a:stretch>
                  <a:fillRect/>
                </a:stretch>
              </p:blipFill>
              <p:spPr>
                <a:xfrm>
                  <a:off x="3077094" y="2495768"/>
                  <a:ext cx="20268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筆跡 35">
                  <a:extLst>
                    <a:ext uri="{FF2B5EF4-FFF2-40B4-BE49-F238E27FC236}">
                      <a16:creationId xmlns:a16="http://schemas.microsoft.com/office/drawing/2014/main" id="{8B22115F-29C5-6BA1-C18B-CEEFEEFCACAD}"/>
                    </a:ext>
                  </a:extLst>
                </p14:cNvPr>
                <p14:cNvContentPartPr/>
                <p14:nvPr/>
              </p14:nvContentPartPr>
              <p14:xfrm>
                <a:off x="3117414" y="2479208"/>
                <a:ext cx="152640" cy="238320"/>
              </p14:xfrm>
            </p:contentPart>
          </mc:Choice>
          <mc:Fallback xmlns="">
            <p:pic>
              <p:nvPicPr>
                <p:cNvPr id="36" name="筆跡 35">
                  <a:extLst>
                    <a:ext uri="{FF2B5EF4-FFF2-40B4-BE49-F238E27FC236}">
                      <a16:creationId xmlns:a16="http://schemas.microsoft.com/office/drawing/2014/main" id="{8B22115F-29C5-6BA1-C18B-CEEFEEFCACAD}"/>
                    </a:ext>
                  </a:extLst>
                </p:cNvPr>
                <p:cNvPicPr/>
                <p:nvPr/>
              </p:nvPicPr>
              <p:blipFill>
                <a:blip r:embed="rId17"/>
                <a:stretch>
                  <a:fillRect/>
                </a:stretch>
              </p:blipFill>
              <p:spPr>
                <a:xfrm>
                  <a:off x="3108414" y="2470208"/>
                  <a:ext cx="170280" cy="25596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筆跡 36">
                  <a:extLst>
                    <a:ext uri="{FF2B5EF4-FFF2-40B4-BE49-F238E27FC236}">
                      <a16:creationId xmlns:a16="http://schemas.microsoft.com/office/drawing/2014/main" id="{71FC608D-2E91-467D-54D0-2B86222FDAB0}"/>
                    </a:ext>
                  </a:extLst>
                </p14:cNvPr>
                <p14:cNvContentPartPr/>
                <p14:nvPr/>
              </p14:nvContentPartPr>
              <p14:xfrm>
                <a:off x="3341694" y="2586128"/>
                <a:ext cx="96120" cy="156960"/>
              </p14:xfrm>
            </p:contentPart>
          </mc:Choice>
          <mc:Fallback xmlns="">
            <p:pic>
              <p:nvPicPr>
                <p:cNvPr id="37" name="筆跡 36">
                  <a:extLst>
                    <a:ext uri="{FF2B5EF4-FFF2-40B4-BE49-F238E27FC236}">
                      <a16:creationId xmlns:a16="http://schemas.microsoft.com/office/drawing/2014/main" id="{71FC608D-2E91-467D-54D0-2B86222FDAB0}"/>
                    </a:ext>
                  </a:extLst>
                </p:cNvPr>
                <p:cNvPicPr/>
                <p:nvPr/>
              </p:nvPicPr>
              <p:blipFill>
                <a:blip r:embed="rId19"/>
                <a:stretch>
                  <a:fillRect/>
                </a:stretch>
              </p:blipFill>
              <p:spPr>
                <a:xfrm>
                  <a:off x="3332694" y="2577488"/>
                  <a:ext cx="11376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筆跡 37">
                  <a:extLst>
                    <a:ext uri="{FF2B5EF4-FFF2-40B4-BE49-F238E27FC236}">
                      <a16:creationId xmlns:a16="http://schemas.microsoft.com/office/drawing/2014/main" id="{B1B4DC5A-2582-D969-77A7-EE6C32BC8627}"/>
                    </a:ext>
                  </a:extLst>
                </p14:cNvPr>
                <p14:cNvContentPartPr/>
                <p14:nvPr/>
              </p14:nvContentPartPr>
              <p14:xfrm>
                <a:off x="3416214" y="2564168"/>
                <a:ext cx="93240" cy="286200"/>
              </p14:xfrm>
            </p:contentPart>
          </mc:Choice>
          <mc:Fallback xmlns="">
            <p:pic>
              <p:nvPicPr>
                <p:cNvPr id="38" name="筆跡 37">
                  <a:extLst>
                    <a:ext uri="{FF2B5EF4-FFF2-40B4-BE49-F238E27FC236}">
                      <a16:creationId xmlns:a16="http://schemas.microsoft.com/office/drawing/2014/main" id="{B1B4DC5A-2582-D969-77A7-EE6C32BC8627}"/>
                    </a:ext>
                  </a:extLst>
                </p:cNvPr>
                <p:cNvPicPr/>
                <p:nvPr/>
              </p:nvPicPr>
              <p:blipFill>
                <a:blip r:embed="rId21"/>
                <a:stretch>
                  <a:fillRect/>
                </a:stretch>
              </p:blipFill>
              <p:spPr>
                <a:xfrm>
                  <a:off x="3407214" y="2555528"/>
                  <a:ext cx="110880" cy="30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6" name="筆跡 45">
                <a:extLst>
                  <a:ext uri="{FF2B5EF4-FFF2-40B4-BE49-F238E27FC236}">
                    <a16:creationId xmlns:a16="http://schemas.microsoft.com/office/drawing/2014/main" id="{C5C85AC7-8D6B-46A9-7D30-41A64A05AE1C}"/>
                  </a:ext>
                </a:extLst>
              </p14:cNvPr>
              <p14:cNvContentPartPr/>
              <p14:nvPr/>
            </p14:nvContentPartPr>
            <p14:xfrm>
              <a:off x="3555174" y="2511608"/>
              <a:ext cx="205920" cy="262440"/>
            </p14:xfrm>
          </p:contentPart>
        </mc:Choice>
        <mc:Fallback xmlns="">
          <p:pic>
            <p:nvPicPr>
              <p:cNvPr id="46" name="筆跡 45">
                <a:extLst>
                  <a:ext uri="{FF2B5EF4-FFF2-40B4-BE49-F238E27FC236}">
                    <a16:creationId xmlns:a16="http://schemas.microsoft.com/office/drawing/2014/main" id="{C5C85AC7-8D6B-46A9-7D30-41A64A05AE1C}"/>
                  </a:ext>
                </a:extLst>
              </p:cNvPr>
              <p:cNvPicPr/>
              <p:nvPr/>
            </p:nvPicPr>
            <p:blipFill>
              <a:blip r:embed="rId23"/>
              <a:stretch>
                <a:fillRect/>
              </a:stretch>
            </p:blipFill>
            <p:spPr>
              <a:xfrm>
                <a:off x="3546534" y="2502968"/>
                <a:ext cx="22356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筆跡 46">
                <a:extLst>
                  <a:ext uri="{FF2B5EF4-FFF2-40B4-BE49-F238E27FC236}">
                    <a16:creationId xmlns:a16="http://schemas.microsoft.com/office/drawing/2014/main" id="{307BFF8F-D9F8-77C4-2D50-605F2974E406}"/>
                  </a:ext>
                </a:extLst>
              </p14:cNvPr>
              <p14:cNvContentPartPr/>
              <p14:nvPr/>
            </p14:nvContentPartPr>
            <p14:xfrm>
              <a:off x="3992574" y="2538968"/>
              <a:ext cx="179280" cy="23760"/>
            </p14:xfrm>
          </p:contentPart>
        </mc:Choice>
        <mc:Fallback xmlns="">
          <p:pic>
            <p:nvPicPr>
              <p:cNvPr id="47" name="筆跡 46">
                <a:extLst>
                  <a:ext uri="{FF2B5EF4-FFF2-40B4-BE49-F238E27FC236}">
                    <a16:creationId xmlns:a16="http://schemas.microsoft.com/office/drawing/2014/main" id="{307BFF8F-D9F8-77C4-2D50-605F2974E406}"/>
                  </a:ext>
                </a:extLst>
              </p:cNvPr>
              <p:cNvPicPr/>
              <p:nvPr/>
            </p:nvPicPr>
            <p:blipFill>
              <a:blip r:embed="rId25"/>
              <a:stretch>
                <a:fillRect/>
              </a:stretch>
            </p:blipFill>
            <p:spPr>
              <a:xfrm>
                <a:off x="3983934" y="2530328"/>
                <a:ext cx="196920" cy="41400"/>
              </a:xfrm>
              <a:prstGeom prst="rect">
                <a:avLst/>
              </a:prstGeom>
            </p:spPr>
          </p:pic>
        </mc:Fallback>
      </mc:AlternateContent>
      <p:grpSp>
        <p:nvGrpSpPr>
          <p:cNvPr id="54" name="群組 53">
            <a:extLst>
              <a:ext uri="{FF2B5EF4-FFF2-40B4-BE49-F238E27FC236}">
                <a16:creationId xmlns:a16="http://schemas.microsoft.com/office/drawing/2014/main" id="{C6CC6150-3E89-CA44-B0CF-88680752CF0C}"/>
              </a:ext>
            </a:extLst>
          </p:cNvPr>
          <p:cNvGrpSpPr/>
          <p:nvPr/>
        </p:nvGrpSpPr>
        <p:grpSpPr>
          <a:xfrm>
            <a:off x="4400814" y="2391368"/>
            <a:ext cx="534600" cy="328680"/>
            <a:chOff x="4400814" y="2391368"/>
            <a:chExt cx="534600" cy="328680"/>
          </a:xfrm>
        </p:grpSpPr>
        <mc:AlternateContent xmlns:mc="http://schemas.openxmlformats.org/markup-compatibility/2006" xmlns:p14="http://schemas.microsoft.com/office/powerpoint/2010/main">
          <mc:Choice Requires="p14">
            <p:contentPart p14:bwMode="auto" r:id="rId26">
              <p14:nvContentPartPr>
                <p14:cNvPr id="48" name="筆跡 47">
                  <a:extLst>
                    <a:ext uri="{FF2B5EF4-FFF2-40B4-BE49-F238E27FC236}">
                      <a16:creationId xmlns:a16="http://schemas.microsoft.com/office/drawing/2014/main" id="{1E44E791-25ED-DB9A-9788-8AA4B2EAA85C}"/>
                    </a:ext>
                  </a:extLst>
                </p14:cNvPr>
                <p14:cNvContentPartPr/>
                <p14:nvPr/>
              </p14:nvContentPartPr>
              <p14:xfrm>
                <a:off x="4400814" y="2391368"/>
                <a:ext cx="348480" cy="17640"/>
              </p14:xfrm>
            </p:contentPart>
          </mc:Choice>
          <mc:Fallback xmlns="">
            <p:pic>
              <p:nvPicPr>
                <p:cNvPr id="48" name="筆跡 47">
                  <a:extLst>
                    <a:ext uri="{FF2B5EF4-FFF2-40B4-BE49-F238E27FC236}">
                      <a16:creationId xmlns:a16="http://schemas.microsoft.com/office/drawing/2014/main" id="{1E44E791-25ED-DB9A-9788-8AA4B2EAA85C}"/>
                    </a:ext>
                  </a:extLst>
                </p:cNvPr>
                <p:cNvPicPr/>
                <p:nvPr/>
              </p:nvPicPr>
              <p:blipFill>
                <a:blip r:embed="rId27"/>
                <a:stretch>
                  <a:fillRect/>
                </a:stretch>
              </p:blipFill>
              <p:spPr>
                <a:xfrm>
                  <a:off x="4392174" y="2382368"/>
                  <a:ext cx="36612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筆跡 48">
                  <a:extLst>
                    <a:ext uri="{FF2B5EF4-FFF2-40B4-BE49-F238E27FC236}">
                      <a16:creationId xmlns:a16="http://schemas.microsoft.com/office/drawing/2014/main" id="{7A702A74-B9D8-CC6B-8636-16C428024A0F}"/>
                    </a:ext>
                  </a:extLst>
                </p14:cNvPr>
                <p14:cNvContentPartPr/>
                <p14:nvPr/>
              </p14:nvContentPartPr>
              <p14:xfrm>
                <a:off x="4485414" y="2499008"/>
                <a:ext cx="161280" cy="199440"/>
              </p14:xfrm>
            </p:contentPart>
          </mc:Choice>
          <mc:Fallback xmlns="">
            <p:pic>
              <p:nvPicPr>
                <p:cNvPr id="49" name="筆跡 48">
                  <a:extLst>
                    <a:ext uri="{FF2B5EF4-FFF2-40B4-BE49-F238E27FC236}">
                      <a16:creationId xmlns:a16="http://schemas.microsoft.com/office/drawing/2014/main" id="{7A702A74-B9D8-CC6B-8636-16C428024A0F}"/>
                    </a:ext>
                  </a:extLst>
                </p:cNvPr>
                <p:cNvPicPr/>
                <p:nvPr/>
              </p:nvPicPr>
              <p:blipFill>
                <a:blip r:embed="rId29"/>
                <a:stretch>
                  <a:fillRect/>
                </a:stretch>
              </p:blipFill>
              <p:spPr>
                <a:xfrm>
                  <a:off x="4476414" y="2490368"/>
                  <a:ext cx="17892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筆跡 49">
                  <a:extLst>
                    <a:ext uri="{FF2B5EF4-FFF2-40B4-BE49-F238E27FC236}">
                      <a16:creationId xmlns:a16="http://schemas.microsoft.com/office/drawing/2014/main" id="{54FA180D-FAC9-59F8-8F76-A22B72CB9984}"/>
                    </a:ext>
                  </a:extLst>
                </p14:cNvPr>
                <p14:cNvContentPartPr/>
                <p14:nvPr/>
              </p14:nvContentPartPr>
              <p14:xfrm>
                <a:off x="4528614" y="2491448"/>
                <a:ext cx="120600" cy="228600"/>
              </p14:xfrm>
            </p:contentPart>
          </mc:Choice>
          <mc:Fallback xmlns="">
            <p:pic>
              <p:nvPicPr>
                <p:cNvPr id="50" name="筆跡 49">
                  <a:extLst>
                    <a:ext uri="{FF2B5EF4-FFF2-40B4-BE49-F238E27FC236}">
                      <a16:creationId xmlns:a16="http://schemas.microsoft.com/office/drawing/2014/main" id="{54FA180D-FAC9-59F8-8F76-A22B72CB9984}"/>
                    </a:ext>
                  </a:extLst>
                </p:cNvPr>
                <p:cNvPicPr/>
                <p:nvPr/>
              </p:nvPicPr>
              <p:blipFill>
                <a:blip r:embed="rId31"/>
                <a:stretch>
                  <a:fillRect/>
                </a:stretch>
              </p:blipFill>
              <p:spPr>
                <a:xfrm>
                  <a:off x="4519974" y="2482448"/>
                  <a:ext cx="13824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筆跡 50">
                  <a:extLst>
                    <a:ext uri="{FF2B5EF4-FFF2-40B4-BE49-F238E27FC236}">
                      <a16:creationId xmlns:a16="http://schemas.microsoft.com/office/drawing/2014/main" id="{10A86677-2A87-EF32-8E28-F387F8FB6C5B}"/>
                    </a:ext>
                  </a:extLst>
                </p14:cNvPr>
                <p14:cNvContentPartPr/>
                <p14:nvPr/>
              </p14:nvContentPartPr>
              <p14:xfrm>
                <a:off x="4703574" y="2654888"/>
                <a:ext cx="33480" cy="22320"/>
              </p14:xfrm>
            </p:contentPart>
          </mc:Choice>
          <mc:Fallback xmlns="">
            <p:pic>
              <p:nvPicPr>
                <p:cNvPr id="51" name="筆跡 50">
                  <a:extLst>
                    <a:ext uri="{FF2B5EF4-FFF2-40B4-BE49-F238E27FC236}">
                      <a16:creationId xmlns:a16="http://schemas.microsoft.com/office/drawing/2014/main" id="{10A86677-2A87-EF32-8E28-F387F8FB6C5B}"/>
                    </a:ext>
                  </a:extLst>
                </p:cNvPr>
                <p:cNvPicPr/>
                <p:nvPr/>
              </p:nvPicPr>
              <p:blipFill>
                <a:blip r:embed="rId33"/>
                <a:stretch>
                  <a:fillRect/>
                </a:stretch>
              </p:blipFill>
              <p:spPr>
                <a:xfrm>
                  <a:off x="4694934" y="2646248"/>
                  <a:ext cx="5112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筆跡 51">
                  <a:extLst>
                    <a:ext uri="{FF2B5EF4-FFF2-40B4-BE49-F238E27FC236}">
                      <a16:creationId xmlns:a16="http://schemas.microsoft.com/office/drawing/2014/main" id="{6D52098C-6B64-D725-6E9B-00603F01D79A}"/>
                    </a:ext>
                  </a:extLst>
                </p14:cNvPr>
                <p14:cNvContentPartPr/>
                <p14:nvPr/>
              </p14:nvContentPartPr>
              <p14:xfrm>
                <a:off x="4803654" y="2655608"/>
                <a:ext cx="35280" cy="27360"/>
              </p14:xfrm>
            </p:contentPart>
          </mc:Choice>
          <mc:Fallback xmlns="">
            <p:pic>
              <p:nvPicPr>
                <p:cNvPr id="52" name="筆跡 51">
                  <a:extLst>
                    <a:ext uri="{FF2B5EF4-FFF2-40B4-BE49-F238E27FC236}">
                      <a16:creationId xmlns:a16="http://schemas.microsoft.com/office/drawing/2014/main" id="{6D52098C-6B64-D725-6E9B-00603F01D79A}"/>
                    </a:ext>
                  </a:extLst>
                </p:cNvPr>
                <p:cNvPicPr/>
                <p:nvPr/>
              </p:nvPicPr>
              <p:blipFill>
                <a:blip r:embed="rId35"/>
                <a:stretch>
                  <a:fillRect/>
                </a:stretch>
              </p:blipFill>
              <p:spPr>
                <a:xfrm>
                  <a:off x="4795014" y="2646608"/>
                  <a:ext cx="529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筆跡 52">
                  <a:extLst>
                    <a:ext uri="{FF2B5EF4-FFF2-40B4-BE49-F238E27FC236}">
                      <a16:creationId xmlns:a16="http://schemas.microsoft.com/office/drawing/2014/main" id="{DDB56FD7-92E8-D32D-9076-39AF48D246F7}"/>
                    </a:ext>
                  </a:extLst>
                </p14:cNvPr>
                <p14:cNvContentPartPr/>
                <p14:nvPr/>
              </p14:nvContentPartPr>
              <p14:xfrm>
                <a:off x="4900494" y="2653808"/>
                <a:ext cx="34920" cy="29160"/>
              </p14:xfrm>
            </p:contentPart>
          </mc:Choice>
          <mc:Fallback xmlns="">
            <p:pic>
              <p:nvPicPr>
                <p:cNvPr id="53" name="筆跡 52">
                  <a:extLst>
                    <a:ext uri="{FF2B5EF4-FFF2-40B4-BE49-F238E27FC236}">
                      <a16:creationId xmlns:a16="http://schemas.microsoft.com/office/drawing/2014/main" id="{DDB56FD7-92E8-D32D-9076-39AF48D246F7}"/>
                    </a:ext>
                  </a:extLst>
                </p:cNvPr>
                <p:cNvPicPr/>
                <p:nvPr/>
              </p:nvPicPr>
              <p:blipFill>
                <a:blip r:embed="rId37"/>
                <a:stretch>
                  <a:fillRect/>
                </a:stretch>
              </p:blipFill>
              <p:spPr>
                <a:xfrm>
                  <a:off x="4891854" y="2645168"/>
                  <a:ext cx="52560" cy="46800"/>
                </a:xfrm>
                <a:prstGeom prst="rect">
                  <a:avLst/>
                </a:prstGeom>
              </p:spPr>
            </p:pic>
          </mc:Fallback>
        </mc:AlternateContent>
      </p:grpSp>
      <p:grpSp>
        <p:nvGrpSpPr>
          <p:cNvPr id="57" name="群組 56">
            <a:extLst>
              <a:ext uri="{FF2B5EF4-FFF2-40B4-BE49-F238E27FC236}">
                <a16:creationId xmlns:a16="http://schemas.microsoft.com/office/drawing/2014/main" id="{C0DB8A8B-0EC5-6A76-B5DD-E40C72A18580}"/>
              </a:ext>
            </a:extLst>
          </p:cNvPr>
          <p:cNvGrpSpPr/>
          <p:nvPr/>
        </p:nvGrpSpPr>
        <p:grpSpPr>
          <a:xfrm>
            <a:off x="5036214" y="2249888"/>
            <a:ext cx="281520" cy="440280"/>
            <a:chOff x="5036214" y="2249888"/>
            <a:chExt cx="281520" cy="440280"/>
          </a:xfrm>
        </p:grpSpPr>
        <mc:AlternateContent xmlns:mc="http://schemas.openxmlformats.org/markup-compatibility/2006" xmlns:p14="http://schemas.microsoft.com/office/powerpoint/2010/main">
          <mc:Choice Requires="p14">
            <p:contentPart p14:bwMode="auto" r:id="rId38">
              <p14:nvContentPartPr>
                <p14:cNvPr id="55" name="筆跡 54">
                  <a:extLst>
                    <a:ext uri="{FF2B5EF4-FFF2-40B4-BE49-F238E27FC236}">
                      <a16:creationId xmlns:a16="http://schemas.microsoft.com/office/drawing/2014/main" id="{B36E005B-FEB3-E478-D270-3E7A34F86F39}"/>
                    </a:ext>
                  </a:extLst>
                </p14:cNvPr>
                <p14:cNvContentPartPr/>
                <p14:nvPr/>
              </p14:nvContentPartPr>
              <p14:xfrm>
                <a:off x="5036214" y="2405768"/>
                <a:ext cx="107640" cy="284400"/>
              </p14:xfrm>
            </p:contentPart>
          </mc:Choice>
          <mc:Fallback xmlns="">
            <p:pic>
              <p:nvPicPr>
                <p:cNvPr id="55" name="筆跡 54">
                  <a:extLst>
                    <a:ext uri="{FF2B5EF4-FFF2-40B4-BE49-F238E27FC236}">
                      <a16:creationId xmlns:a16="http://schemas.microsoft.com/office/drawing/2014/main" id="{B36E005B-FEB3-E478-D270-3E7A34F86F39}"/>
                    </a:ext>
                  </a:extLst>
                </p:cNvPr>
                <p:cNvPicPr/>
                <p:nvPr/>
              </p:nvPicPr>
              <p:blipFill>
                <a:blip r:embed="rId39"/>
                <a:stretch>
                  <a:fillRect/>
                </a:stretch>
              </p:blipFill>
              <p:spPr>
                <a:xfrm>
                  <a:off x="5027574" y="2396768"/>
                  <a:ext cx="12528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筆跡 55">
                  <a:extLst>
                    <a:ext uri="{FF2B5EF4-FFF2-40B4-BE49-F238E27FC236}">
                      <a16:creationId xmlns:a16="http://schemas.microsoft.com/office/drawing/2014/main" id="{B3A62B3A-1537-A566-661F-4117A1DF6117}"/>
                    </a:ext>
                  </a:extLst>
                </p14:cNvPr>
                <p14:cNvContentPartPr/>
                <p14:nvPr/>
              </p14:nvContentPartPr>
              <p14:xfrm>
                <a:off x="5208294" y="2249888"/>
                <a:ext cx="109440" cy="94320"/>
              </p14:xfrm>
            </p:contentPart>
          </mc:Choice>
          <mc:Fallback xmlns="">
            <p:pic>
              <p:nvPicPr>
                <p:cNvPr id="56" name="筆跡 55">
                  <a:extLst>
                    <a:ext uri="{FF2B5EF4-FFF2-40B4-BE49-F238E27FC236}">
                      <a16:creationId xmlns:a16="http://schemas.microsoft.com/office/drawing/2014/main" id="{B3A62B3A-1537-A566-661F-4117A1DF6117}"/>
                    </a:ext>
                  </a:extLst>
                </p:cNvPr>
                <p:cNvPicPr/>
                <p:nvPr/>
              </p:nvPicPr>
              <p:blipFill>
                <a:blip r:embed="rId41"/>
                <a:stretch>
                  <a:fillRect/>
                </a:stretch>
              </p:blipFill>
              <p:spPr>
                <a:xfrm>
                  <a:off x="5199654" y="2240888"/>
                  <a:ext cx="127080" cy="111960"/>
                </a:xfrm>
                <a:prstGeom prst="rect">
                  <a:avLst/>
                </a:prstGeom>
              </p:spPr>
            </p:pic>
          </mc:Fallback>
        </mc:AlternateContent>
      </p:grpSp>
      <p:grpSp>
        <p:nvGrpSpPr>
          <p:cNvPr id="60" name="群組 59">
            <a:extLst>
              <a:ext uri="{FF2B5EF4-FFF2-40B4-BE49-F238E27FC236}">
                <a16:creationId xmlns:a16="http://schemas.microsoft.com/office/drawing/2014/main" id="{F00C6D3E-A7D3-5C48-8634-89A0E4768EF6}"/>
              </a:ext>
            </a:extLst>
          </p:cNvPr>
          <p:cNvGrpSpPr/>
          <p:nvPr/>
        </p:nvGrpSpPr>
        <p:grpSpPr>
          <a:xfrm>
            <a:off x="5707974" y="2519168"/>
            <a:ext cx="153720" cy="61200"/>
            <a:chOff x="5707974" y="2519168"/>
            <a:chExt cx="153720" cy="61200"/>
          </a:xfrm>
        </p:grpSpPr>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3DB62B45-C5D7-901A-EF24-6BF38A0128BC}"/>
                    </a:ext>
                  </a:extLst>
                </p14:cNvPr>
                <p14:cNvContentPartPr/>
                <p14:nvPr/>
              </p14:nvContentPartPr>
              <p14:xfrm>
                <a:off x="5707974" y="2519168"/>
                <a:ext cx="153720" cy="8640"/>
              </p14:xfrm>
            </p:contentPart>
          </mc:Choice>
          <mc:Fallback xmlns="">
            <p:pic>
              <p:nvPicPr>
                <p:cNvPr id="58" name="筆跡 57">
                  <a:extLst>
                    <a:ext uri="{FF2B5EF4-FFF2-40B4-BE49-F238E27FC236}">
                      <a16:creationId xmlns:a16="http://schemas.microsoft.com/office/drawing/2014/main" id="{3DB62B45-C5D7-901A-EF24-6BF38A0128BC}"/>
                    </a:ext>
                  </a:extLst>
                </p:cNvPr>
                <p:cNvPicPr/>
                <p:nvPr/>
              </p:nvPicPr>
              <p:blipFill>
                <a:blip r:embed="rId43"/>
                <a:stretch>
                  <a:fillRect/>
                </a:stretch>
              </p:blipFill>
              <p:spPr>
                <a:xfrm>
                  <a:off x="5699334" y="2510528"/>
                  <a:ext cx="1713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2F7310CF-FE6B-910C-4F6D-99757BED58C7}"/>
                    </a:ext>
                  </a:extLst>
                </p14:cNvPr>
                <p14:cNvContentPartPr/>
                <p14:nvPr/>
              </p14:nvContentPartPr>
              <p14:xfrm>
                <a:off x="5723094" y="2576048"/>
                <a:ext cx="131400" cy="4320"/>
              </p14:xfrm>
            </p:contentPart>
          </mc:Choice>
          <mc:Fallback xmlns="">
            <p:pic>
              <p:nvPicPr>
                <p:cNvPr id="59" name="筆跡 58">
                  <a:extLst>
                    <a:ext uri="{FF2B5EF4-FFF2-40B4-BE49-F238E27FC236}">
                      <a16:creationId xmlns:a16="http://schemas.microsoft.com/office/drawing/2014/main" id="{2F7310CF-FE6B-910C-4F6D-99757BED58C7}"/>
                    </a:ext>
                  </a:extLst>
                </p:cNvPr>
                <p:cNvPicPr/>
                <p:nvPr/>
              </p:nvPicPr>
              <p:blipFill>
                <a:blip r:embed="rId45"/>
                <a:stretch>
                  <a:fillRect/>
                </a:stretch>
              </p:blipFill>
              <p:spPr>
                <a:xfrm>
                  <a:off x="5714094" y="2567408"/>
                  <a:ext cx="149040" cy="21960"/>
                </a:xfrm>
                <a:prstGeom prst="rect">
                  <a:avLst/>
                </a:prstGeom>
              </p:spPr>
            </p:pic>
          </mc:Fallback>
        </mc:AlternateContent>
      </p:grpSp>
      <p:grpSp>
        <p:nvGrpSpPr>
          <p:cNvPr id="72" name="群組 71">
            <a:extLst>
              <a:ext uri="{FF2B5EF4-FFF2-40B4-BE49-F238E27FC236}">
                <a16:creationId xmlns:a16="http://schemas.microsoft.com/office/drawing/2014/main" id="{74DD6D8A-8A2D-AC88-7236-F3E225D66947}"/>
              </a:ext>
            </a:extLst>
          </p:cNvPr>
          <p:cNvGrpSpPr/>
          <p:nvPr/>
        </p:nvGrpSpPr>
        <p:grpSpPr>
          <a:xfrm>
            <a:off x="6256974" y="2206328"/>
            <a:ext cx="392760" cy="203400"/>
            <a:chOff x="6256974" y="2206328"/>
            <a:chExt cx="392760" cy="203400"/>
          </a:xfrm>
        </p:grpSpPr>
        <mc:AlternateContent xmlns:mc="http://schemas.openxmlformats.org/markup-compatibility/2006" xmlns:p14="http://schemas.microsoft.com/office/powerpoint/2010/main">
          <mc:Choice Requires="p14">
            <p:contentPart p14:bwMode="auto" r:id="rId46">
              <p14:nvContentPartPr>
                <p14:cNvPr id="64" name="筆跡 63">
                  <a:extLst>
                    <a:ext uri="{FF2B5EF4-FFF2-40B4-BE49-F238E27FC236}">
                      <a16:creationId xmlns:a16="http://schemas.microsoft.com/office/drawing/2014/main" id="{753681FF-5D01-6D3E-1F46-6EA4D8333CFC}"/>
                    </a:ext>
                  </a:extLst>
                </p14:cNvPr>
                <p14:cNvContentPartPr/>
                <p14:nvPr/>
              </p14:nvContentPartPr>
              <p14:xfrm>
                <a:off x="6332934" y="2206328"/>
                <a:ext cx="226440" cy="10080"/>
              </p14:xfrm>
            </p:contentPart>
          </mc:Choice>
          <mc:Fallback xmlns="">
            <p:pic>
              <p:nvPicPr>
                <p:cNvPr id="64" name="筆跡 63">
                  <a:extLst>
                    <a:ext uri="{FF2B5EF4-FFF2-40B4-BE49-F238E27FC236}">
                      <a16:creationId xmlns:a16="http://schemas.microsoft.com/office/drawing/2014/main" id="{753681FF-5D01-6D3E-1F46-6EA4D8333CFC}"/>
                    </a:ext>
                  </a:extLst>
                </p:cNvPr>
                <p:cNvPicPr/>
                <p:nvPr/>
              </p:nvPicPr>
              <p:blipFill>
                <a:blip r:embed="rId47"/>
                <a:stretch>
                  <a:fillRect/>
                </a:stretch>
              </p:blipFill>
              <p:spPr>
                <a:xfrm>
                  <a:off x="6324294" y="2197688"/>
                  <a:ext cx="24408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筆跡 64">
                  <a:extLst>
                    <a:ext uri="{FF2B5EF4-FFF2-40B4-BE49-F238E27FC236}">
                      <a16:creationId xmlns:a16="http://schemas.microsoft.com/office/drawing/2014/main" id="{E07F36D4-3F89-F0BF-07D8-E3FFD8147917}"/>
                    </a:ext>
                  </a:extLst>
                </p14:cNvPr>
                <p14:cNvContentPartPr/>
                <p14:nvPr/>
              </p14:nvContentPartPr>
              <p14:xfrm>
                <a:off x="6256974" y="2219288"/>
                <a:ext cx="392760" cy="190440"/>
              </p14:xfrm>
            </p:contentPart>
          </mc:Choice>
          <mc:Fallback xmlns="">
            <p:pic>
              <p:nvPicPr>
                <p:cNvPr id="65" name="筆跡 64">
                  <a:extLst>
                    <a:ext uri="{FF2B5EF4-FFF2-40B4-BE49-F238E27FC236}">
                      <a16:creationId xmlns:a16="http://schemas.microsoft.com/office/drawing/2014/main" id="{E07F36D4-3F89-F0BF-07D8-E3FFD8147917}"/>
                    </a:ext>
                  </a:extLst>
                </p:cNvPr>
                <p:cNvPicPr/>
                <p:nvPr/>
              </p:nvPicPr>
              <p:blipFill>
                <a:blip r:embed="rId49"/>
                <a:stretch>
                  <a:fillRect/>
                </a:stretch>
              </p:blipFill>
              <p:spPr>
                <a:xfrm>
                  <a:off x="6247974" y="2210648"/>
                  <a:ext cx="410400" cy="208080"/>
                </a:xfrm>
                <a:prstGeom prst="rect">
                  <a:avLst/>
                </a:prstGeom>
              </p:spPr>
            </p:pic>
          </mc:Fallback>
        </mc:AlternateContent>
      </p:grpSp>
      <p:grpSp>
        <p:nvGrpSpPr>
          <p:cNvPr id="71" name="群組 70">
            <a:extLst>
              <a:ext uri="{FF2B5EF4-FFF2-40B4-BE49-F238E27FC236}">
                <a16:creationId xmlns:a16="http://schemas.microsoft.com/office/drawing/2014/main" id="{F0DFDE80-EED1-9FCD-6F42-0E8F959BC48A}"/>
              </a:ext>
            </a:extLst>
          </p:cNvPr>
          <p:cNvGrpSpPr/>
          <p:nvPr/>
        </p:nvGrpSpPr>
        <p:grpSpPr>
          <a:xfrm>
            <a:off x="6268494" y="2505128"/>
            <a:ext cx="403920" cy="323640"/>
            <a:chOff x="6268494" y="2505128"/>
            <a:chExt cx="403920" cy="323640"/>
          </a:xfrm>
        </p:grpSpPr>
        <mc:AlternateContent xmlns:mc="http://schemas.openxmlformats.org/markup-compatibility/2006" xmlns:p14="http://schemas.microsoft.com/office/powerpoint/2010/main">
          <mc:Choice Requires="p14">
            <p:contentPart p14:bwMode="auto" r:id="rId50">
              <p14:nvContentPartPr>
                <p14:cNvPr id="66" name="筆跡 65">
                  <a:extLst>
                    <a:ext uri="{FF2B5EF4-FFF2-40B4-BE49-F238E27FC236}">
                      <a16:creationId xmlns:a16="http://schemas.microsoft.com/office/drawing/2014/main" id="{90F5D98D-62C9-4065-7C30-AFABEB237BA6}"/>
                    </a:ext>
                  </a:extLst>
                </p14:cNvPr>
                <p14:cNvContentPartPr/>
                <p14:nvPr/>
              </p14:nvContentPartPr>
              <p14:xfrm>
                <a:off x="6268494" y="2610248"/>
                <a:ext cx="92520" cy="114480"/>
              </p14:xfrm>
            </p:contentPart>
          </mc:Choice>
          <mc:Fallback xmlns="">
            <p:pic>
              <p:nvPicPr>
                <p:cNvPr id="66" name="筆跡 65">
                  <a:extLst>
                    <a:ext uri="{FF2B5EF4-FFF2-40B4-BE49-F238E27FC236}">
                      <a16:creationId xmlns:a16="http://schemas.microsoft.com/office/drawing/2014/main" id="{90F5D98D-62C9-4065-7C30-AFABEB237BA6}"/>
                    </a:ext>
                  </a:extLst>
                </p:cNvPr>
                <p:cNvPicPr/>
                <p:nvPr/>
              </p:nvPicPr>
              <p:blipFill>
                <a:blip r:embed="rId51"/>
                <a:stretch>
                  <a:fillRect/>
                </a:stretch>
              </p:blipFill>
              <p:spPr>
                <a:xfrm>
                  <a:off x="6259494" y="2601248"/>
                  <a:ext cx="1101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筆跡 66">
                  <a:extLst>
                    <a:ext uri="{FF2B5EF4-FFF2-40B4-BE49-F238E27FC236}">
                      <a16:creationId xmlns:a16="http://schemas.microsoft.com/office/drawing/2014/main" id="{29D8526C-749E-B147-8913-9C69C51C39E5}"/>
                    </a:ext>
                  </a:extLst>
                </p14:cNvPr>
                <p14:cNvContentPartPr/>
                <p14:nvPr/>
              </p14:nvContentPartPr>
              <p14:xfrm>
                <a:off x="6301254" y="2553368"/>
                <a:ext cx="42120" cy="9000"/>
              </p14:xfrm>
            </p:contentPart>
          </mc:Choice>
          <mc:Fallback xmlns="">
            <p:pic>
              <p:nvPicPr>
                <p:cNvPr id="67" name="筆跡 66">
                  <a:extLst>
                    <a:ext uri="{FF2B5EF4-FFF2-40B4-BE49-F238E27FC236}">
                      <a16:creationId xmlns:a16="http://schemas.microsoft.com/office/drawing/2014/main" id="{29D8526C-749E-B147-8913-9C69C51C39E5}"/>
                    </a:ext>
                  </a:extLst>
                </p:cNvPr>
                <p:cNvPicPr/>
                <p:nvPr/>
              </p:nvPicPr>
              <p:blipFill>
                <a:blip r:embed="rId53"/>
                <a:stretch>
                  <a:fillRect/>
                </a:stretch>
              </p:blipFill>
              <p:spPr>
                <a:xfrm>
                  <a:off x="6292254" y="2544368"/>
                  <a:ext cx="597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筆跡 67">
                  <a:extLst>
                    <a:ext uri="{FF2B5EF4-FFF2-40B4-BE49-F238E27FC236}">
                      <a16:creationId xmlns:a16="http://schemas.microsoft.com/office/drawing/2014/main" id="{6817E595-5D1B-AF5B-6320-7C365B7158CF}"/>
                    </a:ext>
                  </a:extLst>
                </p14:cNvPr>
                <p14:cNvContentPartPr/>
                <p14:nvPr/>
              </p14:nvContentPartPr>
              <p14:xfrm>
                <a:off x="6344454" y="2563088"/>
                <a:ext cx="164520" cy="265680"/>
              </p14:xfrm>
            </p:contentPart>
          </mc:Choice>
          <mc:Fallback xmlns="">
            <p:pic>
              <p:nvPicPr>
                <p:cNvPr id="68" name="筆跡 67">
                  <a:extLst>
                    <a:ext uri="{FF2B5EF4-FFF2-40B4-BE49-F238E27FC236}">
                      <a16:creationId xmlns:a16="http://schemas.microsoft.com/office/drawing/2014/main" id="{6817E595-5D1B-AF5B-6320-7C365B7158CF}"/>
                    </a:ext>
                  </a:extLst>
                </p:cNvPr>
                <p:cNvPicPr/>
                <p:nvPr/>
              </p:nvPicPr>
              <p:blipFill>
                <a:blip r:embed="rId55"/>
                <a:stretch>
                  <a:fillRect/>
                </a:stretch>
              </p:blipFill>
              <p:spPr>
                <a:xfrm>
                  <a:off x="6335814" y="2554088"/>
                  <a:ext cx="182160" cy="2833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筆跡 68">
                  <a:extLst>
                    <a:ext uri="{FF2B5EF4-FFF2-40B4-BE49-F238E27FC236}">
                      <a16:creationId xmlns:a16="http://schemas.microsoft.com/office/drawing/2014/main" id="{F673B3B2-35C5-329C-78FC-8943A51E348C}"/>
                    </a:ext>
                  </a:extLst>
                </p14:cNvPr>
                <p14:cNvContentPartPr/>
                <p14:nvPr/>
              </p14:nvContentPartPr>
              <p14:xfrm>
                <a:off x="6551454" y="2505128"/>
                <a:ext cx="9720" cy="213480"/>
              </p14:xfrm>
            </p:contentPart>
          </mc:Choice>
          <mc:Fallback xmlns="">
            <p:pic>
              <p:nvPicPr>
                <p:cNvPr id="69" name="筆跡 68">
                  <a:extLst>
                    <a:ext uri="{FF2B5EF4-FFF2-40B4-BE49-F238E27FC236}">
                      <a16:creationId xmlns:a16="http://schemas.microsoft.com/office/drawing/2014/main" id="{F673B3B2-35C5-329C-78FC-8943A51E348C}"/>
                    </a:ext>
                  </a:extLst>
                </p:cNvPr>
                <p:cNvPicPr/>
                <p:nvPr/>
              </p:nvPicPr>
              <p:blipFill>
                <a:blip r:embed="rId57"/>
                <a:stretch>
                  <a:fillRect/>
                </a:stretch>
              </p:blipFill>
              <p:spPr>
                <a:xfrm>
                  <a:off x="6542454" y="2496488"/>
                  <a:ext cx="27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筆跡 69">
                  <a:extLst>
                    <a:ext uri="{FF2B5EF4-FFF2-40B4-BE49-F238E27FC236}">
                      <a16:creationId xmlns:a16="http://schemas.microsoft.com/office/drawing/2014/main" id="{D6F191DD-B25C-DF6C-C053-DEADAD0F74CD}"/>
                    </a:ext>
                  </a:extLst>
                </p14:cNvPr>
                <p14:cNvContentPartPr/>
                <p14:nvPr/>
              </p14:nvContentPartPr>
              <p14:xfrm>
                <a:off x="6555054" y="2575328"/>
                <a:ext cx="117360" cy="142920"/>
              </p14:xfrm>
            </p:contentPart>
          </mc:Choice>
          <mc:Fallback xmlns="">
            <p:pic>
              <p:nvPicPr>
                <p:cNvPr id="70" name="筆跡 69">
                  <a:extLst>
                    <a:ext uri="{FF2B5EF4-FFF2-40B4-BE49-F238E27FC236}">
                      <a16:creationId xmlns:a16="http://schemas.microsoft.com/office/drawing/2014/main" id="{D6F191DD-B25C-DF6C-C053-DEADAD0F74CD}"/>
                    </a:ext>
                  </a:extLst>
                </p:cNvPr>
                <p:cNvPicPr/>
                <p:nvPr/>
              </p:nvPicPr>
              <p:blipFill>
                <a:blip r:embed="rId59"/>
                <a:stretch>
                  <a:fillRect/>
                </a:stretch>
              </p:blipFill>
              <p:spPr>
                <a:xfrm>
                  <a:off x="6546414" y="2566328"/>
                  <a:ext cx="135000" cy="160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80" name="筆跡 79">
                <a:extLst>
                  <a:ext uri="{FF2B5EF4-FFF2-40B4-BE49-F238E27FC236}">
                    <a16:creationId xmlns:a16="http://schemas.microsoft.com/office/drawing/2014/main" id="{E335147B-DA3E-AF24-46AF-41DDE779EF0D}"/>
                  </a:ext>
                </a:extLst>
              </p14:cNvPr>
              <p14:cNvContentPartPr/>
              <p14:nvPr/>
            </p14:nvContentPartPr>
            <p14:xfrm>
              <a:off x="7400694" y="2210648"/>
              <a:ext cx="65520" cy="63360"/>
            </p14:xfrm>
          </p:contentPart>
        </mc:Choice>
        <mc:Fallback xmlns="">
          <p:pic>
            <p:nvPicPr>
              <p:cNvPr id="80" name="筆跡 79">
                <a:extLst>
                  <a:ext uri="{FF2B5EF4-FFF2-40B4-BE49-F238E27FC236}">
                    <a16:creationId xmlns:a16="http://schemas.microsoft.com/office/drawing/2014/main" id="{E335147B-DA3E-AF24-46AF-41DDE779EF0D}"/>
                  </a:ext>
                </a:extLst>
              </p:cNvPr>
              <p:cNvPicPr/>
              <p:nvPr/>
            </p:nvPicPr>
            <p:blipFill>
              <a:blip r:embed="rId61"/>
              <a:stretch>
                <a:fillRect/>
              </a:stretch>
            </p:blipFill>
            <p:spPr>
              <a:xfrm>
                <a:off x="7392054" y="2201648"/>
                <a:ext cx="83160" cy="81000"/>
              </a:xfrm>
              <a:prstGeom prst="rect">
                <a:avLst/>
              </a:prstGeom>
            </p:spPr>
          </p:pic>
        </mc:Fallback>
      </mc:AlternateContent>
      <p:grpSp>
        <p:nvGrpSpPr>
          <p:cNvPr id="82" name="群組 81">
            <a:extLst>
              <a:ext uri="{FF2B5EF4-FFF2-40B4-BE49-F238E27FC236}">
                <a16:creationId xmlns:a16="http://schemas.microsoft.com/office/drawing/2014/main" id="{AA0CE5F8-51E1-3D07-0153-BCA55396384E}"/>
              </a:ext>
            </a:extLst>
          </p:cNvPr>
          <p:cNvGrpSpPr/>
          <p:nvPr/>
        </p:nvGrpSpPr>
        <p:grpSpPr>
          <a:xfrm>
            <a:off x="6899934" y="2365448"/>
            <a:ext cx="962640" cy="410760"/>
            <a:chOff x="6899934" y="2365448"/>
            <a:chExt cx="962640" cy="410760"/>
          </a:xfrm>
        </p:grpSpPr>
        <mc:AlternateContent xmlns:mc="http://schemas.openxmlformats.org/markup-compatibility/2006" xmlns:p14="http://schemas.microsoft.com/office/powerpoint/2010/main">
          <mc:Choice Requires="p14">
            <p:contentPart p14:bwMode="auto" r:id="rId62">
              <p14:nvContentPartPr>
                <p14:cNvPr id="73" name="筆跡 72">
                  <a:extLst>
                    <a:ext uri="{FF2B5EF4-FFF2-40B4-BE49-F238E27FC236}">
                      <a16:creationId xmlns:a16="http://schemas.microsoft.com/office/drawing/2014/main" id="{2C014DBA-9B99-788F-10A6-C5993BF82FED}"/>
                    </a:ext>
                  </a:extLst>
                </p14:cNvPr>
                <p14:cNvContentPartPr/>
                <p14:nvPr/>
              </p14:nvContentPartPr>
              <p14:xfrm>
                <a:off x="6899934" y="2396408"/>
                <a:ext cx="201960" cy="261720"/>
              </p14:xfrm>
            </p:contentPart>
          </mc:Choice>
          <mc:Fallback xmlns="">
            <p:pic>
              <p:nvPicPr>
                <p:cNvPr id="73" name="筆跡 72">
                  <a:extLst>
                    <a:ext uri="{FF2B5EF4-FFF2-40B4-BE49-F238E27FC236}">
                      <a16:creationId xmlns:a16="http://schemas.microsoft.com/office/drawing/2014/main" id="{2C014DBA-9B99-788F-10A6-C5993BF82FED}"/>
                    </a:ext>
                  </a:extLst>
                </p:cNvPr>
                <p:cNvPicPr/>
                <p:nvPr/>
              </p:nvPicPr>
              <p:blipFill>
                <a:blip r:embed="rId63"/>
                <a:stretch>
                  <a:fillRect/>
                </a:stretch>
              </p:blipFill>
              <p:spPr>
                <a:xfrm>
                  <a:off x="6890934" y="2387768"/>
                  <a:ext cx="21960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筆跡 73">
                  <a:extLst>
                    <a:ext uri="{FF2B5EF4-FFF2-40B4-BE49-F238E27FC236}">
                      <a16:creationId xmlns:a16="http://schemas.microsoft.com/office/drawing/2014/main" id="{BA30D5D9-485F-D9CF-DC88-DAB9A6F1BFB8}"/>
                    </a:ext>
                  </a:extLst>
                </p14:cNvPr>
                <p14:cNvContentPartPr/>
                <p14:nvPr/>
              </p14:nvContentPartPr>
              <p14:xfrm>
                <a:off x="6920454" y="2365448"/>
                <a:ext cx="185760" cy="284400"/>
              </p14:xfrm>
            </p:contentPart>
          </mc:Choice>
          <mc:Fallback xmlns="">
            <p:pic>
              <p:nvPicPr>
                <p:cNvPr id="74" name="筆跡 73">
                  <a:extLst>
                    <a:ext uri="{FF2B5EF4-FFF2-40B4-BE49-F238E27FC236}">
                      <a16:creationId xmlns:a16="http://schemas.microsoft.com/office/drawing/2014/main" id="{BA30D5D9-485F-D9CF-DC88-DAB9A6F1BFB8}"/>
                    </a:ext>
                  </a:extLst>
                </p:cNvPr>
                <p:cNvPicPr/>
                <p:nvPr/>
              </p:nvPicPr>
              <p:blipFill>
                <a:blip r:embed="rId65"/>
                <a:stretch>
                  <a:fillRect/>
                </a:stretch>
              </p:blipFill>
              <p:spPr>
                <a:xfrm>
                  <a:off x="6911814" y="2356448"/>
                  <a:ext cx="203400" cy="3020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筆跡 74">
                  <a:extLst>
                    <a:ext uri="{FF2B5EF4-FFF2-40B4-BE49-F238E27FC236}">
                      <a16:creationId xmlns:a16="http://schemas.microsoft.com/office/drawing/2014/main" id="{FBF5FE91-4C61-ADD0-DE53-BE385199D98A}"/>
                    </a:ext>
                  </a:extLst>
                </p14:cNvPr>
                <p14:cNvContentPartPr/>
                <p14:nvPr/>
              </p14:nvContentPartPr>
              <p14:xfrm>
                <a:off x="7160934" y="2554448"/>
                <a:ext cx="57240" cy="102240"/>
              </p14:xfrm>
            </p:contentPart>
          </mc:Choice>
          <mc:Fallback xmlns="">
            <p:pic>
              <p:nvPicPr>
                <p:cNvPr id="75" name="筆跡 74">
                  <a:extLst>
                    <a:ext uri="{FF2B5EF4-FFF2-40B4-BE49-F238E27FC236}">
                      <a16:creationId xmlns:a16="http://schemas.microsoft.com/office/drawing/2014/main" id="{FBF5FE91-4C61-ADD0-DE53-BE385199D98A}"/>
                    </a:ext>
                  </a:extLst>
                </p:cNvPr>
                <p:cNvPicPr/>
                <p:nvPr/>
              </p:nvPicPr>
              <p:blipFill>
                <a:blip r:embed="rId67"/>
                <a:stretch>
                  <a:fillRect/>
                </a:stretch>
              </p:blipFill>
              <p:spPr>
                <a:xfrm>
                  <a:off x="7151934" y="2545808"/>
                  <a:ext cx="7488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筆跡 75">
                  <a:extLst>
                    <a:ext uri="{FF2B5EF4-FFF2-40B4-BE49-F238E27FC236}">
                      <a16:creationId xmlns:a16="http://schemas.microsoft.com/office/drawing/2014/main" id="{3139B95C-2B46-3A5C-E025-BE68A7D8E366}"/>
                    </a:ext>
                  </a:extLst>
                </p14:cNvPr>
                <p14:cNvContentPartPr/>
                <p14:nvPr/>
              </p14:nvContentPartPr>
              <p14:xfrm>
                <a:off x="7180374" y="2504408"/>
                <a:ext cx="110520" cy="271800"/>
              </p14:xfrm>
            </p:contentPart>
          </mc:Choice>
          <mc:Fallback xmlns="">
            <p:pic>
              <p:nvPicPr>
                <p:cNvPr id="76" name="筆跡 75">
                  <a:extLst>
                    <a:ext uri="{FF2B5EF4-FFF2-40B4-BE49-F238E27FC236}">
                      <a16:creationId xmlns:a16="http://schemas.microsoft.com/office/drawing/2014/main" id="{3139B95C-2B46-3A5C-E025-BE68A7D8E366}"/>
                    </a:ext>
                  </a:extLst>
                </p:cNvPr>
                <p:cNvPicPr/>
                <p:nvPr/>
              </p:nvPicPr>
              <p:blipFill>
                <a:blip r:embed="rId69"/>
                <a:stretch>
                  <a:fillRect/>
                </a:stretch>
              </p:blipFill>
              <p:spPr>
                <a:xfrm>
                  <a:off x="7171374" y="2495768"/>
                  <a:ext cx="12816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筆跡 76">
                  <a:extLst>
                    <a:ext uri="{FF2B5EF4-FFF2-40B4-BE49-F238E27FC236}">
                      <a16:creationId xmlns:a16="http://schemas.microsoft.com/office/drawing/2014/main" id="{2224337E-EB4E-426C-4EBB-28BAC11EC1D4}"/>
                    </a:ext>
                  </a:extLst>
                </p14:cNvPr>
                <p14:cNvContentPartPr/>
                <p14:nvPr/>
              </p14:nvContentPartPr>
              <p14:xfrm>
                <a:off x="7235094" y="2504048"/>
                <a:ext cx="76320" cy="5760"/>
              </p14:xfrm>
            </p:contentPart>
          </mc:Choice>
          <mc:Fallback xmlns="">
            <p:pic>
              <p:nvPicPr>
                <p:cNvPr id="77" name="筆跡 76">
                  <a:extLst>
                    <a:ext uri="{FF2B5EF4-FFF2-40B4-BE49-F238E27FC236}">
                      <a16:creationId xmlns:a16="http://schemas.microsoft.com/office/drawing/2014/main" id="{2224337E-EB4E-426C-4EBB-28BAC11EC1D4}"/>
                    </a:ext>
                  </a:extLst>
                </p:cNvPr>
                <p:cNvPicPr/>
                <p:nvPr/>
              </p:nvPicPr>
              <p:blipFill>
                <a:blip r:embed="rId71"/>
                <a:stretch>
                  <a:fillRect/>
                </a:stretch>
              </p:blipFill>
              <p:spPr>
                <a:xfrm>
                  <a:off x="7226454" y="2495048"/>
                  <a:ext cx="939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筆跡 78">
                  <a:extLst>
                    <a:ext uri="{FF2B5EF4-FFF2-40B4-BE49-F238E27FC236}">
                      <a16:creationId xmlns:a16="http://schemas.microsoft.com/office/drawing/2014/main" id="{5E19BB87-E643-F97E-FA55-B16AA090DBFF}"/>
                    </a:ext>
                  </a:extLst>
                </p14:cNvPr>
                <p14:cNvContentPartPr/>
                <p14:nvPr/>
              </p14:nvContentPartPr>
              <p14:xfrm>
                <a:off x="7320774" y="2426648"/>
                <a:ext cx="247680" cy="297360"/>
              </p14:xfrm>
            </p:contentPart>
          </mc:Choice>
          <mc:Fallback xmlns="">
            <p:pic>
              <p:nvPicPr>
                <p:cNvPr id="79" name="筆跡 78">
                  <a:extLst>
                    <a:ext uri="{FF2B5EF4-FFF2-40B4-BE49-F238E27FC236}">
                      <a16:creationId xmlns:a16="http://schemas.microsoft.com/office/drawing/2014/main" id="{5E19BB87-E643-F97E-FA55-B16AA090DBFF}"/>
                    </a:ext>
                  </a:extLst>
                </p:cNvPr>
                <p:cNvPicPr/>
                <p:nvPr/>
              </p:nvPicPr>
              <p:blipFill>
                <a:blip r:embed="rId73"/>
                <a:stretch>
                  <a:fillRect/>
                </a:stretch>
              </p:blipFill>
              <p:spPr>
                <a:xfrm>
                  <a:off x="7312134" y="2417648"/>
                  <a:ext cx="265320" cy="315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1" name="筆跡 80">
                  <a:extLst>
                    <a:ext uri="{FF2B5EF4-FFF2-40B4-BE49-F238E27FC236}">
                      <a16:creationId xmlns:a16="http://schemas.microsoft.com/office/drawing/2014/main" id="{8FBAFF6E-F2C6-A27E-B663-2CDA77451476}"/>
                    </a:ext>
                  </a:extLst>
                </p14:cNvPr>
                <p14:cNvContentPartPr/>
                <p14:nvPr/>
              </p14:nvContentPartPr>
              <p14:xfrm>
                <a:off x="7725414" y="2439248"/>
                <a:ext cx="137160" cy="16200"/>
              </p14:xfrm>
            </p:contentPart>
          </mc:Choice>
          <mc:Fallback xmlns="">
            <p:pic>
              <p:nvPicPr>
                <p:cNvPr id="81" name="筆跡 80">
                  <a:extLst>
                    <a:ext uri="{FF2B5EF4-FFF2-40B4-BE49-F238E27FC236}">
                      <a16:creationId xmlns:a16="http://schemas.microsoft.com/office/drawing/2014/main" id="{8FBAFF6E-F2C6-A27E-B663-2CDA77451476}"/>
                    </a:ext>
                  </a:extLst>
                </p:cNvPr>
                <p:cNvPicPr/>
                <p:nvPr/>
              </p:nvPicPr>
              <p:blipFill>
                <a:blip r:embed="rId75"/>
                <a:stretch>
                  <a:fillRect/>
                </a:stretch>
              </p:blipFill>
              <p:spPr>
                <a:xfrm>
                  <a:off x="7716414" y="2430248"/>
                  <a:ext cx="154800" cy="33840"/>
                </a:xfrm>
                <a:prstGeom prst="rect">
                  <a:avLst/>
                </a:prstGeom>
              </p:spPr>
            </p:pic>
          </mc:Fallback>
        </mc:AlternateContent>
      </p:grpSp>
      <p:grpSp>
        <p:nvGrpSpPr>
          <p:cNvPr id="92" name="群組 91">
            <a:extLst>
              <a:ext uri="{FF2B5EF4-FFF2-40B4-BE49-F238E27FC236}">
                <a16:creationId xmlns:a16="http://schemas.microsoft.com/office/drawing/2014/main" id="{D0046B39-02BB-577A-0A99-2337F07C6AF7}"/>
              </a:ext>
            </a:extLst>
          </p:cNvPr>
          <p:cNvGrpSpPr/>
          <p:nvPr/>
        </p:nvGrpSpPr>
        <p:grpSpPr>
          <a:xfrm>
            <a:off x="8194854" y="2307488"/>
            <a:ext cx="1019160" cy="697680"/>
            <a:chOff x="8194854" y="2307488"/>
            <a:chExt cx="1019160" cy="697680"/>
          </a:xfrm>
        </p:grpSpPr>
        <mc:AlternateContent xmlns:mc="http://schemas.openxmlformats.org/markup-compatibility/2006" xmlns:p14="http://schemas.microsoft.com/office/powerpoint/2010/main">
          <mc:Choice Requires="p14">
            <p:contentPart p14:bwMode="auto" r:id="rId76">
              <p14:nvContentPartPr>
                <p14:cNvPr id="84" name="筆跡 83">
                  <a:extLst>
                    <a:ext uri="{FF2B5EF4-FFF2-40B4-BE49-F238E27FC236}">
                      <a16:creationId xmlns:a16="http://schemas.microsoft.com/office/drawing/2014/main" id="{F52C08A8-CAF0-A03F-5381-B31FC8169991}"/>
                    </a:ext>
                  </a:extLst>
                </p14:cNvPr>
                <p14:cNvContentPartPr/>
                <p14:nvPr/>
              </p14:nvContentPartPr>
              <p14:xfrm>
                <a:off x="8194854" y="2499008"/>
                <a:ext cx="235800" cy="225360"/>
              </p14:xfrm>
            </p:contentPart>
          </mc:Choice>
          <mc:Fallback xmlns="">
            <p:pic>
              <p:nvPicPr>
                <p:cNvPr id="84" name="筆跡 83">
                  <a:extLst>
                    <a:ext uri="{FF2B5EF4-FFF2-40B4-BE49-F238E27FC236}">
                      <a16:creationId xmlns:a16="http://schemas.microsoft.com/office/drawing/2014/main" id="{F52C08A8-CAF0-A03F-5381-B31FC8169991}"/>
                    </a:ext>
                  </a:extLst>
                </p:cNvPr>
                <p:cNvPicPr/>
                <p:nvPr/>
              </p:nvPicPr>
              <p:blipFill>
                <a:blip r:embed="rId77"/>
                <a:stretch>
                  <a:fillRect/>
                </a:stretch>
              </p:blipFill>
              <p:spPr>
                <a:xfrm>
                  <a:off x="8185854" y="2490008"/>
                  <a:ext cx="2534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筆跡 84">
                  <a:extLst>
                    <a:ext uri="{FF2B5EF4-FFF2-40B4-BE49-F238E27FC236}">
                      <a16:creationId xmlns:a16="http://schemas.microsoft.com/office/drawing/2014/main" id="{420801C9-C45B-0862-87F8-7BFB749A3E92}"/>
                    </a:ext>
                  </a:extLst>
                </p14:cNvPr>
                <p14:cNvContentPartPr/>
                <p14:nvPr/>
              </p14:nvContentPartPr>
              <p14:xfrm>
                <a:off x="8249934" y="2501888"/>
                <a:ext cx="138960" cy="218880"/>
              </p14:xfrm>
            </p:contentPart>
          </mc:Choice>
          <mc:Fallback xmlns="">
            <p:pic>
              <p:nvPicPr>
                <p:cNvPr id="85" name="筆跡 84">
                  <a:extLst>
                    <a:ext uri="{FF2B5EF4-FFF2-40B4-BE49-F238E27FC236}">
                      <a16:creationId xmlns:a16="http://schemas.microsoft.com/office/drawing/2014/main" id="{420801C9-C45B-0862-87F8-7BFB749A3E92}"/>
                    </a:ext>
                  </a:extLst>
                </p:cNvPr>
                <p:cNvPicPr/>
                <p:nvPr/>
              </p:nvPicPr>
              <p:blipFill>
                <a:blip r:embed="rId79"/>
                <a:stretch>
                  <a:fillRect/>
                </a:stretch>
              </p:blipFill>
              <p:spPr>
                <a:xfrm>
                  <a:off x="8241294" y="2492888"/>
                  <a:ext cx="156600" cy="2365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筆跡 85">
                  <a:extLst>
                    <a:ext uri="{FF2B5EF4-FFF2-40B4-BE49-F238E27FC236}">
                      <a16:creationId xmlns:a16="http://schemas.microsoft.com/office/drawing/2014/main" id="{15C225B2-AD79-32AD-5F14-0433BA856EB4}"/>
                    </a:ext>
                  </a:extLst>
                </p14:cNvPr>
                <p14:cNvContentPartPr/>
                <p14:nvPr/>
              </p14:nvContentPartPr>
              <p14:xfrm>
                <a:off x="8444694" y="2659568"/>
                <a:ext cx="51480" cy="43920"/>
              </p14:xfrm>
            </p:contentPart>
          </mc:Choice>
          <mc:Fallback xmlns="">
            <p:pic>
              <p:nvPicPr>
                <p:cNvPr id="86" name="筆跡 85">
                  <a:extLst>
                    <a:ext uri="{FF2B5EF4-FFF2-40B4-BE49-F238E27FC236}">
                      <a16:creationId xmlns:a16="http://schemas.microsoft.com/office/drawing/2014/main" id="{15C225B2-AD79-32AD-5F14-0433BA856EB4}"/>
                    </a:ext>
                  </a:extLst>
                </p:cNvPr>
                <p:cNvPicPr/>
                <p:nvPr/>
              </p:nvPicPr>
              <p:blipFill>
                <a:blip r:embed="rId81"/>
                <a:stretch>
                  <a:fillRect/>
                </a:stretch>
              </p:blipFill>
              <p:spPr>
                <a:xfrm>
                  <a:off x="8435694" y="2650568"/>
                  <a:ext cx="6912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筆跡 86">
                  <a:extLst>
                    <a:ext uri="{FF2B5EF4-FFF2-40B4-BE49-F238E27FC236}">
                      <a16:creationId xmlns:a16="http://schemas.microsoft.com/office/drawing/2014/main" id="{B560C4C1-8A84-3934-6033-601571BF9297}"/>
                    </a:ext>
                  </a:extLst>
                </p14:cNvPr>
                <p14:cNvContentPartPr/>
                <p14:nvPr/>
              </p14:nvContentPartPr>
              <p14:xfrm>
                <a:off x="8567814" y="2669648"/>
                <a:ext cx="45000" cy="48960"/>
              </p14:xfrm>
            </p:contentPart>
          </mc:Choice>
          <mc:Fallback xmlns="">
            <p:pic>
              <p:nvPicPr>
                <p:cNvPr id="87" name="筆跡 86">
                  <a:extLst>
                    <a:ext uri="{FF2B5EF4-FFF2-40B4-BE49-F238E27FC236}">
                      <a16:creationId xmlns:a16="http://schemas.microsoft.com/office/drawing/2014/main" id="{B560C4C1-8A84-3934-6033-601571BF9297}"/>
                    </a:ext>
                  </a:extLst>
                </p:cNvPr>
                <p:cNvPicPr/>
                <p:nvPr/>
              </p:nvPicPr>
              <p:blipFill>
                <a:blip r:embed="rId83"/>
                <a:stretch>
                  <a:fillRect/>
                </a:stretch>
              </p:blipFill>
              <p:spPr>
                <a:xfrm>
                  <a:off x="8558814" y="2660648"/>
                  <a:ext cx="62640" cy="666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筆跡 87">
                  <a:extLst>
                    <a:ext uri="{FF2B5EF4-FFF2-40B4-BE49-F238E27FC236}">
                      <a16:creationId xmlns:a16="http://schemas.microsoft.com/office/drawing/2014/main" id="{05D1E331-721C-D28C-1AF1-4635A68A850A}"/>
                    </a:ext>
                  </a:extLst>
                </p14:cNvPr>
                <p14:cNvContentPartPr/>
                <p14:nvPr/>
              </p14:nvContentPartPr>
              <p14:xfrm>
                <a:off x="8685894" y="2665328"/>
                <a:ext cx="49320" cy="34920"/>
              </p14:xfrm>
            </p:contentPart>
          </mc:Choice>
          <mc:Fallback xmlns="">
            <p:pic>
              <p:nvPicPr>
                <p:cNvPr id="88" name="筆跡 87">
                  <a:extLst>
                    <a:ext uri="{FF2B5EF4-FFF2-40B4-BE49-F238E27FC236}">
                      <a16:creationId xmlns:a16="http://schemas.microsoft.com/office/drawing/2014/main" id="{05D1E331-721C-D28C-1AF1-4635A68A850A}"/>
                    </a:ext>
                  </a:extLst>
                </p:cNvPr>
                <p:cNvPicPr/>
                <p:nvPr/>
              </p:nvPicPr>
              <p:blipFill>
                <a:blip r:embed="rId85"/>
                <a:stretch>
                  <a:fillRect/>
                </a:stretch>
              </p:blipFill>
              <p:spPr>
                <a:xfrm>
                  <a:off x="8677254" y="2656688"/>
                  <a:ext cx="6696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筆跡 90">
                  <a:extLst>
                    <a:ext uri="{FF2B5EF4-FFF2-40B4-BE49-F238E27FC236}">
                      <a16:creationId xmlns:a16="http://schemas.microsoft.com/office/drawing/2014/main" id="{460D6FC8-95A0-C6A5-A97A-BA8600505292}"/>
                    </a:ext>
                  </a:extLst>
                </p14:cNvPr>
                <p14:cNvContentPartPr/>
                <p14:nvPr/>
              </p14:nvContentPartPr>
              <p14:xfrm>
                <a:off x="8688414" y="2307488"/>
                <a:ext cx="525600" cy="697680"/>
              </p14:xfrm>
            </p:contentPart>
          </mc:Choice>
          <mc:Fallback xmlns="">
            <p:pic>
              <p:nvPicPr>
                <p:cNvPr id="91" name="筆跡 90">
                  <a:extLst>
                    <a:ext uri="{FF2B5EF4-FFF2-40B4-BE49-F238E27FC236}">
                      <a16:creationId xmlns:a16="http://schemas.microsoft.com/office/drawing/2014/main" id="{460D6FC8-95A0-C6A5-A97A-BA8600505292}"/>
                    </a:ext>
                  </a:extLst>
                </p:cNvPr>
                <p:cNvPicPr/>
                <p:nvPr/>
              </p:nvPicPr>
              <p:blipFill>
                <a:blip r:embed="rId87"/>
                <a:stretch>
                  <a:fillRect/>
                </a:stretch>
              </p:blipFill>
              <p:spPr>
                <a:xfrm>
                  <a:off x="8679414" y="2298488"/>
                  <a:ext cx="543240" cy="715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93" name="筆跡 92">
                <a:extLst>
                  <a:ext uri="{FF2B5EF4-FFF2-40B4-BE49-F238E27FC236}">
                    <a16:creationId xmlns:a16="http://schemas.microsoft.com/office/drawing/2014/main" id="{A69CCACB-5214-2383-9B0A-F77163BE66DD}"/>
                  </a:ext>
                </a:extLst>
              </p14:cNvPr>
              <p14:cNvContentPartPr/>
              <p14:nvPr/>
            </p14:nvContentPartPr>
            <p14:xfrm>
              <a:off x="8554494" y="2193728"/>
              <a:ext cx="149760" cy="96120"/>
            </p14:xfrm>
          </p:contentPart>
        </mc:Choice>
        <mc:Fallback xmlns="">
          <p:pic>
            <p:nvPicPr>
              <p:cNvPr id="93" name="筆跡 92">
                <a:extLst>
                  <a:ext uri="{FF2B5EF4-FFF2-40B4-BE49-F238E27FC236}">
                    <a16:creationId xmlns:a16="http://schemas.microsoft.com/office/drawing/2014/main" id="{A69CCACB-5214-2383-9B0A-F77163BE66DD}"/>
                  </a:ext>
                </a:extLst>
              </p:cNvPr>
              <p:cNvPicPr/>
              <p:nvPr/>
            </p:nvPicPr>
            <p:blipFill>
              <a:blip r:embed="rId89"/>
              <a:stretch>
                <a:fillRect/>
              </a:stretch>
            </p:blipFill>
            <p:spPr>
              <a:xfrm>
                <a:off x="8545854" y="2185088"/>
                <a:ext cx="167400" cy="113760"/>
              </a:xfrm>
              <a:prstGeom prst="rect">
                <a:avLst/>
              </a:prstGeom>
            </p:spPr>
          </p:pic>
        </mc:Fallback>
      </mc:AlternateContent>
      <p:grpSp>
        <p:nvGrpSpPr>
          <p:cNvPr id="99" name="群組 98">
            <a:extLst>
              <a:ext uri="{FF2B5EF4-FFF2-40B4-BE49-F238E27FC236}">
                <a16:creationId xmlns:a16="http://schemas.microsoft.com/office/drawing/2014/main" id="{816560AB-6265-8B73-A0B8-2F5E283E607E}"/>
              </a:ext>
            </a:extLst>
          </p:cNvPr>
          <p:cNvGrpSpPr/>
          <p:nvPr/>
        </p:nvGrpSpPr>
        <p:grpSpPr>
          <a:xfrm>
            <a:off x="9012774" y="2590088"/>
            <a:ext cx="294120" cy="169560"/>
            <a:chOff x="9012774" y="2590088"/>
            <a:chExt cx="294120" cy="169560"/>
          </a:xfrm>
        </p:grpSpPr>
        <mc:AlternateContent xmlns:mc="http://schemas.openxmlformats.org/markup-compatibility/2006" xmlns:p14="http://schemas.microsoft.com/office/powerpoint/2010/main">
          <mc:Choice Requires="p14">
            <p:contentPart p14:bwMode="auto" r:id="rId90">
              <p14:nvContentPartPr>
                <p14:cNvPr id="94" name="筆跡 93">
                  <a:extLst>
                    <a:ext uri="{FF2B5EF4-FFF2-40B4-BE49-F238E27FC236}">
                      <a16:creationId xmlns:a16="http://schemas.microsoft.com/office/drawing/2014/main" id="{569A4289-B41A-CC25-BA1B-5C868A9881FA}"/>
                    </a:ext>
                  </a:extLst>
                </p14:cNvPr>
                <p14:cNvContentPartPr/>
                <p14:nvPr/>
              </p14:nvContentPartPr>
              <p14:xfrm>
                <a:off x="9012774" y="2590088"/>
                <a:ext cx="163080" cy="144000"/>
              </p14:xfrm>
            </p:contentPart>
          </mc:Choice>
          <mc:Fallback xmlns="">
            <p:pic>
              <p:nvPicPr>
                <p:cNvPr id="94" name="筆跡 93">
                  <a:extLst>
                    <a:ext uri="{FF2B5EF4-FFF2-40B4-BE49-F238E27FC236}">
                      <a16:creationId xmlns:a16="http://schemas.microsoft.com/office/drawing/2014/main" id="{569A4289-B41A-CC25-BA1B-5C868A9881FA}"/>
                    </a:ext>
                  </a:extLst>
                </p:cNvPr>
                <p:cNvPicPr/>
                <p:nvPr/>
              </p:nvPicPr>
              <p:blipFill>
                <a:blip r:embed="rId91"/>
                <a:stretch>
                  <a:fillRect/>
                </a:stretch>
              </p:blipFill>
              <p:spPr>
                <a:xfrm>
                  <a:off x="9003774" y="2581448"/>
                  <a:ext cx="18072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5" name="筆跡 94">
                  <a:extLst>
                    <a:ext uri="{FF2B5EF4-FFF2-40B4-BE49-F238E27FC236}">
                      <a16:creationId xmlns:a16="http://schemas.microsoft.com/office/drawing/2014/main" id="{F0CDBA27-76D4-95F4-55C0-612395528444}"/>
                    </a:ext>
                  </a:extLst>
                </p14:cNvPr>
                <p14:cNvContentPartPr/>
                <p14:nvPr/>
              </p14:nvContentPartPr>
              <p14:xfrm>
                <a:off x="9137334" y="2598728"/>
                <a:ext cx="21960" cy="160920"/>
              </p14:xfrm>
            </p:contentPart>
          </mc:Choice>
          <mc:Fallback xmlns="">
            <p:pic>
              <p:nvPicPr>
                <p:cNvPr id="95" name="筆跡 94">
                  <a:extLst>
                    <a:ext uri="{FF2B5EF4-FFF2-40B4-BE49-F238E27FC236}">
                      <a16:creationId xmlns:a16="http://schemas.microsoft.com/office/drawing/2014/main" id="{F0CDBA27-76D4-95F4-55C0-612395528444}"/>
                    </a:ext>
                  </a:extLst>
                </p:cNvPr>
                <p:cNvPicPr/>
                <p:nvPr/>
              </p:nvPicPr>
              <p:blipFill>
                <a:blip r:embed="rId93"/>
                <a:stretch>
                  <a:fillRect/>
                </a:stretch>
              </p:blipFill>
              <p:spPr>
                <a:xfrm>
                  <a:off x="9128334" y="2589728"/>
                  <a:ext cx="39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7" name="筆跡 96">
                  <a:extLst>
                    <a:ext uri="{FF2B5EF4-FFF2-40B4-BE49-F238E27FC236}">
                      <a16:creationId xmlns:a16="http://schemas.microsoft.com/office/drawing/2014/main" id="{1724996F-B243-51EF-A8BC-ED42DCCCAED8}"/>
                    </a:ext>
                  </a:extLst>
                </p14:cNvPr>
                <p14:cNvContentPartPr/>
                <p14:nvPr/>
              </p14:nvContentPartPr>
              <p14:xfrm>
                <a:off x="9304374" y="2668568"/>
                <a:ext cx="2520" cy="1440"/>
              </p14:xfrm>
            </p:contentPart>
          </mc:Choice>
          <mc:Fallback xmlns="">
            <p:pic>
              <p:nvPicPr>
                <p:cNvPr id="97" name="筆跡 96">
                  <a:extLst>
                    <a:ext uri="{FF2B5EF4-FFF2-40B4-BE49-F238E27FC236}">
                      <a16:creationId xmlns:a16="http://schemas.microsoft.com/office/drawing/2014/main" id="{1724996F-B243-51EF-A8BC-ED42DCCCAED8}"/>
                    </a:ext>
                  </a:extLst>
                </p:cNvPr>
                <p:cNvPicPr/>
                <p:nvPr/>
              </p:nvPicPr>
              <p:blipFill>
                <a:blip r:embed="rId95"/>
                <a:stretch>
                  <a:fillRect/>
                </a:stretch>
              </p:blipFill>
              <p:spPr>
                <a:xfrm>
                  <a:off x="9295374" y="2659568"/>
                  <a:ext cx="20160" cy="19080"/>
                </a:xfrm>
                <a:prstGeom prst="rect">
                  <a:avLst/>
                </a:prstGeom>
              </p:spPr>
            </p:pic>
          </mc:Fallback>
        </mc:AlternateContent>
      </p:grpSp>
      <p:grpSp>
        <p:nvGrpSpPr>
          <p:cNvPr id="102" name="群組 101">
            <a:extLst>
              <a:ext uri="{FF2B5EF4-FFF2-40B4-BE49-F238E27FC236}">
                <a16:creationId xmlns:a16="http://schemas.microsoft.com/office/drawing/2014/main" id="{A760ECA5-0D50-E553-0D34-AEB316BFF344}"/>
              </a:ext>
            </a:extLst>
          </p:cNvPr>
          <p:cNvGrpSpPr/>
          <p:nvPr/>
        </p:nvGrpSpPr>
        <p:grpSpPr>
          <a:xfrm>
            <a:off x="9440094" y="2527088"/>
            <a:ext cx="172440" cy="263880"/>
            <a:chOff x="9440094" y="2527088"/>
            <a:chExt cx="172440" cy="263880"/>
          </a:xfrm>
        </p:grpSpPr>
        <mc:AlternateContent xmlns:mc="http://schemas.openxmlformats.org/markup-compatibility/2006" xmlns:p14="http://schemas.microsoft.com/office/powerpoint/2010/main">
          <mc:Choice Requires="p14">
            <p:contentPart p14:bwMode="auto" r:id="rId96">
              <p14:nvContentPartPr>
                <p14:cNvPr id="100" name="筆跡 99">
                  <a:extLst>
                    <a:ext uri="{FF2B5EF4-FFF2-40B4-BE49-F238E27FC236}">
                      <a16:creationId xmlns:a16="http://schemas.microsoft.com/office/drawing/2014/main" id="{E5628238-1D68-2F5D-82EE-AF393CD9779B}"/>
                    </a:ext>
                  </a:extLst>
                </p14:cNvPr>
                <p14:cNvContentPartPr/>
                <p14:nvPr/>
              </p14:nvContentPartPr>
              <p14:xfrm>
                <a:off x="9453054" y="2527088"/>
                <a:ext cx="10440" cy="241560"/>
              </p14:xfrm>
            </p:contentPart>
          </mc:Choice>
          <mc:Fallback xmlns="">
            <p:pic>
              <p:nvPicPr>
                <p:cNvPr id="100" name="筆跡 99">
                  <a:extLst>
                    <a:ext uri="{FF2B5EF4-FFF2-40B4-BE49-F238E27FC236}">
                      <a16:creationId xmlns:a16="http://schemas.microsoft.com/office/drawing/2014/main" id="{E5628238-1D68-2F5D-82EE-AF393CD9779B}"/>
                    </a:ext>
                  </a:extLst>
                </p:cNvPr>
                <p:cNvPicPr/>
                <p:nvPr/>
              </p:nvPicPr>
              <p:blipFill>
                <a:blip r:embed="rId97"/>
                <a:stretch>
                  <a:fillRect/>
                </a:stretch>
              </p:blipFill>
              <p:spPr>
                <a:xfrm>
                  <a:off x="9444054" y="2518448"/>
                  <a:ext cx="2808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筆跡 100">
                  <a:extLst>
                    <a:ext uri="{FF2B5EF4-FFF2-40B4-BE49-F238E27FC236}">
                      <a16:creationId xmlns:a16="http://schemas.microsoft.com/office/drawing/2014/main" id="{AF239E6A-8808-BAE9-001E-D4AAAC1CF9B0}"/>
                    </a:ext>
                  </a:extLst>
                </p14:cNvPr>
                <p14:cNvContentPartPr/>
                <p14:nvPr/>
              </p14:nvContentPartPr>
              <p14:xfrm>
                <a:off x="9440094" y="2582168"/>
                <a:ext cx="172440" cy="208800"/>
              </p14:xfrm>
            </p:contentPart>
          </mc:Choice>
          <mc:Fallback xmlns="">
            <p:pic>
              <p:nvPicPr>
                <p:cNvPr id="101" name="筆跡 100">
                  <a:extLst>
                    <a:ext uri="{FF2B5EF4-FFF2-40B4-BE49-F238E27FC236}">
                      <a16:creationId xmlns:a16="http://schemas.microsoft.com/office/drawing/2014/main" id="{AF239E6A-8808-BAE9-001E-D4AAAC1CF9B0}"/>
                    </a:ext>
                  </a:extLst>
                </p:cNvPr>
                <p:cNvPicPr/>
                <p:nvPr/>
              </p:nvPicPr>
              <p:blipFill>
                <a:blip r:embed="rId99"/>
                <a:stretch>
                  <a:fillRect/>
                </a:stretch>
              </p:blipFill>
              <p:spPr>
                <a:xfrm>
                  <a:off x="9431094" y="2573528"/>
                  <a:ext cx="190080" cy="226440"/>
                </a:xfrm>
                <a:prstGeom prst="rect">
                  <a:avLst/>
                </a:prstGeom>
              </p:spPr>
            </p:pic>
          </mc:Fallback>
        </mc:AlternateContent>
      </p:grpSp>
      <p:grpSp>
        <p:nvGrpSpPr>
          <p:cNvPr id="113" name="群組 112">
            <a:extLst>
              <a:ext uri="{FF2B5EF4-FFF2-40B4-BE49-F238E27FC236}">
                <a16:creationId xmlns:a16="http://schemas.microsoft.com/office/drawing/2014/main" id="{92652F0C-6FC5-FFDA-7BF1-C184F276C2D6}"/>
              </a:ext>
            </a:extLst>
          </p:cNvPr>
          <p:cNvGrpSpPr/>
          <p:nvPr/>
        </p:nvGrpSpPr>
        <p:grpSpPr>
          <a:xfrm>
            <a:off x="478974" y="3150968"/>
            <a:ext cx="858600" cy="354240"/>
            <a:chOff x="478974" y="3150968"/>
            <a:chExt cx="858600" cy="354240"/>
          </a:xfrm>
        </p:grpSpPr>
        <mc:AlternateContent xmlns:mc="http://schemas.openxmlformats.org/markup-compatibility/2006" xmlns:p14="http://schemas.microsoft.com/office/powerpoint/2010/main">
          <mc:Choice Requires="p14">
            <p:contentPart p14:bwMode="auto" r:id="rId100">
              <p14:nvContentPartPr>
                <p14:cNvPr id="106" name="筆跡 105">
                  <a:extLst>
                    <a:ext uri="{FF2B5EF4-FFF2-40B4-BE49-F238E27FC236}">
                      <a16:creationId xmlns:a16="http://schemas.microsoft.com/office/drawing/2014/main" id="{FC606F4F-DA90-B06C-925E-B9C7E3669247}"/>
                    </a:ext>
                  </a:extLst>
                </p14:cNvPr>
                <p14:cNvContentPartPr/>
                <p14:nvPr/>
              </p14:nvContentPartPr>
              <p14:xfrm>
                <a:off x="478974" y="3199928"/>
                <a:ext cx="191880" cy="220320"/>
              </p14:xfrm>
            </p:contentPart>
          </mc:Choice>
          <mc:Fallback xmlns="">
            <p:pic>
              <p:nvPicPr>
                <p:cNvPr id="106" name="筆跡 105">
                  <a:extLst>
                    <a:ext uri="{FF2B5EF4-FFF2-40B4-BE49-F238E27FC236}">
                      <a16:creationId xmlns:a16="http://schemas.microsoft.com/office/drawing/2014/main" id="{FC606F4F-DA90-B06C-925E-B9C7E3669247}"/>
                    </a:ext>
                  </a:extLst>
                </p:cNvPr>
                <p:cNvPicPr/>
                <p:nvPr/>
              </p:nvPicPr>
              <p:blipFill>
                <a:blip r:embed="rId101"/>
                <a:stretch>
                  <a:fillRect/>
                </a:stretch>
              </p:blipFill>
              <p:spPr>
                <a:xfrm>
                  <a:off x="470334" y="3190928"/>
                  <a:ext cx="20952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7" name="筆跡 106">
                  <a:extLst>
                    <a:ext uri="{FF2B5EF4-FFF2-40B4-BE49-F238E27FC236}">
                      <a16:creationId xmlns:a16="http://schemas.microsoft.com/office/drawing/2014/main" id="{885286FF-B2D9-3F20-DBE5-6CB0A3B2AAA7}"/>
                    </a:ext>
                  </a:extLst>
                </p14:cNvPr>
                <p14:cNvContentPartPr/>
                <p14:nvPr/>
              </p14:nvContentPartPr>
              <p14:xfrm>
                <a:off x="647094" y="3191288"/>
                <a:ext cx="189720" cy="231120"/>
              </p14:xfrm>
            </p:contentPart>
          </mc:Choice>
          <mc:Fallback xmlns="">
            <p:pic>
              <p:nvPicPr>
                <p:cNvPr id="107" name="筆跡 106">
                  <a:extLst>
                    <a:ext uri="{FF2B5EF4-FFF2-40B4-BE49-F238E27FC236}">
                      <a16:creationId xmlns:a16="http://schemas.microsoft.com/office/drawing/2014/main" id="{885286FF-B2D9-3F20-DBE5-6CB0A3B2AAA7}"/>
                    </a:ext>
                  </a:extLst>
                </p:cNvPr>
                <p:cNvPicPr/>
                <p:nvPr/>
              </p:nvPicPr>
              <p:blipFill>
                <a:blip r:embed="rId103"/>
                <a:stretch>
                  <a:fillRect/>
                </a:stretch>
              </p:blipFill>
              <p:spPr>
                <a:xfrm>
                  <a:off x="638454" y="3182648"/>
                  <a:ext cx="20736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筆跡 108">
                  <a:extLst>
                    <a:ext uri="{FF2B5EF4-FFF2-40B4-BE49-F238E27FC236}">
                      <a16:creationId xmlns:a16="http://schemas.microsoft.com/office/drawing/2014/main" id="{EAD0C4A4-9275-B6EC-3852-8BD24C156251}"/>
                    </a:ext>
                  </a:extLst>
                </p14:cNvPr>
                <p14:cNvContentPartPr/>
                <p14:nvPr/>
              </p14:nvContentPartPr>
              <p14:xfrm>
                <a:off x="891174" y="3150968"/>
                <a:ext cx="174960" cy="354240"/>
              </p14:xfrm>
            </p:contentPart>
          </mc:Choice>
          <mc:Fallback xmlns="">
            <p:pic>
              <p:nvPicPr>
                <p:cNvPr id="109" name="筆跡 108">
                  <a:extLst>
                    <a:ext uri="{FF2B5EF4-FFF2-40B4-BE49-F238E27FC236}">
                      <a16:creationId xmlns:a16="http://schemas.microsoft.com/office/drawing/2014/main" id="{EAD0C4A4-9275-B6EC-3852-8BD24C156251}"/>
                    </a:ext>
                  </a:extLst>
                </p:cNvPr>
                <p:cNvPicPr/>
                <p:nvPr/>
              </p:nvPicPr>
              <p:blipFill>
                <a:blip r:embed="rId105"/>
                <a:stretch>
                  <a:fillRect/>
                </a:stretch>
              </p:blipFill>
              <p:spPr>
                <a:xfrm>
                  <a:off x="882174" y="3142328"/>
                  <a:ext cx="19260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筆跡 109">
                  <a:extLst>
                    <a:ext uri="{FF2B5EF4-FFF2-40B4-BE49-F238E27FC236}">
                      <a16:creationId xmlns:a16="http://schemas.microsoft.com/office/drawing/2014/main" id="{331670AB-C481-3259-801F-D900BAD3A39F}"/>
                    </a:ext>
                  </a:extLst>
                </p14:cNvPr>
                <p14:cNvContentPartPr/>
                <p14:nvPr/>
              </p14:nvContentPartPr>
              <p14:xfrm>
                <a:off x="883974" y="3332768"/>
                <a:ext cx="132480" cy="10800"/>
              </p14:xfrm>
            </p:contentPart>
          </mc:Choice>
          <mc:Fallback xmlns="">
            <p:pic>
              <p:nvPicPr>
                <p:cNvPr id="110" name="筆跡 109">
                  <a:extLst>
                    <a:ext uri="{FF2B5EF4-FFF2-40B4-BE49-F238E27FC236}">
                      <a16:creationId xmlns:a16="http://schemas.microsoft.com/office/drawing/2014/main" id="{331670AB-C481-3259-801F-D900BAD3A39F}"/>
                    </a:ext>
                  </a:extLst>
                </p:cNvPr>
                <p:cNvPicPr/>
                <p:nvPr/>
              </p:nvPicPr>
              <p:blipFill>
                <a:blip r:embed="rId107"/>
                <a:stretch>
                  <a:fillRect/>
                </a:stretch>
              </p:blipFill>
              <p:spPr>
                <a:xfrm>
                  <a:off x="875334" y="3323768"/>
                  <a:ext cx="1501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筆跡 110">
                  <a:extLst>
                    <a:ext uri="{FF2B5EF4-FFF2-40B4-BE49-F238E27FC236}">
                      <a16:creationId xmlns:a16="http://schemas.microsoft.com/office/drawing/2014/main" id="{53CBAAD4-1589-7330-E35F-B3166AB6B44E}"/>
                    </a:ext>
                  </a:extLst>
                </p14:cNvPr>
                <p14:cNvContentPartPr/>
                <p14:nvPr/>
              </p14:nvContentPartPr>
              <p14:xfrm>
                <a:off x="1171614" y="3274448"/>
                <a:ext cx="165960" cy="22680"/>
              </p14:xfrm>
            </p:contentPart>
          </mc:Choice>
          <mc:Fallback xmlns="">
            <p:pic>
              <p:nvPicPr>
                <p:cNvPr id="111" name="筆跡 110">
                  <a:extLst>
                    <a:ext uri="{FF2B5EF4-FFF2-40B4-BE49-F238E27FC236}">
                      <a16:creationId xmlns:a16="http://schemas.microsoft.com/office/drawing/2014/main" id="{53CBAAD4-1589-7330-E35F-B3166AB6B44E}"/>
                    </a:ext>
                  </a:extLst>
                </p:cNvPr>
                <p:cNvPicPr/>
                <p:nvPr/>
              </p:nvPicPr>
              <p:blipFill>
                <a:blip r:embed="rId109"/>
                <a:stretch>
                  <a:fillRect/>
                </a:stretch>
              </p:blipFill>
              <p:spPr>
                <a:xfrm>
                  <a:off x="1162974" y="3265448"/>
                  <a:ext cx="18360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筆跡 111">
                  <a:extLst>
                    <a:ext uri="{FF2B5EF4-FFF2-40B4-BE49-F238E27FC236}">
                      <a16:creationId xmlns:a16="http://schemas.microsoft.com/office/drawing/2014/main" id="{C8488D8F-1A44-05A7-0B4F-9E8F48F171AA}"/>
                    </a:ext>
                  </a:extLst>
                </p14:cNvPr>
                <p14:cNvContentPartPr/>
                <p14:nvPr/>
              </p14:nvContentPartPr>
              <p14:xfrm>
                <a:off x="1190694" y="3312968"/>
                <a:ext cx="138600" cy="12240"/>
              </p14:xfrm>
            </p:contentPart>
          </mc:Choice>
          <mc:Fallback xmlns="">
            <p:pic>
              <p:nvPicPr>
                <p:cNvPr id="112" name="筆跡 111">
                  <a:extLst>
                    <a:ext uri="{FF2B5EF4-FFF2-40B4-BE49-F238E27FC236}">
                      <a16:creationId xmlns:a16="http://schemas.microsoft.com/office/drawing/2014/main" id="{C8488D8F-1A44-05A7-0B4F-9E8F48F171AA}"/>
                    </a:ext>
                  </a:extLst>
                </p:cNvPr>
                <p:cNvPicPr/>
                <p:nvPr/>
              </p:nvPicPr>
              <p:blipFill>
                <a:blip r:embed="rId111"/>
                <a:stretch>
                  <a:fillRect/>
                </a:stretch>
              </p:blipFill>
              <p:spPr>
                <a:xfrm>
                  <a:off x="1182054" y="3303968"/>
                  <a:ext cx="156240" cy="29880"/>
                </a:xfrm>
                <a:prstGeom prst="rect">
                  <a:avLst/>
                </a:prstGeom>
              </p:spPr>
            </p:pic>
          </mc:Fallback>
        </mc:AlternateContent>
      </p:grpSp>
      <p:grpSp>
        <p:nvGrpSpPr>
          <p:cNvPr id="128" name="群組 127">
            <a:extLst>
              <a:ext uri="{FF2B5EF4-FFF2-40B4-BE49-F238E27FC236}">
                <a16:creationId xmlns:a16="http://schemas.microsoft.com/office/drawing/2014/main" id="{8EF9F210-FAC5-B89A-7D2C-8158AE2F0CCB}"/>
              </a:ext>
            </a:extLst>
          </p:cNvPr>
          <p:cNvGrpSpPr/>
          <p:nvPr/>
        </p:nvGrpSpPr>
        <p:grpSpPr>
          <a:xfrm>
            <a:off x="1715574" y="2121728"/>
            <a:ext cx="956520" cy="1426320"/>
            <a:chOff x="1715574" y="2121728"/>
            <a:chExt cx="956520" cy="1426320"/>
          </a:xfrm>
        </p:grpSpPr>
        <mc:AlternateContent xmlns:mc="http://schemas.openxmlformats.org/markup-compatibility/2006" xmlns:p14="http://schemas.microsoft.com/office/powerpoint/2010/main">
          <mc:Choice Requires="p14">
            <p:contentPart p14:bwMode="auto" r:id="rId112">
              <p14:nvContentPartPr>
                <p14:cNvPr id="13" name="筆跡 12">
                  <a:extLst>
                    <a:ext uri="{FF2B5EF4-FFF2-40B4-BE49-F238E27FC236}">
                      <a16:creationId xmlns:a16="http://schemas.microsoft.com/office/drawing/2014/main" id="{96C10A80-70A9-1174-E34D-F6893DF7995A}"/>
                    </a:ext>
                  </a:extLst>
                </p14:cNvPr>
                <p14:cNvContentPartPr/>
                <p14:nvPr/>
              </p14:nvContentPartPr>
              <p14:xfrm>
                <a:off x="1768854" y="2401808"/>
                <a:ext cx="197280" cy="5400"/>
              </p14:xfrm>
            </p:contentPart>
          </mc:Choice>
          <mc:Fallback xmlns="">
            <p:pic>
              <p:nvPicPr>
                <p:cNvPr id="13" name="筆跡 12">
                  <a:extLst>
                    <a:ext uri="{FF2B5EF4-FFF2-40B4-BE49-F238E27FC236}">
                      <a16:creationId xmlns:a16="http://schemas.microsoft.com/office/drawing/2014/main" id="{96C10A80-70A9-1174-E34D-F6893DF7995A}"/>
                    </a:ext>
                  </a:extLst>
                </p:cNvPr>
                <p:cNvPicPr/>
                <p:nvPr/>
              </p:nvPicPr>
              <p:blipFill>
                <a:blip r:embed="rId113"/>
                <a:stretch>
                  <a:fillRect/>
                </a:stretch>
              </p:blipFill>
              <p:spPr>
                <a:xfrm>
                  <a:off x="1759854" y="2392808"/>
                  <a:ext cx="2149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 name="筆跡 13">
                  <a:extLst>
                    <a:ext uri="{FF2B5EF4-FFF2-40B4-BE49-F238E27FC236}">
                      <a16:creationId xmlns:a16="http://schemas.microsoft.com/office/drawing/2014/main" id="{25789D37-3A8C-36BE-7062-1061C5809395}"/>
                    </a:ext>
                  </a:extLst>
                </p14:cNvPr>
                <p14:cNvContentPartPr/>
                <p14:nvPr/>
              </p14:nvContentPartPr>
              <p14:xfrm>
                <a:off x="1715574" y="2444648"/>
                <a:ext cx="209160" cy="214920"/>
              </p14:xfrm>
            </p:contentPart>
          </mc:Choice>
          <mc:Fallback xmlns="">
            <p:pic>
              <p:nvPicPr>
                <p:cNvPr id="14" name="筆跡 13">
                  <a:extLst>
                    <a:ext uri="{FF2B5EF4-FFF2-40B4-BE49-F238E27FC236}">
                      <a16:creationId xmlns:a16="http://schemas.microsoft.com/office/drawing/2014/main" id="{25789D37-3A8C-36BE-7062-1061C5809395}"/>
                    </a:ext>
                  </a:extLst>
                </p:cNvPr>
                <p:cNvPicPr/>
                <p:nvPr/>
              </p:nvPicPr>
              <p:blipFill>
                <a:blip r:embed="rId115"/>
                <a:stretch>
                  <a:fillRect/>
                </a:stretch>
              </p:blipFill>
              <p:spPr>
                <a:xfrm>
                  <a:off x="1706934" y="2435648"/>
                  <a:ext cx="226800" cy="23256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 name="筆跡 14">
                  <a:extLst>
                    <a:ext uri="{FF2B5EF4-FFF2-40B4-BE49-F238E27FC236}">
                      <a16:creationId xmlns:a16="http://schemas.microsoft.com/office/drawing/2014/main" id="{0C58B6DA-C8D6-2222-5CDD-F58E93820832}"/>
                    </a:ext>
                  </a:extLst>
                </p14:cNvPr>
                <p14:cNvContentPartPr/>
                <p14:nvPr/>
              </p14:nvContentPartPr>
              <p14:xfrm>
                <a:off x="2043534" y="2362208"/>
                <a:ext cx="207720" cy="6480"/>
              </p14:xfrm>
            </p:contentPart>
          </mc:Choice>
          <mc:Fallback xmlns="">
            <p:pic>
              <p:nvPicPr>
                <p:cNvPr id="15" name="筆跡 14">
                  <a:extLst>
                    <a:ext uri="{FF2B5EF4-FFF2-40B4-BE49-F238E27FC236}">
                      <a16:creationId xmlns:a16="http://schemas.microsoft.com/office/drawing/2014/main" id="{0C58B6DA-C8D6-2222-5CDD-F58E93820832}"/>
                    </a:ext>
                  </a:extLst>
                </p:cNvPr>
                <p:cNvPicPr/>
                <p:nvPr/>
              </p:nvPicPr>
              <p:blipFill>
                <a:blip r:embed="rId117"/>
                <a:stretch>
                  <a:fillRect/>
                </a:stretch>
              </p:blipFill>
              <p:spPr>
                <a:xfrm>
                  <a:off x="2034894" y="2353568"/>
                  <a:ext cx="2253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 name="筆跡 15">
                  <a:extLst>
                    <a:ext uri="{FF2B5EF4-FFF2-40B4-BE49-F238E27FC236}">
                      <a16:creationId xmlns:a16="http://schemas.microsoft.com/office/drawing/2014/main" id="{0DE5A37A-3B4E-3CAB-8193-B51B1A436D58}"/>
                    </a:ext>
                  </a:extLst>
                </p14:cNvPr>
                <p14:cNvContentPartPr/>
                <p14:nvPr/>
              </p14:nvContentPartPr>
              <p14:xfrm>
                <a:off x="2048934" y="2405048"/>
                <a:ext cx="177840" cy="187560"/>
              </p14:xfrm>
            </p:contentPart>
          </mc:Choice>
          <mc:Fallback xmlns="">
            <p:pic>
              <p:nvPicPr>
                <p:cNvPr id="16" name="筆跡 15">
                  <a:extLst>
                    <a:ext uri="{FF2B5EF4-FFF2-40B4-BE49-F238E27FC236}">
                      <a16:creationId xmlns:a16="http://schemas.microsoft.com/office/drawing/2014/main" id="{0DE5A37A-3B4E-3CAB-8193-B51B1A436D58}"/>
                    </a:ext>
                  </a:extLst>
                </p:cNvPr>
                <p:cNvPicPr/>
                <p:nvPr/>
              </p:nvPicPr>
              <p:blipFill>
                <a:blip r:embed="rId119"/>
                <a:stretch>
                  <a:fillRect/>
                </a:stretch>
              </p:blipFill>
              <p:spPr>
                <a:xfrm>
                  <a:off x="2040294" y="2396408"/>
                  <a:ext cx="19548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 name="筆跡 18">
                  <a:extLst>
                    <a:ext uri="{FF2B5EF4-FFF2-40B4-BE49-F238E27FC236}">
                      <a16:creationId xmlns:a16="http://schemas.microsoft.com/office/drawing/2014/main" id="{DE856B3A-AE51-6BFC-D9CD-BF2740A781CC}"/>
                    </a:ext>
                  </a:extLst>
                </p14:cNvPr>
                <p14:cNvContentPartPr/>
                <p14:nvPr/>
              </p14:nvContentPartPr>
              <p14:xfrm>
                <a:off x="1799454" y="2749928"/>
                <a:ext cx="39960" cy="110160"/>
              </p14:xfrm>
            </p:contentPart>
          </mc:Choice>
          <mc:Fallback xmlns="">
            <p:pic>
              <p:nvPicPr>
                <p:cNvPr id="19" name="筆跡 18">
                  <a:extLst>
                    <a:ext uri="{FF2B5EF4-FFF2-40B4-BE49-F238E27FC236}">
                      <a16:creationId xmlns:a16="http://schemas.microsoft.com/office/drawing/2014/main" id="{DE856B3A-AE51-6BFC-D9CD-BF2740A781CC}"/>
                    </a:ext>
                  </a:extLst>
                </p:cNvPr>
                <p:cNvPicPr/>
                <p:nvPr/>
              </p:nvPicPr>
              <p:blipFill>
                <a:blip r:embed="rId121"/>
                <a:stretch>
                  <a:fillRect/>
                </a:stretch>
              </p:blipFill>
              <p:spPr>
                <a:xfrm>
                  <a:off x="1790814" y="2740928"/>
                  <a:ext cx="576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 name="筆跡 19">
                  <a:extLst>
                    <a:ext uri="{FF2B5EF4-FFF2-40B4-BE49-F238E27FC236}">
                      <a16:creationId xmlns:a16="http://schemas.microsoft.com/office/drawing/2014/main" id="{6E4A2856-63AE-1110-88A3-22E4CB0A1BDB}"/>
                    </a:ext>
                  </a:extLst>
                </p14:cNvPr>
                <p14:cNvContentPartPr/>
                <p14:nvPr/>
              </p14:nvContentPartPr>
              <p14:xfrm>
                <a:off x="1790814" y="2724368"/>
                <a:ext cx="62640" cy="7200"/>
              </p14:xfrm>
            </p:contentPart>
          </mc:Choice>
          <mc:Fallback xmlns="">
            <p:pic>
              <p:nvPicPr>
                <p:cNvPr id="20" name="筆跡 19">
                  <a:extLst>
                    <a:ext uri="{FF2B5EF4-FFF2-40B4-BE49-F238E27FC236}">
                      <a16:creationId xmlns:a16="http://schemas.microsoft.com/office/drawing/2014/main" id="{6E4A2856-63AE-1110-88A3-22E4CB0A1BDB}"/>
                    </a:ext>
                  </a:extLst>
                </p:cNvPr>
                <p:cNvPicPr/>
                <p:nvPr/>
              </p:nvPicPr>
              <p:blipFill>
                <a:blip r:embed="rId123"/>
                <a:stretch>
                  <a:fillRect/>
                </a:stretch>
              </p:blipFill>
              <p:spPr>
                <a:xfrm>
                  <a:off x="1781814" y="2715368"/>
                  <a:ext cx="802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筆跡 20">
                  <a:extLst>
                    <a:ext uri="{FF2B5EF4-FFF2-40B4-BE49-F238E27FC236}">
                      <a16:creationId xmlns:a16="http://schemas.microsoft.com/office/drawing/2014/main" id="{830FD251-284D-910E-A64D-1DB8F74514FB}"/>
                    </a:ext>
                  </a:extLst>
                </p14:cNvPr>
                <p14:cNvContentPartPr/>
                <p14:nvPr/>
              </p14:nvContentPartPr>
              <p14:xfrm>
                <a:off x="2110494" y="2720768"/>
                <a:ext cx="72360" cy="180720"/>
              </p14:xfrm>
            </p:contentPart>
          </mc:Choice>
          <mc:Fallback xmlns="">
            <p:pic>
              <p:nvPicPr>
                <p:cNvPr id="21" name="筆跡 20">
                  <a:extLst>
                    <a:ext uri="{FF2B5EF4-FFF2-40B4-BE49-F238E27FC236}">
                      <a16:creationId xmlns:a16="http://schemas.microsoft.com/office/drawing/2014/main" id="{830FD251-284D-910E-A64D-1DB8F74514FB}"/>
                    </a:ext>
                  </a:extLst>
                </p:cNvPr>
                <p:cNvPicPr/>
                <p:nvPr/>
              </p:nvPicPr>
              <p:blipFill>
                <a:blip r:embed="rId125"/>
                <a:stretch>
                  <a:fillRect/>
                </a:stretch>
              </p:blipFill>
              <p:spPr>
                <a:xfrm>
                  <a:off x="2101494" y="2712128"/>
                  <a:ext cx="900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 name="筆跡 21">
                  <a:extLst>
                    <a:ext uri="{FF2B5EF4-FFF2-40B4-BE49-F238E27FC236}">
                      <a16:creationId xmlns:a16="http://schemas.microsoft.com/office/drawing/2014/main" id="{F732304D-9CC9-113D-F016-731623BFB05A}"/>
                    </a:ext>
                  </a:extLst>
                </p14:cNvPr>
                <p14:cNvContentPartPr/>
                <p14:nvPr/>
              </p14:nvContentPartPr>
              <p14:xfrm>
                <a:off x="2151174" y="2650928"/>
                <a:ext cx="56880" cy="2880"/>
              </p14:xfrm>
            </p:contentPart>
          </mc:Choice>
          <mc:Fallback xmlns="">
            <p:pic>
              <p:nvPicPr>
                <p:cNvPr id="22" name="筆跡 21">
                  <a:extLst>
                    <a:ext uri="{FF2B5EF4-FFF2-40B4-BE49-F238E27FC236}">
                      <a16:creationId xmlns:a16="http://schemas.microsoft.com/office/drawing/2014/main" id="{F732304D-9CC9-113D-F016-731623BFB05A}"/>
                    </a:ext>
                  </a:extLst>
                </p:cNvPr>
                <p:cNvPicPr/>
                <p:nvPr/>
              </p:nvPicPr>
              <p:blipFill>
                <a:blip r:embed="rId127"/>
                <a:stretch>
                  <a:fillRect/>
                </a:stretch>
              </p:blipFill>
              <p:spPr>
                <a:xfrm>
                  <a:off x="2142534" y="2642288"/>
                  <a:ext cx="7452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 name="筆跡 23">
                  <a:extLst>
                    <a:ext uri="{FF2B5EF4-FFF2-40B4-BE49-F238E27FC236}">
                      <a16:creationId xmlns:a16="http://schemas.microsoft.com/office/drawing/2014/main" id="{DBB8CC8F-8BB2-8E3A-2F6F-35FFCE57D23C}"/>
                    </a:ext>
                  </a:extLst>
                </p14:cNvPr>
                <p14:cNvContentPartPr/>
                <p14:nvPr/>
              </p14:nvContentPartPr>
              <p14:xfrm>
                <a:off x="2482374" y="2377688"/>
                <a:ext cx="161640" cy="5760"/>
              </p14:xfrm>
            </p:contentPart>
          </mc:Choice>
          <mc:Fallback xmlns="">
            <p:pic>
              <p:nvPicPr>
                <p:cNvPr id="24" name="筆跡 23">
                  <a:extLst>
                    <a:ext uri="{FF2B5EF4-FFF2-40B4-BE49-F238E27FC236}">
                      <a16:creationId xmlns:a16="http://schemas.microsoft.com/office/drawing/2014/main" id="{DBB8CC8F-8BB2-8E3A-2F6F-35FFCE57D23C}"/>
                    </a:ext>
                  </a:extLst>
                </p:cNvPr>
                <p:cNvPicPr/>
                <p:nvPr/>
              </p:nvPicPr>
              <p:blipFill>
                <a:blip r:embed="rId129"/>
                <a:stretch>
                  <a:fillRect/>
                </a:stretch>
              </p:blipFill>
              <p:spPr>
                <a:xfrm>
                  <a:off x="2473374" y="2368688"/>
                  <a:ext cx="17928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 name="筆跡 24">
                  <a:extLst>
                    <a:ext uri="{FF2B5EF4-FFF2-40B4-BE49-F238E27FC236}">
                      <a16:creationId xmlns:a16="http://schemas.microsoft.com/office/drawing/2014/main" id="{64E44766-FE46-06E2-65A8-AAD7AA26DCD9}"/>
                    </a:ext>
                  </a:extLst>
                </p14:cNvPr>
                <p14:cNvContentPartPr/>
                <p14:nvPr/>
              </p14:nvContentPartPr>
              <p14:xfrm>
                <a:off x="2383734" y="2405768"/>
                <a:ext cx="280080" cy="149400"/>
              </p14:xfrm>
            </p:contentPart>
          </mc:Choice>
          <mc:Fallback xmlns="">
            <p:pic>
              <p:nvPicPr>
                <p:cNvPr id="25" name="筆跡 24">
                  <a:extLst>
                    <a:ext uri="{FF2B5EF4-FFF2-40B4-BE49-F238E27FC236}">
                      <a16:creationId xmlns:a16="http://schemas.microsoft.com/office/drawing/2014/main" id="{64E44766-FE46-06E2-65A8-AAD7AA26DCD9}"/>
                    </a:ext>
                  </a:extLst>
                </p:cNvPr>
                <p:cNvPicPr/>
                <p:nvPr/>
              </p:nvPicPr>
              <p:blipFill>
                <a:blip r:embed="rId131"/>
                <a:stretch>
                  <a:fillRect/>
                </a:stretch>
              </p:blipFill>
              <p:spPr>
                <a:xfrm>
                  <a:off x="2375094" y="2396768"/>
                  <a:ext cx="2977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 name="筆跡 25">
                  <a:extLst>
                    <a:ext uri="{FF2B5EF4-FFF2-40B4-BE49-F238E27FC236}">
                      <a16:creationId xmlns:a16="http://schemas.microsoft.com/office/drawing/2014/main" id="{D653281D-BEC0-A073-9B1B-51D3DDAC24A1}"/>
                    </a:ext>
                  </a:extLst>
                </p14:cNvPr>
                <p14:cNvContentPartPr/>
                <p14:nvPr/>
              </p14:nvContentPartPr>
              <p14:xfrm>
                <a:off x="2414694" y="2602328"/>
                <a:ext cx="252720" cy="261720"/>
              </p14:xfrm>
            </p:contentPart>
          </mc:Choice>
          <mc:Fallback xmlns="">
            <p:pic>
              <p:nvPicPr>
                <p:cNvPr id="26" name="筆跡 25">
                  <a:extLst>
                    <a:ext uri="{FF2B5EF4-FFF2-40B4-BE49-F238E27FC236}">
                      <a16:creationId xmlns:a16="http://schemas.microsoft.com/office/drawing/2014/main" id="{D653281D-BEC0-A073-9B1B-51D3DDAC24A1}"/>
                    </a:ext>
                  </a:extLst>
                </p:cNvPr>
                <p:cNvPicPr/>
                <p:nvPr/>
              </p:nvPicPr>
              <p:blipFill>
                <a:blip r:embed="rId133"/>
                <a:stretch>
                  <a:fillRect/>
                </a:stretch>
              </p:blipFill>
              <p:spPr>
                <a:xfrm>
                  <a:off x="2405694" y="2593328"/>
                  <a:ext cx="27036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8" name="筆跡 27">
                  <a:extLst>
                    <a:ext uri="{FF2B5EF4-FFF2-40B4-BE49-F238E27FC236}">
                      <a16:creationId xmlns:a16="http://schemas.microsoft.com/office/drawing/2014/main" id="{6D340E82-4584-8361-9C7F-08A38A00826B}"/>
                    </a:ext>
                  </a:extLst>
                </p14:cNvPr>
                <p14:cNvContentPartPr/>
                <p14:nvPr/>
              </p14:nvContentPartPr>
              <p14:xfrm>
                <a:off x="2515854" y="2121728"/>
                <a:ext cx="20160" cy="207000"/>
              </p14:xfrm>
            </p:contentPart>
          </mc:Choice>
          <mc:Fallback xmlns="">
            <p:pic>
              <p:nvPicPr>
                <p:cNvPr id="28" name="筆跡 27">
                  <a:extLst>
                    <a:ext uri="{FF2B5EF4-FFF2-40B4-BE49-F238E27FC236}">
                      <a16:creationId xmlns:a16="http://schemas.microsoft.com/office/drawing/2014/main" id="{6D340E82-4584-8361-9C7F-08A38A00826B}"/>
                    </a:ext>
                  </a:extLst>
                </p:cNvPr>
                <p:cNvPicPr/>
                <p:nvPr/>
              </p:nvPicPr>
              <p:blipFill>
                <a:blip r:embed="rId135"/>
                <a:stretch>
                  <a:fillRect/>
                </a:stretch>
              </p:blipFill>
              <p:spPr>
                <a:xfrm>
                  <a:off x="2507214" y="2113088"/>
                  <a:ext cx="3780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9" name="筆跡 28">
                  <a:extLst>
                    <a:ext uri="{FF2B5EF4-FFF2-40B4-BE49-F238E27FC236}">
                      <a16:creationId xmlns:a16="http://schemas.microsoft.com/office/drawing/2014/main" id="{5C5BA1A4-3792-25E7-EB40-ACCCBFB7D766}"/>
                    </a:ext>
                  </a:extLst>
                </p14:cNvPr>
                <p14:cNvContentPartPr/>
                <p14:nvPr/>
              </p14:nvContentPartPr>
              <p14:xfrm>
                <a:off x="2522694" y="2145488"/>
                <a:ext cx="149400" cy="194040"/>
              </p14:xfrm>
            </p:contentPart>
          </mc:Choice>
          <mc:Fallback xmlns="">
            <p:pic>
              <p:nvPicPr>
                <p:cNvPr id="29" name="筆跡 28">
                  <a:extLst>
                    <a:ext uri="{FF2B5EF4-FFF2-40B4-BE49-F238E27FC236}">
                      <a16:creationId xmlns:a16="http://schemas.microsoft.com/office/drawing/2014/main" id="{5C5BA1A4-3792-25E7-EB40-ACCCBFB7D766}"/>
                    </a:ext>
                  </a:extLst>
                </p:cNvPr>
                <p:cNvPicPr/>
                <p:nvPr/>
              </p:nvPicPr>
              <p:blipFill>
                <a:blip r:embed="rId137"/>
                <a:stretch>
                  <a:fillRect/>
                </a:stretch>
              </p:blipFill>
              <p:spPr>
                <a:xfrm>
                  <a:off x="2514054" y="2136488"/>
                  <a:ext cx="167040" cy="211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 name="筆跡 30">
                  <a:extLst>
                    <a:ext uri="{FF2B5EF4-FFF2-40B4-BE49-F238E27FC236}">
                      <a16:creationId xmlns:a16="http://schemas.microsoft.com/office/drawing/2014/main" id="{CE1EC72B-14E5-C8BB-0001-264D3AC67855}"/>
                    </a:ext>
                  </a:extLst>
                </p14:cNvPr>
                <p14:cNvContentPartPr/>
                <p14:nvPr/>
              </p14:nvContentPartPr>
              <p14:xfrm>
                <a:off x="2128134" y="2178248"/>
                <a:ext cx="98640" cy="84240"/>
              </p14:xfrm>
            </p:contentPart>
          </mc:Choice>
          <mc:Fallback xmlns="">
            <p:pic>
              <p:nvPicPr>
                <p:cNvPr id="31" name="筆跡 30">
                  <a:extLst>
                    <a:ext uri="{FF2B5EF4-FFF2-40B4-BE49-F238E27FC236}">
                      <a16:creationId xmlns:a16="http://schemas.microsoft.com/office/drawing/2014/main" id="{CE1EC72B-14E5-C8BB-0001-264D3AC67855}"/>
                    </a:ext>
                  </a:extLst>
                </p:cNvPr>
                <p:cNvPicPr/>
                <p:nvPr/>
              </p:nvPicPr>
              <p:blipFill>
                <a:blip r:embed="rId139"/>
                <a:stretch>
                  <a:fillRect/>
                </a:stretch>
              </p:blipFill>
              <p:spPr>
                <a:xfrm>
                  <a:off x="2119134" y="2169248"/>
                  <a:ext cx="116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 name="筆跡 31">
                  <a:extLst>
                    <a:ext uri="{FF2B5EF4-FFF2-40B4-BE49-F238E27FC236}">
                      <a16:creationId xmlns:a16="http://schemas.microsoft.com/office/drawing/2014/main" id="{BFCEA23F-8B6C-93B2-D69B-2F3265C6556D}"/>
                    </a:ext>
                  </a:extLst>
                </p14:cNvPr>
                <p14:cNvContentPartPr/>
                <p14:nvPr/>
              </p14:nvContentPartPr>
              <p14:xfrm>
                <a:off x="1802334" y="2234768"/>
                <a:ext cx="85320" cy="78120"/>
              </p14:xfrm>
            </p:contentPart>
          </mc:Choice>
          <mc:Fallback xmlns="">
            <p:pic>
              <p:nvPicPr>
                <p:cNvPr id="32" name="筆跡 31">
                  <a:extLst>
                    <a:ext uri="{FF2B5EF4-FFF2-40B4-BE49-F238E27FC236}">
                      <a16:creationId xmlns:a16="http://schemas.microsoft.com/office/drawing/2014/main" id="{BFCEA23F-8B6C-93B2-D69B-2F3265C6556D}"/>
                    </a:ext>
                  </a:extLst>
                </p:cNvPr>
                <p:cNvPicPr/>
                <p:nvPr/>
              </p:nvPicPr>
              <p:blipFill>
                <a:blip r:embed="rId141"/>
                <a:stretch>
                  <a:fillRect/>
                </a:stretch>
              </p:blipFill>
              <p:spPr>
                <a:xfrm>
                  <a:off x="1793694" y="2225768"/>
                  <a:ext cx="102960" cy="95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筆跡 113">
                  <a:extLst>
                    <a:ext uri="{FF2B5EF4-FFF2-40B4-BE49-F238E27FC236}">
                      <a16:creationId xmlns:a16="http://schemas.microsoft.com/office/drawing/2014/main" id="{651D29A0-8C9C-A36C-0A14-119D7C15B696}"/>
                    </a:ext>
                  </a:extLst>
                </p14:cNvPr>
                <p14:cNvContentPartPr/>
                <p14:nvPr/>
              </p14:nvContentPartPr>
              <p14:xfrm>
                <a:off x="1770654" y="3140888"/>
                <a:ext cx="189360" cy="30960"/>
              </p14:xfrm>
            </p:contentPart>
          </mc:Choice>
          <mc:Fallback xmlns="">
            <p:pic>
              <p:nvPicPr>
                <p:cNvPr id="114" name="筆跡 113">
                  <a:extLst>
                    <a:ext uri="{FF2B5EF4-FFF2-40B4-BE49-F238E27FC236}">
                      <a16:creationId xmlns:a16="http://schemas.microsoft.com/office/drawing/2014/main" id="{651D29A0-8C9C-A36C-0A14-119D7C15B696}"/>
                    </a:ext>
                  </a:extLst>
                </p:cNvPr>
                <p:cNvPicPr/>
                <p:nvPr/>
              </p:nvPicPr>
              <p:blipFill>
                <a:blip r:embed="rId143"/>
                <a:stretch>
                  <a:fillRect/>
                </a:stretch>
              </p:blipFill>
              <p:spPr>
                <a:xfrm>
                  <a:off x="1762014" y="3131888"/>
                  <a:ext cx="20700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筆跡 114">
                  <a:extLst>
                    <a:ext uri="{FF2B5EF4-FFF2-40B4-BE49-F238E27FC236}">
                      <a16:creationId xmlns:a16="http://schemas.microsoft.com/office/drawing/2014/main" id="{95D2AB1C-FA65-2559-8FB5-0089544DDC10}"/>
                    </a:ext>
                  </a:extLst>
                </p14:cNvPr>
                <p14:cNvContentPartPr/>
                <p14:nvPr/>
              </p14:nvContentPartPr>
              <p14:xfrm>
                <a:off x="1766334" y="3176528"/>
                <a:ext cx="146880" cy="135000"/>
              </p14:xfrm>
            </p:contentPart>
          </mc:Choice>
          <mc:Fallback xmlns="">
            <p:pic>
              <p:nvPicPr>
                <p:cNvPr id="115" name="筆跡 114">
                  <a:extLst>
                    <a:ext uri="{FF2B5EF4-FFF2-40B4-BE49-F238E27FC236}">
                      <a16:creationId xmlns:a16="http://schemas.microsoft.com/office/drawing/2014/main" id="{95D2AB1C-FA65-2559-8FB5-0089544DDC10}"/>
                    </a:ext>
                  </a:extLst>
                </p:cNvPr>
                <p:cNvPicPr/>
                <p:nvPr/>
              </p:nvPicPr>
              <p:blipFill>
                <a:blip r:embed="rId145"/>
                <a:stretch>
                  <a:fillRect/>
                </a:stretch>
              </p:blipFill>
              <p:spPr>
                <a:xfrm>
                  <a:off x="1757694" y="3167888"/>
                  <a:ext cx="16452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筆跡 115">
                  <a:extLst>
                    <a:ext uri="{FF2B5EF4-FFF2-40B4-BE49-F238E27FC236}">
                      <a16:creationId xmlns:a16="http://schemas.microsoft.com/office/drawing/2014/main" id="{DF7E3087-0C64-BC8C-8CDB-58A6A68507A2}"/>
                    </a:ext>
                  </a:extLst>
                </p14:cNvPr>
                <p14:cNvContentPartPr/>
                <p14:nvPr/>
              </p14:nvContentPartPr>
              <p14:xfrm>
                <a:off x="2020134" y="3135128"/>
                <a:ext cx="183960" cy="12240"/>
              </p14:xfrm>
            </p:contentPart>
          </mc:Choice>
          <mc:Fallback xmlns="">
            <p:pic>
              <p:nvPicPr>
                <p:cNvPr id="116" name="筆跡 115">
                  <a:extLst>
                    <a:ext uri="{FF2B5EF4-FFF2-40B4-BE49-F238E27FC236}">
                      <a16:creationId xmlns:a16="http://schemas.microsoft.com/office/drawing/2014/main" id="{DF7E3087-0C64-BC8C-8CDB-58A6A68507A2}"/>
                    </a:ext>
                  </a:extLst>
                </p:cNvPr>
                <p:cNvPicPr/>
                <p:nvPr/>
              </p:nvPicPr>
              <p:blipFill>
                <a:blip r:embed="rId147"/>
                <a:stretch>
                  <a:fillRect/>
                </a:stretch>
              </p:blipFill>
              <p:spPr>
                <a:xfrm>
                  <a:off x="2011494" y="3126488"/>
                  <a:ext cx="20160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筆跡 116">
                  <a:extLst>
                    <a:ext uri="{FF2B5EF4-FFF2-40B4-BE49-F238E27FC236}">
                      <a16:creationId xmlns:a16="http://schemas.microsoft.com/office/drawing/2014/main" id="{1BE259C8-BB83-0B7F-9EF0-508ECEFA7859}"/>
                    </a:ext>
                  </a:extLst>
                </p14:cNvPr>
                <p14:cNvContentPartPr/>
                <p14:nvPr/>
              </p14:nvContentPartPr>
              <p14:xfrm>
                <a:off x="2010414" y="3152408"/>
                <a:ext cx="161280" cy="124920"/>
              </p14:xfrm>
            </p:contentPart>
          </mc:Choice>
          <mc:Fallback xmlns="">
            <p:pic>
              <p:nvPicPr>
                <p:cNvPr id="117" name="筆跡 116">
                  <a:extLst>
                    <a:ext uri="{FF2B5EF4-FFF2-40B4-BE49-F238E27FC236}">
                      <a16:creationId xmlns:a16="http://schemas.microsoft.com/office/drawing/2014/main" id="{1BE259C8-BB83-0B7F-9EF0-508ECEFA7859}"/>
                    </a:ext>
                  </a:extLst>
                </p:cNvPr>
                <p:cNvPicPr/>
                <p:nvPr/>
              </p:nvPicPr>
              <p:blipFill>
                <a:blip r:embed="rId149"/>
                <a:stretch>
                  <a:fillRect/>
                </a:stretch>
              </p:blipFill>
              <p:spPr>
                <a:xfrm>
                  <a:off x="2001414" y="3143408"/>
                  <a:ext cx="1789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筆跡 117">
                  <a:extLst>
                    <a:ext uri="{FF2B5EF4-FFF2-40B4-BE49-F238E27FC236}">
                      <a16:creationId xmlns:a16="http://schemas.microsoft.com/office/drawing/2014/main" id="{C99DEFA0-D885-283E-EF81-FED87D1C70C1}"/>
                    </a:ext>
                  </a:extLst>
                </p14:cNvPr>
                <p14:cNvContentPartPr/>
                <p14:nvPr/>
              </p14:nvContentPartPr>
              <p14:xfrm>
                <a:off x="2320014" y="3099848"/>
                <a:ext cx="171360" cy="6480"/>
              </p14:xfrm>
            </p:contentPart>
          </mc:Choice>
          <mc:Fallback xmlns="">
            <p:pic>
              <p:nvPicPr>
                <p:cNvPr id="118" name="筆跡 117">
                  <a:extLst>
                    <a:ext uri="{FF2B5EF4-FFF2-40B4-BE49-F238E27FC236}">
                      <a16:creationId xmlns:a16="http://schemas.microsoft.com/office/drawing/2014/main" id="{C99DEFA0-D885-283E-EF81-FED87D1C70C1}"/>
                    </a:ext>
                  </a:extLst>
                </p:cNvPr>
                <p:cNvPicPr/>
                <p:nvPr/>
              </p:nvPicPr>
              <p:blipFill>
                <a:blip r:embed="rId151"/>
                <a:stretch>
                  <a:fillRect/>
                </a:stretch>
              </p:blipFill>
              <p:spPr>
                <a:xfrm>
                  <a:off x="2311014" y="3091208"/>
                  <a:ext cx="18900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筆跡 118">
                  <a:extLst>
                    <a:ext uri="{FF2B5EF4-FFF2-40B4-BE49-F238E27FC236}">
                      <a16:creationId xmlns:a16="http://schemas.microsoft.com/office/drawing/2014/main" id="{304C87A5-DA19-D6B5-A58A-5B930D4A8D32}"/>
                    </a:ext>
                  </a:extLst>
                </p14:cNvPr>
                <p14:cNvContentPartPr/>
                <p14:nvPr/>
              </p14:nvContentPartPr>
              <p14:xfrm>
                <a:off x="2268894" y="3106328"/>
                <a:ext cx="264960" cy="135360"/>
              </p14:xfrm>
            </p:contentPart>
          </mc:Choice>
          <mc:Fallback xmlns="">
            <p:pic>
              <p:nvPicPr>
                <p:cNvPr id="119" name="筆跡 118">
                  <a:extLst>
                    <a:ext uri="{FF2B5EF4-FFF2-40B4-BE49-F238E27FC236}">
                      <a16:creationId xmlns:a16="http://schemas.microsoft.com/office/drawing/2014/main" id="{304C87A5-DA19-D6B5-A58A-5B930D4A8D32}"/>
                    </a:ext>
                  </a:extLst>
                </p:cNvPr>
                <p:cNvPicPr/>
                <p:nvPr/>
              </p:nvPicPr>
              <p:blipFill>
                <a:blip r:embed="rId153"/>
                <a:stretch>
                  <a:fillRect/>
                </a:stretch>
              </p:blipFill>
              <p:spPr>
                <a:xfrm>
                  <a:off x="2259894" y="3097688"/>
                  <a:ext cx="28260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1" name="筆跡 120">
                  <a:extLst>
                    <a:ext uri="{FF2B5EF4-FFF2-40B4-BE49-F238E27FC236}">
                      <a16:creationId xmlns:a16="http://schemas.microsoft.com/office/drawing/2014/main" id="{7C65C47F-AC19-84EF-0674-4D4332B672C0}"/>
                    </a:ext>
                  </a:extLst>
                </p14:cNvPr>
                <p14:cNvContentPartPr/>
                <p14:nvPr/>
              </p14:nvContentPartPr>
              <p14:xfrm>
                <a:off x="2348454" y="2898248"/>
                <a:ext cx="18720" cy="176040"/>
              </p14:xfrm>
            </p:contentPart>
          </mc:Choice>
          <mc:Fallback xmlns="">
            <p:pic>
              <p:nvPicPr>
                <p:cNvPr id="121" name="筆跡 120">
                  <a:extLst>
                    <a:ext uri="{FF2B5EF4-FFF2-40B4-BE49-F238E27FC236}">
                      <a16:creationId xmlns:a16="http://schemas.microsoft.com/office/drawing/2014/main" id="{7C65C47F-AC19-84EF-0674-4D4332B672C0}"/>
                    </a:ext>
                  </a:extLst>
                </p:cNvPr>
                <p:cNvPicPr/>
                <p:nvPr/>
              </p:nvPicPr>
              <p:blipFill>
                <a:blip r:embed="rId155"/>
                <a:stretch>
                  <a:fillRect/>
                </a:stretch>
              </p:blipFill>
              <p:spPr>
                <a:xfrm>
                  <a:off x="2339454" y="2889608"/>
                  <a:ext cx="3636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 name="筆跡 121">
                  <a:extLst>
                    <a:ext uri="{FF2B5EF4-FFF2-40B4-BE49-F238E27FC236}">
                      <a16:creationId xmlns:a16="http://schemas.microsoft.com/office/drawing/2014/main" id="{CAAF80F6-9073-654B-3706-185EC321ADDD}"/>
                    </a:ext>
                  </a:extLst>
                </p14:cNvPr>
                <p14:cNvContentPartPr/>
                <p14:nvPr/>
              </p14:nvContentPartPr>
              <p14:xfrm>
                <a:off x="2347734" y="2917328"/>
                <a:ext cx="145080" cy="131400"/>
              </p14:xfrm>
            </p:contentPart>
          </mc:Choice>
          <mc:Fallback xmlns="">
            <p:pic>
              <p:nvPicPr>
                <p:cNvPr id="122" name="筆跡 121">
                  <a:extLst>
                    <a:ext uri="{FF2B5EF4-FFF2-40B4-BE49-F238E27FC236}">
                      <a16:creationId xmlns:a16="http://schemas.microsoft.com/office/drawing/2014/main" id="{CAAF80F6-9073-654B-3706-185EC321ADDD}"/>
                    </a:ext>
                  </a:extLst>
                </p:cNvPr>
                <p:cNvPicPr/>
                <p:nvPr/>
              </p:nvPicPr>
              <p:blipFill>
                <a:blip r:embed="rId157"/>
                <a:stretch>
                  <a:fillRect/>
                </a:stretch>
              </p:blipFill>
              <p:spPr>
                <a:xfrm>
                  <a:off x="2339094" y="2908688"/>
                  <a:ext cx="16272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4" name="筆跡 123">
                  <a:extLst>
                    <a:ext uri="{FF2B5EF4-FFF2-40B4-BE49-F238E27FC236}">
                      <a16:creationId xmlns:a16="http://schemas.microsoft.com/office/drawing/2014/main" id="{90483D5F-CBBA-1A9C-BD38-02C6B1A1AEF5}"/>
                    </a:ext>
                  </a:extLst>
                </p14:cNvPr>
                <p14:cNvContentPartPr/>
                <p14:nvPr/>
              </p14:nvContentPartPr>
              <p14:xfrm>
                <a:off x="2303814" y="3248888"/>
                <a:ext cx="257760" cy="250200"/>
              </p14:xfrm>
            </p:contentPart>
          </mc:Choice>
          <mc:Fallback xmlns="">
            <p:pic>
              <p:nvPicPr>
                <p:cNvPr id="124" name="筆跡 123">
                  <a:extLst>
                    <a:ext uri="{FF2B5EF4-FFF2-40B4-BE49-F238E27FC236}">
                      <a16:creationId xmlns:a16="http://schemas.microsoft.com/office/drawing/2014/main" id="{90483D5F-CBBA-1A9C-BD38-02C6B1A1AEF5}"/>
                    </a:ext>
                  </a:extLst>
                </p:cNvPr>
                <p:cNvPicPr/>
                <p:nvPr/>
              </p:nvPicPr>
              <p:blipFill>
                <a:blip r:embed="rId159"/>
                <a:stretch>
                  <a:fillRect/>
                </a:stretch>
              </p:blipFill>
              <p:spPr>
                <a:xfrm>
                  <a:off x="2295174" y="3239888"/>
                  <a:ext cx="275400" cy="26784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筆跡 124">
                  <a:extLst>
                    <a:ext uri="{FF2B5EF4-FFF2-40B4-BE49-F238E27FC236}">
                      <a16:creationId xmlns:a16="http://schemas.microsoft.com/office/drawing/2014/main" id="{71CE3DFA-59C6-8710-27A4-9F38BE99A820}"/>
                    </a:ext>
                  </a:extLst>
                </p14:cNvPr>
                <p14:cNvContentPartPr/>
                <p14:nvPr/>
              </p14:nvContentPartPr>
              <p14:xfrm>
                <a:off x="1862454" y="3423488"/>
                <a:ext cx="62640" cy="97920"/>
              </p14:xfrm>
            </p:contentPart>
          </mc:Choice>
          <mc:Fallback xmlns="">
            <p:pic>
              <p:nvPicPr>
                <p:cNvPr id="125" name="筆跡 124">
                  <a:extLst>
                    <a:ext uri="{FF2B5EF4-FFF2-40B4-BE49-F238E27FC236}">
                      <a16:creationId xmlns:a16="http://schemas.microsoft.com/office/drawing/2014/main" id="{71CE3DFA-59C6-8710-27A4-9F38BE99A820}"/>
                    </a:ext>
                  </a:extLst>
                </p:cNvPr>
                <p:cNvPicPr/>
                <p:nvPr/>
              </p:nvPicPr>
              <p:blipFill>
                <a:blip r:embed="rId161"/>
                <a:stretch>
                  <a:fillRect/>
                </a:stretch>
              </p:blipFill>
              <p:spPr>
                <a:xfrm>
                  <a:off x="1853814" y="3414848"/>
                  <a:ext cx="8028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筆跡 125">
                  <a:extLst>
                    <a:ext uri="{FF2B5EF4-FFF2-40B4-BE49-F238E27FC236}">
                      <a16:creationId xmlns:a16="http://schemas.microsoft.com/office/drawing/2014/main" id="{F3C89C51-91D2-6D20-706A-09A29706295F}"/>
                    </a:ext>
                  </a:extLst>
                </p14:cNvPr>
                <p14:cNvContentPartPr/>
                <p14:nvPr/>
              </p14:nvContentPartPr>
              <p14:xfrm>
                <a:off x="1879014" y="3385328"/>
                <a:ext cx="79560" cy="4320"/>
              </p14:xfrm>
            </p:contentPart>
          </mc:Choice>
          <mc:Fallback xmlns="">
            <p:pic>
              <p:nvPicPr>
                <p:cNvPr id="126" name="筆跡 125">
                  <a:extLst>
                    <a:ext uri="{FF2B5EF4-FFF2-40B4-BE49-F238E27FC236}">
                      <a16:creationId xmlns:a16="http://schemas.microsoft.com/office/drawing/2014/main" id="{F3C89C51-91D2-6D20-706A-09A29706295F}"/>
                    </a:ext>
                  </a:extLst>
                </p:cNvPr>
                <p:cNvPicPr/>
                <p:nvPr/>
              </p:nvPicPr>
              <p:blipFill>
                <a:blip r:embed="rId163"/>
                <a:stretch>
                  <a:fillRect/>
                </a:stretch>
              </p:blipFill>
              <p:spPr>
                <a:xfrm>
                  <a:off x="1870374" y="3376328"/>
                  <a:ext cx="9720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筆跡 126">
                  <a:extLst>
                    <a:ext uri="{FF2B5EF4-FFF2-40B4-BE49-F238E27FC236}">
                      <a16:creationId xmlns:a16="http://schemas.microsoft.com/office/drawing/2014/main" id="{B9C05A44-48EC-BD5F-7A62-D6BC987AB7F9}"/>
                    </a:ext>
                  </a:extLst>
                </p14:cNvPr>
                <p14:cNvContentPartPr/>
                <p14:nvPr/>
              </p14:nvContentPartPr>
              <p14:xfrm>
                <a:off x="1997814" y="3341768"/>
                <a:ext cx="104760" cy="206280"/>
              </p14:xfrm>
            </p:contentPart>
          </mc:Choice>
          <mc:Fallback xmlns="">
            <p:pic>
              <p:nvPicPr>
                <p:cNvPr id="127" name="筆跡 126">
                  <a:extLst>
                    <a:ext uri="{FF2B5EF4-FFF2-40B4-BE49-F238E27FC236}">
                      <a16:creationId xmlns:a16="http://schemas.microsoft.com/office/drawing/2014/main" id="{B9C05A44-48EC-BD5F-7A62-D6BC987AB7F9}"/>
                    </a:ext>
                  </a:extLst>
                </p:cNvPr>
                <p:cNvPicPr/>
                <p:nvPr/>
              </p:nvPicPr>
              <p:blipFill>
                <a:blip r:embed="rId165"/>
                <a:stretch>
                  <a:fillRect/>
                </a:stretch>
              </p:blipFill>
              <p:spPr>
                <a:xfrm>
                  <a:off x="1988814" y="3332768"/>
                  <a:ext cx="122400" cy="223920"/>
                </a:xfrm>
                <a:prstGeom prst="rect">
                  <a:avLst/>
                </a:prstGeom>
              </p:spPr>
            </p:pic>
          </mc:Fallback>
        </mc:AlternateContent>
      </p:grpSp>
      <p:grpSp>
        <p:nvGrpSpPr>
          <p:cNvPr id="140" name="群組 139">
            <a:extLst>
              <a:ext uri="{FF2B5EF4-FFF2-40B4-BE49-F238E27FC236}">
                <a16:creationId xmlns:a16="http://schemas.microsoft.com/office/drawing/2014/main" id="{DC27CC41-8AFA-3743-A6D1-BC630C4A26D6}"/>
              </a:ext>
            </a:extLst>
          </p:cNvPr>
          <p:cNvGrpSpPr/>
          <p:nvPr/>
        </p:nvGrpSpPr>
        <p:grpSpPr>
          <a:xfrm>
            <a:off x="2858934" y="3114248"/>
            <a:ext cx="788400" cy="373680"/>
            <a:chOff x="2858934" y="3114248"/>
            <a:chExt cx="788400" cy="373680"/>
          </a:xfrm>
        </p:grpSpPr>
        <mc:AlternateContent xmlns:mc="http://schemas.openxmlformats.org/markup-compatibility/2006" xmlns:p14="http://schemas.microsoft.com/office/powerpoint/2010/main">
          <mc:Choice Requires="p14">
            <p:contentPart p14:bwMode="auto" r:id="rId166">
              <p14:nvContentPartPr>
                <p14:cNvPr id="129" name="筆跡 128">
                  <a:extLst>
                    <a:ext uri="{FF2B5EF4-FFF2-40B4-BE49-F238E27FC236}">
                      <a16:creationId xmlns:a16="http://schemas.microsoft.com/office/drawing/2014/main" id="{47949D7C-BCA4-1F83-4483-DD8624540C7D}"/>
                    </a:ext>
                  </a:extLst>
                </p14:cNvPr>
                <p14:cNvContentPartPr/>
                <p14:nvPr/>
              </p14:nvContentPartPr>
              <p14:xfrm>
                <a:off x="2858934" y="3114248"/>
                <a:ext cx="87840" cy="373680"/>
              </p14:xfrm>
            </p:contentPart>
          </mc:Choice>
          <mc:Fallback xmlns="">
            <p:pic>
              <p:nvPicPr>
                <p:cNvPr id="129" name="筆跡 128">
                  <a:extLst>
                    <a:ext uri="{FF2B5EF4-FFF2-40B4-BE49-F238E27FC236}">
                      <a16:creationId xmlns:a16="http://schemas.microsoft.com/office/drawing/2014/main" id="{47949D7C-BCA4-1F83-4483-DD8624540C7D}"/>
                    </a:ext>
                  </a:extLst>
                </p:cNvPr>
                <p:cNvPicPr/>
                <p:nvPr/>
              </p:nvPicPr>
              <p:blipFill>
                <a:blip r:embed="rId167"/>
                <a:stretch>
                  <a:fillRect/>
                </a:stretch>
              </p:blipFill>
              <p:spPr>
                <a:xfrm>
                  <a:off x="2849934" y="3105248"/>
                  <a:ext cx="105480" cy="39132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筆跡 129">
                  <a:extLst>
                    <a:ext uri="{FF2B5EF4-FFF2-40B4-BE49-F238E27FC236}">
                      <a16:creationId xmlns:a16="http://schemas.microsoft.com/office/drawing/2014/main" id="{79325E77-3D07-CD9E-C43F-EAC58D1CAA4D}"/>
                    </a:ext>
                  </a:extLst>
                </p14:cNvPr>
                <p14:cNvContentPartPr/>
                <p14:nvPr/>
              </p14:nvContentPartPr>
              <p14:xfrm>
                <a:off x="3048654" y="3214328"/>
                <a:ext cx="199080" cy="216720"/>
              </p14:xfrm>
            </p:contentPart>
          </mc:Choice>
          <mc:Fallback xmlns="">
            <p:pic>
              <p:nvPicPr>
                <p:cNvPr id="130" name="筆跡 129">
                  <a:extLst>
                    <a:ext uri="{FF2B5EF4-FFF2-40B4-BE49-F238E27FC236}">
                      <a16:creationId xmlns:a16="http://schemas.microsoft.com/office/drawing/2014/main" id="{79325E77-3D07-CD9E-C43F-EAC58D1CAA4D}"/>
                    </a:ext>
                  </a:extLst>
                </p:cNvPr>
                <p:cNvPicPr/>
                <p:nvPr/>
              </p:nvPicPr>
              <p:blipFill>
                <a:blip r:embed="rId169"/>
                <a:stretch>
                  <a:fillRect/>
                </a:stretch>
              </p:blipFill>
              <p:spPr>
                <a:xfrm>
                  <a:off x="3040014" y="3205688"/>
                  <a:ext cx="216720" cy="23436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筆跡 130">
                  <a:extLst>
                    <a:ext uri="{FF2B5EF4-FFF2-40B4-BE49-F238E27FC236}">
                      <a16:creationId xmlns:a16="http://schemas.microsoft.com/office/drawing/2014/main" id="{0D03B810-FFE2-D690-0F0F-73D608DA9C12}"/>
                    </a:ext>
                  </a:extLst>
                </p14:cNvPr>
                <p14:cNvContentPartPr/>
                <p14:nvPr/>
              </p14:nvContentPartPr>
              <p14:xfrm>
                <a:off x="3073494" y="3168248"/>
                <a:ext cx="172800" cy="251640"/>
              </p14:xfrm>
            </p:contentPart>
          </mc:Choice>
          <mc:Fallback xmlns="">
            <p:pic>
              <p:nvPicPr>
                <p:cNvPr id="131" name="筆跡 130">
                  <a:extLst>
                    <a:ext uri="{FF2B5EF4-FFF2-40B4-BE49-F238E27FC236}">
                      <a16:creationId xmlns:a16="http://schemas.microsoft.com/office/drawing/2014/main" id="{0D03B810-FFE2-D690-0F0F-73D608DA9C12}"/>
                    </a:ext>
                  </a:extLst>
                </p:cNvPr>
                <p:cNvPicPr/>
                <p:nvPr/>
              </p:nvPicPr>
              <p:blipFill>
                <a:blip r:embed="rId171"/>
                <a:stretch>
                  <a:fillRect/>
                </a:stretch>
              </p:blipFill>
              <p:spPr>
                <a:xfrm>
                  <a:off x="3064494" y="3159248"/>
                  <a:ext cx="190440" cy="2692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81727766-98C3-C23F-2EF5-E97E710A9382}"/>
                    </a:ext>
                  </a:extLst>
                </p14:cNvPr>
                <p14:cNvContentPartPr/>
                <p14:nvPr/>
              </p14:nvContentPartPr>
              <p14:xfrm>
                <a:off x="3344214" y="3315848"/>
                <a:ext cx="31320" cy="105120"/>
              </p14:xfrm>
            </p:contentPart>
          </mc:Choice>
          <mc:Fallback xmlns="">
            <p:pic>
              <p:nvPicPr>
                <p:cNvPr id="136" name="筆跡 135">
                  <a:extLst>
                    <a:ext uri="{FF2B5EF4-FFF2-40B4-BE49-F238E27FC236}">
                      <a16:creationId xmlns:a16="http://schemas.microsoft.com/office/drawing/2014/main" id="{81727766-98C3-C23F-2EF5-E97E710A9382}"/>
                    </a:ext>
                  </a:extLst>
                </p:cNvPr>
                <p:cNvPicPr/>
                <p:nvPr/>
              </p:nvPicPr>
              <p:blipFill>
                <a:blip r:embed="rId173"/>
                <a:stretch>
                  <a:fillRect/>
                </a:stretch>
              </p:blipFill>
              <p:spPr>
                <a:xfrm>
                  <a:off x="3335214" y="3306848"/>
                  <a:ext cx="4896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A186F9CA-B2F1-1D84-2D32-F452E5CD930E}"/>
                    </a:ext>
                  </a:extLst>
                </p14:cNvPr>
                <p14:cNvContentPartPr/>
                <p14:nvPr/>
              </p14:nvContentPartPr>
              <p14:xfrm>
                <a:off x="3355014" y="3224408"/>
                <a:ext cx="33480" cy="6480"/>
              </p14:xfrm>
            </p:contentPart>
          </mc:Choice>
          <mc:Fallback xmlns="">
            <p:pic>
              <p:nvPicPr>
                <p:cNvPr id="137" name="筆跡 136">
                  <a:extLst>
                    <a:ext uri="{FF2B5EF4-FFF2-40B4-BE49-F238E27FC236}">
                      <a16:creationId xmlns:a16="http://schemas.microsoft.com/office/drawing/2014/main" id="{A186F9CA-B2F1-1D84-2D32-F452E5CD930E}"/>
                    </a:ext>
                  </a:extLst>
                </p:cNvPr>
                <p:cNvPicPr/>
                <p:nvPr/>
              </p:nvPicPr>
              <p:blipFill>
                <a:blip r:embed="rId175"/>
                <a:stretch>
                  <a:fillRect/>
                </a:stretch>
              </p:blipFill>
              <p:spPr>
                <a:xfrm>
                  <a:off x="3346014" y="3215768"/>
                  <a:ext cx="5112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97BC36DA-0CD7-B0F7-8BC0-8ADD8445250C}"/>
                    </a:ext>
                  </a:extLst>
                </p14:cNvPr>
                <p14:cNvContentPartPr/>
                <p14:nvPr/>
              </p14:nvContentPartPr>
              <p14:xfrm>
                <a:off x="3482454" y="3338168"/>
                <a:ext cx="41400" cy="36720"/>
              </p14:xfrm>
            </p:contentPart>
          </mc:Choice>
          <mc:Fallback xmlns="">
            <p:pic>
              <p:nvPicPr>
                <p:cNvPr id="138" name="筆跡 137">
                  <a:extLst>
                    <a:ext uri="{FF2B5EF4-FFF2-40B4-BE49-F238E27FC236}">
                      <a16:creationId xmlns:a16="http://schemas.microsoft.com/office/drawing/2014/main" id="{97BC36DA-0CD7-B0F7-8BC0-8ADD8445250C}"/>
                    </a:ext>
                  </a:extLst>
                </p:cNvPr>
                <p:cNvPicPr/>
                <p:nvPr/>
              </p:nvPicPr>
              <p:blipFill>
                <a:blip r:embed="rId177"/>
                <a:stretch>
                  <a:fillRect/>
                </a:stretch>
              </p:blipFill>
              <p:spPr>
                <a:xfrm>
                  <a:off x="3473454" y="3329528"/>
                  <a:ext cx="5904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筆跡 138">
                  <a:extLst>
                    <a:ext uri="{FF2B5EF4-FFF2-40B4-BE49-F238E27FC236}">
                      <a16:creationId xmlns:a16="http://schemas.microsoft.com/office/drawing/2014/main" id="{EFEDE200-1748-B31D-4AD2-DF1565EBCDF7}"/>
                    </a:ext>
                  </a:extLst>
                </p14:cNvPr>
                <p14:cNvContentPartPr/>
                <p14:nvPr/>
              </p14:nvContentPartPr>
              <p14:xfrm>
                <a:off x="3588654" y="3323048"/>
                <a:ext cx="58680" cy="52560"/>
              </p14:xfrm>
            </p:contentPart>
          </mc:Choice>
          <mc:Fallback xmlns="">
            <p:pic>
              <p:nvPicPr>
                <p:cNvPr id="139" name="筆跡 138">
                  <a:extLst>
                    <a:ext uri="{FF2B5EF4-FFF2-40B4-BE49-F238E27FC236}">
                      <a16:creationId xmlns:a16="http://schemas.microsoft.com/office/drawing/2014/main" id="{EFEDE200-1748-B31D-4AD2-DF1565EBCDF7}"/>
                    </a:ext>
                  </a:extLst>
                </p:cNvPr>
                <p:cNvPicPr/>
                <p:nvPr/>
              </p:nvPicPr>
              <p:blipFill>
                <a:blip r:embed="rId179"/>
                <a:stretch>
                  <a:fillRect/>
                </a:stretch>
              </p:blipFill>
              <p:spPr>
                <a:xfrm>
                  <a:off x="3579654" y="3314408"/>
                  <a:ext cx="76320" cy="70200"/>
                </a:xfrm>
                <a:prstGeom prst="rect">
                  <a:avLst/>
                </a:prstGeom>
              </p:spPr>
            </p:pic>
          </mc:Fallback>
        </mc:AlternateContent>
      </p:grpSp>
      <p:grpSp>
        <p:nvGrpSpPr>
          <p:cNvPr id="144" name="群組 143">
            <a:extLst>
              <a:ext uri="{FF2B5EF4-FFF2-40B4-BE49-F238E27FC236}">
                <a16:creationId xmlns:a16="http://schemas.microsoft.com/office/drawing/2014/main" id="{E69A5F74-96A1-F24F-135B-DEE02386DB16}"/>
              </a:ext>
            </a:extLst>
          </p:cNvPr>
          <p:cNvGrpSpPr/>
          <p:nvPr/>
        </p:nvGrpSpPr>
        <p:grpSpPr>
          <a:xfrm>
            <a:off x="3172854" y="3010928"/>
            <a:ext cx="633240" cy="55440"/>
            <a:chOff x="3172854" y="3010928"/>
            <a:chExt cx="633240" cy="55440"/>
          </a:xfrm>
        </p:grpSpPr>
        <mc:AlternateContent xmlns:mc="http://schemas.openxmlformats.org/markup-compatibility/2006" xmlns:p14="http://schemas.microsoft.com/office/powerpoint/2010/main">
          <mc:Choice Requires="p14">
            <p:contentPart p14:bwMode="auto" r:id="rId180">
              <p14:nvContentPartPr>
                <p14:cNvPr id="141" name="筆跡 140">
                  <a:extLst>
                    <a:ext uri="{FF2B5EF4-FFF2-40B4-BE49-F238E27FC236}">
                      <a16:creationId xmlns:a16="http://schemas.microsoft.com/office/drawing/2014/main" id="{1B12766F-A212-4C60-B367-9E0D0FEA9126}"/>
                    </a:ext>
                  </a:extLst>
                </p14:cNvPr>
                <p14:cNvContentPartPr/>
                <p14:nvPr/>
              </p14:nvContentPartPr>
              <p14:xfrm>
                <a:off x="3172854" y="3042248"/>
                <a:ext cx="418680" cy="24120"/>
              </p14:xfrm>
            </p:contentPart>
          </mc:Choice>
          <mc:Fallback xmlns="">
            <p:pic>
              <p:nvPicPr>
                <p:cNvPr id="141" name="筆跡 140">
                  <a:extLst>
                    <a:ext uri="{FF2B5EF4-FFF2-40B4-BE49-F238E27FC236}">
                      <a16:creationId xmlns:a16="http://schemas.microsoft.com/office/drawing/2014/main" id="{1B12766F-A212-4C60-B367-9E0D0FEA9126}"/>
                    </a:ext>
                  </a:extLst>
                </p:cNvPr>
                <p:cNvPicPr/>
                <p:nvPr/>
              </p:nvPicPr>
              <p:blipFill>
                <a:blip r:embed="rId181"/>
                <a:stretch>
                  <a:fillRect/>
                </a:stretch>
              </p:blipFill>
              <p:spPr>
                <a:xfrm>
                  <a:off x="3163854" y="3033248"/>
                  <a:ext cx="436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2" name="筆跡 141">
                  <a:extLst>
                    <a:ext uri="{FF2B5EF4-FFF2-40B4-BE49-F238E27FC236}">
                      <a16:creationId xmlns:a16="http://schemas.microsoft.com/office/drawing/2014/main" id="{4A3B286D-2B51-F09A-8395-FB9DAC9F4B60}"/>
                    </a:ext>
                  </a:extLst>
                </p14:cNvPr>
                <p14:cNvContentPartPr/>
                <p14:nvPr/>
              </p14:nvContentPartPr>
              <p14:xfrm>
                <a:off x="3706734" y="3010928"/>
                <a:ext cx="99360" cy="46080"/>
              </p14:xfrm>
            </p:contentPart>
          </mc:Choice>
          <mc:Fallback xmlns="">
            <p:pic>
              <p:nvPicPr>
                <p:cNvPr id="142" name="筆跡 141">
                  <a:extLst>
                    <a:ext uri="{FF2B5EF4-FFF2-40B4-BE49-F238E27FC236}">
                      <a16:creationId xmlns:a16="http://schemas.microsoft.com/office/drawing/2014/main" id="{4A3B286D-2B51-F09A-8395-FB9DAC9F4B60}"/>
                    </a:ext>
                  </a:extLst>
                </p:cNvPr>
                <p:cNvPicPr/>
                <p:nvPr/>
              </p:nvPicPr>
              <p:blipFill>
                <a:blip r:embed="rId183"/>
                <a:stretch>
                  <a:fillRect/>
                </a:stretch>
              </p:blipFill>
              <p:spPr>
                <a:xfrm>
                  <a:off x="3698094" y="3001928"/>
                  <a:ext cx="117000" cy="6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43" name="筆跡 142">
                <a:extLst>
                  <a:ext uri="{FF2B5EF4-FFF2-40B4-BE49-F238E27FC236}">
                    <a16:creationId xmlns:a16="http://schemas.microsoft.com/office/drawing/2014/main" id="{C82C5509-2438-280A-A9D5-DD9EB2870FDA}"/>
                  </a:ext>
                </a:extLst>
              </p14:cNvPr>
              <p14:cNvContentPartPr/>
              <p14:nvPr/>
            </p14:nvContentPartPr>
            <p14:xfrm>
              <a:off x="3882414" y="3215048"/>
              <a:ext cx="176040" cy="18360"/>
            </p14:xfrm>
          </p:contentPart>
        </mc:Choice>
        <mc:Fallback xmlns="">
          <p:pic>
            <p:nvPicPr>
              <p:cNvPr id="143" name="筆跡 142">
                <a:extLst>
                  <a:ext uri="{FF2B5EF4-FFF2-40B4-BE49-F238E27FC236}">
                    <a16:creationId xmlns:a16="http://schemas.microsoft.com/office/drawing/2014/main" id="{C82C5509-2438-280A-A9D5-DD9EB2870FDA}"/>
                  </a:ext>
                </a:extLst>
              </p:cNvPr>
              <p:cNvPicPr/>
              <p:nvPr/>
            </p:nvPicPr>
            <p:blipFill>
              <a:blip r:embed="rId185"/>
              <a:stretch>
                <a:fillRect/>
              </a:stretch>
            </p:blipFill>
            <p:spPr>
              <a:xfrm>
                <a:off x="3873414" y="3206408"/>
                <a:ext cx="193680" cy="36000"/>
              </a:xfrm>
              <a:prstGeom prst="rect">
                <a:avLst/>
              </a:prstGeom>
            </p:spPr>
          </p:pic>
        </mc:Fallback>
      </mc:AlternateContent>
      <p:grpSp>
        <p:nvGrpSpPr>
          <p:cNvPr id="156" name="群組 155">
            <a:extLst>
              <a:ext uri="{FF2B5EF4-FFF2-40B4-BE49-F238E27FC236}">
                <a16:creationId xmlns:a16="http://schemas.microsoft.com/office/drawing/2014/main" id="{B3F90A7C-37F9-9462-187D-37DC7E07626E}"/>
              </a:ext>
            </a:extLst>
          </p:cNvPr>
          <p:cNvGrpSpPr/>
          <p:nvPr/>
        </p:nvGrpSpPr>
        <p:grpSpPr>
          <a:xfrm>
            <a:off x="4493334" y="3012368"/>
            <a:ext cx="849240" cy="388080"/>
            <a:chOff x="4493334" y="3012368"/>
            <a:chExt cx="849240" cy="388080"/>
          </a:xfrm>
        </p:grpSpPr>
        <mc:AlternateContent xmlns:mc="http://schemas.openxmlformats.org/markup-compatibility/2006" xmlns:p14="http://schemas.microsoft.com/office/powerpoint/2010/main">
          <mc:Choice Requires="p14">
            <p:contentPart p14:bwMode="auto" r:id="rId186">
              <p14:nvContentPartPr>
                <p14:cNvPr id="145" name="筆跡 144">
                  <a:extLst>
                    <a:ext uri="{FF2B5EF4-FFF2-40B4-BE49-F238E27FC236}">
                      <a16:creationId xmlns:a16="http://schemas.microsoft.com/office/drawing/2014/main" id="{33BF82E8-D5CD-482E-76B0-6DBAE7F1DA82}"/>
                    </a:ext>
                  </a:extLst>
                </p14:cNvPr>
                <p14:cNvContentPartPr/>
                <p14:nvPr/>
              </p14:nvContentPartPr>
              <p14:xfrm>
                <a:off x="4493334" y="3012368"/>
                <a:ext cx="457920" cy="20160"/>
              </p14:xfrm>
            </p:contentPart>
          </mc:Choice>
          <mc:Fallback xmlns="">
            <p:pic>
              <p:nvPicPr>
                <p:cNvPr id="145" name="筆跡 144">
                  <a:extLst>
                    <a:ext uri="{FF2B5EF4-FFF2-40B4-BE49-F238E27FC236}">
                      <a16:creationId xmlns:a16="http://schemas.microsoft.com/office/drawing/2014/main" id="{33BF82E8-D5CD-482E-76B0-6DBAE7F1DA82}"/>
                    </a:ext>
                  </a:extLst>
                </p:cNvPr>
                <p:cNvPicPr/>
                <p:nvPr/>
              </p:nvPicPr>
              <p:blipFill>
                <a:blip r:embed="rId187"/>
                <a:stretch>
                  <a:fillRect/>
                </a:stretch>
              </p:blipFill>
              <p:spPr>
                <a:xfrm>
                  <a:off x="4484694" y="3003368"/>
                  <a:ext cx="4755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6" name="筆跡 145">
                  <a:extLst>
                    <a:ext uri="{FF2B5EF4-FFF2-40B4-BE49-F238E27FC236}">
                      <a16:creationId xmlns:a16="http://schemas.microsoft.com/office/drawing/2014/main" id="{0C110072-F253-342B-C205-F8C79CE4A31C}"/>
                    </a:ext>
                  </a:extLst>
                </p14:cNvPr>
                <p14:cNvContentPartPr/>
                <p14:nvPr/>
              </p14:nvContentPartPr>
              <p14:xfrm>
                <a:off x="4590894" y="3239168"/>
                <a:ext cx="170280" cy="141120"/>
              </p14:xfrm>
            </p:contentPart>
          </mc:Choice>
          <mc:Fallback xmlns="">
            <p:pic>
              <p:nvPicPr>
                <p:cNvPr id="146" name="筆跡 145">
                  <a:extLst>
                    <a:ext uri="{FF2B5EF4-FFF2-40B4-BE49-F238E27FC236}">
                      <a16:creationId xmlns:a16="http://schemas.microsoft.com/office/drawing/2014/main" id="{0C110072-F253-342B-C205-F8C79CE4A31C}"/>
                    </a:ext>
                  </a:extLst>
                </p:cNvPr>
                <p:cNvPicPr/>
                <p:nvPr/>
              </p:nvPicPr>
              <p:blipFill>
                <a:blip r:embed="rId189"/>
                <a:stretch>
                  <a:fillRect/>
                </a:stretch>
              </p:blipFill>
              <p:spPr>
                <a:xfrm>
                  <a:off x="4582254" y="3230168"/>
                  <a:ext cx="1879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7" name="筆跡 146">
                  <a:extLst>
                    <a:ext uri="{FF2B5EF4-FFF2-40B4-BE49-F238E27FC236}">
                      <a16:creationId xmlns:a16="http://schemas.microsoft.com/office/drawing/2014/main" id="{09AA6061-E65A-075E-6E84-FE03DB3D84FC}"/>
                    </a:ext>
                  </a:extLst>
                </p14:cNvPr>
                <p14:cNvContentPartPr/>
                <p14:nvPr/>
              </p14:nvContentPartPr>
              <p14:xfrm>
                <a:off x="4613934" y="3175448"/>
                <a:ext cx="164880" cy="183960"/>
              </p14:xfrm>
            </p:contentPart>
          </mc:Choice>
          <mc:Fallback xmlns="">
            <p:pic>
              <p:nvPicPr>
                <p:cNvPr id="147" name="筆跡 146">
                  <a:extLst>
                    <a:ext uri="{FF2B5EF4-FFF2-40B4-BE49-F238E27FC236}">
                      <a16:creationId xmlns:a16="http://schemas.microsoft.com/office/drawing/2014/main" id="{09AA6061-E65A-075E-6E84-FE03DB3D84FC}"/>
                    </a:ext>
                  </a:extLst>
                </p:cNvPr>
                <p:cNvPicPr/>
                <p:nvPr/>
              </p:nvPicPr>
              <p:blipFill>
                <a:blip r:embed="rId191"/>
                <a:stretch>
                  <a:fillRect/>
                </a:stretch>
              </p:blipFill>
              <p:spPr>
                <a:xfrm>
                  <a:off x="4605294" y="3166808"/>
                  <a:ext cx="18252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8" name="筆跡 147">
                  <a:extLst>
                    <a:ext uri="{FF2B5EF4-FFF2-40B4-BE49-F238E27FC236}">
                      <a16:creationId xmlns:a16="http://schemas.microsoft.com/office/drawing/2014/main" id="{2FDA8F72-87A4-AF56-6BEE-857DF1739087}"/>
                    </a:ext>
                  </a:extLst>
                </p14:cNvPr>
                <p14:cNvContentPartPr/>
                <p14:nvPr/>
              </p14:nvContentPartPr>
              <p14:xfrm>
                <a:off x="4809414" y="3328448"/>
                <a:ext cx="36360" cy="38520"/>
              </p14:xfrm>
            </p:contentPart>
          </mc:Choice>
          <mc:Fallback xmlns="">
            <p:pic>
              <p:nvPicPr>
                <p:cNvPr id="148" name="筆跡 147">
                  <a:extLst>
                    <a:ext uri="{FF2B5EF4-FFF2-40B4-BE49-F238E27FC236}">
                      <a16:creationId xmlns:a16="http://schemas.microsoft.com/office/drawing/2014/main" id="{2FDA8F72-87A4-AF56-6BEE-857DF1739087}"/>
                    </a:ext>
                  </a:extLst>
                </p:cNvPr>
                <p:cNvPicPr/>
                <p:nvPr/>
              </p:nvPicPr>
              <p:blipFill>
                <a:blip r:embed="rId193"/>
                <a:stretch>
                  <a:fillRect/>
                </a:stretch>
              </p:blipFill>
              <p:spPr>
                <a:xfrm>
                  <a:off x="4800774" y="3319808"/>
                  <a:ext cx="5400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筆跡 148">
                  <a:extLst>
                    <a:ext uri="{FF2B5EF4-FFF2-40B4-BE49-F238E27FC236}">
                      <a16:creationId xmlns:a16="http://schemas.microsoft.com/office/drawing/2014/main" id="{EB7944C3-49E8-CF80-FBA5-D0F2230BC640}"/>
                    </a:ext>
                  </a:extLst>
                </p14:cNvPr>
                <p14:cNvContentPartPr/>
                <p14:nvPr/>
              </p14:nvContentPartPr>
              <p14:xfrm>
                <a:off x="4929654" y="3329888"/>
                <a:ext cx="42480" cy="37440"/>
              </p14:xfrm>
            </p:contentPart>
          </mc:Choice>
          <mc:Fallback xmlns="">
            <p:pic>
              <p:nvPicPr>
                <p:cNvPr id="149" name="筆跡 148">
                  <a:extLst>
                    <a:ext uri="{FF2B5EF4-FFF2-40B4-BE49-F238E27FC236}">
                      <a16:creationId xmlns:a16="http://schemas.microsoft.com/office/drawing/2014/main" id="{EB7944C3-49E8-CF80-FBA5-D0F2230BC640}"/>
                    </a:ext>
                  </a:extLst>
                </p:cNvPr>
                <p:cNvPicPr/>
                <p:nvPr/>
              </p:nvPicPr>
              <p:blipFill>
                <a:blip r:embed="rId195"/>
                <a:stretch>
                  <a:fillRect/>
                </a:stretch>
              </p:blipFill>
              <p:spPr>
                <a:xfrm>
                  <a:off x="4920654" y="3320888"/>
                  <a:ext cx="60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筆跡 149">
                  <a:extLst>
                    <a:ext uri="{FF2B5EF4-FFF2-40B4-BE49-F238E27FC236}">
                      <a16:creationId xmlns:a16="http://schemas.microsoft.com/office/drawing/2014/main" id="{55F5F8ED-409A-F972-98D5-F3B937E9AC08}"/>
                    </a:ext>
                  </a:extLst>
                </p14:cNvPr>
                <p14:cNvContentPartPr/>
                <p14:nvPr/>
              </p14:nvContentPartPr>
              <p14:xfrm>
                <a:off x="5065014" y="3320888"/>
                <a:ext cx="47160" cy="28440"/>
              </p14:xfrm>
            </p:contentPart>
          </mc:Choice>
          <mc:Fallback xmlns="">
            <p:pic>
              <p:nvPicPr>
                <p:cNvPr id="150" name="筆跡 149">
                  <a:extLst>
                    <a:ext uri="{FF2B5EF4-FFF2-40B4-BE49-F238E27FC236}">
                      <a16:creationId xmlns:a16="http://schemas.microsoft.com/office/drawing/2014/main" id="{55F5F8ED-409A-F972-98D5-F3B937E9AC08}"/>
                    </a:ext>
                  </a:extLst>
                </p:cNvPr>
                <p:cNvPicPr/>
                <p:nvPr/>
              </p:nvPicPr>
              <p:blipFill>
                <a:blip r:embed="rId197"/>
                <a:stretch>
                  <a:fillRect/>
                </a:stretch>
              </p:blipFill>
              <p:spPr>
                <a:xfrm>
                  <a:off x="5056014" y="3312248"/>
                  <a:ext cx="6480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1" name="筆跡 150">
                  <a:extLst>
                    <a:ext uri="{FF2B5EF4-FFF2-40B4-BE49-F238E27FC236}">
                      <a16:creationId xmlns:a16="http://schemas.microsoft.com/office/drawing/2014/main" id="{A829F51C-16B8-87C5-EE2F-6FB1C59076A5}"/>
                    </a:ext>
                  </a:extLst>
                </p14:cNvPr>
                <p14:cNvContentPartPr/>
                <p14:nvPr/>
              </p14:nvContentPartPr>
              <p14:xfrm>
                <a:off x="5237814" y="3040808"/>
                <a:ext cx="104760" cy="359640"/>
              </p14:xfrm>
            </p:contentPart>
          </mc:Choice>
          <mc:Fallback xmlns="">
            <p:pic>
              <p:nvPicPr>
                <p:cNvPr id="151" name="筆跡 150">
                  <a:extLst>
                    <a:ext uri="{FF2B5EF4-FFF2-40B4-BE49-F238E27FC236}">
                      <a16:creationId xmlns:a16="http://schemas.microsoft.com/office/drawing/2014/main" id="{A829F51C-16B8-87C5-EE2F-6FB1C59076A5}"/>
                    </a:ext>
                  </a:extLst>
                </p:cNvPr>
                <p:cNvPicPr/>
                <p:nvPr/>
              </p:nvPicPr>
              <p:blipFill>
                <a:blip r:embed="rId199"/>
                <a:stretch>
                  <a:fillRect/>
                </a:stretch>
              </p:blipFill>
              <p:spPr>
                <a:xfrm>
                  <a:off x="5229174" y="3032168"/>
                  <a:ext cx="122400" cy="377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2" name="筆跡 151">
                <a:extLst>
                  <a:ext uri="{FF2B5EF4-FFF2-40B4-BE49-F238E27FC236}">
                    <a16:creationId xmlns:a16="http://schemas.microsoft.com/office/drawing/2014/main" id="{2AE8CA88-0565-35D8-ED21-BEE886F0C7A5}"/>
                  </a:ext>
                </a:extLst>
              </p14:cNvPr>
              <p14:cNvContentPartPr/>
              <p14:nvPr/>
            </p14:nvContentPartPr>
            <p14:xfrm>
              <a:off x="5386494" y="2821568"/>
              <a:ext cx="84960" cy="86760"/>
            </p14:xfrm>
          </p:contentPart>
        </mc:Choice>
        <mc:Fallback xmlns="">
          <p:pic>
            <p:nvPicPr>
              <p:cNvPr id="152" name="筆跡 151">
                <a:extLst>
                  <a:ext uri="{FF2B5EF4-FFF2-40B4-BE49-F238E27FC236}">
                    <a16:creationId xmlns:a16="http://schemas.microsoft.com/office/drawing/2014/main" id="{2AE8CA88-0565-35D8-ED21-BEE886F0C7A5}"/>
                  </a:ext>
                </a:extLst>
              </p:cNvPr>
              <p:cNvPicPr/>
              <p:nvPr/>
            </p:nvPicPr>
            <p:blipFill>
              <a:blip r:embed="rId201"/>
              <a:stretch>
                <a:fillRect/>
              </a:stretch>
            </p:blipFill>
            <p:spPr>
              <a:xfrm>
                <a:off x="5377494" y="2812928"/>
                <a:ext cx="102600" cy="104400"/>
              </a:xfrm>
              <a:prstGeom prst="rect">
                <a:avLst/>
              </a:prstGeom>
            </p:spPr>
          </p:pic>
        </mc:Fallback>
      </mc:AlternateContent>
      <p:grpSp>
        <p:nvGrpSpPr>
          <p:cNvPr id="155" name="群組 154">
            <a:extLst>
              <a:ext uri="{FF2B5EF4-FFF2-40B4-BE49-F238E27FC236}">
                <a16:creationId xmlns:a16="http://schemas.microsoft.com/office/drawing/2014/main" id="{8485D661-4CEB-A456-44AC-9FCC38DDA691}"/>
              </a:ext>
            </a:extLst>
          </p:cNvPr>
          <p:cNvGrpSpPr/>
          <p:nvPr/>
        </p:nvGrpSpPr>
        <p:grpSpPr>
          <a:xfrm>
            <a:off x="5734974" y="3170768"/>
            <a:ext cx="139320" cy="65160"/>
            <a:chOff x="5734974" y="3170768"/>
            <a:chExt cx="139320" cy="65160"/>
          </a:xfrm>
        </p:grpSpPr>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6B5E466F-E60C-F3EE-890D-C5778295EE04}"/>
                    </a:ext>
                  </a:extLst>
                </p14:cNvPr>
                <p14:cNvContentPartPr/>
                <p14:nvPr/>
              </p14:nvContentPartPr>
              <p14:xfrm>
                <a:off x="5747574" y="3170768"/>
                <a:ext cx="126720" cy="6840"/>
              </p14:xfrm>
            </p:contentPart>
          </mc:Choice>
          <mc:Fallback xmlns="">
            <p:pic>
              <p:nvPicPr>
                <p:cNvPr id="153" name="筆跡 152">
                  <a:extLst>
                    <a:ext uri="{FF2B5EF4-FFF2-40B4-BE49-F238E27FC236}">
                      <a16:creationId xmlns:a16="http://schemas.microsoft.com/office/drawing/2014/main" id="{6B5E466F-E60C-F3EE-890D-C5778295EE04}"/>
                    </a:ext>
                  </a:extLst>
                </p:cNvPr>
                <p:cNvPicPr/>
                <p:nvPr/>
              </p:nvPicPr>
              <p:blipFill>
                <a:blip r:embed="rId203"/>
                <a:stretch>
                  <a:fillRect/>
                </a:stretch>
              </p:blipFill>
              <p:spPr>
                <a:xfrm>
                  <a:off x="5738574" y="3161768"/>
                  <a:ext cx="144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94E8AC92-590D-E40E-36F6-1DE40973D413}"/>
                    </a:ext>
                  </a:extLst>
                </p14:cNvPr>
                <p14:cNvContentPartPr/>
                <p14:nvPr/>
              </p14:nvContentPartPr>
              <p14:xfrm>
                <a:off x="5734974" y="3228008"/>
                <a:ext cx="127440" cy="7920"/>
              </p14:xfrm>
            </p:contentPart>
          </mc:Choice>
          <mc:Fallback xmlns="">
            <p:pic>
              <p:nvPicPr>
                <p:cNvPr id="154" name="筆跡 153">
                  <a:extLst>
                    <a:ext uri="{FF2B5EF4-FFF2-40B4-BE49-F238E27FC236}">
                      <a16:creationId xmlns:a16="http://schemas.microsoft.com/office/drawing/2014/main" id="{94E8AC92-590D-E40E-36F6-1DE40973D413}"/>
                    </a:ext>
                  </a:extLst>
                </p:cNvPr>
                <p:cNvPicPr/>
                <p:nvPr/>
              </p:nvPicPr>
              <p:blipFill>
                <a:blip r:embed="rId205"/>
                <a:stretch>
                  <a:fillRect/>
                </a:stretch>
              </p:blipFill>
              <p:spPr>
                <a:xfrm>
                  <a:off x="5726334" y="3219368"/>
                  <a:ext cx="145080" cy="25560"/>
                </a:xfrm>
                <a:prstGeom prst="rect">
                  <a:avLst/>
                </a:prstGeom>
              </p:spPr>
            </p:pic>
          </mc:Fallback>
        </mc:AlternateContent>
      </p:grpSp>
      <p:grpSp>
        <p:nvGrpSpPr>
          <p:cNvPr id="180" name="群組 179">
            <a:extLst>
              <a:ext uri="{FF2B5EF4-FFF2-40B4-BE49-F238E27FC236}">
                <a16:creationId xmlns:a16="http://schemas.microsoft.com/office/drawing/2014/main" id="{C63C9BE2-DCA1-992A-6557-42575225DAAF}"/>
              </a:ext>
            </a:extLst>
          </p:cNvPr>
          <p:cNvGrpSpPr/>
          <p:nvPr/>
        </p:nvGrpSpPr>
        <p:grpSpPr>
          <a:xfrm>
            <a:off x="6060054" y="2967368"/>
            <a:ext cx="1544040" cy="526320"/>
            <a:chOff x="6060054" y="2967368"/>
            <a:chExt cx="1544040" cy="526320"/>
          </a:xfrm>
        </p:grpSpPr>
        <mc:AlternateContent xmlns:mc="http://schemas.openxmlformats.org/markup-compatibility/2006" xmlns:p14="http://schemas.microsoft.com/office/powerpoint/2010/main">
          <mc:Choice Requires="p14">
            <p:contentPart p14:bwMode="auto" r:id="rId206">
              <p14:nvContentPartPr>
                <p14:cNvPr id="160" name="筆跡 159">
                  <a:extLst>
                    <a:ext uri="{FF2B5EF4-FFF2-40B4-BE49-F238E27FC236}">
                      <a16:creationId xmlns:a16="http://schemas.microsoft.com/office/drawing/2014/main" id="{C79B567B-C375-6389-F09F-01EB97B23D2A}"/>
                    </a:ext>
                  </a:extLst>
                </p14:cNvPr>
                <p14:cNvContentPartPr/>
                <p14:nvPr/>
              </p14:nvContentPartPr>
              <p14:xfrm>
                <a:off x="6060054" y="3185888"/>
                <a:ext cx="196920" cy="191880"/>
              </p14:xfrm>
            </p:contentPart>
          </mc:Choice>
          <mc:Fallback xmlns="">
            <p:pic>
              <p:nvPicPr>
                <p:cNvPr id="160" name="筆跡 159">
                  <a:extLst>
                    <a:ext uri="{FF2B5EF4-FFF2-40B4-BE49-F238E27FC236}">
                      <a16:creationId xmlns:a16="http://schemas.microsoft.com/office/drawing/2014/main" id="{C79B567B-C375-6389-F09F-01EB97B23D2A}"/>
                    </a:ext>
                  </a:extLst>
                </p:cNvPr>
                <p:cNvPicPr/>
                <p:nvPr/>
              </p:nvPicPr>
              <p:blipFill>
                <a:blip r:embed="rId207"/>
                <a:stretch>
                  <a:fillRect/>
                </a:stretch>
              </p:blipFill>
              <p:spPr>
                <a:xfrm>
                  <a:off x="6051414" y="3176888"/>
                  <a:ext cx="2145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1" name="筆跡 160">
                  <a:extLst>
                    <a:ext uri="{FF2B5EF4-FFF2-40B4-BE49-F238E27FC236}">
                      <a16:creationId xmlns:a16="http://schemas.microsoft.com/office/drawing/2014/main" id="{99068BC9-E3C2-B182-82E3-19E5775D7ACC}"/>
                    </a:ext>
                  </a:extLst>
                </p14:cNvPr>
                <p14:cNvContentPartPr/>
                <p14:nvPr/>
              </p14:nvContentPartPr>
              <p14:xfrm>
                <a:off x="6385854" y="3095528"/>
                <a:ext cx="5400" cy="312480"/>
              </p14:xfrm>
            </p:contentPart>
          </mc:Choice>
          <mc:Fallback xmlns="">
            <p:pic>
              <p:nvPicPr>
                <p:cNvPr id="161" name="筆跡 160">
                  <a:extLst>
                    <a:ext uri="{FF2B5EF4-FFF2-40B4-BE49-F238E27FC236}">
                      <a16:creationId xmlns:a16="http://schemas.microsoft.com/office/drawing/2014/main" id="{99068BC9-E3C2-B182-82E3-19E5775D7ACC}"/>
                    </a:ext>
                  </a:extLst>
                </p:cNvPr>
                <p:cNvPicPr/>
                <p:nvPr/>
              </p:nvPicPr>
              <p:blipFill>
                <a:blip r:embed="rId209"/>
                <a:stretch>
                  <a:fillRect/>
                </a:stretch>
              </p:blipFill>
              <p:spPr>
                <a:xfrm>
                  <a:off x="6377214" y="3086528"/>
                  <a:ext cx="230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3" name="筆跡 162">
                  <a:extLst>
                    <a:ext uri="{FF2B5EF4-FFF2-40B4-BE49-F238E27FC236}">
                      <a16:creationId xmlns:a16="http://schemas.microsoft.com/office/drawing/2014/main" id="{C819FFFD-DB1C-FD1D-9272-01D3BBE92427}"/>
                    </a:ext>
                  </a:extLst>
                </p14:cNvPr>
                <p14:cNvContentPartPr/>
                <p14:nvPr/>
              </p14:nvContentPartPr>
              <p14:xfrm>
                <a:off x="6718854" y="3055928"/>
                <a:ext cx="212760" cy="25920"/>
              </p14:xfrm>
            </p:contentPart>
          </mc:Choice>
          <mc:Fallback xmlns="">
            <p:pic>
              <p:nvPicPr>
                <p:cNvPr id="163" name="筆跡 162">
                  <a:extLst>
                    <a:ext uri="{FF2B5EF4-FFF2-40B4-BE49-F238E27FC236}">
                      <a16:creationId xmlns:a16="http://schemas.microsoft.com/office/drawing/2014/main" id="{C819FFFD-DB1C-FD1D-9272-01D3BBE92427}"/>
                    </a:ext>
                  </a:extLst>
                </p:cNvPr>
                <p:cNvPicPr/>
                <p:nvPr/>
              </p:nvPicPr>
              <p:blipFill>
                <a:blip r:embed="rId211"/>
                <a:stretch>
                  <a:fillRect/>
                </a:stretch>
              </p:blipFill>
              <p:spPr>
                <a:xfrm>
                  <a:off x="6710214" y="3047288"/>
                  <a:ext cx="23040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5" name="筆跡 164">
                  <a:extLst>
                    <a:ext uri="{FF2B5EF4-FFF2-40B4-BE49-F238E27FC236}">
                      <a16:creationId xmlns:a16="http://schemas.microsoft.com/office/drawing/2014/main" id="{1F1DCC9F-3805-CB0F-1506-9D6F006E5405}"/>
                    </a:ext>
                  </a:extLst>
                </p14:cNvPr>
                <p14:cNvContentPartPr/>
                <p14:nvPr/>
              </p14:nvContentPartPr>
              <p14:xfrm>
                <a:off x="6368934" y="3104888"/>
                <a:ext cx="173520" cy="268920"/>
              </p14:xfrm>
            </p:contentPart>
          </mc:Choice>
          <mc:Fallback xmlns="">
            <p:pic>
              <p:nvPicPr>
                <p:cNvPr id="165" name="筆跡 164">
                  <a:extLst>
                    <a:ext uri="{FF2B5EF4-FFF2-40B4-BE49-F238E27FC236}">
                      <a16:creationId xmlns:a16="http://schemas.microsoft.com/office/drawing/2014/main" id="{1F1DCC9F-3805-CB0F-1506-9D6F006E5405}"/>
                    </a:ext>
                  </a:extLst>
                </p:cNvPr>
                <p:cNvPicPr/>
                <p:nvPr/>
              </p:nvPicPr>
              <p:blipFill>
                <a:blip r:embed="rId213"/>
                <a:stretch>
                  <a:fillRect/>
                </a:stretch>
              </p:blipFill>
              <p:spPr>
                <a:xfrm>
                  <a:off x="6359934" y="3096248"/>
                  <a:ext cx="19116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筆跡 165">
                  <a:extLst>
                    <a:ext uri="{FF2B5EF4-FFF2-40B4-BE49-F238E27FC236}">
                      <a16:creationId xmlns:a16="http://schemas.microsoft.com/office/drawing/2014/main" id="{C6DFEFA9-E679-690B-7859-463787062546}"/>
                    </a:ext>
                  </a:extLst>
                </p14:cNvPr>
                <p14:cNvContentPartPr/>
                <p14:nvPr/>
              </p14:nvContentPartPr>
              <p14:xfrm>
                <a:off x="6648294" y="3092288"/>
                <a:ext cx="299520" cy="173880"/>
              </p14:xfrm>
            </p:contentPart>
          </mc:Choice>
          <mc:Fallback xmlns="">
            <p:pic>
              <p:nvPicPr>
                <p:cNvPr id="166" name="筆跡 165">
                  <a:extLst>
                    <a:ext uri="{FF2B5EF4-FFF2-40B4-BE49-F238E27FC236}">
                      <a16:creationId xmlns:a16="http://schemas.microsoft.com/office/drawing/2014/main" id="{C6DFEFA9-E679-690B-7859-463787062546}"/>
                    </a:ext>
                  </a:extLst>
                </p:cNvPr>
                <p:cNvPicPr/>
                <p:nvPr/>
              </p:nvPicPr>
              <p:blipFill>
                <a:blip r:embed="rId215"/>
                <a:stretch>
                  <a:fillRect/>
                </a:stretch>
              </p:blipFill>
              <p:spPr>
                <a:xfrm>
                  <a:off x="6639654" y="3083648"/>
                  <a:ext cx="31716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8" name="筆跡 167">
                  <a:extLst>
                    <a:ext uri="{FF2B5EF4-FFF2-40B4-BE49-F238E27FC236}">
                      <a16:creationId xmlns:a16="http://schemas.microsoft.com/office/drawing/2014/main" id="{4C3E1DBE-80F1-A8D0-40AA-57F929DC1CA3}"/>
                    </a:ext>
                  </a:extLst>
                </p14:cNvPr>
                <p14:cNvContentPartPr/>
                <p14:nvPr/>
              </p14:nvContentPartPr>
              <p14:xfrm>
                <a:off x="6774654" y="3373808"/>
                <a:ext cx="44280" cy="119880"/>
              </p14:xfrm>
            </p:contentPart>
          </mc:Choice>
          <mc:Fallback xmlns="">
            <p:pic>
              <p:nvPicPr>
                <p:cNvPr id="168" name="筆跡 167">
                  <a:extLst>
                    <a:ext uri="{FF2B5EF4-FFF2-40B4-BE49-F238E27FC236}">
                      <a16:creationId xmlns:a16="http://schemas.microsoft.com/office/drawing/2014/main" id="{4C3E1DBE-80F1-A8D0-40AA-57F929DC1CA3}"/>
                    </a:ext>
                  </a:extLst>
                </p:cNvPr>
                <p:cNvPicPr/>
                <p:nvPr/>
              </p:nvPicPr>
              <p:blipFill>
                <a:blip r:embed="rId217"/>
                <a:stretch>
                  <a:fillRect/>
                </a:stretch>
              </p:blipFill>
              <p:spPr>
                <a:xfrm>
                  <a:off x="6766014" y="3364808"/>
                  <a:ext cx="61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9" name="筆跡 168">
                  <a:extLst>
                    <a:ext uri="{FF2B5EF4-FFF2-40B4-BE49-F238E27FC236}">
                      <a16:creationId xmlns:a16="http://schemas.microsoft.com/office/drawing/2014/main" id="{0C6ECBD3-370C-F8A0-86BB-6B44898D09F7}"/>
                    </a:ext>
                  </a:extLst>
                </p14:cNvPr>
                <p14:cNvContentPartPr/>
                <p14:nvPr/>
              </p14:nvContentPartPr>
              <p14:xfrm>
                <a:off x="6776454" y="3349688"/>
                <a:ext cx="40320" cy="6480"/>
              </p14:xfrm>
            </p:contentPart>
          </mc:Choice>
          <mc:Fallback xmlns="">
            <p:pic>
              <p:nvPicPr>
                <p:cNvPr id="169" name="筆跡 168">
                  <a:extLst>
                    <a:ext uri="{FF2B5EF4-FFF2-40B4-BE49-F238E27FC236}">
                      <a16:creationId xmlns:a16="http://schemas.microsoft.com/office/drawing/2014/main" id="{0C6ECBD3-370C-F8A0-86BB-6B44898D09F7}"/>
                    </a:ext>
                  </a:extLst>
                </p:cNvPr>
                <p:cNvPicPr/>
                <p:nvPr/>
              </p:nvPicPr>
              <p:blipFill>
                <a:blip r:embed="rId219"/>
                <a:stretch>
                  <a:fillRect/>
                </a:stretch>
              </p:blipFill>
              <p:spPr>
                <a:xfrm>
                  <a:off x="6767454" y="3341048"/>
                  <a:ext cx="5796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0" name="筆跡 169">
                  <a:extLst>
                    <a:ext uri="{FF2B5EF4-FFF2-40B4-BE49-F238E27FC236}">
                      <a16:creationId xmlns:a16="http://schemas.microsoft.com/office/drawing/2014/main" id="{9C737C84-B3CB-7B77-D7B4-27579837304E}"/>
                    </a:ext>
                  </a:extLst>
                </p14:cNvPr>
                <p14:cNvContentPartPr/>
                <p14:nvPr/>
              </p14:nvContentPartPr>
              <p14:xfrm>
                <a:off x="7056534" y="3101288"/>
                <a:ext cx="252720" cy="28800"/>
              </p14:xfrm>
            </p:contentPart>
          </mc:Choice>
          <mc:Fallback xmlns="">
            <p:pic>
              <p:nvPicPr>
                <p:cNvPr id="170" name="筆跡 169">
                  <a:extLst>
                    <a:ext uri="{FF2B5EF4-FFF2-40B4-BE49-F238E27FC236}">
                      <a16:creationId xmlns:a16="http://schemas.microsoft.com/office/drawing/2014/main" id="{9C737C84-B3CB-7B77-D7B4-27579837304E}"/>
                    </a:ext>
                  </a:extLst>
                </p:cNvPr>
                <p:cNvPicPr/>
                <p:nvPr/>
              </p:nvPicPr>
              <p:blipFill>
                <a:blip r:embed="rId221"/>
                <a:stretch>
                  <a:fillRect/>
                </a:stretch>
              </p:blipFill>
              <p:spPr>
                <a:xfrm>
                  <a:off x="7047894" y="3092648"/>
                  <a:ext cx="27036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1" name="筆跡 170">
                  <a:extLst>
                    <a:ext uri="{FF2B5EF4-FFF2-40B4-BE49-F238E27FC236}">
                      <a16:creationId xmlns:a16="http://schemas.microsoft.com/office/drawing/2014/main" id="{BE869103-6C00-C0AA-C98D-CB0349EB3399}"/>
                    </a:ext>
                  </a:extLst>
                </p14:cNvPr>
                <p14:cNvContentPartPr/>
                <p14:nvPr/>
              </p14:nvContentPartPr>
              <p14:xfrm>
                <a:off x="7080654" y="3194528"/>
                <a:ext cx="151920" cy="183960"/>
              </p14:xfrm>
            </p:contentPart>
          </mc:Choice>
          <mc:Fallback xmlns="">
            <p:pic>
              <p:nvPicPr>
                <p:cNvPr id="171" name="筆跡 170">
                  <a:extLst>
                    <a:ext uri="{FF2B5EF4-FFF2-40B4-BE49-F238E27FC236}">
                      <a16:creationId xmlns:a16="http://schemas.microsoft.com/office/drawing/2014/main" id="{BE869103-6C00-C0AA-C98D-CB0349EB3399}"/>
                    </a:ext>
                  </a:extLst>
                </p:cNvPr>
                <p:cNvPicPr/>
                <p:nvPr/>
              </p:nvPicPr>
              <p:blipFill>
                <a:blip r:embed="rId223"/>
                <a:stretch>
                  <a:fillRect/>
                </a:stretch>
              </p:blipFill>
              <p:spPr>
                <a:xfrm>
                  <a:off x="7071654" y="3185888"/>
                  <a:ext cx="169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2" name="筆跡 171">
                  <a:extLst>
                    <a:ext uri="{FF2B5EF4-FFF2-40B4-BE49-F238E27FC236}">
                      <a16:creationId xmlns:a16="http://schemas.microsoft.com/office/drawing/2014/main" id="{54ED3DCD-0FFB-E1D9-7EDB-1A0A859A937C}"/>
                    </a:ext>
                  </a:extLst>
                </p14:cNvPr>
                <p14:cNvContentPartPr/>
                <p14:nvPr/>
              </p14:nvContentPartPr>
              <p14:xfrm>
                <a:off x="7102614" y="3179408"/>
                <a:ext cx="146880" cy="198720"/>
              </p14:xfrm>
            </p:contentPart>
          </mc:Choice>
          <mc:Fallback xmlns="">
            <p:pic>
              <p:nvPicPr>
                <p:cNvPr id="172" name="筆跡 171">
                  <a:extLst>
                    <a:ext uri="{FF2B5EF4-FFF2-40B4-BE49-F238E27FC236}">
                      <a16:creationId xmlns:a16="http://schemas.microsoft.com/office/drawing/2014/main" id="{54ED3DCD-0FFB-E1D9-7EDB-1A0A859A937C}"/>
                    </a:ext>
                  </a:extLst>
                </p:cNvPr>
                <p:cNvPicPr/>
                <p:nvPr/>
              </p:nvPicPr>
              <p:blipFill>
                <a:blip r:embed="rId225"/>
                <a:stretch>
                  <a:fillRect/>
                </a:stretch>
              </p:blipFill>
              <p:spPr>
                <a:xfrm>
                  <a:off x="7093614" y="3170408"/>
                  <a:ext cx="16452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4" name="筆跡 173">
                  <a:extLst>
                    <a:ext uri="{FF2B5EF4-FFF2-40B4-BE49-F238E27FC236}">
                      <a16:creationId xmlns:a16="http://schemas.microsoft.com/office/drawing/2014/main" id="{D7C60C62-0437-9DB7-55DE-454545B56539}"/>
                    </a:ext>
                  </a:extLst>
                </p14:cNvPr>
                <p14:cNvContentPartPr/>
                <p14:nvPr/>
              </p14:nvContentPartPr>
              <p14:xfrm>
                <a:off x="7293414" y="3303248"/>
                <a:ext cx="63000" cy="113400"/>
              </p14:xfrm>
            </p:contentPart>
          </mc:Choice>
          <mc:Fallback xmlns="">
            <p:pic>
              <p:nvPicPr>
                <p:cNvPr id="174" name="筆跡 173">
                  <a:extLst>
                    <a:ext uri="{FF2B5EF4-FFF2-40B4-BE49-F238E27FC236}">
                      <a16:creationId xmlns:a16="http://schemas.microsoft.com/office/drawing/2014/main" id="{D7C60C62-0437-9DB7-55DE-454545B56539}"/>
                    </a:ext>
                  </a:extLst>
                </p:cNvPr>
                <p:cNvPicPr/>
                <p:nvPr/>
              </p:nvPicPr>
              <p:blipFill>
                <a:blip r:embed="rId227"/>
                <a:stretch>
                  <a:fillRect/>
                </a:stretch>
              </p:blipFill>
              <p:spPr>
                <a:xfrm>
                  <a:off x="7284414" y="3294248"/>
                  <a:ext cx="80640" cy="13104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5" name="筆跡 174">
                  <a:extLst>
                    <a:ext uri="{FF2B5EF4-FFF2-40B4-BE49-F238E27FC236}">
                      <a16:creationId xmlns:a16="http://schemas.microsoft.com/office/drawing/2014/main" id="{6F7BC251-E53F-88E4-F0E6-B7ADA85EA9EB}"/>
                    </a:ext>
                  </a:extLst>
                </p14:cNvPr>
                <p14:cNvContentPartPr/>
                <p14:nvPr/>
              </p14:nvContentPartPr>
              <p14:xfrm>
                <a:off x="7322214" y="3256088"/>
                <a:ext cx="32400" cy="9000"/>
              </p14:xfrm>
            </p:contentPart>
          </mc:Choice>
          <mc:Fallback xmlns="">
            <p:pic>
              <p:nvPicPr>
                <p:cNvPr id="175" name="筆跡 174">
                  <a:extLst>
                    <a:ext uri="{FF2B5EF4-FFF2-40B4-BE49-F238E27FC236}">
                      <a16:creationId xmlns:a16="http://schemas.microsoft.com/office/drawing/2014/main" id="{6F7BC251-E53F-88E4-F0E6-B7ADA85EA9EB}"/>
                    </a:ext>
                  </a:extLst>
                </p:cNvPr>
                <p:cNvPicPr/>
                <p:nvPr/>
              </p:nvPicPr>
              <p:blipFill>
                <a:blip r:embed="rId229"/>
                <a:stretch>
                  <a:fillRect/>
                </a:stretch>
              </p:blipFill>
              <p:spPr>
                <a:xfrm>
                  <a:off x="7313574" y="3247448"/>
                  <a:ext cx="5004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6" name="筆跡 175">
                  <a:extLst>
                    <a:ext uri="{FF2B5EF4-FFF2-40B4-BE49-F238E27FC236}">
                      <a16:creationId xmlns:a16="http://schemas.microsoft.com/office/drawing/2014/main" id="{74F87373-EF1A-667D-8135-4B5B76E28A48}"/>
                    </a:ext>
                  </a:extLst>
                </p14:cNvPr>
                <p14:cNvContentPartPr/>
                <p14:nvPr/>
              </p14:nvContentPartPr>
              <p14:xfrm>
                <a:off x="7402134" y="3336008"/>
                <a:ext cx="49680" cy="44640"/>
              </p14:xfrm>
            </p:contentPart>
          </mc:Choice>
          <mc:Fallback xmlns="">
            <p:pic>
              <p:nvPicPr>
                <p:cNvPr id="176" name="筆跡 175">
                  <a:extLst>
                    <a:ext uri="{FF2B5EF4-FFF2-40B4-BE49-F238E27FC236}">
                      <a16:creationId xmlns:a16="http://schemas.microsoft.com/office/drawing/2014/main" id="{74F87373-EF1A-667D-8135-4B5B76E28A48}"/>
                    </a:ext>
                  </a:extLst>
                </p:cNvPr>
                <p:cNvPicPr/>
                <p:nvPr/>
              </p:nvPicPr>
              <p:blipFill>
                <a:blip r:embed="rId231"/>
                <a:stretch>
                  <a:fillRect/>
                </a:stretch>
              </p:blipFill>
              <p:spPr>
                <a:xfrm>
                  <a:off x="7393494" y="3327368"/>
                  <a:ext cx="6732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7" name="筆跡 176">
                  <a:extLst>
                    <a:ext uri="{FF2B5EF4-FFF2-40B4-BE49-F238E27FC236}">
                      <a16:creationId xmlns:a16="http://schemas.microsoft.com/office/drawing/2014/main" id="{0260F53A-9175-8224-B284-B8A0B0F42673}"/>
                    </a:ext>
                  </a:extLst>
                </p14:cNvPr>
                <p14:cNvContentPartPr/>
                <p14:nvPr/>
              </p14:nvContentPartPr>
              <p14:xfrm>
                <a:off x="7498974" y="3347888"/>
                <a:ext cx="44640" cy="44280"/>
              </p14:xfrm>
            </p:contentPart>
          </mc:Choice>
          <mc:Fallback xmlns="">
            <p:pic>
              <p:nvPicPr>
                <p:cNvPr id="177" name="筆跡 176">
                  <a:extLst>
                    <a:ext uri="{FF2B5EF4-FFF2-40B4-BE49-F238E27FC236}">
                      <a16:creationId xmlns:a16="http://schemas.microsoft.com/office/drawing/2014/main" id="{0260F53A-9175-8224-B284-B8A0B0F42673}"/>
                    </a:ext>
                  </a:extLst>
                </p:cNvPr>
                <p:cNvPicPr/>
                <p:nvPr/>
              </p:nvPicPr>
              <p:blipFill>
                <a:blip r:embed="rId233"/>
                <a:stretch>
                  <a:fillRect/>
                </a:stretch>
              </p:blipFill>
              <p:spPr>
                <a:xfrm>
                  <a:off x="7490334" y="3339248"/>
                  <a:ext cx="6228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8" name="筆跡 177">
                  <a:extLst>
                    <a:ext uri="{FF2B5EF4-FFF2-40B4-BE49-F238E27FC236}">
                      <a16:creationId xmlns:a16="http://schemas.microsoft.com/office/drawing/2014/main" id="{A69F2ECA-1F96-BE49-D875-A76513E36D77}"/>
                    </a:ext>
                  </a:extLst>
                </p14:cNvPr>
                <p14:cNvContentPartPr/>
                <p14:nvPr/>
              </p14:nvContentPartPr>
              <p14:xfrm>
                <a:off x="7516254" y="2967368"/>
                <a:ext cx="87840" cy="66600"/>
              </p14:xfrm>
            </p:contentPart>
          </mc:Choice>
          <mc:Fallback xmlns="">
            <p:pic>
              <p:nvPicPr>
                <p:cNvPr id="178" name="筆跡 177">
                  <a:extLst>
                    <a:ext uri="{FF2B5EF4-FFF2-40B4-BE49-F238E27FC236}">
                      <a16:creationId xmlns:a16="http://schemas.microsoft.com/office/drawing/2014/main" id="{A69F2ECA-1F96-BE49-D875-A76513E36D77}"/>
                    </a:ext>
                  </a:extLst>
                </p:cNvPr>
                <p:cNvPicPr/>
                <p:nvPr/>
              </p:nvPicPr>
              <p:blipFill>
                <a:blip r:embed="rId235"/>
                <a:stretch>
                  <a:fillRect/>
                </a:stretch>
              </p:blipFill>
              <p:spPr>
                <a:xfrm>
                  <a:off x="7507614" y="2958368"/>
                  <a:ext cx="105480" cy="84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79" name="筆跡 178">
                <a:extLst>
                  <a:ext uri="{FF2B5EF4-FFF2-40B4-BE49-F238E27FC236}">
                    <a16:creationId xmlns:a16="http://schemas.microsoft.com/office/drawing/2014/main" id="{981E41DD-B82B-D4FD-949F-ECD63ABF1026}"/>
                  </a:ext>
                </a:extLst>
              </p14:cNvPr>
              <p14:cNvContentPartPr/>
              <p14:nvPr/>
            </p14:nvContentPartPr>
            <p14:xfrm>
              <a:off x="7858254" y="3163208"/>
              <a:ext cx="198720" cy="17640"/>
            </p14:xfrm>
          </p:contentPart>
        </mc:Choice>
        <mc:Fallback xmlns="">
          <p:pic>
            <p:nvPicPr>
              <p:cNvPr id="179" name="筆跡 178">
                <a:extLst>
                  <a:ext uri="{FF2B5EF4-FFF2-40B4-BE49-F238E27FC236}">
                    <a16:creationId xmlns:a16="http://schemas.microsoft.com/office/drawing/2014/main" id="{981E41DD-B82B-D4FD-949F-ECD63ABF1026}"/>
                  </a:ext>
                </a:extLst>
              </p:cNvPr>
              <p:cNvPicPr/>
              <p:nvPr/>
            </p:nvPicPr>
            <p:blipFill>
              <a:blip r:embed="rId237"/>
              <a:stretch>
                <a:fillRect/>
              </a:stretch>
            </p:blipFill>
            <p:spPr>
              <a:xfrm>
                <a:off x="7849254" y="3154208"/>
                <a:ext cx="216360" cy="35280"/>
              </a:xfrm>
              <a:prstGeom prst="rect">
                <a:avLst/>
              </a:prstGeom>
            </p:spPr>
          </p:pic>
        </mc:Fallback>
      </mc:AlternateContent>
      <p:grpSp>
        <p:nvGrpSpPr>
          <p:cNvPr id="192" name="群組 191">
            <a:extLst>
              <a:ext uri="{FF2B5EF4-FFF2-40B4-BE49-F238E27FC236}">
                <a16:creationId xmlns:a16="http://schemas.microsoft.com/office/drawing/2014/main" id="{2F931BAD-9322-5A2F-5A68-34C17C13670B}"/>
              </a:ext>
            </a:extLst>
          </p:cNvPr>
          <p:cNvGrpSpPr/>
          <p:nvPr/>
        </p:nvGrpSpPr>
        <p:grpSpPr>
          <a:xfrm>
            <a:off x="8449734" y="3025688"/>
            <a:ext cx="1360800" cy="471600"/>
            <a:chOff x="8449734" y="3025688"/>
            <a:chExt cx="1360800" cy="471600"/>
          </a:xfrm>
        </p:grpSpPr>
        <mc:AlternateContent xmlns:mc="http://schemas.openxmlformats.org/markup-compatibility/2006" xmlns:p14="http://schemas.microsoft.com/office/powerpoint/2010/main">
          <mc:Choice Requires="p14">
            <p:contentPart p14:bwMode="auto" r:id="rId238">
              <p14:nvContentPartPr>
                <p14:cNvPr id="181" name="筆跡 180">
                  <a:extLst>
                    <a:ext uri="{FF2B5EF4-FFF2-40B4-BE49-F238E27FC236}">
                      <a16:creationId xmlns:a16="http://schemas.microsoft.com/office/drawing/2014/main" id="{A0AE6DD8-3ABB-731F-6F04-387089EE8725}"/>
                    </a:ext>
                  </a:extLst>
                </p14:cNvPr>
                <p14:cNvContentPartPr/>
                <p14:nvPr/>
              </p14:nvContentPartPr>
              <p14:xfrm>
                <a:off x="8449734" y="3102008"/>
                <a:ext cx="237240" cy="284040"/>
              </p14:xfrm>
            </p:contentPart>
          </mc:Choice>
          <mc:Fallback xmlns="">
            <p:pic>
              <p:nvPicPr>
                <p:cNvPr id="181" name="筆跡 180">
                  <a:extLst>
                    <a:ext uri="{FF2B5EF4-FFF2-40B4-BE49-F238E27FC236}">
                      <a16:creationId xmlns:a16="http://schemas.microsoft.com/office/drawing/2014/main" id="{A0AE6DD8-3ABB-731F-6F04-387089EE8725}"/>
                    </a:ext>
                  </a:extLst>
                </p:cNvPr>
                <p:cNvPicPr/>
                <p:nvPr/>
              </p:nvPicPr>
              <p:blipFill>
                <a:blip r:embed="rId239"/>
                <a:stretch>
                  <a:fillRect/>
                </a:stretch>
              </p:blipFill>
              <p:spPr>
                <a:xfrm>
                  <a:off x="8440734" y="3093368"/>
                  <a:ext cx="254880" cy="3016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2" name="筆跡 181">
                  <a:extLst>
                    <a:ext uri="{FF2B5EF4-FFF2-40B4-BE49-F238E27FC236}">
                      <a16:creationId xmlns:a16="http://schemas.microsoft.com/office/drawing/2014/main" id="{E6AEF93E-8CC7-F761-3E4B-81622E8C6BC6}"/>
                    </a:ext>
                  </a:extLst>
                </p14:cNvPr>
                <p14:cNvContentPartPr/>
                <p14:nvPr/>
              </p14:nvContentPartPr>
              <p14:xfrm>
                <a:off x="8525694" y="3134408"/>
                <a:ext cx="154080" cy="223560"/>
              </p14:xfrm>
            </p:contentPart>
          </mc:Choice>
          <mc:Fallback xmlns="">
            <p:pic>
              <p:nvPicPr>
                <p:cNvPr id="182" name="筆跡 181">
                  <a:extLst>
                    <a:ext uri="{FF2B5EF4-FFF2-40B4-BE49-F238E27FC236}">
                      <a16:creationId xmlns:a16="http://schemas.microsoft.com/office/drawing/2014/main" id="{E6AEF93E-8CC7-F761-3E4B-81622E8C6BC6}"/>
                    </a:ext>
                  </a:extLst>
                </p:cNvPr>
                <p:cNvPicPr/>
                <p:nvPr/>
              </p:nvPicPr>
              <p:blipFill>
                <a:blip r:embed="rId241"/>
                <a:stretch>
                  <a:fillRect/>
                </a:stretch>
              </p:blipFill>
              <p:spPr>
                <a:xfrm>
                  <a:off x="8517054" y="3125408"/>
                  <a:ext cx="1717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3" name="筆跡 182">
                  <a:extLst>
                    <a:ext uri="{FF2B5EF4-FFF2-40B4-BE49-F238E27FC236}">
                      <a16:creationId xmlns:a16="http://schemas.microsoft.com/office/drawing/2014/main" id="{930D823E-CF2D-E122-D70F-7999EBE71DF6}"/>
                    </a:ext>
                  </a:extLst>
                </p14:cNvPr>
                <p14:cNvContentPartPr/>
                <p14:nvPr/>
              </p14:nvContentPartPr>
              <p14:xfrm>
                <a:off x="8729454" y="3293168"/>
                <a:ext cx="59040" cy="52560"/>
              </p14:xfrm>
            </p:contentPart>
          </mc:Choice>
          <mc:Fallback xmlns="">
            <p:pic>
              <p:nvPicPr>
                <p:cNvPr id="183" name="筆跡 182">
                  <a:extLst>
                    <a:ext uri="{FF2B5EF4-FFF2-40B4-BE49-F238E27FC236}">
                      <a16:creationId xmlns:a16="http://schemas.microsoft.com/office/drawing/2014/main" id="{930D823E-CF2D-E122-D70F-7999EBE71DF6}"/>
                    </a:ext>
                  </a:extLst>
                </p:cNvPr>
                <p:cNvPicPr/>
                <p:nvPr/>
              </p:nvPicPr>
              <p:blipFill>
                <a:blip r:embed="rId243"/>
                <a:stretch>
                  <a:fillRect/>
                </a:stretch>
              </p:blipFill>
              <p:spPr>
                <a:xfrm>
                  <a:off x="8720454" y="3284168"/>
                  <a:ext cx="766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4" name="筆跡 183">
                  <a:extLst>
                    <a:ext uri="{FF2B5EF4-FFF2-40B4-BE49-F238E27FC236}">
                      <a16:creationId xmlns:a16="http://schemas.microsoft.com/office/drawing/2014/main" id="{44A5F0F4-58A3-D994-990F-0199F28CA186}"/>
                    </a:ext>
                  </a:extLst>
                </p14:cNvPr>
                <p14:cNvContentPartPr/>
                <p14:nvPr/>
              </p14:nvContentPartPr>
              <p14:xfrm>
                <a:off x="8848254" y="3312968"/>
                <a:ext cx="67320" cy="50400"/>
              </p14:xfrm>
            </p:contentPart>
          </mc:Choice>
          <mc:Fallback xmlns="">
            <p:pic>
              <p:nvPicPr>
                <p:cNvPr id="184" name="筆跡 183">
                  <a:extLst>
                    <a:ext uri="{FF2B5EF4-FFF2-40B4-BE49-F238E27FC236}">
                      <a16:creationId xmlns:a16="http://schemas.microsoft.com/office/drawing/2014/main" id="{44A5F0F4-58A3-D994-990F-0199F28CA186}"/>
                    </a:ext>
                  </a:extLst>
                </p:cNvPr>
                <p:cNvPicPr/>
                <p:nvPr/>
              </p:nvPicPr>
              <p:blipFill>
                <a:blip r:embed="rId245"/>
                <a:stretch>
                  <a:fillRect/>
                </a:stretch>
              </p:blipFill>
              <p:spPr>
                <a:xfrm>
                  <a:off x="8839614" y="3303968"/>
                  <a:ext cx="84960" cy="6804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5" name="筆跡 184">
                  <a:extLst>
                    <a:ext uri="{FF2B5EF4-FFF2-40B4-BE49-F238E27FC236}">
                      <a16:creationId xmlns:a16="http://schemas.microsoft.com/office/drawing/2014/main" id="{AA5811A0-E824-9A13-4705-E6596F44D514}"/>
                    </a:ext>
                  </a:extLst>
                </p14:cNvPr>
                <p14:cNvContentPartPr/>
                <p14:nvPr/>
              </p14:nvContentPartPr>
              <p14:xfrm>
                <a:off x="8954814" y="3305768"/>
                <a:ext cx="53640" cy="48600"/>
              </p14:xfrm>
            </p:contentPart>
          </mc:Choice>
          <mc:Fallback xmlns="">
            <p:pic>
              <p:nvPicPr>
                <p:cNvPr id="185" name="筆跡 184">
                  <a:extLst>
                    <a:ext uri="{FF2B5EF4-FFF2-40B4-BE49-F238E27FC236}">
                      <a16:creationId xmlns:a16="http://schemas.microsoft.com/office/drawing/2014/main" id="{AA5811A0-E824-9A13-4705-E6596F44D514}"/>
                    </a:ext>
                  </a:extLst>
                </p:cNvPr>
                <p:cNvPicPr/>
                <p:nvPr/>
              </p:nvPicPr>
              <p:blipFill>
                <a:blip r:embed="rId247"/>
                <a:stretch>
                  <a:fillRect/>
                </a:stretch>
              </p:blipFill>
              <p:spPr>
                <a:xfrm>
                  <a:off x="8946174" y="3297128"/>
                  <a:ext cx="7128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6" name="筆跡 185">
                  <a:extLst>
                    <a:ext uri="{FF2B5EF4-FFF2-40B4-BE49-F238E27FC236}">
                      <a16:creationId xmlns:a16="http://schemas.microsoft.com/office/drawing/2014/main" id="{6DBFD7D1-360D-4C9A-4B93-D4A4C7BEE4D2}"/>
                    </a:ext>
                  </a:extLst>
                </p14:cNvPr>
                <p14:cNvContentPartPr/>
                <p14:nvPr/>
              </p14:nvContentPartPr>
              <p14:xfrm>
                <a:off x="8828454" y="3025688"/>
                <a:ext cx="124200" cy="85320"/>
              </p14:xfrm>
            </p:contentPart>
          </mc:Choice>
          <mc:Fallback xmlns="">
            <p:pic>
              <p:nvPicPr>
                <p:cNvPr id="186" name="筆跡 185">
                  <a:extLst>
                    <a:ext uri="{FF2B5EF4-FFF2-40B4-BE49-F238E27FC236}">
                      <a16:creationId xmlns:a16="http://schemas.microsoft.com/office/drawing/2014/main" id="{6DBFD7D1-360D-4C9A-4B93-D4A4C7BEE4D2}"/>
                    </a:ext>
                  </a:extLst>
                </p:cNvPr>
                <p:cNvPicPr/>
                <p:nvPr/>
              </p:nvPicPr>
              <p:blipFill>
                <a:blip r:embed="rId249"/>
                <a:stretch>
                  <a:fillRect/>
                </a:stretch>
              </p:blipFill>
              <p:spPr>
                <a:xfrm>
                  <a:off x="8819454" y="3016688"/>
                  <a:ext cx="14184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7" name="筆跡 186">
                  <a:extLst>
                    <a:ext uri="{FF2B5EF4-FFF2-40B4-BE49-F238E27FC236}">
                      <a16:creationId xmlns:a16="http://schemas.microsoft.com/office/drawing/2014/main" id="{D10FF5D2-18B2-1C35-0AEE-C487683E7C5B}"/>
                    </a:ext>
                  </a:extLst>
                </p14:cNvPr>
                <p14:cNvContentPartPr/>
                <p14:nvPr/>
              </p14:nvContentPartPr>
              <p14:xfrm>
                <a:off x="9059574" y="3066368"/>
                <a:ext cx="350280" cy="430920"/>
              </p14:xfrm>
            </p:contentPart>
          </mc:Choice>
          <mc:Fallback xmlns="">
            <p:pic>
              <p:nvPicPr>
                <p:cNvPr id="187" name="筆跡 186">
                  <a:extLst>
                    <a:ext uri="{FF2B5EF4-FFF2-40B4-BE49-F238E27FC236}">
                      <a16:creationId xmlns:a16="http://schemas.microsoft.com/office/drawing/2014/main" id="{D10FF5D2-18B2-1C35-0AEE-C487683E7C5B}"/>
                    </a:ext>
                  </a:extLst>
                </p:cNvPr>
                <p:cNvPicPr/>
                <p:nvPr/>
              </p:nvPicPr>
              <p:blipFill>
                <a:blip r:embed="rId251"/>
                <a:stretch>
                  <a:fillRect/>
                </a:stretch>
              </p:blipFill>
              <p:spPr>
                <a:xfrm>
                  <a:off x="9050934" y="3057728"/>
                  <a:ext cx="367920" cy="44856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8" name="筆跡 187">
                  <a:extLst>
                    <a:ext uri="{FF2B5EF4-FFF2-40B4-BE49-F238E27FC236}">
                      <a16:creationId xmlns:a16="http://schemas.microsoft.com/office/drawing/2014/main" id="{60FCBFB3-3F29-1178-E5CD-64607F6F94B3}"/>
                    </a:ext>
                  </a:extLst>
                </p14:cNvPr>
                <p14:cNvContentPartPr/>
                <p14:nvPr/>
              </p14:nvContentPartPr>
              <p14:xfrm>
                <a:off x="9372054" y="3176528"/>
                <a:ext cx="169200" cy="166320"/>
              </p14:xfrm>
            </p:contentPart>
          </mc:Choice>
          <mc:Fallback xmlns="">
            <p:pic>
              <p:nvPicPr>
                <p:cNvPr id="188" name="筆跡 187">
                  <a:extLst>
                    <a:ext uri="{FF2B5EF4-FFF2-40B4-BE49-F238E27FC236}">
                      <a16:creationId xmlns:a16="http://schemas.microsoft.com/office/drawing/2014/main" id="{60FCBFB3-3F29-1178-E5CD-64607F6F94B3}"/>
                    </a:ext>
                  </a:extLst>
                </p:cNvPr>
                <p:cNvPicPr/>
                <p:nvPr/>
              </p:nvPicPr>
              <p:blipFill>
                <a:blip r:embed="rId253"/>
                <a:stretch>
                  <a:fillRect/>
                </a:stretch>
              </p:blipFill>
              <p:spPr>
                <a:xfrm>
                  <a:off x="9363414" y="3167528"/>
                  <a:ext cx="1868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9" name="筆跡 188">
                  <a:extLst>
                    <a:ext uri="{FF2B5EF4-FFF2-40B4-BE49-F238E27FC236}">
                      <a16:creationId xmlns:a16="http://schemas.microsoft.com/office/drawing/2014/main" id="{203F92E5-6BE6-C930-FFA2-CA41413F54D6}"/>
                    </a:ext>
                  </a:extLst>
                </p14:cNvPr>
                <p14:cNvContentPartPr/>
                <p14:nvPr/>
              </p14:nvContentPartPr>
              <p14:xfrm>
                <a:off x="9469974" y="3225488"/>
                <a:ext cx="27000" cy="224640"/>
              </p14:xfrm>
            </p:contentPart>
          </mc:Choice>
          <mc:Fallback xmlns="">
            <p:pic>
              <p:nvPicPr>
                <p:cNvPr id="189" name="筆跡 188">
                  <a:extLst>
                    <a:ext uri="{FF2B5EF4-FFF2-40B4-BE49-F238E27FC236}">
                      <a16:creationId xmlns:a16="http://schemas.microsoft.com/office/drawing/2014/main" id="{203F92E5-6BE6-C930-FFA2-CA41413F54D6}"/>
                    </a:ext>
                  </a:extLst>
                </p:cNvPr>
                <p:cNvPicPr/>
                <p:nvPr/>
              </p:nvPicPr>
              <p:blipFill>
                <a:blip r:embed="rId255"/>
                <a:stretch>
                  <a:fillRect/>
                </a:stretch>
              </p:blipFill>
              <p:spPr>
                <a:xfrm>
                  <a:off x="9460974" y="3216848"/>
                  <a:ext cx="4464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0" name="筆跡 189">
                  <a:extLst>
                    <a:ext uri="{FF2B5EF4-FFF2-40B4-BE49-F238E27FC236}">
                      <a16:creationId xmlns:a16="http://schemas.microsoft.com/office/drawing/2014/main" id="{B3403C4C-2A68-289E-5E0D-A5ADFA1BAB2B}"/>
                    </a:ext>
                  </a:extLst>
                </p14:cNvPr>
                <p14:cNvContentPartPr/>
                <p14:nvPr/>
              </p14:nvContentPartPr>
              <p14:xfrm>
                <a:off x="9610374" y="3166088"/>
                <a:ext cx="1800" cy="237240"/>
              </p14:xfrm>
            </p:contentPart>
          </mc:Choice>
          <mc:Fallback xmlns="">
            <p:pic>
              <p:nvPicPr>
                <p:cNvPr id="190" name="筆跡 189">
                  <a:extLst>
                    <a:ext uri="{FF2B5EF4-FFF2-40B4-BE49-F238E27FC236}">
                      <a16:creationId xmlns:a16="http://schemas.microsoft.com/office/drawing/2014/main" id="{B3403C4C-2A68-289E-5E0D-A5ADFA1BAB2B}"/>
                    </a:ext>
                  </a:extLst>
                </p:cNvPr>
                <p:cNvPicPr/>
                <p:nvPr/>
              </p:nvPicPr>
              <p:blipFill>
                <a:blip r:embed="rId257"/>
                <a:stretch>
                  <a:fillRect/>
                </a:stretch>
              </p:blipFill>
              <p:spPr>
                <a:xfrm>
                  <a:off x="9601734" y="3157448"/>
                  <a:ext cx="1944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1" name="筆跡 190">
                  <a:extLst>
                    <a:ext uri="{FF2B5EF4-FFF2-40B4-BE49-F238E27FC236}">
                      <a16:creationId xmlns:a16="http://schemas.microsoft.com/office/drawing/2014/main" id="{9F122FDB-00C5-94CA-054A-773D3EE6E62A}"/>
                    </a:ext>
                  </a:extLst>
                </p14:cNvPr>
                <p14:cNvContentPartPr/>
                <p14:nvPr/>
              </p14:nvContentPartPr>
              <p14:xfrm>
                <a:off x="9616854" y="3239528"/>
                <a:ext cx="193680" cy="178560"/>
              </p14:xfrm>
            </p:contentPart>
          </mc:Choice>
          <mc:Fallback xmlns="">
            <p:pic>
              <p:nvPicPr>
                <p:cNvPr id="191" name="筆跡 190">
                  <a:extLst>
                    <a:ext uri="{FF2B5EF4-FFF2-40B4-BE49-F238E27FC236}">
                      <a16:creationId xmlns:a16="http://schemas.microsoft.com/office/drawing/2014/main" id="{9F122FDB-00C5-94CA-054A-773D3EE6E62A}"/>
                    </a:ext>
                  </a:extLst>
                </p:cNvPr>
                <p:cNvPicPr/>
                <p:nvPr/>
              </p:nvPicPr>
              <p:blipFill>
                <a:blip r:embed="rId259"/>
                <a:stretch>
                  <a:fillRect/>
                </a:stretch>
              </p:blipFill>
              <p:spPr>
                <a:xfrm>
                  <a:off x="9607854" y="3230528"/>
                  <a:ext cx="211320" cy="196200"/>
                </a:xfrm>
                <a:prstGeom prst="rect">
                  <a:avLst/>
                </a:prstGeom>
              </p:spPr>
            </p:pic>
          </mc:Fallback>
        </mc:AlternateContent>
      </p:grpSp>
      <p:grpSp>
        <p:nvGrpSpPr>
          <p:cNvPr id="195" name="群組 194">
            <a:extLst>
              <a:ext uri="{FF2B5EF4-FFF2-40B4-BE49-F238E27FC236}">
                <a16:creationId xmlns:a16="http://schemas.microsoft.com/office/drawing/2014/main" id="{64CD3061-A0EB-C444-AD8B-F43086DAE8E8}"/>
              </a:ext>
            </a:extLst>
          </p:cNvPr>
          <p:cNvGrpSpPr/>
          <p:nvPr/>
        </p:nvGrpSpPr>
        <p:grpSpPr>
          <a:xfrm>
            <a:off x="5983734" y="3934328"/>
            <a:ext cx="125280" cy="83160"/>
            <a:chOff x="5983734" y="3934328"/>
            <a:chExt cx="125280" cy="83160"/>
          </a:xfrm>
        </p:grpSpPr>
        <mc:AlternateContent xmlns:mc="http://schemas.openxmlformats.org/markup-compatibility/2006" xmlns:p14="http://schemas.microsoft.com/office/powerpoint/2010/main">
          <mc:Choice Requires="p14">
            <p:contentPart p14:bwMode="auto" r:id="rId260">
              <p14:nvContentPartPr>
                <p14:cNvPr id="193" name="筆跡 192">
                  <a:extLst>
                    <a:ext uri="{FF2B5EF4-FFF2-40B4-BE49-F238E27FC236}">
                      <a16:creationId xmlns:a16="http://schemas.microsoft.com/office/drawing/2014/main" id="{5D482563-6CA3-CAD3-A8D8-4E8B1B74C995}"/>
                    </a:ext>
                  </a:extLst>
                </p14:cNvPr>
                <p14:cNvContentPartPr/>
                <p14:nvPr/>
              </p14:nvContentPartPr>
              <p14:xfrm>
                <a:off x="5984814" y="3934328"/>
                <a:ext cx="106200" cy="27720"/>
              </p14:xfrm>
            </p:contentPart>
          </mc:Choice>
          <mc:Fallback xmlns="">
            <p:pic>
              <p:nvPicPr>
                <p:cNvPr id="193" name="筆跡 192">
                  <a:extLst>
                    <a:ext uri="{FF2B5EF4-FFF2-40B4-BE49-F238E27FC236}">
                      <a16:creationId xmlns:a16="http://schemas.microsoft.com/office/drawing/2014/main" id="{5D482563-6CA3-CAD3-A8D8-4E8B1B74C995}"/>
                    </a:ext>
                  </a:extLst>
                </p:cNvPr>
                <p:cNvPicPr/>
                <p:nvPr/>
              </p:nvPicPr>
              <p:blipFill>
                <a:blip r:embed="rId261"/>
                <a:stretch>
                  <a:fillRect/>
                </a:stretch>
              </p:blipFill>
              <p:spPr>
                <a:xfrm>
                  <a:off x="5975814" y="3925328"/>
                  <a:ext cx="12384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4" name="筆跡 193">
                  <a:extLst>
                    <a:ext uri="{FF2B5EF4-FFF2-40B4-BE49-F238E27FC236}">
                      <a16:creationId xmlns:a16="http://schemas.microsoft.com/office/drawing/2014/main" id="{13760EA4-CE4B-B767-7DBF-6D6170D8C4FF}"/>
                    </a:ext>
                  </a:extLst>
                </p14:cNvPr>
                <p14:cNvContentPartPr/>
                <p14:nvPr/>
              </p14:nvContentPartPr>
              <p14:xfrm>
                <a:off x="5983734" y="3998048"/>
                <a:ext cx="125280" cy="19440"/>
              </p14:xfrm>
            </p:contentPart>
          </mc:Choice>
          <mc:Fallback xmlns="">
            <p:pic>
              <p:nvPicPr>
                <p:cNvPr id="194" name="筆跡 193">
                  <a:extLst>
                    <a:ext uri="{FF2B5EF4-FFF2-40B4-BE49-F238E27FC236}">
                      <a16:creationId xmlns:a16="http://schemas.microsoft.com/office/drawing/2014/main" id="{13760EA4-CE4B-B767-7DBF-6D6170D8C4FF}"/>
                    </a:ext>
                  </a:extLst>
                </p:cNvPr>
                <p:cNvPicPr/>
                <p:nvPr/>
              </p:nvPicPr>
              <p:blipFill>
                <a:blip r:embed="rId263"/>
                <a:stretch>
                  <a:fillRect/>
                </a:stretch>
              </p:blipFill>
              <p:spPr>
                <a:xfrm>
                  <a:off x="5974734" y="3989048"/>
                  <a:ext cx="142920" cy="37080"/>
                </a:xfrm>
                <a:prstGeom prst="rect">
                  <a:avLst/>
                </a:prstGeom>
              </p:spPr>
            </p:pic>
          </mc:Fallback>
        </mc:AlternateContent>
      </p:grpSp>
      <p:grpSp>
        <p:nvGrpSpPr>
          <p:cNvPr id="212" name="群組 211">
            <a:extLst>
              <a:ext uri="{FF2B5EF4-FFF2-40B4-BE49-F238E27FC236}">
                <a16:creationId xmlns:a16="http://schemas.microsoft.com/office/drawing/2014/main" id="{09DC515C-BA00-E706-C413-22A7E5CB432A}"/>
              </a:ext>
            </a:extLst>
          </p:cNvPr>
          <p:cNvGrpSpPr/>
          <p:nvPr/>
        </p:nvGrpSpPr>
        <p:grpSpPr>
          <a:xfrm>
            <a:off x="6389814" y="3631568"/>
            <a:ext cx="1412280" cy="690840"/>
            <a:chOff x="6389814" y="3631568"/>
            <a:chExt cx="1412280" cy="690840"/>
          </a:xfrm>
        </p:grpSpPr>
        <mc:AlternateContent xmlns:mc="http://schemas.openxmlformats.org/markup-compatibility/2006" xmlns:p14="http://schemas.microsoft.com/office/powerpoint/2010/main">
          <mc:Choice Requires="p14">
            <p:contentPart p14:bwMode="auto" r:id="rId264">
              <p14:nvContentPartPr>
                <p14:cNvPr id="196" name="筆跡 195">
                  <a:extLst>
                    <a:ext uri="{FF2B5EF4-FFF2-40B4-BE49-F238E27FC236}">
                      <a16:creationId xmlns:a16="http://schemas.microsoft.com/office/drawing/2014/main" id="{5B55EF9A-24F6-DCFC-78BC-8B6CEDAF7E4E}"/>
                    </a:ext>
                  </a:extLst>
                </p14:cNvPr>
                <p14:cNvContentPartPr/>
                <p14:nvPr/>
              </p14:nvContentPartPr>
              <p14:xfrm>
                <a:off x="6419694" y="3679448"/>
                <a:ext cx="178200" cy="34920"/>
              </p14:xfrm>
            </p:contentPart>
          </mc:Choice>
          <mc:Fallback xmlns="">
            <p:pic>
              <p:nvPicPr>
                <p:cNvPr id="196" name="筆跡 195">
                  <a:extLst>
                    <a:ext uri="{FF2B5EF4-FFF2-40B4-BE49-F238E27FC236}">
                      <a16:creationId xmlns:a16="http://schemas.microsoft.com/office/drawing/2014/main" id="{5B55EF9A-24F6-DCFC-78BC-8B6CEDAF7E4E}"/>
                    </a:ext>
                  </a:extLst>
                </p:cNvPr>
                <p:cNvPicPr/>
                <p:nvPr/>
              </p:nvPicPr>
              <p:blipFill>
                <a:blip r:embed="rId265"/>
                <a:stretch>
                  <a:fillRect/>
                </a:stretch>
              </p:blipFill>
              <p:spPr>
                <a:xfrm>
                  <a:off x="6411054" y="3670808"/>
                  <a:ext cx="19584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筆跡 196">
                  <a:extLst>
                    <a:ext uri="{FF2B5EF4-FFF2-40B4-BE49-F238E27FC236}">
                      <a16:creationId xmlns:a16="http://schemas.microsoft.com/office/drawing/2014/main" id="{152F4B95-D82F-A809-6242-2A3FAB84AA2E}"/>
                    </a:ext>
                  </a:extLst>
                </p14:cNvPr>
                <p14:cNvContentPartPr/>
                <p14:nvPr/>
              </p14:nvContentPartPr>
              <p14:xfrm>
                <a:off x="6389814" y="3716528"/>
                <a:ext cx="254520" cy="161640"/>
              </p14:xfrm>
            </p:contentPart>
          </mc:Choice>
          <mc:Fallback xmlns="">
            <p:pic>
              <p:nvPicPr>
                <p:cNvPr id="197" name="筆跡 196">
                  <a:extLst>
                    <a:ext uri="{FF2B5EF4-FFF2-40B4-BE49-F238E27FC236}">
                      <a16:creationId xmlns:a16="http://schemas.microsoft.com/office/drawing/2014/main" id="{152F4B95-D82F-A809-6242-2A3FAB84AA2E}"/>
                    </a:ext>
                  </a:extLst>
                </p:cNvPr>
                <p:cNvPicPr/>
                <p:nvPr/>
              </p:nvPicPr>
              <p:blipFill>
                <a:blip r:embed="rId267"/>
                <a:stretch>
                  <a:fillRect/>
                </a:stretch>
              </p:blipFill>
              <p:spPr>
                <a:xfrm>
                  <a:off x="6381174" y="3707528"/>
                  <a:ext cx="27216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E355709C-D392-2BD2-F4B8-D49AF9A3DE75}"/>
                    </a:ext>
                  </a:extLst>
                </p14:cNvPr>
                <p14:cNvContentPartPr/>
                <p14:nvPr/>
              </p14:nvContentPartPr>
              <p14:xfrm>
                <a:off x="6456054" y="3981128"/>
                <a:ext cx="70920" cy="132840"/>
              </p14:xfrm>
            </p:contentPart>
          </mc:Choice>
          <mc:Fallback xmlns="">
            <p:pic>
              <p:nvPicPr>
                <p:cNvPr id="198" name="筆跡 197">
                  <a:extLst>
                    <a:ext uri="{FF2B5EF4-FFF2-40B4-BE49-F238E27FC236}">
                      <a16:creationId xmlns:a16="http://schemas.microsoft.com/office/drawing/2014/main" id="{E355709C-D392-2BD2-F4B8-D49AF9A3DE75}"/>
                    </a:ext>
                  </a:extLst>
                </p:cNvPr>
                <p:cNvPicPr/>
                <p:nvPr/>
              </p:nvPicPr>
              <p:blipFill>
                <a:blip r:embed="rId269"/>
                <a:stretch>
                  <a:fillRect/>
                </a:stretch>
              </p:blipFill>
              <p:spPr>
                <a:xfrm>
                  <a:off x="6447054" y="3972488"/>
                  <a:ext cx="885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9" name="筆跡 198">
                  <a:extLst>
                    <a:ext uri="{FF2B5EF4-FFF2-40B4-BE49-F238E27FC236}">
                      <a16:creationId xmlns:a16="http://schemas.microsoft.com/office/drawing/2014/main" id="{0AEDC2B6-60F6-0376-6280-E40000C120FD}"/>
                    </a:ext>
                  </a:extLst>
                </p14:cNvPr>
                <p14:cNvContentPartPr/>
                <p14:nvPr/>
              </p14:nvContentPartPr>
              <p14:xfrm>
                <a:off x="6492054" y="3948728"/>
                <a:ext cx="71640" cy="14760"/>
              </p14:xfrm>
            </p:contentPart>
          </mc:Choice>
          <mc:Fallback xmlns="">
            <p:pic>
              <p:nvPicPr>
                <p:cNvPr id="199" name="筆跡 198">
                  <a:extLst>
                    <a:ext uri="{FF2B5EF4-FFF2-40B4-BE49-F238E27FC236}">
                      <a16:creationId xmlns:a16="http://schemas.microsoft.com/office/drawing/2014/main" id="{0AEDC2B6-60F6-0376-6280-E40000C120FD}"/>
                    </a:ext>
                  </a:extLst>
                </p:cNvPr>
                <p:cNvPicPr/>
                <p:nvPr/>
              </p:nvPicPr>
              <p:blipFill>
                <a:blip r:embed="rId271"/>
                <a:stretch>
                  <a:fillRect/>
                </a:stretch>
              </p:blipFill>
              <p:spPr>
                <a:xfrm>
                  <a:off x="6483414" y="3939728"/>
                  <a:ext cx="89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0" name="筆跡 199">
                  <a:extLst>
                    <a:ext uri="{FF2B5EF4-FFF2-40B4-BE49-F238E27FC236}">
                      <a16:creationId xmlns:a16="http://schemas.microsoft.com/office/drawing/2014/main" id="{577F53D0-44B6-0C62-AD7D-DA3C24ADA9FB}"/>
                    </a:ext>
                  </a:extLst>
                </p14:cNvPr>
                <p14:cNvContentPartPr/>
                <p14:nvPr/>
              </p14:nvContentPartPr>
              <p14:xfrm>
                <a:off x="6724614" y="3800048"/>
                <a:ext cx="189000" cy="205200"/>
              </p14:xfrm>
            </p:contentPart>
          </mc:Choice>
          <mc:Fallback xmlns="">
            <p:pic>
              <p:nvPicPr>
                <p:cNvPr id="200" name="筆跡 199">
                  <a:extLst>
                    <a:ext uri="{FF2B5EF4-FFF2-40B4-BE49-F238E27FC236}">
                      <a16:creationId xmlns:a16="http://schemas.microsoft.com/office/drawing/2014/main" id="{577F53D0-44B6-0C62-AD7D-DA3C24ADA9FB}"/>
                    </a:ext>
                  </a:extLst>
                </p:cNvPr>
                <p:cNvPicPr/>
                <p:nvPr/>
              </p:nvPicPr>
              <p:blipFill>
                <a:blip r:embed="rId273"/>
                <a:stretch>
                  <a:fillRect/>
                </a:stretch>
              </p:blipFill>
              <p:spPr>
                <a:xfrm>
                  <a:off x="6715974" y="3791048"/>
                  <a:ext cx="206640" cy="22284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1" name="筆跡 200">
                  <a:extLst>
                    <a:ext uri="{FF2B5EF4-FFF2-40B4-BE49-F238E27FC236}">
                      <a16:creationId xmlns:a16="http://schemas.microsoft.com/office/drawing/2014/main" id="{98F6FB42-F06A-19B4-B5A9-C8BC49601B4F}"/>
                    </a:ext>
                  </a:extLst>
                </p14:cNvPr>
                <p14:cNvContentPartPr/>
                <p14:nvPr/>
              </p14:nvContentPartPr>
              <p14:xfrm>
                <a:off x="6796974" y="3762968"/>
                <a:ext cx="117720" cy="207360"/>
              </p14:xfrm>
            </p:contentPart>
          </mc:Choice>
          <mc:Fallback xmlns="">
            <p:pic>
              <p:nvPicPr>
                <p:cNvPr id="201" name="筆跡 200">
                  <a:extLst>
                    <a:ext uri="{FF2B5EF4-FFF2-40B4-BE49-F238E27FC236}">
                      <a16:creationId xmlns:a16="http://schemas.microsoft.com/office/drawing/2014/main" id="{98F6FB42-F06A-19B4-B5A9-C8BC49601B4F}"/>
                    </a:ext>
                  </a:extLst>
                </p:cNvPr>
                <p:cNvPicPr/>
                <p:nvPr/>
              </p:nvPicPr>
              <p:blipFill>
                <a:blip r:embed="rId275"/>
                <a:stretch>
                  <a:fillRect/>
                </a:stretch>
              </p:blipFill>
              <p:spPr>
                <a:xfrm>
                  <a:off x="6787974" y="3753968"/>
                  <a:ext cx="1353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2" name="筆跡 201">
                  <a:extLst>
                    <a:ext uri="{FF2B5EF4-FFF2-40B4-BE49-F238E27FC236}">
                      <a16:creationId xmlns:a16="http://schemas.microsoft.com/office/drawing/2014/main" id="{B1F43737-FFC5-8DE7-B074-2480FDD7C7FB}"/>
                    </a:ext>
                  </a:extLst>
                </p14:cNvPr>
                <p14:cNvContentPartPr/>
                <p14:nvPr/>
              </p14:nvContentPartPr>
              <p14:xfrm>
                <a:off x="7009014" y="3838568"/>
                <a:ext cx="24120" cy="139680"/>
              </p14:xfrm>
            </p:contentPart>
          </mc:Choice>
          <mc:Fallback xmlns="">
            <p:pic>
              <p:nvPicPr>
                <p:cNvPr id="202" name="筆跡 201">
                  <a:extLst>
                    <a:ext uri="{FF2B5EF4-FFF2-40B4-BE49-F238E27FC236}">
                      <a16:creationId xmlns:a16="http://schemas.microsoft.com/office/drawing/2014/main" id="{B1F43737-FFC5-8DE7-B074-2480FDD7C7FB}"/>
                    </a:ext>
                  </a:extLst>
                </p:cNvPr>
                <p:cNvPicPr/>
                <p:nvPr/>
              </p:nvPicPr>
              <p:blipFill>
                <a:blip r:embed="rId277"/>
                <a:stretch>
                  <a:fillRect/>
                </a:stretch>
              </p:blipFill>
              <p:spPr>
                <a:xfrm>
                  <a:off x="7000014" y="3829568"/>
                  <a:ext cx="4176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3" name="筆跡 202">
                  <a:extLst>
                    <a:ext uri="{FF2B5EF4-FFF2-40B4-BE49-F238E27FC236}">
                      <a16:creationId xmlns:a16="http://schemas.microsoft.com/office/drawing/2014/main" id="{5D9C73CD-1CFC-04EA-58F0-FD047D7301C9}"/>
                    </a:ext>
                  </a:extLst>
                </p14:cNvPr>
                <p14:cNvContentPartPr/>
                <p14:nvPr/>
              </p14:nvContentPartPr>
              <p14:xfrm>
                <a:off x="7113414" y="3933248"/>
                <a:ext cx="46800" cy="52200"/>
              </p14:xfrm>
            </p:contentPart>
          </mc:Choice>
          <mc:Fallback xmlns="">
            <p:pic>
              <p:nvPicPr>
                <p:cNvPr id="203" name="筆跡 202">
                  <a:extLst>
                    <a:ext uri="{FF2B5EF4-FFF2-40B4-BE49-F238E27FC236}">
                      <a16:creationId xmlns:a16="http://schemas.microsoft.com/office/drawing/2014/main" id="{5D9C73CD-1CFC-04EA-58F0-FD047D7301C9}"/>
                    </a:ext>
                  </a:extLst>
                </p:cNvPr>
                <p:cNvPicPr/>
                <p:nvPr/>
              </p:nvPicPr>
              <p:blipFill>
                <a:blip r:embed="rId279"/>
                <a:stretch>
                  <a:fillRect/>
                </a:stretch>
              </p:blipFill>
              <p:spPr>
                <a:xfrm>
                  <a:off x="7104774" y="3924248"/>
                  <a:ext cx="64440" cy="6984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4" name="筆跡 203">
                  <a:extLst>
                    <a:ext uri="{FF2B5EF4-FFF2-40B4-BE49-F238E27FC236}">
                      <a16:creationId xmlns:a16="http://schemas.microsoft.com/office/drawing/2014/main" id="{C66C548D-D880-1298-5C96-A634E9D4C85F}"/>
                    </a:ext>
                  </a:extLst>
                </p14:cNvPr>
                <p14:cNvContentPartPr/>
                <p14:nvPr/>
              </p14:nvContentPartPr>
              <p14:xfrm>
                <a:off x="7233654" y="3915248"/>
                <a:ext cx="59400" cy="50760"/>
              </p14:xfrm>
            </p:contentPart>
          </mc:Choice>
          <mc:Fallback xmlns="">
            <p:pic>
              <p:nvPicPr>
                <p:cNvPr id="204" name="筆跡 203">
                  <a:extLst>
                    <a:ext uri="{FF2B5EF4-FFF2-40B4-BE49-F238E27FC236}">
                      <a16:creationId xmlns:a16="http://schemas.microsoft.com/office/drawing/2014/main" id="{C66C548D-D880-1298-5C96-A634E9D4C85F}"/>
                    </a:ext>
                  </a:extLst>
                </p:cNvPr>
                <p:cNvPicPr/>
                <p:nvPr/>
              </p:nvPicPr>
              <p:blipFill>
                <a:blip r:embed="rId281"/>
                <a:stretch>
                  <a:fillRect/>
                </a:stretch>
              </p:blipFill>
              <p:spPr>
                <a:xfrm>
                  <a:off x="7225014" y="3906248"/>
                  <a:ext cx="770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5" name="筆跡 204">
                  <a:extLst>
                    <a:ext uri="{FF2B5EF4-FFF2-40B4-BE49-F238E27FC236}">
                      <a16:creationId xmlns:a16="http://schemas.microsoft.com/office/drawing/2014/main" id="{7D445DD6-B307-40BF-5B90-9B93FF8E2E35}"/>
                    </a:ext>
                  </a:extLst>
                </p14:cNvPr>
                <p14:cNvContentPartPr/>
                <p14:nvPr/>
              </p14:nvContentPartPr>
              <p14:xfrm>
                <a:off x="7107294" y="3631568"/>
                <a:ext cx="81720" cy="63720"/>
              </p14:xfrm>
            </p:contentPart>
          </mc:Choice>
          <mc:Fallback xmlns="">
            <p:pic>
              <p:nvPicPr>
                <p:cNvPr id="205" name="筆跡 204">
                  <a:extLst>
                    <a:ext uri="{FF2B5EF4-FFF2-40B4-BE49-F238E27FC236}">
                      <a16:creationId xmlns:a16="http://schemas.microsoft.com/office/drawing/2014/main" id="{7D445DD6-B307-40BF-5B90-9B93FF8E2E35}"/>
                    </a:ext>
                  </a:extLst>
                </p:cNvPr>
                <p:cNvPicPr/>
                <p:nvPr/>
              </p:nvPicPr>
              <p:blipFill>
                <a:blip r:embed="rId283"/>
                <a:stretch>
                  <a:fillRect/>
                </a:stretch>
              </p:blipFill>
              <p:spPr>
                <a:xfrm>
                  <a:off x="7098294" y="3622568"/>
                  <a:ext cx="9936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8" name="筆跡 207">
                  <a:extLst>
                    <a:ext uri="{FF2B5EF4-FFF2-40B4-BE49-F238E27FC236}">
                      <a16:creationId xmlns:a16="http://schemas.microsoft.com/office/drawing/2014/main" id="{1D6E6822-3473-058D-09EA-EA182F4F8078}"/>
                    </a:ext>
                  </a:extLst>
                </p14:cNvPr>
                <p14:cNvContentPartPr/>
                <p14:nvPr/>
              </p14:nvContentPartPr>
              <p14:xfrm>
                <a:off x="7128534" y="3738848"/>
                <a:ext cx="443160" cy="583560"/>
              </p14:xfrm>
            </p:contentPart>
          </mc:Choice>
          <mc:Fallback xmlns="">
            <p:pic>
              <p:nvPicPr>
                <p:cNvPr id="208" name="筆跡 207">
                  <a:extLst>
                    <a:ext uri="{FF2B5EF4-FFF2-40B4-BE49-F238E27FC236}">
                      <a16:creationId xmlns:a16="http://schemas.microsoft.com/office/drawing/2014/main" id="{1D6E6822-3473-058D-09EA-EA182F4F8078}"/>
                    </a:ext>
                  </a:extLst>
                </p:cNvPr>
                <p:cNvPicPr/>
                <p:nvPr/>
              </p:nvPicPr>
              <p:blipFill>
                <a:blip r:embed="rId285"/>
                <a:stretch>
                  <a:fillRect/>
                </a:stretch>
              </p:blipFill>
              <p:spPr>
                <a:xfrm>
                  <a:off x="7119894" y="3729848"/>
                  <a:ext cx="460800" cy="6012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9" name="筆跡 208">
                  <a:extLst>
                    <a:ext uri="{FF2B5EF4-FFF2-40B4-BE49-F238E27FC236}">
                      <a16:creationId xmlns:a16="http://schemas.microsoft.com/office/drawing/2014/main" id="{9F38300C-DC62-8878-A795-5C371584A917}"/>
                    </a:ext>
                  </a:extLst>
                </p14:cNvPr>
                <p14:cNvContentPartPr/>
                <p14:nvPr/>
              </p14:nvContentPartPr>
              <p14:xfrm>
                <a:off x="7378014" y="4030448"/>
                <a:ext cx="221760" cy="141480"/>
              </p14:xfrm>
            </p:contentPart>
          </mc:Choice>
          <mc:Fallback xmlns="">
            <p:pic>
              <p:nvPicPr>
                <p:cNvPr id="209" name="筆跡 208">
                  <a:extLst>
                    <a:ext uri="{FF2B5EF4-FFF2-40B4-BE49-F238E27FC236}">
                      <a16:creationId xmlns:a16="http://schemas.microsoft.com/office/drawing/2014/main" id="{9F38300C-DC62-8878-A795-5C371584A917}"/>
                    </a:ext>
                  </a:extLst>
                </p:cNvPr>
                <p:cNvPicPr/>
                <p:nvPr/>
              </p:nvPicPr>
              <p:blipFill>
                <a:blip r:embed="rId287"/>
                <a:stretch>
                  <a:fillRect/>
                </a:stretch>
              </p:blipFill>
              <p:spPr>
                <a:xfrm>
                  <a:off x="7369014" y="4021808"/>
                  <a:ext cx="23940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0" name="筆跡 209">
                  <a:extLst>
                    <a:ext uri="{FF2B5EF4-FFF2-40B4-BE49-F238E27FC236}">
                      <a16:creationId xmlns:a16="http://schemas.microsoft.com/office/drawing/2014/main" id="{9BA3CAD0-B232-74C1-5FDF-E6B1BBCE5222}"/>
                    </a:ext>
                  </a:extLst>
                </p14:cNvPr>
                <p14:cNvContentPartPr/>
                <p14:nvPr/>
              </p14:nvContentPartPr>
              <p14:xfrm>
                <a:off x="7660254" y="3923888"/>
                <a:ext cx="9000" cy="277560"/>
              </p14:xfrm>
            </p:contentPart>
          </mc:Choice>
          <mc:Fallback xmlns="">
            <p:pic>
              <p:nvPicPr>
                <p:cNvPr id="210" name="筆跡 209">
                  <a:extLst>
                    <a:ext uri="{FF2B5EF4-FFF2-40B4-BE49-F238E27FC236}">
                      <a16:creationId xmlns:a16="http://schemas.microsoft.com/office/drawing/2014/main" id="{9BA3CAD0-B232-74C1-5FDF-E6B1BBCE5222}"/>
                    </a:ext>
                  </a:extLst>
                </p:cNvPr>
                <p:cNvPicPr/>
                <p:nvPr/>
              </p:nvPicPr>
              <p:blipFill>
                <a:blip r:embed="rId289"/>
                <a:stretch>
                  <a:fillRect/>
                </a:stretch>
              </p:blipFill>
              <p:spPr>
                <a:xfrm>
                  <a:off x="7651254" y="3915248"/>
                  <a:ext cx="26640" cy="2952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1" name="筆跡 210">
                  <a:extLst>
                    <a:ext uri="{FF2B5EF4-FFF2-40B4-BE49-F238E27FC236}">
                      <a16:creationId xmlns:a16="http://schemas.microsoft.com/office/drawing/2014/main" id="{53F91C29-9CDB-FF8F-2215-5D740A642E15}"/>
                    </a:ext>
                  </a:extLst>
                </p14:cNvPr>
                <p14:cNvContentPartPr/>
                <p14:nvPr/>
              </p14:nvContentPartPr>
              <p14:xfrm>
                <a:off x="7661694" y="3989408"/>
                <a:ext cx="140400" cy="199440"/>
              </p14:xfrm>
            </p:contentPart>
          </mc:Choice>
          <mc:Fallback xmlns="">
            <p:pic>
              <p:nvPicPr>
                <p:cNvPr id="211" name="筆跡 210">
                  <a:extLst>
                    <a:ext uri="{FF2B5EF4-FFF2-40B4-BE49-F238E27FC236}">
                      <a16:creationId xmlns:a16="http://schemas.microsoft.com/office/drawing/2014/main" id="{53F91C29-9CDB-FF8F-2215-5D740A642E15}"/>
                    </a:ext>
                  </a:extLst>
                </p:cNvPr>
                <p:cNvPicPr/>
                <p:nvPr/>
              </p:nvPicPr>
              <p:blipFill>
                <a:blip r:embed="rId291"/>
                <a:stretch>
                  <a:fillRect/>
                </a:stretch>
              </p:blipFill>
              <p:spPr>
                <a:xfrm>
                  <a:off x="7652694" y="3980768"/>
                  <a:ext cx="158040" cy="217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13" name="筆跡 212">
                <a:extLst>
                  <a:ext uri="{FF2B5EF4-FFF2-40B4-BE49-F238E27FC236}">
                    <a16:creationId xmlns:a16="http://schemas.microsoft.com/office/drawing/2014/main" id="{03317D30-C9ED-DF1D-82C1-8D9E5BA428F9}"/>
                  </a:ext>
                </a:extLst>
              </p14:cNvPr>
              <p14:cNvContentPartPr/>
              <p14:nvPr/>
            </p14:nvContentPartPr>
            <p14:xfrm>
              <a:off x="8073534" y="3966728"/>
              <a:ext cx="181080" cy="23760"/>
            </p14:xfrm>
          </p:contentPart>
        </mc:Choice>
        <mc:Fallback xmlns="">
          <p:pic>
            <p:nvPicPr>
              <p:cNvPr id="213" name="筆跡 212">
                <a:extLst>
                  <a:ext uri="{FF2B5EF4-FFF2-40B4-BE49-F238E27FC236}">
                    <a16:creationId xmlns:a16="http://schemas.microsoft.com/office/drawing/2014/main" id="{03317D30-C9ED-DF1D-82C1-8D9E5BA428F9}"/>
                  </a:ext>
                </a:extLst>
              </p:cNvPr>
              <p:cNvPicPr/>
              <p:nvPr/>
            </p:nvPicPr>
            <p:blipFill>
              <a:blip r:embed="rId293"/>
              <a:stretch>
                <a:fillRect/>
              </a:stretch>
            </p:blipFill>
            <p:spPr>
              <a:xfrm>
                <a:off x="8064894" y="3957728"/>
                <a:ext cx="198720" cy="41400"/>
              </a:xfrm>
              <a:prstGeom prst="rect">
                <a:avLst/>
              </a:prstGeom>
            </p:spPr>
          </p:pic>
        </mc:Fallback>
      </mc:AlternateContent>
      <p:grpSp>
        <p:nvGrpSpPr>
          <p:cNvPr id="228" name="群組 227">
            <a:extLst>
              <a:ext uri="{FF2B5EF4-FFF2-40B4-BE49-F238E27FC236}">
                <a16:creationId xmlns:a16="http://schemas.microsoft.com/office/drawing/2014/main" id="{F13E36FA-F49C-A61A-5A02-AB900CCE3C7B}"/>
              </a:ext>
            </a:extLst>
          </p:cNvPr>
          <p:cNvGrpSpPr/>
          <p:nvPr/>
        </p:nvGrpSpPr>
        <p:grpSpPr>
          <a:xfrm>
            <a:off x="8612454" y="3644528"/>
            <a:ext cx="1485720" cy="575280"/>
            <a:chOff x="8612454" y="3644528"/>
            <a:chExt cx="1485720" cy="575280"/>
          </a:xfrm>
        </p:grpSpPr>
        <mc:AlternateContent xmlns:mc="http://schemas.openxmlformats.org/markup-compatibility/2006" xmlns:p14="http://schemas.microsoft.com/office/powerpoint/2010/main">
          <mc:Choice Requires="p14">
            <p:contentPart p14:bwMode="auto" r:id="rId294">
              <p14:nvContentPartPr>
                <p14:cNvPr id="217" name="筆跡 216">
                  <a:extLst>
                    <a:ext uri="{FF2B5EF4-FFF2-40B4-BE49-F238E27FC236}">
                      <a16:creationId xmlns:a16="http://schemas.microsoft.com/office/drawing/2014/main" id="{5357D84A-5ACD-D5B2-2E1A-0B2153D3C118}"/>
                    </a:ext>
                  </a:extLst>
                </p14:cNvPr>
                <p14:cNvContentPartPr/>
                <p14:nvPr/>
              </p14:nvContentPartPr>
              <p14:xfrm>
                <a:off x="9004134" y="3644528"/>
                <a:ext cx="125280" cy="65520"/>
              </p14:xfrm>
            </p:contentPart>
          </mc:Choice>
          <mc:Fallback xmlns="">
            <p:pic>
              <p:nvPicPr>
                <p:cNvPr id="217" name="筆跡 216">
                  <a:extLst>
                    <a:ext uri="{FF2B5EF4-FFF2-40B4-BE49-F238E27FC236}">
                      <a16:creationId xmlns:a16="http://schemas.microsoft.com/office/drawing/2014/main" id="{5357D84A-5ACD-D5B2-2E1A-0B2153D3C118}"/>
                    </a:ext>
                  </a:extLst>
                </p:cNvPr>
                <p:cNvPicPr/>
                <p:nvPr/>
              </p:nvPicPr>
              <p:blipFill>
                <a:blip r:embed="rId295"/>
                <a:stretch>
                  <a:fillRect/>
                </a:stretch>
              </p:blipFill>
              <p:spPr>
                <a:xfrm>
                  <a:off x="8995494" y="3635888"/>
                  <a:ext cx="142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4" name="筆跡 213">
                  <a:extLst>
                    <a:ext uri="{FF2B5EF4-FFF2-40B4-BE49-F238E27FC236}">
                      <a16:creationId xmlns:a16="http://schemas.microsoft.com/office/drawing/2014/main" id="{8C9ED78C-BB9E-C340-2816-B0C6A022F8B2}"/>
                    </a:ext>
                  </a:extLst>
                </p14:cNvPr>
                <p14:cNvContentPartPr/>
                <p14:nvPr/>
              </p14:nvContentPartPr>
              <p14:xfrm>
                <a:off x="8612454" y="3832448"/>
                <a:ext cx="236520" cy="303120"/>
              </p14:xfrm>
            </p:contentPart>
          </mc:Choice>
          <mc:Fallback xmlns="">
            <p:pic>
              <p:nvPicPr>
                <p:cNvPr id="214" name="筆跡 213">
                  <a:extLst>
                    <a:ext uri="{FF2B5EF4-FFF2-40B4-BE49-F238E27FC236}">
                      <a16:creationId xmlns:a16="http://schemas.microsoft.com/office/drawing/2014/main" id="{8C9ED78C-BB9E-C340-2816-B0C6A022F8B2}"/>
                    </a:ext>
                  </a:extLst>
                </p:cNvPr>
                <p:cNvPicPr/>
                <p:nvPr/>
              </p:nvPicPr>
              <p:blipFill>
                <a:blip r:embed="rId297"/>
                <a:stretch>
                  <a:fillRect/>
                </a:stretch>
              </p:blipFill>
              <p:spPr>
                <a:xfrm>
                  <a:off x="8603454" y="3823808"/>
                  <a:ext cx="254160" cy="3207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5" name="筆跡 214">
                  <a:extLst>
                    <a:ext uri="{FF2B5EF4-FFF2-40B4-BE49-F238E27FC236}">
                      <a16:creationId xmlns:a16="http://schemas.microsoft.com/office/drawing/2014/main" id="{442AE690-9A78-B9BB-B0B2-24161F0B8A14}"/>
                    </a:ext>
                  </a:extLst>
                </p14:cNvPr>
                <p14:cNvContentPartPr/>
                <p14:nvPr/>
              </p14:nvContentPartPr>
              <p14:xfrm>
                <a:off x="8657454" y="3823448"/>
                <a:ext cx="235080" cy="294840"/>
              </p14:xfrm>
            </p:contentPart>
          </mc:Choice>
          <mc:Fallback xmlns="">
            <p:pic>
              <p:nvPicPr>
                <p:cNvPr id="215" name="筆跡 214">
                  <a:extLst>
                    <a:ext uri="{FF2B5EF4-FFF2-40B4-BE49-F238E27FC236}">
                      <a16:creationId xmlns:a16="http://schemas.microsoft.com/office/drawing/2014/main" id="{442AE690-9A78-B9BB-B0B2-24161F0B8A14}"/>
                    </a:ext>
                  </a:extLst>
                </p:cNvPr>
                <p:cNvPicPr/>
                <p:nvPr/>
              </p:nvPicPr>
              <p:blipFill>
                <a:blip r:embed="rId299"/>
                <a:stretch>
                  <a:fillRect/>
                </a:stretch>
              </p:blipFill>
              <p:spPr>
                <a:xfrm>
                  <a:off x="8648814" y="3814808"/>
                  <a:ext cx="25272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8" name="筆跡 217">
                  <a:extLst>
                    <a:ext uri="{FF2B5EF4-FFF2-40B4-BE49-F238E27FC236}">
                      <a16:creationId xmlns:a16="http://schemas.microsoft.com/office/drawing/2014/main" id="{86AEA961-D8B0-5BE2-6E0E-7376671A3E4F}"/>
                    </a:ext>
                  </a:extLst>
                </p14:cNvPr>
                <p14:cNvContentPartPr/>
                <p14:nvPr/>
              </p14:nvContentPartPr>
              <p14:xfrm>
                <a:off x="8968494" y="4033688"/>
                <a:ext cx="45360" cy="53640"/>
              </p14:xfrm>
            </p:contentPart>
          </mc:Choice>
          <mc:Fallback xmlns="">
            <p:pic>
              <p:nvPicPr>
                <p:cNvPr id="218" name="筆跡 217">
                  <a:extLst>
                    <a:ext uri="{FF2B5EF4-FFF2-40B4-BE49-F238E27FC236}">
                      <a16:creationId xmlns:a16="http://schemas.microsoft.com/office/drawing/2014/main" id="{86AEA961-D8B0-5BE2-6E0E-7376671A3E4F}"/>
                    </a:ext>
                  </a:extLst>
                </p:cNvPr>
                <p:cNvPicPr/>
                <p:nvPr/>
              </p:nvPicPr>
              <p:blipFill>
                <a:blip r:embed="rId301"/>
                <a:stretch>
                  <a:fillRect/>
                </a:stretch>
              </p:blipFill>
              <p:spPr>
                <a:xfrm>
                  <a:off x="8959854" y="4025048"/>
                  <a:ext cx="63000" cy="712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9" name="筆跡 218">
                  <a:extLst>
                    <a:ext uri="{FF2B5EF4-FFF2-40B4-BE49-F238E27FC236}">
                      <a16:creationId xmlns:a16="http://schemas.microsoft.com/office/drawing/2014/main" id="{98BFB961-667F-0E7A-FADC-96A3ED76D8B1}"/>
                    </a:ext>
                  </a:extLst>
                </p14:cNvPr>
                <p14:cNvContentPartPr/>
                <p14:nvPr/>
              </p14:nvContentPartPr>
              <p14:xfrm>
                <a:off x="9091974" y="4033688"/>
                <a:ext cx="62640" cy="45000"/>
              </p14:xfrm>
            </p:contentPart>
          </mc:Choice>
          <mc:Fallback xmlns="">
            <p:pic>
              <p:nvPicPr>
                <p:cNvPr id="219" name="筆跡 218">
                  <a:extLst>
                    <a:ext uri="{FF2B5EF4-FFF2-40B4-BE49-F238E27FC236}">
                      <a16:creationId xmlns:a16="http://schemas.microsoft.com/office/drawing/2014/main" id="{98BFB961-667F-0E7A-FADC-96A3ED76D8B1}"/>
                    </a:ext>
                  </a:extLst>
                </p:cNvPr>
                <p:cNvPicPr/>
                <p:nvPr/>
              </p:nvPicPr>
              <p:blipFill>
                <a:blip r:embed="rId303"/>
                <a:stretch>
                  <a:fillRect/>
                </a:stretch>
              </p:blipFill>
              <p:spPr>
                <a:xfrm>
                  <a:off x="9082974" y="4025048"/>
                  <a:ext cx="80280" cy="6264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0" name="筆跡 219">
                  <a:extLst>
                    <a:ext uri="{FF2B5EF4-FFF2-40B4-BE49-F238E27FC236}">
                      <a16:creationId xmlns:a16="http://schemas.microsoft.com/office/drawing/2014/main" id="{0D7B22AA-99A1-C9BA-8EEB-61358610A77D}"/>
                    </a:ext>
                  </a:extLst>
                </p14:cNvPr>
                <p14:cNvContentPartPr/>
                <p14:nvPr/>
              </p14:nvContentPartPr>
              <p14:xfrm>
                <a:off x="9230574" y="4035848"/>
                <a:ext cx="60840" cy="38880"/>
              </p14:xfrm>
            </p:contentPart>
          </mc:Choice>
          <mc:Fallback xmlns="">
            <p:pic>
              <p:nvPicPr>
                <p:cNvPr id="220" name="筆跡 219">
                  <a:extLst>
                    <a:ext uri="{FF2B5EF4-FFF2-40B4-BE49-F238E27FC236}">
                      <a16:creationId xmlns:a16="http://schemas.microsoft.com/office/drawing/2014/main" id="{0D7B22AA-99A1-C9BA-8EEB-61358610A77D}"/>
                    </a:ext>
                  </a:extLst>
                </p:cNvPr>
                <p:cNvPicPr/>
                <p:nvPr/>
              </p:nvPicPr>
              <p:blipFill>
                <a:blip r:embed="rId305"/>
                <a:stretch>
                  <a:fillRect/>
                </a:stretch>
              </p:blipFill>
              <p:spPr>
                <a:xfrm>
                  <a:off x="9221574" y="4026848"/>
                  <a:ext cx="7848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筆跡 221">
                  <a:extLst>
                    <a:ext uri="{FF2B5EF4-FFF2-40B4-BE49-F238E27FC236}">
                      <a16:creationId xmlns:a16="http://schemas.microsoft.com/office/drawing/2014/main" id="{03898737-142B-5269-B07F-0CF599E2893A}"/>
                    </a:ext>
                  </a:extLst>
                </p14:cNvPr>
                <p14:cNvContentPartPr/>
                <p14:nvPr/>
              </p14:nvContentPartPr>
              <p14:xfrm>
                <a:off x="9392214" y="3775208"/>
                <a:ext cx="318240" cy="444600"/>
              </p14:xfrm>
            </p:contentPart>
          </mc:Choice>
          <mc:Fallback xmlns="">
            <p:pic>
              <p:nvPicPr>
                <p:cNvPr id="222" name="筆跡 221">
                  <a:extLst>
                    <a:ext uri="{FF2B5EF4-FFF2-40B4-BE49-F238E27FC236}">
                      <a16:creationId xmlns:a16="http://schemas.microsoft.com/office/drawing/2014/main" id="{03898737-142B-5269-B07F-0CF599E2893A}"/>
                    </a:ext>
                  </a:extLst>
                </p:cNvPr>
                <p:cNvPicPr/>
                <p:nvPr/>
              </p:nvPicPr>
              <p:blipFill>
                <a:blip r:embed="rId307"/>
                <a:stretch>
                  <a:fillRect/>
                </a:stretch>
              </p:blipFill>
              <p:spPr>
                <a:xfrm>
                  <a:off x="9383574" y="3766208"/>
                  <a:ext cx="335880" cy="4622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4" name="筆跡 223">
                  <a:extLst>
                    <a:ext uri="{FF2B5EF4-FFF2-40B4-BE49-F238E27FC236}">
                      <a16:creationId xmlns:a16="http://schemas.microsoft.com/office/drawing/2014/main" id="{D72FEA76-18A8-BDF9-F6E2-958BA05567D5}"/>
                    </a:ext>
                  </a:extLst>
                </p14:cNvPr>
                <p14:cNvContentPartPr/>
                <p14:nvPr/>
              </p14:nvContentPartPr>
              <p14:xfrm>
                <a:off x="9609294" y="3938648"/>
                <a:ext cx="192960" cy="146880"/>
              </p14:xfrm>
            </p:contentPart>
          </mc:Choice>
          <mc:Fallback xmlns="">
            <p:pic>
              <p:nvPicPr>
                <p:cNvPr id="224" name="筆跡 223">
                  <a:extLst>
                    <a:ext uri="{FF2B5EF4-FFF2-40B4-BE49-F238E27FC236}">
                      <a16:creationId xmlns:a16="http://schemas.microsoft.com/office/drawing/2014/main" id="{D72FEA76-18A8-BDF9-F6E2-958BA05567D5}"/>
                    </a:ext>
                  </a:extLst>
                </p:cNvPr>
                <p:cNvPicPr/>
                <p:nvPr/>
              </p:nvPicPr>
              <p:blipFill>
                <a:blip r:embed="rId309"/>
                <a:stretch>
                  <a:fillRect/>
                </a:stretch>
              </p:blipFill>
              <p:spPr>
                <a:xfrm>
                  <a:off x="9600654" y="3930008"/>
                  <a:ext cx="21060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5" name="筆跡 224">
                  <a:extLst>
                    <a:ext uri="{FF2B5EF4-FFF2-40B4-BE49-F238E27FC236}">
                      <a16:creationId xmlns:a16="http://schemas.microsoft.com/office/drawing/2014/main" id="{3E45D224-6FEA-0CF6-8FCC-37535F1B2DDD}"/>
                    </a:ext>
                  </a:extLst>
                </p14:cNvPr>
                <p14:cNvContentPartPr/>
                <p14:nvPr/>
              </p14:nvContentPartPr>
              <p14:xfrm>
                <a:off x="9735294" y="3989408"/>
                <a:ext cx="6120" cy="185040"/>
              </p14:xfrm>
            </p:contentPart>
          </mc:Choice>
          <mc:Fallback xmlns="">
            <p:pic>
              <p:nvPicPr>
                <p:cNvPr id="225" name="筆跡 224">
                  <a:extLst>
                    <a:ext uri="{FF2B5EF4-FFF2-40B4-BE49-F238E27FC236}">
                      <a16:creationId xmlns:a16="http://schemas.microsoft.com/office/drawing/2014/main" id="{3E45D224-6FEA-0CF6-8FCC-37535F1B2DDD}"/>
                    </a:ext>
                  </a:extLst>
                </p:cNvPr>
                <p:cNvPicPr/>
                <p:nvPr/>
              </p:nvPicPr>
              <p:blipFill>
                <a:blip r:embed="rId311"/>
                <a:stretch>
                  <a:fillRect/>
                </a:stretch>
              </p:blipFill>
              <p:spPr>
                <a:xfrm>
                  <a:off x="9726294" y="3980768"/>
                  <a:ext cx="237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6" name="筆跡 225">
                  <a:extLst>
                    <a:ext uri="{FF2B5EF4-FFF2-40B4-BE49-F238E27FC236}">
                      <a16:creationId xmlns:a16="http://schemas.microsoft.com/office/drawing/2014/main" id="{B336C8C3-C462-08B6-CE64-216B1F1571D5}"/>
                    </a:ext>
                  </a:extLst>
                </p14:cNvPr>
                <p14:cNvContentPartPr/>
                <p14:nvPr/>
              </p14:nvContentPartPr>
              <p14:xfrm>
                <a:off x="9902334" y="3928208"/>
                <a:ext cx="5400" cy="261720"/>
              </p14:xfrm>
            </p:contentPart>
          </mc:Choice>
          <mc:Fallback xmlns="">
            <p:pic>
              <p:nvPicPr>
                <p:cNvPr id="226" name="筆跡 225">
                  <a:extLst>
                    <a:ext uri="{FF2B5EF4-FFF2-40B4-BE49-F238E27FC236}">
                      <a16:creationId xmlns:a16="http://schemas.microsoft.com/office/drawing/2014/main" id="{B336C8C3-C462-08B6-CE64-216B1F1571D5}"/>
                    </a:ext>
                  </a:extLst>
                </p:cNvPr>
                <p:cNvPicPr/>
                <p:nvPr/>
              </p:nvPicPr>
              <p:blipFill>
                <a:blip r:embed="rId313"/>
                <a:stretch>
                  <a:fillRect/>
                </a:stretch>
              </p:blipFill>
              <p:spPr>
                <a:xfrm>
                  <a:off x="9893334" y="3919568"/>
                  <a:ext cx="23040" cy="27936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7" name="筆跡 226">
                  <a:extLst>
                    <a:ext uri="{FF2B5EF4-FFF2-40B4-BE49-F238E27FC236}">
                      <a16:creationId xmlns:a16="http://schemas.microsoft.com/office/drawing/2014/main" id="{8A24B22C-8BB4-1B32-9A68-C6C3AE35389A}"/>
                    </a:ext>
                  </a:extLst>
                </p14:cNvPr>
                <p14:cNvContentPartPr/>
                <p14:nvPr/>
              </p14:nvContentPartPr>
              <p14:xfrm>
                <a:off x="9898734" y="3985448"/>
                <a:ext cx="199440" cy="198720"/>
              </p14:xfrm>
            </p:contentPart>
          </mc:Choice>
          <mc:Fallback xmlns="">
            <p:pic>
              <p:nvPicPr>
                <p:cNvPr id="227" name="筆跡 226">
                  <a:extLst>
                    <a:ext uri="{FF2B5EF4-FFF2-40B4-BE49-F238E27FC236}">
                      <a16:creationId xmlns:a16="http://schemas.microsoft.com/office/drawing/2014/main" id="{8A24B22C-8BB4-1B32-9A68-C6C3AE35389A}"/>
                    </a:ext>
                  </a:extLst>
                </p:cNvPr>
                <p:cNvPicPr/>
                <p:nvPr/>
              </p:nvPicPr>
              <p:blipFill>
                <a:blip r:embed="rId315"/>
                <a:stretch>
                  <a:fillRect/>
                </a:stretch>
              </p:blipFill>
              <p:spPr>
                <a:xfrm>
                  <a:off x="9890094" y="3976808"/>
                  <a:ext cx="217080" cy="216360"/>
                </a:xfrm>
                <a:prstGeom prst="rect">
                  <a:avLst/>
                </a:prstGeom>
              </p:spPr>
            </p:pic>
          </mc:Fallback>
        </mc:AlternateContent>
      </p:grpSp>
      <p:grpSp>
        <p:nvGrpSpPr>
          <p:cNvPr id="235" name="群組 234">
            <a:extLst>
              <a:ext uri="{FF2B5EF4-FFF2-40B4-BE49-F238E27FC236}">
                <a16:creationId xmlns:a16="http://schemas.microsoft.com/office/drawing/2014/main" id="{1688A12E-DE41-C03A-3EC6-9EDDE18E6BA7}"/>
              </a:ext>
            </a:extLst>
          </p:cNvPr>
          <p:cNvGrpSpPr/>
          <p:nvPr/>
        </p:nvGrpSpPr>
        <p:grpSpPr>
          <a:xfrm>
            <a:off x="532974" y="4578728"/>
            <a:ext cx="507960" cy="276840"/>
            <a:chOff x="532974" y="4578728"/>
            <a:chExt cx="507960" cy="276840"/>
          </a:xfrm>
        </p:grpSpPr>
        <mc:AlternateContent xmlns:mc="http://schemas.openxmlformats.org/markup-compatibility/2006" xmlns:p14="http://schemas.microsoft.com/office/powerpoint/2010/main">
          <mc:Choice Requires="p14">
            <p:contentPart p14:bwMode="auto" r:id="rId316">
              <p14:nvContentPartPr>
                <p14:cNvPr id="229" name="筆跡 228">
                  <a:extLst>
                    <a:ext uri="{FF2B5EF4-FFF2-40B4-BE49-F238E27FC236}">
                      <a16:creationId xmlns:a16="http://schemas.microsoft.com/office/drawing/2014/main" id="{42B131D1-A857-425D-CD77-F544393615DF}"/>
                    </a:ext>
                  </a:extLst>
                </p14:cNvPr>
                <p14:cNvContentPartPr/>
                <p14:nvPr/>
              </p14:nvContentPartPr>
              <p14:xfrm>
                <a:off x="616854" y="4641368"/>
                <a:ext cx="5400" cy="4680"/>
              </p14:xfrm>
            </p:contentPart>
          </mc:Choice>
          <mc:Fallback xmlns="">
            <p:pic>
              <p:nvPicPr>
                <p:cNvPr id="229" name="筆跡 228">
                  <a:extLst>
                    <a:ext uri="{FF2B5EF4-FFF2-40B4-BE49-F238E27FC236}">
                      <a16:creationId xmlns:a16="http://schemas.microsoft.com/office/drawing/2014/main" id="{42B131D1-A857-425D-CD77-F544393615DF}"/>
                    </a:ext>
                  </a:extLst>
                </p:cNvPr>
                <p:cNvPicPr/>
                <p:nvPr/>
              </p:nvPicPr>
              <p:blipFill>
                <a:blip r:embed="rId95"/>
                <a:stretch>
                  <a:fillRect/>
                </a:stretch>
              </p:blipFill>
              <p:spPr>
                <a:xfrm>
                  <a:off x="607854" y="4632728"/>
                  <a:ext cx="230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0" name="筆跡 229">
                  <a:extLst>
                    <a:ext uri="{FF2B5EF4-FFF2-40B4-BE49-F238E27FC236}">
                      <a16:creationId xmlns:a16="http://schemas.microsoft.com/office/drawing/2014/main" id="{C9EB0AFA-25C6-CE51-354B-C5238DE0388C}"/>
                    </a:ext>
                  </a:extLst>
                </p14:cNvPr>
                <p14:cNvContentPartPr/>
                <p14:nvPr/>
              </p14:nvContentPartPr>
              <p14:xfrm>
                <a:off x="532974" y="4635608"/>
                <a:ext cx="119880" cy="206640"/>
              </p14:xfrm>
            </p:contentPart>
          </mc:Choice>
          <mc:Fallback xmlns="">
            <p:pic>
              <p:nvPicPr>
                <p:cNvPr id="230" name="筆跡 229">
                  <a:extLst>
                    <a:ext uri="{FF2B5EF4-FFF2-40B4-BE49-F238E27FC236}">
                      <a16:creationId xmlns:a16="http://schemas.microsoft.com/office/drawing/2014/main" id="{C9EB0AFA-25C6-CE51-354B-C5238DE0388C}"/>
                    </a:ext>
                  </a:extLst>
                </p:cNvPr>
                <p:cNvPicPr/>
                <p:nvPr/>
              </p:nvPicPr>
              <p:blipFill>
                <a:blip r:embed="rId318"/>
                <a:stretch>
                  <a:fillRect/>
                </a:stretch>
              </p:blipFill>
              <p:spPr>
                <a:xfrm>
                  <a:off x="524334" y="4626608"/>
                  <a:ext cx="13752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1" name="筆跡 230">
                  <a:extLst>
                    <a:ext uri="{FF2B5EF4-FFF2-40B4-BE49-F238E27FC236}">
                      <a16:creationId xmlns:a16="http://schemas.microsoft.com/office/drawing/2014/main" id="{E277A9D3-4FFD-5EA8-57F5-2B49FB086770}"/>
                    </a:ext>
                  </a:extLst>
                </p14:cNvPr>
                <p14:cNvContentPartPr/>
                <p14:nvPr/>
              </p14:nvContentPartPr>
              <p14:xfrm>
                <a:off x="667974" y="4594568"/>
                <a:ext cx="155520" cy="217080"/>
              </p14:xfrm>
            </p:contentPart>
          </mc:Choice>
          <mc:Fallback xmlns="">
            <p:pic>
              <p:nvPicPr>
                <p:cNvPr id="231" name="筆跡 230">
                  <a:extLst>
                    <a:ext uri="{FF2B5EF4-FFF2-40B4-BE49-F238E27FC236}">
                      <a16:creationId xmlns:a16="http://schemas.microsoft.com/office/drawing/2014/main" id="{E277A9D3-4FFD-5EA8-57F5-2B49FB086770}"/>
                    </a:ext>
                  </a:extLst>
                </p:cNvPr>
                <p:cNvPicPr/>
                <p:nvPr/>
              </p:nvPicPr>
              <p:blipFill>
                <a:blip r:embed="rId320"/>
                <a:stretch>
                  <a:fillRect/>
                </a:stretch>
              </p:blipFill>
              <p:spPr>
                <a:xfrm>
                  <a:off x="659334" y="4585928"/>
                  <a:ext cx="17316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2" name="筆跡 231">
                  <a:extLst>
                    <a:ext uri="{FF2B5EF4-FFF2-40B4-BE49-F238E27FC236}">
                      <a16:creationId xmlns:a16="http://schemas.microsoft.com/office/drawing/2014/main" id="{EC3669AB-495B-91A1-B866-6D7AD2897FA1}"/>
                    </a:ext>
                  </a:extLst>
                </p14:cNvPr>
                <p14:cNvContentPartPr/>
                <p14:nvPr/>
              </p14:nvContentPartPr>
              <p14:xfrm>
                <a:off x="888654" y="4606088"/>
                <a:ext cx="7200" cy="233640"/>
              </p14:xfrm>
            </p:contentPart>
          </mc:Choice>
          <mc:Fallback xmlns="">
            <p:pic>
              <p:nvPicPr>
                <p:cNvPr id="232" name="筆跡 231">
                  <a:extLst>
                    <a:ext uri="{FF2B5EF4-FFF2-40B4-BE49-F238E27FC236}">
                      <a16:creationId xmlns:a16="http://schemas.microsoft.com/office/drawing/2014/main" id="{EC3669AB-495B-91A1-B866-6D7AD2897FA1}"/>
                    </a:ext>
                  </a:extLst>
                </p:cNvPr>
                <p:cNvPicPr/>
                <p:nvPr/>
              </p:nvPicPr>
              <p:blipFill>
                <a:blip r:embed="rId322"/>
                <a:stretch>
                  <a:fillRect/>
                </a:stretch>
              </p:blipFill>
              <p:spPr>
                <a:xfrm>
                  <a:off x="879654" y="4597088"/>
                  <a:ext cx="24840" cy="25128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4" name="筆跡 233">
                  <a:extLst>
                    <a:ext uri="{FF2B5EF4-FFF2-40B4-BE49-F238E27FC236}">
                      <a16:creationId xmlns:a16="http://schemas.microsoft.com/office/drawing/2014/main" id="{8F1C8CA7-9E22-A76E-4645-FA9BF6849601}"/>
                    </a:ext>
                  </a:extLst>
                </p14:cNvPr>
                <p14:cNvContentPartPr/>
                <p14:nvPr/>
              </p14:nvContentPartPr>
              <p14:xfrm>
                <a:off x="873534" y="4578728"/>
                <a:ext cx="167400" cy="276840"/>
              </p14:xfrm>
            </p:contentPart>
          </mc:Choice>
          <mc:Fallback xmlns="">
            <p:pic>
              <p:nvPicPr>
                <p:cNvPr id="234" name="筆跡 233">
                  <a:extLst>
                    <a:ext uri="{FF2B5EF4-FFF2-40B4-BE49-F238E27FC236}">
                      <a16:creationId xmlns:a16="http://schemas.microsoft.com/office/drawing/2014/main" id="{8F1C8CA7-9E22-A76E-4645-FA9BF6849601}"/>
                    </a:ext>
                  </a:extLst>
                </p:cNvPr>
                <p:cNvPicPr/>
                <p:nvPr/>
              </p:nvPicPr>
              <p:blipFill>
                <a:blip r:embed="rId324"/>
                <a:stretch>
                  <a:fillRect/>
                </a:stretch>
              </p:blipFill>
              <p:spPr>
                <a:xfrm>
                  <a:off x="864894" y="4570088"/>
                  <a:ext cx="185040" cy="294480"/>
                </a:xfrm>
                <a:prstGeom prst="rect">
                  <a:avLst/>
                </a:prstGeom>
              </p:spPr>
            </p:pic>
          </mc:Fallback>
        </mc:AlternateContent>
      </p:grpSp>
      <p:grpSp>
        <p:nvGrpSpPr>
          <p:cNvPr id="238" name="群組 237">
            <a:extLst>
              <a:ext uri="{FF2B5EF4-FFF2-40B4-BE49-F238E27FC236}">
                <a16:creationId xmlns:a16="http://schemas.microsoft.com/office/drawing/2014/main" id="{75D40373-E0F2-84F9-5024-BDE918969210}"/>
              </a:ext>
            </a:extLst>
          </p:cNvPr>
          <p:cNvGrpSpPr/>
          <p:nvPr/>
        </p:nvGrpSpPr>
        <p:grpSpPr>
          <a:xfrm>
            <a:off x="1223814" y="4663688"/>
            <a:ext cx="153360" cy="71640"/>
            <a:chOff x="1223814" y="4663688"/>
            <a:chExt cx="153360" cy="71640"/>
          </a:xfrm>
        </p:grpSpPr>
        <mc:AlternateContent xmlns:mc="http://schemas.openxmlformats.org/markup-compatibility/2006" xmlns:p14="http://schemas.microsoft.com/office/powerpoint/2010/main">
          <mc:Choice Requires="p14">
            <p:contentPart p14:bwMode="auto" r:id="rId325">
              <p14:nvContentPartPr>
                <p14:cNvPr id="236" name="筆跡 235">
                  <a:extLst>
                    <a:ext uri="{FF2B5EF4-FFF2-40B4-BE49-F238E27FC236}">
                      <a16:creationId xmlns:a16="http://schemas.microsoft.com/office/drawing/2014/main" id="{8A029C65-5918-F23C-438F-4E30569FD5C4}"/>
                    </a:ext>
                  </a:extLst>
                </p14:cNvPr>
                <p14:cNvContentPartPr/>
                <p14:nvPr/>
              </p14:nvContentPartPr>
              <p14:xfrm>
                <a:off x="1223814" y="4663688"/>
                <a:ext cx="126000" cy="19800"/>
              </p14:xfrm>
            </p:contentPart>
          </mc:Choice>
          <mc:Fallback xmlns="">
            <p:pic>
              <p:nvPicPr>
                <p:cNvPr id="236" name="筆跡 235">
                  <a:extLst>
                    <a:ext uri="{FF2B5EF4-FFF2-40B4-BE49-F238E27FC236}">
                      <a16:creationId xmlns:a16="http://schemas.microsoft.com/office/drawing/2014/main" id="{8A029C65-5918-F23C-438F-4E30569FD5C4}"/>
                    </a:ext>
                  </a:extLst>
                </p:cNvPr>
                <p:cNvPicPr/>
                <p:nvPr/>
              </p:nvPicPr>
              <p:blipFill>
                <a:blip r:embed="rId326"/>
                <a:stretch>
                  <a:fillRect/>
                </a:stretch>
              </p:blipFill>
              <p:spPr>
                <a:xfrm>
                  <a:off x="1214814" y="4655048"/>
                  <a:ext cx="14364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7" name="筆跡 236">
                  <a:extLst>
                    <a:ext uri="{FF2B5EF4-FFF2-40B4-BE49-F238E27FC236}">
                      <a16:creationId xmlns:a16="http://schemas.microsoft.com/office/drawing/2014/main" id="{57A6B596-F794-3CB8-C774-C359AC701FF4}"/>
                    </a:ext>
                  </a:extLst>
                </p14:cNvPr>
                <p14:cNvContentPartPr/>
                <p14:nvPr/>
              </p14:nvContentPartPr>
              <p14:xfrm>
                <a:off x="1240014" y="4712648"/>
                <a:ext cx="137160" cy="22680"/>
              </p14:xfrm>
            </p:contentPart>
          </mc:Choice>
          <mc:Fallback xmlns="">
            <p:pic>
              <p:nvPicPr>
                <p:cNvPr id="237" name="筆跡 236">
                  <a:extLst>
                    <a:ext uri="{FF2B5EF4-FFF2-40B4-BE49-F238E27FC236}">
                      <a16:creationId xmlns:a16="http://schemas.microsoft.com/office/drawing/2014/main" id="{57A6B596-F794-3CB8-C774-C359AC701FF4}"/>
                    </a:ext>
                  </a:extLst>
                </p:cNvPr>
                <p:cNvPicPr/>
                <p:nvPr/>
              </p:nvPicPr>
              <p:blipFill>
                <a:blip r:embed="rId328"/>
                <a:stretch>
                  <a:fillRect/>
                </a:stretch>
              </p:blipFill>
              <p:spPr>
                <a:xfrm>
                  <a:off x="1231374" y="4704008"/>
                  <a:ext cx="154800" cy="40320"/>
                </a:xfrm>
                <a:prstGeom prst="rect">
                  <a:avLst/>
                </a:prstGeom>
              </p:spPr>
            </p:pic>
          </mc:Fallback>
        </mc:AlternateContent>
      </p:grpSp>
      <p:grpSp>
        <p:nvGrpSpPr>
          <p:cNvPr id="252" name="群組 251">
            <a:extLst>
              <a:ext uri="{FF2B5EF4-FFF2-40B4-BE49-F238E27FC236}">
                <a16:creationId xmlns:a16="http://schemas.microsoft.com/office/drawing/2014/main" id="{77C78B12-5D4A-BECC-40B9-22FD6D9B26E4}"/>
              </a:ext>
            </a:extLst>
          </p:cNvPr>
          <p:cNvGrpSpPr/>
          <p:nvPr/>
        </p:nvGrpSpPr>
        <p:grpSpPr>
          <a:xfrm>
            <a:off x="1819614" y="4198928"/>
            <a:ext cx="843840" cy="761400"/>
            <a:chOff x="1819614" y="4198928"/>
            <a:chExt cx="843840" cy="761400"/>
          </a:xfrm>
        </p:grpSpPr>
        <mc:AlternateContent xmlns:mc="http://schemas.openxmlformats.org/markup-compatibility/2006" xmlns:p14="http://schemas.microsoft.com/office/powerpoint/2010/main">
          <mc:Choice Requires="p14">
            <p:contentPart p14:bwMode="auto" r:id="rId329">
              <p14:nvContentPartPr>
                <p14:cNvPr id="239" name="筆跡 238">
                  <a:extLst>
                    <a:ext uri="{FF2B5EF4-FFF2-40B4-BE49-F238E27FC236}">
                      <a16:creationId xmlns:a16="http://schemas.microsoft.com/office/drawing/2014/main" id="{D3078328-6547-41F2-3D44-E4391587C680}"/>
                    </a:ext>
                  </a:extLst>
                </p14:cNvPr>
                <p14:cNvContentPartPr/>
                <p14:nvPr/>
              </p14:nvContentPartPr>
              <p14:xfrm>
                <a:off x="1824654" y="4495208"/>
                <a:ext cx="215640" cy="22680"/>
              </p14:xfrm>
            </p:contentPart>
          </mc:Choice>
          <mc:Fallback xmlns="">
            <p:pic>
              <p:nvPicPr>
                <p:cNvPr id="239" name="筆跡 238">
                  <a:extLst>
                    <a:ext uri="{FF2B5EF4-FFF2-40B4-BE49-F238E27FC236}">
                      <a16:creationId xmlns:a16="http://schemas.microsoft.com/office/drawing/2014/main" id="{D3078328-6547-41F2-3D44-E4391587C680}"/>
                    </a:ext>
                  </a:extLst>
                </p:cNvPr>
                <p:cNvPicPr/>
                <p:nvPr/>
              </p:nvPicPr>
              <p:blipFill>
                <a:blip r:embed="rId330"/>
                <a:stretch>
                  <a:fillRect/>
                </a:stretch>
              </p:blipFill>
              <p:spPr>
                <a:xfrm>
                  <a:off x="1815654" y="4486568"/>
                  <a:ext cx="233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0" name="筆跡 239">
                  <a:extLst>
                    <a:ext uri="{FF2B5EF4-FFF2-40B4-BE49-F238E27FC236}">
                      <a16:creationId xmlns:a16="http://schemas.microsoft.com/office/drawing/2014/main" id="{5D61ECAB-D634-90EA-F56C-41735CC92D03}"/>
                    </a:ext>
                  </a:extLst>
                </p14:cNvPr>
                <p14:cNvContentPartPr/>
                <p14:nvPr/>
              </p14:nvContentPartPr>
              <p14:xfrm>
                <a:off x="1819614" y="4528688"/>
                <a:ext cx="212400" cy="153360"/>
              </p14:xfrm>
            </p:contentPart>
          </mc:Choice>
          <mc:Fallback xmlns="">
            <p:pic>
              <p:nvPicPr>
                <p:cNvPr id="240" name="筆跡 239">
                  <a:extLst>
                    <a:ext uri="{FF2B5EF4-FFF2-40B4-BE49-F238E27FC236}">
                      <a16:creationId xmlns:a16="http://schemas.microsoft.com/office/drawing/2014/main" id="{5D61ECAB-D634-90EA-F56C-41735CC92D03}"/>
                    </a:ext>
                  </a:extLst>
                </p:cNvPr>
                <p:cNvPicPr/>
                <p:nvPr/>
              </p:nvPicPr>
              <p:blipFill>
                <a:blip r:embed="rId332"/>
                <a:stretch>
                  <a:fillRect/>
                </a:stretch>
              </p:blipFill>
              <p:spPr>
                <a:xfrm>
                  <a:off x="1810974" y="4519688"/>
                  <a:ext cx="23004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2" name="筆跡 241">
                  <a:extLst>
                    <a:ext uri="{FF2B5EF4-FFF2-40B4-BE49-F238E27FC236}">
                      <a16:creationId xmlns:a16="http://schemas.microsoft.com/office/drawing/2014/main" id="{467AFCD5-D464-D5D5-F267-F352E527FAAA}"/>
                    </a:ext>
                  </a:extLst>
                </p14:cNvPr>
                <p14:cNvContentPartPr/>
                <p14:nvPr/>
              </p14:nvContentPartPr>
              <p14:xfrm>
                <a:off x="2150814" y="4480088"/>
                <a:ext cx="181080" cy="9000"/>
              </p14:xfrm>
            </p:contentPart>
          </mc:Choice>
          <mc:Fallback xmlns="">
            <p:pic>
              <p:nvPicPr>
                <p:cNvPr id="242" name="筆跡 241">
                  <a:extLst>
                    <a:ext uri="{FF2B5EF4-FFF2-40B4-BE49-F238E27FC236}">
                      <a16:creationId xmlns:a16="http://schemas.microsoft.com/office/drawing/2014/main" id="{467AFCD5-D464-D5D5-F267-F352E527FAAA}"/>
                    </a:ext>
                  </a:extLst>
                </p:cNvPr>
                <p:cNvPicPr/>
                <p:nvPr/>
              </p:nvPicPr>
              <p:blipFill>
                <a:blip r:embed="rId334"/>
                <a:stretch>
                  <a:fillRect/>
                </a:stretch>
              </p:blipFill>
              <p:spPr>
                <a:xfrm>
                  <a:off x="2142174" y="4471088"/>
                  <a:ext cx="19872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3" name="筆跡 242">
                  <a:extLst>
                    <a:ext uri="{FF2B5EF4-FFF2-40B4-BE49-F238E27FC236}">
                      <a16:creationId xmlns:a16="http://schemas.microsoft.com/office/drawing/2014/main" id="{E8812986-56A1-394B-2FEE-842F4859C5A8}"/>
                    </a:ext>
                  </a:extLst>
                </p14:cNvPr>
                <p14:cNvContentPartPr/>
                <p14:nvPr/>
              </p14:nvContentPartPr>
              <p14:xfrm>
                <a:off x="2123454" y="4505288"/>
                <a:ext cx="190800" cy="143280"/>
              </p14:xfrm>
            </p:contentPart>
          </mc:Choice>
          <mc:Fallback xmlns="">
            <p:pic>
              <p:nvPicPr>
                <p:cNvPr id="243" name="筆跡 242">
                  <a:extLst>
                    <a:ext uri="{FF2B5EF4-FFF2-40B4-BE49-F238E27FC236}">
                      <a16:creationId xmlns:a16="http://schemas.microsoft.com/office/drawing/2014/main" id="{E8812986-56A1-394B-2FEE-842F4859C5A8}"/>
                    </a:ext>
                  </a:extLst>
                </p:cNvPr>
                <p:cNvPicPr/>
                <p:nvPr/>
              </p:nvPicPr>
              <p:blipFill>
                <a:blip r:embed="rId336"/>
                <a:stretch>
                  <a:fillRect/>
                </a:stretch>
              </p:blipFill>
              <p:spPr>
                <a:xfrm>
                  <a:off x="2114814" y="4496288"/>
                  <a:ext cx="2084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4" name="筆跡 243">
                  <a:extLst>
                    <a:ext uri="{FF2B5EF4-FFF2-40B4-BE49-F238E27FC236}">
                      <a16:creationId xmlns:a16="http://schemas.microsoft.com/office/drawing/2014/main" id="{698BC241-BB48-58A9-4003-C144D79D4CCF}"/>
                    </a:ext>
                  </a:extLst>
                </p14:cNvPr>
                <p14:cNvContentPartPr/>
                <p14:nvPr/>
              </p14:nvContentPartPr>
              <p14:xfrm>
                <a:off x="2422614" y="4439768"/>
                <a:ext cx="177480" cy="3960"/>
              </p14:xfrm>
            </p:contentPart>
          </mc:Choice>
          <mc:Fallback xmlns="">
            <p:pic>
              <p:nvPicPr>
                <p:cNvPr id="244" name="筆跡 243">
                  <a:extLst>
                    <a:ext uri="{FF2B5EF4-FFF2-40B4-BE49-F238E27FC236}">
                      <a16:creationId xmlns:a16="http://schemas.microsoft.com/office/drawing/2014/main" id="{698BC241-BB48-58A9-4003-C144D79D4CCF}"/>
                    </a:ext>
                  </a:extLst>
                </p:cNvPr>
                <p:cNvPicPr/>
                <p:nvPr/>
              </p:nvPicPr>
              <p:blipFill>
                <a:blip r:embed="rId338"/>
                <a:stretch>
                  <a:fillRect/>
                </a:stretch>
              </p:blipFill>
              <p:spPr>
                <a:xfrm>
                  <a:off x="2413614" y="4431128"/>
                  <a:ext cx="195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45" name="筆跡 244">
                  <a:extLst>
                    <a:ext uri="{FF2B5EF4-FFF2-40B4-BE49-F238E27FC236}">
                      <a16:creationId xmlns:a16="http://schemas.microsoft.com/office/drawing/2014/main" id="{1C51C2BD-0F85-E5C5-2B59-08FE57D64EC0}"/>
                    </a:ext>
                  </a:extLst>
                </p14:cNvPr>
                <p14:cNvContentPartPr/>
                <p14:nvPr/>
              </p14:nvContentPartPr>
              <p14:xfrm>
                <a:off x="2402094" y="4462448"/>
                <a:ext cx="261360" cy="144000"/>
              </p14:xfrm>
            </p:contentPart>
          </mc:Choice>
          <mc:Fallback xmlns="">
            <p:pic>
              <p:nvPicPr>
                <p:cNvPr id="245" name="筆跡 244">
                  <a:extLst>
                    <a:ext uri="{FF2B5EF4-FFF2-40B4-BE49-F238E27FC236}">
                      <a16:creationId xmlns:a16="http://schemas.microsoft.com/office/drawing/2014/main" id="{1C51C2BD-0F85-E5C5-2B59-08FE57D64EC0}"/>
                    </a:ext>
                  </a:extLst>
                </p:cNvPr>
                <p:cNvPicPr/>
                <p:nvPr/>
              </p:nvPicPr>
              <p:blipFill>
                <a:blip r:embed="rId340"/>
                <a:stretch>
                  <a:fillRect/>
                </a:stretch>
              </p:blipFill>
              <p:spPr>
                <a:xfrm>
                  <a:off x="2393094" y="4453448"/>
                  <a:ext cx="27900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6" name="筆跡 245">
                  <a:extLst>
                    <a:ext uri="{FF2B5EF4-FFF2-40B4-BE49-F238E27FC236}">
                      <a16:creationId xmlns:a16="http://schemas.microsoft.com/office/drawing/2014/main" id="{D88F1665-BFD9-132D-8681-BD6F45D95CD4}"/>
                    </a:ext>
                  </a:extLst>
                </p14:cNvPr>
                <p14:cNvContentPartPr/>
                <p14:nvPr/>
              </p14:nvContentPartPr>
              <p14:xfrm>
                <a:off x="2368614" y="4637408"/>
                <a:ext cx="290160" cy="275040"/>
              </p14:xfrm>
            </p:contentPart>
          </mc:Choice>
          <mc:Fallback xmlns="">
            <p:pic>
              <p:nvPicPr>
                <p:cNvPr id="246" name="筆跡 245">
                  <a:extLst>
                    <a:ext uri="{FF2B5EF4-FFF2-40B4-BE49-F238E27FC236}">
                      <a16:creationId xmlns:a16="http://schemas.microsoft.com/office/drawing/2014/main" id="{D88F1665-BFD9-132D-8681-BD6F45D95CD4}"/>
                    </a:ext>
                  </a:extLst>
                </p:cNvPr>
                <p:cNvPicPr/>
                <p:nvPr/>
              </p:nvPicPr>
              <p:blipFill>
                <a:blip r:embed="rId342"/>
                <a:stretch>
                  <a:fillRect/>
                </a:stretch>
              </p:blipFill>
              <p:spPr>
                <a:xfrm>
                  <a:off x="2359974" y="4628408"/>
                  <a:ext cx="307800" cy="29268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7" name="筆跡 246">
                  <a:extLst>
                    <a:ext uri="{FF2B5EF4-FFF2-40B4-BE49-F238E27FC236}">
                      <a16:creationId xmlns:a16="http://schemas.microsoft.com/office/drawing/2014/main" id="{B8CECC9A-ABEE-5C79-D01B-91184D45B3C7}"/>
                    </a:ext>
                  </a:extLst>
                </p14:cNvPr>
                <p14:cNvContentPartPr/>
                <p14:nvPr/>
              </p14:nvContentPartPr>
              <p14:xfrm>
                <a:off x="2472294" y="4198928"/>
                <a:ext cx="8280" cy="227880"/>
              </p14:xfrm>
            </p:contentPart>
          </mc:Choice>
          <mc:Fallback xmlns="">
            <p:pic>
              <p:nvPicPr>
                <p:cNvPr id="247" name="筆跡 246">
                  <a:extLst>
                    <a:ext uri="{FF2B5EF4-FFF2-40B4-BE49-F238E27FC236}">
                      <a16:creationId xmlns:a16="http://schemas.microsoft.com/office/drawing/2014/main" id="{B8CECC9A-ABEE-5C79-D01B-91184D45B3C7}"/>
                    </a:ext>
                  </a:extLst>
                </p:cNvPr>
                <p:cNvPicPr/>
                <p:nvPr/>
              </p:nvPicPr>
              <p:blipFill>
                <a:blip r:embed="rId344"/>
                <a:stretch>
                  <a:fillRect/>
                </a:stretch>
              </p:blipFill>
              <p:spPr>
                <a:xfrm>
                  <a:off x="2463654" y="4190288"/>
                  <a:ext cx="25920" cy="24552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8" name="筆跡 247">
                  <a:extLst>
                    <a:ext uri="{FF2B5EF4-FFF2-40B4-BE49-F238E27FC236}">
                      <a16:creationId xmlns:a16="http://schemas.microsoft.com/office/drawing/2014/main" id="{6313AFF0-F688-84B1-038A-028C4F369353}"/>
                    </a:ext>
                  </a:extLst>
                </p14:cNvPr>
                <p14:cNvContentPartPr/>
                <p14:nvPr/>
              </p14:nvContentPartPr>
              <p14:xfrm>
                <a:off x="2483814" y="4252928"/>
                <a:ext cx="159120" cy="185040"/>
              </p14:xfrm>
            </p:contentPart>
          </mc:Choice>
          <mc:Fallback xmlns="">
            <p:pic>
              <p:nvPicPr>
                <p:cNvPr id="248" name="筆跡 247">
                  <a:extLst>
                    <a:ext uri="{FF2B5EF4-FFF2-40B4-BE49-F238E27FC236}">
                      <a16:creationId xmlns:a16="http://schemas.microsoft.com/office/drawing/2014/main" id="{6313AFF0-F688-84B1-038A-028C4F369353}"/>
                    </a:ext>
                  </a:extLst>
                </p:cNvPr>
                <p:cNvPicPr/>
                <p:nvPr/>
              </p:nvPicPr>
              <p:blipFill>
                <a:blip r:embed="rId346"/>
                <a:stretch>
                  <a:fillRect/>
                </a:stretch>
              </p:blipFill>
              <p:spPr>
                <a:xfrm>
                  <a:off x="2474814" y="4243928"/>
                  <a:ext cx="176760" cy="20268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49" name="筆跡 248">
                  <a:extLst>
                    <a:ext uri="{FF2B5EF4-FFF2-40B4-BE49-F238E27FC236}">
                      <a16:creationId xmlns:a16="http://schemas.microsoft.com/office/drawing/2014/main" id="{60C8C910-3D36-0A31-D060-3910FF30D6B2}"/>
                    </a:ext>
                  </a:extLst>
                </p14:cNvPr>
                <p14:cNvContentPartPr/>
                <p14:nvPr/>
              </p14:nvContentPartPr>
              <p14:xfrm>
                <a:off x="1969014" y="4784648"/>
                <a:ext cx="48600" cy="114480"/>
              </p14:xfrm>
            </p:contentPart>
          </mc:Choice>
          <mc:Fallback xmlns="">
            <p:pic>
              <p:nvPicPr>
                <p:cNvPr id="249" name="筆跡 248">
                  <a:extLst>
                    <a:ext uri="{FF2B5EF4-FFF2-40B4-BE49-F238E27FC236}">
                      <a16:creationId xmlns:a16="http://schemas.microsoft.com/office/drawing/2014/main" id="{60C8C910-3D36-0A31-D060-3910FF30D6B2}"/>
                    </a:ext>
                  </a:extLst>
                </p:cNvPr>
                <p:cNvPicPr/>
                <p:nvPr/>
              </p:nvPicPr>
              <p:blipFill>
                <a:blip r:embed="rId348"/>
                <a:stretch>
                  <a:fillRect/>
                </a:stretch>
              </p:blipFill>
              <p:spPr>
                <a:xfrm>
                  <a:off x="1960014" y="4775648"/>
                  <a:ext cx="6624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0" name="筆跡 249">
                  <a:extLst>
                    <a:ext uri="{FF2B5EF4-FFF2-40B4-BE49-F238E27FC236}">
                      <a16:creationId xmlns:a16="http://schemas.microsoft.com/office/drawing/2014/main" id="{175DE797-846E-ED95-1535-C9C5CACD32D8}"/>
                    </a:ext>
                  </a:extLst>
                </p14:cNvPr>
                <p14:cNvContentPartPr/>
                <p14:nvPr/>
              </p14:nvContentPartPr>
              <p14:xfrm>
                <a:off x="2000334" y="4776008"/>
                <a:ext cx="45000" cy="12960"/>
              </p14:xfrm>
            </p:contentPart>
          </mc:Choice>
          <mc:Fallback xmlns="">
            <p:pic>
              <p:nvPicPr>
                <p:cNvPr id="250" name="筆跡 249">
                  <a:extLst>
                    <a:ext uri="{FF2B5EF4-FFF2-40B4-BE49-F238E27FC236}">
                      <a16:creationId xmlns:a16="http://schemas.microsoft.com/office/drawing/2014/main" id="{175DE797-846E-ED95-1535-C9C5CACD32D8}"/>
                    </a:ext>
                  </a:extLst>
                </p:cNvPr>
                <p:cNvPicPr/>
                <p:nvPr/>
              </p:nvPicPr>
              <p:blipFill>
                <a:blip r:embed="rId350"/>
                <a:stretch>
                  <a:fillRect/>
                </a:stretch>
              </p:blipFill>
              <p:spPr>
                <a:xfrm>
                  <a:off x="1991694" y="4767368"/>
                  <a:ext cx="6264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1" name="筆跡 250">
                  <a:extLst>
                    <a:ext uri="{FF2B5EF4-FFF2-40B4-BE49-F238E27FC236}">
                      <a16:creationId xmlns:a16="http://schemas.microsoft.com/office/drawing/2014/main" id="{E7E6C522-B0CA-6625-114E-F1E641A2737D}"/>
                    </a:ext>
                  </a:extLst>
                </p14:cNvPr>
                <p14:cNvContentPartPr/>
                <p14:nvPr/>
              </p14:nvContentPartPr>
              <p14:xfrm>
                <a:off x="2179254" y="4724168"/>
                <a:ext cx="112680" cy="236160"/>
              </p14:xfrm>
            </p:contentPart>
          </mc:Choice>
          <mc:Fallback xmlns="">
            <p:pic>
              <p:nvPicPr>
                <p:cNvPr id="251" name="筆跡 250">
                  <a:extLst>
                    <a:ext uri="{FF2B5EF4-FFF2-40B4-BE49-F238E27FC236}">
                      <a16:creationId xmlns:a16="http://schemas.microsoft.com/office/drawing/2014/main" id="{E7E6C522-B0CA-6625-114E-F1E641A2737D}"/>
                    </a:ext>
                  </a:extLst>
                </p:cNvPr>
                <p:cNvPicPr/>
                <p:nvPr/>
              </p:nvPicPr>
              <p:blipFill>
                <a:blip r:embed="rId352"/>
                <a:stretch>
                  <a:fillRect/>
                </a:stretch>
              </p:blipFill>
              <p:spPr>
                <a:xfrm>
                  <a:off x="2170254" y="4715528"/>
                  <a:ext cx="130320" cy="253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253" name="筆跡 252">
                <a:extLst>
                  <a:ext uri="{FF2B5EF4-FFF2-40B4-BE49-F238E27FC236}">
                    <a16:creationId xmlns:a16="http://schemas.microsoft.com/office/drawing/2014/main" id="{531BB2D9-3DBE-DA9E-8F95-5BE242488122}"/>
                  </a:ext>
                </a:extLst>
              </p14:cNvPr>
              <p14:cNvContentPartPr/>
              <p14:nvPr/>
            </p14:nvContentPartPr>
            <p14:xfrm>
              <a:off x="2890614" y="4511408"/>
              <a:ext cx="67680" cy="334080"/>
            </p14:xfrm>
          </p:contentPart>
        </mc:Choice>
        <mc:Fallback xmlns="">
          <p:pic>
            <p:nvPicPr>
              <p:cNvPr id="253" name="筆跡 252">
                <a:extLst>
                  <a:ext uri="{FF2B5EF4-FFF2-40B4-BE49-F238E27FC236}">
                    <a16:creationId xmlns:a16="http://schemas.microsoft.com/office/drawing/2014/main" id="{531BB2D9-3DBE-DA9E-8F95-5BE242488122}"/>
                  </a:ext>
                </a:extLst>
              </p:cNvPr>
              <p:cNvPicPr/>
              <p:nvPr/>
            </p:nvPicPr>
            <p:blipFill>
              <a:blip r:embed="rId354"/>
              <a:stretch>
                <a:fillRect/>
              </a:stretch>
            </p:blipFill>
            <p:spPr>
              <a:xfrm>
                <a:off x="2881614" y="4502408"/>
                <a:ext cx="85320" cy="351720"/>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54" name="筆跡 253">
                <a:extLst>
                  <a:ext uri="{FF2B5EF4-FFF2-40B4-BE49-F238E27FC236}">
                    <a16:creationId xmlns:a16="http://schemas.microsoft.com/office/drawing/2014/main" id="{CEAC5AED-C75F-3977-C7F3-6C7838A16385}"/>
                  </a:ext>
                </a:extLst>
              </p14:cNvPr>
              <p14:cNvContentPartPr/>
              <p14:nvPr/>
            </p14:nvContentPartPr>
            <p14:xfrm>
              <a:off x="3107694" y="4465328"/>
              <a:ext cx="442800" cy="24840"/>
            </p14:xfrm>
          </p:contentPart>
        </mc:Choice>
        <mc:Fallback xmlns="">
          <p:pic>
            <p:nvPicPr>
              <p:cNvPr id="254" name="筆跡 253">
                <a:extLst>
                  <a:ext uri="{FF2B5EF4-FFF2-40B4-BE49-F238E27FC236}">
                    <a16:creationId xmlns:a16="http://schemas.microsoft.com/office/drawing/2014/main" id="{CEAC5AED-C75F-3977-C7F3-6C7838A16385}"/>
                  </a:ext>
                </a:extLst>
              </p:cNvPr>
              <p:cNvPicPr/>
              <p:nvPr/>
            </p:nvPicPr>
            <p:blipFill>
              <a:blip r:embed="rId356"/>
              <a:stretch>
                <a:fillRect/>
              </a:stretch>
            </p:blipFill>
            <p:spPr>
              <a:xfrm>
                <a:off x="3098694" y="4456688"/>
                <a:ext cx="460440" cy="42480"/>
              </a:xfrm>
              <a:prstGeom prst="rect">
                <a:avLst/>
              </a:prstGeom>
            </p:spPr>
          </p:pic>
        </mc:Fallback>
      </mc:AlternateContent>
      <p:grpSp>
        <p:nvGrpSpPr>
          <p:cNvPr id="263" name="群組 262">
            <a:extLst>
              <a:ext uri="{FF2B5EF4-FFF2-40B4-BE49-F238E27FC236}">
                <a16:creationId xmlns:a16="http://schemas.microsoft.com/office/drawing/2014/main" id="{F0F4DBEE-29B7-D7F8-96CF-FDB270103CDC}"/>
              </a:ext>
            </a:extLst>
          </p:cNvPr>
          <p:cNvGrpSpPr/>
          <p:nvPr/>
        </p:nvGrpSpPr>
        <p:grpSpPr>
          <a:xfrm>
            <a:off x="3169614" y="4634168"/>
            <a:ext cx="458640" cy="318240"/>
            <a:chOff x="3169614" y="4634168"/>
            <a:chExt cx="458640" cy="318240"/>
          </a:xfrm>
        </p:grpSpPr>
        <mc:AlternateContent xmlns:mc="http://schemas.openxmlformats.org/markup-compatibility/2006" xmlns:p14="http://schemas.microsoft.com/office/powerpoint/2010/main">
          <mc:Choice Requires="p14">
            <p:contentPart p14:bwMode="auto" r:id="rId357">
              <p14:nvContentPartPr>
                <p14:cNvPr id="255" name="筆跡 254">
                  <a:extLst>
                    <a:ext uri="{FF2B5EF4-FFF2-40B4-BE49-F238E27FC236}">
                      <a16:creationId xmlns:a16="http://schemas.microsoft.com/office/drawing/2014/main" id="{5F9E59D8-3D9C-C353-A002-19E0567F4C74}"/>
                    </a:ext>
                  </a:extLst>
                </p14:cNvPr>
                <p14:cNvContentPartPr/>
                <p14:nvPr/>
              </p14:nvContentPartPr>
              <p14:xfrm>
                <a:off x="3170694" y="4657928"/>
                <a:ext cx="166320" cy="194760"/>
              </p14:xfrm>
            </p:contentPart>
          </mc:Choice>
          <mc:Fallback xmlns="">
            <p:pic>
              <p:nvPicPr>
                <p:cNvPr id="255" name="筆跡 254">
                  <a:extLst>
                    <a:ext uri="{FF2B5EF4-FFF2-40B4-BE49-F238E27FC236}">
                      <a16:creationId xmlns:a16="http://schemas.microsoft.com/office/drawing/2014/main" id="{5F9E59D8-3D9C-C353-A002-19E0567F4C74}"/>
                    </a:ext>
                  </a:extLst>
                </p:cNvPr>
                <p:cNvPicPr/>
                <p:nvPr/>
              </p:nvPicPr>
              <p:blipFill>
                <a:blip r:embed="rId358"/>
                <a:stretch>
                  <a:fillRect/>
                </a:stretch>
              </p:blipFill>
              <p:spPr>
                <a:xfrm>
                  <a:off x="3161694" y="4648928"/>
                  <a:ext cx="1839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6" name="筆跡 255">
                  <a:extLst>
                    <a:ext uri="{FF2B5EF4-FFF2-40B4-BE49-F238E27FC236}">
                      <a16:creationId xmlns:a16="http://schemas.microsoft.com/office/drawing/2014/main" id="{CC5EAD03-A675-4F71-9C98-748D27939BD3}"/>
                    </a:ext>
                  </a:extLst>
                </p14:cNvPr>
                <p14:cNvContentPartPr/>
                <p14:nvPr/>
              </p14:nvContentPartPr>
              <p14:xfrm>
                <a:off x="3169614" y="4634168"/>
                <a:ext cx="173520" cy="244440"/>
              </p14:xfrm>
            </p:contentPart>
          </mc:Choice>
          <mc:Fallback xmlns="">
            <p:pic>
              <p:nvPicPr>
                <p:cNvPr id="256" name="筆跡 255">
                  <a:extLst>
                    <a:ext uri="{FF2B5EF4-FFF2-40B4-BE49-F238E27FC236}">
                      <a16:creationId xmlns:a16="http://schemas.microsoft.com/office/drawing/2014/main" id="{CC5EAD03-A675-4F71-9C98-748D27939BD3}"/>
                    </a:ext>
                  </a:extLst>
                </p:cNvPr>
                <p:cNvPicPr/>
                <p:nvPr/>
              </p:nvPicPr>
              <p:blipFill>
                <a:blip r:embed="rId360"/>
                <a:stretch>
                  <a:fillRect/>
                </a:stretch>
              </p:blipFill>
              <p:spPr>
                <a:xfrm>
                  <a:off x="3160614" y="4625168"/>
                  <a:ext cx="191160" cy="26208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9" name="筆跡 258">
                  <a:extLst>
                    <a:ext uri="{FF2B5EF4-FFF2-40B4-BE49-F238E27FC236}">
                      <a16:creationId xmlns:a16="http://schemas.microsoft.com/office/drawing/2014/main" id="{A3C1F34A-2E5D-7091-423A-4263CD01EB42}"/>
                    </a:ext>
                  </a:extLst>
                </p14:cNvPr>
                <p14:cNvContentPartPr/>
                <p14:nvPr/>
              </p14:nvContentPartPr>
              <p14:xfrm>
                <a:off x="3369774" y="4751528"/>
                <a:ext cx="47520" cy="44280"/>
              </p14:xfrm>
            </p:contentPart>
          </mc:Choice>
          <mc:Fallback xmlns="">
            <p:pic>
              <p:nvPicPr>
                <p:cNvPr id="259" name="筆跡 258">
                  <a:extLst>
                    <a:ext uri="{FF2B5EF4-FFF2-40B4-BE49-F238E27FC236}">
                      <a16:creationId xmlns:a16="http://schemas.microsoft.com/office/drawing/2014/main" id="{A3C1F34A-2E5D-7091-423A-4263CD01EB42}"/>
                    </a:ext>
                  </a:extLst>
                </p:cNvPr>
                <p:cNvPicPr/>
                <p:nvPr/>
              </p:nvPicPr>
              <p:blipFill>
                <a:blip r:embed="rId362"/>
                <a:stretch>
                  <a:fillRect/>
                </a:stretch>
              </p:blipFill>
              <p:spPr>
                <a:xfrm>
                  <a:off x="3360774" y="4742528"/>
                  <a:ext cx="651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60" name="筆跡 259">
                  <a:extLst>
                    <a:ext uri="{FF2B5EF4-FFF2-40B4-BE49-F238E27FC236}">
                      <a16:creationId xmlns:a16="http://schemas.microsoft.com/office/drawing/2014/main" id="{D9DD73AB-7C54-529E-6E2E-E430A1D80D76}"/>
                    </a:ext>
                  </a:extLst>
                </p14:cNvPr>
                <p14:cNvContentPartPr/>
                <p14:nvPr/>
              </p14:nvContentPartPr>
              <p14:xfrm>
                <a:off x="3424854" y="4756928"/>
                <a:ext cx="59760" cy="195480"/>
              </p14:xfrm>
            </p:contentPart>
          </mc:Choice>
          <mc:Fallback xmlns="">
            <p:pic>
              <p:nvPicPr>
                <p:cNvPr id="260" name="筆跡 259">
                  <a:extLst>
                    <a:ext uri="{FF2B5EF4-FFF2-40B4-BE49-F238E27FC236}">
                      <a16:creationId xmlns:a16="http://schemas.microsoft.com/office/drawing/2014/main" id="{D9DD73AB-7C54-529E-6E2E-E430A1D80D76}"/>
                    </a:ext>
                  </a:extLst>
                </p:cNvPr>
                <p:cNvPicPr/>
                <p:nvPr/>
              </p:nvPicPr>
              <p:blipFill>
                <a:blip r:embed="rId364"/>
                <a:stretch>
                  <a:fillRect/>
                </a:stretch>
              </p:blipFill>
              <p:spPr>
                <a:xfrm>
                  <a:off x="3416214" y="4748288"/>
                  <a:ext cx="7740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61" name="筆跡 260">
                  <a:extLst>
                    <a:ext uri="{FF2B5EF4-FFF2-40B4-BE49-F238E27FC236}">
                      <a16:creationId xmlns:a16="http://schemas.microsoft.com/office/drawing/2014/main" id="{0FE9BFD7-16DC-9096-D6B0-BDE462F89CAB}"/>
                    </a:ext>
                  </a:extLst>
                </p14:cNvPr>
                <p14:cNvContentPartPr/>
                <p14:nvPr/>
              </p14:nvContentPartPr>
              <p14:xfrm>
                <a:off x="3469854" y="4691768"/>
                <a:ext cx="20520" cy="17280"/>
              </p14:xfrm>
            </p:contentPart>
          </mc:Choice>
          <mc:Fallback xmlns="">
            <p:pic>
              <p:nvPicPr>
                <p:cNvPr id="261" name="筆跡 260">
                  <a:extLst>
                    <a:ext uri="{FF2B5EF4-FFF2-40B4-BE49-F238E27FC236}">
                      <a16:creationId xmlns:a16="http://schemas.microsoft.com/office/drawing/2014/main" id="{0FE9BFD7-16DC-9096-D6B0-BDE462F89CAB}"/>
                    </a:ext>
                  </a:extLst>
                </p:cNvPr>
                <p:cNvPicPr/>
                <p:nvPr/>
              </p:nvPicPr>
              <p:blipFill>
                <a:blip r:embed="rId366"/>
                <a:stretch>
                  <a:fillRect/>
                </a:stretch>
              </p:blipFill>
              <p:spPr>
                <a:xfrm>
                  <a:off x="3461214" y="4682768"/>
                  <a:ext cx="3816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62" name="筆跡 261">
                  <a:extLst>
                    <a:ext uri="{FF2B5EF4-FFF2-40B4-BE49-F238E27FC236}">
                      <a16:creationId xmlns:a16="http://schemas.microsoft.com/office/drawing/2014/main" id="{F34DC5C8-8019-4CAE-A0F1-886250202745}"/>
                    </a:ext>
                  </a:extLst>
                </p14:cNvPr>
                <p14:cNvContentPartPr/>
                <p14:nvPr/>
              </p14:nvContentPartPr>
              <p14:xfrm>
                <a:off x="3565254" y="4757288"/>
                <a:ext cx="63000" cy="46800"/>
              </p14:xfrm>
            </p:contentPart>
          </mc:Choice>
          <mc:Fallback xmlns="">
            <p:pic>
              <p:nvPicPr>
                <p:cNvPr id="262" name="筆跡 261">
                  <a:extLst>
                    <a:ext uri="{FF2B5EF4-FFF2-40B4-BE49-F238E27FC236}">
                      <a16:creationId xmlns:a16="http://schemas.microsoft.com/office/drawing/2014/main" id="{F34DC5C8-8019-4CAE-A0F1-886250202745}"/>
                    </a:ext>
                  </a:extLst>
                </p:cNvPr>
                <p:cNvPicPr/>
                <p:nvPr/>
              </p:nvPicPr>
              <p:blipFill>
                <a:blip r:embed="rId368"/>
                <a:stretch>
                  <a:fillRect/>
                </a:stretch>
              </p:blipFill>
              <p:spPr>
                <a:xfrm>
                  <a:off x="3556614" y="4748288"/>
                  <a:ext cx="80640" cy="644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9">
            <p14:nvContentPartPr>
              <p14:cNvPr id="264" name="筆跡 263">
                <a:extLst>
                  <a:ext uri="{FF2B5EF4-FFF2-40B4-BE49-F238E27FC236}">
                    <a16:creationId xmlns:a16="http://schemas.microsoft.com/office/drawing/2014/main" id="{2FF24ABA-AA3B-7028-2B32-0D3B682C9918}"/>
                  </a:ext>
                </a:extLst>
              </p14:cNvPr>
              <p14:cNvContentPartPr/>
              <p14:nvPr/>
            </p14:nvContentPartPr>
            <p14:xfrm>
              <a:off x="3894294" y="4623368"/>
              <a:ext cx="220320" cy="11160"/>
            </p14:xfrm>
          </p:contentPart>
        </mc:Choice>
        <mc:Fallback xmlns="">
          <p:pic>
            <p:nvPicPr>
              <p:cNvPr id="264" name="筆跡 263">
                <a:extLst>
                  <a:ext uri="{FF2B5EF4-FFF2-40B4-BE49-F238E27FC236}">
                    <a16:creationId xmlns:a16="http://schemas.microsoft.com/office/drawing/2014/main" id="{2FF24ABA-AA3B-7028-2B32-0D3B682C9918}"/>
                  </a:ext>
                </a:extLst>
              </p:cNvPr>
              <p:cNvPicPr/>
              <p:nvPr/>
            </p:nvPicPr>
            <p:blipFill>
              <a:blip r:embed="rId370"/>
              <a:stretch>
                <a:fillRect/>
              </a:stretch>
            </p:blipFill>
            <p:spPr>
              <a:xfrm>
                <a:off x="3885294" y="4614728"/>
                <a:ext cx="237960" cy="28800"/>
              </a:xfrm>
              <a:prstGeom prst="rect">
                <a:avLst/>
              </a:prstGeom>
            </p:spPr>
          </p:pic>
        </mc:Fallback>
      </mc:AlternateContent>
      <p:grpSp>
        <p:nvGrpSpPr>
          <p:cNvPr id="275" name="群組 274">
            <a:extLst>
              <a:ext uri="{FF2B5EF4-FFF2-40B4-BE49-F238E27FC236}">
                <a16:creationId xmlns:a16="http://schemas.microsoft.com/office/drawing/2014/main" id="{F56671A5-5E07-59F7-3E94-5C384AE3AFC1}"/>
              </a:ext>
            </a:extLst>
          </p:cNvPr>
          <p:cNvGrpSpPr/>
          <p:nvPr/>
        </p:nvGrpSpPr>
        <p:grpSpPr>
          <a:xfrm>
            <a:off x="4484694" y="4352648"/>
            <a:ext cx="849240" cy="501840"/>
            <a:chOff x="4484694" y="4352648"/>
            <a:chExt cx="849240" cy="501840"/>
          </a:xfrm>
        </p:grpSpPr>
        <mc:AlternateContent xmlns:mc="http://schemas.openxmlformats.org/markup-compatibility/2006" xmlns:p14="http://schemas.microsoft.com/office/powerpoint/2010/main">
          <mc:Choice Requires="p14">
            <p:contentPart p14:bwMode="auto" r:id="rId371">
              <p14:nvContentPartPr>
                <p14:cNvPr id="265" name="筆跡 264">
                  <a:extLst>
                    <a:ext uri="{FF2B5EF4-FFF2-40B4-BE49-F238E27FC236}">
                      <a16:creationId xmlns:a16="http://schemas.microsoft.com/office/drawing/2014/main" id="{427CE8DF-415E-2B5F-FFCC-0A2B4DD01C04}"/>
                    </a:ext>
                  </a:extLst>
                </p14:cNvPr>
                <p14:cNvContentPartPr/>
                <p14:nvPr/>
              </p14:nvContentPartPr>
              <p14:xfrm>
                <a:off x="4484694" y="4446608"/>
                <a:ext cx="364320" cy="5040"/>
              </p14:xfrm>
            </p:contentPart>
          </mc:Choice>
          <mc:Fallback xmlns="">
            <p:pic>
              <p:nvPicPr>
                <p:cNvPr id="265" name="筆跡 264">
                  <a:extLst>
                    <a:ext uri="{FF2B5EF4-FFF2-40B4-BE49-F238E27FC236}">
                      <a16:creationId xmlns:a16="http://schemas.microsoft.com/office/drawing/2014/main" id="{427CE8DF-415E-2B5F-FFCC-0A2B4DD01C04}"/>
                    </a:ext>
                  </a:extLst>
                </p:cNvPr>
                <p:cNvPicPr/>
                <p:nvPr/>
              </p:nvPicPr>
              <p:blipFill>
                <a:blip r:embed="rId372"/>
                <a:stretch>
                  <a:fillRect/>
                </a:stretch>
              </p:blipFill>
              <p:spPr>
                <a:xfrm>
                  <a:off x="4476054" y="4437608"/>
                  <a:ext cx="3819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66" name="筆跡 265">
                  <a:extLst>
                    <a:ext uri="{FF2B5EF4-FFF2-40B4-BE49-F238E27FC236}">
                      <a16:creationId xmlns:a16="http://schemas.microsoft.com/office/drawing/2014/main" id="{B27E0E18-48A9-55D9-5A45-6F495A9153ED}"/>
                    </a:ext>
                  </a:extLst>
                </p14:cNvPr>
                <p14:cNvContentPartPr/>
                <p14:nvPr/>
              </p14:nvContentPartPr>
              <p14:xfrm>
                <a:off x="4534014" y="4626248"/>
                <a:ext cx="158040" cy="210240"/>
              </p14:xfrm>
            </p:contentPart>
          </mc:Choice>
          <mc:Fallback xmlns="">
            <p:pic>
              <p:nvPicPr>
                <p:cNvPr id="266" name="筆跡 265">
                  <a:extLst>
                    <a:ext uri="{FF2B5EF4-FFF2-40B4-BE49-F238E27FC236}">
                      <a16:creationId xmlns:a16="http://schemas.microsoft.com/office/drawing/2014/main" id="{B27E0E18-48A9-55D9-5A45-6F495A9153ED}"/>
                    </a:ext>
                  </a:extLst>
                </p:cNvPr>
                <p:cNvPicPr/>
                <p:nvPr/>
              </p:nvPicPr>
              <p:blipFill>
                <a:blip r:embed="rId374"/>
                <a:stretch>
                  <a:fillRect/>
                </a:stretch>
              </p:blipFill>
              <p:spPr>
                <a:xfrm>
                  <a:off x="4525374" y="4617248"/>
                  <a:ext cx="1756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375">
              <p14:nvContentPartPr>
                <p14:cNvPr id="267" name="筆跡 266">
                  <a:extLst>
                    <a:ext uri="{FF2B5EF4-FFF2-40B4-BE49-F238E27FC236}">
                      <a16:creationId xmlns:a16="http://schemas.microsoft.com/office/drawing/2014/main" id="{0380248C-8990-BE4B-04EF-0CC99DEF980E}"/>
                    </a:ext>
                  </a:extLst>
                </p14:cNvPr>
                <p14:cNvContentPartPr/>
                <p14:nvPr/>
              </p14:nvContentPartPr>
              <p14:xfrm>
                <a:off x="4532574" y="4621208"/>
                <a:ext cx="171360" cy="233280"/>
              </p14:xfrm>
            </p:contentPart>
          </mc:Choice>
          <mc:Fallback xmlns="">
            <p:pic>
              <p:nvPicPr>
                <p:cNvPr id="267" name="筆跡 266">
                  <a:extLst>
                    <a:ext uri="{FF2B5EF4-FFF2-40B4-BE49-F238E27FC236}">
                      <a16:creationId xmlns:a16="http://schemas.microsoft.com/office/drawing/2014/main" id="{0380248C-8990-BE4B-04EF-0CC99DEF980E}"/>
                    </a:ext>
                  </a:extLst>
                </p:cNvPr>
                <p:cNvPicPr/>
                <p:nvPr/>
              </p:nvPicPr>
              <p:blipFill>
                <a:blip r:embed="rId376"/>
                <a:stretch>
                  <a:fillRect/>
                </a:stretch>
              </p:blipFill>
              <p:spPr>
                <a:xfrm>
                  <a:off x="4523934" y="4612208"/>
                  <a:ext cx="18900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77">
              <p14:nvContentPartPr>
                <p14:cNvPr id="268" name="筆跡 267">
                  <a:extLst>
                    <a:ext uri="{FF2B5EF4-FFF2-40B4-BE49-F238E27FC236}">
                      <a16:creationId xmlns:a16="http://schemas.microsoft.com/office/drawing/2014/main" id="{1DB808C6-AF6A-14BB-47F5-6C1D91E4991B}"/>
                    </a:ext>
                  </a:extLst>
                </p14:cNvPr>
                <p14:cNvContentPartPr/>
                <p14:nvPr/>
              </p14:nvContentPartPr>
              <p14:xfrm>
                <a:off x="4739214" y="4783568"/>
                <a:ext cx="31320" cy="38880"/>
              </p14:xfrm>
            </p:contentPart>
          </mc:Choice>
          <mc:Fallback xmlns="">
            <p:pic>
              <p:nvPicPr>
                <p:cNvPr id="268" name="筆跡 267">
                  <a:extLst>
                    <a:ext uri="{FF2B5EF4-FFF2-40B4-BE49-F238E27FC236}">
                      <a16:creationId xmlns:a16="http://schemas.microsoft.com/office/drawing/2014/main" id="{1DB808C6-AF6A-14BB-47F5-6C1D91E4991B}"/>
                    </a:ext>
                  </a:extLst>
                </p:cNvPr>
                <p:cNvPicPr/>
                <p:nvPr/>
              </p:nvPicPr>
              <p:blipFill>
                <a:blip r:embed="rId378"/>
                <a:stretch>
                  <a:fillRect/>
                </a:stretch>
              </p:blipFill>
              <p:spPr>
                <a:xfrm>
                  <a:off x="4730214" y="4774928"/>
                  <a:ext cx="4896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69" name="筆跡 268">
                  <a:extLst>
                    <a:ext uri="{FF2B5EF4-FFF2-40B4-BE49-F238E27FC236}">
                      <a16:creationId xmlns:a16="http://schemas.microsoft.com/office/drawing/2014/main" id="{CFCD0977-9E11-5B27-0562-DA036ADF1BCC}"/>
                    </a:ext>
                  </a:extLst>
                </p14:cNvPr>
                <p14:cNvContentPartPr/>
                <p14:nvPr/>
              </p14:nvContentPartPr>
              <p14:xfrm>
                <a:off x="4856574" y="4779968"/>
                <a:ext cx="52560" cy="39960"/>
              </p14:xfrm>
            </p:contentPart>
          </mc:Choice>
          <mc:Fallback xmlns="">
            <p:pic>
              <p:nvPicPr>
                <p:cNvPr id="269" name="筆跡 268">
                  <a:extLst>
                    <a:ext uri="{FF2B5EF4-FFF2-40B4-BE49-F238E27FC236}">
                      <a16:creationId xmlns:a16="http://schemas.microsoft.com/office/drawing/2014/main" id="{CFCD0977-9E11-5B27-0562-DA036ADF1BCC}"/>
                    </a:ext>
                  </a:extLst>
                </p:cNvPr>
                <p:cNvPicPr/>
                <p:nvPr/>
              </p:nvPicPr>
              <p:blipFill>
                <a:blip r:embed="rId380"/>
                <a:stretch>
                  <a:fillRect/>
                </a:stretch>
              </p:blipFill>
              <p:spPr>
                <a:xfrm>
                  <a:off x="4847574" y="4771328"/>
                  <a:ext cx="7020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0" name="筆跡 269">
                  <a:extLst>
                    <a:ext uri="{FF2B5EF4-FFF2-40B4-BE49-F238E27FC236}">
                      <a16:creationId xmlns:a16="http://schemas.microsoft.com/office/drawing/2014/main" id="{4B229B30-4EBD-8A3C-558E-7C882392332A}"/>
                    </a:ext>
                  </a:extLst>
                </p14:cNvPr>
                <p14:cNvContentPartPr/>
                <p14:nvPr/>
              </p14:nvContentPartPr>
              <p14:xfrm>
                <a:off x="4966014" y="4788608"/>
                <a:ext cx="46440" cy="34920"/>
              </p14:xfrm>
            </p:contentPart>
          </mc:Choice>
          <mc:Fallback xmlns="">
            <p:pic>
              <p:nvPicPr>
                <p:cNvPr id="270" name="筆跡 269">
                  <a:extLst>
                    <a:ext uri="{FF2B5EF4-FFF2-40B4-BE49-F238E27FC236}">
                      <a16:creationId xmlns:a16="http://schemas.microsoft.com/office/drawing/2014/main" id="{4B229B30-4EBD-8A3C-558E-7C882392332A}"/>
                    </a:ext>
                  </a:extLst>
                </p:cNvPr>
                <p:cNvPicPr/>
                <p:nvPr/>
              </p:nvPicPr>
              <p:blipFill>
                <a:blip r:embed="rId382"/>
                <a:stretch>
                  <a:fillRect/>
                </a:stretch>
              </p:blipFill>
              <p:spPr>
                <a:xfrm>
                  <a:off x="4957374" y="4779608"/>
                  <a:ext cx="640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1" name="筆跡 270">
                  <a:extLst>
                    <a:ext uri="{FF2B5EF4-FFF2-40B4-BE49-F238E27FC236}">
                      <a16:creationId xmlns:a16="http://schemas.microsoft.com/office/drawing/2014/main" id="{93DBA703-FBD1-5983-0C7F-B79D617E3D06}"/>
                    </a:ext>
                  </a:extLst>
                </p14:cNvPr>
                <p14:cNvContentPartPr/>
                <p14:nvPr/>
              </p14:nvContentPartPr>
              <p14:xfrm>
                <a:off x="5153214" y="4484768"/>
                <a:ext cx="75600" cy="345240"/>
              </p14:xfrm>
            </p:contentPart>
          </mc:Choice>
          <mc:Fallback xmlns="">
            <p:pic>
              <p:nvPicPr>
                <p:cNvPr id="271" name="筆跡 270">
                  <a:extLst>
                    <a:ext uri="{FF2B5EF4-FFF2-40B4-BE49-F238E27FC236}">
                      <a16:creationId xmlns:a16="http://schemas.microsoft.com/office/drawing/2014/main" id="{93DBA703-FBD1-5983-0C7F-B79D617E3D06}"/>
                    </a:ext>
                  </a:extLst>
                </p:cNvPr>
                <p:cNvPicPr/>
                <p:nvPr/>
              </p:nvPicPr>
              <p:blipFill>
                <a:blip r:embed="rId384"/>
                <a:stretch>
                  <a:fillRect/>
                </a:stretch>
              </p:blipFill>
              <p:spPr>
                <a:xfrm>
                  <a:off x="5144214" y="4475768"/>
                  <a:ext cx="932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272" name="筆跡 271">
                  <a:extLst>
                    <a:ext uri="{FF2B5EF4-FFF2-40B4-BE49-F238E27FC236}">
                      <a16:creationId xmlns:a16="http://schemas.microsoft.com/office/drawing/2014/main" id="{A3FFDEAF-531D-D567-148C-FF101F3EDC16}"/>
                    </a:ext>
                  </a:extLst>
                </p14:cNvPr>
                <p14:cNvContentPartPr/>
                <p14:nvPr/>
              </p14:nvContentPartPr>
              <p14:xfrm>
                <a:off x="5245734" y="4352648"/>
                <a:ext cx="88200" cy="92160"/>
              </p14:xfrm>
            </p:contentPart>
          </mc:Choice>
          <mc:Fallback xmlns="">
            <p:pic>
              <p:nvPicPr>
                <p:cNvPr id="272" name="筆跡 271">
                  <a:extLst>
                    <a:ext uri="{FF2B5EF4-FFF2-40B4-BE49-F238E27FC236}">
                      <a16:creationId xmlns:a16="http://schemas.microsoft.com/office/drawing/2014/main" id="{A3FFDEAF-531D-D567-148C-FF101F3EDC16}"/>
                    </a:ext>
                  </a:extLst>
                </p:cNvPr>
                <p:cNvPicPr/>
                <p:nvPr/>
              </p:nvPicPr>
              <p:blipFill>
                <a:blip r:embed="rId386"/>
                <a:stretch>
                  <a:fillRect/>
                </a:stretch>
              </p:blipFill>
              <p:spPr>
                <a:xfrm>
                  <a:off x="5236734" y="4343648"/>
                  <a:ext cx="105840" cy="109800"/>
                </a:xfrm>
                <a:prstGeom prst="rect">
                  <a:avLst/>
                </a:prstGeom>
              </p:spPr>
            </p:pic>
          </mc:Fallback>
        </mc:AlternateContent>
      </p:grpSp>
      <p:grpSp>
        <p:nvGrpSpPr>
          <p:cNvPr id="298" name="群組 297">
            <a:extLst>
              <a:ext uri="{FF2B5EF4-FFF2-40B4-BE49-F238E27FC236}">
                <a16:creationId xmlns:a16="http://schemas.microsoft.com/office/drawing/2014/main" id="{013DC881-08A7-1C54-46F3-6D24633DA062}"/>
              </a:ext>
            </a:extLst>
          </p:cNvPr>
          <p:cNvGrpSpPr/>
          <p:nvPr/>
        </p:nvGrpSpPr>
        <p:grpSpPr>
          <a:xfrm>
            <a:off x="6569454" y="4478288"/>
            <a:ext cx="1112400" cy="550440"/>
            <a:chOff x="6569454" y="4478288"/>
            <a:chExt cx="1112400" cy="550440"/>
          </a:xfrm>
        </p:grpSpPr>
        <mc:AlternateContent xmlns:mc="http://schemas.openxmlformats.org/markup-compatibility/2006" xmlns:p14="http://schemas.microsoft.com/office/powerpoint/2010/main">
          <mc:Choice Requires="p14">
            <p:contentPart p14:bwMode="auto" r:id="rId387">
              <p14:nvContentPartPr>
                <p14:cNvPr id="280" name="筆跡 279">
                  <a:extLst>
                    <a:ext uri="{FF2B5EF4-FFF2-40B4-BE49-F238E27FC236}">
                      <a16:creationId xmlns:a16="http://schemas.microsoft.com/office/drawing/2014/main" id="{DF3EECFD-49B4-676F-3795-BDDCBDF0A57F}"/>
                    </a:ext>
                  </a:extLst>
                </p14:cNvPr>
                <p14:cNvContentPartPr/>
                <p14:nvPr/>
              </p14:nvContentPartPr>
              <p14:xfrm>
                <a:off x="6611934" y="4531208"/>
                <a:ext cx="168480" cy="9720"/>
              </p14:xfrm>
            </p:contentPart>
          </mc:Choice>
          <mc:Fallback xmlns="">
            <p:pic>
              <p:nvPicPr>
                <p:cNvPr id="280" name="筆跡 279">
                  <a:extLst>
                    <a:ext uri="{FF2B5EF4-FFF2-40B4-BE49-F238E27FC236}">
                      <a16:creationId xmlns:a16="http://schemas.microsoft.com/office/drawing/2014/main" id="{DF3EECFD-49B4-676F-3795-BDDCBDF0A57F}"/>
                    </a:ext>
                  </a:extLst>
                </p:cNvPr>
                <p:cNvPicPr/>
                <p:nvPr/>
              </p:nvPicPr>
              <p:blipFill>
                <a:blip r:embed="rId388"/>
                <a:stretch>
                  <a:fillRect/>
                </a:stretch>
              </p:blipFill>
              <p:spPr>
                <a:xfrm>
                  <a:off x="6602934" y="4522208"/>
                  <a:ext cx="1861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81" name="筆跡 280">
                  <a:extLst>
                    <a:ext uri="{FF2B5EF4-FFF2-40B4-BE49-F238E27FC236}">
                      <a16:creationId xmlns:a16="http://schemas.microsoft.com/office/drawing/2014/main" id="{4E749F68-FF14-3CD7-3461-D7A674019740}"/>
                    </a:ext>
                  </a:extLst>
                </p14:cNvPr>
                <p14:cNvContentPartPr/>
                <p14:nvPr/>
              </p14:nvContentPartPr>
              <p14:xfrm>
                <a:off x="6569454" y="4540568"/>
                <a:ext cx="284040" cy="142920"/>
              </p14:xfrm>
            </p:contentPart>
          </mc:Choice>
          <mc:Fallback xmlns="">
            <p:pic>
              <p:nvPicPr>
                <p:cNvPr id="281" name="筆跡 280">
                  <a:extLst>
                    <a:ext uri="{FF2B5EF4-FFF2-40B4-BE49-F238E27FC236}">
                      <a16:creationId xmlns:a16="http://schemas.microsoft.com/office/drawing/2014/main" id="{4E749F68-FF14-3CD7-3461-D7A674019740}"/>
                    </a:ext>
                  </a:extLst>
                </p:cNvPr>
                <p:cNvPicPr/>
                <p:nvPr/>
              </p:nvPicPr>
              <p:blipFill>
                <a:blip r:embed="rId390"/>
                <a:stretch>
                  <a:fillRect/>
                </a:stretch>
              </p:blipFill>
              <p:spPr>
                <a:xfrm>
                  <a:off x="6560454" y="4531928"/>
                  <a:ext cx="30168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3" name="筆跡 282">
                  <a:extLst>
                    <a:ext uri="{FF2B5EF4-FFF2-40B4-BE49-F238E27FC236}">
                      <a16:creationId xmlns:a16="http://schemas.microsoft.com/office/drawing/2014/main" id="{A9B57FB1-703B-E7D9-AC56-74B0A706F3A6}"/>
                    </a:ext>
                  </a:extLst>
                </p14:cNvPr>
                <p14:cNvContentPartPr/>
                <p14:nvPr/>
              </p14:nvContentPartPr>
              <p14:xfrm>
                <a:off x="6609774" y="4758728"/>
                <a:ext cx="74520" cy="168840"/>
              </p14:xfrm>
            </p:contentPart>
          </mc:Choice>
          <mc:Fallback xmlns="">
            <p:pic>
              <p:nvPicPr>
                <p:cNvPr id="283" name="筆跡 282">
                  <a:extLst>
                    <a:ext uri="{FF2B5EF4-FFF2-40B4-BE49-F238E27FC236}">
                      <a16:creationId xmlns:a16="http://schemas.microsoft.com/office/drawing/2014/main" id="{A9B57FB1-703B-E7D9-AC56-74B0A706F3A6}"/>
                    </a:ext>
                  </a:extLst>
                </p:cNvPr>
                <p:cNvPicPr/>
                <p:nvPr/>
              </p:nvPicPr>
              <p:blipFill>
                <a:blip r:embed="rId392"/>
                <a:stretch>
                  <a:fillRect/>
                </a:stretch>
              </p:blipFill>
              <p:spPr>
                <a:xfrm>
                  <a:off x="6601134" y="4749728"/>
                  <a:ext cx="92160" cy="1864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5" name="筆跡 284">
                  <a:extLst>
                    <a:ext uri="{FF2B5EF4-FFF2-40B4-BE49-F238E27FC236}">
                      <a16:creationId xmlns:a16="http://schemas.microsoft.com/office/drawing/2014/main" id="{2327C4C8-30A2-4FA6-0B6E-F4DA9253CBE0}"/>
                    </a:ext>
                  </a:extLst>
                </p14:cNvPr>
                <p14:cNvContentPartPr/>
                <p14:nvPr/>
              </p14:nvContentPartPr>
              <p14:xfrm>
                <a:off x="6658014" y="4728488"/>
                <a:ext cx="18360" cy="17280"/>
              </p14:xfrm>
            </p:contentPart>
          </mc:Choice>
          <mc:Fallback xmlns="">
            <p:pic>
              <p:nvPicPr>
                <p:cNvPr id="285" name="筆跡 284">
                  <a:extLst>
                    <a:ext uri="{FF2B5EF4-FFF2-40B4-BE49-F238E27FC236}">
                      <a16:creationId xmlns:a16="http://schemas.microsoft.com/office/drawing/2014/main" id="{2327C4C8-30A2-4FA6-0B6E-F4DA9253CBE0}"/>
                    </a:ext>
                  </a:extLst>
                </p:cNvPr>
                <p:cNvPicPr/>
                <p:nvPr/>
              </p:nvPicPr>
              <p:blipFill>
                <a:blip r:embed="rId394"/>
                <a:stretch>
                  <a:fillRect/>
                </a:stretch>
              </p:blipFill>
              <p:spPr>
                <a:xfrm>
                  <a:off x="6649374" y="4719848"/>
                  <a:ext cx="3600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7" name="筆跡 286">
                  <a:extLst>
                    <a:ext uri="{FF2B5EF4-FFF2-40B4-BE49-F238E27FC236}">
                      <a16:creationId xmlns:a16="http://schemas.microsoft.com/office/drawing/2014/main" id="{3D882924-1910-5FC6-559A-35C3DD79EEC4}"/>
                    </a:ext>
                  </a:extLst>
                </p14:cNvPr>
                <p14:cNvContentPartPr/>
                <p14:nvPr/>
              </p14:nvContentPartPr>
              <p14:xfrm>
                <a:off x="6879054" y="4610408"/>
                <a:ext cx="174600" cy="151560"/>
              </p14:xfrm>
            </p:contentPart>
          </mc:Choice>
          <mc:Fallback xmlns="">
            <p:pic>
              <p:nvPicPr>
                <p:cNvPr id="287" name="筆跡 286">
                  <a:extLst>
                    <a:ext uri="{FF2B5EF4-FFF2-40B4-BE49-F238E27FC236}">
                      <a16:creationId xmlns:a16="http://schemas.microsoft.com/office/drawing/2014/main" id="{3D882924-1910-5FC6-559A-35C3DD79EEC4}"/>
                    </a:ext>
                  </a:extLst>
                </p:cNvPr>
                <p:cNvPicPr/>
                <p:nvPr/>
              </p:nvPicPr>
              <p:blipFill>
                <a:blip r:embed="rId396"/>
                <a:stretch>
                  <a:fillRect/>
                </a:stretch>
              </p:blipFill>
              <p:spPr>
                <a:xfrm>
                  <a:off x="6870054" y="4601768"/>
                  <a:ext cx="192240" cy="169200"/>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88" name="筆跡 287">
                  <a:extLst>
                    <a:ext uri="{FF2B5EF4-FFF2-40B4-BE49-F238E27FC236}">
                      <a16:creationId xmlns:a16="http://schemas.microsoft.com/office/drawing/2014/main" id="{DF3282A8-2FC9-FF73-5ACC-1E2B21A2221D}"/>
                    </a:ext>
                  </a:extLst>
                </p14:cNvPr>
                <p14:cNvContentPartPr/>
                <p14:nvPr/>
              </p14:nvContentPartPr>
              <p14:xfrm>
                <a:off x="6925494" y="4539488"/>
                <a:ext cx="146880" cy="241560"/>
              </p14:xfrm>
            </p:contentPart>
          </mc:Choice>
          <mc:Fallback xmlns="">
            <p:pic>
              <p:nvPicPr>
                <p:cNvPr id="288" name="筆跡 287">
                  <a:extLst>
                    <a:ext uri="{FF2B5EF4-FFF2-40B4-BE49-F238E27FC236}">
                      <a16:creationId xmlns:a16="http://schemas.microsoft.com/office/drawing/2014/main" id="{DF3282A8-2FC9-FF73-5ACC-1E2B21A2221D}"/>
                    </a:ext>
                  </a:extLst>
                </p:cNvPr>
                <p:cNvPicPr/>
                <p:nvPr/>
              </p:nvPicPr>
              <p:blipFill>
                <a:blip r:embed="rId398"/>
                <a:stretch>
                  <a:fillRect/>
                </a:stretch>
              </p:blipFill>
              <p:spPr>
                <a:xfrm>
                  <a:off x="6916494" y="4530488"/>
                  <a:ext cx="1645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90" name="筆跡 289">
                  <a:extLst>
                    <a:ext uri="{FF2B5EF4-FFF2-40B4-BE49-F238E27FC236}">
                      <a16:creationId xmlns:a16="http://schemas.microsoft.com/office/drawing/2014/main" id="{64048D32-1DD7-4012-2395-BACF0F165804}"/>
                    </a:ext>
                  </a:extLst>
                </p14:cNvPr>
                <p14:cNvContentPartPr/>
                <p14:nvPr/>
              </p14:nvContentPartPr>
              <p14:xfrm>
                <a:off x="7092174" y="4661888"/>
                <a:ext cx="56160" cy="55080"/>
              </p14:xfrm>
            </p:contentPart>
          </mc:Choice>
          <mc:Fallback xmlns="">
            <p:pic>
              <p:nvPicPr>
                <p:cNvPr id="290" name="筆跡 289">
                  <a:extLst>
                    <a:ext uri="{FF2B5EF4-FFF2-40B4-BE49-F238E27FC236}">
                      <a16:creationId xmlns:a16="http://schemas.microsoft.com/office/drawing/2014/main" id="{64048D32-1DD7-4012-2395-BACF0F165804}"/>
                    </a:ext>
                  </a:extLst>
                </p:cNvPr>
                <p:cNvPicPr/>
                <p:nvPr/>
              </p:nvPicPr>
              <p:blipFill>
                <a:blip r:embed="rId400"/>
                <a:stretch>
                  <a:fillRect/>
                </a:stretch>
              </p:blipFill>
              <p:spPr>
                <a:xfrm>
                  <a:off x="7083534" y="4652888"/>
                  <a:ext cx="7380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91" name="筆跡 290">
                  <a:extLst>
                    <a:ext uri="{FF2B5EF4-FFF2-40B4-BE49-F238E27FC236}">
                      <a16:creationId xmlns:a16="http://schemas.microsoft.com/office/drawing/2014/main" id="{AD19C920-95A7-5D1A-07ED-14186C33FD7C}"/>
                    </a:ext>
                  </a:extLst>
                </p14:cNvPr>
                <p14:cNvContentPartPr/>
                <p14:nvPr/>
              </p14:nvContentPartPr>
              <p14:xfrm>
                <a:off x="7199094" y="4668368"/>
                <a:ext cx="42120" cy="85320"/>
              </p14:xfrm>
            </p:contentPart>
          </mc:Choice>
          <mc:Fallback xmlns="">
            <p:pic>
              <p:nvPicPr>
                <p:cNvPr id="291" name="筆跡 290">
                  <a:extLst>
                    <a:ext uri="{FF2B5EF4-FFF2-40B4-BE49-F238E27FC236}">
                      <a16:creationId xmlns:a16="http://schemas.microsoft.com/office/drawing/2014/main" id="{AD19C920-95A7-5D1A-07ED-14186C33FD7C}"/>
                    </a:ext>
                  </a:extLst>
                </p:cNvPr>
                <p:cNvPicPr/>
                <p:nvPr/>
              </p:nvPicPr>
              <p:blipFill>
                <a:blip r:embed="rId402"/>
                <a:stretch>
                  <a:fillRect/>
                </a:stretch>
              </p:blipFill>
              <p:spPr>
                <a:xfrm>
                  <a:off x="7190454" y="4659728"/>
                  <a:ext cx="5976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92" name="筆跡 291">
                  <a:extLst>
                    <a:ext uri="{FF2B5EF4-FFF2-40B4-BE49-F238E27FC236}">
                      <a16:creationId xmlns:a16="http://schemas.microsoft.com/office/drawing/2014/main" id="{7852EC0A-4B1C-9261-2888-1645A7DE563E}"/>
                    </a:ext>
                  </a:extLst>
                </p14:cNvPr>
                <p14:cNvContentPartPr/>
                <p14:nvPr/>
              </p14:nvContentPartPr>
              <p14:xfrm>
                <a:off x="7202694" y="4596008"/>
                <a:ext cx="55080" cy="5040"/>
              </p14:xfrm>
            </p:contentPart>
          </mc:Choice>
          <mc:Fallback xmlns="">
            <p:pic>
              <p:nvPicPr>
                <p:cNvPr id="292" name="筆跡 291">
                  <a:extLst>
                    <a:ext uri="{FF2B5EF4-FFF2-40B4-BE49-F238E27FC236}">
                      <a16:creationId xmlns:a16="http://schemas.microsoft.com/office/drawing/2014/main" id="{7852EC0A-4B1C-9261-2888-1645A7DE563E}"/>
                    </a:ext>
                  </a:extLst>
                </p:cNvPr>
                <p:cNvPicPr/>
                <p:nvPr/>
              </p:nvPicPr>
              <p:blipFill>
                <a:blip r:embed="rId404"/>
                <a:stretch>
                  <a:fillRect/>
                </a:stretch>
              </p:blipFill>
              <p:spPr>
                <a:xfrm>
                  <a:off x="7194054" y="4587008"/>
                  <a:ext cx="7272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3" name="筆跡 292">
                  <a:extLst>
                    <a:ext uri="{FF2B5EF4-FFF2-40B4-BE49-F238E27FC236}">
                      <a16:creationId xmlns:a16="http://schemas.microsoft.com/office/drawing/2014/main" id="{F5B14808-1EA5-37A3-02EF-6DA84EB673D9}"/>
                    </a:ext>
                  </a:extLst>
                </p14:cNvPr>
                <p14:cNvContentPartPr/>
                <p14:nvPr/>
              </p14:nvContentPartPr>
              <p14:xfrm>
                <a:off x="7302414" y="4664768"/>
                <a:ext cx="43200" cy="54720"/>
              </p14:xfrm>
            </p:contentPart>
          </mc:Choice>
          <mc:Fallback xmlns="">
            <p:pic>
              <p:nvPicPr>
                <p:cNvPr id="293" name="筆跡 292">
                  <a:extLst>
                    <a:ext uri="{FF2B5EF4-FFF2-40B4-BE49-F238E27FC236}">
                      <a16:creationId xmlns:a16="http://schemas.microsoft.com/office/drawing/2014/main" id="{F5B14808-1EA5-37A3-02EF-6DA84EB673D9}"/>
                    </a:ext>
                  </a:extLst>
                </p:cNvPr>
                <p:cNvPicPr/>
                <p:nvPr/>
              </p:nvPicPr>
              <p:blipFill>
                <a:blip r:embed="rId406"/>
                <a:stretch>
                  <a:fillRect/>
                </a:stretch>
              </p:blipFill>
              <p:spPr>
                <a:xfrm>
                  <a:off x="7293414" y="4656128"/>
                  <a:ext cx="60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94" name="筆跡 293">
                  <a:extLst>
                    <a:ext uri="{FF2B5EF4-FFF2-40B4-BE49-F238E27FC236}">
                      <a16:creationId xmlns:a16="http://schemas.microsoft.com/office/drawing/2014/main" id="{D134DB4B-5424-6688-D4F6-3F601019CA44}"/>
                    </a:ext>
                  </a:extLst>
                </p14:cNvPr>
                <p14:cNvContentPartPr/>
                <p14:nvPr/>
              </p14:nvContentPartPr>
              <p14:xfrm>
                <a:off x="7153734" y="4658288"/>
                <a:ext cx="101880" cy="238680"/>
              </p14:xfrm>
            </p:contentPart>
          </mc:Choice>
          <mc:Fallback xmlns="">
            <p:pic>
              <p:nvPicPr>
                <p:cNvPr id="294" name="筆跡 293">
                  <a:extLst>
                    <a:ext uri="{FF2B5EF4-FFF2-40B4-BE49-F238E27FC236}">
                      <a16:creationId xmlns:a16="http://schemas.microsoft.com/office/drawing/2014/main" id="{D134DB4B-5424-6688-D4F6-3F601019CA44}"/>
                    </a:ext>
                  </a:extLst>
                </p:cNvPr>
                <p:cNvPicPr/>
                <p:nvPr/>
              </p:nvPicPr>
              <p:blipFill>
                <a:blip r:embed="rId408"/>
                <a:stretch>
                  <a:fillRect/>
                </a:stretch>
              </p:blipFill>
              <p:spPr>
                <a:xfrm>
                  <a:off x="7145094" y="4649648"/>
                  <a:ext cx="119520" cy="256320"/>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6" name="筆跡 295">
                  <a:extLst>
                    <a:ext uri="{FF2B5EF4-FFF2-40B4-BE49-F238E27FC236}">
                      <a16:creationId xmlns:a16="http://schemas.microsoft.com/office/drawing/2014/main" id="{99C1F012-C40A-99DA-4A91-8A1DECBBF4C2}"/>
                    </a:ext>
                  </a:extLst>
                </p14:cNvPr>
                <p14:cNvContentPartPr/>
                <p14:nvPr/>
              </p14:nvContentPartPr>
              <p14:xfrm>
                <a:off x="7274334" y="4478288"/>
                <a:ext cx="79920" cy="63000"/>
              </p14:xfrm>
            </p:contentPart>
          </mc:Choice>
          <mc:Fallback xmlns="">
            <p:pic>
              <p:nvPicPr>
                <p:cNvPr id="296" name="筆跡 295">
                  <a:extLst>
                    <a:ext uri="{FF2B5EF4-FFF2-40B4-BE49-F238E27FC236}">
                      <a16:creationId xmlns:a16="http://schemas.microsoft.com/office/drawing/2014/main" id="{99C1F012-C40A-99DA-4A91-8A1DECBBF4C2}"/>
                    </a:ext>
                  </a:extLst>
                </p:cNvPr>
                <p:cNvPicPr/>
                <p:nvPr/>
              </p:nvPicPr>
              <p:blipFill>
                <a:blip r:embed="rId410"/>
                <a:stretch>
                  <a:fillRect/>
                </a:stretch>
              </p:blipFill>
              <p:spPr>
                <a:xfrm>
                  <a:off x="7265334" y="4469648"/>
                  <a:ext cx="975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411">
              <p14:nvContentPartPr>
                <p14:cNvPr id="297" name="筆跡 296">
                  <a:extLst>
                    <a:ext uri="{FF2B5EF4-FFF2-40B4-BE49-F238E27FC236}">
                      <a16:creationId xmlns:a16="http://schemas.microsoft.com/office/drawing/2014/main" id="{D1AD4749-AE4B-7532-C744-0FCB60A4A9B9}"/>
                    </a:ext>
                  </a:extLst>
                </p14:cNvPr>
                <p14:cNvContentPartPr/>
                <p14:nvPr/>
              </p14:nvContentPartPr>
              <p14:xfrm>
                <a:off x="7302414" y="4547408"/>
                <a:ext cx="379440" cy="481320"/>
              </p14:xfrm>
            </p:contentPart>
          </mc:Choice>
          <mc:Fallback xmlns="">
            <p:pic>
              <p:nvPicPr>
                <p:cNvPr id="297" name="筆跡 296">
                  <a:extLst>
                    <a:ext uri="{FF2B5EF4-FFF2-40B4-BE49-F238E27FC236}">
                      <a16:creationId xmlns:a16="http://schemas.microsoft.com/office/drawing/2014/main" id="{D1AD4749-AE4B-7532-C744-0FCB60A4A9B9}"/>
                    </a:ext>
                  </a:extLst>
                </p:cNvPr>
                <p:cNvPicPr/>
                <p:nvPr/>
              </p:nvPicPr>
              <p:blipFill>
                <a:blip r:embed="rId412"/>
                <a:stretch>
                  <a:fillRect/>
                </a:stretch>
              </p:blipFill>
              <p:spPr>
                <a:xfrm>
                  <a:off x="7293774" y="4538768"/>
                  <a:ext cx="397080" cy="498960"/>
                </a:xfrm>
                <a:prstGeom prst="rect">
                  <a:avLst/>
                </a:prstGeom>
              </p:spPr>
            </p:pic>
          </mc:Fallback>
        </mc:AlternateContent>
      </p:grpSp>
      <p:grpSp>
        <p:nvGrpSpPr>
          <p:cNvPr id="301" name="群組 300">
            <a:extLst>
              <a:ext uri="{FF2B5EF4-FFF2-40B4-BE49-F238E27FC236}">
                <a16:creationId xmlns:a16="http://schemas.microsoft.com/office/drawing/2014/main" id="{EB8B8713-896C-7531-EEE2-7D70ECE68D47}"/>
              </a:ext>
            </a:extLst>
          </p:cNvPr>
          <p:cNvGrpSpPr/>
          <p:nvPr/>
        </p:nvGrpSpPr>
        <p:grpSpPr>
          <a:xfrm>
            <a:off x="6005694" y="4709048"/>
            <a:ext cx="159120" cy="79560"/>
            <a:chOff x="6005694" y="4709048"/>
            <a:chExt cx="159120" cy="79560"/>
          </a:xfrm>
        </p:grpSpPr>
        <mc:AlternateContent xmlns:mc="http://schemas.openxmlformats.org/markup-compatibility/2006" xmlns:p14="http://schemas.microsoft.com/office/powerpoint/2010/main">
          <mc:Choice Requires="p14">
            <p:contentPart p14:bwMode="auto" r:id="rId413">
              <p14:nvContentPartPr>
                <p14:cNvPr id="299" name="筆跡 298">
                  <a:extLst>
                    <a:ext uri="{FF2B5EF4-FFF2-40B4-BE49-F238E27FC236}">
                      <a16:creationId xmlns:a16="http://schemas.microsoft.com/office/drawing/2014/main" id="{67F03155-B3BF-4A77-A62E-C01E8EAD4836}"/>
                    </a:ext>
                  </a:extLst>
                </p14:cNvPr>
                <p14:cNvContentPartPr/>
                <p14:nvPr/>
              </p14:nvContentPartPr>
              <p14:xfrm>
                <a:off x="6005694" y="4709048"/>
                <a:ext cx="159120" cy="12600"/>
              </p14:xfrm>
            </p:contentPart>
          </mc:Choice>
          <mc:Fallback xmlns="">
            <p:pic>
              <p:nvPicPr>
                <p:cNvPr id="299" name="筆跡 298">
                  <a:extLst>
                    <a:ext uri="{FF2B5EF4-FFF2-40B4-BE49-F238E27FC236}">
                      <a16:creationId xmlns:a16="http://schemas.microsoft.com/office/drawing/2014/main" id="{67F03155-B3BF-4A77-A62E-C01E8EAD4836}"/>
                    </a:ext>
                  </a:extLst>
                </p:cNvPr>
                <p:cNvPicPr/>
                <p:nvPr/>
              </p:nvPicPr>
              <p:blipFill>
                <a:blip r:embed="rId414"/>
                <a:stretch>
                  <a:fillRect/>
                </a:stretch>
              </p:blipFill>
              <p:spPr>
                <a:xfrm>
                  <a:off x="5997054" y="4700048"/>
                  <a:ext cx="17676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415">
              <p14:nvContentPartPr>
                <p14:cNvPr id="300" name="筆跡 299">
                  <a:extLst>
                    <a:ext uri="{FF2B5EF4-FFF2-40B4-BE49-F238E27FC236}">
                      <a16:creationId xmlns:a16="http://schemas.microsoft.com/office/drawing/2014/main" id="{68CAC9F4-CDDD-1680-8CA3-B559FAA0E9A4}"/>
                    </a:ext>
                  </a:extLst>
                </p14:cNvPr>
                <p14:cNvContentPartPr/>
                <p14:nvPr/>
              </p14:nvContentPartPr>
              <p14:xfrm>
                <a:off x="6023334" y="4782128"/>
                <a:ext cx="100080" cy="6480"/>
              </p14:xfrm>
            </p:contentPart>
          </mc:Choice>
          <mc:Fallback xmlns="">
            <p:pic>
              <p:nvPicPr>
                <p:cNvPr id="300" name="筆跡 299">
                  <a:extLst>
                    <a:ext uri="{FF2B5EF4-FFF2-40B4-BE49-F238E27FC236}">
                      <a16:creationId xmlns:a16="http://schemas.microsoft.com/office/drawing/2014/main" id="{68CAC9F4-CDDD-1680-8CA3-B559FAA0E9A4}"/>
                    </a:ext>
                  </a:extLst>
                </p:cNvPr>
                <p:cNvPicPr/>
                <p:nvPr/>
              </p:nvPicPr>
              <p:blipFill>
                <a:blip r:embed="rId416"/>
                <a:stretch>
                  <a:fillRect/>
                </a:stretch>
              </p:blipFill>
              <p:spPr>
                <a:xfrm>
                  <a:off x="6014334" y="4773128"/>
                  <a:ext cx="117720" cy="24120"/>
                </a:xfrm>
                <a:prstGeom prst="rect">
                  <a:avLst/>
                </a:prstGeom>
              </p:spPr>
            </p:pic>
          </mc:Fallback>
        </mc:AlternateContent>
      </p:grpSp>
      <p:grpSp>
        <p:nvGrpSpPr>
          <p:cNvPr id="305" name="群組 304">
            <a:extLst>
              <a:ext uri="{FF2B5EF4-FFF2-40B4-BE49-F238E27FC236}">
                <a16:creationId xmlns:a16="http://schemas.microsoft.com/office/drawing/2014/main" id="{B263A3D5-2FE7-698D-90C5-CC511E52DE3C}"/>
              </a:ext>
            </a:extLst>
          </p:cNvPr>
          <p:cNvGrpSpPr/>
          <p:nvPr/>
        </p:nvGrpSpPr>
        <p:grpSpPr>
          <a:xfrm>
            <a:off x="7455774" y="4706168"/>
            <a:ext cx="378000" cy="226800"/>
            <a:chOff x="7455774" y="4706168"/>
            <a:chExt cx="378000" cy="226800"/>
          </a:xfrm>
        </p:grpSpPr>
        <mc:AlternateContent xmlns:mc="http://schemas.openxmlformats.org/markup-compatibility/2006" xmlns:p14="http://schemas.microsoft.com/office/powerpoint/2010/main">
          <mc:Choice Requires="p14">
            <p:contentPart p14:bwMode="auto" r:id="rId417">
              <p14:nvContentPartPr>
                <p14:cNvPr id="302" name="筆跡 301">
                  <a:extLst>
                    <a:ext uri="{FF2B5EF4-FFF2-40B4-BE49-F238E27FC236}">
                      <a16:creationId xmlns:a16="http://schemas.microsoft.com/office/drawing/2014/main" id="{D46F9D98-F12D-6030-DB54-6C87E7F5AE9C}"/>
                    </a:ext>
                  </a:extLst>
                </p14:cNvPr>
                <p14:cNvContentPartPr/>
                <p14:nvPr/>
              </p14:nvContentPartPr>
              <p14:xfrm>
                <a:off x="7455774" y="4762688"/>
                <a:ext cx="177480" cy="141120"/>
              </p14:xfrm>
            </p:contentPart>
          </mc:Choice>
          <mc:Fallback xmlns="">
            <p:pic>
              <p:nvPicPr>
                <p:cNvPr id="302" name="筆跡 301">
                  <a:extLst>
                    <a:ext uri="{FF2B5EF4-FFF2-40B4-BE49-F238E27FC236}">
                      <a16:creationId xmlns:a16="http://schemas.microsoft.com/office/drawing/2014/main" id="{D46F9D98-F12D-6030-DB54-6C87E7F5AE9C}"/>
                    </a:ext>
                  </a:extLst>
                </p:cNvPr>
                <p:cNvPicPr/>
                <p:nvPr/>
              </p:nvPicPr>
              <p:blipFill>
                <a:blip r:embed="rId418"/>
                <a:stretch>
                  <a:fillRect/>
                </a:stretch>
              </p:blipFill>
              <p:spPr>
                <a:xfrm>
                  <a:off x="7446774" y="4753688"/>
                  <a:ext cx="19512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03" name="筆跡 302">
                  <a:extLst>
                    <a:ext uri="{FF2B5EF4-FFF2-40B4-BE49-F238E27FC236}">
                      <a16:creationId xmlns:a16="http://schemas.microsoft.com/office/drawing/2014/main" id="{89E38344-980B-7A6B-6A5D-979BC489E765}"/>
                    </a:ext>
                  </a:extLst>
                </p14:cNvPr>
                <p14:cNvContentPartPr/>
                <p14:nvPr/>
              </p14:nvContentPartPr>
              <p14:xfrm>
                <a:off x="7698054" y="4706168"/>
                <a:ext cx="7200" cy="217080"/>
              </p14:xfrm>
            </p:contentPart>
          </mc:Choice>
          <mc:Fallback xmlns="">
            <p:pic>
              <p:nvPicPr>
                <p:cNvPr id="303" name="筆跡 302">
                  <a:extLst>
                    <a:ext uri="{FF2B5EF4-FFF2-40B4-BE49-F238E27FC236}">
                      <a16:creationId xmlns:a16="http://schemas.microsoft.com/office/drawing/2014/main" id="{89E38344-980B-7A6B-6A5D-979BC489E765}"/>
                    </a:ext>
                  </a:extLst>
                </p:cNvPr>
                <p:cNvPicPr/>
                <p:nvPr/>
              </p:nvPicPr>
              <p:blipFill>
                <a:blip r:embed="rId420"/>
                <a:stretch>
                  <a:fillRect/>
                </a:stretch>
              </p:blipFill>
              <p:spPr>
                <a:xfrm>
                  <a:off x="7689054" y="4697528"/>
                  <a:ext cx="24840" cy="234720"/>
                </a:xfrm>
                <a:prstGeom prst="rect">
                  <a:avLst/>
                </a:prstGeom>
              </p:spPr>
            </p:pic>
          </mc:Fallback>
        </mc:AlternateContent>
        <mc:AlternateContent xmlns:mc="http://schemas.openxmlformats.org/markup-compatibility/2006" xmlns:p14="http://schemas.microsoft.com/office/powerpoint/2010/main">
          <mc:Choice Requires="p14">
            <p:contentPart p14:bwMode="auto" r:id="rId421">
              <p14:nvContentPartPr>
                <p14:cNvPr id="304" name="筆跡 303">
                  <a:extLst>
                    <a:ext uri="{FF2B5EF4-FFF2-40B4-BE49-F238E27FC236}">
                      <a16:creationId xmlns:a16="http://schemas.microsoft.com/office/drawing/2014/main" id="{248CDC84-6E36-0DE7-0EE2-C6332A05F5E0}"/>
                    </a:ext>
                  </a:extLst>
                </p14:cNvPr>
                <p14:cNvContentPartPr/>
                <p14:nvPr/>
              </p14:nvContentPartPr>
              <p14:xfrm>
                <a:off x="7696974" y="4752248"/>
                <a:ext cx="136800" cy="180720"/>
              </p14:xfrm>
            </p:contentPart>
          </mc:Choice>
          <mc:Fallback xmlns="">
            <p:pic>
              <p:nvPicPr>
                <p:cNvPr id="304" name="筆跡 303">
                  <a:extLst>
                    <a:ext uri="{FF2B5EF4-FFF2-40B4-BE49-F238E27FC236}">
                      <a16:creationId xmlns:a16="http://schemas.microsoft.com/office/drawing/2014/main" id="{248CDC84-6E36-0DE7-0EE2-C6332A05F5E0}"/>
                    </a:ext>
                  </a:extLst>
                </p:cNvPr>
                <p:cNvPicPr/>
                <p:nvPr/>
              </p:nvPicPr>
              <p:blipFill>
                <a:blip r:embed="rId422"/>
                <a:stretch>
                  <a:fillRect/>
                </a:stretch>
              </p:blipFill>
              <p:spPr>
                <a:xfrm>
                  <a:off x="7688334" y="4743248"/>
                  <a:ext cx="154440" cy="198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3">
            <p14:nvContentPartPr>
              <p14:cNvPr id="306" name="筆跡 305">
                <a:extLst>
                  <a:ext uri="{FF2B5EF4-FFF2-40B4-BE49-F238E27FC236}">
                    <a16:creationId xmlns:a16="http://schemas.microsoft.com/office/drawing/2014/main" id="{C0ADD9D9-1A10-113C-7B6F-B64310874E61}"/>
                  </a:ext>
                </a:extLst>
              </p14:cNvPr>
              <p14:cNvContentPartPr/>
              <p14:nvPr/>
            </p14:nvContentPartPr>
            <p14:xfrm>
              <a:off x="8235534" y="4713368"/>
              <a:ext cx="236880" cy="11880"/>
            </p14:xfrm>
          </p:contentPart>
        </mc:Choice>
        <mc:Fallback xmlns="">
          <p:pic>
            <p:nvPicPr>
              <p:cNvPr id="306" name="筆跡 305">
                <a:extLst>
                  <a:ext uri="{FF2B5EF4-FFF2-40B4-BE49-F238E27FC236}">
                    <a16:creationId xmlns:a16="http://schemas.microsoft.com/office/drawing/2014/main" id="{C0ADD9D9-1A10-113C-7B6F-B64310874E61}"/>
                  </a:ext>
                </a:extLst>
              </p:cNvPr>
              <p:cNvPicPr/>
              <p:nvPr/>
            </p:nvPicPr>
            <p:blipFill>
              <a:blip r:embed="rId424"/>
              <a:stretch>
                <a:fillRect/>
              </a:stretch>
            </p:blipFill>
            <p:spPr>
              <a:xfrm>
                <a:off x="8226894" y="4704368"/>
                <a:ext cx="254520" cy="29520"/>
              </a:xfrm>
              <a:prstGeom prst="rect">
                <a:avLst/>
              </a:prstGeom>
            </p:spPr>
          </p:pic>
        </mc:Fallback>
      </mc:AlternateContent>
      <p:grpSp>
        <p:nvGrpSpPr>
          <p:cNvPr id="319" name="群組 318">
            <a:extLst>
              <a:ext uri="{FF2B5EF4-FFF2-40B4-BE49-F238E27FC236}">
                <a16:creationId xmlns:a16="http://schemas.microsoft.com/office/drawing/2014/main" id="{CA727908-049A-306F-9D33-9E4437504008}"/>
              </a:ext>
            </a:extLst>
          </p:cNvPr>
          <p:cNvGrpSpPr/>
          <p:nvPr/>
        </p:nvGrpSpPr>
        <p:grpSpPr>
          <a:xfrm>
            <a:off x="8737734" y="4453808"/>
            <a:ext cx="1333440" cy="502560"/>
            <a:chOff x="8737734" y="4453808"/>
            <a:chExt cx="1333440" cy="502560"/>
          </a:xfrm>
        </p:grpSpPr>
        <mc:AlternateContent xmlns:mc="http://schemas.openxmlformats.org/markup-compatibility/2006" xmlns:p14="http://schemas.microsoft.com/office/powerpoint/2010/main">
          <mc:Choice Requires="p14">
            <p:contentPart p14:bwMode="auto" r:id="rId425">
              <p14:nvContentPartPr>
                <p14:cNvPr id="307" name="筆跡 306">
                  <a:extLst>
                    <a:ext uri="{FF2B5EF4-FFF2-40B4-BE49-F238E27FC236}">
                      <a16:creationId xmlns:a16="http://schemas.microsoft.com/office/drawing/2014/main" id="{FF9AB265-C731-6019-9FE0-E94CBAF6B611}"/>
                    </a:ext>
                  </a:extLst>
                </p14:cNvPr>
                <p14:cNvContentPartPr/>
                <p14:nvPr/>
              </p14:nvContentPartPr>
              <p14:xfrm>
                <a:off x="8737734" y="4584128"/>
                <a:ext cx="229320" cy="269640"/>
              </p14:xfrm>
            </p:contentPart>
          </mc:Choice>
          <mc:Fallback xmlns="">
            <p:pic>
              <p:nvPicPr>
                <p:cNvPr id="307" name="筆跡 306">
                  <a:extLst>
                    <a:ext uri="{FF2B5EF4-FFF2-40B4-BE49-F238E27FC236}">
                      <a16:creationId xmlns:a16="http://schemas.microsoft.com/office/drawing/2014/main" id="{FF9AB265-C731-6019-9FE0-E94CBAF6B611}"/>
                    </a:ext>
                  </a:extLst>
                </p:cNvPr>
                <p:cNvPicPr/>
                <p:nvPr/>
              </p:nvPicPr>
              <p:blipFill>
                <a:blip r:embed="rId426"/>
                <a:stretch>
                  <a:fillRect/>
                </a:stretch>
              </p:blipFill>
              <p:spPr>
                <a:xfrm>
                  <a:off x="8728734" y="4575488"/>
                  <a:ext cx="246960" cy="287280"/>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08" name="筆跡 307">
                  <a:extLst>
                    <a:ext uri="{FF2B5EF4-FFF2-40B4-BE49-F238E27FC236}">
                      <a16:creationId xmlns:a16="http://schemas.microsoft.com/office/drawing/2014/main" id="{C17A2529-1E94-0E64-F006-AFBEB1DA847D}"/>
                    </a:ext>
                  </a:extLst>
                </p14:cNvPr>
                <p14:cNvContentPartPr/>
                <p14:nvPr/>
              </p14:nvContentPartPr>
              <p14:xfrm>
                <a:off x="8766174" y="4598888"/>
                <a:ext cx="237600" cy="247320"/>
              </p14:xfrm>
            </p:contentPart>
          </mc:Choice>
          <mc:Fallback xmlns="">
            <p:pic>
              <p:nvPicPr>
                <p:cNvPr id="308" name="筆跡 307">
                  <a:extLst>
                    <a:ext uri="{FF2B5EF4-FFF2-40B4-BE49-F238E27FC236}">
                      <a16:creationId xmlns:a16="http://schemas.microsoft.com/office/drawing/2014/main" id="{C17A2529-1E94-0E64-F006-AFBEB1DA847D}"/>
                    </a:ext>
                  </a:extLst>
                </p:cNvPr>
                <p:cNvPicPr/>
                <p:nvPr/>
              </p:nvPicPr>
              <p:blipFill>
                <a:blip r:embed="rId428"/>
                <a:stretch>
                  <a:fillRect/>
                </a:stretch>
              </p:blipFill>
              <p:spPr>
                <a:xfrm>
                  <a:off x="8757534" y="4590248"/>
                  <a:ext cx="2552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10" name="筆跡 309">
                  <a:extLst>
                    <a:ext uri="{FF2B5EF4-FFF2-40B4-BE49-F238E27FC236}">
                      <a16:creationId xmlns:a16="http://schemas.microsoft.com/office/drawing/2014/main" id="{FFCE15E5-C02E-47B3-DFA9-C4A83D1FF1A1}"/>
                    </a:ext>
                  </a:extLst>
                </p14:cNvPr>
                <p14:cNvContentPartPr/>
                <p14:nvPr/>
              </p14:nvContentPartPr>
              <p14:xfrm>
                <a:off x="9025014" y="4796168"/>
                <a:ext cx="57600" cy="48240"/>
              </p14:xfrm>
            </p:contentPart>
          </mc:Choice>
          <mc:Fallback xmlns="">
            <p:pic>
              <p:nvPicPr>
                <p:cNvPr id="310" name="筆跡 309">
                  <a:extLst>
                    <a:ext uri="{FF2B5EF4-FFF2-40B4-BE49-F238E27FC236}">
                      <a16:creationId xmlns:a16="http://schemas.microsoft.com/office/drawing/2014/main" id="{FFCE15E5-C02E-47B3-DFA9-C4A83D1FF1A1}"/>
                    </a:ext>
                  </a:extLst>
                </p:cNvPr>
                <p:cNvPicPr/>
                <p:nvPr/>
              </p:nvPicPr>
              <p:blipFill>
                <a:blip r:embed="rId430"/>
                <a:stretch>
                  <a:fillRect/>
                </a:stretch>
              </p:blipFill>
              <p:spPr>
                <a:xfrm>
                  <a:off x="9016374" y="4787168"/>
                  <a:ext cx="752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1" name="筆跡 310">
                  <a:extLst>
                    <a:ext uri="{FF2B5EF4-FFF2-40B4-BE49-F238E27FC236}">
                      <a16:creationId xmlns:a16="http://schemas.microsoft.com/office/drawing/2014/main" id="{5605AD13-F921-FAA0-13C0-661524EB7053}"/>
                    </a:ext>
                  </a:extLst>
                </p14:cNvPr>
                <p14:cNvContentPartPr/>
                <p14:nvPr/>
              </p14:nvContentPartPr>
              <p14:xfrm>
                <a:off x="9203214" y="4796168"/>
                <a:ext cx="69120" cy="63360"/>
              </p14:xfrm>
            </p:contentPart>
          </mc:Choice>
          <mc:Fallback xmlns="">
            <p:pic>
              <p:nvPicPr>
                <p:cNvPr id="311" name="筆跡 310">
                  <a:extLst>
                    <a:ext uri="{FF2B5EF4-FFF2-40B4-BE49-F238E27FC236}">
                      <a16:creationId xmlns:a16="http://schemas.microsoft.com/office/drawing/2014/main" id="{5605AD13-F921-FAA0-13C0-661524EB7053}"/>
                    </a:ext>
                  </a:extLst>
                </p:cNvPr>
                <p:cNvPicPr/>
                <p:nvPr/>
              </p:nvPicPr>
              <p:blipFill>
                <a:blip r:embed="rId432"/>
                <a:stretch>
                  <a:fillRect/>
                </a:stretch>
              </p:blipFill>
              <p:spPr>
                <a:xfrm>
                  <a:off x="9194214" y="4787168"/>
                  <a:ext cx="86760" cy="81000"/>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12" name="筆跡 311">
                  <a:extLst>
                    <a:ext uri="{FF2B5EF4-FFF2-40B4-BE49-F238E27FC236}">
                      <a16:creationId xmlns:a16="http://schemas.microsoft.com/office/drawing/2014/main" id="{159C43EC-F6B7-AA19-9001-A1B0E823F6C5}"/>
                    </a:ext>
                  </a:extLst>
                </p14:cNvPr>
                <p14:cNvContentPartPr/>
                <p14:nvPr/>
              </p14:nvContentPartPr>
              <p14:xfrm>
                <a:off x="9386094" y="4779248"/>
                <a:ext cx="66960" cy="57240"/>
              </p14:xfrm>
            </p:contentPart>
          </mc:Choice>
          <mc:Fallback xmlns="">
            <p:pic>
              <p:nvPicPr>
                <p:cNvPr id="312" name="筆跡 311">
                  <a:extLst>
                    <a:ext uri="{FF2B5EF4-FFF2-40B4-BE49-F238E27FC236}">
                      <a16:creationId xmlns:a16="http://schemas.microsoft.com/office/drawing/2014/main" id="{159C43EC-F6B7-AA19-9001-A1B0E823F6C5}"/>
                    </a:ext>
                  </a:extLst>
                </p:cNvPr>
                <p:cNvPicPr/>
                <p:nvPr/>
              </p:nvPicPr>
              <p:blipFill>
                <a:blip r:embed="rId434"/>
                <a:stretch>
                  <a:fillRect/>
                </a:stretch>
              </p:blipFill>
              <p:spPr>
                <a:xfrm>
                  <a:off x="9377094" y="4770248"/>
                  <a:ext cx="84600" cy="7488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3" name="筆跡 312">
                  <a:extLst>
                    <a:ext uri="{FF2B5EF4-FFF2-40B4-BE49-F238E27FC236}">
                      <a16:creationId xmlns:a16="http://schemas.microsoft.com/office/drawing/2014/main" id="{0662C0BE-0326-EE2F-E741-799061ACA7ED}"/>
                    </a:ext>
                  </a:extLst>
                </p14:cNvPr>
                <p14:cNvContentPartPr/>
                <p14:nvPr/>
              </p14:nvContentPartPr>
              <p14:xfrm>
                <a:off x="9095214" y="4453808"/>
                <a:ext cx="86760" cy="69120"/>
              </p14:xfrm>
            </p:contentPart>
          </mc:Choice>
          <mc:Fallback xmlns="">
            <p:pic>
              <p:nvPicPr>
                <p:cNvPr id="313" name="筆跡 312">
                  <a:extLst>
                    <a:ext uri="{FF2B5EF4-FFF2-40B4-BE49-F238E27FC236}">
                      <a16:creationId xmlns:a16="http://schemas.microsoft.com/office/drawing/2014/main" id="{0662C0BE-0326-EE2F-E741-799061ACA7ED}"/>
                    </a:ext>
                  </a:extLst>
                </p:cNvPr>
                <p:cNvPicPr/>
                <p:nvPr/>
              </p:nvPicPr>
              <p:blipFill>
                <a:blip r:embed="rId436"/>
                <a:stretch>
                  <a:fillRect/>
                </a:stretch>
              </p:blipFill>
              <p:spPr>
                <a:xfrm>
                  <a:off x="9086574" y="4445168"/>
                  <a:ext cx="104400" cy="8676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4" name="筆跡 313">
                  <a:extLst>
                    <a:ext uri="{FF2B5EF4-FFF2-40B4-BE49-F238E27FC236}">
                      <a16:creationId xmlns:a16="http://schemas.microsoft.com/office/drawing/2014/main" id="{8D0EBDBA-D536-C9B7-D9CA-BB92392665A5}"/>
                    </a:ext>
                  </a:extLst>
                </p14:cNvPr>
                <p14:cNvContentPartPr/>
                <p14:nvPr/>
              </p14:nvContentPartPr>
              <p14:xfrm>
                <a:off x="9509214" y="4547048"/>
                <a:ext cx="302760" cy="409320"/>
              </p14:xfrm>
            </p:contentPart>
          </mc:Choice>
          <mc:Fallback xmlns="">
            <p:pic>
              <p:nvPicPr>
                <p:cNvPr id="314" name="筆跡 313">
                  <a:extLst>
                    <a:ext uri="{FF2B5EF4-FFF2-40B4-BE49-F238E27FC236}">
                      <a16:creationId xmlns:a16="http://schemas.microsoft.com/office/drawing/2014/main" id="{8D0EBDBA-D536-C9B7-D9CA-BB92392665A5}"/>
                    </a:ext>
                  </a:extLst>
                </p:cNvPr>
                <p:cNvPicPr/>
                <p:nvPr/>
              </p:nvPicPr>
              <p:blipFill>
                <a:blip r:embed="rId438"/>
                <a:stretch>
                  <a:fillRect/>
                </a:stretch>
              </p:blipFill>
              <p:spPr>
                <a:xfrm>
                  <a:off x="9500574" y="4538048"/>
                  <a:ext cx="320400" cy="426960"/>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5" name="筆跡 314">
                  <a:extLst>
                    <a:ext uri="{FF2B5EF4-FFF2-40B4-BE49-F238E27FC236}">
                      <a16:creationId xmlns:a16="http://schemas.microsoft.com/office/drawing/2014/main" id="{6D8DE85C-5C32-EAFB-F3E3-7A46421E9B31}"/>
                    </a:ext>
                  </a:extLst>
                </p14:cNvPr>
                <p14:cNvContentPartPr/>
                <p14:nvPr/>
              </p14:nvContentPartPr>
              <p14:xfrm>
                <a:off x="9716934" y="4654688"/>
                <a:ext cx="171720" cy="178200"/>
              </p14:xfrm>
            </p:contentPart>
          </mc:Choice>
          <mc:Fallback xmlns="">
            <p:pic>
              <p:nvPicPr>
                <p:cNvPr id="315" name="筆跡 314">
                  <a:extLst>
                    <a:ext uri="{FF2B5EF4-FFF2-40B4-BE49-F238E27FC236}">
                      <a16:creationId xmlns:a16="http://schemas.microsoft.com/office/drawing/2014/main" id="{6D8DE85C-5C32-EAFB-F3E3-7A46421E9B31}"/>
                    </a:ext>
                  </a:extLst>
                </p:cNvPr>
                <p:cNvPicPr/>
                <p:nvPr/>
              </p:nvPicPr>
              <p:blipFill>
                <a:blip r:embed="rId440"/>
                <a:stretch>
                  <a:fillRect/>
                </a:stretch>
              </p:blipFill>
              <p:spPr>
                <a:xfrm>
                  <a:off x="9707934" y="4646048"/>
                  <a:ext cx="18936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16" name="筆跡 315">
                  <a:extLst>
                    <a:ext uri="{FF2B5EF4-FFF2-40B4-BE49-F238E27FC236}">
                      <a16:creationId xmlns:a16="http://schemas.microsoft.com/office/drawing/2014/main" id="{0813F891-07D1-A88F-68A5-3D1971E49904}"/>
                    </a:ext>
                  </a:extLst>
                </p14:cNvPr>
                <p14:cNvContentPartPr/>
                <p14:nvPr/>
              </p14:nvContentPartPr>
              <p14:xfrm>
                <a:off x="9834294" y="4691408"/>
                <a:ext cx="46800" cy="246600"/>
              </p14:xfrm>
            </p:contentPart>
          </mc:Choice>
          <mc:Fallback xmlns="">
            <p:pic>
              <p:nvPicPr>
                <p:cNvPr id="316" name="筆跡 315">
                  <a:extLst>
                    <a:ext uri="{FF2B5EF4-FFF2-40B4-BE49-F238E27FC236}">
                      <a16:creationId xmlns:a16="http://schemas.microsoft.com/office/drawing/2014/main" id="{0813F891-07D1-A88F-68A5-3D1971E49904}"/>
                    </a:ext>
                  </a:extLst>
                </p:cNvPr>
                <p:cNvPicPr/>
                <p:nvPr/>
              </p:nvPicPr>
              <p:blipFill>
                <a:blip r:embed="rId442"/>
                <a:stretch>
                  <a:fillRect/>
                </a:stretch>
              </p:blipFill>
              <p:spPr>
                <a:xfrm>
                  <a:off x="9825654" y="4682408"/>
                  <a:ext cx="6444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17" name="筆跡 316">
                  <a:extLst>
                    <a:ext uri="{FF2B5EF4-FFF2-40B4-BE49-F238E27FC236}">
                      <a16:creationId xmlns:a16="http://schemas.microsoft.com/office/drawing/2014/main" id="{6DE2CDCC-6009-AFD3-26E1-225B7392E9F8}"/>
                    </a:ext>
                  </a:extLst>
                </p14:cNvPr>
                <p14:cNvContentPartPr/>
                <p14:nvPr/>
              </p14:nvContentPartPr>
              <p14:xfrm>
                <a:off x="9927534" y="4670888"/>
                <a:ext cx="24120" cy="233280"/>
              </p14:xfrm>
            </p:contentPart>
          </mc:Choice>
          <mc:Fallback xmlns="">
            <p:pic>
              <p:nvPicPr>
                <p:cNvPr id="317" name="筆跡 316">
                  <a:extLst>
                    <a:ext uri="{FF2B5EF4-FFF2-40B4-BE49-F238E27FC236}">
                      <a16:creationId xmlns:a16="http://schemas.microsoft.com/office/drawing/2014/main" id="{6DE2CDCC-6009-AFD3-26E1-225B7392E9F8}"/>
                    </a:ext>
                  </a:extLst>
                </p:cNvPr>
                <p:cNvPicPr/>
                <p:nvPr/>
              </p:nvPicPr>
              <p:blipFill>
                <a:blip r:embed="rId444"/>
                <a:stretch>
                  <a:fillRect/>
                </a:stretch>
              </p:blipFill>
              <p:spPr>
                <a:xfrm>
                  <a:off x="9918534" y="4661888"/>
                  <a:ext cx="4176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18" name="筆跡 317">
                  <a:extLst>
                    <a:ext uri="{FF2B5EF4-FFF2-40B4-BE49-F238E27FC236}">
                      <a16:creationId xmlns:a16="http://schemas.microsoft.com/office/drawing/2014/main" id="{2AB0C58F-5210-CC00-8F1E-E7CBBE48372B}"/>
                    </a:ext>
                  </a:extLst>
                </p14:cNvPr>
                <p14:cNvContentPartPr/>
                <p14:nvPr/>
              </p14:nvContentPartPr>
              <p14:xfrm>
                <a:off x="9917094" y="4759088"/>
                <a:ext cx="154080" cy="163800"/>
              </p14:xfrm>
            </p:contentPart>
          </mc:Choice>
          <mc:Fallback xmlns="">
            <p:pic>
              <p:nvPicPr>
                <p:cNvPr id="318" name="筆跡 317">
                  <a:extLst>
                    <a:ext uri="{FF2B5EF4-FFF2-40B4-BE49-F238E27FC236}">
                      <a16:creationId xmlns:a16="http://schemas.microsoft.com/office/drawing/2014/main" id="{2AB0C58F-5210-CC00-8F1E-E7CBBE48372B}"/>
                    </a:ext>
                  </a:extLst>
                </p:cNvPr>
                <p:cNvPicPr/>
                <p:nvPr/>
              </p:nvPicPr>
              <p:blipFill>
                <a:blip r:embed="rId446"/>
                <a:stretch>
                  <a:fillRect/>
                </a:stretch>
              </p:blipFill>
              <p:spPr>
                <a:xfrm>
                  <a:off x="9908094" y="4750448"/>
                  <a:ext cx="171720" cy="181440"/>
                </a:xfrm>
                <a:prstGeom prst="rect">
                  <a:avLst/>
                </a:prstGeom>
              </p:spPr>
            </p:pic>
          </mc:Fallback>
        </mc:AlternateContent>
      </p:grpSp>
      <p:grpSp>
        <p:nvGrpSpPr>
          <p:cNvPr id="325" name="群組 324">
            <a:extLst>
              <a:ext uri="{FF2B5EF4-FFF2-40B4-BE49-F238E27FC236}">
                <a16:creationId xmlns:a16="http://schemas.microsoft.com/office/drawing/2014/main" id="{6C5DC191-4895-7D8C-7E38-43B61D38AD41}"/>
              </a:ext>
            </a:extLst>
          </p:cNvPr>
          <p:cNvGrpSpPr/>
          <p:nvPr/>
        </p:nvGrpSpPr>
        <p:grpSpPr>
          <a:xfrm>
            <a:off x="561774" y="5384048"/>
            <a:ext cx="431280" cy="233280"/>
            <a:chOff x="561774" y="5384048"/>
            <a:chExt cx="431280" cy="233280"/>
          </a:xfrm>
        </p:grpSpPr>
        <mc:AlternateContent xmlns:mc="http://schemas.openxmlformats.org/markup-compatibility/2006" xmlns:p14="http://schemas.microsoft.com/office/powerpoint/2010/main">
          <mc:Choice Requires="p14">
            <p:contentPart p14:bwMode="auto" r:id="rId447">
              <p14:nvContentPartPr>
                <p14:cNvPr id="321" name="筆跡 320">
                  <a:extLst>
                    <a:ext uri="{FF2B5EF4-FFF2-40B4-BE49-F238E27FC236}">
                      <a16:creationId xmlns:a16="http://schemas.microsoft.com/office/drawing/2014/main" id="{07035DCD-3B36-869B-6DA4-BD64C947F19F}"/>
                    </a:ext>
                  </a:extLst>
                </p14:cNvPr>
                <p14:cNvContentPartPr/>
                <p14:nvPr/>
              </p14:nvContentPartPr>
              <p14:xfrm>
                <a:off x="561774" y="5420048"/>
                <a:ext cx="116280" cy="195480"/>
              </p14:xfrm>
            </p:contentPart>
          </mc:Choice>
          <mc:Fallback xmlns="">
            <p:pic>
              <p:nvPicPr>
                <p:cNvPr id="321" name="筆跡 320">
                  <a:extLst>
                    <a:ext uri="{FF2B5EF4-FFF2-40B4-BE49-F238E27FC236}">
                      <a16:creationId xmlns:a16="http://schemas.microsoft.com/office/drawing/2014/main" id="{07035DCD-3B36-869B-6DA4-BD64C947F19F}"/>
                    </a:ext>
                  </a:extLst>
                </p:cNvPr>
                <p:cNvPicPr/>
                <p:nvPr/>
              </p:nvPicPr>
              <p:blipFill>
                <a:blip r:embed="rId448"/>
                <a:stretch>
                  <a:fillRect/>
                </a:stretch>
              </p:blipFill>
              <p:spPr>
                <a:xfrm>
                  <a:off x="553134" y="5411408"/>
                  <a:ext cx="133920" cy="21312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22" name="筆跡 321">
                  <a:extLst>
                    <a:ext uri="{FF2B5EF4-FFF2-40B4-BE49-F238E27FC236}">
                      <a16:creationId xmlns:a16="http://schemas.microsoft.com/office/drawing/2014/main" id="{66FDC41A-61D6-5825-B002-6A313A7D9396}"/>
                    </a:ext>
                  </a:extLst>
                </p14:cNvPr>
                <p14:cNvContentPartPr/>
                <p14:nvPr/>
              </p14:nvContentPartPr>
              <p14:xfrm>
                <a:off x="696414" y="5397368"/>
                <a:ext cx="105120" cy="219960"/>
              </p14:xfrm>
            </p:contentPart>
          </mc:Choice>
          <mc:Fallback xmlns="">
            <p:pic>
              <p:nvPicPr>
                <p:cNvPr id="322" name="筆跡 321">
                  <a:extLst>
                    <a:ext uri="{FF2B5EF4-FFF2-40B4-BE49-F238E27FC236}">
                      <a16:creationId xmlns:a16="http://schemas.microsoft.com/office/drawing/2014/main" id="{66FDC41A-61D6-5825-B002-6A313A7D9396}"/>
                    </a:ext>
                  </a:extLst>
                </p:cNvPr>
                <p:cNvPicPr/>
                <p:nvPr/>
              </p:nvPicPr>
              <p:blipFill>
                <a:blip r:embed="rId450"/>
                <a:stretch>
                  <a:fillRect/>
                </a:stretch>
              </p:blipFill>
              <p:spPr>
                <a:xfrm>
                  <a:off x="687414" y="5388368"/>
                  <a:ext cx="12276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23" name="筆跡 322">
                  <a:extLst>
                    <a:ext uri="{FF2B5EF4-FFF2-40B4-BE49-F238E27FC236}">
                      <a16:creationId xmlns:a16="http://schemas.microsoft.com/office/drawing/2014/main" id="{926FF874-4F7C-D01D-AAD0-BE68E7218A0C}"/>
                    </a:ext>
                  </a:extLst>
                </p14:cNvPr>
                <p14:cNvContentPartPr/>
                <p14:nvPr/>
              </p14:nvContentPartPr>
              <p14:xfrm>
                <a:off x="856974" y="5384048"/>
                <a:ext cx="136080" cy="178920"/>
              </p14:xfrm>
            </p:contentPart>
          </mc:Choice>
          <mc:Fallback xmlns="">
            <p:pic>
              <p:nvPicPr>
                <p:cNvPr id="323" name="筆跡 322">
                  <a:extLst>
                    <a:ext uri="{FF2B5EF4-FFF2-40B4-BE49-F238E27FC236}">
                      <a16:creationId xmlns:a16="http://schemas.microsoft.com/office/drawing/2014/main" id="{926FF874-4F7C-D01D-AAD0-BE68E7218A0C}"/>
                    </a:ext>
                  </a:extLst>
                </p:cNvPr>
                <p:cNvPicPr/>
                <p:nvPr/>
              </p:nvPicPr>
              <p:blipFill>
                <a:blip r:embed="rId452"/>
                <a:stretch>
                  <a:fillRect/>
                </a:stretch>
              </p:blipFill>
              <p:spPr>
                <a:xfrm>
                  <a:off x="848334" y="5375048"/>
                  <a:ext cx="15372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453">
              <p14:nvContentPartPr>
                <p14:cNvPr id="324" name="筆跡 323">
                  <a:extLst>
                    <a:ext uri="{FF2B5EF4-FFF2-40B4-BE49-F238E27FC236}">
                      <a16:creationId xmlns:a16="http://schemas.microsoft.com/office/drawing/2014/main" id="{FEF27DF3-E82D-63EA-D3C8-3945F35E1C57}"/>
                    </a:ext>
                  </a:extLst>
                </p14:cNvPr>
                <p14:cNvContentPartPr/>
                <p14:nvPr/>
              </p14:nvContentPartPr>
              <p14:xfrm>
                <a:off x="842214" y="5427968"/>
                <a:ext cx="98280" cy="9360"/>
              </p14:xfrm>
            </p:contentPart>
          </mc:Choice>
          <mc:Fallback xmlns="">
            <p:pic>
              <p:nvPicPr>
                <p:cNvPr id="324" name="筆跡 323">
                  <a:extLst>
                    <a:ext uri="{FF2B5EF4-FFF2-40B4-BE49-F238E27FC236}">
                      <a16:creationId xmlns:a16="http://schemas.microsoft.com/office/drawing/2014/main" id="{FEF27DF3-E82D-63EA-D3C8-3945F35E1C57}"/>
                    </a:ext>
                  </a:extLst>
                </p:cNvPr>
                <p:cNvPicPr/>
                <p:nvPr/>
              </p:nvPicPr>
              <p:blipFill>
                <a:blip r:embed="rId454"/>
                <a:stretch>
                  <a:fillRect/>
                </a:stretch>
              </p:blipFill>
              <p:spPr>
                <a:xfrm>
                  <a:off x="833214" y="5418968"/>
                  <a:ext cx="115920" cy="27000"/>
                </a:xfrm>
                <a:prstGeom prst="rect">
                  <a:avLst/>
                </a:prstGeom>
              </p:spPr>
            </p:pic>
          </mc:Fallback>
        </mc:AlternateContent>
      </p:grpSp>
      <p:grpSp>
        <p:nvGrpSpPr>
          <p:cNvPr id="328" name="群組 327">
            <a:extLst>
              <a:ext uri="{FF2B5EF4-FFF2-40B4-BE49-F238E27FC236}">
                <a16:creationId xmlns:a16="http://schemas.microsoft.com/office/drawing/2014/main" id="{91CB0F8B-8F94-D52C-3F64-C2B39DE424AB}"/>
              </a:ext>
            </a:extLst>
          </p:cNvPr>
          <p:cNvGrpSpPr/>
          <p:nvPr/>
        </p:nvGrpSpPr>
        <p:grpSpPr>
          <a:xfrm>
            <a:off x="1267014" y="5415008"/>
            <a:ext cx="113400" cy="68760"/>
            <a:chOff x="1267014" y="5415008"/>
            <a:chExt cx="113400" cy="68760"/>
          </a:xfrm>
        </p:grpSpPr>
        <mc:AlternateContent xmlns:mc="http://schemas.openxmlformats.org/markup-compatibility/2006" xmlns:p14="http://schemas.microsoft.com/office/powerpoint/2010/main">
          <mc:Choice Requires="p14">
            <p:contentPart p14:bwMode="auto" r:id="rId455">
              <p14:nvContentPartPr>
                <p14:cNvPr id="326" name="筆跡 325">
                  <a:extLst>
                    <a:ext uri="{FF2B5EF4-FFF2-40B4-BE49-F238E27FC236}">
                      <a16:creationId xmlns:a16="http://schemas.microsoft.com/office/drawing/2014/main" id="{8B62C4A5-7331-1388-53A8-D7C317948E2B}"/>
                    </a:ext>
                  </a:extLst>
                </p14:cNvPr>
                <p14:cNvContentPartPr/>
                <p14:nvPr/>
              </p14:nvContentPartPr>
              <p14:xfrm>
                <a:off x="1267014" y="5415008"/>
                <a:ext cx="113400" cy="19080"/>
              </p14:xfrm>
            </p:contentPart>
          </mc:Choice>
          <mc:Fallback xmlns="">
            <p:pic>
              <p:nvPicPr>
                <p:cNvPr id="326" name="筆跡 325">
                  <a:extLst>
                    <a:ext uri="{FF2B5EF4-FFF2-40B4-BE49-F238E27FC236}">
                      <a16:creationId xmlns:a16="http://schemas.microsoft.com/office/drawing/2014/main" id="{8B62C4A5-7331-1388-53A8-D7C317948E2B}"/>
                    </a:ext>
                  </a:extLst>
                </p:cNvPr>
                <p:cNvPicPr/>
                <p:nvPr/>
              </p:nvPicPr>
              <p:blipFill>
                <a:blip r:embed="rId456"/>
                <a:stretch>
                  <a:fillRect/>
                </a:stretch>
              </p:blipFill>
              <p:spPr>
                <a:xfrm>
                  <a:off x="1258374" y="5406008"/>
                  <a:ext cx="13104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457">
              <p14:nvContentPartPr>
                <p14:cNvPr id="327" name="筆跡 326">
                  <a:extLst>
                    <a:ext uri="{FF2B5EF4-FFF2-40B4-BE49-F238E27FC236}">
                      <a16:creationId xmlns:a16="http://schemas.microsoft.com/office/drawing/2014/main" id="{1E88260F-427E-CA89-121F-AFB5DB470C6C}"/>
                    </a:ext>
                  </a:extLst>
                </p14:cNvPr>
                <p14:cNvContentPartPr/>
                <p14:nvPr/>
              </p14:nvContentPartPr>
              <p14:xfrm>
                <a:off x="1268454" y="5481248"/>
                <a:ext cx="59760" cy="2520"/>
              </p14:xfrm>
            </p:contentPart>
          </mc:Choice>
          <mc:Fallback xmlns="">
            <p:pic>
              <p:nvPicPr>
                <p:cNvPr id="327" name="筆跡 326">
                  <a:extLst>
                    <a:ext uri="{FF2B5EF4-FFF2-40B4-BE49-F238E27FC236}">
                      <a16:creationId xmlns:a16="http://schemas.microsoft.com/office/drawing/2014/main" id="{1E88260F-427E-CA89-121F-AFB5DB470C6C}"/>
                    </a:ext>
                  </a:extLst>
                </p:cNvPr>
                <p:cNvPicPr/>
                <p:nvPr/>
              </p:nvPicPr>
              <p:blipFill>
                <a:blip r:embed="rId458"/>
                <a:stretch>
                  <a:fillRect/>
                </a:stretch>
              </p:blipFill>
              <p:spPr>
                <a:xfrm>
                  <a:off x="1259814" y="5472248"/>
                  <a:ext cx="77400" cy="20160"/>
                </a:xfrm>
                <a:prstGeom prst="rect">
                  <a:avLst/>
                </a:prstGeom>
              </p:spPr>
            </p:pic>
          </mc:Fallback>
        </mc:AlternateContent>
      </p:grpSp>
      <p:grpSp>
        <p:nvGrpSpPr>
          <p:cNvPr id="340" name="群組 339">
            <a:extLst>
              <a:ext uri="{FF2B5EF4-FFF2-40B4-BE49-F238E27FC236}">
                <a16:creationId xmlns:a16="http://schemas.microsoft.com/office/drawing/2014/main" id="{E363E07A-1C3B-E365-3AFB-D3670BB40414}"/>
              </a:ext>
            </a:extLst>
          </p:cNvPr>
          <p:cNvGrpSpPr/>
          <p:nvPr/>
        </p:nvGrpSpPr>
        <p:grpSpPr>
          <a:xfrm>
            <a:off x="1965414" y="5258768"/>
            <a:ext cx="678960" cy="482400"/>
            <a:chOff x="1965414" y="5258768"/>
            <a:chExt cx="678960" cy="482400"/>
          </a:xfrm>
        </p:grpSpPr>
        <mc:AlternateContent xmlns:mc="http://schemas.openxmlformats.org/markup-compatibility/2006" xmlns:p14="http://schemas.microsoft.com/office/powerpoint/2010/main">
          <mc:Choice Requires="p14">
            <p:contentPart p14:bwMode="auto" r:id="rId459">
              <p14:nvContentPartPr>
                <p14:cNvPr id="329" name="筆跡 328">
                  <a:extLst>
                    <a:ext uri="{FF2B5EF4-FFF2-40B4-BE49-F238E27FC236}">
                      <a16:creationId xmlns:a16="http://schemas.microsoft.com/office/drawing/2014/main" id="{1C19C031-DCDA-922A-4F6F-99226F85EC82}"/>
                    </a:ext>
                  </a:extLst>
                </p14:cNvPr>
                <p14:cNvContentPartPr/>
                <p14:nvPr/>
              </p14:nvContentPartPr>
              <p14:xfrm>
                <a:off x="1991694" y="5314208"/>
                <a:ext cx="162360" cy="27720"/>
              </p14:xfrm>
            </p:contentPart>
          </mc:Choice>
          <mc:Fallback xmlns="">
            <p:pic>
              <p:nvPicPr>
                <p:cNvPr id="329" name="筆跡 328">
                  <a:extLst>
                    <a:ext uri="{FF2B5EF4-FFF2-40B4-BE49-F238E27FC236}">
                      <a16:creationId xmlns:a16="http://schemas.microsoft.com/office/drawing/2014/main" id="{1C19C031-DCDA-922A-4F6F-99226F85EC82}"/>
                    </a:ext>
                  </a:extLst>
                </p:cNvPr>
                <p:cNvPicPr/>
                <p:nvPr/>
              </p:nvPicPr>
              <p:blipFill>
                <a:blip r:embed="rId460"/>
                <a:stretch>
                  <a:fillRect/>
                </a:stretch>
              </p:blipFill>
              <p:spPr>
                <a:xfrm>
                  <a:off x="1983054" y="5305208"/>
                  <a:ext cx="18000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30" name="筆跡 329">
                  <a:extLst>
                    <a:ext uri="{FF2B5EF4-FFF2-40B4-BE49-F238E27FC236}">
                      <a16:creationId xmlns:a16="http://schemas.microsoft.com/office/drawing/2014/main" id="{8C626469-C3D1-4633-5F03-7C19FD17E60D}"/>
                    </a:ext>
                  </a:extLst>
                </p14:cNvPr>
                <p14:cNvContentPartPr/>
                <p14:nvPr/>
              </p14:nvContentPartPr>
              <p14:xfrm>
                <a:off x="1965414" y="5350208"/>
                <a:ext cx="153720" cy="153000"/>
              </p14:xfrm>
            </p:contentPart>
          </mc:Choice>
          <mc:Fallback xmlns="">
            <p:pic>
              <p:nvPicPr>
                <p:cNvPr id="330" name="筆跡 329">
                  <a:extLst>
                    <a:ext uri="{FF2B5EF4-FFF2-40B4-BE49-F238E27FC236}">
                      <a16:creationId xmlns:a16="http://schemas.microsoft.com/office/drawing/2014/main" id="{8C626469-C3D1-4633-5F03-7C19FD17E60D}"/>
                    </a:ext>
                  </a:extLst>
                </p:cNvPr>
                <p:cNvPicPr/>
                <p:nvPr/>
              </p:nvPicPr>
              <p:blipFill>
                <a:blip r:embed="rId462"/>
                <a:stretch>
                  <a:fillRect/>
                </a:stretch>
              </p:blipFill>
              <p:spPr>
                <a:xfrm>
                  <a:off x="1956774" y="5341208"/>
                  <a:ext cx="17136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1" name="筆跡 330">
                  <a:extLst>
                    <a:ext uri="{FF2B5EF4-FFF2-40B4-BE49-F238E27FC236}">
                      <a16:creationId xmlns:a16="http://schemas.microsoft.com/office/drawing/2014/main" id="{D618994D-1EF7-A457-CE61-3149F69E9315}"/>
                    </a:ext>
                  </a:extLst>
                </p14:cNvPr>
                <p14:cNvContentPartPr/>
                <p14:nvPr/>
              </p14:nvContentPartPr>
              <p14:xfrm>
                <a:off x="2208054" y="5286848"/>
                <a:ext cx="204480" cy="11160"/>
              </p14:xfrm>
            </p:contentPart>
          </mc:Choice>
          <mc:Fallback xmlns="">
            <p:pic>
              <p:nvPicPr>
                <p:cNvPr id="331" name="筆跡 330">
                  <a:extLst>
                    <a:ext uri="{FF2B5EF4-FFF2-40B4-BE49-F238E27FC236}">
                      <a16:creationId xmlns:a16="http://schemas.microsoft.com/office/drawing/2014/main" id="{D618994D-1EF7-A457-CE61-3149F69E9315}"/>
                    </a:ext>
                  </a:extLst>
                </p:cNvPr>
                <p:cNvPicPr/>
                <p:nvPr/>
              </p:nvPicPr>
              <p:blipFill>
                <a:blip r:embed="rId464"/>
                <a:stretch>
                  <a:fillRect/>
                </a:stretch>
              </p:blipFill>
              <p:spPr>
                <a:xfrm>
                  <a:off x="2199414" y="5277848"/>
                  <a:ext cx="2221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2" name="筆跡 331">
                  <a:extLst>
                    <a:ext uri="{FF2B5EF4-FFF2-40B4-BE49-F238E27FC236}">
                      <a16:creationId xmlns:a16="http://schemas.microsoft.com/office/drawing/2014/main" id="{D0D84155-B349-23E5-FBDA-8571F4A9F113}"/>
                    </a:ext>
                  </a:extLst>
                </p14:cNvPr>
                <p14:cNvContentPartPr/>
                <p14:nvPr/>
              </p14:nvContentPartPr>
              <p14:xfrm>
                <a:off x="2211654" y="5321408"/>
                <a:ext cx="126360" cy="145440"/>
              </p14:xfrm>
            </p:contentPart>
          </mc:Choice>
          <mc:Fallback xmlns="">
            <p:pic>
              <p:nvPicPr>
                <p:cNvPr id="332" name="筆跡 331">
                  <a:extLst>
                    <a:ext uri="{FF2B5EF4-FFF2-40B4-BE49-F238E27FC236}">
                      <a16:creationId xmlns:a16="http://schemas.microsoft.com/office/drawing/2014/main" id="{D0D84155-B349-23E5-FBDA-8571F4A9F113}"/>
                    </a:ext>
                  </a:extLst>
                </p:cNvPr>
                <p:cNvPicPr/>
                <p:nvPr/>
              </p:nvPicPr>
              <p:blipFill>
                <a:blip r:embed="rId466"/>
                <a:stretch>
                  <a:fillRect/>
                </a:stretch>
              </p:blipFill>
              <p:spPr>
                <a:xfrm>
                  <a:off x="2202654" y="5312408"/>
                  <a:ext cx="1440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3" name="筆跡 332">
                  <a:extLst>
                    <a:ext uri="{FF2B5EF4-FFF2-40B4-BE49-F238E27FC236}">
                      <a16:creationId xmlns:a16="http://schemas.microsoft.com/office/drawing/2014/main" id="{06AF81D2-4652-40F8-4B3A-8A34B2D5E369}"/>
                    </a:ext>
                  </a:extLst>
                </p14:cNvPr>
                <p14:cNvContentPartPr/>
                <p14:nvPr/>
              </p14:nvContentPartPr>
              <p14:xfrm>
                <a:off x="2457894" y="5258768"/>
                <a:ext cx="134640" cy="9720"/>
              </p14:xfrm>
            </p:contentPart>
          </mc:Choice>
          <mc:Fallback xmlns="">
            <p:pic>
              <p:nvPicPr>
                <p:cNvPr id="333" name="筆跡 332">
                  <a:extLst>
                    <a:ext uri="{FF2B5EF4-FFF2-40B4-BE49-F238E27FC236}">
                      <a16:creationId xmlns:a16="http://schemas.microsoft.com/office/drawing/2014/main" id="{06AF81D2-4652-40F8-4B3A-8A34B2D5E369}"/>
                    </a:ext>
                  </a:extLst>
                </p:cNvPr>
                <p:cNvPicPr/>
                <p:nvPr/>
              </p:nvPicPr>
              <p:blipFill>
                <a:blip r:embed="rId468"/>
                <a:stretch>
                  <a:fillRect/>
                </a:stretch>
              </p:blipFill>
              <p:spPr>
                <a:xfrm>
                  <a:off x="2449254" y="5250128"/>
                  <a:ext cx="15228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34" name="筆跡 333">
                  <a:extLst>
                    <a:ext uri="{FF2B5EF4-FFF2-40B4-BE49-F238E27FC236}">
                      <a16:creationId xmlns:a16="http://schemas.microsoft.com/office/drawing/2014/main" id="{E0E2288C-3D22-8282-363D-C2BC5845038F}"/>
                    </a:ext>
                  </a:extLst>
                </p14:cNvPr>
                <p14:cNvContentPartPr/>
                <p14:nvPr/>
              </p14:nvContentPartPr>
              <p14:xfrm>
                <a:off x="2417574" y="5278568"/>
                <a:ext cx="226800" cy="153720"/>
              </p14:xfrm>
            </p:contentPart>
          </mc:Choice>
          <mc:Fallback xmlns="">
            <p:pic>
              <p:nvPicPr>
                <p:cNvPr id="334" name="筆跡 333">
                  <a:extLst>
                    <a:ext uri="{FF2B5EF4-FFF2-40B4-BE49-F238E27FC236}">
                      <a16:creationId xmlns:a16="http://schemas.microsoft.com/office/drawing/2014/main" id="{E0E2288C-3D22-8282-363D-C2BC5845038F}"/>
                    </a:ext>
                  </a:extLst>
                </p:cNvPr>
                <p:cNvPicPr/>
                <p:nvPr/>
              </p:nvPicPr>
              <p:blipFill>
                <a:blip r:embed="rId470"/>
                <a:stretch>
                  <a:fillRect/>
                </a:stretch>
              </p:blipFill>
              <p:spPr>
                <a:xfrm>
                  <a:off x="2408574" y="5269568"/>
                  <a:ext cx="244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36" name="筆跡 335">
                  <a:extLst>
                    <a:ext uri="{FF2B5EF4-FFF2-40B4-BE49-F238E27FC236}">
                      <a16:creationId xmlns:a16="http://schemas.microsoft.com/office/drawing/2014/main" id="{61A299CA-BA03-0703-E7DA-741FD3892FEA}"/>
                    </a:ext>
                  </a:extLst>
                </p14:cNvPr>
                <p14:cNvContentPartPr/>
                <p14:nvPr/>
              </p14:nvContentPartPr>
              <p14:xfrm>
                <a:off x="2059374" y="5599688"/>
                <a:ext cx="42120" cy="68400"/>
              </p14:xfrm>
            </p:contentPart>
          </mc:Choice>
          <mc:Fallback xmlns="">
            <p:pic>
              <p:nvPicPr>
                <p:cNvPr id="336" name="筆跡 335">
                  <a:extLst>
                    <a:ext uri="{FF2B5EF4-FFF2-40B4-BE49-F238E27FC236}">
                      <a16:creationId xmlns:a16="http://schemas.microsoft.com/office/drawing/2014/main" id="{61A299CA-BA03-0703-E7DA-741FD3892FEA}"/>
                    </a:ext>
                  </a:extLst>
                </p:cNvPr>
                <p:cNvPicPr/>
                <p:nvPr/>
              </p:nvPicPr>
              <p:blipFill>
                <a:blip r:embed="rId472"/>
                <a:stretch>
                  <a:fillRect/>
                </a:stretch>
              </p:blipFill>
              <p:spPr>
                <a:xfrm>
                  <a:off x="2050734" y="5590688"/>
                  <a:ext cx="59760" cy="8604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37" name="筆跡 336">
                  <a:extLst>
                    <a:ext uri="{FF2B5EF4-FFF2-40B4-BE49-F238E27FC236}">
                      <a16:creationId xmlns:a16="http://schemas.microsoft.com/office/drawing/2014/main" id="{BD1C1332-BD95-8E47-4B80-DDDC607A3A3E}"/>
                    </a:ext>
                  </a:extLst>
                </p14:cNvPr>
                <p14:cNvContentPartPr/>
                <p14:nvPr/>
              </p14:nvContentPartPr>
              <p14:xfrm>
                <a:off x="2065854" y="5567648"/>
                <a:ext cx="96120" cy="12960"/>
              </p14:xfrm>
            </p:contentPart>
          </mc:Choice>
          <mc:Fallback xmlns="">
            <p:pic>
              <p:nvPicPr>
                <p:cNvPr id="337" name="筆跡 336">
                  <a:extLst>
                    <a:ext uri="{FF2B5EF4-FFF2-40B4-BE49-F238E27FC236}">
                      <a16:creationId xmlns:a16="http://schemas.microsoft.com/office/drawing/2014/main" id="{BD1C1332-BD95-8E47-4B80-DDDC607A3A3E}"/>
                    </a:ext>
                  </a:extLst>
                </p:cNvPr>
                <p:cNvPicPr/>
                <p:nvPr/>
              </p:nvPicPr>
              <p:blipFill>
                <a:blip r:embed="rId474"/>
                <a:stretch>
                  <a:fillRect/>
                </a:stretch>
              </p:blipFill>
              <p:spPr>
                <a:xfrm>
                  <a:off x="2057214" y="5558648"/>
                  <a:ext cx="11376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38" name="筆跡 337">
                  <a:extLst>
                    <a:ext uri="{FF2B5EF4-FFF2-40B4-BE49-F238E27FC236}">
                      <a16:creationId xmlns:a16="http://schemas.microsoft.com/office/drawing/2014/main" id="{58768459-9486-F906-572B-77EBF79A5D9C}"/>
                    </a:ext>
                  </a:extLst>
                </p14:cNvPr>
                <p14:cNvContentPartPr/>
                <p14:nvPr/>
              </p14:nvContentPartPr>
              <p14:xfrm>
                <a:off x="2211294" y="5551088"/>
                <a:ext cx="80280" cy="190080"/>
              </p14:xfrm>
            </p:contentPart>
          </mc:Choice>
          <mc:Fallback xmlns="">
            <p:pic>
              <p:nvPicPr>
                <p:cNvPr id="338" name="筆跡 337">
                  <a:extLst>
                    <a:ext uri="{FF2B5EF4-FFF2-40B4-BE49-F238E27FC236}">
                      <a16:creationId xmlns:a16="http://schemas.microsoft.com/office/drawing/2014/main" id="{58768459-9486-F906-572B-77EBF79A5D9C}"/>
                    </a:ext>
                  </a:extLst>
                </p:cNvPr>
                <p:cNvPicPr/>
                <p:nvPr/>
              </p:nvPicPr>
              <p:blipFill>
                <a:blip r:embed="rId476"/>
                <a:stretch>
                  <a:fillRect/>
                </a:stretch>
              </p:blipFill>
              <p:spPr>
                <a:xfrm>
                  <a:off x="2202294" y="5542088"/>
                  <a:ext cx="9792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77">
              <p14:nvContentPartPr>
                <p14:cNvPr id="339" name="筆跡 338">
                  <a:extLst>
                    <a:ext uri="{FF2B5EF4-FFF2-40B4-BE49-F238E27FC236}">
                      <a16:creationId xmlns:a16="http://schemas.microsoft.com/office/drawing/2014/main" id="{1D84AC16-350D-8C80-AE44-92018A6AFACB}"/>
                    </a:ext>
                  </a:extLst>
                </p14:cNvPr>
                <p14:cNvContentPartPr/>
                <p14:nvPr/>
              </p14:nvContentPartPr>
              <p14:xfrm>
                <a:off x="2417934" y="5481968"/>
                <a:ext cx="187920" cy="241920"/>
              </p14:xfrm>
            </p:contentPart>
          </mc:Choice>
          <mc:Fallback xmlns="">
            <p:pic>
              <p:nvPicPr>
                <p:cNvPr id="339" name="筆跡 338">
                  <a:extLst>
                    <a:ext uri="{FF2B5EF4-FFF2-40B4-BE49-F238E27FC236}">
                      <a16:creationId xmlns:a16="http://schemas.microsoft.com/office/drawing/2014/main" id="{1D84AC16-350D-8C80-AE44-92018A6AFACB}"/>
                    </a:ext>
                  </a:extLst>
                </p:cNvPr>
                <p:cNvPicPr/>
                <p:nvPr/>
              </p:nvPicPr>
              <p:blipFill>
                <a:blip r:embed="rId478"/>
                <a:stretch>
                  <a:fillRect/>
                </a:stretch>
              </p:blipFill>
              <p:spPr>
                <a:xfrm>
                  <a:off x="2409294" y="5472968"/>
                  <a:ext cx="20556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9">
            <p14:nvContentPartPr>
              <p14:cNvPr id="341" name="筆跡 340">
                <a:extLst>
                  <a:ext uri="{FF2B5EF4-FFF2-40B4-BE49-F238E27FC236}">
                    <a16:creationId xmlns:a16="http://schemas.microsoft.com/office/drawing/2014/main" id="{B2B6C580-62EA-09B6-3979-8ABD9E117F95}"/>
                  </a:ext>
                </a:extLst>
              </p14:cNvPr>
              <p14:cNvContentPartPr/>
              <p14:nvPr/>
            </p14:nvContentPartPr>
            <p14:xfrm>
              <a:off x="3003294" y="5327528"/>
              <a:ext cx="97200" cy="291960"/>
            </p14:xfrm>
          </p:contentPart>
        </mc:Choice>
        <mc:Fallback xmlns="">
          <p:pic>
            <p:nvPicPr>
              <p:cNvPr id="341" name="筆跡 340">
                <a:extLst>
                  <a:ext uri="{FF2B5EF4-FFF2-40B4-BE49-F238E27FC236}">
                    <a16:creationId xmlns:a16="http://schemas.microsoft.com/office/drawing/2014/main" id="{B2B6C580-62EA-09B6-3979-8ABD9E117F95}"/>
                  </a:ext>
                </a:extLst>
              </p:cNvPr>
              <p:cNvPicPr/>
              <p:nvPr/>
            </p:nvPicPr>
            <p:blipFill>
              <a:blip r:embed="rId480"/>
              <a:stretch>
                <a:fillRect/>
              </a:stretch>
            </p:blipFill>
            <p:spPr>
              <a:xfrm>
                <a:off x="2994654" y="5318888"/>
                <a:ext cx="114840" cy="309600"/>
              </a:xfrm>
              <a:prstGeom prst="rect">
                <a:avLst/>
              </a:prstGeom>
            </p:spPr>
          </p:pic>
        </mc:Fallback>
      </mc:AlternateContent>
      <p:grpSp>
        <p:nvGrpSpPr>
          <p:cNvPr id="361" name="群組 360">
            <a:extLst>
              <a:ext uri="{FF2B5EF4-FFF2-40B4-BE49-F238E27FC236}">
                <a16:creationId xmlns:a16="http://schemas.microsoft.com/office/drawing/2014/main" id="{A0DBFB67-4C03-1250-E2D3-995043D08C7C}"/>
              </a:ext>
            </a:extLst>
          </p:cNvPr>
          <p:cNvGrpSpPr/>
          <p:nvPr/>
        </p:nvGrpSpPr>
        <p:grpSpPr>
          <a:xfrm>
            <a:off x="3282294" y="5275688"/>
            <a:ext cx="1498680" cy="424800"/>
            <a:chOff x="3282294" y="5275688"/>
            <a:chExt cx="1498680" cy="424800"/>
          </a:xfrm>
        </p:grpSpPr>
        <mc:AlternateContent xmlns:mc="http://schemas.openxmlformats.org/markup-compatibility/2006" xmlns:p14="http://schemas.microsoft.com/office/powerpoint/2010/main">
          <mc:Choice Requires="p14">
            <p:contentPart p14:bwMode="auto" r:id="rId481">
              <p14:nvContentPartPr>
                <p14:cNvPr id="342" name="筆跡 341">
                  <a:extLst>
                    <a:ext uri="{FF2B5EF4-FFF2-40B4-BE49-F238E27FC236}">
                      <a16:creationId xmlns:a16="http://schemas.microsoft.com/office/drawing/2014/main" id="{31DF3C48-1254-96E5-DF2F-4DBA3CC132AF}"/>
                    </a:ext>
                  </a:extLst>
                </p14:cNvPr>
                <p14:cNvContentPartPr/>
                <p14:nvPr/>
              </p14:nvContentPartPr>
              <p14:xfrm>
                <a:off x="3282294" y="5319608"/>
                <a:ext cx="250920" cy="15840"/>
              </p14:xfrm>
            </p:contentPart>
          </mc:Choice>
          <mc:Fallback xmlns="">
            <p:pic>
              <p:nvPicPr>
                <p:cNvPr id="342" name="筆跡 341">
                  <a:extLst>
                    <a:ext uri="{FF2B5EF4-FFF2-40B4-BE49-F238E27FC236}">
                      <a16:creationId xmlns:a16="http://schemas.microsoft.com/office/drawing/2014/main" id="{31DF3C48-1254-96E5-DF2F-4DBA3CC132AF}"/>
                    </a:ext>
                  </a:extLst>
                </p:cNvPr>
                <p:cNvPicPr/>
                <p:nvPr/>
              </p:nvPicPr>
              <p:blipFill>
                <a:blip r:embed="rId482"/>
                <a:stretch>
                  <a:fillRect/>
                </a:stretch>
              </p:blipFill>
              <p:spPr>
                <a:xfrm>
                  <a:off x="3273654" y="5310968"/>
                  <a:ext cx="2685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43" name="筆跡 342">
                  <a:extLst>
                    <a:ext uri="{FF2B5EF4-FFF2-40B4-BE49-F238E27FC236}">
                      <a16:creationId xmlns:a16="http://schemas.microsoft.com/office/drawing/2014/main" id="{85D517B4-2839-8142-85BC-03C28B0FB04C}"/>
                    </a:ext>
                  </a:extLst>
                </p14:cNvPr>
                <p14:cNvContentPartPr/>
                <p14:nvPr/>
              </p14:nvContentPartPr>
              <p14:xfrm>
                <a:off x="3283374" y="5413928"/>
                <a:ext cx="147960" cy="160920"/>
              </p14:xfrm>
            </p:contentPart>
          </mc:Choice>
          <mc:Fallback xmlns="">
            <p:pic>
              <p:nvPicPr>
                <p:cNvPr id="343" name="筆跡 342">
                  <a:extLst>
                    <a:ext uri="{FF2B5EF4-FFF2-40B4-BE49-F238E27FC236}">
                      <a16:creationId xmlns:a16="http://schemas.microsoft.com/office/drawing/2014/main" id="{85D517B4-2839-8142-85BC-03C28B0FB04C}"/>
                    </a:ext>
                  </a:extLst>
                </p:cNvPr>
                <p:cNvPicPr/>
                <p:nvPr/>
              </p:nvPicPr>
              <p:blipFill>
                <a:blip r:embed="rId484"/>
                <a:stretch>
                  <a:fillRect/>
                </a:stretch>
              </p:blipFill>
              <p:spPr>
                <a:xfrm>
                  <a:off x="3274374" y="5405288"/>
                  <a:ext cx="1656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44" name="筆跡 343">
                  <a:extLst>
                    <a:ext uri="{FF2B5EF4-FFF2-40B4-BE49-F238E27FC236}">
                      <a16:creationId xmlns:a16="http://schemas.microsoft.com/office/drawing/2014/main" id="{4919B56F-45C8-A57E-41F4-842C7A5BEEFF}"/>
                    </a:ext>
                  </a:extLst>
                </p14:cNvPr>
                <p14:cNvContentPartPr/>
                <p14:nvPr/>
              </p14:nvContentPartPr>
              <p14:xfrm>
                <a:off x="3307494" y="5413568"/>
                <a:ext cx="147240" cy="183240"/>
              </p14:xfrm>
            </p:contentPart>
          </mc:Choice>
          <mc:Fallback xmlns="">
            <p:pic>
              <p:nvPicPr>
                <p:cNvPr id="344" name="筆跡 343">
                  <a:extLst>
                    <a:ext uri="{FF2B5EF4-FFF2-40B4-BE49-F238E27FC236}">
                      <a16:creationId xmlns:a16="http://schemas.microsoft.com/office/drawing/2014/main" id="{4919B56F-45C8-A57E-41F4-842C7A5BEEFF}"/>
                    </a:ext>
                  </a:extLst>
                </p:cNvPr>
                <p:cNvPicPr/>
                <p:nvPr/>
              </p:nvPicPr>
              <p:blipFill>
                <a:blip r:embed="rId486"/>
                <a:stretch>
                  <a:fillRect/>
                </a:stretch>
              </p:blipFill>
              <p:spPr>
                <a:xfrm>
                  <a:off x="3298854" y="5404568"/>
                  <a:ext cx="1648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45" name="筆跡 344">
                  <a:extLst>
                    <a:ext uri="{FF2B5EF4-FFF2-40B4-BE49-F238E27FC236}">
                      <a16:creationId xmlns:a16="http://schemas.microsoft.com/office/drawing/2014/main" id="{EDE5DBF9-5029-9763-7CFA-EDBAC8A9BA96}"/>
                    </a:ext>
                  </a:extLst>
                </p14:cNvPr>
                <p14:cNvContentPartPr/>
                <p14:nvPr/>
              </p14:nvContentPartPr>
              <p14:xfrm>
                <a:off x="3447894" y="5463608"/>
                <a:ext cx="54720" cy="119160"/>
              </p14:xfrm>
            </p:contentPart>
          </mc:Choice>
          <mc:Fallback xmlns="">
            <p:pic>
              <p:nvPicPr>
                <p:cNvPr id="345" name="筆跡 344">
                  <a:extLst>
                    <a:ext uri="{FF2B5EF4-FFF2-40B4-BE49-F238E27FC236}">
                      <a16:creationId xmlns:a16="http://schemas.microsoft.com/office/drawing/2014/main" id="{EDE5DBF9-5029-9763-7CFA-EDBAC8A9BA96}"/>
                    </a:ext>
                  </a:extLst>
                </p:cNvPr>
                <p:cNvPicPr/>
                <p:nvPr/>
              </p:nvPicPr>
              <p:blipFill>
                <a:blip r:embed="rId488"/>
                <a:stretch>
                  <a:fillRect/>
                </a:stretch>
              </p:blipFill>
              <p:spPr>
                <a:xfrm>
                  <a:off x="3438894" y="5454968"/>
                  <a:ext cx="7236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46" name="筆跡 345">
                  <a:extLst>
                    <a:ext uri="{FF2B5EF4-FFF2-40B4-BE49-F238E27FC236}">
                      <a16:creationId xmlns:a16="http://schemas.microsoft.com/office/drawing/2014/main" id="{517A8181-5E14-3665-08BF-F276F1A34083}"/>
                    </a:ext>
                  </a:extLst>
                </p14:cNvPr>
                <p14:cNvContentPartPr/>
                <p14:nvPr/>
              </p14:nvContentPartPr>
              <p14:xfrm>
                <a:off x="3454374" y="5518688"/>
                <a:ext cx="98640" cy="181800"/>
              </p14:xfrm>
            </p:contentPart>
          </mc:Choice>
          <mc:Fallback xmlns="">
            <p:pic>
              <p:nvPicPr>
                <p:cNvPr id="346" name="筆跡 345">
                  <a:extLst>
                    <a:ext uri="{FF2B5EF4-FFF2-40B4-BE49-F238E27FC236}">
                      <a16:creationId xmlns:a16="http://schemas.microsoft.com/office/drawing/2014/main" id="{517A8181-5E14-3665-08BF-F276F1A34083}"/>
                    </a:ext>
                  </a:extLst>
                </p:cNvPr>
                <p:cNvPicPr/>
                <p:nvPr/>
              </p:nvPicPr>
              <p:blipFill>
                <a:blip r:embed="rId490"/>
                <a:stretch>
                  <a:fillRect/>
                </a:stretch>
              </p:blipFill>
              <p:spPr>
                <a:xfrm>
                  <a:off x="3445734" y="5509688"/>
                  <a:ext cx="116280" cy="199440"/>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47" name="筆跡 346">
                  <a:extLst>
                    <a:ext uri="{FF2B5EF4-FFF2-40B4-BE49-F238E27FC236}">
                      <a16:creationId xmlns:a16="http://schemas.microsoft.com/office/drawing/2014/main" id="{74FA2B60-A076-B3AF-FE20-3FC717BDD594}"/>
                    </a:ext>
                  </a:extLst>
                </p14:cNvPr>
                <p14:cNvContentPartPr/>
                <p14:nvPr/>
              </p14:nvContentPartPr>
              <p14:xfrm>
                <a:off x="3518094" y="5470808"/>
                <a:ext cx="30240" cy="8280"/>
              </p14:xfrm>
            </p:contentPart>
          </mc:Choice>
          <mc:Fallback xmlns="">
            <p:pic>
              <p:nvPicPr>
                <p:cNvPr id="347" name="筆跡 346">
                  <a:extLst>
                    <a:ext uri="{FF2B5EF4-FFF2-40B4-BE49-F238E27FC236}">
                      <a16:creationId xmlns:a16="http://schemas.microsoft.com/office/drawing/2014/main" id="{74FA2B60-A076-B3AF-FE20-3FC717BDD594}"/>
                    </a:ext>
                  </a:extLst>
                </p:cNvPr>
                <p:cNvPicPr/>
                <p:nvPr/>
              </p:nvPicPr>
              <p:blipFill>
                <a:blip r:embed="rId492"/>
                <a:stretch>
                  <a:fillRect/>
                </a:stretch>
              </p:blipFill>
              <p:spPr>
                <a:xfrm>
                  <a:off x="3509454" y="5461808"/>
                  <a:ext cx="4788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8" name="筆跡 347">
                  <a:extLst>
                    <a:ext uri="{FF2B5EF4-FFF2-40B4-BE49-F238E27FC236}">
                      <a16:creationId xmlns:a16="http://schemas.microsoft.com/office/drawing/2014/main" id="{DCFCAC53-4A07-7F1D-8A1F-3F045139203E}"/>
                    </a:ext>
                  </a:extLst>
                </p14:cNvPr>
                <p14:cNvContentPartPr/>
                <p14:nvPr/>
              </p14:nvContentPartPr>
              <p14:xfrm>
                <a:off x="3613854" y="5502848"/>
                <a:ext cx="39600" cy="33840"/>
              </p14:xfrm>
            </p:contentPart>
          </mc:Choice>
          <mc:Fallback xmlns="">
            <p:pic>
              <p:nvPicPr>
                <p:cNvPr id="348" name="筆跡 347">
                  <a:extLst>
                    <a:ext uri="{FF2B5EF4-FFF2-40B4-BE49-F238E27FC236}">
                      <a16:creationId xmlns:a16="http://schemas.microsoft.com/office/drawing/2014/main" id="{DCFCAC53-4A07-7F1D-8A1F-3F045139203E}"/>
                    </a:ext>
                  </a:extLst>
                </p:cNvPr>
                <p:cNvPicPr/>
                <p:nvPr/>
              </p:nvPicPr>
              <p:blipFill>
                <a:blip r:embed="rId494"/>
                <a:stretch>
                  <a:fillRect/>
                </a:stretch>
              </p:blipFill>
              <p:spPr>
                <a:xfrm>
                  <a:off x="3605214" y="5494208"/>
                  <a:ext cx="572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49" name="筆跡 348">
                  <a:extLst>
                    <a:ext uri="{FF2B5EF4-FFF2-40B4-BE49-F238E27FC236}">
                      <a16:creationId xmlns:a16="http://schemas.microsoft.com/office/drawing/2014/main" id="{37EBC0D3-ACE1-92C5-F8DD-D1BF90638AF0}"/>
                    </a:ext>
                  </a:extLst>
                </p14:cNvPr>
                <p14:cNvContentPartPr/>
                <p14:nvPr/>
              </p14:nvContentPartPr>
              <p14:xfrm>
                <a:off x="3826974" y="5425448"/>
                <a:ext cx="133920" cy="9000"/>
              </p14:xfrm>
            </p:contentPart>
          </mc:Choice>
          <mc:Fallback xmlns="">
            <p:pic>
              <p:nvPicPr>
                <p:cNvPr id="349" name="筆跡 348">
                  <a:extLst>
                    <a:ext uri="{FF2B5EF4-FFF2-40B4-BE49-F238E27FC236}">
                      <a16:creationId xmlns:a16="http://schemas.microsoft.com/office/drawing/2014/main" id="{37EBC0D3-ACE1-92C5-F8DD-D1BF90638AF0}"/>
                    </a:ext>
                  </a:extLst>
                </p:cNvPr>
                <p:cNvPicPr/>
                <p:nvPr/>
              </p:nvPicPr>
              <p:blipFill>
                <a:blip r:embed="rId496"/>
                <a:stretch>
                  <a:fillRect/>
                </a:stretch>
              </p:blipFill>
              <p:spPr>
                <a:xfrm>
                  <a:off x="3817974" y="5416448"/>
                  <a:ext cx="15156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50" name="筆跡 349">
                  <a:extLst>
                    <a:ext uri="{FF2B5EF4-FFF2-40B4-BE49-F238E27FC236}">
                      <a16:creationId xmlns:a16="http://schemas.microsoft.com/office/drawing/2014/main" id="{1241E932-F33F-7858-0D29-8C51BB82DC2C}"/>
                    </a:ext>
                  </a:extLst>
                </p14:cNvPr>
                <p14:cNvContentPartPr/>
                <p14:nvPr/>
              </p14:nvContentPartPr>
              <p14:xfrm>
                <a:off x="4132614" y="5275688"/>
                <a:ext cx="231840" cy="34920"/>
              </p14:xfrm>
            </p:contentPart>
          </mc:Choice>
          <mc:Fallback xmlns="">
            <p:pic>
              <p:nvPicPr>
                <p:cNvPr id="350" name="筆跡 349">
                  <a:extLst>
                    <a:ext uri="{FF2B5EF4-FFF2-40B4-BE49-F238E27FC236}">
                      <a16:creationId xmlns:a16="http://schemas.microsoft.com/office/drawing/2014/main" id="{1241E932-F33F-7858-0D29-8C51BB82DC2C}"/>
                    </a:ext>
                  </a:extLst>
                </p:cNvPr>
                <p:cNvPicPr/>
                <p:nvPr/>
              </p:nvPicPr>
              <p:blipFill>
                <a:blip r:embed="rId498"/>
                <a:stretch>
                  <a:fillRect/>
                </a:stretch>
              </p:blipFill>
              <p:spPr>
                <a:xfrm>
                  <a:off x="4123614" y="5267048"/>
                  <a:ext cx="249480" cy="5256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51" name="筆跡 350">
                  <a:extLst>
                    <a:ext uri="{FF2B5EF4-FFF2-40B4-BE49-F238E27FC236}">
                      <a16:creationId xmlns:a16="http://schemas.microsoft.com/office/drawing/2014/main" id="{0FCFCF75-4A16-ED83-BEA3-50BDB08E06E5}"/>
                    </a:ext>
                  </a:extLst>
                </p14:cNvPr>
                <p14:cNvContentPartPr/>
                <p14:nvPr/>
              </p14:nvContentPartPr>
              <p14:xfrm>
                <a:off x="4150614" y="5400968"/>
                <a:ext cx="117360" cy="201960"/>
              </p14:xfrm>
            </p:contentPart>
          </mc:Choice>
          <mc:Fallback xmlns="">
            <p:pic>
              <p:nvPicPr>
                <p:cNvPr id="351" name="筆跡 350">
                  <a:extLst>
                    <a:ext uri="{FF2B5EF4-FFF2-40B4-BE49-F238E27FC236}">
                      <a16:creationId xmlns:a16="http://schemas.microsoft.com/office/drawing/2014/main" id="{0FCFCF75-4A16-ED83-BEA3-50BDB08E06E5}"/>
                    </a:ext>
                  </a:extLst>
                </p:cNvPr>
                <p:cNvPicPr/>
                <p:nvPr/>
              </p:nvPicPr>
              <p:blipFill>
                <a:blip r:embed="rId500"/>
                <a:stretch>
                  <a:fillRect/>
                </a:stretch>
              </p:blipFill>
              <p:spPr>
                <a:xfrm>
                  <a:off x="4141974" y="5391968"/>
                  <a:ext cx="13500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52" name="筆跡 351">
                  <a:extLst>
                    <a:ext uri="{FF2B5EF4-FFF2-40B4-BE49-F238E27FC236}">
                      <a16:creationId xmlns:a16="http://schemas.microsoft.com/office/drawing/2014/main" id="{C0E2836A-0269-D3E4-51BD-30CEDF4C522C}"/>
                    </a:ext>
                  </a:extLst>
                </p14:cNvPr>
                <p14:cNvContentPartPr/>
                <p14:nvPr/>
              </p14:nvContentPartPr>
              <p14:xfrm>
                <a:off x="4137654" y="5416448"/>
                <a:ext cx="148320" cy="135000"/>
              </p14:xfrm>
            </p:contentPart>
          </mc:Choice>
          <mc:Fallback xmlns="">
            <p:pic>
              <p:nvPicPr>
                <p:cNvPr id="352" name="筆跡 351">
                  <a:extLst>
                    <a:ext uri="{FF2B5EF4-FFF2-40B4-BE49-F238E27FC236}">
                      <a16:creationId xmlns:a16="http://schemas.microsoft.com/office/drawing/2014/main" id="{C0E2836A-0269-D3E4-51BD-30CEDF4C522C}"/>
                    </a:ext>
                  </a:extLst>
                </p:cNvPr>
                <p:cNvPicPr/>
                <p:nvPr/>
              </p:nvPicPr>
              <p:blipFill>
                <a:blip r:embed="rId502"/>
                <a:stretch>
                  <a:fillRect/>
                </a:stretch>
              </p:blipFill>
              <p:spPr>
                <a:xfrm>
                  <a:off x="4129014" y="5407808"/>
                  <a:ext cx="16596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53" name="筆跡 352">
                  <a:extLst>
                    <a:ext uri="{FF2B5EF4-FFF2-40B4-BE49-F238E27FC236}">
                      <a16:creationId xmlns:a16="http://schemas.microsoft.com/office/drawing/2014/main" id="{EA99465A-69E8-839C-9244-36DBAE18A03E}"/>
                    </a:ext>
                  </a:extLst>
                </p14:cNvPr>
                <p14:cNvContentPartPr/>
                <p14:nvPr/>
              </p14:nvContentPartPr>
              <p14:xfrm>
                <a:off x="4330614" y="5517248"/>
                <a:ext cx="29880" cy="18360"/>
              </p14:xfrm>
            </p:contentPart>
          </mc:Choice>
          <mc:Fallback xmlns="">
            <p:pic>
              <p:nvPicPr>
                <p:cNvPr id="353" name="筆跡 352">
                  <a:extLst>
                    <a:ext uri="{FF2B5EF4-FFF2-40B4-BE49-F238E27FC236}">
                      <a16:creationId xmlns:a16="http://schemas.microsoft.com/office/drawing/2014/main" id="{EA99465A-69E8-839C-9244-36DBAE18A03E}"/>
                    </a:ext>
                  </a:extLst>
                </p:cNvPr>
                <p:cNvPicPr/>
                <p:nvPr/>
              </p:nvPicPr>
              <p:blipFill>
                <a:blip r:embed="rId504"/>
                <a:stretch>
                  <a:fillRect/>
                </a:stretch>
              </p:blipFill>
              <p:spPr>
                <a:xfrm>
                  <a:off x="4321974" y="5508248"/>
                  <a:ext cx="475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54" name="筆跡 353">
                  <a:extLst>
                    <a:ext uri="{FF2B5EF4-FFF2-40B4-BE49-F238E27FC236}">
                      <a16:creationId xmlns:a16="http://schemas.microsoft.com/office/drawing/2014/main" id="{E1E363D4-27D2-5956-EDB0-C3C3A63E8B3C}"/>
                    </a:ext>
                  </a:extLst>
                </p14:cNvPr>
                <p14:cNvContentPartPr/>
                <p14:nvPr/>
              </p14:nvContentPartPr>
              <p14:xfrm>
                <a:off x="4431054" y="5510768"/>
                <a:ext cx="28080" cy="8280"/>
              </p14:xfrm>
            </p:contentPart>
          </mc:Choice>
          <mc:Fallback xmlns="">
            <p:pic>
              <p:nvPicPr>
                <p:cNvPr id="354" name="筆跡 353">
                  <a:extLst>
                    <a:ext uri="{FF2B5EF4-FFF2-40B4-BE49-F238E27FC236}">
                      <a16:creationId xmlns:a16="http://schemas.microsoft.com/office/drawing/2014/main" id="{E1E363D4-27D2-5956-EDB0-C3C3A63E8B3C}"/>
                    </a:ext>
                  </a:extLst>
                </p:cNvPr>
                <p:cNvPicPr/>
                <p:nvPr/>
              </p:nvPicPr>
              <p:blipFill>
                <a:blip r:embed="rId506"/>
                <a:stretch>
                  <a:fillRect/>
                </a:stretch>
              </p:blipFill>
              <p:spPr>
                <a:xfrm>
                  <a:off x="4422054" y="5501768"/>
                  <a:ext cx="457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55" name="筆跡 354">
                  <a:extLst>
                    <a:ext uri="{FF2B5EF4-FFF2-40B4-BE49-F238E27FC236}">
                      <a16:creationId xmlns:a16="http://schemas.microsoft.com/office/drawing/2014/main" id="{78CA814E-38F2-9320-ECFB-D013AE9D8978}"/>
                    </a:ext>
                  </a:extLst>
                </p14:cNvPr>
                <p14:cNvContentPartPr/>
                <p14:nvPr/>
              </p14:nvContentPartPr>
              <p14:xfrm>
                <a:off x="4558134" y="5515088"/>
                <a:ext cx="38880" cy="16560"/>
              </p14:xfrm>
            </p:contentPart>
          </mc:Choice>
          <mc:Fallback xmlns="">
            <p:pic>
              <p:nvPicPr>
                <p:cNvPr id="355" name="筆跡 354">
                  <a:extLst>
                    <a:ext uri="{FF2B5EF4-FFF2-40B4-BE49-F238E27FC236}">
                      <a16:creationId xmlns:a16="http://schemas.microsoft.com/office/drawing/2014/main" id="{78CA814E-38F2-9320-ECFB-D013AE9D8978}"/>
                    </a:ext>
                  </a:extLst>
                </p:cNvPr>
                <p:cNvPicPr/>
                <p:nvPr/>
              </p:nvPicPr>
              <p:blipFill>
                <a:blip r:embed="rId508"/>
                <a:stretch>
                  <a:fillRect/>
                </a:stretch>
              </p:blipFill>
              <p:spPr>
                <a:xfrm>
                  <a:off x="4549494" y="5506088"/>
                  <a:ext cx="565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09">
              <p14:nvContentPartPr>
                <p14:cNvPr id="356" name="筆跡 355">
                  <a:extLst>
                    <a:ext uri="{FF2B5EF4-FFF2-40B4-BE49-F238E27FC236}">
                      <a16:creationId xmlns:a16="http://schemas.microsoft.com/office/drawing/2014/main" id="{015D3BE9-9389-D0FC-6454-9F87B8D3583C}"/>
                    </a:ext>
                  </a:extLst>
                </p14:cNvPr>
                <p14:cNvContentPartPr/>
                <p14:nvPr/>
              </p14:nvContentPartPr>
              <p14:xfrm>
                <a:off x="4708254" y="5324288"/>
                <a:ext cx="72720" cy="278280"/>
              </p14:xfrm>
            </p:contentPart>
          </mc:Choice>
          <mc:Fallback xmlns="">
            <p:pic>
              <p:nvPicPr>
                <p:cNvPr id="356" name="筆跡 355">
                  <a:extLst>
                    <a:ext uri="{FF2B5EF4-FFF2-40B4-BE49-F238E27FC236}">
                      <a16:creationId xmlns:a16="http://schemas.microsoft.com/office/drawing/2014/main" id="{015D3BE9-9389-D0FC-6454-9F87B8D3583C}"/>
                    </a:ext>
                  </a:extLst>
                </p:cNvPr>
                <p:cNvPicPr/>
                <p:nvPr/>
              </p:nvPicPr>
              <p:blipFill>
                <a:blip r:embed="rId510"/>
                <a:stretch>
                  <a:fillRect/>
                </a:stretch>
              </p:blipFill>
              <p:spPr>
                <a:xfrm>
                  <a:off x="4699254" y="5315288"/>
                  <a:ext cx="90360" cy="2959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1">
            <p14:nvContentPartPr>
              <p14:cNvPr id="357" name="筆跡 356">
                <a:extLst>
                  <a:ext uri="{FF2B5EF4-FFF2-40B4-BE49-F238E27FC236}">
                    <a16:creationId xmlns:a16="http://schemas.microsoft.com/office/drawing/2014/main" id="{671AE848-D47E-6491-4F31-88B1266A00E3}"/>
                  </a:ext>
                </a:extLst>
              </p14:cNvPr>
              <p14:cNvContentPartPr/>
              <p14:nvPr/>
            </p14:nvContentPartPr>
            <p14:xfrm>
              <a:off x="4788894" y="5120528"/>
              <a:ext cx="78480" cy="69840"/>
            </p14:xfrm>
          </p:contentPart>
        </mc:Choice>
        <mc:Fallback xmlns="">
          <p:pic>
            <p:nvPicPr>
              <p:cNvPr id="357" name="筆跡 356">
                <a:extLst>
                  <a:ext uri="{FF2B5EF4-FFF2-40B4-BE49-F238E27FC236}">
                    <a16:creationId xmlns:a16="http://schemas.microsoft.com/office/drawing/2014/main" id="{671AE848-D47E-6491-4F31-88B1266A00E3}"/>
                  </a:ext>
                </a:extLst>
              </p:cNvPr>
              <p:cNvPicPr/>
              <p:nvPr/>
            </p:nvPicPr>
            <p:blipFill>
              <a:blip r:embed="rId512"/>
              <a:stretch>
                <a:fillRect/>
              </a:stretch>
            </p:blipFill>
            <p:spPr>
              <a:xfrm>
                <a:off x="4780254" y="5111528"/>
                <a:ext cx="96120" cy="87480"/>
              </a:xfrm>
              <a:prstGeom prst="rect">
                <a:avLst/>
              </a:prstGeom>
            </p:spPr>
          </p:pic>
        </mc:Fallback>
      </mc:AlternateContent>
      <p:grpSp>
        <p:nvGrpSpPr>
          <p:cNvPr id="360" name="群組 359">
            <a:extLst>
              <a:ext uri="{FF2B5EF4-FFF2-40B4-BE49-F238E27FC236}">
                <a16:creationId xmlns:a16="http://schemas.microsoft.com/office/drawing/2014/main" id="{C3D2CC48-0348-1C82-45D4-233974326D65}"/>
              </a:ext>
            </a:extLst>
          </p:cNvPr>
          <p:cNvGrpSpPr/>
          <p:nvPr/>
        </p:nvGrpSpPr>
        <p:grpSpPr>
          <a:xfrm>
            <a:off x="5018574" y="5381528"/>
            <a:ext cx="107640" cy="59040"/>
            <a:chOff x="5018574" y="5381528"/>
            <a:chExt cx="107640" cy="59040"/>
          </a:xfrm>
        </p:grpSpPr>
        <mc:AlternateContent xmlns:mc="http://schemas.openxmlformats.org/markup-compatibility/2006" xmlns:p14="http://schemas.microsoft.com/office/powerpoint/2010/main">
          <mc:Choice Requires="p14">
            <p:contentPart p14:bwMode="auto" r:id="rId513">
              <p14:nvContentPartPr>
                <p14:cNvPr id="358" name="筆跡 357">
                  <a:extLst>
                    <a:ext uri="{FF2B5EF4-FFF2-40B4-BE49-F238E27FC236}">
                      <a16:creationId xmlns:a16="http://schemas.microsoft.com/office/drawing/2014/main" id="{0A223D53-E995-9D7F-4B2C-AF8255F73E76}"/>
                    </a:ext>
                  </a:extLst>
                </p14:cNvPr>
                <p14:cNvContentPartPr/>
                <p14:nvPr/>
              </p14:nvContentPartPr>
              <p14:xfrm>
                <a:off x="5018574" y="5381528"/>
                <a:ext cx="107640" cy="3600"/>
              </p14:xfrm>
            </p:contentPart>
          </mc:Choice>
          <mc:Fallback xmlns="">
            <p:pic>
              <p:nvPicPr>
                <p:cNvPr id="358" name="筆跡 357">
                  <a:extLst>
                    <a:ext uri="{FF2B5EF4-FFF2-40B4-BE49-F238E27FC236}">
                      <a16:creationId xmlns:a16="http://schemas.microsoft.com/office/drawing/2014/main" id="{0A223D53-E995-9D7F-4B2C-AF8255F73E76}"/>
                    </a:ext>
                  </a:extLst>
                </p:cNvPr>
                <p:cNvPicPr/>
                <p:nvPr/>
              </p:nvPicPr>
              <p:blipFill>
                <a:blip r:embed="rId514"/>
                <a:stretch>
                  <a:fillRect/>
                </a:stretch>
              </p:blipFill>
              <p:spPr>
                <a:xfrm>
                  <a:off x="5009574" y="5372888"/>
                  <a:ext cx="12528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515">
              <p14:nvContentPartPr>
                <p14:cNvPr id="359" name="筆跡 358">
                  <a:extLst>
                    <a:ext uri="{FF2B5EF4-FFF2-40B4-BE49-F238E27FC236}">
                      <a16:creationId xmlns:a16="http://schemas.microsoft.com/office/drawing/2014/main" id="{48DB4398-39BC-5F53-552B-1C9DA431ACE9}"/>
                    </a:ext>
                  </a:extLst>
                </p14:cNvPr>
                <p14:cNvContentPartPr/>
                <p14:nvPr/>
              </p14:nvContentPartPr>
              <p14:xfrm>
                <a:off x="5025054" y="5437328"/>
                <a:ext cx="79200" cy="3240"/>
              </p14:xfrm>
            </p:contentPart>
          </mc:Choice>
          <mc:Fallback xmlns="">
            <p:pic>
              <p:nvPicPr>
                <p:cNvPr id="359" name="筆跡 358">
                  <a:extLst>
                    <a:ext uri="{FF2B5EF4-FFF2-40B4-BE49-F238E27FC236}">
                      <a16:creationId xmlns:a16="http://schemas.microsoft.com/office/drawing/2014/main" id="{48DB4398-39BC-5F53-552B-1C9DA431ACE9}"/>
                    </a:ext>
                  </a:extLst>
                </p:cNvPr>
                <p:cNvPicPr/>
                <p:nvPr/>
              </p:nvPicPr>
              <p:blipFill>
                <a:blip r:embed="rId163"/>
                <a:stretch>
                  <a:fillRect/>
                </a:stretch>
              </p:blipFill>
              <p:spPr>
                <a:xfrm>
                  <a:off x="5016054" y="5428688"/>
                  <a:ext cx="96840" cy="20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6">
            <p14:nvContentPartPr>
              <p14:cNvPr id="376" name="筆跡 375">
                <a:extLst>
                  <a:ext uri="{FF2B5EF4-FFF2-40B4-BE49-F238E27FC236}">
                    <a16:creationId xmlns:a16="http://schemas.microsoft.com/office/drawing/2014/main" id="{93059BE0-54FF-F183-0338-A64D9FE31D73}"/>
                  </a:ext>
                </a:extLst>
              </p14:cNvPr>
              <p14:cNvContentPartPr/>
              <p14:nvPr/>
            </p14:nvContentPartPr>
            <p14:xfrm>
              <a:off x="6743694" y="5111528"/>
              <a:ext cx="115920" cy="45720"/>
            </p14:xfrm>
          </p:contentPart>
        </mc:Choice>
        <mc:Fallback xmlns="">
          <p:pic>
            <p:nvPicPr>
              <p:cNvPr id="376" name="筆跡 375">
                <a:extLst>
                  <a:ext uri="{FF2B5EF4-FFF2-40B4-BE49-F238E27FC236}">
                    <a16:creationId xmlns:a16="http://schemas.microsoft.com/office/drawing/2014/main" id="{93059BE0-54FF-F183-0338-A64D9FE31D73}"/>
                  </a:ext>
                </a:extLst>
              </p:cNvPr>
              <p:cNvPicPr/>
              <p:nvPr/>
            </p:nvPicPr>
            <p:blipFill>
              <a:blip r:embed="rId517"/>
              <a:stretch>
                <a:fillRect/>
              </a:stretch>
            </p:blipFill>
            <p:spPr>
              <a:xfrm>
                <a:off x="6734694" y="5102528"/>
                <a:ext cx="133560" cy="63360"/>
              </a:xfrm>
              <a:prstGeom prst="rect">
                <a:avLst/>
              </a:prstGeom>
            </p:spPr>
          </p:pic>
        </mc:Fallback>
      </mc:AlternateContent>
      <p:grpSp>
        <p:nvGrpSpPr>
          <p:cNvPr id="379" name="群組 378">
            <a:extLst>
              <a:ext uri="{FF2B5EF4-FFF2-40B4-BE49-F238E27FC236}">
                <a16:creationId xmlns:a16="http://schemas.microsoft.com/office/drawing/2014/main" id="{6E57E622-F269-A91C-DE62-1032705129F2}"/>
              </a:ext>
            </a:extLst>
          </p:cNvPr>
          <p:cNvGrpSpPr/>
          <p:nvPr/>
        </p:nvGrpSpPr>
        <p:grpSpPr>
          <a:xfrm>
            <a:off x="5772414" y="5222048"/>
            <a:ext cx="1329480" cy="502920"/>
            <a:chOff x="5772414" y="5222048"/>
            <a:chExt cx="1329480" cy="502920"/>
          </a:xfrm>
        </p:grpSpPr>
        <mc:AlternateContent xmlns:mc="http://schemas.openxmlformats.org/markup-compatibility/2006" xmlns:p14="http://schemas.microsoft.com/office/powerpoint/2010/main">
          <mc:Choice Requires="p14">
            <p:contentPart p14:bwMode="auto" r:id="rId518">
              <p14:nvContentPartPr>
                <p14:cNvPr id="362" name="筆跡 361">
                  <a:extLst>
                    <a:ext uri="{FF2B5EF4-FFF2-40B4-BE49-F238E27FC236}">
                      <a16:creationId xmlns:a16="http://schemas.microsoft.com/office/drawing/2014/main" id="{E4652380-1CAE-BB1D-302F-ED0CEDB6C405}"/>
                    </a:ext>
                  </a:extLst>
                </p14:cNvPr>
                <p14:cNvContentPartPr/>
                <p14:nvPr/>
              </p14:nvContentPartPr>
              <p14:xfrm>
                <a:off x="5793294" y="5274248"/>
                <a:ext cx="194400" cy="8640"/>
              </p14:xfrm>
            </p:contentPart>
          </mc:Choice>
          <mc:Fallback xmlns="">
            <p:pic>
              <p:nvPicPr>
                <p:cNvPr id="362" name="筆跡 361">
                  <a:extLst>
                    <a:ext uri="{FF2B5EF4-FFF2-40B4-BE49-F238E27FC236}">
                      <a16:creationId xmlns:a16="http://schemas.microsoft.com/office/drawing/2014/main" id="{E4652380-1CAE-BB1D-302F-ED0CEDB6C405}"/>
                    </a:ext>
                  </a:extLst>
                </p:cNvPr>
                <p:cNvPicPr/>
                <p:nvPr/>
              </p:nvPicPr>
              <p:blipFill>
                <a:blip r:embed="rId519"/>
                <a:stretch>
                  <a:fillRect/>
                </a:stretch>
              </p:blipFill>
              <p:spPr>
                <a:xfrm>
                  <a:off x="5784654" y="5265608"/>
                  <a:ext cx="2120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3" name="筆跡 362">
                  <a:extLst>
                    <a:ext uri="{FF2B5EF4-FFF2-40B4-BE49-F238E27FC236}">
                      <a16:creationId xmlns:a16="http://schemas.microsoft.com/office/drawing/2014/main" id="{59B83ADA-20F9-A453-F2F1-A1AA7E43E20A}"/>
                    </a:ext>
                  </a:extLst>
                </p14:cNvPr>
                <p14:cNvContentPartPr/>
                <p14:nvPr/>
              </p14:nvContentPartPr>
              <p14:xfrm>
                <a:off x="5772414" y="5275328"/>
                <a:ext cx="177840" cy="173880"/>
              </p14:xfrm>
            </p:contentPart>
          </mc:Choice>
          <mc:Fallback xmlns="">
            <p:pic>
              <p:nvPicPr>
                <p:cNvPr id="363" name="筆跡 362">
                  <a:extLst>
                    <a:ext uri="{FF2B5EF4-FFF2-40B4-BE49-F238E27FC236}">
                      <a16:creationId xmlns:a16="http://schemas.microsoft.com/office/drawing/2014/main" id="{59B83ADA-20F9-A453-F2F1-A1AA7E43E20A}"/>
                    </a:ext>
                  </a:extLst>
                </p:cNvPr>
                <p:cNvPicPr/>
                <p:nvPr/>
              </p:nvPicPr>
              <p:blipFill>
                <a:blip r:embed="rId521"/>
                <a:stretch>
                  <a:fillRect/>
                </a:stretch>
              </p:blipFill>
              <p:spPr>
                <a:xfrm>
                  <a:off x="5763774" y="5266328"/>
                  <a:ext cx="19548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4" name="筆跡 363">
                  <a:extLst>
                    <a:ext uri="{FF2B5EF4-FFF2-40B4-BE49-F238E27FC236}">
                      <a16:creationId xmlns:a16="http://schemas.microsoft.com/office/drawing/2014/main" id="{99A1DA2F-B26C-A460-E568-139C9DB42963}"/>
                    </a:ext>
                  </a:extLst>
                </p14:cNvPr>
                <p14:cNvContentPartPr/>
                <p14:nvPr/>
              </p14:nvContentPartPr>
              <p14:xfrm>
                <a:off x="6082014" y="5253368"/>
                <a:ext cx="171000" cy="6480"/>
              </p14:xfrm>
            </p:contentPart>
          </mc:Choice>
          <mc:Fallback xmlns="">
            <p:pic>
              <p:nvPicPr>
                <p:cNvPr id="364" name="筆跡 363">
                  <a:extLst>
                    <a:ext uri="{FF2B5EF4-FFF2-40B4-BE49-F238E27FC236}">
                      <a16:creationId xmlns:a16="http://schemas.microsoft.com/office/drawing/2014/main" id="{99A1DA2F-B26C-A460-E568-139C9DB42963}"/>
                    </a:ext>
                  </a:extLst>
                </p:cNvPr>
                <p:cNvPicPr/>
                <p:nvPr/>
              </p:nvPicPr>
              <p:blipFill>
                <a:blip r:embed="rId523"/>
                <a:stretch>
                  <a:fillRect/>
                </a:stretch>
              </p:blipFill>
              <p:spPr>
                <a:xfrm>
                  <a:off x="6073374" y="5244728"/>
                  <a:ext cx="1886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5" name="筆跡 364">
                  <a:extLst>
                    <a:ext uri="{FF2B5EF4-FFF2-40B4-BE49-F238E27FC236}">
                      <a16:creationId xmlns:a16="http://schemas.microsoft.com/office/drawing/2014/main" id="{593096C2-0CA6-C858-BDD9-4F2C54CC505E}"/>
                    </a:ext>
                  </a:extLst>
                </p14:cNvPr>
                <p14:cNvContentPartPr/>
                <p14:nvPr/>
              </p14:nvContentPartPr>
              <p14:xfrm>
                <a:off x="6055374" y="5271728"/>
                <a:ext cx="211320" cy="134640"/>
              </p14:xfrm>
            </p:contentPart>
          </mc:Choice>
          <mc:Fallback xmlns="">
            <p:pic>
              <p:nvPicPr>
                <p:cNvPr id="365" name="筆跡 364">
                  <a:extLst>
                    <a:ext uri="{FF2B5EF4-FFF2-40B4-BE49-F238E27FC236}">
                      <a16:creationId xmlns:a16="http://schemas.microsoft.com/office/drawing/2014/main" id="{593096C2-0CA6-C858-BDD9-4F2C54CC505E}"/>
                    </a:ext>
                  </a:extLst>
                </p:cNvPr>
                <p:cNvPicPr/>
                <p:nvPr/>
              </p:nvPicPr>
              <p:blipFill>
                <a:blip r:embed="rId525"/>
                <a:stretch>
                  <a:fillRect/>
                </a:stretch>
              </p:blipFill>
              <p:spPr>
                <a:xfrm>
                  <a:off x="6046374" y="5262728"/>
                  <a:ext cx="22896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6" name="筆跡 365">
                  <a:extLst>
                    <a:ext uri="{FF2B5EF4-FFF2-40B4-BE49-F238E27FC236}">
                      <a16:creationId xmlns:a16="http://schemas.microsoft.com/office/drawing/2014/main" id="{D0CBC6BA-581B-D470-B472-951CC4ADD674}"/>
                    </a:ext>
                  </a:extLst>
                </p14:cNvPr>
                <p14:cNvContentPartPr/>
                <p14:nvPr/>
              </p14:nvContentPartPr>
              <p14:xfrm>
                <a:off x="5835774" y="5516168"/>
                <a:ext cx="51120" cy="109440"/>
              </p14:xfrm>
            </p:contentPart>
          </mc:Choice>
          <mc:Fallback xmlns="">
            <p:pic>
              <p:nvPicPr>
                <p:cNvPr id="366" name="筆跡 365">
                  <a:extLst>
                    <a:ext uri="{FF2B5EF4-FFF2-40B4-BE49-F238E27FC236}">
                      <a16:creationId xmlns:a16="http://schemas.microsoft.com/office/drawing/2014/main" id="{D0CBC6BA-581B-D470-B472-951CC4ADD674}"/>
                    </a:ext>
                  </a:extLst>
                </p:cNvPr>
                <p:cNvPicPr/>
                <p:nvPr/>
              </p:nvPicPr>
              <p:blipFill>
                <a:blip r:embed="rId527"/>
                <a:stretch>
                  <a:fillRect/>
                </a:stretch>
              </p:blipFill>
              <p:spPr>
                <a:xfrm>
                  <a:off x="5827134" y="5507168"/>
                  <a:ext cx="68760" cy="12708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67" name="筆跡 366">
                  <a:extLst>
                    <a:ext uri="{FF2B5EF4-FFF2-40B4-BE49-F238E27FC236}">
                      <a16:creationId xmlns:a16="http://schemas.microsoft.com/office/drawing/2014/main" id="{56BE783B-2D68-47C9-22F2-5F53DAC038BE}"/>
                    </a:ext>
                  </a:extLst>
                </p14:cNvPr>
                <p14:cNvContentPartPr/>
                <p14:nvPr/>
              </p14:nvContentPartPr>
              <p14:xfrm>
                <a:off x="5869614" y="5516168"/>
                <a:ext cx="48240" cy="21240"/>
              </p14:xfrm>
            </p:contentPart>
          </mc:Choice>
          <mc:Fallback xmlns="">
            <p:pic>
              <p:nvPicPr>
                <p:cNvPr id="367" name="筆跡 366">
                  <a:extLst>
                    <a:ext uri="{FF2B5EF4-FFF2-40B4-BE49-F238E27FC236}">
                      <a16:creationId xmlns:a16="http://schemas.microsoft.com/office/drawing/2014/main" id="{56BE783B-2D68-47C9-22F2-5F53DAC038BE}"/>
                    </a:ext>
                  </a:extLst>
                </p:cNvPr>
                <p:cNvPicPr/>
                <p:nvPr/>
              </p:nvPicPr>
              <p:blipFill>
                <a:blip r:embed="rId529"/>
                <a:stretch>
                  <a:fillRect/>
                </a:stretch>
              </p:blipFill>
              <p:spPr>
                <a:xfrm>
                  <a:off x="5860974" y="5507168"/>
                  <a:ext cx="6588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8" name="筆跡 367">
                  <a:extLst>
                    <a:ext uri="{FF2B5EF4-FFF2-40B4-BE49-F238E27FC236}">
                      <a16:creationId xmlns:a16="http://schemas.microsoft.com/office/drawing/2014/main" id="{295085A4-171E-101F-AA77-AFD5D2F2D338}"/>
                    </a:ext>
                  </a:extLst>
                </p14:cNvPr>
                <p14:cNvContentPartPr/>
                <p14:nvPr/>
              </p14:nvContentPartPr>
              <p14:xfrm>
                <a:off x="6090294" y="5493848"/>
                <a:ext cx="102240" cy="231120"/>
              </p14:xfrm>
            </p:contentPart>
          </mc:Choice>
          <mc:Fallback xmlns="">
            <p:pic>
              <p:nvPicPr>
                <p:cNvPr id="368" name="筆跡 367">
                  <a:extLst>
                    <a:ext uri="{FF2B5EF4-FFF2-40B4-BE49-F238E27FC236}">
                      <a16:creationId xmlns:a16="http://schemas.microsoft.com/office/drawing/2014/main" id="{295085A4-171E-101F-AA77-AFD5D2F2D338}"/>
                    </a:ext>
                  </a:extLst>
                </p:cNvPr>
                <p:cNvPicPr/>
                <p:nvPr/>
              </p:nvPicPr>
              <p:blipFill>
                <a:blip r:embed="rId531"/>
                <a:stretch>
                  <a:fillRect/>
                </a:stretch>
              </p:blipFill>
              <p:spPr>
                <a:xfrm>
                  <a:off x="6081294" y="5484848"/>
                  <a:ext cx="119880" cy="24876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69" name="筆跡 368">
                  <a:extLst>
                    <a:ext uri="{FF2B5EF4-FFF2-40B4-BE49-F238E27FC236}">
                      <a16:creationId xmlns:a16="http://schemas.microsoft.com/office/drawing/2014/main" id="{BE1B5952-7A43-BBF1-45A1-865F708FE03E}"/>
                    </a:ext>
                  </a:extLst>
                </p14:cNvPr>
                <p14:cNvContentPartPr/>
                <p14:nvPr/>
              </p14:nvContentPartPr>
              <p14:xfrm>
                <a:off x="6391254" y="5222048"/>
                <a:ext cx="173160" cy="213480"/>
              </p14:xfrm>
            </p:contentPart>
          </mc:Choice>
          <mc:Fallback xmlns="">
            <p:pic>
              <p:nvPicPr>
                <p:cNvPr id="369" name="筆跡 368">
                  <a:extLst>
                    <a:ext uri="{FF2B5EF4-FFF2-40B4-BE49-F238E27FC236}">
                      <a16:creationId xmlns:a16="http://schemas.microsoft.com/office/drawing/2014/main" id="{BE1B5952-7A43-BBF1-45A1-865F708FE03E}"/>
                    </a:ext>
                  </a:extLst>
                </p:cNvPr>
                <p:cNvPicPr/>
                <p:nvPr/>
              </p:nvPicPr>
              <p:blipFill>
                <a:blip r:embed="rId533"/>
                <a:stretch>
                  <a:fillRect/>
                </a:stretch>
              </p:blipFill>
              <p:spPr>
                <a:xfrm>
                  <a:off x="6382614" y="5213048"/>
                  <a:ext cx="19080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0" name="筆跡 369">
                  <a:extLst>
                    <a:ext uri="{FF2B5EF4-FFF2-40B4-BE49-F238E27FC236}">
                      <a16:creationId xmlns:a16="http://schemas.microsoft.com/office/drawing/2014/main" id="{F0BCFE22-9CE1-0CA2-E8AA-F84B3D8DB8E2}"/>
                    </a:ext>
                  </a:extLst>
                </p14:cNvPr>
                <p14:cNvContentPartPr/>
                <p14:nvPr/>
              </p14:nvContentPartPr>
              <p14:xfrm>
                <a:off x="6442734" y="5226728"/>
                <a:ext cx="140760" cy="213840"/>
              </p14:xfrm>
            </p:contentPart>
          </mc:Choice>
          <mc:Fallback xmlns="">
            <p:pic>
              <p:nvPicPr>
                <p:cNvPr id="370" name="筆跡 369">
                  <a:extLst>
                    <a:ext uri="{FF2B5EF4-FFF2-40B4-BE49-F238E27FC236}">
                      <a16:creationId xmlns:a16="http://schemas.microsoft.com/office/drawing/2014/main" id="{F0BCFE22-9CE1-0CA2-E8AA-F84B3D8DB8E2}"/>
                    </a:ext>
                  </a:extLst>
                </p:cNvPr>
                <p:cNvPicPr/>
                <p:nvPr/>
              </p:nvPicPr>
              <p:blipFill>
                <a:blip r:embed="rId535"/>
                <a:stretch>
                  <a:fillRect/>
                </a:stretch>
              </p:blipFill>
              <p:spPr>
                <a:xfrm>
                  <a:off x="6434094" y="5217728"/>
                  <a:ext cx="15840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1" name="筆跡 370">
                  <a:extLst>
                    <a:ext uri="{FF2B5EF4-FFF2-40B4-BE49-F238E27FC236}">
                      <a16:creationId xmlns:a16="http://schemas.microsoft.com/office/drawing/2014/main" id="{3D7A8D80-DD55-6795-0D6F-6E01388240A9}"/>
                    </a:ext>
                  </a:extLst>
                </p14:cNvPr>
                <p14:cNvContentPartPr/>
                <p14:nvPr/>
              </p14:nvContentPartPr>
              <p14:xfrm>
                <a:off x="6620574" y="5296208"/>
                <a:ext cx="30240" cy="118440"/>
              </p14:xfrm>
            </p:contentPart>
          </mc:Choice>
          <mc:Fallback xmlns="">
            <p:pic>
              <p:nvPicPr>
                <p:cNvPr id="371" name="筆跡 370">
                  <a:extLst>
                    <a:ext uri="{FF2B5EF4-FFF2-40B4-BE49-F238E27FC236}">
                      <a16:creationId xmlns:a16="http://schemas.microsoft.com/office/drawing/2014/main" id="{3D7A8D80-DD55-6795-0D6F-6E01388240A9}"/>
                    </a:ext>
                  </a:extLst>
                </p:cNvPr>
                <p:cNvPicPr/>
                <p:nvPr/>
              </p:nvPicPr>
              <p:blipFill>
                <a:blip r:embed="rId537"/>
                <a:stretch>
                  <a:fillRect/>
                </a:stretch>
              </p:blipFill>
              <p:spPr>
                <a:xfrm>
                  <a:off x="6611574" y="5287208"/>
                  <a:ext cx="478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2" name="筆跡 371">
                  <a:extLst>
                    <a:ext uri="{FF2B5EF4-FFF2-40B4-BE49-F238E27FC236}">
                      <a16:creationId xmlns:a16="http://schemas.microsoft.com/office/drawing/2014/main" id="{0225EF87-FDA7-0F77-2BDC-FDB4A8148C18}"/>
                    </a:ext>
                  </a:extLst>
                </p14:cNvPr>
                <p14:cNvContentPartPr/>
                <p14:nvPr/>
              </p14:nvContentPartPr>
              <p14:xfrm>
                <a:off x="6683214" y="5332928"/>
                <a:ext cx="52200" cy="173520"/>
              </p14:xfrm>
            </p:contentPart>
          </mc:Choice>
          <mc:Fallback xmlns="">
            <p:pic>
              <p:nvPicPr>
                <p:cNvPr id="372" name="筆跡 371">
                  <a:extLst>
                    <a:ext uri="{FF2B5EF4-FFF2-40B4-BE49-F238E27FC236}">
                      <a16:creationId xmlns:a16="http://schemas.microsoft.com/office/drawing/2014/main" id="{0225EF87-FDA7-0F77-2BDC-FDB4A8148C18}"/>
                    </a:ext>
                  </a:extLst>
                </p:cNvPr>
                <p:cNvPicPr/>
                <p:nvPr/>
              </p:nvPicPr>
              <p:blipFill>
                <a:blip r:embed="rId539"/>
                <a:stretch>
                  <a:fillRect/>
                </a:stretch>
              </p:blipFill>
              <p:spPr>
                <a:xfrm>
                  <a:off x="6674214" y="5323928"/>
                  <a:ext cx="6984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3" name="筆跡 372">
                  <a:extLst>
                    <a:ext uri="{FF2B5EF4-FFF2-40B4-BE49-F238E27FC236}">
                      <a16:creationId xmlns:a16="http://schemas.microsoft.com/office/drawing/2014/main" id="{A1242BDE-42A3-F6E9-5D23-6DFFCD033185}"/>
                    </a:ext>
                  </a:extLst>
                </p14:cNvPr>
                <p14:cNvContentPartPr/>
                <p14:nvPr/>
              </p14:nvContentPartPr>
              <p14:xfrm>
                <a:off x="6724974" y="5272808"/>
                <a:ext cx="42120" cy="2880"/>
              </p14:xfrm>
            </p:contentPart>
          </mc:Choice>
          <mc:Fallback xmlns="">
            <p:pic>
              <p:nvPicPr>
                <p:cNvPr id="373" name="筆跡 372">
                  <a:extLst>
                    <a:ext uri="{FF2B5EF4-FFF2-40B4-BE49-F238E27FC236}">
                      <a16:creationId xmlns:a16="http://schemas.microsoft.com/office/drawing/2014/main" id="{A1242BDE-42A3-F6E9-5D23-6DFFCD033185}"/>
                    </a:ext>
                  </a:extLst>
                </p:cNvPr>
                <p:cNvPicPr/>
                <p:nvPr/>
              </p:nvPicPr>
              <p:blipFill>
                <a:blip r:embed="rId541"/>
                <a:stretch>
                  <a:fillRect/>
                </a:stretch>
              </p:blipFill>
              <p:spPr>
                <a:xfrm>
                  <a:off x="6716334" y="5263808"/>
                  <a:ext cx="59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4" name="筆跡 373">
                  <a:extLst>
                    <a:ext uri="{FF2B5EF4-FFF2-40B4-BE49-F238E27FC236}">
                      <a16:creationId xmlns:a16="http://schemas.microsoft.com/office/drawing/2014/main" id="{4BFFA9C6-505F-E852-A628-4903CFC94D41}"/>
                    </a:ext>
                  </a:extLst>
                </p14:cNvPr>
                <p14:cNvContentPartPr/>
                <p14:nvPr/>
              </p14:nvContentPartPr>
              <p14:xfrm>
                <a:off x="6819654" y="5350208"/>
                <a:ext cx="42120" cy="26640"/>
              </p14:xfrm>
            </p:contentPart>
          </mc:Choice>
          <mc:Fallback xmlns="">
            <p:pic>
              <p:nvPicPr>
                <p:cNvPr id="374" name="筆跡 373">
                  <a:extLst>
                    <a:ext uri="{FF2B5EF4-FFF2-40B4-BE49-F238E27FC236}">
                      <a16:creationId xmlns:a16="http://schemas.microsoft.com/office/drawing/2014/main" id="{4BFFA9C6-505F-E852-A628-4903CFC94D41}"/>
                    </a:ext>
                  </a:extLst>
                </p:cNvPr>
                <p:cNvPicPr/>
                <p:nvPr/>
              </p:nvPicPr>
              <p:blipFill>
                <a:blip r:embed="rId543"/>
                <a:stretch>
                  <a:fillRect/>
                </a:stretch>
              </p:blipFill>
              <p:spPr>
                <a:xfrm>
                  <a:off x="6811014" y="5341208"/>
                  <a:ext cx="5976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544">
              <p14:nvContentPartPr>
                <p14:cNvPr id="377" name="筆跡 376">
                  <a:extLst>
                    <a:ext uri="{FF2B5EF4-FFF2-40B4-BE49-F238E27FC236}">
                      <a16:creationId xmlns:a16="http://schemas.microsoft.com/office/drawing/2014/main" id="{2BF9F7AB-F69D-AA92-96B6-CE68D265E295}"/>
                    </a:ext>
                  </a:extLst>
                </p14:cNvPr>
                <p14:cNvContentPartPr/>
                <p14:nvPr/>
              </p14:nvContentPartPr>
              <p14:xfrm>
                <a:off x="6745854" y="5297288"/>
                <a:ext cx="356040" cy="419040"/>
              </p14:xfrm>
            </p:contentPart>
          </mc:Choice>
          <mc:Fallback xmlns="">
            <p:pic>
              <p:nvPicPr>
                <p:cNvPr id="377" name="筆跡 376">
                  <a:extLst>
                    <a:ext uri="{FF2B5EF4-FFF2-40B4-BE49-F238E27FC236}">
                      <a16:creationId xmlns:a16="http://schemas.microsoft.com/office/drawing/2014/main" id="{2BF9F7AB-F69D-AA92-96B6-CE68D265E295}"/>
                    </a:ext>
                  </a:extLst>
                </p:cNvPr>
                <p:cNvPicPr/>
                <p:nvPr/>
              </p:nvPicPr>
              <p:blipFill>
                <a:blip r:embed="rId545"/>
                <a:stretch>
                  <a:fillRect/>
                </a:stretch>
              </p:blipFill>
              <p:spPr>
                <a:xfrm>
                  <a:off x="6736854" y="5288288"/>
                  <a:ext cx="373680" cy="436680"/>
                </a:xfrm>
                <a:prstGeom prst="rect">
                  <a:avLst/>
                </a:prstGeom>
              </p:spPr>
            </p:pic>
          </mc:Fallback>
        </mc:AlternateContent>
      </p:grpSp>
      <p:grpSp>
        <p:nvGrpSpPr>
          <p:cNvPr id="383" name="群組 382">
            <a:extLst>
              <a:ext uri="{FF2B5EF4-FFF2-40B4-BE49-F238E27FC236}">
                <a16:creationId xmlns:a16="http://schemas.microsoft.com/office/drawing/2014/main" id="{BBB61A9F-D6C1-E15A-E52D-33D8DE4EBA8C}"/>
              </a:ext>
            </a:extLst>
          </p:cNvPr>
          <p:cNvGrpSpPr/>
          <p:nvPr/>
        </p:nvGrpSpPr>
        <p:grpSpPr>
          <a:xfrm>
            <a:off x="7031334" y="5473688"/>
            <a:ext cx="170640" cy="222480"/>
            <a:chOff x="7031334" y="5473688"/>
            <a:chExt cx="170640" cy="222480"/>
          </a:xfrm>
        </p:grpSpPr>
        <mc:AlternateContent xmlns:mc="http://schemas.openxmlformats.org/markup-compatibility/2006" xmlns:p14="http://schemas.microsoft.com/office/powerpoint/2010/main">
          <mc:Choice Requires="p14">
            <p:contentPart p14:bwMode="auto" r:id="rId546">
              <p14:nvContentPartPr>
                <p14:cNvPr id="380" name="筆跡 379">
                  <a:extLst>
                    <a:ext uri="{FF2B5EF4-FFF2-40B4-BE49-F238E27FC236}">
                      <a16:creationId xmlns:a16="http://schemas.microsoft.com/office/drawing/2014/main" id="{EC3F1790-4C06-E4D2-2611-ABD21681F40C}"/>
                    </a:ext>
                  </a:extLst>
                </p14:cNvPr>
                <p14:cNvContentPartPr/>
                <p14:nvPr/>
              </p14:nvContentPartPr>
              <p14:xfrm>
                <a:off x="7031334" y="5476568"/>
                <a:ext cx="20160" cy="219600"/>
              </p14:xfrm>
            </p:contentPart>
          </mc:Choice>
          <mc:Fallback xmlns="">
            <p:pic>
              <p:nvPicPr>
                <p:cNvPr id="380" name="筆跡 379">
                  <a:extLst>
                    <a:ext uri="{FF2B5EF4-FFF2-40B4-BE49-F238E27FC236}">
                      <a16:creationId xmlns:a16="http://schemas.microsoft.com/office/drawing/2014/main" id="{EC3F1790-4C06-E4D2-2611-ABD21681F40C}"/>
                    </a:ext>
                  </a:extLst>
                </p:cNvPr>
                <p:cNvPicPr/>
                <p:nvPr/>
              </p:nvPicPr>
              <p:blipFill>
                <a:blip r:embed="rId547"/>
                <a:stretch>
                  <a:fillRect/>
                </a:stretch>
              </p:blipFill>
              <p:spPr>
                <a:xfrm>
                  <a:off x="7022334" y="5467928"/>
                  <a:ext cx="37800" cy="237240"/>
                </a:xfrm>
                <a:prstGeom prst="rect">
                  <a:avLst/>
                </a:prstGeom>
              </p:spPr>
            </p:pic>
          </mc:Fallback>
        </mc:AlternateContent>
        <mc:AlternateContent xmlns:mc="http://schemas.openxmlformats.org/markup-compatibility/2006" xmlns:p14="http://schemas.microsoft.com/office/powerpoint/2010/main">
          <mc:Choice Requires="p14">
            <p:contentPart p14:bwMode="auto" r:id="rId548">
              <p14:nvContentPartPr>
                <p14:cNvPr id="381" name="筆跡 380">
                  <a:extLst>
                    <a:ext uri="{FF2B5EF4-FFF2-40B4-BE49-F238E27FC236}">
                      <a16:creationId xmlns:a16="http://schemas.microsoft.com/office/drawing/2014/main" id="{EA4CA711-14EC-DB7C-2B43-6C6B0B7CEC2F}"/>
                    </a:ext>
                  </a:extLst>
                </p14:cNvPr>
                <p14:cNvContentPartPr/>
                <p14:nvPr/>
              </p14:nvContentPartPr>
              <p14:xfrm>
                <a:off x="7039254" y="5473688"/>
                <a:ext cx="162720" cy="202320"/>
              </p14:xfrm>
            </p:contentPart>
          </mc:Choice>
          <mc:Fallback xmlns="">
            <p:pic>
              <p:nvPicPr>
                <p:cNvPr id="381" name="筆跡 380">
                  <a:extLst>
                    <a:ext uri="{FF2B5EF4-FFF2-40B4-BE49-F238E27FC236}">
                      <a16:creationId xmlns:a16="http://schemas.microsoft.com/office/drawing/2014/main" id="{EA4CA711-14EC-DB7C-2B43-6C6B0B7CEC2F}"/>
                    </a:ext>
                  </a:extLst>
                </p:cNvPr>
                <p:cNvPicPr/>
                <p:nvPr/>
              </p:nvPicPr>
              <p:blipFill>
                <a:blip r:embed="rId549"/>
                <a:stretch>
                  <a:fillRect/>
                </a:stretch>
              </p:blipFill>
              <p:spPr>
                <a:xfrm>
                  <a:off x="7030614" y="5465048"/>
                  <a:ext cx="18036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50">
            <p14:nvContentPartPr>
              <p14:cNvPr id="382" name="筆跡 381">
                <a:extLst>
                  <a:ext uri="{FF2B5EF4-FFF2-40B4-BE49-F238E27FC236}">
                    <a16:creationId xmlns:a16="http://schemas.microsoft.com/office/drawing/2014/main" id="{53319FE2-3525-11E6-E39A-7649E1711905}"/>
                  </a:ext>
                </a:extLst>
              </p14:cNvPr>
              <p14:cNvContentPartPr/>
              <p14:nvPr/>
            </p14:nvContentPartPr>
            <p14:xfrm>
              <a:off x="7486014" y="5450648"/>
              <a:ext cx="167040" cy="16920"/>
            </p14:xfrm>
          </p:contentPart>
        </mc:Choice>
        <mc:Fallback xmlns="">
          <p:pic>
            <p:nvPicPr>
              <p:cNvPr id="382" name="筆跡 381">
                <a:extLst>
                  <a:ext uri="{FF2B5EF4-FFF2-40B4-BE49-F238E27FC236}">
                    <a16:creationId xmlns:a16="http://schemas.microsoft.com/office/drawing/2014/main" id="{53319FE2-3525-11E6-E39A-7649E1711905}"/>
                  </a:ext>
                </a:extLst>
              </p:cNvPr>
              <p:cNvPicPr/>
              <p:nvPr/>
            </p:nvPicPr>
            <p:blipFill>
              <a:blip r:embed="rId551"/>
              <a:stretch>
                <a:fillRect/>
              </a:stretch>
            </p:blipFill>
            <p:spPr>
              <a:xfrm>
                <a:off x="7477014" y="5442008"/>
                <a:ext cx="184680" cy="34560"/>
              </a:xfrm>
              <a:prstGeom prst="rect">
                <a:avLst/>
              </a:prstGeom>
            </p:spPr>
          </p:pic>
        </mc:Fallback>
      </mc:AlternateContent>
      <p:grpSp>
        <p:nvGrpSpPr>
          <p:cNvPr id="396" name="群組 395">
            <a:extLst>
              <a:ext uri="{FF2B5EF4-FFF2-40B4-BE49-F238E27FC236}">
                <a16:creationId xmlns:a16="http://schemas.microsoft.com/office/drawing/2014/main" id="{F634F6FE-656F-B7D3-6CA0-F7DCEC92C6BA}"/>
              </a:ext>
            </a:extLst>
          </p:cNvPr>
          <p:cNvGrpSpPr/>
          <p:nvPr/>
        </p:nvGrpSpPr>
        <p:grpSpPr>
          <a:xfrm>
            <a:off x="8378814" y="5167328"/>
            <a:ext cx="1469520" cy="479160"/>
            <a:chOff x="8378814" y="5167328"/>
            <a:chExt cx="1469520" cy="479160"/>
          </a:xfrm>
        </p:grpSpPr>
        <mc:AlternateContent xmlns:mc="http://schemas.openxmlformats.org/markup-compatibility/2006" xmlns:p14="http://schemas.microsoft.com/office/powerpoint/2010/main">
          <mc:Choice Requires="p14">
            <p:contentPart p14:bwMode="auto" r:id="rId552">
              <p14:nvContentPartPr>
                <p14:cNvPr id="384" name="筆跡 383">
                  <a:extLst>
                    <a:ext uri="{FF2B5EF4-FFF2-40B4-BE49-F238E27FC236}">
                      <a16:creationId xmlns:a16="http://schemas.microsoft.com/office/drawing/2014/main" id="{D9B61DB3-13A5-B669-11E8-414AE551360F}"/>
                    </a:ext>
                  </a:extLst>
                </p14:cNvPr>
                <p14:cNvContentPartPr/>
                <p14:nvPr/>
              </p14:nvContentPartPr>
              <p14:xfrm>
                <a:off x="8378814" y="5269568"/>
                <a:ext cx="221760" cy="282240"/>
              </p14:xfrm>
            </p:contentPart>
          </mc:Choice>
          <mc:Fallback xmlns="">
            <p:pic>
              <p:nvPicPr>
                <p:cNvPr id="384" name="筆跡 383">
                  <a:extLst>
                    <a:ext uri="{FF2B5EF4-FFF2-40B4-BE49-F238E27FC236}">
                      <a16:creationId xmlns:a16="http://schemas.microsoft.com/office/drawing/2014/main" id="{D9B61DB3-13A5-B669-11E8-414AE551360F}"/>
                    </a:ext>
                  </a:extLst>
                </p:cNvPr>
                <p:cNvPicPr/>
                <p:nvPr/>
              </p:nvPicPr>
              <p:blipFill>
                <a:blip r:embed="rId553"/>
                <a:stretch>
                  <a:fillRect/>
                </a:stretch>
              </p:blipFill>
              <p:spPr>
                <a:xfrm>
                  <a:off x="8370174" y="5260568"/>
                  <a:ext cx="23940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5" name="筆跡 384">
                  <a:extLst>
                    <a:ext uri="{FF2B5EF4-FFF2-40B4-BE49-F238E27FC236}">
                      <a16:creationId xmlns:a16="http://schemas.microsoft.com/office/drawing/2014/main" id="{9EAAB071-4F6E-7D94-AA5B-03591473955C}"/>
                    </a:ext>
                  </a:extLst>
                </p14:cNvPr>
                <p14:cNvContentPartPr/>
                <p14:nvPr/>
              </p14:nvContentPartPr>
              <p14:xfrm>
                <a:off x="8415534" y="5269568"/>
                <a:ext cx="227880" cy="264240"/>
              </p14:xfrm>
            </p:contentPart>
          </mc:Choice>
          <mc:Fallback xmlns="">
            <p:pic>
              <p:nvPicPr>
                <p:cNvPr id="385" name="筆跡 384">
                  <a:extLst>
                    <a:ext uri="{FF2B5EF4-FFF2-40B4-BE49-F238E27FC236}">
                      <a16:creationId xmlns:a16="http://schemas.microsoft.com/office/drawing/2014/main" id="{9EAAB071-4F6E-7D94-AA5B-03591473955C}"/>
                    </a:ext>
                  </a:extLst>
                </p:cNvPr>
                <p:cNvPicPr/>
                <p:nvPr/>
              </p:nvPicPr>
              <p:blipFill>
                <a:blip r:embed="rId555"/>
                <a:stretch>
                  <a:fillRect/>
                </a:stretch>
              </p:blipFill>
              <p:spPr>
                <a:xfrm>
                  <a:off x="8406894" y="5260928"/>
                  <a:ext cx="24552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7" name="筆跡 386">
                  <a:extLst>
                    <a:ext uri="{FF2B5EF4-FFF2-40B4-BE49-F238E27FC236}">
                      <a16:creationId xmlns:a16="http://schemas.microsoft.com/office/drawing/2014/main" id="{754258FE-052C-439B-8352-6A6B411D2231}"/>
                    </a:ext>
                  </a:extLst>
                </p14:cNvPr>
                <p14:cNvContentPartPr/>
                <p14:nvPr/>
              </p14:nvContentPartPr>
              <p14:xfrm>
                <a:off x="8629734" y="5167328"/>
                <a:ext cx="139320" cy="75960"/>
              </p14:xfrm>
            </p:contentPart>
          </mc:Choice>
          <mc:Fallback xmlns="">
            <p:pic>
              <p:nvPicPr>
                <p:cNvPr id="387" name="筆跡 386">
                  <a:extLst>
                    <a:ext uri="{FF2B5EF4-FFF2-40B4-BE49-F238E27FC236}">
                      <a16:creationId xmlns:a16="http://schemas.microsoft.com/office/drawing/2014/main" id="{754258FE-052C-439B-8352-6A6B411D2231}"/>
                    </a:ext>
                  </a:extLst>
                </p:cNvPr>
                <p:cNvPicPr/>
                <p:nvPr/>
              </p:nvPicPr>
              <p:blipFill>
                <a:blip r:embed="rId557"/>
                <a:stretch>
                  <a:fillRect/>
                </a:stretch>
              </p:blipFill>
              <p:spPr>
                <a:xfrm>
                  <a:off x="8620734" y="5158328"/>
                  <a:ext cx="15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8" name="筆跡 387">
                  <a:extLst>
                    <a:ext uri="{FF2B5EF4-FFF2-40B4-BE49-F238E27FC236}">
                      <a16:creationId xmlns:a16="http://schemas.microsoft.com/office/drawing/2014/main" id="{569F9AC8-AEE2-D124-1715-0605FF5A8E6A}"/>
                    </a:ext>
                  </a:extLst>
                </p14:cNvPr>
                <p14:cNvContentPartPr/>
                <p14:nvPr/>
              </p14:nvContentPartPr>
              <p14:xfrm>
                <a:off x="8675094" y="5517608"/>
                <a:ext cx="54720" cy="41400"/>
              </p14:xfrm>
            </p:contentPart>
          </mc:Choice>
          <mc:Fallback xmlns="">
            <p:pic>
              <p:nvPicPr>
                <p:cNvPr id="388" name="筆跡 387">
                  <a:extLst>
                    <a:ext uri="{FF2B5EF4-FFF2-40B4-BE49-F238E27FC236}">
                      <a16:creationId xmlns:a16="http://schemas.microsoft.com/office/drawing/2014/main" id="{569F9AC8-AEE2-D124-1715-0605FF5A8E6A}"/>
                    </a:ext>
                  </a:extLst>
                </p:cNvPr>
                <p:cNvPicPr/>
                <p:nvPr/>
              </p:nvPicPr>
              <p:blipFill>
                <a:blip r:embed="rId559"/>
                <a:stretch>
                  <a:fillRect/>
                </a:stretch>
              </p:blipFill>
              <p:spPr>
                <a:xfrm>
                  <a:off x="8666094" y="5508968"/>
                  <a:ext cx="7236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89" name="筆跡 388">
                  <a:extLst>
                    <a:ext uri="{FF2B5EF4-FFF2-40B4-BE49-F238E27FC236}">
                      <a16:creationId xmlns:a16="http://schemas.microsoft.com/office/drawing/2014/main" id="{B04C81E2-BE88-CB9F-22A7-60D88BDBF50B}"/>
                    </a:ext>
                  </a:extLst>
                </p14:cNvPr>
                <p14:cNvContentPartPr/>
                <p14:nvPr/>
              </p14:nvContentPartPr>
              <p14:xfrm>
                <a:off x="8835294" y="5501408"/>
                <a:ext cx="48600" cy="38880"/>
              </p14:xfrm>
            </p:contentPart>
          </mc:Choice>
          <mc:Fallback xmlns="">
            <p:pic>
              <p:nvPicPr>
                <p:cNvPr id="389" name="筆跡 388">
                  <a:extLst>
                    <a:ext uri="{FF2B5EF4-FFF2-40B4-BE49-F238E27FC236}">
                      <a16:creationId xmlns:a16="http://schemas.microsoft.com/office/drawing/2014/main" id="{B04C81E2-BE88-CB9F-22A7-60D88BDBF50B}"/>
                    </a:ext>
                  </a:extLst>
                </p:cNvPr>
                <p:cNvPicPr/>
                <p:nvPr/>
              </p:nvPicPr>
              <p:blipFill>
                <a:blip r:embed="rId561"/>
                <a:stretch>
                  <a:fillRect/>
                </a:stretch>
              </p:blipFill>
              <p:spPr>
                <a:xfrm>
                  <a:off x="8826294" y="5492768"/>
                  <a:ext cx="6624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90" name="筆跡 389">
                  <a:extLst>
                    <a:ext uri="{FF2B5EF4-FFF2-40B4-BE49-F238E27FC236}">
                      <a16:creationId xmlns:a16="http://schemas.microsoft.com/office/drawing/2014/main" id="{5CAA81BC-5C9A-E0E5-7B23-45BB379F17F1}"/>
                    </a:ext>
                  </a:extLst>
                </p14:cNvPr>
                <p14:cNvContentPartPr/>
                <p14:nvPr/>
              </p14:nvContentPartPr>
              <p14:xfrm>
                <a:off x="8973894" y="5494928"/>
                <a:ext cx="49680" cy="45720"/>
              </p14:xfrm>
            </p:contentPart>
          </mc:Choice>
          <mc:Fallback xmlns="">
            <p:pic>
              <p:nvPicPr>
                <p:cNvPr id="390" name="筆跡 389">
                  <a:extLst>
                    <a:ext uri="{FF2B5EF4-FFF2-40B4-BE49-F238E27FC236}">
                      <a16:creationId xmlns:a16="http://schemas.microsoft.com/office/drawing/2014/main" id="{5CAA81BC-5C9A-E0E5-7B23-45BB379F17F1}"/>
                    </a:ext>
                  </a:extLst>
                </p:cNvPr>
                <p:cNvPicPr/>
                <p:nvPr/>
              </p:nvPicPr>
              <p:blipFill>
                <a:blip r:embed="rId563"/>
                <a:stretch>
                  <a:fillRect/>
                </a:stretch>
              </p:blipFill>
              <p:spPr>
                <a:xfrm>
                  <a:off x="8964894" y="5485928"/>
                  <a:ext cx="6732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1" name="筆跡 390">
                  <a:extLst>
                    <a:ext uri="{FF2B5EF4-FFF2-40B4-BE49-F238E27FC236}">
                      <a16:creationId xmlns:a16="http://schemas.microsoft.com/office/drawing/2014/main" id="{567D2C10-DCC4-AB1A-FAC9-2B89745F0F00}"/>
                    </a:ext>
                  </a:extLst>
                </p14:cNvPr>
                <p14:cNvContentPartPr/>
                <p14:nvPr/>
              </p14:nvContentPartPr>
              <p14:xfrm>
                <a:off x="9184854" y="5232488"/>
                <a:ext cx="284400" cy="414000"/>
              </p14:xfrm>
            </p:contentPart>
          </mc:Choice>
          <mc:Fallback xmlns="">
            <p:pic>
              <p:nvPicPr>
                <p:cNvPr id="391" name="筆跡 390">
                  <a:extLst>
                    <a:ext uri="{FF2B5EF4-FFF2-40B4-BE49-F238E27FC236}">
                      <a16:creationId xmlns:a16="http://schemas.microsoft.com/office/drawing/2014/main" id="{567D2C10-DCC4-AB1A-FAC9-2B89745F0F00}"/>
                    </a:ext>
                  </a:extLst>
                </p:cNvPr>
                <p:cNvPicPr/>
                <p:nvPr/>
              </p:nvPicPr>
              <p:blipFill>
                <a:blip r:embed="rId565"/>
                <a:stretch>
                  <a:fillRect/>
                </a:stretch>
              </p:blipFill>
              <p:spPr>
                <a:xfrm>
                  <a:off x="9176214" y="5223488"/>
                  <a:ext cx="302040" cy="431640"/>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92" name="筆跡 391">
                  <a:extLst>
                    <a:ext uri="{FF2B5EF4-FFF2-40B4-BE49-F238E27FC236}">
                      <a16:creationId xmlns:a16="http://schemas.microsoft.com/office/drawing/2014/main" id="{BCB7DE82-19C9-0555-0A1A-67AAD27A11B7}"/>
                    </a:ext>
                  </a:extLst>
                </p14:cNvPr>
                <p14:cNvContentPartPr/>
                <p14:nvPr/>
              </p14:nvContentPartPr>
              <p14:xfrm>
                <a:off x="9459174" y="5332208"/>
                <a:ext cx="218160" cy="156960"/>
              </p14:xfrm>
            </p:contentPart>
          </mc:Choice>
          <mc:Fallback xmlns="">
            <p:pic>
              <p:nvPicPr>
                <p:cNvPr id="392" name="筆跡 391">
                  <a:extLst>
                    <a:ext uri="{FF2B5EF4-FFF2-40B4-BE49-F238E27FC236}">
                      <a16:creationId xmlns:a16="http://schemas.microsoft.com/office/drawing/2014/main" id="{BCB7DE82-19C9-0555-0A1A-67AAD27A11B7}"/>
                    </a:ext>
                  </a:extLst>
                </p:cNvPr>
                <p:cNvPicPr/>
                <p:nvPr/>
              </p:nvPicPr>
              <p:blipFill>
                <a:blip r:embed="rId567"/>
                <a:stretch>
                  <a:fillRect/>
                </a:stretch>
              </p:blipFill>
              <p:spPr>
                <a:xfrm>
                  <a:off x="9450174" y="5323208"/>
                  <a:ext cx="23580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93" name="筆跡 392">
                  <a:extLst>
                    <a:ext uri="{FF2B5EF4-FFF2-40B4-BE49-F238E27FC236}">
                      <a16:creationId xmlns:a16="http://schemas.microsoft.com/office/drawing/2014/main" id="{34AE9ED2-87C8-78EC-7373-72F6BC63205B}"/>
                    </a:ext>
                  </a:extLst>
                </p14:cNvPr>
                <p14:cNvContentPartPr/>
                <p14:nvPr/>
              </p14:nvContentPartPr>
              <p14:xfrm>
                <a:off x="9566814" y="5351648"/>
                <a:ext cx="55080" cy="252000"/>
              </p14:xfrm>
            </p:contentPart>
          </mc:Choice>
          <mc:Fallback xmlns="">
            <p:pic>
              <p:nvPicPr>
                <p:cNvPr id="393" name="筆跡 392">
                  <a:extLst>
                    <a:ext uri="{FF2B5EF4-FFF2-40B4-BE49-F238E27FC236}">
                      <a16:creationId xmlns:a16="http://schemas.microsoft.com/office/drawing/2014/main" id="{34AE9ED2-87C8-78EC-7373-72F6BC63205B}"/>
                    </a:ext>
                  </a:extLst>
                </p:cNvPr>
                <p:cNvPicPr/>
                <p:nvPr/>
              </p:nvPicPr>
              <p:blipFill>
                <a:blip r:embed="rId569"/>
                <a:stretch>
                  <a:fillRect/>
                </a:stretch>
              </p:blipFill>
              <p:spPr>
                <a:xfrm>
                  <a:off x="9558174" y="5342648"/>
                  <a:ext cx="72720" cy="269640"/>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4" name="筆跡 393">
                  <a:extLst>
                    <a:ext uri="{FF2B5EF4-FFF2-40B4-BE49-F238E27FC236}">
                      <a16:creationId xmlns:a16="http://schemas.microsoft.com/office/drawing/2014/main" id="{9619D92C-F4B6-7663-5D00-40668D51C80B}"/>
                    </a:ext>
                  </a:extLst>
                </p14:cNvPr>
                <p14:cNvContentPartPr/>
                <p14:nvPr/>
              </p14:nvContentPartPr>
              <p14:xfrm>
                <a:off x="9690294" y="5330048"/>
                <a:ext cx="41760" cy="234720"/>
              </p14:xfrm>
            </p:contentPart>
          </mc:Choice>
          <mc:Fallback xmlns="">
            <p:pic>
              <p:nvPicPr>
                <p:cNvPr id="394" name="筆跡 393">
                  <a:extLst>
                    <a:ext uri="{FF2B5EF4-FFF2-40B4-BE49-F238E27FC236}">
                      <a16:creationId xmlns:a16="http://schemas.microsoft.com/office/drawing/2014/main" id="{9619D92C-F4B6-7663-5D00-40668D51C80B}"/>
                    </a:ext>
                  </a:extLst>
                </p:cNvPr>
                <p:cNvPicPr/>
                <p:nvPr/>
              </p:nvPicPr>
              <p:blipFill>
                <a:blip r:embed="rId571"/>
                <a:stretch>
                  <a:fillRect/>
                </a:stretch>
              </p:blipFill>
              <p:spPr>
                <a:xfrm>
                  <a:off x="9681654" y="5321408"/>
                  <a:ext cx="5940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572">
              <p14:nvContentPartPr>
                <p14:cNvPr id="395" name="筆跡 394">
                  <a:extLst>
                    <a:ext uri="{FF2B5EF4-FFF2-40B4-BE49-F238E27FC236}">
                      <a16:creationId xmlns:a16="http://schemas.microsoft.com/office/drawing/2014/main" id="{6833B4DE-0C93-3CC1-0FCF-0613CBD73579}"/>
                    </a:ext>
                  </a:extLst>
                </p14:cNvPr>
                <p14:cNvContentPartPr/>
                <p14:nvPr/>
              </p14:nvContentPartPr>
              <p14:xfrm>
                <a:off x="9697854" y="5408528"/>
                <a:ext cx="150480" cy="172800"/>
              </p14:xfrm>
            </p:contentPart>
          </mc:Choice>
          <mc:Fallback xmlns="">
            <p:pic>
              <p:nvPicPr>
                <p:cNvPr id="395" name="筆跡 394">
                  <a:extLst>
                    <a:ext uri="{FF2B5EF4-FFF2-40B4-BE49-F238E27FC236}">
                      <a16:creationId xmlns:a16="http://schemas.microsoft.com/office/drawing/2014/main" id="{6833B4DE-0C93-3CC1-0FCF-0613CBD73579}"/>
                    </a:ext>
                  </a:extLst>
                </p:cNvPr>
                <p:cNvPicPr/>
                <p:nvPr/>
              </p:nvPicPr>
              <p:blipFill>
                <a:blip r:embed="rId573"/>
                <a:stretch>
                  <a:fillRect/>
                </a:stretch>
              </p:blipFill>
              <p:spPr>
                <a:xfrm>
                  <a:off x="9688854" y="5399528"/>
                  <a:ext cx="168120" cy="190440"/>
                </a:xfrm>
                <a:prstGeom prst="rect">
                  <a:avLst/>
                </a:prstGeom>
              </p:spPr>
            </p:pic>
          </mc:Fallback>
        </mc:AlternateContent>
      </p:grpSp>
      <p:grpSp>
        <p:nvGrpSpPr>
          <p:cNvPr id="413" name="群組 412">
            <a:extLst>
              <a:ext uri="{FF2B5EF4-FFF2-40B4-BE49-F238E27FC236}">
                <a16:creationId xmlns:a16="http://schemas.microsoft.com/office/drawing/2014/main" id="{9FAC42F7-902C-EA60-15E4-7C985CB580CC}"/>
              </a:ext>
            </a:extLst>
          </p:cNvPr>
          <p:cNvGrpSpPr/>
          <p:nvPr/>
        </p:nvGrpSpPr>
        <p:grpSpPr>
          <a:xfrm>
            <a:off x="581574" y="6003968"/>
            <a:ext cx="629640" cy="338040"/>
            <a:chOff x="581574" y="6003968"/>
            <a:chExt cx="629640" cy="338040"/>
          </a:xfrm>
        </p:grpSpPr>
        <mc:AlternateContent xmlns:mc="http://schemas.openxmlformats.org/markup-compatibility/2006" xmlns:p14="http://schemas.microsoft.com/office/powerpoint/2010/main">
          <mc:Choice Requires="p14">
            <p:contentPart p14:bwMode="auto" r:id="rId574">
              <p14:nvContentPartPr>
                <p14:cNvPr id="404" name="筆跡 403">
                  <a:extLst>
                    <a:ext uri="{FF2B5EF4-FFF2-40B4-BE49-F238E27FC236}">
                      <a16:creationId xmlns:a16="http://schemas.microsoft.com/office/drawing/2014/main" id="{1C09B52F-3C80-662A-D8ED-B7D8E40AADF3}"/>
                    </a:ext>
                  </a:extLst>
                </p14:cNvPr>
                <p14:cNvContentPartPr/>
                <p14:nvPr/>
              </p14:nvContentPartPr>
              <p14:xfrm>
                <a:off x="581574" y="6015488"/>
                <a:ext cx="148320" cy="249120"/>
              </p14:xfrm>
            </p:contentPart>
          </mc:Choice>
          <mc:Fallback xmlns="">
            <p:pic>
              <p:nvPicPr>
                <p:cNvPr id="404" name="筆跡 403">
                  <a:extLst>
                    <a:ext uri="{FF2B5EF4-FFF2-40B4-BE49-F238E27FC236}">
                      <a16:creationId xmlns:a16="http://schemas.microsoft.com/office/drawing/2014/main" id="{1C09B52F-3C80-662A-D8ED-B7D8E40AADF3}"/>
                    </a:ext>
                  </a:extLst>
                </p:cNvPr>
                <p:cNvPicPr/>
                <p:nvPr/>
              </p:nvPicPr>
              <p:blipFill>
                <a:blip r:embed="rId575"/>
                <a:stretch>
                  <a:fillRect/>
                </a:stretch>
              </p:blipFill>
              <p:spPr>
                <a:xfrm>
                  <a:off x="572934" y="6006488"/>
                  <a:ext cx="16596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05" name="筆跡 404">
                  <a:extLst>
                    <a:ext uri="{FF2B5EF4-FFF2-40B4-BE49-F238E27FC236}">
                      <a16:creationId xmlns:a16="http://schemas.microsoft.com/office/drawing/2014/main" id="{140749E7-4BD6-F4DB-8CC7-8431D073FE65}"/>
                    </a:ext>
                  </a:extLst>
                </p14:cNvPr>
                <p14:cNvContentPartPr/>
                <p14:nvPr/>
              </p14:nvContentPartPr>
              <p14:xfrm>
                <a:off x="718734" y="6023048"/>
                <a:ext cx="180720" cy="255240"/>
              </p14:xfrm>
            </p:contentPart>
          </mc:Choice>
          <mc:Fallback xmlns="">
            <p:pic>
              <p:nvPicPr>
                <p:cNvPr id="405" name="筆跡 404">
                  <a:extLst>
                    <a:ext uri="{FF2B5EF4-FFF2-40B4-BE49-F238E27FC236}">
                      <a16:creationId xmlns:a16="http://schemas.microsoft.com/office/drawing/2014/main" id="{140749E7-4BD6-F4DB-8CC7-8431D073FE65}"/>
                    </a:ext>
                  </a:extLst>
                </p:cNvPr>
                <p:cNvPicPr/>
                <p:nvPr/>
              </p:nvPicPr>
              <p:blipFill>
                <a:blip r:embed="rId577"/>
                <a:stretch>
                  <a:fillRect/>
                </a:stretch>
              </p:blipFill>
              <p:spPr>
                <a:xfrm>
                  <a:off x="709734" y="6014048"/>
                  <a:ext cx="198360" cy="272880"/>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06" name="筆跡 405">
                  <a:extLst>
                    <a:ext uri="{FF2B5EF4-FFF2-40B4-BE49-F238E27FC236}">
                      <a16:creationId xmlns:a16="http://schemas.microsoft.com/office/drawing/2014/main" id="{864C4D51-4E56-C027-271D-4FFCB42FD704}"/>
                    </a:ext>
                  </a:extLst>
                </p14:cNvPr>
                <p14:cNvContentPartPr/>
                <p14:nvPr/>
              </p14:nvContentPartPr>
              <p14:xfrm>
                <a:off x="860574" y="6027368"/>
                <a:ext cx="123480" cy="314640"/>
              </p14:xfrm>
            </p:contentPart>
          </mc:Choice>
          <mc:Fallback xmlns="">
            <p:pic>
              <p:nvPicPr>
                <p:cNvPr id="406" name="筆跡 405">
                  <a:extLst>
                    <a:ext uri="{FF2B5EF4-FFF2-40B4-BE49-F238E27FC236}">
                      <a16:creationId xmlns:a16="http://schemas.microsoft.com/office/drawing/2014/main" id="{864C4D51-4E56-C027-271D-4FFCB42FD704}"/>
                    </a:ext>
                  </a:extLst>
                </p:cNvPr>
                <p:cNvPicPr/>
                <p:nvPr/>
              </p:nvPicPr>
              <p:blipFill>
                <a:blip r:embed="rId579"/>
                <a:stretch>
                  <a:fillRect/>
                </a:stretch>
              </p:blipFill>
              <p:spPr>
                <a:xfrm>
                  <a:off x="851934" y="6018368"/>
                  <a:ext cx="1411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07" name="筆跡 406">
                  <a:extLst>
                    <a:ext uri="{FF2B5EF4-FFF2-40B4-BE49-F238E27FC236}">
                      <a16:creationId xmlns:a16="http://schemas.microsoft.com/office/drawing/2014/main" id="{CE799F7F-460D-89AB-3E13-ABAA73AABA91}"/>
                    </a:ext>
                  </a:extLst>
                </p14:cNvPr>
                <p14:cNvContentPartPr/>
                <p14:nvPr/>
              </p14:nvContentPartPr>
              <p14:xfrm>
                <a:off x="851214" y="6168848"/>
                <a:ext cx="178920" cy="35640"/>
              </p14:xfrm>
            </p:contentPart>
          </mc:Choice>
          <mc:Fallback xmlns="">
            <p:pic>
              <p:nvPicPr>
                <p:cNvPr id="407" name="筆跡 406">
                  <a:extLst>
                    <a:ext uri="{FF2B5EF4-FFF2-40B4-BE49-F238E27FC236}">
                      <a16:creationId xmlns:a16="http://schemas.microsoft.com/office/drawing/2014/main" id="{CE799F7F-460D-89AB-3E13-ABAA73AABA91}"/>
                    </a:ext>
                  </a:extLst>
                </p:cNvPr>
                <p:cNvPicPr/>
                <p:nvPr/>
              </p:nvPicPr>
              <p:blipFill>
                <a:blip r:embed="rId581"/>
                <a:stretch>
                  <a:fillRect/>
                </a:stretch>
              </p:blipFill>
              <p:spPr>
                <a:xfrm>
                  <a:off x="842214" y="6160208"/>
                  <a:ext cx="19656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08" name="筆跡 407">
                  <a:extLst>
                    <a:ext uri="{FF2B5EF4-FFF2-40B4-BE49-F238E27FC236}">
                      <a16:creationId xmlns:a16="http://schemas.microsoft.com/office/drawing/2014/main" id="{F9B4BE72-A354-8EE5-7F4E-A13746F84584}"/>
                    </a:ext>
                  </a:extLst>
                </p14:cNvPr>
                <p14:cNvContentPartPr/>
                <p14:nvPr/>
              </p14:nvContentPartPr>
              <p14:xfrm>
                <a:off x="1068654" y="6034928"/>
                <a:ext cx="35640" cy="270000"/>
              </p14:xfrm>
            </p:contentPart>
          </mc:Choice>
          <mc:Fallback xmlns="">
            <p:pic>
              <p:nvPicPr>
                <p:cNvPr id="408" name="筆跡 407">
                  <a:extLst>
                    <a:ext uri="{FF2B5EF4-FFF2-40B4-BE49-F238E27FC236}">
                      <a16:creationId xmlns:a16="http://schemas.microsoft.com/office/drawing/2014/main" id="{F9B4BE72-A354-8EE5-7F4E-A13746F84584}"/>
                    </a:ext>
                  </a:extLst>
                </p:cNvPr>
                <p:cNvPicPr/>
                <p:nvPr/>
              </p:nvPicPr>
              <p:blipFill>
                <a:blip r:embed="rId583"/>
                <a:stretch>
                  <a:fillRect/>
                </a:stretch>
              </p:blipFill>
              <p:spPr>
                <a:xfrm>
                  <a:off x="1059654" y="6025928"/>
                  <a:ext cx="532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84">
              <p14:nvContentPartPr>
                <p14:cNvPr id="409" name="筆跡 408">
                  <a:extLst>
                    <a:ext uri="{FF2B5EF4-FFF2-40B4-BE49-F238E27FC236}">
                      <a16:creationId xmlns:a16="http://schemas.microsoft.com/office/drawing/2014/main" id="{91EB1D3D-3EC2-F12D-7B0F-1CBEE35FCD25}"/>
                    </a:ext>
                  </a:extLst>
                </p14:cNvPr>
                <p14:cNvContentPartPr/>
                <p14:nvPr/>
              </p14:nvContentPartPr>
              <p14:xfrm>
                <a:off x="1061454" y="6003968"/>
                <a:ext cx="149760" cy="298800"/>
              </p14:xfrm>
            </p:contentPart>
          </mc:Choice>
          <mc:Fallback xmlns="">
            <p:pic>
              <p:nvPicPr>
                <p:cNvPr id="409" name="筆跡 408">
                  <a:extLst>
                    <a:ext uri="{FF2B5EF4-FFF2-40B4-BE49-F238E27FC236}">
                      <a16:creationId xmlns:a16="http://schemas.microsoft.com/office/drawing/2014/main" id="{91EB1D3D-3EC2-F12D-7B0F-1CBEE35FCD25}"/>
                    </a:ext>
                  </a:extLst>
                </p:cNvPr>
                <p:cNvPicPr/>
                <p:nvPr/>
              </p:nvPicPr>
              <p:blipFill>
                <a:blip r:embed="rId585"/>
                <a:stretch>
                  <a:fillRect/>
                </a:stretch>
              </p:blipFill>
              <p:spPr>
                <a:xfrm>
                  <a:off x="1052814" y="5994968"/>
                  <a:ext cx="167400" cy="316440"/>
                </a:xfrm>
                <a:prstGeom prst="rect">
                  <a:avLst/>
                </a:prstGeom>
              </p:spPr>
            </p:pic>
          </mc:Fallback>
        </mc:AlternateContent>
      </p:grpSp>
      <p:grpSp>
        <p:nvGrpSpPr>
          <p:cNvPr id="412" name="群組 411">
            <a:extLst>
              <a:ext uri="{FF2B5EF4-FFF2-40B4-BE49-F238E27FC236}">
                <a16:creationId xmlns:a16="http://schemas.microsoft.com/office/drawing/2014/main" id="{13FFE13F-C842-2153-0C23-8C380C86AD8C}"/>
              </a:ext>
            </a:extLst>
          </p:cNvPr>
          <p:cNvGrpSpPr/>
          <p:nvPr/>
        </p:nvGrpSpPr>
        <p:grpSpPr>
          <a:xfrm>
            <a:off x="1457094" y="6131048"/>
            <a:ext cx="178560" cy="67320"/>
            <a:chOff x="1457094" y="6131048"/>
            <a:chExt cx="178560" cy="67320"/>
          </a:xfrm>
        </p:grpSpPr>
        <mc:AlternateContent xmlns:mc="http://schemas.openxmlformats.org/markup-compatibility/2006" xmlns:p14="http://schemas.microsoft.com/office/powerpoint/2010/main">
          <mc:Choice Requires="p14">
            <p:contentPart p14:bwMode="auto" r:id="rId586">
              <p14:nvContentPartPr>
                <p14:cNvPr id="410" name="筆跡 409">
                  <a:extLst>
                    <a:ext uri="{FF2B5EF4-FFF2-40B4-BE49-F238E27FC236}">
                      <a16:creationId xmlns:a16="http://schemas.microsoft.com/office/drawing/2014/main" id="{1BC80B0E-FD97-122E-5C99-8CE6A7209CC1}"/>
                    </a:ext>
                  </a:extLst>
                </p14:cNvPr>
                <p14:cNvContentPartPr/>
                <p14:nvPr/>
              </p14:nvContentPartPr>
              <p14:xfrm>
                <a:off x="1457094" y="6131048"/>
                <a:ext cx="152640" cy="25200"/>
              </p14:xfrm>
            </p:contentPart>
          </mc:Choice>
          <mc:Fallback xmlns="">
            <p:pic>
              <p:nvPicPr>
                <p:cNvPr id="410" name="筆跡 409">
                  <a:extLst>
                    <a:ext uri="{FF2B5EF4-FFF2-40B4-BE49-F238E27FC236}">
                      <a16:creationId xmlns:a16="http://schemas.microsoft.com/office/drawing/2014/main" id="{1BC80B0E-FD97-122E-5C99-8CE6A7209CC1}"/>
                    </a:ext>
                  </a:extLst>
                </p:cNvPr>
                <p:cNvPicPr/>
                <p:nvPr/>
              </p:nvPicPr>
              <p:blipFill>
                <a:blip r:embed="rId587"/>
                <a:stretch>
                  <a:fillRect/>
                </a:stretch>
              </p:blipFill>
              <p:spPr>
                <a:xfrm>
                  <a:off x="1448454" y="6122408"/>
                  <a:ext cx="1702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588">
              <p14:nvContentPartPr>
                <p14:cNvPr id="411" name="筆跡 410">
                  <a:extLst>
                    <a:ext uri="{FF2B5EF4-FFF2-40B4-BE49-F238E27FC236}">
                      <a16:creationId xmlns:a16="http://schemas.microsoft.com/office/drawing/2014/main" id="{5B7120D6-8F6D-A3D6-7830-426BA9CBBCF7}"/>
                    </a:ext>
                  </a:extLst>
                </p14:cNvPr>
                <p14:cNvContentPartPr/>
                <p14:nvPr/>
              </p14:nvContentPartPr>
              <p14:xfrm>
                <a:off x="1480134" y="6192248"/>
                <a:ext cx="155520" cy="6120"/>
              </p14:xfrm>
            </p:contentPart>
          </mc:Choice>
          <mc:Fallback xmlns="">
            <p:pic>
              <p:nvPicPr>
                <p:cNvPr id="411" name="筆跡 410">
                  <a:extLst>
                    <a:ext uri="{FF2B5EF4-FFF2-40B4-BE49-F238E27FC236}">
                      <a16:creationId xmlns:a16="http://schemas.microsoft.com/office/drawing/2014/main" id="{5B7120D6-8F6D-A3D6-7830-426BA9CBBCF7}"/>
                    </a:ext>
                  </a:extLst>
                </p:cNvPr>
                <p:cNvPicPr/>
                <p:nvPr/>
              </p:nvPicPr>
              <p:blipFill>
                <a:blip r:embed="rId589"/>
                <a:stretch>
                  <a:fillRect/>
                </a:stretch>
              </p:blipFill>
              <p:spPr>
                <a:xfrm>
                  <a:off x="1471134" y="6183608"/>
                  <a:ext cx="173160" cy="23760"/>
                </a:xfrm>
                <a:prstGeom prst="rect">
                  <a:avLst/>
                </a:prstGeom>
              </p:spPr>
            </p:pic>
          </mc:Fallback>
        </mc:AlternateContent>
      </p:grpSp>
      <p:grpSp>
        <p:nvGrpSpPr>
          <p:cNvPr id="428" name="群組 427">
            <a:extLst>
              <a:ext uri="{FF2B5EF4-FFF2-40B4-BE49-F238E27FC236}">
                <a16:creationId xmlns:a16="http://schemas.microsoft.com/office/drawing/2014/main" id="{A068464A-06CE-F455-2114-19CED550398D}"/>
              </a:ext>
            </a:extLst>
          </p:cNvPr>
          <p:cNvGrpSpPr/>
          <p:nvPr/>
        </p:nvGrpSpPr>
        <p:grpSpPr>
          <a:xfrm>
            <a:off x="2009334" y="6039608"/>
            <a:ext cx="2206080" cy="286560"/>
            <a:chOff x="2009334" y="6039608"/>
            <a:chExt cx="2206080" cy="286560"/>
          </a:xfrm>
        </p:grpSpPr>
        <mc:AlternateContent xmlns:mc="http://schemas.openxmlformats.org/markup-compatibility/2006" xmlns:p14="http://schemas.microsoft.com/office/powerpoint/2010/main">
          <mc:Choice Requires="p14">
            <p:contentPart p14:bwMode="auto" r:id="rId590">
              <p14:nvContentPartPr>
                <p14:cNvPr id="414" name="筆跡 413">
                  <a:extLst>
                    <a:ext uri="{FF2B5EF4-FFF2-40B4-BE49-F238E27FC236}">
                      <a16:creationId xmlns:a16="http://schemas.microsoft.com/office/drawing/2014/main" id="{FEED4052-7AA9-3085-2879-79CA6D97E460}"/>
                    </a:ext>
                  </a:extLst>
                </p14:cNvPr>
                <p14:cNvContentPartPr/>
                <p14:nvPr/>
              </p14:nvContentPartPr>
              <p14:xfrm>
                <a:off x="2009334" y="6077048"/>
                <a:ext cx="142920" cy="236160"/>
              </p14:xfrm>
            </p:contentPart>
          </mc:Choice>
          <mc:Fallback xmlns="">
            <p:pic>
              <p:nvPicPr>
                <p:cNvPr id="414" name="筆跡 413">
                  <a:extLst>
                    <a:ext uri="{FF2B5EF4-FFF2-40B4-BE49-F238E27FC236}">
                      <a16:creationId xmlns:a16="http://schemas.microsoft.com/office/drawing/2014/main" id="{FEED4052-7AA9-3085-2879-79CA6D97E460}"/>
                    </a:ext>
                  </a:extLst>
                </p:cNvPr>
                <p:cNvPicPr/>
                <p:nvPr/>
              </p:nvPicPr>
              <p:blipFill>
                <a:blip r:embed="rId591"/>
                <a:stretch>
                  <a:fillRect/>
                </a:stretch>
              </p:blipFill>
              <p:spPr>
                <a:xfrm>
                  <a:off x="2000334" y="6068408"/>
                  <a:ext cx="16056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15" name="筆跡 414">
                  <a:extLst>
                    <a:ext uri="{FF2B5EF4-FFF2-40B4-BE49-F238E27FC236}">
                      <a16:creationId xmlns:a16="http://schemas.microsoft.com/office/drawing/2014/main" id="{2CED54C2-A811-230D-0FE9-EC5F047CE396}"/>
                    </a:ext>
                  </a:extLst>
                </p14:cNvPr>
                <p14:cNvContentPartPr/>
                <p14:nvPr/>
              </p14:nvContentPartPr>
              <p14:xfrm>
                <a:off x="2086734" y="6118088"/>
                <a:ext cx="172080" cy="187200"/>
              </p14:xfrm>
            </p:contentPart>
          </mc:Choice>
          <mc:Fallback xmlns="">
            <p:pic>
              <p:nvPicPr>
                <p:cNvPr id="415" name="筆跡 414">
                  <a:extLst>
                    <a:ext uri="{FF2B5EF4-FFF2-40B4-BE49-F238E27FC236}">
                      <a16:creationId xmlns:a16="http://schemas.microsoft.com/office/drawing/2014/main" id="{2CED54C2-A811-230D-0FE9-EC5F047CE396}"/>
                    </a:ext>
                  </a:extLst>
                </p:cNvPr>
                <p:cNvPicPr/>
                <p:nvPr/>
              </p:nvPicPr>
              <p:blipFill>
                <a:blip r:embed="rId593"/>
                <a:stretch>
                  <a:fillRect/>
                </a:stretch>
              </p:blipFill>
              <p:spPr>
                <a:xfrm>
                  <a:off x="2077734" y="6109088"/>
                  <a:ext cx="189720" cy="204840"/>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16" name="筆跡 415">
                  <a:extLst>
                    <a:ext uri="{FF2B5EF4-FFF2-40B4-BE49-F238E27FC236}">
                      <a16:creationId xmlns:a16="http://schemas.microsoft.com/office/drawing/2014/main" id="{97DD3F2D-B87F-82DF-41C9-3F6C6E21CFCA}"/>
                    </a:ext>
                  </a:extLst>
                </p14:cNvPr>
                <p14:cNvContentPartPr/>
                <p14:nvPr/>
              </p14:nvContentPartPr>
              <p14:xfrm>
                <a:off x="2286534" y="6108368"/>
                <a:ext cx="132120" cy="198000"/>
              </p14:xfrm>
            </p:contentPart>
          </mc:Choice>
          <mc:Fallback xmlns="">
            <p:pic>
              <p:nvPicPr>
                <p:cNvPr id="416" name="筆跡 415">
                  <a:extLst>
                    <a:ext uri="{FF2B5EF4-FFF2-40B4-BE49-F238E27FC236}">
                      <a16:creationId xmlns:a16="http://schemas.microsoft.com/office/drawing/2014/main" id="{97DD3F2D-B87F-82DF-41C9-3F6C6E21CFCA}"/>
                    </a:ext>
                  </a:extLst>
                </p:cNvPr>
                <p:cNvPicPr/>
                <p:nvPr/>
              </p:nvPicPr>
              <p:blipFill>
                <a:blip r:embed="rId595"/>
                <a:stretch>
                  <a:fillRect/>
                </a:stretch>
              </p:blipFill>
              <p:spPr>
                <a:xfrm>
                  <a:off x="2277534" y="6099728"/>
                  <a:ext cx="1497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17" name="筆跡 416">
                  <a:extLst>
                    <a:ext uri="{FF2B5EF4-FFF2-40B4-BE49-F238E27FC236}">
                      <a16:creationId xmlns:a16="http://schemas.microsoft.com/office/drawing/2014/main" id="{1A6F6311-A990-8E14-9F6C-4BF5EAFFD227}"/>
                    </a:ext>
                  </a:extLst>
                </p14:cNvPr>
                <p14:cNvContentPartPr/>
                <p14:nvPr/>
              </p14:nvContentPartPr>
              <p14:xfrm>
                <a:off x="2280054" y="6171008"/>
                <a:ext cx="149400" cy="11520"/>
              </p14:xfrm>
            </p:contentPart>
          </mc:Choice>
          <mc:Fallback xmlns="">
            <p:pic>
              <p:nvPicPr>
                <p:cNvPr id="417" name="筆跡 416">
                  <a:extLst>
                    <a:ext uri="{FF2B5EF4-FFF2-40B4-BE49-F238E27FC236}">
                      <a16:creationId xmlns:a16="http://schemas.microsoft.com/office/drawing/2014/main" id="{1A6F6311-A990-8E14-9F6C-4BF5EAFFD227}"/>
                    </a:ext>
                  </a:extLst>
                </p:cNvPr>
                <p:cNvPicPr/>
                <p:nvPr/>
              </p:nvPicPr>
              <p:blipFill>
                <a:blip r:embed="rId597"/>
                <a:stretch>
                  <a:fillRect/>
                </a:stretch>
              </p:blipFill>
              <p:spPr>
                <a:xfrm>
                  <a:off x="2271054" y="6162008"/>
                  <a:ext cx="16704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8" name="筆跡 417">
                  <a:extLst>
                    <a:ext uri="{FF2B5EF4-FFF2-40B4-BE49-F238E27FC236}">
                      <a16:creationId xmlns:a16="http://schemas.microsoft.com/office/drawing/2014/main" id="{DFBD44B0-3458-BF4F-D8F7-2453903DACC9}"/>
                    </a:ext>
                  </a:extLst>
                </p14:cNvPr>
                <p14:cNvContentPartPr/>
                <p14:nvPr/>
              </p14:nvContentPartPr>
              <p14:xfrm>
                <a:off x="2550774" y="6172448"/>
                <a:ext cx="175320" cy="7920"/>
              </p14:xfrm>
            </p:contentPart>
          </mc:Choice>
          <mc:Fallback xmlns="">
            <p:pic>
              <p:nvPicPr>
                <p:cNvPr id="418" name="筆跡 417">
                  <a:extLst>
                    <a:ext uri="{FF2B5EF4-FFF2-40B4-BE49-F238E27FC236}">
                      <a16:creationId xmlns:a16="http://schemas.microsoft.com/office/drawing/2014/main" id="{DFBD44B0-3458-BF4F-D8F7-2453903DACC9}"/>
                    </a:ext>
                  </a:extLst>
                </p:cNvPr>
                <p:cNvPicPr/>
                <p:nvPr/>
              </p:nvPicPr>
              <p:blipFill>
                <a:blip r:embed="rId599"/>
                <a:stretch>
                  <a:fillRect/>
                </a:stretch>
              </p:blipFill>
              <p:spPr>
                <a:xfrm>
                  <a:off x="2541774" y="6163448"/>
                  <a:ext cx="1929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19" name="筆跡 418">
                  <a:extLst>
                    <a:ext uri="{FF2B5EF4-FFF2-40B4-BE49-F238E27FC236}">
                      <a16:creationId xmlns:a16="http://schemas.microsoft.com/office/drawing/2014/main" id="{BAF2C25D-A2E7-520F-22A8-465488357E99}"/>
                    </a:ext>
                  </a:extLst>
                </p14:cNvPr>
                <p14:cNvContentPartPr/>
                <p14:nvPr/>
              </p14:nvContentPartPr>
              <p14:xfrm>
                <a:off x="2858574" y="6082088"/>
                <a:ext cx="131040" cy="206640"/>
              </p14:xfrm>
            </p:contentPart>
          </mc:Choice>
          <mc:Fallback xmlns="">
            <p:pic>
              <p:nvPicPr>
                <p:cNvPr id="419" name="筆跡 418">
                  <a:extLst>
                    <a:ext uri="{FF2B5EF4-FFF2-40B4-BE49-F238E27FC236}">
                      <a16:creationId xmlns:a16="http://schemas.microsoft.com/office/drawing/2014/main" id="{BAF2C25D-A2E7-520F-22A8-465488357E99}"/>
                    </a:ext>
                  </a:extLst>
                </p:cNvPr>
                <p:cNvPicPr/>
                <p:nvPr/>
              </p:nvPicPr>
              <p:blipFill>
                <a:blip r:embed="rId601"/>
                <a:stretch>
                  <a:fillRect/>
                </a:stretch>
              </p:blipFill>
              <p:spPr>
                <a:xfrm>
                  <a:off x="2849574" y="6073448"/>
                  <a:ext cx="14868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20" name="筆跡 419">
                  <a:extLst>
                    <a:ext uri="{FF2B5EF4-FFF2-40B4-BE49-F238E27FC236}">
                      <a16:creationId xmlns:a16="http://schemas.microsoft.com/office/drawing/2014/main" id="{520485A6-5E8F-DE3A-A59A-F718E6DE15A8}"/>
                    </a:ext>
                  </a:extLst>
                </p14:cNvPr>
                <p14:cNvContentPartPr/>
                <p14:nvPr/>
              </p14:nvContentPartPr>
              <p14:xfrm>
                <a:off x="2979534" y="6082448"/>
                <a:ext cx="176040" cy="212040"/>
              </p14:xfrm>
            </p:contentPart>
          </mc:Choice>
          <mc:Fallback xmlns="">
            <p:pic>
              <p:nvPicPr>
                <p:cNvPr id="420" name="筆跡 419">
                  <a:extLst>
                    <a:ext uri="{FF2B5EF4-FFF2-40B4-BE49-F238E27FC236}">
                      <a16:creationId xmlns:a16="http://schemas.microsoft.com/office/drawing/2014/main" id="{520485A6-5E8F-DE3A-A59A-F718E6DE15A8}"/>
                    </a:ext>
                  </a:extLst>
                </p:cNvPr>
                <p:cNvPicPr/>
                <p:nvPr/>
              </p:nvPicPr>
              <p:blipFill>
                <a:blip r:embed="rId603"/>
                <a:stretch>
                  <a:fillRect/>
                </a:stretch>
              </p:blipFill>
              <p:spPr>
                <a:xfrm>
                  <a:off x="2970894" y="6073448"/>
                  <a:ext cx="19368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21" name="筆跡 420">
                  <a:extLst>
                    <a:ext uri="{FF2B5EF4-FFF2-40B4-BE49-F238E27FC236}">
                      <a16:creationId xmlns:a16="http://schemas.microsoft.com/office/drawing/2014/main" id="{CBC1DF84-BB4E-CD34-80E8-111BE68CD3BA}"/>
                    </a:ext>
                  </a:extLst>
                </p14:cNvPr>
                <p14:cNvContentPartPr/>
                <p14:nvPr/>
              </p14:nvContentPartPr>
              <p14:xfrm>
                <a:off x="3134694" y="6039608"/>
                <a:ext cx="154440" cy="286560"/>
              </p14:xfrm>
            </p:contentPart>
          </mc:Choice>
          <mc:Fallback xmlns="">
            <p:pic>
              <p:nvPicPr>
                <p:cNvPr id="421" name="筆跡 420">
                  <a:extLst>
                    <a:ext uri="{FF2B5EF4-FFF2-40B4-BE49-F238E27FC236}">
                      <a16:creationId xmlns:a16="http://schemas.microsoft.com/office/drawing/2014/main" id="{CBC1DF84-BB4E-CD34-80E8-111BE68CD3BA}"/>
                    </a:ext>
                  </a:extLst>
                </p:cNvPr>
                <p:cNvPicPr/>
                <p:nvPr/>
              </p:nvPicPr>
              <p:blipFill>
                <a:blip r:embed="rId605"/>
                <a:stretch>
                  <a:fillRect/>
                </a:stretch>
              </p:blipFill>
              <p:spPr>
                <a:xfrm>
                  <a:off x="3126054" y="6030968"/>
                  <a:ext cx="172080" cy="304200"/>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2" name="筆跡 421">
                  <a:extLst>
                    <a:ext uri="{FF2B5EF4-FFF2-40B4-BE49-F238E27FC236}">
                      <a16:creationId xmlns:a16="http://schemas.microsoft.com/office/drawing/2014/main" id="{2C6C6C30-C405-9122-DD23-120DD76F9AF3}"/>
                    </a:ext>
                  </a:extLst>
                </p14:cNvPr>
                <p14:cNvContentPartPr/>
                <p14:nvPr/>
              </p14:nvContentPartPr>
              <p14:xfrm>
                <a:off x="3171774" y="6178568"/>
                <a:ext cx="171000" cy="15480"/>
              </p14:xfrm>
            </p:contentPart>
          </mc:Choice>
          <mc:Fallback xmlns="">
            <p:pic>
              <p:nvPicPr>
                <p:cNvPr id="422" name="筆跡 421">
                  <a:extLst>
                    <a:ext uri="{FF2B5EF4-FFF2-40B4-BE49-F238E27FC236}">
                      <a16:creationId xmlns:a16="http://schemas.microsoft.com/office/drawing/2014/main" id="{2C6C6C30-C405-9122-DD23-120DD76F9AF3}"/>
                    </a:ext>
                  </a:extLst>
                </p:cNvPr>
                <p:cNvPicPr/>
                <p:nvPr/>
              </p:nvPicPr>
              <p:blipFill>
                <a:blip r:embed="rId607"/>
                <a:stretch>
                  <a:fillRect/>
                </a:stretch>
              </p:blipFill>
              <p:spPr>
                <a:xfrm>
                  <a:off x="3162774" y="6169568"/>
                  <a:ext cx="18864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3" name="筆跡 422">
                  <a:extLst>
                    <a:ext uri="{FF2B5EF4-FFF2-40B4-BE49-F238E27FC236}">
                      <a16:creationId xmlns:a16="http://schemas.microsoft.com/office/drawing/2014/main" id="{4B4032C1-DD67-7D05-AD06-94E988872F1E}"/>
                    </a:ext>
                  </a:extLst>
                </p14:cNvPr>
                <p14:cNvContentPartPr/>
                <p14:nvPr/>
              </p14:nvContentPartPr>
              <p14:xfrm>
                <a:off x="3443934" y="6138608"/>
                <a:ext cx="208440" cy="17640"/>
              </p14:xfrm>
            </p:contentPart>
          </mc:Choice>
          <mc:Fallback xmlns="">
            <p:pic>
              <p:nvPicPr>
                <p:cNvPr id="423" name="筆跡 422">
                  <a:extLst>
                    <a:ext uri="{FF2B5EF4-FFF2-40B4-BE49-F238E27FC236}">
                      <a16:creationId xmlns:a16="http://schemas.microsoft.com/office/drawing/2014/main" id="{4B4032C1-DD67-7D05-AD06-94E988872F1E}"/>
                    </a:ext>
                  </a:extLst>
                </p:cNvPr>
                <p:cNvPicPr/>
                <p:nvPr/>
              </p:nvPicPr>
              <p:blipFill>
                <a:blip r:embed="rId609"/>
                <a:stretch>
                  <a:fillRect/>
                </a:stretch>
              </p:blipFill>
              <p:spPr>
                <a:xfrm>
                  <a:off x="3435294" y="6129608"/>
                  <a:ext cx="226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4" name="筆跡 423">
                  <a:extLst>
                    <a:ext uri="{FF2B5EF4-FFF2-40B4-BE49-F238E27FC236}">
                      <a16:creationId xmlns:a16="http://schemas.microsoft.com/office/drawing/2014/main" id="{0CCD9AE1-92F5-E240-9F9E-FD5D42DECCE8}"/>
                    </a:ext>
                  </a:extLst>
                </p14:cNvPr>
                <p14:cNvContentPartPr/>
                <p14:nvPr/>
              </p14:nvContentPartPr>
              <p14:xfrm>
                <a:off x="3668214" y="6071648"/>
                <a:ext cx="178920" cy="213480"/>
              </p14:xfrm>
            </p:contentPart>
          </mc:Choice>
          <mc:Fallback xmlns="">
            <p:pic>
              <p:nvPicPr>
                <p:cNvPr id="424" name="筆跡 423">
                  <a:extLst>
                    <a:ext uri="{FF2B5EF4-FFF2-40B4-BE49-F238E27FC236}">
                      <a16:creationId xmlns:a16="http://schemas.microsoft.com/office/drawing/2014/main" id="{0CCD9AE1-92F5-E240-9F9E-FD5D42DECCE8}"/>
                    </a:ext>
                  </a:extLst>
                </p:cNvPr>
                <p:cNvPicPr/>
                <p:nvPr/>
              </p:nvPicPr>
              <p:blipFill>
                <a:blip r:embed="rId611"/>
                <a:stretch>
                  <a:fillRect/>
                </a:stretch>
              </p:blipFill>
              <p:spPr>
                <a:xfrm>
                  <a:off x="3659574" y="6062648"/>
                  <a:ext cx="196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25" name="筆跡 424">
                  <a:extLst>
                    <a:ext uri="{FF2B5EF4-FFF2-40B4-BE49-F238E27FC236}">
                      <a16:creationId xmlns:a16="http://schemas.microsoft.com/office/drawing/2014/main" id="{A41E9566-F7B3-DB05-4F8B-30EF50DCBE39}"/>
                    </a:ext>
                  </a:extLst>
                </p14:cNvPr>
                <p14:cNvContentPartPr/>
                <p14:nvPr/>
              </p14:nvContentPartPr>
              <p14:xfrm>
                <a:off x="3828414" y="6100448"/>
                <a:ext cx="172080" cy="184680"/>
              </p14:xfrm>
            </p:contentPart>
          </mc:Choice>
          <mc:Fallback xmlns="">
            <p:pic>
              <p:nvPicPr>
                <p:cNvPr id="425" name="筆跡 424">
                  <a:extLst>
                    <a:ext uri="{FF2B5EF4-FFF2-40B4-BE49-F238E27FC236}">
                      <a16:creationId xmlns:a16="http://schemas.microsoft.com/office/drawing/2014/main" id="{A41E9566-F7B3-DB05-4F8B-30EF50DCBE39}"/>
                    </a:ext>
                  </a:extLst>
                </p:cNvPr>
                <p:cNvPicPr/>
                <p:nvPr/>
              </p:nvPicPr>
              <p:blipFill>
                <a:blip r:embed="rId613"/>
                <a:stretch>
                  <a:fillRect/>
                </a:stretch>
              </p:blipFill>
              <p:spPr>
                <a:xfrm>
                  <a:off x="3819774" y="6091808"/>
                  <a:ext cx="18972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26" name="筆跡 425">
                  <a:extLst>
                    <a:ext uri="{FF2B5EF4-FFF2-40B4-BE49-F238E27FC236}">
                      <a16:creationId xmlns:a16="http://schemas.microsoft.com/office/drawing/2014/main" id="{271C13A4-7788-32F0-8E87-799DD6630595}"/>
                    </a:ext>
                  </a:extLst>
                </p14:cNvPr>
                <p14:cNvContentPartPr/>
                <p14:nvPr/>
              </p14:nvContentPartPr>
              <p14:xfrm>
                <a:off x="4066014" y="6075248"/>
                <a:ext cx="20880" cy="236160"/>
              </p14:xfrm>
            </p:contentPart>
          </mc:Choice>
          <mc:Fallback xmlns="">
            <p:pic>
              <p:nvPicPr>
                <p:cNvPr id="426" name="筆跡 425">
                  <a:extLst>
                    <a:ext uri="{FF2B5EF4-FFF2-40B4-BE49-F238E27FC236}">
                      <a16:creationId xmlns:a16="http://schemas.microsoft.com/office/drawing/2014/main" id="{271C13A4-7788-32F0-8E87-799DD6630595}"/>
                    </a:ext>
                  </a:extLst>
                </p:cNvPr>
                <p:cNvPicPr/>
                <p:nvPr/>
              </p:nvPicPr>
              <p:blipFill>
                <a:blip r:embed="rId615"/>
                <a:stretch>
                  <a:fillRect/>
                </a:stretch>
              </p:blipFill>
              <p:spPr>
                <a:xfrm>
                  <a:off x="4057014" y="6066248"/>
                  <a:ext cx="3852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616">
              <p14:nvContentPartPr>
                <p14:cNvPr id="427" name="筆跡 426">
                  <a:extLst>
                    <a:ext uri="{FF2B5EF4-FFF2-40B4-BE49-F238E27FC236}">
                      <a16:creationId xmlns:a16="http://schemas.microsoft.com/office/drawing/2014/main" id="{0A55301E-9A28-2F9A-4E9F-D192BE745C45}"/>
                    </a:ext>
                  </a:extLst>
                </p14:cNvPr>
                <p14:cNvContentPartPr/>
                <p14:nvPr/>
              </p14:nvContentPartPr>
              <p14:xfrm>
                <a:off x="4051254" y="6040328"/>
                <a:ext cx="164160" cy="274320"/>
              </p14:xfrm>
            </p:contentPart>
          </mc:Choice>
          <mc:Fallback xmlns="">
            <p:pic>
              <p:nvPicPr>
                <p:cNvPr id="427" name="筆跡 426">
                  <a:extLst>
                    <a:ext uri="{FF2B5EF4-FFF2-40B4-BE49-F238E27FC236}">
                      <a16:creationId xmlns:a16="http://schemas.microsoft.com/office/drawing/2014/main" id="{0A55301E-9A28-2F9A-4E9F-D192BE745C45}"/>
                    </a:ext>
                  </a:extLst>
                </p:cNvPr>
                <p:cNvPicPr/>
                <p:nvPr/>
              </p:nvPicPr>
              <p:blipFill>
                <a:blip r:embed="rId617"/>
                <a:stretch>
                  <a:fillRect/>
                </a:stretch>
              </p:blipFill>
              <p:spPr>
                <a:xfrm>
                  <a:off x="4042614" y="6031688"/>
                  <a:ext cx="181800" cy="291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8">
            <p14:nvContentPartPr>
              <p14:cNvPr id="429" name="筆跡 428">
                <a:extLst>
                  <a:ext uri="{FF2B5EF4-FFF2-40B4-BE49-F238E27FC236}">
                    <a16:creationId xmlns:a16="http://schemas.microsoft.com/office/drawing/2014/main" id="{ACC23798-63E2-C6E9-6EA4-8D546C4A5331}"/>
                  </a:ext>
                </a:extLst>
              </p14:cNvPr>
              <p14:cNvContentPartPr/>
              <p14:nvPr/>
            </p14:nvContentPartPr>
            <p14:xfrm>
              <a:off x="4921014" y="6306728"/>
              <a:ext cx="29160" cy="73080"/>
            </p14:xfrm>
          </p:contentPart>
        </mc:Choice>
        <mc:Fallback xmlns="">
          <p:pic>
            <p:nvPicPr>
              <p:cNvPr id="429" name="筆跡 428">
                <a:extLst>
                  <a:ext uri="{FF2B5EF4-FFF2-40B4-BE49-F238E27FC236}">
                    <a16:creationId xmlns:a16="http://schemas.microsoft.com/office/drawing/2014/main" id="{ACC23798-63E2-C6E9-6EA4-8D546C4A5331}"/>
                  </a:ext>
                </a:extLst>
              </p:cNvPr>
              <p:cNvPicPr/>
              <p:nvPr/>
            </p:nvPicPr>
            <p:blipFill>
              <a:blip r:embed="rId619"/>
              <a:stretch>
                <a:fillRect/>
              </a:stretch>
            </p:blipFill>
            <p:spPr>
              <a:xfrm>
                <a:off x="4912374" y="6297728"/>
                <a:ext cx="46800" cy="90720"/>
              </a:xfrm>
              <a:prstGeom prst="rect">
                <a:avLst/>
              </a:prstGeom>
            </p:spPr>
          </p:pic>
        </mc:Fallback>
      </mc:AlternateContent>
      <p:grpSp>
        <p:nvGrpSpPr>
          <p:cNvPr id="432" name="群組 431">
            <a:extLst>
              <a:ext uri="{FF2B5EF4-FFF2-40B4-BE49-F238E27FC236}">
                <a16:creationId xmlns:a16="http://schemas.microsoft.com/office/drawing/2014/main" id="{28D1CEA9-C228-F4CF-AE2F-1CA4E5974FD5}"/>
              </a:ext>
            </a:extLst>
          </p:cNvPr>
          <p:cNvGrpSpPr/>
          <p:nvPr/>
        </p:nvGrpSpPr>
        <p:grpSpPr>
          <a:xfrm>
            <a:off x="5519334" y="6037448"/>
            <a:ext cx="295560" cy="290880"/>
            <a:chOff x="5519334" y="6037448"/>
            <a:chExt cx="295560" cy="290880"/>
          </a:xfrm>
        </p:grpSpPr>
        <mc:AlternateContent xmlns:mc="http://schemas.openxmlformats.org/markup-compatibility/2006" xmlns:p14="http://schemas.microsoft.com/office/powerpoint/2010/main">
          <mc:Choice Requires="p14">
            <p:contentPart p14:bwMode="auto" r:id="rId620">
              <p14:nvContentPartPr>
                <p14:cNvPr id="430" name="筆跡 429">
                  <a:extLst>
                    <a:ext uri="{FF2B5EF4-FFF2-40B4-BE49-F238E27FC236}">
                      <a16:creationId xmlns:a16="http://schemas.microsoft.com/office/drawing/2014/main" id="{BC236829-E210-B5BA-3994-C7E0082F2D50}"/>
                    </a:ext>
                  </a:extLst>
                </p14:cNvPr>
                <p14:cNvContentPartPr/>
                <p14:nvPr/>
              </p14:nvContentPartPr>
              <p14:xfrm>
                <a:off x="5519334" y="6037448"/>
                <a:ext cx="151920" cy="290880"/>
              </p14:xfrm>
            </p:contentPart>
          </mc:Choice>
          <mc:Fallback xmlns="">
            <p:pic>
              <p:nvPicPr>
                <p:cNvPr id="430" name="筆跡 429">
                  <a:extLst>
                    <a:ext uri="{FF2B5EF4-FFF2-40B4-BE49-F238E27FC236}">
                      <a16:creationId xmlns:a16="http://schemas.microsoft.com/office/drawing/2014/main" id="{BC236829-E210-B5BA-3994-C7E0082F2D50}"/>
                    </a:ext>
                  </a:extLst>
                </p:cNvPr>
                <p:cNvPicPr/>
                <p:nvPr/>
              </p:nvPicPr>
              <p:blipFill>
                <a:blip r:embed="rId621"/>
                <a:stretch>
                  <a:fillRect/>
                </a:stretch>
              </p:blipFill>
              <p:spPr>
                <a:xfrm>
                  <a:off x="5510694" y="6028448"/>
                  <a:ext cx="169560" cy="30852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431" name="筆跡 430">
                  <a:extLst>
                    <a:ext uri="{FF2B5EF4-FFF2-40B4-BE49-F238E27FC236}">
                      <a16:creationId xmlns:a16="http://schemas.microsoft.com/office/drawing/2014/main" id="{E3BE4E65-ACC8-5A43-0996-16DB816F68F4}"/>
                    </a:ext>
                  </a:extLst>
                </p14:cNvPr>
                <p14:cNvContentPartPr/>
                <p14:nvPr/>
              </p14:nvContentPartPr>
              <p14:xfrm>
                <a:off x="5658294" y="6052568"/>
                <a:ext cx="156600" cy="254520"/>
              </p14:xfrm>
            </p:contentPart>
          </mc:Choice>
          <mc:Fallback xmlns="">
            <p:pic>
              <p:nvPicPr>
                <p:cNvPr id="431" name="筆跡 430">
                  <a:extLst>
                    <a:ext uri="{FF2B5EF4-FFF2-40B4-BE49-F238E27FC236}">
                      <a16:creationId xmlns:a16="http://schemas.microsoft.com/office/drawing/2014/main" id="{E3BE4E65-ACC8-5A43-0996-16DB816F68F4}"/>
                    </a:ext>
                  </a:extLst>
                </p:cNvPr>
                <p:cNvPicPr/>
                <p:nvPr/>
              </p:nvPicPr>
              <p:blipFill>
                <a:blip r:embed="rId623"/>
                <a:stretch>
                  <a:fillRect/>
                </a:stretch>
              </p:blipFill>
              <p:spPr>
                <a:xfrm>
                  <a:off x="5649294" y="6043568"/>
                  <a:ext cx="174240" cy="2721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24">
            <p14:nvContentPartPr>
              <p14:cNvPr id="433" name="筆跡 432">
                <a:extLst>
                  <a:ext uri="{FF2B5EF4-FFF2-40B4-BE49-F238E27FC236}">
                    <a16:creationId xmlns:a16="http://schemas.microsoft.com/office/drawing/2014/main" id="{5C7203DE-FEDA-9BB2-62C5-380E3381E78F}"/>
                  </a:ext>
                </a:extLst>
              </p14:cNvPr>
              <p14:cNvContentPartPr/>
              <p14:nvPr/>
            </p14:nvContentPartPr>
            <p14:xfrm>
              <a:off x="5914974" y="6049688"/>
              <a:ext cx="154080" cy="285840"/>
            </p14:xfrm>
          </p:contentPart>
        </mc:Choice>
        <mc:Fallback xmlns="">
          <p:pic>
            <p:nvPicPr>
              <p:cNvPr id="433" name="筆跡 432">
                <a:extLst>
                  <a:ext uri="{FF2B5EF4-FFF2-40B4-BE49-F238E27FC236}">
                    <a16:creationId xmlns:a16="http://schemas.microsoft.com/office/drawing/2014/main" id="{5C7203DE-FEDA-9BB2-62C5-380E3381E78F}"/>
                  </a:ext>
                </a:extLst>
              </p:cNvPr>
              <p:cNvPicPr/>
              <p:nvPr/>
            </p:nvPicPr>
            <p:blipFill>
              <a:blip r:embed="rId625"/>
              <a:stretch>
                <a:fillRect/>
              </a:stretch>
            </p:blipFill>
            <p:spPr>
              <a:xfrm>
                <a:off x="5905974" y="6040688"/>
                <a:ext cx="171720" cy="303480"/>
              </a:xfrm>
              <a:prstGeom prst="rect">
                <a:avLst/>
              </a:prstGeom>
            </p:spPr>
          </p:pic>
        </mc:Fallback>
      </mc:AlternateContent>
      <p:grpSp>
        <p:nvGrpSpPr>
          <p:cNvPr id="441" name="群組 440">
            <a:extLst>
              <a:ext uri="{FF2B5EF4-FFF2-40B4-BE49-F238E27FC236}">
                <a16:creationId xmlns:a16="http://schemas.microsoft.com/office/drawing/2014/main" id="{F12B9130-A421-652C-755B-70D4EF0C9A1E}"/>
              </a:ext>
            </a:extLst>
          </p:cNvPr>
          <p:cNvGrpSpPr/>
          <p:nvPr/>
        </p:nvGrpSpPr>
        <p:grpSpPr>
          <a:xfrm>
            <a:off x="6250854" y="6019448"/>
            <a:ext cx="988200" cy="302040"/>
            <a:chOff x="6250854" y="6019448"/>
            <a:chExt cx="988200" cy="302040"/>
          </a:xfrm>
        </p:grpSpPr>
        <mc:AlternateContent xmlns:mc="http://schemas.openxmlformats.org/markup-compatibility/2006" xmlns:p14="http://schemas.microsoft.com/office/powerpoint/2010/main">
          <mc:Choice Requires="p14">
            <p:contentPart p14:bwMode="auto" r:id="rId626">
              <p14:nvContentPartPr>
                <p14:cNvPr id="434" name="筆跡 433">
                  <a:extLst>
                    <a:ext uri="{FF2B5EF4-FFF2-40B4-BE49-F238E27FC236}">
                      <a16:creationId xmlns:a16="http://schemas.microsoft.com/office/drawing/2014/main" id="{0B1B9DE8-E6BC-8819-9130-21D791190083}"/>
                    </a:ext>
                  </a:extLst>
                </p14:cNvPr>
                <p14:cNvContentPartPr/>
                <p14:nvPr/>
              </p14:nvContentPartPr>
              <p14:xfrm>
                <a:off x="6250854" y="6122048"/>
                <a:ext cx="148680" cy="20520"/>
              </p14:xfrm>
            </p:contentPart>
          </mc:Choice>
          <mc:Fallback xmlns="">
            <p:pic>
              <p:nvPicPr>
                <p:cNvPr id="434" name="筆跡 433">
                  <a:extLst>
                    <a:ext uri="{FF2B5EF4-FFF2-40B4-BE49-F238E27FC236}">
                      <a16:creationId xmlns:a16="http://schemas.microsoft.com/office/drawing/2014/main" id="{0B1B9DE8-E6BC-8819-9130-21D791190083}"/>
                    </a:ext>
                  </a:extLst>
                </p:cNvPr>
                <p:cNvPicPr/>
                <p:nvPr/>
              </p:nvPicPr>
              <p:blipFill>
                <a:blip r:embed="rId627"/>
                <a:stretch>
                  <a:fillRect/>
                </a:stretch>
              </p:blipFill>
              <p:spPr>
                <a:xfrm>
                  <a:off x="6242214" y="6113408"/>
                  <a:ext cx="16632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435" name="筆跡 434">
                  <a:extLst>
                    <a:ext uri="{FF2B5EF4-FFF2-40B4-BE49-F238E27FC236}">
                      <a16:creationId xmlns:a16="http://schemas.microsoft.com/office/drawing/2014/main" id="{5FB1A829-2C62-5D77-F754-F5F155AD9E4A}"/>
                    </a:ext>
                  </a:extLst>
                </p14:cNvPr>
                <p14:cNvContentPartPr/>
                <p14:nvPr/>
              </p14:nvContentPartPr>
              <p14:xfrm>
                <a:off x="6266694" y="6174248"/>
                <a:ext cx="180000" cy="23760"/>
              </p14:xfrm>
            </p:contentPart>
          </mc:Choice>
          <mc:Fallback xmlns="">
            <p:pic>
              <p:nvPicPr>
                <p:cNvPr id="435" name="筆跡 434">
                  <a:extLst>
                    <a:ext uri="{FF2B5EF4-FFF2-40B4-BE49-F238E27FC236}">
                      <a16:creationId xmlns:a16="http://schemas.microsoft.com/office/drawing/2014/main" id="{5FB1A829-2C62-5D77-F754-F5F155AD9E4A}"/>
                    </a:ext>
                  </a:extLst>
                </p:cNvPr>
                <p:cNvPicPr/>
                <p:nvPr/>
              </p:nvPicPr>
              <p:blipFill>
                <a:blip r:embed="rId629"/>
                <a:stretch>
                  <a:fillRect/>
                </a:stretch>
              </p:blipFill>
              <p:spPr>
                <a:xfrm>
                  <a:off x="6257694" y="6165608"/>
                  <a:ext cx="1976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30">
              <p14:nvContentPartPr>
                <p14:cNvPr id="436" name="筆跡 435">
                  <a:extLst>
                    <a:ext uri="{FF2B5EF4-FFF2-40B4-BE49-F238E27FC236}">
                      <a16:creationId xmlns:a16="http://schemas.microsoft.com/office/drawing/2014/main" id="{7372E695-D4DA-BA44-18A0-A1E7A2B67ED0}"/>
                    </a:ext>
                  </a:extLst>
                </p14:cNvPr>
                <p14:cNvContentPartPr/>
                <p14:nvPr/>
              </p14:nvContentPartPr>
              <p14:xfrm>
                <a:off x="6545334" y="6047528"/>
                <a:ext cx="199800" cy="232560"/>
              </p14:xfrm>
            </p:contentPart>
          </mc:Choice>
          <mc:Fallback xmlns="">
            <p:pic>
              <p:nvPicPr>
                <p:cNvPr id="436" name="筆跡 435">
                  <a:extLst>
                    <a:ext uri="{FF2B5EF4-FFF2-40B4-BE49-F238E27FC236}">
                      <a16:creationId xmlns:a16="http://schemas.microsoft.com/office/drawing/2014/main" id="{7372E695-D4DA-BA44-18A0-A1E7A2B67ED0}"/>
                    </a:ext>
                  </a:extLst>
                </p:cNvPr>
                <p:cNvPicPr/>
                <p:nvPr/>
              </p:nvPicPr>
              <p:blipFill>
                <a:blip r:embed="rId631"/>
                <a:stretch>
                  <a:fillRect/>
                </a:stretch>
              </p:blipFill>
              <p:spPr>
                <a:xfrm>
                  <a:off x="6536694" y="6038888"/>
                  <a:ext cx="217440" cy="25020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437" name="筆跡 436">
                  <a:extLst>
                    <a:ext uri="{FF2B5EF4-FFF2-40B4-BE49-F238E27FC236}">
                      <a16:creationId xmlns:a16="http://schemas.microsoft.com/office/drawing/2014/main" id="{0D7C5ADF-6B12-064F-0A9C-D71C1108CD7F}"/>
                    </a:ext>
                  </a:extLst>
                </p14:cNvPr>
                <p14:cNvContentPartPr/>
                <p14:nvPr/>
              </p14:nvContentPartPr>
              <p14:xfrm>
                <a:off x="6725334" y="6063728"/>
                <a:ext cx="121320" cy="206640"/>
              </p14:xfrm>
            </p:contentPart>
          </mc:Choice>
          <mc:Fallback xmlns="">
            <p:pic>
              <p:nvPicPr>
                <p:cNvPr id="437" name="筆跡 436">
                  <a:extLst>
                    <a:ext uri="{FF2B5EF4-FFF2-40B4-BE49-F238E27FC236}">
                      <a16:creationId xmlns:a16="http://schemas.microsoft.com/office/drawing/2014/main" id="{0D7C5ADF-6B12-064F-0A9C-D71C1108CD7F}"/>
                    </a:ext>
                  </a:extLst>
                </p:cNvPr>
                <p:cNvPicPr/>
                <p:nvPr/>
              </p:nvPicPr>
              <p:blipFill>
                <a:blip r:embed="rId633"/>
                <a:stretch>
                  <a:fillRect/>
                </a:stretch>
              </p:blipFill>
              <p:spPr>
                <a:xfrm>
                  <a:off x="6716694" y="6054728"/>
                  <a:ext cx="13896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438" name="筆跡 437">
                  <a:extLst>
                    <a:ext uri="{FF2B5EF4-FFF2-40B4-BE49-F238E27FC236}">
                      <a16:creationId xmlns:a16="http://schemas.microsoft.com/office/drawing/2014/main" id="{C4813D84-A1D8-08B9-E040-8659B46D7546}"/>
                    </a:ext>
                  </a:extLst>
                </p14:cNvPr>
                <p14:cNvContentPartPr/>
                <p14:nvPr/>
              </p14:nvContentPartPr>
              <p14:xfrm>
                <a:off x="6931974" y="6019448"/>
                <a:ext cx="173520" cy="20160"/>
              </p14:xfrm>
            </p:contentPart>
          </mc:Choice>
          <mc:Fallback xmlns="">
            <p:pic>
              <p:nvPicPr>
                <p:cNvPr id="438" name="筆跡 437">
                  <a:extLst>
                    <a:ext uri="{FF2B5EF4-FFF2-40B4-BE49-F238E27FC236}">
                      <a16:creationId xmlns:a16="http://schemas.microsoft.com/office/drawing/2014/main" id="{C4813D84-A1D8-08B9-E040-8659B46D7546}"/>
                    </a:ext>
                  </a:extLst>
                </p:cNvPr>
                <p:cNvPicPr/>
                <p:nvPr/>
              </p:nvPicPr>
              <p:blipFill>
                <a:blip r:embed="rId635"/>
                <a:stretch>
                  <a:fillRect/>
                </a:stretch>
              </p:blipFill>
              <p:spPr>
                <a:xfrm>
                  <a:off x="6923334" y="6010448"/>
                  <a:ext cx="191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39" name="筆跡 438">
                  <a:extLst>
                    <a:ext uri="{FF2B5EF4-FFF2-40B4-BE49-F238E27FC236}">
                      <a16:creationId xmlns:a16="http://schemas.microsoft.com/office/drawing/2014/main" id="{666F6B61-6F61-DCE8-D3D6-D60B6928F146}"/>
                    </a:ext>
                  </a:extLst>
                </p14:cNvPr>
                <p14:cNvContentPartPr/>
                <p14:nvPr/>
              </p14:nvContentPartPr>
              <p14:xfrm>
                <a:off x="6979854" y="6025568"/>
                <a:ext cx="70560" cy="295920"/>
              </p14:xfrm>
            </p:contentPart>
          </mc:Choice>
          <mc:Fallback xmlns="">
            <p:pic>
              <p:nvPicPr>
                <p:cNvPr id="439" name="筆跡 438">
                  <a:extLst>
                    <a:ext uri="{FF2B5EF4-FFF2-40B4-BE49-F238E27FC236}">
                      <a16:creationId xmlns:a16="http://schemas.microsoft.com/office/drawing/2014/main" id="{666F6B61-6F61-DCE8-D3D6-D60B6928F146}"/>
                    </a:ext>
                  </a:extLst>
                </p:cNvPr>
                <p:cNvPicPr/>
                <p:nvPr/>
              </p:nvPicPr>
              <p:blipFill>
                <a:blip r:embed="rId637"/>
                <a:stretch>
                  <a:fillRect/>
                </a:stretch>
              </p:blipFill>
              <p:spPr>
                <a:xfrm>
                  <a:off x="6970854" y="6016928"/>
                  <a:ext cx="8820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40" name="筆跡 439">
                  <a:extLst>
                    <a:ext uri="{FF2B5EF4-FFF2-40B4-BE49-F238E27FC236}">
                      <a16:creationId xmlns:a16="http://schemas.microsoft.com/office/drawing/2014/main" id="{EE13E928-0CC5-2484-1EFB-4649991F073C}"/>
                    </a:ext>
                  </a:extLst>
                </p14:cNvPr>
                <p14:cNvContentPartPr/>
                <p14:nvPr/>
              </p14:nvContentPartPr>
              <p14:xfrm>
                <a:off x="7114854" y="6159848"/>
                <a:ext cx="124200" cy="15840"/>
              </p14:xfrm>
            </p:contentPart>
          </mc:Choice>
          <mc:Fallback xmlns="">
            <p:pic>
              <p:nvPicPr>
                <p:cNvPr id="440" name="筆跡 439">
                  <a:extLst>
                    <a:ext uri="{FF2B5EF4-FFF2-40B4-BE49-F238E27FC236}">
                      <a16:creationId xmlns:a16="http://schemas.microsoft.com/office/drawing/2014/main" id="{EE13E928-0CC5-2484-1EFB-4649991F073C}"/>
                    </a:ext>
                  </a:extLst>
                </p:cNvPr>
                <p:cNvPicPr/>
                <p:nvPr/>
              </p:nvPicPr>
              <p:blipFill>
                <a:blip r:embed="rId639"/>
                <a:stretch>
                  <a:fillRect/>
                </a:stretch>
              </p:blipFill>
              <p:spPr>
                <a:xfrm>
                  <a:off x="7106214" y="6151208"/>
                  <a:ext cx="141840" cy="33480"/>
                </a:xfrm>
                <a:prstGeom prst="rect">
                  <a:avLst/>
                </a:prstGeom>
              </p:spPr>
            </p:pic>
          </mc:Fallback>
        </mc:AlternateContent>
      </p:grpSp>
      <p:grpSp>
        <p:nvGrpSpPr>
          <p:cNvPr id="446" name="群組 445">
            <a:extLst>
              <a:ext uri="{FF2B5EF4-FFF2-40B4-BE49-F238E27FC236}">
                <a16:creationId xmlns:a16="http://schemas.microsoft.com/office/drawing/2014/main" id="{5BF4D117-4E18-CA1C-EEA6-69F3707045A1}"/>
              </a:ext>
            </a:extLst>
          </p:cNvPr>
          <p:cNvGrpSpPr/>
          <p:nvPr/>
        </p:nvGrpSpPr>
        <p:grpSpPr>
          <a:xfrm>
            <a:off x="7427334" y="6078488"/>
            <a:ext cx="434160" cy="219240"/>
            <a:chOff x="7427334" y="6078488"/>
            <a:chExt cx="434160" cy="219240"/>
          </a:xfrm>
        </p:grpSpPr>
        <mc:AlternateContent xmlns:mc="http://schemas.openxmlformats.org/markup-compatibility/2006" xmlns:p14="http://schemas.microsoft.com/office/powerpoint/2010/main">
          <mc:Choice Requires="p14">
            <p:contentPart p14:bwMode="auto" r:id="rId640">
              <p14:nvContentPartPr>
                <p14:cNvPr id="442" name="筆跡 441">
                  <a:extLst>
                    <a:ext uri="{FF2B5EF4-FFF2-40B4-BE49-F238E27FC236}">
                      <a16:creationId xmlns:a16="http://schemas.microsoft.com/office/drawing/2014/main" id="{09C108CC-A6D3-D42E-0F64-36AAD56C7A08}"/>
                    </a:ext>
                  </a:extLst>
                </p14:cNvPr>
                <p14:cNvContentPartPr/>
                <p14:nvPr/>
              </p14:nvContentPartPr>
              <p14:xfrm>
                <a:off x="7427334" y="6078488"/>
                <a:ext cx="152280" cy="192600"/>
              </p14:xfrm>
            </p:contentPart>
          </mc:Choice>
          <mc:Fallback xmlns="">
            <p:pic>
              <p:nvPicPr>
                <p:cNvPr id="442" name="筆跡 441">
                  <a:extLst>
                    <a:ext uri="{FF2B5EF4-FFF2-40B4-BE49-F238E27FC236}">
                      <a16:creationId xmlns:a16="http://schemas.microsoft.com/office/drawing/2014/main" id="{09C108CC-A6D3-D42E-0F64-36AAD56C7A08}"/>
                    </a:ext>
                  </a:extLst>
                </p:cNvPr>
                <p:cNvPicPr/>
                <p:nvPr/>
              </p:nvPicPr>
              <p:blipFill>
                <a:blip r:embed="rId641"/>
                <a:stretch>
                  <a:fillRect/>
                </a:stretch>
              </p:blipFill>
              <p:spPr>
                <a:xfrm>
                  <a:off x="7418334" y="6069488"/>
                  <a:ext cx="16992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43" name="筆跡 442">
                  <a:extLst>
                    <a:ext uri="{FF2B5EF4-FFF2-40B4-BE49-F238E27FC236}">
                      <a16:creationId xmlns:a16="http://schemas.microsoft.com/office/drawing/2014/main" id="{33F75BFB-C2DF-DD84-2229-828F408B53A4}"/>
                    </a:ext>
                  </a:extLst>
                </p14:cNvPr>
                <p14:cNvContentPartPr/>
                <p14:nvPr/>
              </p14:nvContentPartPr>
              <p14:xfrm>
                <a:off x="7581774" y="6099368"/>
                <a:ext cx="144360" cy="180000"/>
              </p14:xfrm>
            </p:contentPart>
          </mc:Choice>
          <mc:Fallback xmlns="">
            <p:pic>
              <p:nvPicPr>
                <p:cNvPr id="443" name="筆跡 442">
                  <a:extLst>
                    <a:ext uri="{FF2B5EF4-FFF2-40B4-BE49-F238E27FC236}">
                      <a16:creationId xmlns:a16="http://schemas.microsoft.com/office/drawing/2014/main" id="{33F75BFB-C2DF-DD84-2229-828F408B53A4}"/>
                    </a:ext>
                  </a:extLst>
                </p:cNvPr>
                <p:cNvPicPr/>
                <p:nvPr/>
              </p:nvPicPr>
              <p:blipFill>
                <a:blip r:embed="rId643"/>
                <a:stretch>
                  <a:fillRect/>
                </a:stretch>
              </p:blipFill>
              <p:spPr>
                <a:xfrm>
                  <a:off x="7572774" y="6090368"/>
                  <a:ext cx="162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44" name="筆跡 443">
                  <a:extLst>
                    <a:ext uri="{FF2B5EF4-FFF2-40B4-BE49-F238E27FC236}">
                      <a16:creationId xmlns:a16="http://schemas.microsoft.com/office/drawing/2014/main" id="{9508372B-8B8E-04F2-732F-0711E54C4A0B}"/>
                    </a:ext>
                  </a:extLst>
                </p14:cNvPr>
                <p14:cNvContentPartPr/>
                <p14:nvPr/>
              </p14:nvContentPartPr>
              <p14:xfrm>
                <a:off x="7706334" y="6099728"/>
                <a:ext cx="151920" cy="198000"/>
              </p14:xfrm>
            </p:contentPart>
          </mc:Choice>
          <mc:Fallback xmlns="">
            <p:pic>
              <p:nvPicPr>
                <p:cNvPr id="444" name="筆跡 443">
                  <a:extLst>
                    <a:ext uri="{FF2B5EF4-FFF2-40B4-BE49-F238E27FC236}">
                      <a16:creationId xmlns:a16="http://schemas.microsoft.com/office/drawing/2014/main" id="{9508372B-8B8E-04F2-732F-0711E54C4A0B}"/>
                    </a:ext>
                  </a:extLst>
                </p:cNvPr>
                <p:cNvPicPr/>
                <p:nvPr/>
              </p:nvPicPr>
              <p:blipFill>
                <a:blip r:embed="rId645"/>
                <a:stretch>
                  <a:fillRect/>
                </a:stretch>
              </p:blipFill>
              <p:spPr>
                <a:xfrm>
                  <a:off x="7697694" y="6090728"/>
                  <a:ext cx="16956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445" name="筆跡 444">
                  <a:extLst>
                    <a:ext uri="{FF2B5EF4-FFF2-40B4-BE49-F238E27FC236}">
                      <a16:creationId xmlns:a16="http://schemas.microsoft.com/office/drawing/2014/main" id="{C59E1588-8629-164C-0EB7-489AFE1CBD03}"/>
                    </a:ext>
                  </a:extLst>
                </p14:cNvPr>
                <p14:cNvContentPartPr/>
                <p14:nvPr/>
              </p14:nvContentPartPr>
              <p14:xfrm>
                <a:off x="7737654" y="6149048"/>
                <a:ext cx="123840" cy="9360"/>
              </p14:xfrm>
            </p:contentPart>
          </mc:Choice>
          <mc:Fallback xmlns="">
            <p:pic>
              <p:nvPicPr>
                <p:cNvPr id="445" name="筆跡 444">
                  <a:extLst>
                    <a:ext uri="{FF2B5EF4-FFF2-40B4-BE49-F238E27FC236}">
                      <a16:creationId xmlns:a16="http://schemas.microsoft.com/office/drawing/2014/main" id="{C59E1588-8629-164C-0EB7-489AFE1CBD03}"/>
                    </a:ext>
                  </a:extLst>
                </p:cNvPr>
                <p:cNvPicPr/>
                <p:nvPr/>
              </p:nvPicPr>
              <p:blipFill>
                <a:blip r:embed="rId647"/>
                <a:stretch>
                  <a:fillRect/>
                </a:stretch>
              </p:blipFill>
              <p:spPr>
                <a:xfrm>
                  <a:off x="7729014" y="6140048"/>
                  <a:ext cx="141480" cy="27000"/>
                </a:xfrm>
                <a:prstGeom prst="rect">
                  <a:avLst/>
                </a:prstGeom>
              </p:spPr>
            </p:pic>
          </mc:Fallback>
        </mc:AlternateContent>
      </p:grpSp>
    </p:spTree>
    <p:extLst>
      <p:ext uri="{BB962C8B-B14F-4D97-AF65-F5344CB8AC3E}">
        <p14:creationId xmlns:p14="http://schemas.microsoft.com/office/powerpoint/2010/main" val="2355491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C3C2E-CB03-1009-1007-BFD6A74948B5}"/>
              </a:ext>
            </a:extLst>
          </p:cNvPr>
          <p:cNvSpPr>
            <a:spLocks noGrp="1"/>
          </p:cNvSpPr>
          <p:nvPr>
            <p:ph type="title"/>
          </p:nvPr>
        </p:nvSpPr>
        <p:spPr/>
        <p:txBody>
          <a:bodyPr/>
          <a:lstStyle/>
          <a:p>
            <a:r>
              <a:rPr lang="en-US" altLang="zh-TW" dirty="0"/>
              <a:t>Partition of sum square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812F45B-9C0E-6C31-D42E-7CB15DCFED44}"/>
                  </a:ext>
                </a:extLst>
              </p:cNvPr>
              <p:cNvSpPr>
                <a:spLocks noGrp="1"/>
              </p:cNvSpPr>
              <p:nvPr>
                <p:ph idx="1"/>
              </p:nvPr>
            </p:nvSpPr>
            <p:spPr/>
            <p:txBody>
              <a:bodyPr/>
              <a:lstStyle/>
              <a:p>
                <a:r>
                  <a:rPr lang="en-US" altLang="zh-TW" dirty="0"/>
                  <a:t>Model: </a:t>
                </a:r>
              </a:p>
              <a:p>
                <a:pPr marL="0" indent="0">
                  <a:buNone/>
                </a:pPr>
                <a:r>
                  <a:rPr lang="en-US" altLang="zh-TW" dirty="0"/>
                  <a:t>We assume that each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𝑖𝑗</m:t>
                        </m:r>
                      </m:sub>
                    </m:sSub>
                  </m:oMath>
                </a14:m>
                <a:r>
                  <a:rPr lang="en-US" altLang="zh-TW" dirty="0"/>
                  <a:t> can be constructed by</a:t>
                </a:r>
              </a:p>
              <a:p>
                <a:pPr marL="0" indent="0" algn="ctr">
                  <a:buNone/>
                </a:pPr>
                <a:r>
                  <a:rPr lang="en-US" altLang="zh-TW" dirty="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𝑖𝑗</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𝜇</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𝑒</m:t>
                        </m:r>
                      </m:e>
                      <m:sub>
                        <m:r>
                          <a:rPr lang="en-US" altLang="zh-TW" b="0" i="1" dirty="0" smtClean="0">
                            <a:latin typeface="Cambria Math" panose="02040503050406030204" pitchFamily="18" charset="0"/>
                          </a:rPr>
                          <m:t>𝑖𝑗</m:t>
                        </m:r>
                      </m:sub>
                    </m:sSub>
                  </m:oMath>
                </a14:m>
                <a:endParaRPr lang="en-US" altLang="zh-TW" dirty="0"/>
              </a:p>
              <a:p>
                <a:pPr marL="0" indent="0">
                  <a:buNone/>
                </a:pPr>
                <a:r>
                  <a:rPr lang="en-US" altLang="zh-TW" dirty="0"/>
                  <a:t>where </a:t>
                </a:r>
              </a:p>
              <a:p>
                <a:pPr marL="0" indent="0">
                  <a:buNone/>
                </a:pPr>
                <a14:m>
                  <m:oMath xmlns:m="http://schemas.openxmlformats.org/officeDocument/2006/math">
                    <m:r>
                      <a:rPr lang="en-US" altLang="zh-TW" b="0" i="1" dirty="0" smtClean="0">
                        <a:latin typeface="Cambria Math" panose="02040503050406030204" pitchFamily="18" charset="0"/>
                      </a:rPr>
                      <m:t>𝜇</m:t>
                    </m:r>
                  </m:oMath>
                </a14:m>
                <a:r>
                  <a:rPr lang="en-US" altLang="zh-TW" b="0" i="1" dirty="0">
                    <a:latin typeface="Cambria Math" panose="02040503050406030204" pitchFamily="18" charset="0"/>
                  </a:rPr>
                  <a:t>:</a:t>
                </a:r>
                <a:r>
                  <a:rPr lang="zh-TW" altLang="en-US" b="0" i="1" dirty="0">
                    <a:latin typeface="Cambria Math" panose="02040503050406030204" pitchFamily="18" charset="0"/>
                  </a:rPr>
                  <a:t> </a:t>
                </a:r>
                <a:r>
                  <a:rPr lang="en-US" altLang="zh-TW" dirty="0">
                    <a:latin typeface="Cambria Math" panose="02040503050406030204" pitchFamily="18" charset="0"/>
                  </a:rPr>
                  <a:t>is the mean of the population </a:t>
                </a:r>
                <a:endParaRPr lang="en-US" altLang="zh-TW" b="0" i="1" dirty="0">
                  <a:latin typeface="Cambria Math" panose="02040503050406030204" pitchFamily="18" charset="0"/>
                </a:endParaRPr>
              </a:p>
              <a:p>
                <a:pPr marL="0" indent="0">
                  <a:buNone/>
                </a:pP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𝑗</m:t>
                        </m:r>
                      </m:sub>
                    </m:sSub>
                  </m:oMath>
                </a14:m>
                <a:r>
                  <a:rPr lang="en-US" altLang="zh-TW" b="0" i="1" dirty="0">
                    <a:latin typeface="Cambria Math" panose="02040503050406030204" pitchFamily="18" charset="0"/>
                  </a:rPr>
                  <a:t>: </a:t>
                </a:r>
                <a:r>
                  <a:rPr lang="en-US" altLang="zh-TW" b="0" dirty="0">
                    <a:latin typeface="Cambria Math" panose="02040503050406030204" pitchFamily="18" charset="0"/>
                  </a:rPr>
                  <a:t>is the effect of treatment</a:t>
                </a:r>
              </a:p>
              <a:p>
                <a:pPr marL="0" indent="0">
                  <a:buNone/>
                </a:pP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𝑒</m:t>
                        </m:r>
                      </m:e>
                      <m:sub>
                        <m:r>
                          <a:rPr lang="en-US" altLang="zh-TW" b="0" i="1" dirty="0" smtClean="0">
                            <a:latin typeface="Cambria Math" panose="02040503050406030204" pitchFamily="18" charset="0"/>
                          </a:rPr>
                          <m:t>𝑖𝑗</m:t>
                        </m:r>
                      </m:sub>
                    </m:sSub>
                  </m:oMath>
                </a14:m>
                <a:r>
                  <a:rPr lang="en-US" altLang="zh-TW" dirty="0"/>
                  <a:t>: is the while noise </a:t>
                </a:r>
              </a:p>
              <a:p>
                <a:pPr marL="0" indent="0">
                  <a:buNone/>
                </a:pPr>
                <a:endParaRPr lang="en-US" altLang="zh-TW" dirty="0"/>
              </a:p>
            </p:txBody>
          </p:sp>
        </mc:Choice>
        <mc:Fallback xmlns="">
          <p:sp>
            <p:nvSpPr>
              <p:cNvPr id="3" name="內容版面配置區 2">
                <a:extLst>
                  <a:ext uri="{FF2B5EF4-FFF2-40B4-BE49-F238E27FC236}">
                    <a16:creationId xmlns:a16="http://schemas.microsoft.com/office/drawing/2014/main" id="{5812F45B-9C0E-6C31-D42E-7CB15DCFED44}"/>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255579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F62EF-13B5-7F63-969F-068EA7A9A1BD}"/>
              </a:ext>
            </a:extLst>
          </p:cNvPr>
          <p:cNvSpPr>
            <a:spLocks noGrp="1"/>
          </p:cNvSpPr>
          <p:nvPr>
            <p:ph type="title"/>
          </p:nvPr>
        </p:nvSpPr>
        <p:spPr/>
        <p:txBody>
          <a:bodyPr/>
          <a:lstStyle/>
          <a:p>
            <a:r>
              <a:rPr lang="en-US" altLang="zh-TW" dirty="0"/>
              <a:t>Nonparametric method of RCD </a:t>
            </a:r>
            <a:endParaRPr lang="zh-TW" altLang="en-US" dirty="0"/>
          </a:p>
        </p:txBody>
      </p:sp>
      <p:grpSp>
        <p:nvGrpSpPr>
          <p:cNvPr id="115" name="群組 114">
            <a:extLst>
              <a:ext uri="{FF2B5EF4-FFF2-40B4-BE49-F238E27FC236}">
                <a16:creationId xmlns:a16="http://schemas.microsoft.com/office/drawing/2014/main" id="{025A321A-EF5E-CAA8-D605-BC863D764D3D}"/>
              </a:ext>
            </a:extLst>
          </p:cNvPr>
          <p:cNvGrpSpPr/>
          <p:nvPr/>
        </p:nvGrpSpPr>
        <p:grpSpPr>
          <a:xfrm>
            <a:off x="6089725" y="2269420"/>
            <a:ext cx="5205389" cy="4358065"/>
            <a:chOff x="2537752" y="2569962"/>
            <a:chExt cx="4261208" cy="3664504"/>
          </a:xfrm>
        </p:grpSpPr>
        <p:grpSp>
          <p:nvGrpSpPr>
            <p:cNvPr id="7" name="群組 6">
              <a:extLst>
                <a:ext uri="{FF2B5EF4-FFF2-40B4-BE49-F238E27FC236}">
                  <a16:creationId xmlns:a16="http://schemas.microsoft.com/office/drawing/2014/main" id="{E534BD73-9B90-2DE3-C4C0-438164A99F56}"/>
                </a:ext>
              </a:extLst>
            </p:cNvPr>
            <p:cNvGrpSpPr/>
            <p:nvPr/>
          </p:nvGrpSpPr>
          <p:grpSpPr>
            <a:xfrm>
              <a:off x="2643952" y="2625864"/>
              <a:ext cx="151920" cy="367200"/>
              <a:chOff x="811614" y="3032528"/>
              <a:chExt cx="151920" cy="36720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798F53FA-CB08-439B-1121-0875F379155C}"/>
                      </a:ext>
                    </a:extLst>
                  </p14:cNvPr>
                  <p14:cNvContentPartPr/>
                  <p14:nvPr/>
                </p14:nvContentPartPr>
                <p14:xfrm>
                  <a:off x="811614" y="3032528"/>
                  <a:ext cx="85680" cy="358560"/>
                </p14:xfrm>
              </p:contentPart>
            </mc:Choice>
            <mc:Fallback xmlns="">
              <p:pic>
                <p:nvPicPr>
                  <p:cNvPr id="4" name="筆跡 3">
                    <a:extLst>
                      <a:ext uri="{FF2B5EF4-FFF2-40B4-BE49-F238E27FC236}">
                        <a16:creationId xmlns:a16="http://schemas.microsoft.com/office/drawing/2014/main" id="{798F53FA-CB08-439B-1121-0875F379155C}"/>
                      </a:ext>
                    </a:extLst>
                  </p:cNvPr>
                  <p:cNvPicPr/>
                  <p:nvPr/>
                </p:nvPicPr>
                <p:blipFill>
                  <a:blip r:embed="rId3"/>
                  <a:stretch>
                    <a:fillRect/>
                  </a:stretch>
                </p:blipFill>
                <p:spPr>
                  <a:xfrm>
                    <a:off x="802974" y="3023528"/>
                    <a:ext cx="10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163FD142-336A-6406-855A-AE73A500FA10}"/>
                      </a:ext>
                    </a:extLst>
                  </p14:cNvPr>
                  <p14:cNvContentPartPr/>
                  <p14:nvPr/>
                </p14:nvContentPartPr>
                <p14:xfrm>
                  <a:off x="854094" y="3099128"/>
                  <a:ext cx="96840" cy="300600"/>
                </p14:xfrm>
              </p:contentPart>
            </mc:Choice>
            <mc:Fallback xmlns="">
              <p:pic>
                <p:nvPicPr>
                  <p:cNvPr id="5" name="筆跡 4">
                    <a:extLst>
                      <a:ext uri="{FF2B5EF4-FFF2-40B4-BE49-F238E27FC236}">
                        <a16:creationId xmlns:a16="http://schemas.microsoft.com/office/drawing/2014/main" id="{163FD142-336A-6406-855A-AE73A500FA10}"/>
                      </a:ext>
                    </a:extLst>
                  </p:cNvPr>
                  <p:cNvPicPr/>
                  <p:nvPr/>
                </p:nvPicPr>
                <p:blipFill>
                  <a:blip r:embed="rId5"/>
                  <a:stretch>
                    <a:fillRect/>
                  </a:stretch>
                </p:blipFill>
                <p:spPr>
                  <a:xfrm>
                    <a:off x="845454" y="3090488"/>
                    <a:ext cx="114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E71A6ACA-DB0C-F4F6-D4B9-A19D438C2BD2}"/>
                      </a:ext>
                    </a:extLst>
                  </p14:cNvPr>
                  <p14:cNvContentPartPr/>
                  <p14:nvPr/>
                </p14:nvContentPartPr>
                <p14:xfrm>
                  <a:off x="823854" y="3244568"/>
                  <a:ext cx="139680" cy="9000"/>
                </p14:xfrm>
              </p:contentPart>
            </mc:Choice>
            <mc:Fallback xmlns="">
              <p:pic>
                <p:nvPicPr>
                  <p:cNvPr id="6" name="筆跡 5">
                    <a:extLst>
                      <a:ext uri="{FF2B5EF4-FFF2-40B4-BE49-F238E27FC236}">
                        <a16:creationId xmlns:a16="http://schemas.microsoft.com/office/drawing/2014/main" id="{E71A6ACA-DB0C-F4F6-D4B9-A19D438C2BD2}"/>
                      </a:ext>
                    </a:extLst>
                  </p:cNvPr>
                  <p:cNvPicPr/>
                  <p:nvPr/>
                </p:nvPicPr>
                <p:blipFill>
                  <a:blip r:embed="rId7"/>
                  <a:stretch>
                    <a:fillRect/>
                  </a:stretch>
                </p:blipFill>
                <p:spPr>
                  <a:xfrm>
                    <a:off x="814854" y="3235568"/>
                    <a:ext cx="157320" cy="26640"/>
                  </a:xfrm>
                  <a:prstGeom prst="rect">
                    <a:avLst/>
                  </a:prstGeom>
                </p:spPr>
              </p:pic>
            </mc:Fallback>
          </mc:AlternateContent>
        </p:grpSp>
        <p:grpSp>
          <p:nvGrpSpPr>
            <p:cNvPr id="10" name="群組 9">
              <a:extLst>
                <a:ext uri="{FF2B5EF4-FFF2-40B4-BE49-F238E27FC236}">
                  <a16:creationId xmlns:a16="http://schemas.microsoft.com/office/drawing/2014/main" id="{CCF30980-416C-77F8-96F4-0D1C8E0ABE76}"/>
                </a:ext>
              </a:extLst>
            </p:cNvPr>
            <p:cNvGrpSpPr/>
            <p:nvPr/>
          </p:nvGrpSpPr>
          <p:grpSpPr>
            <a:xfrm>
              <a:off x="3267112" y="2693184"/>
              <a:ext cx="203040" cy="330840"/>
              <a:chOff x="1434774" y="3099848"/>
              <a:chExt cx="203040" cy="33084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A2C0DCF7-8436-72CA-0AD2-F51D8DE98D76}"/>
                      </a:ext>
                    </a:extLst>
                  </p14:cNvPr>
                  <p14:cNvContentPartPr/>
                  <p14:nvPr/>
                </p14:nvContentPartPr>
                <p14:xfrm>
                  <a:off x="1440174" y="3099848"/>
                  <a:ext cx="8280" cy="322200"/>
                </p14:xfrm>
              </p:contentPart>
            </mc:Choice>
            <mc:Fallback xmlns="">
              <p:pic>
                <p:nvPicPr>
                  <p:cNvPr id="8" name="筆跡 7">
                    <a:extLst>
                      <a:ext uri="{FF2B5EF4-FFF2-40B4-BE49-F238E27FC236}">
                        <a16:creationId xmlns:a16="http://schemas.microsoft.com/office/drawing/2014/main" id="{A2C0DCF7-8436-72CA-0AD2-F51D8DE98D76}"/>
                      </a:ext>
                    </a:extLst>
                  </p:cNvPr>
                  <p:cNvPicPr/>
                  <p:nvPr/>
                </p:nvPicPr>
                <p:blipFill>
                  <a:blip r:embed="rId9"/>
                  <a:stretch>
                    <a:fillRect/>
                  </a:stretch>
                </p:blipFill>
                <p:spPr>
                  <a:xfrm>
                    <a:off x="1431174" y="3090848"/>
                    <a:ext cx="259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58947913-45AF-4E95-47E4-15DEC7750919}"/>
                      </a:ext>
                    </a:extLst>
                  </p14:cNvPr>
                  <p14:cNvContentPartPr/>
                  <p14:nvPr/>
                </p14:nvContentPartPr>
                <p14:xfrm>
                  <a:off x="1434774" y="3108848"/>
                  <a:ext cx="203040" cy="321840"/>
                </p14:xfrm>
              </p:contentPart>
            </mc:Choice>
            <mc:Fallback xmlns="">
              <p:pic>
                <p:nvPicPr>
                  <p:cNvPr id="9" name="筆跡 8">
                    <a:extLst>
                      <a:ext uri="{FF2B5EF4-FFF2-40B4-BE49-F238E27FC236}">
                        <a16:creationId xmlns:a16="http://schemas.microsoft.com/office/drawing/2014/main" id="{58947913-45AF-4E95-47E4-15DEC7750919}"/>
                      </a:ext>
                    </a:extLst>
                  </p:cNvPr>
                  <p:cNvPicPr/>
                  <p:nvPr/>
                </p:nvPicPr>
                <p:blipFill>
                  <a:blip r:embed="rId11"/>
                  <a:stretch>
                    <a:fillRect/>
                  </a:stretch>
                </p:blipFill>
                <p:spPr>
                  <a:xfrm>
                    <a:off x="1426134" y="3100208"/>
                    <a:ext cx="220680" cy="339480"/>
                  </a:xfrm>
                  <a:prstGeom prst="rect">
                    <a:avLst/>
                  </a:prstGeom>
                </p:spPr>
              </p:pic>
            </mc:Fallback>
          </mc:AlternateContent>
        </p:grpSp>
        <p:grpSp>
          <p:nvGrpSpPr>
            <p:cNvPr id="19" name="群組 18">
              <a:extLst>
                <a:ext uri="{FF2B5EF4-FFF2-40B4-BE49-F238E27FC236}">
                  <a16:creationId xmlns:a16="http://schemas.microsoft.com/office/drawing/2014/main" id="{E989FB28-D848-5EDA-DF82-BD1913538525}"/>
                </a:ext>
              </a:extLst>
            </p:cNvPr>
            <p:cNvGrpSpPr/>
            <p:nvPr/>
          </p:nvGrpSpPr>
          <p:grpSpPr>
            <a:xfrm>
              <a:off x="2537752" y="3692904"/>
              <a:ext cx="222120" cy="263880"/>
              <a:chOff x="705414" y="4099568"/>
              <a:chExt cx="222120" cy="263880"/>
            </a:xfrm>
          </p:grpSpPr>
          <mc:AlternateContent xmlns:mc="http://schemas.openxmlformats.org/markup-compatibility/2006" xmlns:p14="http://schemas.microsoft.com/office/powerpoint/2010/main">
            <mc:Choice Requires="p14">
              <p:contentPart p14:bwMode="auto" r:id="rId12">
                <p14:nvContentPartPr>
                  <p14:cNvPr id="17" name="筆跡 16">
                    <a:extLst>
                      <a:ext uri="{FF2B5EF4-FFF2-40B4-BE49-F238E27FC236}">
                        <a16:creationId xmlns:a16="http://schemas.microsoft.com/office/drawing/2014/main" id="{7D3908C8-4798-E276-22D2-5017A4994417}"/>
                      </a:ext>
                    </a:extLst>
                  </p14:cNvPr>
                  <p14:cNvContentPartPr/>
                  <p14:nvPr/>
                </p14:nvContentPartPr>
                <p14:xfrm>
                  <a:off x="705414" y="4099568"/>
                  <a:ext cx="151920" cy="203760"/>
                </p14:xfrm>
              </p:contentPart>
            </mc:Choice>
            <mc:Fallback xmlns="">
              <p:pic>
                <p:nvPicPr>
                  <p:cNvPr id="17" name="筆跡 16">
                    <a:extLst>
                      <a:ext uri="{FF2B5EF4-FFF2-40B4-BE49-F238E27FC236}">
                        <a16:creationId xmlns:a16="http://schemas.microsoft.com/office/drawing/2014/main" id="{7D3908C8-4798-E276-22D2-5017A4994417}"/>
                      </a:ext>
                    </a:extLst>
                  </p:cNvPr>
                  <p:cNvPicPr/>
                  <p:nvPr/>
                </p:nvPicPr>
                <p:blipFill>
                  <a:blip r:embed="rId13"/>
                  <a:stretch>
                    <a:fillRect/>
                  </a:stretch>
                </p:blipFill>
                <p:spPr>
                  <a:xfrm>
                    <a:off x="696774" y="4090928"/>
                    <a:ext cx="169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CCD929FD-BB0B-AFED-3717-6BB69FB5B4B2}"/>
                      </a:ext>
                    </a:extLst>
                  </p14:cNvPr>
                  <p14:cNvContentPartPr/>
                  <p14:nvPr/>
                </p14:nvContentPartPr>
                <p14:xfrm>
                  <a:off x="919614" y="4189568"/>
                  <a:ext cx="7920" cy="173880"/>
                </p14:xfrm>
              </p:contentPart>
            </mc:Choice>
            <mc:Fallback xmlns="">
              <p:pic>
                <p:nvPicPr>
                  <p:cNvPr id="18" name="筆跡 17">
                    <a:extLst>
                      <a:ext uri="{FF2B5EF4-FFF2-40B4-BE49-F238E27FC236}">
                        <a16:creationId xmlns:a16="http://schemas.microsoft.com/office/drawing/2014/main" id="{CCD929FD-BB0B-AFED-3717-6BB69FB5B4B2}"/>
                      </a:ext>
                    </a:extLst>
                  </p:cNvPr>
                  <p:cNvPicPr/>
                  <p:nvPr/>
                </p:nvPicPr>
                <p:blipFill>
                  <a:blip r:embed="rId15"/>
                  <a:stretch>
                    <a:fillRect/>
                  </a:stretch>
                </p:blipFill>
                <p:spPr>
                  <a:xfrm>
                    <a:off x="910974" y="4180568"/>
                    <a:ext cx="25560" cy="191520"/>
                  </a:xfrm>
                  <a:prstGeom prst="rect">
                    <a:avLst/>
                  </a:prstGeom>
                </p:spPr>
              </p:pic>
            </mc:Fallback>
          </mc:AlternateContent>
        </p:grpSp>
        <p:grpSp>
          <p:nvGrpSpPr>
            <p:cNvPr id="34" name="群組 33">
              <a:extLst>
                <a:ext uri="{FF2B5EF4-FFF2-40B4-BE49-F238E27FC236}">
                  <a16:creationId xmlns:a16="http://schemas.microsoft.com/office/drawing/2014/main" id="{ABE71903-35E1-0481-5C9A-14EF61AE6916}"/>
                </a:ext>
              </a:extLst>
            </p:cNvPr>
            <p:cNvGrpSpPr/>
            <p:nvPr/>
          </p:nvGrpSpPr>
          <p:grpSpPr>
            <a:xfrm>
              <a:off x="2539192" y="5096544"/>
              <a:ext cx="250200" cy="235800"/>
              <a:chOff x="706854" y="5503208"/>
              <a:chExt cx="250200" cy="235800"/>
            </a:xfrm>
          </p:grpSpPr>
          <mc:AlternateContent xmlns:mc="http://schemas.openxmlformats.org/markup-compatibility/2006" xmlns:p14="http://schemas.microsoft.com/office/powerpoint/2010/main">
            <mc:Choice Requires="p14">
              <p:contentPart p14:bwMode="auto" r:id="rId16">
                <p14:nvContentPartPr>
                  <p14:cNvPr id="20" name="筆跡 19">
                    <a:extLst>
                      <a:ext uri="{FF2B5EF4-FFF2-40B4-BE49-F238E27FC236}">
                        <a16:creationId xmlns:a16="http://schemas.microsoft.com/office/drawing/2014/main" id="{D95E6797-7DF3-ED0A-9EE4-0FA28AAC7BA4}"/>
                      </a:ext>
                    </a:extLst>
                  </p14:cNvPr>
                  <p14:cNvContentPartPr/>
                  <p14:nvPr/>
                </p14:nvContentPartPr>
                <p14:xfrm>
                  <a:off x="706854" y="5503208"/>
                  <a:ext cx="141480" cy="235800"/>
                </p14:xfrm>
              </p:contentPart>
            </mc:Choice>
            <mc:Fallback xmlns="">
              <p:pic>
                <p:nvPicPr>
                  <p:cNvPr id="20" name="筆跡 19">
                    <a:extLst>
                      <a:ext uri="{FF2B5EF4-FFF2-40B4-BE49-F238E27FC236}">
                        <a16:creationId xmlns:a16="http://schemas.microsoft.com/office/drawing/2014/main" id="{D95E6797-7DF3-ED0A-9EE4-0FA28AAC7BA4}"/>
                      </a:ext>
                    </a:extLst>
                  </p:cNvPr>
                  <p:cNvPicPr/>
                  <p:nvPr/>
                </p:nvPicPr>
                <p:blipFill>
                  <a:blip r:embed="rId17"/>
                  <a:stretch>
                    <a:fillRect/>
                  </a:stretch>
                </p:blipFill>
                <p:spPr>
                  <a:xfrm>
                    <a:off x="697854" y="5494208"/>
                    <a:ext cx="159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D2CAB135-57EC-7103-0580-6ABA7BD58744}"/>
                      </a:ext>
                    </a:extLst>
                  </p14:cNvPr>
                  <p14:cNvContentPartPr/>
                  <p14:nvPr/>
                </p14:nvContentPartPr>
                <p14:xfrm>
                  <a:off x="881814" y="5586728"/>
                  <a:ext cx="75240" cy="99000"/>
                </p14:xfrm>
              </p:contentPart>
            </mc:Choice>
            <mc:Fallback xmlns="">
              <p:pic>
                <p:nvPicPr>
                  <p:cNvPr id="21" name="筆跡 20">
                    <a:extLst>
                      <a:ext uri="{FF2B5EF4-FFF2-40B4-BE49-F238E27FC236}">
                        <a16:creationId xmlns:a16="http://schemas.microsoft.com/office/drawing/2014/main" id="{D2CAB135-57EC-7103-0580-6ABA7BD58744}"/>
                      </a:ext>
                    </a:extLst>
                  </p:cNvPr>
                  <p:cNvPicPr/>
                  <p:nvPr/>
                </p:nvPicPr>
                <p:blipFill>
                  <a:blip r:embed="rId19"/>
                  <a:stretch>
                    <a:fillRect/>
                  </a:stretch>
                </p:blipFill>
                <p:spPr>
                  <a:xfrm>
                    <a:off x="872814" y="5577728"/>
                    <a:ext cx="92880" cy="116640"/>
                  </a:xfrm>
                  <a:prstGeom prst="rect">
                    <a:avLst/>
                  </a:prstGeom>
                </p:spPr>
              </p:pic>
            </mc:Fallback>
          </mc:AlternateContent>
        </p:grpSp>
        <p:grpSp>
          <p:nvGrpSpPr>
            <p:cNvPr id="33" name="群組 32">
              <a:extLst>
                <a:ext uri="{FF2B5EF4-FFF2-40B4-BE49-F238E27FC236}">
                  <a16:creationId xmlns:a16="http://schemas.microsoft.com/office/drawing/2014/main" id="{9FA6BDC3-7A4D-3B5A-71A6-7BF6A71A9AE4}"/>
                </a:ext>
              </a:extLst>
            </p:cNvPr>
            <p:cNvGrpSpPr/>
            <p:nvPr/>
          </p:nvGrpSpPr>
          <p:grpSpPr>
            <a:xfrm>
              <a:off x="3213832" y="3470784"/>
              <a:ext cx="142200" cy="298440"/>
              <a:chOff x="1381494" y="3877448"/>
              <a:chExt cx="142200" cy="298440"/>
            </a:xfrm>
          </p:grpSpPr>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2FC29151-1C34-4F18-9AF2-A221D40DD08B}"/>
                      </a:ext>
                    </a:extLst>
                  </p14:cNvPr>
                  <p14:cNvContentPartPr/>
                  <p14:nvPr/>
                </p14:nvContentPartPr>
                <p14:xfrm>
                  <a:off x="1381494" y="3877448"/>
                  <a:ext cx="107640" cy="281880"/>
                </p14:xfrm>
              </p:contentPart>
            </mc:Choice>
            <mc:Fallback xmlns="">
              <p:pic>
                <p:nvPicPr>
                  <p:cNvPr id="22" name="筆跡 21">
                    <a:extLst>
                      <a:ext uri="{FF2B5EF4-FFF2-40B4-BE49-F238E27FC236}">
                        <a16:creationId xmlns:a16="http://schemas.microsoft.com/office/drawing/2014/main" id="{2FC29151-1C34-4F18-9AF2-A221D40DD08B}"/>
                      </a:ext>
                    </a:extLst>
                  </p:cNvPr>
                  <p:cNvPicPr/>
                  <p:nvPr/>
                </p:nvPicPr>
                <p:blipFill>
                  <a:blip r:embed="rId21"/>
                  <a:stretch>
                    <a:fillRect/>
                  </a:stretch>
                </p:blipFill>
                <p:spPr>
                  <a:xfrm>
                    <a:off x="1372494" y="3868448"/>
                    <a:ext cx="125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F8E365D3-160D-8A54-6BEE-A4A7703D8383}"/>
                      </a:ext>
                    </a:extLst>
                  </p14:cNvPr>
                  <p14:cNvContentPartPr/>
                  <p14:nvPr/>
                </p14:nvContentPartPr>
                <p14:xfrm>
                  <a:off x="1519014" y="4075448"/>
                  <a:ext cx="4680" cy="100440"/>
                </p14:xfrm>
              </p:contentPart>
            </mc:Choice>
            <mc:Fallback xmlns="">
              <p:pic>
                <p:nvPicPr>
                  <p:cNvPr id="23" name="筆跡 22">
                    <a:extLst>
                      <a:ext uri="{FF2B5EF4-FFF2-40B4-BE49-F238E27FC236}">
                        <a16:creationId xmlns:a16="http://schemas.microsoft.com/office/drawing/2014/main" id="{F8E365D3-160D-8A54-6BEE-A4A7703D8383}"/>
                      </a:ext>
                    </a:extLst>
                  </p:cNvPr>
                  <p:cNvPicPr/>
                  <p:nvPr/>
                </p:nvPicPr>
                <p:blipFill>
                  <a:blip r:embed="rId23"/>
                  <a:stretch>
                    <a:fillRect/>
                  </a:stretch>
                </p:blipFill>
                <p:spPr>
                  <a:xfrm>
                    <a:off x="1510014" y="4066448"/>
                    <a:ext cx="22320" cy="118080"/>
                  </a:xfrm>
                  <a:prstGeom prst="rect">
                    <a:avLst/>
                  </a:prstGeom>
                </p:spPr>
              </p:pic>
            </mc:Fallback>
          </mc:AlternateContent>
        </p:grpSp>
        <p:grpSp>
          <p:nvGrpSpPr>
            <p:cNvPr id="32" name="群組 31">
              <a:extLst>
                <a:ext uri="{FF2B5EF4-FFF2-40B4-BE49-F238E27FC236}">
                  <a16:creationId xmlns:a16="http://schemas.microsoft.com/office/drawing/2014/main" id="{39B08C90-3B65-5B08-4240-78B381C8F2EB}"/>
                </a:ext>
              </a:extLst>
            </p:cNvPr>
            <p:cNvGrpSpPr/>
            <p:nvPr/>
          </p:nvGrpSpPr>
          <p:grpSpPr>
            <a:xfrm>
              <a:off x="3169192" y="4199784"/>
              <a:ext cx="183960" cy="267480"/>
              <a:chOff x="1336854" y="4606448"/>
              <a:chExt cx="183960" cy="267480"/>
            </a:xfrm>
          </p:grpSpPr>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38CBD955-7D75-E5FA-CF4D-DCADD9CEA38E}"/>
                      </a:ext>
                    </a:extLst>
                  </p14:cNvPr>
                  <p14:cNvContentPartPr/>
                  <p14:nvPr/>
                </p14:nvContentPartPr>
                <p14:xfrm>
                  <a:off x="1336854" y="4606448"/>
                  <a:ext cx="101520" cy="267480"/>
                </p14:xfrm>
              </p:contentPart>
            </mc:Choice>
            <mc:Fallback xmlns="">
              <p:pic>
                <p:nvPicPr>
                  <p:cNvPr id="24" name="筆跡 23">
                    <a:extLst>
                      <a:ext uri="{FF2B5EF4-FFF2-40B4-BE49-F238E27FC236}">
                        <a16:creationId xmlns:a16="http://schemas.microsoft.com/office/drawing/2014/main" id="{38CBD955-7D75-E5FA-CF4D-DCADD9CEA38E}"/>
                      </a:ext>
                    </a:extLst>
                  </p:cNvPr>
                  <p:cNvPicPr/>
                  <p:nvPr/>
                </p:nvPicPr>
                <p:blipFill>
                  <a:blip r:embed="rId25"/>
                  <a:stretch>
                    <a:fillRect/>
                  </a:stretch>
                </p:blipFill>
                <p:spPr>
                  <a:xfrm>
                    <a:off x="1327854" y="4597448"/>
                    <a:ext cx="119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4B4AE055-9EA4-BE59-5F3A-0DF4720F8C53}"/>
                      </a:ext>
                    </a:extLst>
                  </p14:cNvPr>
                  <p14:cNvContentPartPr/>
                  <p14:nvPr/>
                </p14:nvContentPartPr>
                <p14:xfrm>
                  <a:off x="1446294" y="4795448"/>
                  <a:ext cx="74520" cy="60840"/>
                </p14:xfrm>
              </p:contentPart>
            </mc:Choice>
            <mc:Fallback xmlns="">
              <p:pic>
                <p:nvPicPr>
                  <p:cNvPr id="25" name="筆跡 24">
                    <a:extLst>
                      <a:ext uri="{FF2B5EF4-FFF2-40B4-BE49-F238E27FC236}">
                        <a16:creationId xmlns:a16="http://schemas.microsoft.com/office/drawing/2014/main" id="{4B4AE055-9EA4-BE59-5F3A-0DF4720F8C53}"/>
                      </a:ext>
                    </a:extLst>
                  </p:cNvPr>
                  <p:cNvPicPr/>
                  <p:nvPr/>
                </p:nvPicPr>
                <p:blipFill>
                  <a:blip r:embed="rId27"/>
                  <a:stretch>
                    <a:fillRect/>
                  </a:stretch>
                </p:blipFill>
                <p:spPr>
                  <a:xfrm>
                    <a:off x="1437654" y="4786448"/>
                    <a:ext cx="92160" cy="78480"/>
                  </a:xfrm>
                  <a:prstGeom prst="rect">
                    <a:avLst/>
                  </a:prstGeom>
                </p:spPr>
              </p:pic>
            </mc:Fallback>
          </mc:AlternateContent>
        </p:grpSp>
        <p:grpSp>
          <p:nvGrpSpPr>
            <p:cNvPr id="31" name="群組 30">
              <a:extLst>
                <a:ext uri="{FF2B5EF4-FFF2-40B4-BE49-F238E27FC236}">
                  <a16:creationId xmlns:a16="http://schemas.microsoft.com/office/drawing/2014/main" id="{93496EAF-1C7A-811C-942F-AE2CD68805D2}"/>
                </a:ext>
              </a:extLst>
            </p:cNvPr>
            <p:cNvGrpSpPr/>
            <p:nvPr/>
          </p:nvGrpSpPr>
          <p:grpSpPr>
            <a:xfrm>
              <a:off x="3142552" y="4943184"/>
              <a:ext cx="191880" cy="269640"/>
              <a:chOff x="1310214" y="5349848"/>
              <a:chExt cx="191880" cy="269640"/>
            </a:xfrm>
          </p:grpSpPr>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C436F06C-D452-7779-AA3E-57B06C3518A0}"/>
                      </a:ext>
                    </a:extLst>
                  </p14:cNvPr>
                  <p14:cNvContentPartPr/>
                  <p14:nvPr/>
                </p14:nvContentPartPr>
                <p14:xfrm>
                  <a:off x="1310214" y="5349848"/>
                  <a:ext cx="109800" cy="245520"/>
                </p14:xfrm>
              </p:contentPart>
            </mc:Choice>
            <mc:Fallback xmlns="">
              <p:pic>
                <p:nvPicPr>
                  <p:cNvPr id="26" name="筆跡 25">
                    <a:extLst>
                      <a:ext uri="{FF2B5EF4-FFF2-40B4-BE49-F238E27FC236}">
                        <a16:creationId xmlns:a16="http://schemas.microsoft.com/office/drawing/2014/main" id="{C436F06C-D452-7779-AA3E-57B06C3518A0}"/>
                      </a:ext>
                    </a:extLst>
                  </p:cNvPr>
                  <p:cNvPicPr/>
                  <p:nvPr/>
                </p:nvPicPr>
                <p:blipFill>
                  <a:blip r:embed="rId29"/>
                  <a:stretch>
                    <a:fillRect/>
                  </a:stretch>
                </p:blipFill>
                <p:spPr>
                  <a:xfrm>
                    <a:off x="1301574" y="5341208"/>
                    <a:ext cx="127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50A795CC-DF1B-9611-3B3E-F06EA0372A9F}"/>
                      </a:ext>
                    </a:extLst>
                  </p14:cNvPr>
                  <p14:cNvContentPartPr/>
                  <p14:nvPr/>
                </p14:nvContentPartPr>
                <p14:xfrm>
                  <a:off x="1498134" y="5503568"/>
                  <a:ext cx="3960" cy="115920"/>
                </p14:xfrm>
              </p:contentPart>
            </mc:Choice>
            <mc:Fallback xmlns="">
              <p:pic>
                <p:nvPicPr>
                  <p:cNvPr id="27" name="筆跡 26">
                    <a:extLst>
                      <a:ext uri="{FF2B5EF4-FFF2-40B4-BE49-F238E27FC236}">
                        <a16:creationId xmlns:a16="http://schemas.microsoft.com/office/drawing/2014/main" id="{50A795CC-DF1B-9611-3B3E-F06EA0372A9F}"/>
                      </a:ext>
                    </a:extLst>
                  </p:cNvPr>
                  <p:cNvPicPr/>
                  <p:nvPr/>
                </p:nvPicPr>
                <p:blipFill>
                  <a:blip r:embed="rId31"/>
                  <a:stretch>
                    <a:fillRect/>
                  </a:stretch>
                </p:blipFill>
                <p:spPr>
                  <a:xfrm>
                    <a:off x="1489134" y="5494928"/>
                    <a:ext cx="21600" cy="133560"/>
                  </a:xfrm>
                  <a:prstGeom prst="rect">
                    <a:avLst/>
                  </a:prstGeom>
                </p:spPr>
              </p:pic>
            </mc:Fallback>
          </mc:AlternateContent>
        </p:grpSp>
        <p:grpSp>
          <p:nvGrpSpPr>
            <p:cNvPr id="30" name="群組 29">
              <a:extLst>
                <a:ext uri="{FF2B5EF4-FFF2-40B4-BE49-F238E27FC236}">
                  <a16:creationId xmlns:a16="http://schemas.microsoft.com/office/drawing/2014/main" id="{F2542786-4F0B-3A9A-088B-6D6975DB0C50}"/>
                </a:ext>
              </a:extLst>
            </p:cNvPr>
            <p:cNvGrpSpPr/>
            <p:nvPr/>
          </p:nvGrpSpPr>
          <p:grpSpPr>
            <a:xfrm>
              <a:off x="3183232" y="5597664"/>
              <a:ext cx="195480" cy="314640"/>
              <a:chOff x="1350894" y="6004328"/>
              <a:chExt cx="195480" cy="314640"/>
            </a:xfrm>
          </p:grpSpPr>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D0C4E166-0B2F-E8DE-CF64-3DDB6BD7AA67}"/>
                      </a:ext>
                    </a:extLst>
                  </p14:cNvPr>
                  <p14:cNvContentPartPr/>
                  <p14:nvPr/>
                </p14:nvContentPartPr>
                <p14:xfrm>
                  <a:off x="1350894" y="6004328"/>
                  <a:ext cx="100080" cy="314640"/>
                </p14:xfrm>
              </p:contentPart>
            </mc:Choice>
            <mc:Fallback xmlns="">
              <p:pic>
                <p:nvPicPr>
                  <p:cNvPr id="28" name="筆跡 27">
                    <a:extLst>
                      <a:ext uri="{FF2B5EF4-FFF2-40B4-BE49-F238E27FC236}">
                        <a16:creationId xmlns:a16="http://schemas.microsoft.com/office/drawing/2014/main" id="{D0C4E166-0B2F-E8DE-CF64-3DDB6BD7AA67}"/>
                      </a:ext>
                    </a:extLst>
                  </p:cNvPr>
                  <p:cNvPicPr/>
                  <p:nvPr/>
                </p:nvPicPr>
                <p:blipFill>
                  <a:blip r:embed="rId33"/>
                  <a:stretch>
                    <a:fillRect/>
                  </a:stretch>
                </p:blipFill>
                <p:spPr>
                  <a:xfrm>
                    <a:off x="1341894" y="5995328"/>
                    <a:ext cx="117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991F6629-DA95-CCD7-8AD2-D4934E44F985}"/>
                      </a:ext>
                    </a:extLst>
                  </p14:cNvPr>
                  <p14:cNvContentPartPr/>
                  <p14:nvPr/>
                </p14:nvContentPartPr>
                <p14:xfrm>
                  <a:off x="1488774" y="6217088"/>
                  <a:ext cx="57600" cy="67680"/>
                </p14:xfrm>
              </p:contentPart>
            </mc:Choice>
            <mc:Fallback xmlns="">
              <p:pic>
                <p:nvPicPr>
                  <p:cNvPr id="29" name="筆跡 28">
                    <a:extLst>
                      <a:ext uri="{FF2B5EF4-FFF2-40B4-BE49-F238E27FC236}">
                        <a16:creationId xmlns:a16="http://schemas.microsoft.com/office/drawing/2014/main" id="{991F6629-DA95-CCD7-8AD2-D4934E44F985}"/>
                      </a:ext>
                    </a:extLst>
                  </p:cNvPr>
                  <p:cNvPicPr/>
                  <p:nvPr/>
                </p:nvPicPr>
                <p:blipFill>
                  <a:blip r:embed="rId35"/>
                  <a:stretch>
                    <a:fillRect/>
                  </a:stretch>
                </p:blipFill>
                <p:spPr>
                  <a:xfrm>
                    <a:off x="1479774" y="6208448"/>
                    <a:ext cx="75240" cy="85320"/>
                  </a:xfrm>
                  <a:prstGeom prst="rect">
                    <a:avLst/>
                  </a:prstGeom>
                </p:spPr>
              </p:pic>
            </mc:Fallback>
          </mc:AlternateContent>
        </p:grpSp>
        <p:grpSp>
          <p:nvGrpSpPr>
            <p:cNvPr id="48" name="群組 47">
              <a:extLst>
                <a:ext uri="{FF2B5EF4-FFF2-40B4-BE49-F238E27FC236}">
                  <a16:creationId xmlns:a16="http://schemas.microsoft.com/office/drawing/2014/main" id="{4BF1D107-3A8A-B87F-E47E-4089BFC0878A}"/>
                </a:ext>
              </a:extLst>
            </p:cNvPr>
            <p:cNvGrpSpPr/>
            <p:nvPr/>
          </p:nvGrpSpPr>
          <p:grpSpPr>
            <a:xfrm>
              <a:off x="4179203" y="2789046"/>
              <a:ext cx="1640880" cy="407880"/>
              <a:chOff x="2601174" y="2677928"/>
              <a:chExt cx="1640880" cy="407880"/>
            </a:xfrm>
          </p:grpSpPr>
          <mc:AlternateContent xmlns:mc="http://schemas.openxmlformats.org/markup-compatibility/2006" xmlns:p14="http://schemas.microsoft.com/office/powerpoint/2010/main">
            <mc:Choice Requires="p14">
              <p:contentPart p14:bwMode="auto" r:id="rId36">
                <p14:nvContentPartPr>
                  <p14:cNvPr id="35" name="筆跡 34">
                    <a:extLst>
                      <a:ext uri="{FF2B5EF4-FFF2-40B4-BE49-F238E27FC236}">
                        <a16:creationId xmlns:a16="http://schemas.microsoft.com/office/drawing/2014/main" id="{A44A46E6-FA00-9E54-07E5-CE5EF0312A63}"/>
                      </a:ext>
                    </a:extLst>
                  </p14:cNvPr>
                  <p14:cNvContentPartPr/>
                  <p14:nvPr/>
                </p14:nvContentPartPr>
                <p14:xfrm>
                  <a:off x="2601174" y="2788448"/>
                  <a:ext cx="101520" cy="204120"/>
                </p14:xfrm>
              </p:contentPart>
            </mc:Choice>
            <mc:Fallback xmlns="">
              <p:pic>
                <p:nvPicPr>
                  <p:cNvPr id="35" name="筆跡 34">
                    <a:extLst>
                      <a:ext uri="{FF2B5EF4-FFF2-40B4-BE49-F238E27FC236}">
                        <a16:creationId xmlns:a16="http://schemas.microsoft.com/office/drawing/2014/main" id="{A44A46E6-FA00-9E54-07E5-CE5EF0312A63}"/>
                      </a:ext>
                    </a:extLst>
                  </p:cNvPr>
                  <p:cNvPicPr/>
                  <p:nvPr/>
                </p:nvPicPr>
                <p:blipFill>
                  <a:blip r:embed="rId37"/>
                  <a:stretch>
                    <a:fillRect/>
                  </a:stretch>
                </p:blipFill>
                <p:spPr>
                  <a:xfrm>
                    <a:off x="2592174" y="2779808"/>
                    <a:ext cx="11916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36" name="筆跡 35">
                    <a:extLst>
                      <a:ext uri="{FF2B5EF4-FFF2-40B4-BE49-F238E27FC236}">
                        <a16:creationId xmlns:a16="http://schemas.microsoft.com/office/drawing/2014/main" id="{1AAB8114-FEE8-3C48-F698-2377F64ACE55}"/>
                      </a:ext>
                    </a:extLst>
                  </p14:cNvPr>
                  <p14:cNvContentPartPr/>
                  <p14:nvPr/>
                </p14:nvContentPartPr>
                <p14:xfrm>
                  <a:off x="2691894" y="2790608"/>
                  <a:ext cx="161280" cy="169920"/>
                </p14:xfrm>
              </p:contentPart>
            </mc:Choice>
            <mc:Fallback xmlns="">
              <p:pic>
                <p:nvPicPr>
                  <p:cNvPr id="36" name="筆跡 35">
                    <a:extLst>
                      <a:ext uri="{FF2B5EF4-FFF2-40B4-BE49-F238E27FC236}">
                        <a16:creationId xmlns:a16="http://schemas.microsoft.com/office/drawing/2014/main" id="{1AAB8114-FEE8-3C48-F698-2377F64ACE55}"/>
                      </a:ext>
                    </a:extLst>
                  </p:cNvPr>
                  <p:cNvPicPr/>
                  <p:nvPr/>
                </p:nvPicPr>
                <p:blipFill>
                  <a:blip r:embed="rId39"/>
                  <a:stretch>
                    <a:fillRect/>
                  </a:stretch>
                </p:blipFill>
                <p:spPr>
                  <a:xfrm>
                    <a:off x="2683254" y="2781968"/>
                    <a:ext cx="17892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8" name="筆跡 37">
                    <a:extLst>
                      <a:ext uri="{FF2B5EF4-FFF2-40B4-BE49-F238E27FC236}">
                        <a16:creationId xmlns:a16="http://schemas.microsoft.com/office/drawing/2014/main" id="{C33FBDCF-2D01-5F32-DE50-682EDAC9B218}"/>
                      </a:ext>
                    </a:extLst>
                  </p14:cNvPr>
                  <p14:cNvContentPartPr/>
                  <p14:nvPr/>
                </p14:nvContentPartPr>
                <p14:xfrm>
                  <a:off x="2870814" y="2802488"/>
                  <a:ext cx="62280" cy="283320"/>
                </p14:xfrm>
              </p:contentPart>
            </mc:Choice>
            <mc:Fallback xmlns="">
              <p:pic>
                <p:nvPicPr>
                  <p:cNvPr id="38" name="筆跡 37">
                    <a:extLst>
                      <a:ext uri="{FF2B5EF4-FFF2-40B4-BE49-F238E27FC236}">
                        <a16:creationId xmlns:a16="http://schemas.microsoft.com/office/drawing/2014/main" id="{C33FBDCF-2D01-5F32-DE50-682EDAC9B218}"/>
                      </a:ext>
                    </a:extLst>
                  </p:cNvPr>
                  <p:cNvPicPr/>
                  <p:nvPr/>
                </p:nvPicPr>
                <p:blipFill>
                  <a:blip r:embed="rId41"/>
                  <a:stretch>
                    <a:fillRect/>
                  </a:stretch>
                </p:blipFill>
                <p:spPr>
                  <a:xfrm>
                    <a:off x="2862174" y="2793848"/>
                    <a:ext cx="79920" cy="3009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9" name="筆跡 38">
                    <a:extLst>
                      <a:ext uri="{FF2B5EF4-FFF2-40B4-BE49-F238E27FC236}">
                        <a16:creationId xmlns:a16="http://schemas.microsoft.com/office/drawing/2014/main" id="{8CC1B439-B859-3AD9-983C-56F964426EBE}"/>
                      </a:ext>
                    </a:extLst>
                  </p14:cNvPr>
                  <p14:cNvContentPartPr/>
                  <p14:nvPr/>
                </p14:nvContentPartPr>
                <p14:xfrm>
                  <a:off x="2861454" y="2808248"/>
                  <a:ext cx="151200" cy="133200"/>
                </p14:xfrm>
              </p:contentPart>
            </mc:Choice>
            <mc:Fallback xmlns="">
              <p:pic>
                <p:nvPicPr>
                  <p:cNvPr id="39" name="筆跡 38">
                    <a:extLst>
                      <a:ext uri="{FF2B5EF4-FFF2-40B4-BE49-F238E27FC236}">
                        <a16:creationId xmlns:a16="http://schemas.microsoft.com/office/drawing/2014/main" id="{8CC1B439-B859-3AD9-983C-56F964426EBE}"/>
                      </a:ext>
                    </a:extLst>
                  </p:cNvPr>
                  <p:cNvPicPr/>
                  <p:nvPr/>
                </p:nvPicPr>
                <p:blipFill>
                  <a:blip r:embed="rId43"/>
                  <a:stretch>
                    <a:fillRect/>
                  </a:stretch>
                </p:blipFill>
                <p:spPr>
                  <a:xfrm>
                    <a:off x="2852814" y="2799608"/>
                    <a:ext cx="1688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0" name="筆跡 39">
                    <a:extLst>
                      <a:ext uri="{FF2B5EF4-FFF2-40B4-BE49-F238E27FC236}">
                        <a16:creationId xmlns:a16="http://schemas.microsoft.com/office/drawing/2014/main" id="{7C4CC98E-973A-E7CF-2360-CBBB5C1AD895}"/>
                      </a:ext>
                    </a:extLst>
                  </p14:cNvPr>
                  <p14:cNvContentPartPr/>
                  <p14:nvPr/>
                </p14:nvContentPartPr>
                <p14:xfrm>
                  <a:off x="3016614" y="2677928"/>
                  <a:ext cx="270720" cy="288000"/>
                </p14:xfrm>
              </p:contentPart>
            </mc:Choice>
            <mc:Fallback xmlns="">
              <p:pic>
                <p:nvPicPr>
                  <p:cNvPr id="40" name="筆跡 39">
                    <a:extLst>
                      <a:ext uri="{FF2B5EF4-FFF2-40B4-BE49-F238E27FC236}">
                        <a16:creationId xmlns:a16="http://schemas.microsoft.com/office/drawing/2014/main" id="{7C4CC98E-973A-E7CF-2360-CBBB5C1AD895}"/>
                      </a:ext>
                    </a:extLst>
                  </p:cNvPr>
                  <p:cNvPicPr/>
                  <p:nvPr/>
                </p:nvPicPr>
                <p:blipFill>
                  <a:blip r:embed="rId45"/>
                  <a:stretch>
                    <a:fillRect/>
                  </a:stretch>
                </p:blipFill>
                <p:spPr>
                  <a:xfrm>
                    <a:off x="3007614" y="2669288"/>
                    <a:ext cx="2883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1" name="筆跡 40">
                    <a:extLst>
                      <a:ext uri="{FF2B5EF4-FFF2-40B4-BE49-F238E27FC236}">
                        <a16:creationId xmlns:a16="http://schemas.microsoft.com/office/drawing/2014/main" id="{4186BE39-BE0F-DC31-F4F8-4D7F4DA7E8CC}"/>
                      </a:ext>
                    </a:extLst>
                  </p14:cNvPr>
                  <p14:cNvContentPartPr/>
                  <p14:nvPr/>
                </p14:nvContentPartPr>
                <p14:xfrm>
                  <a:off x="3267534" y="2747768"/>
                  <a:ext cx="21240" cy="17640"/>
                </p14:xfrm>
              </p:contentPart>
            </mc:Choice>
            <mc:Fallback xmlns="">
              <p:pic>
                <p:nvPicPr>
                  <p:cNvPr id="41" name="筆跡 40">
                    <a:extLst>
                      <a:ext uri="{FF2B5EF4-FFF2-40B4-BE49-F238E27FC236}">
                        <a16:creationId xmlns:a16="http://schemas.microsoft.com/office/drawing/2014/main" id="{4186BE39-BE0F-DC31-F4F8-4D7F4DA7E8CC}"/>
                      </a:ext>
                    </a:extLst>
                  </p:cNvPr>
                  <p:cNvPicPr/>
                  <p:nvPr/>
                </p:nvPicPr>
                <p:blipFill>
                  <a:blip r:embed="rId47"/>
                  <a:stretch>
                    <a:fillRect/>
                  </a:stretch>
                </p:blipFill>
                <p:spPr>
                  <a:xfrm>
                    <a:off x="3258534" y="2738768"/>
                    <a:ext cx="388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2" name="筆跡 41">
                    <a:extLst>
                      <a:ext uri="{FF2B5EF4-FFF2-40B4-BE49-F238E27FC236}">
                        <a16:creationId xmlns:a16="http://schemas.microsoft.com/office/drawing/2014/main" id="{78416D98-F848-8AC4-CE6D-B8B9BB201BEA}"/>
                      </a:ext>
                    </a:extLst>
                  </p14:cNvPr>
                  <p14:cNvContentPartPr/>
                  <p14:nvPr/>
                </p14:nvContentPartPr>
                <p14:xfrm>
                  <a:off x="3302454" y="2766128"/>
                  <a:ext cx="137520" cy="144000"/>
                </p14:xfrm>
              </p:contentPart>
            </mc:Choice>
            <mc:Fallback xmlns="">
              <p:pic>
                <p:nvPicPr>
                  <p:cNvPr id="42" name="筆跡 41">
                    <a:extLst>
                      <a:ext uri="{FF2B5EF4-FFF2-40B4-BE49-F238E27FC236}">
                        <a16:creationId xmlns:a16="http://schemas.microsoft.com/office/drawing/2014/main" id="{78416D98-F848-8AC4-CE6D-B8B9BB201BEA}"/>
                      </a:ext>
                    </a:extLst>
                  </p:cNvPr>
                  <p:cNvPicPr/>
                  <p:nvPr/>
                </p:nvPicPr>
                <p:blipFill>
                  <a:blip r:embed="rId49"/>
                  <a:stretch>
                    <a:fillRect/>
                  </a:stretch>
                </p:blipFill>
                <p:spPr>
                  <a:xfrm>
                    <a:off x="3293814" y="2757488"/>
                    <a:ext cx="155160" cy="1616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3" name="筆跡 42">
                    <a:extLst>
                      <a:ext uri="{FF2B5EF4-FFF2-40B4-BE49-F238E27FC236}">
                        <a16:creationId xmlns:a16="http://schemas.microsoft.com/office/drawing/2014/main" id="{55943CBD-DB68-90BA-0DC8-EAA3B2076AF2}"/>
                      </a:ext>
                    </a:extLst>
                  </p14:cNvPr>
                  <p14:cNvContentPartPr/>
                  <p14:nvPr/>
                </p14:nvContentPartPr>
                <p14:xfrm>
                  <a:off x="3447534" y="2747408"/>
                  <a:ext cx="143280" cy="151920"/>
                </p14:xfrm>
              </p:contentPart>
            </mc:Choice>
            <mc:Fallback xmlns="">
              <p:pic>
                <p:nvPicPr>
                  <p:cNvPr id="43" name="筆跡 42">
                    <a:extLst>
                      <a:ext uri="{FF2B5EF4-FFF2-40B4-BE49-F238E27FC236}">
                        <a16:creationId xmlns:a16="http://schemas.microsoft.com/office/drawing/2014/main" id="{55943CBD-DB68-90BA-0DC8-EAA3B2076AF2}"/>
                      </a:ext>
                    </a:extLst>
                  </p:cNvPr>
                  <p:cNvPicPr/>
                  <p:nvPr/>
                </p:nvPicPr>
                <p:blipFill>
                  <a:blip r:embed="rId51"/>
                  <a:stretch>
                    <a:fillRect/>
                  </a:stretch>
                </p:blipFill>
                <p:spPr>
                  <a:xfrm>
                    <a:off x="3438894" y="2738768"/>
                    <a:ext cx="1609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4" name="筆跡 43">
                    <a:extLst>
                      <a:ext uri="{FF2B5EF4-FFF2-40B4-BE49-F238E27FC236}">
                        <a16:creationId xmlns:a16="http://schemas.microsoft.com/office/drawing/2014/main" id="{EEEF10A8-85A8-C60A-63D4-2F17241E27A4}"/>
                      </a:ext>
                    </a:extLst>
                  </p14:cNvPr>
                  <p14:cNvContentPartPr/>
                  <p14:nvPr/>
                </p14:nvContentPartPr>
                <p14:xfrm>
                  <a:off x="3581454" y="2752808"/>
                  <a:ext cx="138240" cy="123480"/>
                </p14:xfrm>
              </p:contentPart>
            </mc:Choice>
            <mc:Fallback xmlns="">
              <p:pic>
                <p:nvPicPr>
                  <p:cNvPr id="44" name="筆跡 43">
                    <a:extLst>
                      <a:ext uri="{FF2B5EF4-FFF2-40B4-BE49-F238E27FC236}">
                        <a16:creationId xmlns:a16="http://schemas.microsoft.com/office/drawing/2014/main" id="{EEEF10A8-85A8-C60A-63D4-2F17241E27A4}"/>
                      </a:ext>
                    </a:extLst>
                  </p:cNvPr>
                  <p:cNvPicPr/>
                  <p:nvPr/>
                </p:nvPicPr>
                <p:blipFill>
                  <a:blip r:embed="rId53"/>
                  <a:stretch>
                    <a:fillRect/>
                  </a:stretch>
                </p:blipFill>
                <p:spPr>
                  <a:xfrm>
                    <a:off x="3572454" y="2744168"/>
                    <a:ext cx="155880" cy="1411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5" name="筆跡 44">
                    <a:extLst>
                      <a:ext uri="{FF2B5EF4-FFF2-40B4-BE49-F238E27FC236}">
                        <a16:creationId xmlns:a16="http://schemas.microsoft.com/office/drawing/2014/main" id="{9A63DD30-89C5-AA2C-8EBB-296AAEBA882B}"/>
                      </a:ext>
                    </a:extLst>
                  </p14:cNvPr>
                  <p14:cNvContentPartPr/>
                  <p14:nvPr/>
                </p14:nvContentPartPr>
                <p14:xfrm>
                  <a:off x="3621054" y="2754248"/>
                  <a:ext cx="274320" cy="115920"/>
                </p14:xfrm>
              </p:contentPart>
            </mc:Choice>
            <mc:Fallback xmlns="">
              <p:pic>
                <p:nvPicPr>
                  <p:cNvPr id="45" name="筆跡 44">
                    <a:extLst>
                      <a:ext uri="{FF2B5EF4-FFF2-40B4-BE49-F238E27FC236}">
                        <a16:creationId xmlns:a16="http://schemas.microsoft.com/office/drawing/2014/main" id="{9A63DD30-89C5-AA2C-8EBB-296AAEBA882B}"/>
                      </a:ext>
                    </a:extLst>
                  </p:cNvPr>
                  <p:cNvPicPr/>
                  <p:nvPr/>
                </p:nvPicPr>
                <p:blipFill>
                  <a:blip r:embed="rId55"/>
                  <a:stretch>
                    <a:fillRect/>
                  </a:stretch>
                </p:blipFill>
                <p:spPr>
                  <a:xfrm>
                    <a:off x="3612054" y="2745248"/>
                    <a:ext cx="29196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6" name="筆跡 45">
                    <a:extLst>
                      <a:ext uri="{FF2B5EF4-FFF2-40B4-BE49-F238E27FC236}">
                        <a16:creationId xmlns:a16="http://schemas.microsoft.com/office/drawing/2014/main" id="{F668517B-505B-7759-51CE-1C5D904DDF73}"/>
                      </a:ext>
                    </a:extLst>
                  </p14:cNvPr>
                  <p14:cNvContentPartPr/>
                  <p14:nvPr/>
                </p14:nvContentPartPr>
                <p14:xfrm>
                  <a:off x="3855774" y="2702408"/>
                  <a:ext cx="188280" cy="154080"/>
                </p14:xfrm>
              </p:contentPart>
            </mc:Choice>
            <mc:Fallback xmlns="">
              <p:pic>
                <p:nvPicPr>
                  <p:cNvPr id="46" name="筆跡 45">
                    <a:extLst>
                      <a:ext uri="{FF2B5EF4-FFF2-40B4-BE49-F238E27FC236}">
                        <a16:creationId xmlns:a16="http://schemas.microsoft.com/office/drawing/2014/main" id="{F668517B-505B-7759-51CE-1C5D904DDF73}"/>
                      </a:ext>
                    </a:extLst>
                  </p:cNvPr>
                  <p:cNvPicPr/>
                  <p:nvPr/>
                </p:nvPicPr>
                <p:blipFill>
                  <a:blip r:embed="rId57"/>
                  <a:stretch>
                    <a:fillRect/>
                  </a:stretch>
                </p:blipFill>
                <p:spPr>
                  <a:xfrm>
                    <a:off x="3847134" y="2693768"/>
                    <a:ext cx="205920" cy="1717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7" name="筆跡 46">
                    <a:extLst>
                      <a:ext uri="{FF2B5EF4-FFF2-40B4-BE49-F238E27FC236}">
                        <a16:creationId xmlns:a16="http://schemas.microsoft.com/office/drawing/2014/main" id="{0EAE8C8C-45CF-113F-230B-9A34C5EA8D95}"/>
                      </a:ext>
                    </a:extLst>
                  </p14:cNvPr>
                  <p14:cNvContentPartPr/>
                  <p14:nvPr/>
                </p14:nvContentPartPr>
                <p14:xfrm>
                  <a:off x="4069254" y="2743088"/>
                  <a:ext cx="172800" cy="104760"/>
                </p14:xfrm>
              </p:contentPart>
            </mc:Choice>
            <mc:Fallback xmlns="">
              <p:pic>
                <p:nvPicPr>
                  <p:cNvPr id="47" name="筆跡 46">
                    <a:extLst>
                      <a:ext uri="{FF2B5EF4-FFF2-40B4-BE49-F238E27FC236}">
                        <a16:creationId xmlns:a16="http://schemas.microsoft.com/office/drawing/2014/main" id="{0EAE8C8C-45CF-113F-230B-9A34C5EA8D95}"/>
                      </a:ext>
                    </a:extLst>
                  </p:cNvPr>
                  <p:cNvPicPr/>
                  <p:nvPr/>
                </p:nvPicPr>
                <p:blipFill>
                  <a:blip r:embed="rId59"/>
                  <a:stretch>
                    <a:fillRect/>
                  </a:stretch>
                </p:blipFill>
                <p:spPr>
                  <a:xfrm>
                    <a:off x="4060614" y="2734088"/>
                    <a:ext cx="190440" cy="122400"/>
                  </a:xfrm>
                  <a:prstGeom prst="rect">
                    <a:avLst/>
                  </a:prstGeom>
                </p:spPr>
              </p:pic>
            </mc:Fallback>
          </mc:AlternateContent>
        </p:grpSp>
        <p:grpSp>
          <p:nvGrpSpPr>
            <p:cNvPr id="55" name="群組 54">
              <a:extLst>
                <a:ext uri="{FF2B5EF4-FFF2-40B4-BE49-F238E27FC236}">
                  <a16:creationId xmlns:a16="http://schemas.microsoft.com/office/drawing/2014/main" id="{2A7B8709-067F-6809-7056-6B0EF80CE59E}"/>
                </a:ext>
              </a:extLst>
            </p:cNvPr>
            <p:cNvGrpSpPr/>
            <p:nvPr/>
          </p:nvGrpSpPr>
          <p:grpSpPr>
            <a:xfrm>
              <a:off x="4042912" y="3516504"/>
              <a:ext cx="178560" cy="245520"/>
              <a:chOff x="2210574" y="3923168"/>
              <a:chExt cx="178560" cy="245520"/>
            </a:xfrm>
          </p:grpSpPr>
          <mc:AlternateContent xmlns:mc="http://schemas.openxmlformats.org/markup-compatibility/2006" xmlns:p14="http://schemas.microsoft.com/office/powerpoint/2010/main">
            <mc:Choice Requires="p14">
              <p:contentPart p14:bwMode="auto" r:id="rId60">
                <p14:nvContentPartPr>
                  <p14:cNvPr id="49" name="筆跡 48">
                    <a:extLst>
                      <a:ext uri="{FF2B5EF4-FFF2-40B4-BE49-F238E27FC236}">
                        <a16:creationId xmlns:a16="http://schemas.microsoft.com/office/drawing/2014/main" id="{76FFB533-1349-62BB-45C2-239CC01C074B}"/>
                      </a:ext>
                    </a:extLst>
                  </p14:cNvPr>
                  <p14:cNvContentPartPr/>
                  <p14:nvPr/>
                </p14:nvContentPartPr>
                <p14:xfrm>
                  <a:off x="2210574" y="3923168"/>
                  <a:ext cx="25200" cy="245520"/>
                </p14:xfrm>
              </p:contentPart>
            </mc:Choice>
            <mc:Fallback xmlns="">
              <p:pic>
                <p:nvPicPr>
                  <p:cNvPr id="49" name="筆跡 48">
                    <a:extLst>
                      <a:ext uri="{FF2B5EF4-FFF2-40B4-BE49-F238E27FC236}">
                        <a16:creationId xmlns:a16="http://schemas.microsoft.com/office/drawing/2014/main" id="{76FFB533-1349-62BB-45C2-239CC01C074B}"/>
                      </a:ext>
                    </a:extLst>
                  </p:cNvPr>
                  <p:cNvPicPr/>
                  <p:nvPr/>
                </p:nvPicPr>
                <p:blipFill>
                  <a:blip r:embed="rId61"/>
                  <a:stretch>
                    <a:fillRect/>
                  </a:stretch>
                </p:blipFill>
                <p:spPr>
                  <a:xfrm>
                    <a:off x="2201934" y="3914528"/>
                    <a:ext cx="428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65A2F353-B201-64D6-6918-B728702B43A9}"/>
                      </a:ext>
                    </a:extLst>
                  </p14:cNvPr>
                  <p14:cNvContentPartPr/>
                  <p14:nvPr/>
                </p14:nvContentPartPr>
                <p14:xfrm>
                  <a:off x="2287254" y="3944768"/>
                  <a:ext cx="101880" cy="213840"/>
                </p14:xfrm>
              </p:contentPart>
            </mc:Choice>
            <mc:Fallback xmlns="">
              <p:pic>
                <p:nvPicPr>
                  <p:cNvPr id="50" name="筆跡 49">
                    <a:extLst>
                      <a:ext uri="{FF2B5EF4-FFF2-40B4-BE49-F238E27FC236}">
                        <a16:creationId xmlns:a16="http://schemas.microsoft.com/office/drawing/2014/main" id="{65A2F353-B201-64D6-6918-B728702B43A9}"/>
                      </a:ext>
                    </a:extLst>
                  </p:cNvPr>
                  <p:cNvPicPr/>
                  <p:nvPr/>
                </p:nvPicPr>
                <p:blipFill>
                  <a:blip r:embed="rId63"/>
                  <a:stretch>
                    <a:fillRect/>
                  </a:stretch>
                </p:blipFill>
                <p:spPr>
                  <a:xfrm>
                    <a:off x="2278254" y="3935768"/>
                    <a:ext cx="119520" cy="231480"/>
                  </a:xfrm>
                  <a:prstGeom prst="rect">
                    <a:avLst/>
                  </a:prstGeom>
                </p:spPr>
              </p:pic>
            </mc:Fallback>
          </mc:AlternateContent>
        </p:grpSp>
        <p:grpSp>
          <p:nvGrpSpPr>
            <p:cNvPr id="54" name="群組 53">
              <a:extLst>
                <a:ext uri="{FF2B5EF4-FFF2-40B4-BE49-F238E27FC236}">
                  <a16:creationId xmlns:a16="http://schemas.microsoft.com/office/drawing/2014/main" id="{AFAAAFE2-7F32-0E83-53C6-2236A904362C}"/>
                </a:ext>
              </a:extLst>
            </p:cNvPr>
            <p:cNvGrpSpPr/>
            <p:nvPr/>
          </p:nvGrpSpPr>
          <p:grpSpPr>
            <a:xfrm>
              <a:off x="4812952" y="3481584"/>
              <a:ext cx="207720" cy="324000"/>
              <a:chOff x="2980614" y="3888248"/>
              <a:chExt cx="207720" cy="324000"/>
            </a:xfrm>
          </p:grpSpPr>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8DC1D97A-0BC2-F005-1B3C-88929A56DBD1}"/>
                      </a:ext>
                    </a:extLst>
                  </p14:cNvPr>
                  <p14:cNvContentPartPr/>
                  <p14:nvPr/>
                </p14:nvContentPartPr>
                <p14:xfrm>
                  <a:off x="2980614" y="3903728"/>
                  <a:ext cx="69120" cy="132480"/>
                </p14:xfrm>
              </p:contentPart>
            </mc:Choice>
            <mc:Fallback xmlns="">
              <p:pic>
                <p:nvPicPr>
                  <p:cNvPr id="51" name="筆跡 50">
                    <a:extLst>
                      <a:ext uri="{FF2B5EF4-FFF2-40B4-BE49-F238E27FC236}">
                        <a16:creationId xmlns:a16="http://schemas.microsoft.com/office/drawing/2014/main" id="{8DC1D97A-0BC2-F005-1B3C-88929A56DBD1}"/>
                      </a:ext>
                    </a:extLst>
                  </p:cNvPr>
                  <p:cNvPicPr/>
                  <p:nvPr/>
                </p:nvPicPr>
                <p:blipFill>
                  <a:blip r:embed="rId65"/>
                  <a:stretch>
                    <a:fillRect/>
                  </a:stretch>
                </p:blipFill>
                <p:spPr>
                  <a:xfrm>
                    <a:off x="2971974" y="3894728"/>
                    <a:ext cx="86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C5D99F8B-9C52-F72F-BF7F-8D6B58192F9C}"/>
                      </a:ext>
                    </a:extLst>
                  </p14:cNvPr>
                  <p14:cNvContentPartPr/>
                  <p14:nvPr/>
                </p14:nvContentPartPr>
                <p14:xfrm>
                  <a:off x="3054054" y="3888248"/>
                  <a:ext cx="69120" cy="119880"/>
                </p14:xfrm>
              </p:contentPart>
            </mc:Choice>
            <mc:Fallback xmlns="">
              <p:pic>
                <p:nvPicPr>
                  <p:cNvPr id="52" name="筆跡 51">
                    <a:extLst>
                      <a:ext uri="{FF2B5EF4-FFF2-40B4-BE49-F238E27FC236}">
                        <a16:creationId xmlns:a16="http://schemas.microsoft.com/office/drawing/2014/main" id="{C5D99F8B-9C52-F72F-BF7F-8D6B58192F9C}"/>
                      </a:ext>
                    </a:extLst>
                  </p:cNvPr>
                  <p:cNvPicPr/>
                  <p:nvPr/>
                </p:nvPicPr>
                <p:blipFill>
                  <a:blip r:embed="rId67"/>
                  <a:stretch>
                    <a:fillRect/>
                  </a:stretch>
                </p:blipFill>
                <p:spPr>
                  <a:xfrm>
                    <a:off x="3045054" y="3879608"/>
                    <a:ext cx="86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A5994A25-A454-6E8A-A66C-804968050F4A}"/>
                      </a:ext>
                    </a:extLst>
                  </p14:cNvPr>
                  <p14:cNvContentPartPr/>
                  <p14:nvPr/>
                </p14:nvContentPartPr>
                <p14:xfrm>
                  <a:off x="3104094" y="3904808"/>
                  <a:ext cx="84240" cy="307440"/>
                </p14:xfrm>
              </p:contentPart>
            </mc:Choice>
            <mc:Fallback xmlns="">
              <p:pic>
                <p:nvPicPr>
                  <p:cNvPr id="53" name="筆跡 52">
                    <a:extLst>
                      <a:ext uri="{FF2B5EF4-FFF2-40B4-BE49-F238E27FC236}">
                        <a16:creationId xmlns:a16="http://schemas.microsoft.com/office/drawing/2014/main" id="{A5994A25-A454-6E8A-A66C-804968050F4A}"/>
                      </a:ext>
                    </a:extLst>
                  </p:cNvPr>
                  <p:cNvPicPr/>
                  <p:nvPr/>
                </p:nvPicPr>
                <p:blipFill>
                  <a:blip r:embed="rId69"/>
                  <a:stretch>
                    <a:fillRect/>
                  </a:stretch>
                </p:blipFill>
                <p:spPr>
                  <a:xfrm>
                    <a:off x="3095454" y="3895808"/>
                    <a:ext cx="101880" cy="325080"/>
                  </a:xfrm>
                  <a:prstGeom prst="rect">
                    <a:avLst/>
                  </a:prstGeom>
                </p:spPr>
              </p:pic>
            </mc:Fallback>
          </mc:AlternateContent>
        </p:grpSp>
        <p:grpSp>
          <p:nvGrpSpPr>
            <p:cNvPr id="58" name="群組 57">
              <a:extLst>
                <a:ext uri="{FF2B5EF4-FFF2-40B4-BE49-F238E27FC236}">
                  <a16:creationId xmlns:a16="http://schemas.microsoft.com/office/drawing/2014/main" id="{4C47F9C0-59E4-13E8-B041-653AD370A20C}"/>
                </a:ext>
              </a:extLst>
            </p:cNvPr>
            <p:cNvGrpSpPr/>
            <p:nvPr/>
          </p:nvGrpSpPr>
          <p:grpSpPr>
            <a:xfrm>
              <a:off x="5440792" y="3504984"/>
              <a:ext cx="204120" cy="245880"/>
              <a:chOff x="3608454" y="3911648"/>
              <a:chExt cx="204120" cy="245880"/>
            </a:xfrm>
          </p:grpSpPr>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7209BF75-8969-9E54-CF46-72D6E2F8E10D}"/>
                      </a:ext>
                    </a:extLst>
                  </p14:cNvPr>
                  <p14:cNvContentPartPr/>
                  <p14:nvPr/>
                </p14:nvContentPartPr>
                <p14:xfrm>
                  <a:off x="3608454" y="3985448"/>
                  <a:ext cx="5040" cy="126720"/>
                </p14:xfrm>
              </p:contentPart>
            </mc:Choice>
            <mc:Fallback xmlns="">
              <p:pic>
                <p:nvPicPr>
                  <p:cNvPr id="56" name="筆跡 55">
                    <a:extLst>
                      <a:ext uri="{FF2B5EF4-FFF2-40B4-BE49-F238E27FC236}">
                        <a16:creationId xmlns:a16="http://schemas.microsoft.com/office/drawing/2014/main" id="{7209BF75-8969-9E54-CF46-72D6E2F8E10D}"/>
                      </a:ext>
                    </a:extLst>
                  </p:cNvPr>
                  <p:cNvPicPr/>
                  <p:nvPr/>
                </p:nvPicPr>
                <p:blipFill>
                  <a:blip r:embed="rId71"/>
                  <a:stretch>
                    <a:fillRect/>
                  </a:stretch>
                </p:blipFill>
                <p:spPr>
                  <a:xfrm>
                    <a:off x="3599454" y="3976448"/>
                    <a:ext cx="22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485EE45A-2D3B-F25F-4DBC-AC39A5862075}"/>
                      </a:ext>
                    </a:extLst>
                  </p14:cNvPr>
                  <p14:cNvContentPartPr/>
                  <p14:nvPr/>
                </p14:nvContentPartPr>
                <p14:xfrm>
                  <a:off x="3698454" y="3911648"/>
                  <a:ext cx="114120" cy="245880"/>
                </p14:xfrm>
              </p:contentPart>
            </mc:Choice>
            <mc:Fallback xmlns="">
              <p:pic>
                <p:nvPicPr>
                  <p:cNvPr id="57" name="筆跡 56">
                    <a:extLst>
                      <a:ext uri="{FF2B5EF4-FFF2-40B4-BE49-F238E27FC236}">
                        <a16:creationId xmlns:a16="http://schemas.microsoft.com/office/drawing/2014/main" id="{485EE45A-2D3B-F25F-4DBC-AC39A5862075}"/>
                      </a:ext>
                    </a:extLst>
                  </p:cNvPr>
                  <p:cNvPicPr/>
                  <p:nvPr/>
                </p:nvPicPr>
                <p:blipFill>
                  <a:blip r:embed="rId73"/>
                  <a:stretch>
                    <a:fillRect/>
                  </a:stretch>
                </p:blipFill>
                <p:spPr>
                  <a:xfrm>
                    <a:off x="3689454" y="3902648"/>
                    <a:ext cx="131760" cy="263520"/>
                  </a:xfrm>
                  <a:prstGeom prst="rect">
                    <a:avLst/>
                  </a:prstGeom>
                </p:spPr>
              </p:pic>
            </mc:Fallback>
          </mc:AlternateContent>
        </p:grpSp>
        <p:grpSp>
          <p:nvGrpSpPr>
            <p:cNvPr id="62" name="群組 61">
              <a:extLst>
                <a:ext uri="{FF2B5EF4-FFF2-40B4-BE49-F238E27FC236}">
                  <a16:creationId xmlns:a16="http://schemas.microsoft.com/office/drawing/2014/main" id="{B14CB497-9ACD-3D55-0185-BCFAD950844E}"/>
                </a:ext>
              </a:extLst>
            </p:cNvPr>
            <p:cNvGrpSpPr/>
            <p:nvPr/>
          </p:nvGrpSpPr>
          <p:grpSpPr>
            <a:xfrm>
              <a:off x="6188512" y="3540984"/>
              <a:ext cx="189360" cy="194760"/>
              <a:chOff x="4356174" y="3947648"/>
              <a:chExt cx="189360" cy="194760"/>
            </a:xfrm>
          </p:grpSpPr>
          <mc:AlternateContent xmlns:mc="http://schemas.openxmlformats.org/markup-compatibility/2006" xmlns:p14="http://schemas.microsoft.com/office/powerpoint/2010/main">
            <mc:Choice Requires="p14">
              <p:contentPart p14:bwMode="auto" r:id="rId74">
                <p14:nvContentPartPr>
                  <p14:cNvPr id="59" name="筆跡 58">
                    <a:extLst>
                      <a:ext uri="{FF2B5EF4-FFF2-40B4-BE49-F238E27FC236}">
                        <a16:creationId xmlns:a16="http://schemas.microsoft.com/office/drawing/2014/main" id="{F2664361-D17B-FEEE-78CF-7B8D7D81F590}"/>
                      </a:ext>
                    </a:extLst>
                  </p14:cNvPr>
                  <p14:cNvContentPartPr/>
                  <p14:nvPr/>
                </p14:nvContentPartPr>
                <p14:xfrm>
                  <a:off x="4356174" y="3947648"/>
                  <a:ext cx="19440" cy="185400"/>
                </p14:xfrm>
              </p:contentPart>
            </mc:Choice>
            <mc:Fallback xmlns="">
              <p:pic>
                <p:nvPicPr>
                  <p:cNvPr id="59" name="筆跡 58">
                    <a:extLst>
                      <a:ext uri="{FF2B5EF4-FFF2-40B4-BE49-F238E27FC236}">
                        <a16:creationId xmlns:a16="http://schemas.microsoft.com/office/drawing/2014/main" id="{F2664361-D17B-FEEE-78CF-7B8D7D81F590}"/>
                      </a:ext>
                    </a:extLst>
                  </p:cNvPr>
                  <p:cNvPicPr/>
                  <p:nvPr/>
                </p:nvPicPr>
                <p:blipFill>
                  <a:blip r:embed="rId75"/>
                  <a:stretch>
                    <a:fillRect/>
                  </a:stretch>
                </p:blipFill>
                <p:spPr>
                  <a:xfrm>
                    <a:off x="4347174" y="3938648"/>
                    <a:ext cx="37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CBEA4620-D65C-B59C-73C8-9EFEE233BA54}"/>
                      </a:ext>
                    </a:extLst>
                  </p14:cNvPr>
                  <p14:cNvContentPartPr/>
                  <p14:nvPr/>
                </p14:nvContentPartPr>
                <p14:xfrm>
                  <a:off x="4403334" y="3959168"/>
                  <a:ext cx="98640" cy="183240"/>
                </p14:xfrm>
              </p:contentPart>
            </mc:Choice>
            <mc:Fallback xmlns="">
              <p:pic>
                <p:nvPicPr>
                  <p:cNvPr id="60" name="筆跡 59">
                    <a:extLst>
                      <a:ext uri="{FF2B5EF4-FFF2-40B4-BE49-F238E27FC236}">
                        <a16:creationId xmlns:a16="http://schemas.microsoft.com/office/drawing/2014/main" id="{CBEA4620-D65C-B59C-73C8-9EFEE233BA54}"/>
                      </a:ext>
                    </a:extLst>
                  </p:cNvPr>
                  <p:cNvPicPr/>
                  <p:nvPr/>
                </p:nvPicPr>
                <p:blipFill>
                  <a:blip r:embed="rId77"/>
                  <a:stretch>
                    <a:fillRect/>
                  </a:stretch>
                </p:blipFill>
                <p:spPr>
                  <a:xfrm>
                    <a:off x="4394694" y="3950168"/>
                    <a:ext cx="116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9E1658BE-EE9B-DF0C-0332-8CBAB057C0E6}"/>
                      </a:ext>
                    </a:extLst>
                  </p14:cNvPr>
                  <p14:cNvContentPartPr/>
                  <p14:nvPr/>
                </p14:nvContentPartPr>
                <p14:xfrm>
                  <a:off x="4451934" y="3962048"/>
                  <a:ext cx="93600" cy="7560"/>
                </p14:xfrm>
              </p:contentPart>
            </mc:Choice>
            <mc:Fallback xmlns="">
              <p:pic>
                <p:nvPicPr>
                  <p:cNvPr id="61" name="筆跡 60">
                    <a:extLst>
                      <a:ext uri="{FF2B5EF4-FFF2-40B4-BE49-F238E27FC236}">
                        <a16:creationId xmlns:a16="http://schemas.microsoft.com/office/drawing/2014/main" id="{9E1658BE-EE9B-DF0C-0332-8CBAB057C0E6}"/>
                      </a:ext>
                    </a:extLst>
                  </p:cNvPr>
                  <p:cNvPicPr/>
                  <p:nvPr/>
                </p:nvPicPr>
                <p:blipFill>
                  <a:blip r:embed="rId79"/>
                  <a:stretch>
                    <a:fillRect/>
                  </a:stretch>
                </p:blipFill>
                <p:spPr>
                  <a:xfrm>
                    <a:off x="4442934" y="3953408"/>
                    <a:ext cx="111240" cy="25200"/>
                  </a:xfrm>
                  <a:prstGeom prst="rect">
                    <a:avLst/>
                  </a:prstGeom>
                </p:spPr>
              </p:pic>
            </mc:Fallback>
          </mc:AlternateContent>
        </p:grpSp>
        <p:grpSp>
          <p:nvGrpSpPr>
            <p:cNvPr id="65" name="群組 64">
              <a:extLst>
                <a:ext uri="{FF2B5EF4-FFF2-40B4-BE49-F238E27FC236}">
                  <a16:creationId xmlns:a16="http://schemas.microsoft.com/office/drawing/2014/main" id="{8AC4BEE7-CA12-BCD2-6AFA-686C09FD6F04}"/>
                </a:ext>
              </a:extLst>
            </p:cNvPr>
            <p:cNvGrpSpPr/>
            <p:nvPr/>
          </p:nvGrpSpPr>
          <p:grpSpPr>
            <a:xfrm>
              <a:off x="4026352" y="4264584"/>
              <a:ext cx="198720" cy="248760"/>
              <a:chOff x="2194014" y="4671248"/>
              <a:chExt cx="198720" cy="248760"/>
            </a:xfrm>
          </p:grpSpPr>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27388452-44A3-95E4-FE74-471A995C73A3}"/>
                      </a:ext>
                    </a:extLst>
                  </p14:cNvPr>
                  <p14:cNvContentPartPr/>
                  <p14:nvPr/>
                </p14:nvContentPartPr>
                <p14:xfrm>
                  <a:off x="2194014" y="4721648"/>
                  <a:ext cx="24120" cy="190800"/>
                </p14:xfrm>
              </p:contentPart>
            </mc:Choice>
            <mc:Fallback xmlns="">
              <p:pic>
                <p:nvPicPr>
                  <p:cNvPr id="63" name="筆跡 62">
                    <a:extLst>
                      <a:ext uri="{FF2B5EF4-FFF2-40B4-BE49-F238E27FC236}">
                        <a16:creationId xmlns:a16="http://schemas.microsoft.com/office/drawing/2014/main" id="{27388452-44A3-95E4-FE74-471A995C73A3}"/>
                      </a:ext>
                    </a:extLst>
                  </p:cNvPr>
                  <p:cNvPicPr/>
                  <p:nvPr/>
                </p:nvPicPr>
                <p:blipFill>
                  <a:blip r:embed="rId81"/>
                  <a:stretch>
                    <a:fillRect/>
                  </a:stretch>
                </p:blipFill>
                <p:spPr>
                  <a:xfrm>
                    <a:off x="2185374" y="4712648"/>
                    <a:ext cx="41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6A70B480-CF48-9DF0-7552-BF37E8992FED}"/>
                      </a:ext>
                    </a:extLst>
                  </p14:cNvPr>
                  <p14:cNvContentPartPr/>
                  <p14:nvPr/>
                </p14:nvContentPartPr>
                <p14:xfrm>
                  <a:off x="2260974" y="4671248"/>
                  <a:ext cx="131760" cy="248760"/>
                </p14:xfrm>
              </p:contentPart>
            </mc:Choice>
            <mc:Fallback xmlns="">
              <p:pic>
                <p:nvPicPr>
                  <p:cNvPr id="64" name="筆跡 63">
                    <a:extLst>
                      <a:ext uri="{FF2B5EF4-FFF2-40B4-BE49-F238E27FC236}">
                        <a16:creationId xmlns:a16="http://schemas.microsoft.com/office/drawing/2014/main" id="{6A70B480-CF48-9DF0-7552-BF37E8992FED}"/>
                      </a:ext>
                    </a:extLst>
                  </p:cNvPr>
                  <p:cNvPicPr/>
                  <p:nvPr/>
                </p:nvPicPr>
                <p:blipFill>
                  <a:blip r:embed="rId83"/>
                  <a:stretch>
                    <a:fillRect/>
                  </a:stretch>
                </p:blipFill>
                <p:spPr>
                  <a:xfrm>
                    <a:off x="2252334" y="4662248"/>
                    <a:ext cx="149400" cy="266400"/>
                  </a:xfrm>
                  <a:prstGeom prst="rect">
                    <a:avLst/>
                  </a:prstGeom>
                </p:spPr>
              </p:pic>
            </mc:Fallback>
          </mc:AlternateContent>
        </p:grpSp>
        <p:grpSp>
          <p:nvGrpSpPr>
            <p:cNvPr id="69" name="群組 68">
              <a:extLst>
                <a:ext uri="{FF2B5EF4-FFF2-40B4-BE49-F238E27FC236}">
                  <a16:creationId xmlns:a16="http://schemas.microsoft.com/office/drawing/2014/main" id="{8A6C3A93-0D4E-44E3-B00A-1D6857060D0E}"/>
                </a:ext>
              </a:extLst>
            </p:cNvPr>
            <p:cNvGrpSpPr/>
            <p:nvPr/>
          </p:nvGrpSpPr>
          <p:grpSpPr>
            <a:xfrm>
              <a:off x="4742032" y="4290144"/>
              <a:ext cx="249840" cy="180720"/>
              <a:chOff x="2909694" y="4696808"/>
              <a:chExt cx="249840" cy="180720"/>
            </a:xfrm>
          </p:grpSpPr>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E357D75A-2650-D1E1-2C61-A67E47026312}"/>
                      </a:ext>
                    </a:extLst>
                  </p14:cNvPr>
                  <p14:cNvContentPartPr/>
                  <p14:nvPr/>
                </p14:nvContentPartPr>
                <p14:xfrm>
                  <a:off x="2909694" y="4700768"/>
                  <a:ext cx="13320" cy="151920"/>
                </p14:xfrm>
              </p:contentPart>
            </mc:Choice>
            <mc:Fallback xmlns="">
              <p:pic>
                <p:nvPicPr>
                  <p:cNvPr id="66" name="筆跡 65">
                    <a:extLst>
                      <a:ext uri="{FF2B5EF4-FFF2-40B4-BE49-F238E27FC236}">
                        <a16:creationId xmlns:a16="http://schemas.microsoft.com/office/drawing/2014/main" id="{E357D75A-2650-D1E1-2C61-A67E47026312}"/>
                      </a:ext>
                    </a:extLst>
                  </p:cNvPr>
                  <p:cNvPicPr/>
                  <p:nvPr/>
                </p:nvPicPr>
                <p:blipFill>
                  <a:blip r:embed="rId85"/>
                  <a:stretch>
                    <a:fillRect/>
                  </a:stretch>
                </p:blipFill>
                <p:spPr>
                  <a:xfrm>
                    <a:off x="2901054" y="4691768"/>
                    <a:ext cx="30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E582750B-FF33-4A6E-C59E-CB8FD001394C}"/>
                      </a:ext>
                    </a:extLst>
                  </p14:cNvPr>
                  <p14:cNvContentPartPr/>
                  <p14:nvPr/>
                </p14:nvContentPartPr>
                <p14:xfrm>
                  <a:off x="3003294" y="4702208"/>
                  <a:ext cx="156240" cy="135360"/>
                </p14:xfrm>
              </p:contentPart>
            </mc:Choice>
            <mc:Fallback xmlns="">
              <p:pic>
                <p:nvPicPr>
                  <p:cNvPr id="67" name="筆跡 66">
                    <a:extLst>
                      <a:ext uri="{FF2B5EF4-FFF2-40B4-BE49-F238E27FC236}">
                        <a16:creationId xmlns:a16="http://schemas.microsoft.com/office/drawing/2014/main" id="{E582750B-FF33-4A6E-C59E-CB8FD001394C}"/>
                      </a:ext>
                    </a:extLst>
                  </p:cNvPr>
                  <p:cNvPicPr/>
                  <p:nvPr/>
                </p:nvPicPr>
                <p:blipFill>
                  <a:blip r:embed="rId87"/>
                  <a:stretch>
                    <a:fillRect/>
                  </a:stretch>
                </p:blipFill>
                <p:spPr>
                  <a:xfrm>
                    <a:off x="2994294" y="4693208"/>
                    <a:ext cx="173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8B4374A8-3916-4A8B-8A73-9908E3493BD7}"/>
                      </a:ext>
                    </a:extLst>
                  </p14:cNvPr>
                  <p14:cNvContentPartPr/>
                  <p14:nvPr/>
                </p14:nvContentPartPr>
                <p14:xfrm>
                  <a:off x="3080694" y="4696808"/>
                  <a:ext cx="45720" cy="180720"/>
                </p14:xfrm>
              </p:contentPart>
            </mc:Choice>
            <mc:Fallback xmlns="">
              <p:pic>
                <p:nvPicPr>
                  <p:cNvPr id="68" name="筆跡 67">
                    <a:extLst>
                      <a:ext uri="{FF2B5EF4-FFF2-40B4-BE49-F238E27FC236}">
                        <a16:creationId xmlns:a16="http://schemas.microsoft.com/office/drawing/2014/main" id="{8B4374A8-3916-4A8B-8A73-9908E3493BD7}"/>
                      </a:ext>
                    </a:extLst>
                  </p:cNvPr>
                  <p:cNvPicPr/>
                  <p:nvPr/>
                </p:nvPicPr>
                <p:blipFill>
                  <a:blip r:embed="rId89"/>
                  <a:stretch>
                    <a:fillRect/>
                  </a:stretch>
                </p:blipFill>
                <p:spPr>
                  <a:xfrm>
                    <a:off x="3072054" y="4687808"/>
                    <a:ext cx="63360" cy="198360"/>
                  </a:xfrm>
                  <a:prstGeom prst="rect">
                    <a:avLst/>
                  </a:prstGeom>
                </p:spPr>
              </p:pic>
            </mc:Fallback>
          </mc:AlternateContent>
        </p:grpSp>
        <p:grpSp>
          <p:nvGrpSpPr>
            <p:cNvPr id="72" name="群組 71">
              <a:extLst>
                <a:ext uri="{FF2B5EF4-FFF2-40B4-BE49-F238E27FC236}">
                  <a16:creationId xmlns:a16="http://schemas.microsoft.com/office/drawing/2014/main" id="{97599E49-722C-1D2C-2306-E2BDFB1E8176}"/>
                </a:ext>
              </a:extLst>
            </p:cNvPr>
            <p:cNvGrpSpPr/>
            <p:nvPr/>
          </p:nvGrpSpPr>
          <p:grpSpPr>
            <a:xfrm>
              <a:off x="5409472" y="4268544"/>
              <a:ext cx="181800" cy="169920"/>
              <a:chOff x="3577134" y="4675208"/>
              <a:chExt cx="181800" cy="169920"/>
            </a:xfrm>
          </p:grpSpPr>
          <mc:AlternateContent xmlns:mc="http://schemas.openxmlformats.org/markup-compatibility/2006" xmlns:p14="http://schemas.microsoft.com/office/powerpoint/2010/main">
            <mc:Choice Requires="p14">
              <p:contentPart p14:bwMode="auto" r:id="rId90">
                <p14:nvContentPartPr>
                  <p14:cNvPr id="70" name="筆跡 69">
                    <a:extLst>
                      <a:ext uri="{FF2B5EF4-FFF2-40B4-BE49-F238E27FC236}">
                        <a16:creationId xmlns:a16="http://schemas.microsoft.com/office/drawing/2014/main" id="{55B0F271-2A74-06D0-3D17-758208A74CC8}"/>
                      </a:ext>
                    </a:extLst>
                  </p14:cNvPr>
                  <p14:cNvContentPartPr/>
                  <p14:nvPr/>
                </p14:nvContentPartPr>
                <p14:xfrm>
                  <a:off x="3577134" y="4675208"/>
                  <a:ext cx="14040" cy="169920"/>
                </p14:xfrm>
              </p:contentPart>
            </mc:Choice>
            <mc:Fallback xmlns="">
              <p:pic>
                <p:nvPicPr>
                  <p:cNvPr id="70" name="筆跡 69">
                    <a:extLst>
                      <a:ext uri="{FF2B5EF4-FFF2-40B4-BE49-F238E27FC236}">
                        <a16:creationId xmlns:a16="http://schemas.microsoft.com/office/drawing/2014/main" id="{55B0F271-2A74-06D0-3D17-758208A74CC8}"/>
                      </a:ext>
                    </a:extLst>
                  </p:cNvPr>
                  <p:cNvPicPr/>
                  <p:nvPr/>
                </p:nvPicPr>
                <p:blipFill>
                  <a:blip r:embed="rId91"/>
                  <a:stretch>
                    <a:fillRect/>
                  </a:stretch>
                </p:blipFill>
                <p:spPr>
                  <a:xfrm>
                    <a:off x="3568494" y="4666568"/>
                    <a:ext cx="31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筆跡 70">
                    <a:extLst>
                      <a:ext uri="{FF2B5EF4-FFF2-40B4-BE49-F238E27FC236}">
                        <a16:creationId xmlns:a16="http://schemas.microsoft.com/office/drawing/2014/main" id="{40830DE1-3744-4646-B004-8F848800AFBF}"/>
                      </a:ext>
                    </a:extLst>
                  </p14:cNvPr>
                  <p14:cNvContentPartPr/>
                  <p14:nvPr/>
                </p14:nvContentPartPr>
                <p14:xfrm>
                  <a:off x="3622494" y="4686368"/>
                  <a:ext cx="136440" cy="114840"/>
                </p14:xfrm>
              </p:contentPart>
            </mc:Choice>
            <mc:Fallback xmlns="">
              <p:pic>
                <p:nvPicPr>
                  <p:cNvPr id="71" name="筆跡 70">
                    <a:extLst>
                      <a:ext uri="{FF2B5EF4-FFF2-40B4-BE49-F238E27FC236}">
                        <a16:creationId xmlns:a16="http://schemas.microsoft.com/office/drawing/2014/main" id="{40830DE1-3744-4646-B004-8F848800AFBF}"/>
                      </a:ext>
                    </a:extLst>
                  </p:cNvPr>
                  <p:cNvPicPr/>
                  <p:nvPr/>
                </p:nvPicPr>
                <p:blipFill>
                  <a:blip r:embed="rId93"/>
                  <a:stretch>
                    <a:fillRect/>
                  </a:stretch>
                </p:blipFill>
                <p:spPr>
                  <a:xfrm>
                    <a:off x="3613854" y="4677368"/>
                    <a:ext cx="154080" cy="132480"/>
                  </a:xfrm>
                  <a:prstGeom prst="rect">
                    <a:avLst/>
                  </a:prstGeom>
                </p:spPr>
              </p:pic>
            </mc:Fallback>
          </mc:AlternateContent>
        </p:grpSp>
        <p:grpSp>
          <p:nvGrpSpPr>
            <p:cNvPr id="76" name="群組 75">
              <a:extLst>
                <a:ext uri="{FF2B5EF4-FFF2-40B4-BE49-F238E27FC236}">
                  <a16:creationId xmlns:a16="http://schemas.microsoft.com/office/drawing/2014/main" id="{E32B7440-1561-608A-73A0-0F26C086E5EF}"/>
                </a:ext>
              </a:extLst>
            </p:cNvPr>
            <p:cNvGrpSpPr/>
            <p:nvPr/>
          </p:nvGrpSpPr>
          <p:grpSpPr>
            <a:xfrm>
              <a:off x="6115072" y="4223184"/>
              <a:ext cx="225000" cy="216000"/>
              <a:chOff x="4282734" y="4629848"/>
              <a:chExt cx="225000" cy="21600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0A8CD4D8-C3FC-4E96-B16C-C2691B1F8085}"/>
                      </a:ext>
                    </a:extLst>
                  </p14:cNvPr>
                  <p14:cNvContentPartPr/>
                  <p14:nvPr/>
                </p14:nvContentPartPr>
                <p14:xfrm>
                  <a:off x="4282734" y="4651448"/>
                  <a:ext cx="5400" cy="166320"/>
                </p14:xfrm>
              </p:contentPart>
            </mc:Choice>
            <mc:Fallback xmlns="">
              <p:pic>
                <p:nvPicPr>
                  <p:cNvPr id="73" name="筆跡 72">
                    <a:extLst>
                      <a:ext uri="{FF2B5EF4-FFF2-40B4-BE49-F238E27FC236}">
                        <a16:creationId xmlns:a16="http://schemas.microsoft.com/office/drawing/2014/main" id="{0A8CD4D8-C3FC-4E96-B16C-C2691B1F8085}"/>
                      </a:ext>
                    </a:extLst>
                  </p:cNvPr>
                  <p:cNvPicPr/>
                  <p:nvPr/>
                </p:nvPicPr>
                <p:blipFill>
                  <a:blip r:embed="rId95"/>
                  <a:stretch>
                    <a:fillRect/>
                  </a:stretch>
                </p:blipFill>
                <p:spPr>
                  <a:xfrm>
                    <a:off x="4274094" y="4642448"/>
                    <a:ext cx="2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3E45CF43-84E3-911E-DDFF-E68161C10625}"/>
                      </a:ext>
                    </a:extLst>
                  </p14:cNvPr>
                  <p14:cNvContentPartPr/>
                  <p14:nvPr/>
                </p14:nvContentPartPr>
                <p14:xfrm>
                  <a:off x="4343934" y="4629848"/>
                  <a:ext cx="163800" cy="131040"/>
                </p14:xfrm>
              </p:contentPart>
            </mc:Choice>
            <mc:Fallback xmlns="">
              <p:pic>
                <p:nvPicPr>
                  <p:cNvPr id="74" name="筆跡 73">
                    <a:extLst>
                      <a:ext uri="{FF2B5EF4-FFF2-40B4-BE49-F238E27FC236}">
                        <a16:creationId xmlns:a16="http://schemas.microsoft.com/office/drawing/2014/main" id="{3E45CF43-84E3-911E-DDFF-E68161C10625}"/>
                      </a:ext>
                    </a:extLst>
                  </p:cNvPr>
                  <p:cNvPicPr/>
                  <p:nvPr/>
                </p:nvPicPr>
                <p:blipFill>
                  <a:blip r:embed="rId97"/>
                  <a:stretch>
                    <a:fillRect/>
                  </a:stretch>
                </p:blipFill>
                <p:spPr>
                  <a:xfrm>
                    <a:off x="4335294" y="4621208"/>
                    <a:ext cx="181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CCF4DB7B-1BB4-614E-1490-88FF61E86363}"/>
                      </a:ext>
                    </a:extLst>
                  </p14:cNvPr>
                  <p14:cNvContentPartPr/>
                  <p14:nvPr/>
                </p14:nvContentPartPr>
                <p14:xfrm>
                  <a:off x="4436094" y="4635248"/>
                  <a:ext cx="39600" cy="210600"/>
                </p14:xfrm>
              </p:contentPart>
            </mc:Choice>
            <mc:Fallback xmlns="">
              <p:pic>
                <p:nvPicPr>
                  <p:cNvPr id="75" name="筆跡 74">
                    <a:extLst>
                      <a:ext uri="{FF2B5EF4-FFF2-40B4-BE49-F238E27FC236}">
                        <a16:creationId xmlns:a16="http://schemas.microsoft.com/office/drawing/2014/main" id="{CCF4DB7B-1BB4-614E-1490-88FF61E86363}"/>
                      </a:ext>
                    </a:extLst>
                  </p:cNvPr>
                  <p:cNvPicPr/>
                  <p:nvPr/>
                </p:nvPicPr>
                <p:blipFill>
                  <a:blip r:embed="rId99"/>
                  <a:stretch>
                    <a:fillRect/>
                  </a:stretch>
                </p:blipFill>
                <p:spPr>
                  <a:xfrm>
                    <a:off x="4427454" y="4626608"/>
                    <a:ext cx="57240" cy="228240"/>
                  </a:xfrm>
                  <a:prstGeom prst="rect">
                    <a:avLst/>
                  </a:prstGeom>
                </p:spPr>
              </p:pic>
            </mc:Fallback>
          </mc:AlternateContent>
        </p:grpSp>
        <p:grpSp>
          <p:nvGrpSpPr>
            <p:cNvPr id="79" name="群組 78">
              <a:extLst>
                <a:ext uri="{FF2B5EF4-FFF2-40B4-BE49-F238E27FC236}">
                  <a16:creationId xmlns:a16="http://schemas.microsoft.com/office/drawing/2014/main" id="{1A1C9A08-F741-A2B4-5F67-2D6E09776F51}"/>
                </a:ext>
              </a:extLst>
            </p:cNvPr>
            <p:cNvGrpSpPr/>
            <p:nvPr/>
          </p:nvGrpSpPr>
          <p:grpSpPr>
            <a:xfrm>
              <a:off x="3928792" y="5017704"/>
              <a:ext cx="272880" cy="214560"/>
              <a:chOff x="2096454" y="5424368"/>
              <a:chExt cx="272880" cy="214560"/>
            </a:xfrm>
          </p:grpSpPr>
          <mc:AlternateContent xmlns:mc="http://schemas.openxmlformats.org/markup-compatibility/2006" xmlns:p14="http://schemas.microsoft.com/office/powerpoint/2010/main">
            <mc:Choice Requires="p14">
              <p:contentPart p14:bwMode="auto" r:id="rId100">
                <p14:nvContentPartPr>
                  <p14:cNvPr id="77" name="筆跡 76">
                    <a:extLst>
                      <a:ext uri="{FF2B5EF4-FFF2-40B4-BE49-F238E27FC236}">
                        <a16:creationId xmlns:a16="http://schemas.microsoft.com/office/drawing/2014/main" id="{C51C526D-E6E2-0003-351B-940049447CB9}"/>
                      </a:ext>
                    </a:extLst>
                  </p14:cNvPr>
                  <p14:cNvContentPartPr/>
                  <p14:nvPr/>
                </p14:nvContentPartPr>
                <p14:xfrm>
                  <a:off x="2096454" y="5424368"/>
                  <a:ext cx="126720" cy="214560"/>
                </p14:xfrm>
              </p:contentPart>
            </mc:Choice>
            <mc:Fallback xmlns="">
              <p:pic>
                <p:nvPicPr>
                  <p:cNvPr id="77" name="筆跡 76">
                    <a:extLst>
                      <a:ext uri="{FF2B5EF4-FFF2-40B4-BE49-F238E27FC236}">
                        <a16:creationId xmlns:a16="http://schemas.microsoft.com/office/drawing/2014/main" id="{C51C526D-E6E2-0003-351B-940049447CB9}"/>
                      </a:ext>
                    </a:extLst>
                  </p:cNvPr>
                  <p:cNvPicPr/>
                  <p:nvPr/>
                </p:nvPicPr>
                <p:blipFill>
                  <a:blip r:embed="rId101"/>
                  <a:stretch>
                    <a:fillRect/>
                  </a:stretch>
                </p:blipFill>
                <p:spPr>
                  <a:xfrm>
                    <a:off x="2087454" y="5415728"/>
                    <a:ext cx="1443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筆跡 77">
                    <a:extLst>
                      <a:ext uri="{FF2B5EF4-FFF2-40B4-BE49-F238E27FC236}">
                        <a16:creationId xmlns:a16="http://schemas.microsoft.com/office/drawing/2014/main" id="{5DC5BCE5-5C5C-EB05-E382-2A0AC36769FF}"/>
                      </a:ext>
                    </a:extLst>
                  </p14:cNvPr>
                  <p14:cNvContentPartPr/>
                  <p14:nvPr/>
                </p14:nvContentPartPr>
                <p14:xfrm>
                  <a:off x="2236494" y="5459648"/>
                  <a:ext cx="132840" cy="100440"/>
                </p14:xfrm>
              </p:contentPart>
            </mc:Choice>
            <mc:Fallback xmlns="">
              <p:pic>
                <p:nvPicPr>
                  <p:cNvPr id="78" name="筆跡 77">
                    <a:extLst>
                      <a:ext uri="{FF2B5EF4-FFF2-40B4-BE49-F238E27FC236}">
                        <a16:creationId xmlns:a16="http://schemas.microsoft.com/office/drawing/2014/main" id="{5DC5BCE5-5C5C-EB05-E382-2A0AC36769FF}"/>
                      </a:ext>
                    </a:extLst>
                  </p:cNvPr>
                  <p:cNvPicPr/>
                  <p:nvPr/>
                </p:nvPicPr>
                <p:blipFill>
                  <a:blip r:embed="rId103"/>
                  <a:stretch>
                    <a:fillRect/>
                  </a:stretch>
                </p:blipFill>
                <p:spPr>
                  <a:xfrm>
                    <a:off x="2227854" y="5451008"/>
                    <a:ext cx="15048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80" name="筆跡 79">
                  <a:extLst>
                    <a:ext uri="{FF2B5EF4-FFF2-40B4-BE49-F238E27FC236}">
                      <a16:creationId xmlns:a16="http://schemas.microsoft.com/office/drawing/2014/main" id="{1B3D6C68-8AB9-BCA1-0DD1-0572EB33467A}"/>
                    </a:ext>
                  </a:extLst>
                </p14:cNvPr>
                <p14:cNvContentPartPr/>
                <p14:nvPr/>
              </p14:nvContentPartPr>
              <p14:xfrm>
                <a:off x="3932752" y="5700264"/>
                <a:ext cx="245520" cy="142920"/>
              </p14:xfrm>
            </p:contentPart>
          </mc:Choice>
          <mc:Fallback xmlns="">
            <p:pic>
              <p:nvPicPr>
                <p:cNvPr id="80" name="筆跡 79">
                  <a:extLst>
                    <a:ext uri="{FF2B5EF4-FFF2-40B4-BE49-F238E27FC236}">
                      <a16:creationId xmlns:a16="http://schemas.microsoft.com/office/drawing/2014/main" id="{1B3D6C68-8AB9-BCA1-0DD1-0572EB33467A}"/>
                    </a:ext>
                  </a:extLst>
                </p:cNvPr>
                <p:cNvPicPr/>
                <p:nvPr/>
              </p:nvPicPr>
              <p:blipFill>
                <a:blip r:embed="rId105"/>
                <a:stretch>
                  <a:fillRect/>
                </a:stretch>
              </p:blipFill>
              <p:spPr>
                <a:xfrm>
                  <a:off x="3925383" y="5692694"/>
                  <a:ext cx="259962" cy="157757"/>
                </a:xfrm>
                <a:prstGeom prst="rect">
                  <a:avLst/>
                </a:prstGeom>
              </p:spPr>
            </p:pic>
          </mc:Fallback>
        </mc:AlternateContent>
        <p:grpSp>
          <p:nvGrpSpPr>
            <p:cNvPr id="84" name="群組 83">
              <a:extLst>
                <a:ext uri="{FF2B5EF4-FFF2-40B4-BE49-F238E27FC236}">
                  <a16:creationId xmlns:a16="http://schemas.microsoft.com/office/drawing/2014/main" id="{50C6D725-5D24-CE87-335C-42C8F9D92838}"/>
                </a:ext>
              </a:extLst>
            </p:cNvPr>
            <p:cNvGrpSpPr/>
            <p:nvPr/>
          </p:nvGrpSpPr>
          <p:grpSpPr>
            <a:xfrm>
              <a:off x="4651672" y="5002224"/>
              <a:ext cx="315360" cy="280080"/>
              <a:chOff x="2819334" y="5408888"/>
              <a:chExt cx="315360" cy="280080"/>
            </a:xfrm>
          </p:grpSpPr>
          <mc:AlternateContent xmlns:mc="http://schemas.openxmlformats.org/markup-compatibility/2006" xmlns:p14="http://schemas.microsoft.com/office/powerpoint/2010/main">
            <mc:Choice Requires="p14">
              <p:contentPart p14:bwMode="auto" r:id="rId106">
                <p14:nvContentPartPr>
                  <p14:cNvPr id="81" name="筆跡 80">
                    <a:extLst>
                      <a:ext uri="{FF2B5EF4-FFF2-40B4-BE49-F238E27FC236}">
                        <a16:creationId xmlns:a16="http://schemas.microsoft.com/office/drawing/2014/main" id="{D926B402-420E-5AE7-35F9-213BA25707D3}"/>
                      </a:ext>
                    </a:extLst>
                  </p14:cNvPr>
                  <p14:cNvContentPartPr/>
                  <p14:nvPr/>
                </p14:nvContentPartPr>
                <p14:xfrm>
                  <a:off x="2819334" y="5453528"/>
                  <a:ext cx="108360" cy="122040"/>
                </p14:xfrm>
              </p:contentPart>
            </mc:Choice>
            <mc:Fallback xmlns="">
              <p:pic>
                <p:nvPicPr>
                  <p:cNvPr id="81" name="筆跡 80">
                    <a:extLst>
                      <a:ext uri="{FF2B5EF4-FFF2-40B4-BE49-F238E27FC236}">
                        <a16:creationId xmlns:a16="http://schemas.microsoft.com/office/drawing/2014/main" id="{D926B402-420E-5AE7-35F9-213BA25707D3}"/>
                      </a:ext>
                    </a:extLst>
                  </p:cNvPr>
                  <p:cNvPicPr/>
                  <p:nvPr/>
                </p:nvPicPr>
                <p:blipFill>
                  <a:blip r:embed="rId107"/>
                  <a:stretch>
                    <a:fillRect/>
                  </a:stretch>
                </p:blipFill>
                <p:spPr>
                  <a:xfrm>
                    <a:off x="2810334" y="5444888"/>
                    <a:ext cx="126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筆跡 81">
                    <a:extLst>
                      <a:ext uri="{FF2B5EF4-FFF2-40B4-BE49-F238E27FC236}">
                        <a16:creationId xmlns:a16="http://schemas.microsoft.com/office/drawing/2014/main" id="{489C8153-D084-1883-D6E9-192A21C92F35}"/>
                      </a:ext>
                    </a:extLst>
                  </p14:cNvPr>
                  <p14:cNvContentPartPr/>
                  <p14:nvPr/>
                </p14:nvContentPartPr>
                <p14:xfrm>
                  <a:off x="2987094" y="5442008"/>
                  <a:ext cx="147600" cy="104760"/>
                </p14:xfrm>
              </p:contentPart>
            </mc:Choice>
            <mc:Fallback xmlns="">
              <p:pic>
                <p:nvPicPr>
                  <p:cNvPr id="82" name="筆跡 81">
                    <a:extLst>
                      <a:ext uri="{FF2B5EF4-FFF2-40B4-BE49-F238E27FC236}">
                        <a16:creationId xmlns:a16="http://schemas.microsoft.com/office/drawing/2014/main" id="{489C8153-D084-1883-D6E9-192A21C92F35}"/>
                      </a:ext>
                    </a:extLst>
                  </p:cNvPr>
                  <p:cNvPicPr/>
                  <p:nvPr/>
                </p:nvPicPr>
                <p:blipFill>
                  <a:blip r:embed="rId109"/>
                  <a:stretch>
                    <a:fillRect/>
                  </a:stretch>
                </p:blipFill>
                <p:spPr>
                  <a:xfrm>
                    <a:off x="2978094" y="5433008"/>
                    <a:ext cx="165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筆跡 82">
                    <a:extLst>
                      <a:ext uri="{FF2B5EF4-FFF2-40B4-BE49-F238E27FC236}">
                        <a16:creationId xmlns:a16="http://schemas.microsoft.com/office/drawing/2014/main" id="{800E2EA4-2894-9EAC-7C37-6D9BFBDF78D9}"/>
                      </a:ext>
                    </a:extLst>
                  </p14:cNvPr>
                  <p14:cNvContentPartPr/>
                  <p14:nvPr/>
                </p14:nvContentPartPr>
                <p14:xfrm>
                  <a:off x="3023094" y="5408888"/>
                  <a:ext cx="87120" cy="280080"/>
                </p14:xfrm>
              </p:contentPart>
            </mc:Choice>
            <mc:Fallback xmlns="">
              <p:pic>
                <p:nvPicPr>
                  <p:cNvPr id="83" name="筆跡 82">
                    <a:extLst>
                      <a:ext uri="{FF2B5EF4-FFF2-40B4-BE49-F238E27FC236}">
                        <a16:creationId xmlns:a16="http://schemas.microsoft.com/office/drawing/2014/main" id="{800E2EA4-2894-9EAC-7C37-6D9BFBDF78D9}"/>
                      </a:ext>
                    </a:extLst>
                  </p:cNvPr>
                  <p:cNvPicPr/>
                  <p:nvPr/>
                </p:nvPicPr>
                <p:blipFill>
                  <a:blip r:embed="rId111"/>
                  <a:stretch>
                    <a:fillRect/>
                  </a:stretch>
                </p:blipFill>
                <p:spPr>
                  <a:xfrm>
                    <a:off x="3014094" y="5399888"/>
                    <a:ext cx="104760" cy="297720"/>
                  </a:xfrm>
                  <a:prstGeom prst="rect">
                    <a:avLst/>
                  </a:prstGeom>
                </p:spPr>
              </p:pic>
            </mc:Fallback>
          </mc:AlternateContent>
        </p:grpSp>
        <p:grpSp>
          <p:nvGrpSpPr>
            <p:cNvPr id="87" name="群組 86">
              <a:extLst>
                <a:ext uri="{FF2B5EF4-FFF2-40B4-BE49-F238E27FC236}">
                  <a16:creationId xmlns:a16="http://schemas.microsoft.com/office/drawing/2014/main" id="{5CF65227-E0CD-6DF8-8E9C-30637117B628}"/>
                </a:ext>
              </a:extLst>
            </p:cNvPr>
            <p:cNvGrpSpPr/>
            <p:nvPr/>
          </p:nvGrpSpPr>
          <p:grpSpPr>
            <a:xfrm>
              <a:off x="4753912" y="5716824"/>
              <a:ext cx="193320" cy="225000"/>
              <a:chOff x="2921574" y="6123488"/>
              <a:chExt cx="193320" cy="225000"/>
            </a:xfrm>
          </p:grpSpPr>
          <mc:AlternateContent xmlns:mc="http://schemas.openxmlformats.org/markup-compatibility/2006" xmlns:p14="http://schemas.microsoft.com/office/powerpoint/2010/main">
            <mc:Choice Requires="p14">
              <p:contentPart p14:bwMode="auto" r:id="rId112">
                <p14:nvContentPartPr>
                  <p14:cNvPr id="85" name="筆跡 84">
                    <a:extLst>
                      <a:ext uri="{FF2B5EF4-FFF2-40B4-BE49-F238E27FC236}">
                        <a16:creationId xmlns:a16="http://schemas.microsoft.com/office/drawing/2014/main" id="{363F9D88-DEE4-D221-0327-6527D5822A56}"/>
                      </a:ext>
                    </a:extLst>
                  </p14:cNvPr>
                  <p14:cNvContentPartPr/>
                  <p14:nvPr/>
                </p14:nvContentPartPr>
                <p14:xfrm>
                  <a:off x="2921574" y="6123488"/>
                  <a:ext cx="33840" cy="225000"/>
                </p14:xfrm>
              </p:contentPart>
            </mc:Choice>
            <mc:Fallback xmlns="">
              <p:pic>
                <p:nvPicPr>
                  <p:cNvPr id="85" name="筆跡 84">
                    <a:extLst>
                      <a:ext uri="{FF2B5EF4-FFF2-40B4-BE49-F238E27FC236}">
                        <a16:creationId xmlns:a16="http://schemas.microsoft.com/office/drawing/2014/main" id="{363F9D88-DEE4-D221-0327-6527D5822A56}"/>
                      </a:ext>
                    </a:extLst>
                  </p:cNvPr>
                  <p:cNvPicPr/>
                  <p:nvPr/>
                </p:nvPicPr>
                <p:blipFill>
                  <a:blip r:embed="rId113"/>
                  <a:stretch>
                    <a:fillRect/>
                  </a:stretch>
                </p:blipFill>
                <p:spPr>
                  <a:xfrm>
                    <a:off x="2912934" y="6114848"/>
                    <a:ext cx="51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筆跡 85">
                    <a:extLst>
                      <a:ext uri="{FF2B5EF4-FFF2-40B4-BE49-F238E27FC236}">
                        <a16:creationId xmlns:a16="http://schemas.microsoft.com/office/drawing/2014/main" id="{B91F8FCC-6CE9-969A-510B-6EAA46E4EF94}"/>
                      </a:ext>
                    </a:extLst>
                  </p14:cNvPr>
                  <p14:cNvContentPartPr/>
                  <p14:nvPr/>
                </p14:nvContentPartPr>
                <p14:xfrm>
                  <a:off x="3015174" y="6142928"/>
                  <a:ext cx="99720" cy="171000"/>
                </p14:xfrm>
              </p:contentPart>
            </mc:Choice>
            <mc:Fallback xmlns="">
              <p:pic>
                <p:nvPicPr>
                  <p:cNvPr id="86" name="筆跡 85">
                    <a:extLst>
                      <a:ext uri="{FF2B5EF4-FFF2-40B4-BE49-F238E27FC236}">
                        <a16:creationId xmlns:a16="http://schemas.microsoft.com/office/drawing/2014/main" id="{B91F8FCC-6CE9-969A-510B-6EAA46E4EF94}"/>
                      </a:ext>
                    </a:extLst>
                  </p:cNvPr>
                  <p:cNvPicPr/>
                  <p:nvPr/>
                </p:nvPicPr>
                <p:blipFill>
                  <a:blip r:embed="rId115"/>
                  <a:stretch>
                    <a:fillRect/>
                  </a:stretch>
                </p:blipFill>
                <p:spPr>
                  <a:xfrm>
                    <a:off x="3006174" y="6134288"/>
                    <a:ext cx="11736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88" name="筆跡 87">
                  <a:extLst>
                    <a:ext uri="{FF2B5EF4-FFF2-40B4-BE49-F238E27FC236}">
                      <a16:creationId xmlns:a16="http://schemas.microsoft.com/office/drawing/2014/main" id="{E94D12DD-0602-8243-1F3E-C71ADFB422A8}"/>
                    </a:ext>
                  </a:extLst>
                </p14:cNvPr>
                <p14:cNvContentPartPr/>
                <p14:nvPr/>
              </p14:nvContentPartPr>
              <p14:xfrm>
                <a:off x="5402992" y="5032824"/>
                <a:ext cx="302400" cy="120960"/>
              </p14:xfrm>
            </p:contentPart>
          </mc:Choice>
          <mc:Fallback xmlns="">
            <p:pic>
              <p:nvPicPr>
                <p:cNvPr id="88" name="筆跡 87">
                  <a:extLst>
                    <a:ext uri="{FF2B5EF4-FFF2-40B4-BE49-F238E27FC236}">
                      <a16:creationId xmlns:a16="http://schemas.microsoft.com/office/drawing/2014/main" id="{E94D12DD-0602-8243-1F3E-C71ADFB422A8}"/>
                    </a:ext>
                  </a:extLst>
                </p:cNvPr>
                <p:cNvPicPr/>
                <p:nvPr/>
              </p:nvPicPr>
              <p:blipFill>
                <a:blip r:embed="rId117"/>
                <a:stretch>
                  <a:fillRect/>
                </a:stretch>
              </p:blipFill>
              <p:spPr>
                <a:xfrm>
                  <a:off x="5395624" y="5025245"/>
                  <a:ext cx="316842" cy="135815"/>
                </a:xfrm>
                <a:prstGeom prst="rect">
                  <a:avLst/>
                </a:prstGeom>
              </p:spPr>
            </p:pic>
          </mc:Fallback>
        </mc:AlternateContent>
        <p:grpSp>
          <p:nvGrpSpPr>
            <p:cNvPr id="92" name="群組 91">
              <a:extLst>
                <a:ext uri="{FF2B5EF4-FFF2-40B4-BE49-F238E27FC236}">
                  <a16:creationId xmlns:a16="http://schemas.microsoft.com/office/drawing/2014/main" id="{D2767768-10C9-94CA-6C88-FC7078E7E205}"/>
                </a:ext>
              </a:extLst>
            </p:cNvPr>
            <p:cNvGrpSpPr/>
            <p:nvPr/>
          </p:nvGrpSpPr>
          <p:grpSpPr>
            <a:xfrm>
              <a:off x="5425672" y="5683344"/>
              <a:ext cx="209880" cy="199800"/>
              <a:chOff x="3593334" y="6090008"/>
              <a:chExt cx="209880" cy="199800"/>
            </a:xfrm>
          </p:grpSpPr>
          <mc:AlternateContent xmlns:mc="http://schemas.openxmlformats.org/markup-compatibility/2006" xmlns:p14="http://schemas.microsoft.com/office/powerpoint/2010/main">
            <mc:Choice Requires="p14">
              <p:contentPart p14:bwMode="auto" r:id="rId118">
                <p14:nvContentPartPr>
                  <p14:cNvPr id="89" name="筆跡 88">
                    <a:extLst>
                      <a:ext uri="{FF2B5EF4-FFF2-40B4-BE49-F238E27FC236}">
                        <a16:creationId xmlns:a16="http://schemas.microsoft.com/office/drawing/2014/main" id="{1B39CB45-0547-DA3F-61B5-883BFA7DFBEB}"/>
                      </a:ext>
                    </a:extLst>
                  </p14:cNvPr>
                  <p14:cNvContentPartPr/>
                  <p14:nvPr/>
                </p14:nvContentPartPr>
                <p14:xfrm>
                  <a:off x="3593334" y="6111608"/>
                  <a:ext cx="16560" cy="163080"/>
                </p14:xfrm>
              </p:contentPart>
            </mc:Choice>
            <mc:Fallback xmlns="">
              <p:pic>
                <p:nvPicPr>
                  <p:cNvPr id="89" name="筆跡 88">
                    <a:extLst>
                      <a:ext uri="{FF2B5EF4-FFF2-40B4-BE49-F238E27FC236}">
                        <a16:creationId xmlns:a16="http://schemas.microsoft.com/office/drawing/2014/main" id="{1B39CB45-0547-DA3F-61B5-883BFA7DFBEB}"/>
                      </a:ext>
                    </a:extLst>
                  </p:cNvPr>
                  <p:cNvPicPr/>
                  <p:nvPr/>
                </p:nvPicPr>
                <p:blipFill>
                  <a:blip r:embed="rId119"/>
                  <a:stretch>
                    <a:fillRect/>
                  </a:stretch>
                </p:blipFill>
                <p:spPr>
                  <a:xfrm>
                    <a:off x="3584334" y="6102608"/>
                    <a:ext cx="34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筆跡 89">
                    <a:extLst>
                      <a:ext uri="{FF2B5EF4-FFF2-40B4-BE49-F238E27FC236}">
                        <a16:creationId xmlns:a16="http://schemas.microsoft.com/office/drawing/2014/main" id="{999820F3-2D00-99D1-0160-6B23A9722072}"/>
                      </a:ext>
                    </a:extLst>
                  </p14:cNvPr>
                  <p14:cNvContentPartPr/>
                  <p14:nvPr/>
                </p14:nvContentPartPr>
                <p14:xfrm>
                  <a:off x="3644454" y="6110528"/>
                  <a:ext cx="93600" cy="179280"/>
                </p14:xfrm>
              </p:contentPart>
            </mc:Choice>
            <mc:Fallback xmlns="">
              <p:pic>
                <p:nvPicPr>
                  <p:cNvPr id="90" name="筆跡 89">
                    <a:extLst>
                      <a:ext uri="{FF2B5EF4-FFF2-40B4-BE49-F238E27FC236}">
                        <a16:creationId xmlns:a16="http://schemas.microsoft.com/office/drawing/2014/main" id="{999820F3-2D00-99D1-0160-6B23A9722072}"/>
                      </a:ext>
                    </a:extLst>
                  </p:cNvPr>
                  <p:cNvPicPr/>
                  <p:nvPr/>
                </p:nvPicPr>
                <p:blipFill>
                  <a:blip r:embed="rId121"/>
                  <a:stretch>
                    <a:fillRect/>
                  </a:stretch>
                </p:blipFill>
                <p:spPr>
                  <a:xfrm>
                    <a:off x="3635454" y="6101528"/>
                    <a:ext cx="111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筆跡 90">
                    <a:extLst>
                      <a:ext uri="{FF2B5EF4-FFF2-40B4-BE49-F238E27FC236}">
                        <a16:creationId xmlns:a16="http://schemas.microsoft.com/office/drawing/2014/main" id="{698CDB8E-6D76-F267-D24D-6DC46D926452}"/>
                      </a:ext>
                    </a:extLst>
                  </p14:cNvPr>
                  <p14:cNvContentPartPr/>
                  <p14:nvPr/>
                </p14:nvContentPartPr>
                <p14:xfrm>
                  <a:off x="3667854" y="6090008"/>
                  <a:ext cx="135360" cy="16560"/>
                </p14:xfrm>
              </p:contentPart>
            </mc:Choice>
            <mc:Fallback xmlns="">
              <p:pic>
                <p:nvPicPr>
                  <p:cNvPr id="91" name="筆跡 90">
                    <a:extLst>
                      <a:ext uri="{FF2B5EF4-FFF2-40B4-BE49-F238E27FC236}">
                        <a16:creationId xmlns:a16="http://schemas.microsoft.com/office/drawing/2014/main" id="{698CDB8E-6D76-F267-D24D-6DC46D926452}"/>
                      </a:ext>
                    </a:extLst>
                  </p:cNvPr>
                  <p:cNvPicPr/>
                  <p:nvPr/>
                </p:nvPicPr>
                <p:blipFill>
                  <a:blip r:embed="rId123"/>
                  <a:stretch>
                    <a:fillRect/>
                  </a:stretch>
                </p:blipFill>
                <p:spPr>
                  <a:xfrm>
                    <a:off x="3659214" y="6081368"/>
                    <a:ext cx="153000" cy="34200"/>
                  </a:xfrm>
                  <a:prstGeom prst="rect">
                    <a:avLst/>
                  </a:prstGeom>
                </p:spPr>
              </p:pic>
            </mc:Fallback>
          </mc:AlternateContent>
        </p:grpSp>
        <p:grpSp>
          <p:nvGrpSpPr>
            <p:cNvPr id="95" name="群組 94">
              <a:extLst>
                <a:ext uri="{FF2B5EF4-FFF2-40B4-BE49-F238E27FC236}">
                  <a16:creationId xmlns:a16="http://schemas.microsoft.com/office/drawing/2014/main" id="{A81A46C1-1595-A2EB-EC33-A980F925BCE2}"/>
                </a:ext>
              </a:extLst>
            </p:cNvPr>
            <p:cNvGrpSpPr/>
            <p:nvPr/>
          </p:nvGrpSpPr>
          <p:grpSpPr>
            <a:xfrm>
              <a:off x="6164752" y="4950744"/>
              <a:ext cx="229680" cy="220680"/>
              <a:chOff x="4332414" y="5357408"/>
              <a:chExt cx="229680" cy="220680"/>
            </a:xfrm>
          </p:grpSpPr>
          <mc:AlternateContent xmlns:mc="http://schemas.openxmlformats.org/markup-compatibility/2006" xmlns:p14="http://schemas.microsoft.com/office/powerpoint/2010/main">
            <mc:Choice Requires="p14">
              <p:contentPart p14:bwMode="auto" r:id="rId124">
                <p14:nvContentPartPr>
                  <p14:cNvPr id="93" name="筆跡 92">
                    <a:extLst>
                      <a:ext uri="{FF2B5EF4-FFF2-40B4-BE49-F238E27FC236}">
                        <a16:creationId xmlns:a16="http://schemas.microsoft.com/office/drawing/2014/main" id="{3AA82BA8-60DF-9300-A1CA-3349195B0107}"/>
                      </a:ext>
                    </a:extLst>
                  </p14:cNvPr>
                  <p14:cNvContentPartPr/>
                  <p14:nvPr/>
                </p14:nvContentPartPr>
                <p14:xfrm>
                  <a:off x="4332414" y="5381528"/>
                  <a:ext cx="32040" cy="178560"/>
                </p14:xfrm>
              </p:contentPart>
            </mc:Choice>
            <mc:Fallback xmlns="">
              <p:pic>
                <p:nvPicPr>
                  <p:cNvPr id="93" name="筆跡 92">
                    <a:extLst>
                      <a:ext uri="{FF2B5EF4-FFF2-40B4-BE49-F238E27FC236}">
                        <a16:creationId xmlns:a16="http://schemas.microsoft.com/office/drawing/2014/main" id="{3AA82BA8-60DF-9300-A1CA-3349195B0107}"/>
                      </a:ext>
                    </a:extLst>
                  </p:cNvPr>
                  <p:cNvPicPr/>
                  <p:nvPr/>
                </p:nvPicPr>
                <p:blipFill>
                  <a:blip r:embed="rId125"/>
                  <a:stretch>
                    <a:fillRect/>
                  </a:stretch>
                </p:blipFill>
                <p:spPr>
                  <a:xfrm>
                    <a:off x="4323774" y="5372528"/>
                    <a:ext cx="49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筆跡 93">
                    <a:extLst>
                      <a:ext uri="{FF2B5EF4-FFF2-40B4-BE49-F238E27FC236}">
                        <a16:creationId xmlns:a16="http://schemas.microsoft.com/office/drawing/2014/main" id="{CF23B3EE-8CC6-184A-A3E7-0B170A07B3F0}"/>
                      </a:ext>
                    </a:extLst>
                  </p14:cNvPr>
                  <p14:cNvContentPartPr/>
                  <p14:nvPr/>
                </p14:nvContentPartPr>
                <p14:xfrm>
                  <a:off x="4409094" y="5357408"/>
                  <a:ext cx="153000" cy="220680"/>
                </p14:xfrm>
              </p:contentPart>
            </mc:Choice>
            <mc:Fallback xmlns="">
              <p:pic>
                <p:nvPicPr>
                  <p:cNvPr id="94" name="筆跡 93">
                    <a:extLst>
                      <a:ext uri="{FF2B5EF4-FFF2-40B4-BE49-F238E27FC236}">
                        <a16:creationId xmlns:a16="http://schemas.microsoft.com/office/drawing/2014/main" id="{CF23B3EE-8CC6-184A-A3E7-0B170A07B3F0}"/>
                      </a:ext>
                    </a:extLst>
                  </p:cNvPr>
                  <p:cNvPicPr/>
                  <p:nvPr/>
                </p:nvPicPr>
                <p:blipFill>
                  <a:blip r:embed="rId127"/>
                  <a:stretch>
                    <a:fillRect/>
                  </a:stretch>
                </p:blipFill>
                <p:spPr>
                  <a:xfrm>
                    <a:off x="4400094" y="5348768"/>
                    <a:ext cx="170640" cy="238320"/>
                  </a:xfrm>
                  <a:prstGeom prst="rect">
                    <a:avLst/>
                  </a:prstGeom>
                </p:spPr>
              </p:pic>
            </mc:Fallback>
          </mc:AlternateContent>
        </p:grpSp>
        <p:grpSp>
          <p:nvGrpSpPr>
            <p:cNvPr id="98" name="群組 97">
              <a:extLst>
                <a:ext uri="{FF2B5EF4-FFF2-40B4-BE49-F238E27FC236}">
                  <a16:creationId xmlns:a16="http://schemas.microsoft.com/office/drawing/2014/main" id="{3F5942CD-96FD-25C2-382F-8911D84FD531}"/>
                </a:ext>
              </a:extLst>
            </p:cNvPr>
            <p:cNvGrpSpPr/>
            <p:nvPr/>
          </p:nvGrpSpPr>
          <p:grpSpPr>
            <a:xfrm>
              <a:off x="6195352" y="5736984"/>
              <a:ext cx="182880" cy="152640"/>
              <a:chOff x="4363014" y="6143648"/>
              <a:chExt cx="182880" cy="152640"/>
            </a:xfrm>
          </p:grpSpPr>
          <mc:AlternateContent xmlns:mc="http://schemas.openxmlformats.org/markup-compatibility/2006" xmlns:p14="http://schemas.microsoft.com/office/powerpoint/2010/main">
            <mc:Choice Requires="p14">
              <p:contentPart p14:bwMode="auto" r:id="rId128">
                <p14:nvContentPartPr>
                  <p14:cNvPr id="96" name="筆跡 95">
                    <a:extLst>
                      <a:ext uri="{FF2B5EF4-FFF2-40B4-BE49-F238E27FC236}">
                        <a16:creationId xmlns:a16="http://schemas.microsoft.com/office/drawing/2014/main" id="{A4070683-7E22-401D-B7F5-062BE665E3CE}"/>
                      </a:ext>
                    </a:extLst>
                  </p14:cNvPr>
                  <p14:cNvContentPartPr/>
                  <p14:nvPr/>
                </p14:nvContentPartPr>
                <p14:xfrm>
                  <a:off x="4363014" y="6160568"/>
                  <a:ext cx="14400" cy="119880"/>
                </p14:xfrm>
              </p:contentPart>
            </mc:Choice>
            <mc:Fallback xmlns="">
              <p:pic>
                <p:nvPicPr>
                  <p:cNvPr id="96" name="筆跡 95">
                    <a:extLst>
                      <a:ext uri="{FF2B5EF4-FFF2-40B4-BE49-F238E27FC236}">
                        <a16:creationId xmlns:a16="http://schemas.microsoft.com/office/drawing/2014/main" id="{A4070683-7E22-401D-B7F5-062BE665E3CE}"/>
                      </a:ext>
                    </a:extLst>
                  </p:cNvPr>
                  <p:cNvPicPr/>
                  <p:nvPr/>
                </p:nvPicPr>
                <p:blipFill>
                  <a:blip r:embed="rId129"/>
                  <a:stretch>
                    <a:fillRect/>
                  </a:stretch>
                </p:blipFill>
                <p:spPr>
                  <a:xfrm>
                    <a:off x="4354374" y="6151568"/>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筆跡 96">
                    <a:extLst>
                      <a:ext uri="{FF2B5EF4-FFF2-40B4-BE49-F238E27FC236}">
                        <a16:creationId xmlns:a16="http://schemas.microsoft.com/office/drawing/2014/main" id="{34403E82-0220-A2C4-0710-7A1512A42E97}"/>
                      </a:ext>
                    </a:extLst>
                  </p14:cNvPr>
                  <p14:cNvContentPartPr/>
                  <p14:nvPr/>
                </p14:nvContentPartPr>
                <p14:xfrm>
                  <a:off x="4431414" y="6143648"/>
                  <a:ext cx="114480" cy="152640"/>
                </p14:xfrm>
              </p:contentPart>
            </mc:Choice>
            <mc:Fallback xmlns="">
              <p:pic>
                <p:nvPicPr>
                  <p:cNvPr id="97" name="筆跡 96">
                    <a:extLst>
                      <a:ext uri="{FF2B5EF4-FFF2-40B4-BE49-F238E27FC236}">
                        <a16:creationId xmlns:a16="http://schemas.microsoft.com/office/drawing/2014/main" id="{34403E82-0220-A2C4-0710-7A1512A42E97}"/>
                      </a:ext>
                    </a:extLst>
                  </p:cNvPr>
                  <p:cNvPicPr/>
                  <p:nvPr/>
                </p:nvPicPr>
                <p:blipFill>
                  <a:blip r:embed="rId131"/>
                  <a:stretch>
                    <a:fillRect/>
                  </a:stretch>
                </p:blipFill>
                <p:spPr>
                  <a:xfrm>
                    <a:off x="4422414" y="6134648"/>
                    <a:ext cx="132120" cy="170280"/>
                  </a:xfrm>
                  <a:prstGeom prst="rect">
                    <a:avLst/>
                  </a:prstGeom>
                </p:spPr>
              </p:pic>
            </mc:Fallback>
          </mc:AlternateContent>
        </p:grpSp>
        <p:sp>
          <p:nvSpPr>
            <p:cNvPr id="16" name="直線接點 15">
              <a:extLst>
                <a:ext uri="{FF2B5EF4-FFF2-40B4-BE49-F238E27FC236}">
                  <a16:creationId xmlns:a16="http://schemas.microsoft.com/office/drawing/2014/main" id="{4002E9DA-8291-4167-9903-DB6A36316318}"/>
                </a:ext>
              </a:extLst>
            </p:cNvPr>
            <p:cNvSpPr/>
            <p:nvPr/>
          </p:nvSpPr>
          <p:spPr>
            <a:xfrm rot="5400000">
              <a:off x="1125900" y="4398762"/>
              <a:ext cx="365760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2" name="直線接點 11">
              <a:extLst>
                <a:ext uri="{FF2B5EF4-FFF2-40B4-BE49-F238E27FC236}">
                  <a16:creationId xmlns:a16="http://schemas.microsoft.com/office/drawing/2014/main" id="{B82EBB47-B33B-83E5-64CD-D563B640C5EB}"/>
                </a:ext>
              </a:extLst>
            </p:cNvPr>
            <p:cNvSpPr/>
            <p:nvPr/>
          </p:nvSpPr>
          <p:spPr>
            <a:xfrm rot="5400000">
              <a:off x="1789103" y="4398762"/>
              <a:ext cx="365760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3" name="直線接點 12">
              <a:extLst>
                <a:ext uri="{FF2B5EF4-FFF2-40B4-BE49-F238E27FC236}">
                  <a16:creationId xmlns:a16="http://schemas.microsoft.com/office/drawing/2014/main" id="{49DB56BB-3604-DEC7-CB41-983EFDC9948B}"/>
                </a:ext>
              </a:extLst>
            </p:cNvPr>
            <p:cNvSpPr/>
            <p:nvPr/>
          </p:nvSpPr>
          <p:spPr>
            <a:xfrm rot="5400000">
              <a:off x="3090768"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4" name="直線接點 13">
              <a:extLst>
                <a:ext uri="{FF2B5EF4-FFF2-40B4-BE49-F238E27FC236}">
                  <a16:creationId xmlns:a16="http://schemas.microsoft.com/office/drawing/2014/main" id="{15285961-3851-947E-1816-CB9D52D0702E}"/>
                </a:ext>
              </a:extLst>
            </p:cNvPr>
            <p:cNvSpPr/>
            <p:nvPr/>
          </p:nvSpPr>
          <p:spPr>
            <a:xfrm rot="5400000">
              <a:off x="3848564"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5" name="直線接點 14">
              <a:extLst>
                <a:ext uri="{FF2B5EF4-FFF2-40B4-BE49-F238E27FC236}">
                  <a16:creationId xmlns:a16="http://schemas.microsoft.com/office/drawing/2014/main" id="{0655FE84-4E1F-D6F7-2562-07E6089F0586}"/>
                </a:ext>
              </a:extLst>
            </p:cNvPr>
            <p:cNvSpPr/>
            <p:nvPr/>
          </p:nvSpPr>
          <p:spPr>
            <a:xfrm rot="5400000">
              <a:off x="4573811"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00" name="直線接點 99">
              <a:extLst>
                <a:ext uri="{FF2B5EF4-FFF2-40B4-BE49-F238E27FC236}">
                  <a16:creationId xmlns:a16="http://schemas.microsoft.com/office/drawing/2014/main" id="{57433628-3C52-4A00-903B-61D3D7B6CBFF}"/>
                </a:ext>
              </a:extLst>
            </p:cNvPr>
            <p:cNvSpPr/>
            <p:nvPr/>
          </p:nvSpPr>
          <p:spPr>
            <a:xfrm>
              <a:off x="2958480" y="3934620"/>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0" name="直線接點 109">
              <a:extLst>
                <a:ext uri="{FF2B5EF4-FFF2-40B4-BE49-F238E27FC236}">
                  <a16:creationId xmlns:a16="http://schemas.microsoft.com/office/drawing/2014/main" id="{0F2E6651-1F9D-4004-D38A-9766A1B34B4A}"/>
                </a:ext>
              </a:extLst>
            </p:cNvPr>
            <p:cNvSpPr/>
            <p:nvPr/>
          </p:nvSpPr>
          <p:spPr>
            <a:xfrm>
              <a:off x="2915392" y="4755478"/>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1" name="直線接點 110">
              <a:extLst>
                <a:ext uri="{FF2B5EF4-FFF2-40B4-BE49-F238E27FC236}">
                  <a16:creationId xmlns:a16="http://schemas.microsoft.com/office/drawing/2014/main" id="{85C836E3-7FF6-7B2D-4866-D31C3EEB6058}"/>
                </a:ext>
              </a:extLst>
            </p:cNvPr>
            <p:cNvSpPr/>
            <p:nvPr/>
          </p:nvSpPr>
          <p:spPr>
            <a:xfrm>
              <a:off x="2924752" y="5442855"/>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2" name="直線接點 111">
              <a:extLst>
                <a:ext uri="{FF2B5EF4-FFF2-40B4-BE49-F238E27FC236}">
                  <a16:creationId xmlns:a16="http://schemas.microsoft.com/office/drawing/2014/main" id="{1623AC8B-EE97-343A-5B61-EA78F688AAE5}"/>
                </a:ext>
              </a:extLst>
            </p:cNvPr>
            <p:cNvSpPr/>
            <p:nvPr/>
          </p:nvSpPr>
          <p:spPr>
            <a:xfrm>
              <a:off x="2899192" y="6234466"/>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3" name="直線接點 112">
              <a:extLst>
                <a:ext uri="{FF2B5EF4-FFF2-40B4-BE49-F238E27FC236}">
                  <a16:creationId xmlns:a16="http://schemas.microsoft.com/office/drawing/2014/main" id="{2DCEEE2D-FCDA-AA8F-9782-A405FF81CB24}"/>
                </a:ext>
              </a:extLst>
            </p:cNvPr>
            <p:cNvSpPr/>
            <p:nvPr/>
          </p:nvSpPr>
          <p:spPr>
            <a:xfrm>
              <a:off x="2924752" y="3429000"/>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4" name="直線接點 113">
              <a:extLst>
                <a:ext uri="{FF2B5EF4-FFF2-40B4-BE49-F238E27FC236}">
                  <a16:creationId xmlns:a16="http://schemas.microsoft.com/office/drawing/2014/main" id="{F739451B-FF72-2291-9514-3BDDB6E0D88A}"/>
                </a:ext>
              </a:extLst>
            </p:cNvPr>
            <p:cNvSpPr/>
            <p:nvPr/>
          </p:nvSpPr>
          <p:spPr>
            <a:xfrm rot="5400000">
              <a:off x="5372512" y="479537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grpSp>
    </p:spTree>
    <p:extLst>
      <p:ext uri="{BB962C8B-B14F-4D97-AF65-F5344CB8AC3E}">
        <p14:creationId xmlns:p14="http://schemas.microsoft.com/office/powerpoint/2010/main" val="27974486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文字方塊 116">
            <a:extLst>
              <a:ext uri="{FF2B5EF4-FFF2-40B4-BE49-F238E27FC236}">
                <a16:creationId xmlns:a16="http://schemas.microsoft.com/office/drawing/2014/main" id="{016CF4EE-3EDB-0839-C2EA-EAE8FD899DB3}"/>
              </a:ext>
            </a:extLst>
          </p:cNvPr>
          <p:cNvSpPr txBox="1"/>
          <p:nvPr/>
        </p:nvSpPr>
        <p:spPr>
          <a:xfrm>
            <a:off x="74567" y="777583"/>
            <a:ext cx="8246124" cy="5632311"/>
          </a:xfrm>
          <a:prstGeom prst="rect">
            <a:avLst/>
          </a:prstGeom>
          <a:noFill/>
        </p:spPr>
        <p:txBody>
          <a:bodyPr wrap="square">
            <a:spAutoFit/>
          </a:bodyPr>
          <a:lstStyle/>
          <a:p>
            <a:r>
              <a:rPr lang="zh-TW" altLang="en-US" dirty="0"/>
              <a:t>y=c(16,17,18,15,18,14,12,14,32,24,20,16,20,16,15,10)</a:t>
            </a:r>
          </a:p>
          <a:p>
            <a:endParaRPr lang="zh-TW" altLang="en-US" dirty="0"/>
          </a:p>
          <a:p>
            <a:r>
              <a:rPr lang="zh-TW" altLang="en-US" dirty="0"/>
              <a:t>B=c(0,0,0,0,1,1,1,1,0,0,0,0,1,1,1,1)</a:t>
            </a:r>
          </a:p>
          <a:p>
            <a:r>
              <a:rPr lang="zh-TW" altLang="en-US" dirty="0"/>
              <a:t>A=rep(c(0,1),each=8)</a:t>
            </a:r>
          </a:p>
          <a:p>
            <a:endParaRPr lang="zh-TW" altLang="en-US" dirty="0"/>
          </a:p>
          <a:p>
            <a:r>
              <a:rPr lang="zh-TW" altLang="en-US" dirty="0"/>
              <a:t>anova(lm(y~factor(A)+factor(B)+factor(B)*factor(A)))</a:t>
            </a:r>
          </a:p>
          <a:p>
            <a:endParaRPr lang="zh-TW" altLang="en-US" dirty="0"/>
          </a:p>
          <a:p>
            <a:endParaRPr lang="zh-TW" altLang="en-US" dirty="0"/>
          </a:p>
          <a:p>
            <a:endParaRPr lang="zh-TW" altLang="en-US" dirty="0"/>
          </a:p>
          <a:p>
            <a:r>
              <a:rPr lang="zh-TW" altLang="en-US" dirty="0"/>
              <a:t>yM=matrix(y,4,4,byrow=T)</a:t>
            </a:r>
          </a:p>
          <a:p>
            <a:r>
              <a:rPr lang="zh-TW" altLang="en-US" dirty="0"/>
              <a:t>AB=matrix(apply(yM,1,sum),2,2,byrow=T)</a:t>
            </a:r>
          </a:p>
          <a:p>
            <a:r>
              <a:rPr lang="zh-TW" altLang="en-US" dirty="0"/>
              <a:t>AB_i=apply(AB,1,sum)</a:t>
            </a:r>
          </a:p>
          <a:p>
            <a:r>
              <a:rPr lang="zh-TW" altLang="en-US" dirty="0"/>
              <a:t>AB_j=apply(AB,2,sum)</a:t>
            </a:r>
          </a:p>
          <a:p>
            <a:r>
              <a:rPr lang="zh-TW" altLang="en-US" dirty="0"/>
              <a:t>Xdd=sum(AB)</a:t>
            </a:r>
          </a:p>
          <a:p>
            <a:r>
              <a:rPr lang="zh-TW" altLang="en-US" dirty="0"/>
              <a:t>SSA=sum(AB_i^2)/8-Xdd^2/16</a:t>
            </a:r>
          </a:p>
          <a:p>
            <a:r>
              <a:rPr lang="zh-TW" altLang="en-US" dirty="0"/>
              <a:t>SSB=sum(AB_j^2)/8-Xdd^2/16</a:t>
            </a:r>
          </a:p>
          <a:p>
            <a:r>
              <a:rPr lang="zh-TW" altLang="en-US" dirty="0"/>
              <a:t>SSt=sum(AB^2/4)-Xdd^2/16</a:t>
            </a:r>
          </a:p>
          <a:p>
            <a:r>
              <a:rPr lang="zh-TW" altLang="en-US" dirty="0"/>
              <a:t>SSAB=SSt-SSA-SSB</a:t>
            </a:r>
          </a:p>
          <a:p>
            <a:r>
              <a:rPr lang="zh-TW" altLang="en-US" dirty="0"/>
              <a:t>SST=sum(y^2)-Xdd^2/16</a:t>
            </a:r>
          </a:p>
          <a:p>
            <a:r>
              <a:rPr lang="zh-TW" altLang="en-US" dirty="0"/>
              <a:t>SSE=SST-SSt</a:t>
            </a:r>
          </a:p>
        </p:txBody>
      </p:sp>
      <p:pic>
        <p:nvPicPr>
          <p:cNvPr id="5" name="圖片 4">
            <a:extLst>
              <a:ext uri="{FF2B5EF4-FFF2-40B4-BE49-F238E27FC236}">
                <a16:creationId xmlns:a16="http://schemas.microsoft.com/office/drawing/2014/main" id="{3F4E0E5E-82E1-36F9-A5C7-120A2592CC44}"/>
              </a:ext>
            </a:extLst>
          </p:cNvPr>
          <p:cNvPicPr>
            <a:picLocks noChangeAspect="1"/>
          </p:cNvPicPr>
          <p:nvPr/>
        </p:nvPicPr>
        <p:blipFill>
          <a:blip r:embed="rId3"/>
          <a:stretch>
            <a:fillRect/>
          </a:stretch>
        </p:blipFill>
        <p:spPr>
          <a:xfrm>
            <a:off x="4953633" y="3158420"/>
            <a:ext cx="7163800" cy="2505425"/>
          </a:xfrm>
          <a:prstGeom prst="rect">
            <a:avLst/>
          </a:prstGeom>
        </p:spPr>
      </p:pic>
      <p:grpSp>
        <p:nvGrpSpPr>
          <p:cNvPr id="29" name="群組 28">
            <a:extLst>
              <a:ext uri="{FF2B5EF4-FFF2-40B4-BE49-F238E27FC236}">
                <a16:creationId xmlns:a16="http://schemas.microsoft.com/office/drawing/2014/main" id="{215283C2-D503-1182-0726-F4446A1FADA4}"/>
              </a:ext>
            </a:extLst>
          </p:cNvPr>
          <p:cNvGrpSpPr/>
          <p:nvPr/>
        </p:nvGrpSpPr>
        <p:grpSpPr>
          <a:xfrm>
            <a:off x="6449094" y="1203765"/>
            <a:ext cx="4291200" cy="3641400"/>
            <a:chOff x="6449094" y="1203765"/>
            <a:chExt cx="4291200" cy="3641400"/>
          </a:xfrm>
        </p:grpSpPr>
        <mc:AlternateContent xmlns:mc="http://schemas.openxmlformats.org/markup-compatibility/2006" xmlns:p14="http://schemas.microsoft.com/office/powerpoint/2010/main">
          <mc:Choice Requires="p14">
            <p:contentPart p14:bwMode="auto" r:id="rId4">
              <p14:nvContentPartPr>
                <p14:cNvPr id="2" name="筆跡 1">
                  <a:extLst>
                    <a:ext uri="{FF2B5EF4-FFF2-40B4-BE49-F238E27FC236}">
                      <a16:creationId xmlns:a16="http://schemas.microsoft.com/office/drawing/2014/main" id="{88B3B996-4D7B-C85F-11D1-DCDC855D257C}"/>
                    </a:ext>
                  </a:extLst>
                </p14:cNvPr>
                <p14:cNvContentPartPr/>
                <p14:nvPr/>
              </p14:nvContentPartPr>
              <p14:xfrm>
                <a:off x="6449094" y="2069565"/>
                <a:ext cx="952200" cy="2330640"/>
              </p14:xfrm>
            </p:contentPart>
          </mc:Choice>
          <mc:Fallback xmlns="">
            <p:pic>
              <p:nvPicPr>
                <p:cNvPr id="2" name="筆跡 1">
                  <a:extLst>
                    <a:ext uri="{FF2B5EF4-FFF2-40B4-BE49-F238E27FC236}">
                      <a16:creationId xmlns:a16="http://schemas.microsoft.com/office/drawing/2014/main" id="{88B3B996-4D7B-C85F-11D1-DCDC855D257C}"/>
                    </a:ext>
                  </a:extLst>
                </p:cNvPr>
                <p:cNvPicPr/>
                <p:nvPr/>
              </p:nvPicPr>
              <p:blipFill>
                <a:blip r:embed="rId5"/>
                <a:stretch>
                  <a:fillRect/>
                </a:stretch>
              </p:blipFill>
              <p:spPr>
                <a:xfrm>
                  <a:off x="6440094" y="2060925"/>
                  <a:ext cx="969840" cy="23482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筆跡 2">
                  <a:extLst>
                    <a:ext uri="{FF2B5EF4-FFF2-40B4-BE49-F238E27FC236}">
                      <a16:creationId xmlns:a16="http://schemas.microsoft.com/office/drawing/2014/main" id="{0C6FA17B-D2A1-2400-D04C-272B7B4CBA9F}"/>
                    </a:ext>
                  </a:extLst>
                </p14:cNvPr>
                <p14:cNvContentPartPr/>
                <p14:nvPr/>
              </p14:nvContentPartPr>
              <p14:xfrm>
                <a:off x="7250814" y="1985325"/>
                <a:ext cx="231120" cy="234000"/>
              </p14:xfrm>
            </p:contentPart>
          </mc:Choice>
          <mc:Fallback xmlns="">
            <p:pic>
              <p:nvPicPr>
                <p:cNvPr id="3" name="筆跡 2">
                  <a:extLst>
                    <a:ext uri="{FF2B5EF4-FFF2-40B4-BE49-F238E27FC236}">
                      <a16:creationId xmlns:a16="http://schemas.microsoft.com/office/drawing/2014/main" id="{0C6FA17B-D2A1-2400-D04C-272B7B4CBA9F}"/>
                    </a:ext>
                  </a:extLst>
                </p:cNvPr>
                <p:cNvPicPr/>
                <p:nvPr/>
              </p:nvPicPr>
              <p:blipFill>
                <a:blip r:embed="rId7"/>
                <a:stretch>
                  <a:fillRect/>
                </a:stretch>
              </p:blipFill>
              <p:spPr>
                <a:xfrm>
                  <a:off x="7241814" y="1976685"/>
                  <a:ext cx="248760" cy="2516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 name="筆跡 3">
                  <a:extLst>
                    <a:ext uri="{FF2B5EF4-FFF2-40B4-BE49-F238E27FC236}">
                      <a16:creationId xmlns:a16="http://schemas.microsoft.com/office/drawing/2014/main" id="{1A78663A-26EE-D404-137B-E8C800A38C06}"/>
                    </a:ext>
                  </a:extLst>
                </p14:cNvPr>
                <p14:cNvContentPartPr/>
                <p14:nvPr/>
              </p14:nvContentPartPr>
              <p14:xfrm>
                <a:off x="7251534" y="2035005"/>
                <a:ext cx="92520" cy="193320"/>
              </p14:xfrm>
            </p:contentPart>
          </mc:Choice>
          <mc:Fallback xmlns="">
            <p:pic>
              <p:nvPicPr>
                <p:cNvPr id="4" name="筆跡 3">
                  <a:extLst>
                    <a:ext uri="{FF2B5EF4-FFF2-40B4-BE49-F238E27FC236}">
                      <a16:creationId xmlns:a16="http://schemas.microsoft.com/office/drawing/2014/main" id="{1A78663A-26EE-D404-137B-E8C800A38C06}"/>
                    </a:ext>
                  </a:extLst>
                </p:cNvPr>
                <p:cNvPicPr/>
                <p:nvPr/>
              </p:nvPicPr>
              <p:blipFill>
                <a:blip r:embed="rId9"/>
                <a:stretch>
                  <a:fillRect/>
                </a:stretch>
              </p:blipFill>
              <p:spPr>
                <a:xfrm>
                  <a:off x="7242894" y="2026365"/>
                  <a:ext cx="11016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筆跡 5">
                  <a:extLst>
                    <a:ext uri="{FF2B5EF4-FFF2-40B4-BE49-F238E27FC236}">
                      <a16:creationId xmlns:a16="http://schemas.microsoft.com/office/drawing/2014/main" id="{71F22D8E-DA14-EB5E-6E23-CE3935540A14}"/>
                    </a:ext>
                  </a:extLst>
                </p14:cNvPr>
                <p14:cNvContentPartPr/>
                <p14:nvPr/>
              </p14:nvContentPartPr>
              <p14:xfrm>
                <a:off x="7549254" y="1901805"/>
                <a:ext cx="145440" cy="161280"/>
              </p14:xfrm>
            </p:contentPart>
          </mc:Choice>
          <mc:Fallback xmlns="">
            <p:pic>
              <p:nvPicPr>
                <p:cNvPr id="6" name="筆跡 5">
                  <a:extLst>
                    <a:ext uri="{FF2B5EF4-FFF2-40B4-BE49-F238E27FC236}">
                      <a16:creationId xmlns:a16="http://schemas.microsoft.com/office/drawing/2014/main" id="{71F22D8E-DA14-EB5E-6E23-CE3935540A14}"/>
                    </a:ext>
                  </a:extLst>
                </p:cNvPr>
                <p:cNvPicPr/>
                <p:nvPr/>
              </p:nvPicPr>
              <p:blipFill>
                <a:blip r:embed="rId11"/>
                <a:stretch>
                  <a:fillRect/>
                </a:stretch>
              </p:blipFill>
              <p:spPr>
                <a:xfrm>
                  <a:off x="7540254" y="1892805"/>
                  <a:ext cx="16308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筆跡 6">
                  <a:extLst>
                    <a:ext uri="{FF2B5EF4-FFF2-40B4-BE49-F238E27FC236}">
                      <a16:creationId xmlns:a16="http://schemas.microsoft.com/office/drawing/2014/main" id="{EAF955D1-4B27-44A0-BFF8-85C7ED6D7D60}"/>
                    </a:ext>
                  </a:extLst>
                </p14:cNvPr>
                <p14:cNvContentPartPr/>
                <p14:nvPr/>
              </p14:nvContentPartPr>
              <p14:xfrm>
                <a:off x="7740774" y="1883085"/>
                <a:ext cx="110520" cy="42840"/>
              </p14:xfrm>
            </p:contentPart>
          </mc:Choice>
          <mc:Fallback xmlns="">
            <p:pic>
              <p:nvPicPr>
                <p:cNvPr id="7" name="筆跡 6">
                  <a:extLst>
                    <a:ext uri="{FF2B5EF4-FFF2-40B4-BE49-F238E27FC236}">
                      <a16:creationId xmlns:a16="http://schemas.microsoft.com/office/drawing/2014/main" id="{EAF955D1-4B27-44A0-BFF8-85C7ED6D7D60}"/>
                    </a:ext>
                  </a:extLst>
                </p:cNvPr>
                <p:cNvPicPr/>
                <p:nvPr/>
              </p:nvPicPr>
              <p:blipFill>
                <a:blip r:embed="rId13"/>
                <a:stretch>
                  <a:fillRect/>
                </a:stretch>
              </p:blipFill>
              <p:spPr>
                <a:xfrm>
                  <a:off x="7731774" y="1874445"/>
                  <a:ext cx="128160" cy="6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8" name="筆跡 7">
                  <a:extLst>
                    <a:ext uri="{FF2B5EF4-FFF2-40B4-BE49-F238E27FC236}">
                      <a16:creationId xmlns:a16="http://schemas.microsoft.com/office/drawing/2014/main" id="{114C7775-F74B-4BE2-6932-1FED0AFE2D06}"/>
                    </a:ext>
                  </a:extLst>
                </p14:cNvPr>
                <p14:cNvContentPartPr/>
                <p14:nvPr/>
              </p14:nvContentPartPr>
              <p14:xfrm>
                <a:off x="7853814" y="1818285"/>
                <a:ext cx="15480" cy="223560"/>
              </p14:xfrm>
            </p:contentPart>
          </mc:Choice>
          <mc:Fallback xmlns="">
            <p:pic>
              <p:nvPicPr>
                <p:cNvPr id="8" name="筆跡 7">
                  <a:extLst>
                    <a:ext uri="{FF2B5EF4-FFF2-40B4-BE49-F238E27FC236}">
                      <a16:creationId xmlns:a16="http://schemas.microsoft.com/office/drawing/2014/main" id="{114C7775-F74B-4BE2-6932-1FED0AFE2D06}"/>
                    </a:ext>
                  </a:extLst>
                </p:cNvPr>
                <p:cNvPicPr/>
                <p:nvPr/>
              </p:nvPicPr>
              <p:blipFill>
                <a:blip r:embed="rId15"/>
                <a:stretch>
                  <a:fillRect/>
                </a:stretch>
              </p:blipFill>
              <p:spPr>
                <a:xfrm>
                  <a:off x="7845174" y="1809285"/>
                  <a:ext cx="331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 name="筆跡 9">
                  <a:extLst>
                    <a:ext uri="{FF2B5EF4-FFF2-40B4-BE49-F238E27FC236}">
                      <a16:creationId xmlns:a16="http://schemas.microsoft.com/office/drawing/2014/main" id="{01CFDE8C-2764-94A3-18DD-ED7C2697E984}"/>
                    </a:ext>
                  </a:extLst>
                </p14:cNvPr>
                <p14:cNvContentPartPr/>
                <p14:nvPr/>
              </p14:nvContentPartPr>
              <p14:xfrm>
                <a:off x="7455654" y="2026725"/>
                <a:ext cx="1149840" cy="2565360"/>
              </p14:xfrm>
            </p:contentPart>
          </mc:Choice>
          <mc:Fallback xmlns="">
            <p:pic>
              <p:nvPicPr>
                <p:cNvPr id="10" name="筆跡 9">
                  <a:extLst>
                    <a:ext uri="{FF2B5EF4-FFF2-40B4-BE49-F238E27FC236}">
                      <a16:creationId xmlns:a16="http://schemas.microsoft.com/office/drawing/2014/main" id="{01CFDE8C-2764-94A3-18DD-ED7C2697E984}"/>
                    </a:ext>
                  </a:extLst>
                </p:cNvPr>
                <p:cNvPicPr/>
                <p:nvPr/>
              </p:nvPicPr>
              <p:blipFill>
                <a:blip r:embed="rId17"/>
                <a:stretch>
                  <a:fillRect/>
                </a:stretch>
              </p:blipFill>
              <p:spPr>
                <a:xfrm>
                  <a:off x="7446654" y="2018085"/>
                  <a:ext cx="1167480" cy="2583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1" name="筆跡 10">
                  <a:extLst>
                    <a:ext uri="{FF2B5EF4-FFF2-40B4-BE49-F238E27FC236}">
                      <a16:creationId xmlns:a16="http://schemas.microsoft.com/office/drawing/2014/main" id="{F5E1B813-7DED-FB68-53E6-0A58EBB0F99A}"/>
                    </a:ext>
                  </a:extLst>
                </p14:cNvPr>
                <p14:cNvContentPartPr/>
                <p14:nvPr/>
              </p14:nvContentPartPr>
              <p14:xfrm>
                <a:off x="8005014" y="1981725"/>
                <a:ext cx="186840" cy="183600"/>
              </p14:xfrm>
            </p:contentPart>
          </mc:Choice>
          <mc:Fallback xmlns="">
            <p:pic>
              <p:nvPicPr>
                <p:cNvPr id="11" name="筆跡 10">
                  <a:extLst>
                    <a:ext uri="{FF2B5EF4-FFF2-40B4-BE49-F238E27FC236}">
                      <a16:creationId xmlns:a16="http://schemas.microsoft.com/office/drawing/2014/main" id="{F5E1B813-7DED-FB68-53E6-0A58EBB0F99A}"/>
                    </a:ext>
                  </a:extLst>
                </p:cNvPr>
                <p:cNvPicPr/>
                <p:nvPr/>
              </p:nvPicPr>
              <p:blipFill>
                <a:blip r:embed="rId19"/>
                <a:stretch>
                  <a:fillRect/>
                </a:stretch>
              </p:blipFill>
              <p:spPr>
                <a:xfrm>
                  <a:off x="7996374" y="1973085"/>
                  <a:ext cx="20448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2" name="筆跡 11">
                  <a:extLst>
                    <a:ext uri="{FF2B5EF4-FFF2-40B4-BE49-F238E27FC236}">
                      <a16:creationId xmlns:a16="http://schemas.microsoft.com/office/drawing/2014/main" id="{02BB43B9-A6F5-B793-5BA0-40E41C6DB37C}"/>
                    </a:ext>
                  </a:extLst>
                </p14:cNvPr>
                <p14:cNvContentPartPr/>
                <p14:nvPr/>
              </p14:nvContentPartPr>
              <p14:xfrm>
                <a:off x="8182134" y="1987125"/>
                <a:ext cx="45720" cy="213480"/>
              </p14:xfrm>
            </p:contentPart>
          </mc:Choice>
          <mc:Fallback xmlns="">
            <p:pic>
              <p:nvPicPr>
                <p:cNvPr id="12" name="筆跡 11">
                  <a:extLst>
                    <a:ext uri="{FF2B5EF4-FFF2-40B4-BE49-F238E27FC236}">
                      <a16:creationId xmlns:a16="http://schemas.microsoft.com/office/drawing/2014/main" id="{02BB43B9-A6F5-B793-5BA0-40E41C6DB37C}"/>
                    </a:ext>
                  </a:extLst>
                </p:cNvPr>
                <p:cNvPicPr/>
                <p:nvPr/>
              </p:nvPicPr>
              <p:blipFill>
                <a:blip r:embed="rId21"/>
                <a:stretch>
                  <a:fillRect/>
                </a:stretch>
              </p:blipFill>
              <p:spPr>
                <a:xfrm>
                  <a:off x="8173494" y="1978125"/>
                  <a:ext cx="633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4" name="筆跡 13">
                  <a:extLst>
                    <a:ext uri="{FF2B5EF4-FFF2-40B4-BE49-F238E27FC236}">
                      <a16:creationId xmlns:a16="http://schemas.microsoft.com/office/drawing/2014/main" id="{D2050646-811F-FA76-BAC5-7373BC467E2D}"/>
                    </a:ext>
                  </a:extLst>
                </p14:cNvPr>
                <p14:cNvContentPartPr/>
                <p14:nvPr/>
              </p14:nvContentPartPr>
              <p14:xfrm>
                <a:off x="7476174" y="1720365"/>
                <a:ext cx="2295000" cy="3124800"/>
              </p14:xfrm>
            </p:contentPart>
          </mc:Choice>
          <mc:Fallback xmlns="">
            <p:pic>
              <p:nvPicPr>
                <p:cNvPr id="14" name="筆跡 13">
                  <a:extLst>
                    <a:ext uri="{FF2B5EF4-FFF2-40B4-BE49-F238E27FC236}">
                      <a16:creationId xmlns:a16="http://schemas.microsoft.com/office/drawing/2014/main" id="{D2050646-811F-FA76-BAC5-7373BC467E2D}"/>
                    </a:ext>
                  </a:extLst>
                </p:cNvPr>
                <p:cNvPicPr/>
                <p:nvPr/>
              </p:nvPicPr>
              <p:blipFill>
                <a:blip r:embed="rId23"/>
                <a:stretch>
                  <a:fillRect/>
                </a:stretch>
              </p:blipFill>
              <p:spPr>
                <a:xfrm>
                  <a:off x="7467534" y="1711725"/>
                  <a:ext cx="2312640" cy="31424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5" name="筆跡 14">
                  <a:extLst>
                    <a:ext uri="{FF2B5EF4-FFF2-40B4-BE49-F238E27FC236}">
                      <a16:creationId xmlns:a16="http://schemas.microsoft.com/office/drawing/2014/main" id="{DBBA9F9A-A9FD-9103-5D91-3BDD563E4AFD}"/>
                    </a:ext>
                  </a:extLst>
                </p14:cNvPr>
                <p14:cNvContentPartPr/>
                <p14:nvPr/>
              </p14:nvContentPartPr>
              <p14:xfrm>
                <a:off x="8812494" y="1637565"/>
                <a:ext cx="143280" cy="183600"/>
              </p14:xfrm>
            </p:contentPart>
          </mc:Choice>
          <mc:Fallback xmlns="">
            <p:pic>
              <p:nvPicPr>
                <p:cNvPr id="15" name="筆跡 14">
                  <a:extLst>
                    <a:ext uri="{FF2B5EF4-FFF2-40B4-BE49-F238E27FC236}">
                      <a16:creationId xmlns:a16="http://schemas.microsoft.com/office/drawing/2014/main" id="{DBBA9F9A-A9FD-9103-5D91-3BDD563E4AFD}"/>
                    </a:ext>
                  </a:extLst>
                </p:cNvPr>
                <p:cNvPicPr/>
                <p:nvPr/>
              </p:nvPicPr>
              <p:blipFill>
                <a:blip r:embed="rId25"/>
                <a:stretch>
                  <a:fillRect/>
                </a:stretch>
              </p:blipFill>
              <p:spPr>
                <a:xfrm>
                  <a:off x="8803854" y="1628925"/>
                  <a:ext cx="1609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6" name="筆跡 15">
                  <a:extLst>
                    <a:ext uri="{FF2B5EF4-FFF2-40B4-BE49-F238E27FC236}">
                      <a16:creationId xmlns:a16="http://schemas.microsoft.com/office/drawing/2014/main" id="{D26F4D8F-141B-8750-309E-E759B4B1D962}"/>
                    </a:ext>
                  </a:extLst>
                </p14:cNvPr>
                <p14:cNvContentPartPr/>
                <p14:nvPr/>
              </p14:nvContentPartPr>
              <p14:xfrm>
                <a:off x="8964774" y="1654485"/>
                <a:ext cx="3240" cy="220320"/>
              </p14:xfrm>
            </p:contentPart>
          </mc:Choice>
          <mc:Fallback xmlns="">
            <p:pic>
              <p:nvPicPr>
                <p:cNvPr id="16" name="筆跡 15">
                  <a:extLst>
                    <a:ext uri="{FF2B5EF4-FFF2-40B4-BE49-F238E27FC236}">
                      <a16:creationId xmlns:a16="http://schemas.microsoft.com/office/drawing/2014/main" id="{D26F4D8F-141B-8750-309E-E759B4B1D962}"/>
                    </a:ext>
                  </a:extLst>
                </p:cNvPr>
                <p:cNvPicPr/>
                <p:nvPr/>
              </p:nvPicPr>
              <p:blipFill>
                <a:blip r:embed="rId27"/>
                <a:stretch>
                  <a:fillRect/>
                </a:stretch>
              </p:blipFill>
              <p:spPr>
                <a:xfrm>
                  <a:off x="8955774" y="1645845"/>
                  <a:ext cx="2088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7" name="筆跡 16">
                  <a:extLst>
                    <a:ext uri="{FF2B5EF4-FFF2-40B4-BE49-F238E27FC236}">
                      <a16:creationId xmlns:a16="http://schemas.microsoft.com/office/drawing/2014/main" id="{EB97DAE9-75BD-1687-4C4E-164D8E175539}"/>
                    </a:ext>
                  </a:extLst>
                </p14:cNvPr>
                <p14:cNvContentPartPr/>
                <p14:nvPr/>
              </p14:nvContentPartPr>
              <p14:xfrm>
                <a:off x="9088974" y="1286565"/>
                <a:ext cx="129960" cy="151200"/>
              </p14:xfrm>
            </p:contentPart>
          </mc:Choice>
          <mc:Fallback xmlns="">
            <p:pic>
              <p:nvPicPr>
                <p:cNvPr id="17" name="筆跡 16">
                  <a:extLst>
                    <a:ext uri="{FF2B5EF4-FFF2-40B4-BE49-F238E27FC236}">
                      <a16:creationId xmlns:a16="http://schemas.microsoft.com/office/drawing/2014/main" id="{EB97DAE9-75BD-1687-4C4E-164D8E175539}"/>
                    </a:ext>
                  </a:extLst>
                </p:cNvPr>
                <p:cNvPicPr/>
                <p:nvPr/>
              </p:nvPicPr>
              <p:blipFill>
                <a:blip r:embed="rId29"/>
                <a:stretch>
                  <a:fillRect/>
                </a:stretch>
              </p:blipFill>
              <p:spPr>
                <a:xfrm>
                  <a:off x="9080334" y="1277565"/>
                  <a:ext cx="1476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筆跡 18">
                  <a:extLst>
                    <a:ext uri="{FF2B5EF4-FFF2-40B4-BE49-F238E27FC236}">
                      <a16:creationId xmlns:a16="http://schemas.microsoft.com/office/drawing/2014/main" id="{5617907A-052C-AEB5-0B1E-F53CFAC0FA2F}"/>
                    </a:ext>
                  </a:extLst>
                </p14:cNvPr>
                <p14:cNvContentPartPr/>
                <p14:nvPr/>
              </p14:nvContentPartPr>
              <p14:xfrm>
                <a:off x="9281934" y="1348845"/>
                <a:ext cx="133920" cy="17640"/>
              </p14:xfrm>
            </p:contentPart>
          </mc:Choice>
          <mc:Fallback xmlns="">
            <p:pic>
              <p:nvPicPr>
                <p:cNvPr id="19" name="筆跡 18">
                  <a:extLst>
                    <a:ext uri="{FF2B5EF4-FFF2-40B4-BE49-F238E27FC236}">
                      <a16:creationId xmlns:a16="http://schemas.microsoft.com/office/drawing/2014/main" id="{5617907A-052C-AEB5-0B1E-F53CFAC0FA2F}"/>
                    </a:ext>
                  </a:extLst>
                </p:cNvPr>
                <p:cNvPicPr/>
                <p:nvPr/>
              </p:nvPicPr>
              <p:blipFill>
                <a:blip r:embed="rId31"/>
                <a:stretch>
                  <a:fillRect/>
                </a:stretch>
              </p:blipFill>
              <p:spPr>
                <a:xfrm>
                  <a:off x="9273294" y="1340205"/>
                  <a:ext cx="1515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筆跡 19">
                  <a:extLst>
                    <a:ext uri="{FF2B5EF4-FFF2-40B4-BE49-F238E27FC236}">
                      <a16:creationId xmlns:a16="http://schemas.microsoft.com/office/drawing/2014/main" id="{105D09EA-77AC-A32D-3AF8-B496CAA6C855}"/>
                    </a:ext>
                  </a:extLst>
                </p14:cNvPr>
                <p14:cNvContentPartPr/>
                <p14:nvPr/>
              </p14:nvContentPartPr>
              <p14:xfrm>
                <a:off x="9460854" y="1266405"/>
                <a:ext cx="9360" cy="169920"/>
              </p14:xfrm>
            </p:contentPart>
          </mc:Choice>
          <mc:Fallback xmlns="">
            <p:pic>
              <p:nvPicPr>
                <p:cNvPr id="20" name="筆跡 19">
                  <a:extLst>
                    <a:ext uri="{FF2B5EF4-FFF2-40B4-BE49-F238E27FC236}">
                      <a16:creationId xmlns:a16="http://schemas.microsoft.com/office/drawing/2014/main" id="{105D09EA-77AC-A32D-3AF8-B496CAA6C855}"/>
                    </a:ext>
                  </a:extLst>
                </p:cNvPr>
                <p:cNvPicPr/>
                <p:nvPr/>
              </p:nvPicPr>
              <p:blipFill>
                <a:blip r:embed="rId33"/>
                <a:stretch>
                  <a:fillRect/>
                </a:stretch>
              </p:blipFill>
              <p:spPr>
                <a:xfrm>
                  <a:off x="9452214" y="1257405"/>
                  <a:ext cx="2700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筆跡 20">
                  <a:extLst>
                    <a:ext uri="{FF2B5EF4-FFF2-40B4-BE49-F238E27FC236}">
                      <a16:creationId xmlns:a16="http://schemas.microsoft.com/office/drawing/2014/main" id="{43BD4B94-A699-4183-295D-5AE2A8F3E92F}"/>
                    </a:ext>
                  </a:extLst>
                </p14:cNvPr>
                <p14:cNvContentPartPr/>
                <p14:nvPr/>
              </p14:nvContentPartPr>
              <p14:xfrm>
                <a:off x="9032454" y="1221045"/>
                <a:ext cx="99000" cy="266040"/>
              </p14:xfrm>
            </p:contentPart>
          </mc:Choice>
          <mc:Fallback xmlns="">
            <p:pic>
              <p:nvPicPr>
                <p:cNvPr id="21" name="筆跡 20">
                  <a:extLst>
                    <a:ext uri="{FF2B5EF4-FFF2-40B4-BE49-F238E27FC236}">
                      <a16:creationId xmlns:a16="http://schemas.microsoft.com/office/drawing/2014/main" id="{43BD4B94-A699-4183-295D-5AE2A8F3E92F}"/>
                    </a:ext>
                  </a:extLst>
                </p:cNvPr>
                <p:cNvPicPr/>
                <p:nvPr/>
              </p:nvPicPr>
              <p:blipFill>
                <a:blip r:embed="rId35"/>
                <a:stretch>
                  <a:fillRect/>
                </a:stretch>
              </p:blipFill>
              <p:spPr>
                <a:xfrm>
                  <a:off x="9023814" y="1212045"/>
                  <a:ext cx="11664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筆跡 21">
                  <a:extLst>
                    <a:ext uri="{FF2B5EF4-FFF2-40B4-BE49-F238E27FC236}">
                      <a16:creationId xmlns:a16="http://schemas.microsoft.com/office/drawing/2014/main" id="{154CB54E-B616-5A64-D255-D28253B2DBD2}"/>
                    </a:ext>
                  </a:extLst>
                </p14:cNvPr>
                <p14:cNvContentPartPr/>
                <p14:nvPr/>
              </p14:nvContentPartPr>
              <p14:xfrm>
                <a:off x="9596934" y="1203765"/>
                <a:ext cx="79200" cy="248400"/>
              </p14:xfrm>
            </p:contentPart>
          </mc:Choice>
          <mc:Fallback xmlns="">
            <p:pic>
              <p:nvPicPr>
                <p:cNvPr id="22" name="筆跡 21">
                  <a:extLst>
                    <a:ext uri="{FF2B5EF4-FFF2-40B4-BE49-F238E27FC236}">
                      <a16:creationId xmlns:a16="http://schemas.microsoft.com/office/drawing/2014/main" id="{154CB54E-B616-5A64-D255-D28253B2DBD2}"/>
                    </a:ext>
                  </a:extLst>
                </p:cNvPr>
                <p:cNvPicPr/>
                <p:nvPr/>
              </p:nvPicPr>
              <p:blipFill>
                <a:blip r:embed="rId37"/>
                <a:stretch>
                  <a:fillRect/>
                </a:stretch>
              </p:blipFill>
              <p:spPr>
                <a:xfrm>
                  <a:off x="9587934" y="1195125"/>
                  <a:ext cx="96840" cy="2660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筆跡 22">
                  <a:extLst>
                    <a:ext uri="{FF2B5EF4-FFF2-40B4-BE49-F238E27FC236}">
                      <a16:creationId xmlns:a16="http://schemas.microsoft.com/office/drawing/2014/main" id="{F38AC0A9-1B5D-BB20-C3AA-DD8FB5C1209A}"/>
                    </a:ext>
                  </a:extLst>
                </p14:cNvPr>
                <p14:cNvContentPartPr/>
                <p14:nvPr/>
              </p14:nvContentPartPr>
              <p14:xfrm>
                <a:off x="9803214" y="1283325"/>
                <a:ext cx="109080" cy="127080"/>
              </p14:xfrm>
            </p:contentPart>
          </mc:Choice>
          <mc:Fallback xmlns="">
            <p:pic>
              <p:nvPicPr>
                <p:cNvPr id="23" name="筆跡 22">
                  <a:extLst>
                    <a:ext uri="{FF2B5EF4-FFF2-40B4-BE49-F238E27FC236}">
                      <a16:creationId xmlns:a16="http://schemas.microsoft.com/office/drawing/2014/main" id="{F38AC0A9-1B5D-BB20-C3AA-DD8FB5C1209A}"/>
                    </a:ext>
                  </a:extLst>
                </p:cNvPr>
                <p:cNvPicPr/>
                <p:nvPr/>
              </p:nvPicPr>
              <p:blipFill>
                <a:blip r:embed="rId39"/>
                <a:stretch>
                  <a:fillRect/>
                </a:stretch>
              </p:blipFill>
              <p:spPr>
                <a:xfrm>
                  <a:off x="9794574" y="1274685"/>
                  <a:ext cx="12672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筆跡 23">
                  <a:extLst>
                    <a:ext uri="{FF2B5EF4-FFF2-40B4-BE49-F238E27FC236}">
                      <a16:creationId xmlns:a16="http://schemas.microsoft.com/office/drawing/2014/main" id="{ED7F9AB4-92EE-4FF9-DB67-56C0CCA0DDA1}"/>
                    </a:ext>
                  </a:extLst>
                </p14:cNvPr>
                <p14:cNvContentPartPr/>
                <p14:nvPr/>
              </p14:nvContentPartPr>
              <p14:xfrm>
                <a:off x="9799254" y="1306365"/>
                <a:ext cx="113760" cy="131040"/>
              </p14:xfrm>
            </p:contentPart>
          </mc:Choice>
          <mc:Fallback xmlns="">
            <p:pic>
              <p:nvPicPr>
                <p:cNvPr id="24" name="筆跡 23">
                  <a:extLst>
                    <a:ext uri="{FF2B5EF4-FFF2-40B4-BE49-F238E27FC236}">
                      <a16:creationId xmlns:a16="http://schemas.microsoft.com/office/drawing/2014/main" id="{ED7F9AB4-92EE-4FF9-DB67-56C0CCA0DDA1}"/>
                    </a:ext>
                  </a:extLst>
                </p:cNvPr>
                <p:cNvPicPr/>
                <p:nvPr/>
              </p:nvPicPr>
              <p:blipFill>
                <a:blip r:embed="rId41"/>
                <a:stretch>
                  <a:fillRect/>
                </a:stretch>
              </p:blipFill>
              <p:spPr>
                <a:xfrm>
                  <a:off x="9790254" y="1297365"/>
                  <a:ext cx="1314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筆跡 24">
                  <a:extLst>
                    <a:ext uri="{FF2B5EF4-FFF2-40B4-BE49-F238E27FC236}">
                      <a16:creationId xmlns:a16="http://schemas.microsoft.com/office/drawing/2014/main" id="{AD3496A5-CEE7-8560-B314-24E2AE72D74C}"/>
                    </a:ext>
                  </a:extLst>
                </p14:cNvPr>
                <p14:cNvContentPartPr/>
                <p14:nvPr/>
              </p14:nvContentPartPr>
              <p14:xfrm>
                <a:off x="10025334" y="1242285"/>
                <a:ext cx="45000" cy="192600"/>
              </p14:xfrm>
            </p:contentPart>
          </mc:Choice>
          <mc:Fallback xmlns="">
            <p:pic>
              <p:nvPicPr>
                <p:cNvPr id="25" name="筆跡 24">
                  <a:extLst>
                    <a:ext uri="{FF2B5EF4-FFF2-40B4-BE49-F238E27FC236}">
                      <a16:creationId xmlns:a16="http://schemas.microsoft.com/office/drawing/2014/main" id="{AD3496A5-CEE7-8560-B314-24E2AE72D74C}"/>
                    </a:ext>
                  </a:extLst>
                </p:cNvPr>
                <p:cNvPicPr/>
                <p:nvPr/>
              </p:nvPicPr>
              <p:blipFill>
                <a:blip r:embed="rId43"/>
                <a:stretch>
                  <a:fillRect/>
                </a:stretch>
              </p:blipFill>
              <p:spPr>
                <a:xfrm>
                  <a:off x="10016694" y="1233645"/>
                  <a:ext cx="6264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筆跡 25">
                  <a:extLst>
                    <a:ext uri="{FF2B5EF4-FFF2-40B4-BE49-F238E27FC236}">
                      <a16:creationId xmlns:a16="http://schemas.microsoft.com/office/drawing/2014/main" id="{D927A7F6-F46C-3DF5-4FA3-101B5C121B29}"/>
                    </a:ext>
                  </a:extLst>
                </p14:cNvPr>
                <p14:cNvContentPartPr/>
                <p14:nvPr/>
              </p14:nvContentPartPr>
              <p14:xfrm>
                <a:off x="10136934" y="1267845"/>
                <a:ext cx="97560" cy="97920"/>
              </p14:xfrm>
            </p:contentPart>
          </mc:Choice>
          <mc:Fallback xmlns="">
            <p:pic>
              <p:nvPicPr>
                <p:cNvPr id="26" name="筆跡 25">
                  <a:extLst>
                    <a:ext uri="{FF2B5EF4-FFF2-40B4-BE49-F238E27FC236}">
                      <a16:creationId xmlns:a16="http://schemas.microsoft.com/office/drawing/2014/main" id="{D927A7F6-F46C-3DF5-4FA3-101B5C121B29}"/>
                    </a:ext>
                  </a:extLst>
                </p:cNvPr>
                <p:cNvPicPr/>
                <p:nvPr/>
              </p:nvPicPr>
              <p:blipFill>
                <a:blip r:embed="rId45"/>
                <a:stretch>
                  <a:fillRect/>
                </a:stretch>
              </p:blipFill>
              <p:spPr>
                <a:xfrm>
                  <a:off x="10127934" y="1258845"/>
                  <a:ext cx="1152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筆跡 26">
                  <a:extLst>
                    <a:ext uri="{FF2B5EF4-FFF2-40B4-BE49-F238E27FC236}">
                      <a16:creationId xmlns:a16="http://schemas.microsoft.com/office/drawing/2014/main" id="{15A2D378-6FCD-CD41-AC78-07FB36537602}"/>
                    </a:ext>
                  </a:extLst>
                </p14:cNvPr>
                <p14:cNvContentPartPr/>
                <p14:nvPr/>
              </p14:nvContentPartPr>
              <p14:xfrm>
                <a:off x="10356534" y="1282245"/>
                <a:ext cx="129240" cy="17280"/>
              </p14:xfrm>
            </p:contentPart>
          </mc:Choice>
          <mc:Fallback xmlns="">
            <p:pic>
              <p:nvPicPr>
                <p:cNvPr id="27" name="筆跡 26">
                  <a:extLst>
                    <a:ext uri="{FF2B5EF4-FFF2-40B4-BE49-F238E27FC236}">
                      <a16:creationId xmlns:a16="http://schemas.microsoft.com/office/drawing/2014/main" id="{15A2D378-6FCD-CD41-AC78-07FB36537602}"/>
                    </a:ext>
                  </a:extLst>
                </p:cNvPr>
                <p:cNvPicPr/>
                <p:nvPr/>
              </p:nvPicPr>
              <p:blipFill>
                <a:blip r:embed="rId47"/>
                <a:stretch>
                  <a:fillRect/>
                </a:stretch>
              </p:blipFill>
              <p:spPr>
                <a:xfrm>
                  <a:off x="10347534" y="1273605"/>
                  <a:ext cx="14688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筆跡 27">
                  <a:extLst>
                    <a:ext uri="{FF2B5EF4-FFF2-40B4-BE49-F238E27FC236}">
                      <a16:creationId xmlns:a16="http://schemas.microsoft.com/office/drawing/2014/main" id="{8F08A59B-88BE-F1DF-5788-2AC7E0E2B036}"/>
                    </a:ext>
                  </a:extLst>
                </p14:cNvPr>
                <p14:cNvContentPartPr/>
                <p14:nvPr/>
              </p14:nvContentPartPr>
              <p14:xfrm>
                <a:off x="10518534" y="1225005"/>
                <a:ext cx="221760" cy="267120"/>
              </p14:xfrm>
            </p:contentPart>
          </mc:Choice>
          <mc:Fallback xmlns="">
            <p:pic>
              <p:nvPicPr>
                <p:cNvPr id="28" name="筆跡 27">
                  <a:extLst>
                    <a:ext uri="{FF2B5EF4-FFF2-40B4-BE49-F238E27FC236}">
                      <a16:creationId xmlns:a16="http://schemas.microsoft.com/office/drawing/2014/main" id="{8F08A59B-88BE-F1DF-5788-2AC7E0E2B036}"/>
                    </a:ext>
                  </a:extLst>
                </p:cNvPr>
                <p:cNvPicPr/>
                <p:nvPr/>
              </p:nvPicPr>
              <p:blipFill>
                <a:blip r:embed="rId49"/>
                <a:stretch>
                  <a:fillRect/>
                </a:stretch>
              </p:blipFill>
              <p:spPr>
                <a:xfrm>
                  <a:off x="10509894" y="1216365"/>
                  <a:ext cx="239400" cy="284760"/>
                </a:xfrm>
                <a:prstGeom prst="rect">
                  <a:avLst/>
                </a:prstGeom>
              </p:spPr>
            </p:pic>
          </mc:Fallback>
        </mc:AlternateContent>
      </p:grpSp>
      <p:grpSp>
        <p:nvGrpSpPr>
          <p:cNvPr id="33" name="群組 32">
            <a:extLst>
              <a:ext uri="{FF2B5EF4-FFF2-40B4-BE49-F238E27FC236}">
                <a16:creationId xmlns:a16="http://schemas.microsoft.com/office/drawing/2014/main" id="{51621164-8E6A-AF31-AFFC-AE4FAF5C8B24}"/>
              </a:ext>
            </a:extLst>
          </p:cNvPr>
          <p:cNvGrpSpPr/>
          <p:nvPr/>
        </p:nvGrpSpPr>
        <p:grpSpPr>
          <a:xfrm>
            <a:off x="7180254" y="5132805"/>
            <a:ext cx="334800" cy="1253160"/>
            <a:chOff x="7180254" y="5132805"/>
            <a:chExt cx="334800" cy="1253160"/>
          </a:xfrm>
        </p:grpSpPr>
        <mc:AlternateContent xmlns:mc="http://schemas.openxmlformats.org/markup-compatibility/2006" xmlns:p14="http://schemas.microsoft.com/office/powerpoint/2010/main">
          <mc:Choice Requires="p14">
            <p:contentPart p14:bwMode="auto" r:id="rId50">
              <p14:nvContentPartPr>
                <p14:cNvPr id="30" name="筆跡 29">
                  <a:extLst>
                    <a:ext uri="{FF2B5EF4-FFF2-40B4-BE49-F238E27FC236}">
                      <a16:creationId xmlns:a16="http://schemas.microsoft.com/office/drawing/2014/main" id="{9BC04CF7-5642-2D14-0995-FA6E93CFDA63}"/>
                    </a:ext>
                  </a:extLst>
                </p14:cNvPr>
                <p14:cNvContentPartPr/>
                <p14:nvPr/>
              </p14:nvContentPartPr>
              <p14:xfrm>
                <a:off x="7187454" y="5132805"/>
                <a:ext cx="254520" cy="1190520"/>
              </p14:xfrm>
            </p:contentPart>
          </mc:Choice>
          <mc:Fallback xmlns="">
            <p:pic>
              <p:nvPicPr>
                <p:cNvPr id="30" name="筆跡 29">
                  <a:extLst>
                    <a:ext uri="{FF2B5EF4-FFF2-40B4-BE49-F238E27FC236}">
                      <a16:creationId xmlns:a16="http://schemas.microsoft.com/office/drawing/2014/main" id="{9BC04CF7-5642-2D14-0995-FA6E93CFDA63}"/>
                    </a:ext>
                  </a:extLst>
                </p:cNvPr>
                <p:cNvPicPr/>
                <p:nvPr/>
              </p:nvPicPr>
              <p:blipFill>
                <a:blip r:embed="rId51"/>
                <a:stretch>
                  <a:fillRect/>
                </a:stretch>
              </p:blipFill>
              <p:spPr>
                <a:xfrm>
                  <a:off x="7178814" y="5124165"/>
                  <a:ext cx="272160" cy="1208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1" name="筆跡 30">
                  <a:extLst>
                    <a:ext uri="{FF2B5EF4-FFF2-40B4-BE49-F238E27FC236}">
                      <a16:creationId xmlns:a16="http://schemas.microsoft.com/office/drawing/2014/main" id="{B27A8704-D4AD-C652-334C-7F2F5F1AD875}"/>
                    </a:ext>
                  </a:extLst>
                </p14:cNvPr>
                <p14:cNvContentPartPr/>
                <p14:nvPr/>
              </p14:nvContentPartPr>
              <p14:xfrm>
                <a:off x="7180254" y="6337365"/>
                <a:ext cx="229680" cy="48600"/>
              </p14:xfrm>
            </p:contentPart>
          </mc:Choice>
          <mc:Fallback xmlns="">
            <p:pic>
              <p:nvPicPr>
                <p:cNvPr id="31" name="筆跡 30">
                  <a:extLst>
                    <a:ext uri="{FF2B5EF4-FFF2-40B4-BE49-F238E27FC236}">
                      <a16:creationId xmlns:a16="http://schemas.microsoft.com/office/drawing/2014/main" id="{B27A8704-D4AD-C652-334C-7F2F5F1AD875}"/>
                    </a:ext>
                  </a:extLst>
                </p:cNvPr>
                <p:cNvPicPr/>
                <p:nvPr/>
              </p:nvPicPr>
              <p:blipFill>
                <a:blip r:embed="rId53"/>
                <a:stretch>
                  <a:fillRect/>
                </a:stretch>
              </p:blipFill>
              <p:spPr>
                <a:xfrm>
                  <a:off x="7171614" y="6328725"/>
                  <a:ext cx="24732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2" name="筆跡 31">
                  <a:extLst>
                    <a:ext uri="{FF2B5EF4-FFF2-40B4-BE49-F238E27FC236}">
                      <a16:creationId xmlns:a16="http://schemas.microsoft.com/office/drawing/2014/main" id="{E253617C-2CD5-7DCA-8CF9-64088FB4BFC0}"/>
                    </a:ext>
                  </a:extLst>
                </p14:cNvPr>
                <p14:cNvContentPartPr/>
                <p14:nvPr/>
              </p14:nvContentPartPr>
              <p14:xfrm>
                <a:off x="7418934" y="6222525"/>
                <a:ext cx="96120" cy="161280"/>
              </p14:xfrm>
            </p:contentPart>
          </mc:Choice>
          <mc:Fallback xmlns="">
            <p:pic>
              <p:nvPicPr>
                <p:cNvPr id="32" name="筆跡 31">
                  <a:extLst>
                    <a:ext uri="{FF2B5EF4-FFF2-40B4-BE49-F238E27FC236}">
                      <a16:creationId xmlns:a16="http://schemas.microsoft.com/office/drawing/2014/main" id="{E253617C-2CD5-7DCA-8CF9-64088FB4BFC0}"/>
                    </a:ext>
                  </a:extLst>
                </p:cNvPr>
                <p:cNvPicPr/>
                <p:nvPr/>
              </p:nvPicPr>
              <p:blipFill>
                <a:blip r:embed="rId55"/>
                <a:stretch>
                  <a:fillRect/>
                </a:stretch>
              </p:blipFill>
              <p:spPr>
                <a:xfrm>
                  <a:off x="7410294" y="6213885"/>
                  <a:ext cx="113760" cy="178920"/>
                </a:xfrm>
                <a:prstGeom prst="rect">
                  <a:avLst/>
                </a:prstGeom>
              </p:spPr>
            </p:pic>
          </mc:Fallback>
        </mc:AlternateContent>
      </p:grpSp>
      <p:grpSp>
        <p:nvGrpSpPr>
          <p:cNvPr id="55" name="群組 54">
            <a:extLst>
              <a:ext uri="{FF2B5EF4-FFF2-40B4-BE49-F238E27FC236}">
                <a16:creationId xmlns:a16="http://schemas.microsoft.com/office/drawing/2014/main" id="{A6E4087F-0A9D-918D-E9ED-1FC1E6D2DD13}"/>
              </a:ext>
            </a:extLst>
          </p:cNvPr>
          <p:cNvGrpSpPr/>
          <p:nvPr/>
        </p:nvGrpSpPr>
        <p:grpSpPr>
          <a:xfrm>
            <a:off x="7718454" y="5807805"/>
            <a:ext cx="2172240" cy="712080"/>
            <a:chOff x="7718454" y="5807805"/>
            <a:chExt cx="2172240" cy="712080"/>
          </a:xfrm>
        </p:grpSpPr>
        <mc:AlternateContent xmlns:mc="http://schemas.openxmlformats.org/markup-compatibility/2006" xmlns:p14="http://schemas.microsoft.com/office/powerpoint/2010/main">
          <mc:Choice Requires="p14">
            <p:contentPart p14:bwMode="auto" r:id="rId56">
              <p14:nvContentPartPr>
                <p14:cNvPr id="34" name="筆跡 33">
                  <a:extLst>
                    <a:ext uri="{FF2B5EF4-FFF2-40B4-BE49-F238E27FC236}">
                      <a16:creationId xmlns:a16="http://schemas.microsoft.com/office/drawing/2014/main" id="{5F8C2C24-5181-4B17-BD9D-F46077552B35}"/>
                    </a:ext>
                  </a:extLst>
                </p14:cNvPr>
                <p14:cNvContentPartPr/>
                <p14:nvPr/>
              </p14:nvContentPartPr>
              <p14:xfrm>
                <a:off x="7755894" y="6231525"/>
                <a:ext cx="142200" cy="164880"/>
              </p14:xfrm>
            </p:contentPart>
          </mc:Choice>
          <mc:Fallback xmlns="">
            <p:pic>
              <p:nvPicPr>
                <p:cNvPr id="34" name="筆跡 33">
                  <a:extLst>
                    <a:ext uri="{FF2B5EF4-FFF2-40B4-BE49-F238E27FC236}">
                      <a16:creationId xmlns:a16="http://schemas.microsoft.com/office/drawing/2014/main" id="{5F8C2C24-5181-4B17-BD9D-F46077552B35}"/>
                    </a:ext>
                  </a:extLst>
                </p:cNvPr>
                <p:cNvPicPr/>
                <p:nvPr/>
              </p:nvPicPr>
              <p:blipFill>
                <a:blip r:embed="rId57"/>
                <a:stretch>
                  <a:fillRect/>
                </a:stretch>
              </p:blipFill>
              <p:spPr>
                <a:xfrm>
                  <a:off x="7746894" y="6222525"/>
                  <a:ext cx="15984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5" name="筆跡 34">
                  <a:extLst>
                    <a:ext uri="{FF2B5EF4-FFF2-40B4-BE49-F238E27FC236}">
                      <a16:creationId xmlns:a16="http://schemas.microsoft.com/office/drawing/2014/main" id="{08B7BBFC-E8E3-7134-6C75-E85831EEFDFE}"/>
                    </a:ext>
                  </a:extLst>
                </p14:cNvPr>
                <p14:cNvContentPartPr/>
                <p14:nvPr/>
              </p14:nvContentPartPr>
              <p14:xfrm>
                <a:off x="7987014" y="6271485"/>
                <a:ext cx="82080" cy="101160"/>
              </p14:xfrm>
            </p:contentPart>
          </mc:Choice>
          <mc:Fallback xmlns="">
            <p:pic>
              <p:nvPicPr>
                <p:cNvPr id="35" name="筆跡 34">
                  <a:extLst>
                    <a:ext uri="{FF2B5EF4-FFF2-40B4-BE49-F238E27FC236}">
                      <a16:creationId xmlns:a16="http://schemas.microsoft.com/office/drawing/2014/main" id="{08B7BBFC-E8E3-7134-6C75-E85831EEFDFE}"/>
                    </a:ext>
                  </a:extLst>
                </p:cNvPr>
                <p:cNvPicPr/>
                <p:nvPr/>
              </p:nvPicPr>
              <p:blipFill>
                <a:blip r:embed="rId59"/>
                <a:stretch>
                  <a:fillRect/>
                </a:stretch>
              </p:blipFill>
              <p:spPr>
                <a:xfrm>
                  <a:off x="7978374" y="6262485"/>
                  <a:ext cx="99720" cy="1188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36" name="筆跡 35">
                  <a:extLst>
                    <a:ext uri="{FF2B5EF4-FFF2-40B4-BE49-F238E27FC236}">
                      <a16:creationId xmlns:a16="http://schemas.microsoft.com/office/drawing/2014/main" id="{321F495A-525B-8E3F-DA6F-8D9A219F0CFD}"/>
                    </a:ext>
                  </a:extLst>
                </p14:cNvPr>
                <p14:cNvContentPartPr/>
                <p14:nvPr/>
              </p14:nvContentPartPr>
              <p14:xfrm>
                <a:off x="7953534" y="6277965"/>
                <a:ext cx="87120" cy="94680"/>
              </p14:xfrm>
            </p:contentPart>
          </mc:Choice>
          <mc:Fallback xmlns="">
            <p:pic>
              <p:nvPicPr>
                <p:cNvPr id="36" name="筆跡 35">
                  <a:extLst>
                    <a:ext uri="{FF2B5EF4-FFF2-40B4-BE49-F238E27FC236}">
                      <a16:creationId xmlns:a16="http://schemas.microsoft.com/office/drawing/2014/main" id="{321F495A-525B-8E3F-DA6F-8D9A219F0CFD}"/>
                    </a:ext>
                  </a:extLst>
                </p:cNvPr>
                <p:cNvPicPr/>
                <p:nvPr/>
              </p:nvPicPr>
              <p:blipFill>
                <a:blip r:embed="rId61"/>
                <a:stretch>
                  <a:fillRect/>
                </a:stretch>
              </p:blipFill>
              <p:spPr>
                <a:xfrm>
                  <a:off x="7944534" y="6269325"/>
                  <a:ext cx="104760" cy="11232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37" name="筆跡 36">
                  <a:extLst>
                    <a:ext uri="{FF2B5EF4-FFF2-40B4-BE49-F238E27FC236}">
                      <a16:creationId xmlns:a16="http://schemas.microsoft.com/office/drawing/2014/main" id="{B8C18661-11B6-0A21-B1E3-BEABCC470DC7}"/>
                    </a:ext>
                  </a:extLst>
                </p14:cNvPr>
                <p14:cNvContentPartPr/>
                <p14:nvPr/>
              </p14:nvContentPartPr>
              <p14:xfrm>
                <a:off x="8120934" y="6245205"/>
                <a:ext cx="142560" cy="126360"/>
              </p14:xfrm>
            </p:contentPart>
          </mc:Choice>
          <mc:Fallback xmlns="">
            <p:pic>
              <p:nvPicPr>
                <p:cNvPr id="37" name="筆跡 36">
                  <a:extLst>
                    <a:ext uri="{FF2B5EF4-FFF2-40B4-BE49-F238E27FC236}">
                      <a16:creationId xmlns:a16="http://schemas.microsoft.com/office/drawing/2014/main" id="{B8C18661-11B6-0A21-B1E3-BEABCC470DC7}"/>
                    </a:ext>
                  </a:extLst>
                </p:cNvPr>
                <p:cNvPicPr/>
                <p:nvPr/>
              </p:nvPicPr>
              <p:blipFill>
                <a:blip r:embed="rId63"/>
                <a:stretch>
                  <a:fillRect/>
                </a:stretch>
              </p:blipFill>
              <p:spPr>
                <a:xfrm>
                  <a:off x="8111934" y="6236565"/>
                  <a:ext cx="160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38" name="筆跡 37">
                  <a:extLst>
                    <a:ext uri="{FF2B5EF4-FFF2-40B4-BE49-F238E27FC236}">
                      <a16:creationId xmlns:a16="http://schemas.microsoft.com/office/drawing/2014/main" id="{2E651070-BAA5-7ACC-DD1E-F09AF7BAE1EA}"/>
                    </a:ext>
                  </a:extLst>
                </p14:cNvPr>
                <p14:cNvContentPartPr/>
                <p14:nvPr/>
              </p14:nvContentPartPr>
              <p14:xfrm>
                <a:off x="8379414" y="6232245"/>
                <a:ext cx="137160" cy="126720"/>
              </p14:xfrm>
            </p:contentPart>
          </mc:Choice>
          <mc:Fallback xmlns="">
            <p:pic>
              <p:nvPicPr>
                <p:cNvPr id="38" name="筆跡 37">
                  <a:extLst>
                    <a:ext uri="{FF2B5EF4-FFF2-40B4-BE49-F238E27FC236}">
                      <a16:creationId xmlns:a16="http://schemas.microsoft.com/office/drawing/2014/main" id="{2E651070-BAA5-7ACC-DD1E-F09AF7BAE1EA}"/>
                    </a:ext>
                  </a:extLst>
                </p:cNvPr>
                <p:cNvPicPr/>
                <p:nvPr/>
              </p:nvPicPr>
              <p:blipFill>
                <a:blip r:embed="rId65"/>
                <a:stretch>
                  <a:fillRect/>
                </a:stretch>
              </p:blipFill>
              <p:spPr>
                <a:xfrm>
                  <a:off x="8370414" y="6223605"/>
                  <a:ext cx="15480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39" name="筆跡 38">
                  <a:extLst>
                    <a:ext uri="{FF2B5EF4-FFF2-40B4-BE49-F238E27FC236}">
                      <a16:creationId xmlns:a16="http://schemas.microsoft.com/office/drawing/2014/main" id="{A93714F0-F277-010F-F014-68A12E3DFBAB}"/>
                    </a:ext>
                  </a:extLst>
                </p14:cNvPr>
                <p14:cNvContentPartPr/>
                <p14:nvPr/>
              </p14:nvContentPartPr>
              <p14:xfrm>
                <a:off x="8392374" y="6225045"/>
                <a:ext cx="114840" cy="127440"/>
              </p14:xfrm>
            </p:contentPart>
          </mc:Choice>
          <mc:Fallback xmlns="">
            <p:pic>
              <p:nvPicPr>
                <p:cNvPr id="39" name="筆跡 38">
                  <a:extLst>
                    <a:ext uri="{FF2B5EF4-FFF2-40B4-BE49-F238E27FC236}">
                      <a16:creationId xmlns:a16="http://schemas.microsoft.com/office/drawing/2014/main" id="{A93714F0-F277-010F-F014-68A12E3DFBAB}"/>
                    </a:ext>
                  </a:extLst>
                </p:cNvPr>
                <p:cNvPicPr/>
                <p:nvPr/>
              </p:nvPicPr>
              <p:blipFill>
                <a:blip r:embed="rId67"/>
                <a:stretch>
                  <a:fillRect/>
                </a:stretch>
              </p:blipFill>
              <p:spPr>
                <a:xfrm>
                  <a:off x="8383734" y="6216405"/>
                  <a:ext cx="132480" cy="1450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1" name="筆跡 40">
                  <a:extLst>
                    <a:ext uri="{FF2B5EF4-FFF2-40B4-BE49-F238E27FC236}">
                      <a16:creationId xmlns:a16="http://schemas.microsoft.com/office/drawing/2014/main" id="{BE024EDC-9EC5-ED36-81F9-594B82239423}"/>
                    </a:ext>
                  </a:extLst>
                </p14:cNvPr>
                <p14:cNvContentPartPr/>
                <p14:nvPr/>
              </p14:nvContentPartPr>
              <p14:xfrm>
                <a:off x="8652294" y="6128925"/>
                <a:ext cx="2160" cy="268920"/>
              </p14:xfrm>
            </p:contentPart>
          </mc:Choice>
          <mc:Fallback xmlns="">
            <p:pic>
              <p:nvPicPr>
                <p:cNvPr id="41" name="筆跡 40">
                  <a:extLst>
                    <a:ext uri="{FF2B5EF4-FFF2-40B4-BE49-F238E27FC236}">
                      <a16:creationId xmlns:a16="http://schemas.microsoft.com/office/drawing/2014/main" id="{BE024EDC-9EC5-ED36-81F9-594B82239423}"/>
                    </a:ext>
                  </a:extLst>
                </p:cNvPr>
                <p:cNvPicPr/>
                <p:nvPr/>
              </p:nvPicPr>
              <p:blipFill>
                <a:blip r:embed="rId69"/>
                <a:stretch>
                  <a:fillRect/>
                </a:stretch>
              </p:blipFill>
              <p:spPr>
                <a:xfrm>
                  <a:off x="8643654" y="6119925"/>
                  <a:ext cx="19800" cy="286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2" name="筆跡 41">
                  <a:extLst>
                    <a:ext uri="{FF2B5EF4-FFF2-40B4-BE49-F238E27FC236}">
                      <a16:creationId xmlns:a16="http://schemas.microsoft.com/office/drawing/2014/main" id="{CB1564C5-DC96-0E44-E0F7-2C18A9D23928}"/>
                    </a:ext>
                  </a:extLst>
                </p14:cNvPr>
                <p14:cNvContentPartPr/>
                <p14:nvPr/>
              </p14:nvContentPartPr>
              <p14:xfrm>
                <a:off x="8630334" y="6214605"/>
                <a:ext cx="162000" cy="148680"/>
              </p14:xfrm>
            </p:contentPart>
          </mc:Choice>
          <mc:Fallback xmlns="">
            <p:pic>
              <p:nvPicPr>
                <p:cNvPr id="42" name="筆跡 41">
                  <a:extLst>
                    <a:ext uri="{FF2B5EF4-FFF2-40B4-BE49-F238E27FC236}">
                      <a16:creationId xmlns:a16="http://schemas.microsoft.com/office/drawing/2014/main" id="{CB1564C5-DC96-0E44-E0F7-2C18A9D23928}"/>
                    </a:ext>
                  </a:extLst>
                </p:cNvPr>
                <p:cNvPicPr/>
                <p:nvPr/>
              </p:nvPicPr>
              <p:blipFill>
                <a:blip r:embed="rId71"/>
                <a:stretch>
                  <a:fillRect/>
                </a:stretch>
              </p:blipFill>
              <p:spPr>
                <a:xfrm>
                  <a:off x="8621694" y="6205965"/>
                  <a:ext cx="179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43" name="筆跡 42">
                  <a:extLst>
                    <a:ext uri="{FF2B5EF4-FFF2-40B4-BE49-F238E27FC236}">
                      <a16:creationId xmlns:a16="http://schemas.microsoft.com/office/drawing/2014/main" id="{9D69244C-1866-B78D-49C8-EB96F6BA8059}"/>
                    </a:ext>
                  </a:extLst>
                </p14:cNvPr>
                <p14:cNvContentPartPr/>
                <p14:nvPr/>
              </p14:nvContentPartPr>
              <p14:xfrm>
                <a:off x="8671014" y="5977005"/>
                <a:ext cx="13680" cy="173520"/>
              </p14:xfrm>
            </p:contentPart>
          </mc:Choice>
          <mc:Fallback xmlns="">
            <p:pic>
              <p:nvPicPr>
                <p:cNvPr id="43" name="筆跡 42">
                  <a:extLst>
                    <a:ext uri="{FF2B5EF4-FFF2-40B4-BE49-F238E27FC236}">
                      <a16:creationId xmlns:a16="http://schemas.microsoft.com/office/drawing/2014/main" id="{9D69244C-1866-B78D-49C8-EB96F6BA8059}"/>
                    </a:ext>
                  </a:extLst>
                </p:cNvPr>
                <p:cNvPicPr/>
                <p:nvPr/>
              </p:nvPicPr>
              <p:blipFill>
                <a:blip r:embed="rId73"/>
                <a:stretch>
                  <a:fillRect/>
                </a:stretch>
              </p:blipFill>
              <p:spPr>
                <a:xfrm>
                  <a:off x="8662014" y="5968005"/>
                  <a:ext cx="3132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44" name="筆跡 43">
                  <a:extLst>
                    <a:ext uri="{FF2B5EF4-FFF2-40B4-BE49-F238E27FC236}">
                      <a16:creationId xmlns:a16="http://schemas.microsoft.com/office/drawing/2014/main" id="{7DCCEAF5-F607-717B-1AC4-1BAC43A3C874}"/>
                    </a:ext>
                  </a:extLst>
                </p14:cNvPr>
                <p14:cNvContentPartPr/>
                <p14:nvPr/>
              </p14:nvContentPartPr>
              <p14:xfrm>
                <a:off x="8732214" y="5975565"/>
                <a:ext cx="6480" cy="137160"/>
              </p14:xfrm>
            </p:contentPart>
          </mc:Choice>
          <mc:Fallback xmlns="">
            <p:pic>
              <p:nvPicPr>
                <p:cNvPr id="44" name="筆跡 43">
                  <a:extLst>
                    <a:ext uri="{FF2B5EF4-FFF2-40B4-BE49-F238E27FC236}">
                      <a16:creationId xmlns:a16="http://schemas.microsoft.com/office/drawing/2014/main" id="{7DCCEAF5-F607-717B-1AC4-1BAC43A3C874}"/>
                    </a:ext>
                  </a:extLst>
                </p:cNvPr>
                <p:cNvPicPr/>
                <p:nvPr/>
              </p:nvPicPr>
              <p:blipFill>
                <a:blip r:embed="rId75"/>
                <a:stretch>
                  <a:fillRect/>
                </a:stretch>
              </p:blipFill>
              <p:spPr>
                <a:xfrm>
                  <a:off x="8723214" y="5966565"/>
                  <a:ext cx="24120" cy="1548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45" name="筆跡 44">
                  <a:extLst>
                    <a:ext uri="{FF2B5EF4-FFF2-40B4-BE49-F238E27FC236}">
                      <a16:creationId xmlns:a16="http://schemas.microsoft.com/office/drawing/2014/main" id="{B4B89C41-BA8D-7CC4-E45B-D5959517B0E0}"/>
                    </a:ext>
                  </a:extLst>
                </p14:cNvPr>
                <p14:cNvContentPartPr/>
                <p14:nvPr/>
              </p14:nvContentPartPr>
              <p14:xfrm>
                <a:off x="8637174" y="5811765"/>
                <a:ext cx="154800" cy="98280"/>
              </p14:xfrm>
            </p:contentPart>
          </mc:Choice>
          <mc:Fallback xmlns="">
            <p:pic>
              <p:nvPicPr>
                <p:cNvPr id="45" name="筆跡 44">
                  <a:extLst>
                    <a:ext uri="{FF2B5EF4-FFF2-40B4-BE49-F238E27FC236}">
                      <a16:creationId xmlns:a16="http://schemas.microsoft.com/office/drawing/2014/main" id="{B4B89C41-BA8D-7CC4-E45B-D5959517B0E0}"/>
                    </a:ext>
                  </a:extLst>
                </p:cNvPr>
                <p:cNvPicPr/>
                <p:nvPr/>
              </p:nvPicPr>
              <p:blipFill>
                <a:blip r:embed="rId77"/>
                <a:stretch>
                  <a:fillRect/>
                </a:stretch>
              </p:blipFill>
              <p:spPr>
                <a:xfrm>
                  <a:off x="8628174" y="5802765"/>
                  <a:ext cx="172440" cy="11592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46" name="筆跡 45">
                  <a:extLst>
                    <a:ext uri="{FF2B5EF4-FFF2-40B4-BE49-F238E27FC236}">
                      <a16:creationId xmlns:a16="http://schemas.microsoft.com/office/drawing/2014/main" id="{64355ABC-E481-A782-E5CB-E1FD3BE9D889}"/>
                    </a:ext>
                  </a:extLst>
                </p14:cNvPr>
                <p14:cNvContentPartPr/>
                <p14:nvPr/>
              </p14:nvContentPartPr>
              <p14:xfrm>
                <a:off x="8727894" y="5807805"/>
                <a:ext cx="18360" cy="189720"/>
              </p14:xfrm>
            </p:contentPart>
          </mc:Choice>
          <mc:Fallback xmlns="">
            <p:pic>
              <p:nvPicPr>
                <p:cNvPr id="46" name="筆跡 45">
                  <a:extLst>
                    <a:ext uri="{FF2B5EF4-FFF2-40B4-BE49-F238E27FC236}">
                      <a16:creationId xmlns:a16="http://schemas.microsoft.com/office/drawing/2014/main" id="{64355ABC-E481-A782-E5CB-E1FD3BE9D889}"/>
                    </a:ext>
                  </a:extLst>
                </p:cNvPr>
                <p:cNvPicPr/>
                <p:nvPr/>
              </p:nvPicPr>
              <p:blipFill>
                <a:blip r:embed="rId79"/>
                <a:stretch>
                  <a:fillRect/>
                </a:stretch>
              </p:blipFill>
              <p:spPr>
                <a:xfrm>
                  <a:off x="8718894" y="5799165"/>
                  <a:ext cx="36000" cy="2073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48" name="筆跡 47">
                  <a:extLst>
                    <a:ext uri="{FF2B5EF4-FFF2-40B4-BE49-F238E27FC236}">
                      <a16:creationId xmlns:a16="http://schemas.microsoft.com/office/drawing/2014/main" id="{E2FCEBAB-4E1F-2B34-CA2C-064265A795C9}"/>
                    </a:ext>
                  </a:extLst>
                </p14:cNvPr>
                <p14:cNvContentPartPr/>
                <p14:nvPr/>
              </p14:nvContentPartPr>
              <p14:xfrm>
                <a:off x="8908974" y="6261765"/>
                <a:ext cx="144360" cy="13680"/>
              </p14:xfrm>
            </p:contentPart>
          </mc:Choice>
          <mc:Fallback xmlns="">
            <p:pic>
              <p:nvPicPr>
                <p:cNvPr id="48" name="筆跡 47">
                  <a:extLst>
                    <a:ext uri="{FF2B5EF4-FFF2-40B4-BE49-F238E27FC236}">
                      <a16:creationId xmlns:a16="http://schemas.microsoft.com/office/drawing/2014/main" id="{E2FCEBAB-4E1F-2B34-CA2C-064265A795C9}"/>
                    </a:ext>
                  </a:extLst>
                </p:cNvPr>
                <p:cNvPicPr/>
                <p:nvPr/>
              </p:nvPicPr>
              <p:blipFill>
                <a:blip r:embed="rId81"/>
                <a:stretch>
                  <a:fillRect/>
                </a:stretch>
              </p:blipFill>
              <p:spPr>
                <a:xfrm>
                  <a:off x="8900334" y="6252765"/>
                  <a:ext cx="16200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49" name="筆跡 48">
                  <a:extLst>
                    <a:ext uri="{FF2B5EF4-FFF2-40B4-BE49-F238E27FC236}">
                      <a16:creationId xmlns:a16="http://schemas.microsoft.com/office/drawing/2014/main" id="{C0100C84-D7AD-6BFF-D11A-4DAC31583590}"/>
                    </a:ext>
                  </a:extLst>
                </p14:cNvPr>
                <p14:cNvContentPartPr/>
                <p14:nvPr/>
              </p14:nvContentPartPr>
              <p14:xfrm>
                <a:off x="8906454" y="6354285"/>
                <a:ext cx="122760" cy="8640"/>
              </p14:xfrm>
            </p:contentPart>
          </mc:Choice>
          <mc:Fallback xmlns="">
            <p:pic>
              <p:nvPicPr>
                <p:cNvPr id="49" name="筆跡 48">
                  <a:extLst>
                    <a:ext uri="{FF2B5EF4-FFF2-40B4-BE49-F238E27FC236}">
                      <a16:creationId xmlns:a16="http://schemas.microsoft.com/office/drawing/2014/main" id="{C0100C84-D7AD-6BFF-D11A-4DAC31583590}"/>
                    </a:ext>
                  </a:extLst>
                </p:cNvPr>
                <p:cNvPicPr/>
                <p:nvPr/>
              </p:nvPicPr>
              <p:blipFill>
                <a:blip r:embed="rId83"/>
                <a:stretch>
                  <a:fillRect/>
                </a:stretch>
              </p:blipFill>
              <p:spPr>
                <a:xfrm>
                  <a:off x="8897454" y="6345285"/>
                  <a:ext cx="14040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0" name="筆跡 49">
                  <a:extLst>
                    <a:ext uri="{FF2B5EF4-FFF2-40B4-BE49-F238E27FC236}">
                      <a16:creationId xmlns:a16="http://schemas.microsoft.com/office/drawing/2014/main" id="{C8046FE7-E629-C3E9-3262-B4F61F897264}"/>
                    </a:ext>
                  </a:extLst>
                </p14:cNvPr>
                <p14:cNvContentPartPr/>
                <p14:nvPr/>
              </p14:nvContentPartPr>
              <p14:xfrm>
                <a:off x="9194454" y="6147285"/>
                <a:ext cx="21240" cy="242280"/>
              </p14:xfrm>
            </p:contentPart>
          </mc:Choice>
          <mc:Fallback xmlns="">
            <p:pic>
              <p:nvPicPr>
                <p:cNvPr id="50" name="筆跡 49">
                  <a:extLst>
                    <a:ext uri="{FF2B5EF4-FFF2-40B4-BE49-F238E27FC236}">
                      <a16:creationId xmlns:a16="http://schemas.microsoft.com/office/drawing/2014/main" id="{C8046FE7-E629-C3E9-3262-B4F61F897264}"/>
                    </a:ext>
                  </a:extLst>
                </p:cNvPr>
                <p:cNvPicPr/>
                <p:nvPr/>
              </p:nvPicPr>
              <p:blipFill>
                <a:blip r:embed="rId85"/>
                <a:stretch>
                  <a:fillRect/>
                </a:stretch>
              </p:blipFill>
              <p:spPr>
                <a:xfrm>
                  <a:off x="9185454" y="6138285"/>
                  <a:ext cx="3888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1" name="筆跡 50">
                  <a:extLst>
                    <a:ext uri="{FF2B5EF4-FFF2-40B4-BE49-F238E27FC236}">
                      <a16:creationId xmlns:a16="http://schemas.microsoft.com/office/drawing/2014/main" id="{85CC0C03-C3D7-4C8A-BCF5-DCDE3A3AE37C}"/>
                    </a:ext>
                  </a:extLst>
                </p14:cNvPr>
                <p14:cNvContentPartPr/>
                <p14:nvPr/>
              </p14:nvContentPartPr>
              <p14:xfrm>
                <a:off x="9289854" y="6148725"/>
                <a:ext cx="74520" cy="251280"/>
              </p14:xfrm>
            </p:contentPart>
          </mc:Choice>
          <mc:Fallback xmlns="">
            <p:pic>
              <p:nvPicPr>
                <p:cNvPr id="51" name="筆跡 50">
                  <a:extLst>
                    <a:ext uri="{FF2B5EF4-FFF2-40B4-BE49-F238E27FC236}">
                      <a16:creationId xmlns:a16="http://schemas.microsoft.com/office/drawing/2014/main" id="{85CC0C03-C3D7-4C8A-BCF5-DCDE3A3AE37C}"/>
                    </a:ext>
                  </a:extLst>
                </p:cNvPr>
                <p:cNvPicPr/>
                <p:nvPr/>
              </p:nvPicPr>
              <p:blipFill>
                <a:blip r:embed="rId87"/>
                <a:stretch>
                  <a:fillRect/>
                </a:stretch>
              </p:blipFill>
              <p:spPr>
                <a:xfrm>
                  <a:off x="9281214" y="6139725"/>
                  <a:ext cx="92160" cy="26892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52" name="筆跡 51">
                  <a:extLst>
                    <a:ext uri="{FF2B5EF4-FFF2-40B4-BE49-F238E27FC236}">
                      <a16:creationId xmlns:a16="http://schemas.microsoft.com/office/drawing/2014/main" id="{2142E930-2CF5-5A2A-E6ED-EB221F27056B}"/>
                    </a:ext>
                  </a:extLst>
                </p14:cNvPr>
                <p14:cNvContentPartPr/>
                <p14:nvPr/>
              </p14:nvContentPartPr>
              <p14:xfrm>
                <a:off x="7718454" y="6047205"/>
                <a:ext cx="145800" cy="472680"/>
              </p14:xfrm>
            </p:contentPart>
          </mc:Choice>
          <mc:Fallback xmlns="">
            <p:pic>
              <p:nvPicPr>
                <p:cNvPr id="52" name="筆跡 51">
                  <a:extLst>
                    <a:ext uri="{FF2B5EF4-FFF2-40B4-BE49-F238E27FC236}">
                      <a16:creationId xmlns:a16="http://schemas.microsoft.com/office/drawing/2014/main" id="{2142E930-2CF5-5A2A-E6ED-EB221F27056B}"/>
                    </a:ext>
                  </a:extLst>
                </p:cNvPr>
                <p:cNvPicPr/>
                <p:nvPr/>
              </p:nvPicPr>
              <p:blipFill>
                <a:blip r:embed="rId89"/>
                <a:stretch>
                  <a:fillRect/>
                </a:stretch>
              </p:blipFill>
              <p:spPr>
                <a:xfrm>
                  <a:off x="7709454" y="6038565"/>
                  <a:ext cx="163440" cy="4903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53" name="筆跡 52">
                  <a:extLst>
                    <a:ext uri="{FF2B5EF4-FFF2-40B4-BE49-F238E27FC236}">
                      <a16:creationId xmlns:a16="http://schemas.microsoft.com/office/drawing/2014/main" id="{6FEA77F7-5D2C-82A6-399B-04563C84F9EC}"/>
                    </a:ext>
                  </a:extLst>
                </p14:cNvPr>
                <p14:cNvContentPartPr/>
                <p14:nvPr/>
              </p14:nvContentPartPr>
              <p14:xfrm>
                <a:off x="9486414" y="6108765"/>
                <a:ext cx="124200" cy="356040"/>
              </p14:xfrm>
            </p:contentPart>
          </mc:Choice>
          <mc:Fallback xmlns="">
            <p:pic>
              <p:nvPicPr>
                <p:cNvPr id="53" name="筆跡 52">
                  <a:extLst>
                    <a:ext uri="{FF2B5EF4-FFF2-40B4-BE49-F238E27FC236}">
                      <a16:creationId xmlns:a16="http://schemas.microsoft.com/office/drawing/2014/main" id="{6FEA77F7-5D2C-82A6-399B-04563C84F9EC}"/>
                    </a:ext>
                  </a:extLst>
                </p:cNvPr>
                <p:cNvPicPr/>
                <p:nvPr/>
              </p:nvPicPr>
              <p:blipFill>
                <a:blip r:embed="rId91"/>
                <a:stretch>
                  <a:fillRect/>
                </a:stretch>
              </p:blipFill>
              <p:spPr>
                <a:xfrm>
                  <a:off x="9477774" y="6099765"/>
                  <a:ext cx="141840" cy="37368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54" name="筆跡 53">
                  <a:extLst>
                    <a:ext uri="{FF2B5EF4-FFF2-40B4-BE49-F238E27FC236}">
                      <a16:creationId xmlns:a16="http://schemas.microsoft.com/office/drawing/2014/main" id="{2C9A3A46-550F-8A29-2A2E-CE2198030F7D}"/>
                    </a:ext>
                  </a:extLst>
                </p14:cNvPr>
                <p14:cNvContentPartPr/>
                <p14:nvPr/>
              </p14:nvContentPartPr>
              <p14:xfrm>
                <a:off x="9763254" y="6306765"/>
                <a:ext cx="127440" cy="16560"/>
              </p14:xfrm>
            </p:contentPart>
          </mc:Choice>
          <mc:Fallback xmlns="">
            <p:pic>
              <p:nvPicPr>
                <p:cNvPr id="54" name="筆跡 53">
                  <a:extLst>
                    <a:ext uri="{FF2B5EF4-FFF2-40B4-BE49-F238E27FC236}">
                      <a16:creationId xmlns:a16="http://schemas.microsoft.com/office/drawing/2014/main" id="{2C9A3A46-550F-8A29-2A2E-CE2198030F7D}"/>
                    </a:ext>
                  </a:extLst>
                </p:cNvPr>
                <p:cNvPicPr/>
                <p:nvPr/>
              </p:nvPicPr>
              <p:blipFill>
                <a:blip r:embed="rId93"/>
                <a:stretch>
                  <a:fillRect/>
                </a:stretch>
              </p:blipFill>
              <p:spPr>
                <a:xfrm>
                  <a:off x="9754614" y="6298125"/>
                  <a:ext cx="145080" cy="34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4">
            <p14:nvContentPartPr>
              <p14:cNvPr id="56" name="筆跡 55">
                <a:extLst>
                  <a:ext uri="{FF2B5EF4-FFF2-40B4-BE49-F238E27FC236}">
                    <a16:creationId xmlns:a16="http://schemas.microsoft.com/office/drawing/2014/main" id="{D6312ADD-2045-9592-DD75-DD6B3E07F6E2}"/>
                  </a:ext>
                </a:extLst>
              </p14:cNvPr>
              <p14:cNvContentPartPr/>
              <p14:nvPr/>
            </p14:nvContentPartPr>
            <p14:xfrm>
              <a:off x="10098414" y="6204885"/>
              <a:ext cx="6480" cy="194760"/>
            </p14:xfrm>
          </p:contentPart>
        </mc:Choice>
        <mc:Fallback xmlns="">
          <p:pic>
            <p:nvPicPr>
              <p:cNvPr id="56" name="筆跡 55">
                <a:extLst>
                  <a:ext uri="{FF2B5EF4-FFF2-40B4-BE49-F238E27FC236}">
                    <a16:creationId xmlns:a16="http://schemas.microsoft.com/office/drawing/2014/main" id="{D6312ADD-2045-9592-DD75-DD6B3E07F6E2}"/>
                  </a:ext>
                </a:extLst>
              </p:cNvPr>
              <p:cNvPicPr/>
              <p:nvPr/>
            </p:nvPicPr>
            <p:blipFill>
              <a:blip r:embed="rId95"/>
              <a:stretch>
                <a:fillRect/>
              </a:stretch>
            </p:blipFill>
            <p:spPr>
              <a:xfrm>
                <a:off x="10089774" y="6195885"/>
                <a:ext cx="241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57" name="筆跡 56">
                <a:extLst>
                  <a:ext uri="{FF2B5EF4-FFF2-40B4-BE49-F238E27FC236}">
                    <a16:creationId xmlns:a16="http://schemas.microsoft.com/office/drawing/2014/main" id="{009A82CE-FC7B-53B3-A5A6-F3C99EACC0F1}"/>
                  </a:ext>
                </a:extLst>
              </p14:cNvPr>
              <p14:cNvContentPartPr/>
              <p14:nvPr/>
            </p14:nvContentPartPr>
            <p14:xfrm>
              <a:off x="10443654" y="6277605"/>
              <a:ext cx="81000" cy="5400"/>
            </p14:xfrm>
          </p:contentPart>
        </mc:Choice>
        <mc:Fallback xmlns="">
          <p:pic>
            <p:nvPicPr>
              <p:cNvPr id="57" name="筆跡 56">
                <a:extLst>
                  <a:ext uri="{FF2B5EF4-FFF2-40B4-BE49-F238E27FC236}">
                    <a16:creationId xmlns:a16="http://schemas.microsoft.com/office/drawing/2014/main" id="{009A82CE-FC7B-53B3-A5A6-F3C99EACC0F1}"/>
                  </a:ext>
                </a:extLst>
              </p:cNvPr>
              <p:cNvPicPr/>
              <p:nvPr/>
            </p:nvPicPr>
            <p:blipFill>
              <a:blip r:embed="rId97"/>
              <a:stretch>
                <a:fillRect/>
              </a:stretch>
            </p:blipFill>
            <p:spPr>
              <a:xfrm>
                <a:off x="10434654" y="6268965"/>
                <a:ext cx="986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58" name="筆跡 57">
                <a:extLst>
                  <a:ext uri="{FF2B5EF4-FFF2-40B4-BE49-F238E27FC236}">
                    <a16:creationId xmlns:a16="http://schemas.microsoft.com/office/drawing/2014/main" id="{AE403837-7FD0-B680-C8C8-A3FA21B5883F}"/>
                  </a:ext>
                </a:extLst>
              </p14:cNvPr>
              <p14:cNvContentPartPr/>
              <p14:nvPr/>
            </p14:nvContentPartPr>
            <p14:xfrm>
              <a:off x="10752174" y="6132525"/>
              <a:ext cx="128520" cy="266760"/>
            </p14:xfrm>
          </p:contentPart>
        </mc:Choice>
        <mc:Fallback xmlns="">
          <p:pic>
            <p:nvPicPr>
              <p:cNvPr id="58" name="筆跡 57">
                <a:extLst>
                  <a:ext uri="{FF2B5EF4-FFF2-40B4-BE49-F238E27FC236}">
                    <a16:creationId xmlns:a16="http://schemas.microsoft.com/office/drawing/2014/main" id="{AE403837-7FD0-B680-C8C8-A3FA21B5883F}"/>
                  </a:ext>
                </a:extLst>
              </p:cNvPr>
              <p:cNvPicPr/>
              <p:nvPr/>
            </p:nvPicPr>
            <p:blipFill>
              <a:blip r:embed="rId99"/>
              <a:stretch>
                <a:fillRect/>
              </a:stretch>
            </p:blipFill>
            <p:spPr>
              <a:xfrm>
                <a:off x="10743534" y="6123525"/>
                <a:ext cx="146160" cy="284400"/>
              </a:xfrm>
              <a:prstGeom prst="rect">
                <a:avLst/>
              </a:prstGeom>
            </p:spPr>
          </p:pic>
        </mc:Fallback>
      </mc:AlternateContent>
    </p:spTree>
    <p:extLst>
      <p:ext uri="{BB962C8B-B14F-4D97-AF65-F5344CB8AC3E}">
        <p14:creationId xmlns:p14="http://schemas.microsoft.com/office/powerpoint/2010/main" val="17243998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11E4FF8-1C3E-30EB-D483-2DA725C15B34}"/>
              </a:ext>
            </a:extLst>
          </p:cNvPr>
          <p:cNvSpPr>
            <a:spLocks noGrp="1"/>
          </p:cNvSpPr>
          <p:nvPr>
            <p:ph type="title"/>
          </p:nvPr>
        </p:nvSpPr>
        <p:spPr/>
        <p:txBody>
          <a:bodyPr/>
          <a:lstStyle/>
          <a:p>
            <a:r>
              <a:rPr lang="en-US" altLang="zh-TW" dirty="0"/>
              <a:t>Treatment with block</a:t>
            </a:r>
            <a:endParaRPr lang="zh-TW" altLang="en-US" dirty="0"/>
          </a:p>
        </p:txBody>
      </p:sp>
      <p:sp>
        <p:nvSpPr>
          <p:cNvPr id="3" name="內容版面配置區 2">
            <a:extLst>
              <a:ext uri="{FF2B5EF4-FFF2-40B4-BE49-F238E27FC236}">
                <a16:creationId xmlns:a16="http://schemas.microsoft.com/office/drawing/2014/main" id="{75A6C552-FCFA-83FE-8B04-BE4DA2E3BB69}"/>
              </a:ext>
            </a:extLst>
          </p:cNvPr>
          <p:cNvSpPr>
            <a:spLocks noGrp="1"/>
          </p:cNvSpPr>
          <p:nvPr>
            <p:ph idx="1"/>
          </p:nvPr>
        </p:nvSpPr>
        <p:spPr/>
        <p:txBody>
          <a:bodyPr/>
          <a:lstStyle/>
          <a:p>
            <a:r>
              <a:rPr lang="en-US" altLang="zh-TW" b="0" i="0" dirty="0">
                <a:solidFill>
                  <a:srgbClr val="0D0D0D"/>
                </a:solidFill>
                <a:effectLst/>
                <a:highlight>
                  <a:srgbClr val="FFFFFF"/>
                </a:highlight>
                <a:latin typeface="Söhne"/>
              </a:rPr>
              <a:t>To comprehensively explore the main effects of two factors and their interaction, conducting the experiment with a minimum of two levels for each factor is crucial. Moreover, ensuring that each level is replicated at least twice is essential. In the event that the replications do not exhibit identical means but demonstrate homogeneity in variance.</a:t>
            </a:r>
          </a:p>
          <a:p>
            <a:r>
              <a:rPr lang="en-US" altLang="zh-TW" b="0" i="0" dirty="0">
                <a:solidFill>
                  <a:srgbClr val="0D0D0D"/>
                </a:solidFill>
                <a:effectLst/>
                <a:highlight>
                  <a:srgbClr val="FFFFFF"/>
                </a:highlight>
                <a:latin typeface="Söhne"/>
              </a:rPr>
              <a:t>It appears that a block effect emerges when there are differing means among replications.</a:t>
            </a:r>
          </a:p>
          <a:p>
            <a:endParaRPr lang="en-US" altLang="zh-TW" b="0" i="0" dirty="0">
              <a:solidFill>
                <a:srgbClr val="0D0D0D"/>
              </a:solidFill>
              <a:effectLst/>
              <a:highlight>
                <a:srgbClr val="FFFFFF"/>
              </a:highlight>
              <a:latin typeface="Söhne"/>
            </a:endParaRPr>
          </a:p>
        </p:txBody>
      </p:sp>
      <mc:AlternateContent xmlns:mc="http://schemas.openxmlformats.org/markup-compatibility/2006" xmlns:p14="http://schemas.microsoft.com/office/powerpoint/2010/main">
        <mc:Choice Requires="p14">
          <p:contentPart p14:bwMode="auto" r:id="rId3">
            <p14:nvContentPartPr>
              <p14:cNvPr id="5" name="筆跡 4">
                <a:extLst>
                  <a:ext uri="{FF2B5EF4-FFF2-40B4-BE49-F238E27FC236}">
                    <a16:creationId xmlns:a16="http://schemas.microsoft.com/office/drawing/2014/main" id="{0EE5B078-14CB-2074-A45E-3BAEFF053451}"/>
                  </a:ext>
                </a:extLst>
              </p14:cNvPr>
              <p14:cNvContentPartPr/>
              <p14:nvPr/>
            </p14:nvContentPartPr>
            <p14:xfrm>
              <a:off x="1106568" y="4476374"/>
              <a:ext cx="130518" cy="195944"/>
            </p14:xfrm>
          </p:contentPart>
        </mc:Choice>
        <mc:Fallback xmlns="">
          <p:pic>
            <p:nvPicPr>
              <p:cNvPr id="5" name="筆跡 4">
                <a:extLst>
                  <a:ext uri="{FF2B5EF4-FFF2-40B4-BE49-F238E27FC236}">
                    <a16:creationId xmlns:a16="http://schemas.microsoft.com/office/drawing/2014/main" id="{0EE5B078-14CB-2074-A45E-3BAEFF053451}"/>
                  </a:ext>
                </a:extLst>
              </p:cNvPr>
              <p:cNvPicPr/>
              <p:nvPr/>
            </p:nvPicPr>
            <p:blipFill>
              <a:blip r:embed="rId4"/>
              <a:stretch>
                <a:fillRect/>
              </a:stretch>
            </p:blipFill>
            <p:spPr>
              <a:xfrm>
                <a:off x="1097579" y="4467369"/>
                <a:ext cx="148136" cy="213593"/>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6" name="筆跡 5">
                <a:extLst>
                  <a:ext uri="{FF2B5EF4-FFF2-40B4-BE49-F238E27FC236}">
                    <a16:creationId xmlns:a16="http://schemas.microsoft.com/office/drawing/2014/main" id="{F0766888-2177-52C5-4942-9742B2F47323}"/>
                  </a:ext>
                </a:extLst>
              </p14:cNvPr>
              <p14:cNvContentPartPr/>
              <p14:nvPr/>
            </p14:nvContentPartPr>
            <p14:xfrm>
              <a:off x="1288348" y="4573503"/>
              <a:ext cx="4047" cy="92745"/>
            </p14:xfrm>
          </p:contentPart>
        </mc:Choice>
        <mc:Fallback xmlns="">
          <p:pic>
            <p:nvPicPr>
              <p:cNvPr id="6" name="筆跡 5">
                <a:extLst>
                  <a:ext uri="{FF2B5EF4-FFF2-40B4-BE49-F238E27FC236}">
                    <a16:creationId xmlns:a16="http://schemas.microsoft.com/office/drawing/2014/main" id="{F0766888-2177-52C5-4942-9742B2F47323}"/>
                  </a:ext>
                </a:extLst>
              </p:cNvPr>
              <p:cNvPicPr/>
              <p:nvPr/>
            </p:nvPicPr>
            <p:blipFill>
              <a:blip r:embed="rId6"/>
              <a:stretch>
                <a:fillRect/>
              </a:stretch>
            </p:blipFill>
            <p:spPr>
              <a:xfrm>
                <a:off x="1279150" y="4564551"/>
                <a:ext cx="22075" cy="1102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筆跡 6">
                <a:extLst>
                  <a:ext uri="{FF2B5EF4-FFF2-40B4-BE49-F238E27FC236}">
                    <a16:creationId xmlns:a16="http://schemas.microsoft.com/office/drawing/2014/main" id="{8A782B16-483E-4435-3981-2A3D20104C71}"/>
                  </a:ext>
                </a:extLst>
              </p14:cNvPr>
              <p14:cNvContentPartPr/>
              <p14:nvPr/>
            </p14:nvContentPartPr>
            <p14:xfrm>
              <a:off x="1149737" y="3738799"/>
              <a:ext cx="55309" cy="251255"/>
            </p14:xfrm>
          </p:contentPart>
        </mc:Choice>
        <mc:Fallback xmlns="">
          <p:pic>
            <p:nvPicPr>
              <p:cNvPr id="7" name="筆跡 6">
                <a:extLst>
                  <a:ext uri="{FF2B5EF4-FFF2-40B4-BE49-F238E27FC236}">
                    <a16:creationId xmlns:a16="http://schemas.microsoft.com/office/drawing/2014/main" id="{8A782B16-483E-4435-3981-2A3D20104C71}"/>
                  </a:ext>
                </a:extLst>
              </p:cNvPr>
              <p:cNvPicPr/>
              <p:nvPr/>
            </p:nvPicPr>
            <p:blipFill>
              <a:blip r:embed="rId8"/>
              <a:stretch>
                <a:fillRect/>
              </a:stretch>
            </p:blipFill>
            <p:spPr>
              <a:xfrm>
                <a:off x="1140816" y="3729800"/>
                <a:ext cx="72794" cy="268893"/>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筆跡 7">
                <a:extLst>
                  <a:ext uri="{FF2B5EF4-FFF2-40B4-BE49-F238E27FC236}">
                    <a16:creationId xmlns:a16="http://schemas.microsoft.com/office/drawing/2014/main" id="{A220DF43-F751-9D5F-3F2B-85EBEF1569C8}"/>
                  </a:ext>
                </a:extLst>
              </p14:cNvPr>
              <p14:cNvContentPartPr/>
              <p14:nvPr/>
            </p14:nvContentPartPr>
            <p14:xfrm>
              <a:off x="1179077" y="3756675"/>
              <a:ext cx="76894" cy="229670"/>
            </p14:xfrm>
          </p:contentPart>
        </mc:Choice>
        <mc:Fallback xmlns="">
          <p:pic>
            <p:nvPicPr>
              <p:cNvPr id="8" name="筆跡 7">
                <a:extLst>
                  <a:ext uri="{FF2B5EF4-FFF2-40B4-BE49-F238E27FC236}">
                    <a16:creationId xmlns:a16="http://schemas.microsoft.com/office/drawing/2014/main" id="{A220DF43-F751-9D5F-3F2B-85EBEF1569C8}"/>
                  </a:ext>
                </a:extLst>
              </p:cNvPr>
              <p:cNvPicPr/>
              <p:nvPr/>
            </p:nvPicPr>
            <p:blipFill>
              <a:blip r:embed="rId10"/>
              <a:stretch>
                <a:fillRect/>
              </a:stretch>
            </p:blipFill>
            <p:spPr>
              <a:xfrm>
                <a:off x="1170094" y="3747675"/>
                <a:ext cx="94501" cy="247309"/>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筆跡 8">
                <a:extLst>
                  <a:ext uri="{FF2B5EF4-FFF2-40B4-BE49-F238E27FC236}">
                    <a16:creationId xmlns:a16="http://schemas.microsoft.com/office/drawing/2014/main" id="{50C23503-1BFB-D384-7977-F59CA8D56A21}"/>
                  </a:ext>
                </a:extLst>
              </p14:cNvPr>
              <p14:cNvContentPartPr/>
              <p14:nvPr/>
            </p14:nvContentPartPr>
            <p14:xfrm>
              <a:off x="1117360" y="3851443"/>
              <a:ext cx="176384" cy="33051"/>
            </p14:xfrm>
          </p:contentPart>
        </mc:Choice>
        <mc:Fallback xmlns="">
          <p:pic>
            <p:nvPicPr>
              <p:cNvPr id="9" name="筆跡 8">
                <a:extLst>
                  <a:ext uri="{FF2B5EF4-FFF2-40B4-BE49-F238E27FC236}">
                    <a16:creationId xmlns:a16="http://schemas.microsoft.com/office/drawing/2014/main" id="{50C23503-1BFB-D384-7977-F59CA8D56A21}"/>
                  </a:ext>
                </a:extLst>
              </p:cNvPr>
              <p:cNvPicPr/>
              <p:nvPr/>
            </p:nvPicPr>
            <p:blipFill>
              <a:blip r:embed="rId12"/>
              <a:stretch>
                <a:fillRect/>
              </a:stretch>
            </p:blipFill>
            <p:spPr>
              <a:xfrm>
                <a:off x="1108361" y="3842462"/>
                <a:ext cx="194022" cy="50654"/>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筆跡 9">
                <a:extLst>
                  <a:ext uri="{FF2B5EF4-FFF2-40B4-BE49-F238E27FC236}">
                    <a16:creationId xmlns:a16="http://schemas.microsoft.com/office/drawing/2014/main" id="{43AFC834-6F19-D7FB-C598-C9DD7FBB93F9}"/>
                  </a:ext>
                </a:extLst>
              </p14:cNvPr>
              <p14:cNvContentPartPr/>
              <p14:nvPr/>
            </p14:nvContentPartPr>
            <p14:xfrm>
              <a:off x="1327807" y="3839301"/>
              <a:ext cx="43169" cy="129506"/>
            </p14:xfrm>
          </p:contentPart>
        </mc:Choice>
        <mc:Fallback xmlns="">
          <p:pic>
            <p:nvPicPr>
              <p:cNvPr id="10" name="筆跡 9">
                <a:extLst>
                  <a:ext uri="{FF2B5EF4-FFF2-40B4-BE49-F238E27FC236}">
                    <a16:creationId xmlns:a16="http://schemas.microsoft.com/office/drawing/2014/main" id="{43AFC834-6F19-D7FB-C598-C9DD7FBB93F9}"/>
                  </a:ext>
                </a:extLst>
              </p:cNvPr>
              <p:cNvPicPr/>
              <p:nvPr/>
            </p:nvPicPr>
            <p:blipFill>
              <a:blip r:embed="rId14"/>
              <a:stretch>
                <a:fillRect/>
              </a:stretch>
            </p:blipFill>
            <p:spPr>
              <a:xfrm>
                <a:off x="1318813" y="3830308"/>
                <a:ext cx="60796" cy="147133"/>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筆跡 10">
                <a:extLst>
                  <a:ext uri="{FF2B5EF4-FFF2-40B4-BE49-F238E27FC236}">
                    <a16:creationId xmlns:a16="http://schemas.microsoft.com/office/drawing/2014/main" id="{17019952-FF24-9ADC-DDFA-B437456ECA01}"/>
                  </a:ext>
                </a:extLst>
              </p14:cNvPr>
              <p14:cNvContentPartPr/>
              <p14:nvPr/>
            </p14:nvContentPartPr>
            <p14:xfrm>
              <a:off x="1420214" y="3840988"/>
              <a:ext cx="39459" cy="118038"/>
            </p14:xfrm>
          </p:contentPart>
        </mc:Choice>
        <mc:Fallback xmlns="">
          <p:pic>
            <p:nvPicPr>
              <p:cNvPr id="11" name="筆跡 10">
                <a:extLst>
                  <a:ext uri="{FF2B5EF4-FFF2-40B4-BE49-F238E27FC236}">
                    <a16:creationId xmlns:a16="http://schemas.microsoft.com/office/drawing/2014/main" id="{17019952-FF24-9ADC-DDFA-B437456ECA01}"/>
                  </a:ext>
                </a:extLst>
              </p:cNvPr>
              <p:cNvPicPr/>
              <p:nvPr/>
            </p:nvPicPr>
            <p:blipFill>
              <a:blip r:embed="rId16"/>
              <a:stretch>
                <a:fillRect/>
              </a:stretch>
            </p:blipFill>
            <p:spPr>
              <a:xfrm>
                <a:off x="1411246" y="3831991"/>
                <a:ext cx="57036" cy="13567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筆跡 11">
                <a:extLst>
                  <a:ext uri="{FF2B5EF4-FFF2-40B4-BE49-F238E27FC236}">
                    <a16:creationId xmlns:a16="http://schemas.microsoft.com/office/drawing/2014/main" id="{234F8385-C88F-840C-1538-41DE4C820133}"/>
                  </a:ext>
                </a:extLst>
              </p14:cNvPr>
              <p14:cNvContentPartPr/>
              <p14:nvPr/>
            </p14:nvContentPartPr>
            <p14:xfrm>
              <a:off x="1410097" y="3795122"/>
              <a:ext cx="132541" cy="183128"/>
            </p14:xfrm>
          </p:contentPart>
        </mc:Choice>
        <mc:Fallback xmlns="">
          <p:pic>
            <p:nvPicPr>
              <p:cNvPr id="12" name="筆跡 11">
                <a:extLst>
                  <a:ext uri="{FF2B5EF4-FFF2-40B4-BE49-F238E27FC236}">
                    <a16:creationId xmlns:a16="http://schemas.microsoft.com/office/drawing/2014/main" id="{234F8385-C88F-840C-1538-41DE4C820133}"/>
                  </a:ext>
                </a:extLst>
              </p:cNvPr>
              <p:cNvPicPr/>
              <p:nvPr/>
            </p:nvPicPr>
            <p:blipFill>
              <a:blip r:embed="rId18"/>
              <a:stretch>
                <a:fillRect/>
              </a:stretch>
            </p:blipFill>
            <p:spPr>
              <a:xfrm>
                <a:off x="1401117" y="3786128"/>
                <a:ext cx="150141" cy="200757"/>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筆跡 12">
                <a:extLst>
                  <a:ext uri="{FF2B5EF4-FFF2-40B4-BE49-F238E27FC236}">
                    <a16:creationId xmlns:a16="http://schemas.microsoft.com/office/drawing/2014/main" id="{1129C572-4418-7316-CF8D-1C9A49331464}"/>
                  </a:ext>
                </a:extLst>
              </p14:cNvPr>
              <p14:cNvContentPartPr/>
              <p14:nvPr/>
            </p14:nvContentPartPr>
            <p14:xfrm>
              <a:off x="1823907" y="3793097"/>
              <a:ext cx="7082" cy="204713"/>
            </p14:xfrm>
          </p:contentPart>
        </mc:Choice>
        <mc:Fallback xmlns="">
          <p:pic>
            <p:nvPicPr>
              <p:cNvPr id="13" name="筆跡 12">
                <a:extLst>
                  <a:ext uri="{FF2B5EF4-FFF2-40B4-BE49-F238E27FC236}">
                    <a16:creationId xmlns:a16="http://schemas.microsoft.com/office/drawing/2014/main" id="{1129C572-4418-7316-CF8D-1C9A49331464}"/>
                  </a:ext>
                </a:extLst>
              </p:cNvPr>
              <p:cNvPicPr/>
              <p:nvPr/>
            </p:nvPicPr>
            <p:blipFill>
              <a:blip r:embed="rId20"/>
              <a:stretch>
                <a:fillRect/>
              </a:stretch>
            </p:blipFill>
            <p:spPr>
              <a:xfrm>
                <a:off x="1815054" y="3784103"/>
                <a:ext cx="24433" cy="222342"/>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筆跡 13">
                <a:extLst>
                  <a:ext uri="{FF2B5EF4-FFF2-40B4-BE49-F238E27FC236}">
                    <a16:creationId xmlns:a16="http://schemas.microsoft.com/office/drawing/2014/main" id="{DEFCA934-09E7-4381-72A9-82ABB35C894B}"/>
                  </a:ext>
                </a:extLst>
              </p14:cNvPr>
              <p14:cNvContentPartPr/>
              <p14:nvPr/>
            </p14:nvContentPartPr>
            <p14:xfrm>
              <a:off x="1797601" y="3763083"/>
              <a:ext cx="156823" cy="214493"/>
            </p14:xfrm>
          </p:contentPart>
        </mc:Choice>
        <mc:Fallback xmlns="">
          <p:pic>
            <p:nvPicPr>
              <p:cNvPr id="14" name="筆跡 13">
                <a:extLst>
                  <a:ext uri="{FF2B5EF4-FFF2-40B4-BE49-F238E27FC236}">
                    <a16:creationId xmlns:a16="http://schemas.microsoft.com/office/drawing/2014/main" id="{DEFCA934-09E7-4381-72A9-82ABB35C894B}"/>
                  </a:ext>
                </a:extLst>
              </p:cNvPr>
              <p:cNvPicPr/>
              <p:nvPr/>
            </p:nvPicPr>
            <p:blipFill>
              <a:blip r:embed="rId22"/>
              <a:stretch>
                <a:fillRect/>
              </a:stretch>
            </p:blipFill>
            <p:spPr>
              <a:xfrm>
                <a:off x="1788609" y="3754086"/>
                <a:ext cx="174448" cy="232127"/>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筆跡 14">
                <a:extLst>
                  <a:ext uri="{FF2B5EF4-FFF2-40B4-BE49-F238E27FC236}">
                    <a16:creationId xmlns:a16="http://schemas.microsoft.com/office/drawing/2014/main" id="{9F0DA64B-93E1-6826-D7EC-4021A05423DC}"/>
                  </a:ext>
                </a:extLst>
              </p14:cNvPr>
              <p14:cNvContentPartPr/>
              <p14:nvPr/>
            </p14:nvContentPartPr>
            <p14:xfrm>
              <a:off x="1967240" y="3832556"/>
              <a:ext cx="54972" cy="128157"/>
            </p14:xfrm>
          </p:contentPart>
        </mc:Choice>
        <mc:Fallback xmlns="">
          <p:pic>
            <p:nvPicPr>
              <p:cNvPr id="15" name="筆跡 14">
                <a:extLst>
                  <a:ext uri="{FF2B5EF4-FFF2-40B4-BE49-F238E27FC236}">
                    <a16:creationId xmlns:a16="http://schemas.microsoft.com/office/drawing/2014/main" id="{9F0DA64B-93E1-6826-D7EC-4021A05423DC}"/>
                  </a:ext>
                </a:extLst>
              </p:cNvPr>
              <p:cNvPicPr/>
              <p:nvPr/>
            </p:nvPicPr>
            <p:blipFill>
              <a:blip r:embed="rId24"/>
              <a:stretch>
                <a:fillRect/>
              </a:stretch>
            </p:blipFill>
            <p:spPr>
              <a:xfrm>
                <a:off x="1958258" y="3823556"/>
                <a:ext cx="72577" cy="145797"/>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筆跡 15">
                <a:extLst>
                  <a:ext uri="{FF2B5EF4-FFF2-40B4-BE49-F238E27FC236}">
                    <a16:creationId xmlns:a16="http://schemas.microsoft.com/office/drawing/2014/main" id="{54CAA4C4-30CF-AEC5-243D-5715580BA668}"/>
                  </a:ext>
                </a:extLst>
              </p14:cNvPr>
              <p14:cNvContentPartPr/>
              <p14:nvPr/>
            </p14:nvContentPartPr>
            <p14:xfrm>
              <a:off x="2053239" y="3847732"/>
              <a:ext cx="54972" cy="224274"/>
            </p14:xfrm>
          </p:contentPart>
        </mc:Choice>
        <mc:Fallback xmlns="">
          <p:pic>
            <p:nvPicPr>
              <p:cNvPr id="16" name="筆跡 15">
                <a:extLst>
                  <a:ext uri="{FF2B5EF4-FFF2-40B4-BE49-F238E27FC236}">
                    <a16:creationId xmlns:a16="http://schemas.microsoft.com/office/drawing/2014/main" id="{54CAA4C4-30CF-AEC5-243D-5715580BA668}"/>
                  </a:ext>
                </a:extLst>
              </p:cNvPr>
              <p:cNvPicPr/>
              <p:nvPr/>
            </p:nvPicPr>
            <p:blipFill>
              <a:blip r:embed="rId26"/>
              <a:stretch>
                <a:fillRect/>
              </a:stretch>
            </p:blipFill>
            <p:spPr>
              <a:xfrm>
                <a:off x="2044257" y="3838732"/>
                <a:ext cx="72577" cy="241914"/>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筆跡 16">
                <a:extLst>
                  <a:ext uri="{FF2B5EF4-FFF2-40B4-BE49-F238E27FC236}">
                    <a16:creationId xmlns:a16="http://schemas.microsoft.com/office/drawing/2014/main" id="{F5A89CEC-1F77-A93C-E720-130BF60951F9}"/>
                  </a:ext>
                </a:extLst>
              </p14:cNvPr>
              <p14:cNvContentPartPr/>
              <p14:nvPr/>
            </p14:nvContentPartPr>
            <p14:xfrm>
              <a:off x="2049530" y="3813670"/>
              <a:ext cx="44855" cy="6408"/>
            </p14:xfrm>
          </p:contentPart>
        </mc:Choice>
        <mc:Fallback xmlns="">
          <p:pic>
            <p:nvPicPr>
              <p:cNvPr id="17" name="筆跡 16">
                <a:extLst>
                  <a:ext uri="{FF2B5EF4-FFF2-40B4-BE49-F238E27FC236}">
                    <a16:creationId xmlns:a16="http://schemas.microsoft.com/office/drawing/2014/main" id="{F5A89CEC-1F77-A93C-E720-130BF60951F9}"/>
                  </a:ext>
                </a:extLst>
              </p:cNvPr>
              <p:cNvPicPr/>
              <p:nvPr/>
            </p:nvPicPr>
            <p:blipFill>
              <a:blip r:embed="rId28"/>
              <a:stretch>
                <a:fillRect/>
              </a:stretch>
            </p:blipFill>
            <p:spPr>
              <a:xfrm>
                <a:off x="2040487" y="3804770"/>
                <a:ext cx="62580" cy="23852"/>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筆跡 17">
                <a:extLst>
                  <a:ext uri="{FF2B5EF4-FFF2-40B4-BE49-F238E27FC236}">
                    <a16:creationId xmlns:a16="http://schemas.microsoft.com/office/drawing/2014/main" id="{7147F974-901A-52BD-214D-17F23464AF0B}"/>
                  </a:ext>
                </a:extLst>
              </p14:cNvPr>
              <p14:cNvContentPartPr/>
              <p14:nvPr/>
            </p14:nvContentPartPr>
            <p14:xfrm>
              <a:off x="2122376" y="3800180"/>
              <a:ext cx="74871" cy="179419"/>
            </p14:xfrm>
          </p:contentPart>
        </mc:Choice>
        <mc:Fallback xmlns="">
          <p:pic>
            <p:nvPicPr>
              <p:cNvPr id="18" name="筆跡 17">
                <a:extLst>
                  <a:ext uri="{FF2B5EF4-FFF2-40B4-BE49-F238E27FC236}">
                    <a16:creationId xmlns:a16="http://schemas.microsoft.com/office/drawing/2014/main" id="{7147F974-901A-52BD-214D-17F23464AF0B}"/>
                  </a:ext>
                </a:extLst>
              </p:cNvPr>
              <p:cNvPicPr/>
              <p:nvPr/>
            </p:nvPicPr>
            <p:blipFill>
              <a:blip r:embed="rId30"/>
              <a:stretch>
                <a:fillRect/>
              </a:stretch>
            </p:blipFill>
            <p:spPr>
              <a:xfrm>
                <a:off x="2113377" y="3791173"/>
                <a:ext cx="92509" cy="197073"/>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筆跡 18">
                <a:extLst>
                  <a:ext uri="{FF2B5EF4-FFF2-40B4-BE49-F238E27FC236}">
                    <a16:creationId xmlns:a16="http://schemas.microsoft.com/office/drawing/2014/main" id="{F62683B9-024F-C301-477D-2B7B71C9940D}"/>
                  </a:ext>
                </a:extLst>
              </p14:cNvPr>
              <p14:cNvContentPartPr/>
              <p14:nvPr/>
            </p14:nvContentPartPr>
            <p14:xfrm>
              <a:off x="1104882" y="5812236"/>
              <a:ext cx="127819" cy="191223"/>
            </p14:xfrm>
          </p:contentPart>
        </mc:Choice>
        <mc:Fallback xmlns="">
          <p:pic>
            <p:nvPicPr>
              <p:cNvPr id="19" name="筆跡 18">
                <a:extLst>
                  <a:ext uri="{FF2B5EF4-FFF2-40B4-BE49-F238E27FC236}">
                    <a16:creationId xmlns:a16="http://schemas.microsoft.com/office/drawing/2014/main" id="{F62683B9-024F-C301-477D-2B7B71C9940D}"/>
                  </a:ext>
                </a:extLst>
              </p:cNvPr>
              <p:cNvPicPr/>
              <p:nvPr/>
            </p:nvPicPr>
            <p:blipFill>
              <a:blip r:embed="rId32"/>
              <a:stretch>
                <a:fillRect/>
              </a:stretch>
            </p:blipFill>
            <p:spPr>
              <a:xfrm>
                <a:off x="1095881" y="5803233"/>
                <a:ext cx="145462" cy="208869"/>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筆跡 19">
                <a:extLst>
                  <a:ext uri="{FF2B5EF4-FFF2-40B4-BE49-F238E27FC236}">
                    <a16:creationId xmlns:a16="http://schemas.microsoft.com/office/drawing/2014/main" id="{37782E37-A17A-AA11-5DD3-29BAC5437776}"/>
                  </a:ext>
                </a:extLst>
              </p14:cNvPr>
              <p14:cNvContentPartPr/>
              <p14:nvPr/>
            </p14:nvContentPartPr>
            <p14:xfrm>
              <a:off x="1248889" y="5887780"/>
              <a:ext cx="75882" cy="96117"/>
            </p14:xfrm>
          </p:contentPart>
        </mc:Choice>
        <mc:Fallback xmlns="">
          <p:pic>
            <p:nvPicPr>
              <p:cNvPr id="20" name="筆跡 19">
                <a:extLst>
                  <a:ext uri="{FF2B5EF4-FFF2-40B4-BE49-F238E27FC236}">
                    <a16:creationId xmlns:a16="http://schemas.microsoft.com/office/drawing/2014/main" id="{37782E37-A17A-AA11-5DD3-29BAC5437776}"/>
                  </a:ext>
                </a:extLst>
              </p:cNvPr>
              <p:cNvPicPr/>
              <p:nvPr/>
            </p:nvPicPr>
            <p:blipFill>
              <a:blip r:embed="rId34"/>
              <a:stretch>
                <a:fillRect/>
              </a:stretch>
            </p:blipFill>
            <p:spPr>
              <a:xfrm>
                <a:off x="1239898" y="5878780"/>
                <a:ext cx="93504" cy="113756"/>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筆跡 20">
                <a:extLst>
                  <a:ext uri="{FF2B5EF4-FFF2-40B4-BE49-F238E27FC236}">
                    <a16:creationId xmlns:a16="http://schemas.microsoft.com/office/drawing/2014/main" id="{F3EB5EE5-05DE-466A-8CAE-E6E6C0B1FE43}"/>
                  </a:ext>
                </a:extLst>
              </p14:cNvPr>
              <p14:cNvContentPartPr/>
              <p14:nvPr/>
            </p14:nvContentPartPr>
            <p14:xfrm>
              <a:off x="1849200" y="4407911"/>
              <a:ext cx="120062" cy="268791"/>
            </p14:xfrm>
          </p:contentPart>
        </mc:Choice>
        <mc:Fallback xmlns="">
          <p:pic>
            <p:nvPicPr>
              <p:cNvPr id="21" name="筆跡 20">
                <a:extLst>
                  <a:ext uri="{FF2B5EF4-FFF2-40B4-BE49-F238E27FC236}">
                    <a16:creationId xmlns:a16="http://schemas.microsoft.com/office/drawing/2014/main" id="{F3EB5EE5-05DE-466A-8CAE-E6E6C0B1FE43}"/>
                  </a:ext>
                </a:extLst>
              </p:cNvPr>
              <p:cNvPicPr/>
              <p:nvPr/>
            </p:nvPicPr>
            <p:blipFill>
              <a:blip r:embed="rId36"/>
              <a:stretch>
                <a:fillRect/>
              </a:stretch>
            </p:blipFill>
            <p:spPr>
              <a:xfrm>
                <a:off x="1840213" y="4398915"/>
                <a:ext cx="137676" cy="286423"/>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筆跡 21">
                <a:extLst>
                  <a:ext uri="{FF2B5EF4-FFF2-40B4-BE49-F238E27FC236}">
                    <a16:creationId xmlns:a16="http://schemas.microsoft.com/office/drawing/2014/main" id="{CAC83725-6C25-4FD9-DDEC-98C8220F675C}"/>
                  </a:ext>
                </a:extLst>
              </p14:cNvPr>
              <p14:cNvContentPartPr/>
              <p14:nvPr/>
            </p14:nvContentPartPr>
            <p14:xfrm>
              <a:off x="2015804" y="4588004"/>
              <a:ext cx="674" cy="77906"/>
            </p14:xfrm>
          </p:contentPart>
        </mc:Choice>
        <mc:Fallback xmlns="">
          <p:pic>
            <p:nvPicPr>
              <p:cNvPr id="22" name="筆跡 21">
                <a:extLst>
                  <a:ext uri="{FF2B5EF4-FFF2-40B4-BE49-F238E27FC236}">
                    <a16:creationId xmlns:a16="http://schemas.microsoft.com/office/drawing/2014/main" id="{CAC83725-6C25-4FD9-DDEC-98C8220F675C}"/>
                  </a:ext>
                </a:extLst>
              </p:cNvPr>
              <p:cNvPicPr/>
              <p:nvPr/>
            </p:nvPicPr>
            <p:blipFill>
              <a:blip r:embed="rId38"/>
              <a:stretch>
                <a:fillRect/>
              </a:stretch>
            </p:blipFill>
            <p:spPr>
              <a:xfrm>
                <a:off x="2007379" y="4578987"/>
                <a:ext cx="17187" cy="95579"/>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筆跡 22">
                <a:extLst>
                  <a:ext uri="{FF2B5EF4-FFF2-40B4-BE49-F238E27FC236}">
                    <a16:creationId xmlns:a16="http://schemas.microsoft.com/office/drawing/2014/main" id="{09DA6093-058A-BA72-1537-B897B692D13B}"/>
                  </a:ext>
                </a:extLst>
              </p14:cNvPr>
              <p14:cNvContentPartPr/>
              <p14:nvPr/>
            </p14:nvContentPartPr>
            <p14:xfrm>
              <a:off x="1845828" y="5699256"/>
              <a:ext cx="113654" cy="305215"/>
            </p14:xfrm>
          </p:contentPart>
        </mc:Choice>
        <mc:Fallback xmlns="">
          <p:pic>
            <p:nvPicPr>
              <p:cNvPr id="23" name="筆跡 22">
                <a:extLst>
                  <a:ext uri="{FF2B5EF4-FFF2-40B4-BE49-F238E27FC236}">
                    <a16:creationId xmlns:a16="http://schemas.microsoft.com/office/drawing/2014/main" id="{09DA6093-058A-BA72-1537-B897B692D13B}"/>
                  </a:ext>
                </a:extLst>
              </p:cNvPr>
              <p:cNvPicPr/>
              <p:nvPr/>
            </p:nvPicPr>
            <p:blipFill>
              <a:blip r:embed="rId40"/>
              <a:stretch>
                <a:fillRect/>
              </a:stretch>
            </p:blipFill>
            <p:spPr>
              <a:xfrm>
                <a:off x="1836808" y="5690258"/>
                <a:ext cx="131334" cy="322851"/>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4" name="筆跡 23">
                <a:extLst>
                  <a:ext uri="{FF2B5EF4-FFF2-40B4-BE49-F238E27FC236}">
                    <a16:creationId xmlns:a16="http://schemas.microsoft.com/office/drawing/2014/main" id="{A32A0C2D-2437-8F0B-DE4E-D7DF25374A4A}"/>
                  </a:ext>
                </a:extLst>
              </p14:cNvPr>
              <p14:cNvContentPartPr/>
              <p14:nvPr/>
            </p14:nvContentPartPr>
            <p14:xfrm>
              <a:off x="2034353" y="5850683"/>
              <a:ext cx="16188" cy="122423"/>
            </p14:xfrm>
          </p:contentPart>
        </mc:Choice>
        <mc:Fallback xmlns="">
          <p:pic>
            <p:nvPicPr>
              <p:cNvPr id="24" name="筆跡 23">
                <a:extLst>
                  <a:ext uri="{FF2B5EF4-FFF2-40B4-BE49-F238E27FC236}">
                    <a16:creationId xmlns:a16="http://schemas.microsoft.com/office/drawing/2014/main" id="{A32A0C2D-2437-8F0B-DE4E-D7DF25374A4A}"/>
                  </a:ext>
                </a:extLst>
              </p:cNvPr>
              <p:cNvPicPr/>
              <p:nvPr/>
            </p:nvPicPr>
            <p:blipFill>
              <a:blip r:embed="rId42"/>
              <a:stretch>
                <a:fillRect/>
              </a:stretch>
            </p:blipFill>
            <p:spPr>
              <a:xfrm>
                <a:off x="2025360" y="5841655"/>
                <a:ext cx="33815" cy="140118"/>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5" name="筆跡 24">
                <a:extLst>
                  <a:ext uri="{FF2B5EF4-FFF2-40B4-BE49-F238E27FC236}">
                    <a16:creationId xmlns:a16="http://schemas.microsoft.com/office/drawing/2014/main" id="{9DD30105-1441-10D6-006A-037B20F722C4}"/>
                  </a:ext>
                </a:extLst>
              </p14:cNvPr>
              <p14:cNvContentPartPr/>
              <p14:nvPr/>
            </p14:nvContentPartPr>
            <p14:xfrm>
              <a:off x="1859574" y="5099956"/>
              <a:ext cx="87011" cy="260698"/>
            </p14:xfrm>
          </p:contentPart>
        </mc:Choice>
        <mc:Fallback xmlns="">
          <p:pic>
            <p:nvPicPr>
              <p:cNvPr id="25" name="筆跡 24">
                <a:extLst>
                  <a:ext uri="{FF2B5EF4-FFF2-40B4-BE49-F238E27FC236}">
                    <a16:creationId xmlns:a16="http://schemas.microsoft.com/office/drawing/2014/main" id="{9DD30105-1441-10D6-006A-037B20F722C4}"/>
                  </a:ext>
                </a:extLst>
              </p:cNvPr>
              <p:cNvPicPr/>
              <p:nvPr/>
            </p:nvPicPr>
            <p:blipFill>
              <a:blip r:embed="rId44"/>
              <a:stretch>
                <a:fillRect/>
              </a:stretch>
            </p:blipFill>
            <p:spPr>
              <a:xfrm>
                <a:off x="1850585" y="5090954"/>
                <a:ext cx="104629" cy="278342"/>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6" name="筆跡 25">
                <a:extLst>
                  <a:ext uri="{FF2B5EF4-FFF2-40B4-BE49-F238E27FC236}">
                    <a16:creationId xmlns:a16="http://schemas.microsoft.com/office/drawing/2014/main" id="{51646497-2F4C-90D5-A000-8706AAD7B04E}"/>
                  </a:ext>
                </a:extLst>
              </p14:cNvPr>
              <p14:cNvContentPartPr/>
              <p14:nvPr/>
            </p14:nvContentPartPr>
            <p14:xfrm>
              <a:off x="1938491" y="5273642"/>
              <a:ext cx="83976" cy="80941"/>
            </p14:xfrm>
          </p:contentPart>
        </mc:Choice>
        <mc:Fallback xmlns="">
          <p:pic>
            <p:nvPicPr>
              <p:cNvPr id="26" name="筆跡 25">
                <a:extLst>
                  <a:ext uri="{FF2B5EF4-FFF2-40B4-BE49-F238E27FC236}">
                    <a16:creationId xmlns:a16="http://schemas.microsoft.com/office/drawing/2014/main" id="{51646497-2F4C-90D5-A000-8706AAD7B04E}"/>
                  </a:ext>
                </a:extLst>
              </p:cNvPr>
              <p:cNvPicPr/>
              <p:nvPr/>
            </p:nvPicPr>
            <p:blipFill>
              <a:blip r:embed="rId46"/>
              <a:stretch>
                <a:fillRect/>
              </a:stretch>
            </p:blipFill>
            <p:spPr>
              <a:xfrm>
                <a:off x="1929481" y="5264688"/>
                <a:ext cx="101636" cy="9849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7" name="筆跡 26">
                <a:extLst>
                  <a:ext uri="{FF2B5EF4-FFF2-40B4-BE49-F238E27FC236}">
                    <a16:creationId xmlns:a16="http://schemas.microsoft.com/office/drawing/2014/main" id="{46BC543F-C743-F8CB-B5AD-F7C9FE27BF76}"/>
                  </a:ext>
                </a:extLst>
              </p14:cNvPr>
              <p14:cNvContentPartPr/>
              <p14:nvPr/>
            </p14:nvContentPartPr>
            <p14:xfrm>
              <a:off x="1885205" y="6428061"/>
              <a:ext cx="98815" cy="272164"/>
            </p14:xfrm>
          </p:contentPart>
        </mc:Choice>
        <mc:Fallback xmlns="">
          <p:pic>
            <p:nvPicPr>
              <p:cNvPr id="27" name="筆跡 26">
                <a:extLst>
                  <a:ext uri="{FF2B5EF4-FFF2-40B4-BE49-F238E27FC236}">
                    <a16:creationId xmlns:a16="http://schemas.microsoft.com/office/drawing/2014/main" id="{46BC543F-C743-F8CB-B5AD-F7C9FE27BF76}"/>
                  </a:ext>
                </a:extLst>
              </p:cNvPr>
              <p:cNvPicPr/>
              <p:nvPr/>
            </p:nvPicPr>
            <p:blipFill>
              <a:blip r:embed="rId48"/>
              <a:stretch>
                <a:fillRect/>
              </a:stretch>
            </p:blipFill>
            <p:spPr>
              <a:xfrm>
                <a:off x="1876222" y="6419061"/>
                <a:ext cx="116422" cy="289804"/>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8" name="筆跡 27">
                <a:extLst>
                  <a:ext uri="{FF2B5EF4-FFF2-40B4-BE49-F238E27FC236}">
                    <a16:creationId xmlns:a16="http://schemas.microsoft.com/office/drawing/2014/main" id="{A7373844-6674-5A77-915C-0FBB33FE2B49}"/>
                  </a:ext>
                </a:extLst>
              </p14:cNvPr>
              <p14:cNvContentPartPr/>
              <p14:nvPr/>
            </p14:nvContentPartPr>
            <p14:xfrm>
              <a:off x="2009315" y="6630751"/>
              <a:ext cx="59356" cy="55309"/>
            </p14:xfrm>
          </p:contentPart>
        </mc:Choice>
        <mc:Fallback xmlns="">
          <p:pic>
            <p:nvPicPr>
              <p:cNvPr id="28" name="筆跡 27">
                <a:extLst>
                  <a:ext uri="{FF2B5EF4-FFF2-40B4-BE49-F238E27FC236}">
                    <a16:creationId xmlns:a16="http://schemas.microsoft.com/office/drawing/2014/main" id="{A7373844-6674-5A77-915C-0FBB33FE2B49}"/>
                  </a:ext>
                </a:extLst>
              </p:cNvPr>
              <p:cNvPicPr/>
              <p:nvPr/>
            </p:nvPicPr>
            <p:blipFill>
              <a:blip r:embed="rId50"/>
              <a:stretch>
                <a:fillRect/>
              </a:stretch>
            </p:blipFill>
            <p:spPr>
              <a:xfrm>
                <a:off x="2000322" y="6621772"/>
                <a:ext cx="76983" cy="72907"/>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6" name="筆跡 35">
                <a:extLst>
                  <a:ext uri="{FF2B5EF4-FFF2-40B4-BE49-F238E27FC236}">
                    <a16:creationId xmlns:a16="http://schemas.microsoft.com/office/drawing/2014/main" id="{150EDCDC-D6F3-5DD6-6CE1-B981FEF1C504}"/>
                  </a:ext>
                </a:extLst>
              </p14:cNvPr>
              <p14:cNvContentPartPr/>
              <p14:nvPr/>
            </p14:nvContentPartPr>
            <p14:xfrm>
              <a:off x="2574214" y="4487166"/>
              <a:ext cx="174361" cy="180431"/>
            </p14:xfrm>
          </p:contentPart>
        </mc:Choice>
        <mc:Fallback xmlns="">
          <p:pic>
            <p:nvPicPr>
              <p:cNvPr id="36" name="筆跡 35">
                <a:extLst>
                  <a:ext uri="{FF2B5EF4-FFF2-40B4-BE49-F238E27FC236}">
                    <a16:creationId xmlns:a16="http://schemas.microsoft.com/office/drawing/2014/main" id="{150EDCDC-D6F3-5DD6-6CE1-B981FEF1C504}"/>
                  </a:ext>
                </a:extLst>
              </p:cNvPr>
              <p:cNvPicPr/>
              <p:nvPr/>
            </p:nvPicPr>
            <p:blipFill>
              <a:blip r:embed="rId52"/>
              <a:stretch>
                <a:fillRect/>
              </a:stretch>
            </p:blipFill>
            <p:spPr>
              <a:xfrm>
                <a:off x="2565208" y="4478162"/>
                <a:ext cx="192013" cy="198078"/>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7" name="筆跡 36">
                <a:extLst>
                  <a:ext uri="{FF2B5EF4-FFF2-40B4-BE49-F238E27FC236}">
                    <a16:creationId xmlns:a16="http://schemas.microsoft.com/office/drawing/2014/main" id="{1C2BC6C3-147B-579E-5574-B7C79E4EF847}"/>
                  </a:ext>
                </a:extLst>
              </p14:cNvPr>
              <p14:cNvContentPartPr/>
              <p14:nvPr/>
            </p14:nvContentPartPr>
            <p14:xfrm>
              <a:off x="2630873" y="4457488"/>
              <a:ext cx="123098" cy="217529"/>
            </p14:xfrm>
          </p:contentPart>
        </mc:Choice>
        <mc:Fallback xmlns="">
          <p:pic>
            <p:nvPicPr>
              <p:cNvPr id="37" name="筆跡 36">
                <a:extLst>
                  <a:ext uri="{FF2B5EF4-FFF2-40B4-BE49-F238E27FC236}">
                    <a16:creationId xmlns:a16="http://schemas.microsoft.com/office/drawing/2014/main" id="{1C2BC6C3-147B-579E-5574-B7C79E4EF847}"/>
                  </a:ext>
                </a:extLst>
              </p:cNvPr>
              <p:cNvPicPr/>
              <p:nvPr/>
            </p:nvPicPr>
            <p:blipFill>
              <a:blip r:embed="rId54"/>
              <a:stretch>
                <a:fillRect/>
              </a:stretch>
            </p:blipFill>
            <p:spPr>
              <a:xfrm>
                <a:off x="2621875" y="4448484"/>
                <a:ext cx="140735" cy="235176"/>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38" name="筆跡 37">
                <a:extLst>
                  <a:ext uri="{FF2B5EF4-FFF2-40B4-BE49-F238E27FC236}">
                    <a16:creationId xmlns:a16="http://schemas.microsoft.com/office/drawing/2014/main" id="{41E37AFA-961A-41FE-3DC4-BDE738153B0F}"/>
                  </a:ext>
                </a:extLst>
              </p14:cNvPr>
              <p14:cNvContentPartPr/>
              <p14:nvPr/>
            </p14:nvContentPartPr>
            <p14:xfrm>
              <a:off x="2786010" y="4563386"/>
              <a:ext cx="9105" cy="126470"/>
            </p14:xfrm>
          </p:contentPart>
        </mc:Choice>
        <mc:Fallback xmlns="">
          <p:pic>
            <p:nvPicPr>
              <p:cNvPr id="38" name="筆跡 37">
                <a:extLst>
                  <a:ext uri="{FF2B5EF4-FFF2-40B4-BE49-F238E27FC236}">
                    <a16:creationId xmlns:a16="http://schemas.microsoft.com/office/drawing/2014/main" id="{41E37AFA-961A-41FE-3DC4-BDE738153B0F}"/>
                  </a:ext>
                </a:extLst>
              </p:cNvPr>
              <p:cNvPicPr/>
              <p:nvPr/>
            </p:nvPicPr>
            <p:blipFill>
              <a:blip r:embed="rId56"/>
              <a:stretch>
                <a:fillRect/>
              </a:stretch>
            </p:blipFill>
            <p:spPr>
              <a:xfrm>
                <a:off x="2776526" y="4554352"/>
                <a:ext cx="27694" cy="144176"/>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39" name="筆跡 38">
                <a:extLst>
                  <a:ext uri="{FF2B5EF4-FFF2-40B4-BE49-F238E27FC236}">
                    <a16:creationId xmlns:a16="http://schemas.microsoft.com/office/drawing/2014/main" id="{80275035-3284-0A67-530D-98D50EE2400C}"/>
                  </a:ext>
                </a:extLst>
              </p14:cNvPr>
              <p14:cNvContentPartPr/>
              <p14:nvPr/>
            </p14:nvContentPartPr>
            <p14:xfrm>
              <a:off x="2838621" y="4572829"/>
              <a:ext cx="7082" cy="103537"/>
            </p14:xfrm>
          </p:contentPart>
        </mc:Choice>
        <mc:Fallback xmlns="">
          <p:pic>
            <p:nvPicPr>
              <p:cNvPr id="39" name="筆跡 38">
                <a:extLst>
                  <a:ext uri="{FF2B5EF4-FFF2-40B4-BE49-F238E27FC236}">
                    <a16:creationId xmlns:a16="http://schemas.microsoft.com/office/drawing/2014/main" id="{80275035-3284-0A67-530D-98D50EE2400C}"/>
                  </a:ext>
                </a:extLst>
              </p:cNvPr>
              <p:cNvPicPr/>
              <p:nvPr/>
            </p:nvPicPr>
            <p:blipFill>
              <a:blip r:embed="rId58"/>
              <a:stretch>
                <a:fillRect/>
              </a:stretch>
            </p:blipFill>
            <p:spPr>
              <a:xfrm>
                <a:off x="2829768" y="4563841"/>
                <a:ext cx="24433" cy="121153"/>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0" name="筆跡 39">
                <a:extLst>
                  <a:ext uri="{FF2B5EF4-FFF2-40B4-BE49-F238E27FC236}">
                    <a16:creationId xmlns:a16="http://schemas.microsoft.com/office/drawing/2014/main" id="{D37B4039-14D7-4BCD-3249-05E57BDC0DC2}"/>
                  </a:ext>
                </a:extLst>
              </p14:cNvPr>
              <p14:cNvContentPartPr/>
              <p14:nvPr/>
            </p14:nvContentPartPr>
            <p14:xfrm>
              <a:off x="2930692" y="4565409"/>
              <a:ext cx="10455" cy="122423"/>
            </p14:xfrm>
          </p:contentPart>
        </mc:Choice>
        <mc:Fallback xmlns="">
          <p:pic>
            <p:nvPicPr>
              <p:cNvPr id="40" name="筆跡 39">
                <a:extLst>
                  <a:ext uri="{FF2B5EF4-FFF2-40B4-BE49-F238E27FC236}">
                    <a16:creationId xmlns:a16="http://schemas.microsoft.com/office/drawing/2014/main" id="{D37B4039-14D7-4BCD-3249-05E57BDC0DC2}"/>
                  </a:ext>
                </a:extLst>
              </p:cNvPr>
              <p:cNvPicPr/>
              <p:nvPr/>
            </p:nvPicPr>
            <p:blipFill>
              <a:blip r:embed="rId60"/>
              <a:stretch>
                <a:fillRect/>
              </a:stretch>
            </p:blipFill>
            <p:spPr>
              <a:xfrm>
                <a:off x="2921679" y="4556407"/>
                <a:ext cx="28120" cy="140066"/>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57" name="筆跡 56">
                <a:extLst>
                  <a:ext uri="{FF2B5EF4-FFF2-40B4-BE49-F238E27FC236}">
                    <a16:creationId xmlns:a16="http://schemas.microsoft.com/office/drawing/2014/main" id="{44E9F392-46B1-7436-405D-8CA44AB2CCD8}"/>
                  </a:ext>
                </a:extLst>
              </p14:cNvPr>
              <p14:cNvContentPartPr/>
              <p14:nvPr/>
            </p14:nvContentPartPr>
            <p14:xfrm>
              <a:off x="3741787" y="4458837"/>
              <a:ext cx="203027" cy="182117"/>
            </p14:xfrm>
          </p:contentPart>
        </mc:Choice>
        <mc:Fallback xmlns="">
          <p:pic>
            <p:nvPicPr>
              <p:cNvPr id="57" name="筆跡 56">
                <a:extLst>
                  <a:ext uri="{FF2B5EF4-FFF2-40B4-BE49-F238E27FC236}">
                    <a16:creationId xmlns:a16="http://schemas.microsoft.com/office/drawing/2014/main" id="{44E9F392-46B1-7436-405D-8CA44AB2CCD8}"/>
                  </a:ext>
                </a:extLst>
              </p:cNvPr>
              <p:cNvPicPr/>
              <p:nvPr/>
            </p:nvPicPr>
            <p:blipFill>
              <a:blip r:embed="rId62"/>
              <a:stretch>
                <a:fillRect/>
              </a:stretch>
            </p:blipFill>
            <p:spPr>
              <a:xfrm>
                <a:off x="3732804" y="4449839"/>
                <a:ext cx="220635" cy="199753"/>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58" name="筆跡 57">
                <a:extLst>
                  <a:ext uri="{FF2B5EF4-FFF2-40B4-BE49-F238E27FC236}">
                    <a16:creationId xmlns:a16="http://schemas.microsoft.com/office/drawing/2014/main" id="{909C444E-D195-1A79-4E70-E5FA7BD55561}"/>
                  </a:ext>
                </a:extLst>
              </p14:cNvPr>
              <p14:cNvContentPartPr/>
              <p14:nvPr/>
            </p14:nvContentPartPr>
            <p14:xfrm>
              <a:off x="3838916" y="4433880"/>
              <a:ext cx="117702" cy="249905"/>
            </p14:xfrm>
          </p:contentPart>
        </mc:Choice>
        <mc:Fallback xmlns="">
          <p:pic>
            <p:nvPicPr>
              <p:cNvPr id="58" name="筆跡 57">
                <a:extLst>
                  <a:ext uri="{FF2B5EF4-FFF2-40B4-BE49-F238E27FC236}">
                    <a16:creationId xmlns:a16="http://schemas.microsoft.com/office/drawing/2014/main" id="{909C444E-D195-1A79-4E70-E5FA7BD55561}"/>
                  </a:ext>
                </a:extLst>
              </p:cNvPr>
              <p:cNvPicPr/>
              <p:nvPr/>
            </p:nvPicPr>
            <p:blipFill>
              <a:blip r:embed="rId64"/>
              <a:stretch>
                <a:fillRect/>
              </a:stretch>
            </p:blipFill>
            <p:spPr>
              <a:xfrm>
                <a:off x="3829917" y="4424878"/>
                <a:ext cx="135339" cy="26755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59" name="筆跡 58">
                <a:extLst>
                  <a:ext uri="{FF2B5EF4-FFF2-40B4-BE49-F238E27FC236}">
                    <a16:creationId xmlns:a16="http://schemas.microsoft.com/office/drawing/2014/main" id="{3BF58242-DD94-F044-40CB-6A9D74F0BD70}"/>
                  </a:ext>
                </a:extLst>
              </p14:cNvPr>
              <p14:cNvContentPartPr/>
              <p14:nvPr/>
            </p14:nvContentPartPr>
            <p14:xfrm>
              <a:off x="3970782" y="4542475"/>
              <a:ext cx="5396" cy="112642"/>
            </p14:xfrm>
          </p:contentPart>
        </mc:Choice>
        <mc:Fallback xmlns="">
          <p:pic>
            <p:nvPicPr>
              <p:cNvPr id="59" name="筆跡 58">
                <a:extLst>
                  <a:ext uri="{FF2B5EF4-FFF2-40B4-BE49-F238E27FC236}">
                    <a16:creationId xmlns:a16="http://schemas.microsoft.com/office/drawing/2014/main" id="{3BF58242-DD94-F044-40CB-6A9D74F0BD70}"/>
                  </a:ext>
                </a:extLst>
              </p:cNvPr>
              <p:cNvPicPr/>
              <p:nvPr/>
            </p:nvPicPr>
            <p:blipFill>
              <a:blip r:embed="rId66"/>
              <a:stretch>
                <a:fillRect/>
              </a:stretch>
            </p:blipFill>
            <p:spPr>
              <a:xfrm>
                <a:off x="3961789" y="4533507"/>
                <a:ext cx="23023" cy="13022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0" name="筆跡 59">
                <a:extLst>
                  <a:ext uri="{FF2B5EF4-FFF2-40B4-BE49-F238E27FC236}">
                    <a16:creationId xmlns:a16="http://schemas.microsoft.com/office/drawing/2014/main" id="{3C9E7640-D142-022C-4D3E-8418D2CC99BB}"/>
                  </a:ext>
                </a:extLst>
              </p14:cNvPr>
              <p14:cNvContentPartPr/>
              <p14:nvPr/>
            </p14:nvContentPartPr>
            <p14:xfrm>
              <a:off x="4009903" y="4550233"/>
              <a:ext cx="7420" cy="105560"/>
            </p14:xfrm>
          </p:contentPart>
        </mc:Choice>
        <mc:Fallback xmlns="">
          <p:pic>
            <p:nvPicPr>
              <p:cNvPr id="60" name="筆跡 59">
                <a:extLst>
                  <a:ext uri="{FF2B5EF4-FFF2-40B4-BE49-F238E27FC236}">
                    <a16:creationId xmlns:a16="http://schemas.microsoft.com/office/drawing/2014/main" id="{3C9E7640-D142-022C-4D3E-8418D2CC99BB}"/>
                  </a:ext>
                </a:extLst>
              </p:cNvPr>
              <p:cNvPicPr/>
              <p:nvPr/>
            </p:nvPicPr>
            <p:blipFill>
              <a:blip r:embed="rId68"/>
              <a:stretch>
                <a:fillRect/>
              </a:stretch>
            </p:blipFill>
            <p:spPr>
              <a:xfrm>
                <a:off x="4001070" y="4541195"/>
                <a:ext cx="24733" cy="123274"/>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1" name="筆跡 60">
                <a:extLst>
                  <a:ext uri="{FF2B5EF4-FFF2-40B4-BE49-F238E27FC236}">
                    <a16:creationId xmlns:a16="http://schemas.microsoft.com/office/drawing/2014/main" id="{9B27CDBA-FBB7-CC6F-97CA-9EB6634F1E14}"/>
                  </a:ext>
                </a:extLst>
              </p14:cNvPr>
              <p14:cNvContentPartPr/>
              <p14:nvPr/>
            </p14:nvContentPartPr>
            <p14:xfrm>
              <a:off x="4073645" y="4533032"/>
              <a:ext cx="72847" cy="101176"/>
            </p14:xfrm>
          </p:contentPart>
        </mc:Choice>
        <mc:Fallback xmlns="">
          <p:pic>
            <p:nvPicPr>
              <p:cNvPr id="61" name="筆跡 60">
                <a:extLst>
                  <a:ext uri="{FF2B5EF4-FFF2-40B4-BE49-F238E27FC236}">
                    <a16:creationId xmlns:a16="http://schemas.microsoft.com/office/drawing/2014/main" id="{9B27CDBA-FBB7-CC6F-97CA-9EB6634F1E14}"/>
                  </a:ext>
                </a:extLst>
              </p:cNvPr>
              <p:cNvPicPr/>
              <p:nvPr/>
            </p:nvPicPr>
            <p:blipFill>
              <a:blip r:embed="rId70"/>
              <a:stretch>
                <a:fillRect/>
              </a:stretch>
            </p:blipFill>
            <p:spPr>
              <a:xfrm>
                <a:off x="4064629" y="4523998"/>
                <a:ext cx="90518" cy="118882"/>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2" name="筆跡 61">
                <a:extLst>
                  <a:ext uri="{FF2B5EF4-FFF2-40B4-BE49-F238E27FC236}">
                    <a16:creationId xmlns:a16="http://schemas.microsoft.com/office/drawing/2014/main" id="{DF3BCF17-5DB6-EE36-E1EA-61D153F1511A}"/>
                  </a:ext>
                </a:extLst>
              </p14:cNvPr>
              <p14:cNvContentPartPr/>
              <p14:nvPr/>
            </p14:nvContentPartPr>
            <p14:xfrm>
              <a:off x="4439565" y="4584969"/>
              <a:ext cx="58345" cy="8769"/>
            </p14:xfrm>
          </p:contentPart>
        </mc:Choice>
        <mc:Fallback xmlns="">
          <p:pic>
            <p:nvPicPr>
              <p:cNvPr id="62" name="筆跡 61">
                <a:extLst>
                  <a:ext uri="{FF2B5EF4-FFF2-40B4-BE49-F238E27FC236}">
                    <a16:creationId xmlns:a16="http://schemas.microsoft.com/office/drawing/2014/main" id="{DF3BCF17-5DB6-EE36-E1EA-61D153F1511A}"/>
                  </a:ext>
                </a:extLst>
              </p:cNvPr>
              <p:cNvPicPr/>
              <p:nvPr/>
            </p:nvPicPr>
            <p:blipFill>
              <a:blip r:embed="rId72"/>
              <a:stretch>
                <a:fillRect/>
              </a:stretch>
            </p:blipFill>
            <p:spPr>
              <a:xfrm>
                <a:off x="4430561" y="4575835"/>
                <a:ext cx="75993" cy="26672"/>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3" name="筆跡 62">
                <a:extLst>
                  <a:ext uri="{FF2B5EF4-FFF2-40B4-BE49-F238E27FC236}">
                    <a16:creationId xmlns:a16="http://schemas.microsoft.com/office/drawing/2014/main" id="{C3013D08-3F91-96D8-2B13-8F40AA8B6F74}"/>
                  </a:ext>
                </a:extLst>
              </p14:cNvPr>
              <p14:cNvContentPartPr/>
              <p14:nvPr/>
            </p14:nvContentPartPr>
            <p14:xfrm>
              <a:off x="4645627" y="4567095"/>
              <a:ext cx="144681" cy="11130"/>
            </p14:xfrm>
          </p:contentPart>
        </mc:Choice>
        <mc:Fallback xmlns="">
          <p:pic>
            <p:nvPicPr>
              <p:cNvPr id="63" name="筆跡 62">
                <a:extLst>
                  <a:ext uri="{FF2B5EF4-FFF2-40B4-BE49-F238E27FC236}">
                    <a16:creationId xmlns:a16="http://schemas.microsoft.com/office/drawing/2014/main" id="{C3013D08-3F91-96D8-2B13-8F40AA8B6F74}"/>
                  </a:ext>
                </a:extLst>
              </p:cNvPr>
              <p:cNvPicPr/>
              <p:nvPr/>
            </p:nvPicPr>
            <p:blipFill>
              <a:blip r:embed="rId74"/>
              <a:stretch>
                <a:fillRect/>
              </a:stretch>
            </p:blipFill>
            <p:spPr>
              <a:xfrm>
                <a:off x="4636629" y="4558119"/>
                <a:ext cx="162316" cy="28723"/>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4" name="筆跡 63">
                <a:extLst>
                  <a:ext uri="{FF2B5EF4-FFF2-40B4-BE49-F238E27FC236}">
                    <a16:creationId xmlns:a16="http://schemas.microsoft.com/office/drawing/2014/main" id="{B6CB03C4-F921-754A-2CF9-66780BC6F150}"/>
                  </a:ext>
                </a:extLst>
              </p14:cNvPr>
              <p14:cNvContentPartPr/>
              <p14:nvPr/>
            </p14:nvContentPartPr>
            <p14:xfrm>
              <a:off x="5086417" y="4466593"/>
              <a:ext cx="243497" cy="238101"/>
            </p14:xfrm>
          </p:contentPart>
        </mc:Choice>
        <mc:Fallback xmlns="">
          <p:pic>
            <p:nvPicPr>
              <p:cNvPr id="64" name="筆跡 63">
                <a:extLst>
                  <a:ext uri="{FF2B5EF4-FFF2-40B4-BE49-F238E27FC236}">
                    <a16:creationId xmlns:a16="http://schemas.microsoft.com/office/drawing/2014/main" id="{B6CB03C4-F921-754A-2CF9-66780BC6F150}"/>
                  </a:ext>
                </a:extLst>
              </p:cNvPr>
              <p:cNvPicPr/>
              <p:nvPr/>
            </p:nvPicPr>
            <p:blipFill>
              <a:blip r:embed="rId76"/>
              <a:stretch>
                <a:fillRect/>
              </a:stretch>
            </p:blipFill>
            <p:spPr>
              <a:xfrm>
                <a:off x="5077425" y="4457588"/>
                <a:ext cx="261121" cy="255751"/>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65" name="筆跡 64">
                <a:extLst>
                  <a:ext uri="{FF2B5EF4-FFF2-40B4-BE49-F238E27FC236}">
                    <a16:creationId xmlns:a16="http://schemas.microsoft.com/office/drawing/2014/main" id="{1677BE25-D0C6-DEF4-8307-1685A2DF741D}"/>
                  </a:ext>
                </a:extLst>
              </p14:cNvPr>
              <p14:cNvContentPartPr/>
              <p14:nvPr/>
            </p14:nvContentPartPr>
            <p14:xfrm>
              <a:off x="5198385" y="4469966"/>
              <a:ext cx="138274" cy="215505"/>
            </p14:xfrm>
          </p:contentPart>
        </mc:Choice>
        <mc:Fallback xmlns="">
          <p:pic>
            <p:nvPicPr>
              <p:cNvPr id="65" name="筆跡 64">
                <a:extLst>
                  <a:ext uri="{FF2B5EF4-FFF2-40B4-BE49-F238E27FC236}">
                    <a16:creationId xmlns:a16="http://schemas.microsoft.com/office/drawing/2014/main" id="{1677BE25-D0C6-DEF4-8307-1685A2DF741D}"/>
                  </a:ext>
                </a:extLst>
              </p:cNvPr>
              <p:cNvPicPr/>
              <p:nvPr/>
            </p:nvPicPr>
            <p:blipFill>
              <a:blip r:embed="rId78"/>
              <a:stretch>
                <a:fillRect/>
              </a:stretch>
            </p:blipFill>
            <p:spPr>
              <a:xfrm>
                <a:off x="5189359" y="4460972"/>
                <a:ext cx="155964" cy="233134"/>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66" name="筆跡 65">
                <a:extLst>
                  <a:ext uri="{FF2B5EF4-FFF2-40B4-BE49-F238E27FC236}">
                    <a16:creationId xmlns:a16="http://schemas.microsoft.com/office/drawing/2014/main" id="{E48D349A-6013-4987-2003-71357AA99D75}"/>
                  </a:ext>
                </a:extLst>
              </p14:cNvPr>
              <p14:cNvContentPartPr/>
              <p14:nvPr/>
            </p14:nvContentPartPr>
            <p14:xfrm>
              <a:off x="5363641" y="4575189"/>
              <a:ext cx="8431" cy="84313"/>
            </p14:xfrm>
          </p:contentPart>
        </mc:Choice>
        <mc:Fallback xmlns="">
          <p:pic>
            <p:nvPicPr>
              <p:cNvPr id="66" name="筆跡 65">
                <a:extLst>
                  <a:ext uri="{FF2B5EF4-FFF2-40B4-BE49-F238E27FC236}">
                    <a16:creationId xmlns:a16="http://schemas.microsoft.com/office/drawing/2014/main" id="{E48D349A-6013-4987-2003-71357AA99D75}"/>
                  </a:ext>
                </a:extLst>
              </p:cNvPr>
              <p:cNvPicPr/>
              <p:nvPr/>
            </p:nvPicPr>
            <p:blipFill>
              <a:blip r:embed="rId80"/>
              <a:stretch>
                <a:fillRect/>
              </a:stretch>
            </p:blipFill>
            <p:spPr>
              <a:xfrm>
                <a:off x="5354477" y="4566181"/>
                <a:ext cx="26393" cy="101968"/>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67" name="筆跡 66">
                <a:extLst>
                  <a:ext uri="{FF2B5EF4-FFF2-40B4-BE49-F238E27FC236}">
                    <a16:creationId xmlns:a16="http://schemas.microsoft.com/office/drawing/2014/main" id="{AC5138CF-5AE2-B4F2-38BC-C5DB0972C1BD}"/>
                  </a:ext>
                </a:extLst>
              </p14:cNvPr>
              <p14:cNvContentPartPr/>
              <p14:nvPr/>
            </p14:nvContentPartPr>
            <p14:xfrm>
              <a:off x="5409507" y="4575189"/>
              <a:ext cx="11466" cy="95780"/>
            </p14:xfrm>
          </p:contentPart>
        </mc:Choice>
        <mc:Fallback xmlns="">
          <p:pic>
            <p:nvPicPr>
              <p:cNvPr id="67" name="筆跡 66">
                <a:extLst>
                  <a:ext uri="{FF2B5EF4-FFF2-40B4-BE49-F238E27FC236}">
                    <a16:creationId xmlns:a16="http://schemas.microsoft.com/office/drawing/2014/main" id="{AC5138CF-5AE2-B4F2-38BC-C5DB0972C1BD}"/>
                  </a:ext>
                </a:extLst>
              </p:cNvPr>
              <p:cNvPicPr/>
              <p:nvPr/>
            </p:nvPicPr>
            <p:blipFill>
              <a:blip r:embed="rId82"/>
              <a:stretch>
                <a:fillRect/>
              </a:stretch>
            </p:blipFill>
            <p:spPr>
              <a:xfrm>
                <a:off x="5400549" y="4566187"/>
                <a:ext cx="29023" cy="113424"/>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68" name="筆跡 67">
                <a:extLst>
                  <a:ext uri="{FF2B5EF4-FFF2-40B4-BE49-F238E27FC236}">
                    <a16:creationId xmlns:a16="http://schemas.microsoft.com/office/drawing/2014/main" id="{53201626-6DCA-EC0A-CF87-D8FECC01C39D}"/>
                  </a:ext>
                </a:extLst>
              </p14:cNvPr>
              <p14:cNvContentPartPr/>
              <p14:nvPr/>
            </p14:nvContentPartPr>
            <p14:xfrm>
              <a:off x="5549130" y="4491888"/>
              <a:ext cx="2361" cy="198980"/>
            </p14:xfrm>
          </p:contentPart>
        </mc:Choice>
        <mc:Fallback xmlns="">
          <p:pic>
            <p:nvPicPr>
              <p:cNvPr id="68" name="筆跡 67">
                <a:extLst>
                  <a:ext uri="{FF2B5EF4-FFF2-40B4-BE49-F238E27FC236}">
                    <a16:creationId xmlns:a16="http://schemas.microsoft.com/office/drawing/2014/main" id="{53201626-6DCA-EC0A-CF87-D8FECC01C39D}"/>
                  </a:ext>
                </a:extLst>
              </p:cNvPr>
              <p:cNvPicPr/>
              <p:nvPr/>
            </p:nvPicPr>
            <p:blipFill>
              <a:blip r:embed="rId84"/>
              <a:stretch>
                <a:fillRect/>
              </a:stretch>
            </p:blipFill>
            <p:spPr>
              <a:xfrm>
                <a:off x="5540698" y="4482876"/>
                <a:ext cx="18888" cy="216643"/>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69" name="筆跡 68">
                <a:extLst>
                  <a:ext uri="{FF2B5EF4-FFF2-40B4-BE49-F238E27FC236}">
                    <a16:creationId xmlns:a16="http://schemas.microsoft.com/office/drawing/2014/main" id="{DD9DEED0-433C-2EA6-2E1B-31C8EE1ABB4B}"/>
                  </a:ext>
                </a:extLst>
              </p14:cNvPr>
              <p14:cNvContentPartPr/>
              <p14:nvPr/>
            </p14:nvContentPartPr>
            <p14:xfrm>
              <a:off x="5543396" y="4581596"/>
              <a:ext cx="112306" cy="100164"/>
            </p14:xfrm>
          </p:contentPart>
        </mc:Choice>
        <mc:Fallback xmlns="">
          <p:pic>
            <p:nvPicPr>
              <p:cNvPr id="69" name="筆跡 68">
                <a:extLst>
                  <a:ext uri="{FF2B5EF4-FFF2-40B4-BE49-F238E27FC236}">
                    <a16:creationId xmlns:a16="http://schemas.microsoft.com/office/drawing/2014/main" id="{DD9DEED0-433C-2EA6-2E1B-31C8EE1ABB4B}"/>
                  </a:ext>
                </a:extLst>
              </p:cNvPr>
              <p:cNvPicPr/>
              <p:nvPr/>
            </p:nvPicPr>
            <p:blipFill>
              <a:blip r:embed="rId86"/>
              <a:stretch>
                <a:fillRect/>
              </a:stretch>
            </p:blipFill>
            <p:spPr>
              <a:xfrm>
                <a:off x="5534397" y="4572588"/>
                <a:ext cx="129944" cy="117819"/>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0" name="筆跡 69">
                <a:extLst>
                  <a:ext uri="{FF2B5EF4-FFF2-40B4-BE49-F238E27FC236}">
                    <a16:creationId xmlns:a16="http://schemas.microsoft.com/office/drawing/2014/main" id="{85D40D73-52E0-AC8C-32D1-835F140F6ECB}"/>
                  </a:ext>
                </a:extLst>
              </p14:cNvPr>
              <p14:cNvContentPartPr/>
              <p14:nvPr/>
            </p14:nvContentPartPr>
            <p14:xfrm>
              <a:off x="2583995" y="5185956"/>
              <a:ext cx="179757" cy="183128"/>
            </p14:xfrm>
          </p:contentPart>
        </mc:Choice>
        <mc:Fallback xmlns="">
          <p:pic>
            <p:nvPicPr>
              <p:cNvPr id="70" name="筆跡 69">
                <a:extLst>
                  <a:ext uri="{FF2B5EF4-FFF2-40B4-BE49-F238E27FC236}">
                    <a16:creationId xmlns:a16="http://schemas.microsoft.com/office/drawing/2014/main" id="{85D40D73-52E0-AC8C-32D1-835F140F6ECB}"/>
                  </a:ext>
                </a:extLst>
              </p:cNvPr>
              <p:cNvPicPr/>
              <p:nvPr/>
            </p:nvPicPr>
            <p:blipFill>
              <a:blip r:embed="rId88"/>
              <a:stretch>
                <a:fillRect/>
              </a:stretch>
            </p:blipFill>
            <p:spPr>
              <a:xfrm>
                <a:off x="2574971" y="5176962"/>
                <a:ext cx="197444" cy="200757"/>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1" name="筆跡 70">
                <a:extLst>
                  <a:ext uri="{FF2B5EF4-FFF2-40B4-BE49-F238E27FC236}">
                    <a16:creationId xmlns:a16="http://schemas.microsoft.com/office/drawing/2014/main" id="{D30E9DA5-AE4B-BEDC-A29D-B4A6EB6C5159}"/>
                  </a:ext>
                </a:extLst>
              </p14:cNvPr>
              <p14:cNvContentPartPr/>
              <p14:nvPr/>
            </p14:nvContentPartPr>
            <p14:xfrm>
              <a:off x="2641328" y="5152231"/>
              <a:ext cx="115679" cy="211121"/>
            </p14:xfrm>
          </p:contentPart>
        </mc:Choice>
        <mc:Fallback xmlns="">
          <p:pic>
            <p:nvPicPr>
              <p:cNvPr id="71" name="筆跡 70">
                <a:extLst>
                  <a:ext uri="{FF2B5EF4-FFF2-40B4-BE49-F238E27FC236}">
                    <a16:creationId xmlns:a16="http://schemas.microsoft.com/office/drawing/2014/main" id="{D30E9DA5-AE4B-BEDC-A29D-B4A6EB6C5159}"/>
                  </a:ext>
                </a:extLst>
              </p:cNvPr>
              <p:cNvPicPr/>
              <p:nvPr/>
            </p:nvPicPr>
            <p:blipFill>
              <a:blip r:embed="rId90"/>
              <a:stretch>
                <a:fillRect/>
              </a:stretch>
            </p:blipFill>
            <p:spPr>
              <a:xfrm>
                <a:off x="2632319" y="5143239"/>
                <a:ext cx="133337" cy="228744"/>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72" name="筆跡 71">
                <a:extLst>
                  <a:ext uri="{FF2B5EF4-FFF2-40B4-BE49-F238E27FC236}">
                    <a16:creationId xmlns:a16="http://schemas.microsoft.com/office/drawing/2014/main" id="{B8B41355-37AD-28C8-F684-E3C4DC4FF4BB}"/>
                  </a:ext>
                </a:extLst>
              </p14:cNvPr>
              <p14:cNvContentPartPr/>
              <p14:nvPr/>
            </p14:nvContentPartPr>
            <p14:xfrm>
              <a:off x="2803547" y="5246324"/>
              <a:ext cx="11466" cy="118038"/>
            </p14:xfrm>
          </p:contentPart>
        </mc:Choice>
        <mc:Fallback xmlns="">
          <p:pic>
            <p:nvPicPr>
              <p:cNvPr id="72" name="筆跡 71">
                <a:extLst>
                  <a:ext uri="{FF2B5EF4-FFF2-40B4-BE49-F238E27FC236}">
                    <a16:creationId xmlns:a16="http://schemas.microsoft.com/office/drawing/2014/main" id="{B8B41355-37AD-28C8-F684-E3C4DC4FF4BB}"/>
                  </a:ext>
                </a:extLst>
              </p:cNvPr>
              <p:cNvPicPr/>
              <p:nvPr/>
            </p:nvPicPr>
            <p:blipFill>
              <a:blip r:embed="rId92"/>
              <a:stretch>
                <a:fillRect/>
              </a:stretch>
            </p:blipFill>
            <p:spPr>
              <a:xfrm>
                <a:off x="2794589" y="5237327"/>
                <a:ext cx="29023" cy="135672"/>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73" name="筆跡 72">
                <a:extLst>
                  <a:ext uri="{FF2B5EF4-FFF2-40B4-BE49-F238E27FC236}">
                    <a16:creationId xmlns:a16="http://schemas.microsoft.com/office/drawing/2014/main" id="{05DDEB9E-FD6E-053B-FD3B-DE39EDD48C63}"/>
                  </a:ext>
                </a:extLst>
              </p14:cNvPr>
              <p14:cNvContentPartPr/>
              <p14:nvPr/>
            </p14:nvContentPartPr>
            <p14:xfrm>
              <a:off x="2851774" y="5264199"/>
              <a:ext cx="93419" cy="91733"/>
            </p14:xfrm>
          </p:contentPart>
        </mc:Choice>
        <mc:Fallback xmlns="">
          <p:pic>
            <p:nvPicPr>
              <p:cNvPr id="73" name="筆跡 72">
                <a:extLst>
                  <a:ext uri="{FF2B5EF4-FFF2-40B4-BE49-F238E27FC236}">
                    <a16:creationId xmlns:a16="http://schemas.microsoft.com/office/drawing/2014/main" id="{05DDEB9E-FD6E-053B-FD3B-DE39EDD48C63}"/>
                  </a:ext>
                </a:extLst>
              </p:cNvPr>
              <p:cNvPicPr/>
              <p:nvPr/>
            </p:nvPicPr>
            <p:blipFill>
              <a:blip r:embed="rId94"/>
              <a:stretch>
                <a:fillRect/>
              </a:stretch>
            </p:blipFill>
            <p:spPr>
              <a:xfrm>
                <a:off x="2842791" y="5255170"/>
                <a:ext cx="111025" cy="10943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74" name="筆跡 73">
                <a:extLst>
                  <a:ext uri="{FF2B5EF4-FFF2-40B4-BE49-F238E27FC236}">
                    <a16:creationId xmlns:a16="http://schemas.microsoft.com/office/drawing/2014/main" id="{7A941A8B-3E70-8060-D009-F28F53826728}"/>
                  </a:ext>
                </a:extLst>
              </p14:cNvPr>
              <p14:cNvContentPartPr/>
              <p14:nvPr/>
            </p14:nvContentPartPr>
            <p14:xfrm>
              <a:off x="2998480" y="5213610"/>
              <a:ext cx="13827" cy="143333"/>
            </p14:xfrm>
          </p:contentPart>
        </mc:Choice>
        <mc:Fallback xmlns="">
          <p:pic>
            <p:nvPicPr>
              <p:cNvPr id="74" name="筆跡 73">
                <a:extLst>
                  <a:ext uri="{FF2B5EF4-FFF2-40B4-BE49-F238E27FC236}">
                    <a16:creationId xmlns:a16="http://schemas.microsoft.com/office/drawing/2014/main" id="{7A941A8B-3E70-8060-D009-F28F53826728}"/>
                  </a:ext>
                </a:extLst>
              </p:cNvPr>
              <p:cNvPicPr/>
              <p:nvPr/>
            </p:nvPicPr>
            <p:blipFill>
              <a:blip r:embed="rId96"/>
              <a:stretch>
                <a:fillRect/>
              </a:stretch>
            </p:blipFill>
            <p:spPr>
              <a:xfrm>
                <a:off x="2989383" y="5204607"/>
                <a:ext cx="31657" cy="1609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75" name="筆跡 74">
                <a:extLst>
                  <a:ext uri="{FF2B5EF4-FFF2-40B4-BE49-F238E27FC236}">
                    <a16:creationId xmlns:a16="http://schemas.microsoft.com/office/drawing/2014/main" id="{55A63C90-B969-4528-9C63-752FB51CAB75}"/>
                  </a:ext>
                </a:extLst>
              </p14:cNvPr>
              <p14:cNvContentPartPr/>
              <p14:nvPr/>
            </p14:nvContentPartPr>
            <p14:xfrm>
              <a:off x="3758650" y="5219006"/>
              <a:ext cx="180431" cy="192235"/>
            </p14:xfrm>
          </p:contentPart>
        </mc:Choice>
        <mc:Fallback xmlns="">
          <p:pic>
            <p:nvPicPr>
              <p:cNvPr id="75" name="筆跡 74">
                <a:extLst>
                  <a:ext uri="{FF2B5EF4-FFF2-40B4-BE49-F238E27FC236}">
                    <a16:creationId xmlns:a16="http://schemas.microsoft.com/office/drawing/2014/main" id="{55A63C90-B969-4528-9C63-752FB51CAB75}"/>
                  </a:ext>
                </a:extLst>
              </p:cNvPr>
              <p:cNvPicPr/>
              <p:nvPr/>
            </p:nvPicPr>
            <p:blipFill>
              <a:blip r:embed="rId98"/>
              <a:stretch>
                <a:fillRect/>
              </a:stretch>
            </p:blipFill>
            <p:spPr>
              <a:xfrm>
                <a:off x="3749664" y="5210006"/>
                <a:ext cx="198043" cy="209875"/>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76" name="筆跡 75">
                <a:extLst>
                  <a:ext uri="{FF2B5EF4-FFF2-40B4-BE49-F238E27FC236}">
                    <a16:creationId xmlns:a16="http://schemas.microsoft.com/office/drawing/2014/main" id="{610382B1-E188-3473-A472-097D95D3CAF9}"/>
                  </a:ext>
                </a:extLst>
              </p14:cNvPr>
              <p14:cNvContentPartPr/>
              <p14:nvPr/>
            </p14:nvContentPartPr>
            <p14:xfrm>
              <a:off x="3860501" y="5189328"/>
              <a:ext cx="87349" cy="185827"/>
            </p14:xfrm>
          </p:contentPart>
        </mc:Choice>
        <mc:Fallback xmlns="">
          <p:pic>
            <p:nvPicPr>
              <p:cNvPr id="76" name="筆跡 75">
                <a:extLst>
                  <a:ext uri="{FF2B5EF4-FFF2-40B4-BE49-F238E27FC236}">
                    <a16:creationId xmlns:a16="http://schemas.microsoft.com/office/drawing/2014/main" id="{610382B1-E188-3473-A472-097D95D3CAF9}"/>
                  </a:ext>
                </a:extLst>
              </p:cNvPr>
              <p:cNvPicPr/>
              <p:nvPr/>
            </p:nvPicPr>
            <p:blipFill>
              <a:blip r:embed="rId100"/>
              <a:stretch>
                <a:fillRect/>
              </a:stretch>
            </p:blipFill>
            <p:spPr>
              <a:xfrm>
                <a:off x="3851514" y="5180342"/>
                <a:ext cx="104963" cy="203439"/>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77" name="筆跡 76">
                <a:extLst>
                  <a:ext uri="{FF2B5EF4-FFF2-40B4-BE49-F238E27FC236}">
                    <a16:creationId xmlns:a16="http://schemas.microsoft.com/office/drawing/2014/main" id="{B6AB0B9E-47B7-31D2-F578-1444A003E2B0}"/>
                  </a:ext>
                </a:extLst>
              </p14:cNvPr>
              <p14:cNvContentPartPr/>
              <p14:nvPr/>
            </p14:nvContentPartPr>
            <p14:xfrm>
              <a:off x="3977528" y="5277689"/>
              <a:ext cx="10792" cy="110956"/>
            </p14:xfrm>
          </p:contentPart>
        </mc:Choice>
        <mc:Fallback xmlns="">
          <p:pic>
            <p:nvPicPr>
              <p:cNvPr id="77" name="筆跡 76">
                <a:extLst>
                  <a:ext uri="{FF2B5EF4-FFF2-40B4-BE49-F238E27FC236}">
                    <a16:creationId xmlns:a16="http://schemas.microsoft.com/office/drawing/2014/main" id="{B6AB0B9E-47B7-31D2-F578-1444A003E2B0}"/>
                  </a:ext>
                </a:extLst>
              </p:cNvPr>
              <p:cNvPicPr/>
              <p:nvPr/>
            </p:nvPicPr>
            <p:blipFill>
              <a:blip r:embed="rId102"/>
              <a:stretch>
                <a:fillRect/>
              </a:stretch>
            </p:blipFill>
            <p:spPr>
              <a:xfrm>
                <a:off x="3968535" y="5268683"/>
                <a:ext cx="28419" cy="128608"/>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8" name="筆跡 77">
                <a:extLst>
                  <a:ext uri="{FF2B5EF4-FFF2-40B4-BE49-F238E27FC236}">
                    <a16:creationId xmlns:a16="http://schemas.microsoft.com/office/drawing/2014/main" id="{BAFEE4CA-C3F2-BFF4-9CF8-7E5D72198BE1}"/>
                  </a:ext>
                </a:extLst>
              </p14:cNvPr>
              <p14:cNvContentPartPr/>
              <p14:nvPr/>
            </p14:nvContentPartPr>
            <p14:xfrm>
              <a:off x="4009229" y="5300959"/>
              <a:ext cx="57333" cy="64416"/>
            </p14:xfrm>
          </p:contentPart>
        </mc:Choice>
        <mc:Fallback xmlns="">
          <p:pic>
            <p:nvPicPr>
              <p:cNvPr id="78" name="筆跡 77">
                <a:extLst>
                  <a:ext uri="{FF2B5EF4-FFF2-40B4-BE49-F238E27FC236}">
                    <a16:creationId xmlns:a16="http://schemas.microsoft.com/office/drawing/2014/main" id="{BAFEE4CA-C3F2-BFF4-9CF8-7E5D72198BE1}"/>
                  </a:ext>
                </a:extLst>
              </p:cNvPr>
              <p:cNvPicPr/>
              <p:nvPr/>
            </p:nvPicPr>
            <p:blipFill>
              <a:blip r:embed="rId104"/>
              <a:stretch>
                <a:fillRect/>
              </a:stretch>
            </p:blipFill>
            <p:spPr>
              <a:xfrm>
                <a:off x="4000271" y="5291962"/>
                <a:ext cx="74891" cy="82049"/>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79" name="筆跡 78">
                <a:extLst>
                  <a:ext uri="{FF2B5EF4-FFF2-40B4-BE49-F238E27FC236}">
                    <a16:creationId xmlns:a16="http://schemas.microsoft.com/office/drawing/2014/main" id="{9307E8CA-7235-84DD-1DEB-DB5767A2CC30}"/>
                  </a:ext>
                </a:extLst>
              </p14:cNvPr>
              <p14:cNvContentPartPr/>
              <p14:nvPr/>
            </p14:nvContentPartPr>
            <p14:xfrm>
              <a:off x="4118162" y="5254756"/>
              <a:ext cx="90721" cy="110956"/>
            </p14:xfrm>
          </p:contentPart>
        </mc:Choice>
        <mc:Fallback xmlns="">
          <p:pic>
            <p:nvPicPr>
              <p:cNvPr id="79" name="筆跡 78">
                <a:extLst>
                  <a:ext uri="{FF2B5EF4-FFF2-40B4-BE49-F238E27FC236}">
                    <a16:creationId xmlns:a16="http://schemas.microsoft.com/office/drawing/2014/main" id="{9307E8CA-7235-84DD-1DEB-DB5767A2CC30}"/>
                  </a:ext>
                </a:extLst>
              </p:cNvPr>
              <p:cNvPicPr/>
              <p:nvPr/>
            </p:nvPicPr>
            <p:blipFill>
              <a:blip r:embed="rId106"/>
              <a:stretch>
                <a:fillRect/>
              </a:stretch>
            </p:blipFill>
            <p:spPr>
              <a:xfrm>
                <a:off x="4109162" y="5245750"/>
                <a:ext cx="108361" cy="128608"/>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0" name="筆跡 79">
                <a:extLst>
                  <a:ext uri="{FF2B5EF4-FFF2-40B4-BE49-F238E27FC236}">
                    <a16:creationId xmlns:a16="http://schemas.microsoft.com/office/drawing/2014/main" id="{C5190B9E-BD0B-CBC6-1E2D-CCF1314CE139}"/>
                  </a:ext>
                </a:extLst>
              </p14:cNvPr>
              <p14:cNvContentPartPr/>
              <p14:nvPr/>
            </p14:nvContentPartPr>
            <p14:xfrm>
              <a:off x="4504992" y="5265547"/>
              <a:ext cx="43505" cy="1349"/>
            </p14:xfrm>
          </p:contentPart>
        </mc:Choice>
        <mc:Fallback xmlns="">
          <p:pic>
            <p:nvPicPr>
              <p:cNvPr id="80" name="筆跡 79">
                <a:extLst>
                  <a:ext uri="{FF2B5EF4-FFF2-40B4-BE49-F238E27FC236}">
                    <a16:creationId xmlns:a16="http://schemas.microsoft.com/office/drawing/2014/main" id="{C5190B9E-BD0B-CBC6-1E2D-CCF1314CE139}"/>
                  </a:ext>
                </a:extLst>
              </p:cNvPr>
              <p:cNvPicPr/>
              <p:nvPr/>
            </p:nvPicPr>
            <p:blipFill>
              <a:blip r:embed="rId108"/>
              <a:stretch>
                <a:fillRect/>
              </a:stretch>
            </p:blipFill>
            <p:spPr>
              <a:xfrm>
                <a:off x="4495928" y="5257116"/>
                <a:ext cx="61270" cy="17874"/>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1" name="筆跡 80">
                <a:extLst>
                  <a:ext uri="{FF2B5EF4-FFF2-40B4-BE49-F238E27FC236}">
                    <a16:creationId xmlns:a16="http://schemas.microsoft.com/office/drawing/2014/main" id="{ED4B80E5-D3AD-CD36-1D88-54DA4D186572}"/>
                  </a:ext>
                </a:extLst>
              </p14:cNvPr>
              <p14:cNvContentPartPr/>
              <p14:nvPr/>
            </p14:nvContentPartPr>
            <p14:xfrm>
              <a:off x="4672944" y="5242614"/>
              <a:ext cx="168965" cy="22259"/>
            </p14:xfrm>
          </p:contentPart>
        </mc:Choice>
        <mc:Fallback xmlns="">
          <p:pic>
            <p:nvPicPr>
              <p:cNvPr id="81" name="筆跡 80">
                <a:extLst>
                  <a:ext uri="{FF2B5EF4-FFF2-40B4-BE49-F238E27FC236}">
                    <a16:creationId xmlns:a16="http://schemas.microsoft.com/office/drawing/2014/main" id="{ED4B80E5-D3AD-CD36-1D88-54DA4D186572}"/>
                  </a:ext>
                </a:extLst>
              </p:cNvPr>
              <p:cNvPicPr/>
              <p:nvPr/>
            </p:nvPicPr>
            <p:blipFill>
              <a:blip r:embed="rId110"/>
              <a:stretch>
                <a:fillRect/>
              </a:stretch>
            </p:blipFill>
            <p:spPr>
              <a:xfrm>
                <a:off x="4663937" y="5233639"/>
                <a:ext cx="186618" cy="39851"/>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2" name="筆跡 81">
                <a:extLst>
                  <a:ext uri="{FF2B5EF4-FFF2-40B4-BE49-F238E27FC236}">
                    <a16:creationId xmlns:a16="http://schemas.microsoft.com/office/drawing/2014/main" id="{2901E396-8599-E662-1042-EBB91780FB68}"/>
                  </a:ext>
                </a:extLst>
              </p14:cNvPr>
              <p14:cNvContentPartPr/>
              <p14:nvPr/>
            </p14:nvContentPartPr>
            <p14:xfrm>
              <a:off x="5124190" y="5115132"/>
              <a:ext cx="203701" cy="247207"/>
            </p14:xfrm>
          </p:contentPart>
        </mc:Choice>
        <mc:Fallback xmlns="">
          <p:pic>
            <p:nvPicPr>
              <p:cNvPr id="82" name="筆跡 81">
                <a:extLst>
                  <a:ext uri="{FF2B5EF4-FFF2-40B4-BE49-F238E27FC236}">
                    <a16:creationId xmlns:a16="http://schemas.microsoft.com/office/drawing/2014/main" id="{2901E396-8599-E662-1042-EBB91780FB68}"/>
                  </a:ext>
                </a:extLst>
              </p:cNvPr>
              <p:cNvPicPr/>
              <p:nvPr/>
            </p:nvPicPr>
            <p:blipFill>
              <a:blip r:embed="rId112"/>
              <a:stretch>
                <a:fillRect/>
              </a:stretch>
            </p:blipFill>
            <p:spPr>
              <a:xfrm>
                <a:off x="5115193" y="5106123"/>
                <a:ext cx="221336" cy="264865"/>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3" name="筆跡 82">
                <a:extLst>
                  <a:ext uri="{FF2B5EF4-FFF2-40B4-BE49-F238E27FC236}">
                    <a16:creationId xmlns:a16="http://schemas.microsoft.com/office/drawing/2014/main" id="{A61D7FEB-E616-1307-9640-A43C237BD631}"/>
                  </a:ext>
                </a:extLst>
              </p14:cNvPr>
              <p14:cNvContentPartPr/>
              <p14:nvPr/>
            </p14:nvContentPartPr>
            <p14:xfrm>
              <a:off x="5205131" y="5126936"/>
              <a:ext cx="123772" cy="212808"/>
            </p14:xfrm>
          </p:contentPart>
        </mc:Choice>
        <mc:Fallback xmlns="">
          <p:pic>
            <p:nvPicPr>
              <p:cNvPr id="83" name="筆跡 82">
                <a:extLst>
                  <a:ext uri="{FF2B5EF4-FFF2-40B4-BE49-F238E27FC236}">
                    <a16:creationId xmlns:a16="http://schemas.microsoft.com/office/drawing/2014/main" id="{A61D7FEB-E616-1307-9640-A43C237BD631}"/>
                  </a:ext>
                </a:extLst>
              </p:cNvPr>
              <p:cNvPicPr/>
              <p:nvPr/>
            </p:nvPicPr>
            <p:blipFill>
              <a:blip r:embed="rId114"/>
              <a:stretch>
                <a:fillRect/>
              </a:stretch>
            </p:blipFill>
            <p:spPr>
              <a:xfrm>
                <a:off x="5196136" y="5117934"/>
                <a:ext cx="141402" cy="230452"/>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4" name="筆跡 83">
                <a:extLst>
                  <a:ext uri="{FF2B5EF4-FFF2-40B4-BE49-F238E27FC236}">
                    <a16:creationId xmlns:a16="http://schemas.microsoft.com/office/drawing/2014/main" id="{78D0EA10-F3C3-1B23-E90F-33C27F4453AC}"/>
                  </a:ext>
                </a:extLst>
              </p14:cNvPr>
              <p14:cNvContentPartPr/>
              <p14:nvPr/>
            </p14:nvContentPartPr>
            <p14:xfrm>
              <a:off x="5380503" y="5219006"/>
              <a:ext cx="7082" cy="123772"/>
            </p14:xfrm>
          </p:contentPart>
        </mc:Choice>
        <mc:Fallback xmlns="">
          <p:pic>
            <p:nvPicPr>
              <p:cNvPr id="84" name="筆跡 83">
                <a:extLst>
                  <a:ext uri="{FF2B5EF4-FFF2-40B4-BE49-F238E27FC236}">
                    <a16:creationId xmlns:a16="http://schemas.microsoft.com/office/drawing/2014/main" id="{78D0EA10-F3C3-1B23-E90F-33C27F4453AC}"/>
                  </a:ext>
                </a:extLst>
              </p:cNvPr>
              <p:cNvPicPr/>
              <p:nvPr/>
            </p:nvPicPr>
            <p:blipFill>
              <a:blip r:embed="rId56"/>
              <a:stretch>
                <a:fillRect/>
              </a:stretch>
            </p:blipFill>
            <p:spPr>
              <a:xfrm>
                <a:off x="5371650" y="5210011"/>
                <a:ext cx="24433" cy="141402"/>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5" name="筆跡 84">
                <a:extLst>
                  <a:ext uri="{FF2B5EF4-FFF2-40B4-BE49-F238E27FC236}">
                    <a16:creationId xmlns:a16="http://schemas.microsoft.com/office/drawing/2014/main" id="{96FBEBB0-A7B3-F4DF-A862-43AEAC1236DD}"/>
                  </a:ext>
                </a:extLst>
              </p14:cNvPr>
              <p14:cNvContentPartPr/>
              <p14:nvPr/>
            </p14:nvContentPartPr>
            <p14:xfrm>
              <a:off x="5426032" y="5181571"/>
              <a:ext cx="178407" cy="154126"/>
            </p14:xfrm>
          </p:contentPart>
        </mc:Choice>
        <mc:Fallback xmlns="">
          <p:pic>
            <p:nvPicPr>
              <p:cNvPr id="85" name="筆跡 84">
                <a:extLst>
                  <a:ext uri="{FF2B5EF4-FFF2-40B4-BE49-F238E27FC236}">
                    <a16:creationId xmlns:a16="http://schemas.microsoft.com/office/drawing/2014/main" id="{96FBEBB0-A7B3-F4DF-A862-43AEAC1236DD}"/>
                  </a:ext>
                </a:extLst>
              </p:cNvPr>
              <p:cNvPicPr/>
              <p:nvPr/>
            </p:nvPicPr>
            <p:blipFill>
              <a:blip r:embed="rId117"/>
              <a:stretch>
                <a:fillRect/>
              </a:stretch>
            </p:blipFill>
            <p:spPr>
              <a:xfrm>
                <a:off x="5417040" y="5172568"/>
                <a:ext cx="196032" cy="171771"/>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86" name="筆跡 85">
                <a:extLst>
                  <a:ext uri="{FF2B5EF4-FFF2-40B4-BE49-F238E27FC236}">
                    <a16:creationId xmlns:a16="http://schemas.microsoft.com/office/drawing/2014/main" id="{18BFF14D-5A71-D51F-BDDD-F094F8C43743}"/>
                  </a:ext>
                </a:extLst>
              </p14:cNvPr>
              <p14:cNvContentPartPr/>
              <p14:nvPr/>
            </p14:nvContentPartPr>
            <p14:xfrm>
              <a:off x="5607812" y="5256779"/>
              <a:ext cx="91733" cy="87686"/>
            </p14:xfrm>
          </p:contentPart>
        </mc:Choice>
        <mc:Fallback xmlns="">
          <p:pic>
            <p:nvPicPr>
              <p:cNvPr id="86" name="筆跡 85">
                <a:extLst>
                  <a:ext uri="{FF2B5EF4-FFF2-40B4-BE49-F238E27FC236}">
                    <a16:creationId xmlns:a16="http://schemas.microsoft.com/office/drawing/2014/main" id="{18BFF14D-5A71-D51F-BDDD-F094F8C43743}"/>
                  </a:ext>
                </a:extLst>
              </p:cNvPr>
              <p:cNvPicPr/>
              <p:nvPr/>
            </p:nvPicPr>
            <p:blipFill>
              <a:blip r:embed="rId119"/>
              <a:stretch>
                <a:fillRect/>
              </a:stretch>
            </p:blipFill>
            <p:spPr>
              <a:xfrm>
                <a:off x="5598819" y="5247795"/>
                <a:ext cx="109360" cy="105295"/>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87" name="筆跡 86">
                <a:extLst>
                  <a:ext uri="{FF2B5EF4-FFF2-40B4-BE49-F238E27FC236}">
                    <a16:creationId xmlns:a16="http://schemas.microsoft.com/office/drawing/2014/main" id="{F7AC48B1-1BD9-3C28-D1F4-53AC6A8A241C}"/>
                  </a:ext>
                </a:extLst>
              </p14:cNvPr>
              <p14:cNvContentPartPr/>
              <p14:nvPr/>
            </p14:nvContentPartPr>
            <p14:xfrm>
              <a:off x="2479446" y="5901608"/>
              <a:ext cx="183128" cy="179082"/>
            </p14:xfrm>
          </p:contentPart>
        </mc:Choice>
        <mc:Fallback xmlns="">
          <p:pic>
            <p:nvPicPr>
              <p:cNvPr id="87" name="筆跡 86">
                <a:extLst>
                  <a:ext uri="{FF2B5EF4-FFF2-40B4-BE49-F238E27FC236}">
                    <a16:creationId xmlns:a16="http://schemas.microsoft.com/office/drawing/2014/main" id="{F7AC48B1-1BD9-3C28-D1F4-53AC6A8A241C}"/>
                  </a:ext>
                </a:extLst>
              </p:cNvPr>
              <p:cNvPicPr/>
              <p:nvPr/>
            </p:nvPicPr>
            <p:blipFill>
              <a:blip r:embed="rId121"/>
              <a:stretch>
                <a:fillRect/>
              </a:stretch>
            </p:blipFill>
            <p:spPr>
              <a:xfrm>
                <a:off x="2470452" y="5892600"/>
                <a:ext cx="200757" cy="196738"/>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8" name="筆跡 87">
                <a:extLst>
                  <a:ext uri="{FF2B5EF4-FFF2-40B4-BE49-F238E27FC236}">
                    <a16:creationId xmlns:a16="http://schemas.microsoft.com/office/drawing/2014/main" id="{A7BC2357-7F6A-D590-0C68-57CD0EE4506D}"/>
                  </a:ext>
                </a:extLst>
              </p14:cNvPr>
              <p14:cNvContentPartPr/>
              <p14:nvPr/>
            </p14:nvContentPartPr>
            <p14:xfrm>
              <a:off x="2531047" y="5865184"/>
              <a:ext cx="139961" cy="204039"/>
            </p14:xfrm>
          </p:contentPart>
        </mc:Choice>
        <mc:Fallback xmlns="">
          <p:pic>
            <p:nvPicPr>
              <p:cNvPr id="88" name="筆跡 87">
                <a:extLst>
                  <a:ext uri="{FF2B5EF4-FFF2-40B4-BE49-F238E27FC236}">
                    <a16:creationId xmlns:a16="http://schemas.microsoft.com/office/drawing/2014/main" id="{A7BC2357-7F6A-D590-0C68-57CD0EE4506D}"/>
                  </a:ext>
                </a:extLst>
              </p:cNvPr>
              <p:cNvPicPr/>
              <p:nvPr/>
            </p:nvPicPr>
            <p:blipFill>
              <a:blip r:embed="rId123"/>
              <a:stretch>
                <a:fillRect/>
              </a:stretch>
            </p:blipFill>
            <p:spPr>
              <a:xfrm>
                <a:off x="2522052" y="5856188"/>
                <a:ext cx="157591" cy="221672"/>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9" name="筆跡 88">
                <a:extLst>
                  <a:ext uri="{FF2B5EF4-FFF2-40B4-BE49-F238E27FC236}">
                    <a16:creationId xmlns:a16="http://schemas.microsoft.com/office/drawing/2014/main" id="{85F22F64-33D1-68D7-96CF-8FAFCE70702C}"/>
                  </a:ext>
                </a:extLst>
              </p14:cNvPr>
              <p14:cNvContentPartPr/>
              <p14:nvPr/>
            </p14:nvContentPartPr>
            <p14:xfrm>
              <a:off x="2679775" y="5936682"/>
              <a:ext cx="98141" cy="97467"/>
            </p14:xfrm>
          </p:contentPart>
        </mc:Choice>
        <mc:Fallback xmlns="">
          <p:pic>
            <p:nvPicPr>
              <p:cNvPr id="89" name="筆跡 88">
                <a:extLst>
                  <a:ext uri="{FF2B5EF4-FFF2-40B4-BE49-F238E27FC236}">
                    <a16:creationId xmlns:a16="http://schemas.microsoft.com/office/drawing/2014/main" id="{85F22F64-33D1-68D7-96CF-8FAFCE70702C}"/>
                  </a:ext>
                </a:extLst>
              </p:cNvPr>
              <p:cNvPicPr/>
              <p:nvPr/>
            </p:nvPicPr>
            <p:blipFill>
              <a:blip r:embed="rId125"/>
              <a:stretch>
                <a:fillRect/>
              </a:stretch>
            </p:blipFill>
            <p:spPr>
              <a:xfrm>
                <a:off x="2670755" y="5927691"/>
                <a:ext cx="115821" cy="11509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0" name="筆跡 89">
                <a:extLst>
                  <a:ext uri="{FF2B5EF4-FFF2-40B4-BE49-F238E27FC236}">
                    <a16:creationId xmlns:a16="http://schemas.microsoft.com/office/drawing/2014/main" id="{FD942701-162C-9541-7A48-F77C240D4E9F}"/>
                  </a:ext>
                </a:extLst>
              </p14:cNvPr>
              <p14:cNvContentPartPr/>
              <p14:nvPr/>
            </p14:nvContentPartPr>
            <p14:xfrm>
              <a:off x="2808269" y="5918134"/>
              <a:ext cx="6408" cy="118038"/>
            </p14:xfrm>
          </p:contentPart>
        </mc:Choice>
        <mc:Fallback xmlns="">
          <p:pic>
            <p:nvPicPr>
              <p:cNvPr id="90" name="筆跡 89">
                <a:extLst>
                  <a:ext uri="{FF2B5EF4-FFF2-40B4-BE49-F238E27FC236}">
                    <a16:creationId xmlns:a16="http://schemas.microsoft.com/office/drawing/2014/main" id="{FD942701-162C-9541-7A48-F77C240D4E9F}"/>
                  </a:ext>
                </a:extLst>
              </p:cNvPr>
              <p:cNvPicPr/>
              <p:nvPr/>
            </p:nvPicPr>
            <p:blipFill>
              <a:blip r:embed="rId66"/>
              <a:stretch>
                <a:fillRect/>
              </a:stretch>
            </p:blipFill>
            <p:spPr>
              <a:xfrm>
                <a:off x="2798845" y="5909137"/>
                <a:ext cx="24878" cy="135672"/>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筆跡 90">
                <a:extLst>
                  <a:ext uri="{FF2B5EF4-FFF2-40B4-BE49-F238E27FC236}">
                    <a16:creationId xmlns:a16="http://schemas.microsoft.com/office/drawing/2014/main" id="{356D85BB-3F7B-AFBD-DBF4-3DA4B4055447}"/>
                  </a:ext>
                </a:extLst>
              </p14:cNvPr>
              <p14:cNvContentPartPr/>
              <p14:nvPr/>
            </p14:nvContentPartPr>
            <p14:xfrm>
              <a:off x="2922598" y="5916110"/>
              <a:ext cx="8431" cy="107246"/>
            </p14:xfrm>
          </p:contentPart>
        </mc:Choice>
        <mc:Fallback xmlns="">
          <p:pic>
            <p:nvPicPr>
              <p:cNvPr id="91" name="筆跡 90">
                <a:extLst>
                  <a:ext uri="{FF2B5EF4-FFF2-40B4-BE49-F238E27FC236}">
                    <a16:creationId xmlns:a16="http://schemas.microsoft.com/office/drawing/2014/main" id="{356D85BB-3F7B-AFBD-DBF4-3DA4B4055447}"/>
                  </a:ext>
                </a:extLst>
              </p:cNvPr>
              <p:cNvPicPr/>
              <p:nvPr/>
            </p:nvPicPr>
            <p:blipFill>
              <a:blip r:embed="rId128"/>
              <a:stretch>
                <a:fillRect/>
              </a:stretch>
            </p:blipFill>
            <p:spPr>
              <a:xfrm>
                <a:off x="2913434" y="5907113"/>
                <a:ext cx="26393" cy="12488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筆跡 91">
                <a:extLst>
                  <a:ext uri="{FF2B5EF4-FFF2-40B4-BE49-F238E27FC236}">
                    <a16:creationId xmlns:a16="http://schemas.microsoft.com/office/drawing/2014/main" id="{A74A0910-A5A8-1F1F-2196-C22785E1DF2F}"/>
                  </a:ext>
                </a:extLst>
              </p14:cNvPr>
              <p14:cNvContentPartPr/>
              <p14:nvPr/>
            </p14:nvContentPartPr>
            <p14:xfrm>
              <a:off x="3765395" y="5829098"/>
              <a:ext cx="197631" cy="222925"/>
            </p14:xfrm>
          </p:contentPart>
        </mc:Choice>
        <mc:Fallback xmlns="">
          <p:pic>
            <p:nvPicPr>
              <p:cNvPr id="92" name="筆跡 91">
                <a:extLst>
                  <a:ext uri="{FF2B5EF4-FFF2-40B4-BE49-F238E27FC236}">
                    <a16:creationId xmlns:a16="http://schemas.microsoft.com/office/drawing/2014/main" id="{A74A0910-A5A8-1F1F-2196-C22785E1DF2F}"/>
                  </a:ext>
                </a:extLst>
              </p:cNvPr>
              <p:cNvPicPr/>
              <p:nvPr/>
            </p:nvPicPr>
            <p:blipFill>
              <a:blip r:embed="rId130"/>
              <a:stretch>
                <a:fillRect/>
              </a:stretch>
            </p:blipFill>
            <p:spPr>
              <a:xfrm>
                <a:off x="3756395" y="5820095"/>
                <a:ext cx="215270" cy="240572"/>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 name="筆跡 92">
                <a:extLst>
                  <a:ext uri="{FF2B5EF4-FFF2-40B4-BE49-F238E27FC236}">
                    <a16:creationId xmlns:a16="http://schemas.microsoft.com/office/drawing/2014/main" id="{F6C92104-856A-F183-6936-4227F1898BB0}"/>
                  </a:ext>
                </a:extLst>
              </p14:cNvPr>
              <p14:cNvContentPartPr/>
              <p14:nvPr/>
            </p14:nvContentPartPr>
            <p14:xfrm>
              <a:off x="3829473" y="5851020"/>
              <a:ext cx="144345" cy="194596"/>
            </p14:xfrm>
          </p:contentPart>
        </mc:Choice>
        <mc:Fallback xmlns="">
          <p:pic>
            <p:nvPicPr>
              <p:cNvPr id="93" name="筆跡 92">
                <a:extLst>
                  <a:ext uri="{FF2B5EF4-FFF2-40B4-BE49-F238E27FC236}">
                    <a16:creationId xmlns:a16="http://schemas.microsoft.com/office/drawing/2014/main" id="{F6C92104-856A-F183-6936-4227F1898BB0}"/>
                  </a:ext>
                </a:extLst>
              </p:cNvPr>
              <p:cNvPicPr/>
              <p:nvPr/>
            </p:nvPicPr>
            <p:blipFill>
              <a:blip r:embed="rId132"/>
              <a:stretch>
                <a:fillRect/>
              </a:stretch>
            </p:blipFill>
            <p:spPr>
              <a:xfrm>
                <a:off x="3820451" y="5842044"/>
                <a:ext cx="162027" cy="212189"/>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筆跡 93">
                <a:extLst>
                  <a:ext uri="{FF2B5EF4-FFF2-40B4-BE49-F238E27FC236}">
                    <a16:creationId xmlns:a16="http://schemas.microsoft.com/office/drawing/2014/main" id="{3AF9165C-342D-BAFD-1EC0-2AAB82CC047A}"/>
                  </a:ext>
                </a:extLst>
              </p14:cNvPr>
              <p14:cNvContentPartPr/>
              <p14:nvPr/>
            </p14:nvContentPartPr>
            <p14:xfrm>
              <a:off x="3954594" y="5902957"/>
              <a:ext cx="80941" cy="108595"/>
            </p14:xfrm>
          </p:contentPart>
        </mc:Choice>
        <mc:Fallback xmlns="">
          <p:pic>
            <p:nvPicPr>
              <p:cNvPr id="94" name="筆跡 93">
                <a:extLst>
                  <a:ext uri="{FF2B5EF4-FFF2-40B4-BE49-F238E27FC236}">
                    <a16:creationId xmlns:a16="http://schemas.microsoft.com/office/drawing/2014/main" id="{3AF9165C-342D-BAFD-1EC0-2AAB82CC047A}"/>
                  </a:ext>
                </a:extLst>
              </p:cNvPr>
              <p:cNvPicPr/>
              <p:nvPr/>
            </p:nvPicPr>
            <p:blipFill>
              <a:blip r:embed="rId134"/>
              <a:stretch>
                <a:fillRect/>
              </a:stretch>
            </p:blipFill>
            <p:spPr>
              <a:xfrm>
                <a:off x="3945601" y="5893997"/>
                <a:ext cx="98568" cy="126157"/>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5" name="筆跡 94">
                <a:extLst>
                  <a:ext uri="{FF2B5EF4-FFF2-40B4-BE49-F238E27FC236}">
                    <a16:creationId xmlns:a16="http://schemas.microsoft.com/office/drawing/2014/main" id="{9FCA6C65-8845-98AB-295D-1C0E21158730}"/>
                  </a:ext>
                </a:extLst>
              </p14:cNvPr>
              <p14:cNvContentPartPr/>
              <p14:nvPr/>
            </p14:nvContentPartPr>
            <p14:xfrm>
              <a:off x="4058131" y="5905318"/>
              <a:ext cx="16188" cy="146031"/>
            </p14:xfrm>
          </p:contentPart>
        </mc:Choice>
        <mc:Fallback xmlns="">
          <p:pic>
            <p:nvPicPr>
              <p:cNvPr id="95" name="筆跡 94">
                <a:extLst>
                  <a:ext uri="{FF2B5EF4-FFF2-40B4-BE49-F238E27FC236}">
                    <a16:creationId xmlns:a16="http://schemas.microsoft.com/office/drawing/2014/main" id="{9FCA6C65-8845-98AB-295D-1C0E21158730}"/>
                  </a:ext>
                </a:extLst>
              </p:cNvPr>
              <p:cNvPicPr/>
              <p:nvPr/>
            </p:nvPicPr>
            <p:blipFill>
              <a:blip r:embed="rId136"/>
              <a:stretch>
                <a:fillRect/>
              </a:stretch>
            </p:blipFill>
            <p:spPr>
              <a:xfrm>
                <a:off x="4049138" y="5896326"/>
                <a:ext cx="33815" cy="163655"/>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6" name="筆跡 95">
                <a:extLst>
                  <a:ext uri="{FF2B5EF4-FFF2-40B4-BE49-F238E27FC236}">
                    <a16:creationId xmlns:a16="http://schemas.microsoft.com/office/drawing/2014/main" id="{C9E5A948-46AA-C930-7370-26E350A753F0}"/>
                  </a:ext>
                </a:extLst>
              </p14:cNvPr>
              <p14:cNvContentPartPr/>
              <p14:nvPr/>
            </p14:nvContentPartPr>
            <p14:xfrm>
              <a:off x="4065888" y="5916110"/>
              <a:ext cx="84988" cy="99490"/>
            </p14:xfrm>
          </p:contentPart>
        </mc:Choice>
        <mc:Fallback xmlns="">
          <p:pic>
            <p:nvPicPr>
              <p:cNvPr id="96" name="筆跡 95">
                <a:extLst>
                  <a:ext uri="{FF2B5EF4-FFF2-40B4-BE49-F238E27FC236}">
                    <a16:creationId xmlns:a16="http://schemas.microsoft.com/office/drawing/2014/main" id="{C9E5A948-46AA-C930-7370-26E350A753F0}"/>
                  </a:ext>
                </a:extLst>
              </p:cNvPr>
              <p:cNvPicPr/>
              <p:nvPr/>
            </p:nvPicPr>
            <p:blipFill>
              <a:blip r:embed="rId138"/>
              <a:stretch>
                <a:fillRect/>
              </a:stretch>
            </p:blipFill>
            <p:spPr>
              <a:xfrm>
                <a:off x="4056847" y="5907098"/>
                <a:ext cx="102709" cy="117153"/>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7" name="筆跡 96">
                <a:extLst>
                  <a:ext uri="{FF2B5EF4-FFF2-40B4-BE49-F238E27FC236}">
                    <a16:creationId xmlns:a16="http://schemas.microsoft.com/office/drawing/2014/main" id="{7F576841-C08F-F481-6D91-9CAC2C6CBEAD}"/>
                  </a:ext>
                </a:extLst>
              </p14:cNvPr>
              <p14:cNvContentPartPr/>
              <p14:nvPr/>
            </p14:nvContentPartPr>
            <p14:xfrm>
              <a:off x="4494537" y="5975129"/>
              <a:ext cx="25294" cy="9781"/>
            </p14:xfrm>
          </p:contentPart>
        </mc:Choice>
        <mc:Fallback xmlns="">
          <p:pic>
            <p:nvPicPr>
              <p:cNvPr id="97" name="筆跡 96">
                <a:extLst>
                  <a:ext uri="{FF2B5EF4-FFF2-40B4-BE49-F238E27FC236}">
                    <a16:creationId xmlns:a16="http://schemas.microsoft.com/office/drawing/2014/main" id="{7F576841-C08F-F481-6D91-9CAC2C6CBEAD}"/>
                  </a:ext>
                </a:extLst>
              </p:cNvPr>
              <p:cNvPicPr/>
              <p:nvPr/>
            </p:nvPicPr>
            <p:blipFill>
              <a:blip r:embed="rId140"/>
              <a:stretch>
                <a:fillRect/>
              </a:stretch>
            </p:blipFill>
            <p:spPr>
              <a:xfrm>
                <a:off x="4485503" y="5966073"/>
                <a:ext cx="43000" cy="27532"/>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98" name="筆跡 97">
                <a:extLst>
                  <a:ext uri="{FF2B5EF4-FFF2-40B4-BE49-F238E27FC236}">
                    <a16:creationId xmlns:a16="http://schemas.microsoft.com/office/drawing/2014/main" id="{B763922D-43FA-FBDE-6215-07AD2BF8E26B}"/>
                  </a:ext>
                </a:extLst>
              </p14:cNvPr>
              <p14:cNvContentPartPr/>
              <p14:nvPr/>
            </p14:nvContentPartPr>
            <p14:xfrm>
              <a:off x="4614936" y="5952870"/>
              <a:ext cx="31701" cy="17538"/>
            </p14:xfrm>
          </p:contentPart>
        </mc:Choice>
        <mc:Fallback xmlns="">
          <p:pic>
            <p:nvPicPr>
              <p:cNvPr id="98" name="筆跡 97">
                <a:extLst>
                  <a:ext uri="{FF2B5EF4-FFF2-40B4-BE49-F238E27FC236}">
                    <a16:creationId xmlns:a16="http://schemas.microsoft.com/office/drawing/2014/main" id="{B763922D-43FA-FBDE-6215-07AD2BF8E26B}"/>
                  </a:ext>
                </a:extLst>
              </p:cNvPr>
              <p:cNvPicPr/>
              <p:nvPr/>
            </p:nvPicPr>
            <p:blipFill>
              <a:blip r:embed="rId142"/>
              <a:stretch>
                <a:fillRect/>
              </a:stretch>
            </p:blipFill>
            <p:spPr>
              <a:xfrm>
                <a:off x="4605930" y="5944101"/>
                <a:ext cx="49353" cy="34725"/>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99" name="筆跡 98">
                <a:extLst>
                  <a:ext uri="{FF2B5EF4-FFF2-40B4-BE49-F238E27FC236}">
                    <a16:creationId xmlns:a16="http://schemas.microsoft.com/office/drawing/2014/main" id="{0703431C-DA59-E6E8-CE88-78D66CFC8A29}"/>
                  </a:ext>
                </a:extLst>
              </p14:cNvPr>
              <p14:cNvContentPartPr/>
              <p14:nvPr/>
            </p14:nvContentPartPr>
            <p14:xfrm>
              <a:off x="4769062" y="5962651"/>
              <a:ext cx="7420" cy="5396"/>
            </p14:xfrm>
          </p:contentPart>
        </mc:Choice>
        <mc:Fallback xmlns="">
          <p:pic>
            <p:nvPicPr>
              <p:cNvPr id="99" name="筆跡 98">
                <a:extLst>
                  <a:ext uri="{FF2B5EF4-FFF2-40B4-BE49-F238E27FC236}">
                    <a16:creationId xmlns:a16="http://schemas.microsoft.com/office/drawing/2014/main" id="{0703431C-DA59-E6E8-CE88-78D66CFC8A29}"/>
                  </a:ext>
                </a:extLst>
              </p:cNvPr>
              <p:cNvPicPr/>
              <p:nvPr/>
            </p:nvPicPr>
            <p:blipFill>
              <a:blip r:embed="rId144"/>
              <a:stretch>
                <a:fillRect/>
              </a:stretch>
            </p:blipFill>
            <p:spPr>
              <a:xfrm>
                <a:off x="4759787" y="5953658"/>
                <a:ext cx="25599" cy="23023"/>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0" name="筆跡 99">
                <a:extLst>
                  <a:ext uri="{FF2B5EF4-FFF2-40B4-BE49-F238E27FC236}">
                    <a16:creationId xmlns:a16="http://schemas.microsoft.com/office/drawing/2014/main" id="{6F65CED3-6F63-43D6-2C1B-3F1AB9645505}"/>
                  </a:ext>
                </a:extLst>
              </p14:cNvPr>
              <p14:cNvContentPartPr/>
              <p14:nvPr/>
            </p14:nvContentPartPr>
            <p14:xfrm>
              <a:off x="5152182" y="5823702"/>
              <a:ext cx="186839" cy="227647"/>
            </p14:xfrm>
          </p:contentPart>
        </mc:Choice>
        <mc:Fallback xmlns="">
          <p:pic>
            <p:nvPicPr>
              <p:cNvPr id="100" name="筆跡 99">
                <a:extLst>
                  <a:ext uri="{FF2B5EF4-FFF2-40B4-BE49-F238E27FC236}">
                    <a16:creationId xmlns:a16="http://schemas.microsoft.com/office/drawing/2014/main" id="{6F65CED3-6F63-43D6-2C1B-3F1AB9645505}"/>
                  </a:ext>
                </a:extLst>
              </p:cNvPr>
              <p:cNvPicPr/>
              <p:nvPr/>
            </p:nvPicPr>
            <p:blipFill>
              <a:blip r:embed="rId146"/>
              <a:stretch>
                <a:fillRect/>
              </a:stretch>
            </p:blipFill>
            <p:spPr>
              <a:xfrm>
                <a:off x="5143182" y="5814683"/>
                <a:ext cx="204479" cy="245325"/>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1" name="筆跡 100">
                <a:extLst>
                  <a:ext uri="{FF2B5EF4-FFF2-40B4-BE49-F238E27FC236}">
                    <a16:creationId xmlns:a16="http://schemas.microsoft.com/office/drawing/2014/main" id="{DDA87790-CD6C-E3DA-1492-874CE3A245E7}"/>
                  </a:ext>
                </a:extLst>
              </p14:cNvPr>
              <p14:cNvContentPartPr/>
              <p14:nvPr/>
            </p14:nvContentPartPr>
            <p14:xfrm>
              <a:off x="5201758" y="5834832"/>
              <a:ext cx="167278" cy="230007"/>
            </p14:xfrm>
          </p:contentPart>
        </mc:Choice>
        <mc:Fallback xmlns="">
          <p:pic>
            <p:nvPicPr>
              <p:cNvPr id="101" name="筆跡 100">
                <a:extLst>
                  <a:ext uri="{FF2B5EF4-FFF2-40B4-BE49-F238E27FC236}">
                    <a16:creationId xmlns:a16="http://schemas.microsoft.com/office/drawing/2014/main" id="{DDA87790-CD6C-E3DA-1492-874CE3A245E7}"/>
                  </a:ext>
                </a:extLst>
              </p:cNvPr>
              <p:cNvPicPr/>
              <p:nvPr/>
            </p:nvPicPr>
            <p:blipFill>
              <a:blip r:embed="rId148"/>
              <a:stretch>
                <a:fillRect/>
              </a:stretch>
            </p:blipFill>
            <p:spPr>
              <a:xfrm>
                <a:off x="5192765" y="5825833"/>
                <a:ext cx="184905" cy="247644"/>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2" name="筆跡 101">
                <a:extLst>
                  <a:ext uri="{FF2B5EF4-FFF2-40B4-BE49-F238E27FC236}">
                    <a16:creationId xmlns:a16="http://schemas.microsoft.com/office/drawing/2014/main" id="{B4FC0AA8-D13E-58F4-B3A4-75E4DCC63B87}"/>
                  </a:ext>
                </a:extLst>
              </p14:cNvPr>
              <p14:cNvContentPartPr/>
              <p14:nvPr/>
            </p14:nvContentPartPr>
            <p14:xfrm>
              <a:off x="5334636" y="5923866"/>
              <a:ext cx="74533" cy="92071"/>
            </p14:xfrm>
          </p:contentPart>
        </mc:Choice>
        <mc:Fallback xmlns="">
          <p:pic>
            <p:nvPicPr>
              <p:cNvPr id="102" name="筆跡 101">
                <a:extLst>
                  <a:ext uri="{FF2B5EF4-FFF2-40B4-BE49-F238E27FC236}">
                    <a16:creationId xmlns:a16="http://schemas.microsoft.com/office/drawing/2014/main" id="{B4FC0AA8-D13E-58F4-B3A4-75E4DCC63B87}"/>
                  </a:ext>
                </a:extLst>
              </p:cNvPr>
              <p:cNvPicPr/>
              <p:nvPr/>
            </p:nvPicPr>
            <p:blipFill>
              <a:blip r:embed="rId150"/>
              <a:stretch>
                <a:fillRect/>
              </a:stretch>
            </p:blipFill>
            <p:spPr>
              <a:xfrm>
                <a:off x="5325634" y="5914875"/>
                <a:ext cx="92176" cy="109694"/>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3" name="筆跡 102">
                <a:extLst>
                  <a:ext uri="{FF2B5EF4-FFF2-40B4-BE49-F238E27FC236}">
                    <a16:creationId xmlns:a16="http://schemas.microsoft.com/office/drawing/2014/main" id="{CA586218-9FBA-70DD-AB54-8590D0A03779}"/>
                  </a:ext>
                </a:extLst>
              </p14:cNvPr>
              <p14:cNvContentPartPr/>
              <p14:nvPr/>
            </p14:nvContentPartPr>
            <p14:xfrm>
              <a:off x="5470213" y="5934322"/>
              <a:ext cx="10455" cy="88024"/>
            </p14:xfrm>
          </p:contentPart>
        </mc:Choice>
        <mc:Fallback xmlns="">
          <p:pic>
            <p:nvPicPr>
              <p:cNvPr id="103" name="筆跡 102">
                <a:extLst>
                  <a:ext uri="{FF2B5EF4-FFF2-40B4-BE49-F238E27FC236}">
                    <a16:creationId xmlns:a16="http://schemas.microsoft.com/office/drawing/2014/main" id="{CA586218-9FBA-70DD-AB54-8590D0A03779}"/>
                  </a:ext>
                </a:extLst>
              </p:cNvPr>
              <p:cNvPicPr/>
              <p:nvPr/>
            </p:nvPicPr>
            <p:blipFill>
              <a:blip r:embed="rId152"/>
              <a:stretch>
                <a:fillRect/>
              </a:stretch>
            </p:blipFill>
            <p:spPr>
              <a:xfrm>
                <a:off x="5461200" y="5925376"/>
                <a:ext cx="28120" cy="105557"/>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4" name="筆跡 103">
                <a:extLst>
                  <a:ext uri="{FF2B5EF4-FFF2-40B4-BE49-F238E27FC236}">
                    <a16:creationId xmlns:a16="http://schemas.microsoft.com/office/drawing/2014/main" id="{5E1B9B60-4C18-50A2-2A18-D826D9C93CA1}"/>
                  </a:ext>
                </a:extLst>
              </p14:cNvPr>
              <p14:cNvContentPartPr/>
              <p14:nvPr/>
            </p14:nvContentPartPr>
            <p14:xfrm>
              <a:off x="5554188" y="5872941"/>
              <a:ext cx="105223" cy="175035"/>
            </p14:xfrm>
          </p:contentPart>
        </mc:Choice>
        <mc:Fallback xmlns="">
          <p:pic>
            <p:nvPicPr>
              <p:cNvPr id="104" name="筆跡 103">
                <a:extLst>
                  <a:ext uri="{FF2B5EF4-FFF2-40B4-BE49-F238E27FC236}">
                    <a16:creationId xmlns:a16="http://schemas.microsoft.com/office/drawing/2014/main" id="{5E1B9B60-4C18-50A2-2A18-D826D9C93CA1}"/>
                  </a:ext>
                </a:extLst>
              </p:cNvPr>
              <p:cNvPicPr/>
              <p:nvPr/>
            </p:nvPicPr>
            <p:blipFill>
              <a:blip r:embed="rId154"/>
              <a:stretch>
                <a:fillRect/>
              </a:stretch>
            </p:blipFill>
            <p:spPr>
              <a:xfrm>
                <a:off x="5545179" y="5863937"/>
                <a:ext cx="122880" cy="192683"/>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5" name="筆跡 104">
                <a:extLst>
                  <a:ext uri="{FF2B5EF4-FFF2-40B4-BE49-F238E27FC236}">
                    <a16:creationId xmlns:a16="http://schemas.microsoft.com/office/drawing/2014/main" id="{58BDCF9A-C95D-212A-3E8F-32004B36E1F2}"/>
                  </a:ext>
                </a:extLst>
              </p14:cNvPr>
              <p14:cNvContentPartPr/>
              <p14:nvPr/>
            </p14:nvContentPartPr>
            <p14:xfrm>
              <a:off x="2402215" y="6561950"/>
              <a:ext cx="178070" cy="204375"/>
            </p14:xfrm>
          </p:contentPart>
        </mc:Choice>
        <mc:Fallback xmlns="">
          <p:pic>
            <p:nvPicPr>
              <p:cNvPr id="105" name="筆跡 104">
                <a:extLst>
                  <a:ext uri="{FF2B5EF4-FFF2-40B4-BE49-F238E27FC236}">
                    <a16:creationId xmlns:a16="http://schemas.microsoft.com/office/drawing/2014/main" id="{58BDCF9A-C95D-212A-3E8F-32004B36E1F2}"/>
                  </a:ext>
                </a:extLst>
              </p:cNvPr>
              <p:cNvPicPr/>
              <p:nvPr/>
            </p:nvPicPr>
            <p:blipFill>
              <a:blip r:embed="rId156"/>
              <a:stretch>
                <a:fillRect/>
              </a:stretch>
            </p:blipFill>
            <p:spPr>
              <a:xfrm>
                <a:off x="2393222" y="6552955"/>
                <a:ext cx="195697" cy="222006"/>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6" name="筆跡 105">
                <a:extLst>
                  <a:ext uri="{FF2B5EF4-FFF2-40B4-BE49-F238E27FC236}">
                    <a16:creationId xmlns:a16="http://schemas.microsoft.com/office/drawing/2014/main" id="{F6447175-1352-E1CE-FE05-F0215B544CD8}"/>
                  </a:ext>
                </a:extLst>
              </p14:cNvPr>
              <p14:cNvContentPartPr/>
              <p14:nvPr/>
            </p14:nvContentPartPr>
            <p14:xfrm>
              <a:off x="2452129" y="6553519"/>
              <a:ext cx="141310" cy="215843"/>
            </p14:xfrm>
          </p:contentPart>
        </mc:Choice>
        <mc:Fallback xmlns="">
          <p:pic>
            <p:nvPicPr>
              <p:cNvPr id="106" name="筆跡 105">
                <a:extLst>
                  <a:ext uri="{FF2B5EF4-FFF2-40B4-BE49-F238E27FC236}">
                    <a16:creationId xmlns:a16="http://schemas.microsoft.com/office/drawing/2014/main" id="{F6447175-1352-E1CE-FE05-F0215B544CD8}"/>
                  </a:ext>
                </a:extLst>
              </p:cNvPr>
              <p:cNvPicPr/>
              <p:nvPr/>
            </p:nvPicPr>
            <p:blipFill>
              <a:blip r:embed="rId158"/>
              <a:stretch>
                <a:fillRect/>
              </a:stretch>
            </p:blipFill>
            <p:spPr>
              <a:xfrm>
                <a:off x="2443140" y="6544526"/>
                <a:ext cx="158929" cy="23347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7" name="筆跡 106">
                <a:extLst>
                  <a:ext uri="{FF2B5EF4-FFF2-40B4-BE49-F238E27FC236}">
                    <a16:creationId xmlns:a16="http://schemas.microsoft.com/office/drawing/2014/main" id="{2B043C8D-AD82-9088-0F42-80F00FD09B44}"/>
                  </a:ext>
                </a:extLst>
              </p14:cNvPr>
              <p14:cNvContentPartPr/>
              <p14:nvPr/>
            </p14:nvContentPartPr>
            <p14:xfrm>
              <a:off x="2575564" y="6612877"/>
              <a:ext cx="61380" cy="101514"/>
            </p14:xfrm>
          </p:contentPart>
        </mc:Choice>
        <mc:Fallback xmlns="">
          <p:pic>
            <p:nvPicPr>
              <p:cNvPr id="107" name="筆跡 106">
                <a:extLst>
                  <a:ext uri="{FF2B5EF4-FFF2-40B4-BE49-F238E27FC236}">
                    <a16:creationId xmlns:a16="http://schemas.microsoft.com/office/drawing/2014/main" id="{2B043C8D-AD82-9088-0F42-80F00FD09B44}"/>
                  </a:ext>
                </a:extLst>
              </p:cNvPr>
              <p:cNvPicPr/>
              <p:nvPr/>
            </p:nvPicPr>
            <p:blipFill>
              <a:blip r:embed="rId160"/>
              <a:stretch>
                <a:fillRect/>
              </a:stretch>
            </p:blipFill>
            <p:spPr>
              <a:xfrm>
                <a:off x="2566590" y="6603878"/>
                <a:ext cx="78968" cy="119153"/>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8" name="筆跡 107">
                <a:extLst>
                  <a:ext uri="{FF2B5EF4-FFF2-40B4-BE49-F238E27FC236}">
                    <a16:creationId xmlns:a16="http://schemas.microsoft.com/office/drawing/2014/main" id="{E14F186B-DC35-F809-E389-E70488F13189}"/>
                  </a:ext>
                </a:extLst>
              </p14:cNvPr>
              <p14:cNvContentPartPr/>
              <p14:nvPr/>
            </p14:nvContentPartPr>
            <p14:xfrm>
              <a:off x="2650434" y="6622320"/>
              <a:ext cx="94094" cy="104211"/>
            </p14:xfrm>
          </p:contentPart>
        </mc:Choice>
        <mc:Fallback xmlns="">
          <p:pic>
            <p:nvPicPr>
              <p:cNvPr id="108" name="筆跡 107">
                <a:extLst>
                  <a:ext uri="{FF2B5EF4-FFF2-40B4-BE49-F238E27FC236}">
                    <a16:creationId xmlns:a16="http://schemas.microsoft.com/office/drawing/2014/main" id="{E14F186B-DC35-F809-E389-E70488F13189}"/>
                  </a:ext>
                </a:extLst>
              </p:cNvPr>
              <p:cNvPicPr/>
              <p:nvPr/>
            </p:nvPicPr>
            <p:blipFill>
              <a:blip r:embed="rId162"/>
              <a:stretch>
                <a:fillRect/>
              </a:stretch>
            </p:blipFill>
            <p:spPr>
              <a:xfrm>
                <a:off x="2641421" y="6613305"/>
                <a:ext cx="111759" cy="12188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9" name="筆跡 108">
                <a:extLst>
                  <a:ext uri="{FF2B5EF4-FFF2-40B4-BE49-F238E27FC236}">
                    <a16:creationId xmlns:a16="http://schemas.microsoft.com/office/drawing/2014/main" id="{54D477EF-9529-B7E9-0AFE-80C17CEDC781}"/>
                  </a:ext>
                </a:extLst>
              </p14:cNvPr>
              <p14:cNvContentPartPr/>
              <p14:nvPr/>
            </p14:nvContentPartPr>
            <p14:xfrm>
              <a:off x="2803211" y="6585896"/>
              <a:ext cx="4722" cy="141984"/>
            </p14:xfrm>
          </p:contentPart>
        </mc:Choice>
        <mc:Fallback xmlns="">
          <p:pic>
            <p:nvPicPr>
              <p:cNvPr id="109" name="筆跡 108">
                <a:extLst>
                  <a:ext uri="{FF2B5EF4-FFF2-40B4-BE49-F238E27FC236}">
                    <a16:creationId xmlns:a16="http://schemas.microsoft.com/office/drawing/2014/main" id="{54D477EF-9529-B7E9-0AFE-80C17CEDC781}"/>
                  </a:ext>
                </a:extLst>
              </p:cNvPr>
              <p:cNvPicPr/>
              <p:nvPr/>
            </p:nvPicPr>
            <p:blipFill>
              <a:blip r:embed="rId164"/>
              <a:stretch>
                <a:fillRect/>
              </a:stretch>
            </p:blipFill>
            <p:spPr>
              <a:xfrm>
                <a:off x="2794130" y="6576887"/>
                <a:ext cx="22520" cy="159642"/>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0" name="筆跡 109">
                <a:extLst>
                  <a:ext uri="{FF2B5EF4-FFF2-40B4-BE49-F238E27FC236}">
                    <a16:creationId xmlns:a16="http://schemas.microsoft.com/office/drawing/2014/main" id="{5594539B-6F7F-F215-B4AE-149194E021F3}"/>
                  </a:ext>
                </a:extLst>
              </p14:cNvPr>
              <p14:cNvContentPartPr/>
              <p14:nvPr/>
            </p14:nvContentPartPr>
            <p14:xfrm>
              <a:off x="3677371" y="6494837"/>
              <a:ext cx="181443" cy="206400"/>
            </p14:xfrm>
          </p:contentPart>
        </mc:Choice>
        <mc:Fallback xmlns="">
          <p:pic>
            <p:nvPicPr>
              <p:cNvPr id="110" name="筆跡 109">
                <a:extLst>
                  <a:ext uri="{FF2B5EF4-FFF2-40B4-BE49-F238E27FC236}">
                    <a16:creationId xmlns:a16="http://schemas.microsoft.com/office/drawing/2014/main" id="{5594539B-6F7F-F215-B4AE-149194E021F3}"/>
                  </a:ext>
                </a:extLst>
              </p:cNvPr>
              <p:cNvPicPr/>
              <p:nvPr/>
            </p:nvPicPr>
            <p:blipFill>
              <a:blip r:embed="rId166"/>
              <a:stretch>
                <a:fillRect/>
              </a:stretch>
            </p:blipFill>
            <p:spPr>
              <a:xfrm>
                <a:off x="3668389" y="6485832"/>
                <a:ext cx="199048" cy="22405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1" name="筆跡 110">
                <a:extLst>
                  <a:ext uri="{FF2B5EF4-FFF2-40B4-BE49-F238E27FC236}">
                    <a16:creationId xmlns:a16="http://schemas.microsoft.com/office/drawing/2014/main" id="{91A629B9-636A-8794-0772-A31C22322681}"/>
                  </a:ext>
                </a:extLst>
              </p14:cNvPr>
              <p14:cNvContentPartPr/>
              <p14:nvPr/>
            </p14:nvContentPartPr>
            <p14:xfrm>
              <a:off x="3761011" y="6492814"/>
              <a:ext cx="96455" cy="202689"/>
            </p14:xfrm>
          </p:contentPart>
        </mc:Choice>
        <mc:Fallback xmlns="">
          <p:pic>
            <p:nvPicPr>
              <p:cNvPr id="111" name="筆跡 110">
                <a:extLst>
                  <a:ext uri="{FF2B5EF4-FFF2-40B4-BE49-F238E27FC236}">
                    <a16:creationId xmlns:a16="http://schemas.microsoft.com/office/drawing/2014/main" id="{91A629B9-636A-8794-0772-A31C22322681}"/>
                  </a:ext>
                </a:extLst>
              </p:cNvPr>
              <p:cNvPicPr/>
              <p:nvPr/>
            </p:nvPicPr>
            <p:blipFill>
              <a:blip r:embed="rId168"/>
              <a:stretch>
                <a:fillRect/>
              </a:stretch>
            </p:blipFill>
            <p:spPr>
              <a:xfrm>
                <a:off x="3752013" y="6483814"/>
                <a:ext cx="114090" cy="22033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2" name="筆跡 111">
                <a:extLst>
                  <a:ext uri="{FF2B5EF4-FFF2-40B4-BE49-F238E27FC236}">
                    <a16:creationId xmlns:a16="http://schemas.microsoft.com/office/drawing/2014/main" id="{44B0102B-E4A1-CA47-A217-B6E9F527807E}"/>
                  </a:ext>
                </a:extLst>
              </p14:cNvPr>
              <p14:cNvContentPartPr/>
              <p14:nvPr/>
            </p14:nvContentPartPr>
            <p14:xfrm>
              <a:off x="3851057" y="6580162"/>
              <a:ext cx="68125" cy="93419"/>
            </p14:xfrm>
          </p:contentPart>
        </mc:Choice>
        <mc:Fallback xmlns="">
          <p:pic>
            <p:nvPicPr>
              <p:cNvPr id="112" name="筆跡 111">
                <a:extLst>
                  <a:ext uri="{FF2B5EF4-FFF2-40B4-BE49-F238E27FC236}">
                    <a16:creationId xmlns:a16="http://schemas.microsoft.com/office/drawing/2014/main" id="{44B0102B-E4A1-CA47-A217-B6E9F527807E}"/>
                  </a:ext>
                </a:extLst>
              </p:cNvPr>
              <p:cNvPicPr/>
              <p:nvPr/>
            </p:nvPicPr>
            <p:blipFill>
              <a:blip r:embed="rId170"/>
              <a:stretch>
                <a:fillRect/>
              </a:stretch>
            </p:blipFill>
            <p:spPr>
              <a:xfrm>
                <a:off x="3842093" y="6571179"/>
                <a:ext cx="85694" cy="111025"/>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3" name="筆跡 112">
                <a:extLst>
                  <a:ext uri="{FF2B5EF4-FFF2-40B4-BE49-F238E27FC236}">
                    <a16:creationId xmlns:a16="http://schemas.microsoft.com/office/drawing/2014/main" id="{8390EA0B-6EB5-80A8-1AFA-99696A0B4168}"/>
                  </a:ext>
                </a:extLst>
              </p14:cNvPr>
              <p14:cNvContentPartPr/>
              <p14:nvPr/>
            </p14:nvContentPartPr>
            <p14:xfrm>
              <a:off x="3934359" y="6592304"/>
              <a:ext cx="71835" cy="95780"/>
            </p14:xfrm>
          </p:contentPart>
        </mc:Choice>
        <mc:Fallback xmlns="">
          <p:pic>
            <p:nvPicPr>
              <p:cNvPr id="113" name="筆跡 112">
                <a:extLst>
                  <a:ext uri="{FF2B5EF4-FFF2-40B4-BE49-F238E27FC236}">
                    <a16:creationId xmlns:a16="http://schemas.microsoft.com/office/drawing/2014/main" id="{8390EA0B-6EB5-80A8-1AFA-99696A0B4168}"/>
                  </a:ext>
                </a:extLst>
              </p:cNvPr>
              <p:cNvPicPr/>
              <p:nvPr/>
            </p:nvPicPr>
            <p:blipFill>
              <a:blip r:embed="rId172"/>
              <a:stretch>
                <a:fillRect/>
              </a:stretch>
            </p:blipFill>
            <p:spPr>
              <a:xfrm>
                <a:off x="3925380" y="6583302"/>
                <a:ext cx="89435" cy="113424"/>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4" name="筆跡 113">
                <a:extLst>
                  <a:ext uri="{FF2B5EF4-FFF2-40B4-BE49-F238E27FC236}">
                    <a16:creationId xmlns:a16="http://schemas.microsoft.com/office/drawing/2014/main" id="{E7477762-330F-5717-BF3E-1AA9CF0B2B5A}"/>
                  </a:ext>
                </a:extLst>
              </p14:cNvPr>
              <p14:cNvContentPartPr/>
              <p14:nvPr/>
            </p14:nvContentPartPr>
            <p14:xfrm>
              <a:off x="4069261" y="6589605"/>
              <a:ext cx="39459" cy="81616"/>
            </p14:xfrm>
          </p:contentPart>
        </mc:Choice>
        <mc:Fallback xmlns="">
          <p:pic>
            <p:nvPicPr>
              <p:cNvPr id="114" name="筆跡 113">
                <a:extLst>
                  <a:ext uri="{FF2B5EF4-FFF2-40B4-BE49-F238E27FC236}">
                    <a16:creationId xmlns:a16="http://schemas.microsoft.com/office/drawing/2014/main" id="{E7477762-330F-5717-BF3E-1AA9CF0B2B5A}"/>
                  </a:ext>
                </a:extLst>
              </p:cNvPr>
              <p:cNvPicPr/>
              <p:nvPr/>
            </p:nvPicPr>
            <p:blipFill>
              <a:blip r:embed="rId174"/>
              <a:stretch>
                <a:fillRect/>
              </a:stretch>
            </p:blipFill>
            <p:spPr>
              <a:xfrm>
                <a:off x="4060293" y="6580577"/>
                <a:ext cx="57036" cy="99312"/>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5" name="筆跡 114">
                <a:extLst>
                  <a:ext uri="{FF2B5EF4-FFF2-40B4-BE49-F238E27FC236}">
                    <a16:creationId xmlns:a16="http://schemas.microsoft.com/office/drawing/2014/main" id="{C6BBD194-E393-083D-8A11-C5FADD1D32C9}"/>
                  </a:ext>
                </a:extLst>
              </p14:cNvPr>
              <p14:cNvContentPartPr/>
              <p14:nvPr/>
            </p14:nvContentPartPr>
            <p14:xfrm>
              <a:off x="4507015" y="6560265"/>
              <a:ext cx="2361" cy="2361"/>
            </p14:xfrm>
          </p:contentPart>
        </mc:Choice>
        <mc:Fallback xmlns="">
          <p:pic>
            <p:nvPicPr>
              <p:cNvPr id="115" name="筆跡 114">
                <a:extLst>
                  <a:ext uri="{FF2B5EF4-FFF2-40B4-BE49-F238E27FC236}">
                    <a16:creationId xmlns:a16="http://schemas.microsoft.com/office/drawing/2014/main" id="{C6BBD194-E393-083D-8A11-C5FADD1D32C9}"/>
                  </a:ext>
                </a:extLst>
              </p:cNvPr>
              <p:cNvPicPr/>
              <p:nvPr/>
            </p:nvPicPr>
            <p:blipFill>
              <a:blip r:embed="rId176"/>
              <a:stretch>
                <a:fillRect/>
              </a:stretch>
            </p:blipFill>
            <p:spPr>
              <a:xfrm>
                <a:off x="4498583" y="6551833"/>
                <a:ext cx="18888" cy="18888"/>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6" name="筆跡 115">
                <a:extLst>
                  <a:ext uri="{FF2B5EF4-FFF2-40B4-BE49-F238E27FC236}">
                    <a16:creationId xmlns:a16="http://schemas.microsoft.com/office/drawing/2014/main" id="{01A4B496-E774-1FC7-9E81-1308FA36EBEF}"/>
                  </a:ext>
                </a:extLst>
              </p14:cNvPr>
              <p14:cNvContentPartPr/>
              <p14:nvPr/>
            </p14:nvContentPartPr>
            <p14:xfrm>
              <a:off x="4605157" y="6546100"/>
              <a:ext cx="26643" cy="3035"/>
            </p14:xfrm>
          </p:contentPart>
        </mc:Choice>
        <mc:Fallback xmlns="">
          <p:pic>
            <p:nvPicPr>
              <p:cNvPr id="116" name="筆跡 115">
                <a:extLst>
                  <a:ext uri="{FF2B5EF4-FFF2-40B4-BE49-F238E27FC236}">
                    <a16:creationId xmlns:a16="http://schemas.microsoft.com/office/drawing/2014/main" id="{01A4B496-E774-1FC7-9E81-1308FA36EBEF}"/>
                  </a:ext>
                </a:extLst>
              </p:cNvPr>
              <p:cNvPicPr/>
              <p:nvPr/>
            </p:nvPicPr>
            <p:blipFill>
              <a:blip r:embed="rId178"/>
              <a:stretch>
                <a:fillRect/>
              </a:stretch>
            </p:blipFill>
            <p:spPr>
              <a:xfrm>
                <a:off x="4596156" y="6536616"/>
                <a:ext cx="44285" cy="21624"/>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7" name="筆跡 116">
                <a:extLst>
                  <a:ext uri="{FF2B5EF4-FFF2-40B4-BE49-F238E27FC236}">
                    <a16:creationId xmlns:a16="http://schemas.microsoft.com/office/drawing/2014/main" id="{7C783575-9217-4620-92C6-53D6E1BE93F2}"/>
                  </a:ext>
                </a:extLst>
              </p14:cNvPr>
              <p14:cNvContentPartPr/>
              <p14:nvPr/>
            </p14:nvContentPartPr>
            <p14:xfrm>
              <a:off x="4717125" y="6545426"/>
              <a:ext cx="10118" cy="7420"/>
            </p14:xfrm>
          </p:contentPart>
        </mc:Choice>
        <mc:Fallback xmlns="">
          <p:pic>
            <p:nvPicPr>
              <p:cNvPr id="117" name="筆跡 116">
                <a:extLst>
                  <a:ext uri="{FF2B5EF4-FFF2-40B4-BE49-F238E27FC236}">
                    <a16:creationId xmlns:a16="http://schemas.microsoft.com/office/drawing/2014/main" id="{7C783575-9217-4620-92C6-53D6E1BE93F2}"/>
                  </a:ext>
                </a:extLst>
              </p:cNvPr>
              <p:cNvPicPr/>
              <p:nvPr/>
            </p:nvPicPr>
            <p:blipFill>
              <a:blip r:embed="rId180"/>
              <a:stretch>
                <a:fillRect/>
              </a:stretch>
            </p:blipFill>
            <p:spPr>
              <a:xfrm>
                <a:off x="4708091" y="6536593"/>
                <a:ext cx="27825" cy="24733"/>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8" name="筆跡 117">
                <a:extLst>
                  <a:ext uri="{FF2B5EF4-FFF2-40B4-BE49-F238E27FC236}">
                    <a16:creationId xmlns:a16="http://schemas.microsoft.com/office/drawing/2014/main" id="{F5A3D133-B11E-C558-3888-85687E702584}"/>
                  </a:ext>
                </a:extLst>
              </p14:cNvPr>
              <p14:cNvContentPartPr/>
              <p14:nvPr/>
            </p14:nvContentPartPr>
            <p14:xfrm>
              <a:off x="5124190" y="6450320"/>
              <a:ext cx="224610" cy="209771"/>
            </p14:xfrm>
          </p:contentPart>
        </mc:Choice>
        <mc:Fallback xmlns="">
          <p:pic>
            <p:nvPicPr>
              <p:cNvPr id="118" name="筆跡 117">
                <a:extLst>
                  <a:ext uri="{FF2B5EF4-FFF2-40B4-BE49-F238E27FC236}">
                    <a16:creationId xmlns:a16="http://schemas.microsoft.com/office/drawing/2014/main" id="{F5A3D133-B11E-C558-3888-85687E702584}"/>
                  </a:ext>
                </a:extLst>
              </p:cNvPr>
              <p:cNvPicPr/>
              <p:nvPr/>
            </p:nvPicPr>
            <p:blipFill>
              <a:blip r:embed="rId182"/>
              <a:stretch>
                <a:fillRect/>
              </a:stretch>
            </p:blipFill>
            <p:spPr>
              <a:xfrm>
                <a:off x="5115191" y="6441325"/>
                <a:ext cx="242248" cy="227402"/>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9" name="筆跡 118">
                <a:extLst>
                  <a:ext uri="{FF2B5EF4-FFF2-40B4-BE49-F238E27FC236}">
                    <a16:creationId xmlns:a16="http://schemas.microsoft.com/office/drawing/2014/main" id="{CDF51381-EA8E-D874-E3B2-D12F2554B0BD}"/>
                  </a:ext>
                </a:extLst>
              </p14:cNvPr>
              <p14:cNvContentPartPr/>
              <p14:nvPr/>
            </p14:nvContentPartPr>
            <p14:xfrm>
              <a:off x="5233123" y="6470893"/>
              <a:ext cx="153113" cy="190211"/>
            </p14:xfrm>
          </p:contentPart>
        </mc:Choice>
        <mc:Fallback xmlns="">
          <p:pic>
            <p:nvPicPr>
              <p:cNvPr id="119" name="筆跡 118">
                <a:extLst>
                  <a:ext uri="{FF2B5EF4-FFF2-40B4-BE49-F238E27FC236}">
                    <a16:creationId xmlns:a16="http://schemas.microsoft.com/office/drawing/2014/main" id="{CDF51381-EA8E-D874-E3B2-D12F2554B0BD}"/>
                  </a:ext>
                </a:extLst>
              </p:cNvPr>
              <p:cNvPicPr/>
              <p:nvPr/>
            </p:nvPicPr>
            <p:blipFill>
              <a:blip r:embed="rId184"/>
              <a:stretch>
                <a:fillRect/>
              </a:stretch>
            </p:blipFill>
            <p:spPr>
              <a:xfrm>
                <a:off x="5224116" y="6461887"/>
                <a:ext cx="170766" cy="207863"/>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0" name="筆跡 119">
                <a:extLst>
                  <a:ext uri="{FF2B5EF4-FFF2-40B4-BE49-F238E27FC236}">
                    <a16:creationId xmlns:a16="http://schemas.microsoft.com/office/drawing/2014/main" id="{B9E24353-7FF3-EF88-5066-68AB9528EAAD}"/>
                  </a:ext>
                </a:extLst>
              </p14:cNvPr>
              <p14:cNvContentPartPr/>
              <p14:nvPr/>
            </p14:nvContentPartPr>
            <p14:xfrm>
              <a:off x="5363977" y="6554195"/>
              <a:ext cx="82964" cy="71835"/>
            </p14:xfrm>
          </p:contentPart>
        </mc:Choice>
        <mc:Fallback xmlns="">
          <p:pic>
            <p:nvPicPr>
              <p:cNvPr id="120" name="筆跡 119">
                <a:extLst>
                  <a:ext uri="{FF2B5EF4-FFF2-40B4-BE49-F238E27FC236}">
                    <a16:creationId xmlns:a16="http://schemas.microsoft.com/office/drawing/2014/main" id="{B9E24353-7FF3-EF88-5066-68AB9528EAAD}"/>
                  </a:ext>
                </a:extLst>
              </p:cNvPr>
              <p:cNvPicPr/>
              <p:nvPr/>
            </p:nvPicPr>
            <p:blipFill>
              <a:blip r:embed="rId186"/>
              <a:stretch>
                <a:fillRect/>
              </a:stretch>
            </p:blipFill>
            <p:spPr>
              <a:xfrm>
                <a:off x="5354998" y="6545216"/>
                <a:ext cx="100562" cy="89435"/>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1" name="筆跡 120">
                <a:extLst>
                  <a:ext uri="{FF2B5EF4-FFF2-40B4-BE49-F238E27FC236}">
                    <a16:creationId xmlns:a16="http://schemas.microsoft.com/office/drawing/2014/main" id="{80E4009D-ED88-2CB9-B1CC-3E77F812643E}"/>
                  </a:ext>
                </a:extLst>
              </p14:cNvPr>
              <p14:cNvContentPartPr/>
              <p14:nvPr/>
            </p14:nvContentPartPr>
            <p14:xfrm>
              <a:off x="5468526" y="6462124"/>
              <a:ext cx="118038" cy="167278"/>
            </p14:xfrm>
          </p:contentPart>
        </mc:Choice>
        <mc:Fallback xmlns="">
          <p:pic>
            <p:nvPicPr>
              <p:cNvPr id="121" name="筆跡 120">
                <a:extLst>
                  <a:ext uri="{FF2B5EF4-FFF2-40B4-BE49-F238E27FC236}">
                    <a16:creationId xmlns:a16="http://schemas.microsoft.com/office/drawing/2014/main" id="{80E4009D-ED88-2CB9-B1CC-3E77F812643E}"/>
                  </a:ext>
                </a:extLst>
              </p:cNvPr>
              <p:cNvPicPr/>
              <p:nvPr/>
            </p:nvPicPr>
            <p:blipFill>
              <a:blip r:embed="rId188"/>
              <a:stretch>
                <a:fillRect/>
              </a:stretch>
            </p:blipFill>
            <p:spPr>
              <a:xfrm>
                <a:off x="5459557" y="6453131"/>
                <a:ext cx="135618" cy="184905"/>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2" name="筆跡 121">
                <a:extLst>
                  <a:ext uri="{FF2B5EF4-FFF2-40B4-BE49-F238E27FC236}">
                    <a16:creationId xmlns:a16="http://schemas.microsoft.com/office/drawing/2014/main" id="{6543D782-004F-4D2D-7227-E5338219C102}"/>
                  </a:ext>
                </a:extLst>
              </p14:cNvPr>
              <p14:cNvContentPartPr/>
              <p14:nvPr/>
            </p14:nvContentPartPr>
            <p14:xfrm>
              <a:off x="5601404" y="6544752"/>
              <a:ext cx="58008" cy="72847"/>
            </p14:xfrm>
          </p:contentPart>
        </mc:Choice>
        <mc:Fallback xmlns="">
          <p:pic>
            <p:nvPicPr>
              <p:cNvPr id="122" name="筆跡 121">
                <a:extLst>
                  <a:ext uri="{FF2B5EF4-FFF2-40B4-BE49-F238E27FC236}">
                    <a16:creationId xmlns:a16="http://schemas.microsoft.com/office/drawing/2014/main" id="{6543D782-004F-4D2D-7227-E5338219C102}"/>
                  </a:ext>
                </a:extLst>
              </p:cNvPr>
              <p:cNvPicPr/>
              <p:nvPr/>
            </p:nvPicPr>
            <p:blipFill>
              <a:blip r:embed="rId190"/>
              <a:stretch>
                <a:fillRect/>
              </a:stretch>
            </p:blipFill>
            <p:spPr>
              <a:xfrm>
                <a:off x="5592452" y="6535691"/>
                <a:ext cx="75554" cy="90606"/>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3" name="筆跡 122">
                <a:extLst>
                  <a:ext uri="{FF2B5EF4-FFF2-40B4-BE49-F238E27FC236}">
                    <a16:creationId xmlns:a16="http://schemas.microsoft.com/office/drawing/2014/main" id="{C8BD4EF0-5CDD-CB51-3D59-A63F22B07224}"/>
                  </a:ext>
                </a:extLst>
              </p14:cNvPr>
              <p14:cNvContentPartPr/>
              <p14:nvPr/>
            </p14:nvContentPartPr>
            <p14:xfrm>
              <a:off x="6448248" y="3892251"/>
              <a:ext cx="129842" cy="127145"/>
            </p14:xfrm>
          </p:contentPart>
        </mc:Choice>
        <mc:Fallback xmlns="">
          <p:pic>
            <p:nvPicPr>
              <p:cNvPr id="123" name="筆跡 122">
                <a:extLst>
                  <a:ext uri="{FF2B5EF4-FFF2-40B4-BE49-F238E27FC236}">
                    <a16:creationId xmlns:a16="http://schemas.microsoft.com/office/drawing/2014/main" id="{C8BD4EF0-5CDD-CB51-3D59-A63F22B07224}"/>
                  </a:ext>
                </a:extLst>
              </p:cNvPr>
              <p:cNvPicPr/>
              <p:nvPr/>
            </p:nvPicPr>
            <p:blipFill>
              <a:blip r:embed="rId192"/>
              <a:stretch>
                <a:fillRect/>
              </a:stretch>
            </p:blipFill>
            <p:spPr>
              <a:xfrm>
                <a:off x="6439256" y="3883272"/>
                <a:ext cx="147466" cy="144744"/>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4" name="筆跡 123">
                <a:extLst>
                  <a:ext uri="{FF2B5EF4-FFF2-40B4-BE49-F238E27FC236}">
                    <a16:creationId xmlns:a16="http://schemas.microsoft.com/office/drawing/2014/main" id="{7A2367FC-8C98-6F54-B570-9072B8C61ACE}"/>
                  </a:ext>
                </a:extLst>
              </p14:cNvPr>
              <p14:cNvContentPartPr/>
              <p14:nvPr/>
            </p14:nvContentPartPr>
            <p14:xfrm>
              <a:off x="6521432" y="3816031"/>
              <a:ext cx="58682" cy="10118"/>
            </p14:xfrm>
          </p:contentPart>
        </mc:Choice>
        <mc:Fallback xmlns="">
          <p:pic>
            <p:nvPicPr>
              <p:cNvPr id="124" name="筆跡 123">
                <a:extLst>
                  <a:ext uri="{FF2B5EF4-FFF2-40B4-BE49-F238E27FC236}">
                    <a16:creationId xmlns:a16="http://schemas.microsoft.com/office/drawing/2014/main" id="{7A2367FC-8C98-6F54-B570-9072B8C61ACE}"/>
                  </a:ext>
                </a:extLst>
              </p:cNvPr>
              <p:cNvPicPr/>
              <p:nvPr/>
            </p:nvPicPr>
            <p:blipFill>
              <a:blip r:embed="rId194"/>
              <a:stretch>
                <a:fillRect/>
              </a:stretch>
            </p:blipFill>
            <p:spPr>
              <a:xfrm>
                <a:off x="6512432" y="3806997"/>
                <a:ext cx="76323" cy="27825"/>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5" name="筆跡 124">
                <a:extLst>
                  <a:ext uri="{FF2B5EF4-FFF2-40B4-BE49-F238E27FC236}">
                    <a16:creationId xmlns:a16="http://schemas.microsoft.com/office/drawing/2014/main" id="{8CC1F388-3E0E-EA54-A2CC-F421F5347D2C}"/>
                  </a:ext>
                </a:extLst>
              </p14:cNvPr>
              <p14:cNvContentPartPr/>
              <p14:nvPr/>
            </p14:nvContentPartPr>
            <p14:xfrm>
              <a:off x="6732890" y="3885168"/>
              <a:ext cx="338" cy="338"/>
            </p14:xfrm>
          </p:contentPart>
        </mc:Choice>
        <mc:Fallback xmlns="">
          <p:pic>
            <p:nvPicPr>
              <p:cNvPr id="125" name="筆跡 124">
                <a:extLst>
                  <a:ext uri="{FF2B5EF4-FFF2-40B4-BE49-F238E27FC236}">
                    <a16:creationId xmlns:a16="http://schemas.microsoft.com/office/drawing/2014/main" id="{8CC1F388-3E0E-EA54-A2CC-F421F5347D2C}"/>
                  </a:ext>
                </a:extLst>
              </p:cNvPr>
              <p:cNvPicPr/>
              <p:nvPr/>
            </p:nvPicPr>
            <p:blipFill>
              <a:blip r:embed="rId176"/>
              <a:stretch>
                <a:fillRect/>
              </a:stretch>
            </p:blipFill>
            <p:spPr>
              <a:xfrm>
                <a:off x="6724440" y="3876718"/>
                <a:ext cx="16900" cy="1690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26" name="筆跡 125">
                <a:extLst>
                  <a:ext uri="{FF2B5EF4-FFF2-40B4-BE49-F238E27FC236}">
                    <a16:creationId xmlns:a16="http://schemas.microsoft.com/office/drawing/2014/main" id="{EFCE40B3-7D7F-02BC-326E-03978A44C556}"/>
                  </a:ext>
                </a:extLst>
              </p14:cNvPr>
              <p14:cNvContentPartPr/>
              <p14:nvPr/>
            </p14:nvContentPartPr>
            <p14:xfrm>
              <a:off x="6727494" y="3952281"/>
              <a:ext cx="19898" cy="7420"/>
            </p14:xfrm>
          </p:contentPart>
        </mc:Choice>
        <mc:Fallback xmlns="">
          <p:pic>
            <p:nvPicPr>
              <p:cNvPr id="126" name="筆跡 125">
                <a:extLst>
                  <a:ext uri="{FF2B5EF4-FFF2-40B4-BE49-F238E27FC236}">
                    <a16:creationId xmlns:a16="http://schemas.microsoft.com/office/drawing/2014/main" id="{EFCE40B3-7D7F-02BC-326E-03978A44C556}"/>
                  </a:ext>
                </a:extLst>
              </p:cNvPr>
              <p:cNvPicPr/>
              <p:nvPr/>
            </p:nvPicPr>
            <p:blipFill>
              <a:blip r:embed="rId197"/>
              <a:stretch>
                <a:fillRect/>
              </a:stretch>
            </p:blipFill>
            <p:spPr>
              <a:xfrm>
                <a:off x="6718449" y="3943006"/>
                <a:ext cx="37625" cy="25599"/>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27" name="筆跡 126">
                <a:extLst>
                  <a:ext uri="{FF2B5EF4-FFF2-40B4-BE49-F238E27FC236}">
                    <a16:creationId xmlns:a16="http://schemas.microsoft.com/office/drawing/2014/main" id="{6BD9979F-90FE-F5EA-2666-99F0CD20DBBB}"/>
                  </a:ext>
                </a:extLst>
              </p14:cNvPr>
              <p14:cNvContentPartPr/>
              <p14:nvPr/>
            </p14:nvContentPartPr>
            <p14:xfrm>
              <a:off x="6907587" y="3897309"/>
              <a:ext cx="242822" cy="127145"/>
            </p14:xfrm>
          </p:contentPart>
        </mc:Choice>
        <mc:Fallback xmlns="">
          <p:pic>
            <p:nvPicPr>
              <p:cNvPr id="127" name="筆跡 126">
                <a:extLst>
                  <a:ext uri="{FF2B5EF4-FFF2-40B4-BE49-F238E27FC236}">
                    <a16:creationId xmlns:a16="http://schemas.microsoft.com/office/drawing/2014/main" id="{6BD9979F-90FE-F5EA-2666-99F0CD20DBBB}"/>
                  </a:ext>
                </a:extLst>
              </p:cNvPr>
              <p:cNvPicPr/>
              <p:nvPr/>
            </p:nvPicPr>
            <p:blipFill>
              <a:blip r:embed="rId199"/>
              <a:stretch>
                <a:fillRect/>
              </a:stretch>
            </p:blipFill>
            <p:spPr>
              <a:xfrm>
                <a:off x="6898594" y="3888304"/>
                <a:ext cx="260449" cy="144794"/>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8" name="筆跡 127">
                <a:extLst>
                  <a:ext uri="{FF2B5EF4-FFF2-40B4-BE49-F238E27FC236}">
                    <a16:creationId xmlns:a16="http://schemas.microsoft.com/office/drawing/2014/main" id="{CB051B97-884D-476C-B22C-E1A61F8DDA06}"/>
                  </a:ext>
                </a:extLst>
              </p14:cNvPr>
              <p14:cNvContentPartPr/>
              <p14:nvPr/>
            </p14:nvContentPartPr>
            <p14:xfrm>
              <a:off x="7204033" y="3698667"/>
              <a:ext cx="191897" cy="312634"/>
            </p14:xfrm>
          </p:contentPart>
        </mc:Choice>
        <mc:Fallback xmlns="">
          <p:pic>
            <p:nvPicPr>
              <p:cNvPr id="128" name="筆跡 127">
                <a:extLst>
                  <a:ext uri="{FF2B5EF4-FFF2-40B4-BE49-F238E27FC236}">
                    <a16:creationId xmlns:a16="http://schemas.microsoft.com/office/drawing/2014/main" id="{CB051B97-884D-476C-B22C-E1A61F8DDA06}"/>
                  </a:ext>
                </a:extLst>
              </p:cNvPr>
              <p:cNvPicPr/>
              <p:nvPr/>
            </p:nvPicPr>
            <p:blipFill>
              <a:blip r:embed="rId201"/>
              <a:stretch>
                <a:fillRect/>
              </a:stretch>
            </p:blipFill>
            <p:spPr>
              <a:xfrm>
                <a:off x="7195032" y="3689663"/>
                <a:ext cx="209539" cy="330283"/>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9" name="筆跡 128">
                <a:extLst>
                  <a:ext uri="{FF2B5EF4-FFF2-40B4-BE49-F238E27FC236}">
                    <a16:creationId xmlns:a16="http://schemas.microsoft.com/office/drawing/2014/main" id="{5A862CDA-B785-F6CD-85E9-F266DD2CAF71}"/>
                  </a:ext>
                </a:extLst>
              </p14:cNvPr>
              <p14:cNvContentPartPr/>
              <p14:nvPr/>
            </p14:nvContentPartPr>
            <p14:xfrm>
              <a:off x="7377044" y="3862235"/>
              <a:ext cx="103537" cy="143333"/>
            </p14:xfrm>
          </p:contentPart>
        </mc:Choice>
        <mc:Fallback xmlns="">
          <p:pic>
            <p:nvPicPr>
              <p:cNvPr id="129" name="筆跡 128">
                <a:extLst>
                  <a:ext uri="{FF2B5EF4-FFF2-40B4-BE49-F238E27FC236}">
                    <a16:creationId xmlns:a16="http://schemas.microsoft.com/office/drawing/2014/main" id="{5A862CDA-B785-F6CD-85E9-F266DD2CAF71}"/>
                  </a:ext>
                </a:extLst>
              </p:cNvPr>
              <p:cNvPicPr/>
              <p:nvPr/>
            </p:nvPicPr>
            <p:blipFill>
              <a:blip r:embed="rId203"/>
              <a:stretch>
                <a:fillRect/>
              </a:stretch>
            </p:blipFill>
            <p:spPr>
              <a:xfrm>
                <a:off x="7368056" y="3853209"/>
                <a:ext cx="121153" cy="161024"/>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30" name="筆跡 129">
                <a:extLst>
                  <a:ext uri="{FF2B5EF4-FFF2-40B4-BE49-F238E27FC236}">
                    <a16:creationId xmlns:a16="http://schemas.microsoft.com/office/drawing/2014/main" id="{94C8B858-F262-39C0-0F96-AF3B1FF91FBA}"/>
                  </a:ext>
                </a:extLst>
              </p14:cNvPr>
              <p14:cNvContentPartPr/>
              <p14:nvPr/>
            </p14:nvContentPartPr>
            <p14:xfrm>
              <a:off x="7522738" y="3894274"/>
              <a:ext cx="95780" cy="144345"/>
            </p14:xfrm>
          </p:contentPart>
        </mc:Choice>
        <mc:Fallback xmlns="">
          <p:pic>
            <p:nvPicPr>
              <p:cNvPr id="130" name="筆跡 129">
                <a:extLst>
                  <a:ext uri="{FF2B5EF4-FFF2-40B4-BE49-F238E27FC236}">
                    <a16:creationId xmlns:a16="http://schemas.microsoft.com/office/drawing/2014/main" id="{94C8B858-F262-39C0-0F96-AF3B1FF91FBA}"/>
                  </a:ext>
                </a:extLst>
              </p:cNvPr>
              <p:cNvPicPr/>
              <p:nvPr/>
            </p:nvPicPr>
            <p:blipFill>
              <a:blip r:embed="rId205"/>
              <a:stretch>
                <a:fillRect/>
              </a:stretch>
            </p:blipFill>
            <p:spPr>
              <a:xfrm>
                <a:off x="7513702" y="3885252"/>
                <a:ext cx="113490" cy="162027"/>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31" name="筆跡 130">
                <a:extLst>
                  <a:ext uri="{FF2B5EF4-FFF2-40B4-BE49-F238E27FC236}">
                    <a16:creationId xmlns:a16="http://schemas.microsoft.com/office/drawing/2014/main" id="{304003FD-2A3A-6A8E-9C0B-0403B4FBDD4C}"/>
                  </a:ext>
                </a:extLst>
              </p14:cNvPr>
              <p14:cNvContentPartPr/>
              <p14:nvPr/>
            </p14:nvContentPartPr>
            <p14:xfrm>
              <a:off x="7473162" y="3876736"/>
              <a:ext cx="199317" cy="165928"/>
            </p14:xfrm>
          </p:contentPart>
        </mc:Choice>
        <mc:Fallback xmlns="">
          <p:pic>
            <p:nvPicPr>
              <p:cNvPr id="131" name="筆跡 130">
                <a:extLst>
                  <a:ext uri="{FF2B5EF4-FFF2-40B4-BE49-F238E27FC236}">
                    <a16:creationId xmlns:a16="http://schemas.microsoft.com/office/drawing/2014/main" id="{304003FD-2A3A-6A8E-9C0B-0403B4FBDD4C}"/>
                  </a:ext>
                </a:extLst>
              </p:cNvPr>
              <p:cNvPicPr/>
              <p:nvPr/>
            </p:nvPicPr>
            <p:blipFill>
              <a:blip r:embed="rId207"/>
              <a:stretch>
                <a:fillRect/>
              </a:stretch>
            </p:blipFill>
            <p:spPr>
              <a:xfrm>
                <a:off x="7464168" y="3867738"/>
                <a:ext cx="216946" cy="183565"/>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32" name="筆跡 131">
                <a:extLst>
                  <a:ext uri="{FF2B5EF4-FFF2-40B4-BE49-F238E27FC236}">
                    <a16:creationId xmlns:a16="http://schemas.microsoft.com/office/drawing/2014/main" id="{5802F208-EEDE-DBDC-D4E7-C62C3C3C2583}"/>
                  </a:ext>
                </a:extLst>
              </p14:cNvPr>
              <p14:cNvContentPartPr/>
              <p14:nvPr/>
            </p14:nvContentPartPr>
            <p14:xfrm>
              <a:off x="6989877" y="3834243"/>
              <a:ext cx="57670" cy="4047"/>
            </p14:xfrm>
          </p:contentPart>
        </mc:Choice>
        <mc:Fallback xmlns="">
          <p:pic>
            <p:nvPicPr>
              <p:cNvPr id="132" name="筆跡 131">
                <a:extLst>
                  <a:ext uri="{FF2B5EF4-FFF2-40B4-BE49-F238E27FC236}">
                    <a16:creationId xmlns:a16="http://schemas.microsoft.com/office/drawing/2014/main" id="{5802F208-EEDE-DBDC-D4E7-C62C3C3C2583}"/>
                  </a:ext>
                </a:extLst>
              </p:cNvPr>
              <p:cNvPicPr/>
              <p:nvPr/>
            </p:nvPicPr>
            <p:blipFill>
              <a:blip r:embed="rId209"/>
              <a:stretch>
                <a:fillRect/>
              </a:stretch>
            </p:blipFill>
            <p:spPr>
              <a:xfrm>
                <a:off x="6980866" y="3825045"/>
                <a:ext cx="75331" cy="22075"/>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33" name="筆跡 132">
                <a:extLst>
                  <a:ext uri="{FF2B5EF4-FFF2-40B4-BE49-F238E27FC236}">
                    <a16:creationId xmlns:a16="http://schemas.microsoft.com/office/drawing/2014/main" id="{87129448-1C48-2D05-BCC9-AB0E822453C8}"/>
                  </a:ext>
                </a:extLst>
              </p14:cNvPr>
              <p14:cNvContentPartPr/>
              <p14:nvPr/>
            </p14:nvContentPartPr>
            <p14:xfrm>
              <a:off x="7698110" y="3759710"/>
              <a:ext cx="189874" cy="342312"/>
            </p14:xfrm>
          </p:contentPart>
        </mc:Choice>
        <mc:Fallback xmlns="">
          <p:pic>
            <p:nvPicPr>
              <p:cNvPr id="133" name="筆跡 132">
                <a:extLst>
                  <a:ext uri="{FF2B5EF4-FFF2-40B4-BE49-F238E27FC236}">
                    <a16:creationId xmlns:a16="http://schemas.microsoft.com/office/drawing/2014/main" id="{87129448-1C48-2D05-BCC9-AB0E822453C8}"/>
                  </a:ext>
                </a:extLst>
              </p:cNvPr>
              <p:cNvPicPr/>
              <p:nvPr/>
            </p:nvPicPr>
            <p:blipFill>
              <a:blip r:embed="rId211"/>
              <a:stretch>
                <a:fillRect/>
              </a:stretch>
            </p:blipFill>
            <p:spPr>
              <a:xfrm>
                <a:off x="7689120" y="3750711"/>
                <a:ext cx="207495" cy="35995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34" name="筆跡 133">
                <a:extLst>
                  <a:ext uri="{FF2B5EF4-FFF2-40B4-BE49-F238E27FC236}">
                    <a16:creationId xmlns:a16="http://schemas.microsoft.com/office/drawing/2014/main" id="{564C730D-2589-80A6-A537-1565869F75C4}"/>
                  </a:ext>
                </a:extLst>
              </p14:cNvPr>
              <p14:cNvContentPartPr/>
              <p14:nvPr/>
            </p14:nvContentPartPr>
            <p14:xfrm>
              <a:off x="7806031" y="3773200"/>
              <a:ext cx="157497" cy="303529"/>
            </p14:xfrm>
          </p:contentPart>
        </mc:Choice>
        <mc:Fallback xmlns="">
          <p:pic>
            <p:nvPicPr>
              <p:cNvPr id="134" name="筆跡 133">
                <a:extLst>
                  <a:ext uri="{FF2B5EF4-FFF2-40B4-BE49-F238E27FC236}">
                    <a16:creationId xmlns:a16="http://schemas.microsoft.com/office/drawing/2014/main" id="{564C730D-2589-80A6-A537-1565869F75C4}"/>
                  </a:ext>
                </a:extLst>
              </p:cNvPr>
              <p:cNvPicPr/>
              <p:nvPr/>
            </p:nvPicPr>
            <p:blipFill>
              <a:blip r:embed="rId213"/>
              <a:stretch>
                <a:fillRect/>
              </a:stretch>
            </p:blipFill>
            <p:spPr>
              <a:xfrm>
                <a:off x="7797041" y="3764199"/>
                <a:ext cx="175117" cy="321172"/>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35" name="筆跡 134">
                <a:extLst>
                  <a:ext uri="{FF2B5EF4-FFF2-40B4-BE49-F238E27FC236}">
                    <a16:creationId xmlns:a16="http://schemas.microsoft.com/office/drawing/2014/main" id="{01B4F906-428B-1D0F-74EB-968F0F621495}"/>
                  </a:ext>
                </a:extLst>
              </p14:cNvPr>
              <p14:cNvContentPartPr/>
              <p14:nvPr/>
            </p14:nvContentPartPr>
            <p14:xfrm>
              <a:off x="7973646" y="3879435"/>
              <a:ext cx="206062" cy="171324"/>
            </p14:xfrm>
          </p:contentPart>
        </mc:Choice>
        <mc:Fallback xmlns="">
          <p:pic>
            <p:nvPicPr>
              <p:cNvPr id="135" name="筆跡 134">
                <a:extLst>
                  <a:ext uri="{FF2B5EF4-FFF2-40B4-BE49-F238E27FC236}">
                    <a16:creationId xmlns:a16="http://schemas.microsoft.com/office/drawing/2014/main" id="{01B4F906-428B-1D0F-74EB-968F0F621495}"/>
                  </a:ext>
                </a:extLst>
              </p:cNvPr>
              <p:cNvPicPr/>
              <p:nvPr/>
            </p:nvPicPr>
            <p:blipFill>
              <a:blip r:embed="rId215"/>
              <a:stretch>
                <a:fillRect/>
              </a:stretch>
            </p:blipFill>
            <p:spPr>
              <a:xfrm>
                <a:off x="7964640" y="3870437"/>
                <a:ext cx="223714" cy="18896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36" name="筆跡 135">
                <a:extLst>
                  <a:ext uri="{FF2B5EF4-FFF2-40B4-BE49-F238E27FC236}">
                    <a16:creationId xmlns:a16="http://schemas.microsoft.com/office/drawing/2014/main" id="{14C58ACC-E81B-0C26-7172-4EB77FA92421}"/>
                  </a:ext>
                </a:extLst>
              </p14:cNvPr>
              <p14:cNvContentPartPr/>
              <p14:nvPr/>
            </p14:nvContentPartPr>
            <p14:xfrm>
              <a:off x="8188140" y="3905066"/>
              <a:ext cx="152776" cy="140972"/>
            </p14:xfrm>
          </p:contentPart>
        </mc:Choice>
        <mc:Fallback xmlns="">
          <p:pic>
            <p:nvPicPr>
              <p:cNvPr id="136" name="筆跡 135">
                <a:extLst>
                  <a:ext uri="{FF2B5EF4-FFF2-40B4-BE49-F238E27FC236}">
                    <a16:creationId xmlns:a16="http://schemas.microsoft.com/office/drawing/2014/main" id="{14C58ACC-E81B-0C26-7172-4EB77FA92421}"/>
                  </a:ext>
                </a:extLst>
              </p:cNvPr>
              <p:cNvPicPr/>
              <p:nvPr/>
            </p:nvPicPr>
            <p:blipFill>
              <a:blip r:embed="rId217"/>
              <a:stretch>
                <a:fillRect/>
              </a:stretch>
            </p:blipFill>
            <p:spPr>
              <a:xfrm>
                <a:off x="8179132" y="3896075"/>
                <a:ext cx="170432" cy="158594"/>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37" name="筆跡 136">
                <a:extLst>
                  <a:ext uri="{FF2B5EF4-FFF2-40B4-BE49-F238E27FC236}">
                    <a16:creationId xmlns:a16="http://schemas.microsoft.com/office/drawing/2014/main" id="{4350D5F6-0B29-7C73-0565-7D00E99BA3FD}"/>
                  </a:ext>
                </a:extLst>
              </p14:cNvPr>
              <p14:cNvContentPartPr/>
              <p14:nvPr/>
            </p14:nvContentPartPr>
            <p14:xfrm>
              <a:off x="8367559" y="3742510"/>
              <a:ext cx="42156" cy="269129"/>
            </p14:xfrm>
          </p:contentPart>
        </mc:Choice>
        <mc:Fallback xmlns="">
          <p:pic>
            <p:nvPicPr>
              <p:cNvPr id="137" name="筆跡 136">
                <a:extLst>
                  <a:ext uri="{FF2B5EF4-FFF2-40B4-BE49-F238E27FC236}">
                    <a16:creationId xmlns:a16="http://schemas.microsoft.com/office/drawing/2014/main" id="{4350D5F6-0B29-7C73-0565-7D00E99BA3FD}"/>
                  </a:ext>
                </a:extLst>
              </p:cNvPr>
              <p:cNvPicPr/>
              <p:nvPr/>
            </p:nvPicPr>
            <p:blipFill>
              <a:blip r:embed="rId219"/>
              <a:stretch>
                <a:fillRect/>
              </a:stretch>
            </p:blipFill>
            <p:spPr>
              <a:xfrm>
                <a:off x="8358551" y="3733503"/>
                <a:ext cx="59811" cy="286783"/>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8" name="筆跡 137">
                <a:extLst>
                  <a:ext uri="{FF2B5EF4-FFF2-40B4-BE49-F238E27FC236}">
                    <a16:creationId xmlns:a16="http://schemas.microsoft.com/office/drawing/2014/main" id="{498D9471-4980-1934-8545-07F36EE94463}"/>
                  </a:ext>
                </a:extLst>
              </p14:cNvPr>
              <p14:cNvContentPartPr/>
              <p14:nvPr/>
            </p14:nvContentPartPr>
            <p14:xfrm>
              <a:off x="8670750" y="3620761"/>
              <a:ext cx="268791" cy="552759"/>
            </p14:xfrm>
          </p:contentPart>
        </mc:Choice>
        <mc:Fallback xmlns="">
          <p:pic>
            <p:nvPicPr>
              <p:cNvPr id="138" name="筆跡 137">
                <a:extLst>
                  <a:ext uri="{FF2B5EF4-FFF2-40B4-BE49-F238E27FC236}">
                    <a16:creationId xmlns:a16="http://schemas.microsoft.com/office/drawing/2014/main" id="{498D9471-4980-1934-8545-07F36EE94463}"/>
                  </a:ext>
                </a:extLst>
              </p:cNvPr>
              <p:cNvPicPr/>
              <p:nvPr/>
            </p:nvPicPr>
            <p:blipFill>
              <a:blip r:embed="rId221"/>
              <a:stretch>
                <a:fillRect/>
              </a:stretch>
            </p:blipFill>
            <p:spPr>
              <a:xfrm>
                <a:off x="8661754" y="3611764"/>
                <a:ext cx="286423" cy="570393"/>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9" name="筆跡 138">
                <a:extLst>
                  <a:ext uri="{FF2B5EF4-FFF2-40B4-BE49-F238E27FC236}">
                    <a16:creationId xmlns:a16="http://schemas.microsoft.com/office/drawing/2014/main" id="{0F651E0D-23D0-59D3-7882-4726AD8F004C}"/>
                  </a:ext>
                </a:extLst>
              </p14:cNvPr>
              <p14:cNvContentPartPr/>
              <p14:nvPr/>
            </p14:nvContentPartPr>
            <p14:xfrm>
              <a:off x="8737863" y="3911137"/>
              <a:ext cx="231693" cy="31027"/>
            </p14:xfrm>
          </p:contentPart>
        </mc:Choice>
        <mc:Fallback xmlns="">
          <p:pic>
            <p:nvPicPr>
              <p:cNvPr id="139" name="筆跡 138">
                <a:extLst>
                  <a:ext uri="{FF2B5EF4-FFF2-40B4-BE49-F238E27FC236}">
                    <a16:creationId xmlns:a16="http://schemas.microsoft.com/office/drawing/2014/main" id="{0F651E0D-23D0-59D3-7882-4726AD8F004C}"/>
                  </a:ext>
                </a:extLst>
              </p:cNvPr>
              <p:cNvPicPr/>
              <p:nvPr/>
            </p:nvPicPr>
            <p:blipFill>
              <a:blip r:embed="rId223"/>
              <a:stretch>
                <a:fillRect/>
              </a:stretch>
            </p:blipFill>
            <p:spPr>
              <a:xfrm>
                <a:off x="8728869" y="3902118"/>
                <a:ext cx="249322" cy="48705"/>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40" name="筆跡 139">
                <a:extLst>
                  <a:ext uri="{FF2B5EF4-FFF2-40B4-BE49-F238E27FC236}">
                    <a16:creationId xmlns:a16="http://schemas.microsoft.com/office/drawing/2014/main" id="{32107F79-4A1D-EFFA-CA07-2F1E1E6B26A3}"/>
                  </a:ext>
                </a:extLst>
              </p14:cNvPr>
              <p14:cNvContentPartPr/>
              <p14:nvPr/>
            </p14:nvContentPartPr>
            <p14:xfrm>
              <a:off x="9184724" y="3708447"/>
              <a:ext cx="151764" cy="327473"/>
            </p14:xfrm>
          </p:contentPart>
        </mc:Choice>
        <mc:Fallback xmlns="">
          <p:pic>
            <p:nvPicPr>
              <p:cNvPr id="140" name="筆跡 139">
                <a:extLst>
                  <a:ext uri="{FF2B5EF4-FFF2-40B4-BE49-F238E27FC236}">
                    <a16:creationId xmlns:a16="http://schemas.microsoft.com/office/drawing/2014/main" id="{32107F79-4A1D-EFFA-CA07-2F1E1E6B26A3}"/>
                  </a:ext>
                </a:extLst>
              </p:cNvPr>
              <p:cNvPicPr/>
              <p:nvPr/>
            </p:nvPicPr>
            <p:blipFill>
              <a:blip r:embed="rId225"/>
              <a:stretch>
                <a:fillRect/>
              </a:stretch>
            </p:blipFill>
            <p:spPr>
              <a:xfrm>
                <a:off x="9175733" y="3699450"/>
                <a:ext cx="169386" cy="345106"/>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41" name="筆跡 140">
                <a:extLst>
                  <a:ext uri="{FF2B5EF4-FFF2-40B4-BE49-F238E27FC236}">
                    <a16:creationId xmlns:a16="http://schemas.microsoft.com/office/drawing/2014/main" id="{E18B5B15-6439-488A-4B8A-74A2F031D0A3}"/>
                  </a:ext>
                </a:extLst>
              </p14:cNvPr>
              <p14:cNvContentPartPr/>
              <p14:nvPr/>
            </p14:nvContentPartPr>
            <p14:xfrm>
              <a:off x="9216088" y="3885843"/>
              <a:ext cx="162557" cy="18549"/>
            </p14:xfrm>
          </p:contentPart>
        </mc:Choice>
        <mc:Fallback xmlns="">
          <p:pic>
            <p:nvPicPr>
              <p:cNvPr id="141" name="筆跡 140">
                <a:extLst>
                  <a:ext uri="{FF2B5EF4-FFF2-40B4-BE49-F238E27FC236}">
                    <a16:creationId xmlns:a16="http://schemas.microsoft.com/office/drawing/2014/main" id="{E18B5B15-6439-488A-4B8A-74A2F031D0A3}"/>
                  </a:ext>
                </a:extLst>
              </p:cNvPr>
              <p:cNvPicPr/>
              <p:nvPr/>
            </p:nvPicPr>
            <p:blipFill>
              <a:blip r:embed="rId227"/>
              <a:stretch>
                <a:fillRect/>
              </a:stretch>
            </p:blipFill>
            <p:spPr>
              <a:xfrm>
                <a:off x="9207097" y="3876925"/>
                <a:ext cx="180179" cy="36028"/>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42" name="筆跡 141">
                <a:extLst>
                  <a:ext uri="{FF2B5EF4-FFF2-40B4-BE49-F238E27FC236}">
                    <a16:creationId xmlns:a16="http://schemas.microsoft.com/office/drawing/2014/main" id="{BC32BBF3-9624-ECC7-E0B8-D6DDC4E38867}"/>
                  </a:ext>
                </a:extLst>
              </p14:cNvPr>
              <p14:cNvContentPartPr/>
              <p14:nvPr/>
            </p14:nvContentPartPr>
            <p14:xfrm>
              <a:off x="6464099" y="4560013"/>
              <a:ext cx="34737" cy="230344"/>
            </p14:xfrm>
          </p:contentPart>
        </mc:Choice>
        <mc:Fallback xmlns="">
          <p:pic>
            <p:nvPicPr>
              <p:cNvPr id="142" name="筆跡 141">
                <a:extLst>
                  <a:ext uri="{FF2B5EF4-FFF2-40B4-BE49-F238E27FC236}">
                    <a16:creationId xmlns:a16="http://schemas.microsoft.com/office/drawing/2014/main" id="{BC32BBF3-9624-ECC7-E0B8-D6DDC4E38867}"/>
                  </a:ext>
                </a:extLst>
              </p:cNvPr>
              <p:cNvPicPr/>
              <p:nvPr/>
            </p:nvPicPr>
            <p:blipFill>
              <a:blip r:embed="rId229"/>
              <a:stretch>
                <a:fillRect/>
              </a:stretch>
            </p:blipFill>
            <p:spPr>
              <a:xfrm>
                <a:off x="6455146" y="4551015"/>
                <a:ext cx="52285" cy="24798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43" name="筆跡 142">
                <a:extLst>
                  <a:ext uri="{FF2B5EF4-FFF2-40B4-BE49-F238E27FC236}">
                    <a16:creationId xmlns:a16="http://schemas.microsoft.com/office/drawing/2014/main" id="{BCA2EF3D-7956-0B2A-9814-35245F5F3F53}"/>
                  </a:ext>
                </a:extLst>
              </p14:cNvPr>
              <p14:cNvContentPartPr/>
              <p14:nvPr/>
            </p14:nvContentPartPr>
            <p14:xfrm>
              <a:off x="6473879" y="4491888"/>
              <a:ext cx="58345" cy="5396"/>
            </p14:xfrm>
          </p:contentPart>
        </mc:Choice>
        <mc:Fallback xmlns="">
          <p:pic>
            <p:nvPicPr>
              <p:cNvPr id="143" name="筆跡 142">
                <a:extLst>
                  <a:ext uri="{FF2B5EF4-FFF2-40B4-BE49-F238E27FC236}">
                    <a16:creationId xmlns:a16="http://schemas.microsoft.com/office/drawing/2014/main" id="{BCA2EF3D-7956-0B2A-9814-35245F5F3F53}"/>
                  </a:ext>
                </a:extLst>
              </p:cNvPr>
              <p:cNvPicPr/>
              <p:nvPr/>
            </p:nvPicPr>
            <p:blipFill>
              <a:blip r:embed="rId209"/>
              <a:stretch>
                <a:fillRect/>
              </a:stretch>
            </p:blipFill>
            <p:spPr>
              <a:xfrm>
                <a:off x="6464819" y="4482895"/>
                <a:ext cx="76102" cy="23023"/>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44" name="筆跡 143">
                <a:extLst>
                  <a:ext uri="{FF2B5EF4-FFF2-40B4-BE49-F238E27FC236}">
                    <a16:creationId xmlns:a16="http://schemas.microsoft.com/office/drawing/2014/main" id="{E82907A3-772F-0917-75B4-85205A779775}"/>
                  </a:ext>
                </a:extLst>
              </p14:cNvPr>
              <p14:cNvContentPartPr/>
              <p14:nvPr/>
            </p14:nvContentPartPr>
            <p14:xfrm>
              <a:off x="6682301" y="4583621"/>
              <a:ext cx="4384" cy="4047"/>
            </p14:xfrm>
          </p:contentPart>
        </mc:Choice>
        <mc:Fallback xmlns="">
          <p:pic>
            <p:nvPicPr>
              <p:cNvPr id="144" name="筆跡 143">
                <a:extLst>
                  <a:ext uri="{FF2B5EF4-FFF2-40B4-BE49-F238E27FC236}">
                    <a16:creationId xmlns:a16="http://schemas.microsoft.com/office/drawing/2014/main" id="{E82907A3-772F-0917-75B4-85205A779775}"/>
                  </a:ext>
                </a:extLst>
              </p:cNvPr>
              <p:cNvPicPr/>
              <p:nvPr/>
            </p:nvPicPr>
            <p:blipFill>
              <a:blip r:embed="rId176"/>
              <a:stretch>
                <a:fillRect/>
              </a:stretch>
            </p:blipFill>
            <p:spPr>
              <a:xfrm>
                <a:off x="6673870" y="4574423"/>
                <a:ext cx="20908" cy="22075"/>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45" name="筆跡 144">
                <a:extLst>
                  <a:ext uri="{FF2B5EF4-FFF2-40B4-BE49-F238E27FC236}">
                    <a16:creationId xmlns:a16="http://schemas.microsoft.com/office/drawing/2014/main" id="{C403BE6A-BCA7-698D-A61F-FBCCE01020DC}"/>
                  </a:ext>
                </a:extLst>
              </p14:cNvPr>
              <p14:cNvContentPartPr/>
              <p14:nvPr/>
            </p14:nvContentPartPr>
            <p14:xfrm>
              <a:off x="6690396" y="4625439"/>
              <a:ext cx="29678" cy="9443"/>
            </p14:xfrm>
          </p:contentPart>
        </mc:Choice>
        <mc:Fallback xmlns="">
          <p:pic>
            <p:nvPicPr>
              <p:cNvPr id="145" name="筆跡 144">
                <a:extLst>
                  <a:ext uri="{FF2B5EF4-FFF2-40B4-BE49-F238E27FC236}">
                    <a16:creationId xmlns:a16="http://schemas.microsoft.com/office/drawing/2014/main" id="{C403BE6A-BCA7-698D-A61F-FBCCE01020DC}"/>
                  </a:ext>
                </a:extLst>
              </p:cNvPr>
              <p:cNvPicPr/>
              <p:nvPr/>
            </p:nvPicPr>
            <p:blipFill>
              <a:blip r:embed="rId233"/>
              <a:stretch>
                <a:fillRect/>
              </a:stretch>
            </p:blipFill>
            <p:spPr>
              <a:xfrm>
                <a:off x="6681457" y="4616359"/>
                <a:ext cx="47199" cy="27239"/>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46" name="筆跡 145">
                <a:extLst>
                  <a:ext uri="{FF2B5EF4-FFF2-40B4-BE49-F238E27FC236}">
                    <a16:creationId xmlns:a16="http://schemas.microsoft.com/office/drawing/2014/main" id="{8AA2EDE5-7FD1-66F5-9AAB-FAE993171C89}"/>
                  </a:ext>
                </a:extLst>
              </p14:cNvPr>
              <p14:cNvContentPartPr/>
              <p14:nvPr/>
            </p14:nvContentPartPr>
            <p14:xfrm>
              <a:off x="6840811" y="4565072"/>
              <a:ext cx="268453" cy="137599"/>
            </p14:xfrm>
          </p:contentPart>
        </mc:Choice>
        <mc:Fallback xmlns="">
          <p:pic>
            <p:nvPicPr>
              <p:cNvPr id="146" name="筆跡 145">
                <a:extLst>
                  <a:ext uri="{FF2B5EF4-FFF2-40B4-BE49-F238E27FC236}">
                    <a16:creationId xmlns:a16="http://schemas.microsoft.com/office/drawing/2014/main" id="{8AA2EDE5-7FD1-66F5-9AAB-FAE993171C89}"/>
                  </a:ext>
                </a:extLst>
              </p:cNvPr>
              <p:cNvPicPr/>
              <p:nvPr/>
            </p:nvPicPr>
            <p:blipFill>
              <a:blip r:embed="rId235"/>
              <a:stretch>
                <a:fillRect/>
              </a:stretch>
            </p:blipFill>
            <p:spPr>
              <a:xfrm>
                <a:off x="6831815" y="4556067"/>
                <a:ext cx="286086" cy="155249"/>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47" name="筆跡 146">
                <a:extLst>
                  <a:ext uri="{FF2B5EF4-FFF2-40B4-BE49-F238E27FC236}">
                    <a16:creationId xmlns:a16="http://schemas.microsoft.com/office/drawing/2014/main" id="{E0EA6AF8-A214-CEA5-9379-4439EEF340DB}"/>
                  </a:ext>
                </a:extLst>
              </p14:cNvPr>
              <p14:cNvContentPartPr/>
              <p14:nvPr/>
            </p14:nvContentPartPr>
            <p14:xfrm>
              <a:off x="6969304" y="4463896"/>
              <a:ext cx="45529" cy="3035"/>
            </p14:xfrm>
          </p:contentPart>
        </mc:Choice>
        <mc:Fallback xmlns="">
          <p:pic>
            <p:nvPicPr>
              <p:cNvPr id="147" name="筆跡 146">
                <a:extLst>
                  <a:ext uri="{FF2B5EF4-FFF2-40B4-BE49-F238E27FC236}">
                    <a16:creationId xmlns:a16="http://schemas.microsoft.com/office/drawing/2014/main" id="{E0EA6AF8-A214-CEA5-9379-4439EEF340DB}"/>
                  </a:ext>
                </a:extLst>
              </p:cNvPr>
              <p:cNvPicPr/>
              <p:nvPr/>
            </p:nvPicPr>
            <p:blipFill>
              <a:blip r:embed="rId237"/>
              <a:stretch>
                <a:fillRect/>
              </a:stretch>
            </p:blipFill>
            <p:spPr>
              <a:xfrm>
                <a:off x="6960342" y="4454412"/>
                <a:ext cx="63095" cy="21624"/>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48" name="筆跡 147">
                <a:extLst>
                  <a:ext uri="{FF2B5EF4-FFF2-40B4-BE49-F238E27FC236}">
                    <a16:creationId xmlns:a16="http://schemas.microsoft.com/office/drawing/2014/main" id="{1CEDCA3E-7044-E9A9-AFFB-E1137D4A7D8C}"/>
                  </a:ext>
                </a:extLst>
              </p14:cNvPr>
              <p14:cNvContentPartPr/>
              <p14:nvPr/>
            </p14:nvContentPartPr>
            <p14:xfrm>
              <a:off x="7148723" y="4529660"/>
              <a:ext cx="134564" cy="173011"/>
            </p14:xfrm>
          </p:contentPart>
        </mc:Choice>
        <mc:Fallback xmlns="">
          <p:pic>
            <p:nvPicPr>
              <p:cNvPr id="148" name="筆跡 147">
                <a:extLst>
                  <a:ext uri="{FF2B5EF4-FFF2-40B4-BE49-F238E27FC236}">
                    <a16:creationId xmlns:a16="http://schemas.microsoft.com/office/drawing/2014/main" id="{1CEDCA3E-7044-E9A9-AFFB-E1137D4A7D8C}"/>
                  </a:ext>
                </a:extLst>
              </p:cNvPr>
              <p:cNvPicPr/>
              <p:nvPr/>
            </p:nvPicPr>
            <p:blipFill>
              <a:blip r:embed="rId239"/>
              <a:stretch>
                <a:fillRect/>
              </a:stretch>
            </p:blipFill>
            <p:spPr>
              <a:xfrm>
                <a:off x="7139728" y="4520668"/>
                <a:ext cx="152194" cy="190636"/>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9" name="筆跡 148">
                <a:extLst>
                  <a:ext uri="{FF2B5EF4-FFF2-40B4-BE49-F238E27FC236}">
                    <a16:creationId xmlns:a16="http://schemas.microsoft.com/office/drawing/2014/main" id="{611C16FA-5B01-0754-22AE-C2A37DF99317}"/>
                  </a:ext>
                </a:extLst>
              </p14:cNvPr>
              <p14:cNvContentPartPr/>
              <p14:nvPr/>
            </p14:nvContentPartPr>
            <p14:xfrm>
              <a:off x="7261029" y="4395433"/>
              <a:ext cx="47552" cy="283968"/>
            </p14:xfrm>
          </p:contentPart>
        </mc:Choice>
        <mc:Fallback xmlns="">
          <p:pic>
            <p:nvPicPr>
              <p:cNvPr id="149" name="筆跡 148">
                <a:extLst>
                  <a:ext uri="{FF2B5EF4-FFF2-40B4-BE49-F238E27FC236}">
                    <a16:creationId xmlns:a16="http://schemas.microsoft.com/office/drawing/2014/main" id="{611C16FA-5B01-0754-22AE-C2A37DF99317}"/>
                  </a:ext>
                </a:extLst>
              </p:cNvPr>
              <p:cNvPicPr/>
              <p:nvPr/>
            </p:nvPicPr>
            <p:blipFill>
              <a:blip r:embed="rId241"/>
              <a:stretch>
                <a:fillRect/>
              </a:stretch>
            </p:blipFill>
            <p:spPr>
              <a:xfrm>
                <a:off x="7252023" y="4386435"/>
                <a:ext cx="65204" cy="301604"/>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50" name="筆跡 149">
                <a:extLst>
                  <a:ext uri="{FF2B5EF4-FFF2-40B4-BE49-F238E27FC236}">
                    <a16:creationId xmlns:a16="http://schemas.microsoft.com/office/drawing/2014/main" id="{9EC7F609-F50D-B423-D735-335D7372AD84}"/>
                  </a:ext>
                </a:extLst>
              </p14:cNvPr>
              <p14:cNvContentPartPr/>
              <p14:nvPr/>
            </p14:nvContentPartPr>
            <p14:xfrm>
              <a:off x="7309593" y="4551918"/>
              <a:ext cx="219552" cy="131192"/>
            </p14:xfrm>
          </p:contentPart>
        </mc:Choice>
        <mc:Fallback xmlns="">
          <p:pic>
            <p:nvPicPr>
              <p:cNvPr id="150" name="筆跡 149">
                <a:extLst>
                  <a:ext uri="{FF2B5EF4-FFF2-40B4-BE49-F238E27FC236}">
                    <a16:creationId xmlns:a16="http://schemas.microsoft.com/office/drawing/2014/main" id="{9EC7F609-F50D-B423-D735-335D7372AD84}"/>
                  </a:ext>
                </a:extLst>
              </p:cNvPr>
              <p:cNvPicPr/>
              <p:nvPr/>
            </p:nvPicPr>
            <p:blipFill>
              <a:blip r:embed="rId243"/>
              <a:stretch>
                <a:fillRect/>
              </a:stretch>
            </p:blipFill>
            <p:spPr>
              <a:xfrm>
                <a:off x="7300595" y="4542908"/>
                <a:ext cx="237188" cy="148852"/>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51" name="筆跡 150">
                <a:extLst>
                  <a:ext uri="{FF2B5EF4-FFF2-40B4-BE49-F238E27FC236}">
                    <a16:creationId xmlns:a16="http://schemas.microsoft.com/office/drawing/2014/main" id="{439C17CB-9053-833F-845B-3DB042D9CFE5}"/>
                  </a:ext>
                </a:extLst>
              </p14:cNvPr>
              <p14:cNvContentPartPr/>
              <p14:nvPr/>
            </p14:nvContentPartPr>
            <p14:xfrm>
              <a:off x="7467091" y="4575864"/>
              <a:ext cx="102525" cy="121411"/>
            </p14:xfrm>
          </p:contentPart>
        </mc:Choice>
        <mc:Fallback xmlns="">
          <p:pic>
            <p:nvPicPr>
              <p:cNvPr id="151" name="筆跡 150">
                <a:extLst>
                  <a:ext uri="{FF2B5EF4-FFF2-40B4-BE49-F238E27FC236}">
                    <a16:creationId xmlns:a16="http://schemas.microsoft.com/office/drawing/2014/main" id="{439C17CB-9053-833F-845B-3DB042D9CFE5}"/>
                  </a:ext>
                </a:extLst>
              </p:cNvPr>
              <p:cNvPicPr/>
              <p:nvPr/>
            </p:nvPicPr>
            <p:blipFill>
              <a:blip r:embed="rId245"/>
              <a:stretch>
                <a:fillRect/>
              </a:stretch>
            </p:blipFill>
            <p:spPr>
              <a:xfrm>
                <a:off x="7458098" y="4566857"/>
                <a:ext cx="120152" cy="139064"/>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52" name="筆跡 151">
                <a:extLst>
                  <a:ext uri="{FF2B5EF4-FFF2-40B4-BE49-F238E27FC236}">
                    <a16:creationId xmlns:a16="http://schemas.microsoft.com/office/drawing/2014/main" id="{F8A76312-913C-EE73-ABC2-82CD622B61FB}"/>
                  </a:ext>
                </a:extLst>
              </p14:cNvPr>
              <p14:cNvContentPartPr/>
              <p14:nvPr/>
            </p14:nvContentPartPr>
            <p14:xfrm>
              <a:off x="7618518" y="4395095"/>
              <a:ext cx="155137" cy="320728"/>
            </p14:xfrm>
          </p:contentPart>
        </mc:Choice>
        <mc:Fallback xmlns="">
          <p:pic>
            <p:nvPicPr>
              <p:cNvPr id="152" name="筆跡 151">
                <a:extLst>
                  <a:ext uri="{FF2B5EF4-FFF2-40B4-BE49-F238E27FC236}">
                    <a16:creationId xmlns:a16="http://schemas.microsoft.com/office/drawing/2014/main" id="{F8A76312-913C-EE73-ABC2-82CD622B61FB}"/>
                  </a:ext>
                </a:extLst>
              </p:cNvPr>
              <p:cNvPicPr/>
              <p:nvPr/>
            </p:nvPicPr>
            <p:blipFill>
              <a:blip r:embed="rId247"/>
              <a:stretch>
                <a:fillRect/>
              </a:stretch>
            </p:blipFill>
            <p:spPr>
              <a:xfrm>
                <a:off x="7609498" y="4386096"/>
                <a:ext cx="172815" cy="338366"/>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53" name="筆跡 152">
                <a:extLst>
                  <a:ext uri="{FF2B5EF4-FFF2-40B4-BE49-F238E27FC236}">
                    <a16:creationId xmlns:a16="http://schemas.microsoft.com/office/drawing/2014/main" id="{2D91732A-1DC1-31CB-FFB2-5EC1AEE4BCA6}"/>
                  </a:ext>
                </a:extLst>
              </p14:cNvPr>
              <p14:cNvContentPartPr/>
              <p14:nvPr/>
            </p14:nvContentPartPr>
            <p14:xfrm>
              <a:off x="7739592" y="4425111"/>
              <a:ext cx="126133" cy="255975"/>
            </p14:xfrm>
          </p:contentPart>
        </mc:Choice>
        <mc:Fallback xmlns="">
          <p:pic>
            <p:nvPicPr>
              <p:cNvPr id="153" name="筆跡 152">
                <a:extLst>
                  <a:ext uri="{FF2B5EF4-FFF2-40B4-BE49-F238E27FC236}">
                    <a16:creationId xmlns:a16="http://schemas.microsoft.com/office/drawing/2014/main" id="{2D91732A-1DC1-31CB-FFB2-5EC1AEE4BCA6}"/>
                  </a:ext>
                </a:extLst>
              </p:cNvPr>
              <p:cNvPicPr/>
              <p:nvPr/>
            </p:nvPicPr>
            <p:blipFill>
              <a:blip r:embed="rId249"/>
              <a:stretch>
                <a:fillRect/>
              </a:stretch>
            </p:blipFill>
            <p:spPr>
              <a:xfrm>
                <a:off x="7730582" y="4416110"/>
                <a:ext cx="143792" cy="273616"/>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54" name="筆跡 153">
                <a:extLst>
                  <a:ext uri="{FF2B5EF4-FFF2-40B4-BE49-F238E27FC236}">
                    <a16:creationId xmlns:a16="http://schemas.microsoft.com/office/drawing/2014/main" id="{4BC187A7-D553-CDF9-351F-16398FACBDA1}"/>
                  </a:ext>
                </a:extLst>
              </p14:cNvPr>
              <p14:cNvContentPartPr/>
              <p14:nvPr/>
            </p14:nvContentPartPr>
            <p14:xfrm>
              <a:off x="7866062" y="4537079"/>
              <a:ext cx="234055" cy="159520"/>
            </p14:xfrm>
          </p:contentPart>
        </mc:Choice>
        <mc:Fallback xmlns="">
          <p:pic>
            <p:nvPicPr>
              <p:cNvPr id="154" name="筆跡 153">
                <a:extLst>
                  <a:ext uri="{FF2B5EF4-FFF2-40B4-BE49-F238E27FC236}">
                    <a16:creationId xmlns:a16="http://schemas.microsoft.com/office/drawing/2014/main" id="{4BC187A7-D553-CDF9-351F-16398FACBDA1}"/>
                  </a:ext>
                </a:extLst>
              </p:cNvPr>
              <p:cNvPicPr/>
              <p:nvPr/>
            </p:nvPicPr>
            <p:blipFill>
              <a:blip r:embed="rId251"/>
              <a:stretch>
                <a:fillRect/>
              </a:stretch>
            </p:blipFill>
            <p:spPr>
              <a:xfrm>
                <a:off x="7857060" y="4528097"/>
                <a:ext cx="251699" cy="177125"/>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55" name="筆跡 154">
                <a:extLst>
                  <a:ext uri="{FF2B5EF4-FFF2-40B4-BE49-F238E27FC236}">
                    <a16:creationId xmlns:a16="http://schemas.microsoft.com/office/drawing/2014/main" id="{2CF28B72-952F-2067-C057-BEE16A5CF6C2}"/>
                  </a:ext>
                </a:extLst>
              </p14:cNvPr>
              <p14:cNvContentPartPr/>
              <p14:nvPr/>
            </p14:nvContentPartPr>
            <p14:xfrm>
              <a:off x="8103488" y="4540790"/>
              <a:ext cx="103875" cy="135576"/>
            </p14:xfrm>
          </p:contentPart>
        </mc:Choice>
        <mc:Fallback xmlns="">
          <p:pic>
            <p:nvPicPr>
              <p:cNvPr id="155" name="筆跡 154">
                <a:extLst>
                  <a:ext uri="{FF2B5EF4-FFF2-40B4-BE49-F238E27FC236}">
                    <a16:creationId xmlns:a16="http://schemas.microsoft.com/office/drawing/2014/main" id="{2CF28B72-952F-2067-C057-BEE16A5CF6C2}"/>
                  </a:ext>
                </a:extLst>
              </p:cNvPr>
              <p:cNvPicPr/>
              <p:nvPr/>
            </p:nvPicPr>
            <p:blipFill>
              <a:blip r:embed="rId253"/>
              <a:stretch>
                <a:fillRect/>
              </a:stretch>
            </p:blipFill>
            <p:spPr>
              <a:xfrm>
                <a:off x="8094502" y="4531800"/>
                <a:ext cx="121487" cy="15319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56" name="筆跡 155">
                <a:extLst>
                  <a:ext uri="{FF2B5EF4-FFF2-40B4-BE49-F238E27FC236}">
                    <a16:creationId xmlns:a16="http://schemas.microsoft.com/office/drawing/2014/main" id="{12FDC651-1736-E111-1371-947D02DBC620}"/>
                  </a:ext>
                </a:extLst>
              </p14:cNvPr>
              <p14:cNvContentPartPr/>
              <p14:nvPr/>
            </p14:nvContentPartPr>
            <p14:xfrm>
              <a:off x="8269754" y="4425785"/>
              <a:ext cx="49913" cy="240462"/>
            </p14:xfrm>
          </p:contentPart>
        </mc:Choice>
        <mc:Fallback xmlns="">
          <p:pic>
            <p:nvPicPr>
              <p:cNvPr id="156" name="筆跡 155">
                <a:extLst>
                  <a:ext uri="{FF2B5EF4-FFF2-40B4-BE49-F238E27FC236}">
                    <a16:creationId xmlns:a16="http://schemas.microsoft.com/office/drawing/2014/main" id="{12FDC651-1736-E111-1371-947D02DBC620}"/>
                  </a:ext>
                </a:extLst>
              </p:cNvPr>
              <p:cNvPicPr/>
              <p:nvPr/>
            </p:nvPicPr>
            <p:blipFill>
              <a:blip r:embed="rId255"/>
              <a:stretch>
                <a:fillRect/>
              </a:stretch>
            </p:blipFill>
            <p:spPr>
              <a:xfrm>
                <a:off x="8260841" y="4416786"/>
                <a:ext cx="67383" cy="258101"/>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57" name="筆跡 156">
                <a:extLst>
                  <a:ext uri="{FF2B5EF4-FFF2-40B4-BE49-F238E27FC236}">
                    <a16:creationId xmlns:a16="http://schemas.microsoft.com/office/drawing/2014/main" id="{8C3FD27F-072B-CE27-2D14-2AD497D3CD4A}"/>
                  </a:ext>
                </a:extLst>
              </p14:cNvPr>
              <p14:cNvContentPartPr/>
              <p14:nvPr/>
            </p14:nvContentPartPr>
            <p14:xfrm>
              <a:off x="8659620" y="4241645"/>
              <a:ext cx="279921" cy="610092"/>
            </p14:xfrm>
          </p:contentPart>
        </mc:Choice>
        <mc:Fallback xmlns="">
          <p:pic>
            <p:nvPicPr>
              <p:cNvPr id="157" name="筆跡 156">
                <a:extLst>
                  <a:ext uri="{FF2B5EF4-FFF2-40B4-BE49-F238E27FC236}">
                    <a16:creationId xmlns:a16="http://schemas.microsoft.com/office/drawing/2014/main" id="{8C3FD27F-072B-CE27-2D14-2AD497D3CD4A}"/>
                  </a:ext>
                </a:extLst>
              </p:cNvPr>
              <p:cNvPicPr/>
              <p:nvPr/>
            </p:nvPicPr>
            <p:blipFill>
              <a:blip r:embed="rId257"/>
              <a:stretch>
                <a:fillRect/>
              </a:stretch>
            </p:blipFill>
            <p:spPr>
              <a:xfrm>
                <a:off x="8650625" y="4232647"/>
                <a:ext cx="297551" cy="627729"/>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58" name="筆跡 157">
                <a:extLst>
                  <a:ext uri="{FF2B5EF4-FFF2-40B4-BE49-F238E27FC236}">
                    <a16:creationId xmlns:a16="http://schemas.microsoft.com/office/drawing/2014/main" id="{63E6CEA2-BA45-B2D8-58F3-C7A5484CC8A6}"/>
                  </a:ext>
                </a:extLst>
              </p14:cNvPr>
              <p14:cNvContentPartPr/>
              <p14:nvPr/>
            </p14:nvContentPartPr>
            <p14:xfrm>
              <a:off x="8736176" y="4548883"/>
              <a:ext cx="301168" cy="47552"/>
            </p14:xfrm>
          </p:contentPart>
        </mc:Choice>
        <mc:Fallback xmlns="">
          <p:pic>
            <p:nvPicPr>
              <p:cNvPr id="158" name="筆跡 157">
                <a:extLst>
                  <a:ext uri="{FF2B5EF4-FFF2-40B4-BE49-F238E27FC236}">
                    <a16:creationId xmlns:a16="http://schemas.microsoft.com/office/drawing/2014/main" id="{63E6CEA2-BA45-B2D8-58F3-C7A5484CC8A6}"/>
                  </a:ext>
                </a:extLst>
              </p:cNvPr>
              <p:cNvPicPr/>
              <p:nvPr/>
            </p:nvPicPr>
            <p:blipFill>
              <a:blip r:embed="rId259"/>
              <a:stretch>
                <a:fillRect/>
              </a:stretch>
            </p:blipFill>
            <p:spPr>
              <a:xfrm>
                <a:off x="8727181" y="4539877"/>
                <a:ext cx="318799" cy="65204"/>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159" name="筆跡 158">
                <a:extLst>
                  <a:ext uri="{FF2B5EF4-FFF2-40B4-BE49-F238E27FC236}">
                    <a16:creationId xmlns:a16="http://schemas.microsoft.com/office/drawing/2014/main" id="{1D9601CF-5BD7-0E07-D79B-08C7795F8826}"/>
                  </a:ext>
                </a:extLst>
              </p14:cNvPr>
              <p14:cNvContentPartPr/>
              <p14:nvPr/>
            </p14:nvContentPartPr>
            <p14:xfrm>
              <a:off x="9193830" y="4383967"/>
              <a:ext cx="39459" cy="296446"/>
            </p14:xfrm>
          </p:contentPart>
        </mc:Choice>
        <mc:Fallback xmlns="">
          <p:pic>
            <p:nvPicPr>
              <p:cNvPr id="159" name="筆跡 158">
                <a:extLst>
                  <a:ext uri="{FF2B5EF4-FFF2-40B4-BE49-F238E27FC236}">
                    <a16:creationId xmlns:a16="http://schemas.microsoft.com/office/drawing/2014/main" id="{1D9601CF-5BD7-0E07-D79B-08C7795F8826}"/>
                  </a:ext>
                </a:extLst>
              </p:cNvPr>
              <p:cNvPicPr/>
              <p:nvPr/>
            </p:nvPicPr>
            <p:blipFill>
              <a:blip r:embed="rId261"/>
              <a:stretch>
                <a:fillRect/>
              </a:stretch>
            </p:blipFill>
            <p:spPr>
              <a:xfrm>
                <a:off x="9184862" y="4374962"/>
                <a:ext cx="57036" cy="314096"/>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60" name="筆跡 159">
                <a:extLst>
                  <a:ext uri="{FF2B5EF4-FFF2-40B4-BE49-F238E27FC236}">
                    <a16:creationId xmlns:a16="http://schemas.microsoft.com/office/drawing/2014/main" id="{761A469B-AE85-4027-8FD0-58B3E4F023D2}"/>
                  </a:ext>
                </a:extLst>
              </p14:cNvPr>
              <p14:cNvContentPartPr/>
              <p14:nvPr/>
            </p14:nvContentPartPr>
            <p14:xfrm>
              <a:off x="9201924" y="4422076"/>
              <a:ext cx="145693" cy="230007"/>
            </p14:xfrm>
          </p:contentPart>
        </mc:Choice>
        <mc:Fallback xmlns="">
          <p:pic>
            <p:nvPicPr>
              <p:cNvPr id="160" name="筆跡 159">
                <a:extLst>
                  <a:ext uri="{FF2B5EF4-FFF2-40B4-BE49-F238E27FC236}">
                    <a16:creationId xmlns:a16="http://schemas.microsoft.com/office/drawing/2014/main" id="{761A469B-AE85-4027-8FD0-58B3E4F023D2}"/>
                  </a:ext>
                </a:extLst>
              </p:cNvPr>
              <p:cNvPicPr/>
              <p:nvPr/>
            </p:nvPicPr>
            <p:blipFill>
              <a:blip r:embed="rId263"/>
              <a:stretch>
                <a:fillRect/>
              </a:stretch>
            </p:blipFill>
            <p:spPr>
              <a:xfrm>
                <a:off x="9192953" y="4413091"/>
                <a:ext cx="163277" cy="247617"/>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180" name="筆跡 179">
                <a:extLst>
                  <a:ext uri="{FF2B5EF4-FFF2-40B4-BE49-F238E27FC236}">
                    <a16:creationId xmlns:a16="http://schemas.microsoft.com/office/drawing/2014/main" id="{E468B5DA-F071-CD72-277C-6B6E821195B4}"/>
                  </a:ext>
                </a:extLst>
              </p14:cNvPr>
              <p14:cNvContentPartPr/>
              <p14:nvPr/>
            </p14:nvContentPartPr>
            <p14:xfrm>
              <a:off x="6709282" y="5269931"/>
              <a:ext cx="20909" cy="15851"/>
            </p14:xfrm>
          </p:contentPart>
        </mc:Choice>
        <mc:Fallback xmlns="">
          <p:pic>
            <p:nvPicPr>
              <p:cNvPr id="180" name="筆跡 179">
                <a:extLst>
                  <a:ext uri="{FF2B5EF4-FFF2-40B4-BE49-F238E27FC236}">
                    <a16:creationId xmlns:a16="http://schemas.microsoft.com/office/drawing/2014/main" id="{E468B5DA-F071-CD72-277C-6B6E821195B4}"/>
                  </a:ext>
                </a:extLst>
              </p:cNvPr>
              <p:cNvPicPr/>
              <p:nvPr/>
            </p:nvPicPr>
            <p:blipFill>
              <a:blip r:embed="rId265"/>
              <a:stretch>
                <a:fillRect/>
              </a:stretch>
            </p:blipFill>
            <p:spPr>
              <a:xfrm>
                <a:off x="6700269" y="5260925"/>
                <a:ext cx="38574" cy="33503"/>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81" name="筆跡 180">
                <a:extLst>
                  <a:ext uri="{FF2B5EF4-FFF2-40B4-BE49-F238E27FC236}">
                    <a16:creationId xmlns:a16="http://schemas.microsoft.com/office/drawing/2014/main" id="{F87793A0-62BB-E0DA-B04A-08CB483A9B86}"/>
                  </a:ext>
                </a:extLst>
              </p14:cNvPr>
              <p14:cNvContentPartPr/>
              <p14:nvPr/>
            </p14:nvContentPartPr>
            <p14:xfrm>
              <a:off x="6722098" y="5336033"/>
              <a:ext cx="14501" cy="1349"/>
            </p14:xfrm>
          </p:contentPart>
        </mc:Choice>
        <mc:Fallback xmlns="">
          <p:pic>
            <p:nvPicPr>
              <p:cNvPr id="181" name="筆跡 180">
                <a:extLst>
                  <a:ext uri="{FF2B5EF4-FFF2-40B4-BE49-F238E27FC236}">
                    <a16:creationId xmlns:a16="http://schemas.microsoft.com/office/drawing/2014/main" id="{F87793A0-62BB-E0DA-B04A-08CB483A9B86}"/>
                  </a:ext>
                </a:extLst>
              </p:cNvPr>
              <p:cNvPicPr/>
              <p:nvPr/>
            </p:nvPicPr>
            <p:blipFill>
              <a:blip r:embed="rId267"/>
              <a:stretch>
                <a:fillRect/>
              </a:stretch>
            </p:blipFill>
            <p:spPr>
              <a:xfrm>
                <a:off x="6713035" y="5327602"/>
                <a:ext cx="32265" cy="17874"/>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88" name="筆跡 187">
                <a:extLst>
                  <a:ext uri="{FF2B5EF4-FFF2-40B4-BE49-F238E27FC236}">
                    <a16:creationId xmlns:a16="http://schemas.microsoft.com/office/drawing/2014/main" id="{5879C1B9-8BBC-8E52-7CAF-5E09CDC55D2C}"/>
                  </a:ext>
                </a:extLst>
              </p14:cNvPr>
              <p14:cNvContentPartPr/>
              <p14:nvPr/>
            </p14:nvContentPartPr>
            <p14:xfrm>
              <a:off x="6473542" y="5128959"/>
              <a:ext cx="9105" cy="308587"/>
            </p14:xfrm>
          </p:contentPart>
        </mc:Choice>
        <mc:Fallback xmlns="">
          <p:pic>
            <p:nvPicPr>
              <p:cNvPr id="188" name="筆跡 187">
                <a:extLst>
                  <a:ext uri="{FF2B5EF4-FFF2-40B4-BE49-F238E27FC236}">
                    <a16:creationId xmlns:a16="http://schemas.microsoft.com/office/drawing/2014/main" id="{5879C1B9-8BBC-8E52-7CAF-5E09CDC55D2C}"/>
                  </a:ext>
                </a:extLst>
              </p:cNvPr>
              <p:cNvPicPr/>
              <p:nvPr/>
            </p:nvPicPr>
            <p:blipFill>
              <a:blip r:embed="rId269"/>
              <a:stretch>
                <a:fillRect/>
              </a:stretch>
            </p:blipFill>
            <p:spPr>
              <a:xfrm>
                <a:off x="6464437" y="5119957"/>
                <a:ext cx="26951" cy="326231"/>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89" name="筆跡 188">
                <a:extLst>
                  <a:ext uri="{FF2B5EF4-FFF2-40B4-BE49-F238E27FC236}">
                    <a16:creationId xmlns:a16="http://schemas.microsoft.com/office/drawing/2014/main" id="{77E345D3-4BFA-1E11-A63D-3BC50401EAA9}"/>
                  </a:ext>
                </a:extLst>
              </p14:cNvPr>
              <p14:cNvContentPartPr/>
              <p14:nvPr/>
            </p14:nvContentPartPr>
            <p14:xfrm>
              <a:off x="6465784" y="5169767"/>
              <a:ext cx="150077" cy="254626"/>
            </p14:xfrm>
          </p:contentPart>
        </mc:Choice>
        <mc:Fallback xmlns="">
          <p:pic>
            <p:nvPicPr>
              <p:cNvPr id="189" name="筆跡 188">
                <a:extLst>
                  <a:ext uri="{FF2B5EF4-FFF2-40B4-BE49-F238E27FC236}">
                    <a16:creationId xmlns:a16="http://schemas.microsoft.com/office/drawing/2014/main" id="{77E345D3-4BFA-1E11-A63D-3BC50401EAA9}"/>
                  </a:ext>
                </a:extLst>
              </p:cNvPr>
              <p:cNvPicPr/>
              <p:nvPr/>
            </p:nvPicPr>
            <p:blipFill>
              <a:blip r:embed="rId271"/>
              <a:stretch>
                <a:fillRect/>
              </a:stretch>
            </p:blipFill>
            <p:spPr>
              <a:xfrm>
                <a:off x="6456787" y="5160763"/>
                <a:ext cx="167712" cy="272273"/>
              </a:xfrm>
              <a:prstGeom prst="rect">
                <a:avLst/>
              </a:prstGeom>
            </p:spPr>
          </p:pic>
        </mc:Fallback>
      </mc:AlternateContent>
      <p:grpSp>
        <p:nvGrpSpPr>
          <p:cNvPr id="195" name="群組 194">
            <a:extLst>
              <a:ext uri="{FF2B5EF4-FFF2-40B4-BE49-F238E27FC236}">
                <a16:creationId xmlns:a16="http://schemas.microsoft.com/office/drawing/2014/main" id="{8C016A27-0970-2E93-3CAD-3090BA501D72}"/>
              </a:ext>
            </a:extLst>
          </p:cNvPr>
          <p:cNvGrpSpPr/>
          <p:nvPr/>
        </p:nvGrpSpPr>
        <p:grpSpPr>
          <a:xfrm>
            <a:off x="2557854" y="3786045"/>
            <a:ext cx="300240" cy="331200"/>
            <a:chOff x="2557854" y="3786045"/>
            <a:chExt cx="300240" cy="331200"/>
          </a:xfrm>
        </p:grpSpPr>
        <mc:AlternateContent xmlns:mc="http://schemas.openxmlformats.org/markup-compatibility/2006" xmlns:p14="http://schemas.microsoft.com/office/powerpoint/2010/main">
          <mc:Choice Requires="p14">
            <p:contentPart p14:bwMode="auto" r:id="rId272">
              <p14:nvContentPartPr>
                <p14:cNvPr id="192" name="筆跡 191">
                  <a:extLst>
                    <a:ext uri="{FF2B5EF4-FFF2-40B4-BE49-F238E27FC236}">
                      <a16:creationId xmlns:a16="http://schemas.microsoft.com/office/drawing/2014/main" id="{1DB43C7D-A119-5C56-D12C-E70950445F4D}"/>
                    </a:ext>
                  </a:extLst>
                </p14:cNvPr>
                <p14:cNvContentPartPr/>
                <p14:nvPr/>
              </p14:nvContentPartPr>
              <p14:xfrm>
                <a:off x="2590974" y="3814845"/>
                <a:ext cx="14040" cy="257760"/>
              </p14:xfrm>
            </p:contentPart>
          </mc:Choice>
          <mc:Fallback xmlns="">
            <p:pic>
              <p:nvPicPr>
                <p:cNvPr id="192" name="筆跡 191">
                  <a:extLst>
                    <a:ext uri="{FF2B5EF4-FFF2-40B4-BE49-F238E27FC236}">
                      <a16:creationId xmlns:a16="http://schemas.microsoft.com/office/drawing/2014/main" id="{1DB43C7D-A119-5C56-D12C-E70950445F4D}"/>
                    </a:ext>
                  </a:extLst>
                </p:cNvPr>
                <p:cNvPicPr/>
                <p:nvPr/>
              </p:nvPicPr>
              <p:blipFill>
                <a:blip r:embed="rId273"/>
                <a:stretch>
                  <a:fillRect/>
                </a:stretch>
              </p:blipFill>
              <p:spPr>
                <a:xfrm>
                  <a:off x="2581974" y="3805845"/>
                  <a:ext cx="31680" cy="2754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93" name="筆跡 192">
                  <a:extLst>
                    <a:ext uri="{FF2B5EF4-FFF2-40B4-BE49-F238E27FC236}">
                      <a16:creationId xmlns:a16="http://schemas.microsoft.com/office/drawing/2014/main" id="{17C64527-E0A7-9759-E6FE-653B0E7284CC}"/>
                    </a:ext>
                  </a:extLst>
                </p14:cNvPr>
                <p14:cNvContentPartPr/>
                <p14:nvPr/>
              </p14:nvContentPartPr>
              <p14:xfrm>
                <a:off x="2557854" y="3786045"/>
                <a:ext cx="240120" cy="331200"/>
              </p14:xfrm>
            </p:contentPart>
          </mc:Choice>
          <mc:Fallback xmlns="">
            <p:pic>
              <p:nvPicPr>
                <p:cNvPr id="193" name="筆跡 192">
                  <a:extLst>
                    <a:ext uri="{FF2B5EF4-FFF2-40B4-BE49-F238E27FC236}">
                      <a16:creationId xmlns:a16="http://schemas.microsoft.com/office/drawing/2014/main" id="{17C64527-E0A7-9759-E6FE-653B0E7284CC}"/>
                    </a:ext>
                  </a:extLst>
                </p:cNvPr>
                <p:cNvPicPr/>
                <p:nvPr/>
              </p:nvPicPr>
              <p:blipFill>
                <a:blip r:embed="rId275"/>
                <a:stretch>
                  <a:fillRect/>
                </a:stretch>
              </p:blipFill>
              <p:spPr>
                <a:xfrm>
                  <a:off x="2549214" y="3777045"/>
                  <a:ext cx="257760" cy="34884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94" name="筆跡 193">
                  <a:extLst>
                    <a:ext uri="{FF2B5EF4-FFF2-40B4-BE49-F238E27FC236}">
                      <a16:creationId xmlns:a16="http://schemas.microsoft.com/office/drawing/2014/main" id="{AD5C010B-F42F-0EC6-9F24-95C29DC11C11}"/>
                    </a:ext>
                  </a:extLst>
                </p14:cNvPr>
                <p14:cNvContentPartPr/>
                <p14:nvPr/>
              </p14:nvContentPartPr>
              <p14:xfrm>
                <a:off x="2848734" y="3970365"/>
                <a:ext cx="9360" cy="127440"/>
              </p14:xfrm>
            </p:contentPart>
          </mc:Choice>
          <mc:Fallback xmlns="">
            <p:pic>
              <p:nvPicPr>
                <p:cNvPr id="194" name="筆跡 193">
                  <a:extLst>
                    <a:ext uri="{FF2B5EF4-FFF2-40B4-BE49-F238E27FC236}">
                      <a16:creationId xmlns:a16="http://schemas.microsoft.com/office/drawing/2014/main" id="{AD5C010B-F42F-0EC6-9F24-95C29DC11C11}"/>
                    </a:ext>
                  </a:extLst>
                </p:cNvPr>
                <p:cNvPicPr/>
                <p:nvPr/>
              </p:nvPicPr>
              <p:blipFill>
                <a:blip r:embed="rId277"/>
                <a:stretch>
                  <a:fillRect/>
                </a:stretch>
              </p:blipFill>
              <p:spPr>
                <a:xfrm>
                  <a:off x="2840094" y="3961725"/>
                  <a:ext cx="27000" cy="145080"/>
                </a:xfrm>
                <a:prstGeom prst="rect">
                  <a:avLst/>
                </a:prstGeom>
              </p:spPr>
            </p:pic>
          </mc:Fallback>
        </mc:AlternateContent>
      </p:grpSp>
      <p:grpSp>
        <p:nvGrpSpPr>
          <p:cNvPr id="199" name="群組 198">
            <a:extLst>
              <a:ext uri="{FF2B5EF4-FFF2-40B4-BE49-F238E27FC236}">
                <a16:creationId xmlns:a16="http://schemas.microsoft.com/office/drawing/2014/main" id="{C8914DD8-9970-1ED1-B287-BD4EB071B024}"/>
              </a:ext>
            </a:extLst>
          </p:cNvPr>
          <p:cNvGrpSpPr/>
          <p:nvPr/>
        </p:nvGrpSpPr>
        <p:grpSpPr>
          <a:xfrm>
            <a:off x="3813894" y="3785325"/>
            <a:ext cx="289800" cy="301680"/>
            <a:chOff x="3813894" y="3785325"/>
            <a:chExt cx="289800" cy="301680"/>
          </a:xfrm>
        </p:grpSpPr>
        <mc:AlternateContent xmlns:mc="http://schemas.openxmlformats.org/markup-compatibility/2006" xmlns:p14="http://schemas.microsoft.com/office/powerpoint/2010/main">
          <mc:Choice Requires="p14">
            <p:contentPart p14:bwMode="auto" r:id="rId278">
              <p14:nvContentPartPr>
                <p14:cNvPr id="196" name="筆跡 195">
                  <a:extLst>
                    <a:ext uri="{FF2B5EF4-FFF2-40B4-BE49-F238E27FC236}">
                      <a16:creationId xmlns:a16="http://schemas.microsoft.com/office/drawing/2014/main" id="{1FE759D8-E9AD-16A8-94B0-F556625F6ADD}"/>
                    </a:ext>
                  </a:extLst>
                </p14:cNvPr>
                <p14:cNvContentPartPr/>
                <p14:nvPr/>
              </p14:nvContentPartPr>
              <p14:xfrm>
                <a:off x="3827214" y="3827445"/>
                <a:ext cx="13320" cy="250920"/>
              </p14:xfrm>
            </p:contentPart>
          </mc:Choice>
          <mc:Fallback xmlns="">
            <p:pic>
              <p:nvPicPr>
                <p:cNvPr id="196" name="筆跡 195">
                  <a:extLst>
                    <a:ext uri="{FF2B5EF4-FFF2-40B4-BE49-F238E27FC236}">
                      <a16:creationId xmlns:a16="http://schemas.microsoft.com/office/drawing/2014/main" id="{1FE759D8-E9AD-16A8-94B0-F556625F6ADD}"/>
                    </a:ext>
                  </a:extLst>
                </p:cNvPr>
                <p:cNvPicPr/>
                <p:nvPr/>
              </p:nvPicPr>
              <p:blipFill>
                <a:blip r:embed="rId279"/>
                <a:stretch>
                  <a:fillRect/>
                </a:stretch>
              </p:blipFill>
              <p:spPr>
                <a:xfrm>
                  <a:off x="3818214" y="3818805"/>
                  <a:ext cx="3096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97" name="筆跡 196">
                  <a:extLst>
                    <a:ext uri="{FF2B5EF4-FFF2-40B4-BE49-F238E27FC236}">
                      <a16:creationId xmlns:a16="http://schemas.microsoft.com/office/drawing/2014/main" id="{781497A8-9DA6-7670-8E5C-4F581B751649}"/>
                    </a:ext>
                  </a:extLst>
                </p14:cNvPr>
                <p14:cNvContentPartPr/>
                <p14:nvPr/>
              </p14:nvContentPartPr>
              <p14:xfrm>
                <a:off x="3813894" y="3785325"/>
                <a:ext cx="190440" cy="301680"/>
              </p14:xfrm>
            </p:contentPart>
          </mc:Choice>
          <mc:Fallback xmlns="">
            <p:pic>
              <p:nvPicPr>
                <p:cNvPr id="197" name="筆跡 196">
                  <a:extLst>
                    <a:ext uri="{FF2B5EF4-FFF2-40B4-BE49-F238E27FC236}">
                      <a16:creationId xmlns:a16="http://schemas.microsoft.com/office/drawing/2014/main" id="{781497A8-9DA6-7670-8E5C-4F581B751649}"/>
                    </a:ext>
                  </a:extLst>
                </p:cNvPr>
                <p:cNvPicPr/>
                <p:nvPr/>
              </p:nvPicPr>
              <p:blipFill>
                <a:blip r:embed="rId281"/>
                <a:stretch>
                  <a:fillRect/>
                </a:stretch>
              </p:blipFill>
              <p:spPr>
                <a:xfrm>
                  <a:off x="3804894" y="3776685"/>
                  <a:ext cx="208080" cy="31932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198" name="筆跡 197">
                  <a:extLst>
                    <a:ext uri="{FF2B5EF4-FFF2-40B4-BE49-F238E27FC236}">
                      <a16:creationId xmlns:a16="http://schemas.microsoft.com/office/drawing/2014/main" id="{F5876226-C98E-BF00-C84C-E0EEB9B39BD2}"/>
                    </a:ext>
                  </a:extLst>
                </p14:cNvPr>
                <p14:cNvContentPartPr/>
                <p14:nvPr/>
              </p14:nvContentPartPr>
              <p14:xfrm>
                <a:off x="3993534" y="3959925"/>
                <a:ext cx="110160" cy="99720"/>
              </p14:xfrm>
            </p:contentPart>
          </mc:Choice>
          <mc:Fallback xmlns="">
            <p:pic>
              <p:nvPicPr>
                <p:cNvPr id="198" name="筆跡 197">
                  <a:extLst>
                    <a:ext uri="{FF2B5EF4-FFF2-40B4-BE49-F238E27FC236}">
                      <a16:creationId xmlns:a16="http://schemas.microsoft.com/office/drawing/2014/main" id="{F5876226-C98E-BF00-C84C-E0EEB9B39BD2}"/>
                    </a:ext>
                  </a:extLst>
                </p:cNvPr>
                <p:cNvPicPr/>
                <p:nvPr/>
              </p:nvPicPr>
              <p:blipFill>
                <a:blip r:embed="rId283"/>
                <a:stretch>
                  <a:fillRect/>
                </a:stretch>
              </p:blipFill>
              <p:spPr>
                <a:xfrm>
                  <a:off x="3984534" y="3951285"/>
                  <a:ext cx="127800" cy="117360"/>
                </a:xfrm>
                <a:prstGeom prst="rect">
                  <a:avLst/>
                </a:prstGeom>
              </p:spPr>
            </p:pic>
          </mc:Fallback>
        </mc:AlternateContent>
      </p:grpSp>
      <p:grpSp>
        <p:nvGrpSpPr>
          <p:cNvPr id="204" name="群組 203">
            <a:extLst>
              <a:ext uri="{FF2B5EF4-FFF2-40B4-BE49-F238E27FC236}">
                <a16:creationId xmlns:a16="http://schemas.microsoft.com/office/drawing/2014/main" id="{A3DD5754-A125-774D-71F8-4AD9233F1855}"/>
              </a:ext>
            </a:extLst>
          </p:cNvPr>
          <p:cNvGrpSpPr/>
          <p:nvPr/>
        </p:nvGrpSpPr>
        <p:grpSpPr>
          <a:xfrm>
            <a:off x="5260374" y="3745725"/>
            <a:ext cx="396000" cy="326880"/>
            <a:chOff x="5260374" y="3745725"/>
            <a:chExt cx="396000" cy="326880"/>
          </a:xfrm>
        </p:grpSpPr>
        <mc:AlternateContent xmlns:mc="http://schemas.openxmlformats.org/markup-compatibility/2006" xmlns:p14="http://schemas.microsoft.com/office/powerpoint/2010/main">
          <mc:Choice Requires="p14">
            <p:contentPart p14:bwMode="auto" r:id="rId284">
              <p14:nvContentPartPr>
                <p14:cNvPr id="200" name="筆跡 199">
                  <a:extLst>
                    <a:ext uri="{FF2B5EF4-FFF2-40B4-BE49-F238E27FC236}">
                      <a16:creationId xmlns:a16="http://schemas.microsoft.com/office/drawing/2014/main" id="{E5C6D1ED-44DE-2044-79E0-99D0491C9891}"/>
                    </a:ext>
                  </a:extLst>
                </p14:cNvPr>
                <p14:cNvContentPartPr/>
                <p14:nvPr/>
              </p14:nvContentPartPr>
              <p14:xfrm>
                <a:off x="5260374" y="3788565"/>
                <a:ext cx="13680" cy="235440"/>
              </p14:xfrm>
            </p:contentPart>
          </mc:Choice>
          <mc:Fallback xmlns="">
            <p:pic>
              <p:nvPicPr>
                <p:cNvPr id="200" name="筆跡 199">
                  <a:extLst>
                    <a:ext uri="{FF2B5EF4-FFF2-40B4-BE49-F238E27FC236}">
                      <a16:creationId xmlns:a16="http://schemas.microsoft.com/office/drawing/2014/main" id="{E5C6D1ED-44DE-2044-79E0-99D0491C9891}"/>
                    </a:ext>
                  </a:extLst>
                </p:cNvPr>
                <p:cNvPicPr/>
                <p:nvPr/>
              </p:nvPicPr>
              <p:blipFill>
                <a:blip r:embed="rId285"/>
                <a:stretch>
                  <a:fillRect/>
                </a:stretch>
              </p:blipFill>
              <p:spPr>
                <a:xfrm>
                  <a:off x="5251374" y="3779565"/>
                  <a:ext cx="31320" cy="25308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1" name="筆跡 200">
                  <a:extLst>
                    <a:ext uri="{FF2B5EF4-FFF2-40B4-BE49-F238E27FC236}">
                      <a16:creationId xmlns:a16="http://schemas.microsoft.com/office/drawing/2014/main" id="{B29DCDCB-EE42-2001-F08F-ABB7743D19CE}"/>
                    </a:ext>
                  </a:extLst>
                </p14:cNvPr>
                <p14:cNvContentPartPr/>
                <p14:nvPr/>
              </p14:nvContentPartPr>
              <p14:xfrm>
                <a:off x="5263254" y="3745725"/>
                <a:ext cx="167400" cy="284760"/>
              </p14:xfrm>
            </p:contentPart>
          </mc:Choice>
          <mc:Fallback xmlns="">
            <p:pic>
              <p:nvPicPr>
                <p:cNvPr id="201" name="筆跡 200">
                  <a:extLst>
                    <a:ext uri="{FF2B5EF4-FFF2-40B4-BE49-F238E27FC236}">
                      <a16:creationId xmlns:a16="http://schemas.microsoft.com/office/drawing/2014/main" id="{B29DCDCB-EE42-2001-F08F-ABB7743D19CE}"/>
                    </a:ext>
                  </a:extLst>
                </p:cNvPr>
                <p:cNvPicPr/>
                <p:nvPr/>
              </p:nvPicPr>
              <p:blipFill>
                <a:blip r:embed="rId287"/>
                <a:stretch>
                  <a:fillRect/>
                </a:stretch>
              </p:blipFill>
              <p:spPr>
                <a:xfrm>
                  <a:off x="5254254" y="3736725"/>
                  <a:ext cx="18504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02" name="筆跡 201">
                  <a:extLst>
                    <a:ext uri="{FF2B5EF4-FFF2-40B4-BE49-F238E27FC236}">
                      <a16:creationId xmlns:a16="http://schemas.microsoft.com/office/drawing/2014/main" id="{1D1BBBD1-154B-555B-768B-3DF09470E065}"/>
                    </a:ext>
                  </a:extLst>
                </p14:cNvPr>
                <p14:cNvContentPartPr/>
                <p14:nvPr/>
              </p14:nvContentPartPr>
              <p14:xfrm>
                <a:off x="5502294" y="3886125"/>
                <a:ext cx="8280" cy="186480"/>
              </p14:xfrm>
            </p:contentPart>
          </mc:Choice>
          <mc:Fallback xmlns="">
            <p:pic>
              <p:nvPicPr>
                <p:cNvPr id="202" name="筆跡 201">
                  <a:extLst>
                    <a:ext uri="{FF2B5EF4-FFF2-40B4-BE49-F238E27FC236}">
                      <a16:creationId xmlns:a16="http://schemas.microsoft.com/office/drawing/2014/main" id="{1D1BBBD1-154B-555B-768B-3DF09470E065}"/>
                    </a:ext>
                  </a:extLst>
                </p:cNvPr>
                <p:cNvPicPr/>
                <p:nvPr/>
              </p:nvPicPr>
              <p:blipFill>
                <a:blip r:embed="rId289"/>
                <a:stretch>
                  <a:fillRect/>
                </a:stretch>
              </p:blipFill>
              <p:spPr>
                <a:xfrm>
                  <a:off x="5493654" y="3877485"/>
                  <a:ext cx="259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03" name="筆跡 202">
                  <a:extLst>
                    <a:ext uri="{FF2B5EF4-FFF2-40B4-BE49-F238E27FC236}">
                      <a16:creationId xmlns:a16="http://schemas.microsoft.com/office/drawing/2014/main" id="{AADFDE34-F2E1-18FD-8AF0-BACA4287BFCE}"/>
                    </a:ext>
                  </a:extLst>
                </p14:cNvPr>
                <p14:cNvContentPartPr/>
                <p14:nvPr/>
              </p14:nvContentPartPr>
              <p14:xfrm>
                <a:off x="5505174" y="3922485"/>
                <a:ext cx="151200" cy="138600"/>
              </p14:xfrm>
            </p:contentPart>
          </mc:Choice>
          <mc:Fallback xmlns="">
            <p:pic>
              <p:nvPicPr>
                <p:cNvPr id="203" name="筆跡 202">
                  <a:extLst>
                    <a:ext uri="{FF2B5EF4-FFF2-40B4-BE49-F238E27FC236}">
                      <a16:creationId xmlns:a16="http://schemas.microsoft.com/office/drawing/2014/main" id="{AADFDE34-F2E1-18FD-8AF0-BACA4287BFCE}"/>
                    </a:ext>
                  </a:extLst>
                </p:cNvPr>
                <p:cNvPicPr/>
                <p:nvPr/>
              </p:nvPicPr>
              <p:blipFill>
                <a:blip r:embed="rId291"/>
                <a:stretch>
                  <a:fillRect/>
                </a:stretch>
              </p:blipFill>
              <p:spPr>
                <a:xfrm>
                  <a:off x="5496534" y="3913845"/>
                  <a:ext cx="168840" cy="156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31" name="筆跡 230">
                <a:extLst>
                  <a:ext uri="{FF2B5EF4-FFF2-40B4-BE49-F238E27FC236}">
                    <a16:creationId xmlns:a16="http://schemas.microsoft.com/office/drawing/2014/main" id="{A1ADA75D-7B25-D379-D23B-D368D40711BA}"/>
                  </a:ext>
                </a:extLst>
              </p14:cNvPr>
              <p14:cNvContentPartPr/>
              <p14:nvPr/>
            </p14:nvContentPartPr>
            <p14:xfrm>
              <a:off x="6942294" y="5666685"/>
              <a:ext cx="62640" cy="265680"/>
            </p14:xfrm>
          </p:contentPart>
        </mc:Choice>
        <mc:Fallback xmlns="">
          <p:pic>
            <p:nvPicPr>
              <p:cNvPr id="231" name="筆跡 230">
                <a:extLst>
                  <a:ext uri="{FF2B5EF4-FFF2-40B4-BE49-F238E27FC236}">
                    <a16:creationId xmlns:a16="http://schemas.microsoft.com/office/drawing/2014/main" id="{A1ADA75D-7B25-D379-D23B-D368D40711BA}"/>
                  </a:ext>
                </a:extLst>
              </p:cNvPr>
              <p:cNvPicPr/>
              <p:nvPr/>
            </p:nvPicPr>
            <p:blipFill>
              <a:blip r:embed="rId293"/>
              <a:stretch>
                <a:fillRect/>
              </a:stretch>
            </p:blipFill>
            <p:spPr>
              <a:xfrm>
                <a:off x="6933294" y="5657685"/>
                <a:ext cx="80280" cy="283320"/>
              </a:xfrm>
              <a:prstGeom prst="rect">
                <a:avLst/>
              </a:prstGeom>
            </p:spPr>
          </p:pic>
        </mc:Fallback>
      </mc:AlternateContent>
      <p:grpSp>
        <p:nvGrpSpPr>
          <p:cNvPr id="257" name="群組 256">
            <a:extLst>
              <a:ext uri="{FF2B5EF4-FFF2-40B4-BE49-F238E27FC236}">
                <a16:creationId xmlns:a16="http://schemas.microsoft.com/office/drawing/2014/main" id="{64D939A6-D09A-F515-1626-39315EDBB0EF}"/>
              </a:ext>
            </a:extLst>
          </p:cNvPr>
          <p:cNvGrpSpPr/>
          <p:nvPr/>
        </p:nvGrpSpPr>
        <p:grpSpPr>
          <a:xfrm>
            <a:off x="6905214" y="5001045"/>
            <a:ext cx="3512160" cy="947520"/>
            <a:chOff x="6905214" y="5001045"/>
            <a:chExt cx="3512160" cy="947520"/>
          </a:xfrm>
        </p:grpSpPr>
        <mc:AlternateContent xmlns:mc="http://schemas.openxmlformats.org/markup-compatibility/2006" xmlns:p14="http://schemas.microsoft.com/office/powerpoint/2010/main">
          <mc:Choice Requires="p14">
            <p:contentPart p14:bwMode="auto" r:id="rId294">
              <p14:nvContentPartPr>
                <p14:cNvPr id="205" name="筆跡 204">
                  <a:extLst>
                    <a:ext uri="{FF2B5EF4-FFF2-40B4-BE49-F238E27FC236}">
                      <a16:creationId xmlns:a16="http://schemas.microsoft.com/office/drawing/2014/main" id="{507A1CAE-9940-D3B4-4C50-C3EFA2A308FD}"/>
                    </a:ext>
                  </a:extLst>
                </p14:cNvPr>
                <p14:cNvContentPartPr/>
                <p14:nvPr/>
              </p14:nvContentPartPr>
              <p14:xfrm>
                <a:off x="6905214" y="5276805"/>
                <a:ext cx="279000" cy="157320"/>
              </p14:xfrm>
            </p:contentPart>
          </mc:Choice>
          <mc:Fallback xmlns="">
            <p:pic>
              <p:nvPicPr>
                <p:cNvPr id="205" name="筆跡 204">
                  <a:extLst>
                    <a:ext uri="{FF2B5EF4-FFF2-40B4-BE49-F238E27FC236}">
                      <a16:creationId xmlns:a16="http://schemas.microsoft.com/office/drawing/2014/main" id="{507A1CAE-9940-D3B4-4C50-C3EFA2A308FD}"/>
                    </a:ext>
                  </a:extLst>
                </p:cNvPr>
                <p:cNvPicPr/>
                <p:nvPr/>
              </p:nvPicPr>
              <p:blipFill>
                <a:blip r:embed="rId295"/>
                <a:stretch>
                  <a:fillRect/>
                </a:stretch>
              </p:blipFill>
              <p:spPr>
                <a:xfrm>
                  <a:off x="6896214" y="5268165"/>
                  <a:ext cx="296640" cy="17496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06" name="筆跡 205">
                  <a:extLst>
                    <a:ext uri="{FF2B5EF4-FFF2-40B4-BE49-F238E27FC236}">
                      <a16:creationId xmlns:a16="http://schemas.microsoft.com/office/drawing/2014/main" id="{028F814C-8B20-0E77-1CC0-EB8C78DBE234}"/>
                    </a:ext>
                  </a:extLst>
                </p14:cNvPr>
                <p14:cNvContentPartPr/>
                <p14:nvPr/>
              </p14:nvContentPartPr>
              <p14:xfrm>
                <a:off x="7002774" y="5201205"/>
                <a:ext cx="63720" cy="18720"/>
              </p14:xfrm>
            </p:contentPart>
          </mc:Choice>
          <mc:Fallback xmlns="">
            <p:pic>
              <p:nvPicPr>
                <p:cNvPr id="206" name="筆跡 205">
                  <a:extLst>
                    <a:ext uri="{FF2B5EF4-FFF2-40B4-BE49-F238E27FC236}">
                      <a16:creationId xmlns:a16="http://schemas.microsoft.com/office/drawing/2014/main" id="{028F814C-8B20-0E77-1CC0-EB8C78DBE234}"/>
                    </a:ext>
                  </a:extLst>
                </p:cNvPr>
                <p:cNvPicPr/>
                <p:nvPr/>
              </p:nvPicPr>
              <p:blipFill>
                <a:blip r:embed="rId297"/>
                <a:stretch>
                  <a:fillRect/>
                </a:stretch>
              </p:blipFill>
              <p:spPr>
                <a:xfrm>
                  <a:off x="6994134" y="5192565"/>
                  <a:ext cx="81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08" name="筆跡 207">
                  <a:extLst>
                    <a:ext uri="{FF2B5EF4-FFF2-40B4-BE49-F238E27FC236}">
                      <a16:creationId xmlns:a16="http://schemas.microsoft.com/office/drawing/2014/main" id="{459960B4-4EC5-60D4-7DEC-7D3579406468}"/>
                    </a:ext>
                  </a:extLst>
                </p14:cNvPr>
                <p14:cNvContentPartPr/>
                <p14:nvPr/>
              </p14:nvContentPartPr>
              <p14:xfrm>
                <a:off x="7200054" y="5138925"/>
                <a:ext cx="178200" cy="291240"/>
              </p14:xfrm>
            </p:contentPart>
          </mc:Choice>
          <mc:Fallback xmlns="">
            <p:pic>
              <p:nvPicPr>
                <p:cNvPr id="208" name="筆跡 207">
                  <a:extLst>
                    <a:ext uri="{FF2B5EF4-FFF2-40B4-BE49-F238E27FC236}">
                      <a16:creationId xmlns:a16="http://schemas.microsoft.com/office/drawing/2014/main" id="{459960B4-4EC5-60D4-7DEC-7D3579406468}"/>
                    </a:ext>
                  </a:extLst>
                </p:cNvPr>
                <p:cNvPicPr/>
                <p:nvPr/>
              </p:nvPicPr>
              <p:blipFill>
                <a:blip r:embed="rId299"/>
                <a:stretch>
                  <a:fillRect/>
                </a:stretch>
              </p:blipFill>
              <p:spPr>
                <a:xfrm>
                  <a:off x="7191414" y="5129925"/>
                  <a:ext cx="19584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09" name="筆跡 208">
                  <a:extLst>
                    <a:ext uri="{FF2B5EF4-FFF2-40B4-BE49-F238E27FC236}">
                      <a16:creationId xmlns:a16="http://schemas.microsoft.com/office/drawing/2014/main" id="{4B09A18B-F78B-55E6-B416-8318CEC88338}"/>
                    </a:ext>
                  </a:extLst>
                </p14:cNvPr>
                <p14:cNvContentPartPr/>
                <p14:nvPr/>
              </p14:nvContentPartPr>
              <p14:xfrm>
                <a:off x="7414974" y="5286165"/>
                <a:ext cx="231120" cy="128880"/>
              </p14:xfrm>
            </p:contentPart>
          </mc:Choice>
          <mc:Fallback xmlns="">
            <p:pic>
              <p:nvPicPr>
                <p:cNvPr id="209" name="筆跡 208">
                  <a:extLst>
                    <a:ext uri="{FF2B5EF4-FFF2-40B4-BE49-F238E27FC236}">
                      <a16:creationId xmlns:a16="http://schemas.microsoft.com/office/drawing/2014/main" id="{4B09A18B-F78B-55E6-B416-8318CEC88338}"/>
                    </a:ext>
                  </a:extLst>
                </p:cNvPr>
                <p:cNvPicPr/>
                <p:nvPr/>
              </p:nvPicPr>
              <p:blipFill>
                <a:blip r:embed="rId301"/>
                <a:stretch>
                  <a:fillRect/>
                </a:stretch>
              </p:blipFill>
              <p:spPr>
                <a:xfrm>
                  <a:off x="7405974" y="5277165"/>
                  <a:ext cx="24876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0" name="筆跡 209">
                  <a:extLst>
                    <a:ext uri="{FF2B5EF4-FFF2-40B4-BE49-F238E27FC236}">
                      <a16:creationId xmlns:a16="http://schemas.microsoft.com/office/drawing/2014/main" id="{B1A06BC3-058C-3E6A-5DF1-A2DEDAA5E784}"/>
                    </a:ext>
                  </a:extLst>
                </p14:cNvPr>
                <p14:cNvContentPartPr/>
                <p14:nvPr/>
              </p14:nvContentPartPr>
              <p14:xfrm>
                <a:off x="7602894" y="5256285"/>
                <a:ext cx="96480" cy="128880"/>
              </p14:xfrm>
            </p:contentPart>
          </mc:Choice>
          <mc:Fallback xmlns="">
            <p:pic>
              <p:nvPicPr>
                <p:cNvPr id="210" name="筆跡 209">
                  <a:extLst>
                    <a:ext uri="{FF2B5EF4-FFF2-40B4-BE49-F238E27FC236}">
                      <a16:creationId xmlns:a16="http://schemas.microsoft.com/office/drawing/2014/main" id="{B1A06BC3-058C-3E6A-5DF1-A2DEDAA5E784}"/>
                    </a:ext>
                  </a:extLst>
                </p:cNvPr>
                <p:cNvPicPr/>
                <p:nvPr/>
              </p:nvPicPr>
              <p:blipFill>
                <a:blip r:embed="rId303"/>
                <a:stretch>
                  <a:fillRect/>
                </a:stretch>
              </p:blipFill>
              <p:spPr>
                <a:xfrm>
                  <a:off x="7593894" y="5247645"/>
                  <a:ext cx="11412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11" name="筆跡 210">
                  <a:extLst>
                    <a:ext uri="{FF2B5EF4-FFF2-40B4-BE49-F238E27FC236}">
                      <a16:creationId xmlns:a16="http://schemas.microsoft.com/office/drawing/2014/main" id="{CD0B591A-85C8-874A-BE32-1CD3833E2076}"/>
                    </a:ext>
                  </a:extLst>
                </p14:cNvPr>
                <p14:cNvContentPartPr/>
                <p14:nvPr/>
              </p14:nvContentPartPr>
              <p14:xfrm>
                <a:off x="7701174" y="5057205"/>
                <a:ext cx="200520" cy="469440"/>
              </p14:xfrm>
            </p:contentPart>
          </mc:Choice>
          <mc:Fallback xmlns="">
            <p:pic>
              <p:nvPicPr>
                <p:cNvPr id="211" name="筆跡 210">
                  <a:extLst>
                    <a:ext uri="{FF2B5EF4-FFF2-40B4-BE49-F238E27FC236}">
                      <a16:creationId xmlns:a16="http://schemas.microsoft.com/office/drawing/2014/main" id="{CD0B591A-85C8-874A-BE32-1CD3833E2076}"/>
                    </a:ext>
                  </a:extLst>
                </p:cNvPr>
                <p:cNvPicPr/>
                <p:nvPr/>
              </p:nvPicPr>
              <p:blipFill>
                <a:blip r:embed="rId305"/>
                <a:stretch>
                  <a:fillRect/>
                </a:stretch>
              </p:blipFill>
              <p:spPr>
                <a:xfrm>
                  <a:off x="7692174" y="5048565"/>
                  <a:ext cx="218160" cy="48708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13" name="筆跡 212">
                  <a:extLst>
                    <a:ext uri="{FF2B5EF4-FFF2-40B4-BE49-F238E27FC236}">
                      <a16:creationId xmlns:a16="http://schemas.microsoft.com/office/drawing/2014/main" id="{7DFAAF74-4613-EE0D-5752-6DED05BE052A}"/>
                    </a:ext>
                  </a:extLst>
                </p14:cNvPr>
                <p14:cNvContentPartPr/>
                <p14:nvPr/>
              </p14:nvContentPartPr>
              <p14:xfrm>
                <a:off x="7865334" y="5214525"/>
                <a:ext cx="113040" cy="261000"/>
              </p14:xfrm>
            </p:contentPart>
          </mc:Choice>
          <mc:Fallback xmlns="">
            <p:pic>
              <p:nvPicPr>
                <p:cNvPr id="213" name="筆跡 212">
                  <a:extLst>
                    <a:ext uri="{FF2B5EF4-FFF2-40B4-BE49-F238E27FC236}">
                      <a16:creationId xmlns:a16="http://schemas.microsoft.com/office/drawing/2014/main" id="{7DFAAF74-4613-EE0D-5752-6DED05BE052A}"/>
                    </a:ext>
                  </a:extLst>
                </p:cNvPr>
                <p:cNvPicPr/>
                <p:nvPr/>
              </p:nvPicPr>
              <p:blipFill>
                <a:blip r:embed="rId307"/>
                <a:stretch>
                  <a:fillRect/>
                </a:stretch>
              </p:blipFill>
              <p:spPr>
                <a:xfrm>
                  <a:off x="7856694" y="5205885"/>
                  <a:ext cx="130680" cy="2786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14" name="筆跡 213">
                  <a:extLst>
                    <a:ext uri="{FF2B5EF4-FFF2-40B4-BE49-F238E27FC236}">
                      <a16:creationId xmlns:a16="http://schemas.microsoft.com/office/drawing/2014/main" id="{649926CD-413D-0FF0-19B1-D979362B4A7B}"/>
                    </a:ext>
                  </a:extLst>
                </p14:cNvPr>
                <p14:cNvContentPartPr/>
                <p14:nvPr/>
              </p14:nvContentPartPr>
              <p14:xfrm>
                <a:off x="8020494" y="5296245"/>
                <a:ext cx="261360" cy="158040"/>
              </p14:xfrm>
            </p:contentPart>
          </mc:Choice>
          <mc:Fallback xmlns="">
            <p:pic>
              <p:nvPicPr>
                <p:cNvPr id="214" name="筆跡 213">
                  <a:extLst>
                    <a:ext uri="{FF2B5EF4-FFF2-40B4-BE49-F238E27FC236}">
                      <a16:creationId xmlns:a16="http://schemas.microsoft.com/office/drawing/2014/main" id="{649926CD-413D-0FF0-19B1-D979362B4A7B}"/>
                    </a:ext>
                  </a:extLst>
                </p:cNvPr>
                <p:cNvPicPr/>
                <p:nvPr/>
              </p:nvPicPr>
              <p:blipFill>
                <a:blip r:embed="rId309"/>
                <a:stretch>
                  <a:fillRect/>
                </a:stretch>
              </p:blipFill>
              <p:spPr>
                <a:xfrm>
                  <a:off x="8011494" y="5287245"/>
                  <a:ext cx="27900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15" name="筆跡 214">
                  <a:extLst>
                    <a:ext uri="{FF2B5EF4-FFF2-40B4-BE49-F238E27FC236}">
                      <a16:creationId xmlns:a16="http://schemas.microsoft.com/office/drawing/2014/main" id="{F7B1554B-5F0B-C68A-D7E1-F63B367A7855}"/>
                    </a:ext>
                  </a:extLst>
                </p14:cNvPr>
                <p14:cNvContentPartPr/>
                <p14:nvPr/>
              </p14:nvContentPartPr>
              <p14:xfrm>
                <a:off x="8282214" y="5317125"/>
                <a:ext cx="115560" cy="131040"/>
              </p14:xfrm>
            </p:contentPart>
          </mc:Choice>
          <mc:Fallback xmlns="">
            <p:pic>
              <p:nvPicPr>
                <p:cNvPr id="215" name="筆跡 214">
                  <a:extLst>
                    <a:ext uri="{FF2B5EF4-FFF2-40B4-BE49-F238E27FC236}">
                      <a16:creationId xmlns:a16="http://schemas.microsoft.com/office/drawing/2014/main" id="{F7B1554B-5F0B-C68A-D7E1-F63B367A7855}"/>
                    </a:ext>
                  </a:extLst>
                </p:cNvPr>
                <p:cNvPicPr/>
                <p:nvPr/>
              </p:nvPicPr>
              <p:blipFill>
                <a:blip r:embed="rId311"/>
                <a:stretch>
                  <a:fillRect/>
                </a:stretch>
              </p:blipFill>
              <p:spPr>
                <a:xfrm>
                  <a:off x="8273214" y="5308485"/>
                  <a:ext cx="13320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16" name="筆跡 215">
                  <a:extLst>
                    <a:ext uri="{FF2B5EF4-FFF2-40B4-BE49-F238E27FC236}">
                      <a16:creationId xmlns:a16="http://schemas.microsoft.com/office/drawing/2014/main" id="{29D41FA3-BF5A-8C55-FF46-5636310DAA71}"/>
                    </a:ext>
                  </a:extLst>
                </p14:cNvPr>
                <p14:cNvContentPartPr/>
                <p14:nvPr/>
              </p14:nvContentPartPr>
              <p14:xfrm>
                <a:off x="8499294" y="5145405"/>
                <a:ext cx="52200" cy="293760"/>
              </p14:xfrm>
            </p:contentPart>
          </mc:Choice>
          <mc:Fallback xmlns="">
            <p:pic>
              <p:nvPicPr>
                <p:cNvPr id="216" name="筆跡 215">
                  <a:extLst>
                    <a:ext uri="{FF2B5EF4-FFF2-40B4-BE49-F238E27FC236}">
                      <a16:creationId xmlns:a16="http://schemas.microsoft.com/office/drawing/2014/main" id="{29D41FA3-BF5A-8C55-FF46-5636310DAA71}"/>
                    </a:ext>
                  </a:extLst>
                </p:cNvPr>
                <p:cNvPicPr/>
                <p:nvPr/>
              </p:nvPicPr>
              <p:blipFill>
                <a:blip r:embed="rId313"/>
                <a:stretch>
                  <a:fillRect/>
                </a:stretch>
              </p:blipFill>
              <p:spPr>
                <a:xfrm>
                  <a:off x="8490294" y="5136405"/>
                  <a:ext cx="69840" cy="31140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18" name="筆跡 217">
                  <a:extLst>
                    <a:ext uri="{FF2B5EF4-FFF2-40B4-BE49-F238E27FC236}">
                      <a16:creationId xmlns:a16="http://schemas.microsoft.com/office/drawing/2014/main" id="{009880DF-638B-2365-3CCC-E2A87ADF6FF5}"/>
                    </a:ext>
                  </a:extLst>
                </p14:cNvPr>
                <p14:cNvContentPartPr/>
                <p14:nvPr/>
              </p14:nvContentPartPr>
              <p14:xfrm>
                <a:off x="8863614" y="5001045"/>
                <a:ext cx="274680" cy="591840"/>
              </p14:xfrm>
            </p:contentPart>
          </mc:Choice>
          <mc:Fallback xmlns="">
            <p:pic>
              <p:nvPicPr>
                <p:cNvPr id="218" name="筆跡 217">
                  <a:extLst>
                    <a:ext uri="{FF2B5EF4-FFF2-40B4-BE49-F238E27FC236}">
                      <a16:creationId xmlns:a16="http://schemas.microsoft.com/office/drawing/2014/main" id="{009880DF-638B-2365-3CCC-E2A87ADF6FF5}"/>
                    </a:ext>
                  </a:extLst>
                </p:cNvPr>
                <p:cNvPicPr/>
                <p:nvPr/>
              </p:nvPicPr>
              <p:blipFill>
                <a:blip r:embed="rId315"/>
                <a:stretch>
                  <a:fillRect/>
                </a:stretch>
              </p:blipFill>
              <p:spPr>
                <a:xfrm>
                  <a:off x="8854974" y="4992045"/>
                  <a:ext cx="292320" cy="60948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19" name="筆跡 218">
                  <a:extLst>
                    <a:ext uri="{FF2B5EF4-FFF2-40B4-BE49-F238E27FC236}">
                      <a16:creationId xmlns:a16="http://schemas.microsoft.com/office/drawing/2014/main" id="{66FC8FC0-5032-6084-535B-DDF176CDC4C3}"/>
                    </a:ext>
                  </a:extLst>
                </p14:cNvPr>
                <p14:cNvContentPartPr/>
                <p14:nvPr/>
              </p14:nvContentPartPr>
              <p14:xfrm>
                <a:off x="8986734" y="5342325"/>
                <a:ext cx="192240" cy="6480"/>
              </p14:xfrm>
            </p:contentPart>
          </mc:Choice>
          <mc:Fallback xmlns="">
            <p:pic>
              <p:nvPicPr>
                <p:cNvPr id="219" name="筆跡 218">
                  <a:extLst>
                    <a:ext uri="{FF2B5EF4-FFF2-40B4-BE49-F238E27FC236}">
                      <a16:creationId xmlns:a16="http://schemas.microsoft.com/office/drawing/2014/main" id="{66FC8FC0-5032-6084-535B-DDF176CDC4C3}"/>
                    </a:ext>
                  </a:extLst>
                </p:cNvPr>
                <p:cNvPicPr/>
                <p:nvPr/>
              </p:nvPicPr>
              <p:blipFill>
                <a:blip r:embed="rId317"/>
                <a:stretch>
                  <a:fillRect/>
                </a:stretch>
              </p:blipFill>
              <p:spPr>
                <a:xfrm>
                  <a:off x="8977734" y="5333685"/>
                  <a:ext cx="20988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20" name="筆跡 219">
                  <a:extLst>
                    <a:ext uri="{FF2B5EF4-FFF2-40B4-BE49-F238E27FC236}">
                      <a16:creationId xmlns:a16="http://schemas.microsoft.com/office/drawing/2014/main" id="{5C087133-3D03-FC19-D2CE-37A39644A4FC}"/>
                    </a:ext>
                  </a:extLst>
                </p14:cNvPr>
                <p14:cNvContentPartPr/>
                <p14:nvPr/>
              </p14:nvContentPartPr>
              <p14:xfrm>
                <a:off x="9392454" y="5147925"/>
                <a:ext cx="40320" cy="264240"/>
              </p14:xfrm>
            </p:contentPart>
          </mc:Choice>
          <mc:Fallback xmlns="">
            <p:pic>
              <p:nvPicPr>
                <p:cNvPr id="220" name="筆跡 219">
                  <a:extLst>
                    <a:ext uri="{FF2B5EF4-FFF2-40B4-BE49-F238E27FC236}">
                      <a16:creationId xmlns:a16="http://schemas.microsoft.com/office/drawing/2014/main" id="{5C087133-3D03-FC19-D2CE-37A39644A4FC}"/>
                    </a:ext>
                  </a:extLst>
                </p:cNvPr>
                <p:cNvPicPr/>
                <p:nvPr/>
              </p:nvPicPr>
              <p:blipFill>
                <a:blip r:embed="rId319"/>
                <a:stretch>
                  <a:fillRect/>
                </a:stretch>
              </p:blipFill>
              <p:spPr>
                <a:xfrm>
                  <a:off x="9383814" y="5139285"/>
                  <a:ext cx="57960" cy="28188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21" name="筆跡 220">
                  <a:extLst>
                    <a:ext uri="{FF2B5EF4-FFF2-40B4-BE49-F238E27FC236}">
                      <a16:creationId xmlns:a16="http://schemas.microsoft.com/office/drawing/2014/main" id="{3C081D2B-44DE-753D-2BDE-E6EECCEB47AC}"/>
                    </a:ext>
                  </a:extLst>
                </p14:cNvPr>
                <p14:cNvContentPartPr/>
                <p14:nvPr/>
              </p14:nvContentPartPr>
              <p14:xfrm>
                <a:off x="9398574" y="5137125"/>
                <a:ext cx="131040" cy="309600"/>
              </p14:xfrm>
            </p:contentPart>
          </mc:Choice>
          <mc:Fallback xmlns="">
            <p:pic>
              <p:nvPicPr>
                <p:cNvPr id="221" name="筆跡 220">
                  <a:extLst>
                    <a:ext uri="{FF2B5EF4-FFF2-40B4-BE49-F238E27FC236}">
                      <a16:creationId xmlns:a16="http://schemas.microsoft.com/office/drawing/2014/main" id="{3C081D2B-44DE-753D-2BDE-E6EECCEB47AC}"/>
                    </a:ext>
                  </a:extLst>
                </p:cNvPr>
                <p:cNvPicPr/>
                <p:nvPr/>
              </p:nvPicPr>
              <p:blipFill>
                <a:blip r:embed="rId321"/>
                <a:stretch>
                  <a:fillRect/>
                </a:stretch>
              </p:blipFill>
              <p:spPr>
                <a:xfrm>
                  <a:off x="9389934" y="5128125"/>
                  <a:ext cx="148680" cy="32724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22" name="筆跡 221">
                  <a:extLst>
                    <a:ext uri="{FF2B5EF4-FFF2-40B4-BE49-F238E27FC236}">
                      <a16:creationId xmlns:a16="http://schemas.microsoft.com/office/drawing/2014/main" id="{15C675B4-F4EC-A345-5C7E-22F90F9DD3FA}"/>
                    </a:ext>
                  </a:extLst>
                </p14:cNvPr>
                <p14:cNvContentPartPr/>
                <p14:nvPr/>
              </p14:nvContentPartPr>
              <p14:xfrm>
                <a:off x="9574974" y="5088525"/>
                <a:ext cx="178560" cy="363960"/>
              </p14:xfrm>
            </p:contentPart>
          </mc:Choice>
          <mc:Fallback xmlns="">
            <p:pic>
              <p:nvPicPr>
                <p:cNvPr id="222" name="筆跡 221">
                  <a:extLst>
                    <a:ext uri="{FF2B5EF4-FFF2-40B4-BE49-F238E27FC236}">
                      <a16:creationId xmlns:a16="http://schemas.microsoft.com/office/drawing/2014/main" id="{15C675B4-F4EC-A345-5C7E-22F90F9DD3FA}"/>
                    </a:ext>
                  </a:extLst>
                </p:cNvPr>
                <p:cNvPicPr/>
                <p:nvPr/>
              </p:nvPicPr>
              <p:blipFill>
                <a:blip r:embed="rId323"/>
                <a:stretch>
                  <a:fillRect/>
                </a:stretch>
              </p:blipFill>
              <p:spPr>
                <a:xfrm>
                  <a:off x="9566334" y="5079525"/>
                  <a:ext cx="196200" cy="38160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23" name="筆跡 222">
                  <a:extLst>
                    <a:ext uri="{FF2B5EF4-FFF2-40B4-BE49-F238E27FC236}">
                      <a16:creationId xmlns:a16="http://schemas.microsoft.com/office/drawing/2014/main" id="{4AD07A1A-F08D-0319-25D6-BC4A32710377}"/>
                    </a:ext>
                  </a:extLst>
                </p14:cNvPr>
                <p14:cNvContentPartPr/>
                <p14:nvPr/>
              </p14:nvContentPartPr>
              <p14:xfrm>
                <a:off x="9787734" y="5250525"/>
                <a:ext cx="63360" cy="124920"/>
              </p14:xfrm>
            </p:contentPart>
          </mc:Choice>
          <mc:Fallback xmlns="">
            <p:pic>
              <p:nvPicPr>
                <p:cNvPr id="223" name="筆跡 222">
                  <a:extLst>
                    <a:ext uri="{FF2B5EF4-FFF2-40B4-BE49-F238E27FC236}">
                      <a16:creationId xmlns:a16="http://schemas.microsoft.com/office/drawing/2014/main" id="{4AD07A1A-F08D-0319-25D6-BC4A32710377}"/>
                    </a:ext>
                  </a:extLst>
                </p:cNvPr>
                <p:cNvPicPr/>
                <p:nvPr/>
              </p:nvPicPr>
              <p:blipFill>
                <a:blip r:embed="rId325"/>
                <a:stretch>
                  <a:fillRect/>
                </a:stretch>
              </p:blipFill>
              <p:spPr>
                <a:xfrm>
                  <a:off x="9779094" y="5241525"/>
                  <a:ext cx="8100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326">
              <p14:nvContentPartPr>
                <p14:cNvPr id="224" name="筆跡 223">
                  <a:extLst>
                    <a:ext uri="{FF2B5EF4-FFF2-40B4-BE49-F238E27FC236}">
                      <a16:creationId xmlns:a16="http://schemas.microsoft.com/office/drawing/2014/main" id="{D1B83CF4-8641-3BBF-395B-D954B8B7D1C5}"/>
                    </a:ext>
                  </a:extLst>
                </p14:cNvPr>
                <p14:cNvContentPartPr/>
                <p14:nvPr/>
              </p14:nvContentPartPr>
              <p14:xfrm>
                <a:off x="9880254" y="5237925"/>
                <a:ext cx="109800" cy="134640"/>
              </p14:xfrm>
            </p:contentPart>
          </mc:Choice>
          <mc:Fallback xmlns="">
            <p:pic>
              <p:nvPicPr>
                <p:cNvPr id="224" name="筆跡 223">
                  <a:extLst>
                    <a:ext uri="{FF2B5EF4-FFF2-40B4-BE49-F238E27FC236}">
                      <a16:creationId xmlns:a16="http://schemas.microsoft.com/office/drawing/2014/main" id="{D1B83CF4-8641-3BBF-395B-D954B8B7D1C5}"/>
                    </a:ext>
                  </a:extLst>
                </p:cNvPr>
                <p:cNvPicPr/>
                <p:nvPr/>
              </p:nvPicPr>
              <p:blipFill>
                <a:blip r:embed="rId327"/>
                <a:stretch>
                  <a:fillRect/>
                </a:stretch>
              </p:blipFill>
              <p:spPr>
                <a:xfrm>
                  <a:off x="9871614" y="5229285"/>
                  <a:ext cx="1274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25" name="筆跡 224">
                  <a:extLst>
                    <a:ext uri="{FF2B5EF4-FFF2-40B4-BE49-F238E27FC236}">
                      <a16:creationId xmlns:a16="http://schemas.microsoft.com/office/drawing/2014/main" id="{CD88246A-6C6F-2DCC-0EBA-00C3F6701ED3}"/>
                    </a:ext>
                  </a:extLst>
                </p14:cNvPr>
                <p14:cNvContentPartPr/>
                <p14:nvPr/>
              </p14:nvContentPartPr>
              <p14:xfrm>
                <a:off x="10063854" y="5048565"/>
                <a:ext cx="45360" cy="382320"/>
              </p14:xfrm>
            </p:contentPart>
          </mc:Choice>
          <mc:Fallback xmlns="">
            <p:pic>
              <p:nvPicPr>
                <p:cNvPr id="225" name="筆跡 224">
                  <a:extLst>
                    <a:ext uri="{FF2B5EF4-FFF2-40B4-BE49-F238E27FC236}">
                      <a16:creationId xmlns:a16="http://schemas.microsoft.com/office/drawing/2014/main" id="{CD88246A-6C6F-2DCC-0EBA-00C3F6701ED3}"/>
                    </a:ext>
                  </a:extLst>
                </p:cNvPr>
                <p:cNvPicPr/>
                <p:nvPr/>
              </p:nvPicPr>
              <p:blipFill>
                <a:blip r:embed="rId329"/>
                <a:stretch>
                  <a:fillRect/>
                </a:stretch>
              </p:blipFill>
              <p:spPr>
                <a:xfrm>
                  <a:off x="10055214" y="5039565"/>
                  <a:ext cx="63000" cy="399960"/>
                </a:xfrm>
                <a:prstGeom prst="rect">
                  <a:avLst/>
                </a:prstGeom>
              </p:spPr>
            </p:pic>
          </mc:Fallback>
        </mc:AlternateContent>
        <mc:AlternateContent xmlns:mc="http://schemas.openxmlformats.org/markup-compatibility/2006" xmlns:p14="http://schemas.microsoft.com/office/powerpoint/2010/main">
          <mc:Choice Requires="p14">
            <p:contentPart p14:bwMode="auto" r:id="rId330">
              <p14:nvContentPartPr>
                <p14:cNvPr id="226" name="筆跡 225">
                  <a:extLst>
                    <a:ext uri="{FF2B5EF4-FFF2-40B4-BE49-F238E27FC236}">
                      <a16:creationId xmlns:a16="http://schemas.microsoft.com/office/drawing/2014/main" id="{77309BAE-13D2-B15C-A0E2-03F40495D1DA}"/>
                    </a:ext>
                  </a:extLst>
                </p14:cNvPr>
                <p14:cNvContentPartPr/>
                <p14:nvPr/>
              </p14:nvContentPartPr>
              <p14:xfrm>
                <a:off x="10082214" y="5224605"/>
                <a:ext cx="111240" cy="162360"/>
              </p14:xfrm>
            </p:contentPart>
          </mc:Choice>
          <mc:Fallback xmlns="">
            <p:pic>
              <p:nvPicPr>
                <p:cNvPr id="226" name="筆跡 225">
                  <a:extLst>
                    <a:ext uri="{FF2B5EF4-FFF2-40B4-BE49-F238E27FC236}">
                      <a16:creationId xmlns:a16="http://schemas.microsoft.com/office/drawing/2014/main" id="{77309BAE-13D2-B15C-A0E2-03F40495D1DA}"/>
                    </a:ext>
                  </a:extLst>
                </p:cNvPr>
                <p:cNvPicPr/>
                <p:nvPr/>
              </p:nvPicPr>
              <p:blipFill>
                <a:blip r:embed="rId331"/>
                <a:stretch>
                  <a:fillRect/>
                </a:stretch>
              </p:blipFill>
              <p:spPr>
                <a:xfrm>
                  <a:off x="10073214" y="5215965"/>
                  <a:ext cx="1288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34" name="筆跡 233">
                  <a:extLst>
                    <a:ext uri="{FF2B5EF4-FFF2-40B4-BE49-F238E27FC236}">
                      <a16:creationId xmlns:a16="http://schemas.microsoft.com/office/drawing/2014/main" id="{0D72AFFD-0D22-4219-C626-858EA621DF51}"/>
                    </a:ext>
                  </a:extLst>
                </p14:cNvPr>
                <p14:cNvContentPartPr/>
                <p14:nvPr/>
              </p14:nvContentPartPr>
              <p14:xfrm>
                <a:off x="7171974" y="5716365"/>
                <a:ext cx="328320" cy="232200"/>
              </p14:xfrm>
            </p:contentPart>
          </mc:Choice>
          <mc:Fallback xmlns="">
            <p:pic>
              <p:nvPicPr>
                <p:cNvPr id="234" name="筆跡 233">
                  <a:extLst>
                    <a:ext uri="{FF2B5EF4-FFF2-40B4-BE49-F238E27FC236}">
                      <a16:creationId xmlns:a16="http://schemas.microsoft.com/office/drawing/2014/main" id="{0D72AFFD-0D22-4219-C626-858EA621DF51}"/>
                    </a:ext>
                  </a:extLst>
                </p:cNvPr>
                <p:cNvPicPr/>
                <p:nvPr/>
              </p:nvPicPr>
              <p:blipFill>
                <a:blip r:embed="rId333"/>
                <a:stretch>
                  <a:fillRect/>
                </a:stretch>
              </p:blipFill>
              <p:spPr>
                <a:xfrm>
                  <a:off x="7162974" y="5707725"/>
                  <a:ext cx="3459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35" name="筆跡 234">
                  <a:extLst>
                    <a:ext uri="{FF2B5EF4-FFF2-40B4-BE49-F238E27FC236}">
                      <a16:creationId xmlns:a16="http://schemas.microsoft.com/office/drawing/2014/main" id="{B82FB1B7-BB0C-BDF3-0299-304EB9769DC3}"/>
                    </a:ext>
                  </a:extLst>
                </p14:cNvPr>
                <p14:cNvContentPartPr/>
                <p14:nvPr/>
              </p14:nvContentPartPr>
              <p14:xfrm>
                <a:off x="7550694" y="5768925"/>
                <a:ext cx="118440" cy="179640"/>
              </p14:xfrm>
            </p:contentPart>
          </mc:Choice>
          <mc:Fallback xmlns="">
            <p:pic>
              <p:nvPicPr>
                <p:cNvPr id="235" name="筆跡 234">
                  <a:extLst>
                    <a:ext uri="{FF2B5EF4-FFF2-40B4-BE49-F238E27FC236}">
                      <a16:creationId xmlns:a16="http://schemas.microsoft.com/office/drawing/2014/main" id="{B82FB1B7-BB0C-BDF3-0299-304EB9769DC3}"/>
                    </a:ext>
                  </a:extLst>
                </p:cNvPr>
                <p:cNvPicPr/>
                <p:nvPr/>
              </p:nvPicPr>
              <p:blipFill>
                <a:blip r:embed="rId335"/>
                <a:stretch>
                  <a:fillRect/>
                </a:stretch>
              </p:blipFill>
              <p:spPr>
                <a:xfrm>
                  <a:off x="7542054" y="5759925"/>
                  <a:ext cx="136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37" name="筆跡 236">
                  <a:extLst>
                    <a:ext uri="{FF2B5EF4-FFF2-40B4-BE49-F238E27FC236}">
                      <a16:creationId xmlns:a16="http://schemas.microsoft.com/office/drawing/2014/main" id="{7AA2D3A2-F9D9-801D-A6E4-4031E58C3752}"/>
                    </a:ext>
                  </a:extLst>
                </p14:cNvPr>
                <p14:cNvContentPartPr/>
                <p14:nvPr/>
              </p14:nvContentPartPr>
              <p14:xfrm>
                <a:off x="7736814" y="5782245"/>
                <a:ext cx="63000" cy="144360"/>
              </p14:xfrm>
            </p:contentPart>
          </mc:Choice>
          <mc:Fallback xmlns="">
            <p:pic>
              <p:nvPicPr>
                <p:cNvPr id="237" name="筆跡 236">
                  <a:extLst>
                    <a:ext uri="{FF2B5EF4-FFF2-40B4-BE49-F238E27FC236}">
                      <a16:creationId xmlns:a16="http://schemas.microsoft.com/office/drawing/2014/main" id="{7AA2D3A2-F9D9-801D-A6E4-4031E58C3752}"/>
                    </a:ext>
                  </a:extLst>
                </p:cNvPr>
                <p:cNvPicPr/>
                <p:nvPr/>
              </p:nvPicPr>
              <p:blipFill>
                <a:blip r:embed="rId337"/>
                <a:stretch>
                  <a:fillRect/>
                </a:stretch>
              </p:blipFill>
              <p:spPr>
                <a:xfrm>
                  <a:off x="7727814" y="5773605"/>
                  <a:ext cx="8064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38" name="筆跡 237">
                  <a:extLst>
                    <a:ext uri="{FF2B5EF4-FFF2-40B4-BE49-F238E27FC236}">
                      <a16:creationId xmlns:a16="http://schemas.microsoft.com/office/drawing/2014/main" id="{DB104E90-3D18-DF10-CE94-1352C326FB62}"/>
                    </a:ext>
                  </a:extLst>
                </p14:cNvPr>
                <p14:cNvContentPartPr/>
                <p14:nvPr/>
              </p14:nvContentPartPr>
              <p14:xfrm>
                <a:off x="7715574" y="5718525"/>
                <a:ext cx="72720" cy="23400"/>
              </p14:xfrm>
            </p:contentPart>
          </mc:Choice>
          <mc:Fallback xmlns="">
            <p:pic>
              <p:nvPicPr>
                <p:cNvPr id="238" name="筆跡 237">
                  <a:extLst>
                    <a:ext uri="{FF2B5EF4-FFF2-40B4-BE49-F238E27FC236}">
                      <a16:creationId xmlns:a16="http://schemas.microsoft.com/office/drawing/2014/main" id="{DB104E90-3D18-DF10-CE94-1352C326FB62}"/>
                    </a:ext>
                  </a:extLst>
                </p:cNvPr>
                <p:cNvPicPr/>
                <p:nvPr/>
              </p:nvPicPr>
              <p:blipFill>
                <a:blip r:embed="rId339"/>
                <a:stretch>
                  <a:fillRect/>
                </a:stretch>
              </p:blipFill>
              <p:spPr>
                <a:xfrm>
                  <a:off x="7706934" y="5709525"/>
                  <a:ext cx="903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39" name="筆跡 238">
                  <a:extLst>
                    <a:ext uri="{FF2B5EF4-FFF2-40B4-BE49-F238E27FC236}">
                      <a16:creationId xmlns:a16="http://schemas.microsoft.com/office/drawing/2014/main" id="{9A5AD449-0866-307E-F7A0-8E26EC3FE42D}"/>
                    </a:ext>
                  </a:extLst>
                </p14:cNvPr>
                <p14:cNvContentPartPr/>
                <p14:nvPr/>
              </p14:nvContentPartPr>
              <p14:xfrm>
                <a:off x="7849854" y="5742285"/>
                <a:ext cx="208800" cy="188280"/>
              </p14:xfrm>
            </p:contentPart>
          </mc:Choice>
          <mc:Fallback xmlns="">
            <p:pic>
              <p:nvPicPr>
                <p:cNvPr id="239" name="筆跡 238">
                  <a:extLst>
                    <a:ext uri="{FF2B5EF4-FFF2-40B4-BE49-F238E27FC236}">
                      <a16:creationId xmlns:a16="http://schemas.microsoft.com/office/drawing/2014/main" id="{9A5AD449-0866-307E-F7A0-8E26EC3FE42D}"/>
                    </a:ext>
                  </a:extLst>
                </p:cNvPr>
                <p:cNvPicPr/>
                <p:nvPr/>
              </p:nvPicPr>
              <p:blipFill>
                <a:blip r:embed="rId341"/>
                <a:stretch>
                  <a:fillRect/>
                </a:stretch>
              </p:blipFill>
              <p:spPr>
                <a:xfrm>
                  <a:off x="7841214" y="5733645"/>
                  <a:ext cx="226440" cy="20592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41" name="筆跡 240">
                  <a:extLst>
                    <a:ext uri="{FF2B5EF4-FFF2-40B4-BE49-F238E27FC236}">
                      <a16:creationId xmlns:a16="http://schemas.microsoft.com/office/drawing/2014/main" id="{CBF4A41E-B67C-A700-57A3-1936FE555AE9}"/>
                    </a:ext>
                  </a:extLst>
                </p14:cNvPr>
                <p14:cNvContentPartPr/>
                <p14:nvPr/>
              </p14:nvContentPartPr>
              <p14:xfrm>
                <a:off x="8108334" y="5749485"/>
                <a:ext cx="233280" cy="183240"/>
              </p14:xfrm>
            </p:contentPart>
          </mc:Choice>
          <mc:Fallback xmlns="">
            <p:pic>
              <p:nvPicPr>
                <p:cNvPr id="241" name="筆跡 240">
                  <a:extLst>
                    <a:ext uri="{FF2B5EF4-FFF2-40B4-BE49-F238E27FC236}">
                      <a16:creationId xmlns:a16="http://schemas.microsoft.com/office/drawing/2014/main" id="{CBF4A41E-B67C-A700-57A3-1936FE555AE9}"/>
                    </a:ext>
                  </a:extLst>
                </p:cNvPr>
                <p:cNvPicPr/>
                <p:nvPr/>
              </p:nvPicPr>
              <p:blipFill>
                <a:blip r:embed="rId343"/>
                <a:stretch>
                  <a:fillRect/>
                </a:stretch>
              </p:blipFill>
              <p:spPr>
                <a:xfrm>
                  <a:off x="8099694" y="5740845"/>
                  <a:ext cx="25092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42" name="筆跡 241">
                  <a:extLst>
                    <a:ext uri="{FF2B5EF4-FFF2-40B4-BE49-F238E27FC236}">
                      <a16:creationId xmlns:a16="http://schemas.microsoft.com/office/drawing/2014/main" id="{8F3C3FCF-171E-3C82-5584-E9E40BDCE957}"/>
                    </a:ext>
                  </a:extLst>
                </p14:cNvPr>
                <p14:cNvContentPartPr/>
                <p14:nvPr/>
              </p14:nvContentPartPr>
              <p14:xfrm>
                <a:off x="8373294" y="5767845"/>
                <a:ext cx="168120" cy="135720"/>
              </p14:xfrm>
            </p:contentPart>
          </mc:Choice>
          <mc:Fallback xmlns="">
            <p:pic>
              <p:nvPicPr>
                <p:cNvPr id="242" name="筆跡 241">
                  <a:extLst>
                    <a:ext uri="{FF2B5EF4-FFF2-40B4-BE49-F238E27FC236}">
                      <a16:creationId xmlns:a16="http://schemas.microsoft.com/office/drawing/2014/main" id="{8F3C3FCF-171E-3C82-5584-E9E40BDCE957}"/>
                    </a:ext>
                  </a:extLst>
                </p:cNvPr>
                <p:cNvPicPr/>
                <p:nvPr/>
              </p:nvPicPr>
              <p:blipFill>
                <a:blip r:embed="rId345"/>
                <a:stretch>
                  <a:fillRect/>
                </a:stretch>
              </p:blipFill>
              <p:spPr>
                <a:xfrm>
                  <a:off x="8364294" y="5758845"/>
                  <a:ext cx="185760" cy="15336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43" name="筆跡 242">
                  <a:extLst>
                    <a:ext uri="{FF2B5EF4-FFF2-40B4-BE49-F238E27FC236}">
                      <a16:creationId xmlns:a16="http://schemas.microsoft.com/office/drawing/2014/main" id="{5A769F69-A280-2216-8DEF-8F3C2736D828}"/>
                    </a:ext>
                  </a:extLst>
                </p14:cNvPr>
                <p14:cNvContentPartPr/>
                <p14:nvPr/>
              </p14:nvContentPartPr>
              <p14:xfrm>
                <a:off x="8567694" y="5773605"/>
                <a:ext cx="85320" cy="118800"/>
              </p14:xfrm>
            </p:contentPart>
          </mc:Choice>
          <mc:Fallback xmlns="">
            <p:pic>
              <p:nvPicPr>
                <p:cNvPr id="243" name="筆跡 242">
                  <a:extLst>
                    <a:ext uri="{FF2B5EF4-FFF2-40B4-BE49-F238E27FC236}">
                      <a16:creationId xmlns:a16="http://schemas.microsoft.com/office/drawing/2014/main" id="{5A769F69-A280-2216-8DEF-8F3C2736D828}"/>
                    </a:ext>
                  </a:extLst>
                </p:cNvPr>
                <p:cNvPicPr/>
                <p:nvPr/>
              </p:nvPicPr>
              <p:blipFill>
                <a:blip r:embed="rId347"/>
                <a:stretch>
                  <a:fillRect/>
                </a:stretch>
              </p:blipFill>
              <p:spPr>
                <a:xfrm>
                  <a:off x="8559054" y="5764965"/>
                  <a:ext cx="10296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44" name="筆跡 243">
                  <a:extLst>
                    <a:ext uri="{FF2B5EF4-FFF2-40B4-BE49-F238E27FC236}">
                      <a16:creationId xmlns:a16="http://schemas.microsoft.com/office/drawing/2014/main" id="{CEECB048-DABE-FFEF-9BC3-2D238DCAC404}"/>
                    </a:ext>
                  </a:extLst>
                </p14:cNvPr>
                <p14:cNvContentPartPr/>
                <p14:nvPr/>
              </p14:nvContentPartPr>
              <p14:xfrm>
                <a:off x="8718534" y="5734365"/>
                <a:ext cx="59040" cy="160560"/>
              </p14:xfrm>
            </p:contentPart>
          </mc:Choice>
          <mc:Fallback xmlns="">
            <p:pic>
              <p:nvPicPr>
                <p:cNvPr id="244" name="筆跡 243">
                  <a:extLst>
                    <a:ext uri="{FF2B5EF4-FFF2-40B4-BE49-F238E27FC236}">
                      <a16:creationId xmlns:a16="http://schemas.microsoft.com/office/drawing/2014/main" id="{CEECB048-DABE-FFEF-9BC3-2D238DCAC404}"/>
                    </a:ext>
                  </a:extLst>
                </p:cNvPr>
                <p:cNvPicPr/>
                <p:nvPr/>
              </p:nvPicPr>
              <p:blipFill>
                <a:blip r:embed="rId349"/>
                <a:stretch>
                  <a:fillRect/>
                </a:stretch>
              </p:blipFill>
              <p:spPr>
                <a:xfrm>
                  <a:off x="8709894" y="5725365"/>
                  <a:ext cx="7668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45" name="筆跡 244">
                  <a:extLst>
                    <a:ext uri="{FF2B5EF4-FFF2-40B4-BE49-F238E27FC236}">
                      <a16:creationId xmlns:a16="http://schemas.microsoft.com/office/drawing/2014/main" id="{9256F081-37C6-4603-262E-2483FEFF18B4}"/>
                    </a:ext>
                  </a:extLst>
                </p14:cNvPr>
                <p14:cNvContentPartPr/>
                <p14:nvPr/>
              </p14:nvContentPartPr>
              <p14:xfrm>
                <a:off x="8670294" y="5762085"/>
                <a:ext cx="124560" cy="21960"/>
              </p14:xfrm>
            </p:contentPart>
          </mc:Choice>
          <mc:Fallback xmlns="">
            <p:pic>
              <p:nvPicPr>
                <p:cNvPr id="245" name="筆跡 244">
                  <a:extLst>
                    <a:ext uri="{FF2B5EF4-FFF2-40B4-BE49-F238E27FC236}">
                      <a16:creationId xmlns:a16="http://schemas.microsoft.com/office/drawing/2014/main" id="{9256F081-37C6-4603-262E-2483FEFF18B4}"/>
                    </a:ext>
                  </a:extLst>
                </p:cNvPr>
                <p:cNvPicPr/>
                <p:nvPr/>
              </p:nvPicPr>
              <p:blipFill>
                <a:blip r:embed="rId351"/>
                <a:stretch>
                  <a:fillRect/>
                </a:stretch>
              </p:blipFill>
              <p:spPr>
                <a:xfrm>
                  <a:off x="8661294" y="5753445"/>
                  <a:ext cx="142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48" name="筆跡 247">
                  <a:extLst>
                    <a:ext uri="{FF2B5EF4-FFF2-40B4-BE49-F238E27FC236}">
                      <a16:creationId xmlns:a16="http://schemas.microsoft.com/office/drawing/2014/main" id="{BC1234C0-C93E-1506-02A8-1ADB05B6349B}"/>
                    </a:ext>
                  </a:extLst>
                </p14:cNvPr>
                <p14:cNvContentPartPr/>
                <p14:nvPr/>
              </p14:nvContentPartPr>
              <p14:xfrm>
                <a:off x="9159894" y="5740845"/>
                <a:ext cx="109080" cy="130320"/>
              </p14:xfrm>
            </p:contentPart>
          </mc:Choice>
          <mc:Fallback xmlns="">
            <p:pic>
              <p:nvPicPr>
                <p:cNvPr id="248" name="筆跡 247">
                  <a:extLst>
                    <a:ext uri="{FF2B5EF4-FFF2-40B4-BE49-F238E27FC236}">
                      <a16:creationId xmlns:a16="http://schemas.microsoft.com/office/drawing/2014/main" id="{BC1234C0-C93E-1506-02A8-1ADB05B6349B}"/>
                    </a:ext>
                  </a:extLst>
                </p:cNvPr>
                <p:cNvPicPr/>
                <p:nvPr/>
              </p:nvPicPr>
              <p:blipFill>
                <a:blip r:embed="rId353"/>
                <a:stretch>
                  <a:fillRect/>
                </a:stretch>
              </p:blipFill>
              <p:spPr>
                <a:xfrm>
                  <a:off x="9151254" y="5731845"/>
                  <a:ext cx="12672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49" name="筆跡 248">
                  <a:extLst>
                    <a:ext uri="{FF2B5EF4-FFF2-40B4-BE49-F238E27FC236}">
                      <a16:creationId xmlns:a16="http://schemas.microsoft.com/office/drawing/2014/main" id="{C902A720-54B3-FA86-5BA7-A7347DBEFF0D}"/>
                    </a:ext>
                  </a:extLst>
                </p14:cNvPr>
                <p14:cNvContentPartPr/>
                <p14:nvPr/>
              </p14:nvContentPartPr>
              <p14:xfrm>
                <a:off x="9294534" y="5704485"/>
                <a:ext cx="161280" cy="176400"/>
              </p14:xfrm>
            </p:contentPart>
          </mc:Choice>
          <mc:Fallback xmlns="">
            <p:pic>
              <p:nvPicPr>
                <p:cNvPr id="249" name="筆跡 248">
                  <a:extLst>
                    <a:ext uri="{FF2B5EF4-FFF2-40B4-BE49-F238E27FC236}">
                      <a16:creationId xmlns:a16="http://schemas.microsoft.com/office/drawing/2014/main" id="{C902A720-54B3-FA86-5BA7-A7347DBEFF0D}"/>
                    </a:ext>
                  </a:extLst>
                </p:cNvPr>
                <p:cNvPicPr/>
                <p:nvPr/>
              </p:nvPicPr>
              <p:blipFill>
                <a:blip r:embed="rId355"/>
                <a:stretch>
                  <a:fillRect/>
                </a:stretch>
              </p:blipFill>
              <p:spPr>
                <a:xfrm>
                  <a:off x="9285534" y="5695845"/>
                  <a:ext cx="178920" cy="194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50" name="筆跡 249">
                  <a:extLst>
                    <a:ext uri="{FF2B5EF4-FFF2-40B4-BE49-F238E27FC236}">
                      <a16:creationId xmlns:a16="http://schemas.microsoft.com/office/drawing/2014/main" id="{A52F66B2-F95E-1443-4E1D-9F54F8C88CB2}"/>
                    </a:ext>
                  </a:extLst>
                </p14:cNvPr>
                <p14:cNvContentPartPr/>
                <p14:nvPr/>
              </p14:nvContentPartPr>
              <p14:xfrm>
                <a:off x="9509454" y="5760645"/>
                <a:ext cx="202320" cy="121320"/>
              </p14:xfrm>
            </p:contentPart>
          </mc:Choice>
          <mc:Fallback xmlns="">
            <p:pic>
              <p:nvPicPr>
                <p:cNvPr id="250" name="筆跡 249">
                  <a:extLst>
                    <a:ext uri="{FF2B5EF4-FFF2-40B4-BE49-F238E27FC236}">
                      <a16:creationId xmlns:a16="http://schemas.microsoft.com/office/drawing/2014/main" id="{A52F66B2-F95E-1443-4E1D-9F54F8C88CB2}"/>
                    </a:ext>
                  </a:extLst>
                </p:cNvPr>
                <p:cNvPicPr/>
                <p:nvPr/>
              </p:nvPicPr>
              <p:blipFill>
                <a:blip r:embed="rId357"/>
                <a:stretch>
                  <a:fillRect/>
                </a:stretch>
              </p:blipFill>
              <p:spPr>
                <a:xfrm>
                  <a:off x="9500454" y="5752005"/>
                  <a:ext cx="2199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51" name="筆跡 250">
                  <a:extLst>
                    <a:ext uri="{FF2B5EF4-FFF2-40B4-BE49-F238E27FC236}">
                      <a16:creationId xmlns:a16="http://schemas.microsoft.com/office/drawing/2014/main" id="{D2F15309-2D5A-E3A1-E609-E6EBFB55964D}"/>
                    </a:ext>
                  </a:extLst>
                </p14:cNvPr>
                <p14:cNvContentPartPr/>
                <p14:nvPr/>
              </p14:nvContentPartPr>
              <p14:xfrm>
                <a:off x="9670014" y="5708085"/>
                <a:ext cx="27360" cy="5400"/>
              </p14:xfrm>
            </p:contentPart>
          </mc:Choice>
          <mc:Fallback xmlns="">
            <p:pic>
              <p:nvPicPr>
                <p:cNvPr id="251" name="筆跡 250">
                  <a:extLst>
                    <a:ext uri="{FF2B5EF4-FFF2-40B4-BE49-F238E27FC236}">
                      <a16:creationId xmlns:a16="http://schemas.microsoft.com/office/drawing/2014/main" id="{D2F15309-2D5A-E3A1-E609-E6EBFB55964D}"/>
                    </a:ext>
                  </a:extLst>
                </p:cNvPr>
                <p:cNvPicPr/>
                <p:nvPr/>
              </p:nvPicPr>
              <p:blipFill>
                <a:blip r:embed="rId359"/>
                <a:stretch>
                  <a:fillRect/>
                </a:stretch>
              </p:blipFill>
              <p:spPr>
                <a:xfrm>
                  <a:off x="9661374" y="5699085"/>
                  <a:ext cx="450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52" name="筆跡 251">
                  <a:extLst>
                    <a:ext uri="{FF2B5EF4-FFF2-40B4-BE49-F238E27FC236}">
                      <a16:creationId xmlns:a16="http://schemas.microsoft.com/office/drawing/2014/main" id="{D3405D48-761F-7643-E1F9-86E3BC94D5A7}"/>
                    </a:ext>
                  </a:extLst>
                </p14:cNvPr>
                <p14:cNvContentPartPr/>
                <p14:nvPr/>
              </p14:nvContentPartPr>
              <p14:xfrm>
                <a:off x="9772254" y="5690085"/>
                <a:ext cx="122040" cy="178920"/>
              </p14:xfrm>
            </p:contentPart>
          </mc:Choice>
          <mc:Fallback xmlns="">
            <p:pic>
              <p:nvPicPr>
                <p:cNvPr id="252" name="筆跡 251">
                  <a:extLst>
                    <a:ext uri="{FF2B5EF4-FFF2-40B4-BE49-F238E27FC236}">
                      <a16:creationId xmlns:a16="http://schemas.microsoft.com/office/drawing/2014/main" id="{D3405D48-761F-7643-E1F9-86E3BC94D5A7}"/>
                    </a:ext>
                  </a:extLst>
                </p:cNvPr>
                <p:cNvPicPr/>
                <p:nvPr/>
              </p:nvPicPr>
              <p:blipFill>
                <a:blip r:embed="rId361"/>
                <a:stretch>
                  <a:fillRect/>
                </a:stretch>
              </p:blipFill>
              <p:spPr>
                <a:xfrm>
                  <a:off x="9763254" y="5681085"/>
                  <a:ext cx="13968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53" name="筆跡 252">
                  <a:extLst>
                    <a:ext uri="{FF2B5EF4-FFF2-40B4-BE49-F238E27FC236}">
                      <a16:creationId xmlns:a16="http://schemas.microsoft.com/office/drawing/2014/main" id="{A91A8D79-1BC2-D0CA-85FD-A6580EC6B0C6}"/>
                    </a:ext>
                  </a:extLst>
                </p14:cNvPr>
                <p14:cNvContentPartPr/>
                <p14:nvPr/>
              </p14:nvContentPartPr>
              <p14:xfrm>
                <a:off x="9962694" y="5543205"/>
                <a:ext cx="109800" cy="312480"/>
              </p14:xfrm>
            </p:contentPart>
          </mc:Choice>
          <mc:Fallback xmlns="">
            <p:pic>
              <p:nvPicPr>
                <p:cNvPr id="253" name="筆跡 252">
                  <a:extLst>
                    <a:ext uri="{FF2B5EF4-FFF2-40B4-BE49-F238E27FC236}">
                      <a16:creationId xmlns:a16="http://schemas.microsoft.com/office/drawing/2014/main" id="{A91A8D79-1BC2-D0CA-85FD-A6580EC6B0C6}"/>
                    </a:ext>
                  </a:extLst>
                </p:cNvPr>
                <p:cNvPicPr/>
                <p:nvPr/>
              </p:nvPicPr>
              <p:blipFill>
                <a:blip r:embed="rId363"/>
                <a:stretch>
                  <a:fillRect/>
                </a:stretch>
              </p:blipFill>
              <p:spPr>
                <a:xfrm>
                  <a:off x="9953694" y="5534205"/>
                  <a:ext cx="127440" cy="33012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54" name="筆跡 253">
                  <a:extLst>
                    <a:ext uri="{FF2B5EF4-FFF2-40B4-BE49-F238E27FC236}">
                      <a16:creationId xmlns:a16="http://schemas.microsoft.com/office/drawing/2014/main" id="{8417CD10-1EA8-C8A4-FCE7-E9357E282344}"/>
                    </a:ext>
                  </a:extLst>
                </p14:cNvPr>
                <p14:cNvContentPartPr/>
                <p14:nvPr/>
              </p14:nvContentPartPr>
              <p14:xfrm>
                <a:off x="10089054" y="5610165"/>
                <a:ext cx="129960" cy="231480"/>
              </p14:xfrm>
            </p:contentPart>
          </mc:Choice>
          <mc:Fallback xmlns="">
            <p:pic>
              <p:nvPicPr>
                <p:cNvPr id="254" name="筆跡 253">
                  <a:extLst>
                    <a:ext uri="{FF2B5EF4-FFF2-40B4-BE49-F238E27FC236}">
                      <a16:creationId xmlns:a16="http://schemas.microsoft.com/office/drawing/2014/main" id="{8417CD10-1EA8-C8A4-FCE7-E9357E282344}"/>
                    </a:ext>
                  </a:extLst>
                </p:cNvPr>
                <p:cNvPicPr/>
                <p:nvPr/>
              </p:nvPicPr>
              <p:blipFill>
                <a:blip r:embed="rId365"/>
                <a:stretch>
                  <a:fillRect/>
                </a:stretch>
              </p:blipFill>
              <p:spPr>
                <a:xfrm>
                  <a:off x="10080054" y="5601525"/>
                  <a:ext cx="14760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55" name="筆跡 254">
                  <a:extLst>
                    <a:ext uri="{FF2B5EF4-FFF2-40B4-BE49-F238E27FC236}">
                      <a16:creationId xmlns:a16="http://schemas.microsoft.com/office/drawing/2014/main" id="{F50775E3-662C-433D-11E8-7D571A36C65B}"/>
                    </a:ext>
                  </a:extLst>
                </p14:cNvPr>
                <p14:cNvContentPartPr/>
                <p14:nvPr/>
              </p14:nvContentPartPr>
              <p14:xfrm>
                <a:off x="10222254" y="5660925"/>
                <a:ext cx="195120" cy="168120"/>
              </p14:xfrm>
            </p:contentPart>
          </mc:Choice>
          <mc:Fallback xmlns="">
            <p:pic>
              <p:nvPicPr>
                <p:cNvPr id="255" name="筆跡 254">
                  <a:extLst>
                    <a:ext uri="{FF2B5EF4-FFF2-40B4-BE49-F238E27FC236}">
                      <a16:creationId xmlns:a16="http://schemas.microsoft.com/office/drawing/2014/main" id="{F50775E3-662C-433D-11E8-7D571A36C65B}"/>
                    </a:ext>
                  </a:extLst>
                </p:cNvPr>
                <p:cNvPicPr/>
                <p:nvPr/>
              </p:nvPicPr>
              <p:blipFill>
                <a:blip r:embed="rId367"/>
                <a:stretch>
                  <a:fillRect/>
                </a:stretch>
              </p:blipFill>
              <p:spPr>
                <a:xfrm>
                  <a:off x="10213254" y="5652285"/>
                  <a:ext cx="212760" cy="185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8">
            <p14:nvContentPartPr>
              <p14:cNvPr id="256" name="筆跡 255">
                <a:extLst>
                  <a:ext uri="{FF2B5EF4-FFF2-40B4-BE49-F238E27FC236}">
                    <a16:creationId xmlns:a16="http://schemas.microsoft.com/office/drawing/2014/main" id="{FCAB9869-B0FF-56DD-91C7-971108B71CC8}"/>
                  </a:ext>
                </a:extLst>
              </p14:cNvPr>
              <p14:cNvContentPartPr/>
              <p14:nvPr/>
            </p14:nvContentPartPr>
            <p14:xfrm>
              <a:off x="10588014" y="5534205"/>
              <a:ext cx="100440" cy="321840"/>
            </p14:xfrm>
          </p:contentPart>
        </mc:Choice>
        <mc:Fallback xmlns="">
          <p:pic>
            <p:nvPicPr>
              <p:cNvPr id="256" name="筆跡 255">
                <a:extLst>
                  <a:ext uri="{FF2B5EF4-FFF2-40B4-BE49-F238E27FC236}">
                    <a16:creationId xmlns:a16="http://schemas.microsoft.com/office/drawing/2014/main" id="{FCAB9869-B0FF-56DD-91C7-971108B71CC8}"/>
                  </a:ext>
                </a:extLst>
              </p:cNvPr>
              <p:cNvPicPr/>
              <p:nvPr/>
            </p:nvPicPr>
            <p:blipFill>
              <a:blip r:embed="rId369"/>
              <a:stretch>
                <a:fillRect/>
              </a:stretch>
            </p:blipFill>
            <p:spPr>
              <a:xfrm>
                <a:off x="10579014" y="5525565"/>
                <a:ext cx="118080" cy="339480"/>
              </a:xfrm>
              <a:prstGeom prst="rect">
                <a:avLst/>
              </a:prstGeom>
            </p:spPr>
          </p:pic>
        </mc:Fallback>
      </mc:AlternateContent>
    </p:spTree>
    <p:extLst>
      <p:ext uri="{BB962C8B-B14F-4D97-AF65-F5344CB8AC3E}">
        <p14:creationId xmlns:p14="http://schemas.microsoft.com/office/powerpoint/2010/main" val="15877370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標題 1">
            <a:extLst>
              <a:ext uri="{FF2B5EF4-FFF2-40B4-BE49-F238E27FC236}">
                <a16:creationId xmlns:a16="http://schemas.microsoft.com/office/drawing/2014/main" id="{AF3AF906-5A67-EFB1-5F26-9F17BCF84250}"/>
              </a:ext>
            </a:extLst>
          </p:cNvPr>
          <p:cNvSpPr>
            <a:spLocks noGrp="1"/>
          </p:cNvSpPr>
          <p:nvPr>
            <p:ph type="title"/>
          </p:nvPr>
        </p:nvSpPr>
        <p:spPr>
          <a:xfrm>
            <a:off x="1069975" y="484188"/>
            <a:ext cx="10058400" cy="1609725"/>
          </a:xfrm>
        </p:spPr>
        <p:txBody>
          <a:bodyPr/>
          <a:lstStyle/>
          <a:p>
            <a:r>
              <a:rPr lang="en-US" altLang="zh-TW" dirty="0"/>
              <a:t>Evaluate the effect</a:t>
            </a:r>
            <a:endParaRPr lang="zh-TW" altLang="en-US" dirty="0"/>
          </a:p>
        </p:txBody>
      </p:sp>
      <p:grpSp>
        <p:nvGrpSpPr>
          <p:cNvPr id="17" name="群組 16">
            <a:extLst>
              <a:ext uri="{FF2B5EF4-FFF2-40B4-BE49-F238E27FC236}">
                <a16:creationId xmlns:a16="http://schemas.microsoft.com/office/drawing/2014/main" id="{773102CB-7C82-CC09-DC93-D6FB67D598CE}"/>
              </a:ext>
            </a:extLst>
          </p:cNvPr>
          <p:cNvGrpSpPr/>
          <p:nvPr/>
        </p:nvGrpSpPr>
        <p:grpSpPr>
          <a:xfrm>
            <a:off x="1355094" y="2402925"/>
            <a:ext cx="706320" cy="408960"/>
            <a:chOff x="1355094" y="2402925"/>
            <a:chExt cx="706320" cy="408960"/>
          </a:xfrm>
        </p:grpSpPr>
        <mc:AlternateContent xmlns:mc="http://schemas.openxmlformats.org/markup-compatibility/2006" xmlns:p14="http://schemas.microsoft.com/office/powerpoint/2010/main">
          <mc:Choice Requires="p14">
            <p:contentPart p14:bwMode="auto" r:id="rId2">
              <p14:nvContentPartPr>
                <p14:cNvPr id="6" name="筆跡 5">
                  <a:extLst>
                    <a:ext uri="{FF2B5EF4-FFF2-40B4-BE49-F238E27FC236}">
                      <a16:creationId xmlns:a16="http://schemas.microsoft.com/office/drawing/2014/main" id="{8C16D6BB-0D0D-BBB2-603A-1BBA0C988058}"/>
                    </a:ext>
                  </a:extLst>
                </p14:cNvPr>
                <p14:cNvContentPartPr/>
                <p14:nvPr/>
              </p14:nvContentPartPr>
              <p14:xfrm>
                <a:off x="1355094" y="2402925"/>
                <a:ext cx="155160" cy="266040"/>
              </p14:xfrm>
            </p:contentPart>
          </mc:Choice>
          <mc:Fallback xmlns="">
            <p:pic>
              <p:nvPicPr>
                <p:cNvPr id="6" name="筆跡 5">
                  <a:extLst>
                    <a:ext uri="{FF2B5EF4-FFF2-40B4-BE49-F238E27FC236}">
                      <a16:creationId xmlns:a16="http://schemas.microsoft.com/office/drawing/2014/main" id="{8C16D6BB-0D0D-BBB2-603A-1BBA0C988058}"/>
                    </a:ext>
                  </a:extLst>
                </p:cNvPr>
                <p:cNvPicPr/>
                <p:nvPr/>
              </p:nvPicPr>
              <p:blipFill>
                <a:blip r:embed="rId3"/>
                <a:stretch>
                  <a:fillRect/>
                </a:stretch>
              </p:blipFill>
              <p:spPr>
                <a:xfrm>
                  <a:off x="1346454" y="2394285"/>
                  <a:ext cx="172800" cy="28368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筆跡 6">
                  <a:extLst>
                    <a:ext uri="{FF2B5EF4-FFF2-40B4-BE49-F238E27FC236}">
                      <a16:creationId xmlns:a16="http://schemas.microsoft.com/office/drawing/2014/main" id="{AC1734A5-52C2-707D-5F02-A349C80DCDB4}"/>
                    </a:ext>
                  </a:extLst>
                </p14:cNvPr>
                <p14:cNvContentPartPr/>
                <p14:nvPr/>
              </p14:nvContentPartPr>
              <p14:xfrm>
                <a:off x="1498014" y="2447565"/>
                <a:ext cx="89280" cy="162000"/>
              </p14:xfrm>
            </p:contentPart>
          </mc:Choice>
          <mc:Fallback xmlns="">
            <p:pic>
              <p:nvPicPr>
                <p:cNvPr id="7" name="筆跡 6">
                  <a:extLst>
                    <a:ext uri="{FF2B5EF4-FFF2-40B4-BE49-F238E27FC236}">
                      <a16:creationId xmlns:a16="http://schemas.microsoft.com/office/drawing/2014/main" id="{AC1734A5-52C2-707D-5F02-A349C80DCDB4}"/>
                    </a:ext>
                  </a:extLst>
                </p:cNvPr>
                <p:cNvPicPr/>
                <p:nvPr/>
              </p:nvPicPr>
              <p:blipFill>
                <a:blip r:embed="rId5"/>
                <a:stretch>
                  <a:fillRect/>
                </a:stretch>
              </p:blipFill>
              <p:spPr>
                <a:xfrm>
                  <a:off x="1489014" y="2438565"/>
                  <a:ext cx="10692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92A9D98D-A7AE-C22F-9A33-380701148871}"/>
                    </a:ext>
                  </a:extLst>
                </p14:cNvPr>
                <p14:cNvContentPartPr/>
                <p14:nvPr/>
              </p14:nvContentPartPr>
              <p14:xfrm>
                <a:off x="1641294" y="2587245"/>
                <a:ext cx="43920" cy="83880"/>
              </p14:xfrm>
            </p:contentPart>
          </mc:Choice>
          <mc:Fallback xmlns="">
            <p:pic>
              <p:nvPicPr>
                <p:cNvPr id="8" name="筆跡 7">
                  <a:extLst>
                    <a:ext uri="{FF2B5EF4-FFF2-40B4-BE49-F238E27FC236}">
                      <a16:creationId xmlns:a16="http://schemas.microsoft.com/office/drawing/2014/main" id="{92A9D98D-A7AE-C22F-9A33-380701148871}"/>
                    </a:ext>
                  </a:extLst>
                </p:cNvPr>
                <p:cNvPicPr/>
                <p:nvPr/>
              </p:nvPicPr>
              <p:blipFill>
                <a:blip r:embed="rId7"/>
                <a:stretch>
                  <a:fillRect/>
                </a:stretch>
              </p:blipFill>
              <p:spPr>
                <a:xfrm>
                  <a:off x="1632654" y="2578605"/>
                  <a:ext cx="615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34048EE9-1381-CAC2-9D4B-83C2E3651F05}"/>
                    </a:ext>
                  </a:extLst>
                </p14:cNvPr>
                <p14:cNvContentPartPr/>
                <p14:nvPr/>
              </p14:nvContentPartPr>
              <p14:xfrm>
                <a:off x="1659654" y="2550165"/>
                <a:ext cx="65880" cy="21240"/>
              </p14:xfrm>
            </p:contentPart>
          </mc:Choice>
          <mc:Fallback xmlns="">
            <p:pic>
              <p:nvPicPr>
                <p:cNvPr id="9" name="筆跡 8">
                  <a:extLst>
                    <a:ext uri="{FF2B5EF4-FFF2-40B4-BE49-F238E27FC236}">
                      <a16:creationId xmlns:a16="http://schemas.microsoft.com/office/drawing/2014/main" id="{34048EE9-1381-CAC2-9D4B-83C2E3651F05}"/>
                    </a:ext>
                  </a:extLst>
                </p:cNvPr>
                <p:cNvPicPr/>
                <p:nvPr/>
              </p:nvPicPr>
              <p:blipFill>
                <a:blip r:embed="rId9"/>
                <a:stretch>
                  <a:fillRect/>
                </a:stretch>
              </p:blipFill>
              <p:spPr>
                <a:xfrm>
                  <a:off x="1650654" y="2541525"/>
                  <a:ext cx="83520" cy="388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E9840F21-BAB4-4155-FC4A-FDE432AE66DD}"/>
                    </a:ext>
                  </a:extLst>
                </p14:cNvPr>
                <p14:cNvContentPartPr/>
                <p14:nvPr/>
              </p14:nvContentPartPr>
              <p14:xfrm>
                <a:off x="1714014" y="2612805"/>
                <a:ext cx="61560" cy="199080"/>
              </p14:xfrm>
            </p:contentPart>
          </mc:Choice>
          <mc:Fallback xmlns="">
            <p:pic>
              <p:nvPicPr>
                <p:cNvPr id="10" name="筆跡 9">
                  <a:extLst>
                    <a:ext uri="{FF2B5EF4-FFF2-40B4-BE49-F238E27FC236}">
                      <a16:creationId xmlns:a16="http://schemas.microsoft.com/office/drawing/2014/main" id="{E9840F21-BAB4-4155-FC4A-FDE432AE66DD}"/>
                    </a:ext>
                  </a:extLst>
                </p:cNvPr>
                <p:cNvPicPr/>
                <p:nvPr/>
              </p:nvPicPr>
              <p:blipFill>
                <a:blip r:embed="rId11"/>
                <a:stretch>
                  <a:fillRect/>
                </a:stretch>
              </p:blipFill>
              <p:spPr>
                <a:xfrm>
                  <a:off x="1705374" y="2603805"/>
                  <a:ext cx="79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97E03BD9-1C22-700D-C577-1BAEF5E73DA3}"/>
                    </a:ext>
                  </a:extLst>
                </p14:cNvPr>
                <p14:cNvContentPartPr/>
                <p14:nvPr/>
              </p14:nvContentPartPr>
              <p14:xfrm>
                <a:off x="1704294" y="2560605"/>
                <a:ext cx="64800" cy="13320"/>
              </p14:xfrm>
            </p:contentPart>
          </mc:Choice>
          <mc:Fallback xmlns="">
            <p:pic>
              <p:nvPicPr>
                <p:cNvPr id="11" name="筆跡 10">
                  <a:extLst>
                    <a:ext uri="{FF2B5EF4-FFF2-40B4-BE49-F238E27FC236}">
                      <a16:creationId xmlns:a16="http://schemas.microsoft.com/office/drawing/2014/main" id="{97E03BD9-1C22-700D-C577-1BAEF5E73DA3}"/>
                    </a:ext>
                  </a:extLst>
                </p:cNvPr>
                <p:cNvPicPr/>
                <p:nvPr/>
              </p:nvPicPr>
              <p:blipFill>
                <a:blip r:embed="rId13"/>
                <a:stretch>
                  <a:fillRect/>
                </a:stretch>
              </p:blipFill>
              <p:spPr>
                <a:xfrm>
                  <a:off x="1695294" y="2551605"/>
                  <a:ext cx="8244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筆跡 12">
                  <a:extLst>
                    <a:ext uri="{FF2B5EF4-FFF2-40B4-BE49-F238E27FC236}">
                      <a16:creationId xmlns:a16="http://schemas.microsoft.com/office/drawing/2014/main" id="{FCADE761-3EC1-C658-C254-BAE406AB7FCA}"/>
                    </a:ext>
                  </a:extLst>
                </p14:cNvPr>
                <p14:cNvContentPartPr/>
                <p14:nvPr/>
              </p14:nvContentPartPr>
              <p14:xfrm>
                <a:off x="1823454" y="2472765"/>
                <a:ext cx="237960" cy="282960"/>
              </p14:xfrm>
            </p:contentPart>
          </mc:Choice>
          <mc:Fallback xmlns="">
            <p:pic>
              <p:nvPicPr>
                <p:cNvPr id="13" name="筆跡 12">
                  <a:extLst>
                    <a:ext uri="{FF2B5EF4-FFF2-40B4-BE49-F238E27FC236}">
                      <a16:creationId xmlns:a16="http://schemas.microsoft.com/office/drawing/2014/main" id="{FCADE761-3EC1-C658-C254-BAE406AB7FCA}"/>
                    </a:ext>
                  </a:extLst>
                </p:cNvPr>
                <p:cNvPicPr/>
                <p:nvPr/>
              </p:nvPicPr>
              <p:blipFill>
                <a:blip r:embed="rId15"/>
                <a:stretch>
                  <a:fillRect/>
                </a:stretch>
              </p:blipFill>
              <p:spPr>
                <a:xfrm>
                  <a:off x="1814454" y="2464125"/>
                  <a:ext cx="255600" cy="300600"/>
                </a:xfrm>
                <a:prstGeom prst="rect">
                  <a:avLst/>
                </a:prstGeom>
              </p:spPr>
            </p:pic>
          </mc:Fallback>
        </mc:AlternateContent>
      </p:grpSp>
      <p:grpSp>
        <p:nvGrpSpPr>
          <p:cNvPr id="16" name="群組 15">
            <a:extLst>
              <a:ext uri="{FF2B5EF4-FFF2-40B4-BE49-F238E27FC236}">
                <a16:creationId xmlns:a16="http://schemas.microsoft.com/office/drawing/2014/main" id="{7CF2FAA4-ACEA-5F9E-1799-3BB71249B676}"/>
              </a:ext>
            </a:extLst>
          </p:cNvPr>
          <p:cNvGrpSpPr/>
          <p:nvPr/>
        </p:nvGrpSpPr>
        <p:grpSpPr>
          <a:xfrm>
            <a:off x="2259414" y="2523885"/>
            <a:ext cx="171360" cy="66960"/>
            <a:chOff x="2259414" y="2523885"/>
            <a:chExt cx="171360" cy="66960"/>
          </a:xfrm>
        </p:grpSpPr>
        <mc:AlternateContent xmlns:mc="http://schemas.openxmlformats.org/markup-compatibility/2006" xmlns:p14="http://schemas.microsoft.com/office/powerpoint/2010/main">
          <mc:Choice Requires="p14">
            <p:contentPart p14:bwMode="auto" r:id="rId16">
              <p14:nvContentPartPr>
                <p14:cNvPr id="14" name="筆跡 13">
                  <a:extLst>
                    <a:ext uri="{FF2B5EF4-FFF2-40B4-BE49-F238E27FC236}">
                      <a16:creationId xmlns:a16="http://schemas.microsoft.com/office/drawing/2014/main" id="{1560B796-BA95-1062-8C45-3178AC6E89ED}"/>
                    </a:ext>
                  </a:extLst>
                </p14:cNvPr>
                <p14:cNvContentPartPr/>
                <p14:nvPr/>
              </p14:nvContentPartPr>
              <p14:xfrm>
                <a:off x="2265534" y="2523885"/>
                <a:ext cx="144720" cy="7200"/>
              </p14:xfrm>
            </p:contentPart>
          </mc:Choice>
          <mc:Fallback xmlns="">
            <p:pic>
              <p:nvPicPr>
                <p:cNvPr id="14" name="筆跡 13">
                  <a:extLst>
                    <a:ext uri="{FF2B5EF4-FFF2-40B4-BE49-F238E27FC236}">
                      <a16:creationId xmlns:a16="http://schemas.microsoft.com/office/drawing/2014/main" id="{1560B796-BA95-1062-8C45-3178AC6E89ED}"/>
                    </a:ext>
                  </a:extLst>
                </p:cNvPr>
                <p:cNvPicPr/>
                <p:nvPr/>
              </p:nvPicPr>
              <p:blipFill>
                <a:blip r:embed="rId17"/>
                <a:stretch>
                  <a:fillRect/>
                </a:stretch>
              </p:blipFill>
              <p:spPr>
                <a:xfrm>
                  <a:off x="2256894" y="2514885"/>
                  <a:ext cx="16236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01770F9E-F27F-E106-FB06-2ECD18E1F688}"/>
                    </a:ext>
                  </a:extLst>
                </p14:cNvPr>
                <p14:cNvContentPartPr/>
                <p14:nvPr/>
              </p14:nvContentPartPr>
              <p14:xfrm>
                <a:off x="2259414" y="2583645"/>
                <a:ext cx="171360" cy="7200"/>
              </p14:xfrm>
            </p:contentPart>
          </mc:Choice>
          <mc:Fallback xmlns="">
            <p:pic>
              <p:nvPicPr>
                <p:cNvPr id="15" name="筆跡 14">
                  <a:extLst>
                    <a:ext uri="{FF2B5EF4-FFF2-40B4-BE49-F238E27FC236}">
                      <a16:creationId xmlns:a16="http://schemas.microsoft.com/office/drawing/2014/main" id="{01770F9E-F27F-E106-FB06-2ECD18E1F688}"/>
                    </a:ext>
                  </a:extLst>
                </p:cNvPr>
                <p:cNvPicPr/>
                <p:nvPr/>
              </p:nvPicPr>
              <p:blipFill>
                <a:blip r:embed="rId19"/>
                <a:stretch>
                  <a:fillRect/>
                </a:stretch>
              </p:blipFill>
              <p:spPr>
                <a:xfrm>
                  <a:off x="2250414" y="2574645"/>
                  <a:ext cx="189000" cy="24840"/>
                </a:xfrm>
                <a:prstGeom prst="rect">
                  <a:avLst/>
                </a:prstGeom>
              </p:spPr>
            </p:pic>
          </mc:Fallback>
        </mc:AlternateContent>
      </p:grpSp>
      <p:grpSp>
        <p:nvGrpSpPr>
          <p:cNvPr id="21" name="群組 20">
            <a:extLst>
              <a:ext uri="{FF2B5EF4-FFF2-40B4-BE49-F238E27FC236}">
                <a16:creationId xmlns:a16="http://schemas.microsoft.com/office/drawing/2014/main" id="{7A3EB135-358C-E0D0-786B-584F073748E0}"/>
              </a:ext>
            </a:extLst>
          </p:cNvPr>
          <p:cNvGrpSpPr/>
          <p:nvPr/>
        </p:nvGrpSpPr>
        <p:grpSpPr>
          <a:xfrm>
            <a:off x="2662614" y="2476725"/>
            <a:ext cx="516960" cy="255600"/>
            <a:chOff x="2662614" y="2476725"/>
            <a:chExt cx="516960" cy="255600"/>
          </a:xfrm>
        </p:grpSpPr>
        <mc:AlternateContent xmlns:mc="http://schemas.openxmlformats.org/markup-compatibility/2006" xmlns:p14="http://schemas.microsoft.com/office/powerpoint/2010/main">
          <mc:Choice Requires="p14">
            <p:contentPart p14:bwMode="auto" r:id="rId20">
              <p14:nvContentPartPr>
                <p14:cNvPr id="18" name="筆跡 17">
                  <a:extLst>
                    <a:ext uri="{FF2B5EF4-FFF2-40B4-BE49-F238E27FC236}">
                      <a16:creationId xmlns:a16="http://schemas.microsoft.com/office/drawing/2014/main" id="{E02F9453-1138-4A9E-7690-511255353A9D}"/>
                    </a:ext>
                  </a:extLst>
                </p14:cNvPr>
                <p14:cNvContentPartPr/>
                <p14:nvPr/>
              </p14:nvContentPartPr>
              <p14:xfrm>
                <a:off x="2662614" y="2476725"/>
                <a:ext cx="274680" cy="255600"/>
              </p14:xfrm>
            </p:contentPart>
          </mc:Choice>
          <mc:Fallback xmlns="">
            <p:pic>
              <p:nvPicPr>
                <p:cNvPr id="18" name="筆跡 17">
                  <a:extLst>
                    <a:ext uri="{FF2B5EF4-FFF2-40B4-BE49-F238E27FC236}">
                      <a16:creationId xmlns:a16="http://schemas.microsoft.com/office/drawing/2014/main" id="{E02F9453-1138-4A9E-7690-511255353A9D}"/>
                    </a:ext>
                  </a:extLst>
                </p:cNvPr>
                <p:cNvPicPr/>
                <p:nvPr/>
              </p:nvPicPr>
              <p:blipFill>
                <a:blip r:embed="rId21"/>
                <a:stretch>
                  <a:fillRect/>
                </a:stretch>
              </p:blipFill>
              <p:spPr>
                <a:xfrm>
                  <a:off x="2653614" y="2467725"/>
                  <a:ext cx="29232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筆跡 18">
                  <a:extLst>
                    <a:ext uri="{FF2B5EF4-FFF2-40B4-BE49-F238E27FC236}">
                      <a16:creationId xmlns:a16="http://schemas.microsoft.com/office/drawing/2014/main" id="{9F8CF86C-5808-5FCF-42C0-42CC5EDA1912}"/>
                    </a:ext>
                  </a:extLst>
                </p14:cNvPr>
                <p14:cNvContentPartPr/>
                <p14:nvPr/>
              </p14:nvContentPartPr>
              <p14:xfrm>
                <a:off x="3027654" y="2579685"/>
                <a:ext cx="151920" cy="13320"/>
              </p14:xfrm>
            </p:contentPart>
          </mc:Choice>
          <mc:Fallback xmlns="">
            <p:pic>
              <p:nvPicPr>
                <p:cNvPr id="19" name="筆跡 18">
                  <a:extLst>
                    <a:ext uri="{FF2B5EF4-FFF2-40B4-BE49-F238E27FC236}">
                      <a16:creationId xmlns:a16="http://schemas.microsoft.com/office/drawing/2014/main" id="{9F8CF86C-5808-5FCF-42C0-42CC5EDA1912}"/>
                    </a:ext>
                  </a:extLst>
                </p:cNvPr>
                <p:cNvPicPr/>
                <p:nvPr/>
              </p:nvPicPr>
              <p:blipFill>
                <a:blip r:embed="rId23"/>
                <a:stretch>
                  <a:fillRect/>
                </a:stretch>
              </p:blipFill>
              <p:spPr>
                <a:xfrm>
                  <a:off x="3019014" y="2571045"/>
                  <a:ext cx="16956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筆跡 19">
                  <a:extLst>
                    <a:ext uri="{FF2B5EF4-FFF2-40B4-BE49-F238E27FC236}">
                      <a16:creationId xmlns:a16="http://schemas.microsoft.com/office/drawing/2014/main" id="{410962AA-D05A-2F72-AF07-CE2BE706A112}"/>
                    </a:ext>
                  </a:extLst>
                </p14:cNvPr>
                <p14:cNvContentPartPr/>
                <p14:nvPr/>
              </p14:nvContentPartPr>
              <p14:xfrm>
                <a:off x="3115854" y="2500125"/>
                <a:ext cx="6480" cy="172440"/>
              </p14:xfrm>
            </p:contentPart>
          </mc:Choice>
          <mc:Fallback xmlns="">
            <p:pic>
              <p:nvPicPr>
                <p:cNvPr id="20" name="筆跡 19">
                  <a:extLst>
                    <a:ext uri="{FF2B5EF4-FFF2-40B4-BE49-F238E27FC236}">
                      <a16:creationId xmlns:a16="http://schemas.microsoft.com/office/drawing/2014/main" id="{410962AA-D05A-2F72-AF07-CE2BE706A112}"/>
                    </a:ext>
                  </a:extLst>
                </p:cNvPr>
                <p:cNvPicPr/>
                <p:nvPr/>
              </p:nvPicPr>
              <p:blipFill>
                <a:blip r:embed="rId25"/>
                <a:stretch>
                  <a:fillRect/>
                </a:stretch>
              </p:blipFill>
              <p:spPr>
                <a:xfrm>
                  <a:off x="3106854" y="2491485"/>
                  <a:ext cx="24120" cy="190080"/>
                </a:xfrm>
                <a:prstGeom prst="rect">
                  <a:avLst/>
                </a:prstGeom>
              </p:spPr>
            </p:pic>
          </mc:Fallback>
        </mc:AlternateContent>
      </p:grpSp>
      <p:grpSp>
        <p:nvGrpSpPr>
          <p:cNvPr id="29" name="群組 28">
            <a:extLst>
              <a:ext uri="{FF2B5EF4-FFF2-40B4-BE49-F238E27FC236}">
                <a16:creationId xmlns:a16="http://schemas.microsoft.com/office/drawing/2014/main" id="{36A5D26C-4989-2E72-C1B0-58B945C475D2}"/>
              </a:ext>
            </a:extLst>
          </p:cNvPr>
          <p:cNvGrpSpPr/>
          <p:nvPr/>
        </p:nvGrpSpPr>
        <p:grpSpPr>
          <a:xfrm>
            <a:off x="3487014" y="2370165"/>
            <a:ext cx="303840" cy="335520"/>
            <a:chOff x="3487014" y="2370165"/>
            <a:chExt cx="303840" cy="335520"/>
          </a:xfrm>
        </p:grpSpPr>
        <mc:AlternateContent xmlns:mc="http://schemas.openxmlformats.org/markup-compatibility/2006" xmlns:p14="http://schemas.microsoft.com/office/powerpoint/2010/main">
          <mc:Choice Requires="p14">
            <p:contentPart p14:bwMode="auto" r:id="rId26">
              <p14:nvContentPartPr>
                <p14:cNvPr id="22" name="筆跡 21">
                  <a:extLst>
                    <a:ext uri="{FF2B5EF4-FFF2-40B4-BE49-F238E27FC236}">
                      <a16:creationId xmlns:a16="http://schemas.microsoft.com/office/drawing/2014/main" id="{79FA312C-B2BD-6887-81B3-5207F7AB06F0}"/>
                    </a:ext>
                  </a:extLst>
                </p14:cNvPr>
                <p14:cNvContentPartPr/>
                <p14:nvPr/>
              </p14:nvContentPartPr>
              <p14:xfrm>
                <a:off x="3490614" y="2391405"/>
                <a:ext cx="13320" cy="292680"/>
              </p14:xfrm>
            </p:contentPart>
          </mc:Choice>
          <mc:Fallback xmlns="">
            <p:pic>
              <p:nvPicPr>
                <p:cNvPr id="22" name="筆跡 21">
                  <a:extLst>
                    <a:ext uri="{FF2B5EF4-FFF2-40B4-BE49-F238E27FC236}">
                      <a16:creationId xmlns:a16="http://schemas.microsoft.com/office/drawing/2014/main" id="{79FA312C-B2BD-6887-81B3-5207F7AB06F0}"/>
                    </a:ext>
                  </a:extLst>
                </p:cNvPr>
                <p:cNvPicPr/>
                <p:nvPr/>
              </p:nvPicPr>
              <p:blipFill>
                <a:blip r:embed="rId27"/>
                <a:stretch>
                  <a:fillRect/>
                </a:stretch>
              </p:blipFill>
              <p:spPr>
                <a:xfrm>
                  <a:off x="3481974" y="2382765"/>
                  <a:ext cx="3096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3" name="筆跡 22">
                  <a:extLst>
                    <a:ext uri="{FF2B5EF4-FFF2-40B4-BE49-F238E27FC236}">
                      <a16:creationId xmlns:a16="http://schemas.microsoft.com/office/drawing/2014/main" id="{883D81E4-31A2-050B-4B5E-A06ECE9E0E98}"/>
                    </a:ext>
                  </a:extLst>
                </p14:cNvPr>
                <p14:cNvContentPartPr/>
                <p14:nvPr/>
              </p14:nvContentPartPr>
              <p14:xfrm>
                <a:off x="3487014" y="2370165"/>
                <a:ext cx="203760" cy="317160"/>
              </p14:xfrm>
            </p:contentPart>
          </mc:Choice>
          <mc:Fallback xmlns="">
            <p:pic>
              <p:nvPicPr>
                <p:cNvPr id="23" name="筆跡 22">
                  <a:extLst>
                    <a:ext uri="{FF2B5EF4-FFF2-40B4-BE49-F238E27FC236}">
                      <a16:creationId xmlns:a16="http://schemas.microsoft.com/office/drawing/2014/main" id="{883D81E4-31A2-050B-4B5E-A06ECE9E0E98}"/>
                    </a:ext>
                  </a:extLst>
                </p:cNvPr>
                <p:cNvPicPr/>
                <p:nvPr/>
              </p:nvPicPr>
              <p:blipFill>
                <a:blip r:embed="rId29"/>
                <a:stretch>
                  <a:fillRect/>
                </a:stretch>
              </p:blipFill>
              <p:spPr>
                <a:xfrm>
                  <a:off x="3478374" y="2361525"/>
                  <a:ext cx="221400" cy="334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筆跡 23">
                  <a:extLst>
                    <a:ext uri="{FF2B5EF4-FFF2-40B4-BE49-F238E27FC236}">
                      <a16:creationId xmlns:a16="http://schemas.microsoft.com/office/drawing/2014/main" id="{A09D9EDA-EA7F-5C38-C984-047A2C2DACB0}"/>
                    </a:ext>
                  </a:extLst>
                </p14:cNvPr>
                <p14:cNvContentPartPr/>
                <p14:nvPr/>
              </p14:nvContentPartPr>
              <p14:xfrm>
                <a:off x="3708774" y="2564205"/>
                <a:ext cx="17280" cy="141480"/>
              </p14:xfrm>
            </p:contentPart>
          </mc:Choice>
          <mc:Fallback xmlns="">
            <p:pic>
              <p:nvPicPr>
                <p:cNvPr id="24" name="筆跡 23">
                  <a:extLst>
                    <a:ext uri="{FF2B5EF4-FFF2-40B4-BE49-F238E27FC236}">
                      <a16:creationId xmlns:a16="http://schemas.microsoft.com/office/drawing/2014/main" id="{A09D9EDA-EA7F-5C38-C984-047A2C2DACB0}"/>
                    </a:ext>
                  </a:extLst>
                </p:cNvPr>
                <p:cNvPicPr/>
                <p:nvPr/>
              </p:nvPicPr>
              <p:blipFill>
                <a:blip r:embed="rId31"/>
                <a:stretch>
                  <a:fillRect/>
                </a:stretch>
              </p:blipFill>
              <p:spPr>
                <a:xfrm>
                  <a:off x="3699774" y="2555565"/>
                  <a:ext cx="349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筆跡 24">
                  <a:extLst>
                    <a:ext uri="{FF2B5EF4-FFF2-40B4-BE49-F238E27FC236}">
                      <a16:creationId xmlns:a16="http://schemas.microsoft.com/office/drawing/2014/main" id="{2527C0C7-4736-EA8F-F252-570897B48131}"/>
                    </a:ext>
                  </a:extLst>
                </p14:cNvPr>
                <p14:cNvContentPartPr/>
                <p14:nvPr/>
              </p14:nvContentPartPr>
              <p14:xfrm>
                <a:off x="3706254" y="2603805"/>
                <a:ext cx="84600" cy="88200"/>
              </p14:xfrm>
            </p:contentPart>
          </mc:Choice>
          <mc:Fallback xmlns="">
            <p:pic>
              <p:nvPicPr>
                <p:cNvPr id="25" name="筆跡 24">
                  <a:extLst>
                    <a:ext uri="{FF2B5EF4-FFF2-40B4-BE49-F238E27FC236}">
                      <a16:creationId xmlns:a16="http://schemas.microsoft.com/office/drawing/2014/main" id="{2527C0C7-4736-EA8F-F252-570897B48131}"/>
                    </a:ext>
                  </a:extLst>
                </p:cNvPr>
                <p:cNvPicPr/>
                <p:nvPr/>
              </p:nvPicPr>
              <p:blipFill>
                <a:blip r:embed="rId33"/>
                <a:stretch>
                  <a:fillRect/>
                </a:stretch>
              </p:blipFill>
              <p:spPr>
                <a:xfrm>
                  <a:off x="3697254" y="2594805"/>
                  <a:ext cx="102240" cy="105840"/>
                </a:xfrm>
                <a:prstGeom prst="rect">
                  <a:avLst/>
                </a:prstGeom>
              </p:spPr>
            </p:pic>
          </mc:Fallback>
        </mc:AlternateContent>
      </p:grpSp>
      <p:grpSp>
        <p:nvGrpSpPr>
          <p:cNvPr id="28" name="群組 27">
            <a:extLst>
              <a:ext uri="{FF2B5EF4-FFF2-40B4-BE49-F238E27FC236}">
                <a16:creationId xmlns:a16="http://schemas.microsoft.com/office/drawing/2014/main" id="{CFFE6C72-D536-E1AA-A210-4FFE582061F2}"/>
              </a:ext>
            </a:extLst>
          </p:cNvPr>
          <p:cNvGrpSpPr/>
          <p:nvPr/>
        </p:nvGrpSpPr>
        <p:grpSpPr>
          <a:xfrm>
            <a:off x="4001094" y="2458365"/>
            <a:ext cx="165240" cy="177480"/>
            <a:chOff x="4001094" y="2458365"/>
            <a:chExt cx="165240" cy="177480"/>
          </a:xfrm>
        </p:grpSpPr>
        <mc:AlternateContent xmlns:mc="http://schemas.openxmlformats.org/markup-compatibility/2006" xmlns:p14="http://schemas.microsoft.com/office/powerpoint/2010/main">
          <mc:Choice Requires="p14">
            <p:contentPart p14:bwMode="auto" r:id="rId34">
              <p14:nvContentPartPr>
                <p14:cNvPr id="26" name="筆跡 25">
                  <a:extLst>
                    <a:ext uri="{FF2B5EF4-FFF2-40B4-BE49-F238E27FC236}">
                      <a16:creationId xmlns:a16="http://schemas.microsoft.com/office/drawing/2014/main" id="{F17E36D1-D551-6FC3-4948-69A24D878727}"/>
                    </a:ext>
                  </a:extLst>
                </p14:cNvPr>
                <p14:cNvContentPartPr/>
                <p14:nvPr/>
              </p14:nvContentPartPr>
              <p14:xfrm>
                <a:off x="4001094" y="2536485"/>
                <a:ext cx="165240" cy="6120"/>
              </p14:xfrm>
            </p:contentPart>
          </mc:Choice>
          <mc:Fallback xmlns="">
            <p:pic>
              <p:nvPicPr>
                <p:cNvPr id="26" name="筆跡 25">
                  <a:extLst>
                    <a:ext uri="{FF2B5EF4-FFF2-40B4-BE49-F238E27FC236}">
                      <a16:creationId xmlns:a16="http://schemas.microsoft.com/office/drawing/2014/main" id="{F17E36D1-D551-6FC3-4948-69A24D878727}"/>
                    </a:ext>
                  </a:extLst>
                </p:cNvPr>
                <p:cNvPicPr/>
                <p:nvPr/>
              </p:nvPicPr>
              <p:blipFill>
                <a:blip r:embed="rId35"/>
                <a:stretch>
                  <a:fillRect/>
                </a:stretch>
              </p:blipFill>
              <p:spPr>
                <a:xfrm>
                  <a:off x="3992454" y="2527485"/>
                  <a:ext cx="18288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筆跡 26">
                  <a:extLst>
                    <a:ext uri="{FF2B5EF4-FFF2-40B4-BE49-F238E27FC236}">
                      <a16:creationId xmlns:a16="http://schemas.microsoft.com/office/drawing/2014/main" id="{43EE071D-717C-B26A-0ADA-AF32C3EA67FC}"/>
                    </a:ext>
                  </a:extLst>
                </p14:cNvPr>
                <p14:cNvContentPartPr/>
                <p14:nvPr/>
              </p14:nvContentPartPr>
              <p14:xfrm>
                <a:off x="4095414" y="2458365"/>
                <a:ext cx="10800" cy="177480"/>
              </p14:xfrm>
            </p:contentPart>
          </mc:Choice>
          <mc:Fallback xmlns="">
            <p:pic>
              <p:nvPicPr>
                <p:cNvPr id="27" name="筆跡 26">
                  <a:extLst>
                    <a:ext uri="{FF2B5EF4-FFF2-40B4-BE49-F238E27FC236}">
                      <a16:creationId xmlns:a16="http://schemas.microsoft.com/office/drawing/2014/main" id="{43EE071D-717C-B26A-0ADA-AF32C3EA67FC}"/>
                    </a:ext>
                  </a:extLst>
                </p:cNvPr>
                <p:cNvPicPr/>
                <p:nvPr/>
              </p:nvPicPr>
              <p:blipFill>
                <a:blip r:embed="rId37"/>
                <a:stretch>
                  <a:fillRect/>
                </a:stretch>
              </p:blipFill>
              <p:spPr>
                <a:xfrm>
                  <a:off x="4086414" y="2449365"/>
                  <a:ext cx="28440" cy="195120"/>
                </a:xfrm>
                <a:prstGeom prst="rect">
                  <a:avLst/>
                </a:prstGeom>
              </p:spPr>
            </p:pic>
          </mc:Fallback>
        </mc:AlternateContent>
      </p:grpSp>
      <p:grpSp>
        <p:nvGrpSpPr>
          <p:cNvPr id="46" name="群組 45">
            <a:extLst>
              <a:ext uri="{FF2B5EF4-FFF2-40B4-BE49-F238E27FC236}">
                <a16:creationId xmlns:a16="http://schemas.microsoft.com/office/drawing/2014/main" id="{88A19900-FF03-3831-6FA5-1785610028DE}"/>
              </a:ext>
            </a:extLst>
          </p:cNvPr>
          <p:cNvGrpSpPr/>
          <p:nvPr/>
        </p:nvGrpSpPr>
        <p:grpSpPr>
          <a:xfrm>
            <a:off x="4383774" y="2383125"/>
            <a:ext cx="363240" cy="266760"/>
            <a:chOff x="4383774" y="2383125"/>
            <a:chExt cx="363240" cy="266760"/>
          </a:xfrm>
        </p:grpSpPr>
        <mc:AlternateContent xmlns:mc="http://schemas.openxmlformats.org/markup-compatibility/2006" xmlns:p14="http://schemas.microsoft.com/office/powerpoint/2010/main">
          <mc:Choice Requires="p14">
            <p:contentPart p14:bwMode="auto" r:id="rId38">
              <p14:nvContentPartPr>
                <p14:cNvPr id="30" name="筆跡 29">
                  <a:extLst>
                    <a:ext uri="{FF2B5EF4-FFF2-40B4-BE49-F238E27FC236}">
                      <a16:creationId xmlns:a16="http://schemas.microsoft.com/office/drawing/2014/main" id="{9EAB09DE-77A2-400E-91F3-DE858B049E53}"/>
                    </a:ext>
                  </a:extLst>
                </p14:cNvPr>
                <p14:cNvContentPartPr/>
                <p14:nvPr/>
              </p14:nvContentPartPr>
              <p14:xfrm>
                <a:off x="4383774" y="2383125"/>
                <a:ext cx="245880" cy="241560"/>
              </p14:xfrm>
            </p:contentPart>
          </mc:Choice>
          <mc:Fallback xmlns="">
            <p:pic>
              <p:nvPicPr>
                <p:cNvPr id="30" name="筆跡 29">
                  <a:extLst>
                    <a:ext uri="{FF2B5EF4-FFF2-40B4-BE49-F238E27FC236}">
                      <a16:creationId xmlns:a16="http://schemas.microsoft.com/office/drawing/2014/main" id="{9EAB09DE-77A2-400E-91F3-DE858B049E53}"/>
                    </a:ext>
                  </a:extLst>
                </p:cNvPr>
                <p:cNvPicPr/>
                <p:nvPr/>
              </p:nvPicPr>
              <p:blipFill>
                <a:blip r:embed="rId39"/>
                <a:stretch>
                  <a:fillRect/>
                </a:stretch>
              </p:blipFill>
              <p:spPr>
                <a:xfrm>
                  <a:off x="4374774" y="2374485"/>
                  <a:ext cx="263520" cy="2592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1" name="筆跡 30">
                  <a:extLst>
                    <a:ext uri="{FF2B5EF4-FFF2-40B4-BE49-F238E27FC236}">
                      <a16:creationId xmlns:a16="http://schemas.microsoft.com/office/drawing/2014/main" id="{B3CF8505-CC1B-BAF7-205A-469FE23B8782}"/>
                    </a:ext>
                  </a:extLst>
                </p14:cNvPr>
                <p14:cNvContentPartPr/>
                <p14:nvPr/>
              </p14:nvContentPartPr>
              <p14:xfrm>
                <a:off x="4648374" y="2558445"/>
                <a:ext cx="41400" cy="91440"/>
              </p14:xfrm>
            </p:contentPart>
          </mc:Choice>
          <mc:Fallback xmlns="">
            <p:pic>
              <p:nvPicPr>
                <p:cNvPr id="31" name="筆跡 30">
                  <a:extLst>
                    <a:ext uri="{FF2B5EF4-FFF2-40B4-BE49-F238E27FC236}">
                      <a16:creationId xmlns:a16="http://schemas.microsoft.com/office/drawing/2014/main" id="{B3CF8505-CC1B-BAF7-205A-469FE23B8782}"/>
                    </a:ext>
                  </a:extLst>
                </p:cNvPr>
                <p:cNvPicPr/>
                <p:nvPr/>
              </p:nvPicPr>
              <p:blipFill>
                <a:blip r:embed="rId41"/>
                <a:stretch>
                  <a:fillRect/>
                </a:stretch>
              </p:blipFill>
              <p:spPr>
                <a:xfrm>
                  <a:off x="4639374" y="2549805"/>
                  <a:ext cx="59040" cy="1090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2" name="筆跡 31">
                  <a:extLst>
                    <a:ext uri="{FF2B5EF4-FFF2-40B4-BE49-F238E27FC236}">
                      <a16:creationId xmlns:a16="http://schemas.microsoft.com/office/drawing/2014/main" id="{B7027769-0B12-6882-5A8B-5FC3D01B4A03}"/>
                    </a:ext>
                  </a:extLst>
                </p14:cNvPr>
                <p14:cNvContentPartPr/>
                <p14:nvPr/>
              </p14:nvContentPartPr>
              <p14:xfrm>
                <a:off x="4645854" y="2491845"/>
                <a:ext cx="101160" cy="6480"/>
              </p14:xfrm>
            </p:contentPart>
          </mc:Choice>
          <mc:Fallback xmlns="">
            <p:pic>
              <p:nvPicPr>
                <p:cNvPr id="32" name="筆跡 31">
                  <a:extLst>
                    <a:ext uri="{FF2B5EF4-FFF2-40B4-BE49-F238E27FC236}">
                      <a16:creationId xmlns:a16="http://schemas.microsoft.com/office/drawing/2014/main" id="{B7027769-0B12-6882-5A8B-5FC3D01B4A03}"/>
                    </a:ext>
                  </a:extLst>
                </p:cNvPr>
                <p:cNvPicPr/>
                <p:nvPr/>
              </p:nvPicPr>
              <p:blipFill>
                <a:blip r:embed="rId43"/>
                <a:stretch>
                  <a:fillRect/>
                </a:stretch>
              </p:blipFill>
              <p:spPr>
                <a:xfrm>
                  <a:off x="4636854" y="2483205"/>
                  <a:ext cx="118800" cy="24120"/>
                </a:xfrm>
                <a:prstGeom prst="rect">
                  <a:avLst/>
                </a:prstGeom>
              </p:spPr>
            </p:pic>
          </mc:Fallback>
        </mc:AlternateContent>
      </p:grpSp>
      <p:grpSp>
        <p:nvGrpSpPr>
          <p:cNvPr id="45" name="群組 44">
            <a:extLst>
              <a:ext uri="{FF2B5EF4-FFF2-40B4-BE49-F238E27FC236}">
                <a16:creationId xmlns:a16="http://schemas.microsoft.com/office/drawing/2014/main" id="{3258F3AB-C855-2B48-E138-9D7D1F854B6B}"/>
              </a:ext>
            </a:extLst>
          </p:cNvPr>
          <p:cNvGrpSpPr/>
          <p:nvPr/>
        </p:nvGrpSpPr>
        <p:grpSpPr>
          <a:xfrm>
            <a:off x="5018814" y="2398965"/>
            <a:ext cx="158040" cy="145440"/>
            <a:chOff x="5018814" y="2398965"/>
            <a:chExt cx="158040" cy="145440"/>
          </a:xfrm>
        </p:grpSpPr>
        <mc:AlternateContent xmlns:mc="http://schemas.openxmlformats.org/markup-compatibility/2006" xmlns:p14="http://schemas.microsoft.com/office/powerpoint/2010/main">
          <mc:Choice Requires="p14">
            <p:contentPart p14:bwMode="auto" r:id="rId44">
              <p14:nvContentPartPr>
                <p14:cNvPr id="33" name="筆跡 32">
                  <a:extLst>
                    <a:ext uri="{FF2B5EF4-FFF2-40B4-BE49-F238E27FC236}">
                      <a16:creationId xmlns:a16="http://schemas.microsoft.com/office/drawing/2014/main" id="{D250B15D-FEDF-6B55-95F5-EA797B9DBACE}"/>
                    </a:ext>
                  </a:extLst>
                </p14:cNvPr>
                <p14:cNvContentPartPr/>
                <p14:nvPr/>
              </p14:nvContentPartPr>
              <p14:xfrm>
                <a:off x="5018814" y="2474565"/>
                <a:ext cx="158040" cy="2520"/>
              </p14:xfrm>
            </p:contentPart>
          </mc:Choice>
          <mc:Fallback xmlns="">
            <p:pic>
              <p:nvPicPr>
                <p:cNvPr id="33" name="筆跡 32">
                  <a:extLst>
                    <a:ext uri="{FF2B5EF4-FFF2-40B4-BE49-F238E27FC236}">
                      <a16:creationId xmlns:a16="http://schemas.microsoft.com/office/drawing/2014/main" id="{D250B15D-FEDF-6B55-95F5-EA797B9DBACE}"/>
                    </a:ext>
                  </a:extLst>
                </p:cNvPr>
                <p:cNvPicPr/>
                <p:nvPr/>
              </p:nvPicPr>
              <p:blipFill>
                <a:blip r:embed="rId45"/>
                <a:stretch>
                  <a:fillRect/>
                </a:stretch>
              </p:blipFill>
              <p:spPr>
                <a:xfrm>
                  <a:off x="5009814" y="2465925"/>
                  <a:ext cx="1756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16D2CF66-5463-3C7B-DF58-59AF5CAC50A2}"/>
                    </a:ext>
                  </a:extLst>
                </p14:cNvPr>
                <p14:cNvContentPartPr/>
                <p14:nvPr/>
              </p14:nvContentPartPr>
              <p14:xfrm>
                <a:off x="5091534" y="2398965"/>
                <a:ext cx="11880" cy="145440"/>
              </p14:xfrm>
            </p:contentPart>
          </mc:Choice>
          <mc:Fallback xmlns="">
            <p:pic>
              <p:nvPicPr>
                <p:cNvPr id="34" name="筆跡 33">
                  <a:extLst>
                    <a:ext uri="{FF2B5EF4-FFF2-40B4-BE49-F238E27FC236}">
                      <a16:creationId xmlns:a16="http://schemas.microsoft.com/office/drawing/2014/main" id="{16D2CF66-5463-3C7B-DF58-59AF5CAC50A2}"/>
                    </a:ext>
                  </a:extLst>
                </p:cNvPr>
                <p:cNvPicPr/>
                <p:nvPr/>
              </p:nvPicPr>
              <p:blipFill>
                <a:blip r:embed="rId47"/>
                <a:stretch>
                  <a:fillRect/>
                </a:stretch>
              </p:blipFill>
              <p:spPr>
                <a:xfrm>
                  <a:off x="5082894" y="2389965"/>
                  <a:ext cx="29520" cy="163080"/>
                </a:xfrm>
                <a:prstGeom prst="rect">
                  <a:avLst/>
                </a:prstGeom>
              </p:spPr>
            </p:pic>
          </mc:Fallback>
        </mc:AlternateContent>
      </p:grpSp>
      <p:grpSp>
        <p:nvGrpSpPr>
          <p:cNvPr id="44" name="群組 43">
            <a:extLst>
              <a:ext uri="{FF2B5EF4-FFF2-40B4-BE49-F238E27FC236}">
                <a16:creationId xmlns:a16="http://schemas.microsoft.com/office/drawing/2014/main" id="{2F5C8FA9-04E9-0D94-163F-46C8B00EB044}"/>
              </a:ext>
            </a:extLst>
          </p:cNvPr>
          <p:cNvGrpSpPr/>
          <p:nvPr/>
        </p:nvGrpSpPr>
        <p:grpSpPr>
          <a:xfrm>
            <a:off x="5409054" y="2288805"/>
            <a:ext cx="309240" cy="514080"/>
            <a:chOff x="5409054" y="2288805"/>
            <a:chExt cx="309240" cy="514080"/>
          </a:xfrm>
        </p:grpSpPr>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61BA2616-0970-B8BF-1D97-DC5B187F0199}"/>
                    </a:ext>
                  </a:extLst>
                </p14:cNvPr>
                <p14:cNvContentPartPr/>
                <p14:nvPr/>
              </p14:nvContentPartPr>
              <p14:xfrm>
                <a:off x="5409054" y="2288805"/>
                <a:ext cx="176400" cy="514080"/>
              </p14:xfrm>
            </p:contentPart>
          </mc:Choice>
          <mc:Fallback xmlns="">
            <p:pic>
              <p:nvPicPr>
                <p:cNvPr id="35" name="筆跡 34">
                  <a:extLst>
                    <a:ext uri="{FF2B5EF4-FFF2-40B4-BE49-F238E27FC236}">
                      <a16:creationId xmlns:a16="http://schemas.microsoft.com/office/drawing/2014/main" id="{61BA2616-0970-B8BF-1D97-DC5B187F0199}"/>
                    </a:ext>
                  </a:extLst>
                </p:cNvPr>
                <p:cNvPicPr/>
                <p:nvPr/>
              </p:nvPicPr>
              <p:blipFill>
                <a:blip r:embed="rId49"/>
                <a:stretch>
                  <a:fillRect/>
                </a:stretch>
              </p:blipFill>
              <p:spPr>
                <a:xfrm>
                  <a:off x="5400054" y="2279805"/>
                  <a:ext cx="194040" cy="53172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6" name="筆跡 35">
                  <a:extLst>
                    <a:ext uri="{FF2B5EF4-FFF2-40B4-BE49-F238E27FC236}">
                      <a16:creationId xmlns:a16="http://schemas.microsoft.com/office/drawing/2014/main" id="{2B53EEAE-844E-D322-8511-FB8725A03D97}"/>
                    </a:ext>
                  </a:extLst>
                </p14:cNvPr>
                <p14:cNvContentPartPr/>
                <p14:nvPr/>
              </p14:nvContentPartPr>
              <p14:xfrm>
                <a:off x="5593014" y="2585085"/>
                <a:ext cx="80640" cy="207720"/>
              </p14:xfrm>
            </p:contentPart>
          </mc:Choice>
          <mc:Fallback xmlns="">
            <p:pic>
              <p:nvPicPr>
                <p:cNvPr id="36" name="筆跡 35">
                  <a:extLst>
                    <a:ext uri="{FF2B5EF4-FFF2-40B4-BE49-F238E27FC236}">
                      <a16:creationId xmlns:a16="http://schemas.microsoft.com/office/drawing/2014/main" id="{2B53EEAE-844E-D322-8511-FB8725A03D97}"/>
                    </a:ext>
                  </a:extLst>
                </p:cNvPr>
                <p:cNvPicPr/>
                <p:nvPr/>
              </p:nvPicPr>
              <p:blipFill>
                <a:blip r:embed="rId51"/>
                <a:stretch>
                  <a:fillRect/>
                </a:stretch>
              </p:blipFill>
              <p:spPr>
                <a:xfrm>
                  <a:off x="5584374" y="2576085"/>
                  <a:ext cx="982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7" name="筆跡 36">
                  <a:extLst>
                    <a:ext uri="{FF2B5EF4-FFF2-40B4-BE49-F238E27FC236}">
                      <a16:creationId xmlns:a16="http://schemas.microsoft.com/office/drawing/2014/main" id="{8D1CF9CD-C23D-03BA-3A5C-9147363BA301}"/>
                    </a:ext>
                  </a:extLst>
                </p14:cNvPr>
                <p14:cNvContentPartPr/>
                <p14:nvPr/>
              </p14:nvContentPartPr>
              <p14:xfrm>
                <a:off x="5664294" y="2510565"/>
                <a:ext cx="54000" cy="8640"/>
              </p14:xfrm>
            </p:contentPart>
          </mc:Choice>
          <mc:Fallback xmlns="">
            <p:pic>
              <p:nvPicPr>
                <p:cNvPr id="37" name="筆跡 36">
                  <a:extLst>
                    <a:ext uri="{FF2B5EF4-FFF2-40B4-BE49-F238E27FC236}">
                      <a16:creationId xmlns:a16="http://schemas.microsoft.com/office/drawing/2014/main" id="{8D1CF9CD-C23D-03BA-3A5C-9147363BA301}"/>
                    </a:ext>
                  </a:extLst>
                </p:cNvPr>
                <p:cNvPicPr/>
                <p:nvPr/>
              </p:nvPicPr>
              <p:blipFill>
                <a:blip r:embed="rId53"/>
                <a:stretch>
                  <a:fillRect/>
                </a:stretch>
              </p:blipFill>
              <p:spPr>
                <a:xfrm>
                  <a:off x="5655654" y="2501925"/>
                  <a:ext cx="71640" cy="26280"/>
                </a:xfrm>
                <a:prstGeom prst="rect">
                  <a:avLst/>
                </a:prstGeom>
              </p:spPr>
            </p:pic>
          </mc:Fallback>
        </mc:AlternateContent>
      </p:grpSp>
      <p:grpSp>
        <p:nvGrpSpPr>
          <p:cNvPr id="43" name="群組 42">
            <a:extLst>
              <a:ext uri="{FF2B5EF4-FFF2-40B4-BE49-F238E27FC236}">
                <a16:creationId xmlns:a16="http://schemas.microsoft.com/office/drawing/2014/main" id="{07C714F4-5DB4-1CAC-BBA9-F2472CC0200D}"/>
              </a:ext>
            </a:extLst>
          </p:cNvPr>
          <p:cNvGrpSpPr/>
          <p:nvPr/>
        </p:nvGrpSpPr>
        <p:grpSpPr>
          <a:xfrm>
            <a:off x="5984694" y="2400405"/>
            <a:ext cx="166680" cy="203400"/>
            <a:chOff x="5984694" y="2400405"/>
            <a:chExt cx="166680" cy="203400"/>
          </a:xfrm>
        </p:grpSpPr>
        <mc:AlternateContent xmlns:mc="http://schemas.openxmlformats.org/markup-compatibility/2006" xmlns:p14="http://schemas.microsoft.com/office/powerpoint/2010/main">
          <mc:Choice Requires="p14">
            <p:contentPart p14:bwMode="auto" r:id="rId54">
              <p14:nvContentPartPr>
                <p14:cNvPr id="38" name="筆跡 37">
                  <a:extLst>
                    <a:ext uri="{FF2B5EF4-FFF2-40B4-BE49-F238E27FC236}">
                      <a16:creationId xmlns:a16="http://schemas.microsoft.com/office/drawing/2014/main" id="{7B09D2E1-9643-170C-B4CE-01CA52402479}"/>
                    </a:ext>
                  </a:extLst>
                </p14:cNvPr>
                <p14:cNvContentPartPr/>
                <p14:nvPr/>
              </p14:nvContentPartPr>
              <p14:xfrm>
                <a:off x="5984694" y="2480325"/>
                <a:ext cx="166680" cy="11880"/>
              </p14:xfrm>
            </p:contentPart>
          </mc:Choice>
          <mc:Fallback xmlns="">
            <p:pic>
              <p:nvPicPr>
                <p:cNvPr id="38" name="筆跡 37">
                  <a:extLst>
                    <a:ext uri="{FF2B5EF4-FFF2-40B4-BE49-F238E27FC236}">
                      <a16:creationId xmlns:a16="http://schemas.microsoft.com/office/drawing/2014/main" id="{7B09D2E1-9643-170C-B4CE-01CA52402479}"/>
                    </a:ext>
                  </a:extLst>
                </p:cNvPr>
                <p:cNvPicPr/>
                <p:nvPr/>
              </p:nvPicPr>
              <p:blipFill>
                <a:blip r:embed="rId55"/>
                <a:stretch>
                  <a:fillRect/>
                </a:stretch>
              </p:blipFill>
              <p:spPr>
                <a:xfrm>
                  <a:off x="5976054" y="2471685"/>
                  <a:ext cx="18432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筆跡 38">
                  <a:extLst>
                    <a:ext uri="{FF2B5EF4-FFF2-40B4-BE49-F238E27FC236}">
                      <a16:creationId xmlns:a16="http://schemas.microsoft.com/office/drawing/2014/main" id="{7A3F376B-5A65-2710-57B9-D074CB46B959}"/>
                    </a:ext>
                  </a:extLst>
                </p14:cNvPr>
                <p14:cNvContentPartPr/>
                <p14:nvPr/>
              </p14:nvContentPartPr>
              <p14:xfrm>
                <a:off x="6050934" y="2400405"/>
                <a:ext cx="21240" cy="203400"/>
              </p14:xfrm>
            </p:contentPart>
          </mc:Choice>
          <mc:Fallback xmlns="">
            <p:pic>
              <p:nvPicPr>
                <p:cNvPr id="39" name="筆跡 38">
                  <a:extLst>
                    <a:ext uri="{FF2B5EF4-FFF2-40B4-BE49-F238E27FC236}">
                      <a16:creationId xmlns:a16="http://schemas.microsoft.com/office/drawing/2014/main" id="{7A3F376B-5A65-2710-57B9-D074CB46B959}"/>
                    </a:ext>
                  </a:extLst>
                </p:cNvPr>
                <p:cNvPicPr/>
                <p:nvPr/>
              </p:nvPicPr>
              <p:blipFill>
                <a:blip r:embed="rId57"/>
                <a:stretch>
                  <a:fillRect/>
                </a:stretch>
              </p:blipFill>
              <p:spPr>
                <a:xfrm>
                  <a:off x="6041934" y="2391405"/>
                  <a:ext cx="38880" cy="221040"/>
                </a:xfrm>
                <a:prstGeom prst="rect">
                  <a:avLst/>
                </a:prstGeom>
              </p:spPr>
            </p:pic>
          </mc:Fallback>
        </mc:AlternateContent>
      </p:grpSp>
      <p:grpSp>
        <p:nvGrpSpPr>
          <p:cNvPr id="63" name="群組 62">
            <a:extLst>
              <a:ext uri="{FF2B5EF4-FFF2-40B4-BE49-F238E27FC236}">
                <a16:creationId xmlns:a16="http://schemas.microsoft.com/office/drawing/2014/main" id="{504536D4-BBF2-2BBE-60EA-09A17A7164E4}"/>
              </a:ext>
            </a:extLst>
          </p:cNvPr>
          <p:cNvGrpSpPr/>
          <p:nvPr/>
        </p:nvGrpSpPr>
        <p:grpSpPr>
          <a:xfrm>
            <a:off x="6484734" y="2298885"/>
            <a:ext cx="1072440" cy="647640"/>
            <a:chOff x="6484734" y="2298885"/>
            <a:chExt cx="1072440" cy="647640"/>
          </a:xfrm>
        </p:grpSpPr>
        <mc:AlternateContent xmlns:mc="http://schemas.openxmlformats.org/markup-compatibility/2006" xmlns:p14="http://schemas.microsoft.com/office/powerpoint/2010/main">
          <mc:Choice Requires="p14">
            <p:contentPart p14:bwMode="auto" r:id="rId58">
              <p14:nvContentPartPr>
                <p14:cNvPr id="40" name="筆跡 39">
                  <a:extLst>
                    <a:ext uri="{FF2B5EF4-FFF2-40B4-BE49-F238E27FC236}">
                      <a16:creationId xmlns:a16="http://schemas.microsoft.com/office/drawing/2014/main" id="{86BF597F-9A15-4B23-AB0C-D8B5229D7EF5}"/>
                    </a:ext>
                  </a:extLst>
                </p14:cNvPr>
                <p14:cNvContentPartPr/>
                <p14:nvPr/>
              </p14:nvContentPartPr>
              <p14:xfrm>
                <a:off x="6484734" y="2357925"/>
                <a:ext cx="68400" cy="242640"/>
              </p14:xfrm>
            </p:contentPart>
          </mc:Choice>
          <mc:Fallback xmlns="">
            <p:pic>
              <p:nvPicPr>
                <p:cNvPr id="40" name="筆跡 39">
                  <a:extLst>
                    <a:ext uri="{FF2B5EF4-FFF2-40B4-BE49-F238E27FC236}">
                      <a16:creationId xmlns:a16="http://schemas.microsoft.com/office/drawing/2014/main" id="{86BF597F-9A15-4B23-AB0C-D8B5229D7EF5}"/>
                    </a:ext>
                  </a:extLst>
                </p:cNvPr>
                <p:cNvPicPr/>
                <p:nvPr/>
              </p:nvPicPr>
              <p:blipFill>
                <a:blip r:embed="rId59"/>
                <a:stretch>
                  <a:fillRect/>
                </a:stretch>
              </p:blipFill>
              <p:spPr>
                <a:xfrm>
                  <a:off x="6476094" y="2349285"/>
                  <a:ext cx="8604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筆跡 40">
                  <a:extLst>
                    <a:ext uri="{FF2B5EF4-FFF2-40B4-BE49-F238E27FC236}">
                      <a16:creationId xmlns:a16="http://schemas.microsoft.com/office/drawing/2014/main" id="{329B8FD0-DF9A-1517-4BBD-88AD4A85BA32}"/>
                    </a:ext>
                  </a:extLst>
                </p14:cNvPr>
                <p14:cNvContentPartPr/>
                <p14:nvPr/>
              </p14:nvContentPartPr>
              <p14:xfrm>
                <a:off x="6574374" y="2379525"/>
                <a:ext cx="232200" cy="231840"/>
              </p14:xfrm>
            </p:contentPart>
          </mc:Choice>
          <mc:Fallback xmlns="">
            <p:pic>
              <p:nvPicPr>
                <p:cNvPr id="41" name="筆跡 40">
                  <a:extLst>
                    <a:ext uri="{FF2B5EF4-FFF2-40B4-BE49-F238E27FC236}">
                      <a16:creationId xmlns:a16="http://schemas.microsoft.com/office/drawing/2014/main" id="{329B8FD0-DF9A-1517-4BBD-88AD4A85BA32}"/>
                    </a:ext>
                  </a:extLst>
                </p:cNvPr>
                <p:cNvPicPr/>
                <p:nvPr/>
              </p:nvPicPr>
              <p:blipFill>
                <a:blip r:embed="rId61"/>
                <a:stretch>
                  <a:fillRect/>
                </a:stretch>
              </p:blipFill>
              <p:spPr>
                <a:xfrm>
                  <a:off x="6565734" y="2370885"/>
                  <a:ext cx="24984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7" name="筆跡 46">
                  <a:extLst>
                    <a:ext uri="{FF2B5EF4-FFF2-40B4-BE49-F238E27FC236}">
                      <a16:creationId xmlns:a16="http://schemas.microsoft.com/office/drawing/2014/main" id="{60510851-4185-46A8-21A5-DDE4EDBBC2BB}"/>
                    </a:ext>
                  </a:extLst>
                </p14:cNvPr>
                <p14:cNvContentPartPr/>
                <p14:nvPr/>
              </p14:nvContentPartPr>
              <p14:xfrm>
                <a:off x="6880734" y="2341365"/>
                <a:ext cx="153360" cy="605160"/>
              </p14:xfrm>
            </p:contentPart>
          </mc:Choice>
          <mc:Fallback xmlns="">
            <p:pic>
              <p:nvPicPr>
                <p:cNvPr id="47" name="筆跡 46">
                  <a:extLst>
                    <a:ext uri="{FF2B5EF4-FFF2-40B4-BE49-F238E27FC236}">
                      <a16:creationId xmlns:a16="http://schemas.microsoft.com/office/drawing/2014/main" id="{60510851-4185-46A8-21A5-DDE4EDBBC2BB}"/>
                    </a:ext>
                  </a:extLst>
                </p:cNvPr>
                <p:cNvPicPr/>
                <p:nvPr/>
              </p:nvPicPr>
              <p:blipFill>
                <a:blip r:embed="rId63"/>
                <a:stretch>
                  <a:fillRect/>
                </a:stretch>
              </p:blipFill>
              <p:spPr>
                <a:xfrm>
                  <a:off x="6871734" y="2332365"/>
                  <a:ext cx="171000" cy="6228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8" name="筆跡 47">
                  <a:extLst>
                    <a:ext uri="{FF2B5EF4-FFF2-40B4-BE49-F238E27FC236}">
                      <a16:creationId xmlns:a16="http://schemas.microsoft.com/office/drawing/2014/main" id="{6AFBF748-A4AA-8891-4C07-5F54FDA9EAAD}"/>
                    </a:ext>
                  </a:extLst>
                </p14:cNvPr>
                <p14:cNvContentPartPr/>
                <p14:nvPr/>
              </p14:nvContentPartPr>
              <p14:xfrm>
                <a:off x="7148574" y="2298885"/>
                <a:ext cx="105120" cy="286920"/>
              </p14:xfrm>
            </p:contentPart>
          </mc:Choice>
          <mc:Fallback xmlns="">
            <p:pic>
              <p:nvPicPr>
                <p:cNvPr id="48" name="筆跡 47">
                  <a:extLst>
                    <a:ext uri="{FF2B5EF4-FFF2-40B4-BE49-F238E27FC236}">
                      <a16:creationId xmlns:a16="http://schemas.microsoft.com/office/drawing/2014/main" id="{6AFBF748-A4AA-8891-4C07-5F54FDA9EAAD}"/>
                    </a:ext>
                  </a:extLst>
                </p:cNvPr>
                <p:cNvPicPr/>
                <p:nvPr/>
              </p:nvPicPr>
              <p:blipFill>
                <a:blip r:embed="rId65"/>
                <a:stretch>
                  <a:fillRect/>
                </a:stretch>
              </p:blipFill>
              <p:spPr>
                <a:xfrm>
                  <a:off x="7139574" y="2290245"/>
                  <a:ext cx="1227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9" name="筆跡 48">
                  <a:extLst>
                    <a:ext uri="{FF2B5EF4-FFF2-40B4-BE49-F238E27FC236}">
                      <a16:creationId xmlns:a16="http://schemas.microsoft.com/office/drawing/2014/main" id="{EDCBB3B8-813C-F6D4-7D3B-0BE1ADA0B6A2}"/>
                    </a:ext>
                  </a:extLst>
                </p14:cNvPr>
                <p14:cNvContentPartPr/>
                <p14:nvPr/>
              </p14:nvContentPartPr>
              <p14:xfrm>
                <a:off x="7350894" y="2515965"/>
                <a:ext cx="32040" cy="114840"/>
              </p14:xfrm>
            </p:contentPart>
          </mc:Choice>
          <mc:Fallback xmlns="">
            <p:pic>
              <p:nvPicPr>
                <p:cNvPr id="49" name="筆跡 48">
                  <a:extLst>
                    <a:ext uri="{FF2B5EF4-FFF2-40B4-BE49-F238E27FC236}">
                      <a16:creationId xmlns:a16="http://schemas.microsoft.com/office/drawing/2014/main" id="{EDCBB3B8-813C-F6D4-7D3B-0BE1ADA0B6A2}"/>
                    </a:ext>
                  </a:extLst>
                </p:cNvPr>
                <p:cNvPicPr/>
                <p:nvPr/>
              </p:nvPicPr>
              <p:blipFill>
                <a:blip r:embed="rId67"/>
                <a:stretch>
                  <a:fillRect/>
                </a:stretch>
              </p:blipFill>
              <p:spPr>
                <a:xfrm>
                  <a:off x="7342254" y="2506965"/>
                  <a:ext cx="4968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0" name="筆跡 49">
                  <a:extLst>
                    <a:ext uri="{FF2B5EF4-FFF2-40B4-BE49-F238E27FC236}">
                      <a16:creationId xmlns:a16="http://schemas.microsoft.com/office/drawing/2014/main" id="{40F7A2A2-C70E-B9F0-0409-B9C36CB1ACC6}"/>
                    </a:ext>
                  </a:extLst>
                </p14:cNvPr>
                <p14:cNvContentPartPr/>
                <p14:nvPr/>
              </p14:nvContentPartPr>
              <p14:xfrm>
                <a:off x="7349814" y="2486805"/>
                <a:ext cx="70560" cy="5040"/>
              </p14:xfrm>
            </p:contentPart>
          </mc:Choice>
          <mc:Fallback xmlns="">
            <p:pic>
              <p:nvPicPr>
                <p:cNvPr id="50" name="筆跡 49">
                  <a:extLst>
                    <a:ext uri="{FF2B5EF4-FFF2-40B4-BE49-F238E27FC236}">
                      <a16:creationId xmlns:a16="http://schemas.microsoft.com/office/drawing/2014/main" id="{40F7A2A2-C70E-B9F0-0409-B9C36CB1ACC6}"/>
                    </a:ext>
                  </a:extLst>
                </p:cNvPr>
                <p:cNvPicPr/>
                <p:nvPr/>
              </p:nvPicPr>
              <p:blipFill>
                <a:blip r:embed="rId69"/>
                <a:stretch>
                  <a:fillRect/>
                </a:stretch>
              </p:blipFill>
              <p:spPr>
                <a:xfrm>
                  <a:off x="7341174" y="2477805"/>
                  <a:ext cx="882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51" name="筆跡 50">
                  <a:extLst>
                    <a:ext uri="{FF2B5EF4-FFF2-40B4-BE49-F238E27FC236}">
                      <a16:creationId xmlns:a16="http://schemas.microsoft.com/office/drawing/2014/main" id="{6E50B030-DBFD-1BC6-ABF8-2847F7C447EF}"/>
                    </a:ext>
                  </a:extLst>
                </p14:cNvPr>
                <p14:cNvContentPartPr/>
                <p14:nvPr/>
              </p14:nvContentPartPr>
              <p14:xfrm>
                <a:off x="7434774" y="2550525"/>
                <a:ext cx="106560" cy="210600"/>
              </p14:xfrm>
            </p:contentPart>
          </mc:Choice>
          <mc:Fallback xmlns="">
            <p:pic>
              <p:nvPicPr>
                <p:cNvPr id="51" name="筆跡 50">
                  <a:extLst>
                    <a:ext uri="{FF2B5EF4-FFF2-40B4-BE49-F238E27FC236}">
                      <a16:creationId xmlns:a16="http://schemas.microsoft.com/office/drawing/2014/main" id="{6E50B030-DBFD-1BC6-ABF8-2847F7C447EF}"/>
                    </a:ext>
                  </a:extLst>
                </p:cNvPr>
                <p:cNvPicPr/>
                <p:nvPr/>
              </p:nvPicPr>
              <p:blipFill>
                <a:blip r:embed="rId71"/>
                <a:stretch>
                  <a:fillRect/>
                </a:stretch>
              </p:blipFill>
              <p:spPr>
                <a:xfrm>
                  <a:off x="7425774" y="2541885"/>
                  <a:ext cx="1242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2" name="筆跡 51">
                  <a:extLst>
                    <a:ext uri="{FF2B5EF4-FFF2-40B4-BE49-F238E27FC236}">
                      <a16:creationId xmlns:a16="http://schemas.microsoft.com/office/drawing/2014/main" id="{01D2F44B-9E85-589B-1E68-1DBE68BB5032}"/>
                    </a:ext>
                  </a:extLst>
                </p14:cNvPr>
                <p14:cNvContentPartPr/>
                <p14:nvPr/>
              </p14:nvContentPartPr>
              <p14:xfrm>
                <a:off x="7495974" y="2462325"/>
                <a:ext cx="61200" cy="2520"/>
              </p14:xfrm>
            </p:contentPart>
          </mc:Choice>
          <mc:Fallback xmlns="">
            <p:pic>
              <p:nvPicPr>
                <p:cNvPr id="52" name="筆跡 51">
                  <a:extLst>
                    <a:ext uri="{FF2B5EF4-FFF2-40B4-BE49-F238E27FC236}">
                      <a16:creationId xmlns:a16="http://schemas.microsoft.com/office/drawing/2014/main" id="{01D2F44B-9E85-589B-1E68-1DBE68BB5032}"/>
                    </a:ext>
                  </a:extLst>
                </p:cNvPr>
                <p:cNvPicPr/>
                <p:nvPr/>
              </p:nvPicPr>
              <p:blipFill>
                <a:blip r:embed="rId73"/>
                <a:stretch>
                  <a:fillRect/>
                </a:stretch>
              </p:blipFill>
              <p:spPr>
                <a:xfrm>
                  <a:off x="7487334" y="2453325"/>
                  <a:ext cx="78840" cy="20160"/>
                </a:xfrm>
                <a:prstGeom prst="rect">
                  <a:avLst/>
                </a:prstGeom>
              </p:spPr>
            </p:pic>
          </mc:Fallback>
        </mc:AlternateContent>
      </p:grpSp>
      <p:grpSp>
        <p:nvGrpSpPr>
          <p:cNvPr id="62" name="群組 61">
            <a:extLst>
              <a:ext uri="{FF2B5EF4-FFF2-40B4-BE49-F238E27FC236}">
                <a16:creationId xmlns:a16="http://schemas.microsoft.com/office/drawing/2014/main" id="{36B460B6-C3D0-5E8F-6137-D794C969A44A}"/>
              </a:ext>
            </a:extLst>
          </p:cNvPr>
          <p:cNvGrpSpPr/>
          <p:nvPr/>
        </p:nvGrpSpPr>
        <p:grpSpPr>
          <a:xfrm>
            <a:off x="7857774" y="2370165"/>
            <a:ext cx="163080" cy="183600"/>
            <a:chOff x="7857774" y="2370165"/>
            <a:chExt cx="163080" cy="183600"/>
          </a:xfrm>
        </p:grpSpPr>
        <mc:AlternateContent xmlns:mc="http://schemas.openxmlformats.org/markup-compatibility/2006" xmlns:p14="http://schemas.microsoft.com/office/powerpoint/2010/main">
          <mc:Choice Requires="p14">
            <p:contentPart p14:bwMode="auto" r:id="rId74">
              <p14:nvContentPartPr>
                <p14:cNvPr id="53" name="筆跡 52">
                  <a:extLst>
                    <a:ext uri="{FF2B5EF4-FFF2-40B4-BE49-F238E27FC236}">
                      <a16:creationId xmlns:a16="http://schemas.microsoft.com/office/drawing/2014/main" id="{7EFB5ED5-697A-B4B6-85E1-C5637BD26A86}"/>
                    </a:ext>
                  </a:extLst>
                </p14:cNvPr>
                <p14:cNvContentPartPr/>
                <p14:nvPr/>
              </p14:nvContentPartPr>
              <p14:xfrm>
                <a:off x="7857774" y="2440365"/>
                <a:ext cx="163080" cy="12240"/>
              </p14:xfrm>
            </p:contentPart>
          </mc:Choice>
          <mc:Fallback xmlns="">
            <p:pic>
              <p:nvPicPr>
                <p:cNvPr id="53" name="筆跡 52">
                  <a:extLst>
                    <a:ext uri="{FF2B5EF4-FFF2-40B4-BE49-F238E27FC236}">
                      <a16:creationId xmlns:a16="http://schemas.microsoft.com/office/drawing/2014/main" id="{7EFB5ED5-697A-B4B6-85E1-C5637BD26A86}"/>
                    </a:ext>
                  </a:extLst>
                </p:cNvPr>
                <p:cNvPicPr/>
                <p:nvPr/>
              </p:nvPicPr>
              <p:blipFill>
                <a:blip r:embed="rId75"/>
                <a:stretch>
                  <a:fillRect/>
                </a:stretch>
              </p:blipFill>
              <p:spPr>
                <a:xfrm>
                  <a:off x="7848774" y="2431725"/>
                  <a:ext cx="180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4" name="筆跡 53">
                  <a:extLst>
                    <a:ext uri="{FF2B5EF4-FFF2-40B4-BE49-F238E27FC236}">
                      <a16:creationId xmlns:a16="http://schemas.microsoft.com/office/drawing/2014/main" id="{D605102C-8AC6-D22F-2D89-613B64FCE570}"/>
                    </a:ext>
                  </a:extLst>
                </p14:cNvPr>
                <p14:cNvContentPartPr/>
                <p14:nvPr/>
              </p14:nvContentPartPr>
              <p14:xfrm>
                <a:off x="7928334" y="2370165"/>
                <a:ext cx="31680" cy="183600"/>
              </p14:xfrm>
            </p:contentPart>
          </mc:Choice>
          <mc:Fallback xmlns="">
            <p:pic>
              <p:nvPicPr>
                <p:cNvPr id="54" name="筆跡 53">
                  <a:extLst>
                    <a:ext uri="{FF2B5EF4-FFF2-40B4-BE49-F238E27FC236}">
                      <a16:creationId xmlns:a16="http://schemas.microsoft.com/office/drawing/2014/main" id="{D605102C-8AC6-D22F-2D89-613B64FCE570}"/>
                    </a:ext>
                  </a:extLst>
                </p:cNvPr>
                <p:cNvPicPr/>
                <p:nvPr/>
              </p:nvPicPr>
              <p:blipFill>
                <a:blip r:embed="rId77"/>
                <a:stretch>
                  <a:fillRect/>
                </a:stretch>
              </p:blipFill>
              <p:spPr>
                <a:xfrm>
                  <a:off x="7919694" y="2361525"/>
                  <a:ext cx="49320" cy="201240"/>
                </a:xfrm>
                <a:prstGeom prst="rect">
                  <a:avLst/>
                </a:prstGeom>
              </p:spPr>
            </p:pic>
          </mc:Fallback>
        </mc:AlternateContent>
      </p:grpSp>
      <p:grpSp>
        <p:nvGrpSpPr>
          <p:cNvPr id="61" name="群組 60">
            <a:extLst>
              <a:ext uri="{FF2B5EF4-FFF2-40B4-BE49-F238E27FC236}">
                <a16:creationId xmlns:a16="http://schemas.microsoft.com/office/drawing/2014/main" id="{D1E17F98-FD64-8004-EAA1-40E1DC1EB676}"/>
              </a:ext>
            </a:extLst>
          </p:cNvPr>
          <p:cNvGrpSpPr/>
          <p:nvPr/>
        </p:nvGrpSpPr>
        <p:grpSpPr>
          <a:xfrm>
            <a:off x="8210934" y="2293845"/>
            <a:ext cx="730440" cy="528120"/>
            <a:chOff x="8210934" y="2293845"/>
            <a:chExt cx="730440" cy="528120"/>
          </a:xfrm>
        </p:grpSpPr>
        <mc:AlternateContent xmlns:mc="http://schemas.openxmlformats.org/markup-compatibility/2006" xmlns:p14="http://schemas.microsoft.com/office/powerpoint/2010/main">
          <mc:Choice Requires="p14">
            <p:contentPart p14:bwMode="auto" r:id="rId78">
              <p14:nvContentPartPr>
                <p14:cNvPr id="55" name="筆跡 54">
                  <a:extLst>
                    <a:ext uri="{FF2B5EF4-FFF2-40B4-BE49-F238E27FC236}">
                      <a16:creationId xmlns:a16="http://schemas.microsoft.com/office/drawing/2014/main" id="{DA0C2B8D-65AD-A81E-66D6-917A8A355BFB}"/>
                    </a:ext>
                  </a:extLst>
                </p14:cNvPr>
                <p14:cNvContentPartPr/>
                <p14:nvPr/>
              </p14:nvContentPartPr>
              <p14:xfrm>
                <a:off x="8210934" y="2293845"/>
                <a:ext cx="247320" cy="347760"/>
              </p14:xfrm>
            </p:contentPart>
          </mc:Choice>
          <mc:Fallback xmlns="">
            <p:pic>
              <p:nvPicPr>
                <p:cNvPr id="55" name="筆跡 54">
                  <a:extLst>
                    <a:ext uri="{FF2B5EF4-FFF2-40B4-BE49-F238E27FC236}">
                      <a16:creationId xmlns:a16="http://schemas.microsoft.com/office/drawing/2014/main" id="{DA0C2B8D-65AD-A81E-66D6-917A8A355BFB}"/>
                    </a:ext>
                  </a:extLst>
                </p:cNvPr>
                <p:cNvPicPr/>
                <p:nvPr/>
              </p:nvPicPr>
              <p:blipFill>
                <a:blip r:embed="rId79"/>
                <a:stretch>
                  <a:fillRect/>
                </a:stretch>
              </p:blipFill>
              <p:spPr>
                <a:xfrm>
                  <a:off x="8202294" y="2285205"/>
                  <a:ext cx="264960" cy="36540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筆跡 55">
                  <a:extLst>
                    <a:ext uri="{FF2B5EF4-FFF2-40B4-BE49-F238E27FC236}">
                      <a16:creationId xmlns:a16="http://schemas.microsoft.com/office/drawing/2014/main" id="{573BAFF9-2328-EBDA-6103-5CB226D7DCCC}"/>
                    </a:ext>
                  </a:extLst>
                </p14:cNvPr>
                <p14:cNvContentPartPr/>
                <p14:nvPr/>
              </p14:nvContentPartPr>
              <p14:xfrm>
                <a:off x="8410734" y="2557005"/>
                <a:ext cx="95400" cy="127800"/>
              </p14:xfrm>
            </p:contentPart>
          </mc:Choice>
          <mc:Fallback xmlns="">
            <p:pic>
              <p:nvPicPr>
                <p:cNvPr id="56" name="筆跡 55">
                  <a:extLst>
                    <a:ext uri="{FF2B5EF4-FFF2-40B4-BE49-F238E27FC236}">
                      <a16:creationId xmlns:a16="http://schemas.microsoft.com/office/drawing/2014/main" id="{573BAFF9-2328-EBDA-6103-5CB226D7DCCC}"/>
                    </a:ext>
                  </a:extLst>
                </p:cNvPr>
                <p:cNvPicPr/>
                <p:nvPr/>
              </p:nvPicPr>
              <p:blipFill>
                <a:blip r:embed="rId81"/>
                <a:stretch>
                  <a:fillRect/>
                </a:stretch>
              </p:blipFill>
              <p:spPr>
                <a:xfrm>
                  <a:off x="8402094" y="2548005"/>
                  <a:ext cx="1130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筆跡 56">
                  <a:extLst>
                    <a:ext uri="{FF2B5EF4-FFF2-40B4-BE49-F238E27FC236}">
                      <a16:creationId xmlns:a16="http://schemas.microsoft.com/office/drawing/2014/main" id="{3CABF617-A79B-B50D-E0C3-489C4480CEF6}"/>
                    </a:ext>
                  </a:extLst>
                </p14:cNvPr>
                <p14:cNvContentPartPr/>
                <p14:nvPr/>
              </p14:nvContentPartPr>
              <p14:xfrm>
                <a:off x="8463294" y="2495085"/>
                <a:ext cx="76680" cy="24120"/>
              </p14:xfrm>
            </p:contentPart>
          </mc:Choice>
          <mc:Fallback xmlns="">
            <p:pic>
              <p:nvPicPr>
                <p:cNvPr id="57" name="筆跡 56">
                  <a:extLst>
                    <a:ext uri="{FF2B5EF4-FFF2-40B4-BE49-F238E27FC236}">
                      <a16:creationId xmlns:a16="http://schemas.microsoft.com/office/drawing/2014/main" id="{3CABF617-A79B-B50D-E0C3-489C4480CEF6}"/>
                    </a:ext>
                  </a:extLst>
                </p:cNvPr>
                <p:cNvPicPr/>
                <p:nvPr/>
              </p:nvPicPr>
              <p:blipFill>
                <a:blip r:embed="rId83"/>
                <a:stretch>
                  <a:fillRect/>
                </a:stretch>
              </p:blipFill>
              <p:spPr>
                <a:xfrm>
                  <a:off x="8454654" y="2486085"/>
                  <a:ext cx="9432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筆跡 57">
                  <a:extLst>
                    <a:ext uri="{FF2B5EF4-FFF2-40B4-BE49-F238E27FC236}">
                      <a16:creationId xmlns:a16="http://schemas.microsoft.com/office/drawing/2014/main" id="{2D297062-FE6C-BA30-0C59-C9DDC25A331C}"/>
                    </a:ext>
                  </a:extLst>
                </p14:cNvPr>
                <p14:cNvContentPartPr/>
                <p14:nvPr/>
              </p14:nvContentPartPr>
              <p14:xfrm>
                <a:off x="8497494" y="2572125"/>
                <a:ext cx="119520" cy="249840"/>
              </p14:xfrm>
            </p:contentPart>
          </mc:Choice>
          <mc:Fallback xmlns="">
            <p:pic>
              <p:nvPicPr>
                <p:cNvPr id="58" name="筆跡 57">
                  <a:extLst>
                    <a:ext uri="{FF2B5EF4-FFF2-40B4-BE49-F238E27FC236}">
                      <a16:creationId xmlns:a16="http://schemas.microsoft.com/office/drawing/2014/main" id="{2D297062-FE6C-BA30-0C59-C9DDC25A331C}"/>
                    </a:ext>
                  </a:extLst>
                </p:cNvPr>
                <p:cNvPicPr/>
                <p:nvPr/>
              </p:nvPicPr>
              <p:blipFill>
                <a:blip r:embed="rId85"/>
                <a:stretch>
                  <a:fillRect/>
                </a:stretch>
              </p:blipFill>
              <p:spPr>
                <a:xfrm>
                  <a:off x="8488854" y="2563125"/>
                  <a:ext cx="13716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筆跡 58">
                  <a:extLst>
                    <a:ext uri="{FF2B5EF4-FFF2-40B4-BE49-F238E27FC236}">
                      <a16:creationId xmlns:a16="http://schemas.microsoft.com/office/drawing/2014/main" id="{E7F78442-5A4B-D891-6EF8-24D0B1AE33DB}"/>
                    </a:ext>
                  </a:extLst>
                </p14:cNvPr>
                <p14:cNvContentPartPr/>
                <p14:nvPr/>
              </p14:nvContentPartPr>
              <p14:xfrm>
                <a:off x="8599014" y="2526405"/>
                <a:ext cx="76320" cy="17640"/>
              </p14:xfrm>
            </p:contentPart>
          </mc:Choice>
          <mc:Fallback xmlns="">
            <p:pic>
              <p:nvPicPr>
                <p:cNvPr id="59" name="筆跡 58">
                  <a:extLst>
                    <a:ext uri="{FF2B5EF4-FFF2-40B4-BE49-F238E27FC236}">
                      <a16:creationId xmlns:a16="http://schemas.microsoft.com/office/drawing/2014/main" id="{E7F78442-5A4B-D891-6EF8-24D0B1AE33DB}"/>
                    </a:ext>
                  </a:extLst>
                </p:cNvPr>
                <p:cNvPicPr/>
                <p:nvPr/>
              </p:nvPicPr>
              <p:blipFill>
                <a:blip r:embed="rId87"/>
                <a:stretch>
                  <a:fillRect/>
                </a:stretch>
              </p:blipFill>
              <p:spPr>
                <a:xfrm>
                  <a:off x="8590014" y="2517405"/>
                  <a:ext cx="9396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筆跡 59">
                  <a:extLst>
                    <a:ext uri="{FF2B5EF4-FFF2-40B4-BE49-F238E27FC236}">
                      <a16:creationId xmlns:a16="http://schemas.microsoft.com/office/drawing/2014/main" id="{644FC652-CC8B-E5AA-0B37-BE7CEA26A4EF}"/>
                    </a:ext>
                  </a:extLst>
                </p14:cNvPr>
                <p14:cNvContentPartPr/>
                <p14:nvPr/>
              </p14:nvContentPartPr>
              <p14:xfrm>
                <a:off x="8708814" y="2410485"/>
                <a:ext cx="232560" cy="321840"/>
              </p14:xfrm>
            </p:contentPart>
          </mc:Choice>
          <mc:Fallback xmlns="">
            <p:pic>
              <p:nvPicPr>
                <p:cNvPr id="60" name="筆跡 59">
                  <a:extLst>
                    <a:ext uri="{FF2B5EF4-FFF2-40B4-BE49-F238E27FC236}">
                      <a16:creationId xmlns:a16="http://schemas.microsoft.com/office/drawing/2014/main" id="{644FC652-CC8B-E5AA-0B37-BE7CEA26A4EF}"/>
                    </a:ext>
                  </a:extLst>
                </p:cNvPr>
                <p:cNvPicPr/>
                <p:nvPr/>
              </p:nvPicPr>
              <p:blipFill>
                <a:blip r:embed="rId89"/>
                <a:stretch>
                  <a:fillRect/>
                </a:stretch>
              </p:blipFill>
              <p:spPr>
                <a:xfrm>
                  <a:off x="8699814" y="2401485"/>
                  <a:ext cx="250200" cy="3394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0">
            <p14:nvContentPartPr>
              <p14:cNvPr id="64" name="筆跡 63">
                <a:extLst>
                  <a:ext uri="{FF2B5EF4-FFF2-40B4-BE49-F238E27FC236}">
                    <a16:creationId xmlns:a16="http://schemas.microsoft.com/office/drawing/2014/main" id="{8547C1C8-3348-D448-CB9E-9CD42210A5A8}"/>
                  </a:ext>
                </a:extLst>
              </p14:cNvPr>
              <p14:cNvContentPartPr/>
              <p14:nvPr/>
            </p14:nvContentPartPr>
            <p14:xfrm>
              <a:off x="3349134" y="2304645"/>
              <a:ext cx="566280" cy="517320"/>
            </p14:xfrm>
          </p:contentPart>
        </mc:Choice>
        <mc:Fallback xmlns="">
          <p:pic>
            <p:nvPicPr>
              <p:cNvPr id="64" name="筆跡 63">
                <a:extLst>
                  <a:ext uri="{FF2B5EF4-FFF2-40B4-BE49-F238E27FC236}">
                    <a16:creationId xmlns:a16="http://schemas.microsoft.com/office/drawing/2014/main" id="{8547C1C8-3348-D448-CB9E-9CD42210A5A8}"/>
                  </a:ext>
                </a:extLst>
              </p:cNvPr>
              <p:cNvPicPr/>
              <p:nvPr/>
            </p:nvPicPr>
            <p:blipFill>
              <a:blip r:embed="rId91"/>
              <a:stretch>
                <a:fillRect/>
              </a:stretch>
            </p:blipFill>
            <p:spPr>
              <a:xfrm>
                <a:off x="3331494" y="2268645"/>
                <a:ext cx="601920" cy="5889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5" name="筆跡 64">
                <a:extLst>
                  <a:ext uri="{FF2B5EF4-FFF2-40B4-BE49-F238E27FC236}">
                    <a16:creationId xmlns:a16="http://schemas.microsoft.com/office/drawing/2014/main" id="{9B38562A-F3BC-AB2E-7172-767890B02DDE}"/>
                  </a:ext>
                </a:extLst>
              </p14:cNvPr>
              <p14:cNvContentPartPr/>
              <p14:nvPr/>
            </p14:nvContentPartPr>
            <p14:xfrm>
              <a:off x="1161534" y="4591868"/>
              <a:ext cx="282240" cy="201240"/>
            </p14:xfrm>
          </p:contentPart>
        </mc:Choice>
        <mc:Fallback xmlns="">
          <p:pic>
            <p:nvPicPr>
              <p:cNvPr id="65" name="筆跡 64">
                <a:extLst>
                  <a:ext uri="{FF2B5EF4-FFF2-40B4-BE49-F238E27FC236}">
                    <a16:creationId xmlns:a16="http://schemas.microsoft.com/office/drawing/2014/main" id="{9B38562A-F3BC-AB2E-7172-767890B02DDE}"/>
                  </a:ext>
                </a:extLst>
              </p:cNvPr>
              <p:cNvPicPr/>
              <p:nvPr/>
            </p:nvPicPr>
            <p:blipFill>
              <a:blip r:embed="rId93"/>
              <a:stretch>
                <a:fillRect/>
              </a:stretch>
            </p:blipFill>
            <p:spPr>
              <a:xfrm>
                <a:off x="1152534" y="4582868"/>
                <a:ext cx="29988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6" name="筆跡 65">
                <a:extLst>
                  <a:ext uri="{FF2B5EF4-FFF2-40B4-BE49-F238E27FC236}">
                    <a16:creationId xmlns:a16="http://schemas.microsoft.com/office/drawing/2014/main" id="{6B1BBD1E-6FD5-488F-9468-0D39B0D444A9}"/>
                  </a:ext>
                </a:extLst>
              </p14:cNvPr>
              <p14:cNvContentPartPr/>
              <p14:nvPr/>
            </p14:nvContentPartPr>
            <p14:xfrm>
              <a:off x="1476174" y="4461548"/>
              <a:ext cx="376560" cy="318600"/>
            </p14:xfrm>
          </p:contentPart>
        </mc:Choice>
        <mc:Fallback xmlns="">
          <p:pic>
            <p:nvPicPr>
              <p:cNvPr id="66" name="筆跡 65">
                <a:extLst>
                  <a:ext uri="{FF2B5EF4-FFF2-40B4-BE49-F238E27FC236}">
                    <a16:creationId xmlns:a16="http://schemas.microsoft.com/office/drawing/2014/main" id="{6B1BBD1E-6FD5-488F-9468-0D39B0D444A9}"/>
                  </a:ext>
                </a:extLst>
              </p:cNvPr>
              <p:cNvPicPr/>
              <p:nvPr/>
            </p:nvPicPr>
            <p:blipFill>
              <a:blip r:embed="rId95"/>
              <a:stretch>
                <a:fillRect/>
              </a:stretch>
            </p:blipFill>
            <p:spPr>
              <a:xfrm>
                <a:off x="1467174" y="4452548"/>
                <a:ext cx="394200" cy="3362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7" name="筆跡 66">
                <a:extLst>
                  <a:ext uri="{FF2B5EF4-FFF2-40B4-BE49-F238E27FC236}">
                    <a16:creationId xmlns:a16="http://schemas.microsoft.com/office/drawing/2014/main" id="{999727E2-B323-3B6B-598D-856407F6FAD5}"/>
                  </a:ext>
                </a:extLst>
              </p14:cNvPr>
              <p14:cNvContentPartPr/>
              <p14:nvPr/>
            </p14:nvContentPartPr>
            <p14:xfrm>
              <a:off x="1839414" y="4581068"/>
              <a:ext cx="30240" cy="173880"/>
            </p14:xfrm>
          </p:contentPart>
        </mc:Choice>
        <mc:Fallback xmlns="">
          <p:pic>
            <p:nvPicPr>
              <p:cNvPr id="67" name="筆跡 66">
                <a:extLst>
                  <a:ext uri="{FF2B5EF4-FFF2-40B4-BE49-F238E27FC236}">
                    <a16:creationId xmlns:a16="http://schemas.microsoft.com/office/drawing/2014/main" id="{999727E2-B323-3B6B-598D-856407F6FAD5}"/>
                  </a:ext>
                </a:extLst>
              </p:cNvPr>
              <p:cNvPicPr/>
              <p:nvPr/>
            </p:nvPicPr>
            <p:blipFill>
              <a:blip r:embed="rId97"/>
              <a:stretch>
                <a:fillRect/>
              </a:stretch>
            </p:blipFill>
            <p:spPr>
              <a:xfrm>
                <a:off x="1830520" y="4572087"/>
                <a:ext cx="47672" cy="191484"/>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8" name="筆跡 67">
                <a:extLst>
                  <a:ext uri="{FF2B5EF4-FFF2-40B4-BE49-F238E27FC236}">
                    <a16:creationId xmlns:a16="http://schemas.microsoft.com/office/drawing/2014/main" id="{8932D098-E0ED-F389-1DF1-A7061D43833A}"/>
                  </a:ext>
                </a:extLst>
              </p14:cNvPr>
              <p14:cNvContentPartPr/>
              <p14:nvPr/>
            </p14:nvContentPartPr>
            <p14:xfrm>
              <a:off x="1893054" y="4597628"/>
              <a:ext cx="250560" cy="178200"/>
            </p14:xfrm>
          </p:contentPart>
        </mc:Choice>
        <mc:Fallback xmlns="">
          <p:pic>
            <p:nvPicPr>
              <p:cNvPr id="68" name="筆跡 67">
                <a:extLst>
                  <a:ext uri="{FF2B5EF4-FFF2-40B4-BE49-F238E27FC236}">
                    <a16:creationId xmlns:a16="http://schemas.microsoft.com/office/drawing/2014/main" id="{8932D098-E0ED-F389-1DF1-A7061D43833A}"/>
                  </a:ext>
                </a:extLst>
              </p:cNvPr>
              <p:cNvPicPr/>
              <p:nvPr/>
            </p:nvPicPr>
            <p:blipFill>
              <a:blip r:embed="rId99"/>
              <a:stretch>
                <a:fillRect/>
              </a:stretch>
            </p:blipFill>
            <p:spPr>
              <a:xfrm>
                <a:off x="1884054" y="4588628"/>
                <a:ext cx="26820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9" name="筆跡 68">
                <a:extLst>
                  <a:ext uri="{FF2B5EF4-FFF2-40B4-BE49-F238E27FC236}">
                    <a16:creationId xmlns:a16="http://schemas.microsoft.com/office/drawing/2014/main" id="{BD78F51A-D67A-3DE9-17F8-3D49B35F8F4E}"/>
                  </a:ext>
                </a:extLst>
              </p14:cNvPr>
              <p14:cNvContentPartPr/>
              <p14:nvPr/>
            </p14:nvContentPartPr>
            <p14:xfrm>
              <a:off x="2048574" y="4664228"/>
              <a:ext cx="68040" cy="6480"/>
            </p14:xfrm>
          </p:contentPart>
        </mc:Choice>
        <mc:Fallback xmlns="">
          <p:pic>
            <p:nvPicPr>
              <p:cNvPr id="69" name="筆跡 68">
                <a:extLst>
                  <a:ext uri="{FF2B5EF4-FFF2-40B4-BE49-F238E27FC236}">
                    <a16:creationId xmlns:a16="http://schemas.microsoft.com/office/drawing/2014/main" id="{BD78F51A-D67A-3DE9-17F8-3D49B35F8F4E}"/>
                  </a:ext>
                </a:extLst>
              </p:cNvPr>
              <p:cNvPicPr/>
              <p:nvPr/>
            </p:nvPicPr>
            <p:blipFill>
              <a:blip r:embed="rId101"/>
              <a:stretch>
                <a:fillRect/>
              </a:stretch>
            </p:blipFill>
            <p:spPr>
              <a:xfrm>
                <a:off x="2039526" y="4654699"/>
                <a:ext cx="85774"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0" name="筆跡 69">
                <a:extLst>
                  <a:ext uri="{FF2B5EF4-FFF2-40B4-BE49-F238E27FC236}">
                    <a16:creationId xmlns:a16="http://schemas.microsoft.com/office/drawing/2014/main" id="{7E2C1D68-9F21-58E4-F3BC-A5B2728A602B}"/>
                  </a:ext>
                </a:extLst>
              </p14:cNvPr>
              <p14:cNvContentPartPr/>
              <p14:nvPr/>
            </p14:nvContentPartPr>
            <p14:xfrm>
              <a:off x="2236494" y="4576748"/>
              <a:ext cx="160920" cy="183960"/>
            </p14:xfrm>
          </p:contentPart>
        </mc:Choice>
        <mc:Fallback xmlns="">
          <p:pic>
            <p:nvPicPr>
              <p:cNvPr id="70" name="筆跡 69">
                <a:extLst>
                  <a:ext uri="{FF2B5EF4-FFF2-40B4-BE49-F238E27FC236}">
                    <a16:creationId xmlns:a16="http://schemas.microsoft.com/office/drawing/2014/main" id="{7E2C1D68-9F21-58E4-F3BC-A5B2728A602B}"/>
                  </a:ext>
                </a:extLst>
              </p:cNvPr>
              <p:cNvPicPr/>
              <p:nvPr/>
            </p:nvPicPr>
            <p:blipFill>
              <a:blip r:embed="rId103"/>
              <a:stretch>
                <a:fillRect/>
              </a:stretch>
            </p:blipFill>
            <p:spPr>
              <a:xfrm>
                <a:off x="2227494" y="4567748"/>
                <a:ext cx="178560" cy="20160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1" name="筆跡 70">
                <a:extLst>
                  <a:ext uri="{FF2B5EF4-FFF2-40B4-BE49-F238E27FC236}">
                    <a16:creationId xmlns:a16="http://schemas.microsoft.com/office/drawing/2014/main" id="{08EF27FC-2D52-48D7-3FF9-04B4EC277BBD}"/>
                  </a:ext>
                </a:extLst>
              </p14:cNvPr>
              <p14:cNvContentPartPr/>
              <p14:nvPr/>
            </p14:nvContentPartPr>
            <p14:xfrm>
              <a:off x="2671014" y="4454348"/>
              <a:ext cx="298800" cy="344160"/>
            </p14:xfrm>
          </p:contentPart>
        </mc:Choice>
        <mc:Fallback xmlns="">
          <p:pic>
            <p:nvPicPr>
              <p:cNvPr id="71" name="筆跡 70">
                <a:extLst>
                  <a:ext uri="{FF2B5EF4-FFF2-40B4-BE49-F238E27FC236}">
                    <a16:creationId xmlns:a16="http://schemas.microsoft.com/office/drawing/2014/main" id="{08EF27FC-2D52-48D7-3FF9-04B4EC277BBD}"/>
                  </a:ext>
                </a:extLst>
              </p:cNvPr>
              <p:cNvPicPr/>
              <p:nvPr/>
            </p:nvPicPr>
            <p:blipFill>
              <a:blip r:embed="rId105"/>
              <a:stretch>
                <a:fillRect/>
              </a:stretch>
            </p:blipFill>
            <p:spPr>
              <a:xfrm>
                <a:off x="2662014" y="4445348"/>
                <a:ext cx="316440" cy="3618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2" name="筆跡 71">
                <a:extLst>
                  <a:ext uri="{FF2B5EF4-FFF2-40B4-BE49-F238E27FC236}">
                    <a16:creationId xmlns:a16="http://schemas.microsoft.com/office/drawing/2014/main" id="{403137E6-E656-1EE2-D31C-6D104926EC5B}"/>
                  </a:ext>
                </a:extLst>
              </p14:cNvPr>
              <p14:cNvContentPartPr/>
              <p14:nvPr/>
            </p14:nvContentPartPr>
            <p14:xfrm>
              <a:off x="2928414" y="4646948"/>
              <a:ext cx="50760" cy="120960"/>
            </p14:xfrm>
          </p:contentPart>
        </mc:Choice>
        <mc:Fallback xmlns="">
          <p:pic>
            <p:nvPicPr>
              <p:cNvPr id="72" name="筆跡 71">
                <a:extLst>
                  <a:ext uri="{FF2B5EF4-FFF2-40B4-BE49-F238E27FC236}">
                    <a16:creationId xmlns:a16="http://schemas.microsoft.com/office/drawing/2014/main" id="{403137E6-E656-1EE2-D31C-6D104926EC5B}"/>
                  </a:ext>
                </a:extLst>
              </p:cNvPr>
              <p:cNvPicPr/>
              <p:nvPr/>
            </p:nvPicPr>
            <p:blipFill>
              <a:blip r:embed="rId107"/>
              <a:stretch>
                <a:fillRect/>
              </a:stretch>
            </p:blipFill>
            <p:spPr>
              <a:xfrm>
                <a:off x="2919414" y="4637948"/>
                <a:ext cx="6840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3" name="筆跡 72">
                <a:extLst>
                  <a:ext uri="{FF2B5EF4-FFF2-40B4-BE49-F238E27FC236}">
                    <a16:creationId xmlns:a16="http://schemas.microsoft.com/office/drawing/2014/main" id="{4D2CD4EC-FE4C-3F6A-6DE6-41F9FD143AE6}"/>
                  </a:ext>
                </a:extLst>
              </p14:cNvPr>
              <p14:cNvContentPartPr/>
              <p14:nvPr/>
            </p14:nvContentPartPr>
            <p14:xfrm>
              <a:off x="2937414" y="4593668"/>
              <a:ext cx="93960" cy="11160"/>
            </p14:xfrm>
          </p:contentPart>
        </mc:Choice>
        <mc:Fallback xmlns="">
          <p:pic>
            <p:nvPicPr>
              <p:cNvPr id="73" name="筆跡 72">
                <a:extLst>
                  <a:ext uri="{FF2B5EF4-FFF2-40B4-BE49-F238E27FC236}">
                    <a16:creationId xmlns:a16="http://schemas.microsoft.com/office/drawing/2014/main" id="{4D2CD4EC-FE4C-3F6A-6DE6-41F9FD143AE6}"/>
                  </a:ext>
                </a:extLst>
              </p:cNvPr>
              <p:cNvPicPr/>
              <p:nvPr/>
            </p:nvPicPr>
            <p:blipFill>
              <a:blip r:embed="rId109"/>
              <a:stretch>
                <a:fillRect/>
              </a:stretch>
            </p:blipFill>
            <p:spPr>
              <a:xfrm>
                <a:off x="2928414" y="4584949"/>
                <a:ext cx="111600" cy="28249"/>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4" name="筆跡 73">
                <a:extLst>
                  <a:ext uri="{FF2B5EF4-FFF2-40B4-BE49-F238E27FC236}">
                    <a16:creationId xmlns:a16="http://schemas.microsoft.com/office/drawing/2014/main" id="{2B90F8BB-75FB-DAF3-40AA-67A559639E8B}"/>
                  </a:ext>
                </a:extLst>
              </p14:cNvPr>
              <p14:cNvContentPartPr/>
              <p14:nvPr/>
            </p14:nvContentPartPr>
            <p14:xfrm>
              <a:off x="3613494" y="4514828"/>
              <a:ext cx="720" cy="5760"/>
            </p14:xfrm>
          </p:contentPart>
        </mc:Choice>
        <mc:Fallback xmlns="">
          <p:pic>
            <p:nvPicPr>
              <p:cNvPr id="74" name="筆跡 73">
                <a:extLst>
                  <a:ext uri="{FF2B5EF4-FFF2-40B4-BE49-F238E27FC236}">
                    <a16:creationId xmlns:a16="http://schemas.microsoft.com/office/drawing/2014/main" id="{2B90F8BB-75FB-DAF3-40AA-67A559639E8B}"/>
                  </a:ext>
                </a:extLst>
              </p:cNvPr>
              <p:cNvPicPr/>
              <p:nvPr/>
            </p:nvPicPr>
            <p:blipFill>
              <a:blip r:embed="rId111"/>
              <a:stretch>
                <a:fillRect/>
              </a:stretch>
            </p:blipFill>
            <p:spPr>
              <a:xfrm>
                <a:off x="3604494" y="4505828"/>
                <a:ext cx="1836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5" name="筆跡 74">
                <a:extLst>
                  <a:ext uri="{FF2B5EF4-FFF2-40B4-BE49-F238E27FC236}">
                    <a16:creationId xmlns:a16="http://schemas.microsoft.com/office/drawing/2014/main" id="{CE25291F-AEA8-8059-1630-FCAC32997789}"/>
                  </a:ext>
                </a:extLst>
              </p14:cNvPr>
              <p14:cNvContentPartPr/>
              <p14:nvPr/>
            </p14:nvContentPartPr>
            <p14:xfrm>
              <a:off x="3302454" y="4521668"/>
              <a:ext cx="348480" cy="551880"/>
            </p14:xfrm>
          </p:contentPart>
        </mc:Choice>
        <mc:Fallback xmlns="">
          <p:pic>
            <p:nvPicPr>
              <p:cNvPr id="75" name="筆跡 74">
                <a:extLst>
                  <a:ext uri="{FF2B5EF4-FFF2-40B4-BE49-F238E27FC236}">
                    <a16:creationId xmlns:a16="http://schemas.microsoft.com/office/drawing/2014/main" id="{CE25291F-AEA8-8059-1630-FCAC32997789}"/>
                  </a:ext>
                </a:extLst>
              </p:cNvPr>
              <p:cNvPicPr/>
              <p:nvPr/>
            </p:nvPicPr>
            <p:blipFill>
              <a:blip r:embed="rId113"/>
              <a:stretch>
                <a:fillRect/>
              </a:stretch>
            </p:blipFill>
            <p:spPr>
              <a:xfrm>
                <a:off x="3293463" y="4512668"/>
                <a:ext cx="366102" cy="56952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6" name="筆跡 75">
                <a:extLst>
                  <a:ext uri="{FF2B5EF4-FFF2-40B4-BE49-F238E27FC236}">
                    <a16:creationId xmlns:a16="http://schemas.microsoft.com/office/drawing/2014/main" id="{83DF23A5-742B-A165-CDBD-235AA44F792F}"/>
                  </a:ext>
                </a:extLst>
              </p14:cNvPr>
              <p14:cNvContentPartPr/>
              <p14:nvPr/>
            </p14:nvContentPartPr>
            <p14:xfrm>
              <a:off x="3992574" y="4558748"/>
              <a:ext cx="95760" cy="271800"/>
            </p14:xfrm>
          </p:contentPart>
        </mc:Choice>
        <mc:Fallback xmlns="">
          <p:pic>
            <p:nvPicPr>
              <p:cNvPr id="76" name="筆跡 75">
                <a:extLst>
                  <a:ext uri="{FF2B5EF4-FFF2-40B4-BE49-F238E27FC236}">
                    <a16:creationId xmlns:a16="http://schemas.microsoft.com/office/drawing/2014/main" id="{83DF23A5-742B-A165-CDBD-235AA44F792F}"/>
                  </a:ext>
                </a:extLst>
              </p:cNvPr>
              <p:cNvPicPr/>
              <p:nvPr/>
            </p:nvPicPr>
            <p:blipFill>
              <a:blip r:embed="rId115"/>
              <a:stretch>
                <a:fillRect/>
              </a:stretch>
            </p:blipFill>
            <p:spPr>
              <a:xfrm>
                <a:off x="3983574" y="4549748"/>
                <a:ext cx="113400" cy="2894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77" name="筆跡 76">
                <a:extLst>
                  <a:ext uri="{FF2B5EF4-FFF2-40B4-BE49-F238E27FC236}">
                    <a16:creationId xmlns:a16="http://schemas.microsoft.com/office/drawing/2014/main" id="{5E28FBBF-799C-2D0F-FD33-1D17CE9656B6}"/>
                  </a:ext>
                </a:extLst>
              </p14:cNvPr>
              <p14:cNvContentPartPr/>
              <p14:nvPr/>
            </p14:nvContentPartPr>
            <p14:xfrm>
              <a:off x="4211454" y="4520228"/>
              <a:ext cx="313200" cy="33840"/>
            </p14:xfrm>
          </p:contentPart>
        </mc:Choice>
        <mc:Fallback xmlns="">
          <p:pic>
            <p:nvPicPr>
              <p:cNvPr id="77" name="筆跡 76">
                <a:extLst>
                  <a:ext uri="{FF2B5EF4-FFF2-40B4-BE49-F238E27FC236}">
                    <a16:creationId xmlns:a16="http://schemas.microsoft.com/office/drawing/2014/main" id="{5E28FBBF-799C-2D0F-FD33-1D17CE9656B6}"/>
                  </a:ext>
                </a:extLst>
              </p:cNvPr>
              <p:cNvPicPr/>
              <p:nvPr/>
            </p:nvPicPr>
            <p:blipFill>
              <a:blip r:embed="rId117"/>
              <a:stretch>
                <a:fillRect/>
              </a:stretch>
            </p:blipFill>
            <p:spPr>
              <a:xfrm>
                <a:off x="4202454" y="4511228"/>
                <a:ext cx="33084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78" name="筆跡 77">
                <a:extLst>
                  <a:ext uri="{FF2B5EF4-FFF2-40B4-BE49-F238E27FC236}">
                    <a16:creationId xmlns:a16="http://schemas.microsoft.com/office/drawing/2014/main" id="{2B452E78-3D51-2B58-AA2E-A9D36DFBE0F6}"/>
                  </a:ext>
                </a:extLst>
              </p14:cNvPr>
              <p14:cNvContentPartPr/>
              <p14:nvPr/>
            </p14:nvContentPartPr>
            <p14:xfrm>
              <a:off x="4225134" y="4616708"/>
              <a:ext cx="140040" cy="192600"/>
            </p14:xfrm>
          </p:contentPart>
        </mc:Choice>
        <mc:Fallback xmlns="">
          <p:pic>
            <p:nvPicPr>
              <p:cNvPr id="78" name="筆跡 77">
                <a:extLst>
                  <a:ext uri="{FF2B5EF4-FFF2-40B4-BE49-F238E27FC236}">
                    <a16:creationId xmlns:a16="http://schemas.microsoft.com/office/drawing/2014/main" id="{2B452E78-3D51-2B58-AA2E-A9D36DFBE0F6}"/>
                  </a:ext>
                </a:extLst>
              </p:cNvPr>
              <p:cNvPicPr/>
              <p:nvPr/>
            </p:nvPicPr>
            <p:blipFill>
              <a:blip r:embed="rId119"/>
              <a:stretch>
                <a:fillRect/>
              </a:stretch>
            </p:blipFill>
            <p:spPr>
              <a:xfrm>
                <a:off x="4216134" y="4607708"/>
                <a:ext cx="1576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79" name="筆跡 78">
                <a:extLst>
                  <a:ext uri="{FF2B5EF4-FFF2-40B4-BE49-F238E27FC236}">
                    <a16:creationId xmlns:a16="http://schemas.microsoft.com/office/drawing/2014/main" id="{27B491F7-BA58-DA2A-8FE2-9B51D20A6B39}"/>
                  </a:ext>
                </a:extLst>
              </p14:cNvPr>
              <p14:cNvContentPartPr/>
              <p14:nvPr/>
            </p14:nvContentPartPr>
            <p14:xfrm>
              <a:off x="4262214" y="4622828"/>
              <a:ext cx="115560" cy="134640"/>
            </p14:xfrm>
          </p:contentPart>
        </mc:Choice>
        <mc:Fallback xmlns="">
          <p:pic>
            <p:nvPicPr>
              <p:cNvPr id="79" name="筆跡 78">
                <a:extLst>
                  <a:ext uri="{FF2B5EF4-FFF2-40B4-BE49-F238E27FC236}">
                    <a16:creationId xmlns:a16="http://schemas.microsoft.com/office/drawing/2014/main" id="{27B491F7-BA58-DA2A-8FE2-9B51D20A6B39}"/>
                  </a:ext>
                </a:extLst>
              </p:cNvPr>
              <p:cNvPicPr/>
              <p:nvPr/>
            </p:nvPicPr>
            <p:blipFill>
              <a:blip r:embed="rId121"/>
              <a:stretch>
                <a:fillRect/>
              </a:stretch>
            </p:blipFill>
            <p:spPr>
              <a:xfrm>
                <a:off x="4253214" y="4613828"/>
                <a:ext cx="13320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80" name="筆跡 79">
                <a:extLst>
                  <a:ext uri="{FF2B5EF4-FFF2-40B4-BE49-F238E27FC236}">
                    <a16:creationId xmlns:a16="http://schemas.microsoft.com/office/drawing/2014/main" id="{EE48BC8F-C107-E699-A85E-E71CF95DCD3B}"/>
                  </a:ext>
                </a:extLst>
              </p14:cNvPr>
              <p14:cNvContentPartPr/>
              <p14:nvPr/>
            </p14:nvContentPartPr>
            <p14:xfrm>
              <a:off x="4413054" y="4730828"/>
              <a:ext cx="48960" cy="75600"/>
            </p14:xfrm>
          </p:contentPart>
        </mc:Choice>
        <mc:Fallback xmlns="">
          <p:pic>
            <p:nvPicPr>
              <p:cNvPr id="80" name="筆跡 79">
                <a:extLst>
                  <a:ext uri="{FF2B5EF4-FFF2-40B4-BE49-F238E27FC236}">
                    <a16:creationId xmlns:a16="http://schemas.microsoft.com/office/drawing/2014/main" id="{EE48BC8F-C107-E699-A85E-E71CF95DCD3B}"/>
                  </a:ext>
                </a:extLst>
              </p:cNvPr>
              <p:cNvPicPr/>
              <p:nvPr/>
            </p:nvPicPr>
            <p:blipFill>
              <a:blip r:embed="rId123"/>
              <a:stretch>
                <a:fillRect/>
              </a:stretch>
            </p:blipFill>
            <p:spPr>
              <a:xfrm>
                <a:off x="4404054" y="4721828"/>
                <a:ext cx="66600" cy="9324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81" name="筆跡 80">
                <a:extLst>
                  <a:ext uri="{FF2B5EF4-FFF2-40B4-BE49-F238E27FC236}">
                    <a16:creationId xmlns:a16="http://schemas.microsoft.com/office/drawing/2014/main" id="{6BF35185-81F3-97B7-DFF3-982FD7FBF7F5}"/>
                  </a:ext>
                </a:extLst>
              </p14:cNvPr>
              <p14:cNvContentPartPr/>
              <p14:nvPr/>
            </p14:nvContentPartPr>
            <p14:xfrm>
              <a:off x="4423854" y="4660988"/>
              <a:ext cx="15840" cy="25200"/>
            </p14:xfrm>
          </p:contentPart>
        </mc:Choice>
        <mc:Fallback xmlns="">
          <p:pic>
            <p:nvPicPr>
              <p:cNvPr id="81" name="筆跡 80">
                <a:extLst>
                  <a:ext uri="{FF2B5EF4-FFF2-40B4-BE49-F238E27FC236}">
                    <a16:creationId xmlns:a16="http://schemas.microsoft.com/office/drawing/2014/main" id="{6BF35185-81F3-97B7-DFF3-982FD7FBF7F5}"/>
                  </a:ext>
                </a:extLst>
              </p:cNvPr>
              <p:cNvPicPr/>
              <p:nvPr/>
            </p:nvPicPr>
            <p:blipFill>
              <a:blip r:embed="rId125"/>
              <a:stretch>
                <a:fillRect/>
              </a:stretch>
            </p:blipFill>
            <p:spPr>
              <a:xfrm>
                <a:off x="4414854" y="4651988"/>
                <a:ext cx="3348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82" name="筆跡 81">
                <a:extLst>
                  <a:ext uri="{FF2B5EF4-FFF2-40B4-BE49-F238E27FC236}">
                    <a16:creationId xmlns:a16="http://schemas.microsoft.com/office/drawing/2014/main" id="{8977D14B-EBC6-6260-2041-9EC7F7391481}"/>
                  </a:ext>
                </a:extLst>
              </p14:cNvPr>
              <p14:cNvContentPartPr/>
              <p14:nvPr/>
            </p14:nvContentPartPr>
            <p14:xfrm>
              <a:off x="4496934" y="4735148"/>
              <a:ext cx="720" cy="720"/>
            </p14:xfrm>
          </p:contentPart>
        </mc:Choice>
        <mc:Fallback xmlns="">
          <p:pic>
            <p:nvPicPr>
              <p:cNvPr id="82" name="筆跡 81">
                <a:extLst>
                  <a:ext uri="{FF2B5EF4-FFF2-40B4-BE49-F238E27FC236}">
                    <a16:creationId xmlns:a16="http://schemas.microsoft.com/office/drawing/2014/main" id="{8977D14B-EBC6-6260-2041-9EC7F7391481}"/>
                  </a:ext>
                </a:extLst>
              </p:cNvPr>
              <p:cNvPicPr/>
              <p:nvPr/>
            </p:nvPicPr>
            <p:blipFill>
              <a:blip r:embed="rId127"/>
              <a:stretch>
                <a:fillRect/>
              </a:stretch>
            </p:blipFill>
            <p:spPr>
              <a:xfrm>
                <a:off x="4487934" y="4729148"/>
                <a:ext cx="18360" cy="1248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83" name="筆跡 82">
                <a:extLst>
                  <a:ext uri="{FF2B5EF4-FFF2-40B4-BE49-F238E27FC236}">
                    <a16:creationId xmlns:a16="http://schemas.microsoft.com/office/drawing/2014/main" id="{F3C803E8-C26A-18B1-1010-71E53E5303ED}"/>
                  </a:ext>
                </a:extLst>
              </p14:cNvPr>
              <p14:cNvContentPartPr/>
              <p14:nvPr/>
            </p14:nvContentPartPr>
            <p14:xfrm>
              <a:off x="4480734" y="4723988"/>
              <a:ext cx="23400" cy="25920"/>
            </p14:xfrm>
          </p:contentPart>
        </mc:Choice>
        <mc:Fallback xmlns="">
          <p:pic>
            <p:nvPicPr>
              <p:cNvPr id="83" name="筆跡 82">
                <a:extLst>
                  <a:ext uri="{FF2B5EF4-FFF2-40B4-BE49-F238E27FC236}">
                    <a16:creationId xmlns:a16="http://schemas.microsoft.com/office/drawing/2014/main" id="{F3C803E8-C26A-18B1-1010-71E53E5303ED}"/>
                  </a:ext>
                </a:extLst>
              </p:cNvPr>
              <p:cNvPicPr/>
              <p:nvPr/>
            </p:nvPicPr>
            <p:blipFill>
              <a:blip r:embed="rId129"/>
              <a:stretch>
                <a:fillRect/>
              </a:stretch>
            </p:blipFill>
            <p:spPr>
              <a:xfrm>
                <a:off x="4471870" y="4714988"/>
                <a:ext cx="40773"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84" name="筆跡 83">
                <a:extLst>
                  <a:ext uri="{FF2B5EF4-FFF2-40B4-BE49-F238E27FC236}">
                    <a16:creationId xmlns:a16="http://schemas.microsoft.com/office/drawing/2014/main" id="{3B6A1283-E8F9-DA68-B6C6-AA3798ACC288}"/>
                  </a:ext>
                </a:extLst>
              </p14:cNvPr>
              <p14:cNvContentPartPr/>
              <p14:nvPr/>
            </p14:nvContentPartPr>
            <p14:xfrm>
              <a:off x="4572534" y="4714988"/>
              <a:ext cx="18360" cy="16200"/>
            </p14:xfrm>
          </p:contentPart>
        </mc:Choice>
        <mc:Fallback xmlns="">
          <p:pic>
            <p:nvPicPr>
              <p:cNvPr id="84" name="筆跡 83">
                <a:extLst>
                  <a:ext uri="{FF2B5EF4-FFF2-40B4-BE49-F238E27FC236}">
                    <a16:creationId xmlns:a16="http://schemas.microsoft.com/office/drawing/2014/main" id="{3B6A1283-E8F9-DA68-B6C6-AA3798ACC288}"/>
                  </a:ext>
                </a:extLst>
              </p:cNvPr>
              <p:cNvPicPr/>
              <p:nvPr/>
            </p:nvPicPr>
            <p:blipFill>
              <a:blip r:embed="rId131"/>
              <a:stretch>
                <a:fillRect/>
              </a:stretch>
            </p:blipFill>
            <p:spPr>
              <a:xfrm>
                <a:off x="4563534" y="4705988"/>
                <a:ext cx="3600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85" name="筆跡 84">
                <a:extLst>
                  <a:ext uri="{FF2B5EF4-FFF2-40B4-BE49-F238E27FC236}">
                    <a16:creationId xmlns:a16="http://schemas.microsoft.com/office/drawing/2014/main" id="{28F53398-21FE-C1CF-E47B-F765678A5B8E}"/>
                  </a:ext>
                </a:extLst>
              </p14:cNvPr>
              <p14:cNvContentPartPr/>
              <p14:nvPr/>
            </p14:nvContentPartPr>
            <p14:xfrm>
              <a:off x="4832814" y="4640828"/>
              <a:ext cx="142920" cy="19440"/>
            </p14:xfrm>
          </p:contentPart>
        </mc:Choice>
        <mc:Fallback xmlns="">
          <p:pic>
            <p:nvPicPr>
              <p:cNvPr id="85" name="筆跡 84">
                <a:extLst>
                  <a:ext uri="{FF2B5EF4-FFF2-40B4-BE49-F238E27FC236}">
                    <a16:creationId xmlns:a16="http://schemas.microsoft.com/office/drawing/2014/main" id="{28F53398-21FE-C1CF-E47B-F765678A5B8E}"/>
                  </a:ext>
                </a:extLst>
              </p:cNvPr>
              <p:cNvPicPr/>
              <p:nvPr/>
            </p:nvPicPr>
            <p:blipFill>
              <a:blip r:embed="rId133"/>
              <a:stretch>
                <a:fillRect/>
              </a:stretch>
            </p:blipFill>
            <p:spPr>
              <a:xfrm>
                <a:off x="4823814" y="4631658"/>
                <a:ext cx="160560" cy="37413"/>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86" name="筆跡 85">
                <a:extLst>
                  <a:ext uri="{FF2B5EF4-FFF2-40B4-BE49-F238E27FC236}">
                    <a16:creationId xmlns:a16="http://schemas.microsoft.com/office/drawing/2014/main" id="{F7AE9F7E-55B3-EB4E-4A78-D87C1A966761}"/>
                  </a:ext>
                </a:extLst>
              </p14:cNvPr>
              <p14:cNvContentPartPr/>
              <p14:nvPr/>
            </p14:nvContentPartPr>
            <p14:xfrm>
              <a:off x="5138814" y="4508708"/>
              <a:ext cx="227160" cy="15480"/>
            </p14:xfrm>
          </p:contentPart>
        </mc:Choice>
        <mc:Fallback xmlns="">
          <p:pic>
            <p:nvPicPr>
              <p:cNvPr id="86" name="筆跡 85">
                <a:extLst>
                  <a:ext uri="{FF2B5EF4-FFF2-40B4-BE49-F238E27FC236}">
                    <a16:creationId xmlns:a16="http://schemas.microsoft.com/office/drawing/2014/main" id="{F7AE9F7E-55B3-EB4E-4A78-D87C1A966761}"/>
                  </a:ext>
                </a:extLst>
              </p:cNvPr>
              <p:cNvPicPr/>
              <p:nvPr/>
            </p:nvPicPr>
            <p:blipFill>
              <a:blip r:embed="rId135"/>
              <a:stretch>
                <a:fillRect/>
              </a:stretch>
            </p:blipFill>
            <p:spPr>
              <a:xfrm>
                <a:off x="5129814" y="4499494"/>
                <a:ext cx="244800" cy="3354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87" name="筆跡 86">
                <a:extLst>
                  <a:ext uri="{FF2B5EF4-FFF2-40B4-BE49-F238E27FC236}">
                    <a16:creationId xmlns:a16="http://schemas.microsoft.com/office/drawing/2014/main" id="{812FFCF2-ECEC-96F8-2C5C-C429AC026FC9}"/>
                  </a:ext>
                </a:extLst>
              </p14:cNvPr>
              <p14:cNvContentPartPr/>
              <p14:nvPr/>
            </p14:nvContentPartPr>
            <p14:xfrm>
              <a:off x="5127294" y="4594748"/>
              <a:ext cx="181440" cy="209880"/>
            </p14:xfrm>
          </p:contentPart>
        </mc:Choice>
        <mc:Fallback xmlns="">
          <p:pic>
            <p:nvPicPr>
              <p:cNvPr id="87" name="筆跡 86">
                <a:extLst>
                  <a:ext uri="{FF2B5EF4-FFF2-40B4-BE49-F238E27FC236}">
                    <a16:creationId xmlns:a16="http://schemas.microsoft.com/office/drawing/2014/main" id="{812FFCF2-ECEC-96F8-2C5C-C429AC026FC9}"/>
                  </a:ext>
                </a:extLst>
              </p:cNvPr>
              <p:cNvPicPr/>
              <p:nvPr/>
            </p:nvPicPr>
            <p:blipFill>
              <a:blip r:embed="rId137"/>
              <a:stretch>
                <a:fillRect/>
              </a:stretch>
            </p:blipFill>
            <p:spPr>
              <a:xfrm>
                <a:off x="5118294" y="4585748"/>
                <a:ext cx="199080" cy="2275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88" name="筆跡 87">
                <a:extLst>
                  <a:ext uri="{FF2B5EF4-FFF2-40B4-BE49-F238E27FC236}">
                    <a16:creationId xmlns:a16="http://schemas.microsoft.com/office/drawing/2014/main" id="{22C46D21-F7AE-4A53-5F06-8754E08E1DAC}"/>
                  </a:ext>
                </a:extLst>
              </p14:cNvPr>
              <p14:cNvContentPartPr/>
              <p14:nvPr/>
            </p14:nvContentPartPr>
            <p14:xfrm>
              <a:off x="5156094" y="4615628"/>
              <a:ext cx="131760" cy="190440"/>
            </p14:xfrm>
          </p:contentPart>
        </mc:Choice>
        <mc:Fallback xmlns="">
          <p:pic>
            <p:nvPicPr>
              <p:cNvPr id="88" name="筆跡 87">
                <a:extLst>
                  <a:ext uri="{FF2B5EF4-FFF2-40B4-BE49-F238E27FC236}">
                    <a16:creationId xmlns:a16="http://schemas.microsoft.com/office/drawing/2014/main" id="{22C46D21-F7AE-4A53-5F06-8754E08E1DAC}"/>
                  </a:ext>
                </a:extLst>
              </p:cNvPr>
              <p:cNvPicPr/>
              <p:nvPr/>
            </p:nvPicPr>
            <p:blipFill>
              <a:blip r:embed="rId139"/>
              <a:stretch>
                <a:fillRect/>
              </a:stretch>
            </p:blipFill>
            <p:spPr>
              <a:xfrm>
                <a:off x="5147069" y="4606628"/>
                <a:ext cx="149448" cy="2080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89" name="筆跡 88">
                <a:extLst>
                  <a:ext uri="{FF2B5EF4-FFF2-40B4-BE49-F238E27FC236}">
                    <a16:creationId xmlns:a16="http://schemas.microsoft.com/office/drawing/2014/main" id="{AE4D31BB-2EFF-B7C4-A99B-750515BD5E3F}"/>
                  </a:ext>
                </a:extLst>
              </p14:cNvPr>
              <p14:cNvContentPartPr/>
              <p14:nvPr/>
            </p14:nvContentPartPr>
            <p14:xfrm>
              <a:off x="5358414" y="4768628"/>
              <a:ext cx="2520" cy="1800"/>
            </p14:xfrm>
          </p:contentPart>
        </mc:Choice>
        <mc:Fallback xmlns="">
          <p:pic>
            <p:nvPicPr>
              <p:cNvPr id="89" name="筆跡 88">
                <a:extLst>
                  <a:ext uri="{FF2B5EF4-FFF2-40B4-BE49-F238E27FC236}">
                    <a16:creationId xmlns:a16="http://schemas.microsoft.com/office/drawing/2014/main" id="{AE4D31BB-2EFF-B7C4-A99B-750515BD5E3F}"/>
                  </a:ext>
                </a:extLst>
              </p:cNvPr>
              <p:cNvPicPr/>
              <p:nvPr/>
            </p:nvPicPr>
            <p:blipFill>
              <a:blip r:embed="rId141"/>
              <a:stretch>
                <a:fillRect/>
              </a:stretch>
            </p:blipFill>
            <p:spPr>
              <a:xfrm>
                <a:off x="5340414" y="4750628"/>
                <a:ext cx="38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90" name="筆跡 89">
                <a:extLst>
                  <a:ext uri="{FF2B5EF4-FFF2-40B4-BE49-F238E27FC236}">
                    <a16:creationId xmlns:a16="http://schemas.microsoft.com/office/drawing/2014/main" id="{19973489-F066-5676-0E1D-700A12705A83}"/>
                  </a:ext>
                </a:extLst>
              </p14:cNvPr>
              <p14:cNvContentPartPr/>
              <p14:nvPr/>
            </p14:nvContentPartPr>
            <p14:xfrm>
              <a:off x="5441574" y="4776548"/>
              <a:ext cx="1440" cy="720"/>
            </p14:xfrm>
          </p:contentPart>
        </mc:Choice>
        <mc:Fallback xmlns="">
          <p:pic>
            <p:nvPicPr>
              <p:cNvPr id="90" name="筆跡 89">
                <a:extLst>
                  <a:ext uri="{FF2B5EF4-FFF2-40B4-BE49-F238E27FC236}">
                    <a16:creationId xmlns:a16="http://schemas.microsoft.com/office/drawing/2014/main" id="{19973489-F066-5676-0E1D-700A12705A83}"/>
                  </a:ext>
                </a:extLst>
              </p:cNvPr>
              <p:cNvPicPr/>
              <p:nvPr/>
            </p:nvPicPr>
            <p:blipFill>
              <a:blip r:embed="rId143"/>
              <a:stretch>
                <a:fillRect/>
              </a:stretch>
            </p:blipFill>
            <p:spPr>
              <a:xfrm>
                <a:off x="5417574" y="4764548"/>
                <a:ext cx="489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91" name="筆跡 90">
                <a:extLst>
                  <a:ext uri="{FF2B5EF4-FFF2-40B4-BE49-F238E27FC236}">
                    <a16:creationId xmlns:a16="http://schemas.microsoft.com/office/drawing/2014/main" id="{888AC79A-0029-3603-4D58-30F8A1B9ABB7}"/>
                  </a:ext>
                </a:extLst>
              </p14:cNvPr>
              <p14:cNvContentPartPr/>
              <p14:nvPr/>
            </p14:nvContentPartPr>
            <p14:xfrm>
              <a:off x="5547774" y="4775468"/>
              <a:ext cx="720" cy="720"/>
            </p14:xfrm>
          </p:contentPart>
        </mc:Choice>
        <mc:Fallback xmlns="">
          <p:pic>
            <p:nvPicPr>
              <p:cNvPr id="91" name="筆跡 90">
                <a:extLst>
                  <a:ext uri="{FF2B5EF4-FFF2-40B4-BE49-F238E27FC236}">
                    <a16:creationId xmlns:a16="http://schemas.microsoft.com/office/drawing/2014/main" id="{888AC79A-0029-3603-4D58-30F8A1B9ABB7}"/>
                  </a:ext>
                </a:extLst>
              </p:cNvPr>
              <p:cNvPicPr/>
              <p:nvPr/>
            </p:nvPicPr>
            <p:blipFill>
              <a:blip r:embed="rId141"/>
              <a:stretch>
                <a:fillRect/>
              </a:stretch>
            </p:blipFill>
            <p:spPr>
              <a:xfrm>
                <a:off x="5529774" y="4757468"/>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92" name="筆跡 91">
                <a:extLst>
                  <a:ext uri="{FF2B5EF4-FFF2-40B4-BE49-F238E27FC236}">
                    <a16:creationId xmlns:a16="http://schemas.microsoft.com/office/drawing/2014/main" id="{EC1B8FBA-DA9C-3F9A-9F6B-C50D745E49D1}"/>
                  </a:ext>
                </a:extLst>
              </p14:cNvPr>
              <p14:cNvContentPartPr/>
              <p14:nvPr/>
            </p14:nvContentPartPr>
            <p14:xfrm>
              <a:off x="5677374" y="4505828"/>
              <a:ext cx="113760" cy="368280"/>
            </p14:xfrm>
          </p:contentPart>
        </mc:Choice>
        <mc:Fallback xmlns="">
          <p:pic>
            <p:nvPicPr>
              <p:cNvPr id="92" name="筆跡 91">
                <a:extLst>
                  <a:ext uri="{FF2B5EF4-FFF2-40B4-BE49-F238E27FC236}">
                    <a16:creationId xmlns:a16="http://schemas.microsoft.com/office/drawing/2014/main" id="{EC1B8FBA-DA9C-3F9A-9F6B-C50D745E49D1}"/>
                  </a:ext>
                </a:extLst>
              </p:cNvPr>
              <p:cNvPicPr/>
              <p:nvPr/>
            </p:nvPicPr>
            <p:blipFill>
              <a:blip r:embed="rId146"/>
              <a:stretch>
                <a:fillRect/>
              </a:stretch>
            </p:blipFill>
            <p:spPr>
              <a:xfrm>
                <a:off x="5668374" y="4496837"/>
                <a:ext cx="131400" cy="385903"/>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93" name="筆跡 92">
                <a:extLst>
                  <a:ext uri="{FF2B5EF4-FFF2-40B4-BE49-F238E27FC236}">
                    <a16:creationId xmlns:a16="http://schemas.microsoft.com/office/drawing/2014/main" id="{388CE227-C529-F89D-1A5B-65ECC11988E6}"/>
                  </a:ext>
                </a:extLst>
              </p14:cNvPr>
              <p14:cNvContentPartPr/>
              <p14:nvPr/>
            </p14:nvContentPartPr>
            <p14:xfrm>
              <a:off x="1125894" y="5325188"/>
              <a:ext cx="298440" cy="192600"/>
            </p14:xfrm>
          </p:contentPart>
        </mc:Choice>
        <mc:Fallback xmlns="">
          <p:pic>
            <p:nvPicPr>
              <p:cNvPr id="93" name="筆跡 92">
                <a:extLst>
                  <a:ext uri="{FF2B5EF4-FFF2-40B4-BE49-F238E27FC236}">
                    <a16:creationId xmlns:a16="http://schemas.microsoft.com/office/drawing/2014/main" id="{388CE227-C529-F89D-1A5B-65ECC11988E6}"/>
                  </a:ext>
                </a:extLst>
              </p:cNvPr>
              <p:cNvPicPr/>
              <p:nvPr/>
            </p:nvPicPr>
            <p:blipFill>
              <a:blip r:embed="rId148"/>
              <a:stretch>
                <a:fillRect/>
              </a:stretch>
            </p:blipFill>
            <p:spPr>
              <a:xfrm>
                <a:off x="1116894" y="5316188"/>
                <a:ext cx="316080" cy="2102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94" name="筆跡 93">
                <a:extLst>
                  <a:ext uri="{FF2B5EF4-FFF2-40B4-BE49-F238E27FC236}">
                    <a16:creationId xmlns:a16="http://schemas.microsoft.com/office/drawing/2014/main" id="{133AFFB7-C005-39E7-E25F-E0905B7F3B39}"/>
                  </a:ext>
                </a:extLst>
              </p14:cNvPr>
              <p14:cNvContentPartPr/>
              <p14:nvPr/>
            </p14:nvContentPartPr>
            <p14:xfrm>
              <a:off x="1425054" y="5172188"/>
              <a:ext cx="432360" cy="317520"/>
            </p14:xfrm>
          </p:contentPart>
        </mc:Choice>
        <mc:Fallback xmlns="">
          <p:pic>
            <p:nvPicPr>
              <p:cNvPr id="94" name="筆跡 93">
                <a:extLst>
                  <a:ext uri="{FF2B5EF4-FFF2-40B4-BE49-F238E27FC236}">
                    <a16:creationId xmlns:a16="http://schemas.microsoft.com/office/drawing/2014/main" id="{133AFFB7-C005-39E7-E25F-E0905B7F3B39}"/>
                  </a:ext>
                </a:extLst>
              </p:cNvPr>
              <p:cNvPicPr/>
              <p:nvPr/>
            </p:nvPicPr>
            <p:blipFill>
              <a:blip r:embed="rId150"/>
              <a:stretch>
                <a:fillRect/>
              </a:stretch>
            </p:blipFill>
            <p:spPr>
              <a:xfrm>
                <a:off x="1416054" y="5163188"/>
                <a:ext cx="4500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95" name="筆跡 94">
                <a:extLst>
                  <a:ext uri="{FF2B5EF4-FFF2-40B4-BE49-F238E27FC236}">
                    <a16:creationId xmlns:a16="http://schemas.microsoft.com/office/drawing/2014/main" id="{74FFC9FC-3B74-1CAE-AC27-B109BFD209AF}"/>
                  </a:ext>
                </a:extLst>
              </p14:cNvPr>
              <p14:cNvContentPartPr/>
              <p14:nvPr/>
            </p14:nvContentPartPr>
            <p14:xfrm>
              <a:off x="1870014" y="5327348"/>
              <a:ext cx="28800" cy="117000"/>
            </p14:xfrm>
          </p:contentPart>
        </mc:Choice>
        <mc:Fallback xmlns="">
          <p:pic>
            <p:nvPicPr>
              <p:cNvPr id="95" name="筆跡 94">
                <a:extLst>
                  <a:ext uri="{FF2B5EF4-FFF2-40B4-BE49-F238E27FC236}">
                    <a16:creationId xmlns:a16="http://schemas.microsoft.com/office/drawing/2014/main" id="{74FFC9FC-3B74-1CAE-AC27-B109BFD209AF}"/>
                  </a:ext>
                </a:extLst>
              </p:cNvPr>
              <p:cNvPicPr/>
              <p:nvPr/>
            </p:nvPicPr>
            <p:blipFill>
              <a:blip r:embed="rId152"/>
              <a:stretch>
                <a:fillRect/>
              </a:stretch>
            </p:blipFill>
            <p:spPr>
              <a:xfrm>
                <a:off x="1861014" y="5318348"/>
                <a:ext cx="4644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96" name="筆跡 95">
                <a:extLst>
                  <a:ext uri="{FF2B5EF4-FFF2-40B4-BE49-F238E27FC236}">
                    <a16:creationId xmlns:a16="http://schemas.microsoft.com/office/drawing/2014/main" id="{C296D475-EDBF-D851-D382-F79BA08B985D}"/>
                  </a:ext>
                </a:extLst>
              </p14:cNvPr>
              <p14:cNvContentPartPr/>
              <p14:nvPr/>
            </p14:nvContentPartPr>
            <p14:xfrm>
              <a:off x="1915374" y="5320868"/>
              <a:ext cx="267480" cy="165600"/>
            </p14:xfrm>
          </p:contentPart>
        </mc:Choice>
        <mc:Fallback xmlns="">
          <p:pic>
            <p:nvPicPr>
              <p:cNvPr id="96" name="筆跡 95">
                <a:extLst>
                  <a:ext uri="{FF2B5EF4-FFF2-40B4-BE49-F238E27FC236}">
                    <a16:creationId xmlns:a16="http://schemas.microsoft.com/office/drawing/2014/main" id="{C296D475-EDBF-D851-D382-F79BA08B985D}"/>
                  </a:ext>
                </a:extLst>
              </p:cNvPr>
              <p:cNvPicPr/>
              <p:nvPr/>
            </p:nvPicPr>
            <p:blipFill>
              <a:blip r:embed="rId154"/>
              <a:stretch>
                <a:fillRect/>
              </a:stretch>
            </p:blipFill>
            <p:spPr>
              <a:xfrm>
                <a:off x="1906362" y="5311868"/>
                <a:ext cx="285144" cy="18324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97" name="筆跡 96">
                <a:extLst>
                  <a:ext uri="{FF2B5EF4-FFF2-40B4-BE49-F238E27FC236}">
                    <a16:creationId xmlns:a16="http://schemas.microsoft.com/office/drawing/2014/main" id="{8D3B1398-2D86-1A0A-6B84-E1EE56E715D3}"/>
                  </a:ext>
                </a:extLst>
              </p14:cNvPr>
              <p14:cNvContentPartPr/>
              <p14:nvPr/>
            </p14:nvContentPartPr>
            <p14:xfrm>
              <a:off x="2083494" y="5303228"/>
              <a:ext cx="316440" cy="161640"/>
            </p14:xfrm>
          </p:contentPart>
        </mc:Choice>
        <mc:Fallback xmlns="">
          <p:pic>
            <p:nvPicPr>
              <p:cNvPr id="97" name="筆跡 96">
                <a:extLst>
                  <a:ext uri="{FF2B5EF4-FFF2-40B4-BE49-F238E27FC236}">
                    <a16:creationId xmlns:a16="http://schemas.microsoft.com/office/drawing/2014/main" id="{8D3B1398-2D86-1A0A-6B84-E1EE56E715D3}"/>
                  </a:ext>
                </a:extLst>
              </p:cNvPr>
              <p:cNvPicPr/>
              <p:nvPr/>
            </p:nvPicPr>
            <p:blipFill>
              <a:blip r:embed="rId156"/>
              <a:stretch>
                <a:fillRect/>
              </a:stretch>
            </p:blipFill>
            <p:spPr>
              <a:xfrm>
                <a:off x="2074494" y="5294228"/>
                <a:ext cx="33408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98" name="筆跡 97">
                <a:extLst>
                  <a:ext uri="{FF2B5EF4-FFF2-40B4-BE49-F238E27FC236}">
                    <a16:creationId xmlns:a16="http://schemas.microsoft.com/office/drawing/2014/main" id="{3AB373BD-D630-E6E1-3D44-8A928A5DEA8C}"/>
                  </a:ext>
                </a:extLst>
              </p14:cNvPr>
              <p14:cNvContentPartPr/>
              <p14:nvPr/>
            </p14:nvContentPartPr>
            <p14:xfrm>
              <a:off x="2707734" y="5218628"/>
              <a:ext cx="146160" cy="496440"/>
            </p14:xfrm>
          </p:contentPart>
        </mc:Choice>
        <mc:Fallback xmlns="">
          <p:pic>
            <p:nvPicPr>
              <p:cNvPr id="98" name="筆跡 97">
                <a:extLst>
                  <a:ext uri="{FF2B5EF4-FFF2-40B4-BE49-F238E27FC236}">
                    <a16:creationId xmlns:a16="http://schemas.microsoft.com/office/drawing/2014/main" id="{3AB373BD-D630-E6E1-3D44-8A928A5DEA8C}"/>
                  </a:ext>
                </a:extLst>
              </p:cNvPr>
              <p:cNvPicPr/>
              <p:nvPr/>
            </p:nvPicPr>
            <p:blipFill>
              <a:blip r:embed="rId158"/>
              <a:stretch>
                <a:fillRect/>
              </a:stretch>
            </p:blipFill>
            <p:spPr>
              <a:xfrm>
                <a:off x="2698734" y="5209621"/>
                <a:ext cx="163800" cy="514093"/>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99" name="筆跡 98">
                <a:extLst>
                  <a:ext uri="{FF2B5EF4-FFF2-40B4-BE49-F238E27FC236}">
                    <a16:creationId xmlns:a16="http://schemas.microsoft.com/office/drawing/2014/main" id="{24A3F7A5-5D6B-9367-AEFD-67EAE33F8861}"/>
                  </a:ext>
                </a:extLst>
              </p14:cNvPr>
              <p14:cNvContentPartPr/>
              <p14:nvPr/>
            </p14:nvContentPartPr>
            <p14:xfrm>
              <a:off x="2830494" y="5416988"/>
              <a:ext cx="108000" cy="180720"/>
            </p14:xfrm>
          </p:contentPart>
        </mc:Choice>
        <mc:Fallback xmlns="">
          <p:pic>
            <p:nvPicPr>
              <p:cNvPr id="99" name="筆跡 98">
                <a:extLst>
                  <a:ext uri="{FF2B5EF4-FFF2-40B4-BE49-F238E27FC236}">
                    <a16:creationId xmlns:a16="http://schemas.microsoft.com/office/drawing/2014/main" id="{24A3F7A5-5D6B-9367-AEFD-67EAE33F8861}"/>
                  </a:ext>
                </a:extLst>
              </p:cNvPr>
              <p:cNvPicPr/>
              <p:nvPr/>
            </p:nvPicPr>
            <p:blipFill>
              <a:blip r:embed="rId160"/>
              <a:stretch>
                <a:fillRect/>
              </a:stretch>
            </p:blipFill>
            <p:spPr>
              <a:xfrm>
                <a:off x="2821494" y="5407988"/>
                <a:ext cx="12564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00" name="筆跡 99">
                <a:extLst>
                  <a:ext uri="{FF2B5EF4-FFF2-40B4-BE49-F238E27FC236}">
                    <a16:creationId xmlns:a16="http://schemas.microsoft.com/office/drawing/2014/main" id="{E8898C6C-7126-4BE4-36FC-C7131297F956}"/>
                  </a:ext>
                </a:extLst>
              </p14:cNvPr>
              <p14:cNvContentPartPr/>
              <p14:nvPr/>
            </p14:nvContentPartPr>
            <p14:xfrm>
              <a:off x="2895294" y="5356148"/>
              <a:ext cx="85320" cy="9720"/>
            </p14:xfrm>
          </p:contentPart>
        </mc:Choice>
        <mc:Fallback xmlns="">
          <p:pic>
            <p:nvPicPr>
              <p:cNvPr id="100" name="筆跡 99">
                <a:extLst>
                  <a:ext uri="{FF2B5EF4-FFF2-40B4-BE49-F238E27FC236}">
                    <a16:creationId xmlns:a16="http://schemas.microsoft.com/office/drawing/2014/main" id="{E8898C6C-7126-4BE4-36FC-C7131297F956}"/>
                  </a:ext>
                </a:extLst>
              </p:cNvPr>
              <p:cNvPicPr/>
              <p:nvPr/>
            </p:nvPicPr>
            <p:blipFill>
              <a:blip r:embed="rId162"/>
              <a:stretch>
                <a:fillRect/>
              </a:stretch>
            </p:blipFill>
            <p:spPr>
              <a:xfrm>
                <a:off x="2886294" y="5347469"/>
                <a:ext cx="102960" cy="2673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01" name="筆跡 100">
                <a:extLst>
                  <a:ext uri="{FF2B5EF4-FFF2-40B4-BE49-F238E27FC236}">
                    <a16:creationId xmlns:a16="http://schemas.microsoft.com/office/drawing/2014/main" id="{B17CD534-B7E2-AEED-540C-AD2074076B90}"/>
                  </a:ext>
                </a:extLst>
              </p14:cNvPr>
              <p14:cNvContentPartPr/>
              <p14:nvPr/>
            </p14:nvContentPartPr>
            <p14:xfrm>
              <a:off x="3170334" y="5274428"/>
              <a:ext cx="447840" cy="523440"/>
            </p14:xfrm>
          </p:contentPart>
        </mc:Choice>
        <mc:Fallback xmlns="">
          <p:pic>
            <p:nvPicPr>
              <p:cNvPr id="101" name="筆跡 100">
                <a:extLst>
                  <a:ext uri="{FF2B5EF4-FFF2-40B4-BE49-F238E27FC236}">
                    <a16:creationId xmlns:a16="http://schemas.microsoft.com/office/drawing/2014/main" id="{B17CD534-B7E2-AEED-540C-AD2074076B90}"/>
                  </a:ext>
                </a:extLst>
              </p:cNvPr>
              <p:cNvPicPr/>
              <p:nvPr/>
            </p:nvPicPr>
            <p:blipFill>
              <a:blip r:embed="rId164"/>
              <a:stretch>
                <a:fillRect/>
              </a:stretch>
            </p:blipFill>
            <p:spPr>
              <a:xfrm>
                <a:off x="3161334" y="5265428"/>
                <a:ext cx="465480" cy="5410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02" name="筆跡 101">
                <a:extLst>
                  <a:ext uri="{FF2B5EF4-FFF2-40B4-BE49-F238E27FC236}">
                    <a16:creationId xmlns:a16="http://schemas.microsoft.com/office/drawing/2014/main" id="{DD9E2B65-FBE2-DE6D-0192-B52F2212FB38}"/>
                  </a:ext>
                </a:extLst>
              </p14:cNvPr>
              <p14:cNvContentPartPr/>
              <p14:nvPr/>
            </p14:nvContentPartPr>
            <p14:xfrm>
              <a:off x="4041534" y="5254628"/>
              <a:ext cx="98280" cy="289440"/>
            </p14:xfrm>
          </p:contentPart>
        </mc:Choice>
        <mc:Fallback xmlns="">
          <p:pic>
            <p:nvPicPr>
              <p:cNvPr id="102" name="筆跡 101">
                <a:extLst>
                  <a:ext uri="{FF2B5EF4-FFF2-40B4-BE49-F238E27FC236}">
                    <a16:creationId xmlns:a16="http://schemas.microsoft.com/office/drawing/2014/main" id="{DD9E2B65-FBE2-DE6D-0192-B52F2212FB38}"/>
                  </a:ext>
                </a:extLst>
              </p:cNvPr>
              <p:cNvPicPr/>
              <p:nvPr/>
            </p:nvPicPr>
            <p:blipFill>
              <a:blip r:embed="rId166"/>
              <a:stretch>
                <a:fillRect/>
              </a:stretch>
            </p:blipFill>
            <p:spPr>
              <a:xfrm>
                <a:off x="4032534" y="5245628"/>
                <a:ext cx="11592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03" name="筆跡 102">
                <a:extLst>
                  <a:ext uri="{FF2B5EF4-FFF2-40B4-BE49-F238E27FC236}">
                    <a16:creationId xmlns:a16="http://schemas.microsoft.com/office/drawing/2014/main" id="{773FBB81-1AFD-B0EB-0917-CBA176137574}"/>
                  </a:ext>
                </a:extLst>
              </p14:cNvPr>
              <p14:cNvContentPartPr/>
              <p14:nvPr/>
            </p14:nvContentPartPr>
            <p14:xfrm>
              <a:off x="4283094" y="5247068"/>
              <a:ext cx="284040" cy="22320"/>
            </p14:xfrm>
          </p:contentPart>
        </mc:Choice>
        <mc:Fallback xmlns="">
          <p:pic>
            <p:nvPicPr>
              <p:cNvPr id="103" name="筆跡 102">
                <a:extLst>
                  <a:ext uri="{FF2B5EF4-FFF2-40B4-BE49-F238E27FC236}">
                    <a16:creationId xmlns:a16="http://schemas.microsoft.com/office/drawing/2014/main" id="{773FBB81-1AFD-B0EB-0917-CBA176137574}"/>
                  </a:ext>
                </a:extLst>
              </p:cNvPr>
              <p:cNvPicPr/>
              <p:nvPr/>
            </p:nvPicPr>
            <p:blipFill>
              <a:blip r:embed="rId168"/>
              <a:stretch>
                <a:fillRect/>
              </a:stretch>
            </p:blipFill>
            <p:spPr>
              <a:xfrm>
                <a:off x="4274094" y="5238068"/>
                <a:ext cx="30168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04" name="筆跡 103">
                <a:extLst>
                  <a:ext uri="{FF2B5EF4-FFF2-40B4-BE49-F238E27FC236}">
                    <a16:creationId xmlns:a16="http://schemas.microsoft.com/office/drawing/2014/main" id="{620651BC-DE3E-8D49-D2BF-E999CA2FFCA7}"/>
                  </a:ext>
                </a:extLst>
              </p14:cNvPr>
              <p14:cNvContentPartPr/>
              <p14:nvPr/>
            </p14:nvContentPartPr>
            <p14:xfrm>
              <a:off x="4329534" y="5323388"/>
              <a:ext cx="131760" cy="178200"/>
            </p14:xfrm>
          </p:contentPart>
        </mc:Choice>
        <mc:Fallback xmlns="">
          <p:pic>
            <p:nvPicPr>
              <p:cNvPr id="104" name="筆跡 103">
                <a:extLst>
                  <a:ext uri="{FF2B5EF4-FFF2-40B4-BE49-F238E27FC236}">
                    <a16:creationId xmlns:a16="http://schemas.microsoft.com/office/drawing/2014/main" id="{620651BC-DE3E-8D49-D2BF-E999CA2FFCA7}"/>
                  </a:ext>
                </a:extLst>
              </p:cNvPr>
              <p:cNvPicPr/>
              <p:nvPr/>
            </p:nvPicPr>
            <p:blipFill>
              <a:blip r:embed="rId170"/>
              <a:stretch>
                <a:fillRect/>
              </a:stretch>
            </p:blipFill>
            <p:spPr>
              <a:xfrm>
                <a:off x="4320534" y="5314370"/>
                <a:ext cx="149400" cy="195876"/>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05" name="筆跡 104">
                <a:extLst>
                  <a:ext uri="{FF2B5EF4-FFF2-40B4-BE49-F238E27FC236}">
                    <a16:creationId xmlns:a16="http://schemas.microsoft.com/office/drawing/2014/main" id="{7E171B96-35A6-4924-01A1-1193C902D145}"/>
                  </a:ext>
                </a:extLst>
              </p14:cNvPr>
              <p14:cNvContentPartPr/>
              <p14:nvPr/>
            </p14:nvContentPartPr>
            <p14:xfrm>
              <a:off x="4322334" y="5316908"/>
              <a:ext cx="165960" cy="172080"/>
            </p14:xfrm>
          </p:contentPart>
        </mc:Choice>
        <mc:Fallback xmlns="">
          <p:pic>
            <p:nvPicPr>
              <p:cNvPr id="105" name="筆跡 104">
                <a:extLst>
                  <a:ext uri="{FF2B5EF4-FFF2-40B4-BE49-F238E27FC236}">
                    <a16:creationId xmlns:a16="http://schemas.microsoft.com/office/drawing/2014/main" id="{7E171B96-35A6-4924-01A1-1193C902D145}"/>
                  </a:ext>
                </a:extLst>
              </p:cNvPr>
              <p:cNvPicPr/>
              <p:nvPr/>
            </p:nvPicPr>
            <p:blipFill>
              <a:blip r:embed="rId172"/>
              <a:stretch>
                <a:fillRect/>
              </a:stretch>
            </p:blipFill>
            <p:spPr>
              <a:xfrm>
                <a:off x="4313334" y="5307908"/>
                <a:ext cx="183600" cy="1897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06" name="筆跡 105">
                <a:extLst>
                  <a:ext uri="{FF2B5EF4-FFF2-40B4-BE49-F238E27FC236}">
                    <a16:creationId xmlns:a16="http://schemas.microsoft.com/office/drawing/2014/main" id="{DB490E77-BF16-44F2-BD50-40837E9948F1}"/>
                  </a:ext>
                </a:extLst>
              </p14:cNvPr>
              <p14:cNvContentPartPr/>
              <p14:nvPr/>
            </p14:nvContentPartPr>
            <p14:xfrm>
              <a:off x="4491894" y="5454068"/>
              <a:ext cx="34920" cy="36720"/>
            </p14:xfrm>
          </p:contentPart>
        </mc:Choice>
        <mc:Fallback xmlns="">
          <p:pic>
            <p:nvPicPr>
              <p:cNvPr id="106" name="筆跡 105">
                <a:extLst>
                  <a:ext uri="{FF2B5EF4-FFF2-40B4-BE49-F238E27FC236}">
                    <a16:creationId xmlns:a16="http://schemas.microsoft.com/office/drawing/2014/main" id="{DB490E77-BF16-44F2-BD50-40837E9948F1}"/>
                  </a:ext>
                </a:extLst>
              </p:cNvPr>
              <p:cNvPicPr/>
              <p:nvPr/>
            </p:nvPicPr>
            <p:blipFill>
              <a:blip r:embed="rId174"/>
              <a:stretch>
                <a:fillRect/>
              </a:stretch>
            </p:blipFill>
            <p:spPr>
              <a:xfrm>
                <a:off x="4482894" y="5445068"/>
                <a:ext cx="52560" cy="54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07" name="筆跡 106">
                <a:extLst>
                  <a:ext uri="{FF2B5EF4-FFF2-40B4-BE49-F238E27FC236}">
                    <a16:creationId xmlns:a16="http://schemas.microsoft.com/office/drawing/2014/main" id="{3AB4588D-34F0-8E4F-FADC-E54D211A8760}"/>
                  </a:ext>
                </a:extLst>
              </p14:cNvPr>
              <p14:cNvContentPartPr/>
              <p14:nvPr/>
            </p14:nvContentPartPr>
            <p14:xfrm>
              <a:off x="4545534" y="5463428"/>
              <a:ext cx="52560" cy="201240"/>
            </p14:xfrm>
          </p:contentPart>
        </mc:Choice>
        <mc:Fallback xmlns="">
          <p:pic>
            <p:nvPicPr>
              <p:cNvPr id="107" name="筆跡 106">
                <a:extLst>
                  <a:ext uri="{FF2B5EF4-FFF2-40B4-BE49-F238E27FC236}">
                    <a16:creationId xmlns:a16="http://schemas.microsoft.com/office/drawing/2014/main" id="{3AB4588D-34F0-8E4F-FADC-E54D211A8760}"/>
                  </a:ext>
                </a:extLst>
              </p:cNvPr>
              <p:cNvPicPr/>
              <p:nvPr/>
            </p:nvPicPr>
            <p:blipFill>
              <a:blip r:embed="rId176"/>
              <a:stretch>
                <a:fillRect/>
              </a:stretch>
            </p:blipFill>
            <p:spPr>
              <a:xfrm>
                <a:off x="4536534" y="5454428"/>
                <a:ext cx="7020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08" name="筆跡 107">
                <a:extLst>
                  <a:ext uri="{FF2B5EF4-FFF2-40B4-BE49-F238E27FC236}">
                    <a16:creationId xmlns:a16="http://schemas.microsoft.com/office/drawing/2014/main" id="{B53678F2-0B19-8DBD-7218-DA1B7FC09ACB}"/>
                  </a:ext>
                </a:extLst>
              </p14:cNvPr>
              <p14:cNvContentPartPr/>
              <p14:nvPr/>
            </p14:nvContentPartPr>
            <p14:xfrm>
              <a:off x="4597734" y="5407268"/>
              <a:ext cx="20880" cy="13320"/>
            </p14:xfrm>
          </p:contentPart>
        </mc:Choice>
        <mc:Fallback xmlns="">
          <p:pic>
            <p:nvPicPr>
              <p:cNvPr id="108" name="筆跡 107">
                <a:extLst>
                  <a:ext uri="{FF2B5EF4-FFF2-40B4-BE49-F238E27FC236}">
                    <a16:creationId xmlns:a16="http://schemas.microsoft.com/office/drawing/2014/main" id="{B53678F2-0B19-8DBD-7218-DA1B7FC09ACB}"/>
                  </a:ext>
                </a:extLst>
              </p:cNvPr>
              <p:cNvPicPr/>
              <p:nvPr/>
            </p:nvPicPr>
            <p:blipFill>
              <a:blip r:embed="rId178"/>
              <a:stretch>
                <a:fillRect/>
              </a:stretch>
            </p:blipFill>
            <p:spPr>
              <a:xfrm>
                <a:off x="4588734" y="5398268"/>
                <a:ext cx="38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09" name="筆跡 108">
                <a:extLst>
                  <a:ext uri="{FF2B5EF4-FFF2-40B4-BE49-F238E27FC236}">
                    <a16:creationId xmlns:a16="http://schemas.microsoft.com/office/drawing/2014/main" id="{A87C7F59-D8AA-46C8-1A4E-39DC2A710AAA}"/>
                  </a:ext>
                </a:extLst>
              </p14:cNvPr>
              <p14:cNvContentPartPr/>
              <p14:nvPr/>
            </p14:nvContentPartPr>
            <p14:xfrm>
              <a:off x="4710054" y="5464868"/>
              <a:ext cx="25200" cy="23760"/>
            </p14:xfrm>
          </p:contentPart>
        </mc:Choice>
        <mc:Fallback xmlns="">
          <p:pic>
            <p:nvPicPr>
              <p:cNvPr id="109" name="筆跡 108">
                <a:extLst>
                  <a:ext uri="{FF2B5EF4-FFF2-40B4-BE49-F238E27FC236}">
                    <a16:creationId xmlns:a16="http://schemas.microsoft.com/office/drawing/2014/main" id="{A87C7F59-D8AA-46C8-1A4E-39DC2A710AAA}"/>
                  </a:ext>
                </a:extLst>
              </p:cNvPr>
              <p:cNvPicPr/>
              <p:nvPr/>
            </p:nvPicPr>
            <p:blipFill>
              <a:blip r:embed="rId180"/>
              <a:stretch>
                <a:fillRect/>
              </a:stretch>
            </p:blipFill>
            <p:spPr>
              <a:xfrm>
                <a:off x="4701054" y="5455868"/>
                <a:ext cx="4284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10" name="筆跡 109">
                <a:extLst>
                  <a:ext uri="{FF2B5EF4-FFF2-40B4-BE49-F238E27FC236}">
                    <a16:creationId xmlns:a16="http://schemas.microsoft.com/office/drawing/2014/main" id="{91FB70B4-A729-AE19-5284-DF3DCA3953AF}"/>
                  </a:ext>
                </a:extLst>
              </p14:cNvPr>
              <p14:cNvContentPartPr/>
              <p14:nvPr/>
            </p14:nvContentPartPr>
            <p14:xfrm>
              <a:off x="4925334" y="5368028"/>
              <a:ext cx="105120" cy="7920"/>
            </p14:xfrm>
          </p:contentPart>
        </mc:Choice>
        <mc:Fallback xmlns="">
          <p:pic>
            <p:nvPicPr>
              <p:cNvPr id="110" name="筆跡 109">
                <a:extLst>
                  <a:ext uri="{FF2B5EF4-FFF2-40B4-BE49-F238E27FC236}">
                    <a16:creationId xmlns:a16="http://schemas.microsoft.com/office/drawing/2014/main" id="{91FB70B4-A729-AE19-5284-DF3DCA3953AF}"/>
                  </a:ext>
                </a:extLst>
              </p:cNvPr>
              <p:cNvPicPr/>
              <p:nvPr/>
            </p:nvPicPr>
            <p:blipFill>
              <a:blip r:embed="rId182"/>
              <a:stretch>
                <a:fillRect/>
              </a:stretch>
            </p:blipFill>
            <p:spPr>
              <a:xfrm>
                <a:off x="4916334" y="5359028"/>
                <a:ext cx="12276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11" name="筆跡 110">
                <a:extLst>
                  <a:ext uri="{FF2B5EF4-FFF2-40B4-BE49-F238E27FC236}">
                    <a16:creationId xmlns:a16="http://schemas.microsoft.com/office/drawing/2014/main" id="{0F795920-AD07-2C83-540F-C20A7100314B}"/>
                  </a:ext>
                </a:extLst>
              </p14:cNvPr>
              <p14:cNvContentPartPr/>
              <p14:nvPr/>
            </p14:nvContentPartPr>
            <p14:xfrm>
              <a:off x="5231694" y="5256068"/>
              <a:ext cx="281520" cy="12240"/>
            </p14:xfrm>
          </p:contentPart>
        </mc:Choice>
        <mc:Fallback xmlns="">
          <p:pic>
            <p:nvPicPr>
              <p:cNvPr id="111" name="筆跡 110">
                <a:extLst>
                  <a:ext uri="{FF2B5EF4-FFF2-40B4-BE49-F238E27FC236}">
                    <a16:creationId xmlns:a16="http://schemas.microsoft.com/office/drawing/2014/main" id="{0F795920-AD07-2C83-540F-C20A7100314B}"/>
                  </a:ext>
                </a:extLst>
              </p:cNvPr>
              <p:cNvPicPr/>
              <p:nvPr/>
            </p:nvPicPr>
            <p:blipFill>
              <a:blip r:embed="rId184"/>
              <a:stretch>
                <a:fillRect/>
              </a:stretch>
            </p:blipFill>
            <p:spPr>
              <a:xfrm>
                <a:off x="5222705" y="5247068"/>
                <a:ext cx="299137"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12" name="筆跡 111">
                <a:extLst>
                  <a:ext uri="{FF2B5EF4-FFF2-40B4-BE49-F238E27FC236}">
                    <a16:creationId xmlns:a16="http://schemas.microsoft.com/office/drawing/2014/main" id="{BAC40C09-61AD-7990-26A3-8509852E0F49}"/>
                  </a:ext>
                </a:extLst>
              </p14:cNvPr>
              <p14:cNvContentPartPr/>
              <p14:nvPr/>
            </p14:nvContentPartPr>
            <p14:xfrm>
              <a:off x="5274894" y="5361908"/>
              <a:ext cx="142200" cy="178920"/>
            </p14:xfrm>
          </p:contentPart>
        </mc:Choice>
        <mc:Fallback xmlns="">
          <p:pic>
            <p:nvPicPr>
              <p:cNvPr id="112" name="筆跡 111">
                <a:extLst>
                  <a:ext uri="{FF2B5EF4-FFF2-40B4-BE49-F238E27FC236}">
                    <a16:creationId xmlns:a16="http://schemas.microsoft.com/office/drawing/2014/main" id="{BAC40C09-61AD-7990-26A3-8509852E0F49}"/>
                  </a:ext>
                </a:extLst>
              </p:cNvPr>
              <p:cNvPicPr/>
              <p:nvPr/>
            </p:nvPicPr>
            <p:blipFill>
              <a:blip r:embed="rId186"/>
              <a:stretch>
                <a:fillRect/>
              </a:stretch>
            </p:blipFill>
            <p:spPr>
              <a:xfrm>
                <a:off x="5265894" y="5352926"/>
                <a:ext cx="159840" cy="196525"/>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13" name="筆跡 112">
                <a:extLst>
                  <a:ext uri="{FF2B5EF4-FFF2-40B4-BE49-F238E27FC236}">
                    <a16:creationId xmlns:a16="http://schemas.microsoft.com/office/drawing/2014/main" id="{FAEB5C31-63DA-5E0E-FB92-F09D26177075}"/>
                  </a:ext>
                </a:extLst>
              </p14:cNvPr>
              <p14:cNvContentPartPr/>
              <p14:nvPr/>
            </p14:nvContentPartPr>
            <p14:xfrm>
              <a:off x="5259414" y="5354348"/>
              <a:ext cx="154800" cy="127800"/>
            </p14:xfrm>
          </p:contentPart>
        </mc:Choice>
        <mc:Fallback xmlns="">
          <p:pic>
            <p:nvPicPr>
              <p:cNvPr id="113" name="筆跡 112">
                <a:extLst>
                  <a:ext uri="{FF2B5EF4-FFF2-40B4-BE49-F238E27FC236}">
                    <a16:creationId xmlns:a16="http://schemas.microsoft.com/office/drawing/2014/main" id="{FAEB5C31-63DA-5E0E-FB92-F09D26177075}"/>
                  </a:ext>
                </a:extLst>
              </p:cNvPr>
              <p:cNvPicPr/>
              <p:nvPr/>
            </p:nvPicPr>
            <p:blipFill>
              <a:blip r:embed="rId188"/>
              <a:stretch>
                <a:fillRect/>
              </a:stretch>
            </p:blipFill>
            <p:spPr>
              <a:xfrm>
                <a:off x="5250414" y="5345348"/>
                <a:ext cx="172440" cy="14544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14" name="筆跡 113">
                <a:extLst>
                  <a:ext uri="{FF2B5EF4-FFF2-40B4-BE49-F238E27FC236}">
                    <a16:creationId xmlns:a16="http://schemas.microsoft.com/office/drawing/2014/main" id="{6D0D4F1F-B394-DF15-FA2D-96C1336E6E5C}"/>
                  </a:ext>
                </a:extLst>
              </p14:cNvPr>
              <p14:cNvContentPartPr/>
              <p14:nvPr/>
            </p14:nvContentPartPr>
            <p14:xfrm>
              <a:off x="5475054" y="5469908"/>
              <a:ext cx="720" cy="360"/>
            </p14:xfrm>
          </p:contentPart>
        </mc:Choice>
        <mc:Fallback xmlns="">
          <p:pic>
            <p:nvPicPr>
              <p:cNvPr id="114" name="筆跡 113">
                <a:extLst>
                  <a:ext uri="{FF2B5EF4-FFF2-40B4-BE49-F238E27FC236}">
                    <a16:creationId xmlns:a16="http://schemas.microsoft.com/office/drawing/2014/main" id="{6D0D4F1F-B394-DF15-FA2D-96C1336E6E5C}"/>
                  </a:ext>
                </a:extLst>
              </p:cNvPr>
              <p:cNvPicPr/>
              <p:nvPr/>
            </p:nvPicPr>
            <p:blipFill>
              <a:blip r:embed="rId141"/>
              <a:stretch>
                <a:fillRect/>
              </a:stretch>
            </p:blipFill>
            <p:spPr>
              <a:xfrm>
                <a:off x="5463054" y="5451908"/>
                <a:ext cx="24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15" name="筆跡 114">
                <a:extLst>
                  <a:ext uri="{FF2B5EF4-FFF2-40B4-BE49-F238E27FC236}">
                    <a16:creationId xmlns:a16="http://schemas.microsoft.com/office/drawing/2014/main" id="{CEAC0115-CB36-96C0-8340-9A9AD501D4F4}"/>
                  </a:ext>
                </a:extLst>
              </p14:cNvPr>
              <p14:cNvContentPartPr/>
              <p14:nvPr/>
            </p14:nvContentPartPr>
            <p14:xfrm>
              <a:off x="5574054" y="5474228"/>
              <a:ext cx="10800" cy="2520"/>
            </p14:xfrm>
          </p:contentPart>
        </mc:Choice>
        <mc:Fallback xmlns="">
          <p:pic>
            <p:nvPicPr>
              <p:cNvPr id="115" name="筆跡 114">
                <a:extLst>
                  <a:ext uri="{FF2B5EF4-FFF2-40B4-BE49-F238E27FC236}">
                    <a16:creationId xmlns:a16="http://schemas.microsoft.com/office/drawing/2014/main" id="{CEAC0115-CB36-96C0-8340-9A9AD501D4F4}"/>
                  </a:ext>
                </a:extLst>
              </p:cNvPr>
              <p:cNvPicPr/>
              <p:nvPr/>
            </p:nvPicPr>
            <p:blipFill>
              <a:blip r:embed="rId191"/>
              <a:stretch>
                <a:fillRect/>
              </a:stretch>
            </p:blipFill>
            <p:spPr>
              <a:xfrm>
                <a:off x="5556054" y="5456228"/>
                <a:ext cx="46440" cy="3816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16" name="筆跡 115">
                <a:extLst>
                  <a:ext uri="{FF2B5EF4-FFF2-40B4-BE49-F238E27FC236}">
                    <a16:creationId xmlns:a16="http://schemas.microsoft.com/office/drawing/2014/main" id="{4097CFC5-02AA-3997-B90A-4D438751C2FD}"/>
                  </a:ext>
                </a:extLst>
              </p14:cNvPr>
              <p14:cNvContentPartPr/>
              <p14:nvPr/>
            </p14:nvContentPartPr>
            <p14:xfrm>
              <a:off x="5653614" y="5467388"/>
              <a:ext cx="2520" cy="1800"/>
            </p14:xfrm>
          </p:contentPart>
        </mc:Choice>
        <mc:Fallback xmlns="">
          <p:pic>
            <p:nvPicPr>
              <p:cNvPr id="116" name="筆跡 115">
                <a:extLst>
                  <a:ext uri="{FF2B5EF4-FFF2-40B4-BE49-F238E27FC236}">
                    <a16:creationId xmlns:a16="http://schemas.microsoft.com/office/drawing/2014/main" id="{4097CFC5-02AA-3997-B90A-4D438751C2FD}"/>
                  </a:ext>
                </a:extLst>
              </p:cNvPr>
              <p:cNvPicPr/>
              <p:nvPr/>
            </p:nvPicPr>
            <p:blipFill>
              <a:blip r:embed="rId193"/>
              <a:stretch>
                <a:fillRect/>
              </a:stretch>
            </p:blipFill>
            <p:spPr>
              <a:xfrm>
                <a:off x="5635614" y="5449388"/>
                <a:ext cx="3816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17" name="筆跡 116">
                <a:extLst>
                  <a:ext uri="{FF2B5EF4-FFF2-40B4-BE49-F238E27FC236}">
                    <a16:creationId xmlns:a16="http://schemas.microsoft.com/office/drawing/2014/main" id="{D4FDF239-7E1E-17F7-B1AB-05772B006B91}"/>
                  </a:ext>
                </a:extLst>
              </p14:cNvPr>
              <p14:cNvContentPartPr/>
              <p14:nvPr/>
            </p14:nvContentPartPr>
            <p14:xfrm>
              <a:off x="5738934" y="5221148"/>
              <a:ext cx="104400" cy="355680"/>
            </p14:xfrm>
          </p:contentPart>
        </mc:Choice>
        <mc:Fallback xmlns="">
          <p:pic>
            <p:nvPicPr>
              <p:cNvPr id="117" name="筆跡 116">
                <a:extLst>
                  <a:ext uri="{FF2B5EF4-FFF2-40B4-BE49-F238E27FC236}">
                    <a16:creationId xmlns:a16="http://schemas.microsoft.com/office/drawing/2014/main" id="{D4FDF239-7E1E-17F7-B1AB-05772B006B91}"/>
                  </a:ext>
                </a:extLst>
              </p:cNvPr>
              <p:cNvPicPr/>
              <p:nvPr/>
            </p:nvPicPr>
            <p:blipFill>
              <a:blip r:embed="rId195"/>
              <a:stretch>
                <a:fillRect/>
              </a:stretch>
            </p:blipFill>
            <p:spPr>
              <a:xfrm>
                <a:off x="5729934" y="5212157"/>
                <a:ext cx="122040" cy="373302"/>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18" name="筆跡 117">
                <a:extLst>
                  <a:ext uri="{FF2B5EF4-FFF2-40B4-BE49-F238E27FC236}">
                    <a16:creationId xmlns:a16="http://schemas.microsoft.com/office/drawing/2014/main" id="{9EEF97D8-DACB-A7E4-82A2-8235BF763BC2}"/>
                  </a:ext>
                </a:extLst>
              </p14:cNvPr>
              <p14:cNvContentPartPr/>
              <p14:nvPr/>
            </p14:nvContentPartPr>
            <p14:xfrm>
              <a:off x="1247574" y="6036908"/>
              <a:ext cx="267840" cy="190080"/>
            </p14:xfrm>
          </p:contentPart>
        </mc:Choice>
        <mc:Fallback xmlns="">
          <p:pic>
            <p:nvPicPr>
              <p:cNvPr id="118" name="筆跡 117">
                <a:extLst>
                  <a:ext uri="{FF2B5EF4-FFF2-40B4-BE49-F238E27FC236}">
                    <a16:creationId xmlns:a16="http://schemas.microsoft.com/office/drawing/2014/main" id="{9EEF97D8-DACB-A7E4-82A2-8235BF763BC2}"/>
                  </a:ext>
                </a:extLst>
              </p:cNvPr>
              <p:cNvPicPr/>
              <p:nvPr/>
            </p:nvPicPr>
            <p:blipFill>
              <a:blip r:embed="rId197"/>
              <a:stretch>
                <a:fillRect/>
              </a:stretch>
            </p:blipFill>
            <p:spPr>
              <a:xfrm>
                <a:off x="1238562" y="6027908"/>
                <a:ext cx="285504"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19" name="筆跡 118">
                <a:extLst>
                  <a:ext uri="{FF2B5EF4-FFF2-40B4-BE49-F238E27FC236}">
                    <a16:creationId xmlns:a16="http://schemas.microsoft.com/office/drawing/2014/main" id="{E5AC06F9-42D6-DECC-0DEA-6F5DA864D767}"/>
                  </a:ext>
                </a:extLst>
              </p14:cNvPr>
              <p14:cNvContentPartPr/>
              <p14:nvPr/>
            </p14:nvContentPartPr>
            <p14:xfrm>
              <a:off x="1510014" y="5936468"/>
              <a:ext cx="375120" cy="313560"/>
            </p14:xfrm>
          </p:contentPart>
        </mc:Choice>
        <mc:Fallback xmlns="">
          <p:pic>
            <p:nvPicPr>
              <p:cNvPr id="119" name="筆跡 118">
                <a:extLst>
                  <a:ext uri="{FF2B5EF4-FFF2-40B4-BE49-F238E27FC236}">
                    <a16:creationId xmlns:a16="http://schemas.microsoft.com/office/drawing/2014/main" id="{E5AC06F9-42D6-DECC-0DEA-6F5DA864D767}"/>
                  </a:ext>
                </a:extLst>
              </p:cNvPr>
              <p:cNvPicPr/>
              <p:nvPr/>
            </p:nvPicPr>
            <p:blipFill>
              <a:blip r:embed="rId199"/>
              <a:stretch>
                <a:fillRect/>
              </a:stretch>
            </p:blipFill>
            <p:spPr>
              <a:xfrm>
                <a:off x="1501023" y="5927478"/>
                <a:ext cx="392743" cy="33118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20" name="筆跡 119">
                <a:extLst>
                  <a:ext uri="{FF2B5EF4-FFF2-40B4-BE49-F238E27FC236}">
                    <a16:creationId xmlns:a16="http://schemas.microsoft.com/office/drawing/2014/main" id="{CFC03414-0206-8EF3-F938-7D330D47F90F}"/>
                  </a:ext>
                </a:extLst>
              </p14:cNvPr>
              <p14:cNvContentPartPr/>
              <p14:nvPr/>
            </p14:nvContentPartPr>
            <p14:xfrm>
              <a:off x="1931574" y="6056348"/>
              <a:ext cx="261360" cy="162720"/>
            </p14:xfrm>
          </p:contentPart>
        </mc:Choice>
        <mc:Fallback xmlns="">
          <p:pic>
            <p:nvPicPr>
              <p:cNvPr id="120" name="筆跡 119">
                <a:extLst>
                  <a:ext uri="{FF2B5EF4-FFF2-40B4-BE49-F238E27FC236}">
                    <a16:creationId xmlns:a16="http://schemas.microsoft.com/office/drawing/2014/main" id="{CFC03414-0206-8EF3-F938-7D330D47F90F}"/>
                  </a:ext>
                </a:extLst>
              </p:cNvPr>
              <p:cNvPicPr/>
              <p:nvPr/>
            </p:nvPicPr>
            <p:blipFill>
              <a:blip r:embed="rId201"/>
              <a:stretch>
                <a:fillRect/>
              </a:stretch>
            </p:blipFill>
            <p:spPr>
              <a:xfrm>
                <a:off x="1922574" y="6047348"/>
                <a:ext cx="279000" cy="1803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21" name="筆跡 120">
                <a:extLst>
                  <a:ext uri="{FF2B5EF4-FFF2-40B4-BE49-F238E27FC236}">
                    <a16:creationId xmlns:a16="http://schemas.microsoft.com/office/drawing/2014/main" id="{54E0B33C-9F0F-DC63-1226-92FFE5D48591}"/>
                  </a:ext>
                </a:extLst>
              </p14:cNvPr>
              <p14:cNvContentPartPr/>
              <p14:nvPr/>
            </p14:nvContentPartPr>
            <p14:xfrm>
              <a:off x="2069454" y="6115748"/>
              <a:ext cx="119160" cy="8280"/>
            </p14:xfrm>
          </p:contentPart>
        </mc:Choice>
        <mc:Fallback xmlns="">
          <p:pic>
            <p:nvPicPr>
              <p:cNvPr id="121" name="筆跡 120">
                <a:extLst>
                  <a:ext uri="{FF2B5EF4-FFF2-40B4-BE49-F238E27FC236}">
                    <a16:creationId xmlns:a16="http://schemas.microsoft.com/office/drawing/2014/main" id="{54E0B33C-9F0F-DC63-1226-92FFE5D48591}"/>
                  </a:ext>
                </a:extLst>
              </p:cNvPr>
              <p:cNvPicPr/>
              <p:nvPr/>
            </p:nvPicPr>
            <p:blipFill>
              <a:blip r:embed="rId203"/>
              <a:stretch>
                <a:fillRect/>
              </a:stretch>
            </p:blipFill>
            <p:spPr>
              <a:xfrm>
                <a:off x="2060454" y="6107123"/>
                <a:ext cx="136800" cy="25185"/>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22" name="筆跡 121">
                <a:extLst>
                  <a:ext uri="{FF2B5EF4-FFF2-40B4-BE49-F238E27FC236}">
                    <a16:creationId xmlns:a16="http://schemas.microsoft.com/office/drawing/2014/main" id="{56C07472-50EE-8B2F-5640-B7B35052F02F}"/>
                  </a:ext>
                </a:extLst>
              </p14:cNvPr>
              <p14:cNvContentPartPr/>
              <p14:nvPr/>
            </p14:nvContentPartPr>
            <p14:xfrm>
              <a:off x="2208054" y="6061748"/>
              <a:ext cx="195120" cy="156960"/>
            </p14:xfrm>
          </p:contentPart>
        </mc:Choice>
        <mc:Fallback xmlns="">
          <p:pic>
            <p:nvPicPr>
              <p:cNvPr id="122" name="筆跡 121">
                <a:extLst>
                  <a:ext uri="{FF2B5EF4-FFF2-40B4-BE49-F238E27FC236}">
                    <a16:creationId xmlns:a16="http://schemas.microsoft.com/office/drawing/2014/main" id="{56C07472-50EE-8B2F-5640-B7B35052F02F}"/>
                  </a:ext>
                </a:extLst>
              </p:cNvPr>
              <p:cNvPicPr/>
              <p:nvPr/>
            </p:nvPicPr>
            <p:blipFill>
              <a:blip r:embed="rId205"/>
              <a:stretch>
                <a:fillRect/>
              </a:stretch>
            </p:blipFill>
            <p:spPr>
              <a:xfrm>
                <a:off x="2199054" y="6052727"/>
                <a:ext cx="212760" cy="174641"/>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23" name="筆跡 122">
                <a:extLst>
                  <a:ext uri="{FF2B5EF4-FFF2-40B4-BE49-F238E27FC236}">
                    <a16:creationId xmlns:a16="http://schemas.microsoft.com/office/drawing/2014/main" id="{2521EAAC-35D2-84D9-EC71-1B0171776C8C}"/>
                  </a:ext>
                </a:extLst>
              </p14:cNvPr>
              <p14:cNvContentPartPr/>
              <p14:nvPr/>
            </p14:nvContentPartPr>
            <p14:xfrm>
              <a:off x="2839134" y="5955908"/>
              <a:ext cx="171360" cy="250560"/>
            </p14:xfrm>
          </p:contentPart>
        </mc:Choice>
        <mc:Fallback xmlns="">
          <p:pic>
            <p:nvPicPr>
              <p:cNvPr id="123" name="筆跡 122">
                <a:extLst>
                  <a:ext uri="{FF2B5EF4-FFF2-40B4-BE49-F238E27FC236}">
                    <a16:creationId xmlns:a16="http://schemas.microsoft.com/office/drawing/2014/main" id="{2521EAAC-35D2-84D9-EC71-1B0171776C8C}"/>
                  </a:ext>
                </a:extLst>
              </p:cNvPr>
              <p:cNvPicPr/>
              <p:nvPr/>
            </p:nvPicPr>
            <p:blipFill>
              <a:blip r:embed="rId207"/>
              <a:stretch>
                <a:fillRect/>
              </a:stretch>
            </p:blipFill>
            <p:spPr>
              <a:xfrm>
                <a:off x="2830134" y="5946895"/>
                <a:ext cx="189000" cy="268225"/>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24" name="筆跡 123">
                <a:extLst>
                  <a:ext uri="{FF2B5EF4-FFF2-40B4-BE49-F238E27FC236}">
                    <a16:creationId xmlns:a16="http://schemas.microsoft.com/office/drawing/2014/main" id="{FDD86C20-C1C0-E570-F5F2-3A195E0AB6F5}"/>
                  </a:ext>
                </a:extLst>
              </p14:cNvPr>
              <p14:cNvContentPartPr/>
              <p14:nvPr/>
            </p14:nvContentPartPr>
            <p14:xfrm>
              <a:off x="2927694" y="5980028"/>
              <a:ext cx="230040" cy="204840"/>
            </p14:xfrm>
          </p:contentPart>
        </mc:Choice>
        <mc:Fallback xmlns="">
          <p:pic>
            <p:nvPicPr>
              <p:cNvPr id="124" name="筆跡 123">
                <a:extLst>
                  <a:ext uri="{FF2B5EF4-FFF2-40B4-BE49-F238E27FC236}">
                    <a16:creationId xmlns:a16="http://schemas.microsoft.com/office/drawing/2014/main" id="{FDD86C20-C1C0-E570-F5F2-3A195E0AB6F5}"/>
                  </a:ext>
                </a:extLst>
              </p:cNvPr>
              <p:cNvPicPr/>
              <p:nvPr/>
            </p:nvPicPr>
            <p:blipFill>
              <a:blip r:embed="rId209"/>
              <a:stretch>
                <a:fillRect/>
              </a:stretch>
            </p:blipFill>
            <p:spPr>
              <a:xfrm>
                <a:off x="2918694" y="5971028"/>
                <a:ext cx="2476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25" name="筆跡 124">
                <a:extLst>
                  <a:ext uri="{FF2B5EF4-FFF2-40B4-BE49-F238E27FC236}">
                    <a16:creationId xmlns:a16="http://schemas.microsoft.com/office/drawing/2014/main" id="{BD74480A-3CCE-0AC1-87D5-EEC71F15EDB8}"/>
                  </a:ext>
                </a:extLst>
              </p14:cNvPr>
              <p14:cNvContentPartPr/>
              <p14:nvPr/>
            </p14:nvContentPartPr>
            <p14:xfrm>
              <a:off x="3207054" y="5914508"/>
              <a:ext cx="102960" cy="489240"/>
            </p14:xfrm>
          </p:contentPart>
        </mc:Choice>
        <mc:Fallback xmlns="">
          <p:pic>
            <p:nvPicPr>
              <p:cNvPr id="125" name="筆跡 124">
                <a:extLst>
                  <a:ext uri="{FF2B5EF4-FFF2-40B4-BE49-F238E27FC236}">
                    <a16:creationId xmlns:a16="http://schemas.microsoft.com/office/drawing/2014/main" id="{BD74480A-3CCE-0AC1-87D5-EEC71F15EDB8}"/>
                  </a:ext>
                </a:extLst>
              </p:cNvPr>
              <p:cNvPicPr/>
              <p:nvPr/>
            </p:nvPicPr>
            <p:blipFill>
              <a:blip r:embed="rId211"/>
              <a:stretch>
                <a:fillRect/>
              </a:stretch>
            </p:blipFill>
            <p:spPr>
              <a:xfrm>
                <a:off x="3198054" y="5905508"/>
                <a:ext cx="120600" cy="5068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26" name="筆跡 125">
                <a:extLst>
                  <a:ext uri="{FF2B5EF4-FFF2-40B4-BE49-F238E27FC236}">
                    <a16:creationId xmlns:a16="http://schemas.microsoft.com/office/drawing/2014/main" id="{3FC9ECCD-3E24-B162-7902-6A7A7D7336FF}"/>
                  </a:ext>
                </a:extLst>
              </p14:cNvPr>
              <p14:cNvContentPartPr/>
              <p14:nvPr/>
            </p14:nvContentPartPr>
            <p14:xfrm>
              <a:off x="3340614" y="5987948"/>
              <a:ext cx="72000" cy="165960"/>
            </p14:xfrm>
          </p:contentPart>
        </mc:Choice>
        <mc:Fallback xmlns="">
          <p:pic>
            <p:nvPicPr>
              <p:cNvPr id="126" name="筆跡 125">
                <a:extLst>
                  <a:ext uri="{FF2B5EF4-FFF2-40B4-BE49-F238E27FC236}">
                    <a16:creationId xmlns:a16="http://schemas.microsoft.com/office/drawing/2014/main" id="{3FC9ECCD-3E24-B162-7902-6A7A7D7336FF}"/>
                  </a:ext>
                </a:extLst>
              </p:cNvPr>
              <p:cNvPicPr/>
              <p:nvPr/>
            </p:nvPicPr>
            <p:blipFill>
              <a:blip r:embed="rId213"/>
              <a:stretch>
                <a:fillRect/>
              </a:stretch>
            </p:blipFill>
            <p:spPr>
              <a:xfrm>
                <a:off x="3331614" y="5978948"/>
                <a:ext cx="89640" cy="18360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27" name="筆跡 126">
                <a:extLst>
                  <a:ext uri="{FF2B5EF4-FFF2-40B4-BE49-F238E27FC236}">
                    <a16:creationId xmlns:a16="http://schemas.microsoft.com/office/drawing/2014/main" id="{AB1561BE-5A7B-212A-FC78-87B719D418FA}"/>
                  </a:ext>
                </a:extLst>
              </p14:cNvPr>
              <p14:cNvContentPartPr/>
              <p14:nvPr/>
            </p14:nvContentPartPr>
            <p14:xfrm>
              <a:off x="3508014" y="6130508"/>
              <a:ext cx="59760" cy="65160"/>
            </p14:xfrm>
          </p:contentPart>
        </mc:Choice>
        <mc:Fallback xmlns="">
          <p:pic>
            <p:nvPicPr>
              <p:cNvPr id="127" name="筆跡 126">
                <a:extLst>
                  <a:ext uri="{FF2B5EF4-FFF2-40B4-BE49-F238E27FC236}">
                    <a16:creationId xmlns:a16="http://schemas.microsoft.com/office/drawing/2014/main" id="{AB1561BE-5A7B-212A-FC78-87B719D418FA}"/>
                  </a:ext>
                </a:extLst>
              </p:cNvPr>
              <p:cNvPicPr/>
              <p:nvPr/>
            </p:nvPicPr>
            <p:blipFill>
              <a:blip r:embed="rId215"/>
              <a:stretch>
                <a:fillRect/>
              </a:stretch>
            </p:blipFill>
            <p:spPr>
              <a:xfrm>
                <a:off x="3499014" y="6121508"/>
                <a:ext cx="7740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28" name="筆跡 127">
                <a:extLst>
                  <a:ext uri="{FF2B5EF4-FFF2-40B4-BE49-F238E27FC236}">
                    <a16:creationId xmlns:a16="http://schemas.microsoft.com/office/drawing/2014/main" id="{8F2D5FB7-6321-3D8B-14D7-B129C3F92436}"/>
                  </a:ext>
                </a:extLst>
              </p14:cNvPr>
              <p14:cNvContentPartPr/>
              <p14:nvPr/>
            </p14:nvContentPartPr>
            <p14:xfrm>
              <a:off x="3493974" y="6041588"/>
              <a:ext cx="46800" cy="4680"/>
            </p14:xfrm>
          </p:contentPart>
        </mc:Choice>
        <mc:Fallback xmlns="">
          <p:pic>
            <p:nvPicPr>
              <p:cNvPr id="128" name="筆跡 127">
                <a:extLst>
                  <a:ext uri="{FF2B5EF4-FFF2-40B4-BE49-F238E27FC236}">
                    <a16:creationId xmlns:a16="http://schemas.microsoft.com/office/drawing/2014/main" id="{8F2D5FB7-6321-3D8B-14D7-B129C3F92436}"/>
                  </a:ext>
                </a:extLst>
              </p:cNvPr>
              <p:cNvPicPr/>
              <p:nvPr/>
            </p:nvPicPr>
            <p:blipFill>
              <a:blip r:embed="rId217"/>
              <a:stretch>
                <a:fillRect/>
              </a:stretch>
            </p:blipFill>
            <p:spPr>
              <a:xfrm>
                <a:off x="3484974" y="6032588"/>
                <a:ext cx="644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29" name="筆跡 128">
                <a:extLst>
                  <a:ext uri="{FF2B5EF4-FFF2-40B4-BE49-F238E27FC236}">
                    <a16:creationId xmlns:a16="http://schemas.microsoft.com/office/drawing/2014/main" id="{CE41287D-1246-6D06-4B64-0F46199F1C55}"/>
                  </a:ext>
                </a:extLst>
              </p14:cNvPr>
              <p14:cNvContentPartPr/>
              <p14:nvPr/>
            </p14:nvContentPartPr>
            <p14:xfrm>
              <a:off x="3519894" y="6045908"/>
              <a:ext cx="172080" cy="291960"/>
            </p14:xfrm>
          </p:contentPart>
        </mc:Choice>
        <mc:Fallback xmlns="">
          <p:pic>
            <p:nvPicPr>
              <p:cNvPr id="129" name="筆跡 128">
                <a:extLst>
                  <a:ext uri="{FF2B5EF4-FFF2-40B4-BE49-F238E27FC236}">
                    <a16:creationId xmlns:a16="http://schemas.microsoft.com/office/drawing/2014/main" id="{CE41287D-1246-6D06-4B64-0F46199F1C55}"/>
                  </a:ext>
                </a:extLst>
              </p:cNvPr>
              <p:cNvPicPr/>
              <p:nvPr/>
            </p:nvPicPr>
            <p:blipFill>
              <a:blip r:embed="rId219"/>
              <a:stretch>
                <a:fillRect/>
              </a:stretch>
            </p:blipFill>
            <p:spPr>
              <a:xfrm>
                <a:off x="3510894" y="6036908"/>
                <a:ext cx="18972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30" name="筆跡 129">
                <a:extLst>
                  <a:ext uri="{FF2B5EF4-FFF2-40B4-BE49-F238E27FC236}">
                    <a16:creationId xmlns:a16="http://schemas.microsoft.com/office/drawing/2014/main" id="{4FEB56FC-FCE9-A631-CCA6-345FB7ACD0DA}"/>
                  </a:ext>
                </a:extLst>
              </p14:cNvPr>
              <p14:cNvContentPartPr/>
              <p14:nvPr/>
            </p14:nvContentPartPr>
            <p14:xfrm>
              <a:off x="3832734" y="5913068"/>
              <a:ext cx="295200" cy="354240"/>
            </p14:xfrm>
          </p:contentPart>
        </mc:Choice>
        <mc:Fallback xmlns="">
          <p:pic>
            <p:nvPicPr>
              <p:cNvPr id="130" name="筆跡 129">
                <a:extLst>
                  <a:ext uri="{FF2B5EF4-FFF2-40B4-BE49-F238E27FC236}">
                    <a16:creationId xmlns:a16="http://schemas.microsoft.com/office/drawing/2014/main" id="{4FEB56FC-FCE9-A631-CCA6-345FB7ACD0DA}"/>
                  </a:ext>
                </a:extLst>
              </p:cNvPr>
              <p:cNvPicPr/>
              <p:nvPr/>
            </p:nvPicPr>
            <p:blipFill>
              <a:blip r:embed="rId221"/>
              <a:stretch>
                <a:fillRect/>
              </a:stretch>
            </p:blipFill>
            <p:spPr>
              <a:xfrm>
                <a:off x="3823723" y="5904059"/>
                <a:ext cx="312862" cy="371898"/>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31" name="筆跡 130">
                <a:extLst>
                  <a:ext uri="{FF2B5EF4-FFF2-40B4-BE49-F238E27FC236}">
                    <a16:creationId xmlns:a16="http://schemas.microsoft.com/office/drawing/2014/main" id="{EADB6461-FC5B-51EE-EEA6-4DBC69FDBDAF}"/>
                  </a:ext>
                </a:extLst>
              </p14:cNvPr>
              <p14:cNvContentPartPr/>
              <p14:nvPr/>
            </p14:nvContentPartPr>
            <p14:xfrm>
              <a:off x="4043694" y="6060308"/>
              <a:ext cx="186120" cy="495720"/>
            </p14:xfrm>
          </p:contentPart>
        </mc:Choice>
        <mc:Fallback xmlns="">
          <p:pic>
            <p:nvPicPr>
              <p:cNvPr id="131" name="筆跡 130">
                <a:extLst>
                  <a:ext uri="{FF2B5EF4-FFF2-40B4-BE49-F238E27FC236}">
                    <a16:creationId xmlns:a16="http://schemas.microsoft.com/office/drawing/2014/main" id="{EADB6461-FC5B-51EE-EEA6-4DBC69FDBDAF}"/>
                  </a:ext>
                </a:extLst>
              </p:cNvPr>
              <p:cNvPicPr/>
              <p:nvPr/>
            </p:nvPicPr>
            <p:blipFill>
              <a:blip r:embed="rId223"/>
              <a:stretch>
                <a:fillRect/>
              </a:stretch>
            </p:blipFill>
            <p:spPr>
              <a:xfrm>
                <a:off x="4034694" y="6051308"/>
                <a:ext cx="203760" cy="51336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32" name="筆跡 131">
                <a:extLst>
                  <a:ext uri="{FF2B5EF4-FFF2-40B4-BE49-F238E27FC236}">
                    <a16:creationId xmlns:a16="http://schemas.microsoft.com/office/drawing/2014/main" id="{DD3421D2-E557-EEF6-71A0-AFED6A07EE74}"/>
                  </a:ext>
                </a:extLst>
              </p14:cNvPr>
              <p14:cNvContentPartPr/>
              <p14:nvPr/>
            </p14:nvContentPartPr>
            <p14:xfrm>
              <a:off x="4486494" y="5941508"/>
              <a:ext cx="58320" cy="268200"/>
            </p14:xfrm>
          </p:contentPart>
        </mc:Choice>
        <mc:Fallback xmlns="">
          <p:pic>
            <p:nvPicPr>
              <p:cNvPr id="132" name="筆跡 131">
                <a:extLst>
                  <a:ext uri="{FF2B5EF4-FFF2-40B4-BE49-F238E27FC236}">
                    <a16:creationId xmlns:a16="http://schemas.microsoft.com/office/drawing/2014/main" id="{DD3421D2-E557-EEF6-71A0-AFED6A07EE74}"/>
                  </a:ext>
                </a:extLst>
              </p:cNvPr>
              <p:cNvPicPr/>
              <p:nvPr/>
            </p:nvPicPr>
            <p:blipFill>
              <a:blip r:embed="rId225"/>
              <a:stretch>
                <a:fillRect/>
              </a:stretch>
            </p:blipFill>
            <p:spPr>
              <a:xfrm>
                <a:off x="4477494" y="5932496"/>
                <a:ext cx="75960" cy="285864"/>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33" name="筆跡 132">
                <a:extLst>
                  <a:ext uri="{FF2B5EF4-FFF2-40B4-BE49-F238E27FC236}">
                    <a16:creationId xmlns:a16="http://schemas.microsoft.com/office/drawing/2014/main" id="{C65DDE3F-3FFA-82D9-6E52-6283D8B7CA6E}"/>
                  </a:ext>
                </a:extLst>
              </p14:cNvPr>
              <p14:cNvContentPartPr/>
              <p14:nvPr/>
            </p14:nvContentPartPr>
            <p14:xfrm>
              <a:off x="4707174" y="5967788"/>
              <a:ext cx="285480" cy="5760"/>
            </p14:xfrm>
          </p:contentPart>
        </mc:Choice>
        <mc:Fallback xmlns="">
          <p:pic>
            <p:nvPicPr>
              <p:cNvPr id="133" name="筆跡 132">
                <a:extLst>
                  <a:ext uri="{FF2B5EF4-FFF2-40B4-BE49-F238E27FC236}">
                    <a16:creationId xmlns:a16="http://schemas.microsoft.com/office/drawing/2014/main" id="{C65DDE3F-3FFA-82D9-6E52-6283D8B7CA6E}"/>
                  </a:ext>
                </a:extLst>
              </p:cNvPr>
              <p:cNvPicPr/>
              <p:nvPr/>
            </p:nvPicPr>
            <p:blipFill>
              <a:blip r:embed="rId227"/>
              <a:stretch>
                <a:fillRect/>
              </a:stretch>
            </p:blipFill>
            <p:spPr>
              <a:xfrm>
                <a:off x="4698174" y="5958788"/>
                <a:ext cx="30312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34" name="筆跡 133">
                <a:extLst>
                  <a:ext uri="{FF2B5EF4-FFF2-40B4-BE49-F238E27FC236}">
                    <a16:creationId xmlns:a16="http://schemas.microsoft.com/office/drawing/2014/main" id="{12E7D960-F4CB-8AD9-AD88-18E24823E958}"/>
                  </a:ext>
                </a:extLst>
              </p14:cNvPr>
              <p14:cNvContentPartPr/>
              <p14:nvPr/>
            </p14:nvContentPartPr>
            <p14:xfrm>
              <a:off x="4702494" y="6072188"/>
              <a:ext cx="159120" cy="201600"/>
            </p14:xfrm>
          </p:contentPart>
        </mc:Choice>
        <mc:Fallback xmlns="">
          <p:pic>
            <p:nvPicPr>
              <p:cNvPr id="134" name="筆跡 133">
                <a:extLst>
                  <a:ext uri="{FF2B5EF4-FFF2-40B4-BE49-F238E27FC236}">
                    <a16:creationId xmlns:a16="http://schemas.microsoft.com/office/drawing/2014/main" id="{12E7D960-F4CB-8AD9-AD88-18E24823E958}"/>
                  </a:ext>
                </a:extLst>
              </p:cNvPr>
              <p:cNvPicPr/>
              <p:nvPr/>
            </p:nvPicPr>
            <p:blipFill>
              <a:blip r:embed="rId229"/>
              <a:stretch>
                <a:fillRect/>
              </a:stretch>
            </p:blipFill>
            <p:spPr>
              <a:xfrm>
                <a:off x="4693494" y="6063188"/>
                <a:ext cx="17676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35" name="筆跡 134">
                <a:extLst>
                  <a:ext uri="{FF2B5EF4-FFF2-40B4-BE49-F238E27FC236}">
                    <a16:creationId xmlns:a16="http://schemas.microsoft.com/office/drawing/2014/main" id="{A068C482-0B91-0BCA-1F74-6056E84F0914}"/>
                  </a:ext>
                </a:extLst>
              </p14:cNvPr>
              <p14:cNvContentPartPr/>
              <p14:nvPr/>
            </p14:nvContentPartPr>
            <p14:xfrm>
              <a:off x="4703574" y="6051668"/>
              <a:ext cx="153360" cy="192240"/>
            </p14:xfrm>
          </p:contentPart>
        </mc:Choice>
        <mc:Fallback xmlns="">
          <p:pic>
            <p:nvPicPr>
              <p:cNvPr id="135" name="筆跡 134">
                <a:extLst>
                  <a:ext uri="{FF2B5EF4-FFF2-40B4-BE49-F238E27FC236}">
                    <a16:creationId xmlns:a16="http://schemas.microsoft.com/office/drawing/2014/main" id="{A068C482-0B91-0BCA-1F74-6056E84F0914}"/>
                  </a:ext>
                </a:extLst>
              </p:cNvPr>
              <p:cNvPicPr/>
              <p:nvPr/>
            </p:nvPicPr>
            <p:blipFill>
              <a:blip r:embed="rId231"/>
              <a:stretch>
                <a:fillRect/>
              </a:stretch>
            </p:blipFill>
            <p:spPr>
              <a:xfrm>
                <a:off x="4694595" y="6042668"/>
                <a:ext cx="170959"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36" name="筆跡 135">
                <a:extLst>
                  <a:ext uri="{FF2B5EF4-FFF2-40B4-BE49-F238E27FC236}">
                    <a16:creationId xmlns:a16="http://schemas.microsoft.com/office/drawing/2014/main" id="{45710DF7-2EF8-5CC8-460B-E0564C7769C8}"/>
                  </a:ext>
                </a:extLst>
              </p14:cNvPr>
              <p14:cNvContentPartPr/>
              <p14:nvPr/>
            </p14:nvContentPartPr>
            <p14:xfrm>
              <a:off x="4882494" y="6167588"/>
              <a:ext cx="38520" cy="54720"/>
            </p14:xfrm>
          </p:contentPart>
        </mc:Choice>
        <mc:Fallback xmlns="">
          <p:pic>
            <p:nvPicPr>
              <p:cNvPr id="136" name="筆跡 135">
                <a:extLst>
                  <a:ext uri="{FF2B5EF4-FFF2-40B4-BE49-F238E27FC236}">
                    <a16:creationId xmlns:a16="http://schemas.microsoft.com/office/drawing/2014/main" id="{45710DF7-2EF8-5CC8-460B-E0564C7769C8}"/>
                  </a:ext>
                </a:extLst>
              </p:cNvPr>
              <p:cNvPicPr/>
              <p:nvPr/>
            </p:nvPicPr>
            <p:blipFill>
              <a:blip r:embed="rId233"/>
              <a:stretch>
                <a:fillRect/>
              </a:stretch>
            </p:blipFill>
            <p:spPr>
              <a:xfrm>
                <a:off x="4873494" y="6158588"/>
                <a:ext cx="5616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37" name="筆跡 136">
                <a:extLst>
                  <a:ext uri="{FF2B5EF4-FFF2-40B4-BE49-F238E27FC236}">
                    <a16:creationId xmlns:a16="http://schemas.microsoft.com/office/drawing/2014/main" id="{E4EBFE2C-3BD7-6B58-1655-31B585574D76}"/>
                  </a:ext>
                </a:extLst>
              </p14:cNvPr>
              <p14:cNvContentPartPr/>
              <p14:nvPr/>
            </p14:nvContentPartPr>
            <p14:xfrm>
              <a:off x="4891854" y="6119708"/>
              <a:ext cx="83160" cy="228600"/>
            </p14:xfrm>
          </p:contentPart>
        </mc:Choice>
        <mc:Fallback xmlns="">
          <p:pic>
            <p:nvPicPr>
              <p:cNvPr id="137" name="筆跡 136">
                <a:extLst>
                  <a:ext uri="{FF2B5EF4-FFF2-40B4-BE49-F238E27FC236}">
                    <a16:creationId xmlns:a16="http://schemas.microsoft.com/office/drawing/2014/main" id="{E4EBFE2C-3BD7-6B58-1655-31B585574D76}"/>
                  </a:ext>
                </a:extLst>
              </p:cNvPr>
              <p:cNvPicPr/>
              <p:nvPr/>
            </p:nvPicPr>
            <p:blipFill>
              <a:blip r:embed="rId235"/>
              <a:stretch>
                <a:fillRect/>
              </a:stretch>
            </p:blipFill>
            <p:spPr>
              <a:xfrm>
                <a:off x="4882854" y="6110708"/>
                <a:ext cx="10080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236">
            <p14:nvContentPartPr>
              <p14:cNvPr id="138" name="筆跡 137">
                <a:extLst>
                  <a:ext uri="{FF2B5EF4-FFF2-40B4-BE49-F238E27FC236}">
                    <a16:creationId xmlns:a16="http://schemas.microsoft.com/office/drawing/2014/main" id="{E7E0A096-09D6-B070-A5EA-A76AFA9CA948}"/>
                  </a:ext>
                </a:extLst>
              </p14:cNvPr>
              <p14:cNvContentPartPr/>
              <p14:nvPr/>
            </p14:nvContentPartPr>
            <p14:xfrm>
              <a:off x="4983654" y="6112508"/>
              <a:ext cx="15840" cy="6480"/>
            </p14:xfrm>
          </p:contentPart>
        </mc:Choice>
        <mc:Fallback xmlns="">
          <p:pic>
            <p:nvPicPr>
              <p:cNvPr id="138" name="筆跡 137">
                <a:extLst>
                  <a:ext uri="{FF2B5EF4-FFF2-40B4-BE49-F238E27FC236}">
                    <a16:creationId xmlns:a16="http://schemas.microsoft.com/office/drawing/2014/main" id="{E7E0A096-09D6-B070-A5EA-A76AFA9CA948}"/>
                  </a:ext>
                </a:extLst>
              </p:cNvPr>
              <p:cNvPicPr/>
              <p:nvPr/>
            </p:nvPicPr>
            <p:blipFill>
              <a:blip r:embed="rId237"/>
              <a:stretch>
                <a:fillRect/>
              </a:stretch>
            </p:blipFill>
            <p:spPr>
              <a:xfrm>
                <a:off x="4974654" y="6102979"/>
                <a:ext cx="33480" cy="25158"/>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39" name="筆跡 138">
                <a:extLst>
                  <a:ext uri="{FF2B5EF4-FFF2-40B4-BE49-F238E27FC236}">
                    <a16:creationId xmlns:a16="http://schemas.microsoft.com/office/drawing/2014/main" id="{D8542F91-54A7-B23C-021E-6C5D5035C4C9}"/>
                  </a:ext>
                </a:extLst>
              </p14:cNvPr>
              <p14:cNvContentPartPr/>
              <p14:nvPr/>
            </p14:nvContentPartPr>
            <p14:xfrm>
              <a:off x="5071494" y="6183788"/>
              <a:ext cx="21960" cy="19440"/>
            </p14:xfrm>
          </p:contentPart>
        </mc:Choice>
        <mc:Fallback xmlns="">
          <p:pic>
            <p:nvPicPr>
              <p:cNvPr id="139" name="筆跡 138">
                <a:extLst>
                  <a:ext uri="{FF2B5EF4-FFF2-40B4-BE49-F238E27FC236}">
                    <a16:creationId xmlns:a16="http://schemas.microsoft.com/office/drawing/2014/main" id="{D8542F91-54A7-B23C-021E-6C5D5035C4C9}"/>
                  </a:ext>
                </a:extLst>
              </p:cNvPr>
              <p:cNvPicPr/>
              <p:nvPr/>
            </p:nvPicPr>
            <p:blipFill>
              <a:blip r:embed="rId239"/>
              <a:stretch>
                <a:fillRect/>
              </a:stretch>
            </p:blipFill>
            <p:spPr>
              <a:xfrm>
                <a:off x="5062494" y="6174788"/>
                <a:ext cx="396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40" name="筆跡 139">
                <a:extLst>
                  <a:ext uri="{FF2B5EF4-FFF2-40B4-BE49-F238E27FC236}">
                    <a16:creationId xmlns:a16="http://schemas.microsoft.com/office/drawing/2014/main" id="{42F19B54-19E2-29F8-20FE-1ADFD6A7C902}"/>
                  </a:ext>
                </a:extLst>
              </p14:cNvPr>
              <p14:cNvContentPartPr/>
              <p14:nvPr/>
            </p14:nvContentPartPr>
            <p14:xfrm>
              <a:off x="5239254" y="6061748"/>
              <a:ext cx="140400" cy="22320"/>
            </p14:xfrm>
          </p:contentPart>
        </mc:Choice>
        <mc:Fallback xmlns="">
          <p:pic>
            <p:nvPicPr>
              <p:cNvPr id="140" name="筆跡 139">
                <a:extLst>
                  <a:ext uri="{FF2B5EF4-FFF2-40B4-BE49-F238E27FC236}">
                    <a16:creationId xmlns:a16="http://schemas.microsoft.com/office/drawing/2014/main" id="{42F19B54-19E2-29F8-20FE-1ADFD6A7C902}"/>
                  </a:ext>
                </a:extLst>
              </p:cNvPr>
              <p:cNvPicPr/>
              <p:nvPr/>
            </p:nvPicPr>
            <p:blipFill>
              <a:blip r:embed="rId241"/>
              <a:stretch>
                <a:fillRect/>
              </a:stretch>
            </p:blipFill>
            <p:spPr>
              <a:xfrm>
                <a:off x="5230254" y="6052748"/>
                <a:ext cx="158040" cy="399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41" name="筆跡 140">
                <a:extLst>
                  <a:ext uri="{FF2B5EF4-FFF2-40B4-BE49-F238E27FC236}">
                    <a16:creationId xmlns:a16="http://schemas.microsoft.com/office/drawing/2014/main" id="{8C3E984B-9ADF-EE8D-68CD-A24704D302CF}"/>
                  </a:ext>
                </a:extLst>
              </p14:cNvPr>
              <p14:cNvContentPartPr/>
              <p14:nvPr/>
            </p14:nvContentPartPr>
            <p14:xfrm>
              <a:off x="5606814" y="5917028"/>
              <a:ext cx="272160" cy="6840"/>
            </p14:xfrm>
          </p:contentPart>
        </mc:Choice>
        <mc:Fallback xmlns="">
          <p:pic>
            <p:nvPicPr>
              <p:cNvPr id="141" name="筆跡 140">
                <a:extLst>
                  <a:ext uri="{FF2B5EF4-FFF2-40B4-BE49-F238E27FC236}">
                    <a16:creationId xmlns:a16="http://schemas.microsoft.com/office/drawing/2014/main" id="{8C3E984B-9ADF-EE8D-68CD-A24704D302CF}"/>
                  </a:ext>
                </a:extLst>
              </p:cNvPr>
              <p:cNvPicPr/>
              <p:nvPr/>
            </p:nvPicPr>
            <p:blipFill>
              <a:blip r:embed="rId243"/>
              <a:stretch>
                <a:fillRect/>
              </a:stretch>
            </p:blipFill>
            <p:spPr>
              <a:xfrm>
                <a:off x="5597814" y="5908028"/>
                <a:ext cx="2898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42" name="筆跡 141">
                <a:extLst>
                  <a:ext uri="{FF2B5EF4-FFF2-40B4-BE49-F238E27FC236}">
                    <a16:creationId xmlns:a16="http://schemas.microsoft.com/office/drawing/2014/main" id="{A046172B-7A2A-495C-73BE-1F16349B24BD}"/>
                  </a:ext>
                </a:extLst>
              </p14:cNvPr>
              <p14:cNvContentPartPr/>
              <p14:nvPr/>
            </p14:nvContentPartPr>
            <p14:xfrm>
              <a:off x="5617614" y="6030788"/>
              <a:ext cx="118440" cy="156240"/>
            </p14:xfrm>
          </p:contentPart>
        </mc:Choice>
        <mc:Fallback xmlns="">
          <p:pic>
            <p:nvPicPr>
              <p:cNvPr id="142" name="筆跡 141">
                <a:extLst>
                  <a:ext uri="{FF2B5EF4-FFF2-40B4-BE49-F238E27FC236}">
                    <a16:creationId xmlns:a16="http://schemas.microsoft.com/office/drawing/2014/main" id="{A046172B-7A2A-495C-73BE-1F16349B24BD}"/>
                  </a:ext>
                </a:extLst>
              </p:cNvPr>
              <p:cNvPicPr/>
              <p:nvPr/>
            </p:nvPicPr>
            <p:blipFill>
              <a:blip r:embed="rId245"/>
              <a:stretch>
                <a:fillRect/>
              </a:stretch>
            </p:blipFill>
            <p:spPr>
              <a:xfrm>
                <a:off x="5608587" y="6021788"/>
                <a:ext cx="136134"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43" name="筆跡 142">
                <a:extLst>
                  <a:ext uri="{FF2B5EF4-FFF2-40B4-BE49-F238E27FC236}">
                    <a16:creationId xmlns:a16="http://schemas.microsoft.com/office/drawing/2014/main" id="{93A19B0D-2238-C346-7467-312D5A2EA9F9}"/>
                  </a:ext>
                </a:extLst>
              </p14:cNvPr>
              <p14:cNvContentPartPr/>
              <p14:nvPr/>
            </p14:nvContentPartPr>
            <p14:xfrm>
              <a:off x="5719134" y="6043028"/>
              <a:ext cx="109800" cy="158400"/>
            </p14:xfrm>
          </p:contentPart>
        </mc:Choice>
        <mc:Fallback xmlns="">
          <p:pic>
            <p:nvPicPr>
              <p:cNvPr id="143" name="筆跡 142">
                <a:extLst>
                  <a:ext uri="{FF2B5EF4-FFF2-40B4-BE49-F238E27FC236}">
                    <a16:creationId xmlns:a16="http://schemas.microsoft.com/office/drawing/2014/main" id="{93A19B0D-2238-C346-7467-312D5A2EA9F9}"/>
                  </a:ext>
                </a:extLst>
              </p:cNvPr>
              <p:cNvPicPr/>
              <p:nvPr/>
            </p:nvPicPr>
            <p:blipFill>
              <a:blip r:embed="rId247"/>
              <a:stretch>
                <a:fillRect/>
              </a:stretch>
            </p:blipFill>
            <p:spPr>
              <a:xfrm>
                <a:off x="5710163" y="6034028"/>
                <a:ext cx="127382"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44" name="筆跡 143">
                <a:extLst>
                  <a:ext uri="{FF2B5EF4-FFF2-40B4-BE49-F238E27FC236}">
                    <a16:creationId xmlns:a16="http://schemas.microsoft.com/office/drawing/2014/main" id="{0E9C956F-D619-CD11-B7B7-89788A82CC10}"/>
                  </a:ext>
                </a:extLst>
              </p14:cNvPr>
              <p14:cNvContentPartPr/>
              <p14:nvPr/>
            </p14:nvContentPartPr>
            <p14:xfrm>
              <a:off x="5850174" y="6142388"/>
              <a:ext cx="43200" cy="92880"/>
            </p14:xfrm>
          </p:contentPart>
        </mc:Choice>
        <mc:Fallback xmlns="">
          <p:pic>
            <p:nvPicPr>
              <p:cNvPr id="144" name="筆跡 143">
                <a:extLst>
                  <a:ext uri="{FF2B5EF4-FFF2-40B4-BE49-F238E27FC236}">
                    <a16:creationId xmlns:a16="http://schemas.microsoft.com/office/drawing/2014/main" id="{0E9C956F-D619-CD11-B7B7-89788A82CC10}"/>
                  </a:ext>
                </a:extLst>
              </p:cNvPr>
              <p:cNvPicPr/>
              <p:nvPr/>
            </p:nvPicPr>
            <p:blipFill>
              <a:blip r:embed="rId249"/>
              <a:stretch>
                <a:fillRect/>
              </a:stretch>
            </p:blipFill>
            <p:spPr>
              <a:xfrm>
                <a:off x="5841174" y="6133388"/>
                <a:ext cx="6084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45" name="筆跡 144">
                <a:extLst>
                  <a:ext uri="{FF2B5EF4-FFF2-40B4-BE49-F238E27FC236}">
                    <a16:creationId xmlns:a16="http://schemas.microsoft.com/office/drawing/2014/main" id="{5C526E85-5AF1-540A-DF44-90A7C33AAF75}"/>
                  </a:ext>
                </a:extLst>
              </p14:cNvPr>
              <p14:cNvContentPartPr/>
              <p14:nvPr/>
            </p14:nvContentPartPr>
            <p14:xfrm>
              <a:off x="5864934" y="6099548"/>
              <a:ext cx="360" cy="360"/>
            </p14:xfrm>
          </p:contentPart>
        </mc:Choice>
        <mc:Fallback xmlns="">
          <p:pic>
            <p:nvPicPr>
              <p:cNvPr id="145" name="筆跡 144">
                <a:extLst>
                  <a:ext uri="{FF2B5EF4-FFF2-40B4-BE49-F238E27FC236}">
                    <a16:creationId xmlns:a16="http://schemas.microsoft.com/office/drawing/2014/main" id="{5C526E85-5AF1-540A-DF44-90A7C33AAF75}"/>
                  </a:ext>
                </a:extLst>
              </p:cNvPr>
              <p:cNvPicPr/>
              <p:nvPr/>
            </p:nvPicPr>
            <p:blipFill>
              <a:blip r:embed="rId111"/>
              <a:stretch>
                <a:fillRect/>
              </a:stretch>
            </p:blipFill>
            <p:spPr>
              <a:xfrm>
                <a:off x="5855934" y="609054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51">
            <p14:nvContentPartPr>
              <p14:cNvPr id="146" name="筆跡 145">
                <a:extLst>
                  <a:ext uri="{FF2B5EF4-FFF2-40B4-BE49-F238E27FC236}">
                    <a16:creationId xmlns:a16="http://schemas.microsoft.com/office/drawing/2014/main" id="{B988DF2C-5124-2F68-6103-268B6F65B71A}"/>
                  </a:ext>
                </a:extLst>
              </p14:cNvPr>
              <p14:cNvContentPartPr/>
              <p14:nvPr/>
            </p14:nvContentPartPr>
            <p14:xfrm>
              <a:off x="5944134" y="6172988"/>
              <a:ext cx="13680" cy="8280"/>
            </p14:xfrm>
          </p:contentPart>
        </mc:Choice>
        <mc:Fallback xmlns="">
          <p:pic>
            <p:nvPicPr>
              <p:cNvPr id="146" name="筆跡 145">
                <a:extLst>
                  <a:ext uri="{FF2B5EF4-FFF2-40B4-BE49-F238E27FC236}">
                    <a16:creationId xmlns:a16="http://schemas.microsoft.com/office/drawing/2014/main" id="{B988DF2C-5124-2F68-6103-268B6F65B71A}"/>
                  </a:ext>
                </a:extLst>
              </p:cNvPr>
              <p:cNvPicPr/>
              <p:nvPr/>
            </p:nvPicPr>
            <p:blipFill>
              <a:blip r:embed="rId252"/>
              <a:stretch>
                <a:fillRect/>
              </a:stretch>
            </p:blipFill>
            <p:spPr>
              <a:xfrm>
                <a:off x="5935134" y="6163988"/>
                <a:ext cx="3132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147" name="筆跡 146">
                <a:extLst>
                  <a:ext uri="{FF2B5EF4-FFF2-40B4-BE49-F238E27FC236}">
                    <a16:creationId xmlns:a16="http://schemas.microsoft.com/office/drawing/2014/main" id="{831D7957-6156-03A1-922B-65EF80E98328}"/>
                  </a:ext>
                </a:extLst>
              </p14:cNvPr>
              <p14:cNvContentPartPr/>
              <p14:nvPr/>
            </p14:nvContentPartPr>
            <p14:xfrm>
              <a:off x="6025854" y="6160388"/>
              <a:ext cx="29880" cy="19800"/>
            </p14:xfrm>
          </p:contentPart>
        </mc:Choice>
        <mc:Fallback xmlns="">
          <p:pic>
            <p:nvPicPr>
              <p:cNvPr id="147" name="筆跡 146">
                <a:extLst>
                  <a:ext uri="{FF2B5EF4-FFF2-40B4-BE49-F238E27FC236}">
                    <a16:creationId xmlns:a16="http://schemas.microsoft.com/office/drawing/2014/main" id="{831D7957-6156-03A1-922B-65EF80E98328}"/>
                  </a:ext>
                </a:extLst>
              </p:cNvPr>
              <p:cNvPicPr/>
              <p:nvPr/>
            </p:nvPicPr>
            <p:blipFill>
              <a:blip r:embed="rId254"/>
              <a:stretch>
                <a:fillRect/>
              </a:stretch>
            </p:blipFill>
            <p:spPr>
              <a:xfrm>
                <a:off x="6016854" y="6151549"/>
                <a:ext cx="47520" cy="37125"/>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148" name="筆跡 147">
                <a:extLst>
                  <a:ext uri="{FF2B5EF4-FFF2-40B4-BE49-F238E27FC236}">
                    <a16:creationId xmlns:a16="http://schemas.microsoft.com/office/drawing/2014/main" id="{CE002A6D-00B4-70F3-CB24-E87109CF14FF}"/>
                  </a:ext>
                </a:extLst>
              </p14:cNvPr>
              <p14:cNvContentPartPr/>
              <p14:nvPr/>
            </p14:nvContentPartPr>
            <p14:xfrm>
              <a:off x="6199734" y="6047708"/>
              <a:ext cx="160920" cy="3960"/>
            </p14:xfrm>
          </p:contentPart>
        </mc:Choice>
        <mc:Fallback xmlns="">
          <p:pic>
            <p:nvPicPr>
              <p:cNvPr id="148" name="筆跡 147">
                <a:extLst>
                  <a:ext uri="{FF2B5EF4-FFF2-40B4-BE49-F238E27FC236}">
                    <a16:creationId xmlns:a16="http://schemas.microsoft.com/office/drawing/2014/main" id="{CE002A6D-00B4-70F3-CB24-E87109CF14FF}"/>
                  </a:ext>
                </a:extLst>
              </p:cNvPr>
              <p:cNvPicPr/>
              <p:nvPr/>
            </p:nvPicPr>
            <p:blipFill>
              <a:blip r:embed="rId256"/>
              <a:stretch>
                <a:fillRect/>
              </a:stretch>
            </p:blipFill>
            <p:spPr>
              <a:xfrm>
                <a:off x="6190734" y="6037808"/>
                <a:ext cx="178560" cy="23364"/>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149" name="筆跡 148">
                <a:extLst>
                  <a:ext uri="{FF2B5EF4-FFF2-40B4-BE49-F238E27FC236}">
                    <a16:creationId xmlns:a16="http://schemas.microsoft.com/office/drawing/2014/main" id="{B980CA8E-3967-1091-4F93-EACD85E531C4}"/>
                  </a:ext>
                </a:extLst>
              </p14:cNvPr>
              <p14:cNvContentPartPr/>
              <p14:nvPr/>
            </p14:nvContentPartPr>
            <p14:xfrm>
              <a:off x="6562254" y="5857628"/>
              <a:ext cx="300600" cy="9360"/>
            </p14:xfrm>
          </p:contentPart>
        </mc:Choice>
        <mc:Fallback xmlns="">
          <p:pic>
            <p:nvPicPr>
              <p:cNvPr id="149" name="筆跡 148">
                <a:extLst>
                  <a:ext uri="{FF2B5EF4-FFF2-40B4-BE49-F238E27FC236}">
                    <a16:creationId xmlns:a16="http://schemas.microsoft.com/office/drawing/2014/main" id="{B980CA8E-3967-1091-4F93-EACD85E531C4}"/>
                  </a:ext>
                </a:extLst>
              </p:cNvPr>
              <p:cNvPicPr/>
              <p:nvPr/>
            </p:nvPicPr>
            <p:blipFill>
              <a:blip r:embed="rId258"/>
              <a:stretch>
                <a:fillRect/>
              </a:stretch>
            </p:blipFill>
            <p:spPr>
              <a:xfrm>
                <a:off x="6553254" y="5848628"/>
                <a:ext cx="3182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150" name="筆跡 149">
                <a:extLst>
                  <a:ext uri="{FF2B5EF4-FFF2-40B4-BE49-F238E27FC236}">
                    <a16:creationId xmlns:a16="http://schemas.microsoft.com/office/drawing/2014/main" id="{FDFC0EFB-DD77-8D2D-4AA9-0D8E64C33EBE}"/>
                  </a:ext>
                </a:extLst>
              </p14:cNvPr>
              <p14:cNvContentPartPr/>
              <p14:nvPr/>
            </p14:nvContentPartPr>
            <p14:xfrm>
              <a:off x="6566214" y="6005228"/>
              <a:ext cx="183240" cy="201960"/>
            </p14:xfrm>
          </p:contentPart>
        </mc:Choice>
        <mc:Fallback xmlns="">
          <p:pic>
            <p:nvPicPr>
              <p:cNvPr id="150" name="筆跡 149">
                <a:extLst>
                  <a:ext uri="{FF2B5EF4-FFF2-40B4-BE49-F238E27FC236}">
                    <a16:creationId xmlns:a16="http://schemas.microsoft.com/office/drawing/2014/main" id="{FDFC0EFB-DD77-8D2D-4AA9-0D8E64C33EBE}"/>
                  </a:ext>
                </a:extLst>
              </p:cNvPr>
              <p:cNvPicPr/>
              <p:nvPr/>
            </p:nvPicPr>
            <p:blipFill>
              <a:blip r:embed="rId260"/>
              <a:stretch>
                <a:fillRect/>
              </a:stretch>
            </p:blipFill>
            <p:spPr>
              <a:xfrm>
                <a:off x="6557214" y="5996228"/>
                <a:ext cx="20088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151" name="筆跡 150">
                <a:extLst>
                  <a:ext uri="{FF2B5EF4-FFF2-40B4-BE49-F238E27FC236}">
                    <a16:creationId xmlns:a16="http://schemas.microsoft.com/office/drawing/2014/main" id="{BD419193-5C2E-8DD6-6B3F-EBEBCECCC447}"/>
                  </a:ext>
                </a:extLst>
              </p14:cNvPr>
              <p14:cNvContentPartPr/>
              <p14:nvPr/>
            </p14:nvContentPartPr>
            <p14:xfrm>
              <a:off x="6568734" y="6011708"/>
              <a:ext cx="183960" cy="192960"/>
            </p14:xfrm>
          </p:contentPart>
        </mc:Choice>
        <mc:Fallback xmlns="">
          <p:pic>
            <p:nvPicPr>
              <p:cNvPr id="151" name="筆跡 150">
                <a:extLst>
                  <a:ext uri="{FF2B5EF4-FFF2-40B4-BE49-F238E27FC236}">
                    <a16:creationId xmlns:a16="http://schemas.microsoft.com/office/drawing/2014/main" id="{BD419193-5C2E-8DD6-6B3F-EBEBCECCC447}"/>
                  </a:ext>
                </a:extLst>
              </p:cNvPr>
              <p:cNvPicPr/>
              <p:nvPr/>
            </p:nvPicPr>
            <p:blipFill>
              <a:blip r:embed="rId262"/>
              <a:stretch>
                <a:fillRect/>
              </a:stretch>
            </p:blipFill>
            <p:spPr>
              <a:xfrm>
                <a:off x="6559734" y="6002708"/>
                <a:ext cx="20160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152" name="筆跡 151">
                <a:extLst>
                  <a:ext uri="{FF2B5EF4-FFF2-40B4-BE49-F238E27FC236}">
                    <a16:creationId xmlns:a16="http://schemas.microsoft.com/office/drawing/2014/main" id="{7F39E15D-9B1D-EADD-EA8B-35840C389D07}"/>
                  </a:ext>
                </a:extLst>
              </p14:cNvPr>
              <p14:cNvContentPartPr/>
              <p14:nvPr/>
            </p14:nvContentPartPr>
            <p14:xfrm>
              <a:off x="6796974" y="6152108"/>
              <a:ext cx="28800" cy="28440"/>
            </p14:xfrm>
          </p:contentPart>
        </mc:Choice>
        <mc:Fallback xmlns="">
          <p:pic>
            <p:nvPicPr>
              <p:cNvPr id="152" name="筆跡 151">
                <a:extLst>
                  <a:ext uri="{FF2B5EF4-FFF2-40B4-BE49-F238E27FC236}">
                    <a16:creationId xmlns:a16="http://schemas.microsoft.com/office/drawing/2014/main" id="{7F39E15D-9B1D-EADD-EA8B-35840C389D07}"/>
                  </a:ext>
                </a:extLst>
              </p:cNvPr>
              <p:cNvPicPr/>
              <p:nvPr/>
            </p:nvPicPr>
            <p:blipFill>
              <a:blip r:embed="rId264"/>
              <a:stretch>
                <a:fillRect/>
              </a:stretch>
            </p:blipFill>
            <p:spPr>
              <a:xfrm>
                <a:off x="6787974" y="6143108"/>
                <a:ext cx="4644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153" name="筆跡 152">
                <a:extLst>
                  <a:ext uri="{FF2B5EF4-FFF2-40B4-BE49-F238E27FC236}">
                    <a16:creationId xmlns:a16="http://schemas.microsoft.com/office/drawing/2014/main" id="{B908DF18-30E4-8D0B-D556-56993D053A68}"/>
                  </a:ext>
                </a:extLst>
              </p14:cNvPr>
              <p14:cNvContentPartPr/>
              <p14:nvPr/>
            </p14:nvContentPartPr>
            <p14:xfrm>
              <a:off x="6793014" y="6143828"/>
              <a:ext cx="100440" cy="201600"/>
            </p14:xfrm>
          </p:contentPart>
        </mc:Choice>
        <mc:Fallback xmlns="">
          <p:pic>
            <p:nvPicPr>
              <p:cNvPr id="153" name="筆跡 152">
                <a:extLst>
                  <a:ext uri="{FF2B5EF4-FFF2-40B4-BE49-F238E27FC236}">
                    <a16:creationId xmlns:a16="http://schemas.microsoft.com/office/drawing/2014/main" id="{B908DF18-30E4-8D0B-D556-56993D053A68}"/>
                  </a:ext>
                </a:extLst>
              </p:cNvPr>
              <p:cNvPicPr/>
              <p:nvPr/>
            </p:nvPicPr>
            <p:blipFill>
              <a:blip r:embed="rId266"/>
              <a:stretch>
                <a:fillRect/>
              </a:stretch>
            </p:blipFill>
            <p:spPr>
              <a:xfrm>
                <a:off x="6784014" y="6134828"/>
                <a:ext cx="118080" cy="219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154" name="筆跡 153">
                <a:extLst>
                  <a:ext uri="{FF2B5EF4-FFF2-40B4-BE49-F238E27FC236}">
                    <a16:creationId xmlns:a16="http://schemas.microsoft.com/office/drawing/2014/main" id="{3DC1A7A1-E6AE-9D56-1E0F-7DCA7F3203B3}"/>
                  </a:ext>
                </a:extLst>
              </p14:cNvPr>
              <p14:cNvContentPartPr/>
              <p14:nvPr/>
            </p14:nvContentPartPr>
            <p14:xfrm>
              <a:off x="6895974" y="6090188"/>
              <a:ext cx="23040" cy="7920"/>
            </p14:xfrm>
          </p:contentPart>
        </mc:Choice>
        <mc:Fallback xmlns="">
          <p:pic>
            <p:nvPicPr>
              <p:cNvPr id="154" name="筆跡 153">
                <a:extLst>
                  <a:ext uri="{FF2B5EF4-FFF2-40B4-BE49-F238E27FC236}">
                    <a16:creationId xmlns:a16="http://schemas.microsoft.com/office/drawing/2014/main" id="{3DC1A7A1-E6AE-9D56-1E0F-7DCA7F3203B3}"/>
                  </a:ext>
                </a:extLst>
              </p:cNvPr>
              <p:cNvPicPr/>
              <p:nvPr/>
            </p:nvPicPr>
            <p:blipFill>
              <a:blip r:embed="rId178"/>
              <a:stretch>
                <a:fillRect/>
              </a:stretch>
            </p:blipFill>
            <p:spPr>
              <a:xfrm>
                <a:off x="6886974" y="6081188"/>
                <a:ext cx="4068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55" name="筆跡 154">
                <a:extLst>
                  <a:ext uri="{FF2B5EF4-FFF2-40B4-BE49-F238E27FC236}">
                    <a16:creationId xmlns:a16="http://schemas.microsoft.com/office/drawing/2014/main" id="{42613842-0519-1225-3726-6E1218236CCB}"/>
                  </a:ext>
                </a:extLst>
              </p14:cNvPr>
              <p14:cNvContentPartPr/>
              <p14:nvPr/>
            </p14:nvContentPartPr>
            <p14:xfrm>
              <a:off x="6977694" y="6175868"/>
              <a:ext cx="26280" cy="10080"/>
            </p14:xfrm>
          </p:contentPart>
        </mc:Choice>
        <mc:Fallback xmlns="">
          <p:pic>
            <p:nvPicPr>
              <p:cNvPr id="155" name="筆跡 154">
                <a:extLst>
                  <a:ext uri="{FF2B5EF4-FFF2-40B4-BE49-F238E27FC236}">
                    <a16:creationId xmlns:a16="http://schemas.microsoft.com/office/drawing/2014/main" id="{42613842-0519-1225-3726-6E1218236CCB}"/>
                  </a:ext>
                </a:extLst>
              </p:cNvPr>
              <p:cNvPicPr/>
              <p:nvPr/>
            </p:nvPicPr>
            <p:blipFill>
              <a:blip r:embed="rId269"/>
              <a:stretch>
                <a:fillRect/>
              </a:stretch>
            </p:blipFill>
            <p:spPr>
              <a:xfrm>
                <a:off x="6968694" y="6166868"/>
                <a:ext cx="43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56" name="筆跡 155">
                <a:extLst>
                  <a:ext uri="{FF2B5EF4-FFF2-40B4-BE49-F238E27FC236}">
                    <a16:creationId xmlns:a16="http://schemas.microsoft.com/office/drawing/2014/main" id="{EB27B71A-2AEF-EFA5-E654-B139F54783D9}"/>
                  </a:ext>
                </a:extLst>
              </p14:cNvPr>
              <p14:cNvContentPartPr/>
              <p14:nvPr/>
            </p14:nvContentPartPr>
            <p14:xfrm>
              <a:off x="7152294" y="6039788"/>
              <a:ext cx="149400" cy="11880"/>
            </p14:xfrm>
          </p:contentPart>
        </mc:Choice>
        <mc:Fallback xmlns="">
          <p:pic>
            <p:nvPicPr>
              <p:cNvPr id="156" name="筆跡 155">
                <a:extLst>
                  <a:ext uri="{FF2B5EF4-FFF2-40B4-BE49-F238E27FC236}">
                    <a16:creationId xmlns:a16="http://schemas.microsoft.com/office/drawing/2014/main" id="{EB27B71A-2AEF-EFA5-E654-B139F54783D9}"/>
                  </a:ext>
                </a:extLst>
              </p:cNvPr>
              <p:cNvPicPr/>
              <p:nvPr/>
            </p:nvPicPr>
            <p:blipFill>
              <a:blip r:embed="rId271"/>
              <a:stretch>
                <a:fillRect/>
              </a:stretch>
            </p:blipFill>
            <p:spPr>
              <a:xfrm>
                <a:off x="7143294" y="6030788"/>
                <a:ext cx="167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157" name="筆跡 156">
                <a:extLst>
                  <a:ext uri="{FF2B5EF4-FFF2-40B4-BE49-F238E27FC236}">
                    <a16:creationId xmlns:a16="http://schemas.microsoft.com/office/drawing/2014/main" id="{58665437-D774-7A56-4E71-BF88B3C0EE0F}"/>
                  </a:ext>
                </a:extLst>
              </p14:cNvPr>
              <p14:cNvContentPartPr/>
              <p14:nvPr/>
            </p14:nvContentPartPr>
            <p14:xfrm>
              <a:off x="7231854" y="5979308"/>
              <a:ext cx="26640" cy="204840"/>
            </p14:xfrm>
          </p:contentPart>
        </mc:Choice>
        <mc:Fallback xmlns="">
          <p:pic>
            <p:nvPicPr>
              <p:cNvPr id="157" name="筆跡 156">
                <a:extLst>
                  <a:ext uri="{FF2B5EF4-FFF2-40B4-BE49-F238E27FC236}">
                    <a16:creationId xmlns:a16="http://schemas.microsoft.com/office/drawing/2014/main" id="{58665437-D774-7A56-4E71-BF88B3C0EE0F}"/>
                  </a:ext>
                </a:extLst>
              </p:cNvPr>
              <p:cNvPicPr/>
              <p:nvPr/>
            </p:nvPicPr>
            <p:blipFill>
              <a:blip r:embed="rId273"/>
              <a:stretch>
                <a:fillRect/>
              </a:stretch>
            </p:blipFill>
            <p:spPr>
              <a:xfrm>
                <a:off x="7222854" y="5970308"/>
                <a:ext cx="4428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158" name="筆跡 157">
                <a:extLst>
                  <a:ext uri="{FF2B5EF4-FFF2-40B4-BE49-F238E27FC236}">
                    <a16:creationId xmlns:a16="http://schemas.microsoft.com/office/drawing/2014/main" id="{5040D700-EBA3-6390-E543-233CBD7DC627}"/>
                  </a:ext>
                </a:extLst>
              </p14:cNvPr>
              <p14:cNvContentPartPr/>
              <p14:nvPr/>
            </p14:nvContentPartPr>
            <p14:xfrm>
              <a:off x="7466214" y="5946548"/>
              <a:ext cx="295560" cy="12240"/>
            </p14:xfrm>
          </p:contentPart>
        </mc:Choice>
        <mc:Fallback xmlns="">
          <p:pic>
            <p:nvPicPr>
              <p:cNvPr id="158" name="筆跡 157">
                <a:extLst>
                  <a:ext uri="{FF2B5EF4-FFF2-40B4-BE49-F238E27FC236}">
                    <a16:creationId xmlns:a16="http://schemas.microsoft.com/office/drawing/2014/main" id="{5040D700-EBA3-6390-E543-233CBD7DC627}"/>
                  </a:ext>
                </a:extLst>
              </p:cNvPr>
              <p:cNvPicPr/>
              <p:nvPr/>
            </p:nvPicPr>
            <p:blipFill>
              <a:blip r:embed="rId275"/>
              <a:stretch>
                <a:fillRect/>
              </a:stretch>
            </p:blipFill>
            <p:spPr>
              <a:xfrm>
                <a:off x="7457214" y="5937805"/>
                <a:ext cx="313200" cy="29376"/>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159" name="筆跡 158">
                <a:extLst>
                  <a:ext uri="{FF2B5EF4-FFF2-40B4-BE49-F238E27FC236}">
                    <a16:creationId xmlns:a16="http://schemas.microsoft.com/office/drawing/2014/main" id="{5FA00AE0-0630-8D0A-2760-807397EBA43E}"/>
                  </a:ext>
                </a:extLst>
              </p14:cNvPr>
              <p14:cNvContentPartPr/>
              <p14:nvPr/>
            </p14:nvContentPartPr>
            <p14:xfrm>
              <a:off x="7483494" y="6050228"/>
              <a:ext cx="151920" cy="205920"/>
            </p14:xfrm>
          </p:contentPart>
        </mc:Choice>
        <mc:Fallback xmlns="">
          <p:pic>
            <p:nvPicPr>
              <p:cNvPr id="159" name="筆跡 158">
                <a:extLst>
                  <a:ext uri="{FF2B5EF4-FFF2-40B4-BE49-F238E27FC236}">
                    <a16:creationId xmlns:a16="http://schemas.microsoft.com/office/drawing/2014/main" id="{5FA00AE0-0630-8D0A-2760-807397EBA43E}"/>
                  </a:ext>
                </a:extLst>
              </p:cNvPr>
              <p:cNvPicPr/>
              <p:nvPr/>
            </p:nvPicPr>
            <p:blipFill>
              <a:blip r:embed="rId277"/>
              <a:stretch>
                <a:fillRect/>
              </a:stretch>
            </p:blipFill>
            <p:spPr>
              <a:xfrm>
                <a:off x="7474494" y="6041212"/>
                <a:ext cx="169560" cy="223591"/>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160" name="筆跡 159">
                <a:extLst>
                  <a:ext uri="{FF2B5EF4-FFF2-40B4-BE49-F238E27FC236}">
                    <a16:creationId xmlns:a16="http://schemas.microsoft.com/office/drawing/2014/main" id="{BAEDE29D-B16B-AD34-235C-67AB68D7D007}"/>
                  </a:ext>
                </a:extLst>
              </p14:cNvPr>
              <p14:cNvContentPartPr/>
              <p14:nvPr/>
            </p14:nvContentPartPr>
            <p14:xfrm>
              <a:off x="7460454" y="6031868"/>
              <a:ext cx="203760" cy="264600"/>
            </p14:xfrm>
          </p:contentPart>
        </mc:Choice>
        <mc:Fallback xmlns="">
          <p:pic>
            <p:nvPicPr>
              <p:cNvPr id="160" name="筆跡 159">
                <a:extLst>
                  <a:ext uri="{FF2B5EF4-FFF2-40B4-BE49-F238E27FC236}">
                    <a16:creationId xmlns:a16="http://schemas.microsoft.com/office/drawing/2014/main" id="{BAEDE29D-B16B-AD34-235C-67AB68D7D007}"/>
                  </a:ext>
                </a:extLst>
              </p:cNvPr>
              <p:cNvPicPr/>
              <p:nvPr/>
            </p:nvPicPr>
            <p:blipFill>
              <a:blip r:embed="rId279"/>
              <a:stretch>
                <a:fillRect/>
              </a:stretch>
            </p:blipFill>
            <p:spPr>
              <a:xfrm>
                <a:off x="7451454" y="6022880"/>
                <a:ext cx="221400" cy="282216"/>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161" name="筆跡 160">
                <a:extLst>
                  <a:ext uri="{FF2B5EF4-FFF2-40B4-BE49-F238E27FC236}">
                    <a16:creationId xmlns:a16="http://schemas.microsoft.com/office/drawing/2014/main" id="{662E1F94-94A4-94E8-8077-F1E86C85F6E0}"/>
                  </a:ext>
                </a:extLst>
              </p14:cNvPr>
              <p14:cNvContentPartPr/>
              <p14:nvPr/>
            </p14:nvContentPartPr>
            <p14:xfrm>
              <a:off x="7715694" y="6203228"/>
              <a:ext cx="720" cy="720"/>
            </p14:xfrm>
          </p:contentPart>
        </mc:Choice>
        <mc:Fallback xmlns="">
          <p:pic>
            <p:nvPicPr>
              <p:cNvPr id="161" name="筆跡 160">
                <a:extLst>
                  <a:ext uri="{FF2B5EF4-FFF2-40B4-BE49-F238E27FC236}">
                    <a16:creationId xmlns:a16="http://schemas.microsoft.com/office/drawing/2014/main" id="{662E1F94-94A4-94E8-8077-F1E86C85F6E0}"/>
                  </a:ext>
                </a:extLst>
              </p:cNvPr>
              <p:cNvPicPr/>
              <p:nvPr/>
            </p:nvPicPr>
            <p:blipFill>
              <a:blip r:embed="rId143"/>
              <a:stretch>
                <a:fillRect/>
              </a:stretch>
            </p:blipFill>
            <p:spPr>
              <a:xfrm>
                <a:off x="7697694" y="6185228"/>
                <a:ext cx="36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62" name="筆跡 161">
                <a:extLst>
                  <a:ext uri="{FF2B5EF4-FFF2-40B4-BE49-F238E27FC236}">
                    <a16:creationId xmlns:a16="http://schemas.microsoft.com/office/drawing/2014/main" id="{D7CD6F0E-43BF-261D-FEE1-46AF4822620C}"/>
                  </a:ext>
                </a:extLst>
              </p14:cNvPr>
              <p14:cNvContentPartPr/>
              <p14:nvPr/>
            </p14:nvContentPartPr>
            <p14:xfrm>
              <a:off x="7803534" y="6198188"/>
              <a:ext cx="11160" cy="3960"/>
            </p14:xfrm>
          </p:contentPart>
        </mc:Choice>
        <mc:Fallback xmlns="">
          <p:pic>
            <p:nvPicPr>
              <p:cNvPr id="162" name="筆跡 161">
                <a:extLst>
                  <a:ext uri="{FF2B5EF4-FFF2-40B4-BE49-F238E27FC236}">
                    <a16:creationId xmlns:a16="http://schemas.microsoft.com/office/drawing/2014/main" id="{D7CD6F0E-43BF-261D-FEE1-46AF4822620C}"/>
                  </a:ext>
                </a:extLst>
              </p:cNvPr>
              <p:cNvPicPr/>
              <p:nvPr/>
            </p:nvPicPr>
            <p:blipFill>
              <a:blip r:embed="rId282"/>
              <a:stretch>
                <a:fillRect/>
              </a:stretch>
            </p:blipFill>
            <p:spPr>
              <a:xfrm>
                <a:off x="7786096" y="6180188"/>
                <a:ext cx="45686"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163" name="筆跡 162">
                <a:extLst>
                  <a:ext uri="{FF2B5EF4-FFF2-40B4-BE49-F238E27FC236}">
                    <a16:creationId xmlns:a16="http://schemas.microsoft.com/office/drawing/2014/main" id="{855CF320-EDF4-7C38-FFB7-5FE24DA293D3}"/>
                  </a:ext>
                </a:extLst>
              </p14:cNvPr>
              <p14:cNvContentPartPr/>
              <p14:nvPr/>
            </p14:nvContentPartPr>
            <p14:xfrm>
              <a:off x="7887414" y="6207908"/>
              <a:ext cx="1440" cy="1440"/>
            </p14:xfrm>
          </p:contentPart>
        </mc:Choice>
        <mc:Fallback xmlns="">
          <p:pic>
            <p:nvPicPr>
              <p:cNvPr id="163" name="筆跡 162">
                <a:extLst>
                  <a:ext uri="{FF2B5EF4-FFF2-40B4-BE49-F238E27FC236}">
                    <a16:creationId xmlns:a16="http://schemas.microsoft.com/office/drawing/2014/main" id="{855CF320-EDF4-7C38-FFB7-5FE24DA293D3}"/>
                  </a:ext>
                </a:extLst>
              </p:cNvPr>
              <p:cNvPicPr/>
              <p:nvPr/>
            </p:nvPicPr>
            <p:blipFill>
              <a:blip r:embed="rId264"/>
              <a:stretch>
                <a:fillRect/>
              </a:stretch>
            </p:blipFill>
            <p:spPr>
              <a:xfrm>
                <a:off x="7869414" y="6189908"/>
                <a:ext cx="3708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164" name="筆跡 163">
                <a:extLst>
                  <a:ext uri="{FF2B5EF4-FFF2-40B4-BE49-F238E27FC236}">
                    <a16:creationId xmlns:a16="http://schemas.microsoft.com/office/drawing/2014/main" id="{83AC6437-FC46-BA41-D0F6-38D5F1871306}"/>
                  </a:ext>
                </a:extLst>
              </p14:cNvPr>
              <p14:cNvContentPartPr/>
              <p14:nvPr/>
            </p14:nvContentPartPr>
            <p14:xfrm>
              <a:off x="8058774" y="5927108"/>
              <a:ext cx="66600" cy="285480"/>
            </p14:xfrm>
          </p:contentPart>
        </mc:Choice>
        <mc:Fallback xmlns="">
          <p:pic>
            <p:nvPicPr>
              <p:cNvPr id="164" name="筆跡 163">
                <a:extLst>
                  <a:ext uri="{FF2B5EF4-FFF2-40B4-BE49-F238E27FC236}">
                    <a16:creationId xmlns:a16="http://schemas.microsoft.com/office/drawing/2014/main" id="{83AC6437-FC46-BA41-D0F6-38D5F1871306}"/>
                  </a:ext>
                </a:extLst>
              </p:cNvPr>
              <p:cNvPicPr/>
              <p:nvPr/>
            </p:nvPicPr>
            <p:blipFill>
              <a:blip r:embed="rId285"/>
              <a:stretch>
                <a:fillRect/>
              </a:stretch>
            </p:blipFill>
            <p:spPr>
              <a:xfrm>
                <a:off x="8049774" y="5918119"/>
                <a:ext cx="84240" cy="303098"/>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167" name="筆跡 166">
                <a:extLst>
                  <a:ext uri="{FF2B5EF4-FFF2-40B4-BE49-F238E27FC236}">
                    <a16:creationId xmlns:a16="http://schemas.microsoft.com/office/drawing/2014/main" id="{DE29BE64-7E85-ABB7-ED03-B960D5DA5CC0}"/>
                  </a:ext>
                </a:extLst>
              </p14:cNvPr>
              <p14:cNvContentPartPr/>
              <p14:nvPr/>
            </p14:nvContentPartPr>
            <p14:xfrm>
              <a:off x="2364894" y="4091685"/>
              <a:ext cx="1440" cy="720"/>
            </p14:xfrm>
          </p:contentPart>
        </mc:Choice>
        <mc:Fallback xmlns="">
          <p:pic>
            <p:nvPicPr>
              <p:cNvPr id="167" name="筆跡 166">
                <a:extLst>
                  <a:ext uri="{FF2B5EF4-FFF2-40B4-BE49-F238E27FC236}">
                    <a16:creationId xmlns:a16="http://schemas.microsoft.com/office/drawing/2014/main" id="{DE29BE64-7E85-ABB7-ED03-B960D5DA5CC0}"/>
                  </a:ext>
                </a:extLst>
              </p:cNvPr>
              <p:cNvPicPr/>
              <p:nvPr/>
            </p:nvPicPr>
            <p:blipFill>
              <a:blip r:embed="rId287"/>
              <a:stretch>
                <a:fillRect/>
              </a:stretch>
            </p:blipFill>
            <p:spPr>
              <a:xfrm>
                <a:off x="2356254" y="4082685"/>
                <a:ext cx="19080" cy="18360"/>
              </a:xfrm>
              <a:prstGeom prst="rect">
                <a:avLst/>
              </a:prstGeom>
            </p:spPr>
          </p:pic>
        </mc:Fallback>
      </mc:AlternateContent>
      <p:grpSp>
        <p:nvGrpSpPr>
          <p:cNvPr id="182" name="群組 181">
            <a:extLst>
              <a:ext uri="{FF2B5EF4-FFF2-40B4-BE49-F238E27FC236}">
                <a16:creationId xmlns:a16="http://schemas.microsoft.com/office/drawing/2014/main" id="{2280C016-AF6F-C126-53CE-4F658042BBCE}"/>
              </a:ext>
            </a:extLst>
          </p:cNvPr>
          <p:cNvGrpSpPr/>
          <p:nvPr/>
        </p:nvGrpSpPr>
        <p:grpSpPr>
          <a:xfrm>
            <a:off x="1188054" y="3831405"/>
            <a:ext cx="1428840" cy="322920"/>
            <a:chOff x="1188054" y="3831405"/>
            <a:chExt cx="1428840" cy="322920"/>
          </a:xfrm>
        </p:grpSpPr>
        <mc:AlternateContent xmlns:mc="http://schemas.openxmlformats.org/markup-compatibility/2006" xmlns:p14="http://schemas.microsoft.com/office/powerpoint/2010/main">
          <mc:Choice Requires="p14">
            <p:contentPart p14:bwMode="auto" r:id="rId288">
              <p14:nvContentPartPr>
                <p14:cNvPr id="175" name="筆跡 174">
                  <a:extLst>
                    <a:ext uri="{FF2B5EF4-FFF2-40B4-BE49-F238E27FC236}">
                      <a16:creationId xmlns:a16="http://schemas.microsoft.com/office/drawing/2014/main" id="{F4EB3620-ABED-A52F-4919-182F06EB5C83}"/>
                    </a:ext>
                  </a:extLst>
                </p14:cNvPr>
                <p14:cNvContentPartPr/>
                <p14:nvPr/>
              </p14:nvContentPartPr>
              <p14:xfrm>
                <a:off x="1188054" y="3952365"/>
                <a:ext cx="298080" cy="201960"/>
              </p14:xfrm>
            </p:contentPart>
          </mc:Choice>
          <mc:Fallback xmlns="">
            <p:pic>
              <p:nvPicPr>
                <p:cNvPr id="175" name="筆跡 174">
                  <a:extLst>
                    <a:ext uri="{FF2B5EF4-FFF2-40B4-BE49-F238E27FC236}">
                      <a16:creationId xmlns:a16="http://schemas.microsoft.com/office/drawing/2014/main" id="{F4EB3620-ABED-A52F-4919-182F06EB5C83}"/>
                    </a:ext>
                  </a:extLst>
                </p:cNvPr>
                <p:cNvPicPr/>
                <p:nvPr/>
              </p:nvPicPr>
              <p:blipFill>
                <a:blip r:embed="rId289"/>
                <a:stretch>
                  <a:fillRect/>
                </a:stretch>
              </p:blipFill>
              <p:spPr>
                <a:xfrm>
                  <a:off x="1179414" y="3943365"/>
                  <a:ext cx="315720" cy="219600"/>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176" name="筆跡 175">
                  <a:extLst>
                    <a:ext uri="{FF2B5EF4-FFF2-40B4-BE49-F238E27FC236}">
                      <a16:creationId xmlns:a16="http://schemas.microsoft.com/office/drawing/2014/main" id="{3960A377-D2E2-D130-4A3D-E2BD4B857C33}"/>
                    </a:ext>
                  </a:extLst>
                </p14:cNvPr>
                <p14:cNvContentPartPr/>
                <p14:nvPr/>
              </p14:nvContentPartPr>
              <p14:xfrm>
                <a:off x="1553814" y="3831405"/>
                <a:ext cx="338400" cy="288360"/>
              </p14:xfrm>
            </p:contentPart>
          </mc:Choice>
          <mc:Fallback xmlns="">
            <p:pic>
              <p:nvPicPr>
                <p:cNvPr id="176" name="筆跡 175">
                  <a:extLst>
                    <a:ext uri="{FF2B5EF4-FFF2-40B4-BE49-F238E27FC236}">
                      <a16:creationId xmlns:a16="http://schemas.microsoft.com/office/drawing/2014/main" id="{3960A377-D2E2-D130-4A3D-E2BD4B857C33}"/>
                    </a:ext>
                  </a:extLst>
                </p:cNvPr>
                <p:cNvPicPr/>
                <p:nvPr/>
              </p:nvPicPr>
              <p:blipFill>
                <a:blip r:embed="rId291"/>
                <a:stretch>
                  <a:fillRect/>
                </a:stretch>
              </p:blipFill>
              <p:spPr>
                <a:xfrm>
                  <a:off x="1545174" y="3822765"/>
                  <a:ext cx="35604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178" name="筆跡 177">
                  <a:extLst>
                    <a:ext uri="{FF2B5EF4-FFF2-40B4-BE49-F238E27FC236}">
                      <a16:creationId xmlns:a16="http://schemas.microsoft.com/office/drawing/2014/main" id="{67D9C5A2-EC79-DA24-1878-69C0A7736E00}"/>
                    </a:ext>
                  </a:extLst>
                </p14:cNvPr>
                <p14:cNvContentPartPr/>
                <p14:nvPr/>
              </p14:nvContentPartPr>
              <p14:xfrm>
                <a:off x="1967454" y="3945525"/>
                <a:ext cx="120240" cy="153000"/>
              </p14:xfrm>
            </p:contentPart>
          </mc:Choice>
          <mc:Fallback xmlns="">
            <p:pic>
              <p:nvPicPr>
                <p:cNvPr id="178" name="筆跡 177">
                  <a:extLst>
                    <a:ext uri="{FF2B5EF4-FFF2-40B4-BE49-F238E27FC236}">
                      <a16:creationId xmlns:a16="http://schemas.microsoft.com/office/drawing/2014/main" id="{67D9C5A2-EC79-DA24-1878-69C0A7736E00}"/>
                    </a:ext>
                  </a:extLst>
                </p:cNvPr>
                <p:cNvPicPr/>
                <p:nvPr/>
              </p:nvPicPr>
              <p:blipFill>
                <a:blip r:embed="rId293"/>
                <a:stretch>
                  <a:fillRect/>
                </a:stretch>
              </p:blipFill>
              <p:spPr>
                <a:xfrm>
                  <a:off x="1958814" y="3936885"/>
                  <a:ext cx="137880" cy="170640"/>
                </a:xfrm>
                <a:prstGeom prst="rect">
                  <a:avLst/>
                </a:prstGeom>
              </p:spPr>
            </p:pic>
          </mc:Fallback>
        </mc:AlternateContent>
        <mc:AlternateContent xmlns:mc="http://schemas.openxmlformats.org/markup-compatibility/2006" xmlns:p14="http://schemas.microsoft.com/office/powerpoint/2010/main">
          <mc:Choice Requires="p14">
            <p:contentPart p14:bwMode="auto" r:id="rId294">
              <p14:nvContentPartPr>
                <p14:cNvPr id="179" name="筆跡 178">
                  <a:extLst>
                    <a:ext uri="{FF2B5EF4-FFF2-40B4-BE49-F238E27FC236}">
                      <a16:creationId xmlns:a16="http://schemas.microsoft.com/office/drawing/2014/main" id="{B0EABE3E-E9BF-A786-F1EF-A23D9CEBE7DC}"/>
                    </a:ext>
                  </a:extLst>
                </p14:cNvPr>
                <p14:cNvContentPartPr/>
                <p14:nvPr/>
              </p14:nvContentPartPr>
              <p14:xfrm>
                <a:off x="2113254" y="3927165"/>
                <a:ext cx="262800" cy="192240"/>
              </p14:xfrm>
            </p:contentPart>
          </mc:Choice>
          <mc:Fallback xmlns="">
            <p:pic>
              <p:nvPicPr>
                <p:cNvPr id="179" name="筆跡 178">
                  <a:extLst>
                    <a:ext uri="{FF2B5EF4-FFF2-40B4-BE49-F238E27FC236}">
                      <a16:creationId xmlns:a16="http://schemas.microsoft.com/office/drawing/2014/main" id="{B0EABE3E-E9BF-A786-F1EF-A23D9CEBE7DC}"/>
                    </a:ext>
                  </a:extLst>
                </p:cNvPr>
                <p:cNvPicPr/>
                <p:nvPr/>
              </p:nvPicPr>
              <p:blipFill>
                <a:blip r:embed="rId295"/>
                <a:stretch>
                  <a:fillRect/>
                </a:stretch>
              </p:blipFill>
              <p:spPr>
                <a:xfrm>
                  <a:off x="2104614" y="3918525"/>
                  <a:ext cx="280440" cy="20988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180" name="筆跡 179">
                  <a:extLst>
                    <a:ext uri="{FF2B5EF4-FFF2-40B4-BE49-F238E27FC236}">
                      <a16:creationId xmlns:a16="http://schemas.microsoft.com/office/drawing/2014/main" id="{E2A01B22-F5F6-908D-1482-1A4E77881228}"/>
                    </a:ext>
                  </a:extLst>
                </p14:cNvPr>
                <p14:cNvContentPartPr/>
                <p14:nvPr/>
              </p14:nvContentPartPr>
              <p14:xfrm>
                <a:off x="2331054" y="3957405"/>
                <a:ext cx="85680" cy="2520"/>
              </p14:xfrm>
            </p:contentPart>
          </mc:Choice>
          <mc:Fallback xmlns="">
            <p:pic>
              <p:nvPicPr>
                <p:cNvPr id="180" name="筆跡 179">
                  <a:extLst>
                    <a:ext uri="{FF2B5EF4-FFF2-40B4-BE49-F238E27FC236}">
                      <a16:creationId xmlns:a16="http://schemas.microsoft.com/office/drawing/2014/main" id="{E2A01B22-F5F6-908D-1482-1A4E77881228}"/>
                    </a:ext>
                  </a:extLst>
                </p:cNvPr>
                <p:cNvPicPr/>
                <p:nvPr/>
              </p:nvPicPr>
              <p:blipFill>
                <a:blip r:embed="rId297"/>
                <a:stretch>
                  <a:fillRect/>
                </a:stretch>
              </p:blipFill>
              <p:spPr>
                <a:xfrm>
                  <a:off x="2322414" y="3948765"/>
                  <a:ext cx="103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181" name="筆跡 180">
                  <a:extLst>
                    <a:ext uri="{FF2B5EF4-FFF2-40B4-BE49-F238E27FC236}">
                      <a16:creationId xmlns:a16="http://schemas.microsoft.com/office/drawing/2014/main" id="{B3CF611F-E0C6-53D6-3911-9301BAF62F5A}"/>
                    </a:ext>
                  </a:extLst>
                </p14:cNvPr>
                <p14:cNvContentPartPr/>
                <p14:nvPr/>
              </p14:nvContentPartPr>
              <p14:xfrm>
                <a:off x="2455974" y="3917085"/>
                <a:ext cx="160920" cy="151200"/>
              </p14:xfrm>
            </p:contentPart>
          </mc:Choice>
          <mc:Fallback xmlns="">
            <p:pic>
              <p:nvPicPr>
                <p:cNvPr id="181" name="筆跡 180">
                  <a:extLst>
                    <a:ext uri="{FF2B5EF4-FFF2-40B4-BE49-F238E27FC236}">
                      <a16:creationId xmlns:a16="http://schemas.microsoft.com/office/drawing/2014/main" id="{B3CF611F-E0C6-53D6-3911-9301BAF62F5A}"/>
                    </a:ext>
                  </a:extLst>
                </p:cNvPr>
                <p:cNvPicPr/>
                <p:nvPr/>
              </p:nvPicPr>
              <p:blipFill>
                <a:blip r:embed="rId299"/>
                <a:stretch>
                  <a:fillRect/>
                </a:stretch>
              </p:blipFill>
              <p:spPr>
                <a:xfrm>
                  <a:off x="2447334" y="3908445"/>
                  <a:ext cx="178560" cy="168840"/>
                </a:xfrm>
                <a:prstGeom prst="rect">
                  <a:avLst/>
                </a:prstGeom>
              </p:spPr>
            </p:pic>
          </mc:Fallback>
        </mc:AlternateContent>
      </p:grpSp>
      <p:grpSp>
        <p:nvGrpSpPr>
          <p:cNvPr id="188" name="群組 187">
            <a:extLst>
              <a:ext uri="{FF2B5EF4-FFF2-40B4-BE49-F238E27FC236}">
                <a16:creationId xmlns:a16="http://schemas.microsoft.com/office/drawing/2014/main" id="{D6E60D8B-87BA-856A-6186-7638D77FEA1E}"/>
              </a:ext>
            </a:extLst>
          </p:cNvPr>
          <p:cNvGrpSpPr/>
          <p:nvPr/>
        </p:nvGrpSpPr>
        <p:grpSpPr>
          <a:xfrm>
            <a:off x="2905974" y="3766605"/>
            <a:ext cx="353880" cy="381240"/>
            <a:chOff x="2905974" y="3766605"/>
            <a:chExt cx="353880" cy="381240"/>
          </a:xfrm>
        </p:grpSpPr>
        <mc:AlternateContent xmlns:mc="http://schemas.openxmlformats.org/markup-compatibility/2006" xmlns:p14="http://schemas.microsoft.com/office/powerpoint/2010/main">
          <mc:Choice Requires="p14">
            <p:contentPart p14:bwMode="auto" r:id="rId300">
              <p14:nvContentPartPr>
                <p14:cNvPr id="183" name="筆跡 182">
                  <a:extLst>
                    <a:ext uri="{FF2B5EF4-FFF2-40B4-BE49-F238E27FC236}">
                      <a16:creationId xmlns:a16="http://schemas.microsoft.com/office/drawing/2014/main" id="{13007B0C-2AC4-384A-B48E-1C66A2C0B229}"/>
                    </a:ext>
                  </a:extLst>
                </p14:cNvPr>
                <p14:cNvContentPartPr/>
                <p14:nvPr/>
              </p14:nvContentPartPr>
              <p14:xfrm>
                <a:off x="2963214" y="3770205"/>
                <a:ext cx="27720" cy="66240"/>
              </p14:xfrm>
            </p:contentPart>
          </mc:Choice>
          <mc:Fallback xmlns="">
            <p:pic>
              <p:nvPicPr>
                <p:cNvPr id="183" name="筆跡 182">
                  <a:extLst>
                    <a:ext uri="{FF2B5EF4-FFF2-40B4-BE49-F238E27FC236}">
                      <a16:creationId xmlns:a16="http://schemas.microsoft.com/office/drawing/2014/main" id="{13007B0C-2AC4-384A-B48E-1C66A2C0B229}"/>
                    </a:ext>
                  </a:extLst>
                </p:cNvPr>
                <p:cNvPicPr/>
                <p:nvPr/>
              </p:nvPicPr>
              <p:blipFill>
                <a:blip r:embed="rId301"/>
                <a:stretch>
                  <a:fillRect/>
                </a:stretch>
              </p:blipFill>
              <p:spPr>
                <a:xfrm>
                  <a:off x="2954574" y="3761565"/>
                  <a:ext cx="4536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184" name="筆跡 183">
                  <a:extLst>
                    <a:ext uri="{FF2B5EF4-FFF2-40B4-BE49-F238E27FC236}">
                      <a16:creationId xmlns:a16="http://schemas.microsoft.com/office/drawing/2014/main" id="{E7D9C383-21D7-2C78-91B6-B52E7F85A216}"/>
                    </a:ext>
                  </a:extLst>
                </p14:cNvPr>
                <p14:cNvContentPartPr/>
                <p14:nvPr/>
              </p14:nvContentPartPr>
              <p14:xfrm>
                <a:off x="2929374" y="3766605"/>
                <a:ext cx="20520" cy="314640"/>
              </p14:xfrm>
            </p:contentPart>
          </mc:Choice>
          <mc:Fallback xmlns="">
            <p:pic>
              <p:nvPicPr>
                <p:cNvPr id="184" name="筆跡 183">
                  <a:extLst>
                    <a:ext uri="{FF2B5EF4-FFF2-40B4-BE49-F238E27FC236}">
                      <a16:creationId xmlns:a16="http://schemas.microsoft.com/office/drawing/2014/main" id="{E7D9C383-21D7-2C78-91B6-B52E7F85A216}"/>
                    </a:ext>
                  </a:extLst>
                </p:cNvPr>
                <p:cNvPicPr/>
                <p:nvPr/>
              </p:nvPicPr>
              <p:blipFill>
                <a:blip r:embed="rId303"/>
                <a:stretch>
                  <a:fillRect/>
                </a:stretch>
              </p:blipFill>
              <p:spPr>
                <a:xfrm>
                  <a:off x="2920734" y="3757605"/>
                  <a:ext cx="3816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185" name="筆跡 184">
                  <a:extLst>
                    <a:ext uri="{FF2B5EF4-FFF2-40B4-BE49-F238E27FC236}">
                      <a16:creationId xmlns:a16="http://schemas.microsoft.com/office/drawing/2014/main" id="{6EDF71E2-7465-6FD0-6816-E3940284256D}"/>
                    </a:ext>
                  </a:extLst>
                </p14:cNvPr>
                <p14:cNvContentPartPr/>
                <p14:nvPr/>
              </p14:nvContentPartPr>
              <p14:xfrm>
                <a:off x="2905974" y="3776685"/>
                <a:ext cx="175680" cy="317880"/>
              </p14:xfrm>
            </p:contentPart>
          </mc:Choice>
          <mc:Fallback xmlns="">
            <p:pic>
              <p:nvPicPr>
                <p:cNvPr id="185" name="筆跡 184">
                  <a:extLst>
                    <a:ext uri="{FF2B5EF4-FFF2-40B4-BE49-F238E27FC236}">
                      <a16:creationId xmlns:a16="http://schemas.microsoft.com/office/drawing/2014/main" id="{6EDF71E2-7465-6FD0-6816-E3940284256D}"/>
                    </a:ext>
                  </a:extLst>
                </p:cNvPr>
                <p:cNvPicPr/>
                <p:nvPr/>
              </p:nvPicPr>
              <p:blipFill>
                <a:blip r:embed="rId305"/>
                <a:stretch>
                  <a:fillRect/>
                </a:stretch>
              </p:blipFill>
              <p:spPr>
                <a:xfrm>
                  <a:off x="2897334" y="3768045"/>
                  <a:ext cx="19332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186" name="筆跡 185">
                  <a:extLst>
                    <a:ext uri="{FF2B5EF4-FFF2-40B4-BE49-F238E27FC236}">
                      <a16:creationId xmlns:a16="http://schemas.microsoft.com/office/drawing/2014/main" id="{EF7F4A5C-97C6-ED19-612D-AA8FD9E918A7}"/>
                    </a:ext>
                  </a:extLst>
                </p14:cNvPr>
                <p14:cNvContentPartPr/>
                <p14:nvPr/>
              </p14:nvContentPartPr>
              <p14:xfrm>
                <a:off x="3145734" y="3944445"/>
                <a:ext cx="19800" cy="203400"/>
              </p14:xfrm>
            </p:contentPart>
          </mc:Choice>
          <mc:Fallback xmlns="">
            <p:pic>
              <p:nvPicPr>
                <p:cNvPr id="186" name="筆跡 185">
                  <a:extLst>
                    <a:ext uri="{FF2B5EF4-FFF2-40B4-BE49-F238E27FC236}">
                      <a16:creationId xmlns:a16="http://schemas.microsoft.com/office/drawing/2014/main" id="{EF7F4A5C-97C6-ED19-612D-AA8FD9E918A7}"/>
                    </a:ext>
                  </a:extLst>
                </p:cNvPr>
                <p:cNvPicPr/>
                <p:nvPr/>
              </p:nvPicPr>
              <p:blipFill>
                <a:blip r:embed="rId307"/>
                <a:stretch>
                  <a:fillRect/>
                </a:stretch>
              </p:blipFill>
              <p:spPr>
                <a:xfrm>
                  <a:off x="3136734" y="3935805"/>
                  <a:ext cx="37440" cy="22104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187" name="筆跡 186">
                  <a:extLst>
                    <a:ext uri="{FF2B5EF4-FFF2-40B4-BE49-F238E27FC236}">
                      <a16:creationId xmlns:a16="http://schemas.microsoft.com/office/drawing/2014/main" id="{74444326-E098-5348-AC55-5373E1290029}"/>
                    </a:ext>
                  </a:extLst>
                </p14:cNvPr>
                <p14:cNvContentPartPr/>
                <p14:nvPr/>
              </p14:nvContentPartPr>
              <p14:xfrm>
                <a:off x="3121614" y="3992325"/>
                <a:ext cx="138240" cy="95400"/>
              </p14:xfrm>
            </p:contentPart>
          </mc:Choice>
          <mc:Fallback xmlns="">
            <p:pic>
              <p:nvPicPr>
                <p:cNvPr id="187" name="筆跡 186">
                  <a:extLst>
                    <a:ext uri="{FF2B5EF4-FFF2-40B4-BE49-F238E27FC236}">
                      <a16:creationId xmlns:a16="http://schemas.microsoft.com/office/drawing/2014/main" id="{74444326-E098-5348-AC55-5373E1290029}"/>
                    </a:ext>
                  </a:extLst>
                </p:cNvPr>
                <p:cNvPicPr/>
                <p:nvPr/>
              </p:nvPicPr>
              <p:blipFill>
                <a:blip r:embed="rId309"/>
                <a:stretch>
                  <a:fillRect/>
                </a:stretch>
              </p:blipFill>
              <p:spPr>
                <a:xfrm>
                  <a:off x="3112974" y="3983685"/>
                  <a:ext cx="155880" cy="11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0">
            <p14:nvContentPartPr>
              <p14:cNvPr id="189" name="筆跡 188">
                <a:extLst>
                  <a:ext uri="{FF2B5EF4-FFF2-40B4-BE49-F238E27FC236}">
                    <a16:creationId xmlns:a16="http://schemas.microsoft.com/office/drawing/2014/main" id="{D5421C9C-118B-74C1-7DDA-BAAB70458701}"/>
                  </a:ext>
                </a:extLst>
              </p14:cNvPr>
              <p14:cNvContentPartPr/>
              <p14:nvPr/>
            </p14:nvContentPartPr>
            <p14:xfrm>
              <a:off x="3460014" y="3843285"/>
              <a:ext cx="369000" cy="419400"/>
            </p14:xfrm>
          </p:contentPart>
        </mc:Choice>
        <mc:Fallback xmlns="">
          <p:pic>
            <p:nvPicPr>
              <p:cNvPr id="189" name="筆跡 188">
                <a:extLst>
                  <a:ext uri="{FF2B5EF4-FFF2-40B4-BE49-F238E27FC236}">
                    <a16:creationId xmlns:a16="http://schemas.microsoft.com/office/drawing/2014/main" id="{D5421C9C-118B-74C1-7DDA-BAAB70458701}"/>
                  </a:ext>
                </a:extLst>
              </p:cNvPr>
              <p:cNvPicPr/>
              <p:nvPr/>
            </p:nvPicPr>
            <p:blipFill>
              <a:blip r:embed="rId311"/>
              <a:stretch>
                <a:fillRect/>
              </a:stretch>
            </p:blipFill>
            <p:spPr>
              <a:xfrm>
                <a:off x="3451374" y="3834285"/>
                <a:ext cx="386640" cy="437040"/>
              </a:xfrm>
              <a:prstGeom prst="rect">
                <a:avLst/>
              </a:prstGeom>
            </p:spPr>
          </p:pic>
        </mc:Fallback>
      </mc:AlternateContent>
      <p:grpSp>
        <p:nvGrpSpPr>
          <p:cNvPr id="205" name="群組 204">
            <a:extLst>
              <a:ext uri="{FF2B5EF4-FFF2-40B4-BE49-F238E27FC236}">
                <a16:creationId xmlns:a16="http://schemas.microsoft.com/office/drawing/2014/main" id="{51C5E66C-D88F-5A36-F3A3-2FDAF75792BD}"/>
              </a:ext>
            </a:extLst>
          </p:cNvPr>
          <p:cNvGrpSpPr/>
          <p:nvPr/>
        </p:nvGrpSpPr>
        <p:grpSpPr>
          <a:xfrm>
            <a:off x="4178214" y="3837165"/>
            <a:ext cx="517320" cy="309240"/>
            <a:chOff x="4178214" y="3837165"/>
            <a:chExt cx="517320" cy="309240"/>
          </a:xfrm>
        </p:grpSpPr>
        <mc:AlternateContent xmlns:mc="http://schemas.openxmlformats.org/markup-compatibility/2006" xmlns:p14="http://schemas.microsoft.com/office/powerpoint/2010/main">
          <mc:Choice Requires="p14">
            <p:contentPart p14:bwMode="auto" r:id="rId312">
              <p14:nvContentPartPr>
                <p14:cNvPr id="190" name="筆跡 189">
                  <a:extLst>
                    <a:ext uri="{FF2B5EF4-FFF2-40B4-BE49-F238E27FC236}">
                      <a16:creationId xmlns:a16="http://schemas.microsoft.com/office/drawing/2014/main" id="{029FF2BC-CAEE-938F-F8B4-C8140A947F74}"/>
                    </a:ext>
                  </a:extLst>
                </p14:cNvPr>
                <p14:cNvContentPartPr/>
                <p14:nvPr/>
              </p14:nvContentPartPr>
              <p14:xfrm>
                <a:off x="4178214" y="3859845"/>
                <a:ext cx="60840" cy="247680"/>
              </p14:xfrm>
            </p:contentPart>
          </mc:Choice>
          <mc:Fallback xmlns="">
            <p:pic>
              <p:nvPicPr>
                <p:cNvPr id="190" name="筆跡 189">
                  <a:extLst>
                    <a:ext uri="{FF2B5EF4-FFF2-40B4-BE49-F238E27FC236}">
                      <a16:creationId xmlns:a16="http://schemas.microsoft.com/office/drawing/2014/main" id="{029FF2BC-CAEE-938F-F8B4-C8140A947F74}"/>
                    </a:ext>
                  </a:extLst>
                </p:cNvPr>
                <p:cNvPicPr/>
                <p:nvPr/>
              </p:nvPicPr>
              <p:blipFill>
                <a:blip r:embed="rId313"/>
                <a:stretch>
                  <a:fillRect/>
                </a:stretch>
              </p:blipFill>
              <p:spPr>
                <a:xfrm>
                  <a:off x="4169574" y="3851205"/>
                  <a:ext cx="784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195" name="筆跡 194">
                  <a:extLst>
                    <a:ext uri="{FF2B5EF4-FFF2-40B4-BE49-F238E27FC236}">
                      <a16:creationId xmlns:a16="http://schemas.microsoft.com/office/drawing/2014/main" id="{C344C526-9C27-8D42-ECF6-A98717EDCDE4}"/>
                    </a:ext>
                  </a:extLst>
                </p14:cNvPr>
                <p14:cNvContentPartPr/>
                <p14:nvPr/>
              </p14:nvContentPartPr>
              <p14:xfrm>
                <a:off x="4590054" y="4027245"/>
                <a:ext cx="720" cy="720"/>
              </p14:xfrm>
            </p:contentPart>
          </mc:Choice>
          <mc:Fallback xmlns="">
            <p:pic>
              <p:nvPicPr>
                <p:cNvPr id="195" name="筆跡 194">
                  <a:extLst>
                    <a:ext uri="{FF2B5EF4-FFF2-40B4-BE49-F238E27FC236}">
                      <a16:creationId xmlns:a16="http://schemas.microsoft.com/office/drawing/2014/main" id="{C344C526-9C27-8D42-ECF6-A98717EDCDE4}"/>
                    </a:ext>
                  </a:extLst>
                </p:cNvPr>
                <p:cNvPicPr/>
                <p:nvPr/>
              </p:nvPicPr>
              <p:blipFill>
                <a:blip r:embed="rId315"/>
                <a:stretch>
                  <a:fillRect/>
                </a:stretch>
              </p:blipFill>
              <p:spPr>
                <a:xfrm>
                  <a:off x="4581054" y="4018245"/>
                  <a:ext cx="18360" cy="18360"/>
                </a:xfrm>
                <a:prstGeom prst="rect">
                  <a:avLst/>
                </a:prstGeom>
              </p:spPr>
            </p:pic>
          </mc:Fallback>
        </mc:AlternateContent>
        <mc:AlternateContent xmlns:mc="http://schemas.openxmlformats.org/markup-compatibility/2006" xmlns:p14="http://schemas.microsoft.com/office/powerpoint/2010/main">
          <mc:Choice Requires="p14">
            <p:contentPart p14:bwMode="auto" r:id="rId316">
              <p14:nvContentPartPr>
                <p14:cNvPr id="200" name="筆跡 199">
                  <a:extLst>
                    <a:ext uri="{FF2B5EF4-FFF2-40B4-BE49-F238E27FC236}">
                      <a16:creationId xmlns:a16="http://schemas.microsoft.com/office/drawing/2014/main" id="{23F0BC30-C171-0D2D-DD7F-2C1D57801E57}"/>
                    </a:ext>
                  </a:extLst>
                </p14:cNvPr>
                <p14:cNvContentPartPr/>
                <p14:nvPr/>
              </p14:nvContentPartPr>
              <p14:xfrm>
                <a:off x="4360014" y="3837165"/>
                <a:ext cx="211320" cy="30600"/>
              </p14:xfrm>
            </p:contentPart>
          </mc:Choice>
          <mc:Fallback xmlns="">
            <p:pic>
              <p:nvPicPr>
                <p:cNvPr id="200" name="筆跡 199">
                  <a:extLst>
                    <a:ext uri="{FF2B5EF4-FFF2-40B4-BE49-F238E27FC236}">
                      <a16:creationId xmlns:a16="http://schemas.microsoft.com/office/drawing/2014/main" id="{23F0BC30-C171-0D2D-DD7F-2C1D57801E57}"/>
                    </a:ext>
                  </a:extLst>
                </p:cNvPr>
                <p:cNvPicPr/>
                <p:nvPr/>
              </p:nvPicPr>
              <p:blipFill>
                <a:blip r:embed="rId317"/>
                <a:stretch>
                  <a:fillRect/>
                </a:stretch>
              </p:blipFill>
              <p:spPr>
                <a:xfrm>
                  <a:off x="4351014" y="3828525"/>
                  <a:ext cx="22896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201" name="筆跡 200">
                  <a:extLst>
                    <a:ext uri="{FF2B5EF4-FFF2-40B4-BE49-F238E27FC236}">
                      <a16:creationId xmlns:a16="http://schemas.microsoft.com/office/drawing/2014/main" id="{2EE771C5-EB7F-FA8E-3837-CD81DCD06205}"/>
                    </a:ext>
                  </a:extLst>
                </p14:cNvPr>
                <p14:cNvContentPartPr/>
                <p14:nvPr/>
              </p14:nvContentPartPr>
              <p14:xfrm>
                <a:off x="4367214" y="3934005"/>
                <a:ext cx="119880" cy="200160"/>
              </p14:xfrm>
            </p:contentPart>
          </mc:Choice>
          <mc:Fallback xmlns="">
            <p:pic>
              <p:nvPicPr>
                <p:cNvPr id="201" name="筆跡 200">
                  <a:extLst>
                    <a:ext uri="{FF2B5EF4-FFF2-40B4-BE49-F238E27FC236}">
                      <a16:creationId xmlns:a16="http://schemas.microsoft.com/office/drawing/2014/main" id="{2EE771C5-EB7F-FA8E-3837-CD81DCD06205}"/>
                    </a:ext>
                  </a:extLst>
                </p:cNvPr>
                <p:cNvPicPr/>
                <p:nvPr/>
              </p:nvPicPr>
              <p:blipFill>
                <a:blip r:embed="rId319"/>
                <a:stretch>
                  <a:fillRect/>
                </a:stretch>
              </p:blipFill>
              <p:spPr>
                <a:xfrm>
                  <a:off x="4358574" y="3925365"/>
                  <a:ext cx="13752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20">
              <p14:nvContentPartPr>
                <p14:cNvPr id="202" name="筆跡 201">
                  <a:extLst>
                    <a:ext uri="{FF2B5EF4-FFF2-40B4-BE49-F238E27FC236}">
                      <a16:creationId xmlns:a16="http://schemas.microsoft.com/office/drawing/2014/main" id="{68E8AD89-9352-6111-86C3-AB12D89103C7}"/>
                    </a:ext>
                  </a:extLst>
                </p14:cNvPr>
                <p14:cNvContentPartPr/>
                <p14:nvPr/>
              </p14:nvContentPartPr>
              <p14:xfrm>
                <a:off x="4364694" y="3944445"/>
                <a:ext cx="162720" cy="181080"/>
              </p14:xfrm>
            </p:contentPart>
          </mc:Choice>
          <mc:Fallback xmlns="">
            <p:pic>
              <p:nvPicPr>
                <p:cNvPr id="202" name="筆跡 201">
                  <a:extLst>
                    <a:ext uri="{FF2B5EF4-FFF2-40B4-BE49-F238E27FC236}">
                      <a16:creationId xmlns:a16="http://schemas.microsoft.com/office/drawing/2014/main" id="{68E8AD89-9352-6111-86C3-AB12D89103C7}"/>
                    </a:ext>
                  </a:extLst>
                </p:cNvPr>
                <p:cNvPicPr/>
                <p:nvPr/>
              </p:nvPicPr>
              <p:blipFill>
                <a:blip r:embed="rId321"/>
                <a:stretch>
                  <a:fillRect/>
                </a:stretch>
              </p:blipFill>
              <p:spPr>
                <a:xfrm>
                  <a:off x="4356054" y="3935445"/>
                  <a:ext cx="180360" cy="198720"/>
                </a:xfrm>
                <a:prstGeom prst="rect">
                  <a:avLst/>
                </a:prstGeom>
              </p:spPr>
            </p:pic>
          </mc:Fallback>
        </mc:AlternateContent>
        <mc:AlternateContent xmlns:mc="http://schemas.openxmlformats.org/markup-compatibility/2006" xmlns:p14="http://schemas.microsoft.com/office/powerpoint/2010/main">
          <mc:Choice Requires="p14">
            <p:contentPart p14:bwMode="auto" r:id="rId322">
              <p14:nvContentPartPr>
                <p14:cNvPr id="203" name="筆跡 202">
                  <a:extLst>
                    <a:ext uri="{FF2B5EF4-FFF2-40B4-BE49-F238E27FC236}">
                      <a16:creationId xmlns:a16="http://schemas.microsoft.com/office/drawing/2014/main" id="{372FD792-8FE7-8DF6-00FA-024764D236D2}"/>
                    </a:ext>
                  </a:extLst>
                </p14:cNvPr>
                <p14:cNvContentPartPr/>
                <p14:nvPr/>
              </p14:nvContentPartPr>
              <p14:xfrm>
                <a:off x="4525254" y="4096365"/>
                <a:ext cx="46440" cy="50040"/>
              </p14:xfrm>
            </p:contentPart>
          </mc:Choice>
          <mc:Fallback xmlns="">
            <p:pic>
              <p:nvPicPr>
                <p:cNvPr id="203" name="筆跡 202">
                  <a:extLst>
                    <a:ext uri="{FF2B5EF4-FFF2-40B4-BE49-F238E27FC236}">
                      <a16:creationId xmlns:a16="http://schemas.microsoft.com/office/drawing/2014/main" id="{372FD792-8FE7-8DF6-00FA-024764D236D2}"/>
                    </a:ext>
                  </a:extLst>
                </p:cNvPr>
                <p:cNvPicPr/>
                <p:nvPr/>
              </p:nvPicPr>
              <p:blipFill>
                <a:blip r:embed="rId323"/>
                <a:stretch>
                  <a:fillRect/>
                </a:stretch>
              </p:blipFill>
              <p:spPr>
                <a:xfrm>
                  <a:off x="4516614" y="4087365"/>
                  <a:ext cx="64080" cy="67680"/>
                </a:xfrm>
                <a:prstGeom prst="rect">
                  <a:avLst/>
                </a:prstGeom>
              </p:spPr>
            </p:pic>
          </mc:Fallback>
        </mc:AlternateContent>
        <mc:AlternateContent xmlns:mc="http://schemas.openxmlformats.org/markup-compatibility/2006" xmlns:p14="http://schemas.microsoft.com/office/powerpoint/2010/main">
          <mc:Choice Requires="p14">
            <p:contentPart p14:bwMode="auto" r:id="rId324">
              <p14:nvContentPartPr>
                <p14:cNvPr id="204" name="筆跡 203">
                  <a:extLst>
                    <a:ext uri="{FF2B5EF4-FFF2-40B4-BE49-F238E27FC236}">
                      <a16:creationId xmlns:a16="http://schemas.microsoft.com/office/drawing/2014/main" id="{1501C26A-1FFA-3B49-2A30-C4206F7D5952}"/>
                    </a:ext>
                  </a:extLst>
                </p14:cNvPr>
                <p14:cNvContentPartPr/>
                <p14:nvPr/>
              </p14:nvContentPartPr>
              <p14:xfrm>
                <a:off x="4630734" y="4093845"/>
                <a:ext cx="64800" cy="52200"/>
              </p14:xfrm>
            </p:contentPart>
          </mc:Choice>
          <mc:Fallback xmlns="">
            <p:pic>
              <p:nvPicPr>
                <p:cNvPr id="204" name="筆跡 203">
                  <a:extLst>
                    <a:ext uri="{FF2B5EF4-FFF2-40B4-BE49-F238E27FC236}">
                      <a16:creationId xmlns:a16="http://schemas.microsoft.com/office/drawing/2014/main" id="{1501C26A-1FFA-3B49-2A30-C4206F7D5952}"/>
                    </a:ext>
                  </a:extLst>
                </p:cNvPr>
                <p:cNvPicPr/>
                <p:nvPr/>
              </p:nvPicPr>
              <p:blipFill>
                <a:blip r:embed="rId325"/>
                <a:stretch>
                  <a:fillRect/>
                </a:stretch>
              </p:blipFill>
              <p:spPr>
                <a:xfrm>
                  <a:off x="4621734" y="4084845"/>
                  <a:ext cx="82440" cy="69840"/>
                </a:xfrm>
                <a:prstGeom prst="rect">
                  <a:avLst/>
                </a:prstGeom>
              </p:spPr>
            </p:pic>
          </mc:Fallback>
        </mc:AlternateContent>
      </p:grpSp>
      <p:grpSp>
        <p:nvGrpSpPr>
          <p:cNvPr id="208" name="群組 207">
            <a:extLst>
              <a:ext uri="{FF2B5EF4-FFF2-40B4-BE49-F238E27FC236}">
                <a16:creationId xmlns:a16="http://schemas.microsoft.com/office/drawing/2014/main" id="{D7357557-A918-A7A5-79B3-1FCCE3133ABA}"/>
              </a:ext>
            </a:extLst>
          </p:cNvPr>
          <p:cNvGrpSpPr/>
          <p:nvPr/>
        </p:nvGrpSpPr>
        <p:grpSpPr>
          <a:xfrm>
            <a:off x="4748454" y="3970725"/>
            <a:ext cx="450000" cy="262440"/>
            <a:chOff x="4748454" y="3970725"/>
            <a:chExt cx="450000" cy="262440"/>
          </a:xfrm>
        </p:grpSpPr>
        <mc:AlternateContent xmlns:mc="http://schemas.openxmlformats.org/markup-compatibility/2006" xmlns:p14="http://schemas.microsoft.com/office/powerpoint/2010/main">
          <mc:Choice Requires="p14">
            <p:contentPart p14:bwMode="auto" r:id="rId326">
              <p14:nvContentPartPr>
                <p14:cNvPr id="206" name="筆跡 205">
                  <a:extLst>
                    <a:ext uri="{FF2B5EF4-FFF2-40B4-BE49-F238E27FC236}">
                      <a16:creationId xmlns:a16="http://schemas.microsoft.com/office/drawing/2014/main" id="{52B9B02C-40FD-8724-5893-393259B481E2}"/>
                    </a:ext>
                  </a:extLst>
                </p14:cNvPr>
                <p14:cNvContentPartPr/>
                <p14:nvPr/>
              </p14:nvContentPartPr>
              <p14:xfrm>
                <a:off x="4748454" y="3970725"/>
                <a:ext cx="146160" cy="262440"/>
              </p14:xfrm>
            </p:contentPart>
          </mc:Choice>
          <mc:Fallback xmlns="">
            <p:pic>
              <p:nvPicPr>
                <p:cNvPr id="206" name="筆跡 205">
                  <a:extLst>
                    <a:ext uri="{FF2B5EF4-FFF2-40B4-BE49-F238E27FC236}">
                      <a16:creationId xmlns:a16="http://schemas.microsoft.com/office/drawing/2014/main" id="{52B9B02C-40FD-8724-5893-393259B481E2}"/>
                    </a:ext>
                  </a:extLst>
                </p:cNvPr>
                <p:cNvPicPr/>
                <p:nvPr/>
              </p:nvPicPr>
              <p:blipFill>
                <a:blip r:embed="rId327"/>
                <a:stretch>
                  <a:fillRect/>
                </a:stretch>
              </p:blipFill>
              <p:spPr>
                <a:xfrm>
                  <a:off x="4739814" y="3961725"/>
                  <a:ext cx="163800" cy="280080"/>
                </a:xfrm>
                <a:prstGeom prst="rect">
                  <a:avLst/>
                </a:prstGeom>
              </p:spPr>
            </p:pic>
          </mc:Fallback>
        </mc:AlternateContent>
        <mc:AlternateContent xmlns:mc="http://schemas.openxmlformats.org/markup-compatibility/2006" xmlns:p14="http://schemas.microsoft.com/office/powerpoint/2010/main">
          <mc:Choice Requires="p14">
            <p:contentPart p14:bwMode="auto" r:id="rId328">
              <p14:nvContentPartPr>
                <p14:cNvPr id="207" name="筆跡 206">
                  <a:extLst>
                    <a:ext uri="{FF2B5EF4-FFF2-40B4-BE49-F238E27FC236}">
                      <a16:creationId xmlns:a16="http://schemas.microsoft.com/office/drawing/2014/main" id="{1451EF4E-AF65-1302-50DE-3BF241366A9C}"/>
                    </a:ext>
                  </a:extLst>
                </p14:cNvPr>
                <p14:cNvContentPartPr/>
                <p14:nvPr/>
              </p14:nvContentPartPr>
              <p14:xfrm>
                <a:off x="5040054" y="4009605"/>
                <a:ext cx="158400" cy="13320"/>
              </p14:xfrm>
            </p:contentPart>
          </mc:Choice>
          <mc:Fallback xmlns="">
            <p:pic>
              <p:nvPicPr>
                <p:cNvPr id="207" name="筆跡 206">
                  <a:extLst>
                    <a:ext uri="{FF2B5EF4-FFF2-40B4-BE49-F238E27FC236}">
                      <a16:creationId xmlns:a16="http://schemas.microsoft.com/office/drawing/2014/main" id="{1451EF4E-AF65-1302-50DE-3BF241366A9C}"/>
                    </a:ext>
                  </a:extLst>
                </p:cNvPr>
                <p:cNvPicPr/>
                <p:nvPr/>
              </p:nvPicPr>
              <p:blipFill>
                <a:blip r:embed="rId329"/>
                <a:stretch>
                  <a:fillRect/>
                </a:stretch>
              </p:blipFill>
              <p:spPr>
                <a:xfrm>
                  <a:off x="5031414" y="4000605"/>
                  <a:ext cx="176040" cy="30960"/>
                </a:xfrm>
                <a:prstGeom prst="rect">
                  <a:avLst/>
                </a:prstGeom>
              </p:spPr>
            </p:pic>
          </mc:Fallback>
        </mc:AlternateContent>
      </p:grpSp>
      <p:grpSp>
        <p:nvGrpSpPr>
          <p:cNvPr id="216" name="群組 215">
            <a:extLst>
              <a:ext uri="{FF2B5EF4-FFF2-40B4-BE49-F238E27FC236}">
                <a16:creationId xmlns:a16="http://schemas.microsoft.com/office/drawing/2014/main" id="{13EDD555-BB32-1DB5-57C2-55605083714C}"/>
              </a:ext>
            </a:extLst>
          </p:cNvPr>
          <p:cNvGrpSpPr/>
          <p:nvPr/>
        </p:nvGrpSpPr>
        <p:grpSpPr>
          <a:xfrm>
            <a:off x="5453694" y="3781005"/>
            <a:ext cx="755280" cy="387000"/>
            <a:chOff x="5453694" y="3781005"/>
            <a:chExt cx="755280" cy="387000"/>
          </a:xfrm>
        </p:grpSpPr>
        <mc:AlternateContent xmlns:mc="http://schemas.openxmlformats.org/markup-compatibility/2006" xmlns:p14="http://schemas.microsoft.com/office/powerpoint/2010/main">
          <mc:Choice Requires="p14">
            <p:contentPart p14:bwMode="auto" r:id="rId330">
              <p14:nvContentPartPr>
                <p14:cNvPr id="209" name="筆跡 208">
                  <a:extLst>
                    <a:ext uri="{FF2B5EF4-FFF2-40B4-BE49-F238E27FC236}">
                      <a16:creationId xmlns:a16="http://schemas.microsoft.com/office/drawing/2014/main" id="{C98B7F22-4479-1C69-E80E-491E254383E0}"/>
                    </a:ext>
                  </a:extLst>
                </p14:cNvPr>
                <p14:cNvContentPartPr/>
                <p14:nvPr/>
              </p14:nvContentPartPr>
              <p14:xfrm>
                <a:off x="5483214" y="3858045"/>
                <a:ext cx="265320" cy="26280"/>
              </p14:xfrm>
            </p:contentPart>
          </mc:Choice>
          <mc:Fallback xmlns="">
            <p:pic>
              <p:nvPicPr>
                <p:cNvPr id="209" name="筆跡 208">
                  <a:extLst>
                    <a:ext uri="{FF2B5EF4-FFF2-40B4-BE49-F238E27FC236}">
                      <a16:creationId xmlns:a16="http://schemas.microsoft.com/office/drawing/2014/main" id="{C98B7F22-4479-1C69-E80E-491E254383E0}"/>
                    </a:ext>
                  </a:extLst>
                </p:cNvPr>
                <p:cNvPicPr/>
                <p:nvPr/>
              </p:nvPicPr>
              <p:blipFill>
                <a:blip r:embed="rId331"/>
                <a:stretch>
                  <a:fillRect/>
                </a:stretch>
              </p:blipFill>
              <p:spPr>
                <a:xfrm>
                  <a:off x="5474214" y="3849405"/>
                  <a:ext cx="2829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332">
              <p14:nvContentPartPr>
                <p14:cNvPr id="210" name="筆跡 209">
                  <a:extLst>
                    <a:ext uri="{FF2B5EF4-FFF2-40B4-BE49-F238E27FC236}">
                      <a16:creationId xmlns:a16="http://schemas.microsoft.com/office/drawing/2014/main" id="{0C99FDB0-5996-3994-1175-42205BA6DFBA}"/>
                    </a:ext>
                  </a:extLst>
                </p14:cNvPr>
                <p14:cNvContentPartPr/>
                <p14:nvPr/>
              </p14:nvContentPartPr>
              <p14:xfrm>
                <a:off x="5475654" y="3952725"/>
                <a:ext cx="139680" cy="215280"/>
              </p14:xfrm>
            </p:contentPart>
          </mc:Choice>
          <mc:Fallback xmlns="">
            <p:pic>
              <p:nvPicPr>
                <p:cNvPr id="210" name="筆跡 209">
                  <a:extLst>
                    <a:ext uri="{FF2B5EF4-FFF2-40B4-BE49-F238E27FC236}">
                      <a16:creationId xmlns:a16="http://schemas.microsoft.com/office/drawing/2014/main" id="{0C99FDB0-5996-3994-1175-42205BA6DFBA}"/>
                    </a:ext>
                  </a:extLst>
                </p:cNvPr>
                <p:cNvPicPr/>
                <p:nvPr/>
              </p:nvPicPr>
              <p:blipFill>
                <a:blip r:embed="rId333"/>
                <a:stretch>
                  <a:fillRect/>
                </a:stretch>
              </p:blipFill>
              <p:spPr>
                <a:xfrm>
                  <a:off x="5466654" y="3944085"/>
                  <a:ext cx="1573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334">
              <p14:nvContentPartPr>
                <p14:cNvPr id="211" name="筆跡 210">
                  <a:extLst>
                    <a:ext uri="{FF2B5EF4-FFF2-40B4-BE49-F238E27FC236}">
                      <a16:creationId xmlns:a16="http://schemas.microsoft.com/office/drawing/2014/main" id="{EBAFA0A4-51C8-0AC5-A299-9FC4B610FE42}"/>
                    </a:ext>
                  </a:extLst>
                </p14:cNvPr>
                <p14:cNvContentPartPr/>
                <p14:nvPr/>
              </p14:nvContentPartPr>
              <p14:xfrm>
                <a:off x="5453694" y="3939045"/>
                <a:ext cx="172440" cy="196920"/>
              </p14:xfrm>
            </p:contentPart>
          </mc:Choice>
          <mc:Fallback xmlns="">
            <p:pic>
              <p:nvPicPr>
                <p:cNvPr id="211" name="筆跡 210">
                  <a:extLst>
                    <a:ext uri="{FF2B5EF4-FFF2-40B4-BE49-F238E27FC236}">
                      <a16:creationId xmlns:a16="http://schemas.microsoft.com/office/drawing/2014/main" id="{EBAFA0A4-51C8-0AC5-A299-9FC4B610FE42}"/>
                    </a:ext>
                  </a:extLst>
                </p:cNvPr>
                <p:cNvPicPr/>
                <p:nvPr/>
              </p:nvPicPr>
              <p:blipFill>
                <a:blip r:embed="rId335"/>
                <a:stretch>
                  <a:fillRect/>
                </a:stretch>
              </p:blipFill>
              <p:spPr>
                <a:xfrm>
                  <a:off x="5444694" y="3930045"/>
                  <a:ext cx="19008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12" name="筆跡 211">
                  <a:extLst>
                    <a:ext uri="{FF2B5EF4-FFF2-40B4-BE49-F238E27FC236}">
                      <a16:creationId xmlns:a16="http://schemas.microsoft.com/office/drawing/2014/main" id="{5790B25A-0B17-4177-BE00-CF55FAC3CAE0}"/>
                    </a:ext>
                  </a:extLst>
                </p14:cNvPr>
                <p14:cNvContentPartPr/>
                <p14:nvPr/>
              </p14:nvContentPartPr>
              <p14:xfrm>
                <a:off x="5662854" y="4100325"/>
                <a:ext cx="45360" cy="45720"/>
              </p14:xfrm>
            </p:contentPart>
          </mc:Choice>
          <mc:Fallback xmlns="">
            <p:pic>
              <p:nvPicPr>
                <p:cNvPr id="212" name="筆跡 211">
                  <a:extLst>
                    <a:ext uri="{FF2B5EF4-FFF2-40B4-BE49-F238E27FC236}">
                      <a16:creationId xmlns:a16="http://schemas.microsoft.com/office/drawing/2014/main" id="{5790B25A-0B17-4177-BE00-CF55FAC3CAE0}"/>
                    </a:ext>
                  </a:extLst>
                </p:cNvPr>
                <p:cNvPicPr/>
                <p:nvPr/>
              </p:nvPicPr>
              <p:blipFill>
                <a:blip r:embed="rId337"/>
                <a:stretch>
                  <a:fillRect/>
                </a:stretch>
              </p:blipFill>
              <p:spPr>
                <a:xfrm>
                  <a:off x="5654214" y="4091685"/>
                  <a:ext cx="6300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13" name="筆跡 212">
                  <a:extLst>
                    <a:ext uri="{FF2B5EF4-FFF2-40B4-BE49-F238E27FC236}">
                      <a16:creationId xmlns:a16="http://schemas.microsoft.com/office/drawing/2014/main" id="{15D47EDB-9E52-DAF9-B63C-507C5DF5E800}"/>
                    </a:ext>
                  </a:extLst>
                </p14:cNvPr>
                <p14:cNvContentPartPr/>
                <p14:nvPr/>
              </p14:nvContentPartPr>
              <p14:xfrm>
                <a:off x="5778054" y="4105005"/>
                <a:ext cx="32760" cy="33840"/>
              </p14:xfrm>
            </p:contentPart>
          </mc:Choice>
          <mc:Fallback xmlns="">
            <p:pic>
              <p:nvPicPr>
                <p:cNvPr id="213" name="筆跡 212">
                  <a:extLst>
                    <a:ext uri="{FF2B5EF4-FFF2-40B4-BE49-F238E27FC236}">
                      <a16:creationId xmlns:a16="http://schemas.microsoft.com/office/drawing/2014/main" id="{15D47EDB-9E52-DAF9-B63C-507C5DF5E800}"/>
                    </a:ext>
                  </a:extLst>
                </p:cNvPr>
                <p:cNvPicPr/>
                <p:nvPr/>
              </p:nvPicPr>
              <p:blipFill>
                <a:blip r:embed="rId339"/>
                <a:stretch>
                  <a:fillRect/>
                </a:stretch>
              </p:blipFill>
              <p:spPr>
                <a:xfrm>
                  <a:off x="5769054" y="4096365"/>
                  <a:ext cx="5040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14" name="筆跡 213">
                  <a:extLst>
                    <a:ext uri="{FF2B5EF4-FFF2-40B4-BE49-F238E27FC236}">
                      <a16:creationId xmlns:a16="http://schemas.microsoft.com/office/drawing/2014/main" id="{4FC5C334-C6B8-0558-60AD-F5181F45424C}"/>
                    </a:ext>
                  </a:extLst>
                </p14:cNvPr>
                <p14:cNvContentPartPr/>
                <p14:nvPr/>
              </p14:nvContentPartPr>
              <p14:xfrm>
                <a:off x="5895414" y="4097085"/>
                <a:ext cx="61200" cy="48600"/>
              </p14:xfrm>
            </p:contentPart>
          </mc:Choice>
          <mc:Fallback xmlns="">
            <p:pic>
              <p:nvPicPr>
                <p:cNvPr id="214" name="筆跡 213">
                  <a:extLst>
                    <a:ext uri="{FF2B5EF4-FFF2-40B4-BE49-F238E27FC236}">
                      <a16:creationId xmlns:a16="http://schemas.microsoft.com/office/drawing/2014/main" id="{4FC5C334-C6B8-0558-60AD-F5181F45424C}"/>
                    </a:ext>
                  </a:extLst>
                </p:cNvPr>
                <p:cNvPicPr/>
                <p:nvPr/>
              </p:nvPicPr>
              <p:blipFill>
                <a:blip r:embed="rId341"/>
                <a:stretch>
                  <a:fillRect/>
                </a:stretch>
              </p:blipFill>
              <p:spPr>
                <a:xfrm>
                  <a:off x="5886774" y="4088085"/>
                  <a:ext cx="78840" cy="66240"/>
                </a:xfrm>
                <a:prstGeom prst="rect">
                  <a:avLst/>
                </a:prstGeom>
              </p:spPr>
            </p:pic>
          </mc:Fallback>
        </mc:AlternateContent>
        <mc:AlternateContent xmlns:mc="http://schemas.openxmlformats.org/markup-compatibility/2006" xmlns:p14="http://schemas.microsoft.com/office/powerpoint/2010/main">
          <mc:Choice Requires="p14">
            <p:contentPart p14:bwMode="auto" r:id="rId342">
              <p14:nvContentPartPr>
                <p14:cNvPr id="215" name="筆跡 214">
                  <a:extLst>
                    <a:ext uri="{FF2B5EF4-FFF2-40B4-BE49-F238E27FC236}">
                      <a16:creationId xmlns:a16="http://schemas.microsoft.com/office/drawing/2014/main" id="{D4F2C1BA-95D4-9BC4-8B4F-F87C2E546EFE}"/>
                    </a:ext>
                  </a:extLst>
                </p14:cNvPr>
                <p14:cNvContentPartPr/>
                <p14:nvPr/>
              </p14:nvContentPartPr>
              <p14:xfrm>
                <a:off x="6084054" y="3781005"/>
                <a:ext cx="124920" cy="348120"/>
              </p14:xfrm>
            </p:contentPart>
          </mc:Choice>
          <mc:Fallback xmlns="">
            <p:pic>
              <p:nvPicPr>
                <p:cNvPr id="215" name="筆跡 214">
                  <a:extLst>
                    <a:ext uri="{FF2B5EF4-FFF2-40B4-BE49-F238E27FC236}">
                      <a16:creationId xmlns:a16="http://schemas.microsoft.com/office/drawing/2014/main" id="{D4F2C1BA-95D4-9BC4-8B4F-F87C2E546EFE}"/>
                    </a:ext>
                  </a:extLst>
                </p:cNvPr>
                <p:cNvPicPr/>
                <p:nvPr/>
              </p:nvPicPr>
              <p:blipFill>
                <a:blip r:embed="rId343"/>
                <a:stretch>
                  <a:fillRect/>
                </a:stretch>
              </p:blipFill>
              <p:spPr>
                <a:xfrm>
                  <a:off x="6075414" y="3772005"/>
                  <a:ext cx="142560" cy="365760"/>
                </a:xfrm>
                <a:prstGeom prst="rect">
                  <a:avLst/>
                </a:prstGeom>
              </p:spPr>
            </p:pic>
          </mc:Fallback>
        </mc:AlternateContent>
      </p:grpSp>
      <p:grpSp>
        <p:nvGrpSpPr>
          <p:cNvPr id="219" name="群組 218">
            <a:extLst>
              <a:ext uri="{FF2B5EF4-FFF2-40B4-BE49-F238E27FC236}">
                <a16:creationId xmlns:a16="http://schemas.microsoft.com/office/drawing/2014/main" id="{749ABDE5-B5CE-EA0D-B307-C4E0CE817484}"/>
              </a:ext>
            </a:extLst>
          </p:cNvPr>
          <p:cNvGrpSpPr/>
          <p:nvPr/>
        </p:nvGrpSpPr>
        <p:grpSpPr>
          <a:xfrm>
            <a:off x="3691494" y="2271165"/>
            <a:ext cx="137160" cy="131400"/>
            <a:chOff x="3691494" y="2271165"/>
            <a:chExt cx="137160" cy="131400"/>
          </a:xfrm>
        </p:grpSpPr>
        <mc:AlternateContent xmlns:mc="http://schemas.openxmlformats.org/markup-compatibility/2006" xmlns:p14="http://schemas.microsoft.com/office/powerpoint/2010/main">
          <mc:Choice Requires="p14">
            <p:contentPart p14:bwMode="auto" r:id="rId344">
              <p14:nvContentPartPr>
                <p14:cNvPr id="217" name="筆跡 216">
                  <a:extLst>
                    <a:ext uri="{FF2B5EF4-FFF2-40B4-BE49-F238E27FC236}">
                      <a16:creationId xmlns:a16="http://schemas.microsoft.com/office/drawing/2014/main" id="{6B90B8C2-18E7-8E8B-A9A5-690CE08635A5}"/>
                    </a:ext>
                  </a:extLst>
                </p14:cNvPr>
                <p14:cNvContentPartPr/>
                <p14:nvPr/>
              </p14:nvContentPartPr>
              <p14:xfrm>
                <a:off x="3704094" y="2271165"/>
                <a:ext cx="93240" cy="131400"/>
              </p14:xfrm>
            </p:contentPart>
          </mc:Choice>
          <mc:Fallback xmlns="">
            <p:pic>
              <p:nvPicPr>
                <p:cNvPr id="217" name="筆跡 216">
                  <a:extLst>
                    <a:ext uri="{FF2B5EF4-FFF2-40B4-BE49-F238E27FC236}">
                      <a16:creationId xmlns:a16="http://schemas.microsoft.com/office/drawing/2014/main" id="{6B90B8C2-18E7-8E8B-A9A5-690CE08635A5}"/>
                    </a:ext>
                  </a:extLst>
                </p:cNvPr>
                <p:cNvPicPr/>
                <p:nvPr/>
              </p:nvPicPr>
              <p:blipFill>
                <a:blip r:embed="rId345"/>
                <a:stretch>
                  <a:fillRect/>
                </a:stretch>
              </p:blipFill>
              <p:spPr>
                <a:xfrm>
                  <a:off x="3695454" y="2262525"/>
                  <a:ext cx="110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18" name="筆跡 217">
                  <a:extLst>
                    <a:ext uri="{FF2B5EF4-FFF2-40B4-BE49-F238E27FC236}">
                      <a16:creationId xmlns:a16="http://schemas.microsoft.com/office/drawing/2014/main" id="{60AB6674-77F9-81C1-D70F-AF0D8EC6C2F7}"/>
                    </a:ext>
                  </a:extLst>
                </p14:cNvPr>
                <p14:cNvContentPartPr/>
                <p14:nvPr/>
              </p14:nvContentPartPr>
              <p14:xfrm>
                <a:off x="3691494" y="2344245"/>
                <a:ext cx="137160" cy="5040"/>
              </p14:xfrm>
            </p:contentPart>
          </mc:Choice>
          <mc:Fallback xmlns="">
            <p:pic>
              <p:nvPicPr>
                <p:cNvPr id="218" name="筆跡 217">
                  <a:extLst>
                    <a:ext uri="{FF2B5EF4-FFF2-40B4-BE49-F238E27FC236}">
                      <a16:creationId xmlns:a16="http://schemas.microsoft.com/office/drawing/2014/main" id="{60AB6674-77F9-81C1-D70F-AF0D8EC6C2F7}"/>
                    </a:ext>
                  </a:extLst>
                </p:cNvPr>
                <p:cNvPicPr/>
                <p:nvPr/>
              </p:nvPicPr>
              <p:blipFill>
                <a:blip r:embed="rId347"/>
                <a:stretch>
                  <a:fillRect/>
                </a:stretch>
              </p:blipFill>
              <p:spPr>
                <a:xfrm>
                  <a:off x="3682854" y="2335245"/>
                  <a:ext cx="154800" cy="22680"/>
                </a:xfrm>
                <a:prstGeom prst="rect">
                  <a:avLst/>
                </a:prstGeom>
              </p:spPr>
            </p:pic>
          </mc:Fallback>
        </mc:AlternateContent>
      </p:grpSp>
      <p:grpSp>
        <p:nvGrpSpPr>
          <p:cNvPr id="223" name="群組 222">
            <a:extLst>
              <a:ext uri="{FF2B5EF4-FFF2-40B4-BE49-F238E27FC236}">
                <a16:creationId xmlns:a16="http://schemas.microsoft.com/office/drawing/2014/main" id="{9F13BDAE-67BF-2FD7-99A5-313F9176AA97}"/>
              </a:ext>
            </a:extLst>
          </p:cNvPr>
          <p:cNvGrpSpPr/>
          <p:nvPr/>
        </p:nvGrpSpPr>
        <p:grpSpPr>
          <a:xfrm>
            <a:off x="3101094" y="3620805"/>
            <a:ext cx="155880" cy="132840"/>
            <a:chOff x="3101094" y="3620805"/>
            <a:chExt cx="155880" cy="132840"/>
          </a:xfrm>
        </p:grpSpPr>
        <mc:AlternateContent xmlns:mc="http://schemas.openxmlformats.org/markup-compatibility/2006" xmlns:p14="http://schemas.microsoft.com/office/powerpoint/2010/main">
          <mc:Choice Requires="p14">
            <p:contentPart p14:bwMode="auto" r:id="rId348">
              <p14:nvContentPartPr>
                <p14:cNvPr id="220" name="筆跡 219">
                  <a:extLst>
                    <a:ext uri="{FF2B5EF4-FFF2-40B4-BE49-F238E27FC236}">
                      <a16:creationId xmlns:a16="http://schemas.microsoft.com/office/drawing/2014/main" id="{29070F3A-761F-D2F1-E400-89989D49A9FD}"/>
                    </a:ext>
                  </a:extLst>
                </p14:cNvPr>
                <p14:cNvContentPartPr/>
                <p14:nvPr/>
              </p14:nvContentPartPr>
              <p14:xfrm>
                <a:off x="3141054" y="3620805"/>
                <a:ext cx="95400" cy="132840"/>
              </p14:xfrm>
            </p:contentPart>
          </mc:Choice>
          <mc:Fallback xmlns="">
            <p:pic>
              <p:nvPicPr>
                <p:cNvPr id="220" name="筆跡 219">
                  <a:extLst>
                    <a:ext uri="{FF2B5EF4-FFF2-40B4-BE49-F238E27FC236}">
                      <a16:creationId xmlns:a16="http://schemas.microsoft.com/office/drawing/2014/main" id="{29070F3A-761F-D2F1-E400-89989D49A9FD}"/>
                    </a:ext>
                  </a:extLst>
                </p:cNvPr>
                <p:cNvPicPr/>
                <p:nvPr/>
              </p:nvPicPr>
              <p:blipFill>
                <a:blip r:embed="rId349"/>
                <a:stretch>
                  <a:fillRect/>
                </a:stretch>
              </p:blipFill>
              <p:spPr>
                <a:xfrm>
                  <a:off x="3132414" y="3612165"/>
                  <a:ext cx="11304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21" name="筆跡 220">
                  <a:extLst>
                    <a:ext uri="{FF2B5EF4-FFF2-40B4-BE49-F238E27FC236}">
                      <a16:creationId xmlns:a16="http://schemas.microsoft.com/office/drawing/2014/main" id="{EB17353E-A4CF-8E85-7D99-4A0A65169AE8}"/>
                    </a:ext>
                  </a:extLst>
                </p14:cNvPr>
                <p14:cNvContentPartPr/>
                <p14:nvPr/>
              </p14:nvContentPartPr>
              <p14:xfrm>
                <a:off x="3144294" y="3644565"/>
                <a:ext cx="91800" cy="102600"/>
              </p14:xfrm>
            </p:contentPart>
          </mc:Choice>
          <mc:Fallback xmlns="">
            <p:pic>
              <p:nvPicPr>
                <p:cNvPr id="221" name="筆跡 220">
                  <a:extLst>
                    <a:ext uri="{FF2B5EF4-FFF2-40B4-BE49-F238E27FC236}">
                      <a16:creationId xmlns:a16="http://schemas.microsoft.com/office/drawing/2014/main" id="{EB17353E-A4CF-8E85-7D99-4A0A65169AE8}"/>
                    </a:ext>
                  </a:extLst>
                </p:cNvPr>
                <p:cNvPicPr/>
                <p:nvPr/>
              </p:nvPicPr>
              <p:blipFill>
                <a:blip r:embed="rId351"/>
                <a:stretch>
                  <a:fillRect/>
                </a:stretch>
              </p:blipFill>
              <p:spPr>
                <a:xfrm>
                  <a:off x="3135294" y="3635925"/>
                  <a:ext cx="109440" cy="120240"/>
                </a:xfrm>
                <a:prstGeom prst="rect">
                  <a:avLst/>
                </a:prstGeom>
              </p:spPr>
            </p:pic>
          </mc:Fallback>
        </mc:AlternateContent>
        <mc:AlternateContent xmlns:mc="http://schemas.openxmlformats.org/markup-compatibility/2006" xmlns:p14="http://schemas.microsoft.com/office/powerpoint/2010/main">
          <mc:Choice Requires="p14">
            <p:contentPart p14:bwMode="auto" r:id="rId352">
              <p14:nvContentPartPr>
                <p14:cNvPr id="222" name="筆跡 221">
                  <a:extLst>
                    <a:ext uri="{FF2B5EF4-FFF2-40B4-BE49-F238E27FC236}">
                      <a16:creationId xmlns:a16="http://schemas.microsoft.com/office/drawing/2014/main" id="{21E6C7F0-7CE5-8025-BF05-360F73B2C615}"/>
                    </a:ext>
                  </a:extLst>
                </p14:cNvPr>
                <p14:cNvContentPartPr/>
                <p14:nvPr/>
              </p14:nvContentPartPr>
              <p14:xfrm>
                <a:off x="3101094" y="3668325"/>
                <a:ext cx="155880" cy="6120"/>
              </p14:xfrm>
            </p:contentPart>
          </mc:Choice>
          <mc:Fallback xmlns="">
            <p:pic>
              <p:nvPicPr>
                <p:cNvPr id="222" name="筆跡 221">
                  <a:extLst>
                    <a:ext uri="{FF2B5EF4-FFF2-40B4-BE49-F238E27FC236}">
                      <a16:creationId xmlns:a16="http://schemas.microsoft.com/office/drawing/2014/main" id="{21E6C7F0-7CE5-8025-BF05-360F73B2C615}"/>
                    </a:ext>
                  </a:extLst>
                </p:cNvPr>
                <p:cNvPicPr/>
                <p:nvPr/>
              </p:nvPicPr>
              <p:blipFill>
                <a:blip r:embed="rId353"/>
                <a:stretch>
                  <a:fillRect/>
                </a:stretch>
              </p:blipFill>
              <p:spPr>
                <a:xfrm>
                  <a:off x="3092454" y="3659325"/>
                  <a:ext cx="173520" cy="23760"/>
                </a:xfrm>
                <a:prstGeom prst="rect">
                  <a:avLst/>
                </a:prstGeom>
              </p:spPr>
            </p:pic>
          </mc:Fallback>
        </mc:AlternateContent>
      </p:grpSp>
    </p:spTree>
    <p:extLst>
      <p:ext uri="{BB962C8B-B14F-4D97-AF65-F5344CB8AC3E}">
        <p14:creationId xmlns:p14="http://schemas.microsoft.com/office/powerpoint/2010/main" val="39592937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3BFB042-652A-7F7F-23DB-E2BD042EEF39}"/>
              </a:ext>
            </a:extLst>
          </p:cNvPr>
          <p:cNvSpPr>
            <a:spLocks noGrp="1"/>
          </p:cNvSpPr>
          <p:nvPr>
            <p:ph type="title"/>
          </p:nvPr>
        </p:nvSpPr>
        <p:spPr/>
        <p:txBody>
          <a:bodyPr/>
          <a:lstStyle/>
          <a:p>
            <a:r>
              <a:rPr lang="en-US" altLang="zh-TW" dirty="0"/>
              <a:t>Evaluate the effect</a:t>
            </a:r>
            <a:endParaRPr lang="zh-TW" altLang="en-US" dirty="0"/>
          </a:p>
        </p:txBody>
      </p:sp>
      <p:grpSp>
        <p:nvGrpSpPr>
          <p:cNvPr id="4" name="群組 3">
            <a:extLst>
              <a:ext uri="{FF2B5EF4-FFF2-40B4-BE49-F238E27FC236}">
                <a16:creationId xmlns:a16="http://schemas.microsoft.com/office/drawing/2014/main" id="{F0445D70-1F62-58F6-C33E-CB183307336D}"/>
              </a:ext>
            </a:extLst>
          </p:cNvPr>
          <p:cNvGrpSpPr/>
          <p:nvPr/>
        </p:nvGrpSpPr>
        <p:grpSpPr>
          <a:xfrm>
            <a:off x="1195188" y="3156765"/>
            <a:ext cx="198360" cy="209353"/>
            <a:chOff x="1172241" y="4793040"/>
            <a:chExt cx="198360" cy="209353"/>
          </a:xfrm>
        </p:grpSpPr>
        <mc:AlternateContent xmlns:mc="http://schemas.openxmlformats.org/markup-compatibility/2006" xmlns:p14="http://schemas.microsoft.com/office/powerpoint/2010/main">
          <mc:Choice Requires="p14">
            <p:contentPart p14:bwMode="auto" r:id="rId2">
              <p14:nvContentPartPr>
                <p14:cNvPr id="5" name="筆跡 4">
                  <a:extLst>
                    <a:ext uri="{FF2B5EF4-FFF2-40B4-BE49-F238E27FC236}">
                      <a16:creationId xmlns:a16="http://schemas.microsoft.com/office/drawing/2014/main" id="{1D1597B2-9310-1430-DB30-223569D4DCAE}"/>
                    </a:ext>
                  </a:extLst>
                </p14:cNvPr>
                <p14:cNvContentPartPr/>
                <p14:nvPr/>
              </p14:nvContentPartPr>
              <p14:xfrm>
                <a:off x="1172241" y="4793040"/>
                <a:ext cx="139320" cy="209353"/>
              </p14:xfrm>
            </p:contentPart>
          </mc:Choice>
          <mc:Fallback xmlns="">
            <p:pic>
              <p:nvPicPr>
                <p:cNvPr id="5" name="筆跡 4">
                  <a:extLst>
                    <a:ext uri="{FF2B5EF4-FFF2-40B4-BE49-F238E27FC236}">
                      <a16:creationId xmlns:a16="http://schemas.microsoft.com/office/drawing/2014/main" id="{1D1597B2-9310-1430-DB30-223569D4DCAE}"/>
                    </a:ext>
                  </a:extLst>
                </p:cNvPr>
                <p:cNvPicPr/>
                <p:nvPr/>
              </p:nvPicPr>
              <p:blipFill>
                <a:blip r:embed="rId3"/>
                <a:stretch>
                  <a:fillRect/>
                </a:stretch>
              </p:blipFill>
              <p:spPr>
                <a:xfrm>
                  <a:off x="1163241" y="4784047"/>
                  <a:ext cx="156960" cy="22697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筆跡 5">
                  <a:extLst>
                    <a:ext uri="{FF2B5EF4-FFF2-40B4-BE49-F238E27FC236}">
                      <a16:creationId xmlns:a16="http://schemas.microsoft.com/office/drawing/2014/main" id="{F77C0D00-5ED4-17F9-DC23-C1CA0E0D02DA}"/>
                    </a:ext>
                  </a:extLst>
                </p14:cNvPr>
                <p14:cNvContentPartPr/>
                <p14:nvPr/>
              </p14:nvContentPartPr>
              <p14:xfrm>
                <a:off x="1366281" y="4896816"/>
                <a:ext cx="4320" cy="99092"/>
              </p14:xfrm>
            </p:contentPart>
          </mc:Choice>
          <mc:Fallback xmlns="">
            <p:pic>
              <p:nvPicPr>
                <p:cNvPr id="6" name="筆跡 5">
                  <a:extLst>
                    <a:ext uri="{FF2B5EF4-FFF2-40B4-BE49-F238E27FC236}">
                      <a16:creationId xmlns:a16="http://schemas.microsoft.com/office/drawing/2014/main" id="{F77C0D00-5ED4-17F9-DC23-C1CA0E0D02DA}"/>
                    </a:ext>
                  </a:extLst>
                </p:cNvPr>
                <p:cNvPicPr/>
                <p:nvPr/>
              </p:nvPicPr>
              <p:blipFill>
                <a:blip r:embed="rId5"/>
                <a:stretch>
                  <a:fillRect/>
                </a:stretch>
              </p:blipFill>
              <p:spPr>
                <a:xfrm>
                  <a:off x="1357281" y="4887840"/>
                  <a:ext cx="21960" cy="116684"/>
                </a:xfrm>
                <a:prstGeom prst="rect">
                  <a:avLst/>
                </a:prstGeom>
              </p:spPr>
            </p:pic>
          </mc:Fallback>
        </mc:AlternateContent>
      </p:grpSp>
      <p:grpSp>
        <p:nvGrpSpPr>
          <p:cNvPr id="7" name="群組 6">
            <a:extLst>
              <a:ext uri="{FF2B5EF4-FFF2-40B4-BE49-F238E27FC236}">
                <a16:creationId xmlns:a16="http://schemas.microsoft.com/office/drawing/2014/main" id="{5000CE1F-C3D2-5A27-B456-60A388F39ED1}"/>
              </a:ext>
            </a:extLst>
          </p:cNvPr>
          <p:cNvGrpSpPr/>
          <p:nvPr/>
        </p:nvGrpSpPr>
        <p:grpSpPr>
          <a:xfrm>
            <a:off x="1206708" y="2368717"/>
            <a:ext cx="453960" cy="268448"/>
            <a:chOff x="1183761" y="4004992"/>
            <a:chExt cx="453960" cy="268448"/>
          </a:xfrm>
        </p:grpSpPr>
        <mc:AlternateContent xmlns:mc="http://schemas.openxmlformats.org/markup-compatibility/2006" xmlns:p14="http://schemas.microsoft.com/office/powerpoint/2010/main">
          <mc:Choice Requires="p14">
            <p:contentPart p14:bwMode="auto" r:id="rId6">
              <p14:nvContentPartPr>
                <p14:cNvPr id="8" name="筆跡 7">
                  <a:extLst>
                    <a:ext uri="{FF2B5EF4-FFF2-40B4-BE49-F238E27FC236}">
                      <a16:creationId xmlns:a16="http://schemas.microsoft.com/office/drawing/2014/main" id="{86E6BD82-F80E-1B5F-AF2B-EE9472784E02}"/>
                    </a:ext>
                  </a:extLst>
                </p14:cNvPr>
                <p14:cNvContentPartPr/>
                <p14:nvPr/>
              </p14:nvContentPartPr>
              <p14:xfrm>
                <a:off x="1218321" y="4004992"/>
                <a:ext cx="59040" cy="268448"/>
              </p14:xfrm>
            </p:contentPart>
          </mc:Choice>
          <mc:Fallback xmlns="">
            <p:pic>
              <p:nvPicPr>
                <p:cNvPr id="8" name="筆跡 7">
                  <a:extLst>
                    <a:ext uri="{FF2B5EF4-FFF2-40B4-BE49-F238E27FC236}">
                      <a16:creationId xmlns:a16="http://schemas.microsoft.com/office/drawing/2014/main" id="{86E6BD82-F80E-1B5F-AF2B-EE9472784E02}"/>
                    </a:ext>
                  </a:extLst>
                </p:cNvPr>
                <p:cNvPicPr/>
                <p:nvPr/>
              </p:nvPicPr>
              <p:blipFill>
                <a:blip r:embed="rId7"/>
                <a:stretch>
                  <a:fillRect/>
                </a:stretch>
              </p:blipFill>
              <p:spPr>
                <a:xfrm>
                  <a:off x="1209376" y="3995996"/>
                  <a:ext cx="76573" cy="2860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筆跡 8">
                  <a:extLst>
                    <a:ext uri="{FF2B5EF4-FFF2-40B4-BE49-F238E27FC236}">
                      <a16:creationId xmlns:a16="http://schemas.microsoft.com/office/drawing/2014/main" id="{F620440F-2A86-D619-2A01-5F68D1C7DAB5}"/>
                    </a:ext>
                  </a:extLst>
                </p14:cNvPr>
                <p14:cNvContentPartPr/>
                <p14:nvPr/>
              </p14:nvContentPartPr>
              <p14:xfrm>
                <a:off x="1249641" y="4024090"/>
                <a:ext cx="82080" cy="245387"/>
              </p14:xfrm>
            </p:contentPart>
          </mc:Choice>
          <mc:Fallback xmlns="">
            <p:pic>
              <p:nvPicPr>
                <p:cNvPr id="9" name="筆跡 8">
                  <a:extLst>
                    <a:ext uri="{FF2B5EF4-FFF2-40B4-BE49-F238E27FC236}">
                      <a16:creationId xmlns:a16="http://schemas.microsoft.com/office/drawing/2014/main" id="{F620440F-2A86-D619-2A01-5F68D1C7DAB5}"/>
                    </a:ext>
                  </a:extLst>
                </p:cNvPr>
                <p:cNvPicPr/>
                <p:nvPr/>
              </p:nvPicPr>
              <p:blipFill>
                <a:blip r:embed="rId9"/>
                <a:stretch>
                  <a:fillRect/>
                </a:stretch>
              </p:blipFill>
              <p:spPr>
                <a:xfrm>
                  <a:off x="1240641" y="4015095"/>
                  <a:ext cx="99720" cy="26301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筆跡 9">
                  <a:extLst>
                    <a:ext uri="{FF2B5EF4-FFF2-40B4-BE49-F238E27FC236}">
                      <a16:creationId xmlns:a16="http://schemas.microsoft.com/office/drawing/2014/main" id="{87259189-D042-F92F-0668-086671FC0028}"/>
                    </a:ext>
                  </a:extLst>
                </p14:cNvPr>
                <p14:cNvContentPartPr/>
                <p14:nvPr/>
              </p14:nvContentPartPr>
              <p14:xfrm>
                <a:off x="1183761" y="4125343"/>
                <a:ext cx="188280" cy="35313"/>
              </p14:xfrm>
            </p:contentPart>
          </mc:Choice>
          <mc:Fallback xmlns="">
            <p:pic>
              <p:nvPicPr>
                <p:cNvPr id="10" name="筆跡 9">
                  <a:extLst>
                    <a:ext uri="{FF2B5EF4-FFF2-40B4-BE49-F238E27FC236}">
                      <a16:creationId xmlns:a16="http://schemas.microsoft.com/office/drawing/2014/main" id="{87259189-D042-F92F-0668-086671FC0028}"/>
                    </a:ext>
                  </a:extLst>
                </p:cNvPr>
                <p:cNvPicPr/>
                <p:nvPr/>
              </p:nvPicPr>
              <p:blipFill>
                <a:blip r:embed="rId11"/>
                <a:stretch>
                  <a:fillRect/>
                </a:stretch>
              </p:blipFill>
              <p:spPr>
                <a:xfrm>
                  <a:off x="1174761" y="4116335"/>
                  <a:ext cx="205920" cy="5297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筆跡 10">
                  <a:extLst>
                    <a:ext uri="{FF2B5EF4-FFF2-40B4-BE49-F238E27FC236}">
                      <a16:creationId xmlns:a16="http://schemas.microsoft.com/office/drawing/2014/main" id="{2DFEF244-CE24-81DB-0EAD-2657F961683F}"/>
                    </a:ext>
                  </a:extLst>
                </p14:cNvPr>
                <p14:cNvContentPartPr/>
                <p14:nvPr/>
              </p14:nvContentPartPr>
              <p14:xfrm>
                <a:off x="1408401" y="4112371"/>
                <a:ext cx="46080" cy="138368"/>
              </p14:xfrm>
            </p:contentPart>
          </mc:Choice>
          <mc:Fallback xmlns="">
            <p:pic>
              <p:nvPicPr>
                <p:cNvPr id="11" name="筆跡 10">
                  <a:extLst>
                    <a:ext uri="{FF2B5EF4-FFF2-40B4-BE49-F238E27FC236}">
                      <a16:creationId xmlns:a16="http://schemas.microsoft.com/office/drawing/2014/main" id="{2DFEF244-CE24-81DB-0EAD-2657F961683F}"/>
                    </a:ext>
                  </a:extLst>
                </p:cNvPr>
                <p:cNvPicPr/>
                <p:nvPr/>
              </p:nvPicPr>
              <p:blipFill>
                <a:blip r:embed="rId13"/>
                <a:stretch>
                  <a:fillRect/>
                </a:stretch>
              </p:blipFill>
              <p:spPr>
                <a:xfrm>
                  <a:off x="1399401" y="4103363"/>
                  <a:ext cx="63720" cy="156024"/>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筆跡 11">
                  <a:extLst>
                    <a:ext uri="{FF2B5EF4-FFF2-40B4-BE49-F238E27FC236}">
                      <a16:creationId xmlns:a16="http://schemas.microsoft.com/office/drawing/2014/main" id="{38F506FE-6C67-1A64-6346-1E858B3EB299}"/>
                    </a:ext>
                  </a:extLst>
                </p14:cNvPr>
                <p14:cNvContentPartPr/>
                <p14:nvPr/>
              </p14:nvContentPartPr>
              <p14:xfrm>
                <a:off x="1507041" y="4114173"/>
                <a:ext cx="42120" cy="126117"/>
              </p14:xfrm>
            </p:contentPart>
          </mc:Choice>
          <mc:Fallback xmlns="">
            <p:pic>
              <p:nvPicPr>
                <p:cNvPr id="12" name="筆跡 11">
                  <a:extLst>
                    <a:ext uri="{FF2B5EF4-FFF2-40B4-BE49-F238E27FC236}">
                      <a16:creationId xmlns:a16="http://schemas.microsoft.com/office/drawing/2014/main" id="{38F506FE-6C67-1A64-6346-1E858B3EB299}"/>
                    </a:ext>
                  </a:extLst>
                </p:cNvPr>
                <p:cNvPicPr/>
                <p:nvPr/>
              </p:nvPicPr>
              <p:blipFill>
                <a:blip r:embed="rId15"/>
                <a:stretch>
                  <a:fillRect/>
                </a:stretch>
              </p:blipFill>
              <p:spPr>
                <a:xfrm>
                  <a:off x="1498041" y="4105165"/>
                  <a:ext cx="59760" cy="14377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筆跡 12">
                  <a:extLst>
                    <a:ext uri="{FF2B5EF4-FFF2-40B4-BE49-F238E27FC236}">
                      <a16:creationId xmlns:a16="http://schemas.microsoft.com/office/drawing/2014/main" id="{B586910B-3912-C7A7-8867-4034873607EA}"/>
                    </a:ext>
                  </a:extLst>
                </p14:cNvPr>
                <p14:cNvContentPartPr/>
                <p14:nvPr/>
              </p14:nvContentPartPr>
              <p14:xfrm>
                <a:off x="1496241" y="4065168"/>
                <a:ext cx="141480" cy="195661"/>
              </p14:xfrm>
            </p:contentPart>
          </mc:Choice>
          <mc:Fallback xmlns="">
            <p:pic>
              <p:nvPicPr>
                <p:cNvPr id="13" name="筆跡 12">
                  <a:extLst>
                    <a:ext uri="{FF2B5EF4-FFF2-40B4-BE49-F238E27FC236}">
                      <a16:creationId xmlns:a16="http://schemas.microsoft.com/office/drawing/2014/main" id="{B586910B-3912-C7A7-8867-4034873607EA}"/>
                    </a:ext>
                  </a:extLst>
                </p:cNvPr>
                <p:cNvPicPr/>
                <p:nvPr/>
              </p:nvPicPr>
              <p:blipFill>
                <a:blip r:embed="rId17"/>
                <a:stretch>
                  <a:fillRect/>
                </a:stretch>
              </p:blipFill>
              <p:spPr>
                <a:xfrm>
                  <a:off x="1487264" y="4056176"/>
                  <a:ext cx="159075" cy="213285"/>
                </a:xfrm>
                <a:prstGeom prst="rect">
                  <a:avLst/>
                </a:prstGeom>
              </p:spPr>
            </p:pic>
          </mc:Fallback>
        </mc:AlternateContent>
      </p:grpSp>
      <p:grpSp>
        <p:nvGrpSpPr>
          <p:cNvPr id="14" name="群組 13">
            <a:extLst>
              <a:ext uri="{FF2B5EF4-FFF2-40B4-BE49-F238E27FC236}">
                <a16:creationId xmlns:a16="http://schemas.microsoft.com/office/drawing/2014/main" id="{9E66C6B7-09B4-F096-CA14-4F6C19688A64}"/>
              </a:ext>
            </a:extLst>
          </p:cNvPr>
          <p:cNvGrpSpPr/>
          <p:nvPr/>
        </p:nvGrpSpPr>
        <p:grpSpPr>
          <a:xfrm>
            <a:off x="1932828" y="2394661"/>
            <a:ext cx="426600" cy="330065"/>
            <a:chOff x="1909881" y="4030936"/>
            <a:chExt cx="426600" cy="330065"/>
          </a:xfrm>
        </p:grpSpPr>
        <mc:AlternateContent xmlns:mc="http://schemas.openxmlformats.org/markup-compatibility/2006" xmlns:p14="http://schemas.microsoft.com/office/powerpoint/2010/main">
          <mc:Choice Requires="p14">
            <p:contentPart p14:bwMode="auto" r:id="rId18">
              <p14:nvContentPartPr>
                <p14:cNvPr id="15" name="筆跡 14">
                  <a:extLst>
                    <a:ext uri="{FF2B5EF4-FFF2-40B4-BE49-F238E27FC236}">
                      <a16:creationId xmlns:a16="http://schemas.microsoft.com/office/drawing/2014/main" id="{7EB18374-839D-9E44-187F-453DF3688A6C}"/>
                    </a:ext>
                  </a:extLst>
                </p14:cNvPr>
                <p14:cNvContentPartPr/>
                <p14:nvPr/>
              </p14:nvContentPartPr>
              <p14:xfrm>
                <a:off x="1937961" y="4063006"/>
                <a:ext cx="7560" cy="218722"/>
              </p14:xfrm>
            </p:contentPart>
          </mc:Choice>
          <mc:Fallback xmlns="">
            <p:pic>
              <p:nvPicPr>
                <p:cNvPr id="15" name="筆跡 14">
                  <a:extLst>
                    <a:ext uri="{FF2B5EF4-FFF2-40B4-BE49-F238E27FC236}">
                      <a16:creationId xmlns:a16="http://schemas.microsoft.com/office/drawing/2014/main" id="{7EB18374-839D-9E44-187F-453DF3688A6C}"/>
                    </a:ext>
                  </a:extLst>
                </p:cNvPr>
                <p:cNvPicPr/>
                <p:nvPr/>
              </p:nvPicPr>
              <p:blipFill>
                <a:blip r:embed="rId19"/>
                <a:stretch>
                  <a:fillRect/>
                </a:stretch>
              </p:blipFill>
              <p:spPr>
                <a:xfrm>
                  <a:off x="1928961" y="4054012"/>
                  <a:ext cx="25200" cy="236349"/>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6" name="筆跡 15">
                  <a:extLst>
                    <a:ext uri="{FF2B5EF4-FFF2-40B4-BE49-F238E27FC236}">
                      <a16:creationId xmlns:a16="http://schemas.microsoft.com/office/drawing/2014/main" id="{587262E4-9FA5-2DCA-CE91-14643AF5AC81}"/>
                    </a:ext>
                  </a:extLst>
                </p14:cNvPr>
                <p14:cNvContentPartPr/>
                <p14:nvPr/>
              </p14:nvContentPartPr>
              <p14:xfrm>
                <a:off x="1909881" y="4030936"/>
                <a:ext cx="167400" cy="229172"/>
              </p14:xfrm>
            </p:contentPart>
          </mc:Choice>
          <mc:Fallback xmlns="">
            <p:pic>
              <p:nvPicPr>
                <p:cNvPr id="16" name="筆跡 15">
                  <a:extLst>
                    <a:ext uri="{FF2B5EF4-FFF2-40B4-BE49-F238E27FC236}">
                      <a16:creationId xmlns:a16="http://schemas.microsoft.com/office/drawing/2014/main" id="{587262E4-9FA5-2DCA-CE91-14643AF5AC81}"/>
                    </a:ext>
                  </a:extLst>
                </p:cNvPr>
                <p:cNvPicPr/>
                <p:nvPr/>
              </p:nvPicPr>
              <p:blipFill>
                <a:blip r:embed="rId21"/>
                <a:stretch>
                  <a:fillRect/>
                </a:stretch>
              </p:blipFill>
              <p:spPr>
                <a:xfrm>
                  <a:off x="1900881" y="4021942"/>
                  <a:ext cx="185040" cy="246801"/>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7" name="筆跡 16">
                  <a:extLst>
                    <a:ext uri="{FF2B5EF4-FFF2-40B4-BE49-F238E27FC236}">
                      <a16:creationId xmlns:a16="http://schemas.microsoft.com/office/drawing/2014/main" id="{F0E5DC8E-0E99-FDF0-E6B4-2EDC9332C957}"/>
                    </a:ext>
                  </a:extLst>
                </p14:cNvPr>
                <p14:cNvContentPartPr/>
                <p14:nvPr/>
              </p14:nvContentPartPr>
              <p14:xfrm>
                <a:off x="2090961" y="4105165"/>
                <a:ext cx="58680" cy="136927"/>
              </p14:xfrm>
            </p:contentPart>
          </mc:Choice>
          <mc:Fallback xmlns="">
            <p:pic>
              <p:nvPicPr>
                <p:cNvPr id="17" name="筆跡 16">
                  <a:extLst>
                    <a:ext uri="{FF2B5EF4-FFF2-40B4-BE49-F238E27FC236}">
                      <a16:creationId xmlns:a16="http://schemas.microsoft.com/office/drawing/2014/main" id="{F0E5DC8E-0E99-FDF0-E6B4-2EDC9332C957}"/>
                    </a:ext>
                  </a:extLst>
                </p:cNvPr>
                <p:cNvPicPr/>
                <p:nvPr/>
              </p:nvPicPr>
              <p:blipFill>
                <a:blip r:embed="rId23"/>
                <a:stretch>
                  <a:fillRect/>
                </a:stretch>
              </p:blipFill>
              <p:spPr>
                <a:xfrm>
                  <a:off x="2081961" y="4096157"/>
                  <a:ext cx="76320" cy="154583"/>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8" name="筆跡 17">
                  <a:extLst>
                    <a:ext uri="{FF2B5EF4-FFF2-40B4-BE49-F238E27FC236}">
                      <a16:creationId xmlns:a16="http://schemas.microsoft.com/office/drawing/2014/main" id="{1F53A452-9A7F-0FF1-085C-71C018A69A19}"/>
                    </a:ext>
                  </a:extLst>
                </p14:cNvPr>
                <p14:cNvContentPartPr/>
                <p14:nvPr/>
              </p14:nvContentPartPr>
              <p14:xfrm>
                <a:off x="2182761" y="4121380"/>
                <a:ext cx="58680" cy="239621"/>
              </p14:xfrm>
            </p:contentPart>
          </mc:Choice>
          <mc:Fallback xmlns="">
            <p:pic>
              <p:nvPicPr>
                <p:cNvPr id="18" name="筆跡 17">
                  <a:extLst>
                    <a:ext uri="{FF2B5EF4-FFF2-40B4-BE49-F238E27FC236}">
                      <a16:creationId xmlns:a16="http://schemas.microsoft.com/office/drawing/2014/main" id="{1F53A452-9A7F-0FF1-085C-71C018A69A19}"/>
                    </a:ext>
                  </a:extLst>
                </p:cNvPr>
                <p:cNvPicPr/>
                <p:nvPr/>
              </p:nvPicPr>
              <p:blipFill>
                <a:blip r:embed="rId25"/>
                <a:stretch>
                  <a:fillRect/>
                </a:stretch>
              </p:blipFill>
              <p:spPr>
                <a:xfrm>
                  <a:off x="2173761" y="4112385"/>
                  <a:ext cx="76320" cy="257251"/>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9" name="筆跡 18">
                  <a:extLst>
                    <a:ext uri="{FF2B5EF4-FFF2-40B4-BE49-F238E27FC236}">
                      <a16:creationId xmlns:a16="http://schemas.microsoft.com/office/drawing/2014/main" id="{D337529C-EFD7-9EDD-AC91-5629625407F8}"/>
                    </a:ext>
                  </a:extLst>
                </p14:cNvPr>
                <p14:cNvContentPartPr/>
                <p14:nvPr/>
              </p14:nvContentPartPr>
              <p14:xfrm>
                <a:off x="2178801" y="4084986"/>
                <a:ext cx="47880" cy="6846"/>
              </p14:xfrm>
            </p:contentPart>
          </mc:Choice>
          <mc:Fallback xmlns="">
            <p:pic>
              <p:nvPicPr>
                <p:cNvPr id="19" name="筆跡 18">
                  <a:extLst>
                    <a:ext uri="{FF2B5EF4-FFF2-40B4-BE49-F238E27FC236}">
                      <a16:creationId xmlns:a16="http://schemas.microsoft.com/office/drawing/2014/main" id="{D337529C-EFD7-9EDD-AC91-5629625407F8}"/>
                    </a:ext>
                  </a:extLst>
                </p:cNvPr>
                <p:cNvPicPr/>
                <p:nvPr/>
              </p:nvPicPr>
              <p:blipFill>
                <a:blip r:embed="rId27"/>
                <a:stretch>
                  <a:fillRect/>
                </a:stretch>
              </p:blipFill>
              <p:spPr>
                <a:xfrm>
                  <a:off x="2169733" y="4075978"/>
                  <a:ext cx="65654" cy="24501"/>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0" name="筆跡 19">
                  <a:extLst>
                    <a:ext uri="{FF2B5EF4-FFF2-40B4-BE49-F238E27FC236}">
                      <a16:creationId xmlns:a16="http://schemas.microsoft.com/office/drawing/2014/main" id="{4B1AC76E-8724-4AF9-F396-D3D8C141ED7C}"/>
                    </a:ext>
                  </a:extLst>
                </p14:cNvPr>
                <p14:cNvContentPartPr/>
                <p14:nvPr/>
              </p14:nvContentPartPr>
              <p14:xfrm>
                <a:off x="2256561" y="4070573"/>
                <a:ext cx="79920" cy="191697"/>
              </p14:xfrm>
            </p:contentPart>
          </mc:Choice>
          <mc:Fallback xmlns="">
            <p:pic>
              <p:nvPicPr>
                <p:cNvPr id="20" name="筆跡 19">
                  <a:extLst>
                    <a:ext uri="{FF2B5EF4-FFF2-40B4-BE49-F238E27FC236}">
                      <a16:creationId xmlns:a16="http://schemas.microsoft.com/office/drawing/2014/main" id="{4B1AC76E-8724-4AF9-F396-D3D8C141ED7C}"/>
                    </a:ext>
                  </a:extLst>
                </p:cNvPr>
                <p:cNvPicPr/>
                <p:nvPr/>
              </p:nvPicPr>
              <p:blipFill>
                <a:blip r:embed="rId29"/>
                <a:stretch>
                  <a:fillRect/>
                </a:stretch>
              </p:blipFill>
              <p:spPr>
                <a:xfrm>
                  <a:off x="2247561" y="4061548"/>
                  <a:ext cx="97560" cy="209387"/>
                </a:xfrm>
                <a:prstGeom prst="rect">
                  <a:avLst/>
                </a:prstGeom>
              </p:spPr>
            </p:pic>
          </mc:Fallback>
        </mc:AlternateContent>
      </p:grpSp>
      <p:grpSp>
        <p:nvGrpSpPr>
          <p:cNvPr id="21" name="群組 20">
            <a:extLst>
              <a:ext uri="{FF2B5EF4-FFF2-40B4-BE49-F238E27FC236}">
                <a16:creationId xmlns:a16="http://schemas.microsoft.com/office/drawing/2014/main" id="{8550D073-675E-E861-734A-5203AB448977}"/>
              </a:ext>
            </a:extLst>
          </p:cNvPr>
          <p:cNvGrpSpPr/>
          <p:nvPr/>
        </p:nvGrpSpPr>
        <p:grpSpPr>
          <a:xfrm>
            <a:off x="1193388" y="4584044"/>
            <a:ext cx="234720" cy="204309"/>
            <a:chOff x="1170441" y="6220319"/>
            <a:chExt cx="234720" cy="204309"/>
          </a:xfrm>
        </p:grpSpPr>
        <mc:AlternateContent xmlns:mc="http://schemas.openxmlformats.org/markup-compatibility/2006" xmlns:p14="http://schemas.microsoft.com/office/powerpoint/2010/main">
          <mc:Choice Requires="p14">
            <p:contentPart p14:bwMode="auto" r:id="rId30">
              <p14:nvContentPartPr>
                <p14:cNvPr id="22" name="筆跡 21">
                  <a:extLst>
                    <a:ext uri="{FF2B5EF4-FFF2-40B4-BE49-F238E27FC236}">
                      <a16:creationId xmlns:a16="http://schemas.microsoft.com/office/drawing/2014/main" id="{A46BCBE0-A499-5C07-38F9-2BEB1BB876DC}"/>
                    </a:ext>
                  </a:extLst>
                </p14:cNvPr>
                <p14:cNvContentPartPr/>
                <p14:nvPr/>
              </p14:nvContentPartPr>
              <p14:xfrm>
                <a:off x="1170441" y="6220319"/>
                <a:ext cx="136440" cy="204309"/>
              </p14:xfrm>
            </p:contentPart>
          </mc:Choice>
          <mc:Fallback xmlns="">
            <p:pic>
              <p:nvPicPr>
                <p:cNvPr id="22" name="筆跡 21">
                  <a:extLst>
                    <a:ext uri="{FF2B5EF4-FFF2-40B4-BE49-F238E27FC236}">
                      <a16:creationId xmlns:a16="http://schemas.microsoft.com/office/drawing/2014/main" id="{A46BCBE0-A499-5C07-38F9-2BEB1BB876DC}"/>
                    </a:ext>
                  </a:extLst>
                </p:cNvPr>
                <p:cNvPicPr/>
                <p:nvPr/>
              </p:nvPicPr>
              <p:blipFill>
                <a:blip r:embed="rId31"/>
                <a:stretch>
                  <a:fillRect/>
                </a:stretch>
              </p:blipFill>
              <p:spPr>
                <a:xfrm>
                  <a:off x="1161441" y="6211327"/>
                  <a:ext cx="154080" cy="221934"/>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3" name="筆跡 22">
                  <a:extLst>
                    <a:ext uri="{FF2B5EF4-FFF2-40B4-BE49-F238E27FC236}">
                      <a16:creationId xmlns:a16="http://schemas.microsoft.com/office/drawing/2014/main" id="{797A28FC-9C77-2915-4A21-B0E3FF714767}"/>
                    </a:ext>
                  </a:extLst>
                </p14:cNvPr>
                <p14:cNvContentPartPr/>
                <p14:nvPr/>
              </p14:nvContentPartPr>
              <p14:xfrm>
                <a:off x="1324161" y="6301034"/>
                <a:ext cx="81000" cy="102695"/>
              </p14:xfrm>
            </p:contentPart>
          </mc:Choice>
          <mc:Fallback xmlns="">
            <p:pic>
              <p:nvPicPr>
                <p:cNvPr id="23" name="筆跡 22">
                  <a:extLst>
                    <a:ext uri="{FF2B5EF4-FFF2-40B4-BE49-F238E27FC236}">
                      <a16:creationId xmlns:a16="http://schemas.microsoft.com/office/drawing/2014/main" id="{797A28FC-9C77-2915-4A21-B0E3FF714767}"/>
                    </a:ext>
                  </a:extLst>
                </p:cNvPr>
                <p:cNvPicPr/>
                <p:nvPr/>
              </p:nvPicPr>
              <p:blipFill>
                <a:blip r:embed="rId33"/>
                <a:stretch>
                  <a:fillRect/>
                </a:stretch>
              </p:blipFill>
              <p:spPr>
                <a:xfrm>
                  <a:off x="1315161" y="6292026"/>
                  <a:ext cx="98640" cy="120351"/>
                </a:xfrm>
                <a:prstGeom prst="rect">
                  <a:avLst/>
                </a:prstGeom>
              </p:spPr>
            </p:pic>
          </mc:Fallback>
        </mc:AlternateContent>
      </p:grpSp>
      <p:grpSp>
        <p:nvGrpSpPr>
          <p:cNvPr id="24" name="群組 23">
            <a:extLst>
              <a:ext uri="{FF2B5EF4-FFF2-40B4-BE49-F238E27FC236}">
                <a16:creationId xmlns:a16="http://schemas.microsoft.com/office/drawing/2014/main" id="{A7BA94D3-05BC-6D78-886B-B927AEDF721D}"/>
              </a:ext>
            </a:extLst>
          </p:cNvPr>
          <p:cNvGrpSpPr/>
          <p:nvPr/>
        </p:nvGrpSpPr>
        <p:grpSpPr>
          <a:xfrm>
            <a:off x="1987908" y="3083618"/>
            <a:ext cx="178560" cy="287185"/>
            <a:chOff x="1964961" y="4719893"/>
            <a:chExt cx="178560" cy="287185"/>
          </a:xfrm>
        </p:grpSpPr>
        <mc:AlternateContent xmlns:mc="http://schemas.openxmlformats.org/markup-compatibility/2006" xmlns:p14="http://schemas.microsoft.com/office/powerpoint/2010/main">
          <mc:Choice Requires="p14">
            <p:contentPart p14:bwMode="auto" r:id="rId34">
              <p14:nvContentPartPr>
                <p14:cNvPr id="25" name="筆跡 24">
                  <a:extLst>
                    <a:ext uri="{FF2B5EF4-FFF2-40B4-BE49-F238E27FC236}">
                      <a16:creationId xmlns:a16="http://schemas.microsoft.com/office/drawing/2014/main" id="{187B567C-7FFB-3D69-E7C3-2C97F42AA76F}"/>
                    </a:ext>
                  </a:extLst>
                </p14:cNvPr>
                <p14:cNvContentPartPr/>
                <p14:nvPr/>
              </p14:nvContentPartPr>
              <p14:xfrm>
                <a:off x="1964961" y="4719893"/>
                <a:ext cx="128160" cy="287185"/>
              </p14:xfrm>
            </p:contentPart>
          </mc:Choice>
          <mc:Fallback xmlns="">
            <p:pic>
              <p:nvPicPr>
                <p:cNvPr id="25" name="筆跡 24">
                  <a:extLst>
                    <a:ext uri="{FF2B5EF4-FFF2-40B4-BE49-F238E27FC236}">
                      <a16:creationId xmlns:a16="http://schemas.microsoft.com/office/drawing/2014/main" id="{187B567C-7FFB-3D69-E7C3-2C97F42AA76F}"/>
                    </a:ext>
                  </a:extLst>
                </p:cNvPr>
                <p:cNvPicPr/>
                <p:nvPr/>
              </p:nvPicPr>
              <p:blipFill>
                <a:blip r:embed="rId35"/>
                <a:stretch>
                  <a:fillRect/>
                </a:stretch>
              </p:blipFill>
              <p:spPr>
                <a:xfrm>
                  <a:off x="1955961" y="4710896"/>
                  <a:ext cx="145800" cy="304819"/>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6" name="筆跡 25">
                  <a:extLst>
                    <a:ext uri="{FF2B5EF4-FFF2-40B4-BE49-F238E27FC236}">
                      <a16:creationId xmlns:a16="http://schemas.microsoft.com/office/drawing/2014/main" id="{86FC6D1C-2385-238F-3C2F-5BBAC629A0DB}"/>
                    </a:ext>
                  </a:extLst>
                </p14:cNvPr>
                <p14:cNvContentPartPr/>
                <p14:nvPr/>
              </p14:nvContentPartPr>
              <p14:xfrm>
                <a:off x="2142801" y="4912310"/>
                <a:ext cx="720" cy="83237"/>
              </p14:xfrm>
            </p:contentPart>
          </mc:Choice>
          <mc:Fallback xmlns="">
            <p:pic>
              <p:nvPicPr>
                <p:cNvPr id="26" name="筆跡 25">
                  <a:extLst>
                    <a:ext uri="{FF2B5EF4-FFF2-40B4-BE49-F238E27FC236}">
                      <a16:creationId xmlns:a16="http://schemas.microsoft.com/office/drawing/2014/main" id="{86FC6D1C-2385-238F-3C2F-5BBAC629A0DB}"/>
                    </a:ext>
                  </a:extLst>
                </p:cNvPr>
                <p:cNvPicPr/>
                <p:nvPr/>
              </p:nvPicPr>
              <p:blipFill>
                <a:blip r:embed="rId37"/>
                <a:stretch>
                  <a:fillRect/>
                </a:stretch>
              </p:blipFill>
              <p:spPr>
                <a:xfrm>
                  <a:off x="2133801" y="4903302"/>
                  <a:ext cx="18360" cy="100893"/>
                </a:xfrm>
                <a:prstGeom prst="rect">
                  <a:avLst/>
                </a:prstGeom>
              </p:spPr>
            </p:pic>
          </mc:Fallback>
        </mc:AlternateContent>
      </p:grpSp>
      <p:grpSp>
        <p:nvGrpSpPr>
          <p:cNvPr id="27" name="群組 26">
            <a:extLst>
              <a:ext uri="{FF2B5EF4-FFF2-40B4-BE49-F238E27FC236}">
                <a16:creationId xmlns:a16="http://schemas.microsoft.com/office/drawing/2014/main" id="{E9565E40-5E52-31DA-DBC4-AE981DED5301}"/>
              </a:ext>
            </a:extLst>
          </p:cNvPr>
          <p:cNvGrpSpPr/>
          <p:nvPr/>
        </p:nvGrpSpPr>
        <p:grpSpPr>
          <a:xfrm>
            <a:off x="1984308" y="4463333"/>
            <a:ext cx="218520" cy="326101"/>
            <a:chOff x="1961361" y="6099608"/>
            <a:chExt cx="218520" cy="326101"/>
          </a:xfrm>
        </p:grpSpPr>
        <mc:AlternateContent xmlns:mc="http://schemas.openxmlformats.org/markup-compatibility/2006" xmlns:p14="http://schemas.microsoft.com/office/powerpoint/2010/main">
          <mc:Choice Requires="p14">
            <p:contentPart p14:bwMode="auto" r:id="rId38">
              <p14:nvContentPartPr>
                <p14:cNvPr id="28" name="筆跡 27">
                  <a:extLst>
                    <a:ext uri="{FF2B5EF4-FFF2-40B4-BE49-F238E27FC236}">
                      <a16:creationId xmlns:a16="http://schemas.microsoft.com/office/drawing/2014/main" id="{D4BFA128-10C1-9711-F0EB-2A3CC4E65F4A}"/>
                    </a:ext>
                  </a:extLst>
                </p14:cNvPr>
                <p14:cNvContentPartPr/>
                <p14:nvPr/>
              </p14:nvContentPartPr>
              <p14:xfrm>
                <a:off x="1961361" y="6099608"/>
                <a:ext cx="121320" cy="326101"/>
              </p14:xfrm>
            </p:contentPart>
          </mc:Choice>
          <mc:Fallback xmlns="">
            <p:pic>
              <p:nvPicPr>
                <p:cNvPr id="28" name="筆跡 27">
                  <a:extLst>
                    <a:ext uri="{FF2B5EF4-FFF2-40B4-BE49-F238E27FC236}">
                      <a16:creationId xmlns:a16="http://schemas.microsoft.com/office/drawing/2014/main" id="{D4BFA128-10C1-9711-F0EB-2A3CC4E65F4A}"/>
                    </a:ext>
                  </a:extLst>
                </p:cNvPr>
                <p:cNvPicPr/>
                <p:nvPr/>
              </p:nvPicPr>
              <p:blipFill>
                <a:blip r:embed="rId39"/>
                <a:stretch>
                  <a:fillRect/>
                </a:stretch>
              </p:blipFill>
              <p:spPr>
                <a:xfrm>
                  <a:off x="1952334" y="6090610"/>
                  <a:ext cx="139013" cy="343738"/>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筆跡 28">
                  <a:extLst>
                    <a:ext uri="{FF2B5EF4-FFF2-40B4-BE49-F238E27FC236}">
                      <a16:creationId xmlns:a16="http://schemas.microsoft.com/office/drawing/2014/main" id="{A7FCBFF3-7526-BABA-9EFB-42BE1900B174}"/>
                    </a:ext>
                  </a:extLst>
                </p14:cNvPr>
                <p14:cNvContentPartPr/>
                <p14:nvPr/>
              </p14:nvContentPartPr>
              <p14:xfrm>
                <a:off x="2162601" y="6261397"/>
                <a:ext cx="17280" cy="130801"/>
              </p14:xfrm>
            </p:contentPart>
          </mc:Choice>
          <mc:Fallback xmlns="">
            <p:pic>
              <p:nvPicPr>
                <p:cNvPr id="29" name="筆跡 28">
                  <a:extLst>
                    <a:ext uri="{FF2B5EF4-FFF2-40B4-BE49-F238E27FC236}">
                      <a16:creationId xmlns:a16="http://schemas.microsoft.com/office/drawing/2014/main" id="{A7FCBFF3-7526-BABA-9EFB-42BE1900B174}"/>
                    </a:ext>
                  </a:extLst>
                </p:cNvPr>
                <p:cNvPicPr/>
                <p:nvPr/>
              </p:nvPicPr>
              <p:blipFill>
                <a:blip r:embed="rId41"/>
                <a:stretch>
                  <a:fillRect/>
                </a:stretch>
              </p:blipFill>
              <p:spPr>
                <a:xfrm>
                  <a:off x="2153601" y="6252364"/>
                  <a:ext cx="34920" cy="148506"/>
                </a:xfrm>
                <a:prstGeom prst="rect">
                  <a:avLst/>
                </a:prstGeom>
              </p:spPr>
            </p:pic>
          </mc:Fallback>
        </mc:AlternateContent>
      </p:grpSp>
      <p:grpSp>
        <p:nvGrpSpPr>
          <p:cNvPr id="30" name="群組 29">
            <a:extLst>
              <a:ext uri="{FF2B5EF4-FFF2-40B4-BE49-F238E27FC236}">
                <a16:creationId xmlns:a16="http://schemas.microsoft.com/office/drawing/2014/main" id="{5D145ABF-B5C5-0E5C-A83D-E1EC362DFB82}"/>
              </a:ext>
            </a:extLst>
          </p:cNvPr>
          <p:cNvGrpSpPr/>
          <p:nvPr/>
        </p:nvGrpSpPr>
        <p:grpSpPr>
          <a:xfrm>
            <a:off x="1998981" y="3823021"/>
            <a:ext cx="173880" cy="278537"/>
            <a:chOff x="2134161" y="4733896"/>
            <a:chExt cx="173880" cy="278537"/>
          </a:xfrm>
        </p:grpSpPr>
        <mc:AlternateContent xmlns:mc="http://schemas.openxmlformats.org/markup-compatibility/2006" xmlns:p14="http://schemas.microsoft.com/office/powerpoint/2010/main">
          <mc:Choice Requires="p14">
            <p:contentPart p14:bwMode="auto" r:id="rId42">
              <p14:nvContentPartPr>
                <p14:cNvPr id="31" name="筆跡 30">
                  <a:extLst>
                    <a:ext uri="{FF2B5EF4-FFF2-40B4-BE49-F238E27FC236}">
                      <a16:creationId xmlns:a16="http://schemas.microsoft.com/office/drawing/2014/main" id="{6D34AF56-2252-A8D6-F190-2CF86C563E9E}"/>
                    </a:ext>
                  </a:extLst>
                </p14:cNvPr>
                <p14:cNvContentPartPr/>
                <p14:nvPr/>
              </p14:nvContentPartPr>
              <p14:xfrm>
                <a:off x="2134161" y="4733896"/>
                <a:ext cx="92880" cy="278537"/>
              </p14:xfrm>
            </p:contentPart>
          </mc:Choice>
          <mc:Fallback xmlns="">
            <p:pic>
              <p:nvPicPr>
                <p:cNvPr id="31" name="筆跡 30">
                  <a:extLst>
                    <a:ext uri="{FF2B5EF4-FFF2-40B4-BE49-F238E27FC236}">
                      <a16:creationId xmlns:a16="http://schemas.microsoft.com/office/drawing/2014/main" id="{6D34AF56-2252-A8D6-F190-2CF86C563E9E}"/>
                    </a:ext>
                  </a:extLst>
                </p:cNvPr>
                <p:cNvPicPr/>
                <p:nvPr/>
              </p:nvPicPr>
              <p:blipFill>
                <a:blip r:embed="rId43"/>
                <a:stretch>
                  <a:fillRect/>
                </a:stretch>
              </p:blipFill>
              <p:spPr>
                <a:xfrm>
                  <a:off x="2125161" y="4724899"/>
                  <a:ext cx="110520" cy="29617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2" name="筆跡 31">
                  <a:extLst>
                    <a:ext uri="{FF2B5EF4-FFF2-40B4-BE49-F238E27FC236}">
                      <a16:creationId xmlns:a16="http://schemas.microsoft.com/office/drawing/2014/main" id="{AF975EF1-8524-7AD7-0440-2D40A7DF8BB2}"/>
                    </a:ext>
                  </a:extLst>
                </p14:cNvPr>
                <p14:cNvContentPartPr/>
                <p14:nvPr/>
              </p14:nvContentPartPr>
              <p14:xfrm>
                <a:off x="2218401" y="4919467"/>
                <a:ext cx="89640" cy="86480"/>
              </p14:xfrm>
            </p:contentPart>
          </mc:Choice>
          <mc:Fallback xmlns="">
            <p:pic>
              <p:nvPicPr>
                <p:cNvPr id="32" name="筆跡 31">
                  <a:extLst>
                    <a:ext uri="{FF2B5EF4-FFF2-40B4-BE49-F238E27FC236}">
                      <a16:creationId xmlns:a16="http://schemas.microsoft.com/office/drawing/2014/main" id="{AF975EF1-8524-7AD7-0440-2D40A7DF8BB2}"/>
                    </a:ext>
                  </a:extLst>
                </p:cNvPr>
                <p:cNvPicPr/>
                <p:nvPr/>
              </p:nvPicPr>
              <p:blipFill>
                <a:blip r:embed="rId45"/>
                <a:stretch>
                  <a:fillRect/>
                </a:stretch>
              </p:blipFill>
              <p:spPr>
                <a:xfrm>
                  <a:off x="2209401" y="4910496"/>
                  <a:ext cx="107280" cy="104063"/>
                </a:xfrm>
                <a:prstGeom prst="rect">
                  <a:avLst/>
                </a:prstGeom>
              </p:spPr>
            </p:pic>
          </mc:Fallback>
        </mc:AlternateContent>
      </p:grpSp>
      <p:grpSp>
        <p:nvGrpSpPr>
          <p:cNvPr id="33" name="群組 32">
            <a:extLst>
              <a:ext uri="{FF2B5EF4-FFF2-40B4-BE49-F238E27FC236}">
                <a16:creationId xmlns:a16="http://schemas.microsoft.com/office/drawing/2014/main" id="{FE4FAB61-7635-23F2-4E13-0F19D4512E6E}"/>
              </a:ext>
            </a:extLst>
          </p:cNvPr>
          <p:cNvGrpSpPr/>
          <p:nvPr/>
        </p:nvGrpSpPr>
        <p:grpSpPr>
          <a:xfrm>
            <a:off x="2026341" y="5242012"/>
            <a:ext cx="195840" cy="290789"/>
            <a:chOff x="2161521" y="6152887"/>
            <a:chExt cx="195840" cy="290789"/>
          </a:xfrm>
        </p:grpSpPr>
        <mc:AlternateContent xmlns:mc="http://schemas.openxmlformats.org/markup-compatibility/2006" xmlns:p14="http://schemas.microsoft.com/office/powerpoint/2010/main">
          <mc:Choice Requires="p14">
            <p:contentPart p14:bwMode="auto" r:id="rId46">
              <p14:nvContentPartPr>
                <p14:cNvPr id="34" name="筆跡 33">
                  <a:extLst>
                    <a:ext uri="{FF2B5EF4-FFF2-40B4-BE49-F238E27FC236}">
                      <a16:creationId xmlns:a16="http://schemas.microsoft.com/office/drawing/2014/main" id="{385067AA-F9AE-93B8-1DAD-87FC389AAC3D}"/>
                    </a:ext>
                  </a:extLst>
                </p14:cNvPr>
                <p14:cNvContentPartPr/>
                <p14:nvPr/>
              </p14:nvContentPartPr>
              <p14:xfrm>
                <a:off x="2161521" y="6152887"/>
                <a:ext cx="105480" cy="290789"/>
              </p14:xfrm>
            </p:contentPart>
          </mc:Choice>
          <mc:Fallback xmlns="">
            <p:pic>
              <p:nvPicPr>
                <p:cNvPr id="34" name="筆跡 33">
                  <a:extLst>
                    <a:ext uri="{FF2B5EF4-FFF2-40B4-BE49-F238E27FC236}">
                      <a16:creationId xmlns:a16="http://schemas.microsoft.com/office/drawing/2014/main" id="{385067AA-F9AE-93B8-1DAD-87FC389AAC3D}"/>
                    </a:ext>
                  </a:extLst>
                </p:cNvPr>
                <p:cNvPicPr/>
                <p:nvPr/>
              </p:nvPicPr>
              <p:blipFill>
                <a:blip r:embed="rId47"/>
                <a:stretch>
                  <a:fillRect/>
                </a:stretch>
              </p:blipFill>
              <p:spPr>
                <a:xfrm>
                  <a:off x="2152521" y="6143890"/>
                  <a:ext cx="123120" cy="308423"/>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5" name="筆跡 34">
                  <a:extLst>
                    <a:ext uri="{FF2B5EF4-FFF2-40B4-BE49-F238E27FC236}">
                      <a16:creationId xmlns:a16="http://schemas.microsoft.com/office/drawing/2014/main" id="{FEB129E6-0A67-C941-FE3B-B3A71E5AF5C4}"/>
                    </a:ext>
                  </a:extLst>
                </p14:cNvPr>
                <p14:cNvContentPartPr/>
                <p14:nvPr/>
              </p14:nvContentPartPr>
              <p14:xfrm>
                <a:off x="2294001" y="6369447"/>
                <a:ext cx="63360" cy="59095"/>
              </p14:xfrm>
            </p:contentPart>
          </mc:Choice>
          <mc:Fallback xmlns="">
            <p:pic>
              <p:nvPicPr>
                <p:cNvPr id="35" name="筆跡 34">
                  <a:extLst>
                    <a:ext uri="{FF2B5EF4-FFF2-40B4-BE49-F238E27FC236}">
                      <a16:creationId xmlns:a16="http://schemas.microsoft.com/office/drawing/2014/main" id="{FEB129E6-0A67-C941-FE3B-B3A71E5AF5C4}"/>
                    </a:ext>
                  </a:extLst>
                </p:cNvPr>
                <p:cNvPicPr/>
                <p:nvPr/>
              </p:nvPicPr>
              <p:blipFill>
                <a:blip r:embed="rId49"/>
                <a:stretch>
                  <a:fillRect/>
                </a:stretch>
              </p:blipFill>
              <p:spPr>
                <a:xfrm>
                  <a:off x="2285001" y="6360439"/>
                  <a:ext cx="81000" cy="76751"/>
                </a:xfrm>
                <a:prstGeom prst="rect">
                  <a:avLst/>
                </a:prstGeom>
              </p:spPr>
            </p:pic>
          </mc:Fallback>
        </mc:AlternateContent>
      </p:grpSp>
      <p:grpSp>
        <p:nvGrpSpPr>
          <p:cNvPr id="44" name="群組 43">
            <a:extLst>
              <a:ext uri="{FF2B5EF4-FFF2-40B4-BE49-F238E27FC236}">
                <a16:creationId xmlns:a16="http://schemas.microsoft.com/office/drawing/2014/main" id="{39F84F14-9091-D692-ABA6-98F13DCBB5E2}"/>
              </a:ext>
            </a:extLst>
          </p:cNvPr>
          <p:cNvGrpSpPr/>
          <p:nvPr/>
        </p:nvGrpSpPr>
        <p:grpSpPr>
          <a:xfrm>
            <a:off x="2761821" y="3136587"/>
            <a:ext cx="391680" cy="248269"/>
            <a:chOff x="2897001" y="4047462"/>
            <a:chExt cx="391680" cy="248269"/>
          </a:xfrm>
        </p:grpSpPr>
        <mc:AlternateContent xmlns:mc="http://schemas.openxmlformats.org/markup-compatibility/2006" xmlns:p14="http://schemas.microsoft.com/office/powerpoint/2010/main">
          <mc:Choice Requires="p14">
            <p:contentPart p14:bwMode="auto" r:id="rId50">
              <p14:nvContentPartPr>
                <p14:cNvPr id="45" name="筆跡 44">
                  <a:extLst>
                    <a:ext uri="{FF2B5EF4-FFF2-40B4-BE49-F238E27FC236}">
                      <a16:creationId xmlns:a16="http://schemas.microsoft.com/office/drawing/2014/main" id="{C3A60119-181E-7F75-5B62-A170F13651E0}"/>
                    </a:ext>
                  </a:extLst>
                </p14:cNvPr>
                <p14:cNvContentPartPr/>
                <p14:nvPr/>
              </p14:nvContentPartPr>
              <p14:xfrm>
                <a:off x="2897001" y="4079171"/>
                <a:ext cx="186120" cy="192778"/>
              </p14:xfrm>
            </p:contentPart>
          </mc:Choice>
          <mc:Fallback xmlns="">
            <p:pic>
              <p:nvPicPr>
                <p:cNvPr id="45" name="筆跡 44">
                  <a:extLst>
                    <a:ext uri="{FF2B5EF4-FFF2-40B4-BE49-F238E27FC236}">
                      <a16:creationId xmlns:a16="http://schemas.microsoft.com/office/drawing/2014/main" id="{C3A60119-181E-7F75-5B62-A170F13651E0}"/>
                    </a:ext>
                  </a:extLst>
                </p:cNvPr>
                <p:cNvPicPr/>
                <p:nvPr/>
              </p:nvPicPr>
              <p:blipFill>
                <a:blip r:embed="rId51"/>
                <a:stretch>
                  <a:fillRect/>
                </a:stretch>
              </p:blipFill>
              <p:spPr>
                <a:xfrm>
                  <a:off x="2888001" y="4070163"/>
                  <a:ext cx="203760" cy="210434"/>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6" name="筆跡 45">
                  <a:extLst>
                    <a:ext uri="{FF2B5EF4-FFF2-40B4-BE49-F238E27FC236}">
                      <a16:creationId xmlns:a16="http://schemas.microsoft.com/office/drawing/2014/main" id="{77432386-D1F8-25B7-614C-50F5849D4D80}"/>
                    </a:ext>
                  </a:extLst>
                </p14:cNvPr>
                <p14:cNvContentPartPr/>
                <p14:nvPr/>
              </p14:nvContentPartPr>
              <p14:xfrm>
                <a:off x="2957481" y="4047462"/>
                <a:ext cx="131400" cy="232415"/>
              </p14:xfrm>
            </p:contentPart>
          </mc:Choice>
          <mc:Fallback xmlns="">
            <p:pic>
              <p:nvPicPr>
                <p:cNvPr id="46" name="筆跡 45">
                  <a:extLst>
                    <a:ext uri="{FF2B5EF4-FFF2-40B4-BE49-F238E27FC236}">
                      <a16:creationId xmlns:a16="http://schemas.microsoft.com/office/drawing/2014/main" id="{77432386-D1F8-25B7-614C-50F5849D4D80}"/>
                    </a:ext>
                  </a:extLst>
                </p:cNvPr>
                <p:cNvPicPr/>
                <p:nvPr/>
              </p:nvPicPr>
              <p:blipFill>
                <a:blip r:embed="rId53"/>
                <a:stretch>
                  <a:fillRect/>
                </a:stretch>
              </p:blipFill>
              <p:spPr>
                <a:xfrm>
                  <a:off x="2948481" y="4038468"/>
                  <a:ext cx="149040" cy="250044"/>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7" name="筆跡 46">
                  <a:extLst>
                    <a:ext uri="{FF2B5EF4-FFF2-40B4-BE49-F238E27FC236}">
                      <a16:creationId xmlns:a16="http://schemas.microsoft.com/office/drawing/2014/main" id="{C8342480-A3EB-680D-95F5-307E4B19EFF3}"/>
                    </a:ext>
                  </a:extLst>
                </p14:cNvPr>
                <p14:cNvContentPartPr/>
                <p14:nvPr/>
              </p14:nvContentPartPr>
              <p14:xfrm>
                <a:off x="3123081" y="4160606"/>
                <a:ext cx="9720" cy="135125"/>
              </p14:xfrm>
            </p:contentPart>
          </mc:Choice>
          <mc:Fallback xmlns="">
            <p:pic>
              <p:nvPicPr>
                <p:cNvPr id="47" name="筆跡 46">
                  <a:extLst>
                    <a:ext uri="{FF2B5EF4-FFF2-40B4-BE49-F238E27FC236}">
                      <a16:creationId xmlns:a16="http://schemas.microsoft.com/office/drawing/2014/main" id="{C8342480-A3EB-680D-95F5-307E4B19EFF3}"/>
                    </a:ext>
                  </a:extLst>
                </p:cNvPr>
                <p:cNvPicPr/>
                <p:nvPr/>
              </p:nvPicPr>
              <p:blipFill>
                <a:blip r:embed="rId55"/>
                <a:stretch>
                  <a:fillRect/>
                </a:stretch>
              </p:blipFill>
              <p:spPr>
                <a:xfrm>
                  <a:off x="3113735" y="4151574"/>
                  <a:ext cx="28038" cy="152829"/>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8" name="筆跡 47">
                  <a:extLst>
                    <a:ext uri="{FF2B5EF4-FFF2-40B4-BE49-F238E27FC236}">
                      <a16:creationId xmlns:a16="http://schemas.microsoft.com/office/drawing/2014/main" id="{2FF316BB-4951-8C36-BEEF-6BD89F9B36EF}"/>
                    </a:ext>
                  </a:extLst>
                </p14:cNvPr>
                <p14:cNvContentPartPr/>
                <p14:nvPr/>
              </p14:nvContentPartPr>
              <p14:xfrm>
                <a:off x="3179241" y="4170695"/>
                <a:ext cx="7560" cy="110622"/>
              </p14:xfrm>
            </p:contentPart>
          </mc:Choice>
          <mc:Fallback xmlns="">
            <p:pic>
              <p:nvPicPr>
                <p:cNvPr id="48" name="筆跡 47">
                  <a:extLst>
                    <a:ext uri="{FF2B5EF4-FFF2-40B4-BE49-F238E27FC236}">
                      <a16:creationId xmlns:a16="http://schemas.microsoft.com/office/drawing/2014/main" id="{2FF316BB-4951-8C36-BEEF-6BD89F9B36EF}"/>
                    </a:ext>
                  </a:extLst>
                </p:cNvPr>
                <p:cNvPicPr/>
                <p:nvPr/>
              </p:nvPicPr>
              <p:blipFill>
                <a:blip r:embed="rId57"/>
                <a:stretch>
                  <a:fillRect/>
                </a:stretch>
              </p:blipFill>
              <p:spPr>
                <a:xfrm>
                  <a:off x="3170241" y="4161687"/>
                  <a:ext cx="25200" cy="128278"/>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9" name="筆跡 48">
                  <a:extLst>
                    <a:ext uri="{FF2B5EF4-FFF2-40B4-BE49-F238E27FC236}">
                      <a16:creationId xmlns:a16="http://schemas.microsoft.com/office/drawing/2014/main" id="{975D0487-73E5-776A-497C-91197D60BF43}"/>
                    </a:ext>
                  </a:extLst>
                </p14:cNvPr>
                <p14:cNvContentPartPr/>
                <p14:nvPr/>
              </p14:nvContentPartPr>
              <p14:xfrm>
                <a:off x="3277521" y="4162768"/>
                <a:ext cx="11160" cy="130801"/>
              </p14:xfrm>
            </p:contentPart>
          </mc:Choice>
          <mc:Fallback xmlns="">
            <p:pic>
              <p:nvPicPr>
                <p:cNvPr id="49" name="筆跡 48">
                  <a:extLst>
                    <a:ext uri="{FF2B5EF4-FFF2-40B4-BE49-F238E27FC236}">
                      <a16:creationId xmlns:a16="http://schemas.microsoft.com/office/drawing/2014/main" id="{975D0487-73E5-776A-497C-91197D60BF43}"/>
                    </a:ext>
                  </a:extLst>
                </p:cNvPr>
                <p:cNvPicPr/>
                <p:nvPr/>
              </p:nvPicPr>
              <p:blipFill>
                <a:blip r:embed="rId59"/>
                <a:stretch>
                  <a:fillRect/>
                </a:stretch>
              </p:blipFill>
              <p:spPr>
                <a:xfrm>
                  <a:off x="3268521" y="4153760"/>
                  <a:ext cx="28800" cy="148457"/>
                </a:xfrm>
                <a:prstGeom prst="rect">
                  <a:avLst/>
                </a:prstGeom>
              </p:spPr>
            </p:pic>
          </mc:Fallback>
        </mc:AlternateContent>
      </p:grpSp>
      <p:grpSp>
        <p:nvGrpSpPr>
          <p:cNvPr id="69" name="群組 68">
            <a:extLst>
              <a:ext uri="{FF2B5EF4-FFF2-40B4-BE49-F238E27FC236}">
                <a16:creationId xmlns:a16="http://schemas.microsoft.com/office/drawing/2014/main" id="{4AB3DB37-17D0-70E0-6137-15C5F90D9CC8}"/>
              </a:ext>
            </a:extLst>
          </p:cNvPr>
          <p:cNvGrpSpPr/>
          <p:nvPr/>
        </p:nvGrpSpPr>
        <p:grpSpPr>
          <a:xfrm>
            <a:off x="4008141" y="3111363"/>
            <a:ext cx="432000" cy="267007"/>
            <a:chOff x="4143321" y="4022238"/>
            <a:chExt cx="432000" cy="267007"/>
          </a:xfrm>
        </p:grpSpPr>
        <mc:AlternateContent xmlns:mc="http://schemas.openxmlformats.org/markup-compatibility/2006" xmlns:p14="http://schemas.microsoft.com/office/powerpoint/2010/main">
          <mc:Choice Requires="p14">
            <p:contentPart p14:bwMode="auto" r:id="rId60">
              <p14:nvContentPartPr>
                <p14:cNvPr id="70" name="筆跡 69">
                  <a:extLst>
                    <a:ext uri="{FF2B5EF4-FFF2-40B4-BE49-F238E27FC236}">
                      <a16:creationId xmlns:a16="http://schemas.microsoft.com/office/drawing/2014/main" id="{E9DF1D9A-B212-B039-2AD2-78B4C44DFF60}"/>
                    </a:ext>
                  </a:extLst>
                </p14:cNvPr>
                <p14:cNvContentPartPr/>
                <p14:nvPr/>
              </p14:nvContentPartPr>
              <p14:xfrm>
                <a:off x="4143321" y="4048903"/>
                <a:ext cx="216720" cy="194580"/>
              </p14:xfrm>
            </p:contentPart>
          </mc:Choice>
          <mc:Fallback xmlns="">
            <p:pic>
              <p:nvPicPr>
                <p:cNvPr id="70" name="筆跡 69">
                  <a:extLst>
                    <a:ext uri="{FF2B5EF4-FFF2-40B4-BE49-F238E27FC236}">
                      <a16:creationId xmlns:a16="http://schemas.microsoft.com/office/drawing/2014/main" id="{E9DF1D9A-B212-B039-2AD2-78B4C44DFF60}"/>
                    </a:ext>
                  </a:extLst>
                </p:cNvPr>
                <p:cNvPicPr/>
                <p:nvPr/>
              </p:nvPicPr>
              <p:blipFill>
                <a:blip r:embed="rId61"/>
                <a:stretch>
                  <a:fillRect/>
                </a:stretch>
              </p:blipFill>
              <p:spPr>
                <a:xfrm>
                  <a:off x="4134336" y="4039911"/>
                  <a:ext cx="234331" cy="212204"/>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71" name="筆跡 70">
                  <a:extLst>
                    <a:ext uri="{FF2B5EF4-FFF2-40B4-BE49-F238E27FC236}">
                      <a16:creationId xmlns:a16="http://schemas.microsoft.com/office/drawing/2014/main" id="{64F23A08-7747-7097-8336-34504417A9DB}"/>
                    </a:ext>
                  </a:extLst>
                </p14:cNvPr>
                <p14:cNvContentPartPr/>
                <p14:nvPr/>
              </p14:nvContentPartPr>
              <p14:xfrm>
                <a:off x="4247001" y="4022238"/>
                <a:ext cx="125640" cy="267007"/>
              </p14:xfrm>
            </p:contentPart>
          </mc:Choice>
          <mc:Fallback xmlns="">
            <p:pic>
              <p:nvPicPr>
                <p:cNvPr id="71" name="筆跡 70">
                  <a:extLst>
                    <a:ext uri="{FF2B5EF4-FFF2-40B4-BE49-F238E27FC236}">
                      <a16:creationId xmlns:a16="http://schemas.microsoft.com/office/drawing/2014/main" id="{64F23A08-7747-7097-8336-34504417A9DB}"/>
                    </a:ext>
                  </a:extLst>
                </p:cNvPr>
                <p:cNvPicPr/>
                <p:nvPr/>
              </p:nvPicPr>
              <p:blipFill>
                <a:blip r:embed="rId63"/>
                <a:stretch>
                  <a:fillRect/>
                </a:stretch>
              </p:blipFill>
              <p:spPr>
                <a:xfrm>
                  <a:off x="4238001" y="4013242"/>
                  <a:ext cx="143280" cy="28464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2" name="筆跡 71">
                  <a:extLst>
                    <a:ext uri="{FF2B5EF4-FFF2-40B4-BE49-F238E27FC236}">
                      <a16:creationId xmlns:a16="http://schemas.microsoft.com/office/drawing/2014/main" id="{5914BEA9-0017-C75E-81D0-35C83D82D1B4}"/>
                    </a:ext>
                  </a:extLst>
                </p14:cNvPr>
                <p14:cNvContentPartPr/>
                <p14:nvPr/>
              </p14:nvContentPartPr>
              <p14:xfrm>
                <a:off x="4387761" y="4138265"/>
                <a:ext cx="5760" cy="120351"/>
              </p14:xfrm>
            </p:contentPart>
          </mc:Choice>
          <mc:Fallback xmlns="">
            <p:pic>
              <p:nvPicPr>
                <p:cNvPr id="72" name="筆跡 71">
                  <a:extLst>
                    <a:ext uri="{FF2B5EF4-FFF2-40B4-BE49-F238E27FC236}">
                      <a16:creationId xmlns:a16="http://schemas.microsoft.com/office/drawing/2014/main" id="{5914BEA9-0017-C75E-81D0-35C83D82D1B4}"/>
                    </a:ext>
                  </a:extLst>
                </p:cNvPr>
                <p:cNvPicPr/>
                <p:nvPr/>
              </p:nvPicPr>
              <p:blipFill>
                <a:blip r:embed="rId65"/>
                <a:stretch>
                  <a:fillRect/>
                </a:stretch>
              </p:blipFill>
              <p:spPr>
                <a:xfrm>
                  <a:off x="4378761" y="4129284"/>
                  <a:ext cx="23400" cy="137955"/>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3" name="筆跡 72">
                  <a:extLst>
                    <a:ext uri="{FF2B5EF4-FFF2-40B4-BE49-F238E27FC236}">
                      <a16:creationId xmlns:a16="http://schemas.microsoft.com/office/drawing/2014/main" id="{EE76AE20-E027-060C-2FF7-9ADF3C638B93}"/>
                    </a:ext>
                  </a:extLst>
                </p14:cNvPr>
                <p14:cNvContentPartPr/>
                <p14:nvPr/>
              </p14:nvContentPartPr>
              <p14:xfrm>
                <a:off x="4429521" y="4146553"/>
                <a:ext cx="7920" cy="112784"/>
              </p14:xfrm>
            </p:contentPart>
          </mc:Choice>
          <mc:Fallback xmlns="">
            <p:pic>
              <p:nvPicPr>
                <p:cNvPr id="73" name="筆跡 72">
                  <a:extLst>
                    <a:ext uri="{FF2B5EF4-FFF2-40B4-BE49-F238E27FC236}">
                      <a16:creationId xmlns:a16="http://schemas.microsoft.com/office/drawing/2014/main" id="{EE76AE20-E027-060C-2FF7-9ADF3C638B93}"/>
                    </a:ext>
                  </a:extLst>
                </p:cNvPr>
                <p:cNvPicPr/>
                <p:nvPr/>
              </p:nvPicPr>
              <p:blipFill>
                <a:blip r:embed="rId67"/>
                <a:stretch>
                  <a:fillRect/>
                </a:stretch>
              </p:blipFill>
              <p:spPr>
                <a:xfrm>
                  <a:off x="4420521" y="4137516"/>
                  <a:ext cx="25560" cy="130497"/>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4" name="筆跡 73">
                  <a:extLst>
                    <a:ext uri="{FF2B5EF4-FFF2-40B4-BE49-F238E27FC236}">
                      <a16:creationId xmlns:a16="http://schemas.microsoft.com/office/drawing/2014/main" id="{516D5D8A-BCF9-F5AF-BA3D-C147126609E3}"/>
                    </a:ext>
                  </a:extLst>
                </p14:cNvPr>
                <p14:cNvContentPartPr/>
                <p14:nvPr/>
              </p14:nvContentPartPr>
              <p14:xfrm>
                <a:off x="4497561" y="4128176"/>
                <a:ext cx="77760" cy="108100"/>
              </p14:xfrm>
            </p:contentPart>
          </mc:Choice>
          <mc:Fallback xmlns="">
            <p:pic>
              <p:nvPicPr>
                <p:cNvPr id="74" name="筆跡 73">
                  <a:extLst>
                    <a:ext uri="{FF2B5EF4-FFF2-40B4-BE49-F238E27FC236}">
                      <a16:creationId xmlns:a16="http://schemas.microsoft.com/office/drawing/2014/main" id="{516D5D8A-BCF9-F5AF-BA3D-C147126609E3}"/>
                    </a:ext>
                  </a:extLst>
                </p:cNvPr>
                <p:cNvPicPr/>
                <p:nvPr/>
              </p:nvPicPr>
              <p:blipFill>
                <a:blip r:embed="rId69"/>
                <a:stretch>
                  <a:fillRect/>
                </a:stretch>
              </p:blipFill>
              <p:spPr>
                <a:xfrm>
                  <a:off x="4488561" y="4119138"/>
                  <a:ext cx="95400" cy="12581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0">
            <p14:nvContentPartPr>
              <p14:cNvPr id="75" name="筆跡 74">
                <a:extLst>
                  <a:ext uri="{FF2B5EF4-FFF2-40B4-BE49-F238E27FC236}">
                    <a16:creationId xmlns:a16="http://schemas.microsoft.com/office/drawing/2014/main" id="{653F6496-DAC7-8CA7-70E5-4767E3448FE8}"/>
                  </a:ext>
                </a:extLst>
              </p14:cNvPr>
              <p14:cNvContentPartPr/>
              <p14:nvPr/>
            </p14:nvContentPartPr>
            <p14:xfrm>
              <a:off x="4752981" y="3272792"/>
              <a:ext cx="62280" cy="9369"/>
            </p14:xfrm>
          </p:contentPart>
        </mc:Choice>
        <mc:Fallback xmlns="">
          <p:pic>
            <p:nvPicPr>
              <p:cNvPr id="75" name="筆跡 74">
                <a:extLst>
                  <a:ext uri="{FF2B5EF4-FFF2-40B4-BE49-F238E27FC236}">
                    <a16:creationId xmlns:a16="http://schemas.microsoft.com/office/drawing/2014/main" id="{653F6496-DAC7-8CA7-70E5-4767E3448FE8}"/>
                  </a:ext>
                </a:extLst>
              </p:cNvPr>
              <p:cNvPicPr/>
              <p:nvPr/>
            </p:nvPicPr>
            <p:blipFill>
              <a:blip r:embed="rId71"/>
              <a:stretch>
                <a:fillRect/>
              </a:stretch>
            </p:blipFill>
            <p:spPr>
              <a:xfrm>
                <a:off x="4743981" y="3263783"/>
                <a:ext cx="79920" cy="27026"/>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6" name="筆跡 75">
                <a:extLst>
                  <a:ext uri="{FF2B5EF4-FFF2-40B4-BE49-F238E27FC236}">
                    <a16:creationId xmlns:a16="http://schemas.microsoft.com/office/drawing/2014/main" id="{30F5D22B-ACAB-190D-5430-88AC57FA01CA}"/>
                  </a:ext>
                </a:extLst>
              </p14:cNvPr>
              <p14:cNvContentPartPr/>
              <p14:nvPr/>
            </p14:nvContentPartPr>
            <p14:xfrm>
              <a:off x="4972941" y="3253695"/>
              <a:ext cx="154440" cy="11891"/>
            </p14:xfrm>
          </p:contentPart>
        </mc:Choice>
        <mc:Fallback xmlns="">
          <p:pic>
            <p:nvPicPr>
              <p:cNvPr id="76" name="筆跡 75">
                <a:extLst>
                  <a:ext uri="{FF2B5EF4-FFF2-40B4-BE49-F238E27FC236}">
                    <a16:creationId xmlns:a16="http://schemas.microsoft.com/office/drawing/2014/main" id="{30F5D22B-ACAB-190D-5430-88AC57FA01CA}"/>
                  </a:ext>
                </a:extLst>
              </p:cNvPr>
              <p:cNvPicPr/>
              <p:nvPr/>
            </p:nvPicPr>
            <p:blipFill>
              <a:blip r:embed="rId73"/>
              <a:stretch>
                <a:fillRect/>
              </a:stretch>
            </p:blipFill>
            <p:spPr>
              <a:xfrm>
                <a:off x="4963941" y="3244687"/>
                <a:ext cx="172080" cy="29547"/>
              </a:xfrm>
              <a:prstGeom prst="rect">
                <a:avLst/>
              </a:prstGeom>
            </p:spPr>
          </p:pic>
        </mc:Fallback>
      </mc:AlternateContent>
      <p:grpSp>
        <p:nvGrpSpPr>
          <p:cNvPr id="77" name="群組 76">
            <a:extLst>
              <a:ext uri="{FF2B5EF4-FFF2-40B4-BE49-F238E27FC236}">
                <a16:creationId xmlns:a16="http://schemas.microsoft.com/office/drawing/2014/main" id="{6F7902E4-3962-1E82-1D73-1CB31947A43A}"/>
              </a:ext>
            </a:extLst>
          </p:cNvPr>
          <p:cNvGrpSpPr/>
          <p:nvPr/>
        </p:nvGrpSpPr>
        <p:grpSpPr>
          <a:xfrm>
            <a:off x="5443461" y="3146316"/>
            <a:ext cx="357120" cy="254395"/>
            <a:chOff x="5578641" y="4057191"/>
            <a:chExt cx="357120" cy="254395"/>
          </a:xfrm>
        </p:grpSpPr>
        <mc:AlternateContent xmlns:mc="http://schemas.openxmlformats.org/markup-compatibility/2006" xmlns:p14="http://schemas.microsoft.com/office/powerpoint/2010/main">
          <mc:Choice Requires="p14">
            <p:contentPart p14:bwMode="auto" r:id="rId74">
              <p14:nvContentPartPr>
                <p14:cNvPr id="78" name="筆跡 77">
                  <a:extLst>
                    <a:ext uri="{FF2B5EF4-FFF2-40B4-BE49-F238E27FC236}">
                      <a16:creationId xmlns:a16="http://schemas.microsoft.com/office/drawing/2014/main" id="{1A7E86AB-2622-5DE0-2FCB-8C957F232CD5}"/>
                    </a:ext>
                  </a:extLst>
                </p14:cNvPr>
                <p14:cNvContentPartPr/>
                <p14:nvPr/>
              </p14:nvContentPartPr>
              <p14:xfrm>
                <a:off x="5578641" y="4057191"/>
                <a:ext cx="259920" cy="254395"/>
              </p14:xfrm>
            </p:contentPart>
          </mc:Choice>
          <mc:Fallback xmlns="">
            <p:pic>
              <p:nvPicPr>
                <p:cNvPr id="78" name="筆跡 77">
                  <a:extLst>
                    <a:ext uri="{FF2B5EF4-FFF2-40B4-BE49-F238E27FC236}">
                      <a16:creationId xmlns:a16="http://schemas.microsoft.com/office/drawing/2014/main" id="{1A7E86AB-2622-5DE0-2FCB-8C957F232CD5}"/>
                    </a:ext>
                  </a:extLst>
                </p:cNvPr>
                <p:cNvPicPr/>
                <p:nvPr/>
              </p:nvPicPr>
              <p:blipFill>
                <a:blip r:embed="rId75"/>
                <a:stretch>
                  <a:fillRect/>
                </a:stretch>
              </p:blipFill>
              <p:spPr>
                <a:xfrm>
                  <a:off x="5569653" y="4048195"/>
                  <a:ext cx="277536" cy="272026"/>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79" name="筆跡 78">
                  <a:extLst>
                    <a:ext uri="{FF2B5EF4-FFF2-40B4-BE49-F238E27FC236}">
                      <a16:creationId xmlns:a16="http://schemas.microsoft.com/office/drawing/2014/main" id="{4D35F76B-82EA-4A20-F61D-6C8DB5F30569}"/>
                    </a:ext>
                  </a:extLst>
                </p14:cNvPr>
                <p14:cNvContentPartPr/>
                <p14:nvPr/>
              </p14:nvContentPartPr>
              <p14:xfrm>
                <a:off x="5698161" y="4060794"/>
                <a:ext cx="147600" cy="230253"/>
              </p14:xfrm>
            </p:contentPart>
          </mc:Choice>
          <mc:Fallback xmlns="">
            <p:pic>
              <p:nvPicPr>
                <p:cNvPr id="79" name="筆跡 78">
                  <a:extLst>
                    <a:ext uri="{FF2B5EF4-FFF2-40B4-BE49-F238E27FC236}">
                      <a16:creationId xmlns:a16="http://schemas.microsoft.com/office/drawing/2014/main" id="{4D35F76B-82EA-4A20-F61D-6C8DB5F30569}"/>
                    </a:ext>
                  </a:extLst>
                </p:cNvPr>
                <p:cNvPicPr/>
                <p:nvPr/>
              </p:nvPicPr>
              <p:blipFill>
                <a:blip r:embed="rId77"/>
                <a:stretch>
                  <a:fillRect/>
                </a:stretch>
              </p:blipFill>
              <p:spPr>
                <a:xfrm>
                  <a:off x="5689139" y="4051800"/>
                  <a:ext cx="165283" cy="247882"/>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0" name="筆跡 79">
                  <a:extLst>
                    <a:ext uri="{FF2B5EF4-FFF2-40B4-BE49-F238E27FC236}">
                      <a16:creationId xmlns:a16="http://schemas.microsoft.com/office/drawing/2014/main" id="{0733C55B-83F2-1A69-D4D6-61857DA45F11}"/>
                    </a:ext>
                  </a:extLst>
                </p14:cNvPr>
                <p14:cNvContentPartPr/>
                <p14:nvPr/>
              </p14:nvContentPartPr>
              <p14:xfrm>
                <a:off x="5874561" y="4173218"/>
                <a:ext cx="9000" cy="90083"/>
              </p14:xfrm>
            </p:contentPart>
          </mc:Choice>
          <mc:Fallback xmlns="">
            <p:pic>
              <p:nvPicPr>
                <p:cNvPr id="80" name="筆跡 79">
                  <a:extLst>
                    <a:ext uri="{FF2B5EF4-FFF2-40B4-BE49-F238E27FC236}">
                      <a16:creationId xmlns:a16="http://schemas.microsoft.com/office/drawing/2014/main" id="{0733C55B-83F2-1A69-D4D6-61857DA45F11}"/>
                    </a:ext>
                  </a:extLst>
                </p:cNvPr>
                <p:cNvPicPr/>
                <p:nvPr/>
              </p:nvPicPr>
              <p:blipFill>
                <a:blip r:embed="rId79"/>
                <a:stretch>
                  <a:fillRect/>
                </a:stretch>
              </p:blipFill>
              <p:spPr>
                <a:xfrm>
                  <a:off x="5865561" y="4164210"/>
                  <a:ext cx="26640" cy="10773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1" name="筆跡 80">
                  <a:extLst>
                    <a:ext uri="{FF2B5EF4-FFF2-40B4-BE49-F238E27FC236}">
                      <a16:creationId xmlns:a16="http://schemas.microsoft.com/office/drawing/2014/main" id="{84850AEB-44B2-4032-88B0-2DBFBD0EF5D8}"/>
                    </a:ext>
                  </a:extLst>
                </p14:cNvPr>
                <p14:cNvContentPartPr/>
                <p14:nvPr/>
              </p14:nvContentPartPr>
              <p14:xfrm>
                <a:off x="5923521" y="4173218"/>
                <a:ext cx="12240" cy="102335"/>
              </p14:xfrm>
            </p:contentPart>
          </mc:Choice>
          <mc:Fallback xmlns="">
            <p:pic>
              <p:nvPicPr>
                <p:cNvPr id="81" name="筆跡 80">
                  <a:extLst>
                    <a:ext uri="{FF2B5EF4-FFF2-40B4-BE49-F238E27FC236}">
                      <a16:creationId xmlns:a16="http://schemas.microsoft.com/office/drawing/2014/main" id="{84850AEB-44B2-4032-88B0-2DBFBD0EF5D8}"/>
                    </a:ext>
                  </a:extLst>
                </p:cNvPr>
                <p:cNvPicPr/>
                <p:nvPr/>
              </p:nvPicPr>
              <p:blipFill>
                <a:blip r:embed="rId81"/>
                <a:stretch>
                  <a:fillRect/>
                </a:stretch>
              </p:blipFill>
              <p:spPr>
                <a:xfrm>
                  <a:off x="5914521" y="4164210"/>
                  <a:ext cx="29880" cy="119991"/>
                </a:xfrm>
                <a:prstGeom prst="rect">
                  <a:avLst/>
                </a:prstGeom>
              </p:spPr>
            </p:pic>
          </mc:Fallback>
        </mc:AlternateContent>
      </p:grpSp>
      <p:grpSp>
        <p:nvGrpSpPr>
          <p:cNvPr id="82" name="群組 81">
            <a:extLst>
              <a:ext uri="{FF2B5EF4-FFF2-40B4-BE49-F238E27FC236}">
                <a16:creationId xmlns:a16="http://schemas.microsoft.com/office/drawing/2014/main" id="{5162C79C-2D4B-E282-1F4E-6A7717BAF486}"/>
              </a:ext>
            </a:extLst>
          </p:cNvPr>
          <p:cNvGrpSpPr/>
          <p:nvPr/>
        </p:nvGrpSpPr>
        <p:grpSpPr>
          <a:xfrm>
            <a:off x="5931261" y="3173341"/>
            <a:ext cx="119880" cy="212596"/>
            <a:chOff x="6066441" y="4084216"/>
            <a:chExt cx="119880" cy="212596"/>
          </a:xfrm>
        </p:grpSpPr>
        <mc:AlternateContent xmlns:mc="http://schemas.openxmlformats.org/markup-compatibility/2006" xmlns:p14="http://schemas.microsoft.com/office/powerpoint/2010/main">
          <mc:Choice Requires="p14">
            <p:contentPart p14:bwMode="auto" r:id="rId82">
              <p14:nvContentPartPr>
                <p14:cNvPr id="83" name="筆跡 82">
                  <a:extLst>
                    <a:ext uri="{FF2B5EF4-FFF2-40B4-BE49-F238E27FC236}">
                      <a16:creationId xmlns:a16="http://schemas.microsoft.com/office/drawing/2014/main" id="{D596D30A-838A-B257-28C9-C74F514746C2}"/>
                    </a:ext>
                  </a:extLst>
                </p14:cNvPr>
                <p14:cNvContentPartPr/>
                <p14:nvPr/>
              </p14:nvContentPartPr>
              <p14:xfrm>
                <a:off x="6072561" y="4084216"/>
                <a:ext cx="2520" cy="212596"/>
              </p14:xfrm>
            </p:contentPart>
          </mc:Choice>
          <mc:Fallback xmlns="">
            <p:pic>
              <p:nvPicPr>
                <p:cNvPr id="83" name="筆跡 82">
                  <a:extLst>
                    <a:ext uri="{FF2B5EF4-FFF2-40B4-BE49-F238E27FC236}">
                      <a16:creationId xmlns:a16="http://schemas.microsoft.com/office/drawing/2014/main" id="{D596D30A-838A-B257-28C9-C74F514746C2}"/>
                    </a:ext>
                  </a:extLst>
                </p:cNvPr>
                <p:cNvPicPr/>
                <p:nvPr/>
              </p:nvPicPr>
              <p:blipFill>
                <a:blip r:embed="rId83"/>
                <a:stretch>
                  <a:fillRect/>
                </a:stretch>
              </p:blipFill>
              <p:spPr>
                <a:xfrm>
                  <a:off x="6063561" y="4075208"/>
                  <a:ext cx="20160" cy="230252"/>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4" name="筆跡 83">
                  <a:extLst>
                    <a:ext uri="{FF2B5EF4-FFF2-40B4-BE49-F238E27FC236}">
                      <a16:creationId xmlns:a16="http://schemas.microsoft.com/office/drawing/2014/main" id="{860DEFC8-6019-04D0-8BA0-A2437BE90656}"/>
                    </a:ext>
                  </a:extLst>
                </p14:cNvPr>
                <p14:cNvContentPartPr/>
                <p14:nvPr/>
              </p14:nvContentPartPr>
              <p14:xfrm>
                <a:off x="6066441" y="4180064"/>
                <a:ext cx="119880" cy="107019"/>
              </p14:xfrm>
            </p:contentPart>
          </mc:Choice>
          <mc:Fallback xmlns="">
            <p:pic>
              <p:nvPicPr>
                <p:cNvPr id="84" name="筆跡 83">
                  <a:extLst>
                    <a:ext uri="{FF2B5EF4-FFF2-40B4-BE49-F238E27FC236}">
                      <a16:creationId xmlns:a16="http://schemas.microsoft.com/office/drawing/2014/main" id="{860DEFC8-6019-04D0-8BA0-A2437BE90656}"/>
                    </a:ext>
                  </a:extLst>
                </p:cNvPr>
                <p:cNvPicPr/>
                <p:nvPr/>
              </p:nvPicPr>
              <p:blipFill>
                <a:blip r:embed="rId85"/>
                <a:stretch>
                  <a:fillRect/>
                </a:stretch>
              </p:blipFill>
              <p:spPr>
                <a:xfrm>
                  <a:off x="6057441" y="4171056"/>
                  <a:ext cx="137520" cy="124675"/>
                </a:xfrm>
                <a:prstGeom prst="rect">
                  <a:avLst/>
                </a:prstGeom>
              </p:spPr>
            </p:pic>
          </mc:Fallback>
        </mc:AlternateContent>
      </p:grpSp>
      <p:grpSp>
        <p:nvGrpSpPr>
          <p:cNvPr id="85" name="群組 84">
            <a:extLst>
              <a:ext uri="{FF2B5EF4-FFF2-40B4-BE49-F238E27FC236}">
                <a16:creationId xmlns:a16="http://schemas.microsoft.com/office/drawing/2014/main" id="{E9ED14E2-4D7C-D859-501E-02E0AF580AFB}"/>
              </a:ext>
            </a:extLst>
          </p:cNvPr>
          <p:cNvGrpSpPr/>
          <p:nvPr/>
        </p:nvGrpSpPr>
        <p:grpSpPr>
          <a:xfrm>
            <a:off x="2772261" y="3878872"/>
            <a:ext cx="457200" cy="231695"/>
            <a:chOff x="2907441" y="4789747"/>
            <a:chExt cx="457200" cy="231695"/>
          </a:xfrm>
        </p:grpSpPr>
        <mc:AlternateContent xmlns:mc="http://schemas.openxmlformats.org/markup-compatibility/2006" xmlns:p14="http://schemas.microsoft.com/office/powerpoint/2010/main">
          <mc:Choice Requires="p14">
            <p:contentPart p14:bwMode="auto" r:id="rId86">
              <p14:nvContentPartPr>
                <p14:cNvPr id="86" name="筆跡 85">
                  <a:extLst>
                    <a:ext uri="{FF2B5EF4-FFF2-40B4-BE49-F238E27FC236}">
                      <a16:creationId xmlns:a16="http://schemas.microsoft.com/office/drawing/2014/main" id="{0CC3F078-5866-EB72-4AA0-54F59F39E87A}"/>
                    </a:ext>
                  </a:extLst>
                </p14:cNvPr>
                <p14:cNvContentPartPr/>
                <p14:nvPr/>
              </p14:nvContentPartPr>
              <p14:xfrm>
                <a:off x="2907441" y="4825781"/>
                <a:ext cx="191880" cy="195661"/>
              </p14:xfrm>
            </p:contentPart>
          </mc:Choice>
          <mc:Fallback xmlns="">
            <p:pic>
              <p:nvPicPr>
                <p:cNvPr id="86" name="筆跡 85">
                  <a:extLst>
                    <a:ext uri="{FF2B5EF4-FFF2-40B4-BE49-F238E27FC236}">
                      <a16:creationId xmlns:a16="http://schemas.microsoft.com/office/drawing/2014/main" id="{0CC3F078-5866-EB72-4AA0-54F59F39E87A}"/>
                    </a:ext>
                  </a:extLst>
                </p:cNvPr>
                <p:cNvPicPr/>
                <p:nvPr/>
              </p:nvPicPr>
              <p:blipFill>
                <a:blip r:embed="rId87"/>
                <a:stretch>
                  <a:fillRect/>
                </a:stretch>
              </p:blipFill>
              <p:spPr>
                <a:xfrm>
                  <a:off x="2898424" y="4816789"/>
                  <a:ext cx="209553" cy="213285"/>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87" name="筆跡 86">
                  <a:extLst>
                    <a:ext uri="{FF2B5EF4-FFF2-40B4-BE49-F238E27FC236}">
                      <a16:creationId xmlns:a16="http://schemas.microsoft.com/office/drawing/2014/main" id="{3C4E167F-145B-E69E-ED28-D69DA5C13A11}"/>
                    </a:ext>
                  </a:extLst>
                </p14:cNvPr>
                <p14:cNvContentPartPr/>
                <p14:nvPr/>
              </p14:nvContentPartPr>
              <p14:xfrm>
                <a:off x="2968641" y="4789747"/>
                <a:ext cx="123480" cy="225568"/>
              </p14:xfrm>
            </p:contentPart>
          </mc:Choice>
          <mc:Fallback xmlns="">
            <p:pic>
              <p:nvPicPr>
                <p:cNvPr id="87" name="筆跡 86">
                  <a:extLst>
                    <a:ext uri="{FF2B5EF4-FFF2-40B4-BE49-F238E27FC236}">
                      <a16:creationId xmlns:a16="http://schemas.microsoft.com/office/drawing/2014/main" id="{3C4E167F-145B-E69E-ED28-D69DA5C13A11}"/>
                    </a:ext>
                  </a:extLst>
                </p:cNvPr>
                <p:cNvPicPr/>
                <p:nvPr/>
              </p:nvPicPr>
              <p:blipFill>
                <a:blip r:embed="rId89"/>
                <a:stretch>
                  <a:fillRect/>
                </a:stretch>
              </p:blipFill>
              <p:spPr>
                <a:xfrm>
                  <a:off x="2959641" y="4780753"/>
                  <a:ext cx="141120" cy="243196"/>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88" name="筆跡 87">
                  <a:extLst>
                    <a:ext uri="{FF2B5EF4-FFF2-40B4-BE49-F238E27FC236}">
                      <a16:creationId xmlns:a16="http://schemas.microsoft.com/office/drawing/2014/main" id="{56F8D320-CA49-B4B2-0AF5-AFD19FB5377B}"/>
                    </a:ext>
                  </a:extLst>
                </p14:cNvPr>
                <p14:cNvContentPartPr/>
                <p14:nvPr/>
              </p14:nvContentPartPr>
              <p14:xfrm>
                <a:off x="3141801" y="4890280"/>
                <a:ext cx="12240" cy="126117"/>
              </p14:xfrm>
            </p:contentPart>
          </mc:Choice>
          <mc:Fallback xmlns="">
            <p:pic>
              <p:nvPicPr>
                <p:cNvPr id="88" name="筆跡 87">
                  <a:extLst>
                    <a:ext uri="{FF2B5EF4-FFF2-40B4-BE49-F238E27FC236}">
                      <a16:creationId xmlns:a16="http://schemas.microsoft.com/office/drawing/2014/main" id="{56F8D320-CA49-B4B2-0AF5-AFD19FB5377B}"/>
                    </a:ext>
                  </a:extLst>
                </p:cNvPr>
                <p:cNvPicPr/>
                <p:nvPr/>
              </p:nvPicPr>
              <p:blipFill>
                <a:blip r:embed="rId91"/>
                <a:stretch>
                  <a:fillRect/>
                </a:stretch>
              </p:blipFill>
              <p:spPr>
                <a:xfrm>
                  <a:off x="3132801" y="4881272"/>
                  <a:ext cx="29880" cy="143773"/>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89" name="筆跡 88">
                  <a:extLst>
                    <a:ext uri="{FF2B5EF4-FFF2-40B4-BE49-F238E27FC236}">
                      <a16:creationId xmlns:a16="http://schemas.microsoft.com/office/drawing/2014/main" id="{26E10D73-1DAD-6ACF-31A2-A821B5CE460D}"/>
                    </a:ext>
                  </a:extLst>
                </p14:cNvPr>
                <p14:cNvContentPartPr/>
                <p14:nvPr/>
              </p14:nvContentPartPr>
              <p14:xfrm>
                <a:off x="3193281" y="4909378"/>
                <a:ext cx="99720" cy="98011"/>
              </p14:xfrm>
            </p:contentPart>
          </mc:Choice>
          <mc:Fallback xmlns="">
            <p:pic>
              <p:nvPicPr>
                <p:cNvPr id="89" name="筆跡 88">
                  <a:extLst>
                    <a:ext uri="{FF2B5EF4-FFF2-40B4-BE49-F238E27FC236}">
                      <a16:creationId xmlns:a16="http://schemas.microsoft.com/office/drawing/2014/main" id="{26E10D73-1DAD-6ACF-31A2-A821B5CE460D}"/>
                    </a:ext>
                  </a:extLst>
                </p:cNvPr>
                <p:cNvPicPr/>
                <p:nvPr/>
              </p:nvPicPr>
              <p:blipFill>
                <a:blip r:embed="rId93"/>
                <a:stretch>
                  <a:fillRect/>
                </a:stretch>
              </p:blipFill>
              <p:spPr>
                <a:xfrm>
                  <a:off x="3184313" y="4900336"/>
                  <a:ext cx="117297" cy="115733"/>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0" name="筆跡 89">
                  <a:extLst>
                    <a:ext uri="{FF2B5EF4-FFF2-40B4-BE49-F238E27FC236}">
                      <a16:creationId xmlns:a16="http://schemas.microsoft.com/office/drawing/2014/main" id="{972262F3-1800-89C1-AAA9-ABB68DEA1566}"/>
                    </a:ext>
                  </a:extLst>
                </p14:cNvPr>
                <p14:cNvContentPartPr/>
                <p14:nvPr/>
              </p14:nvContentPartPr>
              <p14:xfrm>
                <a:off x="3349881" y="4855328"/>
                <a:ext cx="14760" cy="153142"/>
              </p14:xfrm>
            </p:contentPart>
          </mc:Choice>
          <mc:Fallback xmlns="">
            <p:pic>
              <p:nvPicPr>
                <p:cNvPr id="90" name="筆跡 89">
                  <a:extLst>
                    <a:ext uri="{FF2B5EF4-FFF2-40B4-BE49-F238E27FC236}">
                      <a16:creationId xmlns:a16="http://schemas.microsoft.com/office/drawing/2014/main" id="{972262F3-1800-89C1-AAA9-ABB68DEA1566}"/>
                    </a:ext>
                  </a:extLst>
                </p:cNvPr>
                <p:cNvPicPr/>
                <p:nvPr/>
              </p:nvPicPr>
              <p:blipFill>
                <a:blip r:embed="rId95"/>
                <a:stretch>
                  <a:fillRect/>
                </a:stretch>
              </p:blipFill>
              <p:spPr>
                <a:xfrm>
                  <a:off x="3340881" y="4846320"/>
                  <a:ext cx="32400" cy="170798"/>
                </a:xfrm>
                <a:prstGeom prst="rect">
                  <a:avLst/>
                </a:prstGeom>
              </p:spPr>
            </p:pic>
          </mc:Fallback>
        </mc:AlternateContent>
      </p:grpSp>
      <p:grpSp>
        <p:nvGrpSpPr>
          <p:cNvPr id="91" name="群組 90">
            <a:extLst>
              <a:ext uri="{FF2B5EF4-FFF2-40B4-BE49-F238E27FC236}">
                <a16:creationId xmlns:a16="http://schemas.microsoft.com/office/drawing/2014/main" id="{788504B7-B1F8-B4BF-01FB-10CF6CAFEE23}"/>
              </a:ext>
            </a:extLst>
          </p:cNvPr>
          <p:cNvGrpSpPr/>
          <p:nvPr/>
        </p:nvGrpSpPr>
        <p:grpSpPr>
          <a:xfrm>
            <a:off x="4026141" y="3918509"/>
            <a:ext cx="480600" cy="237099"/>
            <a:chOff x="4161321" y="4829384"/>
            <a:chExt cx="480600" cy="237099"/>
          </a:xfrm>
        </p:grpSpPr>
        <mc:AlternateContent xmlns:mc="http://schemas.openxmlformats.org/markup-compatibility/2006" xmlns:p14="http://schemas.microsoft.com/office/powerpoint/2010/main">
          <mc:Choice Requires="p14">
            <p:contentPart p14:bwMode="auto" r:id="rId96">
              <p14:nvContentPartPr>
                <p14:cNvPr id="92" name="筆跡 91">
                  <a:extLst>
                    <a:ext uri="{FF2B5EF4-FFF2-40B4-BE49-F238E27FC236}">
                      <a16:creationId xmlns:a16="http://schemas.microsoft.com/office/drawing/2014/main" id="{05D56962-B821-1270-90C6-A1CF547CC76D}"/>
                    </a:ext>
                  </a:extLst>
                </p14:cNvPr>
                <p14:cNvContentPartPr/>
                <p14:nvPr/>
              </p14:nvContentPartPr>
              <p14:xfrm>
                <a:off x="4161321" y="4861093"/>
                <a:ext cx="192600" cy="205390"/>
              </p14:xfrm>
            </p:contentPart>
          </mc:Choice>
          <mc:Fallback xmlns="">
            <p:pic>
              <p:nvPicPr>
                <p:cNvPr id="92" name="筆跡 91">
                  <a:extLst>
                    <a:ext uri="{FF2B5EF4-FFF2-40B4-BE49-F238E27FC236}">
                      <a16:creationId xmlns:a16="http://schemas.microsoft.com/office/drawing/2014/main" id="{05D56962-B821-1270-90C6-A1CF547CC76D}"/>
                    </a:ext>
                  </a:extLst>
                </p:cNvPr>
                <p:cNvPicPr/>
                <p:nvPr/>
              </p:nvPicPr>
              <p:blipFill>
                <a:blip r:embed="rId97"/>
                <a:stretch>
                  <a:fillRect/>
                </a:stretch>
              </p:blipFill>
              <p:spPr>
                <a:xfrm>
                  <a:off x="4152338" y="4852100"/>
                  <a:ext cx="210207" cy="223015"/>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3" name="筆跡 92">
                  <a:extLst>
                    <a:ext uri="{FF2B5EF4-FFF2-40B4-BE49-F238E27FC236}">
                      <a16:creationId xmlns:a16="http://schemas.microsoft.com/office/drawing/2014/main" id="{742AC75E-248A-F615-6301-D434C0571DA0}"/>
                    </a:ext>
                  </a:extLst>
                </p14:cNvPr>
                <p14:cNvContentPartPr/>
                <p14:nvPr/>
              </p14:nvContentPartPr>
              <p14:xfrm>
                <a:off x="4270041" y="4829384"/>
                <a:ext cx="93240" cy="198543"/>
              </p14:xfrm>
            </p:contentPart>
          </mc:Choice>
          <mc:Fallback xmlns="">
            <p:pic>
              <p:nvPicPr>
                <p:cNvPr id="93" name="筆跡 92">
                  <a:extLst>
                    <a:ext uri="{FF2B5EF4-FFF2-40B4-BE49-F238E27FC236}">
                      <a16:creationId xmlns:a16="http://schemas.microsoft.com/office/drawing/2014/main" id="{742AC75E-248A-F615-6301-D434C0571DA0}"/>
                    </a:ext>
                  </a:extLst>
                </p:cNvPr>
                <p:cNvPicPr/>
                <p:nvPr/>
              </p:nvPicPr>
              <p:blipFill>
                <a:blip r:embed="rId99"/>
                <a:stretch>
                  <a:fillRect/>
                </a:stretch>
              </p:blipFill>
              <p:spPr>
                <a:xfrm>
                  <a:off x="4261041" y="4820408"/>
                  <a:ext cx="110880" cy="216135"/>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94" name="筆跡 93">
                  <a:extLst>
                    <a:ext uri="{FF2B5EF4-FFF2-40B4-BE49-F238E27FC236}">
                      <a16:creationId xmlns:a16="http://schemas.microsoft.com/office/drawing/2014/main" id="{97C873BC-450A-5531-E2A9-96723F18FC9F}"/>
                    </a:ext>
                  </a:extLst>
                </p14:cNvPr>
                <p14:cNvContentPartPr/>
                <p14:nvPr/>
              </p14:nvContentPartPr>
              <p14:xfrm>
                <a:off x="4394961" y="4923791"/>
                <a:ext cx="11520" cy="118550"/>
              </p14:xfrm>
            </p:contentPart>
          </mc:Choice>
          <mc:Fallback xmlns="">
            <p:pic>
              <p:nvPicPr>
                <p:cNvPr id="94" name="筆跡 93">
                  <a:extLst>
                    <a:ext uri="{FF2B5EF4-FFF2-40B4-BE49-F238E27FC236}">
                      <a16:creationId xmlns:a16="http://schemas.microsoft.com/office/drawing/2014/main" id="{97C873BC-450A-5531-E2A9-96723F18FC9F}"/>
                    </a:ext>
                  </a:extLst>
                </p:cNvPr>
                <p:cNvPicPr/>
                <p:nvPr/>
              </p:nvPicPr>
              <p:blipFill>
                <a:blip r:embed="rId101"/>
                <a:stretch>
                  <a:fillRect/>
                </a:stretch>
              </p:blipFill>
              <p:spPr>
                <a:xfrm>
                  <a:off x="4385961" y="4914783"/>
                  <a:ext cx="29160" cy="136206"/>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95" name="筆跡 94">
                  <a:extLst>
                    <a:ext uri="{FF2B5EF4-FFF2-40B4-BE49-F238E27FC236}">
                      <a16:creationId xmlns:a16="http://schemas.microsoft.com/office/drawing/2014/main" id="{E53F2881-0A4E-DB2C-551C-D8B82B569555}"/>
                    </a:ext>
                  </a:extLst>
                </p14:cNvPr>
                <p14:cNvContentPartPr/>
                <p14:nvPr/>
              </p14:nvContentPartPr>
              <p14:xfrm>
                <a:off x="4428801" y="4948654"/>
                <a:ext cx="61200" cy="68824"/>
              </p14:xfrm>
            </p:contentPart>
          </mc:Choice>
          <mc:Fallback xmlns="">
            <p:pic>
              <p:nvPicPr>
                <p:cNvPr id="95" name="筆跡 94">
                  <a:extLst>
                    <a:ext uri="{FF2B5EF4-FFF2-40B4-BE49-F238E27FC236}">
                      <a16:creationId xmlns:a16="http://schemas.microsoft.com/office/drawing/2014/main" id="{E53F2881-0A4E-DB2C-551C-D8B82B569555}"/>
                    </a:ext>
                  </a:extLst>
                </p:cNvPr>
                <p:cNvPicPr/>
                <p:nvPr/>
              </p:nvPicPr>
              <p:blipFill>
                <a:blip r:embed="rId103"/>
                <a:stretch>
                  <a:fillRect/>
                </a:stretch>
              </p:blipFill>
              <p:spPr>
                <a:xfrm>
                  <a:off x="4419854" y="4939646"/>
                  <a:ext cx="78737" cy="864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96" name="筆跡 95">
                  <a:extLst>
                    <a:ext uri="{FF2B5EF4-FFF2-40B4-BE49-F238E27FC236}">
                      <a16:creationId xmlns:a16="http://schemas.microsoft.com/office/drawing/2014/main" id="{C73A97E5-8BC2-9DCE-2069-F27B37E7FFF8}"/>
                    </a:ext>
                  </a:extLst>
                </p14:cNvPr>
                <p14:cNvContentPartPr/>
                <p14:nvPr/>
              </p14:nvContentPartPr>
              <p14:xfrm>
                <a:off x="4545081" y="4899289"/>
                <a:ext cx="96840" cy="118550"/>
              </p14:xfrm>
            </p:contentPart>
          </mc:Choice>
          <mc:Fallback xmlns="">
            <p:pic>
              <p:nvPicPr>
                <p:cNvPr id="96" name="筆跡 95">
                  <a:extLst>
                    <a:ext uri="{FF2B5EF4-FFF2-40B4-BE49-F238E27FC236}">
                      <a16:creationId xmlns:a16="http://schemas.microsoft.com/office/drawing/2014/main" id="{C73A97E5-8BC2-9DCE-2069-F27B37E7FFF8}"/>
                    </a:ext>
                  </a:extLst>
                </p:cNvPr>
                <p:cNvPicPr/>
                <p:nvPr/>
              </p:nvPicPr>
              <p:blipFill>
                <a:blip r:embed="rId105"/>
                <a:stretch>
                  <a:fillRect/>
                </a:stretch>
              </p:blipFill>
              <p:spPr>
                <a:xfrm>
                  <a:off x="4536081" y="4890281"/>
                  <a:ext cx="114480" cy="1362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6">
            <p14:nvContentPartPr>
              <p14:cNvPr id="97" name="筆跡 96">
                <a:extLst>
                  <a:ext uri="{FF2B5EF4-FFF2-40B4-BE49-F238E27FC236}">
                    <a16:creationId xmlns:a16="http://schemas.microsoft.com/office/drawing/2014/main" id="{47D04F91-4BBD-FD75-93B2-458EBA477741}"/>
                  </a:ext>
                </a:extLst>
              </p14:cNvPr>
              <p14:cNvContentPartPr/>
              <p14:nvPr/>
            </p14:nvContentPartPr>
            <p14:xfrm>
              <a:off x="4822821" y="3999944"/>
              <a:ext cx="46440" cy="1441"/>
            </p14:xfrm>
          </p:contentPart>
        </mc:Choice>
        <mc:Fallback xmlns="">
          <p:pic>
            <p:nvPicPr>
              <p:cNvPr id="97" name="筆跡 96">
                <a:extLst>
                  <a:ext uri="{FF2B5EF4-FFF2-40B4-BE49-F238E27FC236}">
                    <a16:creationId xmlns:a16="http://schemas.microsoft.com/office/drawing/2014/main" id="{47D04F91-4BBD-FD75-93B2-458EBA477741}"/>
                  </a:ext>
                </a:extLst>
              </p:cNvPr>
              <p:cNvPicPr/>
              <p:nvPr/>
            </p:nvPicPr>
            <p:blipFill>
              <a:blip r:embed="rId107"/>
              <a:stretch>
                <a:fillRect/>
              </a:stretch>
            </p:blipFill>
            <p:spPr>
              <a:xfrm>
                <a:off x="4813751" y="3990938"/>
                <a:ext cx="64218" cy="19093"/>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98" name="筆跡 97">
                <a:extLst>
                  <a:ext uri="{FF2B5EF4-FFF2-40B4-BE49-F238E27FC236}">
                    <a16:creationId xmlns:a16="http://schemas.microsoft.com/office/drawing/2014/main" id="{78C9C28D-F114-6CED-2505-778ED4C238F3}"/>
                  </a:ext>
                </a:extLst>
              </p14:cNvPr>
              <p14:cNvContentPartPr/>
              <p14:nvPr/>
            </p14:nvContentPartPr>
            <p14:xfrm>
              <a:off x="5002101" y="3975442"/>
              <a:ext cx="180360" cy="23782"/>
            </p14:xfrm>
          </p:contentPart>
        </mc:Choice>
        <mc:Fallback xmlns="">
          <p:pic>
            <p:nvPicPr>
              <p:cNvPr id="98" name="筆跡 97">
                <a:extLst>
                  <a:ext uri="{FF2B5EF4-FFF2-40B4-BE49-F238E27FC236}">
                    <a16:creationId xmlns:a16="http://schemas.microsoft.com/office/drawing/2014/main" id="{78C9C28D-F114-6CED-2505-778ED4C238F3}"/>
                  </a:ext>
                </a:extLst>
              </p:cNvPr>
              <p:cNvPicPr/>
              <p:nvPr/>
            </p:nvPicPr>
            <p:blipFill>
              <a:blip r:embed="rId109"/>
              <a:stretch>
                <a:fillRect/>
              </a:stretch>
            </p:blipFill>
            <p:spPr>
              <a:xfrm>
                <a:off x="4993101" y="3966434"/>
                <a:ext cx="198000" cy="41438"/>
              </a:xfrm>
              <a:prstGeom prst="rect">
                <a:avLst/>
              </a:prstGeom>
            </p:spPr>
          </p:pic>
        </mc:Fallback>
      </mc:AlternateContent>
      <p:grpSp>
        <p:nvGrpSpPr>
          <p:cNvPr id="99" name="群組 98">
            <a:extLst>
              <a:ext uri="{FF2B5EF4-FFF2-40B4-BE49-F238E27FC236}">
                <a16:creationId xmlns:a16="http://schemas.microsoft.com/office/drawing/2014/main" id="{D1AB9DCC-0DD9-EC66-BC1D-64620363C6FD}"/>
              </a:ext>
            </a:extLst>
          </p:cNvPr>
          <p:cNvGrpSpPr/>
          <p:nvPr/>
        </p:nvGrpSpPr>
        <p:grpSpPr>
          <a:xfrm>
            <a:off x="5483781" y="3839236"/>
            <a:ext cx="614160" cy="264124"/>
            <a:chOff x="5618961" y="4750111"/>
            <a:chExt cx="614160" cy="264124"/>
          </a:xfrm>
        </p:grpSpPr>
        <mc:AlternateContent xmlns:mc="http://schemas.openxmlformats.org/markup-compatibility/2006" xmlns:p14="http://schemas.microsoft.com/office/powerpoint/2010/main">
          <mc:Choice Requires="p14">
            <p:contentPart p14:bwMode="auto" r:id="rId110">
              <p14:nvContentPartPr>
                <p14:cNvPr id="100" name="筆跡 99">
                  <a:extLst>
                    <a:ext uri="{FF2B5EF4-FFF2-40B4-BE49-F238E27FC236}">
                      <a16:creationId xmlns:a16="http://schemas.microsoft.com/office/drawing/2014/main" id="{730B4FA5-D7FB-74BF-359A-4648F6BC5EC8}"/>
                    </a:ext>
                  </a:extLst>
                </p14:cNvPr>
                <p14:cNvContentPartPr/>
                <p14:nvPr/>
              </p14:nvContentPartPr>
              <p14:xfrm>
                <a:off x="5618961" y="4750111"/>
                <a:ext cx="217440" cy="264124"/>
              </p14:xfrm>
            </p:contentPart>
          </mc:Choice>
          <mc:Fallback xmlns="">
            <p:pic>
              <p:nvPicPr>
                <p:cNvPr id="100" name="筆跡 99">
                  <a:extLst>
                    <a:ext uri="{FF2B5EF4-FFF2-40B4-BE49-F238E27FC236}">
                      <a16:creationId xmlns:a16="http://schemas.microsoft.com/office/drawing/2014/main" id="{730B4FA5-D7FB-74BF-359A-4648F6BC5EC8}"/>
                    </a:ext>
                  </a:extLst>
                </p:cNvPr>
                <p:cNvPicPr/>
                <p:nvPr/>
              </p:nvPicPr>
              <p:blipFill>
                <a:blip r:embed="rId111"/>
                <a:stretch>
                  <a:fillRect/>
                </a:stretch>
              </p:blipFill>
              <p:spPr>
                <a:xfrm>
                  <a:off x="5609961" y="4741103"/>
                  <a:ext cx="235080" cy="28178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1" name="筆跡 100">
                  <a:extLst>
                    <a:ext uri="{FF2B5EF4-FFF2-40B4-BE49-F238E27FC236}">
                      <a16:creationId xmlns:a16="http://schemas.microsoft.com/office/drawing/2014/main" id="{09BD321C-269D-FE0E-DA2A-80858D17331D}"/>
                    </a:ext>
                  </a:extLst>
                </p14:cNvPr>
                <p14:cNvContentPartPr/>
                <p14:nvPr/>
              </p14:nvContentPartPr>
              <p14:xfrm>
                <a:off x="5705361" y="4762722"/>
                <a:ext cx="132120" cy="227370"/>
              </p14:xfrm>
            </p:contentPart>
          </mc:Choice>
          <mc:Fallback xmlns="">
            <p:pic>
              <p:nvPicPr>
                <p:cNvPr id="101" name="筆跡 100">
                  <a:extLst>
                    <a:ext uri="{FF2B5EF4-FFF2-40B4-BE49-F238E27FC236}">
                      <a16:creationId xmlns:a16="http://schemas.microsoft.com/office/drawing/2014/main" id="{09BD321C-269D-FE0E-DA2A-80858D17331D}"/>
                    </a:ext>
                  </a:extLst>
                </p:cNvPr>
                <p:cNvPicPr/>
                <p:nvPr/>
              </p:nvPicPr>
              <p:blipFill>
                <a:blip r:embed="rId113"/>
                <a:stretch>
                  <a:fillRect/>
                </a:stretch>
              </p:blipFill>
              <p:spPr>
                <a:xfrm>
                  <a:off x="5696361" y="4753728"/>
                  <a:ext cx="149760" cy="244998"/>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02" name="筆跡 101">
                  <a:extLst>
                    <a:ext uri="{FF2B5EF4-FFF2-40B4-BE49-F238E27FC236}">
                      <a16:creationId xmlns:a16="http://schemas.microsoft.com/office/drawing/2014/main" id="{290F355F-F7B4-4154-A6B1-6BABBCE7EACD}"/>
                    </a:ext>
                  </a:extLst>
                </p14:cNvPr>
                <p14:cNvContentPartPr/>
                <p14:nvPr/>
              </p14:nvContentPartPr>
              <p14:xfrm>
                <a:off x="5892561" y="4861093"/>
                <a:ext cx="7560" cy="132242"/>
              </p14:xfrm>
            </p:contentPart>
          </mc:Choice>
          <mc:Fallback xmlns="">
            <p:pic>
              <p:nvPicPr>
                <p:cNvPr id="102" name="筆跡 101">
                  <a:extLst>
                    <a:ext uri="{FF2B5EF4-FFF2-40B4-BE49-F238E27FC236}">
                      <a16:creationId xmlns:a16="http://schemas.microsoft.com/office/drawing/2014/main" id="{290F355F-F7B4-4154-A6B1-6BABBCE7EACD}"/>
                    </a:ext>
                  </a:extLst>
                </p:cNvPr>
                <p:cNvPicPr/>
                <p:nvPr/>
              </p:nvPicPr>
              <p:blipFill>
                <a:blip r:embed="rId115"/>
                <a:stretch>
                  <a:fillRect/>
                </a:stretch>
              </p:blipFill>
              <p:spPr>
                <a:xfrm>
                  <a:off x="5883561" y="4852085"/>
                  <a:ext cx="25200" cy="14989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03" name="筆跡 102">
                  <a:extLst>
                    <a:ext uri="{FF2B5EF4-FFF2-40B4-BE49-F238E27FC236}">
                      <a16:creationId xmlns:a16="http://schemas.microsoft.com/office/drawing/2014/main" id="{725C9866-238D-CBCC-3A07-D9208FAE7A01}"/>
                    </a:ext>
                  </a:extLst>
                </p14:cNvPr>
                <p14:cNvContentPartPr/>
                <p14:nvPr/>
              </p14:nvContentPartPr>
              <p14:xfrm>
                <a:off x="5941161" y="4821096"/>
                <a:ext cx="190440" cy="164672"/>
              </p14:xfrm>
            </p:contentPart>
          </mc:Choice>
          <mc:Fallback xmlns="">
            <p:pic>
              <p:nvPicPr>
                <p:cNvPr id="103" name="筆跡 102">
                  <a:extLst>
                    <a:ext uri="{FF2B5EF4-FFF2-40B4-BE49-F238E27FC236}">
                      <a16:creationId xmlns:a16="http://schemas.microsoft.com/office/drawing/2014/main" id="{725C9866-238D-CBCC-3A07-D9208FAE7A01}"/>
                    </a:ext>
                  </a:extLst>
                </p:cNvPr>
                <p:cNvPicPr/>
                <p:nvPr/>
              </p:nvPicPr>
              <p:blipFill>
                <a:blip r:embed="rId117"/>
                <a:stretch>
                  <a:fillRect/>
                </a:stretch>
              </p:blipFill>
              <p:spPr>
                <a:xfrm>
                  <a:off x="5932161" y="4812088"/>
                  <a:ext cx="208080" cy="182328"/>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4" name="筆跡 103">
                  <a:extLst>
                    <a:ext uri="{FF2B5EF4-FFF2-40B4-BE49-F238E27FC236}">
                      <a16:creationId xmlns:a16="http://schemas.microsoft.com/office/drawing/2014/main" id="{500A3C37-1000-55CE-0A9C-F35FD93B5D24}"/>
                    </a:ext>
                  </a:extLst>
                </p14:cNvPr>
                <p14:cNvContentPartPr/>
                <p14:nvPr/>
              </p14:nvContentPartPr>
              <p14:xfrm>
                <a:off x="6135201" y="4901451"/>
                <a:ext cx="97920" cy="93687"/>
              </p14:xfrm>
            </p:contentPart>
          </mc:Choice>
          <mc:Fallback xmlns="">
            <p:pic>
              <p:nvPicPr>
                <p:cNvPr id="104" name="筆跡 103">
                  <a:extLst>
                    <a:ext uri="{FF2B5EF4-FFF2-40B4-BE49-F238E27FC236}">
                      <a16:creationId xmlns:a16="http://schemas.microsoft.com/office/drawing/2014/main" id="{500A3C37-1000-55CE-0A9C-F35FD93B5D24}"/>
                    </a:ext>
                  </a:extLst>
                </p:cNvPr>
                <p:cNvPicPr/>
                <p:nvPr/>
              </p:nvPicPr>
              <p:blipFill>
                <a:blip r:embed="rId119"/>
                <a:stretch>
                  <a:fillRect/>
                </a:stretch>
              </p:blipFill>
              <p:spPr>
                <a:xfrm>
                  <a:off x="6126201" y="4892443"/>
                  <a:ext cx="115560" cy="111343"/>
                </a:xfrm>
                <a:prstGeom prst="rect">
                  <a:avLst/>
                </a:prstGeom>
              </p:spPr>
            </p:pic>
          </mc:Fallback>
        </mc:AlternateContent>
      </p:grpSp>
      <p:grpSp>
        <p:nvGrpSpPr>
          <p:cNvPr id="105" name="群組 104">
            <a:extLst>
              <a:ext uri="{FF2B5EF4-FFF2-40B4-BE49-F238E27FC236}">
                <a16:creationId xmlns:a16="http://schemas.microsoft.com/office/drawing/2014/main" id="{DC7B28F1-4E2C-0364-3DC8-BDB3F22D789E}"/>
              </a:ext>
            </a:extLst>
          </p:cNvPr>
          <p:cNvGrpSpPr/>
          <p:nvPr/>
        </p:nvGrpSpPr>
        <p:grpSpPr>
          <a:xfrm>
            <a:off x="2660661" y="4640616"/>
            <a:ext cx="482040" cy="230253"/>
            <a:chOff x="2795841" y="5551491"/>
            <a:chExt cx="482040" cy="230253"/>
          </a:xfrm>
        </p:grpSpPr>
        <mc:AlternateContent xmlns:mc="http://schemas.openxmlformats.org/markup-compatibility/2006" xmlns:p14="http://schemas.microsoft.com/office/powerpoint/2010/main">
          <mc:Choice Requires="p14">
            <p:contentPart p14:bwMode="auto" r:id="rId120">
              <p14:nvContentPartPr>
                <p14:cNvPr id="106" name="筆跡 105">
                  <a:extLst>
                    <a:ext uri="{FF2B5EF4-FFF2-40B4-BE49-F238E27FC236}">
                      <a16:creationId xmlns:a16="http://schemas.microsoft.com/office/drawing/2014/main" id="{6DD1DD02-31CF-59A0-B183-3E6BC0670669}"/>
                    </a:ext>
                  </a:extLst>
                </p14:cNvPr>
                <p14:cNvContentPartPr/>
                <p14:nvPr/>
              </p14:nvContentPartPr>
              <p14:xfrm>
                <a:off x="2795841" y="5590407"/>
                <a:ext cx="195480" cy="191337"/>
              </p14:xfrm>
            </p:contentPart>
          </mc:Choice>
          <mc:Fallback xmlns="">
            <p:pic>
              <p:nvPicPr>
                <p:cNvPr id="106" name="筆跡 105">
                  <a:extLst>
                    <a:ext uri="{FF2B5EF4-FFF2-40B4-BE49-F238E27FC236}">
                      <a16:creationId xmlns:a16="http://schemas.microsoft.com/office/drawing/2014/main" id="{6DD1DD02-31CF-59A0-B183-3E6BC0670669}"/>
                    </a:ext>
                  </a:extLst>
                </p:cNvPr>
                <p:cNvPicPr/>
                <p:nvPr/>
              </p:nvPicPr>
              <p:blipFill>
                <a:blip r:embed="rId121"/>
                <a:stretch>
                  <a:fillRect/>
                </a:stretch>
              </p:blipFill>
              <p:spPr>
                <a:xfrm>
                  <a:off x="2786841" y="5581382"/>
                  <a:ext cx="213120" cy="20902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07" name="筆跡 106">
                  <a:extLst>
                    <a:ext uri="{FF2B5EF4-FFF2-40B4-BE49-F238E27FC236}">
                      <a16:creationId xmlns:a16="http://schemas.microsoft.com/office/drawing/2014/main" id="{0ACBE9D8-D4E8-F461-04DD-C1969678E34F}"/>
                    </a:ext>
                  </a:extLst>
                </p14:cNvPr>
                <p14:cNvContentPartPr/>
                <p14:nvPr/>
              </p14:nvContentPartPr>
              <p14:xfrm>
                <a:off x="2850921" y="5551491"/>
                <a:ext cx="149400" cy="218001"/>
              </p14:xfrm>
            </p:contentPart>
          </mc:Choice>
          <mc:Fallback xmlns="">
            <p:pic>
              <p:nvPicPr>
                <p:cNvPr id="107" name="筆跡 106">
                  <a:extLst>
                    <a:ext uri="{FF2B5EF4-FFF2-40B4-BE49-F238E27FC236}">
                      <a16:creationId xmlns:a16="http://schemas.microsoft.com/office/drawing/2014/main" id="{0ACBE9D8-D4E8-F461-04DD-C1969678E34F}"/>
                    </a:ext>
                  </a:extLst>
                </p:cNvPr>
                <p:cNvPicPr/>
                <p:nvPr/>
              </p:nvPicPr>
              <p:blipFill>
                <a:blip r:embed="rId123"/>
                <a:stretch>
                  <a:fillRect/>
                </a:stretch>
              </p:blipFill>
              <p:spPr>
                <a:xfrm>
                  <a:off x="2841921" y="5542498"/>
                  <a:ext cx="167040" cy="235628"/>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08" name="筆跡 107">
                  <a:extLst>
                    <a:ext uri="{FF2B5EF4-FFF2-40B4-BE49-F238E27FC236}">
                      <a16:creationId xmlns:a16="http://schemas.microsoft.com/office/drawing/2014/main" id="{3D18B8C2-31AD-1F56-BEE3-42263CABE2CF}"/>
                    </a:ext>
                  </a:extLst>
                </p14:cNvPr>
                <p14:cNvContentPartPr/>
                <p14:nvPr/>
              </p14:nvContentPartPr>
              <p14:xfrm>
                <a:off x="3009681" y="5627882"/>
                <a:ext cx="104760" cy="104136"/>
              </p14:xfrm>
            </p:contentPart>
          </mc:Choice>
          <mc:Fallback xmlns="">
            <p:pic>
              <p:nvPicPr>
                <p:cNvPr id="108" name="筆跡 107">
                  <a:extLst>
                    <a:ext uri="{FF2B5EF4-FFF2-40B4-BE49-F238E27FC236}">
                      <a16:creationId xmlns:a16="http://schemas.microsoft.com/office/drawing/2014/main" id="{3D18B8C2-31AD-1F56-BEE3-42263CABE2CF}"/>
                    </a:ext>
                  </a:extLst>
                </p:cNvPr>
                <p:cNvPicPr/>
                <p:nvPr/>
              </p:nvPicPr>
              <p:blipFill>
                <a:blip r:embed="rId125"/>
                <a:stretch>
                  <a:fillRect/>
                </a:stretch>
              </p:blipFill>
              <p:spPr>
                <a:xfrm>
                  <a:off x="3000650" y="5618874"/>
                  <a:ext cx="122461" cy="121792"/>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09" name="筆跡 108">
                  <a:extLst>
                    <a:ext uri="{FF2B5EF4-FFF2-40B4-BE49-F238E27FC236}">
                      <a16:creationId xmlns:a16="http://schemas.microsoft.com/office/drawing/2014/main" id="{4E014D0E-3CB9-EC45-A792-88C89ECCC713}"/>
                    </a:ext>
                  </a:extLst>
                </p14:cNvPr>
                <p14:cNvContentPartPr/>
                <p14:nvPr/>
              </p14:nvContentPartPr>
              <p14:xfrm>
                <a:off x="3146841" y="5608064"/>
                <a:ext cx="6840" cy="126117"/>
              </p14:xfrm>
            </p:contentPart>
          </mc:Choice>
          <mc:Fallback xmlns="">
            <p:pic>
              <p:nvPicPr>
                <p:cNvPr id="109" name="筆跡 108">
                  <a:extLst>
                    <a:ext uri="{FF2B5EF4-FFF2-40B4-BE49-F238E27FC236}">
                      <a16:creationId xmlns:a16="http://schemas.microsoft.com/office/drawing/2014/main" id="{4E014D0E-3CB9-EC45-A792-88C89ECCC713}"/>
                    </a:ext>
                  </a:extLst>
                </p:cNvPr>
                <p:cNvPicPr/>
                <p:nvPr/>
              </p:nvPicPr>
              <p:blipFill>
                <a:blip r:embed="rId127"/>
                <a:stretch>
                  <a:fillRect/>
                </a:stretch>
              </p:blipFill>
              <p:spPr>
                <a:xfrm>
                  <a:off x="3137341" y="5599056"/>
                  <a:ext cx="25460" cy="143773"/>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10" name="筆跡 109">
                  <a:extLst>
                    <a:ext uri="{FF2B5EF4-FFF2-40B4-BE49-F238E27FC236}">
                      <a16:creationId xmlns:a16="http://schemas.microsoft.com/office/drawing/2014/main" id="{E07021EE-3D37-852C-3E5A-9F835B402C21}"/>
                    </a:ext>
                  </a:extLst>
                </p14:cNvPr>
                <p14:cNvContentPartPr/>
                <p14:nvPr/>
              </p14:nvContentPartPr>
              <p14:xfrm>
                <a:off x="3268881" y="5605902"/>
                <a:ext cx="9000" cy="114586"/>
              </p14:xfrm>
            </p:contentPart>
          </mc:Choice>
          <mc:Fallback xmlns="">
            <p:pic>
              <p:nvPicPr>
                <p:cNvPr id="110" name="筆跡 109">
                  <a:extLst>
                    <a:ext uri="{FF2B5EF4-FFF2-40B4-BE49-F238E27FC236}">
                      <a16:creationId xmlns:a16="http://schemas.microsoft.com/office/drawing/2014/main" id="{E07021EE-3D37-852C-3E5A-9F835B402C21}"/>
                    </a:ext>
                  </a:extLst>
                </p:cNvPr>
                <p:cNvPicPr/>
                <p:nvPr/>
              </p:nvPicPr>
              <p:blipFill>
                <a:blip r:embed="rId129"/>
                <a:stretch>
                  <a:fillRect/>
                </a:stretch>
              </p:blipFill>
              <p:spPr>
                <a:xfrm>
                  <a:off x="3259506" y="5596894"/>
                  <a:ext cx="27375" cy="132242"/>
                </a:xfrm>
                <a:prstGeom prst="rect">
                  <a:avLst/>
                </a:prstGeom>
              </p:spPr>
            </p:pic>
          </mc:Fallback>
        </mc:AlternateContent>
      </p:grpSp>
      <p:grpSp>
        <p:nvGrpSpPr>
          <p:cNvPr id="111" name="群組 110">
            <a:extLst>
              <a:ext uri="{FF2B5EF4-FFF2-40B4-BE49-F238E27FC236}">
                <a16:creationId xmlns:a16="http://schemas.microsoft.com/office/drawing/2014/main" id="{CA75B9CB-F862-863A-73CD-54910D439C0C}"/>
              </a:ext>
            </a:extLst>
          </p:cNvPr>
          <p:cNvGrpSpPr/>
          <p:nvPr/>
        </p:nvGrpSpPr>
        <p:grpSpPr>
          <a:xfrm>
            <a:off x="4033341" y="4602061"/>
            <a:ext cx="411480" cy="238180"/>
            <a:chOff x="4168521" y="5512936"/>
            <a:chExt cx="411480" cy="238180"/>
          </a:xfrm>
        </p:grpSpPr>
        <mc:AlternateContent xmlns:mc="http://schemas.openxmlformats.org/markup-compatibility/2006" xmlns:p14="http://schemas.microsoft.com/office/powerpoint/2010/main">
          <mc:Choice Requires="p14">
            <p:contentPart p14:bwMode="auto" r:id="rId130">
              <p14:nvContentPartPr>
                <p14:cNvPr id="112" name="筆跡 111">
                  <a:extLst>
                    <a:ext uri="{FF2B5EF4-FFF2-40B4-BE49-F238E27FC236}">
                      <a16:creationId xmlns:a16="http://schemas.microsoft.com/office/drawing/2014/main" id="{06BAC5CB-FF0F-C07D-5F15-2760D0DF303B}"/>
                    </a:ext>
                  </a:extLst>
                </p14:cNvPr>
                <p14:cNvContentPartPr/>
                <p14:nvPr/>
              </p14:nvContentPartPr>
              <p14:xfrm>
                <a:off x="4168521" y="5512936"/>
                <a:ext cx="210960" cy="238180"/>
              </p14:xfrm>
            </p:contentPart>
          </mc:Choice>
          <mc:Fallback xmlns="">
            <p:pic>
              <p:nvPicPr>
                <p:cNvPr id="112" name="筆跡 111">
                  <a:extLst>
                    <a:ext uri="{FF2B5EF4-FFF2-40B4-BE49-F238E27FC236}">
                      <a16:creationId xmlns:a16="http://schemas.microsoft.com/office/drawing/2014/main" id="{06BAC5CB-FF0F-C07D-5F15-2760D0DF303B}"/>
                    </a:ext>
                  </a:extLst>
                </p:cNvPr>
                <p:cNvPicPr/>
                <p:nvPr/>
              </p:nvPicPr>
              <p:blipFill>
                <a:blip r:embed="rId131"/>
                <a:stretch>
                  <a:fillRect/>
                </a:stretch>
              </p:blipFill>
              <p:spPr>
                <a:xfrm>
                  <a:off x="4159521" y="5503941"/>
                  <a:ext cx="228600" cy="25581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3" name="筆跡 112">
                  <a:extLst>
                    <a:ext uri="{FF2B5EF4-FFF2-40B4-BE49-F238E27FC236}">
                      <a16:creationId xmlns:a16="http://schemas.microsoft.com/office/drawing/2014/main" id="{7444A210-A523-C31D-B550-4CC9B4AD4023}"/>
                    </a:ext>
                  </a:extLst>
                </p14:cNvPr>
                <p14:cNvContentPartPr/>
                <p14:nvPr/>
              </p14:nvContentPartPr>
              <p14:xfrm>
                <a:off x="4236921" y="5536357"/>
                <a:ext cx="154080" cy="207912"/>
              </p14:xfrm>
            </p:contentPart>
          </mc:Choice>
          <mc:Fallback xmlns="">
            <p:pic>
              <p:nvPicPr>
                <p:cNvPr id="113" name="筆跡 112">
                  <a:extLst>
                    <a:ext uri="{FF2B5EF4-FFF2-40B4-BE49-F238E27FC236}">
                      <a16:creationId xmlns:a16="http://schemas.microsoft.com/office/drawing/2014/main" id="{7444A210-A523-C31D-B550-4CC9B4AD4023}"/>
                    </a:ext>
                  </a:extLst>
                </p:cNvPr>
                <p:cNvPicPr/>
                <p:nvPr/>
              </p:nvPicPr>
              <p:blipFill>
                <a:blip r:embed="rId133"/>
                <a:stretch>
                  <a:fillRect/>
                </a:stretch>
              </p:blipFill>
              <p:spPr>
                <a:xfrm>
                  <a:off x="4227900" y="5527380"/>
                  <a:ext cx="171761" cy="225507"/>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4" name="筆跡 113">
                  <a:extLst>
                    <a:ext uri="{FF2B5EF4-FFF2-40B4-BE49-F238E27FC236}">
                      <a16:creationId xmlns:a16="http://schemas.microsoft.com/office/drawing/2014/main" id="{C9A93F9E-DE2A-7587-F0AF-47820E7875F1}"/>
                    </a:ext>
                  </a:extLst>
                </p14:cNvPr>
                <p14:cNvContentPartPr/>
                <p14:nvPr/>
              </p14:nvContentPartPr>
              <p14:xfrm>
                <a:off x="4370481" y="5591849"/>
                <a:ext cx="86400" cy="116027"/>
              </p14:xfrm>
            </p:contentPart>
          </mc:Choice>
          <mc:Fallback xmlns="">
            <p:pic>
              <p:nvPicPr>
                <p:cNvPr id="114" name="筆跡 113">
                  <a:extLst>
                    <a:ext uri="{FF2B5EF4-FFF2-40B4-BE49-F238E27FC236}">
                      <a16:creationId xmlns:a16="http://schemas.microsoft.com/office/drawing/2014/main" id="{C9A93F9E-DE2A-7587-F0AF-47820E7875F1}"/>
                    </a:ext>
                  </a:extLst>
                </p:cNvPr>
                <p:cNvPicPr/>
                <p:nvPr/>
              </p:nvPicPr>
              <p:blipFill>
                <a:blip r:embed="rId135"/>
                <a:stretch>
                  <a:fillRect/>
                </a:stretch>
              </p:blipFill>
              <p:spPr>
                <a:xfrm>
                  <a:off x="4361481" y="5582869"/>
                  <a:ext cx="104040" cy="133629"/>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15" name="筆跡 114">
                  <a:extLst>
                    <a:ext uri="{FF2B5EF4-FFF2-40B4-BE49-F238E27FC236}">
                      <a16:creationId xmlns:a16="http://schemas.microsoft.com/office/drawing/2014/main" id="{7AD8F135-406A-9C27-25CC-D143B4DB6577}"/>
                    </a:ext>
                  </a:extLst>
                </p14:cNvPr>
                <p14:cNvContentPartPr/>
                <p14:nvPr/>
              </p14:nvContentPartPr>
              <p14:xfrm>
                <a:off x="4481001" y="5594371"/>
                <a:ext cx="17280" cy="156024"/>
              </p14:xfrm>
            </p:contentPart>
          </mc:Choice>
          <mc:Fallback xmlns="">
            <p:pic>
              <p:nvPicPr>
                <p:cNvPr id="115" name="筆跡 114">
                  <a:extLst>
                    <a:ext uri="{FF2B5EF4-FFF2-40B4-BE49-F238E27FC236}">
                      <a16:creationId xmlns:a16="http://schemas.microsoft.com/office/drawing/2014/main" id="{7AD8F135-406A-9C27-25CC-D143B4DB6577}"/>
                    </a:ext>
                  </a:extLst>
                </p:cNvPr>
                <p:cNvPicPr/>
                <p:nvPr/>
              </p:nvPicPr>
              <p:blipFill>
                <a:blip r:embed="rId137"/>
                <a:stretch>
                  <a:fillRect/>
                </a:stretch>
              </p:blipFill>
              <p:spPr>
                <a:xfrm>
                  <a:off x="4472001" y="5585363"/>
                  <a:ext cx="34920" cy="17368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16" name="筆跡 115">
                  <a:extLst>
                    <a:ext uri="{FF2B5EF4-FFF2-40B4-BE49-F238E27FC236}">
                      <a16:creationId xmlns:a16="http://schemas.microsoft.com/office/drawing/2014/main" id="{0E8CF27F-E1ED-5C8C-1D60-582096888A21}"/>
                    </a:ext>
                  </a:extLst>
                </p14:cNvPr>
                <p14:cNvContentPartPr/>
                <p14:nvPr/>
              </p14:nvContentPartPr>
              <p14:xfrm>
                <a:off x="4489281" y="5605902"/>
                <a:ext cx="90720" cy="106298"/>
              </p14:xfrm>
            </p:contentPart>
          </mc:Choice>
          <mc:Fallback xmlns="">
            <p:pic>
              <p:nvPicPr>
                <p:cNvPr id="116" name="筆跡 115">
                  <a:extLst>
                    <a:ext uri="{FF2B5EF4-FFF2-40B4-BE49-F238E27FC236}">
                      <a16:creationId xmlns:a16="http://schemas.microsoft.com/office/drawing/2014/main" id="{0E8CF27F-E1ED-5C8C-1D60-582096888A21}"/>
                    </a:ext>
                  </a:extLst>
                </p:cNvPr>
                <p:cNvPicPr/>
                <p:nvPr/>
              </p:nvPicPr>
              <p:blipFill>
                <a:blip r:embed="rId139"/>
                <a:stretch>
                  <a:fillRect/>
                </a:stretch>
              </p:blipFill>
              <p:spPr>
                <a:xfrm>
                  <a:off x="4480245" y="5596894"/>
                  <a:ext cx="108430" cy="123954"/>
                </a:xfrm>
                <a:prstGeom prst="rect">
                  <a:avLst/>
                </a:prstGeom>
              </p:spPr>
            </p:pic>
          </mc:Fallback>
        </mc:AlternateContent>
      </p:grpSp>
      <p:grpSp>
        <p:nvGrpSpPr>
          <p:cNvPr id="117" name="群組 116">
            <a:extLst>
              <a:ext uri="{FF2B5EF4-FFF2-40B4-BE49-F238E27FC236}">
                <a16:creationId xmlns:a16="http://schemas.microsoft.com/office/drawing/2014/main" id="{96590EB9-1B2F-A046-890C-E11B37A9E543}"/>
              </a:ext>
            </a:extLst>
          </p:cNvPr>
          <p:cNvGrpSpPr/>
          <p:nvPr/>
        </p:nvGrpSpPr>
        <p:grpSpPr>
          <a:xfrm>
            <a:off x="4811661" y="4734303"/>
            <a:ext cx="162360" cy="34232"/>
            <a:chOff x="4946841" y="5645178"/>
            <a:chExt cx="162360" cy="34232"/>
          </a:xfrm>
        </p:grpSpPr>
        <mc:AlternateContent xmlns:mc="http://schemas.openxmlformats.org/markup-compatibility/2006" xmlns:p14="http://schemas.microsoft.com/office/powerpoint/2010/main">
          <mc:Choice Requires="p14">
            <p:contentPart p14:bwMode="auto" r:id="rId140">
              <p14:nvContentPartPr>
                <p14:cNvPr id="118" name="筆跡 117">
                  <a:extLst>
                    <a:ext uri="{FF2B5EF4-FFF2-40B4-BE49-F238E27FC236}">
                      <a16:creationId xmlns:a16="http://schemas.microsoft.com/office/drawing/2014/main" id="{E4BD88B1-571F-93AA-A5A3-8CB5598467EC}"/>
                    </a:ext>
                  </a:extLst>
                </p14:cNvPr>
                <p14:cNvContentPartPr/>
                <p14:nvPr/>
              </p14:nvContentPartPr>
              <p14:xfrm>
                <a:off x="4946841" y="5668960"/>
                <a:ext cx="27000" cy="10450"/>
              </p14:xfrm>
            </p:contentPart>
          </mc:Choice>
          <mc:Fallback xmlns="">
            <p:pic>
              <p:nvPicPr>
                <p:cNvPr id="118" name="筆跡 117">
                  <a:extLst>
                    <a:ext uri="{FF2B5EF4-FFF2-40B4-BE49-F238E27FC236}">
                      <a16:creationId xmlns:a16="http://schemas.microsoft.com/office/drawing/2014/main" id="{E4BD88B1-571F-93AA-A5A3-8CB5598467EC}"/>
                    </a:ext>
                  </a:extLst>
                </p:cNvPr>
                <p:cNvPicPr/>
                <p:nvPr/>
              </p:nvPicPr>
              <p:blipFill>
                <a:blip r:embed="rId141"/>
                <a:stretch>
                  <a:fillRect/>
                </a:stretch>
              </p:blipFill>
              <p:spPr>
                <a:xfrm>
                  <a:off x="4937841" y="5659951"/>
                  <a:ext cx="44640" cy="28107"/>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9" name="筆跡 118">
                  <a:extLst>
                    <a:ext uri="{FF2B5EF4-FFF2-40B4-BE49-F238E27FC236}">
                      <a16:creationId xmlns:a16="http://schemas.microsoft.com/office/drawing/2014/main" id="{2DB80C8D-B44C-481C-EF12-C4C02C334475}"/>
                    </a:ext>
                  </a:extLst>
                </p14:cNvPr>
                <p14:cNvContentPartPr/>
                <p14:nvPr/>
              </p14:nvContentPartPr>
              <p14:xfrm>
                <a:off x="5075361" y="5645178"/>
                <a:ext cx="33840" cy="18737"/>
              </p14:xfrm>
            </p:contentPart>
          </mc:Choice>
          <mc:Fallback xmlns="">
            <p:pic>
              <p:nvPicPr>
                <p:cNvPr id="119" name="筆跡 118">
                  <a:extLst>
                    <a:ext uri="{FF2B5EF4-FFF2-40B4-BE49-F238E27FC236}">
                      <a16:creationId xmlns:a16="http://schemas.microsoft.com/office/drawing/2014/main" id="{2DB80C8D-B44C-481C-EF12-C4C02C334475}"/>
                    </a:ext>
                  </a:extLst>
                </p:cNvPr>
                <p:cNvPicPr/>
                <p:nvPr/>
              </p:nvPicPr>
              <p:blipFill>
                <a:blip r:embed="rId143"/>
                <a:stretch>
                  <a:fillRect/>
                </a:stretch>
              </p:blipFill>
              <p:spPr>
                <a:xfrm>
                  <a:off x="5066361" y="5636340"/>
                  <a:ext cx="51480" cy="360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4">
            <p14:nvContentPartPr>
              <p14:cNvPr id="120" name="筆跡 119">
                <a:extLst>
                  <a:ext uri="{FF2B5EF4-FFF2-40B4-BE49-F238E27FC236}">
                    <a16:creationId xmlns:a16="http://schemas.microsoft.com/office/drawing/2014/main" id="{4F0D8E70-8A5B-AA3E-FA07-1169CC9D0DEB}"/>
                  </a:ext>
                </a:extLst>
              </p14:cNvPr>
              <p14:cNvContentPartPr/>
              <p14:nvPr/>
            </p14:nvContentPartPr>
            <p14:xfrm>
              <a:off x="5104701" y="4744753"/>
              <a:ext cx="7920" cy="5765"/>
            </p14:xfrm>
          </p:contentPart>
        </mc:Choice>
        <mc:Fallback xmlns="">
          <p:pic>
            <p:nvPicPr>
              <p:cNvPr id="120" name="筆跡 119">
                <a:extLst>
                  <a:ext uri="{FF2B5EF4-FFF2-40B4-BE49-F238E27FC236}">
                    <a16:creationId xmlns:a16="http://schemas.microsoft.com/office/drawing/2014/main" id="{4F0D8E70-8A5B-AA3E-FA07-1169CC9D0DEB}"/>
                  </a:ext>
                </a:extLst>
              </p:cNvPr>
              <p:cNvPicPr/>
              <p:nvPr/>
            </p:nvPicPr>
            <p:blipFill>
              <a:blip r:embed="rId145"/>
              <a:stretch>
                <a:fillRect/>
              </a:stretch>
            </p:blipFill>
            <p:spPr>
              <a:xfrm>
                <a:off x="5095272" y="4735745"/>
                <a:ext cx="26400" cy="23420"/>
              </a:xfrm>
              <a:prstGeom prst="rect">
                <a:avLst/>
              </a:prstGeom>
            </p:spPr>
          </p:pic>
        </mc:Fallback>
      </mc:AlternateContent>
      <p:grpSp>
        <p:nvGrpSpPr>
          <p:cNvPr id="121" name="群組 120">
            <a:extLst>
              <a:ext uri="{FF2B5EF4-FFF2-40B4-BE49-F238E27FC236}">
                <a16:creationId xmlns:a16="http://schemas.microsoft.com/office/drawing/2014/main" id="{34A9631F-701B-58BB-3411-727EC0CC8830}"/>
              </a:ext>
            </a:extLst>
          </p:cNvPr>
          <p:cNvGrpSpPr/>
          <p:nvPr/>
        </p:nvGrpSpPr>
        <p:grpSpPr>
          <a:xfrm>
            <a:off x="5513661" y="4596295"/>
            <a:ext cx="541440" cy="257638"/>
            <a:chOff x="5648841" y="5507170"/>
            <a:chExt cx="541440" cy="257638"/>
          </a:xfrm>
        </p:grpSpPr>
        <mc:AlternateContent xmlns:mc="http://schemas.openxmlformats.org/markup-compatibility/2006" xmlns:p14="http://schemas.microsoft.com/office/powerpoint/2010/main">
          <mc:Choice Requires="p14">
            <p:contentPart p14:bwMode="auto" r:id="rId146">
              <p14:nvContentPartPr>
                <p14:cNvPr id="122" name="筆跡 121">
                  <a:extLst>
                    <a:ext uri="{FF2B5EF4-FFF2-40B4-BE49-F238E27FC236}">
                      <a16:creationId xmlns:a16="http://schemas.microsoft.com/office/drawing/2014/main" id="{6D62AC1D-1D83-29C9-6071-05E8B5EFB538}"/>
                    </a:ext>
                  </a:extLst>
                </p14:cNvPr>
                <p14:cNvContentPartPr/>
                <p14:nvPr/>
              </p14:nvContentPartPr>
              <p14:xfrm>
                <a:off x="5648841" y="5507170"/>
                <a:ext cx="199440" cy="243225"/>
              </p14:xfrm>
            </p:contentPart>
          </mc:Choice>
          <mc:Fallback xmlns="">
            <p:pic>
              <p:nvPicPr>
                <p:cNvPr id="122" name="筆跡 121">
                  <a:extLst>
                    <a:ext uri="{FF2B5EF4-FFF2-40B4-BE49-F238E27FC236}">
                      <a16:creationId xmlns:a16="http://schemas.microsoft.com/office/drawing/2014/main" id="{6D62AC1D-1D83-29C9-6071-05E8B5EFB538}"/>
                    </a:ext>
                  </a:extLst>
                </p:cNvPr>
                <p:cNvPicPr/>
                <p:nvPr/>
              </p:nvPicPr>
              <p:blipFill>
                <a:blip r:embed="rId147"/>
                <a:stretch>
                  <a:fillRect/>
                </a:stretch>
              </p:blipFill>
              <p:spPr>
                <a:xfrm>
                  <a:off x="5639841" y="5498162"/>
                  <a:ext cx="217080" cy="260881"/>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3" name="筆跡 122">
                  <a:extLst>
                    <a:ext uri="{FF2B5EF4-FFF2-40B4-BE49-F238E27FC236}">
                      <a16:creationId xmlns:a16="http://schemas.microsoft.com/office/drawing/2014/main" id="{A4358EF2-8FA6-19E8-6C8B-028EAF5378C1}"/>
                    </a:ext>
                  </a:extLst>
                </p14:cNvPr>
                <p14:cNvContentPartPr/>
                <p14:nvPr/>
              </p14:nvContentPartPr>
              <p14:xfrm>
                <a:off x="5701761" y="5519061"/>
                <a:ext cx="178560" cy="245747"/>
              </p14:xfrm>
            </p:contentPart>
          </mc:Choice>
          <mc:Fallback xmlns="">
            <p:pic>
              <p:nvPicPr>
                <p:cNvPr id="123" name="筆跡 122">
                  <a:extLst>
                    <a:ext uri="{FF2B5EF4-FFF2-40B4-BE49-F238E27FC236}">
                      <a16:creationId xmlns:a16="http://schemas.microsoft.com/office/drawing/2014/main" id="{A4358EF2-8FA6-19E8-6C8B-028EAF5378C1}"/>
                    </a:ext>
                  </a:extLst>
                </p:cNvPr>
                <p:cNvPicPr/>
                <p:nvPr/>
              </p:nvPicPr>
              <p:blipFill>
                <a:blip r:embed="rId149"/>
                <a:stretch>
                  <a:fillRect/>
                </a:stretch>
              </p:blipFill>
              <p:spPr>
                <a:xfrm>
                  <a:off x="5692761" y="5510066"/>
                  <a:ext cx="196200" cy="263377"/>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4" name="筆跡 123">
                  <a:extLst>
                    <a:ext uri="{FF2B5EF4-FFF2-40B4-BE49-F238E27FC236}">
                      <a16:creationId xmlns:a16="http://schemas.microsoft.com/office/drawing/2014/main" id="{C6D2024E-83BB-928D-03BE-CA44A2CA0034}"/>
                    </a:ext>
                  </a:extLst>
                </p14:cNvPr>
                <p14:cNvContentPartPr/>
                <p14:nvPr/>
              </p14:nvContentPartPr>
              <p14:xfrm>
                <a:off x="5843601" y="5614189"/>
                <a:ext cx="79560" cy="98371"/>
              </p14:xfrm>
            </p:contentPart>
          </mc:Choice>
          <mc:Fallback xmlns="">
            <p:pic>
              <p:nvPicPr>
                <p:cNvPr id="124" name="筆跡 123">
                  <a:extLst>
                    <a:ext uri="{FF2B5EF4-FFF2-40B4-BE49-F238E27FC236}">
                      <a16:creationId xmlns:a16="http://schemas.microsoft.com/office/drawing/2014/main" id="{C6D2024E-83BB-928D-03BE-CA44A2CA0034}"/>
                    </a:ext>
                  </a:extLst>
                </p:cNvPr>
                <p:cNvPicPr/>
                <p:nvPr/>
              </p:nvPicPr>
              <p:blipFill>
                <a:blip r:embed="rId151"/>
                <a:stretch>
                  <a:fillRect/>
                </a:stretch>
              </p:blipFill>
              <p:spPr>
                <a:xfrm>
                  <a:off x="5834601" y="5605181"/>
                  <a:ext cx="97200" cy="116027"/>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5" name="筆跡 124">
                  <a:extLst>
                    <a:ext uri="{FF2B5EF4-FFF2-40B4-BE49-F238E27FC236}">
                      <a16:creationId xmlns:a16="http://schemas.microsoft.com/office/drawing/2014/main" id="{B6C20FBF-9DA5-472E-D149-ECB2AADEAABE}"/>
                    </a:ext>
                  </a:extLst>
                </p14:cNvPr>
                <p14:cNvContentPartPr/>
                <p14:nvPr/>
              </p14:nvContentPartPr>
              <p14:xfrm>
                <a:off x="5988321" y="5625360"/>
                <a:ext cx="11160" cy="94047"/>
              </p14:xfrm>
            </p:contentPart>
          </mc:Choice>
          <mc:Fallback xmlns="">
            <p:pic>
              <p:nvPicPr>
                <p:cNvPr id="125" name="筆跡 124">
                  <a:extLst>
                    <a:ext uri="{FF2B5EF4-FFF2-40B4-BE49-F238E27FC236}">
                      <a16:creationId xmlns:a16="http://schemas.microsoft.com/office/drawing/2014/main" id="{B6C20FBF-9DA5-472E-D149-ECB2AADEAABE}"/>
                    </a:ext>
                  </a:extLst>
                </p:cNvPr>
                <p:cNvPicPr/>
                <p:nvPr/>
              </p:nvPicPr>
              <p:blipFill>
                <a:blip r:embed="rId153"/>
                <a:stretch>
                  <a:fillRect/>
                </a:stretch>
              </p:blipFill>
              <p:spPr>
                <a:xfrm>
                  <a:off x="5979321" y="5616386"/>
                  <a:ext cx="28800" cy="111636"/>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6" name="筆跡 125">
                  <a:extLst>
                    <a:ext uri="{FF2B5EF4-FFF2-40B4-BE49-F238E27FC236}">
                      <a16:creationId xmlns:a16="http://schemas.microsoft.com/office/drawing/2014/main" id="{09682149-F75E-0467-3FC5-853BFF4416FD}"/>
                    </a:ext>
                  </a:extLst>
                </p14:cNvPr>
                <p14:cNvContentPartPr/>
                <p14:nvPr/>
              </p14:nvContentPartPr>
              <p14:xfrm>
                <a:off x="6077961" y="5559779"/>
                <a:ext cx="112320" cy="187013"/>
              </p14:xfrm>
            </p:contentPart>
          </mc:Choice>
          <mc:Fallback xmlns="">
            <p:pic>
              <p:nvPicPr>
                <p:cNvPr id="126" name="筆跡 125">
                  <a:extLst>
                    <a:ext uri="{FF2B5EF4-FFF2-40B4-BE49-F238E27FC236}">
                      <a16:creationId xmlns:a16="http://schemas.microsoft.com/office/drawing/2014/main" id="{09682149-F75E-0467-3FC5-853BFF4416FD}"/>
                    </a:ext>
                  </a:extLst>
                </p:cNvPr>
                <p:cNvPicPr/>
                <p:nvPr/>
              </p:nvPicPr>
              <p:blipFill>
                <a:blip r:embed="rId155"/>
                <a:stretch>
                  <a:fillRect/>
                </a:stretch>
              </p:blipFill>
              <p:spPr>
                <a:xfrm>
                  <a:off x="6068961" y="5550771"/>
                  <a:ext cx="129960" cy="204669"/>
                </a:xfrm>
                <a:prstGeom prst="rect">
                  <a:avLst/>
                </a:prstGeom>
              </p:spPr>
            </p:pic>
          </mc:Fallback>
        </mc:AlternateContent>
      </p:grpSp>
      <p:grpSp>
        <p:nvGrpSpPr>
          <p:cNvPr id="127" name="群組 126">
            <a:extLst>
              <a:ext uri="{FF2B5EF4-FFF2-40B4-BE49-F238E27FC236}">
                <a16:creationId xmlns:a16="http://schemas.microsoft.com/office/drawing/2014/main" id="{2CA909DB-CECE-E2CF-D0AA-61BAA5459BD0}"/>
              </a:ext>
            </a:extLst>
          </p:cNvPr>
          <p:cNvGrpSpPr/>
          <p:nvPr/>
        </p:nvGrpSpPr>
        <p:grpSpPr>
          <a:xfrm>
            <a:off x="2578221" y="5376056"/>
            <a:ext cx="433080" cy="230613"/>
            <a:chOff x="2713401" y="6286931"/>
            <a:chExt cx="433080" cy="230613"/>
          </a:xfrm>
        </p:grpSpPr>
        <mc:AlternateContent xmlns:mc="http://schemas.openxmlformats.org/markup-compatibility/2006" xmlns:p14="http://schemas.microsoft.com/office/powerpoint/2010/main">
          <mc:Choice Requires="p14">
            <p:contentPart p14:bwMode="auto" r:id="rId156">
              <p14:nvContentPartPr>
                <p14:cNvPr id="128" name="筆跡 127">
                  <a:extLst>
                    <a:ext uri="{FF2B5EF4-FFF2-40B4-BE49-F238E27FC236}">
                      <a16:creationId xmlns:a16="http://schemas.microsoft.com/office/drawing/2014/main" id="{C6996934-9FC9-1A14-A96C-404B018455CE}"/>
                    </a:ext>
                  </a:extLst>
                </p14:cNvPr>
                <p14:cNvContentPartPr/>
                <p14:nvPr/>
              </p14:nvContentPartPr>
              <p14:xfrm>
                <a:off x="2713401" y="6295939"/>
                <a:ext cx="190080" cy="218362"/>
              </p14:xfrm>
            </p:contentPart>
          </mc:Choice>
          <mc:Fallback xmlns="">
            <p:pic>
              <p:nvPicPr>
                <p:cNvPr id="128" name="筆跡 127">
                  <a:extLst>
                    <a:ext uri="{FF2B5EF4-FFF2-40B4-BE49-F238E27FC236}">
                      <a16:creationId xmlns:a16="http://schemas.microsoft.com/office/drawing/2014/main" id="{C6996934-9FC9-1A14-A96C-404B018455CE}"/>
                    </a:ext>
                  </a:extLst>
                </p:cNvPr>
                <p:cNvPicPr/>
                <p:nvPr/>
              </p:nvPicPr>
              <p:blipFill>
                <a:blip r:embed="rId157"/>
                <a:stretch>
                  <a:fillRect/>
                </a:stretch>
              </p:blipFill>
              <p:spPr>
                <a:xfrm>
                  <a:off x="2704401" y="6286946"/>
                  <a:ext cx="207720" cy="235989"/>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9" name="筆跡 128">
                  <a:extLst>
                    <a:ext uri="{FF2B5EF4-FFF2-40B4-BE49-F238E27FC236}">
                      <a16:creationId xmlns:a16="http://schemas.microsoft.com/office/drawing/2014/main" id="{E392D0D5-8925-9103-55F7-1EFCA3FC145C}"/>
                    </a:ext>
                  </a:extLst>
                </p14:cNvPr>
                <p14:cNvContentPartPr/>
                <p14:nvPr/>
              </p14:nvContentPartPr>
              <p14:xfrm>
                <a:off x="2766681" y="6286931"/>
                <a:ext cx="150840" cy="230613"/>
              </p14:xfrm>
            </p:contentPart>
          </mc:Choice>
          <mc:Fallback xmlns="">
            <p:pic>
              <p:nvPicPr>
                <p:cNvPr id="129" name="筆跡 128">
                  <a:extLst>
                    <a:ext uri="{FF2B5EF4-FFF2-40B4-BE49-F238E27FC236}">
                      <a16:creationId xmlns:a16="http://schemas.microsoft.com/office/drawing/2014/main" id="{E392D0D5-8925-9103-55F7-1EFCA3FC145C}"/>
                    </a:ext>
                  </a:extLst>
                </p:cNvPr>
                <p:cNvPicPr/>
                <p:nvPr/>
              </p:nvPicPr>
              <p:blipFill>
                <a:blip r:embed="rId159"/>
                <a:stretch>
                  <a:fillRect/>
                </a:stretch>
              </p:blipFill>
              <p:spPr>
                <a:xfrm>
                  <a:off x="2757681" y="6277937"/>
                  <a:ext cx="168480" cy="24824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0" name="筆跡 129">
                  <a:extLst>
                    <a:ext uri="{FF2B5EF4-FFF2-40B4-BE49-F238E27FC236}">
                      <a16:creationId xmlns:a16="http://schemas.microsoft.com/office/drawing/2014/main" id="{4953359A-8B04-F9B7-F58B-4231C1EC9D01}"/>
                    </a:ext>
                  </a:extLst>
                </p14:cNvPr>
                <p14:cNvContentPartPr/>
                <p14:nvPr/>
              </p14:nvContentPartPr>
              <p14:xfrm>
                <a:off x="2898441" y="6350350"/>
                <a:ext cx="65520" cy="108460"/>
              </p14:xfrm>
            </p:contentPart>
          </mc:Choice>
          <mc:Fallback xmlns="">
            <p:pic>
              <p:nvPicPr>
                <p:cNvPr id="130" name="筆跡 129">
                  <a:extLst>
                    <a:ext uri="{FF2B5EF4-FFF2-40B4-BE49-F238E27FC236}">
                      <a16:creationId xmlns:a16="http://schemas.microsoft.com/office/drawing/2014/main" id="{4953359A-8B04-F9B7-F58B-4231C1EC9D01}"/>
                    </a:ext>
                  </a:extLst>
                </p:cNvPr>
                <p:cNvPicPr/>
                <p:nvPr/>
              </p:nvPicPr>
              <p:blipFill>
                <a:blip r:embed="rId161"/>
                <a:stretch>
                  <a:fillRect/>
                </a:stretch>
              </p:blipFill>
              <p:spPr>
                <a:xfrm>
                  <a:off x="2889441" y="6341342"/>
                  <a:ext cx="83160" cy="126116"/>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1" name="筆跡 130">
                  <a:extLst>
                    <a:ext uri="{FF2B5EF4-FFF2-40B4-BE49-F238E27FC236}">
                      <a16:creationId xmlns:a16="http://schemas.microsoft.com/office/drawing/2014/main" id="{1D952497-C2A9-2375-FDB8-95D8118A0D89}"/>
                    </a:ext>
                  </a:extLst>
                </p14:cNvPr>
                <p14:cNvContentPartPr/>
                <p14:nvPr/>
              </p14:nvContentPartPr>
              <p14:xfrm>
                <a:off x="2978361" y="6360439"/>
                <a:ext cx="100440" cy="111343"/>
              </p14:xfrm>
            </p:contentPart>
          </mc:Choice>
          <mc:Fallback xmlns="">
            <p:pic>
              <p:nvPicPr>
                <p:cNvPr id="131" name="筆跡 130">
                  <a:extLst>
                    <a:ext uri="{FF2B5EF4-FFF2-40B4-BE49-F238E27FC236}">
                      <a16:creationId xmlns:a16="http://schemas.microsoft.com/office/drawing/2014/main" id="{1D952497-C2A9-2375-FDB8-95D8118A0D89}"/>
                    </a:ext>
                  </a:extLst>
                </p:cNvPr>
                <p:cNvPicPr/>
                <p:nvPr/>
              </p:nvPicPr>
              <p:blipFill>
                <a:blip r:embed="rId163"/>
                <a:stretch>
                  <a:fillRect/>
                </a:stretch>
              </p:blipFill>
              <p:spPr>
                <a:xfrm>
                  <a:off x="2969361" y="6351401"/>
                  <a:ext cx="118080" cy="129057"/>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2" name="筆跡 131">
                  <a:extLst>
                    <a:ext uri="{FF2B5EF4-FFF2-40B4-BE49-F238E27FC236}">
                      <a16:creationId xmlns:a16="http://schemas.microsoft.com/office/drawing/2014/main" id="{9B34289A-9D9D-7A92-B90A-445DD94AD3B8}"/>
                    </a:ext>
                  </a:extLst>
                </p14:cNvPr>
                <p14:cNvContentPartPr/>
                <p14:nvPr/>
              </p14:nvContentPartPr>
              <p14:xfrm>
                <a:off x="3141441" y="6321523"/>
                <a:ext cx="5040" cy="151700"/>
              </p14:xfrm>
            </p:contentPart>
          </mc:Choice>
          <mc:Fallback xmlns="">
            <p:pic>
              <p:nvPicPr>
                <p:cNvPr id="132" name="筆跡 131">
                  <a:extLst>
                    <a:ext uri="{FF2B5EF4-FFF2-40B4-BE49-F238E27FC236}">
                      <a16:creationId xmlns:a16="http://schemas.microsoft.com/office/drawing/2014/main" id="{9B34289A-9D9D-7A92-B90A-445DD94AD3B8}"/>
                    </a:ext>
                  </a:extLst>
                </p:cNvPr>
                <p:cNvPicPr/>
                <p:nvPr/>
              </p:nvPicPr>
              <p:blipFill>
                <a:blip r:embed="rId165"/>
                <a:stretch>
                  <a:fillRect/>
                </a:stretch>
              </p:blipFill>
              <p:spPr>
                <a:xfrm>
                  <a:off x="3132441" y="6312493"/>
                  <a:ext cx="22680" cy="169398"/>
                </a:xfrm>
                <a:prstGeom prst="rect">
                  <a:avLst/>
                </a:prstGeom>
              </p:spPr>
            </p:pic>
          </mc:Fallback>
        </mc:AlternateContent>
      </p:grpSp>
      <p:grpSp>
        <p:nvGrpSpPr>
          <p:cNvPr id="133" name="群組 132">
            <a:extLst>
              <a:ext uri="{FF2B5EF4-FFF2-40B4-BE49-F238E27FC236}">
                <a16:creationId xmlns:a16="http://schemas.microsoft.com/office/drawing/2014/main" id="{A849631F-FDD1-A476-37E8-484296B6873D}"/>
              </a:ext>
            </a:extLst>
          </p:cNvPr>
          <p:cNvGrpSpPr/>
          <p:nvPr/>
        </p:nvGrpSpPr>
        <p:grpSpPr>
          <a:xfrm>
            <a:off x="3939381" y="5311196"/>
            <a:ext cx="460440" cy="222686"/>
            <a:chOff x="4074561" y="6222071"/>
            <a:chExt cx="460440" cy="222686"/>
          </a:xfrm>
        </p:grpSpPr>
        <mc:AlternateContent xmlns:mc="http://schemas.openxmlformats.org/markup-compatibility/2006" xmlns:p14="http://schemas.microsoft.com/office/powerpoint/2010/main">
          <mc:Choice Requires="p14">
            <p:contentPart p14:bwMode="auto" r:id="rId166">
              <p14:nvContentPartPr>
                <p14:cNvPr id="134" name="筆跡 133">
                  <a:extLst>
                    <a:ext uri="{FF2B5EF4-FFF2-40B4-BE49-F238E27FC236}">
                      <a16:creationId xmlns:a16="http://schemas.microsoft.com/office/drawing/2014/main" id="{40226BF4-D411-C8D6-F641-39F67F070CBB}"/>
                    </a:ext>
                  </a:extLst>
                </p14:cNvPr>
                <p14:cNvContentPartPr/>
                <p14:nvPr/>
              </p14:nvContentPartPr>
              <p14:xfrm>
                <a:off x="4074561" y="6224233"/>
                <a:ext cx="193680" cy="220524"/>
              </p14:xfrm>
            </p:contentPart>
          </mc:Choice>
          <mc:Fallback xmlns="">
            <p:pic>
              <p:nvPicPr>
                <p:cNvPr id="134" name="筆跡 133">
                  <a:extLst>
                    <a:ext uri="{FF2B5EF4-FFF2-40B4-BE49-F238E27FC236}">
                      <a16:creationId xmlns:a16="http://schemas.microsoft.com/office/drawing/2014/main" id="{40226BF4-D411-C8D6-F641-39F67F070CBB}"/>
                    </a:ext>
                  </a:extLst>
                </p:cNvPr>
                <p:cNvPicPr/>
                <p:nvPr/>
              </p:nvPicPr>
              <p:blipFill>
                <a:blip r:embed="rId167"/>
                <a:stretch>
                  <a:fillRect/>
                </a:stretch>
              </p:blipFill>
              <p:spPr>
                <a:xfrm>
                  <a:off x="4065578" y="6215239"/>
                  <a:ext cx="211287" cy="238152"/>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5" name="筆跡 134">
                  <a:extLst>
                    <a:ext uri="{FF2B5EF4-FFF2-40B4-BE49-F238E27FC236}">
                      <a16:creationId xmlns:a16="http://schemas.microsoft.com/office/drawing/2014/main" id="{856DDD30-C684-BA71-4DEC-46D3E0544A63}"/>
                    </a:ext>
                  </a:extLst>
                </p14:cNvPr>
                <p14:cNvContentPartPr/>
                <p14:nvPr/>
              </p14:nvContentPartPr>
              <p14:xfrm>
                <a:off x="4163841" y="6222071"/>
                <a:ext cx="102960" cy="216560"/>
              </p14:xfrm>
            </p:contentPart>
          </mc:Choice>
          <mc:Fallback xmlns="">
            <p:pic>
              <p:nvPicPr>
                <p:cNvPr id="135" name="筆跡 134">
                  <a:extLst>
                    <a:ext uri="{FF2B5EF4-FFF2-40B4-BE49-F238E27FC236}">
                      <a16:creationId xmlns:a16="http://schemas.microsoft.com/office/drawing/2014/main" id="{856DDD30-C684-BA71-4DEC-46D3E0544A63}"/>
                    </a:ext>
                  </a:extLst>
                </p:cNvPr>
                <p:cNvPicPr/>
                <p:nvPr/>
              </p:nvPicPr>
              <p:blipFill>
                <a:blip r:embed="rId169"/>
                <a:stretch>
                  <a:fillRect/>
                </a:stretch>
              </p:blipFill>
              <p:spPr>
                <a:xfrm>
                  <a:off x="4154841" y="6213078"/>
                  <a:ext cx="120600" cy="23418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6" name="筆跡 135">
                  <a:extLst>
                    <a:ext uri="{FF2B5EF4-FFF2-40B4-BE49-F238E27FC236}">
                      <a16:creationId xmlns:a16="http://schemas.microsoft.com/office/drawing/2014/main" id="{F8100CAB-BD77-B6B1-58B7-A9C7F2165476}"/>
                    </a:ext>
                  </a:extLst>
                </p14:cNvPr>
                <p14:cNvContentPartPr/>
                <p14:nvPr/>
              </p14:nvContentPartPr>
              <p14:xfrm>
                <a:off x="4259961" y="6315397"/>
                <a:ext cx="72720" cy="99812"/>
              </p14:xfrm>
            </p:contentPart>
          </mc:Choice>
          <mc:Fallback xmlns="">
            <p:pic>
              <p:nvPicPr>
                <p:cNvPr id="136" name="筆跡 135">
                  <a:extLst>
                    <a:ext uri="{FF2B5EF4-FFF2-40B4-BE49-F238E27FC236}">
                      <a16:creationId xmlns:a16="http://schemas.microsoft.com/office/drawing/2014/main" id="{F8100CAB-BD77-B6B1-58B7-A9C7F2165476}"/>
                    </a:ext>
                  </a:extLst>
                </p:cNvPr>
                <p:cNvPicPr/>
                <p:nvPr/>
              </p:nvPicPr>
              <p:blipFill>
                <a:blip r:embed="rId171"/>
                <a:stretch>
                  <a:fillRect/>
                </a:stretch>
              </p:blipFill>
              <p:spPr>
                <a:xfrm>
                  <a:off x="4251005" y="6306389"/>
                  <a:ext cx="90273" cy="117468"/>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7" name="筆跡 136">
                  <a:extLst>
                    <a:ext uri="{FF2B5EF4-FFF2-40B4-BE49-F238E27FC236}">
                      <a16:creationId xmlns:a16="http://schemas.microsoft.com/office/drawing/2014/main" id="{E33ABB64-E3E4-943D-FDD8-C6E2AE604860}"/>
                    </a:ext>
                  </a:extLst>
                </p14:cNvPr>
                <p14:cNvContentPartPr/>
                <p14:nvPr/>
              </p14:nvContentPartPr>
              <p14:xfrm>
                <a:off x="4348881" y="6328369"/>
                <a:ext cx="76680" cy="102335"/>
              </p14:xfrm>
            </p:contentPart>
          </mc:Choice>
          <mc:Fallback xmlns="">
            <p:pic>
              <p:nvPicPr>
                <p:cNvPr id="137" name="筆跡 136">
                  <a:extLst>
                    <a:ext uri="{FF2B5EF4-FFF2-40B4-BE49-F238E27FC236}">
                      <a16:creationId xmlns:a16="http://schemas.microsoft.com/office/drawing/2014/main" id="{E33ABB64-E3E4-943D-FDD8-C6E2AE604860}"/>
                    </a:ext>
                  </a:extLst>
                </p:cNvPr>
                <p:cNvPicPr/>
                <p:nvPr/>
              </p:nvPicPr>
              <p:blipFill>
                <a:blip r:embed="rId173"/>
                <a:stretch>
                  <a:fillRect/>
                </a:stretch>
              </p:blipFill>
              <p:spPr>
                <a:xfrm>
                  <a:off x="4339881" y="6319361"/>
                  <a:ext cx="94320" cy="119991"/>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8" name="筆跡 137">
                  <a:extLst>
                    <a:ext uri="{FF2B5EF4-FFF2-40B4-BE49-F238E27FC236}">
                      <a16:creationId xmlns:a16="http://schemas.microsoft.com/office/drawing/2014/main" id="{E6B71AA1-152B-7CB9-1EE0-658C5E8B1389}"/>
                    </a:ext>
                  </a:extLst>
                </p14:cNvPr>
                <p14:cNvContentPartPr/>
                <p14:nvPr/>
              </p14:nvContentPartPr>
              <p14:xfrm>
                <a:off x="4492881" y="6325487"/>
                <a:ext cx="42120" cy="87201"/>
              </p14:xfrm>
            </p:contentPart>
          </mc:Choice>
          <mc:Fallback xmlns="">
            <p:pic>
              <p:nvPicPr>
                <p:cNvPr id="138" name="筆跡 137">
                  <a:extLst>
                    <a:ext uri="{FF2B5EF4-FFF2-40B4-BE49-F238E27FC236}">
                      <a16:creationId xmlns:a16="http://schemas.microsoft.com/office/drawing/2014/main" id="{E6B71AA1-152B-7CB9-1EE0-658C5E8B1389}"/>
                    </a:ext>
                  </a:extLst>
                </p:cNvPr>
                <p:cNvPicPr/>
                <p:nvPr/>
              </p:nvPicPr>
              <p:blipFill>
                <a:blip r:embed="rId175"/>
                <a:stretch>
                  <a:fillRect/>
                </a:stretch>
              </p:blipFill>
              <p:spPr>
                <a:xfrm>
                  <a:off x="4483881" y="6316441"/>
                  <a:ext cx="59760" cy="104931"/>
                </a:xfrm>
                <a:prstGeom prst="rect">
                  <a:avLst/>
                </a:prstGeom>
              </p:spPr>
            </p:pic>
          </mc:Fallback>
        </mc:AlternateContent>
      </p:grpSp>
      <p:grpSp>
        <p:nvGrpSpPr>
          <p:cNvPr id="139" name="群組 138">
            <a:extLst>
              <a:ext uri="{FF2B5EF4-FFF2-40B4-BE49-F238E27FC236}">
                <a16:creationId xmlns:a16="http://schemas.microsoft.com/office/drawing/2014/main" id="{1D32C171-A151-5F6D-69E8-BD31FF5CA45C}"/>
              </a:ext>
            </a:extLst>
          </p:cNvPr>
          <p:cNvGrpSpPr/>
          <p:nvPr/>
        </p:nvGrpSpPr>
        <p:grpSpPr>
          <a:xfrm>
            <a:off x="4824981" y="5367408"/>
            <a:ext cx="235080" cy="18377"/>
            <a:chOff x="4960161" y="6278283"/>
            <a:chExt cx="235080" cy="18377"/>
          </a:xfrm>
        </p:grpSpPr>
        <mc:AlternateContent xmlns:mc="http://schemas.openxmlformats.org/markup-compatibility/2006" xmlns:p14="http://schemas.microsoft.com/office/powerpoint/2010/main">
          <mc:Choice Requires="p14">
            <p:contentPart p14:bwMode="auto" r:id="rId176">
              <p14:nvContentPartPr>
                <p14:cNvPr id="140" name="筆跡 139">
                  <a:extLst>
                    <a:ext uri="{FF2B5EF4-FFF2-40B4-BE49-F238E27FC236}">
                      <a16:creationId xmlns:a16="http://schemas.microsoft.com/office/drawing/2014/main" id="{CAA0F9EA-F1DC-BA64-583C-F059B99F7A2A}"/>
                    </a:ext>
                  </a:extLst>
                </p14:cNvPr>
                <p14:cNvContentPartPr/>
                <p14:nvPr/>
              </p14:nvContentPartPr>
              <p14:xfrm>
                <a:off x="4960161" y="6294138"/>
                <a:ext cx="2520" cy="2522"/>
              </p14:xfrm>
            </p:contentPart>
          </mc:Choice>
          <mc:Fallback xmlns="">
            <p:pic>
              <p:nvPicPr>
                <p:cNvPr id="140" name="筆跡 139">
                  <a:extLst>
                    <a:ext uri="{FF2B5EF4-FFF2-40B4-BE49-F238E27FC236}">
                      <a16:creationId xmlns:a16="http://schemas.microsoft.com/office/drawing/2014/main" id="{CAA0F9EA-F1DC-BA64-583C-F059B99F7A2A}"/>
                    </a:ext>
                  </a:extLst>
                </p:cNvPr>
                <p:cNvPicPr/>
                <p:nvPr/>
              </p:nvPicPr>
              <p:blipFill>
                <a:blip r:embed="rId177"/>
                <a:stretch>
                  <a:fillRect/>
                </a:stretch>
              </p:blipFill>
              <p:spPr>
                <a:xfrm>
                  <a:off x="4951161" y="6285131"/>
                  <a:ext cx="20160" cy="20176"/>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41" name="筆跡 140">
                  <a:extLst>
                    <a:ext uri="{FF2B5EF4-FFF2-40B4-BE49-F238E27FC236}">
                      <a16:creationId xmlns:a16="http://schemas.microsoft.com/office/drawing/2014/main" id="{43E5747F-D4A5-1F71-E4A6-54A42F81E656}"/>
                    </a:ext>
                  </a:extLst>
                </p14:cNvPr>
                <p14:cNvContentPartPr/>
                <p14:nvPr/>
              </p14:nvContentPartPr>
              <p14:xfrm>
                <a:off x="5064921" y="6279004"/>
                <a:ext cx="28440" cy="3243"/>
              </p14:xfrm>
            </p:contentPart>
          </mc:Choice>
          <mc:Fallback xmlns="">
            <p:pic>
              <p:nvPicPr>
                <p:cNvPr id="141" name="筆跡 140">
                  <a:extLst>
                    <a:ext uri="{FF2B5EF4-FFF2-40B4-BE49-F238E27FC236}">
                      <a16:creationId xmlns:a16="http://schemas.microsoft.com/office/drawing/2014/main" id="{43E5747F-D4A5-1F71-E4A6-54A42F81E656}"/>
                    </a:ext>
                  </a:extLst>
                </p:cNvPr>
                <p:cNvPicPr/>
                <p:nvPr/>
              </p:nvPicPr>
              <p:blipFill>
                <a:blip r:embed="rId179"/>
                <a:stretch>
                  <a:fillRect/>
                </a:stretch>
              </p:blipFill>
              <p:spPr>
                <a:xfrm>
                  <a:off x="5055921" y="6269996"/>
                  <a:ext cx="46080" cy="20899"/>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42" name="筆跡 141">
                  <a:extLst>
                    <a:ext uri="{FF2B5EF4-FFF2-40B4-BE49-F238E27FC236}">
                      <a16:creationId xmlns:a16="http://schemas.microsoft.com/office/drawing/2014/main" id="{0B6CBF58-035B-B8E3-5C62-405BABCD5940}"/>
                    </a:ext>
                  </a:extLst>
                </p14:cNvPr>
                <p14:cNvContentPartPr/>
                <p14:nvPr/>
              </p14:nvContentPartPr>
              <p14:xfrm>
                <a:off x="5184441" y="6278283"/>
                <a:ext cx="10800" cy="7927"/>
              </p14:xfrm>
            </p:contentPart>
          </mc:Choice>
          <mc:Fallback xmlns="">
            <p:pic>
              <p:nvPicPr>
                <p:cNvPr id="142" name="筆跡 141">
                  <a:extLst>
                    <a:ext uri="{FF2B5EF4-FFF2-40B4-BE49-F238E27FC236}">
                      <a16:creationId xmlns:a16="http://schemas.microsoft.com/office/drawing/2014/main" id="{0B6CBF58-035B-B8E3-5C62-405BABCD5940}"/>
                    </a:ext>
                  </a:extLst>
                </p:cNvPr>
                <p:cNvPicPr/>
                <p:nvPr/>
              </p:nvPicPr>
              <p:blipFill>
                <a:blip r:embed="rId181"/>
                <a:stretch>
                  <a:fillRect/>
                </a:stretch>
              </p:blipFill>
              <p:spPr>
                <a:xfrm>
                  <a:off x="5175441" y="6269275"/>
                  <a:ext cx="28440" cy="25583"/>
                </a:xfrm>
                <a:prstGeom prst="rect">
                  <a:avLst/>
                </a:prstGeom>
              </p:spPr>
            </p:pic>
          </mc:Fallback>
        </mc:AlternateContent>
      </p:grpSp>
      <p:grpSp>
        <p:nvGrpSpPr>
          <p:cNvPr id="143" name="群組 142">
            <a:extLst>
              <a:ext uri="{FF2B5EF4-FFF2-40B4-BE49-F238E27FC236}">
                <a16:creationId xmlns:a16="http://schemas.microsoft.com/office/drawing/2014/main" id="{630B7045-BBE8-3329-4C85-0F4EE17317CF}"/>
              </a:ext>
            </a:extLst>
          </p:cNvPr>
          <p:cNvGrpSpPr/>
          <p:nvPr/>
        </p:nvGrpSpPr>
        <p:grpSpPr>
          <a:xfrm>
            <a:off x="5483781" y="5265794"/>
            <a:ext cx="571320" cy="225208"/>
            <a:chOff x="5618961" y="6176669"/>
            <a:chExt cx="571320" cy="225208"/>
          </a:xfrm>
        </p:grpSpPr>
        <mc:AlternateContent xmlns:mc="http://schemas.openxmlformats.org/markup-compatibility/2006" xmlns:p14="http://schemas.microsoft.com/office/powerpoint/2010/main">
          <mc:Choice Requires="p14">
            <p:contentPart p14:bwMode="auto" r:id="rId182">
              <p14:nvContentPartPr>
                <p14:cNvPr id="144" name="筆跡 143">
                  <a:extLst>
                    <a:ext uri="{FF2B5EF4-FFF2-40B4-BE49-F238E27FC236}">
                      <a16:creationId xmlns:a16="http://schemas.microsoft.com/office/drawing/2014/main" id="{A15215B9-2335-80D2-B294-F15BA7F54CB7}"/>
                    </a:ext>
                  </a:extLst>
                </p14:cNvPr>
                <p14:cNvContentPartPr/>
                <p14:nvPr/>
              </p14:nvContentPartPr>
              <p14:xfrm>
                <a:off x="5618961" y="6176669"/>
                <a:ext cx="239760" cy="224127"/>
              </p14:xfrm>
            </p:contentPart>
          </mc:Choice>
          <mc:Fallback xmlns="">
            <p:pic>
              <p:nvPicPr>
                <p:cNvPr id="144" name="筆跡 143">
                  <a:extLst>
                    <a:ext uri="{FF2B5EF4-FFF2-40B4-BE49-F238E27FC236}">
                      <a16:creationId xmlns:a16="http://schemas.microsoft.com/office/drawing/2014/main" id="{A15215B9-2335-80D2-B294-F15BA7F54CB7}"/>
                    </a:ext>
                  </a:extLst>
                </p:cNvPr>
                <p:cNvPicPr/>
                <p:nvPr/>
              </p:nvPicPr>
              <p:blipFill>
                <a:blip r:embed="rId183"/>
                <a:stretch>
                  <a:fillRect/>
                </a:stretch>
              </p:blipFill>
              <p:spPr>
                <a:xfrm>
                  <a:off x="5609961" y="6167675"/>
                  <a:ext cx="257400" cy="241755"/>
                </a:xfrm>
                <a:prstGeom prst="rect">
                  <a:avLst/>
                </a:prstGeom>
              </p:spPr>
            </p:pic>
          </mc:Fallback>
        </mc:AlternateContent>
        <mc:AlternateContent xmlns:mc="http://schemas.openxmlformats.org/markup-compatibility/2006" xmlns:p14="http://schemas.microsoft.com/office/powerpoint/2010/main">
          <mc:Choice Requires="p14">
            <p:contentPart p14:bwMode="auto" r:id="rId184">
              <p14:nvContentPartPr>
                <p14:cNvPr id="145" name="筆跡 144">
                  <a:extLst>
                    <a:ext uri="{FF2B5EF4-FFF2-40B4-BE49-F238E27FC236}">
                      <a16:creationId xmlns:a16="http://schemas.microsoft.com/office/drawing/2014/main" id="{938E8014-BE77-A7F5-B6FE-F07C13038C9B}"/>
                    </a:ext>
                  </a:extLst>
                </p14:cNvPr>
                <p14:cNvContentPartPr/>
                <p14:nvPr/>
              </p14:nvContentPartPr>
              <p14:xfrm>
                <a:off x="5735241" y="6198649"/>
                <a:ext cx="163440" cy="203228"/>
              </p14:xfrm>
            </p:contentPart>
          </mc:Choice>
          <mc:Fallback xmlns="">
            <p:pic>
              <p:nvPicPr>
                <p:cNvPr id="145" name="筆跡 144">
                  <a:extLst>
                    <a:ext uri="{FF2B5EF4-FFF2-40B4-BE49-F238E27FC236}">
                      <a16:creationId xmlns:a16="http://schemas.microsoft.com/office/drawing/2014/main" id="{938E8014-BE77-A7F5-B6FE-F07C13038C9B}"/>
                    </a:ext>
                  </a:extLst>
                </p:cNvPr>
                <p:cNvPicPr/>
                <p:nvPr/>
              </p:nvPicPr>
              <p:blipFill>
                <a:blip r:embed="rId185"/>
                <a:stretch>
                  <a:fillRect/>
                </a:stretch>
              </p:blipFill>
              <p:spPr>
                <a:xfrm>
                  <a:off x="5726241" y="6189657"/>
                  <a:ext cx="181080" cy="220853"/>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6" name="筆跡 145">
                  <a:extLst>
                    <a:ext uri="{FF2B5EF4-FFF2-40B4-BE49-F238E27FC236}">
                      <a16:creationId xmlns:a16="http://schemas.microsoft.com/office/drawing/2014/main" id="{188A8E94-40F2-6C84-B6CC-617FAFD38584}"/>
                    </a:ext>
                  </a:extLst>
                </p14:cNvPr>
                <p14:cNvContentPartPr/>
                <p14:nvPr/>
              </p14:nvContentPartPr>
              <p14:xfrm>
                <a:off x="5874921" y="6287652"/>
                <a:ext cx="88560" cy="76751"/>
              </p14:xfrm>
            </p:contentPart>
          </mc:Choice>
          <mc:Fallback xmlns="">
            <p:pic>
              <p:nvPicPr>
                <p:cNvPr id="146" name="筆跡 145">
                  <a:extLst>
                    <a:ext uri="{FF2B5EF4-FFF2-40B4-BE49-F238E27FC236}">
                      <a16:creationId xmlns:a16="http://schemas.microsoft.com/office/drawing/2014/main" id="{188A8E94-40F2-6C84-B6CC-617FAFD38584}"/>
                    </a:ext>
                  </a:extLst>
                </p:cNvPr>
                <p:cNvPicPr/>
                <p:nvPr/>
              </p:nvPicPr>
              <p:blipFill>
                <a:blip r:embed="rId187"/>
                <a:stretch>
                  <a:fillRect/>
                </a:stretch>
              </p:blipFill>
              <p:spPr>
                <a:xfrm>
                  <a:off x="5865921" y="6278644"/>
                  <a:ext cx="106200" cy="94407"/>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7" name="筆跡 146">
                  <a:extLst>
                    <a:ext uri="{FF2B5EF4-FFF2-40B4-BE49-F238E27FC236}">
                      <a16:creationId xmlns:a16="http://schemas.microsoft.com/office/drawing/2014/main" id="{E3BA5551-6A1D-7622-F716-70F29803C6F1}"/>
                    </a:ext>
                  </a:extLst>
                </p14:cNvPr>
                <p14:cNvContentPartPr/>
                <p14:nvPr/>
              </p14:nvContentPartPr>
              <p14:xfrm>
                <a:off x="5986521" y="6189281"/>
                <a:ext cx="126000" cy="178725"/>
              </p14:xfrm>
            </p:contentPart>
          </mc:Choice>
          <mc:Fallback xmlns="">
            <p:pic>
              <p:nvPicPr>
                <p:cNvPr id="147" name="筆跡 146">
                  <a:extLst>
                    <a:ext uri="{FF2B5EF4-FFF2-40B4-BE49-F238E27FC236}">
                      <a16:creationId xmlns:a16="http://schemas.microsoft.com/office/drawing/2014/main" id="{E3BA5551-6A1D-7622-F716-70F29803C6F1}"/>
                    </a:ext>
                  </a:extLst>
                </p:cNvPr>
                <p:cNvPicPr/>
                <p:nvPr/>
              </p:nvPicPr>
              <p:blipFill>
                <a:blip r:embed="rId189"/>
                <a:stretch>
                  <a:fillRect/>
                </a:stretch>
              </p:blipFill>
              <p:spPr>
                <a:xfrm>
                  <a:off x="5977547" y="6180273"/>
                  <a:ext cx="143590" cy="196381"/>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8" name="筆跡 147">
                  <a:extLst>
                    <a:ext uri="{FF2B5EF4-FFF2-40B4-BE49-F238E27FC236}">
                      <a16:creationId xmlns:a16="http://schemas.microsoft.com/office/drawing/2014/main" id="{B1B362EE-4A57-BDF5-A5A2-A709EB87B33B}"/>
                    </a:ext>
                  </a:extLst>
                </p14:cNvPr>
                <p14:cNvContentPartPr/>
                <p14:nvPr/>
              </p14:nvContentPartPr>
              <p14:xfrm>
                <a:off x="6128361" y="6277562"/>
                <a:ext cx="61920" cy="77832"/>
              </p14:xfrm>
            </p:contentPart>
          </mc:Choice>
          <mc:Fallback xmlns="">
            <p:pic>
              <p:nvPicPr>
                <p:cNvPr id="148" name="筆跡 147">
                  <a:extLst>
                    <a:ext uri="{FF2B5EF4-FFF2-40B4-BE49-F238E27FC236}">
                      <a16:creationId xmlns:a16="http://schemas.microsoft.com/office/drawing/2014/main" id="{B1B362EE-4A57-BDF5-A5A2-A709EB87B33B}"/>
                    </a:ext>
                  </a:extLst>
                </p:cNvPr>
                <p:cNvPicPr/>
                <p:nvPr/>
              </p:nvPicPr>
              <p:blipFill>
                <a:blip r:embed="rId191"/>
                <a:stretch>
                  <a:fillRect/>
                </a:stretch>
              </p:blipFill>
              <p:spPr>
                <a:xfrm>
                  <a:off x="6119413" y="6268512"/>
                  <a:ext cx="79458" cy="95570"/>
                </a:xfrm>
                <a:prstGeom prst="rect">
                  <a:avLst/>
                </a:prstGeom>
              </p:spPr>
            </p:pic>
          </mc:Fallback>
        </mc:AlternateContent>
      </p:grpSp>
      <p:grpSp>
        <p:nvGrpSpPr>
          <p:cNvPr id="206" name="群組 205">
            <a:extLst>
              <a:ext uri="{FF2B5EF4-FFF2-40B4-BE49-F238E27FC236}">
                <a16:creationId xmlns:a16="http://schemas.microsoft.com/office/drawing/2014/main" id="{0C907135-DC47-00FF-AB40-D466CA1E3BF4}"/>
              </a:ext>
            </a:extLst>
          </p:cNvPr>
          <p:cNvGrpSpPr/>
          <p:nvPr/>
        </p:nvGrpSpPr>
        <p:grpSpPr>
          <a:xfrm>
            <a:off x="7737294" y="3244208"/>
            <a:ext cx="259560" cy="224280"/>
            <a:chOff x="7737294" y="3244208"/>
            <a:chExt cx="259560" cy="224280"/>
          </a:xfrm>
        </p:grpSpPr>
        <mc:AlternateContent xmlns:mc="http://schemas.openxmlformats.org/markup-compatibility/2006" xmlns:p14="http://schemas.microsoft.com/office/powerpoint/2010/main">
          <mc:Choice Requires="p14">
            <p:contentPart p14:bwMode="auto" r:id="rId192">
              <p14:nvContentPartPr>
                <p14:cNvPr id="204" name="筆跡 203">
                  <a:extLst>
                    <a:ext uri="{FF2B5EF4-FFF2-40B4-BE49-F238E27FC236}">
                      <a16:creationId xmlns:a16="http://schemas.microsoft.com/office/drawing/2014/main" id="{C3ACF0A0-BABF-7A1F-245C-CBF64D721889}"/>
                    </a:ext>
                  </a:extLst>
                </p14:cNvPr>
                <p14:cNvContentPartPr/>
                <p14:nvPr/>
              </p14:nvContentPartPr>
              <p14:xfrm>
                <a:off x="7737294" y="3244208"/>
                <a:ext cx="178920" cy="209160"/>
              </p14:xfrm>
            </p:contentPart>
          </mc:Choice>
          <mc:Fallback xmlns="">
            <p:pic>
              <p:nvPicPr>
                <p:cNvPr id="204" name="筆跡 203">
                  <a:extLst>
                    <a:ext uri="{FF2B5EF4-FFF2-40B4-BE49-F238E27FC236}">
                      <a16:creationId xmlns:a16="http://schemas.microsoft.com/office/drawing/2014/main" id="{C3ACF0A0-BABF-7A1F-245C-CBF64D721889}"/>
                    </a:ext>
                  </a:extLst>
                </p:cNvPr>
                <p:cNvPicPr/>
                <p:nvPr/>
              </p:nvPicPr>
              <p:blipFill>
                <a:blip r:embed="rId239"/>
                <a:stretch>
                  <a:fillRect/>
                </a:stretch>
              </p:blipFill>
              <p:spPr>
                <a:xfrm>
                  <a:off x="7728654" y="3235208"/>
                  <a:ext cx="196560" cy="2268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205" name="筆跡 204">
                  <a:extLst>
                    <a:ext uri="{FF2B5EF4-FFF2-40B4-BE49-F238E27FC236}">
                      <a16:creationId xmlns:a16="http://schemas.microsoft.com/office/drawing/2014/main" id="{77A345DB-5C9A-8517-B6EA-80DE59333A44}"/>
                    </a:ext>
                  </a:extLst>
                </p14:cNvPr>
                <p14:cNvContentPartPr/>
                <p14:nvPr/>
              </p14:nvContentPartPr>
              <p14:xfrm>
                <a:off x="7986054" y="3324128"/>
                <a:ext cx="10800" cy="144360"/>
              </p14:xfrm>
            </p:contentPart>
          </mc:Choice>
          <mc:Fallback xmlns="">
            <p:pic>
              <p:nvPicPr>
                <p:cNvPr id="205" name="筆跡 204">
                  <a:extLst>
                    <a:ext uri="{FF2B5EF4-FFF2-40B4-BE49-F238E27FC236}">
                      <a16:creationId xmlns:a16="http://schemas.microsoft.com/office/drawing/2014/main" id="{77A345DB-5C9A-8517-B6EA-80DE59333A44}"/>
                    </a:ext>
                  </a:extLst>
                </p:cNvPr>
                <p:cNvPicPr/>
                <p:nvPr/>
              </p:nvPicPr>
              <p:blipFill>
                <a:blip r:embed="rId241"/>
                <a:stretch>
                  <a:fillRect/>
                </a:stretch>
              </p:blipFill>
              <p:spPr>
                <a:xfrm>
                  <a:off x="7977414" y="3315488"/>
                  <a:ext cx="28440" cy="162000"/>
                </a:xfrm>
                <a:prstGeom prst="rect">
                  <a:avLst/>
                </a:prstGeom>
              </p:spPr>
            </p:pic>
          </mc:Fallback>
        </mc:AlternateContent>
      </p:grpSp>
      <p:grpSp>
        <p:nvGrpSpPr>
          <p:cNvPr id="210" name="群組 209">
            <a:extLst>
              <a:ext uri="{FF2B5EF4-FFF2-40B4-BE49-F238E27FC236}">
                <a16:creationId xmlns:a16="http://schemas.microsoft.com/office/drawing/2014/main" id="{588F326B-85CD-A5ED-06BD-A449684438B1}"/>
              </a:ext>
            </a:extLst>
          </p:cNvPr>
          <p:cNvGrpSpPr/>
          <p:nvPr/>
        </p:nvGrpSpPr>
        <p:grpSpPr>
          <a:xfrm>
            <a:off x="7763934" y="3930008"/>
            <a:ext cx="279360" cy="199080"/>
            <a:chOff x="7763934" y="3930008"/>
            <a:chExt cx="279360" cy="199080"/>
          </a:xfrm>
        </p:grpSpPr>
        <mc:AlternateContent xmlns:mc="http://schemas.openxmlformats.org/markup-compatibility/2006" xmlns:p14="http://schemas.microsoft.com/office/powerpoint/2010/main">
          <mc:Choice Requires="p14">
            <p:contentPart p14:bwMode="auto" r:id="rId242">
              <p14:nvContentPartPr>
                <p14:cNvPr id="207" name="筆跡 206">
                  <a:extLst>
                    <a:ext uri="{FF2B5EF4-FFF2-40B4-BE49-F238E27FC236}">
                      <a16:creationId xmlns:a16="http://schemas.microsoft.com/office/drawing/2014/main" id="{D4ED4C08-2AD7-E90B-7C00-E9F8FF8ABF53}"/>
                    </a:ext>
                  </a:extLst>
                </p14:cNvPr>
                <p14:cNvContentPartPr/>
                <p14:nvPr/>
              </p14:nvContentPartPr>
              <p14:xfrm>
                <a:off x="7763934" y="3930008"/>
                <a:ext cx="161280" cy="199080"/>
              </p14:xfrm>
            </p:contentPart>
          </mc:Choice>
          <mc:Fallback xmlns="">
            <p:pic>
              <p:nvPicPr>
                <p:cNvPr id="207" name="筆跡 206">
                  <a:extLst>
                    <a:ext uri="{FF2B5EF4-FFF2-40B4-BE49-F238E27FC236}">
                      <a16:creationId xmlns:a16="http://schemas.microsoft.com/office/drawing/2014/main" id="{D4ED4C08-2AD7-E90B-7C00-E9F8FF8ABF53}"/>
                    </a:ext>
                  </a:extLst>
                </p:cNvPr>
                <p:cNvPicPr/>
                <p:nvPr/>
              </p:nvPicPr>
              <p:blipFill>
                <a:blip r:embed="rId243"/>
                <a:stretch>
                  <a:fillRect/>
                </a:stretch>
              </p:blipFill>
              <p:spPr>
                <a:xfrm>
                  <a:off x="7755294" y="3921008"/>
                  <a:ext cx="17892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208" name="筆跡 207">
                  <a:extLst>
                    <a:ext uri="{FF2B5EF4-FFF2-40B4-BE49-F238E27FC236}">
                      <a16:creationId xmlns:a16="http://schemas.microsoft.com/office/drawing/2014/main" id="{0D3EB200-50D3-CB8B-8DEF-E8E452ABF0A6}"/>
                    </a:ext>
                  </a:extLst>
                </p14:cNvPr>
                <p14:cNvContentPartPr/>
                <p14:nvPr/>
              </p14:nvContentPartPr>
              <p14:xfrm>
                <a:off x="7877334" y="3978248"/>
                <a:ext cx="33840" cy="140760"/>
              </p14:xfrm>
            </p:contentPart>
          </mc:Choice>
          <mc:Fallback xmlns="">
            <p:pic>
              <p:nvPicPr>
                <p:cNvPr id="208" name="筆跡 207">
                  <a:extLst>
                    <a:ext uri="{FF2B5EF4-FFF2-40B4-BE49-F238E27FC236}">
                      <a16:creationId xmlns:a16="http://schemas.microsoft.com/office/drawing/2014/main" id="{0D3EB200-50D3-CB8B-8DEF-E8E452ABF0A6}"/>
                    </a:ext>
                  </a:extLst>
                </p:cNvPr>
                <p:cNvPicPr/>
                <p:nvPr/>
              </p:nvPicPr>
              <p:blipFill>
                <a:blip r:embed="rId245"/>
                <a:stretch>
                  <a:fillRect/>
                </a:stretch>
              </p:blipFill>
              <p:spPr>
                <a:xfrm>
                  <a:off x="7868694" y="3969248"/>
                  <a:ext cx="51480" cy="15840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209" name="筆跡 208">
                  <a:extLst>
                    <a:ext uri="{FF2B5EF4-FFF2-40B4-BE49-F238E27FC236}">
                      <a16:creationId xmlns:a16="http://schemas.microsoft.com/office/drawing/2014/main" id="{65E6CAF5-4BFD-BC1F-236C-D54F0D495A03}"/>
                    </a:ext>
                  </a:extLst>
                </p14:cNvPr>
                <p14:cNvContentPartPr/>
                <p14:nvPr/>
              </p14:nvContentPartPr>
              <p14:xfrm>
                <a:off x="7925934" y="3995168"/>
                <a:ext cx="117360" cy="120240"/>
              </p14:xfrm>
            </p:contentPart>
          </mc:Choice>
          <mc:Fallback xmlns="">
            <p:pic>
              <p:nvPicPr>
                <p:cNvPr id="209" name="筆跡 208">
                  <a:extLst>
                    <a:ext uri="{FF2B5EF4-FFF2-40B4-BE49-F238E27FC236}">
                      <a16:creationId xmlns:a16="http://schemas.microsoft.com/office/drawing/2014/main" id="{65E6CAF5-4BFD-BC1F-236C-D54F0D495A03}"/>
                    </a:ext>
                  </a:extLst>
                </p:cNvPr>
                <p:cNvPicPr/>
                <p:nvPr/>
              </p:nvPicPr>
              <p:blipFill>
                <a:blip r:embed="rId247"/>
                <a:stretch>
                  <a:fillRect/>
                </a:stretch>
              </p:blipFill>
              <p:spPr>
                <a:xfrm>
                  <a:off x="7917294" y="3986168"/>
                  <a:ext cx="135000" cy="137880"/>
                </a:xfrm>
                <a:prstGeom prst="rect">
                  <a:avLst/>
                </a:prstGeom>
              </p:spPr>
            </p:pic>
          </mc:Fallback>
        </mc:AlternateContent>
      </p:grpSp>
      <p:grpSp>
        <p:nvGrpSpPr>
          <p:cNvPr id="214" name="群組 213">
            <a:extLst>
              <a:ext uri="{FF2B5EF4-FFF2-40B4-BE49-F238E27FC236}">
                <a16:creationId xmlns:a16="http://schemas.microsoft.com/office/drawing/2014/main" id="{688CB009-585A-5DB9-108B-35E48EDBF1E9}"/>
              </a:ext>
            </a:extLst>
          </p:cNvPr>
          <p:cNvGrpSpPr/>
          <p:nvPr/>
        </p:nvGrpSpPr>
        <p:grpSpPr>
          <a:xfrm>
            <a:off x="7601934" y="4684928"/>
            <a:ext cx="473760" cy="182880"/>
            <a:chOff x="7601934" y="4684928"/>
            <a:chExt cx="473760" cy="182880"/>
          </a:xfrm>
        </p:grpSpPr>
        <mc:AlternateContent xmlns:mc="http://schemas.openxmlformats.org/markup-compatibility/2006" xmlns:p14="http://schemas.microsoft.com/office/powerpoint/2010/main">
          <mc:Choice Requires="p14">
            <p:contentPart p14:bwMode="auto" r:id="rId248">
              <p14:nvContentPartPr>
                <p14:cNvPr id="211" name="筆跡 210">
                  <a:extLst>
                    <a:ext uri="{FF2B5EF4-FFF2-40B4-BE49-F238E27FC236}">
                      <a16:creationId xmlns:a16="http://schemas.microsoft.com/office/drawing/2014/main" id="{9B49CBF9-5862-3D4E-1E3D-57BCFB6C302E}"/>
                    </a:ext>
                  </a:extLst>
                </p14:cNvPr>
                <p14:cNvContentPartPr/>
                <p14:nvPr/>
              </p14:nvContentPartPr>
              <p14:xfrm>
                <a:off x="7601934" y="4684928"/>
                <a:ext cx="139320" cy="175680"/>
              </p14:xfrm>
            </p:contentPart>
          </mc:Choice>
          <mc:Fallback xmlns="">
            <p:pic>
              <p:nvPicPr>
                <p:cNvPr id="211" name="筆跡 210">
                  <a:extLst>
                    <a:ext uri="{FF2B5EF4-FFF2-40B4-BE49-F238E27FC236}">
                      <a16:creationId xmlns:a16="http://schemas.microsoft.com/office/drawing/2014/main" id="{9B49CBF9-5862-3D4E-1E3D-57BCFB6C302E}"/>
                    </a:ext>
                  </a:extLst>
                </p:cNvPr>
                <p:cNvPicPr/>
                <p:nvPr/>
              </p:nvPicPr>
              <p:blipFill>
                <a:blip r:embed="rId249"/>
                <a:stretch>
                  <a:fillRect/>
                </a:stretch>
              </p:blipFill>
              <p:spPr>
                <a:xfrm>
                  <a:off x="7593294" y="4675928"/>
                  <a:ext cx="156960" cy="19332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212" name="筆跡 211">
                  <a:extLst>
                    <a:ext uri="{FF2B5EF4-FFF2-40B4-BE49-F238E27FC236}">
                      <a16:creationId xmlns:a16="http://schemas.microsoft.com/office/drawing/2014/main" id="{352E951E-1CEE-E509-DA1E-85D1937C617A}"/>
                    </a:ext>
                  </a:extLst>
                </p14:cNvPr>
                <p14:cNvContentPartPr/>
                <p14:nvPr/>
              </p14:nvContentPartPr>
              <p14:xfrm>
                <a:off x="7732974" y="4718048"/>
                <a:ext cx="95760" cy="140400"/>
              </p14:xfrm>
            </p:contentPart>
          </mc:Choice>
          <mc:Fallback xmlns="">
            <p:pic>
              <p:nvPicPr>
                <p:cNvPr id="212" name="筆跡 211">
                  <a:extLst>
                    <a:ext uri="{FF2B5EF4-FFF2-40B4-BE49-F238E27FC236}">
                      <a16:creationId xmlns:a16="http://schemas.microsoft.com/office/drawing/2014/main" id="{352E951E-1CEE-E509-DA1E-85D1937C617A}"/>
                    </a:ext>
                  </a:extLst>
                </p:cNvPr>
                <p:cNvPicPr/>
                <p:nvPr/>
              </p:nvPicPr>
              <p:blipFill>
                <a:blip r:embed="rId251"/>
                <a:stretch>
                  <a:fillRect/>
                </a:stretch>
              </p:blipFill>
              <p:spPr>
                <a:xfrm>
                  <a:off x="7723974" y="4709408"/>
                  <a:ext cx="113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213" name="筆跡 212">
                  <a:extLst>
                    <a:ext uri="{FF2B5EF4-FFF2-40B4-BE49-F238E27FC236}">
                      <a16:creationId xmlns:a16="http://schemas.microsoft.com/office/drawing/2014/main" id="{1E80912F-2CDD-49EC-DED8-BDA335512F9D}"/>
                    </a:ext>
                  </a:extLst>
                </p14:cNvPr>
                <p14:cNvContentPartPr/>
                <p14:nvPr/>
              </p14:nvContentPartPr>
              <p14:xfrm>
                <a:off x="7849974" y="4692128"/>
                <a:ext cx="225720" cy="175680"/>
              </p14:xfrm>
            </p:contentPart>
          </mc:Choice>
          <mc:Fallback xmlns="">
            <p:pic>
              <p:nvPicPr>
                <p:cNvPr id="213" name="筆跡 212">
                  <a:extLst>
                    <a:ext uri="{FF2B5EF4-FFF2-40B4-BE49-F238E27FC236}">
                      <a16:creationId xmlns:a16="http://schemas.microsoft.com/office/drawing/2014/main" id="{1E80912F-2CDD-49EC-DED8-BDA335512F9D}"/>
                    </a:ext>
                  </a:extLst>
                </p:cNvPr>
                <p:cNvPicPr/>
                <p:nvPr/>
              </p:nvPicPr>
              <p:blipFill>
                <a:blip r:embed="rId253"/>
                <a:stretch>
                  <a:fillRect/>
                </a:stretch>
              </p:blipFill>
              <p:spPr>
                <a:xfrm>
                  <a:off x="7841334" y="4683488"/>
                  <a:ext cx="243360" cy="193320"/>
                </a:xfrm>
                <a:prstGeom prst="rect">
                  <a:avLst/>
                </a:prstGeom>
              </p:spPr>
            </p:pic>
          </mc:Fallback>
        </mc:AlternateContent>
      </p:grpSp>
      <p:grpSp>
        <p:nvGrpSpPr>
          <p:cNvPr id="234" name="群組 233">
            <a:extLst>
              <a:ext uri="{FF2B5EF4-FFF2-40B4-BE49-F238E27FC236}">
                <a16:creationId xmlns:a16="http://schemas.microsoft.com/office/drawing/2014/main" id="{1E6F8772-E66B-4643-1BA7-44B14AECBD8A}"/>
              </a:ext>
            </a:extLst>
          </p:cNvPr>
          <p:cNvGrpSpPr/>
          <p:nvPr/>
        </p:nvGrpSpPr>
        <p:grpSpPr>
          <a:xfrm>
            <a:off x="8687334" y="2329448"/>
            <a:ext cx="198000" cy="347040"/>
            <a:chOff x="8687334" y="2329448"/>
            <a:chExt cx="198000" cy="347040"/>
          </a:xfrm>
        </p:grpSpPr>
        <mc:AlternateContent xmlns:mc="http://schemas.openxmlformats.org/markup-compatibility/2006" xmlns:p14="http://schemas.microsoft.com/office/powerpoint/2010/main">
          <mc:Choice Requires="p14">
            <p:contentPart p14:bwMode="auto" r:id="rId254">
              <p14:nvContentPartPr>
                <p14:cNvPr id="229" name="筆跡 228">
                  <a:extLst>
                    <a:ext uri="{FF2B5EF4-FFF2-40B4-BE49-F238E27FC236}">
                      <a16:creationId xmlns:a16="http://schemas.microsoft.com/office/drawing/2014/main" id="{A50E90AC-296D-345A-1306-DD80E8152622}"/>
                    </a:ext>
                  </a:extLst>
                </p14:cNvPr>
                <p14:cNvContentPartPr/>
                <p14:nvPr/>
              </p14:nvContentPartPr>
              <p14:xfrm>
                <a:off x="8687334" y="2329448"/>
                <a:ext cx="134640" cy="347040"/>
              </p14:xfrm>
            </p:contentPart>
          </mc:Choice>
          <mc:Fallback xmlns="">
            <p:pic>
              <p:nvPicPr>
                <p:cNvPr id="229" name="筆跡 228">
                  <a:extLst>
                    <a:ext uri="{FF2B5EF4-FFF2-40B4-BE49-F238E27FC236}">
                      <a16:creationId xmlns:a16="http://schemas.microsoft.com/office/drawing/2014/main" id="{A50E90AC-296D-345A-1306-DD80E8152622}"/>
                    </a:ext>
                  </a:extLst>
                </p:cNvPr>
                <p:cNvPicPr/>
                <p:nvPr/>
              </p:nvPicPr>
              <p:blipFill>
                <a:blip r:embed="rId263"/>
                <a:stretch>
                  <a:fillRect/>
                </a:stretch>
              </p:blipFill>
              <p:spPr>
                <a:xfrm>
                  <a:off x="8678694" y="2320448"/>
                  <a:ext cx="152280" cy="36468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30" name="筆跡 229">
                  <a:extLst>
                    <a:ext uri="{FF2B5EF4-FFF2-40B4-BE49-F238E27FC236}">
                      <a16:creationId xmlns:a16="http://schemas.microsoft.com/office/drawing/2014/main" id="{B40E48D4-48D2-9DFA-D62F-4B1820F558D2}"/>
                    </a:ext>
                  </a:extLst>
                </p14:cNvPr>
                <p14:cNvContentPartPr/>
                <p14:nvPr/>
              </p14:nvContentPartPr>
              <p14:xfrm>
                <a:off x="8866614" y="2554448"/>
                <a:ext cx="18720" cy="114120"/>
              </p14:xfrm>
            </p:contentPart>
          </mc:Choice>
          <mc:Fallback xmlns="">
            <p:pic>
              <p:nvPicPr>
                <p:cNvPr id="230" name="筆跡 229">
                  <a:extLst>
                    <a:ext uri="{FF2B5EF4-FFF2-40B4-BE49-F238E27FC236}">
                      <a16:creationId xmlns:a16="http://schemas.microsoft.com/office/drawing/2014/main" id="{B40E48D4-48D2-9DFA-D62F-4B1820F558D2}"/>
                    </a:ext>
                  </a:extLst>
                </p:cNvPr>
                <p:cNvPicPr/>
                <p:nvPr/>
              </p:nvPicPr>
              <p:blipFill>
                <a:blip r:embed="rId265"/>
                <a:stretch>
                  <a:fillRect/>
                </a:stretch>
              </p:blipFill>
              <p:spPr>
                <a:xfrm>
                  <a:off x="8857614" y="2545448"/>
                  <a:ext cx="36360" cy="131760"/>
                </a:xfrm>
                <a:prstGeom prst="rect">
                  <a:avLst/>
                </a:prstGeom>
              </p:spPr>
            </p:pic>
          </mc:Fallback>
        </mc:AlternateContent>
      </p:grpSp>
      <p:grpSp>
        <p:nvGrpSpPr>
          <p:cNvPr id="233" name="群組 232">
            <a:extLst>
              <a:ext uri="{FF2B5EF4-FFF2-40B4-BE49-F238E27FC236}">
                <a16:creationId xmlns:a16="http://schemas.microsoft.com/office/drawing/2014/main" id="{249092D0-1C31-F8BE-292A-9E5C87E8A494}"/>
              </a:ext>
            </a:extLst>
          </p:cNvPr>
          <p:cNvGrpSpPr/>
          <p:nvPr/>
        </p:nvGrpSpPr>
        <p:grpSpPr>
          <a:xfrm>
            <a:off x="9466734" y="2279408"/>
            <a:ext cx="291960" cy="348480"/>
            <a:chOff x="9466734" y="2279408"/>
            <a:chExt cx="291960" cy="348480"/>
          </a:xfrm>
        </p:grpSpPr>
        <mc:AlternateContent xmlns:mc="http://schemas.openxmlformats.org/markup-compatibility/2006" xmlns:p14="http://schemas.microsoft.com/office/powerpoint/2010/main">
          <mc:Choice Requires="p14">
            <p:contentPart p14:bwMode="auto" r:id="rId266">
              <p14:nvContentPartPr>
                <p14:cNvPr id="231" name="筆跡 230">
                  <a:extLst>
                    <a:ext uri="{FF2B5EF4-FFF2-40B4-BE49-F238E27FC236}">
                      <a16:creationId xmlns:a16="http://schemas.microsoft.com/office/drawing/2014/main" id="{5C79144B-BE40-D53B-C4B9-2C4E2BB333F1}"/>
                    </a:ext>
                  </a:extLst>
                </p14:cNvPr>
                <p14:cNvContentPartPr/>
                <p14:nvPr/>
              </p14:nvContentPartPr>
              <p14:xfrm>
                <a:off x="9466734" y="2279408"/>
                <a:ext cx="137520" cy="348480"/>
              </p14:xfrm>
            </p:contentPart>
          </mc:Choice>
          <mc:Fallback xmlns="">
            <p:pic>
              <p:nvPicPr>
                <p:cNvPr id="231" name="筆跡 230">
                  <a:extLst>
                    <a:ext uri="{FF2B5EF4-FFF2-40B4-BE49-F238E27FC236}">
                      <a16:creationId xmlns:a16="http://schemas.microsoft.com/office/drawing/2014/main" id="{5C79144B-BE40-D53B-C4B9-2C4E2BB333F1}"/>
                    </a:ext>
                  </a:extLst>
                </p:cNvPr>
                <p:cNvPicPr/>
                <p:nvPr/>
              </p:nvPicPr>
              <p:blipFill>
                <a:blip r:embed="rId267"/>
                <a:stretch>
                  <a:fillRect/>
                </a:stretch>
              </p:blipFill>
              <p:spPr>
                <a:xfrm>
                  <a:off x="9458094" y="2270408"/>
                  <a:ext cx="155160" cy="36612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32" name="筆跡 231">
                  <a:extLst>
                    <a:ext uri="{FF2B5EF4-FFF2-40B4-BE49-F238E27FC236}">
                      <a16:creationId xmlns:a16="http://schemas.microsoft.com/office/drawing/2014/main" id="{57CFEE4E-5D87-BDF4-0CF5-90EB39C557B5}"/>
                    </a:ext>
                  </a:extLst>
                </p14:cNvPr>
                <p14:cNvContentPartPr/>
                <p14:nvPr/>
              </p14:nvContentPartPr>
              <p14:xfrm>
                <a:off x="9615054" y="2530328"/>
                <a:ext cx="143640" cy="75240"/>
              </p14:xfrm>
            </p:contentPart>
          </mc:Choice>
          <mc:Fallback xmlns="">
            <p:pic>
              <p:nvPicPr>
                <p:cNvPr id="232" name="筆跡 231">
                  <a:extLst>
                    <a:ext uri="{FF2B5EF4-FFF2-40B4-BE49-F238E27FC236}">
                      <a16:creationId xmlns:a16="http://schemas.microsoft.com/office/drawing/2014/main" id="{57CFEE4E-5D87-BDF4-0CF5-90EB39C557B5}"/>
                    </a:ext>
                  </a:extLst>
                </p:cNvPr>
                <p:cNvPicPr/>
                <p:nvPr/>
              </p:nvPicPr>
              <p:blipFill>
                <a:blip r:embed="rId269"/>
                <a:stretch>
                  <a:fillRect/>
                </a:stretch>
              </p:blipFill>
              <p:spPr>
                <a:xfrm>
                  <a:off x="9606054" y="2521688"/>
                  <a:ext cx="161280" cy="92880"/>
                </a:xfrm>
                <a:prstGeom prst="rect">
                  <a:avLst/>
                </a:prstGeom>
              </p:spPr>
            </p:pic>
          </mc:Fallback>
        </mc:AlternateContent>
      </p:grpSp>
      <p:grpSp>
        <p:nvGrpSpPr>
          <p:cNvPr id="253" name="群組 252">
            <a:extLst>
              <a:ext uri="{FF2B5EF4-FFF2-40B4-BE49-F238E27FC236}">
                <a16:creationId xmlns:a16="http://schemas.microsoft.com/office/drawing/2014/main" id="{A9B53EAE-326D-D8F8-7193-FEE68924CDFE}"/>
              </a:ext>
            </a:extLst>
          </p:cNvPr>
          <p:cNvGrpSpPr/>
          <p:nvPr/>
        </p:nvGrpSpPr>
        <p:grpSpPr>
          <a:xfrm>
            <a:off x="8443254" y="3173648"/>
            <a:ext cx="458640" cy="239760"/>
            <a:chOff x="8443254" y="3173648"/>
            <a:chExt cx="458640" cy="239760"/>
          </a:xfrm>
        </p:grpSpPr>
        <mc:AlternateContent xmlns:mc="http://schemas.openxmlformats.org/markup-compatibility/2006" xmlns:p14="http://schemas.microsoft.com/office/powerpoint/2010/main">
          <mc:Choice Requires="p14">
            <p:contentPart p14:bwMode="auto" r:id="rId270">
              <p14:nvContentPartPr>
                <p14:cNvPr id="248" name="筆跡 247">
                  <a:extLst>
                    <a:ext uri="{FF2B5EF4-FFF2-40B4-BE49-F238E27FC236}">
                      <a16:creationId xmlns:a16="http://schemas.microsoft.com/office/drawing/2014/main" id="{98CDC6FD-0F90-13FD-D24D-71E6E1F1AB06}"/>
                    </a:ext>
                  </a:extLst>
                </p14:cNvPr>
                <p14:cNvContentPartPr/>
                <p14:nvPr/>
              </p14:nvContentPartPr>
              <p14:xfrm>
                <a:off x="8443254" y="3173648"/>
                <a:ext cx="217080" cy="219960"/>
              </p14:xfrm>
            </p:contentPart>
          </mc:Choice>
          <mc:Fallback xmlns="">
            <p:pic>
              <p:nvPicPr>
                <p:cNvPr id="248" name="筆跡 247">
                  <a:extLst>
                    <a:ext uri="{FF2B5EF4-FFF2-40B4-BE49-F238E27FC236}">
                      <a16:creationId xmlns:a16="http://schemas.microsoft.com/office/drawing/2014/main" id="{98CDC6FD-0F90-13FD-D24D-71E6E1F1AB06}"/>
                    </a:ext>
                  </a:extLst>
                </p:cNvPr>
                <p:cNvPicPr/>
                <p:nvPr/>
              </p:nvPicPr>
              <p:blipFill>
                <a:blip r:embed="rId295"/>
                <a:stretch>
                  <a:fillRect/>
                </a:stretch>
              </p:blipFill>
              <p:spPr>
                <a:xfrm>
                  <a:off x="8434254" y="3165008"/>
                  <a:ext cx="234720" cy="23760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50" name="筆跡 249">
                  <a:extLst>
                    <a:ext uri="{FF2B5EF4-FFF2-40B4-BE49-F238E27FC236}">
                      <a16:creationId xmlns:a16="http://schemas.microsoft.com/office/drawing/2014/main" id="{432F1711-D67B-7C69-3018-9B9D8A650E08}"/>
                    </a:ext>
                  </a:extLst>
                </p14:cNvPr>
                <p14:cNvContentPartPr/>
                <p14:nvPr/>
              </p14:nvContentPartPr>
              <p14:xfrm>
                <a:off x="8721534" y="3258608"/>
                <a:ext cx="10080" cy="154800"/>
              </p14:xfrm>
            </p:contentPart>
          </mc:Choice>
          <mc:Fallback xmlns="">
            <p:pic>
              <p:nvPicPr>
                <p:cNvPr id="250" name="筆跡 249">
                  <a:extLst>
                    <a:ext uri="{FF2B5EF4-FFF2-40B4-BE49-F238E27FC236}">
                      <a16:creationId xmlns:a16="http://schemas.microsoft.com/office/drawing/2014/main" id="{432F1711-D67B-7C69-3018-9B9D8A650E08}"/>
                    </a:ext>
                  </a:extLst>
                </p:cNvPr>
                <p:cNvPicPr/>
                <p:nvPr/>
              </p:nvPicPr>
              <p:blipFill>
                <a:blip r:embed="rId299"/>
                <a:stretch>
                  <a:fillRect/>
                </a:stretch>
              </p:blipFill>
              <p:spPr>
                <a:xfrm>
                  <a:off x="8712534" y="3249608"/>
                  <a:ext cx="27720" cy="17244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51" name="筆跡 250">
                  <a:extLst>
                    <a:ext uri="{FF2B5EF4-FFF2-40B4-BE49-F238E27FC236}">
                      <a16:creationId xmlns:a16="http://schemas.microsoft.com/office/drawing/2014/main" id="{87DE13FB-1D2F-C099-3EAA-66EF51176795}"/>
                    </a:ext>
                  </a:extLst>
                </p14:cNvPr>
                <p14:cNvContentPartPr/>
                <p14:nvPr/>
              </p14:nvContentPartPr>
              <p14:xfrm>
                <a:off x="8781654" y="3256088"/>
                <a:ext cx="11160" cy="132120"/>
              </p14:xfrm>
            </p:contentPart>
          </mc:Choice>
          <mc:Fallback xmlns="">
            <p:pic>
              <p:nvPicPr>
                <p:cNvPr id="251" name="筆跡 250">
                  <a:extLst>
                    <a:ext uri="{FF2B5EF4-FFF2-40B4-BE49-F238E27FC236}">
                      <a16:creationId xmlns:a16="http://schemas.microsoft.com/office/drawing/2014/main" id="{87DE13FB-1D2F-C099-3EAA-66EF51176795}"/>
                    </a:ext>
                  </a:extLst>
                </p:cNvPr>
                <p:cNvPicPr/>
                <p:nvPr/>
              </p:nvPicPr>
              <p:blipFill>
                <a:blip r:embed="rId301"/>
                <a:stretch>
                  <a:fillRect/>
                </a:stretch>
              </p:blipFill>
              <p:spPr>
                <a:xfrm>
                  <a:off x="8773014" y="3247088"/>
                  <a:ext cx="2880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52" name="筆跡 251">
                  <a:extLst>
                    <a:ext uri="{FF2B5EF4-FFF2-40B4-BE49-F238E27FC236}">
                      <a16:creationId xmlns:a16="http://schemas.microsoft.com/office/drawing/2014/main" id="{74531A51-F3C3-AA35-5983-F05DDDA5B844}"/>
                    </a:ext>
                  </a:extLst>
                </p14:cNvPr>
                <p14:cNvContentPartPr/>
                <p14:nvPr/>
              </p14:nvContentPartPr>
              <p14:xfrm>
                <a:off x="8864454" y="3332408"/>
                <a:ext cx="37440" cy="32760"/>
              </p14:xfrm>
            </p:contentPart>
          </mc:Choice>
          <mc:Fallback xmlns="">
            <p:pic>
              <p:nvPicPr>
                <p:cNvPr id="252" name="筆跡 251">
                  <a:extLst>
                    <a:ext uri="{FF2B5EF4-FFF2-40B4-BE49-F238E27FC236}">
                      <a16:creationId xmlns:a16="http://schemas.microsoft.com/office/drawing/2014/main" id="{74531A51-F3C3-AA35-5983-F05DDDA5B844}"/>
                    </a:ext>
                  </a:extLst>
                </p:cNvPr>
                <p:cNvPicPr/>
                <p:nvPr/>
              </p:nvPicPr>
              <p:blipFill>
                <a:blip r:embed="rId303"/>
                <a:stretch>
                  <a:fillRect/>
                </a:stretch>
              </p:blipFill>
              <p:spPr>
                <a:xfrm>
                  <a:off x="8855814" y="3323408"/>
                  <a:ext cx="55080" cy="50400"/>
                </a:xfrm>
                <a:prstGeom prst="rect">
                  <a:avLst/>
                </a:prstGeom>
              </p:spPr>
            </p:pic>
          </mc:Fallback>
        </mc:AlternateContent>
      </p:grpSp>
      <p:grpSp>
        <p:nvGrpSpPr>
          <p:cNvPr id="259" name="群組 258">
            <a:extLst>
              <a:ext uri="{FF2B5EF4-FFF2-40B4-BE49-F238E27FC236}">
                <a16:creationId xmlns:a16="http://schemas.microsoft.com/office/drawing/2014/main" id="{AABA5E45-5681-B0CB-6B24-7EC17E3BAB0D}"/>
              </a:ext>
            </a:extLst>
          </p:cNvPr>
          <p:cNvGrpSpPr/>
          <p:nvPr/>
        </p:nvGrpSpPr>
        <p:grpSpPr>
          <a:xfrm>
            <a:off x="9331374" y="3211088"/>
            <a:ext cx="463680" cy="228600"/>
            <a:chOff x="9331374" y="3211088"/>
            <a:chExt cx="463680" cy="228600"/>
          </a:xfrm>
        </p:grpSpPr>
        <mc:AlternateContent xmlns:mc="http://schemas.openxmlformats.org/markup-compatibility/2006" xmlns:p14="http://schemas.microsoft.com/office/powerpoint/2010/main">
          <mc:Choice Requires="p14">
            <p:contentPart p14:bwMode="auto" r:id="rId304">
              <p14:nvContentPartPr>
                <p14:cNvPr id="254" name="筆跡 253">
                  <a:extLst>
                    <a:ext uri="{FF2B5EF4-FFF2-40B4-BE49-F238E27FC236}">
                      <a16:creationId xmlns:a16="http://schemas.microsoft.com/office/drawing/2014/main" id="{E2FE664F-4624-C874-FE31-D0FB46069377}"/>
                    </a:ext>
                  </a:extLst>
                </p14:cNvPr>
                <p14:cNvContentPartPr/>
                <p14:nvPr/>
              </p14:nvContentPartPr>
              <p14:xfrm>
                <a:off x="9331374" y="3211088"/>
                <a:ext cx="227160" cy="222120"/>
              </p14:xfrm>
            </p:contentPart>
          </mc:Choice>
          <mc:Fallback xmlns="">
            <p:pic>
              <p:nvPicPr>
                <p:cNvPr id="254" name="筆跡 253">
                  <a:extLst>
                    <a:ext uri="{FF2B5EF4-FFF2-40B4-BE49-F238E27FC236}">
                      <a16:creationId xmlns:a16="http://schemas.microsoft.com/office/drawing/2014/main" id="{E2FE664F-4624-C874-FE31-D0FB46069377}"/>
                    </a:ext>
                  </a:extLst>
                </p:cNvPr>
                <p:cNvPicPr/>
                <p:nvPr/>
              </p:nvPicPr>
              <p:blipFill>
                <a:blip r:embed="rId305"/>
                <a:stretch>
                  <a:fillRect/>
                </a:stretch>
              </p:blipFill>
              <p:spPr>
                <a:xfrm>
                  <a:off x="9322374" y="3202448"/>
                  <a:ext cx="24480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56" name="筆跡 255">
                  <a:extLst>
                    <a:ext uri="{FF2B5EF4-FFF2-40B4-BE49-F238E27FC236}">
                      <a16:creationId xmlns:a16="http://schemas.microsoft.com/office/drawing/2014/main" id="{7BDE31EF-CBB1-BAD4-6E14-7F2AC8F0B831}"/>
                    </a:ext>
                  </a:extLst>
                </p14:cNvPr>
                <p14:cNvContentPartPr/>
                <p14:nvPr/>
              </p14:nvContentPartPr>
              <p14:xfrm>
                <a:off x="9576534" y="3297848"/>
                <a:ext cx="10440" cy="141840"/>
              </p14:xfrm>
            </p:contentPart>
          </mc:Choice>
          <mc:Fallback xmlns="">
            <p:pic>
              <p:nvPicPr>
                <p:cNvPr id="256" name="筆跡 255">
                  <a:extLst>
                    <a:ext uri="{FF2B5EF4-FFF2-40B4-BE49-F238E27FC236}">
                      <a16:creationId xmlns:a16="http://schemas.microsoft.com/office/drawing/2014/main" id="{7BDE31EF-CBB1-BAD4-6E14-7F2AC8F0B831}"/>
                    </a:ext>
                  </a:extLst>
                </p:cNvPr>
                <p:cNvPicPr/>
                <p:nvPr/>
              </p:nvPicPr>
              <p:blipFill>
                <a:blip r:embed="rId309"/>
                <a:stretch>
                  <a:fillRect/>
                </a:stretch>
              </p:blipFill>
              <p:spPr>
                <a:xfrm>
                  <a:off x="9567534" y="3289208"/>
                  <a:ext cx="280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57" name="筆跡 256">
                  <a:extLst>
                    <a:ext uri="{FF2B5EF4-FFF2-40B4-BE49-F238E27FC236}">
                      <a16:creationId xmlns:a16="http://schemas.microsoft.com/office/drawing/2014/main" id="{33EBEF65-BAC7-666B-73E7-4CCBA48F1E66}"/>
                    </a:ext>
                  </a:extLst>
                </p14:cNvPr>
                <p14:cNvContentPartPr/>
                <p14:nvPr/>
              </p14:nvContentPartPr>
              <p14:xfrm>
                <a:off x="9597774" y="3314768"/>
                <a:ext cx="106920" cy="110520"/>
              </p14:xfrm>
            </p:contentPart>
          </mc:Choice>
          <mc:Fallback xmlns="">
            <p:pic>
              <p:nvPicPr>
                <p:cNvPr id="257" name="筆跡 256">
                  <a:extLst>
                    <a:ext uri="{FF2B5EF4-FFF2-40B4-BE49-F238E27FC236}">
                      <a16:creationId xmlns:a16="http://schemas.microsoft.com/office/drawing/2014/main" id="{33EBEF65-BAC7-666B-73E7-4CCBA48F1E66}"/>
                    </a:ext>
                  </a:extLst>
                </p:cNvPr>
                <p:cNvPicPr/>
                <p:nvPr/>
              </p:nvPicPr>
              <p:blipFill>
                <a:blip r:embed="rId311"/>
                <a:stretch>
                  <a:fillRect/>
                </a:stretch>
              </p:blipFill>
              <p:spPr>
                <a:xfrm>
                  <a:off x="9588774" y="3306128"/>
                  <a:ext cx="12456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58" name="筆跡 257">
                  <a:extLst>
                    <a:ext uri="{FF2B5EF4-FFF2-40B4-BE49-F238E27FC236}">
                      <a16:creationId xmlns:a16="http://schemas.microsoft.com/office/drawing/2014/main" id="{0DC6CB74-0202-997F-A086-665CBF3E0B66}"/>
                    </a:ext>
                  </a:extLst>
                </p14:cNvPr>
                <p14:cNvContentPartPr/>
                <p14:nvPr/>
              </p14:nvContentPartPr>
              <p14:xfrm>
                <a:off x="9761574" y="3345008"/>
                <a:ext cx="33480" cy="28440"/>
              </p14:xfrm>
            </p:contentPart>
          </mc:Choice>
          <mc:Fallback xmlns="">
            <p:pic>
              <p:nvPicPr>
                <p:cNvPr id="258" name="筆跡 257">
                  <a:extLst>
                    <a:ext uri="{FF2B5EF4-FFF2-40B4-BE49-F238E27FC236}">
                      <a16:creationId xmlns:a16="http://schemas.microsoft.com/office/drawing/2014/main" id="{0DC6CB74-0202-997F-A086-665CBF3E0B66}"/>
                    </a:ext>
                  </a:extLst>
                </p:cNvPr>
                <p:cNvPicPr/>
                <p:nvPr/>
              </p:nvPicPr>
              <p:blipFill>
                <a:blip r:embed="rId313"/>
                <a:stretch>
                  <a:fillRect/>
                </a:stretch>
              </p:blipFill>
              <p:spPr>
                <a:xfrm>
                  <a:off x="9752934" y="3336008"/>
                  <a:ext cx="51120" cy="46080"/>
                </a:xfrm>
                <a:prstGeom prst="rect">
                  <a:avLst/>
                </a:prstGeom>
              </p:spPr>
            </p:pic>
          </mc:Fallback>
        </mc:AlternateContent>
      </p:grpSp>
      <p:grpSp>
        <p:nvGrpSpPr>
          <p:cNvPr id="277" name="群組 276">
            <a:extLst>
              <a:ext uri="{FF2B5EF4-FFF2-40B4-BE49-F238E27FC236}">
                <a16:creationId xmlns:a16="http://schemas.microsoft.com/office/drawing/2014/main" id="{D4E1947B-424E-71B1-D8F4-AFB023D84881}"/>
              </a:ext>
            </a:extLst>
          </p:cNvPr>
          <p:cNvGrpSpPr/>
          <p:nvPr/>
        </p:nvGrpSpPr>
        <p:grpSpPr>
          <a:xfrm>
            <a:off x="10352694" y="2526368"/>
            <a:ext cx="551880" cy="224280"/>
            <a:chOff x="10352694" y="2526368"/>
            <a:chExt cx="551880" cy="224280"/>
          </a:xfrm>
        </p:grpSpPr>
        <mc:AlternateContent xmlns:mc="http://schemas.openxmlformats.org/markup-compatibility/2006" xmlns:p14="http://schemas.microsoft.com/office/powerpoint/2010/main">
          <mc:Choice Requires="p14">
            <p:contentPart p14:bwMode="auto" r:id="rId314">
              <p14:nvContentPartPr>
                <p14:cNvPr id="273" name="筆跡 272">
                  <a:extLst>
                    <a:ext uri="{FF2B5EF4-FFF2-40B4-BE49-F238E27FC236}">
                      <a16:creationId xmlns:a16="http://schemas.microsoft.com/office/drawing/2014/main" id="{8EED8A5A-DFBB-B9EC-0007-4732B993B8C8}"/>
                    </a:ext>
                  </a:extLst>
                </p14:cNvPr>
                <p14:cNvContentPartPr/>
                <p14:nvPr/>
              </p14:nvContentPartPr>
              <p14:xfrm>
                <a:off x="10352694" y="2552648"/>
                <a:ext cx="132480" cy="164880"/>
              </p14:xfrm>
            </p:contentPart>
          </mc:Choice>
          <mc:Fallback xmlns="">
            <p:pic>
              <p:nvPicPr>
                <p:cNvPr id="273" name="筆跡 272">
                  <a:extLst>
                    <a:ext uri="{FF2B5EF4-FFF2-40B4-BE49-F238E27FC236}">
                      <a16:creationId xmlns:a16="http://schemas.microsoft.com/office/drawing/2014/main" id="{8EED8A5A-DFBB-B9EC-0007-4732B993B8C8}"/>
                    </a:ext>
                  </a:extLst>
                </p:cNvPr>
                <p:cNvPicPr/>
                <p:nvPr/>
              </p:nvPicPr>
              <p:blipFill>
                <a:blip r:embed="rId335"/>
                <a:stretch>
                  <a:fillRect/>
                </a:stretch>
              </p:blipFill>
              <p:spPr>
                <a:xfrm>
                  <a:off x="10343694" y="2544008"/>
                  <a:ext cx="150120" cy="182520"/>
                </a:xfrm>
                <a:prstGeom prst="rect">
                  <a:avLst/>
                </a:prstGeom>
              </p:spPr>
            </p:pic>
          </mc:Fallback>
        </mc:AlternateContent>
        <mc:AlternateContent xmlns:mc="http://schemas.openxmlformats.org/markup-compatibility/2006" xmlns:p14="http://schemas.microsoft.com/office/powerpoint/2010/main">
          <mc:Choice Requires="p14">
            <p:contentPart p14:bwMode="auto" r:id="rId336">
              <p14:nvContentPartPr>
                <p14:cNvPr id="274" name="筆跡 273">
                  <a:extLst>
                    <a:ext uri="{FF2B5EF4-FFF2-40B4-BE49-F238E27FC236}">
                      <a16:creationId xmlns:a16="http://schemas.microsoft.com/office/drawing/2014/main" id="{3FA7B0EF-419E-7200-9D38-D19125AE4AB2}"/>
                    </a:ext>
                  </a:extLst>
                </p14:cNvPr>
                <p14:cNvContentPartPr/>
                <p14:nvPr/>
              </p14:nvContentPartPr>
              <p14:xfrm>
                <a:off x="10520454" y="2581088"/>
                <a:ext cx="114480" cy="133200"/>
              </p14:xfrm>
            </p:contentPart>
          </mc:Choice>
          <mc:Fallback xmlns="">
            <p:pic>
              <p:nvPicPr>
                <p:cNvPr id="274" name="筆跡 273">
                  <a:extLst>
                    <a:ext uri="{FF2B5EF4-FFF2-40B4-BE49-F238E27FC236}">
                      <a16:creationId xmlns:a16="http://schemas.microsoft.com/office/drawing/2014/main" id="{3FA7B0EF-419E-7200-9D38-D19125AE4AB2}"/>
                    </a:ext>
                  </a:extLst>
                </p:cNvPr>
                <p:cNvPicPr/>
                <p:nvPr/>
              </p:nvPicPr>
              <p:blipFill>
                <a:blip r:embed="rId337"/>
                <a:stretch>
                  <a:fillRect/>
                </a:stretch>
              </p:blipFill>
              <p:spPr>
                <a:xfrm>
                  <a:off x="10511454" y="2572448"/>
                  <a:ext cx="13212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338">
              <p14:nvContentPartPr>
                <p14:cNvPr id="275" name="筆跡 274">
                  <a:extLst>
                    <a:ext uri="{FF2B5EF4-FFF2-40B4-BE49-F238E27FC236}">
                      <a16:creationId xmlns:a16="http://schemas.microsoft.com/office/drawing/2014/main" id="{0E778138-F6FE-1C59-675E-8266C538B4BD}"/>
                    </a:ext>
                  </a:extLst>
                </p14:cNvPr>
                <p14:cNvContentPartPr/>
                <p14:nvPr/>
              </p14:nvContentPartPr>
              <p14:xfrm>
                <a:off x="10683174" y="2526368"/>
                <a:ext cx="141840" cy="185760"/>
              </p14:xfrm>
            </p:contentPart>
          </mc:Choice>
          <mc:Fallback xmlns="">
            <p:pic>
              <p:nvPicPr>
                <p:cNvPr id="275" name="筆跡 274">
                  <a:extLst>
                    <a:ext uri="{FF2B5EF4-FFF2-40B4-BE49-F238E27FC236}">
                      <a16:creationId xmlns:a16="http://schemas.microsoft.com/office/drawing/2014/main" id="{0E778138-F6FE-1C59-675E-8266C538B4BD}"/>
                    </a:ext>
                  </a:extLst>
                </p:cNvPr>
                <p:cNvPicPr/>
                <p:nvPr/>
              </p:nvPicPr>
              <p:blipFill>
                <a:blip r:embed="rId339"/>
                <a:stretch>
                  <a:fillRect/>
                </a:stretch>
              </p:blipFill>
              <p:spPr>
                <a:xfrm>
                  <a:off x="10674174" y="2517728"/>
                  <a:ext cx="159480" cy="203400"/>
                </a:xfrm>
                <a:prstGeom prst="rect">
                  <a:avLst/>
                </a:prstGeom>
              </p:spPr>
            </p:pic>
          </mc:Fallback>
        </mc:AlternateContent>
        <mc:AlternateContent xmlns:mc="http://schemas.openxmlformats.org/markup-compatibility/2006" xmlns:p14="http://schemas.microsoft.com/office/powerpoint/2010/main">
          <mc:Choice Requires="p14">
            <p:contentPart p14:bwMode="auto" r:id="rId340">
              <p14:nvContentPartPr>
                <p14:cNvPr id="276" name="筆跡 275">
                  <a:extLst>
                    <a:ext uri="{FF2B5EF4-FFF2-40B4-BE49-F238E27FC236}">
                      <a16:creationId xmlns:a16="http://schemas.microsoft.com/office/drawing/2014/main" id="{68CCE645-ED17-BC99-6B17-E9EB64EBD1A5}"/>
                    </a:ext>
                  </a:extLst>
                </p14:cNvPr>
                <p14:cNvContentPartPr/>
                <p14:nvPr/>
              </p14:nvContentPartPr>
              <p14:xfrm>
                <a:off x="10847334" y="2583248"/>
                <a:ext cx="57240" cy="167400"/>
              </p14:xfrm>
            </p:contentPart>
          </mc:Choice>
          <mc:Fallback xmlns="">
            <p:pic>
              <p:nvPicPr>
                <p:cNvPr id="276" name="筆跡 275">
                  <a:extLst>
                    <a:ext uri="{FF2B5EF4-FFF2-40B4-BE49-F238E27FC236}">
                      <a16:creationId xmlns:a16="http://schemas.microsoft.com/office/drawing/2014/main" id="{68CCE645-ED17-BC99-6B17-E9EB64EBD1A5}"/>
                    </a:ext>
                  </a:extLst>
                </p:cNvPr>
                <p:cNvPicPr/>
                <p:nvPr/>
              </p:nvPicPr>
              <p:blipFill>
                <a:blip r:embed="rId341"/>
                <a:stretch>
                  <a:fillRect/>
                </a:stretch>
              </p:blipFill>
              <p:spPr>
                <a:xfrm>
                  <a:off x="10838334" y="2574248"/>
                  <a:ext cx="74880" cy="185040"/>
                </a:xfrm>
                <a:prstGeom prst="rect">
                  <a:avLst/>
                </a:prstGeom>
              </p:spPr>
            </p:pic>
          </mc:Fallback>
        </mc:AlternateContent>
      </p:grpSp>
      <p:grpSp>
        <p:nvGrpSpPr>
          <p:cNvPr id="283" name="群組 282">
            <a:extLst>
              <a:ext uri="{FF2B5EF4-FFF2-40B4-BE49-F238E27FC236}">
                <a16:creationId xmlns:a16="http://schemas.microsoft.com/office/drawing/2014/main" id="{FE567E0A-E210-B05F-E0D6-00B6C7FFEE45}"/>
              </a:ext>
            </a:extLst>
          </p:cNvPr>
          <p:cNvGrpSpPr/>
          <p:nvPr/>
        </p:nvGrpSpPr>
        <p:grpSpPr>
          <a:xfrm>
            <a:off x="10442694" y="3185888"/>
            <a:ext cx="502920" cy="261000"/>
            <a:chOff x="10442694" y="3185888"/>
            <a:chExt cx="502920" cy="261000"/>
          </a:xfrm>
        </p:grpSpPr>
        <mc:AlternateContent xmlns:mc="http://schemas.openxmlformats.org/markup-compatibility/2006" xmlns:p14="http://schemas.microsoft.com/office/powerpoint/2010/main">
          <mc:Choice Requires="p14">
            <p:contentPart p14:bwMode="auto" r:id="rId342">
              <p14:nvContentPartPr>
                <p14:cNvPr id="278" name="筆跡 277">
                  <a:extLst>
                    <a:ext uri="{FF2B5EF4-FFF2-40B4-BE49-F238E27FC236}">
                      <a16:creationId xmlns:a16="http://schemas.microsoft.com/office/drawing/2014/main" id="{22D9568B-B6AF-7B62-43E8-D80115B2FD98}"/>
                    </a:ext>
                  </a:extLst>
                </p14:cNvPr>
                <p14:cNvContentPartPr/>
                <p14:nvPr/>
              </p14:nvContentPartPr>
              <p14:xfrm>
                <a:off x="10442694" y="3215048"/>
                <a:ext cx="169920" cy="231840"/>
              </p14:xfrm>
            </p:contentPart>
          </mc:Choice>
          <mc:Fallback xmlns="">
            <p:pic>
              <p:nvPicPr>
                <p:cNvPr id="278" name="筆跡 277">
                  <a:extLst>
                    <a:ext uri="{FF2B5EF4-FFF2-40B4-BE49-F238E27FC236}">
                      <a16:creationId xmlns:a16="http://schemas.microsoft.com/office/drawing/2014/main" id="{22D9568B-B6AF-7B62-43E8-D80115B2FD98}"/>
                    </a:ext>
                  </a:extLst>
                </p:cNvPr>
                <p:cNvPicPr/>
                <p:nvPr/>
              </p:nvPicPr>
              <p:blipFill>
                <a:blip r:embed="rId343"/>
                <a:stretch>
                  <a:fillRect/>
                </a:stretch>
              </p:blipFill>
              <p:spPr>
                <a:xfrm>
                  <a:off x="10434054" y="3206048"/>
                  <a:ext cx="187560" cy="249480"/>
                </a:xfrm>
                <a:prstGeom prst="rect">
                  <a:avLst/>
                </a:prstGeom>
              </p:spPr>
            </p:pic>
          </mc:Fallback>
        </mc:AlternateContent>
        <mc:AlternateContent xmlns:mc="http://schemas.openxmlformats.org/markup-compatibility/2006" xmlns:p14="http://schemas.microsoft.com/office/powerpoint/2010/main">
          <mc:Choice Requires="p14">
            <p:contentPart p14:bwMode="auto" r:id="rId344">
              <p14:nvContentPartPr>
                <p14:cNvPr id="279" name="筆跡 278">
                  <a:extLst>
                    <a:ext uri="{FF2B5EF4-FFF2-40B4-BE49-F238E27FC236}">
                      <a16:creationId xmlns:a16="http://schemas.microsoft.com/office/drawing/2014/main" id="{5BDF1C3B-7AAB-8A59-00A1-EA49D5E8E0AA}"/>
                    </a:ext>
                  </a:extLst>
                </p14:cNvPr>
                <p14:cNvContentPartPr/>
                <p14:nvPr/>
              </p14:nvContentPartPr>
              <p14:xfrm>
                <a:off x="10507134" y="3185888"/>
                <a:ext cx="152640" cy="259560"/>
              </p14:xfrm>
            </p:contentPart>
          </mc:Choice>
          <mc:Fallback xmlns="">
            <p:pic>
              <p:nvPicPr>
                <p:cNvPr id="279" name="筆跡 278">
                  <a:extLst>
                    <a:ext uri="{FF2B5EF4-FFF2-40B4-BE49-F238E27FC236}">
                      <a16:creationId xmlns:a16="http://schemas.microsoft.com/office/drawing/2014/main" id="{5BDF1C3B-7AAB-8A59-00A1-EA49D5E8E0AA}"/>
                    </a:ext>
                  </a:extLst>
                </p:cNvPr>
                <p:cNvPicPr/>
                <p:nvPr/>
              </p:nvPicPr>
              <p:blipFill>
                <a:blip r:embed="rId345"/>
                <a:stretch>
                  <a:fillRect/>
                </a:stretch>
              </p:blipFill>
              <p:spPr>
                <a:xfrm>
                  <a:off x="10498494" y="3176888"/>
                  <a:ext cx="170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346">
              <p14:nvContentPartPr>
                <p14:cNvPr id="280" name="筆跡 279">
                  <a:extLst>
                    <a:ext uri="{FF2B5EF4-FFF2-40B4-BE49-F238E27FC236}">
                      <a16:creationId xmlns:a16="http://schemas.microsoft.com/office/drawing/2014/main" id="{E9CBC2B7-38EB-842D-036C-21A30880102A}"/>
                    </a:ext>
                  </a:extLst>
                </p14:cNvPr>
                <p14:cNvContentPartPr/>
                <p14:nvPr/>
              </p14:nvContentPartPr>
              <p14:xfrm>
                <a:off x="10686774" y="3282368"/>
                <a:ext cx="8640" cy="158760"/>
              </p14:xfrm>
            </p:contentPart>
          </mc:Choice>
          <mc:Fallback xmlns="">
            <p:pic>
              <p:nvPicPr>
                <p:cNvPr id="280" name="筆跡 279">
                  <a:extLst>
                    <a:ext uri="{FF2B5EF4-FFF2-40B4-BE49-F238E27FC236}">
                      <a16:creationId xmlns:a16="http://schemas.microsoft.com/office/drawing/2014/main" id="{E9CBC2B7-38EB-842D-036C-21A30880102A}"/>
                    </a:ext>
                  </a:extLst>
                </p:cNvPr>
                <p:cNvPicPr/>
                <p:nvPr/>
              </p:nvPicPr>
              <p:blipFill>
                <a:blip r:embed="rId347"/>
                <a:stretch>
                  <a:fillRect/>
                </a:stretch>
              </p:blipFill>
              <p:spPr>
                <a:xfrm>
                  <a:off x="10678134" y="3273728"/>
                  <a:ext cx="26280" cy="176400"/>
                </a:xfrm>
                <a:prstGeom prst="rect">
                  <a:avLst/>
                </a:prstGeom>
              </p:spPr>
            </p:pic>
          </mc:Fallback>
        </mc:AlternateContent>
        <mc:AlternateContent xmlns:mc="http://schemas.openxmlformats.org/markup-compatibility/2006" xmlns:p14="http://schemas.microsoft.com/office/powerpoint/2010/main">
          <mc:Choice Requires="p14">
            <p:contentPart p14:bwMode="auto" r:id="rId348">
              <p14:nvContentPartPr>
                <p14:cNvPr id="281" name="筆跡 280">
                  <a:extLst>
                    <a:ext uri="{FF2B5EF4-FFF2-40B4-BE49-F238E27FC236}">
                      <a16:creationId xmlns:a16="http://schemas.microsoft.com/office/drawing/2014/main" id="{60EB9E32-35D3-046D-B0F5-609191ADBE3C}"/>
                    </a:ext>
                  </a:extLst>
                </p14:cNvPr>
                <p14:cNvContentPartPr/>
                <p14:nvPr/>
              </p14:nvContentPartPr>
              <p14:xfrm>
                <a:off x="10755534" y="3353288"/>
                <a:ext cx="36360" cy="27000"/>
              </p14:xfrm>
            </p:contentPart>
          </mc:Choice>
          <mc:Fallback xmlns="">
            <p:pic>
              <p:nvPicPr>
                <p:cNvPr id="281" name="筆跡 280">
                  <a:extLst>
                    <a:ext uri="{FF2B5EF4-FFF2-40B4-BE49-F238E27FC236}">
                      <a16:creationId xmlns:a16="http://schemas.microsoft.com/office/drawing/2014/main" id="{60EB9E32-35D3-046D-B0F5-609191ADBE3C}"/>
                    </a:ext>
                  </a:extLst>
                </p:cNvPr>
                <p:cNvPicPr/>
                <p:nvPr/>
              </p:nvPicPr>
              <p:blipFill>
                <a:blip r:embed="rId349"/>
                <a:stretch>
                  <a:fillRect/>
                </a:stretch>
              </p:blipFill>
              <p:spPr>
                <a:xfrm>
                  <a:off x="10746894" y="3344288"/>
                  <a:ext cx="5400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50">
              <p14:nvContentPartPr>
                <p14:cNvPr id="282" name="筆跡 281">
                  <a:extLst>
                    <a:ext uri="{FF2B5EF4-FFF2-40B4-BE49-F238E27FC236}">
                      <a16:creationId xmlns:a16="http://schemas.microsoft.com/office/drawing/2014/main" id="{705255A4-C59E-F2E4-3527-1FA405D8437D}"/>
                    </a:ext>
                  </a:extLst>
                </p14:cNvPr>
                <p14:cNvContentPartPr/>
                <p14:nvPr/>
              </p14:nvContentPartPr>
              <p14:xfrm>
                <a:off x="10913214" y="3343568"/>
                <a:ext cx="32400" cy="23760"/>
              </p14:xfrm>
            </p:contentPart>
          </mc:Choice>
          <mc:Fallback xmlns="">
            <p:pic>
              <p:nvPicPr>
                <p:cNvPr id="282" name="筆跡 281">
                  <a:extLst>
                    <a:ext uri="{FF2B5EF4-FFF2-40B4-BE49-F238E27FC236}">
                      <a16:creationId xmlns:a16="http://schemas.microsoft.com/office/drawing/2014/main" id="{705255A4-C59E-F2E4-3527-1FA405D8437D}"/>
                    </a:ext>
                  </a:extLst>
                </p:cNvPr>
                <p:cNvPicPr/>
                <p:nvPr/>
              </p:nvPicPr>
              <p:blipFill>
                <a:blip r:embed="rId351"/>
                <a:stretch>
                  <a:fillRect/>
                </a:stretch>
              </p:blipFill>
              <p:spPr>
                <a:xfrm>
                  <a:off x="10904214" y="3334928"/>
                  <a:ext cx="50040" cy="41400"/>
                </a:xfrm>
                <a:prstGeom prst="rect">
                  <a:avLst/>
                </a:prstGeom>
              </p:spPr>
            </p:pic>
          </mc:Fallback>
        </mc:AlternateContent>
      </p:grpSp>
      <p:grpSp>
        <p:nvGrpSpPr>
          <p:cNvPr id="289" name="群組 288">
            <a:extLst>
              <a:ext uri="{FF2B5EF4-FFF2-40B4-BE49-F238E27FC236}">
                <a16:creationId xmlns:a16="http://schemas.microsoft.com/office/drawing/2014/main" id="{DDE1E981-33EE-51BE-5181-5A4BFFD93D74}"/>
              </a:ext>
            </a:extLst>
          </p:cNvPr>
          <p:cNvGrpSpPr/>
          <p:nvPr/>
        </p:nvGrpSpPr>
        <p:grpSpPr>
          <a:xfrm>
            <a:off x="10418214" y="3831008"/>
            <a:ext cx="640080" cy="224280"/>
            <a:chOff x="10418214" y="3831008"/>
            <a:chExt cx="640080" cy="224280"/>
          </a:xfrm>
        </p:grpSpPr>
        <mc:AlternateContent xmlns:mc="http://schemas.openxmlformats.org/markup-compatibility/2006" xmlns:p14="http://schemas.microsoft.com/office/powerpoint/2010/main">
          <mc:Choice Requires="p14">
            <p:contentPart p14:bwMode="auto" r:id="rId352">
              <p14:nvContentPartPr>
                <p14:cNvPr id="284" name="筆跡 283">
                  <a:extLst>
                    <a:ext uri="{FF2B5EF4-FFF2-40B4-BE49-F238E27FC236}">
                      <a16:creationId xmlns:a16="http://schemas.microsoft.com/office/drawing/2014/main" id="{5A63CD1A-BBC1-9E04-9452-19A0EBA6CEAE}"/>
                    </a:ext>
                  </a:extLst>
                </p14:cNvPr>
                <p14:cNvContentPartPr/>
                <p14:nvPr/>
              </p14:nvContentPartPr>
              <p14:xfrm>
                <a:off x="10418214" y="3837128"/>
                <a:ext cx="185400" cy="218160"/>
              </p14:xfrm>
            </p:contentPart>
          </mc:Choice>
          <mc:Fallback xmlns="">
            <p:pic>
              <p:nvPicPr>
                <p:cNvPr id="284" name="筆跡 283">
                  <a:extLst>
                    <a:ext uri="{FF2B5EF4-FFF2-40B4-BE49-F238E27FC236}">
                      <a16:creationId xmlns:a16="http://schemas.microsoft.com/office/drawing/2014/main" id="{5A63CD1A-BBC1-9E04-9452-19A0EBA6CEAE}"/>
                    </a:ext>
                  </a:extLst>
                </p:cNvPr>
                <p:cNvPicPr/>
                <p:nvPr/>
              </p:nvPicPr>
              <p:blipFill>
                <a:blip r:embed="rId353"/>
                <a:stretch>
                  <a:fillRect/>
                </a:stretch>
              </p:blipFill>
              <p:spPr>
                <a:xfrm>
                  <a:off x="10409574" y="3828128"/>
                  <a:ext cx="2030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354">
              <p14:nvContentPartPr>
                <p14:cNvPr id="285" name="筆跡 284">
                  <a:extLst>
                    <a:ext uri="{FF2B5EF4-FFF2-40B4-BE49-F238E27FC236}">
                      <a16:creationId xmlns:a16="http://schemas.microsoft.com/office/drawing/2014/main" id="{E90FEBE2-1453-A027-A122-F995D4086D5E}"/>
                    </a:ext>
                  </a:extLst>
                </p14:cNvPr>
                <p14:cNvContentPartPr/>
                <p14:nvPr/>
              </p14:nvContentPartPr>
              <p14:xfrm>
                <a:off x="10485174" y="3831008"/>
                <a:ext cx="180720" cy="212400"/>
              </p14:xfrm>
            </p:contentPart>
          </mc:Choice>
          <mc:Fallback xmlns="">
            <p:pic>
              <p:nvPicPr>
                <p:cNvPr id="285" name="筆跡 284">
                  <a:extLst>
                    <a:ext uri="{FF2B5EF4-FFF2-40B4-BE49-F238E27FC236}">
                      <a16:creationId xmlns:a16="http://schemas.microsoft.com/office/drawing/2014/main" id="{E90FEBE2-1453-A027-A122-F995D4086D5E}"/>
                    </a:ext>
                  </a:extLst>
                </p:cNvPr>
                <p:cNvPicPr/>
                <p:nvPr/>
              </p:nvPicPr>
              <p:blipFill>
                <a:blip r:embed="rId355"/>
                <a:stretch>
                  <a:fillRect/>
                </a:stretch>
              </p:blipFill>
              <p:spPr>
                <a:xfrm>
                  <a:off x="10476534" y="3822008"/>
                  <a:ext cx="19836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356">
              <p14:nvContentPartPr>
                <p14:cNvPr id="286" name="筆跡 285">
                  <a:extLst>
                    <a:ext uri="{FF2B5EF4-FFF2-40B4-BE49-F238E27FC236}">
                      <a16:creationId xmlns:a16="http://schemas.microsoft.com/office/drawing/2014/main" id="{4F44859B-FA11-3A15-686C-AEAF4A7779FB}"/>
                    </a:ext>
                  </a:extLst>
                </p14:cNvPr>
                <p14:cNvContentPartPr/>
                <p14:nvPr/>
              </p14:nvContentPartPr>
              <p14:xfrm>
                <a:off x="10639974" y="3913808"/>
                <a:ext cx="105840" cy="120960"/>
              </p14:xfrm>
            </p:contentPart>
          </mc:Choice>
          <mc:Fallback xmlns="">
            <p:pic>
              <p:nvPicPr>
                <p:cNvPr id="286" name="筆跡 285">
                  <a:extLst>
                    <a:ext uri="{FF2B5EF4-FFF2-40B4-BE49-F238E27FC236}">
                      <a16:creationId xmlns:a16="http://schemas.microsoft.com/office/drawing/2014/main" id="{4F44859B-FA11-3A15-686C-AEAF4A7779FB}"/>
                    </a:ext>
                  </a:extLst>
                </p:cNvPr>
                <p:cNvPicPr/>
                <p:nvPr/>
              </p:nvPicPr>
              <p:blipFill>
                <a:blip r:embed="rId357"/>
                <a:stretch>
                  <a:fillRect/>
                </a:stretch>
              </p:blipFill>
              <p:spPr>
                <a:xfrm>
                  <a:off x="10630974" y="3905168"/>
                  <a:ext cx="12348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58">
              <p14:nvContentPartPr>
                <p14:cNvPr id="287" name="筆跡 286">
                  <a:extLst>
                    <a:ext uri="{FF2B5EF4-FFF2-40B4-BE49-F238E27FC236}">
                      <a16:creationId xmlns:a16="http://schemas.microsoft.com/office/drawing/2014/main" id="{4FD87D50-6124-9F8F-8375-3168DA591AE7}"/>
                    </a:ext>
                  </a:extLst>
                </p14:cNvPr>
                <p14:cNvContentPartPr/>
                <p14:nvPr/>
              </p14:nvContentPartPr>
              <p14:xfrm>
                <a:off x="10823934" y="3950528"/>
                <a:ext cx="47880" cy="28440"/>
              </p14:xfrm>
            </p:contentPart>
          </mc:Choice>
          <mc:Fallback xmlns="">
            <p:pic>
              <p:nvPicPr>
                <p:cNvPr id="287" name="筆跡 286">
                  <a:extLst>
                    <a:ext uri="{FF2B5EF4-FFF2-40B4-BE49-F238E27FC236}">
                      <a16:creationId xmlns:a16="http://schemas.microsoft.com/office/drawing/2014/main" id="{4FD87D50-6124-9F8F-8375-3168DA591AE7}"/>
                    </a:ext>
                  </a:extLst>
                </p:cNvPr>
                <p:cNvPicPr/>
                <p:nvPr/>
              </p:nvPicPr>
              <p:blipFill>
                <a:blip r:embed="rId359"/>
                <a:stretch>
                  <a:fillRect/>
                </a:stretch>
              </p:blipFill>
              <p:spPr>
                <a:xfrm>
                  <a:off x="10815294" y="3941528"/>
                  <a:ext cx="65520" cy="46080"/>
                </a:xfrm>
                <a:prstGeom prst="rect">
                  <a:avLst/>
                </a:prstGeom>
              </p:spPr>
            </p:pic>
          </mc:Fallback>
        </mc:AlternateContent>
        <mc:AlternateContent xmlns:mc="http://schemas.openxmlformats.org/markup-compatibility/2006" xmlns:p14="http://schemas.microsoft.com/office/powerpoint/2010/main">
          <mc:Choice Requires="p14">
            <p:contentPart p14:bwMode="auto" r:id="rId360">
              <p14:nvContentPartPr>
                <p14:cNvPr id="288" name="筆跡 287">
                  <a:extLst>
                    <a:ext uri="{FF2B5EF4-FFF2-40B4-BE49-F238E27FC236}">
                      <a16:creationId xmlns:a16="http://schemas.microsoft.com/office/drawing/2014/main" id="{9561A56B-5751-CE71-E734-F7DF24C9D198}"/>
                    </a:ext>
                  </a:extLst>
                </p14:cNvPr>
                <p14:cNvContentPartPr/>
                <p14:nvPr/>
              </p14:nvContentPartPr>
              <p14:xfrm>
                <a:off x="11001054" y="3931088"/>
                <a:ext cx="57240" cy="27360"/>
              </p14:xfrm>
            </p:contentPart>
          </mc:Choice>
          <mc:Fallback xmlns="">
            <p:pic>
              <p:nvPicPr>
                <p:cNvPr id="288" name="筆跡 287">
                  <a:extLst>
                    <a:ext uri="{FF2B5EF4-FFF2-40B4-BE49-F238E27FC236}">
                      <a16:creationId xmlns:a16="http://schemas.microsoft.com/office/drawing/2014/main" id="{9561A56B-5751-CE71-E734-F7DF24C9D198}"/>
                    </a:ext>
                  </a:extLst>
                </p:cNvPr>
                <p:cNvPicPr/>
                <p:nvPr/>
              </p:nvPicPr>
              <p:blipFill>
                <a:blip r:embed="rId361"/>
                <a:stretch>
                  <a:fillRect/>
                </a:stretch>
              </p:blipFill>
              <p:spPr>
                <a:xfrm>
                  <a:off x="10992054" y="3922088"/>
                  <a:ext cx="74880" cy="45000"/>
                </a:xfrm>
                <a:prstGeom prst="rect">
                  <a:avLst/>
                </a:prstGeom>
              </p:spPr>
            </p:pic>
          </mc:Fallback>
        </mc:AlternateContent>
      </p:grpSp>
      <p:grpSp>
        <p:nvGrpSpPr>
          <p:cNvPr id="299" name="群組 298">
            <a:extLst>
              <a:ext uri="{FF2B5EF4-FFF2-40B4-BE49-F238E27FC236}">
                <a16:creationId xmlns:a16="http://schemas.microsoft.com/office/drawing/2014/main" id="{04B55678-4781-8AC4-7E8D-E9ECA8B6EC92}"/>
              </a:ext>
            </a:extLst>
          </p:cNvPr>
          <p:cNvGrpSpPr/>
          <p:nvPr/>
        </p:nvGrpSpPr>
        <p:grpSpPr>
          <a:xfrm>
            <a:off x="8413734" y="4713008"/>
            <a:ext cx="420840" cy="264600"/>
            <a:chOff x="8413734" y="4713008"/>
            <a:chExt cx="420840" cy="264600"/>
          </a:xfrm>
        </p:grpSpPr>
        <mc:AlternateContent xmlns:mc="http://schemas.openxmlformats.org/markup-compatibility/2006" xmlns:p14="http://schemas.microsoft.com/office/powerpoint/2010/main">
          <mc:Choice Requires="p14">
            <p:contentPart p14:bwMode="auto" r:id="rId362">
              <p14:nvContentPartPr>
                <p14:cNvPr id="290" name="筆跡 289">
                  <a:extLst>
                    <a:ext uri="{FF2B5EF4-FFF2-40B4-BE49-F238E27FC236}">
                      <a16:creationId xmlns:a16="http://schemas.microsoft.com/office/drawing/2014/main" id="{3FF00719-2913-54D6-F9F1-D4AE86EE593F}"/>
                    </a:ext>
                  </a:extLst>
                </p14:cNvPr>
                <p14:cNvContentPartPr/>
                <p14:nvPr/>
              </p14:nvContentPartPr>
              <p14:xfrm>
                <a:off x="8413734" y="4719488"/>
                <a:ext cx="216720" cy="258120"/>
              </p14:xfrm>
            </p:contentPart>
          </mc:Choice>
          <mc:Fallback xmlns="">
            <p:pic>
              <p:nvPicPr>
                <p:cNvPr id="290" name="筆跡 289">
                  <a:extLst>
                    <a:ext uri="{FF2B5EF4-FFF2-40B4-BE49-F238E27FC236}">
                      <a16:creationId xmlns:a16="http://schemas.microsoft.com/office/drawing/2014/main" id="{3FF00719-2913-54D6-F9F1-D4AE86EE593F}"/>
                    </a:ext>
                  </a:extLst>
                </p:cNvPr>
                <p:cNvPicPr/>
                <p:nvPr/>
              </p:nvPicPr>
              <p:blipFill>
                <a:blip r:embed="rId363"/>
                <a:stretch>
                  <a:fillRect/>
                </a:stretch>
              </p:blipFill>
              <p:spPr>
                <a:xfrm>
                  <a:off x="8404734" y="4710488"/>
                  <a:ext cx="2343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91" name="筆跡 290">
                  <a:extLst>
                    <a:ext uri="{FF2B5EF4-FFF2-40B4-BE49-F238E27FC236}">
                      <a16:creationId xmlns:a16="http://schemas.microsoft.com/office/drawing/2014/main" id="{B0019555-DD3D-D7B9-D804-383B346C87CC}"/>
                    </a:ext>
                  </a:extLst>
                </p14:cNvPr>
                <p14:cNvContentPartPr/>
                <p14:nvPr/>
              </p14:nvContentPartPr>
              <p14:xfrm>
                <a:off x="8463054" y="4713008"/>
                <a:ext cx="166320" cy="253440"/>
              </p14:xfrm>
            </p:contentPart>
          </mc:Choice>
          <mc:Fallback xmlns="">
            <p:pic>
              <p:nvPicPr>
                <p:cNvPr id="291" name="筆跡 290">
                  <a:extLst>
                    <a:ext uri="{FF2B5EF4-FFF2-40B4-BE49-F238E27FC236}">
                      <a16:creationId xmlns:a16="http://schemas.microsoft.com/office/drawing/2014/main" id="{B0019555-DD3D-D7B9-D804-383B346C87CC}"/>
                    </a:ext>
                  </a:extLst>
                </p:cNvPr>
                <p:cNvPicPr/>
                <p:nvPr/>
              </p:nvPicPr>
              <p:blipFill>
                <a:blip r:embed="rId365"/>
                <a:stretch>
                  <a:fillRect/>
                </a:stretch>
              </p:blipFill>
              <p:spPr>
                <a:xfrm>
                  <a:off x="8454054" y="4704008"/>
                  <a:ext cx="183960" cy="271080"/>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92" name="筆跡 291">
                  <a:extLst>
                    <a:ext uri="{FF2B5EF4-FFF2-40B4-BE49-F238E27FC236}">
                      <a16:creationId xmlns:a16="http://schemas.microsoft.com/office/drawing/2014/main" id="{54CF36B4-A820-EA8E-CD38-F18A371AAA59}"/>
                    </a:ext>
                  </a:extLst>
                </p14:cNvPr>
                <p14:cNvContentPartPr/>
                <p14:nvPr/>
              </p14:nvContentPartPr>
              <p14:xfrm>
                <a:off x="8630454" y="4884008"/>
                <a:ext cx="43560" cy="28800"/>
              </p14:xfrm>
            </p:contentPart>
          </mc:Choice>
          <mc:Fallback xmlns="">
            <p:pic>
              <p:nvPicPr>
                <p:cNvPr id="292" name="筆跡 291">
                  <a:extLst>
                    <a:ext uri="{FF2B5EF4-FFF2-40B4-BE49-F238E27FC236}">
                      <a16:creationId xmlns:a16="http://schemas.microsoft.com/office/drawing/2014/main" id="{54CF36B4-A820-EA8E-CD38-F18A371AAA59}"/>
                    </a:ext>
                  </a:extLst>
                </p:cNvPr>
                <p:cNvPicPr/>
                <p:nvPr/>
              </p:nvPicPr>
              <p:blipFill>
                <a:blip r:embed="rId367"/>
                <a:stretch>
                  <a:fillRect/>
                </a:stretch>
              </p:blipFill>
              <p:spPr>
                <a:xfrm>
                  <a:off x="8621454" y="4875008"/>
                  <a:ext cx="61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368">
              <p14:nvContentPartPr>
                <p14:cNvPr id="293" name="筆跡 292">
                  <a:extLst>
                    <a:ext uri="{FF2B5EF4-FFF2-40B4-BE49-F238E27FC236}">
                      <a16:creationId xmlns:a16="http://schemas.microsoft.com/office/drawing/2014/main" id="{72E85C54-C33C-8F9B-21CD-C3359F0A65DB}"/>
                    </a:ext>
                  </a:extLst>
                </p14:cNvPr>
                <p14:cNvContentPartPr/>
                <p14:nvPr/>
              </p14:nvContentPartPr>
              <p14:xfrm>
                <a:off x="8738814" y="4827128"/>
                <a:ext cx="13320" cy="129960"/>
              </p14:xfrm>
            </p:contentPart>
          </mc:Choice>
          <mc:Fallback xmlns="">
            <p:pic>
              <p:nvPicPr>
                <p:cNvPr id="293" name="筆跡 292">
                  <a:extLst>
                    <a:ext uri="{FF2B5EF4-FFF2-40B4-BE49-F238E27FC236}">
                      <a16:creationId xmlns:a16="http://schemas.microsoft.com/office/drawing/2014/main" id="{72E85C54-C33C-8F9B-21CD-C3359F0A65DB}"/>
                    </a:ext>
                  </a:extLst>
                </p:cNvPr>
                <p:cNvPicPr/>
                <p:nvPr/>
              </p:nvPicPr>
              <p:blipFill>
                <a:blip r:embed="rId369"/>
                <a:stretch>
                  <a:fillRect/>
                </a:stretch>
              </p:blipFill>
              <p:spPr>
                <a:xfrm>
                  <a:off x="8730174" y="4818488"/>
                  <a:ext cx="30960" cy="147600"/>
                </a:xfrm>
                <a:prstGeom prst="rect">
                  <a:avLst/>
                </a:prstGeom>
              </p:spPr>
            </p:pic>
          </mc:Fallback>
        </mc:AlternateContent>
        <mc:AlternateContent xmlns:mc="http://schemas.openxmlformats.org/markup-compatibility/2006" xmlns:p14="http://schemas.microsoft.com/office/powerpoint/2010/main">
          <mc:Choice Requires="p14">
            <p:contentPart p14:bwMode="auto" r:id="rId370">
              <p14:nvContentPartPr>
                <p14:cNvPr id="294" name="筆跡 293">
                  <a:extLst>
                    <a:ext uri="{FF2B5EF4-FFF2-40B4-BE49-F238E27FC236}">
                      <a16:creationId xmlns:a16="http://schemas.microsoft.com/office/drawing/2014/main" id="{679D6DF8-A2AC-08A2-2605-5FC9DA422AA0}"/>
                    </a:ext>
                  </a:extLst>
                </p14:cNvPr>
                <p14:cNvContentPartPr/>
                <p14:nvPr/>
              </p14:nvContentPartPr>
              <p14:xfrm>
                <a:off x="8794254" y="4867088"/>
                <a:ext cx="40320" cy="38160"/>
              </p14:xfrm>
            </p:contentPart>
          </mc:Choice>
          <mc:Fallback xmlns="">
            <p:pic>
              <p:nvPicPr>
                <p:cNvPr id="294" name="筆跡 293">
                  <a:extLst>
                    <a:ext uri="{FF2B5EF4-FFF2-40B4-BE49-F238E27FC236}">
                      <a16:creationId xmlns:a16="http://schemas.microsoft.com/office/drawing/2014/main" id="{679D6DF8-A2AC-08A2-2605-5FC9DA422AA0}"/>
                    </a:ext>
                  </a:extLst>
                </p:cNvPr>
                <p:cNvPicPr/>
                <p:nvPr/>
              </p:nvPicPr>
              <p:blipFill>
                <a:blip r:embed="rId371"/>
                <a:stretch>
                  <a:fillRect/>
                </a:stretch>
              </p:blipFill>
              <p:spPr>
                <a:xfrm>
                  <a:off x="8785254" y="4858088"/>
                  <a:ext cx="57960" cy="55800"/>
                </a:xfrm>
                <a:prstGeom prst="rect">
                  <a:avLst/>
                </a:prstGeom>
              </p:spPr>
            </p:pic>
          </mc:Fallback>
        </mc:AlternateContent>
      </p:grpSp>
      <p:grpSp>
        <p:nvGrpSpPr>
          <p:cNvPr id="298" name="群組 297">
            <a:extLst>
              <a:ext uri="{FF2B5EF4-FFF2-40B4-BE49-F238E27FC236}">
                <a16:creationId xmlns:a16="http://schemas.microsoft.com/office/drawing/2014/main" id="{DF10610A-A5CD-483A-756C-3B778741D5DA}"/>
              </a:ext>
            </a:extLst>
          </p:cNvPr>
          <p:cNvGrpSpPr/>
          <p:nvPr/>
        </p:nvGrpSpPr>
        <p:grpSpPr>
          <a:xfrm>
            <a:off x="9238134" y="4663328"/>
            <a:ext cx="264240" cy="224640"/>
            <a:chOff x="9238134" y="4663328"/>
            <a:chExt cx="264240" cy="224640"/>
          </a:xfrm>
        </p:grpSpPr>
        <mc:AlternateContent xmlns:mc="http://schemas.openxmlformats.org/markup-compatibility/2006" xmlns:p14="http://schemas.microsoft.com/office/powerpoint/2010/main">
          <mc:Choice Requires="p14">
            <p:contentPart p14:bwMode="auto" r:id="rId372">
              <p14:nvContentPartPr>
                <p14:cNvPr id="295" name="筆跡 294">
                  <a:extLst>
                    <a:ext uri="{FF2B5EF4-FFF2-40B4-BE49-F238E27FC236}">
                      <a16:creationId xmlns:a16="http://schemas.microsoft.com/office/drawing/2014/main" id="{FE3FD968-CB0D-55B2-D39D-248B7E2A4B42}"/>
                    </a:ext>
                  </a:extLst>
                </p14:cNvPr>
                <p14:cNvContentPartPr/>
                <p14:nvPr/>
              </p14:nvContentPartPr>
              <p14:xfrm>
                <a:off x="9238134" y="4666928"/>
                <a:ext cx="200520" cy="221040"/>
              </p14:xfrm>
            </p:contentPart>
          </mc:Choice>
          <mc:Fallback xmlns="">
            <p:pic>
              <p:nvPicPr>
                <p:cNvPr id="295" name="筆跡 294">
                  <a:extLst>
                    <a:ext uri="{FF2B5EF4-FFF2-40B4-BE49-F238E27FC236}">
                      <a16:creationId xmlns:a16="http://schemas.microsoft.com/office/drawing/2014/main" id="{FE3FD968-CB0D-55B2-D39D-248B7E2A4B42}"/>
                    </a:ext>
                  </a:extLst>
                </p:cNvPr>
                <p:cNvPicPr/>
                <p:nvPr/>
              </p:nvPicPr>
              <p:blipFill>
                <a:blip r:embed="rId373"/>
                <a:stretch>
                  <a:fillRect/>
                </a:stretch>
              </p:blipFill>
              <p:spPr>
                <a:xfrm>
                  <a:off x="9229134" y="4658288"/>
                  <a:ext cx="2181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96" name="筆跡 295">
                  <a:extLst>
                    <a:ext uri="{FF2B5EF4-FFF2-40B4-BE49-F238E27FC236}">
                      <a16:creationId xmlns:a16="http://schemas.microsoft.com/office/drawing/2014/main" id="{7EE68A02-BBCB-76C0-B6B9-5BD288BAC8FB}"/>
                    </a:ext>
                  </a:extLst>
                </p14:cNvPr>
                <p14:cNvContentPartPr/>
                <p14:nvPr/>
              </p14:nvContentPartPr>
              <p14:xfrm>
                <a:off x="9306894" y="4663328"/>
                <a:ext cx="127080" cy="190800"/>
              </p14:xfrm>
            </p:contentPart>
          </mc:Choice>
          <mc:Fallback xmlns="">
            <p:pic>
              <p:nvPicPr>
                <p:cNvPr id="296" name="筆跡 295">
                  <a:extLst>
                    <a:ext uri="{FF2B5EF4-FFF2-40B4-BE49-F238E27FC236}">
                      <a16:creationId xmlns:a16="http://schemas.microsoft.com/office/drawing/2014/main" id="{7EE68A02-BBCB-76C0-B6B9-5BD288BAC8FB}"/>
                    </a:ext>
                  </a:extLst>
                </p:cNvPr>
                <p:cNvPicPr/>
                <p:nvPr/>
              </p:nvPicPr>
              <p:blipFill>
                <a:blip r:embed="rId375"/>
                <a:stretch>
                  <a:fillRect/>
                </a:stretch>
              </p:blipFill>
              <p:spPr>
                <a:xfrm>
                  <a:off x="9297894" y="4654328"/>
                  <a:ext cx="14472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97" name="筆跡 296">
                  <a:extLst>
                    <a:ext uri="{FF2B5EF4-FFF2-40B4-BE49-F238E27FC236}">
                      <a16:creationId xmlns:a16="http://schemas.microsoft.com/office/drawing/2014/main" id="{F3D04D65-0E83-4CA7-F869-AA5810F61787}"/>
                    </a:ext>
                  </a:extLst>
                </p14:cNvPr>
                <p14:cNvContentPartPr/>
                <p14:nvPr/>
              </p14:nvContentPartPr>
              <p14:xfrm>
                <a:off x="9476814" y="4810568"/>
                <a:ext cx="25560" cy="30960"/>
              </p14:xfrm>
            </p:contentPart>
          </mc:Choice>
          <mc:Fallback xmlns="">
            <p:pic>
              <p:nvPicPr>
                <p:cNvPr id="297" name="筆跡 296">
                  <a:extLst>
                    <a:ext uri="{FF2B5EF4-FFF2-40B4-BE49-F238E27FC236}">
                      <a16:creationId xmlns:a16="http://schemas.microsoft.com/office/drawing/2014/main" id="{F3D04D65-0E83-4CA7-F869-AA5810F61787}"/>
                    </a:ext>
                  </a:extLst>
                </p:cNvPr>
                <p:cNvPicPr/>
                <p:nvPr/>
              </p:nvPicPr>
              <p:blipFill>
                <a:blip r:embed="rId377"/>
                <a:stretch>
                  <a:fillRect/>
                </a:stretch>
              </p:blipFill>
              <p:spPr>
                <a:xfrm>
                  <a:off x="9468174" y="4801568"/>
                  <a:ext cx="43200" cy="48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8">
            <p14:nvContentPartPr>
              <p14:cNvPr id="300" name="筆跡 299">
                <a:extLst>
                  <a:ext uri="{FF2B5EF4-FFF2-40B4-BE49-F238E27FC236}">
                    <a16:creationId xmlns:a16="http://schemas.microsoft.com/office/drawing/2014/main" id="{C2F2CAF3-7687-C8DB-64A4-44AE4E1310FC}"/>
                  </a:ext>
                </a:extLst>
              </p14:cNvPr>
              <p14:cNvContentPartPr/>
              <p14:nvPr/>
            </p14:nvContentPartPr>
            <p14:xfrm>
              <a:off x="9527934" y="4757648"/>
              <a:ext cx="131400" cy="95400"/>
            </p14:xfrm>
          </p:contentPart>
        </mc:Choice>
        <mc:Fallback xmlns="">
          <p:pic>
            <p:nvPicPr>
              <p:cNvPr id="300" name="筆跡 299">
                <a:extLst>
                  <a:ext uri="{FF2B5EF4-FFF2-40B4-BE49-F238E27FC236}">
                    <a16:creationId xmlns:a16="http://schemas.microsoft.com/office/drawing/2014/main" id="{C2F2CAF3-7687-C8DB-64A4-44AE4E1310FC}"/>
                  </a:ext>
                </a:extLst>
              </p:cNvPr>
              <p:cNvPicPr/>
              <p:nvPr/>
            </p:nvPicPr>
            <p:blipFill>
              <a:blip r:embed="rId379"/>
              <a:stretch>
                <a:fillRect/>
              </a:stretch>
            </p:blipFill>
            <p:spPr>
              <a:xfrm>
                <a:off x="9518934" y="4749008"/>
                <a:ext cx="14904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301" name="筆跡 300">
                <a:extLst>
                  <a:ext uri="{FF2B5EF4-FFF2-40B4-BE49-F238E27FC236}">
                    <a16:creationId xmlns:a16="http://schemas.microsoft.com/office/drawing/2014/main" id="{9A3F661B-56CB-FBF3-A0D9-846B78414DC4}"/>
                  </a:ext>
                </a:extLst>
              </p14:cNvPr>
              <p14:cNvContentPartPr/>
              <p14:nvPr/>
            </p14:nvContentPartPr>
            <p14:xfrm>
              <a:off x="9737454" y="4805528"/>
              <a:ext cx="47520" cy="22680"/>
            </p14:xfrm>
          </p:contentPart>
        </mc:Choice>
        <mc:Fallback xmlns="">
          <p:pic>
            <p:nvPicPr>
              <p:cNvPr id="301" name="筆跡 300">
                <a:extLst>
                  <a:ext uri="{FF2B5EF4-FFF2-40B4-BE49-F238E27FC236}">
                    <a16:creationId xmlns:a16="http://schemas.microsoft.com/office/drawing/2014/main" id="{9A3F661B-56CB-FBF3-A0D9-846B78414DC4}"/>
                  </a:ext>
                </a:extLst>
              </p:cNvPr>
              <p:cNvPicPr/>
              <p:nvPr/>
            </p:nvPicPr>
            <p:blipFill>
              <a:blip r:embed="rId381"/>
              <a:stretch>
                <a:fillRect/>
              </a:stretch>
            </p:blipFill>
            <p:spPr>
              <a:xfrm>
                <a:off x="9728814" y="4796528"/>
                <a:ext cx="6516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382">
            <p14:nvContentPartPr>
              <p14:cNvPr id="302" name="筆跡 301">
                <a:extLst>
                  <a:ext uri="{FF2B5EF4-FFF2-40B4-BE49-F238E27FC236}">
                    <a16:creationId xmlns:a16="http://schemas.microsoft.com/office/drawing/2014/main" id="{ECDBAD7C-259C-251C-2C11-572D2A749A52}"/>
                  </a:ext>
                </a:extLst>
              </p14:cNvPr>
              <p14:cNvContentPartPr/>
              <p14:nvPr/>
            </p14:nvContentPartPr>
            <p14:xfrm>
              <a:off x="10520454" y="4644248"/>
              <a:ext cx="176760" cy="182880"/>
            </p14:xfrm>
          </p:contentPart>
        </mc:Choice>
        <mc:Fallback xmlns="">
          <p:pic>
            <p:nvPicPr>
              <p:cNvPr id="302" name="筆跡 301">
                <a:extLst>
                  <a:ext uri="{FF2B5EF4-FFF2-40B4-BE49-F238E27FC236}">
                    <a16:creationId xmlns:a16="http://schemas.microsoft.com/office/drawing/2014/main" id="{ECDBAD7C-259C-251C-2C11-572D2A749A52}"/>
                  </a:ext>
                </a:extLst>
              </p:cNvPr>
              <p:cNvPicPr/>
              <p:nvPr/>
            </p:nvPicPr>
            <p:blipFill>
              <a:blip r:embed="rId383"/>
              <a:stretch>
                <a:fillRect/>
              </a:stretch>
            </p:blipFill>
            <p:spPr>
              <a:xfrm>
                <a:off x="10511814" y="4635608"/>
                <a:ext cx="19440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384">
            <p14:nvContentPartPr>
              <p14:cNvPr id="303" name="筆跡 302">
                <a:extLst>
                  <a:ext uri="{FF2B5EF4-FFF2-40B4-BE49-F238E27FC236}">
                    <a16:creationId xmlns:a16="http://schemas.microsoft.com/office/drawing/2014/main" id="{B08D6C20-3A61-1E42-D04C-6049F1F6986F}"/>
                  </a:ext>
                </a:extLst>
              </p14:cNvPr>
              <p14:cNvContentPartPr/>
              <p14:nvPr/>
            </p14:nvContentPartPr>
            <p14:xfrm>
              <a:off x="10548174" y="4629848"/>
              <a:ext cx="186480" cy="202680"/>
            </p14:xfrm>
          </p:contentPart>
        </mc:Choice>
        <mc:Fallback xmlns="">
          <p:pic>
            <p:nvPicPr>
              <p:cNvPr id="303" name="筆跡 302">
                <a:extLst>
                  <a:ext uri="{FF2B5EF4-FFF2-40B4-BE49-F238E27FC236}">
                    <a16:creationId xmlns:a16="http://schemas.microsoft.com/office/drawing/2014/main" id="{B08D6C20-3A61-1E42-D04C-6049F1F6986F}"/>
                  </a:ext>
                </a:extLst>
              </p:cNvPr>
              <p:cNvPicPr/>
              <p:nvPr/>
            </p:nvPicPr>
            <p:blipFill>
              <a:blip r:embed="rId385"/>
              <a:stretch>
                <a:fillRect/>
              </a:stretch>
            </p:blipFill>
            <p:spPr>
              <a:xfrm>
                <a:off x="10539174" y="4620848"/>
                <a:ext cx="20412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386">
            <p14:nvContentPartPr>
              <p14:cNvPr id="304" name="筆跡 303">
                <a:extLst>
                  <a:ext uri="{FF2B5EF4-FFF2-40B4-BE49-F238E27FC236}">
                    <a16:creationId xmlns:a16="http://schemas.microsoft.com/office/drawing/2014/main" id="{1C8D65AA-3A59-E93C-DDF5-2C0E5FB2BDC9}"/>
                  </a:ext>
                </a:extLst>
              </p14:cNvPr>
              <p14:cNvContentPartPr/>
              <p14:nvPr/>
            </p14:nvContentPartPr>
            <p14:xfrm>
              <a:off x="10792614" y="4769168"/>
              <a:ext cx="49680" cy="40680"/>
            </p14:xfrm>
          </p:contentPart>
        </mc:Choice>
        <mc:Fallback xmlns="">
          <p:pic>
            <p:nvPicPr>
              <p:cNvPr id="304" name="筆跡 303">
                <a:extLst>
                  <a:ext uri="{FF2B5EF4-FFF2-40B4-BE49-F238E27FC236}">
                    <a16:creationId xmlns:a16="http://schemas.microsoft.com/office/drawing/2014/main" id="{1C8D65AA-3A59-E93C-DDF5-2C0E5FB2BDC9}"/>
                  </a:ext>
                </a:extLst>
              </p:cNvPr>
              <p:cNvPicPr/>
              <p:nvPr/>
            </p:nvPicPr>
            <p:blipFill>
              <a:blip r:embed="rId387"/>
              <a:stretch>
                <a:fillRect/>
              </a:stretch>
            </p:blipFill>
            <p:spPr>
              <a:xfrm>
                <a:off x="10783614" y="4760168"/>
                <a:ext cx="6732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388">
            <p14:nvContentPartPr>
              <p14:cNvPr id="305" name="筆跡 304">
                <a:extLst>
                  <a:ext uri="{FF2B5EF4-FFF2-40B4-BE49-F238E27FC236}">
                    <a16:creationId xmlns:a16="http://schemas.microsoft.com/office/drawing/2014/main" id="{6087D075-AF8E-097F-566D-3F635CFABC70}"/>
                  </a:ext>
                </a:extLst>
              </p14:cNvPr>
              <p14:cNvContentPartPr/>
              <p14:nvPr/>
            </p14:nvContentPartPr>
            <p14:xfrm>
              <a:off x="10934814" y="4777088"/>
              <a:ext cx="61560" cy="31320"/>
            </p14:xfrm>
          </p:contentPart>
        </mc:Choice>
        <mc:Fallback xmlns="">
          <p:pic>
            <p:nvPicPr>
              <p:cNvPr id="305" name="筆跡 304">
                <a:extLst>
                  <a:ext uri="{FF2B5EF4-FFF2-40B4-BE49-F238E27FC236}">
                    <a16:creationId xmlns:a16="http://schemas.microsoft.com/office/drawing/2014/main" id="{6087D075-AF8E-097F-566D-3F635CFABC70}"/>
                  </a:ext>
                </a:extLst>
              </p:cNvPr>
              <p:cNvPicPr/>
              <p:nvPr/>
            </p:nvPicPr>
            <p:blipFill>
              <a:blip r:embed="rId389"/>
              <a:stretch>
                <a:fillRect/>
              </a:stretch>
            </p:blipFill>
            <p:spPr>
              <a:xfrm>
                <a:off x="10925814" y="4768088"/>
                <a:ext cx="7920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390">
            <p14:nvContentPartPr>
              <p14:cNvPr id="309" name="筆跡 308">
                <a:extLst>
                  <a:ext uri="{FF2B5EF4-FFF2-40B4-BE49-F238E27FC236}">
                    <a16:creationId xmlns:a16="http://schemas.microsoft.com/office/drawing/2014/main" id="{364CA2B8-14FF-ED32-614D-3BD50FC9444D}"/>
                  </a:ext>
                </a:extLst>
              </p14:cNvPr>
              <p14:cNvContentPartPr/>
              <p14:nvPr/>
            </p14:nvContentPartPr>
            <p14:xfrm>
              <a:off x="11116974" y="4777448"/>
              <a:ext cx="46440" cy="38520"/>
            </p14:xfrm>
          </p:contentPart>
        </mc:Choice>
        <mc:Fallback xmlns="">
          <p:pic>
            <p:nvPicPr>
              <p:cNvPr id="309" name="筆跡 308">
                <a:extLst>
                  <a:ext uri="{FF2B5EF4-FFF2-40B4-BE49-F238E27FC236}">
                    <a16:creationId xmlns:a16="http://schemas.microsoft.com/office/drawing/2014/main" id="{364CA2B8-14FF-ED32-614D-3BD50FC9444D}"/>
                  </a:ext>
                </a:extLst>
              </p:cNvPr>
              <p:cNvPicPr/>
              <p:nvPr/>
            </p:nvPicPr>
            <p:blipFill>
              <a:blip r:embed="rId391"/>
              <a:stretch>
                <a:fillRect/>
              </a:stretch>
            </p:blipFill>
            <p:spPr>
              <a:xfrm>
                <a:off x="11107974" y="4768808"/>
                <a:ext cx="64080" cy="56160"/>
              </a:xfrm>
              <a:prstGeom prst="rect">
                <a:avLst/>
              </a:prstGeom>
            </p:spPr>
          </p:pic>
        </mc:Fallback>
      </mc:AlternateContent>
      <p:grpSp>
        <p:nvGrpSpPr>
          <p:cNvPr id="154" name="群組 153">
            <a:extLst>
              <a:ext uri="{FF2B5EF4-FFF2-40B4-BE49-F238E27FC236}">
                <a16:creationId xmlns:a16="http://schemas.microsoft.com/office/drawing/2014/main" id="{AE7C65ED-5A32-17DE-6D2A-BE02B805B0AC}"/>
              </a:ext>
            </a:extLst>
          </p:cNvPr>
          <p:cNvGrpSpPr/>
          <p:nvPr/>
        </p:nvGrpSpPr>
        <p:grpSpPr>
          <a:xfrm>
            <a:off x="6669414" y="2225805"/>
            <a:ext cx="635400" cy="299880"/>
            <a:chOff x="6669414" y="2225805"/>
            <a:chExt cx="635400" cy="299880"/>
          </a:xfrm>
        </p:grpSpPr>
        <mc:AlternateContent xmlns:mc="http://schemas.openxmlformats.org/markup-compatibility/2006" xmlns:p14="http://schemas.microsoft.com/office/powerpoint/2010/main">
          <mc:Choice Requires="p14">
            <p:contentPart p14:bwMode="auto" r:id="rId392">
              <p14:nvContentPartPr>
                <p14:cNvPr id="151" name="筆跡 150">
                  <a:extLst>
                    <a:ext uri="{FF2B5EF4-FFF2-40B4-BE49-F238E27FC236}">
                      <a16:creationId xmlns:a16="http://schemas.microsoft.com/office/drawing/2014/main" id="{D6BEA5FF-D150-DD51-78EA-11BBDAD57866}"/>
                    </a:ext>
                  </a:extLst>
                </p14:cNvPr>
                <p14:cNvContentPartPr/>
                <p14:nvPr/>
              </p14:nvContentPartPr>
              <p14:xfrm>
                <a:off x="6669414" y="2225805"/>
                <a:ext cx="169560" cy="288360"/>
              </p14:xfrm>
            </p:contentPart>
          </mc:Choice>
          <mc:Fallback xmlns="">
            <p:pic>
              <p:nvPicPr>
                <p:cNvPr id="151" name="筆跡 150">
                  <a:extLst>
                    <a:ext uri="{FF2B5EF4-FFF2-40B4-BE49-F238E27FC236}">
                      <a16:creationId xmlns:a16="http://schemas.microsoft.com/office/drawing/2014/main" id="{D6BEA5FF-D150-DD51-78EA-11BBDAD57866}"/>
                    </a:ext>
                  </a:extLst>
                </p:cNvPr>
                <p:cNvPicPr/>
                <p:nvPr/>
              </p:nvPicPr>
              <p:blipFill>
                <a:blip r:embed="rId393"/>
                <a:stretch>
                  <a:fillRect/>
                </a:stretch>
              </p:blipFill>
              <p:spPr>
                <a:xfrm>
                  <a:off x="6660774" y="2216805"/>
                  <a:ext cx="187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394">
              <p14:nvContentPartPr>
                <p14:cNvPr id="152" name="筆跡 151">
                  <a:extLst>
                    <a:ext uri="{FF2B5EF4-FFF2-40B4-BE49-F238E27FC236}">
                      <a16:creationId xmlns:a16="http://schemas.microsoft.com/office/drawing/2014/main" id="{390EEBE9-2C65-2950-5CD9-74B140BC8FC9}"/>
                    </a:ext>
                  </a:extLst>
                </p14:cNvPr>
                <p14:cNvContentPartPr/>
                <p14:nvPr/>
              </p14:nvContentPartPr>
              <p14:xfrm>
                <a:off x="6835014" y="2336685"/>
                <a:ext cx="105120" cy="189000"/>
              </p14:xfrm>
            </p:contentPart>
          </mc:Choice>
          <mc:Fallback xmlns="">
            <p:pic>
              <p:nvPicPr>
                <p:cNvPr id="152" name="筆跡 151">
                  <a:extLst>
                    <a:ext uri="{FF2B5EF4-FFF2-40B4-BE49-F238E27FC236}">
                      <a16:creationId xmlns:a16="http://schemas.microsoft.com/office/drawing/2014/main" id="{390EEBE9-2C65-2950-5CD9-74B140BC8FC9}"/>
                    </a:ext>
                  </a:extLst>
                </p:cNvPr>
                <p:cNvPicPr/>
                <p:nvPr/>
              </p:nvPicPr>
              <p:blipFill>
                <a:blip r:embed="rId395"/>
                <a:stretch>
                  <a:fillRect/>
                </a:stretch>
              </p:blipFill>
              <p:spPr>
                <a:xfrm>
                  <a:off x="6826374" y="2327685"/>
                  <a:ext cx="12276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153" name="筆跡 152">
                  <a:extLst>
                    <a:ext uri="{FF2B5EF4-FFF2-40B4-BE49-F238E27FC236}">
                      <a16:creationId xmlns:a16="http://schemas.microsoft.com/office/drawing/2014/main" id="{7AF3C233-D522-7123-72D8-0F92C767D21C}"/>
                    </a:ext>
                  </a:extLst>
                </p14:cNvPr>
                <p14:cNvContentPartPr/>
                <p14:nvPr/>
              </p14:nvContentPartPr>
              <p14:xfrm>
                <a:off x="6975054" y="2307885"/>
                <a:ext cx="329760" cy="202320"/>
              </p14:xfrm>
            </p:contentPart>
          </mc:Choice>
          <mc:Fallback xmlns="">
            <p:pic>
              <p:nvPicPr>
                <p:cNvPr id="153" name="筆跡 152">
                  <a:extLst>
                    <a:ext uri="{FF2B5EF4-FFF2-40B4-BE49-F238E27FC236}">
                      <a16:creationId xmlns:a16="http://schemas.microsoft.com/office/drawing/2014/main" id="{7AF3C233-D522-7123-72D8-0F92C767D21C}"/>
                    </a:ext>
                  </a:extLst>
                </p:cNvPr>
                <p:cNvPicPr/>
                <p:nvPr/>
              </p:nvPicPr>
              <p:blipFill>
                <a:blip r:embed="rId397"/>
                <a:stretch>
                  <a:fillRect/>
                </a:stretch>
              </p:blipFill>
              <p:spPr>
                <a:xfrm>
                  <a:off x="6966414" y="2298885"/>
                  <a:ext cx="347400" cy="219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8">
            <p14:nvContentPartPr>
              <p14:cNvPr id="163" name="筆跡 162">
                <a:extLst>
                  <a:ext uri="{FF2B5EF4-FFF2-40B4-BE49-F238E27FC236}">
                    <a16:creationId xmlns:a16="http://schemas.microsoft.com/office/drawing/2014/main" id="{1085F642-B53F-2773-7F5D-E48A76567C1E}"/>
                  </a:ext>
                </a:extLst>
              </p14:cNvPr>
              <p14:cNvContentPartPr/>
              <p14:nvPr/>
            </p14:nvContentPartPr>
            <p14:xfrm>
              <a:off x="8523414" y="3199245"/>
              <a:ext cx="137160" cy="145440"/>
            </p14:xfrm>
          </p:contentPart>
        </mc:Choice>
        <mc:Fallback xmlns="">
          <p:pic>
            <p:nvPicPr>
              <p:cNvPr id="163" name="筆跡 162">
                <a:extLst>
                  <a:ext uri="{FF2B5EF4-FFF2-40B4-BE49-F238E27FC236}">
                    <a16:creationId xmlns:a16="http://schemas.microsoft.com/office/drawing/2014/main" id="{1085F642-B53F-2773-7F5D-E48A76567C1E}"/>
                  </a:ext>
                </a:extLst>
              </p:cNvPr>
              <p:cNvPicPr/>
              <p:nvPr/>
            </p:nvPicPr>
            <p:blipFill>
              <a:blip r:embed="rId399"/>
              <a:stretch>
                <a:fillRect/>
              </a:stretch>
            </p:blipFill>
            <p:spPr>
              <a:xfrm>
                <a:off x="8514774" y="3190605"/>
                <a:ext cx="1548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180" name="筆跡 179">
                <a:extLst>
                  <a:ext uri="{FF2B5EF4-FFF2-40B4-BE49-F238E27FC236}">
                    <a16:creationId xmlns:a16="http://schemas.microsoft.com/office/drawing/2014/main" id="{E74D6721-542C-486B-F908-359E95F4A2AD}"/>
                  </a:ext>
                </a:extLst>
              </p14:cNvPr>
              <p14:cNvContentPartPr/>
              <p14:nvPr/>
            </p14:nvContentPartPr>
            <p14:xfrm>
              <a:off x="6671934" y="5167725"/>
              <a:ext cx="246600" cy="306360"/>
            </p14:xfrm>
          </p:contentPart>
        </mc:Choice>
        <mc:Fallback xmlns="">
          <p:pic>
            <p:nvPicPr>
              <p:cNvPr id="180" name="筆跡 179">
                <a:extLst>
                  <a:ext uri="{FF2B5EF4-FFF2-40B4-BE49-F238E27FC236}">
                    <a16:creationId xmlns:a16="http://schemas.microsoft.com/office/drawing/2014/main" id="{E74D6721-542C-486B-F908-359E95F4A2AD}"/>
                  </a:ext>
                </a:extLst>
              </p:cNvPr>
              <p:cNvPicPr/>
              <p:nvPr/>
            </p:nvPicPr>
            <p:blipFill>
              <a:blip r:embed="rId401"/>
              <a:stretch>
                <a:fillRect/>
              </a:stretch>
            </p:blipFill>
            <p:spPr>
              <a:xfrm>
                <a:off x="6663294" y="5159085"/>
                <a:ext cx="2642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02">
            <p14:nvContentPartPr>
              <p14:cNvPr id="187" name="筆跡 186">
                <a:extLst>
                  <a:ext uri="{FF2B5EF4-FFF2-40B4-BE49-F238E27FC236}">
                    <a16:creationId xmlns:a16="http://schemas.microsoft.com/office/drawing/2014/main" id="{BBD32D7F-9F14-88A3-42C3-7385A9683D9D}"/>
                  </a:ext>
                </a:extLst>
              </p14:cNvPr>
              <p14:cNvContentPartPr/>
              <p14:nvPr/>
            </p14:nvContentPartPr>
            <p14:xfrm>
              <a:off x="9315414" y="3214005"/>
              <a:ext cx="174960" cy="217800"/>
            </p14:xfrm>
          </p:contentPart>
        </mc:Choice>
        <mc:Fallback xmlns="">
          <p:pic>
            <p:nvPicPr>
              <p:cNvPr id="187" name="筆跡 186">
                <a:extLst>
                  <a:ext uri="{FF2B5EF4-FFF2-40B4-BE49-F238E27FC236}">
                    <a16:creationId xmlns:a16="http://schemas.microsoft.com/office/drawing/2014/main" id="{BBD32D7F-9F14-88A3-42C3-7385A9683D9D}"/>
                  </a:ext>
                </a:extLst>
              </p:cNvPr>
              <p:cNvPicPr/>
              <p:nvPr/>
            </p:nvPicPr>
            <p:blipFill>
              <a:blip r:embed="rId403"/>
              <a:stretch>
                <a:fillRect/>
              </a:stretch>
            </p:blipFill>
            <p:spPr>
              <a:xfrm>
                <a:off x="9306414" y="3205005"/>
                <a:ext cx="19260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404">
            <p14:nvContentPartPr>
              <p14:cNvPr id="188" name="筆跡 187">
                <a:extLst>
                  <a:ext uri="{FF2B5EF4-FFF2-40B4-BE49-F238E27FC236}">
                    <a16:creationId xmlns:a16="http://schemas.microsoft.com/office/drawing/2014/main" id="{79E340CF-458F-7CC2-08BC-A3F2155BEFC5}"/>
                  </a:ext>
                </a:extLst>
              </p14:cNvPr>
              <p14:cNvContentPartPr/>
              <p14:nvPr/>
            </p14:nvContentPartPr>
            <p14:xfrm>
              <a:off x="6629454" y="5182845"/>
              <a:ext cx="252000" cy="203400"/>
            </p14:xfrm>
          </p:contentPart>
        </mc:Choice>
        <mc:Fallback xmlns="">
          <p:pic>
            <p:nvPicPr>
              <p:cNvPr id="188" name="筆跡 187">
                <a:extLst>
                  <a:ext uri="{FF2B5EF4-FFF2-40B4-BE49-F238E27FC236}">
                    <a16:creationId xmlns:a16="http://schemas.microsoft.com/office/drawing/2014/main" id="{79E340CF-458F-7CC2-08BC-A3F2155BEFC5}"/>
                  </a:ext>
                </a:extLst>
              </p:cNvPr>
              <p:cNvPicPr/>
              <p:nvPr/>
            </p:nvPicPr>
            <p:blipFill>
              <a:blip r:embed="rId405"/>
              <a:stretch>
                <a:fillRect/>
              </a:stretch>
            </p:blipFill>
            <p:spPr>
              <a:xfrm>
                <a:off x="6620454" y="5173845"/>
                <a:ext cx="269640" cy="221040"/>
              </a:xfrm>
              <a:prstGeom prst="rect">
                <a:avLst/>
              </a:prstGeom>
            </p:spPr>
          </p:pic>
        </mc:Fallback>
      </mc:AlternateContent>
      <p:grpSp>
        <p:nvGrpSpPr>
          <p:cNvPr id="196" name="群組 195">
            <a:extLst>
              <a:ext uri="{FF2B5EF4-FFF2-40B4-BE49-F238E27FC236}">
                <a16:creationId xmlns:a16="http://schemas.microsoft.com/office/drawing/2014/main" id="{F43C3A84-A4B0-7181-A99B-79ADAD7B52CF}"/>
              </a:ext>
            </a:extLst>
          </p:cNvPr>
          <p:cNvGrpSpPr/>
          <p:nvPr/>
        </p:nvGrpSpPr>
        <p:grpSpPr>
          <a:xfrm>
            <a:off x="6613614" y="3029685"/>
            <a:ext cx="584280" cy="302760"/>
            <a:chOff x="6613614" y="3029685"/>
            <a:chExt cx="584280" cy="302760"/>
          </a:xfrm>
        </p:grpSpPr>
        <mc:AlternateContent xmlns:mc="http://schemas.openxmlformats.org/markup-compatibility/2006" xmlns:p14="http://schemas.microsoft.com/office/powerpoint/2010/main">
          <mc:Choice Requires="p14">
            <p:contentPart p14:bwMode="auto" r:id="rId406">
              <p14:nvContentPartPr>
                <p14:cNvPr id="3" name="筆跡 2">
                  <a:extLst>
                    <a:ext uri="{FF2B5EF4-FFF2-40B4-BE49-F238E27FC236}">
                      <a16:creationId xmlns:a16="http://schemas.microsoft.com/office/drawing/2014/main" id="{935EE82E-5E67-03CB-B930-FFED29DDF890}"/>
                    </a:ext>
                  </a:extLst>
                </p14:cNvPr>
                <p14:cNvContentPartPr/>
                <p14:nvPr/>
              </p14:nvContentPartPr>
              <p14:xfrm>
                <a:off x="6613614" y="3029685"/>
                <a:ext cx="202680" cy="228960"/>
              </p14:xfrm>
            </p:contentPart>
          </mc:Choice>
          <mc:Fallback xmlns="">
            <p:pic>
              <p:nvPicPr>
                <p:cNvPr id="3" name="筆跡 2">
                  <a:extLst>
                    <a:ext uri="{FF2B5EF4-FFF2-40B4-BE49-F238E27FC236}">
                      <a16:creationId xmlns:a16="http://schemas.microsoft.com/office/drawing/2014/main" id="{935EE82E-5E67-03CB-B930-FFED29DDF890}"/>
                    </a:ext>
                  </a:extLst>
                </p:cNvPr>
                <p:cNvPicPr/>
                <p:nvPr/>
              </p:nvPicPr>
              <p:blipFill>
                <a:blip r:embed="rId407"/>
                <a:stretch>
                  <a:fillRect/>
                </a:stretch>
              </p:blipFill>
              <p:spPr>
                <a:xfrm>
                  <a:off x="6604974" y="3021045"/>
                  <a:ext cx="22032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149" name="筆跡 148">
                  <a:extLst>
                    <a:ext uri="{FF2B5EF4-FFF2-40B4-BE49-F238E27FC236}">
                      <a16:creationId xmlns:a16="http://schemas.microsoft.com/office/drawing/2014/main" id="{DB1F15AC-BA3A-EA83-F9D0-71A0FD827B78}"/>
                    </a:ext>
                  </a:extLst>
                </p14:cNvPr>
                <p14:cNvContentPartPr/>
                <p14:nvPr/>
              </p14:nvContentPartPr>
              <p14:xfrm>
                <a:off x="6622254" y="3032205"/>
                <a:ext cx="187200" cy="241920"/>
              </p14:xfrm>
            </p:contentPart>
          </mc:Choice>
          <mc:Fallback xmlns="">
            <p:pic>
              <p:nvPicPr>
                <p:cNvPr id="149" name="筆跡 148">
                  <a:extLst>
                    <a:ext uri="{FF2B5EF4-FFF2-40B4-BE49-F238E27FC236}">
                      <a16:creationId xmlns:a16="http://schemas.microsoft.com/office/drawing/2014/main" id="{DB1F15AC-BA3A-EA83-F9D0-71A0FD827B78}"/>
                    </a:ext>
                  </a:extLst>
                </p:cNvPr>
                <p:cNvPicPr/>
                <p:nvPr/>
              </p:nvPicPr>
              <p:blipFill>
                <a:blip r:embed="rId409"/>
                <a:stretch>
                  <a:fillRect/>
                </a:stretch>
              </p:blipFill>
              <p:spPr>
                <a:xfrm>
                  <a:off x="6613254" y="3023565"/>
                  <a:ext cx="204840" cy="25956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189" name="筆跡 188">
                  <a:extLst>
                    <a:ext uri="{FF2B5EF4-FFF2-40B4-BE49-F238E27FC236}">
                      <a16:creationId xmlns:a16="http://schemas.microsoft.com/office/drawing/2014/main" id="{ADA911CC-E25B-777A-4F1A-94E7D432014F}"/>
                    </a:ext>
                  </a:extLst>
                </p14:cNvPr>
                <p14:cNvContentPartPr/>
                <p14:nvPr/>
              </p14:nvContentPartPr>
              <p14:xfrm>
                <a:off x="6961374" y="3172965"/>
                <a:ext cx="2880" cy="159480"/>
              </p14:xfrm>
            </p:contentPart>
          </mc:Choice>
          <mc:Fallback xmlns="">
            <p:pic>
              <p:nvPicPr>
                <p:cNvPr id="189" name="筆跡 188">
                  <a:extLst>
                    <a:ext uri="{FF2B5EF4-FFF2-40B4-BE49-F238E27FC236}">
                      <a16:creationId xmlns:a16="http://schemas.microsoft.com/office/drawing/2014/main" id="{ADA911CC-E25B-777A-4F1A-94E7D432014F}"/>
                    </a:ext>
                  </a:extLst>
                </p:cNvPr>
                <p:cNvPicPr/>
                <p:nvPr/>
              </p:nvPicPr>
              <p:blipFill>
                <a:blip r:embed="rId411"/>
                <a:stretch>
                  <a:fillRect/>
                </a:stretch>
              </p:blipFill>
              <p:spPr>
                <a:xfrm>
                  <a:off x="6952374" y="3163965"/>
                  <a:ext cx="205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190" name="筆跡 189">
                  <a:extLst>
                    <a:ext uri="{FF2B5EF4-FFF2-40B4-BE49-F238E27FC236}">
                      <a16:creationId xmlns:a16="http://schemas.microsoft.com/office/drawing/2014/main" id="{D5B002E7-576E-3140-D462-606ABD73C221}"/>
                    </a:ext>
                  </a:extLst>
                </p14:cNvPr>
                <p14:cNvContentPartPr/>
                <p14:nvPr/>
              </p14:nvContentPartPr>
              <p14:xfrm>
                <a:off x="7027254" y="3150645"/>
                <a:ext cx="4320" cy="132120"/>
              </p14:xfrm>
            </p:contentPart>
          </mc:Choice>
          <mc:Fallback xmlns="">
            <p:pic>
              <p:nvPicPr>
                <p:cNvPr id="190" name="筆跡 189">
                  <a:extLst>
                    <a:ext uri="{FF2B5EF4-FFF2-40B4-BE49-F238E27FC236}">
                      <a16:creationId xmlns:a16="http://schemas.microsoft.com/office/drawing/2014/main" id="{D5B002E7-576E-3140-D462-606ABD73C221}"/>
                    </a:ext>
                  </a:extLst>
                </p:cNvPr>
                <p:cNvPicPr/>
                <p:nvPr/>
              </p:nvPicPr>
              <p:blipFill>
                <a:blip r:embed="rId413"/>
                <a:stretch>
                  <a:fillRect/>
                </a:stretch>
              </p:blipFill>
              <p:spPr>
                <a:xfrm>
                  <a:off x="7018254" y="3141645"/>
                  <a:ext cx="21960" cy="149760"/>
                </a:xfrm>
                <a:prstGeom prst="rect">
                  <a:avLst/>
                </a:prstGeom>
              </p:spPr>
            </p:pic>
          </mc:Fallback>
        </mc:AlternateContent>
        <mc:AlternateContent xmlns:mc="http://schemas.openxmlformats.org/markup-compatibility/2006" xmlns:p14="http://schemas.microsoft.com/office/powerpoint/2010/main">
          <mc:Choice Requires="p14">
            <p:contentPart p14:bwMode="auto" r:id="rId414">
              <p14:nvContentPartPr>
                <p14:cNvPr id="191" name="筆跡 190">
                  <a:extLst>
                    <a:ext uri="{FF2B5EF4-FFF2-40B4-BE49-F238E27FC236}">
                      <a16:creationId xmlns:a16="http://schemas.microsoft.com/office/drawing/2014/main" id="{14B98442-D9F5-2BC4-2492-CCE14AD6AC4A}"/>
                    </a:ext>
                  </a:extLst>
                </p14:cNvPr>
                <p14:cNvContentPartPr/>
                <p14:nvPr/>
              </p14:nvContentPartPr>
              <p14:xfrm>
                <a:off x="7159734" y="3233445"/>
                <a:ext cx="38160" cy="47160"/>
              </p14:xfrm>
            </p:contentPart>
          </mc:Choice>
          <mc:Fallback xmlns="">
            <p:pic>
              <p:nvPicPr>
                <p:cNvPr id="191" name="筆跡 190">
                  <a:extLst>
                    <a:ext uri="{FF2B5EF4-FFF2-40B4-BE49-F238E27FC236}">
                      <a16:creationId xmlns:a16="http://schemas.microsoft.com/office/drawing/2014/main" id="{14B98442-D9F5-2BC4-2492-CCE14AD6AC4A}"/>
                    </a:ext>
                  </a:extLst>
                </p:cNvPr>
                <p:cNvPicPr/>
                <p:nvPr/>
              </p:nvPicPr>
              <p:blipFill>
                <a:blip r:embed="rId415"/>
                <a:stretch>
                  <a:fillRect/>
                </a:stretch>
              </p:blipFill>
              <p:spPr>
                <a:xfrm>
                  <a:off x="7150734" y="3224445"/>
                  <a:ext cx="55800" cy="64800"/>
                </a:xfrm>
                <a:prstGeom prst="rect">
                  <a:avLst/>
                </a:prstGeom>
              </p:spPr>
            </p:pic>
          </mc:Fallback>
        </mc:AlternateContent>
      </p:grpSp>
      <p:grpSp>
        <p:nvGrpSpPr>
          <p:cNvPr id="195" name="群組 194">
            <a:extLst>
              <a:ext uri="{FF2B5EF4-FFF2-40B4-BE49-F238E27FC236}">
                <a16:creationId xmlns:a16="http://schemas.microsoft.com/office/drawing/2014/main" id="{A19DBC85-9C2E-F4B6-9869-35A8F68A744F}"/>
              </a:ext>
            </a:extLst>
          </p:cNvPr>
          <p:cNvGrpSpPr/>
          <p:nvPr/>
        </p:nvGrpSpPr>
        <p:grpSpPr>
          <a:xfrm>
            <a:off x="6661494" y="3741405"/>
            <a:ext cx="554760" cy="317520"/>
            <a:chOff x="6661494" y="3741405"/>
            <a:chExt cx="554760" cy="317520"/>
          </a:xfrm>
        </p:grpSpPr>
        <mc:AlternateContent xmlns:mc="http://schemas.openxmlformats.org/markup-compatibility/2006" xmlns:p14="http://schemas.microsoft.com/office/powerpoint/2010/main">
          <mc:Choice Requires="p14">
            <p:contentPart p14:bwMode="auto" r:id="rId416">
              <p14:nvContentPartPr>
                <p14:cNvPr id="160" name="筆跡 159">
                  <a:extLst>
                    <a:ext uri="{FF2B5EF4-FFF2-40B4-BE49-F238E27FC236}">
                      <a16:creationId xmlns:a16="http://schemas.microsoft.com/office/drawing/2014/main" id="{0EB7179A-4153-59F8-7CE9-7EA43C211A40}"/>
                    </a:ext>
                  </a:extLst>
                </p14:cNvPr>
                <p14:cNvContentPartPr/>
                <p14:nvPr/>
              </p14:nvContentPartPr>
              <p14:xfrm>
                <a:off x="6661494" y="3777045"/>
                <a:ext cx="189720" cy="222480"/>
              </p14:xfrm>
            </p:contentPart>
          </mc:Choice>
          <mc:Fallback xmlns="">
            <p:pic>
              <p:nvPicPr>
                <p:cNvPr id="160" name="筆跡 159">
                  <a:extLst>
                    <a:ext uri="{FF2B5EF4-FFF2-40B4-BE49-F238E27FC236}">
                      <a16:creationId xmlns:a16="http://schemas.microsoft.com/office/drawing/2014/main" id="{0EB7179A-4153-59F8-7CE9-7EA43C211A40}"/>
                    </a:ext>
                  </a:extLst>
                </p:cNvPr>
                <p:cNvPicPr/>
                <p:nvPr/>
              </p:nvPicPr>
              <p:blipFill>
                <a:blip r:embed="rId417"/>
                <a:stretch>
                  <a:fillRect/>
                </a:stretch>
              </p:blipFill>
              <p:spPr>
                <a:xfrm>
                  <a:off x="6652854" y="3768045"/>
                  <a:ext cx="207360" cy="24012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161" name="筆跡 160">
                  <a:extLst>
                    <a:ext uri="{FF2B5EF4-FFF2-40B4-BE49-F238E27FC236}">
                      <a16:creationId xmlns:a16="http://schemas.microsoft.com/office/drawing/2014/main" id="{57E2190B-3332-4E1E-4249-10FF177EC70E}"/>
                    </a:ext>
                  </a:extLst>
                </p14:cNvPr>
                <p14:cNvContentPartPr/>
                <p14:nvPr/>
              </p14:nvContentPartPr>
              <p14:xfrm>
                <a:off x="6663294" y="3741405"/>
                <a:ext cx="192600" cy="306360"/>
              </p14:xfrm>
            </p:contentPart>
          </mc:Choice>
          <mc:Fallback xmlns="">
            <p:pic>
              <p:nvPicPr>
                <p:cNvPr id="161" name="筆跡 160">
                  <a:extLst>
                    <a:ext uri="{FF2B5EF4-FFF2-40B4-BE49-F238E27FC236}">
                      <a16:creationId xmlns:a16="http://schemas.microsoft.com/office/drawing/2014/main" id="{57E2190B-3332-4E1E-4249-10FF177EC70E}"/>
                    </a:ext>
                  </a:extLst>
                </p:cNvPr>
                <p:cNvPicPr/>
                <p:nvPr/>
              </p:nvPicPr>
              <p:blipFill>
                <a:blip r:embed="rId419"/>
                <a:stretch>
                  <a:fillRect/>
                </a:stretch>
              </p:blipFill>
              <p:spPr>
                <a:xfrm>
                  <a:off x="6654294" y="3732405"/>
                  <a:ext cx="210240" cy="32400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192" name="筆跡 191">
                  <a:extLst>
                    <a:ext uri="{FF2B5EF4-FFF2-40B4-BE49-F238E27FC236}">
                      <a16:creationId xmlns:a16="http://schemas.microsoft.com/office/drawing/2014/main" id="{542E1170-3821-70DA-A935-7418A14F3011}"/>
                    </a:ext>
                  </a:extLst>
                </p14:cNvPr>
                <p14:cNvContentPartPr/>
                <p14:nvPr/>
              </p14:nvContentPartPr>
              <p14:xfrm>
                <a:off x="6932214" y="3941565"/>
                <a:ext cx="5040" cy="117360"/>
              </p14:xfrm>
            </p:contentPart>
          </mc:Choice>
          <mc:Fallback xmlns="">
            <p:pic>
              <p:nvPicPr>
                <p:cNvPr id="192" name="筆跡 191">
                  <a:extLst>
                    <a:ext uri="{FF2B5EF4-FFF2-40B4-BE49-F238E27FC236}">
                      <a16:creationId xmlns:a16="http://schemas.microsoft.com/office/drawing/2014/main" id="{542E1170-3821-70DA-A935-7418A14F3011}"/>
                    </a:ext>
                  </a:extLst>
                </p:cNvPr>
                <p:cNvPicPr/>
                <p:nvPr/>
              </p:nvPicPr>
              <p:blipFill>
                <a:blip r:embed="rId421"/>
                <a:stretch>
                  <a:fillRect/>
                </a:stretch>
              </p:blipFill>
              <p:spPr>
                <a:xfrm>
                  <a:off x="6923214" y="3932925"/>
                  <a:ext cx="22680" cy="13500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193" name="筆跡 192">
                  <a:extLst>
                    <a:ext uri="{FF2B5EF4-FFF2-40B4-BE49-F238E27FC236}">
                      <a16:creationId xmlns:a16="http://schemas.microsoft.com/office/drawing/2014/main" id="{23BA01CD-6473-6160-D4A8-57A905563A6F}"/>
                    </a:ext>
                  </a:extLst>
                </p14:cNvPr>
                <p14:cNvContentPartPr/>
                <p14:nvPr/>
              </p14:nvContentPartPr>
              <p14:xfrm>
                <a:off x="6938694" y="3934365"/>
                <a:ext cx="118080" cy="118440"/>
              </p14:xfrm>
            </p:contentPart>
          </mc:Choice>
          <mc:Fallback xmlns="">
            <p:pic>
              <p:nvPicPr>
                <p:cNvPr id="193" name="筆跡 192">
                  <a:extLst>
                    <a:ext uri="{FF2B5EF4-FFF2-40B4-BE49-F238E27FC236}">
                      <a16:creationId xmlns:a16="http://schemas.microsoft.com/office/drawing/2014/main" id="{23BA01CD-6473-6160-D4A8-57A905563A6F}"/>
                    </a:ext>
                  </a:extLst>
                </p:cNvPr>
                <p:cNvPicPr/>
                <p:nvPr/>
              </p:nvPicPr>
              <p:blipFill>
                <a:blip r:embed="rId423"/>
                <a:stretch>
                  <a:fillRect/>
                </a:stretch>
              </p:blipFill>
              <p:spPr>
                <a:xfrm>
                  <a:off x="6930054" y="3925725"/>
                  <a:ext cx="1357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194" name="筆跡 193">
                  <a:extLst>
                    <a:ext uri="{FF2B5EF4-FFF2-40B4-BE49-F238E27FC236}">
                      <a16:creationId xmlns:a16="http://schemas.microsoft.com/office/drawing/2014/main" id="{96487BC9-AC11-FBAD-2086-776EC7220C96}"/>
                    </a:ext>
                  </a:extLst>
                </p14:cNvPr>
                <p14:cNvContentPartPr/>
                <p14:nvPr/>
              </p14:nvContentPartPr>
              <p14:xfrm>
                <a:off x="7166574" y="3981525"/>
                <a:ext cx="49680" cy="37800"/>
              </p14:xfrm>
            </p:contentPart>
          </mc:Choice>
          <mc:Fallback xmlns="">
            <p:pic>
              <p:nvPicPr>
                <p:cNvPr id="194" name="筆跡 193">
                  <a:extLst>
                    <a:ext uri="{FF2B5EF4-FFF2-40B4-BE49-F238E27FC236}">
                      <a16:creationId xmlns:a16="http://schemas.microsoft.com/office/drawing/2014/main" id="{96487BC9-AC11-FBAD-2086-776EC7220C96}"/>
                    </a:ext>
                  </a:extLst>
                </p:cNvPr>
                <p:cNvPicPr/>
                <p:nvPr/>
              </p:nvPicPr>
              <p:blipFill>
                <a:blip r:embed="rId425"/>
                <a:stretch>
                  <a:fillRect/>
                </a:stretch>
              </p:blipFill>
              <p:spPr>
                <a:xfrm>
                  <a:off x="7157934" y="3972525"/>
                  <a:ext cx="67320" cy="55440"/>
                </a:xfrm>
                <a:prstGeom prst="rect">
                  <a:avLst/>
                </a:prstGeom>
              </p:spPr>
            </p:pic>
          </mc:Fallback>
        </mc:AlternateContent>
      </p:grpSp>
      <p:grpSp>
        <p:nvGrpSpPr>
          <p:cNvPr id="200" name="群組 199">
            <a:extLst>
              <a:ext uri="{FF2B5EF4-FFF2-40B4-BE49-F238E27FC236}">
                <a16:creationId xmlns:a16="http://schemas.microsoft.com/office/drawing/2014/main" id="{5FDC9B80-47E7-DB11-1D26-758E191DFF88}"/>
              </a:ext>
            </a:extLst>
          </p:cNvPr>
          <p:cNvGrpSpPr/>
          <p:nvPr/>
        </p:nvGrpSpPr>
        <p:grpSpPr>
          <a:xfrm>
            <a:off x="6545214" y="4518285"/>
            <a:ext cx="602640" cy="305640"/>
            <a:chOff x="6545214" y="4518285"/>
            <a:chExt cx="602640" cy="305640"/>
          </a:xfrm>
        </p:grpSpPr>
        <mc:AlternateContent xmlns:mc="http://schemas.openxmlformats.org/markup-compatibility/2006" xmlns:p14="http://schemas.microsoft.com/office/powerpoint/2010/main">
          <mc:Choice Requires="p14">
            <p:contentPart p14:bwMode="auto" r:id="rId426">
              <p14:nvContentPartPr>
                <p14:cNvPr id="173" name="筆跡 172">
                  <a:extLst>
                    <a:ext uri="{FF2B5EF4-FFF2-40B4-BE49-F238E27FC236}">
                      <a16:creationId xmlns:a16="http://schemas.microsoft.com/office/drawing/2014/main" id="{9E4E991F-1EC9-984B-1C04-776B2D1160BB}"/>
                    </a:ext>
                  </a:extLst>
                </p14:cNvPr>
                <p14:cNvContentPartPr/>
                <p14:nvPr/>
              </p14:nvContentPartPr>
              <p14:xfrm>
                <a:off x="6545214" y="4565445"/>
                <a:ext cx="216360" cy="212400"/>
              </p14:xfrm>
            </p:contentPart>
          </mc:Choice>
          <mc:Fallback xmlns="">
            <p:pic>
              <p:nvPicPr>
                <p:cNvPr id="173" name="筆跡 172">
                  <a:extLst>
                    <a:ext uri="{FF2B5EF4-FFF2-40B4-BE49-F238E27FC236}">
                      <a16:creationId xmlns:a16="http://schemas.microsoft.com/office/drawing/2014/main" id="{9E4E991F-1EC9-984B-1C04-776B2D1160BB}"/>
                    </a:ext>
                  </a:extLst>
                </p:cNvPr>
                <p:cNvPicPr/>
                <p:nvPr/>
              </p:nvPicPr>
              <p:blipFill>
                <a:blip r:embed="rId427"/>
                <a:stretch>
                  <a:fillRect/>
                </a:stretch>
              </p:blipFill>
              <p:spPr>
                <a:xfrm>
                  <a:off x="6536214" y="4556445"/>
                  <a:ext cx="23400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174" name="筆跡 173">
                  <a:extLst>
                    <a:ext uri="{FF2B5EF4-FFF2-40B4-BE49-F238E27FC236}">
                      <a16:creationId xmlns:a16="http://schemas.microsoft.com/office/drawing/2014/main" id="{AAF58B76-0263-41D7-58EA-2A097B49DB5A}"/>
                    </a:ext>
                  </a:extLst>
                </p14:cNvPr>
                <p14:cNvContentPartPr/>
                <p14:nvPr/>
              </p14:nvContentPartPr>
              <p14:xfrm>
                <a:off x="6573294" y="4518285"/>
                <a:ext cx="208080" cy="282960"/>
              </p14:xfrm>
            </p:contentPart>
          </mc:Choice>
          <mc:Fallback xmlns="">
            <p:pic>
              <p:nvPicPr>
                <p:cNvPr id="174" name="筆跡 173">
                  <a:extLst>
                    <a:ext uri="{FF2B5EF4-FFF2-40B4-BE49-F238E27FC236}">
                      <a16:creationId xmlns:a16="http://schemas.microsoft.com/office/drawing/2014/main" id="{AAF58B76-0263-41D7-58EA-2A097B49DB5A}"/>
                    </a:ext>
                  </a:extLst>
                </p:cNvPr>
                <p:cNvPicPr/>
                <p:nvPr/>
              </p:nvPicPr>
              <p:blipFill>
                <a:blip r:embed="rId429"/>
                <a:stretch>
                  <a:fillRect/>
                </a:stretch>
              </p:blipFill>
              <p:spPr>
                <a:xfrm>
                  <a:off x="6564294" y="4509285"/>
                  <a:ext cx="225720" cy="30060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197" name="筆跡 196">
                  <a:extLst>
                    <a:ext uri="{FF2B5EF4-FFF2-40B4-BE49-F238E27FC236}">
                      <a16:creationId xmlns:a16="http://schemas.microsoft.com/office/drawing/2014/main" id="{95E1450E-457C-39A6-A810-44D6F49BD8C3}"/>
                    </a:ext>
                  </a:extLst>
                </p14:cNvPr>
                <p14:cNvContentPartPr/>
                <p14:nvPr/>
              </p14:nvContentPartPr>
              <p14:xfrm>
                <a:off x="6834654" y="4724205"/>
                <a:ext cx="104400" cy="89280"/>
              </p14:xfrm>
            </p:contentPart>
          </mc:Choice>
          <mc:Fallback xmlns="">
            <p:pic>
              <p:nvPicPr>
                <p:cNvPr id="197" name="筆跡 196">
                  <a:extLst>
                    <a:ext uri="{FF2B5EF4-FFF2-40B4-BE49-F238E27FC236}">
                      <a16:creationId xmlns:a16="http://schemas.microsoft.com/office/drawing/2014/main" id="{95E1450E-457C-39A6-A810-44D6F49BD8C3}"/>
                    </a:ext>
                  </a:extLst>
                </p:cNvPr>
                <p:cNvPicPr/>
                <p:nvPr/>
              </p:nvPicPr>
              <p:blipFill>
                <a:blip r:embed="rId431"/>
                <a:stretch>
                  <a:fillRect/>
                </a:stretch>
              </p:blipFill>
              <p:spPr>
                <a:xfrm>
                  <a:off x="6825654" y="4715565"/>
                  <a:ext cx="12204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432">
              <p14:nvContentPartPr>
                <p14:cNvPr id="198" name="筆跡 197">
                  <a:extLst>
                    <a:ext uri="{FF2B5EF4-FFF2-40B4-BE49-F238E27FC236}">
                      <a16:creationId xmlns:a16="http://schemas.microsoft.com/office/drawing/2014/main" id="{7F8CC744-9628-3CF2-9349-4C432E811F97}"/>
                    </a:ext>
                  </a:extLst>
                </p14:cNvPr>
                <p14:cNvContentPartPr/>
                <p14:nvPr/>
              </p14:nvContentPartPr>
              <p14:xfrm>
                <a:off x="6979374" y="4698645"/>
                <a:ext cx="7560" cy="125280"/>
              </p14:xfrm>
            </p:contentPart>
          </mc:Choice>
          <mc:Fallback xmlns="">
            <p:pic>
              <p:nvPicPr>
                <p:cNvPr id="198" name="筆跡 197">
                  <a:extLst>
                    <a:ext uri="{FF2B5EF4-FFF2-40B4-BE49-F238E27FC236}">
                      <a16:creationId xmlns:a16="http://schemas.microsoft.com/office/drawing/2014/main" id="{7F8CC744-9628-3CF2-9349-4C432E811F97}"/>
                    </a:ext>
                  </a:extLst>
                </p:cNvPr>
                <p:cNvPicPr/>
                <p:nvPr/>
              </p:nvPicPr>
              <p:blipFill>
                <a:blip r:embed="rId433"/>
                <a:stretch>
                  <a:fillRect/>
                </a:stretch>
              </p:blipFill>
              <p:spPr>
                <a:xfrm>
                  <a:off x="6970734" y="4690005"/>
                  <a:ext cx="25200" cy="14292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199" name="筆跡 198">
                  <a:extLst>
                    <a:ext uri="{FF2B5EF4-FFF2-40B4-BE49-F238E27FC236}">
                      <a16:creationId xmlns:a16="http://schemas.microsoft.com/office/drawing/2014/main" id="{640093AA-05C9-D7AA-4A42-2EC1A52BDD78}"/>
                    </a:ext>
                  </a:extLst>
                </p14:cNvPr>
                <p14:cNvContentPartPr/>
                <p14:nvPr/>
              </p14:nvContentPartPr>
              <p14:xfrm>
                <a:off x="7104294" y="4742925"/>
                <a:ext cx="43560" cy="38880"/>
              </p14:xfrm>
            </p:contentPart>
          </mc:Choice>
          <mc:Fallback xmlns="">
            <p:pic>
              <p:nvPicPr>
                <p:cNvPr id="199" name="筆跡 198">
                  <a:extLst>
                    <a:ext uri="{FF2B5EF4-FFF2-40B4-BE49-F238E27FC236}">
                      <a16:creationId xmlns:a16="http://schemas.microsoft.com/office/drawing/2014/main" id="{640093AA-05C9-D7AA-4A42-2EC1A52BDD78}"/>
                    </a:ext>
                  </a:extLst>
                </p:cNvPr>
                <p:cNvPicPr/>
                <p:nvPr/>
              </p:nvPicPr>
              <p:blipFill>
                <a:blip r:embed="rId435"/>
                <a:stretch>
                  <a:fillRect/>
                </a:stretch>
              </p:blipFill>
              <p:spPr>
                <a:xfrm>
                  <a:off x="7095294" y="4734285"/>
                  <a:ext cx="61200" cy="56520"/>
                </a:xfrm>
                <a:prstGeom prst="rect">
                  <a:avLst/>
                </a:prstGeom>
              </p:spPr>
            </p:pic>
          </mc:Fallback>
        </mc:AlternateContent>
      </p:grpSp>
      <p:grpSp>
        <p:nvGrpSpPr>
          <p:cNvPr id="215" name="群組 214">
            <a:extLst>
              <a:ext uri="{FF2B5EF4-FFF2-40B4-BE49-F238E27FC236}">
                <a16:creationId xmlns:a16="http://schemas.microsoft.com/office/drawing/2014/main" id="{A622D773-E8E2-D383-9CF2-8F902CFBB15D}"/>
              </a:ext>
            </a:extLst>
          </p:cNvPr>
          <p:cNvGrpSpPr/>
          <p:nvPr/>
        </p:nvGrpSpPr>
        <p:grpSpPr>
          <a:xfrm>
            <a:off x="6900534" y="5393085"/>
            <a:ext cx="370080" cy="129600"/>
            <a:chOff x="6900534" y="5393085"/>
            <a:chExt cx="370080" cy="129600"/>
          </a:xfrm>
        </p:grpSpPr>
        <mc:AlternateContent xmlns:mc="http://schemas.openxmlformats.org/markup-compatibility/2006" xmlns:p14="http://schemas.microsoft.com/office/powerpoint/2010/main">
          <mc:Choice Requires="p14">
            <p:contentPart p14:bwMode="auto" r:id="rId436">
              <p14:nvContentPartPr>
                <p14:cNvPr id="201" name="筆跡 200">
                  <a:extLst>
                    <a:ext uri="{FF2B5EF4-FFF2-40B4-BE49-F238E27FC236}">
                      <a16:creationId xmlns:a16="http://schemas.microsoft.com/office/drawing/2014/main" id="{A023A900-91BD-8931-09B8-CF99CDC4554E}"/>
                    </a:ext>
                  </a:extLst>
                </p14:cNvPr>
                <p14:cNvContentPartPr/>
                <p14:nvPr/>
              </p14:nvContentPartPr>
              <p14:xfrm>
                <a:off x="6900534" y="5393085"/>
                <a:ext cx="124920" cy="129600"/>
              </p14:xfrm>
            </p:contentPart>
          </mc:Choice>
          <mc:Fallback xmlns="">
            <p:pic>
              <p:nvPicPr>
                <p:cNvPr id="201" name="筆跡 200">
                  <a:extLst>
                    <a:ext uri="{FF2B5EF4-FFF2-40B4-BE49-F238E27FC236}">
                      <a16:creationId xmlns:a16="http://schemas.microsoft.com/office/drawing/2014/main" id="{A023A900-91BD-8931-09B8-CF99CDC4554E}"/>
                    </a:ext>
                  </a:extLst>
                </p:cNvPr>
                <p:cNvPicPr/>
                <p:nvPr/>
              </p:nvPicPr>
              <p:blipFill>
                <a:blip r:embed="rId437"/>
                <a:stretch>
                  <a:fillRect/>
                </a:stretch>
              </p:blipFill>
              <p:spPr>
                <a:xfrm>
                  <a:off x="6891894" y="5384085"/>
                  <a:ext cx="142560" cy="147240"/>
                </a:xfrm>
                <a:prstGeom prst="rect">
                  <a:avLst/>
                </a:prstGeom>
              </p:spPr>
            </p:pic>
          </mc:Fallback>
        </mc:AlternateContent>
        <mc:AlternateContent xmlns:mc="http://schemas.openxmlformats.org/markup-compatibility/2006" xmlns:p14="http://schemas.microsoft.com/office/powerpoint/2010/main">
          <mc:Choice Requires="p14">
            <p:contentPart p14:bwMode="auto" r:id="rId438">
              <p14:nvContentPartPr>
                <p14:cNvPr id="202" name="筆跡 201">
                  <a:extLst>
                    <a:ext uri="{FF2B5EF4-FFF2-40B4-BE49-F238E27FC236}">
                      <a16:creationId xmlns:a16="http://schemas.microsoft.com/office/drawing/2014/main" id="{15956FE9-248C-B1C6-3FBA-7AC00B7F4533}"/>
                    </a:ext>
                  </a:extLst>
                </p14:cNvPr>
                <p14:cNvContentPartPr/>
                <p14:nvPr/>
              </p14:nvContentPartPr>
              <p14:xfrm>
                <a:off x="7050654" y="5403165"/>
                <a:ext cx="103680" cy="114480"/>
              </p14:xfrm>
            </p:contentPart>
          </mc:Choice>
          <mc:Fallback xmlns="">
            <p:pic>
              <p:nvPicPr>
                <p:cNvPr id="202" name="筆跡 201">
                  <a:extLst>
                    <a:ext uri="{FF2B5EF4-FFF2-40B4-BE49-F238E27FC236}">
                      <a16:creationId xmlns:a16="http://schemas.microsoft.com/office/drawing/2014/main" id="{15956FE9-248C-B1C6-3FBA-7AC00B7F4533}"/>
                    </a:ext>
                  </a:extLst>
                </p:cNvPr>
                <p:cNvPicPr/>
                <p:nvPr/>
              </p:nvPicPr>
              <p:blipFill>
                <a:blip r:embed="rId439"/>
                <a:stretch>
                  <a:fillRect/>
                </a:stretch>
              </p:blipFill>
              <p:spPr>
                <a:xfrm>
                  <a:off x="7042014" y="5394165"/>
                  <a:ext cx="12132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440">
              <p14:nvContentPartPr>
                <p14:cNvPr id="203" name="筆跡 202">
                  <a:extLst>
                    <a:ext uri="{FF2B5EF4-FFF2-40B4-BE49-F238E27FC236}">
                      <a16:creationId xmlns:a16="http://schemas.microsoft.com/office/drawing/2014/main" id="{1D6894B2-18C7-BDEC-F6D1-B0B8585C0B49}"/>
                    </a:ext>
                  </a:extLst>
                </p14:cNvPr>
                <p14:cNvContentPartPr/>
                <p14:nvPr/>
              </p14:nvContentPartPr>
              <p14:xfrm>
                <a:off x="7223094" y="5420805"/>
                <a:ext cx="47520" cy="46440"/>
              </p14:xfrm>
            </p:contentPart>
          </mc:Choice>
          <mc:Fallback xmlns="">
            <p:pic>
              <p:nvPicPr>
                <p:cNvPr id="203" name="筆跡 202">
                  <a:extLst>
                    <a:ext uri="{FF2B5EF4-FFF2-40B4-BE49-F238E27FC236}">
                      <a16:creationId xmlns:a16="http://schemas.microsoft.com/office/drawing/2014/main" id="{1D6894B2-18C7-BDEC-F6D1-B0B8585C0B49}"/>
                    </a:ext>
                  </a:extLst>
                </p:cNvPr>
                <p:cNvPicPr/>
                <p:nvPr/>
              </p:nvPicPr>
              <p:blipFill>
                <a:blip r:embed="rId441"/>
                <a:stretch>
                  <a:fillRect/>
                </a:stretch>
              </p:blipFill>
              <p:spPr>
                <a:xfrm>
                  <a:off x="7214454" y="5411805"/>
                  <a:ext cx="65160" cy="64080"/>
                </a:xfrm>
                <a:prstGeom prst="rect">
                  <a:avLst/>
                </a:prstGeom>
              </p:spPr>
            </p:pic>
          </mc:Fallback>
        </mc:AlternateContent>
      </p:grpSp>
      <p:grpSp>
        <p:nvGrpSpPr>
          <p:cNvPr id="221" name="群組 220">
            <a:extLst>
              <a:ext uri="{FF2B5EF4-FFF2-40B4-BE49-F238E27FC236}">
                <a16:creationId xmlns:a16="http://schemas.microsoft.com/office/drawing/2014/main" id="{DEF1C116-D659-020D-941D-91273BDFF450}"/>
              </a:ext>
            </a:extLst>
          </p:cNvPr>
          <p:cNvGrpSpPr/>
          <p:nvPr/>
        </p:nvGrpSpPr>
        <p:grpSpPr>
          <a:xfrm>
            <a:off x="8574174" y="3956685"/>
            <a:ext cx="401400" cy="234360"/>
            <a:chOff x="8574174" y="3956685"/>
            <a:chExt cx="401400" cy="234360"/>
          </a:xfrm>
        </p:grpSpPr>
        <mc:AlternateContent xmlns:mc="http://schemas.openxmlformats.org/markup-compatibility/2006" xmlns:p14="http://schemas.microsoft.com/office/powerpoint/2010/main">
          <mc:Choice Requires="p14">
            <p:contentPart p14:bwMode="auto" r:id="rId442">
              <p14:nvContentPartPr>
                <p14:cNvPr id="216" name="筆跡 215">
                  <a:extLst>
                    <a:ext uri="{FF2B5EF4-FFF2-40B4-BE49-F238E27FC236}">
                      <a16:creationId xmlns:a16="http://schemas.microsoft.com/office/drawing/2014/main" id="{C47B5F3B-CEA3-41FD-29EE-19A03FFF6B96}"/>
                    </a:ext>
                  </a:extLst>
                </p14:cNvPr>
                <p14:cNvContentPartPr/>
                <p14:nvPr/>
              </p14:nvContentPartPr>
              <p14:xfrm>
                <a:off x="8574174" y="3956685"/>
                <a:ext cx="172800" cy="222840"/>
              </p14:xfrm>
            </p:contentPart>
          </mc:Choice>
          <mc:Fallback xmlns="">
            <p:pic>
              <p:nvPicPr>
                <p:cNvPr id="216" name="筆跡 215">
                  <a:extLst>
                    <a:ext uri="{FF2B5EF4-FFF2-40B4-BE49-F238E27FC236}">
                      <a16:creationId xmlns:a16="http://schemas.microsoft.com/office/drawing/2014/main" id="{C47B5F3B-CEA3-41FD-29EE-19A03FFF6B96}"/>
                    </a:ext>
                  </a:extLst>
                </p:cNvPr>
                <p:cNvPicPr/>
                <p:nvPr/>
              </p:nvPicPr>
              <p:blipFill>
                <a:blip r:embed="rId443"/>
                <a:stretch>
                  <a:fillRect/>
                </a:stretch>
              </p:blipFill>
              <p:spPr>
                <a:xfrm>
                  <a:off x="8565174" y="3948045"/>
                  <a:ext cx="190440" cy="240480"/>
                </a:xfrm>
                <a:prstGeom prst="rect">
                  <a:avLst/>
                </a:prstGeom>
              </p:spPr>
            </p:pic>
          </mc:Fallback>
        </mc:AlternateContent>
        <mc:AlternateContent xmlns:mc="http://schemas.openxmlformats.org/markup-compatibility/2006" xmlns:p14="http://schemas.microsoft.com/office/powerpoint/2010/main">
          <mc:Choice Requires="p14">
            <p:contentPart p14:bwMode="auto" r:id="rId444">
              <p14:nvContentPartPr>
                <p14:cNvPr id="217" name="筆跡 216">
                  <a:extLst>
                    <a:ext uri="{FF2B5EF4-FFF2-40B4-BE49-F238E27FC236}">
                      <a16:creationId xmlns:a16="http://schemas.microsoft.com/office/drawing/2014/main" id="{33CE9243-754A-D3F9-3540-4A9708D40CB9}"/>
                    </a:ext>
                  </a:extLst>
                </p14:cNvPr>
                <p14:cNvContentPartPr/>
                <p14:nvPr/>
              </p14:nvContentPartPr>
              <p14:xfrm>
                <a:off x="8610894" y="3972885"/>
                <a:ext cx="153360" cy="208080"/>
              </p14:xfrm>
            </p:contentPart>
          </mc:Choice>
          <mc:Fallback xmlns="">
            <p:pic>
              <p:nvPicPr>
                <p:cNvPr id="217" name="筆跡 216">
                  <a:extLst>
                    <a:ext uri="{FF2B5EF4-FFF2-40B4-BE49-F238E27FC236}">
                      <a16:creationId xmlns:a16="http://schemas.microsoft.com/office/drawing/2014/main" id="{33CE9243-754A-D3F9-3540-4A9708D40CB9}"/>
                    </a:ext>
                  </a:extLst>
                </p:cNvPr>
                <p:cNvPicPr/>
                <p:nvPr/>
              </p:nvPicPr>
              <p:blipFill>
                <a:blip r:embed="rId445"/>
                <a:stretch>
                  <a:fillRect/>
                </a:stretch>
              </p:blipFill>
              <p:spPr>
                <a:xfrm>
                  <a:off x="8602254" y="3963885"/>
                  <a:ext cx="17100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46">
              <p14:nvContentPartPr>
                <p14:cNvPr id="218" name="筆跡 217">
                  <a:extLst>
                    <a:ext uri="{FF2B5EF4-FFF2-40B4-BE49-F238E27FC236}">
                      <a16:creationId xmlns:a16="http://schemas.microsoft.com/office/drawing/2014/main" id="{B290C604-6AF1-E2C2-A669-B2832F9932FA}"/>
                    </a:ext>
                  </a:extLst>
                </p14:cNvPr>
                <p14:cNvContentPartPr/>
                <p14:nvPr/>
              </p14:nvContentPartPr>
              <p14:xfrm>
                <a:off x="8744814" y="4068285"/>
                <a:ext cx="89280" cy="98640"/>
              </p14:xfrm>
            </p:contentPart>
          </mc:Choice>
          <mc:Fallback xmlns="">
            <p:pic>
              <p:nvPicPr>
                <p:cNvPr id="218" name="筆跡 217">
                  <a:extLst>
                    <a:ext uri="{FF2B5EF4-FFF2-40B4-BE49-F238E27FC236}">
                      <a16:creationId xmlns:a16="http://schemas.microsoft.com/office/drawing/2014/main" id="{B290C604-6AF1-E2C2-A669-B2832F9932FA}"/>
                    </a:ext>
                  </a:extLst>
                </p:cNvPr>
                <p:cNvPicPr/>
                <p:nvPr/>
              </p:nvPicPr>
              <p:blipFill>
                <a:blip r:embed="rId447"/>
                <a:stretch>
                  <a:fillRect/>
                </a:stretch>
              </p:blipFill>
              <p:spPr>
                <a:xfrm>
                  <a:off x="8736174" y="4059645"/>
                  <a:ext cx="106920" cy="116280"/>
                </a:xfrm>
                <a:prstGeom prst="rect">
                  <a:avLst/>
                </a:prstGeom>
              </p:spPr>
            </p:pic>
          </mc:Fallback>
        </mc:AlternateContent>
        <mc:AlternateContent xmlns:mc="http://schemas.openxmlformats.org/markup-compatibility/2006" xmlns:p14="http://schemas.microsoft.com/office/powerpoint/2010/main">
          <mc:Choice Requires="p14">
            <p:contentPart p14:bwMode="auto" r:id="rId448">
              <p14:nvContentPartPr>
                <p14:cNvPr id="219" name="筆跡 218">
                  <a:extLst>
                    <a:ext uri="{FF2B5EF4-FFF2-40B4-BE49-F238E27FC236}">
                      <a16:creationId xmlns:a16="http://schemas.microsoft.com/office/drawing/2014/main" id="{B217CB49-D53F-4F61-FE14-4850E6C77E14}"/>
                    </a:ext>
                  </a:extLst>
                </p14:cNvPr>
                <p14:cNvContentPartPr/>
                <p14:nvPr/>
              </p14:nvContentPartPr>
              <p14:xfrm>
                <a:off x="8869374" y="4047765"/>
                <a:ext cx="14040" cy="143280"/>
              </p14:xfrm>
            </p:contentPart>
          </mc:Choice>
          <mc:Fallback xmlns="">
            <p:pic>
              <p:nvPicPr>
                <p:cNvPr id="219" name="筆跡 218">
                  <a:extLst>
                    <a:ext uri="{FF2B5EF4-FFF2-40B4-BE49-F238E27FC236}">
                      <a16:creationId xmlns:a16="http://schemas.microsoft.com/office/drawing/2014/main" id="{B217CB49-D53F-4F61-FE14-4850E6C77E14}"/>
                    </a:ext>
                  </a:extLst>
                </p:cNvPr>
                <p:cNvPicPr/>
                <p:nvPr/>
              </p:nvPicPr>
              <p:blipFill>
                <a:blip r:embed="rId449"/>
                <a:stretch>
                  <a:fillRect/>
                </a:stretch>
              </p:blipFill>
              <p:spPr>
                <a:xfrm>
                  <a:off x="8860734" y="4039125"/>
                  <a:ext cx="3168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450">
              <p14:nvContentPartPr>
                <p14:cNvPr id="220" name="筆跡 219">
                  <a:extLst>
                    <a:ext uri="{FF2B5EF4-FFF2-40B4-BE49-F238E27FC236}">
                      <a16:creationId xmlns:a16="http://schemas.microsoft.com/office/drawing/2014/main" id="{2A21CA71-110D-EB4C-A16F-FE55B9CF299F}"/>
                    </a:ext>
                  </a:extLst>
                </p14:cNvPr>
                <p14:cNvContentPartPr/>
                <p14:nvPr/>
              </p14:nvContentPartPr>
              <p14:xfrm>
                <a:off x="8935254" y="4112925"/>
                <a:ext cx="40320" cy="39600"/>
              </p14:xfrm>
            </p:contentPart>
          </mc:Choice>
          <mc:Fallback xmlns="">
            <p:pic>
              <p:nvPicPr>
                <p:cNvPr id="220" name="筆跡 219">
                  <a:extLst>
                    <a:ext uri="{FF2B5EF4-FFF2-40B4-BE49-F238E27FC236}">
                      <a16:creationId xmlns:a16="http://schemas.microsoft.com/office/drawing/2014/main" id="{2A21CA71-110D-EB4C-A16F-FE55B9CF299F}"/>
                    </a:ext>
                  </a:extLst>
                </p:cNvPr>
                <p:cNvPicPr/>
                <p:nvPr/>
              </p:nvPicPr>
              <p:blipFill>
                <a:blip r:embed="rId451"/>
                <a:stretch>
                  <a:fillRect/>
                </a:stretch>
              </p:blipFill>
              <p:spPr>
                <a:xfrm>
                  <a:off x="8926614" y="4104285"/>
                  <a:ext cx="57960" cy="57240"/>
                </a:xfrm>
                <a:prstGeom prst="rect">
                  <a:avLst/>
                </a:prstGeom>
              </p:spPr>
            </p:pic>
          </mc:Fallback>
        </mc:AlternateContent>
      </p:grpSp>
      <p:grpSp>
        <p:nvGrpSpPr>
          <p:cNvPr id="307" name="群組 306">
            <a:extLst>
              <a:ext uri="{FF2B5EF4-FFF2-40B4-BE49-F238E27FC236}">
                <a16:creationId xmlns:a16="http://schemas.microsoft.com/office/drawing/2014/main" id="{83B9F0F4-7A14-4356-F65C-3FCBD093FF55}"/>
              </a:ext>
            </a:extLst>
          </p:cNvPr>
          <p:cNvGrpSpPr/>
          <p:nvPr/>
        </p:nvGrpSpPr>
        <p:grpSpPr>
          <a:xfrm>
            <a:off x="9393534" y="3923565"/>
            <a:ext cx="451080" cy="266400"/>
            <a:chOff x="9393534" y="3923565"/>
            <a:chExt cx="451080" cy="266400"/>
          </a:xfrm>
        </p:grpSpPr>
        <mc:AlternateContent xmlns:mc="http://schemas.openxmlformats.org/markup-compatibility/2006" xmlns:p14="http://schemas.microsoft.com/office/powerpoint/2010/main">
          <mc:Choice Requires="p14">
            <p:contentPart p14:bwMode="auto" r:id="rId452">
              <p14:nvContentPartPr>
                <p14:cNvPr id="222" name="筆跡 221">
                  <a:extLst>
                    <a:ext uri="{FF2B5EF4-FFF2-40B4-BE49-F238E27FC236}">
                      <a16:creationId xmlns:a16="http://schemas.microsoft.com/office/drawing/2014/main" id="{C6018343-8D11-C231-6E3F-04A866D5E5C4}"/>
                    </a:ext>
                  </a:extLst>
                </p14:cNvPr>
                <p14:cNvContentPartPr/>
                <p14:nvPr/>
              </p14:nvContentPartPr>
              <p14:xfrm>
                <a:off x="9393534" y="3923565"/>
                <a:ext cx="209880" cy="226800"/>
              </p14:xfrm>
            </p:contentPart>
          </mc:Choice>
          <mc:Fallback xmlns="">
            <p:pic>
              <p:nvPicPr>
                <p:cNvPr id="222" name="筆跡 221">
                  <a:extLst>
                    <a:ext uri="{FF2B5EF4-FFF2-40B4-BE49-F238E27FC236}">
                      <a16:creationId xmlns:a16="http://schemas.microsoft.com/office/drawing/2014/main" id="{C6018343-8D11-C231-6E3F-04A866D5E5C4}"/>
                    </a:ext>
                  </a:extLst>
                </p:cNvPr>
                <p:cNvPicPr/>
                <p:nvPr/>
              </p:nvPicPr>
              <p:blipFill>
                <a:blip r:embed="rId453"/>
                <a:stretch>
                  <a:fillRect/>
                </a:stretch>
              </p:blipFill>
              <p:spPr>
                <a:xfrm>
                  <a:off x="9384534" y="3914565"/>
                  <a:ext cx="227520" cy="2444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223" name="筆跡 222">
                  <a:extLst>
                    <a:ext uri="{FF2B5EF4-FFF2-40B4-BE49-F238E27FC236}">
                      <a16:creationId xmlns:a16="http://schemas.microsoft.com/office/drawing/2014/main" id="{A4E07E37-555F-E719-38A0-79B88372479E}"/>
                    </a:ext>
                  </a:extLst>
                </p14:cNvPr>
                <p14:cNvContentPartPr/>
                <p14:nvPr/>
              </p14:nvContentPartPr>
              <p14:xfrm>
                <a:off x="9411174" y="3939405"/>
                <a:ext cx="175320" cy="250560"/>
              </p14:xfrm>
            </p:contentPart>
          </mc:Choice>
          <mc:Fallback xmlns="">
            <p:pic>
              <p:nvPicPr>
                <p:cNvPr id="223" name="筆跡 222">
                  <a:extLst>
                    <a:ext uri="{FF2B5EF4-FFF2-40B4-BE49-F238E27FC236}">
                      <a16:creationId xmlns:a16="http://schemas.microsoft.com/office/drawing/2014/main" id="{A4E07E37-555F-E719-38A0-79B88372479E}"/>
                    </a:ext>
                  </a:extLst>
                </p:cNvPr>
                <p:cNvPicPr/>
                <p:nvPr/>
              </p:nvPicPr>
              <p:blipFill>
                <a:blip r:embed="rId455"/>
                <a:stretch>
                  <a:fillRect/>
                </a:stretch>
              </p:blipFill>
              <p:spPr>
                <a:xfrm>
                  <a:off x="9402174" y="3930405"/>
                  <a:ext cx="19296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456">
              <p14:nvContentPartPr>
                <p14:cNvPr id="224" name="筆跡 223">
                  <a:extLst>
                    <a:ext uri="{FF2B5EF4-FFF2-40B4-BE49-F238E27FC236}">
                      <a16:creationId xmlns:a16="http://schemas.microsoft.com/office/drawing/2014/main" id="{DF63F47D-02E9-42BB-DB30-87BB0CB7850F}"/>
                    </a:ext>
                  </a:extLst>
                </p14:cNvPr>
                <p14:cNvContentPartPr/>
                <p14:nvPr/>
              </p14:nvContentPartPr>
              <p14:xfrm>
                <a:off x="9558774" y="4055685"/>
                <a:ext cx="62280" cy="103680"/>
              </p14:xfrm>
            </p:contentPart>
          </mc:Choice>
          <mc:Fallback xmlns="">
            <p:pic>
              <p:nvPicPr>
                <p:cNvPr id="224" name="筆跡 223">
                  <a:extLst>
                    <a:ext uri="{FF2B5EF4-FFF2-40B4-BE49-F238E27FC236}">
                      <a16:creationId xmlns:a16="http://schemas.microsoft.com/office/drawing/2014/main" id="{DF63F47D-02E9-42BB-DB30-87BB0CB7850F}"/>
                    </a:ext>
                  </a:extLst>
                </p:cNvPr>
                <p:cNvPicPr/>
                <p:nvPr/>
              </p:nvPicPr>
              <p:blipFill>
                <a:blip r:embed="rId457"/>
                <a:stretch>
                  <a:fillRect/>
                </a:stretch>
              </p:blipFill>
              <p:spPr>
                <a:xfrm>
                  <a:off x="9550134" y="4047045"/>
                  <a:ext cx="79920" cy="12132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236" name="筆跡 235">
                  <a:extLst>
                    <a:ext uri="{FF2B5EF4-FFF2-40B4-BE49-F238E27FC236}">
                      <a16:creationId xmlns:a16="http://schemas.microsoft.com/office/drawing/2014/main" id="{60A7C56A-B8B3-3607-D24F-1FA4B5E25637}"/>
                    </a:ext>
                  </a:extLst>
                </p14:cNvPr>
                <p14:cNvContentPartPr/>
                <p14:nvPr/>
              </p14:nvContentPartPr>
              <p14:xfrm>
                <a:off x="9616374" y="4063605"/>
                <a:ext cx="97920" cy="114840"/>
              </p14:xfrm>
            </p:contentPart>
          </mc:Choice>
          <mc:Fallback xmlns="">
            <p:pic>
              <p:nvPicPr>
                <p:cNvPr id="236" name="筆跡 235">
                  <a:extLst>
                    <a:ext uri="{FF2B5EF4-FFF2-40B4-BE49-F238E27FC236}">
                      <a16:creationId xmlns:a16="http://schemas.microsoft.com/office/drawing/2014/main" id="{60A7C56A-B8B3-3607-D24F-1FA4B5E25637}"/>
                    </a:ext>
                  </a:extLst>
                </p:cNvPr>
                <p:cNvPicPr/>
                <p:nvPr/>
              </p:nvPicPr>
              <p:blipFill>
                <a:blip r:embed="rId459"/>
                <a:stretch>
                  <a:fillRect/>
                </a:stretch>
              </p:blipFill>
              <p:spPr>
                <a:xfrm>
                  <a:off x="9607374" y="4054605"/>
                  <a:ext cx="11556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06" name="筆跡 305">
                  <a:extLst>
                    <a:ext uri="{FF2B5EF4-FFF2-40B4-BE49-F238E27FC236}">
                      <a16:creationId xmlns:a16="http://schemas.microsoft.com/office/drawing/2014/main" id="{C2ED5132-4936-145F-F11C-2B68B3D6F836}"/>
                    </a:ext>
                  </a:extLst>
                </p14:cNvPr>
                <p14:cNvContentPartPr/>
                <p14:nvPr/>
              </p14:nvContentPartPr>
              <p14:xfrm>
                <a:off x="9792774" y="4128045"/>
                <a:ext cx="51840" cy="46080"/>
              </p14:xfrm>
            </p:contentPart>
          </mc:Choice>
          <mc:Fallback xmlns="">
            <p:pic>
              <p:nvPicPr>
                <p:cNvPr id="306" name="筆跡 305">
                  <a:extLst>
                    <a:ext uri="{FF2B5EF4-FFF2-40B4-BE49-F238E27FC236}">
                      <a16:creationId xmlns:a16="http://schemas.microsoft.com/office/drawing/2014/main" id="{C2ED5132-4936-145F-F11C-2B68B3D6F836}"/>
                    </a:ext>
                  </a:extLst>
                </p:cNvPr>
                <p:cNvPicPr/>
                <p:nvPr/>
              </p:nvPicPr>
              <p:blipFill>
                <a:blip r:embed="rId461"/>
                <a:stretch>
                  <a:fillRect/>
                </a:stretch>
              </p:blipFill>
              <p:spPr>
                <a:xfrm>
                  <a:off x="9784134" y="4119045"/>
                  <a:ext cx="69480" cy="637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2">
            <p14:nvContentPartPr>
              <p14:cNvPr id="308" name="筆跡 307">
                <a:extLst>
                  <a:ext uri="{FF2B5EF4-FFF2-40B4-BE49-F238E27FC236}">
                    <a16:creationId xmlns:a16="http://schemas.microsoft.com/office/drawing/2014/main" id="{B32102A2-353C-D9A4-30AE-6D99303E2BF7}"/>
                  </a:ext>
                </a:extLst>
              </p14:cNvPr>
              <p14:cNvContentPartPr/>
              <p14:nvPr/>
            </p14:nvContentPartPr>
            <p14:xfrm>
              <a:off x="6615414" y="3148125"/>
              <a:ext cx="329400" cy="235440"/>
            </p14:xfrm>
          </p:contentPart>
        </mc:Choice>
        <mc:Fallback xmlns="">
          <p:pic>
            <p:nvPicPr>
              <p:cNvPr id="308" name="筆跡 307">
                <a:extLst>
                  <a:ext uri="{FF2B5EF4-FFF2-40B4-BE49-F238E27FC236}">
                    <a16:creationId xmlns:a16="http://schemas.microsoft.com/office/drawing/2014/main" id="{B32102A2-353C-D9A4-30AE-6D99303E2BF7}"/>
                  </a:ext>
                </a:extLst>
              </p:cNvPr>
              <p:cNvPicPr/>
              <p:nvPr/>
            </p:nvPicPr>
            <p:blipFill>
              <a:blip r:embed="rId463"/>
              <a:stretch>
                <a:fillRect/>
              </a:stretch>
            </p:blipFill>
            <p:spPr>
              <a:xfrm>
                <a:off x="6597774" y="3112485"/>
                <a:ext cx="36504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10" name="筆跡 309">
                <a:extLst>
                  <a:ext uri="{FF2B5EF4-FFF2-40B4-BE49-F238E27FC236}">
                    <a16:creationId xmlns:a16="http://schemas.microsoft.com/office/drawing/2014/main" id="{DDA59A09-D91D-5666-4DEF-B3D0C4AAC1C9}"/>
                  </a:ext>
                </a:extLst>
              </p14:cNvPr>
              <p14:cNvContentPartPr/>
              <p14:nvPr/>
            </p14:nvContentPartPr>
            <p14:xfrm>
              <a:off x="6992334" y="3153165"/>
              <a:ext cx="140760" cy="217080"/>
            </p14:xfrm>
          </p:contentPart>
        </mc:Choice>
        <mc:Fallback xmlns="">
          <p:pic>
            <p:nvPicPr>
              <p:cNvPr id="310" name="筆跡 309">
                <a:extLst>
                  <a:ext uri="{FF2B5EF4-FFF2-40B4-BE49-F238E27FC236}">
                    <a16:creationId xmlns:a16="http://schemas.microsoft.com/office/drawing/2014/main" id="{DDA59A09-D91D-5666-4DEF-B3D0C4AAC1C9}"/>
                  </a:ext>
                </a:extLst>
              </p:cNvPr>
              <p:cNvPicPr/>
              <p:nvPr/>
            </p:nvPicPr>
            <p:blipFill>
              <a:blip r:embed="rId465"/>
              <a:stretch>
                <a:fillRect/>
              </a:stretch>
            </p:blipFill>
            <p:spPr>
              <a:xfrm>
                <a:off x="6974334" y="3117165"/>
                <a:ext cx="17640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11" name="筆跡 310">
                <a:extLst>
                  <a:ext uri="{FF2B5EF4-FFF2-40B4-BE49-F238E27FC236}">
                    <a16:creationId xmlns:a16="http://schemas.microsoft.com/office/drawing/2014/main" id="{9CC36407-3517-C999-A12C-2412EDC9A22D}"/>
                  </a:ext>
                </a:extLst>
              </p14:cNvPr>
              <p14:cNvContentPartPr/>
              <p14:nvPr/>
            </p14:nvContentPartPr>
            <p14:xfrm>
              <a:off x="8520174" y="3202125"/>
              <a:ext cx="485640" cy="221760"/>
            </p14:xfrm>
          </p:contentPart>
        </mc:Choice>
        <mc:Fallback xmlns="">
          <p:pic>
            <p:nvPicPr>
              <p:cNvPr id="311" name="筆跡 310">
                <a:extLst>
                  <a:ext uri="{FF2B5EF4-FFF2-40B4-BE49-F238E27FC236}">
                    <a16:creationId xmlns:a16="http://schemas.microsoft.com/office/drawing/2014/main" id="{9CC36407-3517-C999-A12C-2412EDC9A22D}"/>
                  </a:ext>
                </a:extLst>
              </p:cNvPr>
              <p:cNvPicPr/>
              <p:nvPr/>
            </p:nvPicPr>
            <p:blipFill>
              <a:blip r:embed="rId467"/>
              <a:stretch>
                <a:fillRect/>
              </a:stretch>
            </p:blipFill>
            <p:spPr>
              <a:xfrm>
                <a:off x="8502174" y="3166485"/>
                <a:ext cx="521280" cy="29340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12" name="筆跡 311">
                <a:extLst>
                  <a:ext uri="{FF2B5EF4-FFF2-40B4-BE49-F238E27FC236}">
                    <a16:creationId xmlns:a16="http://schemas.microsoft.com/office/drawing/2014/main" id="{779F9CD8-7741-6655-27C1-744E27866645}"/>
                  </a:ext>
                </a:extLst>
              </p14:cNvPr>
              <p14:cNvContentPartPr/>
              <p14:nvPr/>
            </p14:nvContentPartPr>
            <p14:xfrm>
              <a:off x="6697134" y="3911325"/>
              <a:ext cx="401040" cy="253080"/>
            </p14:xfrm>
          </p:contentPart>
        </mc:Choice>
        <mc:Fallback xmlns="">
          <p:pic>
            <p:nvPicPr>
              <p:cNvPr id="312" name="筆跡 311">
                <a:extLst>
                  <a:ext uri="{FF2B5EF4-FFF2-40B4-BE49-F238E27FC236}">
                    <a16:creationId xmlns:a16="http://schemas.microsoft.com/office/drawing/2014/main" id="{779F9CD8-7741-6655-27C1-744E27866645}"/>
                  </a:ext>
                </a:extLst>
              </p:cNvPr>
              <p:cNvPicPr/>
              <p:nvPr/>
            </p:nvPicPr>
            <p:blipFill>
              <a:blip r:embed="rId469"/>
              <a:stretch>
                <a:fillRect/>
              </a:stretch>
            </p:blipFill>
            <p:spPr>
              <a:xfrm>
                <a:off x="6679134" y="3875325"/>
                <a:ext cx="436680" cy="3247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13" name="筆跡 312">
                <a:extLst>
                  <a:ext uri="{FF2B5EF4-FFF2-40B4-BE49-F238E27FC236}">
                    <a16:creationId xmlns:a16="http://schemas.microsoft.com/office/drawing/2014/main" id="{C13CD3D4-4B22-F003-BBD1-3690C75A4541}"/>
                  </a:ext>
                </a:extLst>
              </p14:cNvPr>
              <p14:cNvContentPartPr/>
              <p14:nvPr/>
            </p14:nvContentPartPr>
            <p14:xfrm>
              <a:off x="9338814" y="3349365"/>
              <a:ext cx="425520" cy="200880"/>
            </p14:xfrm>
          </p:contentPart>
        </mc:Choice>
        <mc:Fallback xmlns="">
          <p:pic>
            <p:nvPicPr>
              <p:cNvPr id="313" name="筆跡 312">
                <a:extLst>
                  <a:ext uri="{FF2B5EF4-FFF2-40B4-BE49-F238E27FC236}">
                    <a16:creationId xmlns:a16="http://schemas.microsoft.com/office/drawing/2014/main" id="{C13CD3D4-4B22-F003-BBD1-3690C75A4541}"/>
                  </a:ext>
                </a:extLst>
              </p:cNvPr>
              <p:cNvPicPr/>
              <p:nvPr/>
            </p:nvPicPr>
            <p:blipFill>
              <a:blip r:embed="rId471"/>
              <a:stretch>
                <a:fillRect/>
              </a:stretch>
            </p:blipFill>
            <p:spPr>
              <a:xfrm>
                <a:off x="9320814" y="3313365"/>
                <a:ext cx="461160" cy="272520"/>
              </a:xfrm>
              <a:prstGeom prst="rect">
                <a:avLst/>
              </a:prstGeom>
            </p:spPr>
          </p:pic>
        </mc:Fallback>
      </mc:AlternateContent>
      <mc:AlternateContent xmlns:mc="http://schemas.openxmlformats.org/markup-compatibility/2006" xmlns:p14="http://schemas.microsoft.com/office/powerpoint/2010/main">
        <mc:Choice Requires="p14">
          <p:contentPart p14:bwMode="auto" r:id="rId472">
            <p14:nvContentPartPr>
              <p14:cNvPr id="314" name="筆跡 313">
                <a:extLst>
                  <a:ext uri="{FF2B5EF4-FFF2-40B4-BE49-F238E27FC236}">
                    <a16:creationId xmlns:a16="http://schemas.microsoft.com/office/drawing/2014/main" id="{76DBE728-F54F-C227-48B3-5D8D9AA5DD25}"/>
                  </a:ext>
                </a:extLst>
              </p14:cNvPr>
              <p14:cNvContentPartPr/>
              <p14:nvPr/>
            </p14:nvContentPartPr>
            <p14:xfrm>
              <a:off x="6581574" y="4677405"/>
              <a:ext cx="522360" cy="261000"/>
            </p14:xfrm>
          </p:contentPart>
        </mc:Choice>
        <mc:Fallback xmlns="">
          <p:pic>
            <p:nvPicPr>
              <p:cNvPr id="314" name="筆跡 313">
                <a:extLst>
                  <a:ext uri="{FF2B5EF4-FFF2-40B4-BE49-F238E27FC236}">
                    <a16:creationId xmlns:a16="http://schemas.microsoft.com/office/drawing/2014/main" id="{76DBE728-F54F-C227-48B3-5D8D9AA5DD25}"/>
                  </a:ext>
                </a:extLst>
              </p:cNvPr>
              <p:cNvPicPr/>
              <p:nvPr/>
            </p:nvPicPr>
            <p:blipFill>
              <a:blip r:embed="rId473"/>
              <a:stretch>
                <a:fillRect/>
              </a:stretch>
            </p:blipFill>
            <p:spPr>
              <a:xfrm>
                <a:off x="6563934" y="4641765"/>
                <a:ext cx="558000" cy="332640"/>
              </a:xfrm>
              <a:prstGeom prst="rect">
                <a:avLst/>
              </a:prstGeom>
            </p:spPr>
          </p:pic>
        </mc:Fallback>
      </mc:AlternateContent>
      <mc:AlternateContent xmlns:mc="http://schemas.openxmlformats.org/markup-compatibility/2006" xmlns:p14="http://schemas.microsoft.com/office/powerpoint/2010/main">
        <mc:Choice Requires="p14">
          <p:contentPart p14:bwMode="auto" r:id="rId474">
            <p14:nvContentPartPr>
              <p14:cNvPr id="315" name="筆跡 314">
                <a:extLst>
                  <a:ext uri="{FF2B5EF4-FFF2-40B4-BE49-F238E27FC236}">
                    <a16:creationId xmlns:a16="http://schemas.microsoft.com/office/drawing/2014/main" id="{C937416F-C1ED-3F0C-CA07-BFEC56614DE1}"/>
                  </a:ext>
                </a:extLst>
              </p14:cNvPr>
              <p14:cNvContentPartPr/>
              <p14:nvPr/>
            </p14:nvContentPartPr>
            <p14:xfrm>
              <a:off x="8554734" y="4007805"/>
              <a:ext cx="445320" cy="240480"/>
            </p14:xfrm>
          </p:contentPart>
        </mc:Choice>
        <mc:Fallback xmlns="">
          <p:pic>
            <p:nvPicPr>
              <p:cNvPr id="315" name="筆跡 314">
                <a:extLst>
                  <a:ext uri="{FF2B5EF4-FFF2-40B4-BE49-F238E27FC236}">
                    <a16:creationId xmlns:a16="http://schemas.microsoft.com/office/drawing/2014/main" id="{C937416F-C1ED-3F0C-CA07-BFEC56614DE1}"/>
                  </a:ext>
                </a:extLst>
              </p:cNvPr>
              <p:cNvPicPr/>
              <p:nvPr/>
            </p:nvPicPr>
            <p:blipFill>
              <a:blip r:embed="rId475"/>
              <a:stretch>
                <a:fillRect/>
              </a:stretch>
            </p:blipFill>
            <p:spPr>
              <a:xfrm>
                <a:off x="8537094" y="3972165"/>
                <a:ext cx="48096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476">
            <p14:nvContentPartPr>
              <p14:cNvPr id="316" name="筆跡 315">
                <a:extLst>
                  <a:ext uri="{FF2B5EF4-FFF2-40B4-BE49-F238E27FC236}">
                    <a16:creationId xmlns:a16="http://schemas.microsoft.com/office/drawing/2014/main" id="{66CB9BDE-1D89-807B-EB51-6822871217F5}"/>
                  </a:ext>
                </a:extLst>
              </p14:cNvPr>
              <p14:cNvContentPartPr/>
              <p14:nvPr/>
            </p14:nvContentPartPr>
            <p14:xfrm>
              <a:off x="6660414" y="5322525"/>
              <a:ext cx="425520" cy="266760"/>
            </p14:xfrm>
          </p:contentPart>
        </mc:Choice>
        <mc:Fallback xmlns="">
          <p:pic>
            <p:nvPicPr>
              <p:cNvPr id="316" name="筆跡 315">
                <a:extLst>
                  <a:ext uri="{FF2B5EF4-FFF2-40B4-BE49-F238E27FC236}">
                    <a16:creationId xmlns:a16="http://schemas.microsoft.com/office/drawing/2014/main" id="{66CB9BDE-1D89-807B-EB51-6822871217F5}"/>
                  </a:ext>
                </a:extLst>
              </p:cNvPr>
              <p:cNvPicPr/>
              <p:nvPr/>
            </p:nvPicPr>
            <p:blipFill>
              <a:blip r:embed="rId477"/>
              <a:stretch>
                <a:fillRect/>
              </a:stretch>
            </p:blipFill>
            <p:spPr>
              <a:xfrm>
                <a:off x="6642414" y="5286885"/>
                <a:ext cx="461160" cy="338400"/>
              </a:xfrm>
              <a:prstGeom prst="rect">
                <a:avLst/>
              </a:prstGeom>
            </p:spPr>
          </p:pic>
        </mc:Fallback>
      </mc:AlternateContent>
      <mc:AlternateContent xmlns:mc="http://schemas.openxmlformats.org/markup-compatibility/2006" xmlns:p14="http://schemas.microsoft.com/office/powerpoint/2010/main">
        <mc:Choice Requires="p14">
          <p:contentPart p14:bwMode="auto" r:id="rId478">
            <p14:nvContentPartPr>
              <p14:cNvPr id="317" name="筆跡 316">
                <a:extLst>
                  <a:ext uri="{FF2B5EF4-FFF2-40B4-BE49-F238E27FC236}">
                    <a16:creationId xmlns:a16="http://schemas.microsoft.com/office/drawing/2014/main" id="{595923DA-C1A3-F374-37D2-B6F87EEF0C7B}"/>
                  </a:ext>
                </a:extLst>
              </p14:cNvPr>
              <p14:cNvContentPartPr/>
              <p14:nvPr/>
            </p14:nvContentPartPr>
            <p14:xfrm>
              <a:off x="9428454" y="4098525"/>
              <a:ext cx="394200" cy="167040"/>
            </p14:xfrm>
          </p:contentPart>
        </mc:Choice>
        <mc:Fallback xmlns="">
          <p:pic>
            <p:nvPicPr>
              <p:cNvPr id="317" name="筆跡 316">
                <a:extLst>
                  <a:ext uri="{FF2B5EF4-FFF2-40B4-BE49-F238E27FC236}">
                    <a16:creationId xmlns:a16="http://schemas.microsoft.com/office/drawing/2014/main" id="{595923DA-C1A3-F374-37D2-B6F87EEF0C7B}"/>
                  </a:ext>
                </a:extLst>
              </p:cNvPr>
              <p:cNvPicPr/>
              <p:nvPr/>
            </p:nvPicPr>
            <p:blipFill>
              <a:blip r:embed="rId479"/>
              <a:stretch>
                <a:fillRect/>
              </a:stretch>
            </p:blipFill>
            <p:spPr>
              <a:xfrm>
                <a:off x="9410814" y="4062885"/>
                <a:ext cx="429840" cy="238680"/>
              </a:xfrm>
              <a:prstGeom prst="rect">
                <a:avLst/>
              </a:prstGeom>
            </p:spPr>
          </p:pic>
        </mc:Fallback>
      </mc:AlternateContent>
      <p:grpSp>
        <p:nvGrpSpPr>
          <p:cNvPr id="321" name="群組 320">
            <a:extLst>
              <a:ext uri="{FF2B5EF4-FFF2-40B4-BE49-F238E27FC236}">
                <a16:creationId xmlns:a16="http://schemas.microsoft.com/office/drawing/2014/main" id="{64A7E139-BCD0-4929-2079-9BADA26B96B9}"/>
              </a:ext>
            </a:extLst>
          </p:cNvPr>
          <p:cNvGrpSpPr/>
          <p:nvPr/>
        </p:nvGrpSpPr>
        <p:grpSpPr>
          <a:xfrm>
            <a:off x="2780334" y="2274045"/>
            <a:ext cx="219240" cy="341640"/>
            <a:chOff x="2780334" y="2274045"/>
            <a:chExt cx="219240" cy="341640"/>
          </a:xfrm>
        </p:grpSpPr>
        <mc:AlternateContent xmlns:mc="http://schemas.openxmlformats.org/markup-compatibility/2006" xmlns:p14="http://schemas.microsoft.com/office/powerpoint/2010/main">
          <mc:Choice Requires="p14">
            <p:contentPart p14:bwMode="auto" r:id="rId480">
              <p14:nvContentPartPr>
                <p14:cNvPr id="318" name="筆跡 317">
                  <a:extLst>
                    <a:ext uri="{FF2B5EF4-FFF2-40B4-BE49-F238E27FC236}">
                      <a16:creationId xmlns:a16="http://schemas.microsoft.com/office/drawing/2014/main" id="{FBEE3EF7-351D-9ED9-222D-6E200CA7F6D4}"/>
                    </a:ext>
                  </a:extLst>
                </p14:cNvPr>
                <p14:cNvContentPartPr/>
                <p14:nvPr/>
              </p14:nvContentPartPr>
              <p14:xfrm>
                <a:off x="2801574" y="2302845"/>
                <a:ext cx="6840" cy="291960"/>
              </p14:xfrm>
            </p:contentPart>
          </mc:Choice>
          <mc:Fallback xmlns="">
            <p:pic>
              <p:nvPicPr>
                <p:cNvPr id="318" name="筆跡 317">
                  <a:extLst>
                    <a:ext uri="{FF2B5EF4-FFF2-40B4-BE49-F238E27FC236}">
                      <a16:creationId xmlns:a16="http://schemas.microsoft.com/office/drawing/2014/main" id="{FBEE3EF7-351D-9ED9-222D-6E200CA7F6D4}"/>
                    </a:ext>
                  </a:extLst>
                </p:cNvPr>
                <p:cNvPicPr/>
                <p:nvPr/>
              </p:nvPicPr>
              <p:blipFill>
                <a:blip r:embed="rId481"/>
                <a:stretch>
                  <a:fillRect/>
                </a:stretch>
              </p:blipFill>
              <p:spPr>
                <a:xfrm>
                  <a:off x="2792574" y="2293845"/>
                  <a:ext cx="24480" cy="309600"/>
                </a:xfrm>
                <a:prstGeom prst="rect">
                  <a:avLst/>
                </a:prstGeom>
              </p:spPr>
            </p:pic>
          </mc:Fallback>
        </mc:AlternateContent>
        <mc:AlternateContent xmlns:mc="http://schemas.openxmlformats.org/markup-compatibility/2006" xmlns:p14="http://schemas.microsoft.com/office/powerpoint/2010/main">
          <mc:Choice Requires="p14">
            <p:contentPart p14:bwMode="auto" r:id="rId482">
              <p14:nvContentPartPr>
                <p14:cNvPr id="319" name="筆跡 318">
                  <a:extLst>
                    <a:ext uri="{FF2B5EF4-FFF2-40B4-BE49-F238E27FC236}">
                      <a16:creationId xmlns:a16="http://schemas.microsoft.com/office/drawing/2014/main" id="{3ABA7FF1-A15C-7A5A-C8C6-644EF1BAF887}"/>
                    </a:ext>
                  </a:extLst>
                </p14:cNvPr>
                <p14:cNvContentPartPr/>
                <p14:nvPr/>
              </p14:nvContentPartPr>
              <p14:xfrm>
                <a:off x="2780334" y="2274045"/>
                <a:ext cx="204840" cy="337320"/>
              </p14:xfrm>
            </p:contentPart>
          </mc:Choice>
          <mc:Fallback xmlns="">
            <p:pic>
              <p:nvPicPr>
                <p:cNvPr id="319" name="筆跡 318">
                  <a:extLst>
                    <a:ext uri="{FF2B5EF4-FFF2-40B4-BE49-F238E27FC236}">
                      <a16:creationId xmlns:a16="http://schemas.microsoft.com/office/drawing/2014/main" id="{3ABA7FF1-A15C-7A5A-C8C6-644EF1BAF887}"/>
                    </a:ext>
                  </a:extLst>
                </p:cNvPr>
                <p:cNvPicPr/>
                <p:nvPr/>
              </p:nvPicPr>
              <p:blipFill>
                <a:blip r:embed="rId483"/>
                <a:stretch>
                  <a:fillRect/>
                </a:stretch>
              </p:blipFill>
              <p:spPr>
                <a:xfrm>
                  <a:off x="2771694" y="2265045"/>
                  <a:ext cx="222480" cy="354960"/>
                </a:xfrm>
                <a:prstGeom prst="rect">
                  <a:avLst/>
                </a:prstGeom>
              </p:spPr>
            </p:pic>
          </mc:Fallback>
        </mc:AlternateContent>
        <mc:AlternateContent xmlns:mc="http://schemas.openxmlformats.org/markup-compatibility/2006" xmlns:p14="http://schemas.microsoft.com/office/powerpoint/2010/main">
          <mc:Choice Requires="p14">
            <p:contentPart p14:bwMode="auto" r:id="rId484">
              <p14:nvContentPartPr>
                <p14:cNvPr id="320" name="筆跡 319">
                  <a:extLst>
                    <a:ext uri="{FF2B5EF4-FFF2-40B4-BE49-F238E27FC236}">
                      <a16:creationId xmlns:a16="http://schemas.microsoft.com/office/drawing/2014/main" id="{3CBB2254-3504-01F9-2D41-ED0F3C1E1DD6}"/>
                    </a:ext>
                  </a:extLst>
                </p14:cNvPr>
                <p14:cNvContentPartPr/>
                <p14:nvPr/>
              </p14:nvContentPartPr>
              <p14:xfrm>
                <a:off x="2985534" y="2492565"/>
                <a:ext cx="14040" cy="123120"/>
              </p14:xfrm>
            </p:contentPart>
          </mc:Choice>
          <mc:Fallback xmlns="">
            <p:pic>
              <p:nvPicPr>
                <p:cNvPr id="320" name="筆跡 319">
                  <a:extLst>
                    <a:ext uri="{FF2B5EF4-FFF2-40B4-BE49-F238E27FC236}">
                      <a16:creationId xmlns:a16="http://schemas.microsoft.com/office/drawing/2014/main" id="{3CBB2254-3504-01F9-2D41-ED0F3C1E1DD6}"/>
                    </a:ext>
                  </a:extLst>
                </p:cNvPr>
                <p:cNvPicPr/>
                <p:nvPr/>
              </p:nvPicPr>
              <p:blipFill>
                <a:blip r:embed="rId485"/>
                <a:stretch>
                  <a:fillRect/>
                </a:stretch>
              </p:blipFill>
              <p:spPr>
                <a:xfrm>
                  <a:off x="2976894" y="2483565"/>
                  <a:ext cx="31680" cy="140760"/>
                </a:xfrm>
                <a:prstGeom prst="rect">
                  <a:avLst/>
                </a:prstGeom>
              </p:spPr>
            </p:pic>
          </mc:Fallback>
        </mc:AlternateContent>
      </p:grpSp>
      <p:grpSp>
        <p:nvGrpSpPr>
          <p:cNvPr id="325" name="群組 324">
            <a:extLst>
              <a:ext uri="{FF2B5EF4-FFF2-40B4-BE49-F238E27FC236}">
                <a16:creationId xmlns:a16="http://schemas.microsoft.com/office/drawing/2014/main" id="{43181180-3748-458F-C915-F17F9024A06C}"/>
              </a:ext>
            </a:extLst>
          </p:cNvPr>
          <p:cNvGrpSpPr/>
          <p:nvPr/>
        </p:nvGrpSpPr>
        <p:grpSpPr>
          <a:xfrm>
            <a:off x="4047894" y="2318325"/>
            <a:ext cx="257760" cy="370440"/>
            <a:chOff x="4047894" y="2318325"/>
            <a:chExt cx="257760" cy="370440"/>
          </a:xfrm>
        </p:grpSpPr>
        <mc:AlternateContent xmlns:mc="http://schemas.openxmlformats.org/markup-compatibility/2006" xmlns:p14="http://schemas.microsoft.com/office/powerpoint/2010/main">
          <mc:Choice Requires="p14">
            <p:contentPart p14:bwMode="auto" r:id="rId486">
              <p14:nvContentPartPr>
                <p14:cNvPr id="322" name="筆跡 321">
                  <a:extLst>
                    <a:ext uri="{FF2B5EF4-FFF2-40B4-BE49-F238E27FC236}">
                      <a16:creationId xmlns:a16="http://schemas.microsoft.com/office/drawing/2014/main" id="{24AD0D6A-03AB-5C9D-0223-1FF18FA7CD9C}"/>
                    </a:ext>
                  </a:extLst>
                </p14:cNvPr>
                <p14:cNvContentPartPr/>
                <p14:nvPr/>
              </p14:nvContentPartPr>
              <p14:xfrm>
                <a:off x="4050774" y="2318325"/>
                <a:ext cx="11520" cy="336960"/>
              </p14:xfrm>
            </p:contentPart>
          </mc:Choice>
          <mc:Fallback xmlns="">
            <p:pic>
              <p:nvPicPr>
                <p:cNvPr id="322" name="筆跡 321">
                  <a:extLst>
                    <a:ext uri="{FF2B5EF4-FFF2-40B4-BE49-F238E27FC236}">
                      <a16:creationId xmlns:a16="http://schemas.microsoft.com/office/drawing/2014/main" id="{24AD0D6A-03AB-5C9D-0223-1FF18FA7CD9C}"/>
                    </a:ext>
                  </a:extLst>
                </p:cNvPr>
                <p:cNvPicPr/>
                <p:nvPr/>
              </p:nvPicPr>
              <p:blipFill>
                <a:blip r:embed="rId487"/>
                <a:stretch>
                  <a:fillRect/>
                </a:stretch>
              </p:blipFill>
              <p:spPr>
                <a:xfrm>
                  <a:off x="4041774" y="2309325"/>
                  <a:ext cx="2916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488">
              <p14:nvContentPartPr>
                <p14:cNvPr id="323" name="筆跡 322">
                  <a:extLst>
                    <a:ext uri="{FF2B5EF4-FFF2-40B4-BE49-F238E27FC236}">
                      <a16:creationId xmlns:a16="http://schemas.microsoft.com/office/drawing/2014/main" id="{AC97C5A6-DAF9-A37D-8D74-D617B8D6EEA0}"/>
                    </a:ext>
                  </a:extLst>
                </p14:cNvPr>
                <p14:cNvContentPartPr/>
                <p14:nvPr/>
              </p14:nvContentPartPr>
              <p14:xfrm>
                <a:off x="4047894" y="2360445"/>
                <a:ext cx="186120" cy="328320"/>
              </p14:xfrm>
            </p:contentPart>
          </mc:Choice>
          <mc:Fallback xmlns="">
            <p:pic>
              <p:nvPicPr>
                <p:cNvPr id="323" name="筆跡 322">
                  <a:extLst>
                    <a:ext uri="{FF2B5EF4-FFF2-40B4-BE49-F238E27FC236}">
                      <a16:creationId xmlns:a16="http://schemas.microsoft.com/office/drawing/2014/main" id="{AC97C5A6-DAF9-A37D-8D74-D617B8D6EEA0}"/>
                    </a:ext>
                  </a:extLst>
                </p:cNvPr>
                <p:cNvPicPr/>
                <p:nvPr/>
              </p:nvPicPr>
              <p:blipFill>
                <a:blip r:embed="rId489"/>
                <a:stretch>
                  <a:fillRect/>
                </a:stretch>
              </p:blipFill>
              <p:spPr>
                <a:xfrm>
                  <a:off x="4038894" y="2351805"/>
                  <a:ext cx="203760" cy="345960"/>
                </a:xfrm>
                <a:prstGeom prst="rect">
                  <a:avLst/>
                </a:prstGeom>
              </p:spPr>
            </p:pic>
          </mc:Fallback>
        </mc:AlternateContent>
        <mc:AlternateContent xmlns:mc="http://schemas.openxmlformats.org/markup-compatibility/2006" xmlns:p14="http://schemas.microsoft.com/office/powerpoint/2010/main">
          <mc:Choice Requires="p14">
            <p:contentPart p14:bwMode="auto" r:id="rId490">
              <p14:nvContentPartPr>
                <p14:cNvPr id="324" name="筆跡 323">
                  <a:extLst>
                    <a:ext uri="{FF2B5EF4-FFF2-40B4-BE49-F238E27FC236}">
                      <a16:creationId xmlns:a16="http://schemas.microsoft.com/office/drawing/2014/main" id="{5D5A819C-4AF1-7603-E5E6-71243B3F9B13}"/>
                    </a:ext>
                  </a:extLst>
                </p14:cNvPr>
                <p14:cNvContentPartPr/>
                <p14:nvPr/>
              </p14:nvContentPartPr>
              <p14:xfrm>
                <a:off x="4187934" y="2550165"/>
                <a:ext cx="117720" cy="122040"/>
              </p14:xfrm>
            </p:contentPart>
          </mc:Choice>
          <mc:Fallback xmlns="">
            <p:pic>
              <p:nvPicPr>
                <p:cNvPr id="324" name="筆跡 323">
                  <a:extLst>
                    <a:ext uri="{FF2B5EF4-FFF2-40B4-BE49-F238E27FC236}">
                      <a16:creationId xmlns:a16="http://schemas.microsoft.com/office/drawing/2014/main" id="{5D5A819C-4AF1-7603-E5E6-71243B3F9B13}"/>
                    </a:ext>
                  </a:extLst>
                </p:cNvPr>
                <p:cNvPicPr/>
                <p:nvPr/>
              </p:nvPicPr>
              <p:blipFill>
                <a:blip r:embed="rId491"/>
                <a:stretch>
                  <a:fillRect/>
                </a:stretch>
              </p:blipFill>
              <p:spPr>
                <a:xfrm>
                  <a:off x="4178934" y="2541525"/>
                  <a:ext cx="135360" cy="139680"/>
                </a:xfrm>
                <a:prstGeom prst="rect">
                  <a:avLst/>
                </a:prstGeom>
              </p:spPr>
            </p:pic>
          </mc:Fallback>
        </mc:AlternateContent>
      </p:grpSp>
      <p:grpSp>
        <p:nvGrpSpPr>
          <p:cNvPr id="330" name="群組 329">
            <a:extLst>
              <a:ext uri="{FF2B5EF4-FFF2-40B4-BE49-F238E27FC236}">
                <a16:creationId xmlns:a16="http://schemas.microsoft.com/office/drawing/2014/main" id="{C0988A9B-4B00-CD21-7F85-020D110CC630}"/>
              </a:ext>
            </a:extLst>
          </p:cNvPr>
          <p:cNvGrpSpPr/>
          <p:nvPr/>
        </p:nvGrpSpPr>
        <p:grpSpPr>
          <a:xfrm>
            <a:off x="5657454" y="2393565"/>
            <a:ext cx="410040" cy="362160"/>
            <a:chOff x="5657454" y="2393565"/>
            <a:chExt cx="410040" cy="362160"/>
          </a:xfrm>
        </p:grpSpPr>
        <mc:AlternateContent xmlns:mc="http://schemas.openxmlformats.org/markup-compatibility/2006" xmlns:p14="http://schemas.microsoft.com/office/powerpoint/2010/main">
          <mc:Choice Requires="p14">
            <p:contentPart p14:bwMode="auto" r:id="rId492">
              <p14:nvContentPartPr>
                <p14:cNvPr id="326" name="筆跡 325">
                  <a:extLst>
                    <a:ext uri="{FF2B5EF4-FFF2-40B4-BE49-F238E27FC236}">
                      <a16:creationId xmlns:a16="http://schemas.microsoft.com/office/drawing/2014/main" id="{8E84D716-6747-1BA4-EDFC-2C256AB07E72}"/>
                    </a:ext>
                  </a:extLst>
                </p14:cNvPr>
                <p14:cNvContentPartPr/>
                <p14:nvPr/>
              </p14:nvContentPartPr>
              <p14:xfrm>
                <a:off x="5659974" y="2393565"/>
                <a:ext cx="5760" cy="322200"/>
              </p14:xfrm>
            </p:contentPart>
          </mc:Choice>
          <mc:Fallback xmlns="">
            <p:pic>
              <p:nvPicPr>
                <p:cNvPr id="326" name="筆跡 325">
                  <a:extLst>
                    <a:ext uri="{FF2B5EF4-FFF2-40B4-BE49-F238E27FC236}">
                      <a16:creationId xmlns:a16="http://schemas.microsoft.com/office/drawing/2014/main" id="{8E84D716-6747-1BA4-EDFC-2C256AB07E72}"/>
                    </a:ext>
                  </a:extLst>
                </p:cNvPr>
                <p:cNvPicPr/>
                <p:nvPr/>
              </p:nvPicPr>
              <p:blipFill>
                <a:blip r:embed="rId493"/>
                <a:stretch>
                  <a:fillRect/>
                </a:stretch>
              </p:blipFill>
              <p:spPr>
                <a:xfrm>
                  <a:off x="5651334" y="2384565"/>
                  <a:ext cx="2340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494">
              <p14:nvContentPartPr>
                <p14:cNvPr id="327" name="筆跡 326">
                  <a:extLst>
                    <a:ext uri="{FF2B5EF4-FFF2-40B4-BE49-F238E27FC236}">
                      <a16:creationId xmlns:a16="http://schemas.microsoft.com/office/drawing/2014/main" id="{E22DBC33-C3C4-0004-7F07-B2DE4C644DAE}"/>
                    </a:ext>
                  </a:extLst>
                </p14:cNvPr>
                <p14:cNvContentPartPr/>
                <p14:nvPr/>
              </p14:nvContentPartPr>
              <p14:xfrm>
                <a:off x="5657454" y="2413725"/>
                <a:ext cx="223200" cy="326160"/>
              </p14:xfrm>
            </p:contentPart>
          </mc:Choice>
          <mc:Fallback xmlns="">
            <p:pic>
              <p:nvPicPr>
                <p:cNvPr id="327" name="筆跡 326">
                  <a:extLst>
                    <a:ext uri="{FF2B5EF4-FFF2-40B4-BE49-F238E27FC236}">
                      <a16:creationId xmlns:a16="http://schemas.microsoft.com/office/drawing/2014/main" id="{E22DBC33-C3C4-0004-7F07-B2DE4C644DAE}"/>
                    </a:ext>
                  </a:extLst>
                </p:cNvPr>
                <p:cNvPicPr/>
                <p:nvPr/>
              </p:nvPicPr>
              <p:blipFill>
                <a:blip r:embed="rId495"/>
                <a:stretch>
                  <a:fillRect/>
                </a:stretch>
              </p:blipFill>
              <p:spPr>
                <a:xfrm>
                  <a:off x="5648814" y="2405085"/>
                  <a:ext cx="240840" cy="343800"/>
                </a:xfrm>
                <a:prstGeom prst="rect">
                  <a:avLst/>
                </a:prstGeom>
              </p:spPr>
            </p:pic>
          </mc:Fallback>
        </mc:AlternateContent>
        <mc:AlternateContent xmlns:mc="http://schemas.openxmlformats.org/markup-compatibility/2006" xmlns:p14="http://schemas.microsoft.com/office/powerpoint/2010/main">
          <mc:Choice Requires="p14">
            <p:contentPart p14:bwMode="auto" r:id="rId496">
              <p14:nvContentPartPr>
                <p14:cNvPr id="328" name="筆跡 327">
                  <a:extLst>
                    <a:ext uri="{FF2B5EF4-FFF2-40B4-BE49-F238E27FC236}">
                      <a16:creationId xmlns:a16="http://schemas.microsoft.com/office/drawing/2014/main" id="{9CF766FB-492F-E5B4-F037-D3EF9D1EEB31}"/>
                    </a:ext>
                  </a:extLst>
                </p14:cNvPr>
                <p14:cNvContentPartPr/>
                <p14:nvPr/>
              </p14:nvContentPartPr>
              <p14:xfrm>
                <a:off x="5936454" y="2565285"/>
                <a:ext cx="7200" cy="187560"/>
              </p14:xfrm>
            </p:contentPart>
          </mc:Choice>
          <mc:Fallback xmlns="">
            <p:pic>
              <p:nvPicPr>
                <p:cNvPr id="328" name="筆跡 327">
                  <a:extLst>
                    <a:ext uri="{FF2B5EF4-FFF2-40B4-BE49-F238E27FC236}">
                      <a16:creationId xmlns:a16="http://schemas.microsoft.com/office/drawing/2014/main" id="{9CF766FB-492F-E5B4-F037-D3EF9D1EEB31}"/>
                    </a:ext>
                  </a:extLst>
                </p:cNvPr>
                <p:cNvPicPr/>
                <p:nvPr/>
              </p:nvPicPr>
              <p:blipFill>
                <a:blip r:embed="rId497"/>
                <a:stretch>
                  <a:fillRect/>
                </a:stretch>
              </p:blipFill>
              <p:spPr>
                <a:xfrm>
                  <a:off x="5927454" y="2556285"/>
                  <a:ext cx="248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498">
              <p14:nvContentPartPr>
                <p14:cNvPr id="329" name="筆跡 328">
                  <a:extLst>
                    <a:ext uri="{FF2B5EF4-FFF2-40B4-BE49-F238E27FC236}">
                      <a16:creationId xmlns:a16="http://schemas.microsoft.com/office/drawing/2014/main" id="{8D00B65B-8C92-884E-D274-B7C0DD57F3AC}"/>
                    </a:ext>
                  </a:extLst>
                </p14:cNvPr>
                <p14:cNvContentPartPr/>
                <p14:nvPr/>
              </p14:nvContentPartPr>
              <p14:xfrm>
                <a:off x="5924574" y="2608485"/>
                <a:ext cx="142920" cy="147240"/>
              </p14:xfrm>
            </p:contentPart>
          </mc:Choice>
          <mc:Fallback xmlns="">
            <p:pic>
              <p:nvPicPr>
                <p:cNvPr id="329" name="筆跡 328">
                  <a:extLst>
                    <a:ext uri="{FF2B5EF4-FFF2-40B4-BE49-F238E27FC236}">
                      <a16:creationId xmlns:a16="http://schemas.microsoft.com/office/drawing/2014/main" id="{8D00B65B-8C92-884E-D274-B7C0DD57F3AC}"/>
                    </a:ext>
                  </a:extLst>
                </p:cNvPr>
                <p:cNvPicPr/>
                <p:nvPr/>
              </p:nvPicPr>
              <p:blipFill>
                <a:blip r:embed="rId499"/>
                <a:stretch>
                  <a:fillRect/>
                </a:stretch>
              </p:blipFill>
              <p:spPr>
                <a:xfrm>
                  <a:off x="5915574" y="2599485"/>
                  <a:ext cx="160560" cy="164880"/>
                </a:xfrm>
                <a:prstGeom prst="rect">
                  <a:avLst/>
                </a:prstGeom>
              </p:spPr>
            </p:pic>
          </mc:Fallback>
        </mc:AlternateContent>
      </p:grpSp>
      <p:grpSp>
        <p:nvGrpSpPr>
          <p:cNvPr id="340" name="群組 339">
            <a:extLst>
              <a:ext uri="{FF2B5EF4-FFF2-40B4-BE49-F238E27FC236}">
                <a16:creationId xmlns:a16="http://schemas.microsoft.com/office/drawing/2014/main" id="{896130E4-C188-E7A3-6610-26A41FDAD84A}"/>
              </a:ext>
            </a:extLst>
          </p:cNvPr>
          <p:cNvGrpSpPr/>
          <p:nvPr/>
        </p:nvGrpSpPr>
        <p:grpSpPr>
          <a:xfrm>
            <a:off x="2680254" y="6010125"/>
            <a:ext cx="478440" cy="283320"/>
            <a:chOff x="2680254" y="6010125"/>
            <a:chExt cx="478440" cy="283320"/>
          </a:xfrm>
        </p:grpSpPr>
        <mc:AlternateContent xmlns:mc="http://schemas.openxmlformats.org/markup-compatibility/2006" xmlns:p14="http://schemas.microsoft.com/office/powerpoint/2010/main">
          <mc:Choice Requires="p14">
            <p:contentPart p14:bwMode="auto" r:id="rId500">
              <p14:nvContentPartPr>
                <p14:cNvPr id="334" name="筆跡 333">
                  <a:extLst>
                    <a:ext uri="{FF2B5EF4-FFF2-40B4-BE49-F238E27FC236}">
                      <a16:creationId xmlns:a16="http://schemas.microsoft.com/office/drawing/2014/main" id="{1605188B-9888-2C8E-81C0-64F3FB0ECD88}"/>
                    </a:ext>
                  </a:extLst>
                </p14:cNvPr>
                <p14:cNvContentPartPr/>
                <p14:nvPr/>
              </p14:nvContentPartPr>
              <p14:xfrm>
                <a:off x="2680254" y="6033165"/>
                <a:ext cx="183960" cy="214200"/>
              </p14:xfrm>
            </p:contentPart>
          </mc:Choice>
          <mc:Fallback xmlns="">
            <p:pic>
              <p:nvPicPr>
                <p:cNvPr id="334" name="筆跡 333">
                  <a:extLst>
                    <a:ext uri="{FF2B5EF4-FFF2-40B4-BE49-F238E27FC236}">
                      <a16:creationId xmlns:a16="http://schemas.microsoft.com/office/drawing/2014/main" id="{1605188B-9888-2C8E-81C0-64F3FB0ECD88}"/>
                    </a:ext>
                  </a:extLst>
                </p:cNvPr>
                <p:cNvPicPr/>
                <p:nvPr/>
              </p:nvPicPr>
              <p:blipFill>
                <a:blip r:embed="rId501"/>
                <a:stretch>
                  <a:fillRect/>
                </a:stretch>
              </p:blipFill>
              <p:spPr>
                <a:xfrm>
                  <a:off x="2671254" y="6024165"/>
                  <a:ext cx="2016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502">
              <p14:nvContentPartPr>
                <p14:cNvPr id="335" name="筆跡 334">
                  <a:extLst>
                    <a:ext uri="{FF2B5EF4-FFF2-40B4-BE49-F238E27FC236}">
                      <a16:creationId xmlns:a16="http://schemas.microsoft.com/office/drawing/2014/main" id="{089029B7-721C-2EAD-DFF2-07ADC891BF91}"/>
                    </a:ext>
                  </a:extLst>
                </p14:cNvPr>
                <p14:cNvContentPartPr/>
                <p14:nvPr/>
              </p14:nvContentPartPr>
              <p14:xfrm>
                <a:off x="2718054" y="6010125"/>
                <a:ext cx="158400" cy="225360"/>
              </p14:xfrm>
            </p:contentPart>
          </mc:Choice>
          <mc:Fallback xmlns="">
            <p:pic>
              <p:nvPicPr>
                <p:cNvPr id="335" name="筆跡 334">
                  <a:extLst>
                    <a:ext uri="{FF2B5EF4-FFF2-40B4-BE49-F238E27FC236}">
                      <a16:creationId xmlns:a16="http://schemas.microsoft.com/office/drawing/2014/main" id="{089029B7-721C-2EAD-DFF2-07ADC891BF91}"/>
                    </a:ext>
                  </a:extLst>
                </p:cNvPr>
                <p:cNvPicPr/>
                <p:nvPr/>
              </p:nvPicPr>
              <p:blipFill>
                <a:blip r:embed="rId503"/>
                <a:stretch>
                  <a:fillRect/>
                </a:stretch>
              </p:blipFill>
              <p:spPr>
                <a:xfrm>
                  <a:off x="2709414" y="6001125"/>
                  <a:ext cx="176040" cy="243000"/>
                </a:xfrm>
                <a:prstGeom prst="rect">
                  <a:avLst/>
                </a:prstGeom>
              </p:spPr>
            </p:pic>
          </mc:Fallback>
        </mc:AlternateContent>
        <mc:AlternateContent xmlns:mc="http://schemas.openxmlformats.org/markup-compatibility/2006" xmlns:p14="http://schemas.microsoft.com/office/powerpoint/2010/main">
          <mc:Choice Requires="p14">
            <p:contentPart p14:bwMode="auto" r:id="rId504">
              <p14:nvContentPartPr>
                <p14:cNvPr id="337" name="筆跡 336">
                  <a:extLst>
                    <a:ext uri="{FF2B5EF4-FFF2-40B4-BE49-F238E27FC236}">
                      <a16:creationId xmlns:a16="http://schemas.microsoft.com/office/drawing/2014/main" id="{45D6B732-561D-22AC-FEFD-35720ED51693}"/>
                    </a:ext>
                  </a:extLst>
                </p14:cNvPr>
                <p14:cNvContentPartPr/>
                <p14:nvPr/>
              </p14:nvContentPartPr>
              <p14:xfrm>
                <a:off x="2896614" y="6204525"/>
                <a:ext cx="51840" cy="46080"/>
              </p14:xfrm>
            </p:contentPart>
          </mc:Choice>
          <mc:Fallback xmlns="">
            <p:pic>
              <p:nvPicPr>
                <p:cNvPr id="337" name="筆跡 336">
                  <a:extLst>
                    <a:ext uri="{FF2B5EF4-FFF2-40B4-BE49-F238E27FC236}">
                      <a16:creationId xmlns:a16="http://schemas.microsoft.com/office/drawing/2014/main" id="{45D6B732-561D-22AC-FEFD-35720ED51693}"/>
                    </a:ext>
                  </a:extLst>
                </p:cNvPr>
                <p:cNvPicPr/>
                <p:nvPr/>
              </p:nvPicPr>
              <p:blipFill>
                <a:blip r:embed="rId505"/>
                <a:stretch>
                  <a:fillRect/>
                </a:stretch>
              </p:blipFill>
              <p:spPr>
                <a:xfrm>
                  <a:off x="2887614" y="6195885"/>
                  <a:ext cx="69480" cy="63720"/>
                </a:xfrm>
                <a:prstGeom prst="rect">
                  <a:avLst/>
                </a:prstGeom>
              </p:spPr>
            </p:pic>
          </mc:Fallback>
        </mc:AlternateContent>
        <mc:AlternateContent xmlns:mc="http://schemas.openxmlformats.org/markup-compatibility/2006" xmlns:p14="http://schemas.microsoft.com/office/powerpoint/2010/main">
          <mc:Choice Requires="p14">
            <p:contentPart p14:bwMode="auto" r:id="rId506">
              <p14:nvContentPartPr>
                <p14:cNvPr id="338" name="筆跡 337">
                  <a:extLst>
                    <a:ext uri="{FF2B5EF4-FFF2-40B4-BE49-F238E27FC236}">
                      <a16:creationId xmlns:a16="http://schemas.microsoft.com/office/drawing/2014/main" id="{AD813784-6213-15CF-5D46-F32ABED2306F}"/>
                    </a:ext>
                  </a:extLst>
                </p14:cNvPr>
                <p14:cNvContentPartPr/>
                <p14:nvPr/>
              </p14:nvContentPartPr>
              <p14:xfrm>
                <a:off x="2990214" y="6222165"/>
                <a:ext cx="51840" cy="46440"/>
              </p14:xfrm>
            </p:contentPart>
          </mc:Choice>
          <mc:Fallback xmlns="">
            <p:pic>
              <p:nvPicPr>
                <p:cNvPr id="338" name="筆跡 337">
                  <a:extLst>
                    <a:ext uri="{FF2B5EF4-FFF2-40B4-BE49-F238E27FC236}">
                      <a16:creationId xmlns:a16="http://schemas.microsoft.com/office/drawing/2014/main" id="{AD813784-6213-15CF-5D46-F32ABED2306F}"/>
                    </a:ext>
                  </a:extLst>
                </p:cNvPr>
                <p:cNvPicPr/>
                <p:nvPr/>
              </p:nvPicPr>
              <p:blipFill>
                <a:blip r:embed="rId507"/>
                <a:stretch>
                  <a:fillRect/>
                </a:stretch>
              </p:blipFill>
              <p:spPr>
                <a:xfrm>
                  <a:off x="2981574" y="6213165"/>
                  <a:ext cx="69480" cy="64080"/>
                </a:xfrm>
                <a:prstGeom prst="rect">
                  <a:avLst/>
                </a:prstGeom>
              </p:spPr>
            </p:pic>
          </mc:Fallback>
        </mc:AlternateContent>
        <mc:AlternateContent xmlns:mc="http://schemas.openxmlformats.org/markup-compatibility/2006" xmlns:p14="http://schemas.microsoft.com/office/powerpoint/2010/main">
          <mc:Choice Requires="p14">
            <p:contentPart p14:bwMode="auto" r:id="rId508">
              <p14:nvContentPartPr>
                <p14:cNvPr id="339" name="筆跡 338">
                  <a:extLst>
                    <a:ext uri="{FF2B5EF4-FFF2-40B4-BE49-F238E27FC236}">
                      <a16:creationId xmlns:a16="http://schemas.microsoft.com/office/drawing/2014/main" id="{46D009F4-C5D6-7A6A-9741-01CCFE56B79D}"/>
                    </a:ext>
                  </a:extLst>
                </p14:cNvPr>
                <p14:cNvContentPartPr/>
                <p14:nvPr/>
              </p14:nvContentPartPr>
              <p14:xfrm>
                <a:off x="3152574" y="6100125"/>
                <a:ext cx="6120" cy="193320"/>
              </p14:xfrm>
            </p:contentPart>
          </mc:Choice>
          <mc:Fallback xmlns="">
            <p:pic>
              <p:nvPicPr>
                <p:cNvPr id="339" name="筆跡 338">
                  <a:extLst>
                    <a:ext uri="{FF2B5EF4-FFF2-40B4-BE49-F238E27FC236}">
                      <a16:creationId xmlns:a16="http://schemas.microsoft.com/office/drawing/2014/main" id="{46D009F4-C5D6-7A6A-9741-01CCFE56B79D}"/>
                    </a:ext>
                  </a:extLst>
                </p:cNvPr>
                <p:cNvPicPr/>
                <p:nvPr/>
              </p:nvPicPr>
              <p:blipFill>
                <a:blip r:embed="rId509"/>
                <a:stretch>
                  <a:fillRect/>
                </a:stretch>
              </p:blipFill>
              <p:spPr>
                <a:xfrm>
                  <a:off x="3143934" y="6091485"/>
                  <a:ext cx="23760" cy="210960"/>
                </a:xfrm>
                <a:prstGeom prst="rect">
                  <a:avLst/>
                </a:prstGeom>
              </p:spPr>
            </p:pic>
          </mc:Fallback>
        </mc:AlternateContent>
      </p:grpSp>
      <p:grpSp>
        <p:nvGrpSpPr>
          <p:cNvPr id="356" name="群組 355">
            <a:extLst>
              <a:ext uri="{FF2B5EF4-FFF2-40B4-BE49-F238E27FC236}">
                <a16:creationId xmlns:a16="http://schemas.microsoft.com/office/drawing/2014/main" id="{E61851E1-CCB9-A65F-63F1-1C466D10CB0D}"/>
              </a:ext>
            </a:extLst>
          </p:cNvPr>
          <p:cNvGrpSpPr/>
          <p:nvPr/>
        </p:nvGrpSpPr>
        <p:grpSpPr>
          <a:xfrm>
            <a:off x="5544054" y="5910765"/>
            <a:ext cx="683640" cy="375120"/>
            <a:chOff x="5544054" y="5910765"/>
            <a:chExt cx="683640" cy="375120"/>
          </a:xfrm>
        </p:grpSpPr>
        <mc:AlternateContent xmlns:mc="http://schemas.openxmlformats.org/markup-compatibility/2006" xmlns:p14="http://schemas.microsoft.com/office/powerpoint/2010/main">
          <mc:Choice Requires="p14">
            <p:contentPart p14:bwMode="auto" r:id="rId510">
              <p14:nvContentPartPr>
                <p14:cNvPr id="348" name="筆跡 347">
                  <a:extLst>
                    <a:ext uri="{FF2B5EF4-FFF2-40B4-BE49-F238E27FC236}">
                      <a16:creationId xmlns:a16="http://schemas.microsoft.com/office/drawing/2014/main" id="{E917275B-D578-1C99-0C40-8F893E6719CF}"/>
                    </a:ext>
                  </a:extLst>
                </p14:cNvPr>
                <p14:cNvContentPartPr/>
                <p14:nvPr/>
              </p14:nvContentPartPr>
              <p14:xfrm>
                <a:off x="5544054" y="5924445"/>
                <a:ext cx="234360" cy="278280"/>
              </p14:xfrm>
            </p:contentPart>
          </mc:Choice>
          <mc:Fallback xmlns="">
            <p:pic>
              <p:nvPicPr>
                <p:cNvPr id="348" name="筆跡 347">
                  <a:extLst>
                    <a:ext uri="{FF2B5EF4-FFF2-40B4-BE49-F238E27FC236}">
                      <a16:creationId xmlns:a16="http://schemas.microsoft.com/office/drawing/2014/main" id="{E917275B-D578-1C99-0C40-8F893E6719CF}"/>
                    </a:ext>
                  </a:extLst>
                </p:cNvPr>
                <p:cNvPicPr/>
                <p:nvPr/>
              </p:nvPicPr>
              <p:blipFill>
                <a:blip r:embed="rId511"/>
                <a:stretch>
                  <a:fillRect/>
                </a:stretch>
              </p:blipFill>
              <p:spPr>
                <a:xfrm>
                  <a:off x="5535054" y="5915445"/>
                  <a:ext cx="25200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512">
              <p14:nvContentPartPr>
                <p14:cNvPr id="349" name="筆跡 348">
                  <a:extLst>
                    <a:ext uri="{FF2B5EF4-FFF2-40B4-BE49-F238E27FC236}">
                      <a16:creationId xmlns:a16="http://schemas.microsoft.com/office/drawing/2014/main" id="{47E3BC59-858B-3408-5829-011EAD22464E}"/>
                    </a:ext>
                  </a:extLst>
                </p14:cNvPr>
                <p14:cNvContentPartPr/>
                <p14:nvPr/>
              </p14:nvContentPartPr>
              <p14:xfrm>
                <a:off x="5561334" y="5910765"/>
                <a:ext cx="265680" cy="334440"/>
              </p14:xfrm>
            </p:contentPart>
          </mc:Choice>
          <mc:Fallback xmlns="">
            <p:pic>
              <p:nvPicPr>
                <p:cNvPr id="349" name="筆跡 348">
                  <a:extLst>
                    <a:ext uri="{FF2B5EF4-FFF2-40B4-BE49-F238E27FC236}">
                      <a16:creationId xmlns:a16="http://schemas.microsoft.com/office/drawing/2014/main" id="{47E3BC59-858B-3408-5829-011EAD22464E}"/>
                    </a:ext>
                  </a:extLst>
                </p:cNvPr>
                <p:cNvPicPr/>
                <p:nvPr/>
              </p:nvPicPr>
              <p:blipFill>
                <a:blip r:embed="rId513"/>
                <a:stretch>
                  <a:fillRect/>
                </a:stretch>
              </p:blipFill>
              <p:spPr>
                <a:xfrm>
                  <a:off x="5552334" y="5902125"/>
                  <a:ext cx="283320" cy="352080"/>
                </a:xfrm>
                <a:prstGeom prst="rect">
                  <a:avLst/>
                </a:prstGeom>
              </p:spPr>
            </p:pic>
          </mc:Fallback>
        </mc:AlternateContent>
        <mc:AlternateContent xmlns:mc="http://schemas.openxmlformats.org/markup-compatibility/2006" xmlns:p14="http://schemas.microsoft.com/office/powerpoint/2010/main">
          <mc:Choice Requires="p14">
            <p:contentPart p14:bwMode="auto" r:id="rId514">
              <p14:nvContentPartPr>
                <p14:cNvPr id="350" name="筆跡 349">
                  <a:extLst>
                    <a:ext uri="{FF2B5EF4-FFF2-40B4-BE49-F238E27FC236}">
                      <a16:creationId xmlns:a16="http://schemas.microsoft.com/office/drawing/2014/main" id="{2507F8B3-38A7-F72A-84E6-B238552D2E19}"/>
                    </a:ext>
                  </a:extLst>
                </p14:cNvPr>
                <p14:cNvContentPartPr/>
                <p14:nvPr/>
              </p14:nvContentPartPr>
              <p14:xfrm>
                <a:off x="5833494" y="6179325"/>
                <a:ext cx="45720" cy="39240"/>
              </p14:xfrm>
            </p:contentPart>
          </mc:Choice>
          <mc:Fallback xmlns="">
            <p:pic>
              <p:nvPicPr>
                <p:cNvPr id="350" name="筆跡 349">
                  <a:extLst>
                    <a:ext uri="{FF2B5EF4-FFF2-40B4-BE49-F238E27FC236}">
                      <a16:creationId xmlns:a16="http://schemas.microsoft.com/office/drawing/2014/main" id="{2507F8B3-38A7-F72A-84E6-B238552D2E19}"/>
                    </a:ext>
                  </a:extLst>
                </p:cNvPr>
                <p:cNvPicPr/>
                <p:nvPr/>
              </p:nvPicPr>
              <p:blipFill>
                <a:blip r:embed="rId515"/>
                <a:stretch>
                  <a:fillRect/>
                </a:stretch>
              </p:blipFill>
              <p:spPr>
                <a:xfrm>
                  <a:off x="5824494" y="6170325"/>
                  <a:ext cx="6336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516">
              <p14:nvContentPartPr>
                <p14:cNvPr id="351" name="筆跡 350">
                  <a:extLst>
                    <a:ext uri="{FF2B5EF4-FFF2-40B4-BE49-F238E27FC236}">
                      <a16:creationId xmlns:a16="http://schemas.microsoft.com/office/drawing/2014/main" id="{81AA14A5-67DB-5C1D-6194-913E9879D246}"/>
                    </a:ext>
                  </a:extLst>
                </p14:cNvPr>
                <p14:cNvContentPartPr/>
                <p14:nvPr/>
              </p14:nvContentPartPr>
              <p14:xfrm>
                <a:off x="5905494" y="6181485"/>
                <a:ext cx="67680" cy="58680"/>
              </p14:xfrm>
            </p:contentPart>
          </mc:Choice>
          <mc:Fallback xmlns="">
            <p:pic>
              <p:nvPicPr>
                <p:cNvPr id="351" name="筆跡 350">
                  <a:extLst>
                    <a:ext uri="{FF2B5EF4-FFF2-40B4-BE49-F238E27FC236}">
                      <a16:creationId xmlns:a16="http://schemas.microsoft.com/office/drawing/2014/main" id="{81AA14A5-67DB-5C1D-6194-913E9879D246}"/>
                    </a:ext>
                  </a:extLst>
                </p:cNvPr>
                <p:cNvPicPr/>
                <p:nvPr/>
              </p:nvPicPr>
              <p:blipFill>
                <a:blip r:embed="rId517"/>
                <a:stretch>
                  <a:fillRect/>
                </a:stretch>
              </p:blipFill>
              <p:spPr>
                <a:xfrm>
                  <a:off x="5896854" y="6172485"/>
                  <a:ext cx="8532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53" name="筆跡 352">
                  <a:extLst>
                    <a:ext uri="{FF2B5EF4-FFF2-40B4-BE49-F238E27FC236}">
                      <a16:creationId xmlns:a16="http://schemas.microsoft.com/office/drawing/2014/main" id="{482BA8DC-6A9C-B694-81D8-2672D16C12E9}"/>
                    </a:ext>
                  </a:extLst>
                </p14:cNvPr>
                <p14:cNvContentPartPr/>
                <p14:nvPr/>
              </p14:nvContentPartPr>
              <p14:xfrm>
                <a:off x="6070374" y="6106965"/>
                <a:ext cx="9360" cy="178920"/>
              </p14:xfrm>
            </p:contentPart>
          </mc:Choice>
          <mc:Fallback xmlns="">
            <p:pic>
              <p:nvPicPr>
                <p:cNvPr id="353" name="筆跡 352">
                  <a:extLst>
                    <a:ext uri="{FF2B5EF4-FFF2-40B4-BE49-F238E27FC236}">
                      <a16:creationId xmlns:a16="http://schemas.microsoft.com/office/drawing/2014/main" id="{482BA8DC-6A9C-B694-81D8-2672D16C12E9}"/>
                    </a:ext>
                  </a:extLst>
                </p:cNvPr>
                <p:cNvPicPr/>
                <p:nvPr/>
              </p:nvPicPr>
              <p:blipFill>
                <a:blip r:embed="rId519"/>
                <a:stretch>
                  <a:fillRect/>
                </a:stretch>
              </p:blipFill>
              <p:spPr>
                <a:xfrm>
                  <a:off x="6061374" y="6097965"/>
                  <a:ext cx="27000" cy="196560"/>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54" name="筆跡 353">
                  <a:extLst>
                    <a:ext uri="{FF2B5EF4-FFF2-40B4-BE49-F238E27FC236}">
                      <a16:creationId xmlns:a16="http://schemas.microsoft.com/office/drawing/2014/main" id="{319E56DD-BA62-0A58-3CE4-38D7E84DFE8C}"/>
                    </a:ext>
                  </a:extLst>
                </p14:cNvPr>
                <p14:cNvContentPartPr/>
                <p14:nvPr/>
              </p14:nvContentPartPr>
              <p14:xfrm>
                <a:off x="6086574" y="6115965"/>
                <a:ext cx="141120" cy="127440"/>
              </p14:xfrm>
            </p:contentPart>
          </mc:Choice>
          <mc:Fallback xmlns="">
            <p:pic>
              <p:nvPicPr>
                <p:cNvPr id="354" name="筆跡 353">
                  <a:extLst>
                    <a:ext uri="{FF2B5EF4-FFF2-40B4-BE49-F238E27FC236}">
                      <a16:creationId xmlns:a16="http://schemas.microsoft.com/office/drawing/2014/main" id="{319E56DD-BA62-0A58-3CE4-38D7E84DFE8C}"/>
                    </a:ext>
                  </a:extLst>
                </p:cNvPr>
                <p:cNvPicPr/>
                <p:nvPr/>
              </p:nvPicPr>
              <p:blipFill>
                <a:blip r:embed="rId521"/>
                <a:stretch>
                  <a:fillRect/>
                </a:stretch>
              </p:blipFill>
              <p:spPr>
                <a:xfrm>
                  <a:off x="6077574" y="6106965"/>
                  <a:ext cx="158760" cy="145080"/>
                </a:xfrm>
                <a:prstGeom prst="rect">
                  <a:avLst/>
                </a:prstGeom>
              </p:spPr>
            </p:pic>
          </mc:Fallback>
        </mc:AlternateContent>
      </p:grpSp>
      <p:grpSp>
        <p:nvGrpSpPr>
          <p:cNvPr id="359" name="群組 358">
            <a:extLst>
              <a:ext uri="{FF2B5EF4-FFF2-40B4-BE49-F238E27FC236}">
                <a16:creationId xmlns:a16="http://schemas.microsoft.com/office/drawing/2014/main" id="{E9AFF566-7D21-C803-A96F-4F21FDA21438}"/>
              </a:ext>
            </a:extLst>
          </p:cNvPr>
          <p:cNvGrpSpPr/>
          <p:nvPr/>
        </p:nvGrpSpPr>
        <p:grpSpPr>
          <a:xfrm>
            <a:off x="3998934" y="6034965"/>
            <a:ext cx="551880" cy="239040"/>
            <a:chOff x="3998934" y="6034965"/>
            <a:chExt cx="551880" cy="239040"/>
          </a:xfrm>
        </p:grpSpPr>
        <mc:AlternateContent xmlns:mc="http://schemas.openxmlformats.org/markup-compatibility/2006" xmlns:p14="http://schemas.microsoft.com/office/powerpoint/2010/main">
          <mc:Choice Requires="p14">
            <p:contentPart p14:bwMode="auto" r:id="rId522">
              <p14:nvContentPartPr>
                <p14:cNvPr id="341" name="筆跡 340">
                  <a:extLst>
                    <a:ext uri="{FF2B5EF4-FFF2-40B4-BE49-F238E27FC236}">
                      <a16:creationId xmlns:a16="http://schemas.microsoft.com/office/drawing/2014/main" id="{209A1344-AFCF-33F0-3DF8-BD9CE997552A}"/>
                    </a:ext>
                  </a:extLst>
                </p14:cNvPr>
                <p14:cNvContentPartPr/>
                <p14:nvPr/>
              </p14:nvContentPartPr>
              <p14:xfrm>
                <a:off x="3998934" y="6034965"/>
                <a:ext cx="162360" cy="239040"/>
              </p14:xfrm>
            </p:contentPart>
          </mc:Choice>
          <mc:Fallback xmlns="">
            <p:pic>
              <p:nvPicPr>
                <p:cNvPr id="341" name="筆跡 340">
                  <a:extLst>
                    <a:ext uri="{FF2B5EF4-FFF2-40B4-BE49-F238E27FC236}">
                      <a16:creationId xmlns:a16="http://schemas.microsoft.com/office/drawing/2014/main" id="{209A1344-AFCF-33F0-3DF8-BD9CE997552A}"/>
                    </a:ext>
                  </a:extLst>
                </p:cNvPr>
                <p:cNvPicPr/>
                <p:nvPr/>
              </p:nvPicPr>
              <p:blipFill>
                <a:blip r:embed="rId523"/>
                <a:stretch>
                  <a:fillRect/>
                </a:stretch>
              </p:blipFill>
              <p:spPr>
                <a:xfrm>
                  <a:off x="3990294" y="6025965"/>
                  <a:ext cx="1800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42" name="筆跡 341">
                  <a:extLst>
                    <a:ext uri="{FF2B5EF4-FFF2-40B4-BE49-F238E27FC236}">
                      <a16:creationId xmlns:a16="http://schemas.microsoft.com/office/drawing/2014/main" id="{575804B7-B14F-FE69-8ACD-3534A7955050}"/>
                    </a:ext>
                  </a:extLst>
                </p14:cNvPr>
                <p14:cNvContentPartPr/>
                <p14:nvPr/>
              </p14:nvContentPartPr>
              <p14:xfrm>
                <a:off x="4040694" y="6074205"/>
                <a:ext cx="134640" cy="199440"/>
              </p14:xfrm>
            </p:contentPart>
          </mc:Choice>
          <mc:Fallback xmlns="">
            <p:pic>
              <p:nvPicPr>
                <p:cNvPr id="342" name="筆跡 341">
                  <a:extLst>
                    <a:ext uri="{FF2B5EF4-FFF2-40B4-BE49-F238E27FC236}">
                      <a16:creationId xmlns:a16="http://schemas.microsoft.com/office/drawing/2014/main" id="{575804B7-B14F-FE69-8ACD-3534A7955050}"/>
                    </a:ext>
                  </a:extLst>
                </p:cNvPr>
                <p:cNvPicPr/>
                <p:nvPr/>
              </p:nvPicPr>
              <p:blipFill>
                <a:blip r:embed="rId525"/>
                <a:stretch>
                  <a:fillRect/>
                </a:stretch>
              </p:blipFill>
              <p:spPr>
                <a:xfrm>
                  <a:off x="4031694" y="6065205"/>
                  <a:ext cx="152280" cy="217080"/>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43" name="筆跡 342">
                  <a:extLst>
                    <a:ext uri="{FF2B5EF4-FFF2-40B4-BE49-F238E27FC236}">
                      <a16:creationId xmlns:a16="http://schemas.microsoft.com/office/drawing/2014/main" id="{63AE8CC0-BBF8-44D4-874E-F1C9310598A0}"/>
                    </a:ext>
                  </a:extLst>
                </p14:cNvPr>
                <p14:cNvContentPartPr/>
                <p14:nvPr/>
              </p14:nvContentPartPr>
              <p14:xfrm>
                <a:off x="4241214" y="6214245"/>
                <a:ext cx="38520" cy="20160"/>
              </p14:xfrm>
            </p:contentPart>
          </mc:Choice>
          <mc:Fallback xmlns="">
            <p:pic>
              <p:nvPicPr>
                <p:cNvPr id="343" name="筆跡 342">
                  <a:extLst>
                    <a:ext uri="{FF2B5EF4-FFF2-40B4-BE49-F238E27FC236}">
                      <a16:creationId xmlns:a16="http://schemas.microsoft.com/office/drawing/2014/main" id="{63AE8CC0-BBF8-44D4-874E-F1C9310598A0}"/>
                    </a:ext>
                  </a:extLst>
                </p:cNvPr>
                <p:cNvPicPr/>
                <p:nvPr/>
              </p:nvPicPr>
              <p:blipFill>
                <a:blip r:embed="rId527"/>
                <a:stretch>
                  <a:fillRect/>
                </a:stretch>
              </p:blipFill>
              <p:spPr>
                <a:xfrm>
                  <a:off x="4232574" y="6205245"/>
                  <a:ext cx="56160" cy="37800"/>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45" name="筆跡 344">
                  <a:extLst>
                    <a:ext uri="{FF2B5EF4-FFF2-40B4-BE49-F238E27FC236}">
                      <a16:creationId xmlns:a16="http://schemas.microsoft.com/office/drawing/2014/main" id="{749324AA-371C-0CAC-6714-B72F4B99F80A}"/>
                    </a:ext>
                  </a:extLst>
                </p14:cNvPr>
                <p14:cNvContentPartPr/>
                <p14:nvPr/>
              </p14:nvContentPartPr>
              <p14:xfrm>
                <a:off x="4324734" y="6202365"/>
                <a:ext cx="56520" cy="63000"/>
              </p14:xfrm>
            </p:contentPart>
          </mc:Choice>
          <mc:Fallback xmlns="">
            <p:pic>
              <p:nvPicPr>
                <p:cNvPr id="345" name="筆跡 344">
                  <a:extLst>
                    <a:ext uri="{FF2B5EF4-FFF2-40B4-BE49-F238E27FC236}">
                      <a16:creationId xmlns:a16="http://schemas.microsoft.com/office/drawing/2014/main" id="{749324AA-371C-0CAC-6714-B72F4B99F80A}"/>
                    </a:ext>
                  </a:extLst>
                </p:cNvPr>
                <p:cNvPicPr/>
                <p:nvPr/>
              </p:nvPicPr>
              <p:blipFill>
                <a:blip r:embed="rId529"/>
                <a:stretch>
                  <a:fillRect/>
                </a:stretch>
              </p:blipFill>
              <p:spPr>
                <a:xfrm>
                  <a:off x="4316094" y="6193365"/>
                  <a:ext cx="74160" cy="80640"/>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46" name="筆跡 345">
                  <a:extLst>
                    <a:ext uri="{FF2B5EF4-FFF2-40B4-BE49-F238E27FC236}">
                      <a16:creationId xmlns:a16="http://schemas.microsoft.com/office/drawing/2014/main" id="{DC5B2ED7-EB73-9C75-7491-68C42269D99B}"/>
                    </a:ext>
                  </a:extLst>
                </p14:cNvPr>
                <p14:cNvContentPartPr/>
                <p14:nvPr/>
              </p14:nvContentPartPr>
              <p14:xfrm>
                <a:off x="4482414" y="6186165"/>
                <a:ext cx="68400" cy="56160"/>
              </p14:xfrm>
            </p:contentPart>
          </mc:Choice>
          <mc:Fallback xmlns="">
            <p:pic>
              <p:nvPicPr>
                <p:cNvPr id="346" name="筆跡 345">
                  <a:extLst>
                    <a:ext uri="{FF2B5EF4-FFF2-40B4-BE49-F238E27FC236}">
                      <a16:creationId xmlns:a16="http://schemas.microsoft.com/office/drawing/2014/main" id="{DC5B2ED7-EB73-9C75-7491-68C42269D99B}"/>
                    </a:ext>
                  </a:extLst>
                </p:cNvPr>
                <p:cNvPicPr/>
                <p:nvPr/>
              </p:nvPicPr>
              <p:blipFill>
                <a:blip r:embed="rId531"/>
                <a:stretch>
                  <a:fillRect/>
                </a:stretch>
              </p:blipFill>
              <p:spPr>
                <a:xfrm>
                  <a:off x="4473774" y="6177165"/>
                  <a:ext cx="860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57" name="筆跡 356">
                  <a:extLst>
                    <a:ext uri="{FF2B5EF4-FFF2-40B4-BE49-F238E27FC236}">
                      <a16:creationId xmlns:a16="http://schemas.microsoft.com/office/drawing/2014/main" id="{3D4FD639-9AA2-6296-F463-0D7E07CED3CA}"/>
                    </a:ext>
                  </a:extLst>
                </p14:cNvPr>
                <p14:cNvContentPartPr/>
                <p14:nvPr/>
              </p14:nvContentPartPr>
              <p14:xfrm>
                <a:off x="4223214" y="6209565"/>
                <a:ext cx="35640" cy="45720"/>
              </p14:xfrm>
            </p:contentPart>
          </mc:Choice>
          <mc:Fallback xmlns="">
            <p:pic>
              <p:nvPicPr>
                <p:cNvPr id="357" name="筆跡 356">
                  <a:extLst>
                    <a:ext uri="{FF2B5EF4-FFF2-40B4-BE49-F238E27FC236}">
                      <a16:creationId xmlns:a16="http://schemas.microsoft.com/office/drawing/2014/main" id="{3D4FD639-9AA2-6296-F463-0D7E07CED3CA}"/>
                    </a:ext>
                  </a:extLst>
                </p:cNvPr>
                <p:cNvPicPr/>
                <p:nvPr/>
              </p:nvPicPr>
              <p:blipFill>
                <a:blip r:embed="rId533"/>
                <a:stretch>
                  <a:fillRect/>
                </a:stretch>
              </p:blipFill>
              <p:spPr>
                <a:xfrm>
                  <a:off x="4214574" y="6200925"/>
                  <a:ext cx="532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58" name="筆跡 357">
                  <a:extLst>
                    <a:ext uri="{FF2B5EF4-FFF2-40B4-BE49-F238E27FC236}">
                      <a16:creationId xmlns:a16="http://schemas.microsoft.com/office/drawing/2014/main" id="{949EEA5B-7AFD-B50B-4F46-0F1212C3C4BB}"/>
                    </a:ext>
                  </a:extLst>
                </p14:cNvPr>
                <p14:cNvContentPartPr/>
                <p14:nvPr/>
              </p14:nvContentPartPr>
              <p14:xfrm>
                <a:off x="4334454" y="6231885"/>
                <a:ext cx="34920" cy="42120"/>
              </p14:xfrm>
            </p:contentPart>
          </mc:Choice>
          <mc:Fallback xmlns="">
            <p:pic>
              <p:nvPicPr>
                <p:cNvPr id="358" name="筆跡 357">
                  <a:extLst>
                    <a:ext uri="{FF2B5EF4-FFF2-40B4-BE49-F238E27FC236}">
                      <a16:creationId xmlns:a16="http://schemas.microsoft.com/office/drawing/2014/main" id="{949EEA5B-7AFD-B50B-4F46-0F1212C3C4BB}"/>
                    </a:ext>
                  </a:extLst>
                </p:cNvPr>
                <p:cNvPicPr/>
                <p:nvPr/>
              </p:nvPicPr>
              <p:blipFill>
                <a:blip r:embed="rId535"/>
                <a:stretch>
                  <a:fillRect/>
                </a:stretch>
              </p:blipFill>
              <p:spPr>
                <a:xfrm>
                  <a:off x="4325814" y="6222885"/>
                  <a:ext cx="52560" cy="59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36">
            <p14:nvContentPartPr>
              <p14:cNvPr id="360" name="筆跡 359">
                <a:extLst>
                  <a:ext uri="{FF2B5EF4-FFF2-40B4-BE49-F238E27FC236}">
                    <a16:creationId xmlns:a16="http://schemas.microsoft.com/office/drawing/2014/main" id="{68B6A324-15B0-F09D-C8C3-3071ED61FE3A}"/>
                  </a:ext>
                </a:extLst>
              </p14:cNvPr>
              <p14:cNvContentPartPr/>
              <p14:nvPr/>
            </p14:nvContentPartPr>
            <p14:xfrm>
              <a:off x="2888694" y="3190605"/>
              <a:ext cx="170640" cy="2369880"/>
            </p14:xfrm>
          </p:contentPart>
        </mc:Choice>
        <mc:Fallback xmlns="">
          <p:pic>
            <p:nvPicPr>
              <p:cNvPr id="360" name="筆跡 359">
                <a:extLst>
                  <a:ext uri="{FF2B5EF4-FFF2-40B4-BE49-F238E27FC236}">
                    <a16:creationId xmlns:a16="http://schemas.microsoft.com/office/drawing/2014/main" id="{68B6A324-15B0-F09D-C8C3-3071ED61FE3A}"/>
                  </a:ext>
                </a:extLst>
              </p:cNvPr>
              <p:cNvPicPr/>
              <p:nvPr/>
            </p:nvPicPr>
            <p:blipFill>
              <a:blip r:embed="rId537"/>
              <a:stretch>
                <a:fillRect/>
              </a:stretch>
            </p:blipFill>
            <p:spPr>
              <a:xfrm>
                <a:off x="2871054" y="3154605"/>
                <a:ext cx="206280" cy="244152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61" name="筆跡 360">
                <a:extLst>
                  <a:ext uri="{FF2B5EF4-FFF2-40B4-BE49-F238E27FC236}">
                    <a16:creationId xmlns:a16="http://schemas.microsoft.com/office/drawing/2014/main" id="{EB00CB4E-B0F5-DF5A-C11C-D1452FDC68BA}"/>
                  </a:ext>
                </a:extLst>
              </p14:cNvPr>
              <p14:cNvContentPartPr/>
              <p14:nvPr/>
            </p14:nvContentPartPr>
            <p14:xfrm>
              <a:off x="2862774" y="5474085"/>
              <a:ext cx="235080" cy="183240"/>
            </p14:xfrm>
          </p:contentPart>
        </mc:Choice>
        <mc:Fallback xmlns="">
          <p:pic>
            <p:nvPicPr>
              <p:cNvPr id="361" name="筆跡 360">
                <a:extLst>
                  <a:ext uri="{FF2B5EF4-FFF2-40B4-BE49-F238E27FC236}">
                    <a16:creationId xmlns:a16="http://schemas.microsoft.com/office/drawing/2014/main" id="{EB00CB4E-B0F5-DF5A-C11C-D1452FDC68BA}"/>
                  </a:ext>
                </a:extLst>
              </p:cNvPr>
              <p:cNvPicPr/>
              <p:nvPr/>
            </p:nvPicPr>
            <p:blipFill>
              <a:blip r:embed="rId539"/>
              <a:stretch>
                <a:fillRect/>
              </a:stretch>
            </p:blipFill>
            <p:spPr>
              <a:xfrm>
                <a:off x="2845134" y="5438085"/>
                <a:ext cx="27072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62" name="筆跡 361">
                <a:extLst>
                  <a:ext uri="{FF2B5EF4-FFF2-40B4-BE49-F238E27FC236}">
                    <a16:creationId xmlns:a16="http://schemas.microsoft.com/office/drawing/2014/main" id="{BC537955-4F2B-A813-7D8B-C19E0389043D}"/>
                  </a:ext>
                </a:extLst>
              </p14:cNvPr>
              <p14:cNvContentPartPr/>
              <p14:nvPr/>
            </p14:nvContentPartPr>
            <p14:xfrm>
              <a:off x="4053294" y="3089085"/>
              <a:ext cx="364680" cy="2475360"/>
            </p14:xfrm>
          </p:contentPart>
        </mc:Choice>
        <mc:Fallback xmlns="">
          <p:pic>
            <p:nvPicPr>
              <p:cNvPr id="362" name="筆跡 361">
                <a:extLst>
                  <a:ext uri="{FF2B5EF4-FFF2-40B4-BE49-F238E27FC236}">
                    <a16:creationId xmlns:a16="http://schemas.microsoft.com/office/drawing/2014/main" id="{BC537955-4F2B-A813-7D8B-C19E0389043D}"/>
                  </a:ext>
                </a:extLst>
              </p:cNvPr>
              <p:cNvPicPr/>
              <p:nvPr/>
            </p:nvPicPr>
            <p:blipFill>
              <a:blip r:embed="rId541"/>
              <a:stretch>
                <a:fillRect/>
              </a:stretch>
            </p:blipFill>
            <p:spPr>
              <a:xfrm>
                <a:off x="4035654" y="3053085"/>
                <a:ext cx="400320" cy="2547000"/>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63" name="筆跡 362">
                <a:extLst>
                  <a:ext uri="{FF2B5EF4-FFF2-40B4-BE49-F238E27FC236}">
                    <a16:creationId xmlns:a16="http://schemas.microsoft.com/office/drawing/2014/main" id="{35D96F0D-0CD4-EA84-333C-2FA2D12BF34B}"/>
                  </a:ext>
                </a:extLst>
              </p14:cNvPr>
              <p14:cNvContentPartPr/>
              <p14:nvPr/>
            </p14:nvContentPartPr>
            <p14:xfrm>
              <a:off x="5640534" y="3114285"/>
              <a:ext cx="262800" cy="2474640"/>
            </p14:xfrm>
          </p:contentPart>
        </mc:Choice>
        <mc:Fallback xmlns="">
          <p:pic>
            <p:nvPicPr>
              <p:cNvPr id="363" name="筆跡 362">
                <a:extLst>
                  <a:ext uri="{FF2B5EF4-FFF2-40B4-BE49-F238E27FC236}">
                    <a16:creationId xmlns:a16="http://schemas.microsoft.com/office/drawing/2014/main" id="{35D96F0D-0CD4-EA84-333C-2FA2D12BF34B}"/>
                  </a:ext>
                </a:extLst>
              </p:cNvPr>
              <p:cNvPicPr/>
              <p:nvPr/>
            </p:nvPicPr>
            <p:blipFill>
              <a:blip r:embed="rId543"/>
              <a:stretch>
                <a:fillRect/>
              </a:stretch>
            </p:blipFill>
            <p:spPr>
              <a:xfrm>
                <a:off x="5622534" y="3078285"/>
                <a:ext cx="298440" cy="2546280"/>
              </a:xfrm>
              <a:prstGeom prst="rect">
                <a:avLst/>
              </a:prstGeom>
            </p:spPr>
          </p:pic>
        </mc:Fallback>
      </mc:AlternateContent>
    </p:spTree>
    <p:extLst>
      <p:ext uri="{BB962C8B-B14F-4D97-AF65-F5344CB8AC3E}">
        <p14:creationId xmlns:p14="http://schemas.microsoft.com/office/powerpoint/2010/main" val="11502358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8FE1A45-9D52-2F47-C6F5-14CE04441B06}"/>
              </a:ext>
            </a:extLst>
          </p:cNvPr>
          <p:cNvSpPr>
            <a:spLocks noGrp="1"/>
          </p:cNvSpPr>
          <p:nvPr>
            <p:ph type="title"/>
          </p:nvPr>
        </p:nvSpPr>
        <p:spPr/>
        <p:txBody>
          <a:bodyPr/>
          <a:lstStyle/>
          <a:p>
            <a:r>
              <a:rPr lang="en-US" altLang="zh-TW" dirty="0"/>
              <a:t>Partition sum of square</a:t>
            </a:r>
            <a:endParaRPr lang="zh-TW" altLang="en-US" dirty="0"/>
          </a:p>
        </p:txBody>
      </p:sp>
      <p:grpSp>
        <p:nvGrpSpPr>
          <p:cNvPr id="18" name="群組 17">
            <a:extLst>
              <a:ext uri="{FF2B5EF4-FFF2-40B4-BE49-F238E27FC236}">
                <a16:creationId xmlns:a16="http://schemas.microsoft.com/office/drawing/2014/main" id="{6D2AB6CC-1F6A-BA0B-42FF-E486BD1DDD4F}"/>
              </a:ext>
            </a:extLst>
          </p:cNvPr>
          <p:cNvGrpSpPr/>
          <p:nvPr/>
        </p:nvGrpSpPr>
        <p:grpSpPr>
          <a:xfrm>
            <a:off x="1151589" y="1833308"/>
            <a:ext cx="760890" cy="288420"/>
            <a:chOff x="1151589" y="1833308"/>
            <a:chExt cx="760890" cy="288420"/>
          </a:xfrm>
        </p:grpSpPr>
        <mc:AlternateContent xmlns:mc="http://schemas.openxmlformats.org/markup-compatibility/2006" xmlns:p14="http://schemas.microsoft.com/office/powerpoint/2010/main">
          <mc:Choice Requires="p14">
            <p:contentPart p14:bwMode="auto" r:id="rId2">
              <p14:nvContentPartPr>
                <p14:cNvPr id="7" name="筆跡 6">
                  <a:extLst>
                    <a:ext uri="{FF2B5EF4-FFF2-40B4-BE49-F238E27FC236}">
                      <a16:creationId xmlns:a16="http://schemas.microsoft.com/office/drawing/2014/main" id="{BC7DD94D-A7A2-3DBF-DE0F-793EFB17E2FA}"/>
                    </a:ext>
                  </a:extLst>
                </p14:cNvPr>
                <p14:cNvContentPartPr/>
                <p14:nvPr/>
              </p14:nvContentPartPr>
              <p14:xfrm>
                <a:off x="1151589" y="1833308"/>
                <a:ext cx="145303" cy="288420"/>
              </p14:xfrm>
            </p:contentPart>
          </mc:Choice>
          <mc:Fallback xmlns="">
            <p:pic>
              <p:nvPicPr>
                <p:cNvPr id="7" name="筆跡 6">
                  <a:extLst>
                    <a:ext uri="{FF2B5EF4-FFF2-40B4-BE49-F238E27FC236}">
                      <a16:creationId xmlns:a16="http://schemas.microsoft.com/office/drawing/2014/main" id="{BC7DD94D-A7A2-3DBF-DE0F-793EFB17E2FA}"/>
                    </a:ext>
                  </a:extLst>
                </p:cNvPr>
                <p:cNvPicPr/>
                <p:nvPr/>
              </p:nvPicPr>
              <p:blipFill>
                <a:blip r:embed="rId3"/>
                <a:stretch>
                  <a:fillRect/>
                </a:stretch>
              </p:blipFill>
              <p:spPr>
                <a:xfrm>
                  <a:off x="1142597" y="1824295"/>
                  <a:ext cx="162926" cy="306086"/>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8" name="筆跡 7">
                  <a:extLst>
                    <a:ext uri="{FF2B5EF4-FFF2-40B4-BE49-F238E27FC236}">
                      <a16:creationId xmlns:a16="http://schemas.microsoft.com/office/drawing/2014/main" id="{276CA483-6B12-2EE2-A40B-19DE72384633}"/>
                    </a:ext>
                  </a:extLst>
                </p14:cNvPr>
                <p14:cNvContentPartPr/>
                <p14:nvPr/>
              </p14:nvContentPartPr>
              <p14:xfrm>
                <a:off x="1341889" y="1848307"/>
                <a:ext cx="173427" cy="231861"/>
              </p14:xfrm>
            </p:contentPart>
          </mc:Choice>
          <mc:Fallback xmlns="">
            <p:pic>
              <p:nvPicPr>
                <p:cNvPr id="8" name="筆跡 7">
                  <a:extLst>
                    <a:ext uri="{FF2B5EF4-FFF2-40B4-BE49-F238E27FC236}">
                      <a16:creationId xmlns:a16="http://schemas.microsoft.com/office/drawing/2014/main" id="{276CA483-6B12-2EE2-A40B-19DE72384633}"/>
                    </a:ext>
                  </a:extLst>
                </p:cNvPr>
                <p:cNvPicPr/>
                <p:nvPr/>
              </p:nvPicPr>
              <p:blipFill>
                <a:blip r:embed="rId5"/>
                <a:stretch>
                  <a:fillRect/>
                </a:stretch>
              </p:blipFill>
              <p:spPr>
                <a:xfrm>
                  <a:off x="1332894" y="1839306"/>
                  <a:ext cx="191058" cy="249503"/>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筆跡 9">
                  <a:extLst>
                    <a:ext uri="{FF2B5EF4-FFF2-40B4-BE49-F238E27FC236}">
                      <a16:creationId xmlns:a16="http://schemas.microsoft.com/office/drawing/2014/main" id="{F2D31D06-5B02-C858-2E17-87EAE17AEF47}"/>
                    </a:ext>
                  </a:extLst>
                </p14:cNvPr>
                <p14:cNvContentPartPr/>
                <p14:nvPr/>
              </p14:nvContentPartPr>
              <p14:xfrm>
                <a:off x="1570000" y="1857681"/>
                <a:ext cx="165615" cy="10312"/>
              </p14:xfrm>
            </p:contentPart>
          </mc:Choice>
          <mc:Fallback xmlns="">
            <p:pic>
              <p:nvPicPr>
                <p:cNvPr id="10" name="筆跡 9">
                  <a:extLst>
                    <a:ext uri="{FF2B5EF4-FFF2-40B4-BE49-F238E27FC236}">
                      <a16:creationId xmlns:a16="http://schemas.microsoft.com/office/drawing/2014/main" id="{F2D31D06-5B02-C858-2E17-87EAE17AEF47}"/>
                    </a:ext>
                  </a:extLst>
                </p:cNvPr>
                <p:cNvPicPr/>
                <p:nvPr/>
              </p:nvPicPr>
              <p:blipFill>
                <a:blip r:embed="rId7"/>
                <a:stretch>
                  <a:fillRect/>
                </a:stretch>
              </p:blipFill>
              <p:spPr>
                <a:xfrm>
                  <a:off x="1560999" y="1848791"/>
                  <a:ext cx="183257" cy="27736"/>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筆跡 10">
                  <a:extLst>
                    <a:ext uri="{FF2B5EF4-FFF2-40B4-BE49-F238E27FC236}">
                      <a16:creationId xmlns:a16="http://schemas.microsoft.com/office/drawing/2014/main" id="{29D04BE1-6E16-054C-33B3-A84A6F62E1D5}"/>
                    </a:ext>
                  </a:extLst>
                </p14:cNvPr>
                <p14:cNvContentPartPr/>
                <p14:nvPr/>
              </p14:nvContentPartPr>
              <p14:xfrm>
                <a:off x="1660620" y="1872680"/>
                <a:ext cx="14687" cy="216237"/>
              </p14:xfrm>
            </p:contentPart>
          </mc:Choice>
          <mc:Fallback xmlns="">
            <p:pic>
              <p:nvPicPr>
                <p:cNvPr id="11" name="筆跡 10">
                  <a:extLst>
                    <a:ext uri="{FF2B5EF4-FFF2-40B4-BE49-F238E27FC236}">
                      <a16:creationId xmlns:a16="http://schemas.microsoft.com/office/drawing/2014/main" id="{29D04BE1-6E16-054C-33B3-A84A6F62E1D5}"/>
                    </a:ext>
                  </a:extLst>
                </p:cNvPr>
                <p:cNvPicPr/>
                <p:nvPr/>
              </p:nvPicPr>
              <p:blipFill>
                <a:blip r:embed="rId9"/>
                <a:stretch>
                  <a:fillRect/>
                </a:stretch>
              </p:blipFill>
              <p:spPr>
                <a:xfrm>
                  <a:off x="1651665" y="1863685"/>
                  <a:ext cx="32240" cy="233867"/>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筆跡 11">
                  <a:extLst>
                    <a:ext uri="{FF2B5EF4-FFF2-40B4-BE49-F238E27FC236}">
                      <a16:creationId xmlns:a16="http://schemas.microsoft.com/office/drawing/2014/main" id="{F5F95CF0-871A-5F46-E6B7-0D633E423A97}"/>
                    </a:ext>
                  </a:extLst>
                </p14:cNvPr>
                <p14:cNvContentPartPr/>
                <p14:nvPr/>
              </p14:nvContentPartPr>
              <p14:xfrm>
                <a:off x="1772800" y="1918928"/>
                <a:ext cx="139679" cy="77495"/>
              </p14:xfrm>
            </p:contentPart>
          </mc:Choice>
          <mc:Fallback xmlns="">
            <p:pic>
              <p:nvPicPr>
                <p:cNvPr id="12" name="筆跡 11">
                  <a:extLst>
                    <a:ext uri="{FF2B5EF4-FFF2-40B4-BE49-F238E27FC236}">
                      <a16:creationId xmlns:a16="http://schemas.microsoft.com/office/drawing/2014/main" id="{F5F95CF0-871A-5F46-E6B7-0D633E423A97}"/>
                    </a:ext>
                  </a:extLst>
                </p:cNvPr>
                <p:cNvPicPr/>
                <p:nvPr/>
              </p:nvPicPr>
              <p:blipFill>
                <a:blip r:embed="rId11"/>
                <a:stretch>
                  <a:fillRect/>
                </a:stretch>
              </p:blipFill>
              <p:spPr>
                <a:xfrm>
                  <a:off x="1763800" y="1909917"/>
                  <a:ext cx="157319" cy="95157"/>
                </a:xfrm>
                <a:prstGeom prst="rect">
                  <a:avLst/>
                </a:prstGeom>
              </p:spPr>
            </p:pic>
          </mc:Fallback>
        </mc:AlternateContent>
      </p:grpSp>
      <p:grpSp>
        <p:nvGrpSpPr>
          <p:cNvPr id="45" name="群組 44">
            <a:extLst>
              <a:ext uri="{FF2B5EF4-FFF2-40B4-BE49-F238E27FC236}">
                <a16:creationId xmlns:a16="http://schemas.microsoft.com/office/drawing/2014/main" id="{25C6DD97-1CDF-3DEF-05D1-67A561ABD4A7}"/>
              </a:ext>
            </a:extLst>
          </p:cNvPr>
          <p:cNvGrpSpPr/>
          <p:nvPr/>
        </p:nvGrpSpPr>
        <p:grpSpPr>
          <a:xfrm>
            <a:off x="3276144" y="1817684"/>
            <a:ext cx="493094" cy="373102"/>
            <a:chOff x="3276144" y="1817684"/>
            <a:chExt cx="493094" cy="373102"/>
          </a:xfrm>
        </p:grpSpPr>
        <mc:AlternateContent xmlns:mc="http://schemas.openxmlformats.org/markup-compatibility/2006" xmlns:p14="http://schemas.microsoft.com/office/powerpoint/2010/main">
          <mc:Choice Requires="p14">
            <p:contentPart p14:bwMode="auto" r:id="rId12">
              <p14:nvContentPartPr>
                <p14:cNvPr id="34" name="筆跡 33">
                  <a:extLst>
                    <a:ext uri="{FF2B5EF4-FFF2-40B4-BE49-F238E27FC236}">
                      <a16:creationId xmlns:a16="http://schemas.microsoft.com/office/drawing/2014/main" id="{24FF451A-49EE-B5DD-9E14-3F7975DC5ED4}"/>
                    </a:ext>
                  </a:extLst>
                </p14:cNvPr>
                <p14:cNvContentPartPr/>
                <p14:nvPr/>
              </p14:nvContentPartPr>
              <p14:xfrm>
                <a:off x="3276144" y="1817684"/>
                <a:ext cx="59371" cy="237485"/>
              </p14:xfrm>
            </p:contentPart>
          </mc:Choice>
          <mc:Fallback xmlns="">
            <p:pic>
              <p:nvPicPr>
                <p:cNvPr id="34" name="筆跡 33">
                  <a:extLst>
                    <a:ext uri="{FF2B5EF4-FFF2-40B4-BE49-F238E27FC236}">
                      <a16:creationId xmlns:a16="http://schemas.microsoft.com/office/drawing/2014/main" id="{24FF451A-49EE-B5DD-9E14-3F7975DC5ED4}"/>
                    </a:ext>
                  </a:extLst>
                </p:cNvPr>
                <p:cNvPicPr/>
                <p:nvPr/>
              </p:nvPicPr>
              <p:blipFill>
                <a:blip r:embed="rId13"/>
                <a:stretch>
                  <a:fillRect/>
                </a:stretch>
              </p:blipFill>
              <p:spPr>
                <a:xfrm>
                  <a:off x="3267148" y="1808688"/>
                  <a:ext cx="77002" cy="255116"/>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5" name="筆跡 34">
                  <a:extLst>
                    <a:ext uri="{FF2B5EF4-FFF2-40B4-BE49-F238E27FC236}">
                      <a16:creationId xmlns:a16="http://schemas.microsoft.com/office/drawing/2014/main" id="{1D1C4019-FD68-02BA-21C0-B60CC7AD5ACB}"/>
                    </a:ext>
                  </a:extLst>
                </p14:cNvPr>
                <p14:cNvContentPartPr/>
                <p14:nvPr/>
              </p14:nvContentPartPr>
              <p14:xfrm>
                <a:off x="3401449" y="1890804"/>
                <a:ext cx="160615" cy="212174"/>
              </p14:xfrm>
            </p:contentPart>
          </mc:Choice>
          <mc:Fallback xmlns="">
            <p:pic>
              <p:nvPicPr>
                <p:cNvPr id="35" name="筆跡 34">
                  <a:extLst>
                    <a:ext uri="{FF2B5EF4-FFF2-40B4-BE49-F238E27FC236}">
                      <a16:creationId xmlns:a16="http://schemas.microsoft.com/office/drawing/2014/main" id="{1D1C4019-FD68-02BA-21C0-B60CC7AD5ACB}"/>
                    </a:ext>
                  </a:extLst>
                </p:cNvPr>
                <p:cNvPicPr/>
                <p:nvPr/>
              </p:nvPicPr>
              <p:blipFill>
                <a:blip r:embed="rId15"/>
                <a:stretch>
                  <a:fillRect/>
                </a:stretch>
              </p:blipFill>
              <p:spPr>
                <a:xfrm>
                  <a:off x="3392426" y="1881814"/>
                  <a:ext cx="178301" cy="229795"/>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6" name="筆跡 35">
                  <a:extLst>
                    <a:ext uri="{FF2B5EF4-FFF2-40B4-BE49-F238E27FC236}">
                      <a16:creationId xmlns:a16="http://schemas.microsoft.com/office/drawing/2014/main" id="{8B22115F-29C5-6BA1-C18B-CEEFEEFCACAD}"/>
                    </a:ext>
                  </a:extLst>
                </p14:cNvPr>
                <p14:cNvContentPartPr/>
                <p14:nvPr/>
              </p14:nvContentPartPr>
              <p14:xfrm>
                <a:off x="3428947" y="1868618"/>
                <a:ext cx="132492" cy="206862"/>
              </p14:xfrm>
            </p:contentPart>
          </mc:Choice>
          <mc:Fallback xmlns="">
            <p:pic>
              <p:nvPicPr>
                <p:cNvPr id="36" name="筆跡 35">
                  <a:extLst>
                    <a:ext uri="{FF2B5EF4-FFF2-40B4-BE49-F238E27FC236}">
                      <a16:creationId xmlns:a16="http://schemas.microsoft.com/office/drawing/2014/main" id="{8B22115F-29C5-6BA1-C18B-CEEFEEFCACAD}"/>
                    </a:ext>
                  </a:extLst>
                </p:cNvPr>
                <p:cNvPicPr/>
                <p:nvPr/>
              </p:nvPicPr>
              <p:blipFill>
                <a:blip r:embed="rId17"/>
                <a:stretch>
                  <a:fillRect/>
                </a:stretch>
              </p:blipFill>
              <p:spPr>
                <a:xfrm>
                  <a:off x="3419946" y="1859624"/>
                  <a:ext cx="150134" cy="22449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7" name="筆跡 36">
                  <a:extLst>
                    <a:ext uri="{FF2B5EF4-FFF2-40B4-BE49-F238E27FC236}">
                      <a16:creationId xmlns:a16="http://schemas.microsoft.com/office/drawing/2014/main" id="{71FC608D-2E91-467D-54D0-2B86222FDAB0}"/>
                    </a:ext>
                  </a:extLst>
                </p14:cNvPr>
                <p14:cNvContentPartPr/>
                <p14:nvPr/>
              </p14:nvContentPartPr>
              <p14:xfrm>
                <a:off x="3623622" y="1961425"/>
                <a:ext cx="83432" cy="136242"/>
              </p14:xfrm>
            </p:contentPart>
          </mc:Choice>
          <mc:Fallback xmlns="">
            <p:pic>
              <p:nvPicPr>
                <p:cNvPr id="37" name="筆跡 36">
                  <a:extLst>
                    <a:ext uri="{FF2B5EF4-FFF2-40B4-BE49-F238E27FC236}">
                      <a16:creationId xmlns:a16="http://schemas.microsoft.com/office/drawing/2014/main" id="{71FC608D-2E91-467D-54D0-2B86222FDAB0}"/>
                    </a:ext>
                  </a:extLst>
                </p:cNvPr>
                <p:cNvPicPr/>
                <p:nvPr/>
              </p:nvPicPr>
              <p:blipFill>
                <a:blip r:embed="rId19"/>
                <a:stretch>
                  <a:fillRect/>
                </a:stretch>
              </p:blipFill>
              <p:spPr>
                <a:xfrm>
                  <a:off x="3614670" y="1952438"/>
                  <a:ext cx="100978" cy="153856"/>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8" name="筆跡 37">
                  <a:extLst>
                    <a:ext uri="{FF2B5EF4-FFF2-40B4-BE49-F238E27FC236}">
                      <a16:creationId xmlns:a16="http://schemas.microsoft.com/office/drawing/2014/main" id="{B1B4DC5A-2582-D969-77A7-EE6C32BC8627}"/>
                    </a:ext>
                  </a:extLst>
                </p14:cNvPr>
                <p14:cNvContentPartPr/>
                <p14:nvPr/>
              </p14:nvContentPartPr>
              <p14:xfrm>
                <a:off x="3688306" y="1942364"/>
                <a:ext cx="80932" cy="248422"/>
              </p14:xfrm>
            </p:contentPart>
          </mc:Choice>
          <mc:Fallback xmlns="">
            <p:pic>
              <p:nvPicPr>
                <p:cNvPr id="38" name="筆跡 37">
                  <a:extLst>
                    <a:ext uri="{FF2B5EF4-FFF2-40B4-BE49-F238E27FC236}">
                      <a16:creationId xmlns:a16="http://schemas.microsoft.com/office/drawing/2014/main" id="{B1B4DC5A-2582-D969-77A7-EE6C32BC8627}"/>
                    </a:ext>
                  </a:extLst>
                </p:cNvPr>
                <p:cNvPicPr/>
                <p:nvPr/>
              </p:nvPicPr>
              <p:blipFill>
                <a:blip r:embed="rId21"/>
                <a:stretch>
                  <a:fillRect/>
                </a:stretch>
              </p:blipFill>
              <p:spPr>
                <a:xfrm>
                  <a:off x="3679314" y="1933363"/>
                  <a:ext cx="98557" cy="26606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2">
            <p14:nvContentPartPr>
              <p14:cNvPr id="46" name="筆跡 45">
                <a:extLst>
                  <a:ext uri="{FF2B5EF4-FFF2-40B4-BE49-F238E27FC236}">
                    <a16:creationId xmlns:a16="http://schemas.microsoft.com/office/drawing/2014/main" id="{C5C85AC7-8D6B-46A9-7D30-41A64A05AE1C}"/>
                  </a:ext>
                </a:extLst>
              </p14:cNvPr>
              <p14:cNvContentPartPr/>
              <p14:nvPr/>
            </p14:nvContentPartPr>
            <p14:xfrm>
              <a:off x="3808923" y="1896741"/>
              <a:ext cx="178739" cy="227798"/>
            </p14:xfrm>
          </p:contentPart>
        </mc:Choice>
        <mc:Fallback xmlns="">
          <p:pic>
            <p:nvPicPr>
              <p:cNvPr id="46" name="筆跡 45">
                <a:extLst>
                  <a:ext uri="{FF2B5EF4-FFF2-40B4-BE49-F238E27FC236}">
                    <a16:creationId xmlns:a16="http://schemas.microsoft.com/office/drawing/2014/main" id="{C5C85AC7-8D6B-46A9-7D30-41A64A05AE1C}"/>
                  </a:ext>
                </a:extLst>
              </p:cNvPr>
              <p:cNvPicPr/>
              <p:nvPr/>
            </p:nvPicPr>
            <p:blipFill>
              <a:blip r:embed="rId23"/>
              <a:stretch>
                <a:fillRect/>
              </a:stretch>
            </p:blipFill>
            <p:spPr>
              <a:xfrm>
                <a:off x="3799914" y="1887744"/>
                <a:ext cx="196397" cy="245432"/>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筆跡 46">
                <a:extLst>
                  <a:ext uri="{FF2B5EF4-FFF2-40B4-BE49-F238E27FC236}">
                    <a16:creationId xmlns:a16="http://schemas.microsoft.com/office/drawing/2014/main" id="{307BFF8F-D9F8-77C4-2D50-605F2974E406}"/>
                  </a:ext>
                </a:extLst>
              </p14:cNvPr>
              <p14:cNvContentPartPr/>
              <p14:nvPr/>
            </p14:nvContentPartPr>
            <p14:xfrm>
              <a:off x="4188587" y="1920490"/>
              <a:ext cx="155615" cy="20624"/>
            </p14:xfrm>
          </p:contentPart>
        </mc:Choice>
        <mc:Fallback xmlns="">
          <p:pic>
            <p:nvPicPr>
              <p:cNvPr id="47" name="筆跡 46">
                <a:extLst>
                  <a:ext uri="{FF2B5EF4-FFF2-40B4-BE49-F238E27FC236}">
                    <a16:creationId xmlns:a16="http://schemas.microsoft.com/office/drawing/2014/main" id="{307BFF8F-D9F8-77C4-2D50-605F2974E406}"/>
                  </a:ext>
                </a:extLst>
              </p:cNvPr>
              <p:cNvPicPr/>
              <p:nvPr/>
            </p:nvPicPr>
            <p:blipFill>
              <a:blip r:embed="rId25"/>
              <a:stretch>
                <a:fillRect/>
              </a:stretch>
            </p:blipFill>
            <p:spPr>
              <a:xfrm>
                <a:off x="4179582" y="1911444"/>
                <a:ext cx="173266" cy="38353"/>
              </a:xfrm>
              <a:prstGeom prst="rect">
                <a:avLst/>
              </a:prstGeom>
            </p:spPr>
          </p:pic>
        </mc:Fallback>
      </mc:AlternateContent>
      <p:grpSp>
        <p:nvGrpSpPr>
          <p:cNvPr id="54" name="群組 53">
            <a:extLst>
              <a:ext uri="{FF2B5EF4-FFF2-40B4-BE49-F238E27FC236}">
                <a16:creationId xmlns:a16="http://schemas.microsoft.com/office/drawing/2014/main" id="{C6CC6150-3E89-CA44-B0CF-88680752CF0C}"/>
              </a:ext>
            </a:extLst>
          </p:cNvPr>
          <p:cNvGrpSpPr/>
          <p:nvPr/>
        </p:nvGrpSpPr>
        <p:grpSpPr>
          <a:xfrm>
            <a:off x="4542940" y="1792373"/>
            <a:ext cx="464034" cy="285295"/>
            <a:chOff x="4542940" y="1792373"/>
            <a:chExt cx="464034" cy="285295"/>
          </a:xfrm>
        </p:grpSpPr>
        <mc:AlternateContent xmlns:mc="http://schemas.openxmlformats.org/markup-compatibility/2006" xmlns:p14="http://schemas.microsoft.com/office/powerpoint/2010/main">
          <mc:Choice Requires="p14">
            <p:contentPart p14:bwMode="auto" r:id="rId26">
              <p14:nvContentPartPr>
                <p14:cNvPr id="48" name="筆跡 47">
                  <a:extLst>
                    <a:ext uri="{FF2B5EF4-FFF2-40B4-BE49-F238E27FC236}">
                      <a16:creationId xmlns:a16="http://schemas.microsoft.com/office/drawing/2014/main" id="{1E44E791-25ED-DB9A-9788-8AA4B2EAA85C}"/>
                    </a:ext>
                  </a:extLst>
                </p14:cNvPr>
                <p14:cNvContentPartPr/>
                <p14:nvPr/>
              </p14:nvContentPartPr>
              <p14:xfrm>
                <a:off x="4542940" y="1792373"/>
                <a:ext cx="302481" cy="15312"/>
              </p14:xfrm>
            </p:contentPart>
          </mc:Choice>
          <mc:Fallback xmlns="">
            <p:pic>
              <p:nvPicPr>
                <p:cNvPr id="48" name="筆跡 47">
                  <a:extLst>
                    <a:ext uri="{FF2B5EF4-FFF2-40B4-BE49-F238E27FC236}">
                      <a16:creationId xmlns:a16="http://schemas.microsoft.com/office/drawing/2014/main" id="{1E44E791-25ED-DB9A-9788-8AA4B2EAA85C}"/>
                    </a:ext>
                  </a:extLst>
                </p:cNvPr>
                <p:cNvPicPr/>
                <p:nvPr/>
              </p:nvPicPr>
              <p:blipFill>
                <a:blip r:embed="rId27"/>
                <a:stretch>
                  <a:fillRect/>
                </a:stretch>
              </p:blipFill>
              <p:spPr>
                <a:xfrm>
                  <a:off x="4533938" y="1783673"/>
                  <a:ext cx="320126" cy="32364"/>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筆跡 48">
                  <a:extLst>
                    <a:ext uri="{FF2B5EF4-FFF2-40B4-BE49-F238E27FC236}">
                      <a16:creationId xmlns:a16="http://schemas.microsoft.com/office/drawing/2014/main" id="{7A702A74-B9D8-CC6B-8636-16C428024A0F}"/>
                    </a:ext>
                  </a:extLst>
                </p14:cNvPr>
                <p14:cNvContentPartPr/>
                <p14:nvPr/>
              </p14:nvContentPartPr>
              <p14:xfrm>
                <a:off x="4616373" y="1885805"/>
                <a:ext cx="139991" cy="173114"/>
              </p14:xfrm>
            </p:contentPart>
          </mc:Choice>
          <mc:Fallback xmlns="">
            <p:pic>
              <p:nvPicPr>
                <p:cNvPr id="49" name="筆跡 48">
                  <a:extLst>
                    <a:ext uri="{FF2B5EF4-FFF2-40B4-BE49-F238E27FC236}">
                      <a16:creationId xmlns:a16="http://schemas.microsoft.com/office/drawing/2014/main" id="{7A702A74-B9D8-CC6B-8636-16C428024A0F}"/>
                    </a:ext>
                  </a:extLst>
                </p:cNvPr>
                <p:cNvPicPr/>
                <p:nvPr/>
              </p:nvPicPr>
              <p:blipFill>
                <a:blip r:embed="rId29"/>
                <a:stretch>
                  <a:fillRect/>
                </a:stretch>
              </p:blipFill>
              <p:spPr>
                <a:xfrm>
                  <a:off x="4607376" y="1876807"/>
                  <a:ext cx="157625" cy="190749"/>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筆跡 49">
                  <a:extLst>
                    <a:ext uri="{FF2B5EF4-FFF2-40B4-BE49-F238E27FC236}">
                      <a16:creationId xmlns:a16="http://schemas.microsoft.com/office/drawing/2014/main" id="{54FA180D-FAC9-59F8-8F76-A22B72CB9984}"/>
                    </a:ext>
                  </a:extLst>
                </p14:cNvPr>
                <p14:cNvContentPartPr/>
                <p14:nvPr/>
              </p14:nvContentPartPr>
              <p14:xfrm>
                <a:off x="4653871" y="1879243"/>
                <a:ext cx="104681" cy="198425"/>
              </p14:xfrm>
            </p:contentPart>
          </mc:Choice>
          <mc:Fallback xmlns="">
            <p:pic>
              <p:nvPicPr>
                <p:cNvPr id="50" name="筆跡 49">
                  <a:extLst>
                    <a:ext uri="{FF2B5EF4-FFF2-40B4-BE49-F238E27FC236}">
                      <a16:creationId xmlns:a16="http://schemas.microsoft.com/office/drawing/2014/main" id="{54FA180D-FAC9-59F8-8F76-A22B72CB9984}"/>
                    </a:ext>
                  </a:extLst>
                </p:cNvPr>
                <p:cNvPicPr/>
                <p:nvPr/>
              </p:nvPicPr>
              <p:blipFill>
                <a:blip r:embed="rId31"/>
                <a:stretch>
                  <a:fillRect/>
                </a:stretch>
              </p:blipFill>
              <p:spPr>
                <a:xfrm>
                  <a:off x="4644847" y="1870240"/>
                  <a:ext cx="122368" cy="216071"/>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筆跡 50">
                  <a:extLst>
                    <a:ext uri="{FF2B5EF4-FFF2-40B4-BE49-F238E27FC236}">
                      <a16:creationId xmlns:a16="http://schemas.microsoft.com/office/drawing/2014/main" id="{10A86677-2A87-EF32-8E28-F387F8FB6C5B}"/>
                    </a:ext>
                  </a:extLst>
                </p14:cNvPr>
                <p14:cNvContentPartPr/>
                <p14:nvPr/>
              </p14:nvContentPartPr>
              <p14:xfrm>
                <a:off x="4805736" y="2021109"/>
                <a:ext cx="29061" cy="19374"/>
              </p14:xfrm>
            </p:contentPart>
          </mc:Choice>
          <mc:Fallback xmlns="">
            <p:pic>
              <p:nvPicPr>
                <p:cNvPr id="51" name="筆跡 50">
                  <a:extLst>
                    <a:ext uri="{FF2B5EF4-FFF2-40B4-BE49-F238E27FC236}">
                      <a16:creationId xmlns:a16="http://schemas.microsoft.com/office/drawing/2014/main" id="{10A86677-2A87-EF32-8E28-F387F8FB6C5B}"/>
                    </a:ext>
                  </a:extLst>
                </p:cNvPr>
                <p:cNvPicPr/>
                <p:nvPr/>
              </p:nvPicPr>
              <p:blipFill>
                <a:blip r:embed="rId33"/>
                <a:stretch>
                  <a:fillRect/>
                </a:stretch>
              </p:blipFill>
              <p:spPr>
                <a:xfrm>
                  <a:off x="4796767" y="2011970"/>
                  <a:ext cx="46641" cy="37286"/>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筆跡 51">
                  <a:extLst>
                    <a:ext uri="{FF2B5EF4-FFF2-40B4-BE49-F238E27FC236}">
                      <a16:creationId xmlns:a16="http://schemas.microsoft.com/office/drawing/2014/main" id="{6D52098C-6B64-D725-6E9B-00603F01D79A}"/>
                    </a:ext>
                  </a:extLst>
                </p14:cNvPr>
                <p14:cNvContentPartPr/>
                <p14:nvPr/>
              </p14:nvContentPartPr>
              <p14:xfrm>
                <a:off x="4892606" y="2021734"/>
                <a:ext cx="30623" cy="23749"/>
              </p14:xfrm>
            </p:contentPart>
          </mc:Choice>
          <mc:Fallback xmlns="">
            <p:pic>
              <p:nvPicPr>
                <p:cNvPr id="52" name="筆跡 51">
                  <a:extLst>
                    <a:ext uri="{FF2B5EF4-FFF2-40B4-BE49-F238E27FC236}">
                      <a16:creationId xmlns:a16="http://schemas.microsoft.com/office/drawing/2014/main" id="{6D52098C-6B64-D725-6E9B-00603F01D79A}"/>
                    </a:ext>
                  </a:extLst>
                </p:cNvPr>
                <p:cNvPicPr/>
                <p:nvPr/>
              </p:nvPicPr>
              <p:blipFill>
                <a:blip r:embed="rId35"/>
                <a:stretch>
                  <a:fillRect/>
                </a:stretch>
              </p:blipFill>
              <p:spPr>
                <a:xfrm>
                  <a:off x="4883599" y="2012738"/>
                  <a:ext cx="48276" cy="41381"/>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筆跡 52">
                  <a:extLst>
                    <a:ext uri="{FF2B5EF4-FFF2-40B4-BE49-F238E27FC236}">
                      <a16:creationId xmlns:a16="http://schemas.microsoft.com/office/drawing/2014/main" id="{DDB56FD7-92E8-D32D-9076-39AF48D246F7}"/>
                    </a:ext>
                  </a:extLst>
                </p14:cNvPr>
                <p14:cNvContentPartPr/>
                <p14:nvPr/>
              </p14:nvContentPartPr>
              <p14:xfrm>
                <a:off x="4976663" y="2020171"/>
                <a:ext cx="30311" cy="25311"/>
              </p14:xfrm>
            </p:contentPart>
          </mc:Choice>
          <mc:Fallback xmlns="">
            <p:pic>
              <p:nvPicPr>
                <p:cNvPr id="53" name="筆跡 52">
                  <a:extLst>
                    <a:ext uri="{FF2B5EF4-FFF2-40B4-BE49-F238E27FC236}">
                      <a16:creationId xmlns:a16="http://schemas.microsoft.com/office/drawing/2014/main" id="{DDB56FD7-92E8-D32D-9076-39AF48D246F7}"/>
                    </a:ext>
                  </a:extLst>
                </p:cNvPr>
                <p:cNvPicPr/>
                <p:nvPr/>
              </p:nvPicPr>
              <p:blipFill>
                <a:blip r:embed="rId37"/>
                <a:stretch>
                  <a:fillRect/>
                </a:stretch>
              </p:blipFill>
              <p:spPr>
                <a:xfrm>
                  <a:off x="4967642" y="2011131"/>
                  <a:ext cx="47992" cy="43029"/>
                </a:xfrm>
                <a:prstGeom prst="rect">
                  <a:avLst/>
                </a:prstGeom>
              </p:spPr>
            </p:pic>
          </mc:Fallback>
        </mc:AlternateContent>
      </p:grpSp>
      <p:grpSp>
        <p:nvGrpSpPr>
          <p:cNvPr id="57" name="群組 56">
            <a:extLst>
              <a:ext uri="{FF2B5EF4-FFF2-40B4-BE49-F238E27FC236}">
                <a16:creationId xmlns:a16="http://schemas.microsoft.com/office/drawing/2014/main" id="{C0DB8A8B-0EC5-6A76-B5DD-E40C72A18580}"/>
              </a:ext>
            </a:extLst>
          </p:cNvPr>
          <p:cNvGrpSpPr/>
          <p:nvPr/>
        </p:nvGrpSpPr>
        <p:grpSpPr>
          <a:xfrm>
            <a:off x="5094468" y="1669568"/>
            <a:ext cx="244360" cy="382164"/>
            <a:chOff x="5094468" y="1669568"/>
            <a:chExt cx="244360" cy="382164"/>
          </a:xfrm>
        </p:grpSpPr>
        <mc:AlternateContent xmlns:mc="http://schemas.openxmlformats.org/markup-compatibility/2006" xmlns:p14="http://schemas.microsoft.com/office/powerpoint/2010/main">
          <mc:Choice Requires="p14">
            <p:contentPart p14:bwMode="auto" r:id="rId38">
              <p14:nvContentPartPr>
                <p14:cNvPr id="55" name="筆跡 54">
                  <a:extLst>
                    <a:ext uri="{FF2B5EF4-FFF2-40B4-BE49-F238E27FC236}">
                      <a16:creationId xmlns:a16="http://schemas.microsoft.com/office/drawing/2014/main" id="{B36E005B-FEB3-E478-D270-3E7A34F86F39}"/>
                    </a:ext>
                  </a:extLst>
                </p14:cNvPr>
                <p14:cNvContentPartPr/>
                <p14:nvPr/>
              </p14:nvContentPartPr>
              <p14:xfrm>
                <a:off x="5094468" y="1804872"/>
                <a:ext cx="93432" cy="246860"/>
              </p14:xfrm>
            </p:contentPart>
          </mc:Choice>
          <mc:Fallback xmlns="">
            <p:pic>
              <p:nvPicPr>
                <p:cNvPr id="55" name="筆跡 54">
                  <a:extLst>
                    <a:ext uri="{FF2B5EF4-FFF2-40B4-BE49-F238E27FC236}">
                      <a16:creationId xmlns:a16="http://schemas.microsoft.com/office/drawing/2014/main" id="{B36E005B-FEB3-E478-D270-3E7A34F86F39}"/>
                    </a:ext>
                  </a:extLst>
                </p:cNvPr>
                <p:cNvPicPr/>
                <p:nvPr/>
              </p:nvPicPr>
              <p:blipFill>
                <a:blip r:embed="rId39"/>
                <a:stretch>
                  <a:fillRect/>
                </a:stretch>
              </p:blipFill>
              <p:spPr>
                <a:xfrm>
                  <a:off x="5085484" y="1795876"/>
                  <a:ext cx="111040" cy="264493"/>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6" name="筆跡 55">
                  <a:extLst>
                    <a:ext uri="{FF2B5EF4-FFF2-40B4-BE49-F238E27FC236}">
                      <a16:creationId xmlns:a16="http://schemas.microsoft.com/office/drawing/2014/main" id="{B3A62B3A-1537-A566-661F-4117A1DF6117}"/>
                    </a:ext>
                  </a:extLst>
                </p14:cNvPr>
                <p14:cNvContentPartPr/>
                <p14:nvPr/>
              </p14:nvContentPartPr>
              <p14:xfrm>
                <a:off x="5243834" y="1669568"/>
                <a:ext cx="94994" cy="81870"/>
              </p14:xfrm>
            </p:contentPart>
          </mc:Choice>
          <mc:Fallback xmlns="">
            <p:pic>
              <p:nvPicPr>
                <p:cNvPr id="56" name="筆跡 55">
                  <a:extLst>
                    <a:ext uri="{FF2B5EF4-FFF2-40B4-BE49-F238E27FC236}">
                      <a16:creationId xmlns:a16="http://schemas.microsoft.com/office/drawing/2014/main" id="{B3A62B3A-1537-A566-661F-4117A1DF6117}"/>
                    </a:ext>
                  </a:extLst>
                </p:cNvPr>
                <p:cNvPicPr/>
                <p:nvPr/>
              </p:nvPicPr>
              <p:blipFill>
                <a:blip r:embed="rId41"/>
                <a:stretch>
                  <a:fillRect/>
                </a:stretch>
              </p:blipFill>
              <p:spPr>
                <a:xfrm>
                  <a:off x="5234838" y="1660591"/>
                  <a:ext cx="112625" cy="99465"/>
                </a:xfrm>
                <a:prstGeom prst="rect">
                  <a:avLst/>
                </a:prstGeom>
              </p:spPr>
            </p:pic>
          </mc:Fallback>
        </mc:AlternateContent>
      </p:grpSp>
      <p:grpSp>
        <p:nvGrpSpPr>
          <p:cNvPr id="60" name="群組 59">
            <a:extLst>
              <a:ext uri="{FF2B5EF4-FFF2-40B4-BE49-F238E27FC236}">
                <a16:creationId xmlns:a16="http://schemas.microsoft.com/office/drawing/2014/main" id="{F00C6D3E-A7D3-5C48-8634-89A0E4768EF6}"/>
              </a:ext>
            </a:extLst>
          </p:cNvPr>
          <p:cNvGrpSpPr/>
          <p:nvPr/>
        </p:nvGrpSpPr>
        <p:grpSpPr>
          <a:xfrm>
            <a:off x="5677557" y="1903304"/>
            <a:ext cx="133429" cy="53121"/>
            <a:chOff x="5677557" y="1903304"/>
            <a:chExt cx="133429" cy="53121"/>
          </a:xfrm>
        </p:grpSpPr>
        <mc:AlternateContent xmlns:mc="http://schemas.openxmlformats.org/markup-compatibility/2006" xmlns:p14="http://schemas.microsoft.com/office/powerpoint/2010/main">
          <mc:Choice Requires="p14">
            <p:contentPart p14:bwMode="auto" r:id="rId42">
              <p14:nvContentPartPr>
                <p14:cNvPr id="58" name="筆跡 57">
                  <a:extLst>
                    <a:ext uri="{FF2B5EF4-FFF2-40B4-BE49-F238E27FC236}">
                      <a16:creationId xmlns:a16="http://schemas.microsoft.com/office/drawing/2014/main" id="{3DB62B45-C5D7-901A-EF24-6BF38A0128BC}"/>
                    </a:ext>
                  </a:extLst>
                </p14:cNvPr>
                <p14:cNvContentPartPr/>
                <p14:nvPr/>
              </p14:nvContentPartPr>
              <p14:xfrm>
                <a:off x="5677557" y="1903304"/>
                <a:ext cx="133429" cy="7500"/>
              </p14:xfrm>
            </p:contentPart>
          </mc:Choice>
          <mc:Fallback xmlns="">
            <p:pic>
              <p:nvPicPr>
                <p:cNvPr id="58" name="筆跡 57">
                  <a:extLst>
                    <a:ext uri="{FF2B5EF4-FFF2-40B4-BE49-F238E27FC236}">
                      <a16:creationId xmlns:a16="http://schemas.microsoft.com/office/drawing/2014/main" id="{3DB62B45-C5D7-901A-EF24-6BF38A0128BC}"/>
                    </a:ext>
                  </a:extLst>
                </p:cNvPr>
                <p:cNvPicPr/>
                <p:nvPr/>
              </p:nvPicPr>
              <p:blipFill>
                <a:blip r:embed="rId43"/>
                <a:stretch>
                  <a:fillRect/>
                </a:stretch>
              </p:blipFill>
              <p:spPr>
                <a:xfrm>
                  <a:off x="5668566" y="1893929"/>
                  <a:ext cx="151052" cy="25875"/>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9" name="筆跡 58">
                  <a:extLst>
                    <a:ext uri="{FF2B5EF4-FFF2-40B4-BE49-F238E27FC236}">
                      <a16:creationId xmlns:a16="http://schemas.microsoft.com/office/drawing/2014/main" id="{2F7310CF-FE6B-910C-4F6D-99757BED58C7}"/>
                    </a:ext>
                  </a:extLst>
                </p14:cNvPr>
                <p14:cNvContentPartPr/>
                <p14:nvPr/>
              </p14:nvContentPartPr>
              <p14:xfrm>
                <a:off x="5690681" y="1952675"/>
                <a:ext cx="114055" cy="3750"/>
              </p14:xfrm>
            </p:contentPart>
          </mc:Choice>
          <mc:Fallback xmlns="">
            <p:pic>
              <p:nvPicPr>
                <p:cNvPr id="59" name="筆跡 58">
                  <a:extLst>
                    <a:ext uri="{FF2B5EF4-FFF2-40B4-BE49-F238E27FC236}">
                      <a16:creationId xmlns:a16="http://schemas.microsoft.com/office/drawing/2014/main" id="{2F7310CF-FE6B-910C-4F6D-99757BED58C7}"/>
                    </a:ext>
                  </a:extLst>
                </p:cNvPr>
                <p:cNvPicPr/>
                <p:nvPr/>
              </p:nvPicPr>
              <p:blipFill>
                <a:blip r:embed="rId45"/>
                <a:stretch>
                  <a:fillRect/>
                </a:stretch>
              </p:blipFill>
              <p:spPr>
                <a:xfrm>
                  <a:off x="5681714" y="1944152"/>
                  <a:ext cx="131630" cy="20455"/>
                </a:xfrm>
                <a:prstGeom prst="rect">
                  <a:avLst/>
                </a:prstGeom>
              </p:spPr>
            </p:pic>
          </mc:Fallback>
        </mc:AlternateContent>
      </p:grpSp>
      <p:grpSp>
        <p:nvGrpSpPr>
          <p:cNvPr id="72" name="群組 71">
            <a:extLst>
              <a:ext uri="{FF2B5EF4-FFF2-40B4-BE49-F238E27FC236}">
                <a16:creationId xmlns:a16="http://schemas.microsoft.com/office/drawing/2014/main" id="{74DD6D8A-8A2D-AC88-7236-F3E225D66947}"/>
              </a:ext>
            </a:extLst>
          </p:cNvPr>
          <p:cNvGrpSpPr/>
          <p:nvPr/>
        </p:nvGrpSpPr>
        <p:grpSpPr>
          <a:xfrm>
            <a:off x="6154090" y="1631758"/>
            <a:ext cx="340916" cy="176551"/>
            <a:chOff x="6154090" y="1631758"/>
            <a:chExt cx="340916" cy="176551"/>
          </a:xfrm>
        </p:grpSpPr>
        <mc:AlternateContent xmlns:mc="http://schemas.openxmlformats.org/markup-compatibility/2006" xmlns:p14="http://schemas.microsoft.com/office/powerpoint/2010/main">
          <mc:Choice Requires="p14">
            <p:contentPart p14:bwMode="auto" r:id="rId46">
              <p14:nvContentPartPr>
                <p14:cNvPr id="64" name="筆跡 63">
                  <a:extLst>
                    <a:ext uri="{FF2B5EF4-FFF2-40B4-BE49-F238E27FC236}">
                      <a16:creationId xmlns:a16="http://schemas.microsoft.com/office/drawing/2014/main" id="{753681FF-5D01-6D3E-1F46-6EA4D8333CFC}"/>
                    </a:ext>
                  </a:extLst>
                </p14:cNvPr>
                <p14:cNvContentPartPr/>
                <p14:nvPr/>
              </p14:nvContentPartPr>
              <p14:xfrm>
                <a:off x="6220023" y="1631758"/>
                <a:ext cx="196550" cy="8749"/>
              </p14:xfrm>
            </p:contentPart>
          </mc:Choice>
          <mc:Fallback xmlns="">
            <p:pic>
              <p:nvPicPr>
                <p:cNvPr id="64" name="筆跡 63">
                  <a:extLst>
                    <a:ext uri="{FF2B5EF4-FFF2-40B4-BE49-F238E27FC236}">
                      <a16:creationId xmlns:a16="http://schemas.microsoft.com/office/drawing/2014/main" id="{753681FF-5D01-6D3E-1F46-6EA4D8333CFC}"/>
                    </a:ext>
                  </a:extLst>
                </p:cNvPr>
                <p:cNvPicPr/>
                <p:nvPr/>
              </p:nvPicPr>
              <p:blipFill>
                <a:blip r:embed="rId47"/>
                <a:stretch>
                  <a:fillRect/>
                </a:stretch>
              </p:blipFill>
              <p:spPr>
                <a:xfrm>
                  <a:off x="6211023" y="1622644"/>
                  <a:ext cx="214189" cy="26612"/>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5" name="筆跡 64">
                  <a:extLst>
                    <a:ext uri="{FF2B5EF4-FFF2-40B4-BE49-F238E27FC236}">
                      <a16:creationId xmlns:a16="http://schemas.microsoft.com/office/drawing/2014/main" id="{E07F36D4-3F89-F0BF-07D8-E3FFD8147917}"/>
                    </a:ext>
                  </a:extLst>
                </p14:cNvPr>
                <p14:cNvContentPartPr/>
                <p14:nvPr/>
              </p14:nvContentPartPr>
              <p14:xfrm>
                <a:off x="6154090" y="1643007"/>
                <a:ext cx="340916" cy="165302"/>
              </p14:xfrm>
            </p:contentPart>
          </mc:Choice>
          <mc:Fallback xmlns="">
            <p:pic>
              <p:nvPicPr>
                <p:cNvPr id="65" name="筆跡 64">
                  <a:extLst>
                    <a:ext uri="{FF2B5EF4-FFF2-40B4-BE49-F238E27FC236}">
                      <a16:creationId xmlns:a16="http://schemas.microsoft.com/office/drawing/2014/main" id="{E07F36D4-3F89-F0BF-07D8-E3FFD8147917}"/>
                    </a:ext>
                  </a:extLst>
                </p:cNvPr>
                <p:cNvPicPr/>
                <p:nvPr/>
              </p:nvPicPr>
              <p:blipFill>
                <a:blip r:embed="rId49"/>
                <a:stretch>
                  <a:fillRect/>
                </a:stretch>
              </p:blipFill>
              <p:spPr>
                <a:xfrm>
                  <a:off x="6145090" y="1634004"/>
                  <a:ext cx="358556" cy="182949"/>
                </a:xfrm>
                <a:prstGeom prst="rect">
                  <a:avLst/>
                </a:prstGeom>
              </p:spPr>
            </p:pic>
          </mc:Fallback>
        </mc:AlternateContent>
      </p:grpSp>
      <p:grpSp>
        <p:nvGrpSpPr>
          <p:cNvPr id="71" name="群組 70">
            <a:extLst>
              <a:ext uri="{FF2B5EF4-FFF2-40B4-BE49-F238E27FC236}">
                <a16:creationId xmlns:a16="http://schemas.microsoft.com/office/drawing/2014/main" id="{F0DFDE80-EED1-9FCD-6F42-0E8F959BC48A}"/>
              </a:ext>
            </a:extLst>
          </p:cNvPr>
          <p:cNvGrpSpPr/>
          <p:nvPr/>
        </p:nvGrpSpPr>
        <p:grpSpPr>
          <a:xfrm>
            <a:off x="6164089" y="1891117"/>
            <a:ext cx="350604" cy="280920"/>
            <a:chOff x="6164089" y="1891117"/>
            <a:chExt cx="350604" cy="280920"/>
          </a:xfrm>
        </p:grpSpPr>
        <mc:AlternateContent xmlns:mc="http://schemas.openxmlformats.org/markup-compatibility/2006" xmlns:p14="http://schemas.microsoft.com/office/powerpoint/2010/main">
          <mc:Choice Requires="p14">
            <p:contentPart p14:bwMode="auto" r:id="rId50">
              <p14:nvContentPartPr>
                <p14:cNvPr id="66" name="筆跡 65">
                  <a:extLst>
                    <a:ext uri="{FF2B5EF4-FFF2-40B4-BE49-F238E27FC236}">
                      <a16:creationId xmlns:a16="http://schemas.microsoft.com/office/drawing/2014/main" id="{90F5D98D-62C9-4065-7C30-AFABEB237BA6}"/>
                    </a:ext>
                  </a:extLst>
                </p14:cNvPr>
                <p14:cNvContentPartPr/>
                <p14:nvPr/>
              </p14:nvContentPartPr>
              <p14:xfrm>
                <a:off x="6164089" y="1982361"/>
                <a:ext cx="80307" cy="99369"/>
              </p14:xfrm>
            </p:contentPart>
          </mc:Choice>
          <mc:Fallback xmlns="">
            <p:pic>
              <p:nvPicPr>
                <p:cNvPr id="66" name="筆跡 65">
                  <a:extLst>
                    <a:ext uri="{FF2B5EF4-FFF2-40B4-BE49-F238E27FC236}">
                      <a16:creationId xmlns:a16="http://schemas.microsoft.com/office/drawing/2014/main" id="{90F5D98D-62C9-4065-7C30-AFABEB237BA6}"/>
                    </a:ext>
                  </a:extLst>
                </p:cNvPr>
                <p:cNvPicPr/>
                <p:nvPr/>
              </p:nvPicPr>
              <p:blipFill>
                <a:blip r:embed="rId51"/>
                <a:stretch>
                  <a:fillRect/>
                </a:stretch>
              </p:blipFill>
              <p:spPr>
                <a:xfrm>
                  <a:off x="6155086" y="1973360"/>
                  <a:ext cx="97953" cy="117011"/>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7" name="筆跡 66">
                  <a:extLst>
                    <a:ext uri="{FF2B5EF4-FFF2-40B4-BE49-F238E27FC236}">
                      <a16:creationId xmlns:a16="http://schemas.microsoft.com/office/drawing/2014/main" id="{29D8526C-749E-B147-8913-9C69C51C39E5}"/>
                    </a:ext>
                  </a:extLst>
                </p14:cNvPr>
                <p14:cNvContentPartPr/>
                <p14:nvPr/>
              </p14:nvContentPartPr>
              <p14:xfrm>
                <a:off x="6192525" y="1932989"/>
                <a:ext cx="36560" cy="7812"/>
              </p14:xfrm>
            </p:contentPart>
          </mc:Choice>
          <mc:Fallback xmlns="">
            <p:pic>
              <p:nvPicPr>
                <p:cNvPr id="67" name="筆跡 66">
                  <a:extLst>
                    <a:ext uri="{FF2B5EF4-FFF2-40B4-BE49-F238E27FC236}">
                      <a16:creationId xmlns:a16="http://schemas.microsoft.com/office/drawing/2014/main" id="{29D8526C-749E-B147-8913-9C69C51C39E5}"/>
                    </a:ext>
                  </a:extLst>
                </p:cNvPr>
                <p:cNvPicPr/>
                <p:nvPr/>
              </p:nvPicPr>
              <p:blipFill>
                <a:blip r:embed="rId53"/>
                <a:stretch>
                  <a:fillRect/>
                </a:stretch>
              </p:blipFill>
              <p:spPr>
                <a:xfrm>
                  <a:off x="6183564" y="1924112"/>
                  <a:ext cx="54123" cy="25211"/>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68" name="筆跡 67">
                  <a:extLst>
                    <a:ext uri="{FF2B5EF4-FFF2-40B4-BE49-F238E27FC236}">
                      <a16:creationId xmlns:a16="http://schemas.microsoft.com/office/drawing/2014/main" id="{6817E595-5D1B-AF5B-6320-7C365B7158CF}"/>
                    </a:ext>
                  </a:extLst>
                </p14:cNvPr>
                <p14:cNvContentPartPr/>
                <p14:nvPr/>
              </p14:nvContentPartPr>
              <p14:xfrm>
                <a:off x="6230022" y="1941426"/>
                <a:ext cx="142804" cy="230611"/>
              </p14:xfrm>
            </p:contentPart>
          </mc:Choice>
          <mc:Fallback xmlns="">
            <p:pic>
              <p:nvPicPr>
                <p:cNvPr id="68" name="筆跡 67">
                  <a:extLst>
                    <a:ext uri="{FF2B5EF4-FFF2-40B4-BE49-F238E27FC236}">
                      <a16:creationId xmlns:a16="http://schemas.microsoft.com/office/drawing/2014/main" id="{6817E595-5D1B-AF5B-6320-7C365B7158CF}"/>
                    </a:ext>
                  </a:extLst>
                </p:cNvPr>
                <p:cNvPicPr/>
                <p:nvPr/>
              </p:nvPicPr>
              <p:blipFill>
                <a:blip r:embed="rId55"/>
                <a:stretch>
                  <a:fillRect/>
                </a:stretch>
              </p:blipFill>
              <p:spPr>
                <a:xfrm>
                  <a:off x="6221007" y="1932432"/>
                  <a:ext cx="160474" cy="248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69" name="筆跡 68">
                  <a:extLst>
                    <a:ext uri="{FF2B5EF4-FFF2-40B4-BE49-F238E27FC236}">
                      <a16:creationId xmlns:a16="http://schemas.microsoft.com/office/drawing/2014/main" id="{F673B3B2-35C5-329C-78FC-8943A51E348C}"/>
                    </a:ext>
                  </a:extLst>
                </p14:cNvPr>
                <p14:cNvContentPartPr/>
                <p14:nvPr/>
              </p14:nvContentPartPr>
              <p14:xfrm>
                <a:off x="6409699" y="1891117"/>
                <a:ext cx="8437" cy="185301"/>
              </p14:xfrm>
            </p:contentPart>
          </mc:Choice>
          <mc:Fallback xmlns="">
            <p:pic>
              <p:nvPicPr>
                <p:cNvPr id="69" name="筆跡 68">
                  <a:extLst>
                    <a:ext uri="{FF2B5EF4-FFF2-40B4-BE49-F238E27FC236}">
                      <a16:creationId xmlns:a16="http://schemas.microsoft.com/office/drawing/2014/main" id="{F673B3B2-35C5-329C-78FC-8943A51E348C}"/>
                    </a:ext>
                  </a:extLst>
                </p:cNvPr>
                <p:cNvPicPr/>
                <p:nvPr/>
              </p:nvPicPr>
              <p:blipFill>
                <a:blip r:embed="rId57"/>
                <a:stretch>
                  <a:fillRect/>
                </a:stretch>
              </p:blipFill>
              <p:spPr>
                <a:xfrm>
                  <a:off x="6400910" y="1882122"/>
                  <a:ext cx="25663" cy="202932"/>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0" name="筆跡 69">
                  <a:extLst>
                    <a:ext uri="{FF2B5EF4-FFF2-40B4-BE49-F238E27FC236}">
                      <a16:creationId xmlns:a16="http://schemas.microsoft.com/office/drawing/2014/main" id="{D6F191DD-B25C-DF6C-C053-DEADAD0F74CD}"/>
                    </a:ext>
                  </a:extLst>
                </p14:cNvPr>
                <p14:cNvContentPartPr/>
                <p14:nvPr/>
              </p14:nvContentPartPr>
              <p14:xfrm>
                <a:off x="6412824" y="1952050"/>
                <a:ext cx="101869" cy="124055"/>
              </p14:xfrm>
            </p:contentPart>
          </mc:Choice>
          <mc:Fallback xmlns="">
            <p:pic>
              <p:nvPicPr>
                <p:cNvPr id="70" name="筆跡 69">
                  <a:extLst>
                    <a:ext uri="{FF2B5EF4-FFF2-40B4-BE49-F238E27FC236}">
                      <a16:creationId xmlns:a16="http://schemas.microsoft.com/office/drawing/2014/main" id="{D6F191DD-B25C-DF6C-C053-DEADAD0F74CD}"/>
                    </a:ext>
                  </a:extLst>
                </p:cNvPr>
                <p:cNvPicPr/>
                <p:nvPr/>
              </p:nvPicPr>
              <p:blipFill>
                <a:blip r:embed="rId59"/>
                <a:stretch>
                  <a:fillRect/>
                </a:stretch>
              </p:blipFill>
              <p:spPr>
                <a:xfrm>
                  <a:off x="6403825" y="1943061"/>
                  <a:ext cx="119507" cy="14167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0">
            <p14:nvContentPartPr>
              <p14:cNvPr id="80" name="筆跡 79">
                <a:extLst>
                  <a:ext uri="{FF2B5EF4-FFF2-40B4-BE49-F238E27FC236}">
                    <a16:creationId xmlns:a16="http://schemas.microsoft.com/office/drawing/2014/main" id="{E335147B-DA3E-AF24-46AF-41DDE779EF0D}"/>
                  </a:ext>
                </a:extLst>
              </p14:cNvPr>
              <p14:cNvContentPartPr/>
              <p14:nvPr/>
            </p14:nvContentPartPr>
            <p14:xfrm>
              <a:off x="7146840" y="1635508"/>
              <a:ext cx="56871" cy="54997"/>
            </p14:xfrm>
          </p:contentPart>
        </mc:Choice>
        <mc:Fallback xmlns="">
          <p:pic>
            <p:nvPicPr>
              <p:cNvPr id="80" name="筆跡 79">
                <a:extLst>
                  <a:ext uri="{FF2B5EF4-FFF2-40B4-BE49-F238E27FC236}">
                    <a16:creationId xmlns:a16="http://schemas.microsoft.com/office/drawing/2014/main" id="{E335147B-DA3E-AF24-46AF-41DDE779EF0D}"/>
                  </a:ext>
                </a:extLst>
              </p:cNvPr>
              <p:cNvPicPr/>
              <p:nvPr/>
            </p:nvPicPr>
            <p:blipFill>
              <a:blip r:embed="rId61"/>
              <a:stretch>
                <a:fillRect/>
              </a:stretch>
            </p:blipFill>
            <p:spPr>
              <a:xfrm>
                <a:off x="7137841" y="1626522"/>
                <a:ext cx="74508" cy="72610"/>
              </a:xfrm>
              <a:prstGeom prst="rect">
                <a:avLst/>
              </a:prstGeom>
            </p:spPr>
          </p:pic>
        </mc:Fallback>
      </mc:AlternateContent>
      <p:grpSp>
        <p:nvGrpSpPr>
          <p:cNvPr id="82" name="群組 81">
            <a:extLst>
              <a:ext uri="{FF2B5EF4-FFF2-40B4-BE49-F238E27FC236}">
                <a16:creationId xmlns:a16="http://schemas.microsoft.com/office/drawing/2014/main" id="{AA0CE5F8-51E1-3D07-0153-BCA55396384E}"/>
              </a:ext>
            </a:extLst>
          </p:cNvPr>
          <p:cNvGrpSpPr/>
          <p:nvPr/>
        </p:nvGrpSpPr>
        <p:grpSpPr>
          <a:xfrm>
            <a:off x="6712180" y="1769874"/>
            <a:ext cx="835573" cy="356541"/>
            <a:chOff x="6712180" y="1769874"/>
            <a:chExt cx="835573" cy="356541"/>
          </a:xfrm>
        </p:grpSpPr>
        <mc:AlternateContent xmlns:mc="http://schemas.openxmlformats.org/markup-compatibility/2006" xmlns:p14="http://schemas.microsoft.com/office/powerpoint/2010/main">
          <mc:Choice Requires="p14">
            <p:contentPart p14:bwMode="auto" r:id="rId62">
              <p14:nvContentPartPr>
                <p14:cNvPr id="73" name="筆跡 72">
                  <a:extLst>
                    <a:ext uri="{FF2B5EF4-FFF2-40B4-BE49-F238E27FC236}">
                      <a16:creationId xmlns:a16="http://schemas.microsoft.com/office/drawing/2014/main" id="{2C014DBA-9B99-788F-10A6-C5993BF82FED}"/>
                    </a:ext>
                  </a:extLst>
                </p14:cNvPr>
                <p14:cNvContentPartPr/>
                <p14:nvPr/>
              </p14:nvContentPartPr>
              <p14:xfrm>
                <a:off x="6712180" y="1796748"/>
                <a:ext cx="175302" cy="227173"/>
              </p14:xfrm>
            </p:contentPart>
          </mc:Choice>
          <mc:Fallback xmlns="">
            <p:pic>
              <p:nvPicPr>
                <p:cNvPr id="73" name="筆跡 72">
                  <a:extLst>
                    <a:ext uri="{FF2B5EF4-FFF2-40B4-BE49-F238E27FC236}">
                      <a16:creationId xmlns:a16="http://schemas.microsoft.com/office/drawing/2014/main" id="{2C014DBA-9B99-788F-10A6-C5993BF82FED}"/>
                    </a:ext>
                  </a:extLst>
                </p:cNvPr>
                <p:cNvPicPr/>
                <p:nvPr/>
              </p:nvPicPr>
              <p:blipFill>
                <a:blip r:embed="rId63"/>
                <a:stretch>
                  <a:fillRect/>
                </a:stretch>
              </p:blipFill>
              <p:spPr>
                <a:xfrm>
                  <a:off x="6703199" y="1787747"/>
                  <a:ext cx="192904" cy="244814"/>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74" name="筆跡 73">
                  <a:extLst>
                    <a:ext uri="{FF2B5EF4-FFF2-40B4-BE49-F238E27FC236}">
                      <a16:creationId xmlns:a16="http://schemas.microsoft.com/office/drawing/2014/main" id="{BA30D5D9-485F-D9CF-DC88-DAB9A6F1BFB8}"/>
                    </a:ext>
                  </a:extLst>
                </p14:cNvPr>
                <p14:cNvContentPartPr/>
                <p14:nvPr/>
              </p14:nvContentPartPr>
              <p14:xfrm>
                <a:off x="6729991" y="1769874"/>
                <a:ext cx="161240" cy="246860"/>
              </p14:xfrm>
            </p:contentPart>
          </mc:Choice>
          <mc:Fallback xmlns="">
            <p:pic>
              <p:nvPicPr>
                <p:cNvPr id="74" name="筆跡 73">
                  <a:extLst>
                    <a:ext uri="{FF2B5EF4-FFF2-40B4-BE49-F238E27FC236}">
                      <a16:creationId xmlns:a16="http://schemas.microsoft.com/office/drawing/2014/main" id="{BA30D5D9-485F-D9CF-DC88-DAB9A6F1BFB8}"/>
                    </a:ext>
                  </a:extLst>
                </p:cNvPr>
                <p:cNvPicPr/>
                <p:nvPr/>
              </p:nvPicPr>
              <p:blipFill>
                <a:blip r:embed="rId65"/>
                <a:stretch>
                  <a:fillRect/>
                </a:stretch>
              </p:blipFill>
              <p:spPr>
                <a:xfrm>
                  <a:off x="6720993" y="1760891"/>
                  <a:ext cx="178876" cy="264467"/>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5" name="筆跡 74">
                  <a:extLst>
                    <a:ext uri="{FF2B5EF4-FFF2-40B4-BE49-F238E27FC236}">
                      <a16:creationId xmlns:a16="http://schemas.microsoft.com/office/drawing/2014/main" id="{FBF5FE91-4C61-ADD0-DE53-BE385199D98A}"/>
                    </a:ext>
                  </a:extLst>
                </p14:cNvPr>
                <p14:cNvContentPartPr/>
                <p14:nvPr/>
              </p14:nvContentPartPr>
              <p14:xfrm>
                <a:off x="6938728" y="1933927"/>
                <a:ext cx="49684" cy="88744"/>
              </p14:xfrm>
            </p:contentPart>
          </mc:Choice>
          <mc:Fallback xmlns="">
            <p:pic>
              <p:nvPicPr>
                <p:cNvPr id="75" name="筆跡 74">
                  <a:extLst>
                    <a:ext uri="{FF2B5EF4-FFF2-40B4-BE49-F238E27FC236}">
                      <a16:creationId xmlns:a16="http://schemas.microsoft.com/office/drawing/2014/main" id="{FBF5FE91-4C61-ADD0-DE53-BE385199D98A}"/>
                    </a:ext>
                  </a:extLst>
                </p:cNvPr>
                <p:cNvPicPr/>
                <p:nvPr/>
              </p:nvPicPr>
              <p:blipFill>
                <a:blip r:embed="rId67"/>
                <a:stretch>
                  <a:fillRect/>
                </a:stretch>
              </p:blipFill>
              <p:spPr>
                <a:xfrm>
                  <a:off x="6929727" y="1924945"/>
                  <a:ext cx="67325" cy="106349"/>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6" name="筆跡 75">
                  <a:extLst>
                    <a:ext uri="{FF2B5EF4-FFF2-40B4-BE49-F238E27FC236}">
                      <a16:creationId xmlns:a16="http://schemas.microsoft.com/office/drawing/2014/main" id="{3139B95C-2B46-3A5C-E025-BE68A7D8E366}"/>
                    </a:ext>
                  </a:extLst>
                </p14:cNvPr>
                <p14:cNvContentPartPr/>
                <p14:nvPr/>
              </p14:nvContentPartPr>
              <p14:xfrm>
                <a:off x="6955602" y="1890492"/>
                <a:ext cx="95932" cy="235923"/>
              </p14:xfrm>
            </p:contentPart>
          </mc:Choice>
          <mc:Fallback xmlns="">
            <p:pic>
              <p:nvPicPr>
                <p:cNvPr id="76" name="筆跡 75">
                  <a:extLst>
                    <a:ext uri="{FF2B5EF4-FFF2-40B4-BE49-F238E27FC236}">
                      <a16:creationId xmlns:a16="http://schemas.microsoft.com/office/drawing/2014/main" id="{3139B95C-2B46-3A5C-E025-BE68A7D8E366}"/>
                    </a:ext>
                  </a:extLst>
                </p:cNvPr>
                <p:cNvPicPr/>
                <p:nvPr/>
              </p:nvPicPr>
              <p:blipFill>
                <a:blip r:embed="rId69"/>
                <a:stretch>
                  <a:fillRect/>
                </a:stretch>
              </p:blipFill>
              <p:spPr>
                <a:xfrm>
                  <a:off x="6946620" y="1881487"/>
                  <a:ext cx="113537" cy="253572"/>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7" name="筆跡 76">
                  <a:extLst>
                    <a:ext uri="{FF2B5EF4-FFF2-40B4-BE49-F238E27FC236}">
                      <a16:creationId xmlns:a16="http://schemas.microsoft.com/office/drawing/2014/main" id="{2224337E-EB4E-426C-4EBB-28BAC11EC1D4}"/>
                    </a:ext>
                  </a:extLst>
                </p14:cNvPr>
                <p14:cNvContentPartPr/>
                <p14:nvPr/>
              </p14:nvContentPartPr>
              <p14:xfrm>
                <a:off x="7003099" y="1890179"/>
                <a:ext cx="66246" cy="5000"/>
              </p14:xfrm>
            </p:contentPart>
          </mc:Choice>
          <mc:Fallback xmlns="">
            <p:pic>
              <p:nvPicPr>
                <p:cNvPr id="77" name="筆跡 76">
                  <a:extLst>
                    <a:ext uri="{FF2B5EF4-FFF2-40B4-BE49-F238E27FC236}">
                      <a16:creationId xmlns:a16="http://schemas.microsoft.com/office/drawing/2014/main" id="{2224337E-EB4E-426C-4EBB-28BAC11EC1D4}"/>
                    </a:ext>
                  </a:extLst>
                </p:cNvPr>
                <p:cNvPicPr/>
                <p:nvPr/>
              </p:nvPicPr>
              <p:blipFill>
                <a:blip r:embed="rId71"/>
                <a:stretch>
                  <a:fillRect/>
                </a:stretch>
              </p:blipFill>
              <p:spPr>
                <a:xfrm>
                  <a:off x="6994049" y="1881250"/>
                  <a:ext cx="83984" cy="2250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筆跡 78">
                  <a:extLst>
                    <a:ext uri="{FF2B5EF4-FFF2-40B4-BE49-F238E27FC236}">
                      <a16:creationId xmlns:a16="http://schemas.microsoft.com/office/drawing/2014/main" id="{5E19BB87-E643-F97E-FA55-B16AA090DBFF}"/>
                    </a:ext>
                  </a:extLst>
                </p14:cNvPr>
                <p14:cNvContentPartPr/>
                <p14:nvPr/>
              </p14:nvContentPartPr>
              <p14:xfrm>
                <a:off x="7077470" y="1822996"/>
                <a:ext cx="214987" cy="258109"/>
              </p14:xfrm>
            </p:contentPart>
          </mc:Choice>
          <mc:Fallback xmlns="">
            <p:pic>
              <p:nvPicPr>
                <p:cNvPr id="79" name="筆跡 78">
                  <a:extLst>
                    <a:ext uri="{FF2B5EF4-FFF2-40B4-BE49-F238E27FC236}">
                      <a16:creationId xmlns:a16="http://schemas.microsoft.com/office/drawing/2014/main" id="{5E19BB87-E643-F97E-FA55-B16AA090DBFF}"/>
                    </a:ext>
                  </a:extLst>
                </p:cNvPr>
                <p:cNvPicPr/>
                <p:nvPr/>
              </p:nvPicPr>
              <p:blipFill>
                <a:blip r:embed="rId73"/>
                <a:stretch>
                  <a:fillRect/>
                </a:stretch>
              </p:blipFill>
              <p:spPr>
                <a:xfrm>
                  <a:off x="7068467" y="1813996"/>
                  <a:ext cx="232632" cy="275748"/>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1" name="筆跡 80">
                  <a:extLst>
                    <a:ext uri="{FF2B5EF4-FFF2-40B4-BE49-F238E27FC236}">
                      <a16:creationId xmlns:a16="http://schemas.microsoft.com/office/drawing/2014/main" id="{8FBAFF6E-F2C6-A27E-B663-2CDA77451476}"/>
                    </a:ext>
                  </a:extLst>
                </p14:cNvPr>
                <p14:cNvContentPartPr/>
                <p14:nvPr/>
              </p14:nvContentPartPr>
              <p14:xfrm>
                <a:off x="7428698" y="1833933"/>
                <a:ext cx="119055" cy="14062"/>
              </p14:xfrm>
            </p:contentPart>
          </mc:Choice>
          <mc:Fallback xmlns="">
            <p:pic>
              <p:nvPicPr>
                <p:cNvPr id="81" name="筆跡 80">
                  <a:extLst>
                    <a:ext uri="{FF2B5EF4-FFF2-40B4-BE49-F238E27FC236}">
                      <a16:creationId xmlns:a16="http://schemas.microsoft.com/office/drawing/2014/main" id="{8FBAFF6E-F2C6-A27E-B663-2CDA77451476}"/>
                    </a:ext>
                  </a:extLst>
                </p:cNvPr>
                <p:cNvPicPr/>
                <p:nvPr/>
              </p:nvPicPr>
              <p:blipFill>
                <a:blip r:embed="rId75"/>
                <a:stretch>
                  <a:fillRect/>
                </a:stretch>
              </p:blipFill>
              <p:spPr>
                <a:xfrm>
                  <a:off x="7419706" y="1824919"/>
                  <a:ext cx="136679" cy="31730"/>
                </a:xfrm>
                <a:prstGeom prst="rect">
                  <a:avLst/>
                </a:prstGeom>
              </p:spPr>
            </p:pic>
          </mc:Fallback>
        </mc:AlternateContent>
      </p:grpSp>
      <p:grpSp>
        <p:nvGrpSpPr>
          <p:cNvPr id="92" name="群組 91">
            <a:extLst>
              <a:ext uri="{FF2B5EF4-FFF2-40B4-BE49-F238E27FC236}">
                <a16:creationId xmlns:a16="http://schemas.microsoft.com/office/drawing/2014/main" id="{D0046B39-02BB-577A-0A99-2337F07C6AF7}"/>
              </a:ext>
            </a:extLst>
          </p:cNvPr>
          <p:cNvGrpSpPr/>
          <p:nvPr/>
        </p:nvGrpSpPr>
        <p:grpSpPr>
          <a:xfrm>
            <a:off x="7836172" y="1719565"/>
            <a:ext cx="884633" cy="605587"/>
            <a:chOff x="7836172" y="1719565"/>
            <a:chExt cx="884633" cy="605587"/>
          </a:xfrm>
        </p:grpSpPr>
        <mc:AlternateContent xmlns:mc="http://schemas.openxmlformats.org/markup-compatibility/2006" xmlns:p14="http://schemas.microsoft.com/office/powerpoint/2010/main">
          <mc:Choice Requires="p14">
            <p:contentPart p14:bwMode="auto" r:id="rId76">
              <p14:nvContentPartPr>
                <p14:cNvPr id="84" name="筆跡 83">
                  <a:extLst>
                    <a:ext uri="{FF2B5EF4-FFF2-40B4-BE49-F238E27FC236}">
                      <a16:creationId xmlns:a16="http://schemas.microsoft.com/office/drawing/2014/main" id="{F52C08A8-CAF0-A03F-5381-B31FC8169991}"/>
                    </a:ext>
                  </a:extLst>
                </p14:cNvPr>
                <p14:cNvContentPartPr/>
                <p14:nvPr/>
              </p14:nvContentPartPr>
              <p14:xfrm>
                <a:off x="7836172" y="1885805"/>
                <a:ext cx="204675" cy="195613"/>
              </p14:xfrm>
            </p:contentPart>
          </mc:Choice>
          <mc:Fallback xmlns="">
            <p:pic>
              <p:nvPicPr>
                <p:cNvPr id="84" name="筆跡 83">
                  <a:extLst>
                    <a:ext uri="{FF2B5EF4-FFF2-40B4-BE49-F238E27FC236}">
                      <a16:creationId xmlns:a16="http://schemas.microsoft.com/office/drawing/2014/main" id="{F52C08A8-CAF0-A03F-5381-B31FC8169991}"/>
                    </a:ext>
                  </a:extLst>
                </p:cNvPr>
                <p:cNvPicPr/>
                <p:nvPr/>
              </p:nvPicPr>
              <p:blipFill>
                <a:blip r:embed="rId77"/>
                <a:stretch>
                  <a:fillRect/>
                </a:stretch>
              </p:blipFill>
              <p:spPr>
                <a:xfrm>
                  <a:off x="7827179" y="1876815"/>
                  <a:ext cx="222301" cy="213233"/>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85" name="筆跡 84">
                  <a:extLst>
                    <a:ext uri="{FF2B5EF4-FFF2-40B4-BE49-F238E27FC236}">
                      <a16:creationId xmlns:a16="http://schemas.microsoft.com/office/drawing/2014/main" id="{420801C9-C45B-0862-87F8-7BFB749A3E92}"/>
                    </a:ext>
                  </a:extLst>
                </p14:cNvPr>
                <p14:cNvContentPartPr/>
                <p14:nvPr/>
              </p14:nvContentPartPr>
              <p14:xfrm>
                <a:off x="7883982" y="1888304"/>
                <a:ext cx="120617" cy="189988"/>
              </p14:xfrm>
            </p:contentPart>
          </mc:Choice>
          <mc:Fallback xmlns="">
            <p:pic>
              <p:nvPicPr>
                <p:cNvPr id="85" name="筆跡 84">
                  <a:extLst>
                    <a:ext uri="{FF2B5EF4-FFF2-40B4-BE49-F238E27FC236}">
                      <a16:creationId xmlns:a16="http://schemas.microsoft.com/office/drawing/2014/main" id="{420801C9-C45B-0862-87F8-7BFB749A3E92}"/>
                    </a:ext>
                  </a:extLst>
                </p:cNvPr>
                <p:cNvPicPr/>
                <p:nvPr/>
              </p:nvPicPr>
              <p:blipFill>
                <a:blip r:embed="rId79"/>
                <a:stretch>
                  <a:fillRect/>
                </a:stretch>
              </p:blipFill>
              <p:spPr>
                <a:xfrm>
                  <a:off x="7874981" y="1879308"/>
                  <a:ext cx="138259" cy="207619"/>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6" name="筆跡 85">
                  <a:extLst>
                    <a:ext uri="{FF2B5EF4-FFF2-40B4-BE49-F238E27FC236}">
                      <a16:creationId xmlns:a16="http://schemas.microsoft.com/office/drawing/2014/main" id="{15C225B2-AD79-32AD-5F14-0433BA856EB4}"/>
                    </a:ext>
                  </a:extLst>
                </p14:cNvPr>
                <p14:cNvContentPartPr/>
                <p14:nvPr/>
              </p14:nvContentPartPr>
              <p14:xfrm>
                <a:off x="8053034" y="2025171"/>
                <a:ext cx="44685" cy="38123"/>
              </p14:xfrm>
            </p:contentPart>
          </mc:Choice>
          <mc:Fallback xmlns="">
            <p:pic>
              <p:nvPicPr>
                <p:cNvPr id="86" name="筆跡 85">
                  <a:extLst>
                    <a:ext uri="{FF2B5EF4-FFF2-40B4-BE49-F238E27FC236}">
                      <a16:creationId xmlns:a16="http://schemas.microsoft.com/office/drawing/2014/main" id="{15C225B2-AD79-32AD-5F14-0433BA856EB4}"/>
                    </a:ext>
                  </a:extLst>
                </p:cNvPr>
                <p:cNvPicPr/>
                <p:nvPr/>
              </p:nvPicPr>
              <p:blipFill>
                <a:blip r:embed="rId81"/>
                <a:stretch>
                  <a:fillRect/>
                </a:stretch>
              </p:blipFill>
              <p:spPr>
                <a:xfrm>
                  <a:off x="8044025" y="2016180"/>
                  <a:ext cx="62343" cy="55746"/>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7" name="筆跡 86">
                  <a:extLst>
                    <a:ext uri="{FF2B5EF4-FFF2-40B4-BE49-F238E27FC236}">
                      <a16:creationId xmlns:a16="http://schemas.microsoft.com/office/drawing/2014/main" id="{B560C4C1-8A84-3934-6033-601571BF9297}"/>
                    </a:ext>
                  </a:extLst>
                </p14:cNvPr>
                <p14:cNvContentPartPr/>
                <p14:nvPr/>
              </p14:nvContentPartPr>
              <p14:xfrm>
                <a:off x="8159902" y="2033920"/>
                <a:ext cx="39060" cy="42497"/>
              </p14:xfrm>
            </p:contentPart>
          </mc:Choice>
          <mc:Fallback xmlns="">
            <p:pic>
              <p:nvPicPr>
                <p:cNvPr id="87" name="筆跡 86">
                  <a:extLst>
                    <a:ext uri="{FF2B5EF4-FFF2-40B4-BE49-F238E27FC236}">
                      <a16:creationId xmlns:a16="http://schemas.microsoft.com/office/drawing/2014/main" id="{B560C4C1-8A84-3934-6033-601571BF9297}"/>
                    </a:ext>
                  </a:extLst>
                </p:cNvPr>
                <p:cNvPicPr/>
                <p:nvPr/>
              </p:nvPicPr>
              <p:blipFill>
                <a:blip r:embed="rId83"/>
                <a:stretch>
                  <a:fillRect/>
                </a:stretch>
              </p:blipFill>
              <p:spPr>
                <a:xfrm>
                  <a:off x="8150943" y="2024916"/>
                  <a:ext cx="56619" cy="60144"/>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8" name="筆跡 87">
                  <a:extLst>
                    <a:ext uri="{FF2B5EF4-FFF2-40B4-BE49-F238E27FC236}">
                      <a16:creationId xmlns:a16="http://schemas.microsoft.com/office/drawing/2014/main" id="{05D1E331-721C-D28C-1AF1-4635A68A850A}"/>
                    </a:ext>
                  </a:extLst>
                </p14:cNvPr>
                <p14:cNvContentPartPr/>
                <p14:nvPr/>
              </p14:nvContentPartPr>
              <p14:xfrm>
                <a:off x="8262396" y="2030171"/>
                <a:ext cx="42810" cy="30311"/>
              </p14:xfrm>
            </p:contentPart>
          </mc:Choice>
          <mc:Fallback xmlns="">
            <p:pic>
              <p:nvPicPr>
                <p:cNvPr id="88" name="筆跡 87">
                  <a:extLst>
                    <a:ext uri="{FF2B5EF4-FFF2-40B4-BE49-F238E27FC236}">
                      <a16:creationId xmlns:a16="http://schemas.microsoft.com/office/drawing/2014/main" id="{05D1E331-721C-D28C-1AF1-4635A68A850A}"/>
                    </a:ext>
                  </a:extLst>
                </p:cNvPr>
                <p:cNvPicPr/>
                <p:nvPr/>
              </p:nvPicPr>
              <p:blipFill>
                <a:blip r:embed="rId85"/>
                <a:stretch>
                  <a:fillRect/>
                </a:stretch>
              </p:blipFill>
              <p:spPr>
                <a:xfrm>
                  <a:off x="8253402" y="2021150"/>
                  <a:ext cx="60438" cy="47992"/>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1" name="筆跡 90">
                  <a:extLst>
                    <a:ext uri="{FF2B5EF4-FFF2-40B4-BE49-F238E27FC236}">
                      <a16:creationId xmlns:a16="http://schemas.microsoft.com/office/drawing/2014/main" id="{460D6FC8-95A0-C6A5-A97A-BA8600505292}"/>
                    </a:ext>
                  </a:extLst>
                </p14:cNvPr>
                <p14:cNvContentPartPr/>
                <p14:nvPr/>
              </p14:nvContentPartPr>
              <p14:xfrm>
                <a:off x="8264583" y="1719565"/>
                <a:ext cx="456222" cy="605587"/>
              </p14:xfrm>
            </p:contentPart>
          </mc:Choice>
          <mc:Fallback xmlns="">
            <p:pic>
              <p:nvPicPr>
                <p:cNvPr id="91" name="筆跡 90">
                  <a:extLst>
                    <a:ext uri="{FF2B5EF4-FFF2-40B4-BE49-F238E27FC236}">
                      <a16:creationId xmlns:a16="http://schemas.microsoft.com/office/drawing/2014/main" id="{460D6FC8-95A0-C6A5-A97A-BA8600505292}"/>
                    </a:ext>
                  </a:extLst>
                </p:cNvPr>
                <p:cNvPicPr/>
                <p:nvPr/>
              </p:nvPicPr>
              <p:blipFill>
                <a:blip r:embed="rId87"/>
                <a:stretch>
                  <a:fillRect/>
                </a:stretch>
              </p:blipFill>
              <p:spPr>
                <a:xfrm>
                  <a:off x="8255581" y="1710564"/>
                  <a:ext cx="473866" cy="62322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8">
            <p14:nvContentPartPr>
              <p14:cNvPr id="93" name="筆跡 92">
                <a:extLst>
                  <a:ext uri="{FF2B5EF4-FFF2-40B4-BE49-F238E27FC236}">
                    <a16:creationId xmlns:a16="http://schemas.microsoft.com/office/drawing/2014/main" id="{A69CCACB-5214-2383-9B0A-F77163BE66DD}"/>
                  </a:ext>
                </a:extLst>
              </p14:cNvPr>
              <p14:cNvContentPartPr/>
              <p14:nvPr/>
            </p14:nvContentPartPr>
            <p14:xfrm>
              <a:off x="8148340" y="1620821"/>
              <a:ext cx="129992" cy="83432"/>
            </p14:xfrm>
          </p:contentPart>
        </mc:Choice>
        <mc:Fallback xmlns="">
          <p:pic>
            <p:nvPicPr>
              <p:cNvPr id="93" name="筆跡 92">
                <a:extLst>
                  <a:ext uri="{FF2B5EF4-FFF2-40B4-BE49-F238E27FC236}">
                    <a16:creationId xmlns:a16="http://schemas.microsoft.com/office/drawing/2014/main" id="{A69CCACB-5214-2383-9B0A-F77163BE66DD}"/>
                  </a:ext>
                </a:extLst>
              </p:cNvPr>
              <p:cNvPicPr/>
              <p:nvPr/>
            </p:nvPicPr>
            <p:blipFill>
              <a:blip r:embed="rId89"/>
              <a:stretch>
                <a:fillRect/>
              </a:stretch>
            </p:blipFill>
            <p:spPr>
              <a:xfrm>
                <a:off x="8139338" y="1611830"/>
                <a:ext cx="147636" cy="101053"/>
              </a:xfrm>
              <a:prstGeom prst="rect">
                <a:avLst/>
              </a:prstGeom>
            </p:spPr>
          </p:pic>
        </mc:Fallback>
      </mc:AlternateContent>
      <p:grpSp>
        <p:nvGrpSpPr>
          <p:cNvPr id="99" name="群組 98">
            <a:extLst>
              <a:ext uri="{FF2B5EF4-FFF2-40B4-BE49-F238E27FC236}">
                <a16:creationId xmlns:a16="http://schemas.microsoft.com/office/drawing/2014/main" id="{816560AB-6265-8B73-A0B8-2F5E283E607E}"/>
              </a:ext>
            </a:extLst>
          </p:cNvPr>
          <p:cNvGrpSpPr/>
          <p:nvPr/>
        </p:nvGrpSpPr>
        <p:grpSpPr>
          <a:xfrm>
            <a:off x="8546128" y="1964862"/>
            <a:ext cx="255296" cy="147179"/>
            <a:chOff x="8546128" y="1964862"/>
            <a:chExt cx="255296" cy="147179"/>
          </a:xfrm>
        </p:grpSpPr>
        <mc:AlternateContent xmlns:mc="http://schemas.openxmlformats.org/markup-compatibility/2006" xmlns:p14="http://schemas.microsoft.com/office/powerpoint/2010/main">
          <mc:Choice Requires="p14">
            <p:contentPart p14:bwMode="auto" r:id="rId90">
              <p14:nvContentPartPr>
                <p14:cNvPr id="94" name="筆跡 93">
                  <a:extLst>
                    <a:ext uri="{FF2B5EF4-FFF2-40B4-BE49-F238E27FC236}">
                      <a16:creationId xmlns:a16="http://schemas.microsoft.com/office/drawing/2014/main" id="{569A4289-B41A-CC25-BA1B-5C868A9881FA}"/>
                    </a:ext>
                  </a:extLst>
                </p14:cNvPr>
                <p14:cNvContentPartPr/>
                <p14:nvPr/>
              </p14:nvContentPartPr>
              <p14:xfrm>
                <a:off x="8546128" y="1964862"/>
                <a:ext cx="141554" cy="124992"/>
              </p14:xfrm>
            </p:contentPart>
          </mc:Choice>
          <mc:Fallback xmlns="">
            <p:pic>
              <p:nvPicPr>
                <p:cNvPr id="94" name="筆跡 93">
                  <a:extLst>
                    <a:ext uri="{FF2B5EF4-FFF2-40B4-BE49-F238E27FC236}">
                      <a16:creationId xmlns:a16="http://schemas.microsoft.com/office/drawing/2014/main" id="{569A4289-B41A-CC25-BA1B-5C868A9881FA}"/>
                    </a:ext>
                  </a:extLst>
                </p:cNvPr>
                <p:cNvPicPr/>
                <p:nvPr/>
              </p:nvPicPr>
              <p:blipFill>
                <a:blip r:embed="rId91"/>
                <a:stretch>
                  <a:fillRect/>
                </a:stretch>
              </p:blipFill>
              <p:spPr>
                <a:xfrm>
                  <a:off x="8537146" y="1955857"/>
                  <a:ext cx="159158" cy="142642"/>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95" name="筆跡 94">
                  <a:extLst>
                    <a:ext uri="{FF2B5EF4-FFF2-40B4-BE49-F238E27FC236}">
                      <a16:creationId xmlns:a16="http://schemas.microsoft.com/office/drawing/2014/main" id="{F0CDBA27-76D4-95F4-55C0-612395528444}"/>
                    </a:ext>
                  </a:extLst>
                </p14:cNvPr>
                <p14:cNvContentPartPr/>
                <p14:nvPr/>
              </p14:nvContentPartPr>
              <p14:xfrm>
                <a:off x="8654246" y="1972362"/>
                <a:ext cx="19061" cy="139679"/>
              </p14:xfrm>
            </p:contentPart>
          </mc:Choice>
          <mc:Fallback xmlns="">
            <p:pic>
              <p:nvPicPr>
                <p:cNvPr id="95" name="筆跡 94">
                  <a:extLst>
                    <a:ext uri="{FF2B5EF4-FFF2-40B4-BE49-F238E27FC236}">
                      <a16:creationId xmlns:a16="http://schemas.microsoft.com/office/drawing/2014/main" id="{F0CDBA27-76D4-95F4-55C0-612395528444}"/>
                    </a:ext>
                  </a:extLst>
                </p:cNvPr>
                <p:cNvPicPr/>
                <p:nvPr/>
              </p:nvPicPr>
              <p:blipFill>
                <a:blip r:embed="rId93"/>
                <a:stretch>
                  <a:fillRect/>
                </a:stretch>
              </p:blipFill>
              <p:spPr>
                <a:xfrm>
                  <a:off x="8645255" y="1963362"/>
                  <a:ext cx="36683" cy="157319"/>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97" name="筆跡 96">
                  <a:extLst>
                    <a:ext uri="{FF2B5EF4-FFF2-40B4-BE49-F238E27FC236}">
                      <a16:creationId xmlns:a16="http://schemas.microsoft.com/office/drawing/2014/main" id="{1724996F-B243-51EF-A8BC-ED42DCCCAED8}"/>
                    </a:ext>
                  </a:extLst>
                </p14:cNvPr>
                <p14:cNvContentPartPr/>
                <p14:nvPr/>
              </p14:nvContentPartPr>
              <p14:xfrm>
                <a:off x="8799237" y="2032983"/>
                <a:ext cx="2187" cy="1250"/>
              </p14:xfrm>
            </p:contentPart>
          </mc:Choice>
          <mc:Fallback xmlns="">
            <p:pic>
              <p:nvPicPr>
                <p:cNvPr id="97" name="筆跡 96">
                  <a:extLst>
                    <a:ext uri="{FF2B5EF4-FFF2-40B4-BE49-F238E27FC236}">
                      <a16:creationId xmlns:a16="http://schemas.microsoft.com/office/drawing/2014/main" id="{1724996F-B243-51EF-A8BC-ED42DCCCAED8}"/>
                    </a:ext>
                  </a:extLst>
                </p:cNvPr>
                <p:cNvPicPr/>
                <p:nvPr/>
              </p:nvPicPr>
              <p:blipFill>
                <a:blip r:embed="rId95"/>
                <a:stretch>
                  <a:fillRect/>
                </a:stretch>
              </p:blipFill>
              <p:spPr>
                <a:xfrm>
                  <a:off x="8790124" y="2025170"/>
                  <a:ext cx="20048" cy="16563"/>
                </a:xfrm>
                <a:prstGeom prst="rect">
                  <a:avLst/>
                </a:prstGeom>
              </p:spPr>
            </p:pic>
          </mc:Fallback>
        </mc:AlternateContent>
      </p:grpSp>
      <p:grpSp>
        <p:nvGrpSpPr>
          <p:cNvPr id="102" name="群組 101">
            <a:extLst>
              <a:ext uri="{FF2B5EF4-FFF2-40B4-BE49-F238E27FC236}">
                <a16:creationId xmlns:a16="http://schemas.microsoft.com/office/drawing/2014/main" id="{A760ECA5-0D50-E553-0D34-AEB316BFF344}"/>
              </a:ext>
            </a:extLst>
          </p:cNvPr>
          <p:cNvGrpSpPr/>
          <p:nvPr/>
        </p:nvGrpSpPr>
        <p:grpSpPr>
          <a:xfrm>
            <a:off x="8917043" y="1910178"/>
            <a:ext cx="149678" cy="229049"/>
            <a:chOff x="8917043" y="1910178"/>
            <a:chExt cx="149678" cy="229049"/>
          </a:xfrm>
        </p:grpSpPr>
        <mc:AlternateContent xmlns:mc="http://schemas.openxmlformats.org/markup-compatibility/2006" xmlns:p14="http://schemas.microsoft.com/office/powerpoint/2010/main">
          <mc:Choice Requires="p14">
            <p:contentPart p14:bwMode="auto" r:id="rId96">
              <p14:nvContentPartPr>
                <p14:cNvPr id="100" name="筆跡 99">
                  <a:extLst>
                    <a:ext uri="{FF2B5EF4-FFF2-40B4-BE49-F238E27FC236}">
                      <a16:creationId xmlns:a16="http://schemas.microsoft.com/office/drawing/2014/main" id="{E5628238-1D68-2F5D-82EE-AF393CD9779B}"/>
                    </a:ext>
                  </a:extLst>
                </p14:cNvPr>
                <p14:cNvContentPartPr/>
                <p14:nvPr/>
              </p14:nvContentPartPr>
              <p14:xfrm>
                <a:off x="8928292" y="1910178"/>
                <a:ext cx="9062" cy="209674"/>
              </p14:xfrm>
            </p:contentPart>
          </mc:Choice>
          <mc:Fallback xmlns="">
            <p:pic>
              <p:nvPicPr>
                <p:cNvPr id="100" name="筆跡 99">
                  <a:extLst>
                    <a:ext uri="{FF2B5EF4-FFF2-40B4-BE49-F238E27FC236}">
                      <a16:creationId xmlns:a16="http://schemas.microsoft.com/office/drawing/2014/main" id="{E5628238-1D68-2F5D-82EE-AF393CD9779B}"/>
                    </a:ext>
                  </a:extLst>
                </p:cNvPr>
                <p:cNvPicPr/>
                <p:nvPr/>
              </p:nvPicPr>
              <p:blipFill>
                <a:blip r:embed="rId97"/>
                <a:stretch>
                  <a:fillRect/>
                </a:stretch>
              </p:blipFill>
              <p:spPr>
                <a:xfrm>
                  <a:off x="8919230" y="1901187"/>
                  <a:ext cx="26824" cy="227297"/>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01" name="筆跡 100">
                  <a:extLst>
                    <a:ext uri="{FF2B5EF4-FFF2-40B4-BE49-F238E27FC236}">
                      <a16:creationId xmlns:a16="http://schemas.microsoft.com/office/drawing/2014/main" id="{AF239E6A-8808-BAE9-001E-D4AAAC1CF9B0}"/>
                    </a:ext>
                  </a:extLst>
                </p14:cNvPr>
                <p14:cNvContentPartPr/>
                <p14:nvPr/>
              </p14:nvContentPartPr>
              <p14:xfrm>
                <a:off x="8917043" y="1957988"/>
                <a:ext cx="149678" cy="181239"/>
              </p14:xfrm>
            </p:contentPart>
          </mc:Choice>
          <mc:Fallback xmlns="">
            <p:pic>
              <p:nvPicPr>
                <p:cNvPr id="101" name="筆跡 100">
                  <a:extLst>
                    <a:ext uri="{FF2B5EF4-FFF2-40B4-BE49-F238E27FC236}">
                      <a16:creationId xmlns:a16="http://schemas.microsoft.com/office/drawing/2014/main" id="{AF239E6A-8808-BAE9-001E-D4AAAC1CF9B0}"/>
                    </a:ext>
                  </a:extLst>
                </p:cNvPr>
                <p:cNvPicPr/>
                <p:nvPr/>
              </p:nvPicPr>
              <p:blipFill>
                <a:blip r:embed="rId99"/>
                <a:stretch>
                  <a:fillRect/>
                </a:stretch>
              </p:blipFill>
              <p:spPr>
                <a:xfrm>
                  <a:off x="8908048" y="1948998"/>
                  <a:ext cx="167308" cy="198859"/>
                </a:xfrm>
                <a:prstGeom prst="rect">
                  <a:avLst/>
                </a:prstGeom>
              </p:spPr>
            </p:pic>
          </mc:Fallback>
        </mc:AlternateContent>
      </p:grpSp>
      <p:grpSp>
        <p:nvGrpSpPr>
          <p:cNvPr id="113" name="群組 112">
            <a:extLst>
              <a:ext uri="{FF2B5EF4-FFF2-40B4-BE49-F238E27FC236}">
                <a16:creationId xmlns:a16="http://schemas.microsoft.com/office/drawing/2014/main" id="{92652F0C-6FC5-FFDA-7BF1-C184F276C2D6}"/>
              </a:ext>
            </a:extLst>
          </p:cNvPr>
          <p:cNvGrpSpPr/>
          <p:nvPr/>
        </p:nvGrpSpPr>
        <p:grpSpPr>
          <a:xfrm>
            <a:off x="1138777" y="2451707"/>
            <a:ext cx="745267" cy="307481"/>
            <a:chOff x="1138777" y="2451707"/>
            <a:chExt cx="745267" cy="307481"/>
          </a:xfrm>
        </p:grpSpPr>
        <mc:AlternateContent xmlns:mc="http://schemas.openxmlformats.org/markup-compatibility/2006" xmlns:p14="http://schemas.microsoft.com/office/powerpoint/2010/main">
          <mc:Choice Requires="p14">
            <p:contentPart p14:bwMode="auto" r:id="rId100">
              <p14:nvContentPartPr>
                <p14:cNvPr id="106" name="筆跡 105">
                  <a:extLst>
                    <a:ext uri="{FF2B5EF4-FFF2-40B4-BE49-F238E27FC236}">
                      <a16:creationId xmlns:a16="http://schemas.microsoft.com/office/drawing/2014/main" id="{FC606F4F-DA90-B06C-925E-B9C7E3669247}"/>
                    </a:ext>
                  </a:extLst>
                </p14:cNvPr>
                <p14:cNvContentPartPr/>
                <p14:nvPr/>
              </p14:nvContentPartPr>
              <p14:xfrm>
                <a:off x="1138777" y="2494204"/>
                <a:ext cx="166552" cy="191238"/>
              </p14:xfrm>
            </p:contentPart>
          </mc:Choice>
          <mc:Fallback xmlns="">
            <p:pic>
              <p:nvPicPr>
                <p:cNvPr id="106" name="筆跡 105">
                  <a:extLst>
                    <a:ext uri="{FF2B5EF4-FFF2-40B4-BE49-F238E27FC236}">
                      <a16:creationId xmlns:a16="http://schemas.microsoft.com/office/drawing/2014/main" id="{FC606F4F-DA90-B06C-925E-B9C7E3669247}"/>
                    </a:ext>
                  </a:extLst>
                </p:cNvPr>
                <p:cNvPicPr/>
                <p:nvPr/>
              </p:nvPicPr>
              <p:blipFill>
                <a:blip r:embed="rId101"/>
                <a:stretch>
                  <a:fillRect/>
                </a:stretch>
              </p:blipFill>
              <p:spPr>
                <a:xfrm>
                  <a:off x="1129784" y="2485200"/>
                  <a:ext cx="184178" cy="208885"/>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107" name="筆跡 106">
                  <a:extLst>
                    <a:ext uri="{FF2B5EF4-FFF2-40B4-BE49-F238E27FC236}">
                      <a16:creationId xmlns:a16="http://schemas.microsoft.com/office/drawing/2014/main" id="{885286FF-B2D9-3F20-DBE5-6CB0A3B2AAA7}"/>
                    </a:ext>
                  </a:extLst>
                </p14:cNvPr>
                <p14:cNvContentPartPr/>
                <p14:nvPr/>
              </p14:nvContentPartPr>
              <p14:xfrm>
                <a:off x="1284705" y="2486705"/>
                <a:ext cx="164677" cy="200613"/>
              </p14:xfrm>
            </p:contentPart>
          </mc:Choice>
          <mc:Fallback xmlns="">
            <p:pic>
              <p:nvPicPr>
                <p:cNvPr id="107" name="筆跡 106">
                  <a:extLst>
                    <a:ext uri="{FF2B5EF4-FFF2-40B4-BE49-F238E27FC236}">
                      <a16:creationId xmlns:a16="http://schemas.microsoft.com/office/drawing/2014/main" id="{885286FF-B2D9-3F20-DBE5-6CB0A3B2AAA7}"/>
                    </a:ext>
                  </a:extLst>
                </p:cNvPr>
                <p:cNvPicPr/>
                <p:nvPr/>
              </p:nvPicPr>
              <p:blipFill>
                <a:blip r:embed="rId103"/>
                <a:stretch>
                  <a:fillRect/>
                </a:stretch>
              </p:blipFill>
              <p:spPr>
                <a:xfrm>
                  <a:off x="1275716" y="2477701"/>
                  <a:ext cx="182295" cy="218261"/>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109" name="筆跡 108">
                  <a:extLst>
                    <a:ext uri="{FF2B5EF4-FFF2-40B4-BE49-F238E27FC236}">
                      <a16:creationId xmlns:a16="http://schemas.microsoft.com/office/drawing/2014/main" id="{EAD0C4A4-9275-B6EC-3852-8BD24C156251}"/>
                    </a:ext>
                  </a:extLst>
                </p14:cNvPr>
                <p14:cNvContentPartPr/>
                <p14:nvPr/>
              </p14:nvContentPartPr>
              <p14:xfrm>
                <a:off x="1496567" y="2451707"/>
                <a:ext cx="151866" cy="307481"/>
              </p14:xfrm>
            </p:contentPart>
          </mc:Choice>
          <mc:Fallback xmlns="">
            <p:pic>
              <p:nvPicPr>
                <p:cNvPr id="109" name="筆跡 108">
                  <a:extLst>
                    <a:ext uri="{FF2B5EF4-FFF2-40B4-BE49-F238E27FC236}">
                      <a16:creationId xmlns:a16="http://schemas.microsoft.com/office/drawing/2014/main" id="{EAD0C4A4-9275-B6EC-3852-8BD24C156251}"/>
                    </a:ext>
                  </a:extLst>
                </p:cNvPr>
                <p:cNvPicPr/>
                <p:nvPr/>
              </p:nvPicPr>
              <p:blipFill>
                <a:blip r:embed="rId105"/>
                <a:stretch>
                  <a:fillRect/>
                </a:stretch>
              </p:blipFill>
              <p:spPr>
                <a:xfrm>
                  <a:off x="1487570" y="2442706"/>
                  <a:ext cx="169500" cy="325123"/>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10" name="筆跡 109">
                  <a:extLst>
                    <a:ext uri="{FF2B5EF4-FFF2-40B4-BE49-F238E27FC236}">
                      <a16:creationId xmlns:a16="http://schemas.microsoft.com/office/drawing/2014/main" id="{331670AB-C481-3259-801F-D900BAD3A39F}"/>
                    </a:ext>
                  </a:extLst>
                </p14:cNvPr>
                <p14:cNvContentPartPr/>
                <p14:nvPr/>
              </p14:nvContentPartPr>
              <p14:xfrm>
                <a:off x="1490318" y="2609510"/>
                <a:ext cx="114993" cy="9374"/>
              </p14:xfrm>
            </p:contentPart>
          </mc:Choice>
          <mc:Fallback xmlns="">
            <p:pic>
              <p:nvPicPr>
                <p:cNvPr id="110" name="筆跡 109">
                  <a:extLst>
                    <a:ext uri="{FF2B5EF4-FFF2-40B4-BE49-F238E27FC236}">
                      <a16:creationId xmlns:a16="http://schemas.microsoft.com/office/drawing/2014/main" id="{331670AB-C481-3259-801F-D900BAD3A39F}"/>
                    </a:ext>
                  </a:extLst>
                </p:cNvPr>
                <p:cNvPicPr/>
                <p:nvPr/>
              </p:nvPicPr>
              <p:blipFill>
                <a:blip r:embed="rId107"/>
                <a:stretch>
                  <a:fillRect/>
                </a:stretch>
              </p:blipFill>
              <p:spPr>
                <a:xfrm>
                  <a:off x="1481334" y="2600830"/>
                  <a:ext cx="132601" cy="26386"/>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11" name="筆跡 110">
                  <a:extLst>
                    <a:ext uri="{FF2B5EF4-FFF2-40B4-BE49-F238E27FC236}">
                      <a16:creationId xmlns:a16="http://schemas.microsoft.com/office/drawing/2014/main" id="{53CBAAD4-1589-7330-E35F-B3166AB6B44E}"/>
                    </a:ext>
                  </a:extLst>
                </p14:cNvPr>
                <p14:cNvContentPartPr/>
                <p14:nvPr/>
              </p14:nvContentPartPr>
              <p14:xfrm>
                <a:off x="1739990" y="2558888"/>
                <a:ext cx="144054" cy="19686"/>
              </p14:xfrm>
            </p:contentPart>
          </mc:Choice>
          <mc:Fallback xmlns="">
            <p:pic>
              <p:nvPicPr>
                <p:cNvPr id="111" name="筆跡 110">
                  <a:extLst>
                    <a:ext uri="{FF2B5EF4-FFF2-40B4-BE49-F238E27FC236}">
                      <a16:creationId xmlns:a16="http://schemas.microsoft.com/office/drawing/2014/main" id="{53CBAAD4-1589-7330-E35F-B3166AB6B44E}"/>
                    </a:ext>
                  </a:extLst>
                </p:cNvPr>
                <p:cNvPicPr/>
                <p:nvPr/>
              </p:nvPicPr>
              <p:blipFill>
                <a:blip r:embed="rId109"/>
                <a:stretch>
                  <a:fillRect/>
                </a:stretch>
              </p:blipFill>
              <p:spPr>
                <a:xfrm>
                  <a:off x="1730987" y="2550100"/>
                  <a:ext cx="161701" cy="36911"/>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112" name="筆跡 111">
                  <a:extLst>
                    <a:ext uri="{FF2B5EF4-FFF2-40B4-BE49-F238E27FC236}">
                      <a16:creationId xmlns:a16="http://schemas.microsoft.com/office/drawing/2014/main" id="{C8488D8F-1A44-05A7-0B4F-9E8F48F171AA}"/>
                    </a:ext>
                  </a:extLst>
                </p14:cNvPr>
                <p14:cNvContentPartPr/>
                <p14:nvPr/>
              </p14:nvContentPartPr>
              <p14:xfrm>
                <a:off x="1756551" y="2592323"/>
                <a:ext cx="120305" cy="10624"/>
              </p14:xfrm>
            </p:contentPart>
          </mc:Choice>
          <mc:Fallback xmlns="">
            <p:pic>
              <p:nvPicPr>
                <p:cNvPr id="112" name="筆跡 111">
                  <a:extLst>
                    <a:ext uri="{FF2B5EF4-FFF2-40B4-BE49-F238E27FC236}">
                      <a16:creationId xmlns:a16="http://schemas.microsoft.com/office/drawing/2014/main" id="{C8488D8F-1A44-05A7-0B4F-9E8F48F171AA}"/>
                    </a:ext>
                  </a:extLst>
                </p:cNvPr>
                <p:cNvPicPr/>
                <p:nvPr/>
              </p:nvPicPr>
              <p:blipFill>
                <a:blip r:embed="rId111"/>
                <a:stretch>
                  <a:fillRect/>
                </a:stretch>
              </p:blipFill>
              <p:spPr>
                <a:xfrm>
                  <a:off x="1747519" y="2583470"/>
                  <a:ext cx="138008" cy="27977"/>
                </a:xfrm>
                <a:prstGeom prst="rect">
                  <a:avLst/>
                </a:prstGeom>
              </p:spPr>
            </p:pic>
          </mc:Fallback>
        </mc:AlternateContent>
      </p:grpSp>
      <p:grpSp>
        <p:nvGrpSpPr>
          <p:cNvPr id="128" name="群組 127">
            <a:extLst>
              <a:ext uri="{FF2B5EF4-FFF2-40B4-BE49-F238E27FC236}">
                <a16:creationId xmlns:a16="http://schemas.microsoft.com/office/drawing/2014/main" id="{8EF9F210-FAC5-B89A-7D2C-8158AE2F0CCB}"/>
              </a:ext>
            </a:extLst>
          </p:cNvPr>
          <p:cNvGrpSpPr/>
          <p:nvPr/>
        </p:nvGrpSpPr>
        <p:grpSpPr>
          <a:xfrm>
            <a:off x="2212148" y="1558325"/>
            <a:ext cx="830260" cy="1238048"/>
            <a:chOff x="2212148" y="1558325"/>
            <a:chExt cx="830260" cy="1238048"/>
          </a:xfrm>
        </p:grpSpPr>
        <mc:AlternateContent xmlns:mc="http://schemas.openxmlformats.org/markup-compatibility/2006" xmlns:p14="http://schemas.microsoft.com/office/powerpoint/2010/main">
          <mc:Choice Requires="p14">
            <p:contentPart p14:bwMode="auto" r:id="rId112">
              <p14:nvContentPartPr>
                <p14:cNvPr id="13" name="筆跡 12">
                  <a:extLst>
                    <a:ext uri="{FF2B5EF4-FFF2-40B4-BE49-F238E27FC236}">
                      <a16:creationId xmlns:a16="http://schemas.microsoft.com/office/drawing/2014/main" id="{96C10A80-70A9-1174-E34D-F6893DF7995A}"/>
                    </a:ext>
                  </a:extLst>
                </p14:cNvPr>
                <p14:cNvContentPartPr/>
                <p14:nvPr/>
              </p14:nvContentPartPr>
              <p14:xfrm>
                <a:off x="2258395" y="1801435"/>
                <a:ext cx="171239" cy="4687"/>
              </p14:xfrm>
            </p:contentPart>
          </mc:Choice>
          <mc:Fallback xmlns="">
            <p:pic>
              <p:nvPicPr>
                <p:cNvPr id="13" name="筆跡 12">
                  <a:extLst>
                    <a:ext uri="{FF2B5EF4-FFF2-40B4-BE49-F238E27FC236}">
                      <a16:creationId xmlns:a16="http://schemas.microsoft.com/office/drawing/2014/main" id="{96C10A80-70A9-1174-E34D-F6893DF7995A}"/>
                    </a:ext>
                  </a:extLst>
                </p:cNvPr>
                <p:cNvPicPr/>
                <p:nvPr/>
              </p:nvPicPr>
              <p:blipFill>
                <a:blip r:embed="rId113"/>
                <a:stretch>
                  <a:fillRect/>
                </a:stretch>
              </p:blipFill>
              <p:spPr>
                <a:xfrm>
                  <a:off x="2249420" y="1792422"/>
                  <a:ext cx="188830" cy="22353"/>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14" name="筆跡 13">
                  <a:extLst>
                    <a:ext uri="{FF2B5EF4-FFF2-40B4-BE49-F238E27FC236}">
                      <a16:creationId xmlns:a16="http://schemas.microsoft.com/office/drawing/2014/main" id="{25789D37-3A8C-36BE-7062-1061C5809395}"/>
                    </a:ext>
                  </a:extLst>
                </p14:cNvPr>
                <p14:cNvContentPartPr/>
                <p14:nvPr/>
              </p14:nvContentPartPr>
              <p14:xfrm>
                <a:off x="2212148" y="1838620"/>
                <a:ext cx="181551" cy="186551"/>
              </p14:xfrm>
            </p:contentPart>
          </mc:Choice>
          <mc:Fallback xmlns="">
            <p:pic>
              <p:nvPicPr>
                <p:cNvPr id="14" name="筆跡 13">
                  <a:extLst>
                    <a:ext uri="{FF2B5EF4-FFF2-40B4-BE49-F238E27FC236}">
                      <a16:creationId xmlns:a16="http://schemas.microsoft.com/office/drawing/2014/main" id="{25789D37-3A8C-36BE-7062-1061C5809395}"/>
                    </a:ext>
                  </a:extLst>
                </p:cNvPr>
                <p:cNvPicPr/>
                <p:nvPr/>
              </p:nvPicPr>
              <p:blipFill>
                <a:blip r:embed="rId115"/>
                <a:stretch>
                  <a:fillRect/>
                </a:stretch>
              </p:blipFill>
              <p:spPr>
                <a:xfrm>
                  <a:off x="2203142" y="1829617"/>
                  <a:ext cx="199202" cy="204198"/>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15" name="筆跡 14">
                  <a:extLst>
                    <a:ext uri="{FF2B5EF4-FFF2-40B4-BE49-F238E27FC236}">
                      <a16:creationId xmlns:a16="http://schemas.microsoft.com/office/drawing/2014/main" id="{0C58B6DA-C8D6-2222-5CDD-F58E93820832}"/>
                    </a:ext>
                  </a:extLst>
                </p14:cNvPr>
                <p14:cNvContentPartPr/>
                <p14:nvPr/>
              </p14:nvContentPartPr>
              <p14:xfrm>
                <a:off x="2496817" y="1767062"/>
                <a:ext cx="180301" cy="5625"/>
              </p14:xfrm>
            </p:contentPart>
          </mc:Choice>
          <mc:Fallback xmlns="">
            <p:pic>
              <p:nvPicPr>
                <p:cNvPr id="15" name="筆跡 14">
                  <a:extLst>
                    <a:ext uri="{FF2B5EF4-FFF2-40B4-BE49-F238E27FC236}">
                      <a16:creationId xmlns:a16="http://schemas.microsoft.com/office/drawing/2014/main" id="{0C58B6DA-C8D6-2222-5CDD-F58E93820832}"/>
                    </a:ext>
                  </a:extLst>
                </p:cNvPr>
                <p:cNvPicPr/>
                <p:nvPr/>
              </p:nvPicPr>
              <p:blipFill>
                <a:blip r:embed="rId117"/>
                <a:stretch>
                  <a:fillRect/>
                </a:stretch>
              </p:blipFill>
              <p:spPr>
                <a:xfrm>
                  <a:off x="2487820" y="1757687"/>
                  <a:ext cx="197935"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6" name="筆跡 15">
                  <a:extLst>
                    <a:ext uri="{FF2B5EF4-FFF2-40B4-BE49-F238E27FC236}">
                      <a16:creationId xmlns:a16="http://schemas.microsoft.com/office/drawing/2014/main" id="{0DE5A37A-3B4E-3CAB-8193-B51B1A436D58}"/>
                    </a:ext>
                  </a:extLst>
                </p14:cNvPr>
                <p14:cNvContentPartPr/>
                <p14:nvPr/>
              </p14:nvContentPartPr>
              <p14:xfrm>
                <a:off x="2501505" y="1804247"/>
                <a:ext cx="154365" cy="162802"/>
              </p14:xfrm>
            </p:contentPart>
          </mc:Choice>
          <mc:Fallback xmlns="">
            <p:pic>
              <p:nvPicPr>
                <p:cNvPr id="16" name="筆跡 15">
                  <a:extLst>
                    <a:ext uri="{FF2B5EF4-FFF2-40B4-BE49-F238E27FC236}">
                      <a16:creationId xmlns:a16="http://schemas.microsoft.com/office/drawing/2014/main" id="{0DE5A37A-3B4E-3CAB-8193-B51B1A436D58}"/>
                    </a:ext>
                  </a:extLst>
                </p:cNvPr>
                <p:cNvPicPr/>
                <p:nvPr/>
              </p:nvPicPr>
              <p:blipFill>
                <a:blip r:embed="rId119"/>
                <a:stretch>
                  <a:fillRect/>
                </a:stretch>
              </p:blipFill>
              <p:spPr>
                <a:xfrm>
                  <a:off x="2492509" y="1795222"/>
                  <a:ext cx="171996" cy="18049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9" name="筆跡 18">
                  <a:extLst>
                    <a:ext uri="{FF2B5EF4-FFF2-40B4-BE49-F238E27FC236}">
                      <a16:creationId xmlns:a16="http://schemas.microsoft.com/office/drawing/2014/main" id="{DE856B3A-AE51-6BFC-D9CD-BF2740A781CC}"/>
                    </a:ext>
                  </a:extLst>
                </p14:cNvPr>
                <p14:cNvContentPartPr/>
                <p14:nvPr/>
              </p14:nvContentPartPr>
              <p14:xfrm>
                <a:off x="2284956" y="2103604"/>
                <a:ext cx="34685" cy="95619"/>
              </p14:xfrm>
            </p:contentPart>
          </mc:Choice>
          <mc:Fallback xmlns="">
            <p:pic>
              <p:nvPicPr>
                <p:cNvPr id="19" name="筆跡 18">
                  <a:extLst>
                    <a:ext uri="{FF2B5EF4-FFF2-40B4-BE49-F238E27FC236}">
                      <a16:creationId xmlns:a16="http://schemas.microsoft.com/office/drawing/2014/main" id="{DE856B3A-AE51-6BFC-D9CD-BF2740A781CC}"/>
                    </a:ext>
                  </a:extLst>
                </p:cNvPr>
                <p:cNvPicPr/>
                <p:nvPr/>
              </p:nvPicPr>
              <p:blipFill>
                <a:blip r:embed="rId121"/>
                <a:stretch>
                  <a:fillRect/>
                </a:stretch>
              </p:blipFill>
              <p:spPr>
                <a:xfrm>
                  <a:off x="2275923" y="2094651"/>
                  <a:ext cx="52389" cy="113167"/>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20" name="筆跡 19">
                  <a:extLst>
                    <a:ext uri="{FF2B5EF4-FFF2-40B4-BE49-F238E27FC236}">
                      <a16:creationId xmlns:a16="http://schemas.microsoft.com/office/drawing/2014/main" id="{6E4A2856-63AE-1110-88A3-22E4CB0A1BDB}"/>
                    </a:ext>
                  </a:extLst>
                </p14:cNvPr>
                <p14:cNvContentPartPr/>
                <p14:nvPr/>
              </p14:nvContentPartPr>
              <p14:xfrm>
                <a:off x="2277456" y="2081417"/>
                <a:ext cx="54372" cy="6250"/>
              </p14:xfrm>
            </p:contentPart>
          </mc:Choice>
          <mc:Fallback xmlns="">
            <p:pic>
              <p:nvPicPr>
                <p:cNvPr id="20" name="筆跡 19">
                  <a:extLst>
                    <a:ext uri="{FF2B5EF4-FFF2-40B4-BE49-F238E27FC236}">
                      <a16:creationId xmlns:a16="http://schemas.microsoft.com/office/drawing/2014/main" id="{6E4A2856-63AE-1110-88A3-22E4CB0A1BDB}"/>
                    </a:ext>
                  </a:extLst>
                </p:cNvPr>
                <p:cNvPicPr/>
                <p:nvPr/>
              </p:nvPicPr>
              <p:blipFill>
                <a:blip r:embed="rId123"/>
                <a:stretch>
                  <a:fillRect/>
                </a:stretch>
              </p:blipFill>
              <p:spPr>
                <a:xfrm>
                  <a:off x="2268454" y="2072736"/>
                  <a:ext cx="72016" cy="23264"/>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21" name="筆跡 20">
                  <a:extLst>
                    <a:ext uri="{FF2B5EF4-FFF2-40B4-BE49-F238E27FC236}">
                      <a16:creationId xmlns:a16="http://schemas.microsoft.com/office/drawing/2014/main" id="{830FD251-284D-910E-A64D-1DB8F74514FB}"/>
                    </a:ext>
                  </a:extLst>
                </p14:cNvPr>
                <p14:cNvContentPartPr/>
                <p14:nvPr/>
              </p14:nvContentPartPr>
              <p14:xfrm>
                <a:off x="2554939" y="2078293"/>
                <a:ext cx="62809" cy="156865"/>
              </p14:xfrm>
            </p:contentPart>
          </mc:Choice>
          <mc:Fallback xmlns="">
            <p:pic>
              <p:nvPicPr>
                <p:cNvPr id="21" name="筆跡 20">
                  <a:extLst>
                    <a:ext uri="{FF2B5EF4-FFF2-40B4-BE49-F238E27FC236}">
                      <a16:creationId xmlns:a16="http://schemas.microsoft.com/office/drawing/2014/main" id="{830FD251-284D-910E-A64D-1DB8F74514FB}"/>
                    </a:ext>
                  </a:extLst>
                </p:cNvPr>
                <p:cNvPicPr/>
                <p:nvPr/>
              </p:nvPicPr>
              <p:blipFill>
                <a:blip r:embed="rId125"/>
                <a:stretch>
                  <a:fillRect/>
                </a:stretch>
              </p:blipFill>
              <p:spPr>
                <a:xfrm>
                  <a:off x="2545966" y="2069298"/>
                  <a:ext cx="80396" cy="174494"/>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22" name="筆跡 21">
                  <a:extLst>
                    <a:ext uri="{FF2B5EF4-FFF2-40B4-BE49-F238E27FC236}">
                      <a16:creationId xmlns:a16="http://schemas.microsoft.com/office/drawing/2014/main" id="{F732304D-9CC9-113D-F016-731623BFB05A}"/>
                    </a:ext>
                  </a:extLst>
                </p14:cNvPr>
                <p14:cNvContentPartPr/>
                <p14:nvPr/>
              </p14:nvContentPartPr>
              <p14:xfrm>
                <a:off x="2590249" y="2017671"/>
                <a:ext cx="49372" cy="2500"/>
              </p14:xfrm>
            </p:contentPart>
          </mc:Choice>
          <mc:Fallback xmlns="">
            <p:pic>
              <p:nvPicPr>
                <p:cNvPr id="22" name="筆跡 21">
                  <a:extLst>
                    <a:ext uri="{FF2B5EF4-FFF2-40B4-BE49-F238E27FC236}">
                      <a16:creationId xmlns:a16="http://schemas.microsoft.com/office/drawing/2014/main" id="{F732304D-9CC9-113D-F016-731623BFB05A}"/>
                    </a:ext>
                  </a:extLst>
                </p:cNvPr>
                <p:cNvPicPr/>
                <p:nvPr/>
              </p:nvPicPr>
              <p:blipFill>
                <a:blip r:embed="rId127"/>
                <a:stretch>
                  <a:fillRect/>
                </a:stretch>
              </p:blipFill>
              <p:spPr>
                <a:xfrm>
                  <a:off x="2581173" y="2008742"/>
                  <a:ext cx="67160" cy="200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24" name="筆跡 23">
                  <a:extLst>
                    <a:ext uri="{FF2B5EF4-FFF2-40B4-BE49-F238E27FC236}">
                      <a16:creationId xmlns:a16="http://schemas.microsoft.com/office/drawing/2014/main" id="{DBB8CC8F-8BB2-8E3A-2F6F-35FFCE57D23C}"/>
                    </a:ext>
                  </a:extLst>
                </p14:cNvPr>
                <p14:cNvContentPartPr/>
                <p14:nvPr/>
              </p14:nvContentPartPr>
              <p14:xfrm>
                <a:off x="2877731" y="1780499"/>
                <a:ext cx="140304" cy="5000"/>
              </p14:xfrm>
            </p:contentPart>
          </mc:Choice>
          <mc:Fallback xmlns="">
            <p:pic>
              <p:nvPicPr>
                <p:cNvPr id="24" name="筆跡 23">
                  <a:extLst>
                    <a:ext uri="{FF2B5EF4-FFF2-40B4-BE49-F238E27FC236}">
                      <a16:creationId xmlns:a16="http://schemas.microsoft.com/office/drawing/2014/main" id="{DBB8CC8F-8BB2-8E3A-2F6F-35FFCE57D23C}"/>
                    </a:ext>
                  </a:extLst>
                </p:cNvPr>
                <p:cNvPicPr/>
                <p:nvPr/>
              </p:nvPicPr>
              <p:blipFill>
                <a:blip r:embed="rId129"/>
                <a:stretch>
                  <a:fillRect/>
                </a:stretch>
              </p:blipFill>
              <p:spPr>
                <a:xfrm>
                  <a:off x="2868737" y="1772166"/>
                  <a:ext cx="157932" cy="21333"/>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25" name="筆跡 24">
                  <a:extLst>
                    <a:ext uri="{FF2B5EF4-FFF2-40B4-BE49-F238E27FC236}">
                      <a16:creationId xmlns:a16="http://schemas.microsoft.com/office/drawing/2014/main" id="{64E44766-FE46-06E2-65A8-AAD7AA26DCD9}"/>
                    </a:ext>
                  </a:extLst>
                </p14:cNvPr>
                <p14:cNvContentPartPr/>
                <p14:nvPr/>
              </p14:nvContentPartPr>
              <p14:xfrm>
                <a:off x="2792112" y="1804872"/>
                <a:ext cx="243110" cy="129679"/>
              </p14:xfrm>
            </p:contentPart>
          </mc:Choice>
          <mc:Fallback xmlns="">
            <p:pic>
              <p:nvPicPr>
                <p:cNvPr id="25" name="筆跡 24">
                  <a:extLst>
                    <a:ext uri="{FF2B5EF4-FFF2-40B4-BE49-F238E27FC236}">
                      <a16:creationId xmlns:a16="http://schemas.microsoft.com/office/drawing/2014/main" id="{64E44766-FE46-06E2-65A8-AAD7AA26DCD9}"/>
                    </a:ext>
                  </a:extLst>
                </p:cNvPr>
                <p:cNvPicPr/>
                <p:nvPr/>
              </p:nvPicPr>
              <p:blipFill>
                <a:blip r:embed="rId131"/>
                <a:stretch>
                  <a:fillRect/>
                </a:stretch>
              </p:blipFill>
              <p:spPr>
                <a:xfrm>
                  <a:off x="2783108" y="1795867"/>
                  <a:ext cx="260758" cy="14733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26" name="筆跡 25">
                  <a:extLst>
                    <a:ext uri="{FF2B5EF4-FFF2-40B4-BE49-F238E27FC236}">
                      <a16:creationId xmlns:a16="http://schemas.microsoft.com/office/drawing/2014/main" id="{D653281D-BEC0-A073-9B1B-51D3DDAC24A1}"/>
                    </a:ext>
                  </a:extLst>
                </p14:cNvPr>
                <p14:cNvContentPartPr/>
                <p14:nvPr/>
              </p14:nvContentPartPr>
              <p14:xfrm>
                <a:off x="2818985" y="1975487"/>
                <a:ext cx="219361" cy="227173"/>
              </p14:xfrm>
            </p:contentPart>
          </mc:Choice>
          <mc:Fallback xmlns="">
            <p:pic>
              <p:nvPicPr>
                <p:cNvPr id="26" name="筆跡 25">
                  <a:extLst>
                    <a:ext uri="{FF2B5EF4-FFF2-40B4-BE49-F238E27FC236}">
                      <a16:creationId xmlns:a16="http://schemas.microsoft.com/office/drawing/2014/main" id="{D653281D-BEC0-A073-9B1B-51D3DDAC24A1}"/>
                    </a:ext>
                  </a:extLst>
                </p:cNvPr>
                <p:cNvPicPr/>
                <p:nvPr/>
              </p:nvPicPr>
              <p:blipFill>
                <a:blip r:embed="rId133"/>
                <a:stretch>
                  <a:fillRect/>
                </a:stretch>
              </p:blipFill>
              <p:spPr>
                <a:xfrm>
                  <a:off x="2809980" y="1966486"/>
                  <a:ext cx="237011" cy="244814"/>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28" name="筆跡 27">
                  <a:extLst>
                    <a:ext uri="{FF2B5EF4-FFF2-40B4-BE49-F238E27FC236}">
                      <a16:creationId xmlns:a16="http://schemas.microsoft.com/office/drawing/2014/main" id="{6D340E82-4584-8361-9C7F-08A38A00826B}"/>
                    </a:ext>
                  </a:extLst>
                </p14:cNvPr>
                <p14:cNvContentPartPr/>
                <p14:nvPr/>
              </p14:nvContentPartPr>
              <p14:xfrm>
                <a:off x="2906792" y="1558325"/>
                <a:ext cx="17499" cy="179676"/>
              </p14:xfrm>
            </p:contentPart>
          </mc:Choice>
          <mc:Fallback xmlns="">
            <p:pic>
              <p:nvPicPr>
                <p:cNvPr id="28" name="筆跡 27">
                  <a:extLst>
                    <a:ext uri="{FF2B5EF4-FFF2-40B4-BE49-F238E27FC236}">
                      <a16:creationId xmlns:a16="http://schemas.microsoft.com/office/drawing/2014/main" id="{6D340E82-4584-8361-9C7F-08A38A00826B}"/>
                    </a:ext>
                  </a:extLst>
                </p:cNvPr>
                <p:cNvPicPr/>
                <p:nvPr/>
              </p:nvPicPr>
              <p:blipFill>
                <a:blip r:embed="rId135"/>
                <a:stretch>
                  <a:fillRect/>
                </a:stretch>
              </p:blipFill>
              <p:spPr>
                <a:xfrm>
                  <a:off x="2897864" y="1549323"/>
                  <a:ext cx="34998" cy="1973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29" name="筆跡 28">
                  <a:extLst>
                    <a:ext uri="{FF2B5EF4-FFF2-40B4-BE49-F238E27FC236}">
                      <a16:creationId xmlns:a16="http://schemas.microsoft.com/office/drawing/2014/main" id="{5C5BA1A4-3792-25E7-EB40-ACCCBFB7D766}"/>
                    </a:ext>
                  </a:extLst>
                </p14:cNvPr>
                <p14:cNvContentPartPr/>
                <p14:nvPr/>
              </p14:nvContentPartPr>
              <p14:xfrm>
                <a:off x="2912729" y="1578949"/>
                <a:ext cx="129679" cy="168427"/>
              </p14:xfrm>
            </p:contentPart>
          </mc:Choice>
          <mc:Fallback xmlns="">
            <p:pic>
              <p:nvPicPr>
                <p:cNvPr id="29" name="筆跡 28">
                  <a:extLst>
                    <a:ext uri="{FF2B5EF4-FFF2-40B4-BE49-F238E27FC236}">
                      <a16:creationId xmlns:a16="http://schemas.microsoft.com/office/drawing/2014/main" id="{5C5BA1A4-3792-25E7-EB40-ACCCBFB7D766}"/>
                    </a:ext>
                  </a:extLst>
                </p:cNvPr>
                <p:cNvPicPr/>
                <p:nvPr/>
              </p:nvPicPr>
              <p:blipFill>
                <a:blip r:embed="rId137"/>
                <a:stretch>
                  <a:fillRect/>
                </a:stretch>
              </p:blipFill>
              <p:spPr>
                <a:xfrm>
                  <a:off x="2903724" y="1569952"/>
                  <a:ext cx="147330" cy="186061"/>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31" name="筆跡 30">
                  <a:extLst>
                    <a:ext uri="{FF2B5EF4-FFF2-40B4-BE49-F238E27FC236}">
                      <a16:creationId xmlns:a16="http://schemas.microsoft.com/office/drawing/2014/main" id="{CE1EC72B-14E5-C8BB-0001-264D3AC67855}"/>
                    </a:ext>
                  </a:extLst>
                </p14:cNvPr>
                <p14:cNvContentPartPr/>
                <p14:nvPr/>
              </p14:nvContentPartPr>
              <p14:xfrm>
                <a:off x="2570250" y="1607384"/>
                <a:ext cx="85620" cy="73120"/>
              </p14:xfrm>
            </p:contentPart>
          </mc:Choice>
          <mc:Fallback xmlns="">
            <p:pic>
              <p:nvPicPr>
                <p:cNvPr id="31" name="筆跡 30">
                  <a:extLst>
                    <a:ext uri="{FF2B5EF4-FFF2-40B4-BE49-F238E27FC236}">
                      <a16:creationId xmlns:a16="http://schemas.microsoft.com/office/drawing/2014/main" id="{CE1EC72B-14E5-C8BB-0001-264D3AC67855}"/>
                    </a:ext>
                  </a:extLst>
                </p:cNvPr>
                <p:cNvPicPr/>
                <p:nvPr/>
              </p:nvPicPr>
              <p:blipFill>
                <a:blip r:embed="rId139"/>
                <a:stretch>
                  <a:fillRect/>
                </a:stretch>
              </p:blipFill>
              <p:spPr>
                <a:xfrm>
                  <a:off x="2561256" y="1598379"/>
                  <a:ext cx="103248" cy="9077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32" name="筆跡 31">
                  <a:extLst>
                    <a:ext uri="{FF2B5EF4-FFF2-40B4-BE49-F238E27FC236}">
                      <a16:creationId xmlns:a16="http://schemas.microsoft.com/office/drawing/2014/main" id="{BFCEA23F-8B6C-93B2-D69B-2F3265C6556D}"/>
                    </a:ext>
                  </a:extLst>
                </p14:cNvPr>
                <p14:cNvContentPartPr/>
                <p14:nvPr/>
              </p14:nvContentPartPr>
              <p14:xfrm>
                <a:off x="2287455" y="1656444"/>
                <a:ext cx="74058" cy="67808"/>
              </p14:xfrm>
            </p:contentPart>
          </mc:Choice>
          <mc:Fallback xmlns="">
            <p:pic>
              <p:nvPicPr>
                <p:cNvPr id="32" name="筆跡 31">
                  <a:extLst>
                    <a:ext uri="{FF2B5EF4-FFF2-40B4-BE49-F238E27FC236}">
                      <a16:creationId xmlns:a16="http://schemas.microsoft.com/office/drawing/2014/main" id="{BFCEA23F-8B6C-93B2-D69B-2F3265C6556D}"/>
                    </a:ext>
                  </a:extLst>
                </p:cNvPr>
                <p:cNvPicPr/>
                <p:nvPr/>
              </p:nvPicPr>
              <p:blipFill>
                <a:blip r:embed="rId141"/>
                <a:stretch>
                  <a:fillRect/>
                </a:stretch>
              </p:blipFill>
              <p:spPr>
                <a:xfrm>
                  <a:off x="2278467" y="1647427"/>
                  <a:ext cx="91674" cy="85481"/>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4" name="筆跡 113">
                  <a:extLst>
                    <a:ext uri="{FF2B5EF4-FFF2-40B4-BE49-F238E27FC236}">
                      <a16:creationId xmlns:a16="http://schemas.microsoft.com/office/drawing/2014/main" id="{651D29A0-8C9C-A36C-0A14-119D7C15B696}"/>
                    </a:ext>
                  </a:extLst>
                </p14:cNvPr>
                <p14:cNvContentPartPr/>
                <p14:nvPr/>
              </p14:nvContentPartPr>
              <p14:xfrm>
                <a:off x="2259957" y="2442957"/>
                <a:ext cx="164365" cy="26873"/>
              </p14:xfrm>
            </p:contentPart>
          </mc:Choice>
          <mc:Fallback xmlns="">
            <p:pic>
              <p:nvPicPr>
                <p:cNvPr id="114" name="筆跡 113">
                  <a:extLst>
                    <a:ext uri="{FF2B5EF4-FFF2-40B4-BE49-F238E27FC236}">
                      <a16:creationId xmlns:a16="http://schemas.microsoft.com/office/drawing/2014/main" id="{651D29A0-8C9C-A36C-0A14-119D7C15B696}"/>
                    </a:ext>
                  </a:extLst>
                </p:cNvPr>
                <p:cNvPicPr/>
                <p:nvPr/>
              </p:nvPicPr>
              <p:blipFill>
                <a:blip r:embed="rId143"/>
                <a:stretch>
                  <a:fillRect/>
                </a:stretch>
              </p:blipFill>
              <p:spPr>
                <a:xfrm>
                  <a:off x="2250965" y="2433999"/>
                  <a:ext cx="181988" cy="4443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5" name="筆跡 114">
                  <a:extLst>
                    <a:ext uri="{FF2B5EF4-FFF2-40B4-BE49-F238E27FC236}">
                      <a16:creationId xmlns:a16="http://schemas.microsoft.com/office/drawing/2014/main" id="{95D2AB1C-FA65-2559-8FB5-0089544DDC10}"/>
                    </a:ext>
                  </a:extLst>
                </p14:cNvPr>
                <p14:cNvContentPartPr/>
                <p14:nvPr/>
              </p14:nvContentPartPr>
              <p14:xfrm>
                <a:off x="2256207" y="2473893"/>
                <a:ext cx="127492" cy="117180"/>
              </p14:xfrm>
            </p:contentPart>
          </mc:Choice>
          <mc:Fallback xmlns="">
            <p:pic>
              <p:nvPicPr>
                <p:cNvPr id="115" name="筆跡 114">
                  <a:extLst>
                    <a:ext uri="{FF2B5EF4-FFF2-40B4-BE49-F238E27FC236}">
                      <a16:creationId xmlns:a16="http://schemas.microsoft.com/office/drawing/2014/main" id="{95D2AB1C-FA65-2559-8FB5-0089544DDC10}"/>
                    </a:ext>
                  </a:extLst>
                </p:cNvPr>
                <p:cNvPicPr/>
                <p:nvPr/>
              </p:nvPicPr>
              <p:blipFill>
                <a:blip r:embed="rId145"/>
                <a:stretch>
                  <a:fillRect/>
                </a:stretch>
              </p:blipFill>
              <p:spPr>
                <a:xfrm>
                  <a:off x="2247203" y="2464907"/>
                  <a:ext cx="145139" cy="134793"/>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6" name="筆跡 115">
                  <a:extLst>
                    <a:ext uri="{FF2B5EF4-FFF2-40B4-BE49-F238E27FC236}">
                      <a16:creationId xmlns:a16="http://schemas.microsoft.com/office/drawing/2014/main" id="{DF7E3087-0C64-BC8C-8CDB-58A6A68507A2}"/>
                    </a:ext>
                  </a:extLst>
                </p14:cNvPr>
                <p14:cNvContentPartPr/>
                <p14:nvPr/>
              </p14:nvContentPartPr>
              <p14:xfrm>
                <a:off x="2476506" y="2437958"/>
                <a:ext cx="159678" cy="10624"/>
              </p14:xfrm>
            </p:contentPart>
          </mc:Choice>
          <mc:Fallback xmlns="">
            <p:pic>
              <p:nvPicPr>
                <p:cNvPr id="116" name="筆跡 115">
                  <a:extLst>
                    <a:ext uri="{FF2B5EF4-FFF2-40B4-BE49-F238E27FC236}">
                      <a16:creationId xmlns:a16="http://schemas.microsoft.com/office/drawing/2014/main" id="{DF7E3087-0C64-BC8C-8CDB-58A6A68507A2}"/>
                    </a:ext>
                  </a:extLst>
                </p:cNvPr>
                <p:cNvPicPr/>
                <p:nvPr/>
              </p:nvPicPr>
              <p:blipFill>
                <a:blip r:embed="rId147"/>
                <a:stretch>
                  <a:fillRect/>
                </a:stretch>
              </p:blipFill>
              <p:spPr>
                <a:xfrm>
                  <a:off x="2467495" y="2428799"/>
                  <a:ext cx="177340" cy="28575"/>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7" name="筆跡 116">
                  <a:extLst>
                    <a:ext uri="{FF2B5EF4-FFF2-40B4-BE49-F238E27FC236}">
                      <a16:creationId xmlns:a16="http://schemas.microsoft.com/office/drawing/2014/main" id="{1BE259C8-BB83-0B7F-9EF0-508ECEFA7859}"/>
                    </a:ext>
                  </a:extLst>
                </p14:cNvPr>
                <p14:cNvContentPartPr/>
                <p14:nvPr/>
              </p14:nvContentPartPr>
              <p14:xfrm>
                <a:off x="2468069" y="2452957"/>
                <a:ext cx="139991" cy="108431"/>
              </p14:xfrm>
            </p:contentPart>
          </mc:Choice>
          <mc:Fallback xmlns="">
            <p:pic>
              <p:nvPicPr>
                <p:cNvPr id="117" name="筆跡 116">
                  <a:extLst>
                    <a:ext uri="{FF2B5EF4-FFF2-40B4-BE49-F238E27FC236}">
                      <a16:creationId xmlns:a16="http://schemas.microsoft.com/office/drawing/2014/main" id="{1BE259C8-BB83-0B7F-9EF0-508ECEFA7859}"/>
                    </a:ext>
                  </a:extLst>
                </p:cNvPr>
                <p:cNvPicPr/>
                <p:nvPr/>
              </p:nvPicPr>
              <p:blipFill>
                <a:blip r:embed="rId149"/>
                <a:stretch>
                  <a:fillRect/>
                </a:stretch>
              </p:blipFill>
              <p:spPr>
                <a:xfrm>
                  <a:off x="2459095" y="2443951"/>
                  <a:ext cx="157580" cy="126083"/>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8" name="筆跡 117">
                  <a:extLst>
                    <a:ext uri="{FF2B5EF4-FFF2-40B4-BE49-F238E27FC236}">
                      <a16:creationId xmlns:a16="http://schemas.microsoft.com/office/drawing/2014/main" id="{C99DEFA0-D885-283E-EF81-FED87D1C70C1}"/>
                    </a:ext>
                  </a:extLst>
                </p14:cNvPr>
                <p14:cNvContentPartPr/>
                <p14:nvPr/>
              </p14:nvContentPartPr>
              <p14:xfrm>
                <a:off x="2736802" y="2407335"/>
                <a:ext cx="148741" cy="5625"/>
              </p14:xfrm>
            </p:contentPart>
          </mc:Choice>
          <mc:Fallback xmlns="">
            <p:pic>
              <p:nvPicPr>
                <p:cNvPr id="118" name="筆跡 117">
                  <a:extLst>
                    <a:ext uri="{FF2B5EF4-FFF2-40B4-BE49-F238E27FC236}">
                      <a16:creationId xmlns:a16="http://schemas.microsoft.com/office/drawing/2014/main" id="{C99DEFA0-D885-283E-EF81-FED87D1C70C1}"/>
                    </a:ext>
                  </a:extLst>
                </p:cNvPr>
                <p:cNvPicPr/>
                <p:nvPr/>
              </p:nvPicPr>
              <p:blipFill>
                <a:blip r:embed="rId151"/>
                <a:stretch>
                  <a:fillRect/>
                </a:stretch>
              </p:blipFill>
              <p:spPr>
                <a:xfrm>
                  <a:off x="2727798" y="2397960"/>
                  <a:ext cx="166388"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19" name="筆跡 118">
                  <a:extLst>
                    <a:ext uri="{FF2B5EF4-FFF2-40B4-BE49-F238E27FC236}">
                      <a16:creationId xmlns:a16="http://schemas.microsoft.com/office/drawing/2014/main" id="{304C87A5-DA19-D6B5-A58A-5B930D4A8D32}"/>
                    </a:ext>
                  </a:extLst>
                </p14:cNvPr>
                <p14:cNvContentPartPr/>
                <p14:nvPr/>
              </p14:nvContentPartPr>
              <p14:xfrm>
                <a:off x="2692430" y="2412959"/>
                <a:ext cx="229986" cy="117493"/>
              </p14:xfrm>
            </p:contentPart>
          </mc:Choice>
          <mc:Fallback xmlns="">
            <p:pic>
              <p:nvPicPr>
                <p:cNvPr id="119" name="筆跡 118">
                  <a:extLst>
                    <a:ext uri="{FF2B5EF4-FFF2-40B4-BE49-F238E27FC236}">
                      <a16:creationId xmlns:a16="http://schemas.microsoft.com/office/drawing/2014/main" id="{304C87A5-DA19-D6B5-A58A-5B930D4A8D32}"/>
                    </a:ext>
                  </a:extLst>
                </p:cNvPr>
                <p:cNvPicPr/>
                <p:nvPr/>
              </p:nvPicPr>
              <p:blipFill>
                <a:blip r:embed="rId153"/>
                <a:stretch>
                  <a:fillRect/>
                </a:stretch>
              </p:blipFill>
              <p:spPr>
                <a:xfrm>
                  <a:off x="2683432" y="2403949"/>
                  <a:ext cx="247622" cy="135153"/>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1" name="筆跡 120">
                  <a:extLst>
                    <a:ext uri="{FF2B5EF4-FFF2-40B4-BE49-F238E27FC236}">
                      <a16:creationId xmlns:a16="http://schemas.microsoft.com/office/drawing/2014/main" id="{7C65C47F-AC19-84EF-0674-4D4332B672C0}"/>
                    </a:ext>
                  </a:extLst>
                </p14:cNvPr>
                <p14:cNvContentPartPr/>
                <p14:nvPr/>
              </p14:nvContentPartPr>
              <p14:xfrm>
                <a:off x="2761488" y="2232346"/>
                <a:ext cx="16249" cy="152803"/>
              </p14:xfrm>
            </p:contentPart>
          </mc:Choice>
          <mc:Fallback xmlns="">
            <p:pic>
              <p:nvPicPr>
                <p:cNvPr id="121" name="筆跡 120">
                  <a:extLst>
                    <a:ext uri="{FF2B5EF4-FFF2-40B4-BE49-F238E27FC236}">
                      <a16:creationId xmlns:a16="http://schemas.microsoft.com/office/drawing/2014/main" id="{7C65C47F-AC19-84EF-0674-4D4332B672C0}"/>
                    </a:ext>
                  </a:extLst>
                </p:cNvPr>
                <p:cNvPicPr/>
                <p:nvPr/>
              </p:nvPicPr>
              <p:blipFill>
                <a:blip r:embed="rId155"/>
                <a:stretch>
                  <a:fillRect/>
                </a:stretch>
              </p:blipFill>
              <p:spPr>
                <a:xfrm>
                  <a:off x="2752657" y="2223358"/>
                  <a:ext cx="33558" cy="1704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22" name="筆跡 121">
                  <a:extLst>
                    <a:ext uri="{FF2B5EF4-FFF2-40B4-BE49-F238E27FC236}">
                      <a16:creationId xmlns:a16="http://schemas.microsoft.com/office/drawing/2014/main" id="{CAAF80F6-9073-654B-3706-185EC321ADDD}"/>
                    </a:ext>
                  </a:extLst>
                </p14:cNvPr>
                <p14:cNvContentPartPr/>
                <p14:nvPr/>
              </p14:nvContentPartPr>
              <p14:xfrm>
                <a:off x="2760863" y="2248907"/>
                <a:ext cx="125930" cy="114055"/>
              </p14:xfrm>
            </p:contentPart>
          </mc:Choice>
          <mc:Fallback xmlns="">
            <p:pic>
              <p:nvPicPr>
                <p:cNvPr id="122" name="筆跡 121">
                  <a:extLst>
                    <a:ext uri="{FF2B5EF4-FFF2-40B4-BE49-F238E27FC236}">
                      <a16:creationId xmlns:a16="http://schemas.microsoft.com/office/drawing/2014/main" id="{CAAF80F6-9073-654B-3706-185EC321ADDD}"/>
                    </a:ext>
                  </a:extLst>
                </p:cNvPr>
                <p:cNvPicPr/>
                <p:nvPr/>
              </p:nvPicPr>
              <p:blipFill>
                <a:blip r:embed="rId157"/>
                <a:stretch>
                  <a:fillRect/>
                </a:stretch>
              </p:blipFill>
              <p:spPr>
                <a:xfrm>
                  <a:off x="2751842" y="2239912"/>
                  <a:ext cx="143611" cy="131685"/>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4" name="筆跡 123">
                  <a:extLst>
                    <a:ext uri="{FF2B5EF4-FFF2-40B4-BE49-F238E27FC236}">
                      <a16:creationId xmlns:a16="http://schemas.microsoft.com/office/drawing/2014/main" id="{90483D5F-CBBA-1A9C-BD38-02C6B1A1AEF5}"/>
                    </a:ext>
                  </a:extLst>
                </p14:cNvPr>
                <p14:cNvContentPartPr/>
                <p14:nvPr/>
              </p14:nvContentPartPr>
              <p14:xfrm>
                <a:off x="2722741" y="2536702"/>
                <a:ext cx="223736" cy="217174"/>
              </p14:xfrm>
            </p:contentPart>
          </mc:Choice>
          <mc:Fallback xmlns="">
            <p:pic>
              <p:nvPicPr>
                <p:cNvPr id="124" name="筆跡 123">
                  <a:extLst>
                    <a:ext uri="{FF2B5EF4-FFF2-40B4-BE49-F238E27FC236}">
                      <a16:creationId xmlns:a16="http://schemas.microsoft.com/office/drawing/2014/main" id="{90483D5F-CBBA-1A9C-BD38-02C6B1A1AEF5}"/>
                    </a:ext>
                  </a:extLst>
                </p:cNvPr>
                <p:cNvPicPr/>
                <p:nvPr/>
              </p:nvPicPr>
              <p:blipFill>
                <a:blip r:embed="rId159"/>
                <a:stretch>
                  <a:fillRect/>
                </a:stretch>
              </p:blipFill>
              <p:spPr>
                <a:xfrm>
                  <a:off x="2713748" y="2527713"/>
                  <a:ext cx="241362" cy="234792"/>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25" name="筆跡 124">
                  <a:extLst>
                    <a:ext uri="{FF2B5EF4-FFF2-40B4-BE49-F238E27FC236}">
                      <a16:creationId xmlns:a16="http://schemas.microsoft.com/office/drawing/2014/main" id="{71CE3DFA-59C6-8710-27A4-9F38BE99A820}"/>
                    </a:ext>
                  </a:extLst>
                </p14:cNvPr>
                <p14:cNvContentPartPr/>
                <p14:nvPr/>
              </p14:nvContentPartPr>
              <p14:xfrm>
                <a:off x="2339640" y="2688255"/>
                <a:ext cx="54372" cy="84995"/>
              </p14:xfrm>
            </p:contentPart>
          </mc:Choice>
          <mc:Fallback xmlns="">
            <p:pic>
              <p:nvPicPr>
                <p:cNvPr id="125" name="筆跡 124">
                  <a:extLst>
                    <a:ext uri="{FF2B5EF4-FFF2-40B4-BE49-F238E27FC236}">
                      <a16:creationId xmlns:a16="http://schemas.microsoft.com/office/drawing/2014/main" id="{71CE3DFA-59C6-8710-27A4-9F38BE99A820}"/>
                    </a:ext>
                  </a:extLst>
                </p:cNvPr>
                <p:cNvPicPr/>
                <p:nvPr/>
              </p:nvPicPr>
              <p:blipFill>
                <a:blip r:embed="rId161"/>
                <a:stretch>
                  <a:fillRect/>
                </a:stretch>
              </p:blipFill>
              <p:spPr>
                <a:xfrm>
                  <a:off x="2330638" y="2679251"/>
                  <a:ext cx="72016" cy="102642"/>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6" name="筆跡 125">
                  <a:extLst>
                    <a:ext uri="{FF2B5EF4-FFF2-40B4-BE49-F238E27FC236}">
                      <a16:creationId xmlns:a16="http://schemas.microsoft.com/office/drawing/2014/main" id="{F3C89C51-91D2-6D20-706A-09A29706295F}"/>
                    </a:ext>
                  </a:extLst>
                </p14:cNvPr>
                <p14:cNvContentPartPr/>
                <p14:nvPr/>
              </p14:nvContentPartPr>
              <p14:xfrm>
                <a:off x="2354014" y="2655132"/>
                <a:ext cx="69058" cy="3750"/>
              </p14:xfrm>
            </p:contentPart>
          </mc:Choice>
          <mc:Fallback xmlns="">
            <p:pic>
              <p:nvPicPr>
                <p:cNvPr id="126" name="筆跡 125">
                  <a:extLst>
                    <a:ext uri="{FF2B5EF4-FFF2-40B4-BE49-F238E27FC236}">
                      <a16:creationId xmlns:a16="http://schemas.microsoft.com/office/drawing/2014/main" id="{F3C89C51-91D2-6D20-706A-09A29706295F}"/>
                    </a:ext>
                  </a:extLst>
                </p:cNvPr>
                <p:cNvPicPr/>
                <p:nvPr/>
              </p:nvPicPr>
              <p:blipFill>
                <a:blip r:embed="rId163"/>
                <a:stretch>
                  <a:fillRect/>
                </a:stretch>
              </p:blipFill>
              <p:spPr>
                <a:xfrm>
                  <a:off x="2345022" y="2646609"/>
                  <a:ext cx="86682" cy="20455"/>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27" name="筆跡 126">
                  <a:extLst>
                    <a:ext uri="{FF2B5EF4-FFF2-40B4-BE49-F238E27FC236}">
                      <a16:creationId xmlns:a16="http://schemas.microsoft.com/office/drawing/2014/main" id="{B9C05A44-48EC-BD5F-7A62-D6BC987AB7F9}"/>
                    </a:ext>
                  </a:extLst>
                </p14:cNvPr>
                <p14:cNvContentPartPr/>
                <p14:nvPr/>
              </p14:nvContentPartPr>
              <p14:xfrm>
                <a:off x="2457132" y="2617322"/>
                <a:ext cx="90932" cy="179051"/>
              </p14:xfrm>
            </p:contentPart>
          </mc:Choice>
          <mc:Fallback xmlns="">
            <p:pic>
              <p:nvPicPr>
                <p:cNvPr id="127" name="筆跡 126">
                  <a:extLst>
                    <a:ext uri="{FF2B5EF4-FFF2-40B4-BE49-F238E27FC236}">
                      <a16:creationId xmlns:a16="http://schemas.microsoft.com/office/drawing/2014/main" id="{B9C05A44-48EC-BD5F-7A62-D6BC987AB7F9}"/>
                    </a:ext>
                  </a:extLst>
                </p:cNvPr>
                <p:cNvPicPr/>
                <p:nvPr/>
              </p:nvPicPr>
              <p:blipFill>
                <a:blip r:embed="rId165"/>
                <a:stretch>
                  <a:fillRect/>
                </a:stretch>
              </p:blipFill>
              <p:spPr>
                <a:xfrm>
                  <a:off x="2448147" y="2608333"/>
                  <a:ext cx="108543" cy="196668"/>
                </a:xfrm>
                <a:prstGeom prst="rect">
                  <a:avLst/>
                </a:prstGeom>
              </p:spPr>
            </p:pic>
          </mc:Fallback>
        </mc:AlternateContent>
      </p:grpSp>
      <p:grpSp>
        <p:nvGrpSpPr>
          <p:cNvPr id="140" name="群組 139">
            <a:extLst>
              <a:ext uri="{FF2B5EF4-FFF2-40B4-BE49-F238E27FC236}">
                <a16:creationId xmlns:a16="http://schemas.microsoft.com/office/drawing/2014/main" id="{DC27CC41-8AFA-3743-A6D1-BC630C4A26D6}"/>
              </a:ext>
            </a:extLst>
          </p:cNvPr>
          <p:cNvGrpSpPr/>
          <p:nvPr/>
        </p:nvGrpSpPr>
        <p:grpSpPr>
          <a:xfrm>
            <a:off x="3204586" y="2419834"/>
            <a:ext cx="684332" cy="324355"/>
            <a:chOff x="3204586" y="2419834"/>
            <a:chExt cx="684332" cy="324355"/>
          </a:xfrm>
        </p:grpSpPr>
        <mc:AlternateContent xmlns:mc="http://schemas.openxmlformats.org/markup-compatibility/2006" xmlns:p14="http://schemas.microsoft.com/office/powerpoint/2010/main">
          <mc:Choice Requires="p14">
            <p:contentPart p14:bwMode="auto" r:id="rId166">
              <p14:nvContentPartPr>
                <p14:cNvPr id="129" name="筆跡 128">
                  <a:extLst>
                    <a:ext uri="{FF2B5EF4-FFF2-40B4-BE49-F238E27FC236}">
                      <a16:creationId xmlns:a16="http://schemas.microsoft.com/office/drawing/2014/main" id="{47949D7C-BCA4-1F83-4483-DD8624540C7D}"/>
                    </a:ext>
                  </a:extLst>
                </p14:cNvPr>
                <p14:cNvContentPartPr/>
                <p14:nvPr/>
              </p14:nvContentPartPr>
              <p14:xfrm>
                <a:off x="3204586" y="2419834"/>
                <a:ext cx="76245" cy="324355"/>
              </p14:xfrm>
            </p:contentPart>
          </mc:Choice>
          <mc:Fallback xmlns="">
            <p:pic>
              <p:nvPicPr>
                <p:cNvPr id="129" name="筆跡 128">
                  <a:extLst>
                    <a:ext uri="{FF2B5EF4-FFF2-40B4-BE49-F238E27FC236}">
                      <a16:creationId xmlns:a16="http://schemas.microsoft.com/office/drawing/2014/main" id="{47949D7C-BCA4-1F83-4483-DD8624540C7D}"/>
                    </a:ext>
                  </a:extLst>
                </p:cNvPr>
                <p:cNvPicPr/>
                <p:nvPr/>
              </p:nvPicPr>
              <p:blipFill>
                <a:blip r:embed="rId167"/>
                <a:stretch>
                  <a:fillRect/>
                </a:stretch>
              </p:blipFill>
              <p:spPr>
                <a:xfrm>
                  <a:off x="3195595" y="2410834"/>
                  <a:ext cx="93868" cy="341995"/>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0" name="筆跡 129">
                  <a:extLst>
                    <a:ext uri="{FF2B5EF4-FFF2-40B4-BE49-F238E27FC236}">
                      <a16:creationId xmlns:a16="http://schemas.microsoft.com/office/drawing/2014/main" id="{79325E77-3D07-CD9E-C43F-EAC58D1CAA4D}"/>
                    </a:ext>
                  </a:extLst>
                </p14:cNvPr>
                <p14:cNvContentPartPr/>
                <p14:nvPr/>
              </p14:nvContentPartPr>
              <p14:xfrm>
                <a:off x="3369263" y="2506703"/>
                <a:ext cx="172802" cy="188113"/>
              </p14:xfrm>
            </p:contentPart>
          </mc:Choice>
          <mc:Fallback xmlns="">
            <p:pic>
              <p:nvPicPr>
                <p:cNvPr id="130" name="筆跡 129">
                  <a:extLst>
                    <a:ext uri="{FF2B5EF4-FFF2-40B4-BE49-F238E27FC236}">
                      <a16:creationId xmlns:a16="http://schemas.microsoft.com/office/drawing/2014/main" id="{79325E77-3D07-CD9E-C43F-EAC58D1CAA4D}"/>
                    </a:ext>
                  </a:extLst>
                </p:cNvPr>
                <p:cNvPicPr/>
                <p:nvPr/>
              </p:nvPicPr>
              <p:blipFill>
                <a:blip r:embed="rId169"/>
                <a:stretch>
                  <a:fillRect/>
                </a:stretch>
              </p:blipFill>
              <p:spPr>
                <a:xfrm>
                  <a:off x="3360263" y="2497711"/>
                  <a:ext cx="190442" cy="205737"/>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1" name="筆跡 130">
                  <a:extLst>
                    <a:ext uri="{FF2B5EF4-FFF2-40B4-BE49-F238E27FC236}">
                      <a16:creationId xmlns:a16="http://schemas.microsoft.com/office/drawing/2014/main" id="{0D03B810-FFE2-D690-0F0F-73D608DA9C12}"/>
                    </a:ext>
                  </a:extLst>
                </p14:cNvPr>
                <p14:cNvContentPartPr/>
                <p14:nvPr/>
              </p14:nvContentPartPr>
              <p14:xfrm>
                <a:off x="3390824" y="2466706"/>
                <a:ext cx="149991" cy="218424"/>
              </p14:xfrm>
            </p:contentPart>
          </mc:Choice>
          <mc:Fallback xmlns="">
            <p:pic>
              <p:nvPicPr>
                <p:cNvPr id="131" name="筆跡 130">
                  <a:extLst>
                    <a:ext uri="{FF2B5EF4-FFF2-40B4-BE49-F238E27FC236}">
                      <a16:creationId xmlns:a16="http://schemas.microsoft.com/office/drawing/2014/main" id="{0D03B810-FFE2-D690-0F0F-73D608DA9C12}"/>
                    </a:ext>
                  </a:extLst>
                </p:cNvPr>
                <p:cNvPicPr/>
                <p:nvPr/>
              </p:nvPicPr>
              <p:blipFill>
                <a:blip r:embed="rId171"/>
                <a:stretch>
                  <a:fillRect/>
                </a:stretch>
              </p:blipFill>
              <p:spPr>
                <a:xfrm>
                  <a:off x="3381853" y="2457725"/>
                  <a:ext cx="167574" cy="236027"/>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6" name="筆跡 135">
                  <a:extLst>
                    <a:ext uri="{FF2B5EF4-FFF2-40B4-BE49-F238E27FC236}">
                      <a16:creationId xmlns:a16="http://schemas.microsoft.com/office/drawing/2014/main" id="{81727766-98C3-C23F-2EF5-E97E710A9382}"/>
                    </a:ext>
                  </a:extLst>
                </p14:cNvPr>
                <p14:cNvContentPartPr/>
                <p14:nvPr/>
              </p14:nvContentPartPr>
              <p14:xfrm>
                <a:off x="3625810" y="2594823"/>
                <a:ext cx="27186" cy="91244"/>
              </p14:xfrm>
            </p:contentPart>
          </mc:Choice>
          <mc:Fallback xmlns="">
            <p:pic>
              <p:nvPicPr>
                <p:cNvPr id="136" name="筆跡 135">
                  <a:extLst>
                    <a:ext uri="{FF2B5EF4-FFF2-40B4-BE49-F238E27FC236}">
                      <a16:creationId xmlns:a16="http://schemas.microsoft.com/office/drawing/2014/main" id="{81727766-98C3-C23F-2EF5-E97E710A9382}"/>
                    </a:ext>
                  </a:extLst>
                </p:cNvPr>
                <p:cNvPicPr/>
                <p:nvPr/>
              </p:nvPicPr>
              <p:blipFill>
                <a:blip r:embed="rId173"/>
                <a:stretch>
                  <a:fillRect/>
                </a:stretch>
              </p:blipFill>
              <p:spPr>
                <a:xfrm>
                  <a:off x="3616867" y="2585842"/>
                  <a:ext cx="44714" cy="108846"/>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7" name="筆跡 136">
                  <a:extLst>
                    <a:ext uri="{FF2B5EF4-FFF2-40B4-BE49-F238E27FC236}">
                      <a16:creationId xmlns:a16="http://schemas.microsoft.com/office/drawing/2014/main" id="{A186F9CA-B2F1-1D84-2D32-F452E5CD930E}"/>
                    </a:ext>
                  </a:extLst>
                </p14:cNvPr>
                <p14:cNvContentPartPr/>
                <p14:nvPr/>
              </p14:nvContentPartPr>
              <p14:xfrm>
                <a:off x="3635184" y="2515453"/>
                <a:ext cx="29061" cy="5625"/>
              </p14:xfrm>
            </p:contentPart>
          </mc:Choice>
          <mc:Fallback xmlns="">
            <p:pic>
              <p:nvPicPr>
                <p:cNvPr id="137" name="筆跡 136">
                  <a:extLst>
                    <a:ext uri="{FF2B5EF4-FFF2-40B4-BE49-F238E27FC236}">
                      <a16:creationId xmlns:a16="http://schemas.microsoft.com/office/drawing/2014/main" id="{A186F9CA-B2F1-1D84-2D32-F452E5CD930E}"/>
                    </a:ext>
                  </a:extLst>
                </p:cNvPr>
                <p:cNvPicPr/>
                <p:nvPr/>
              </p:nvPicPr>
              <p:blipFill>
                <a:blip r:embed="rId175"/>
                <a:stretch>
                  <a:fillRect/>
                </a:stretch>
              </p:blipFill>
              <p:spPr>
                <a:xfrm>
                  <a:off x="3626215" y="2506664"/>
                  <a:ext cx="46641" cy="22852"/>
                </a:xfrm>
                <a:prstGeom prst="rect">
                  <a:avLst/>
                </a:prstGeom>
              </p:spPr>
            </p:pic>
          </mc:Fallback>
        </mc:AlternateContent>
        <mc:AlternateContent xmlns:mc="http://schemas.openxmlformats.org/markup-compatibility/2006" xmlns:p14="http://schemas.microsoft.com/office/powerpoint/2010/main">
          <mc:Choice Requires="p14">
            <p:contentPart p14:bwMode="auto" r:id="rId176">
              <p14:nvContentPartPr>
                <p14:cNvPr id="138" name="筆跡 137">
                  <a:extLst>
                    <a:ext uri="{FF2B5EF4-FFF2-40B4-BE49-F238E27FC236}">
                      <a16:creationId xmlns:a16="http://schemas.microsoft.com/office/drawing/2014/main" id="{97BC36DA-0CD7-B0F7-8BC0-8ADD8445250C}"/>
                    </a:ext>
                  </a:extLst>
                </p14:cNvPr>
                <p14:cNvContentPartPr/>
                <p14:nvPr/>
              </p14:nvContentPartPr>
              <p14:xfrm>
                <a:off x="3745802" y="2614197"/>
                <a:ext cx="35935" cy="31873"/>
              </p14:xfrm>
            </p:contentPart>
          </mc:Choice>
          <mc:Fallback xmlns="">
            <p:pic>
              <p:nvPicPr>
                <p:cNvPr id="138" name="筆跡 137">
                  <a:extLst>
                    <a:ext uri="{FF2B5EF4-FFF2-40B4-BE49-F238E27FC236}">
                      <a16:creationId xmlns:a16="http://schemas.microsoft.com/office/drawing/2014/main" id="{97BC36DA-0CD7-B0F7-8BC0-8ADD8445250C}"/>
                    </a:ext>
                  </a:extLst>
                </p:cNvPr>
                <p:cNvPicPr/>
                <p:nvPr/>
              </p:nvPicPr>
              <p:blipFill>
                <a:blip r:embed="rId177"/>
                <a:stretch>
                  <a:fillRect/>
                </a:stretch>
              </p:blipFill>
              <p:spPr>
                <a:xfrm>
                  <a:off x="3736818" y="2605142"/>
                  <a:ext cx="53543" cy="4962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9" name="筆跡 138">
                  <a:extLst>
                    <a:ext uri="{FF2B5EF4-FFF2-40B4-BE49-F238E27FC236}">
                      <a16:creationId xmlns:a16="http://schemas.microsoft.com/office/drawing/2014/main" id="{EFEDE200-1748-B31D-4AD2-DF1565EBCDF7}"/>
                    </a:ext>
                  </a:extLst>
                </p14:cNvPr>
                <p14:cNvContentPartPr/>
                <p14:nvPr/>
              </p14:nvContentPartPr>
              <p14:xfrm>
                <a:off x="3837984" y="2601073"/>
                <a:ext cx="50934" cy="45622"/>
              </p14:xfrm>
            </p:contentPart>
          </mc:Choice>
          <mc:Fallback xmlns="">
            <p:pic>
              <p:nvPicPr>
                <p:cNvPr id="139" name="筆跡 138">
                  <a:extLst>
                    <a:ext uri="{FF2B5EF4-FFF2-40B4-BE49-F238E27FC236}">
                      <a16:creationId xmlns:a16="http://schemas.microsoft.com/office/drawing/2014/main" id="{EFEDE200-1748-B31D-4AD2-DF1565EBCDF7}"/>
                    </a:ext>
                  </a:extLst>
                </p:cNvPr>
                <p:cNvPicPr/>
                <p:nvPr/>
              </p:nvPicPr>
              <p:blipFill>
                <a:blip r:embed="rId179"/>
                <a:stretch>
                  <a:fillRect/>
                </a:stretch>
              </p:blipFill>
              <p:spPr>
                <a:xfrm>
                  <a:off x="3829017" y="2592092"/>
                  <a:ext cx="68510" cy="63224"/>
                </a:xfrm>
                <a:prstGeom prst="rect">
                  <a:avLst/>
                </a:prstGeom>
              </p:spPr>
            </p:pic>
          </mc:Fallback>
        </mc:AlternateContent>
      </p:grpSp>
      <p:grpSp>
        <p:nvGrpSpPr>
          <p:cNvPr id="144" name="群組 143">
            <a:extLst>
              <a:ext uri="{FF2B5EF4-FFF2-40B4-BE49-F238E27FC236}">
                <a16:creationId xmlns:a16="http://schemas.microsoft.com/office/drawing/2014/main" id="{E69A5F74-96A1-F24F-135B-DEE02386DB16}"/>
              </a:ext>
            </a:extLst>
          </p:cNvPr>
          <p:cNvGrpSpPr/>
          <p:nvPr/>
        </p:nvGrpSpPr>
        <p:grpSpPr>
          <a:xfrm>
            <a:off x="3477069" y="2330152"/>
            <a:ext cx="549654" cy="48122"/>
            <a:chOff x="3477069" y="2330152"/>
            <a:chExt cx="549654" cy="48122"/>
          </a:xfrm>
        </p:grpSpPr>
        <mc:AlternateContent xmlns:mc="http://schemas.openxmlformats.org/markup-compatibility/2006" xmlns:p14="http://schemas.microsoft.com/office/powerpoint/2010/main">
          <mc:Choice Requires="p14">
            <p:contentPart p14:bwMode="auto" r:id="rId180">
              <p14:nvContentPartPr>
                <p14:cNvPr id="141" name="筆跡 140">
                  <a:extLst>
                    <a:ext uri="{FF2B5EF4-FFF2-40B4-BE49-F238E27FC236}">
                      <a16:creationId xmlns:a16="http://schemas.microsoft.com/office/drawing/2014/main" id="{1B12766F-A212-4C60-B367-9E0D0FEA9126}"/>
                    </a:ext>
                  </a:extLst>
                </p14:cNvPr>
                <p14:cNvContentPartPr/>
                <p14:nvPr/>
              </p14:nvContentPartPr>
              <p14:xfrm>
                <a:off x="3477069" y="2357338"/>
                <a:ext cx="363415" cy="20936"/>
              </p14:xfrm>
            </p:contentPart>
          </mc:Choice>
          <mc:Fallback xmlns="">
            <p:pic>
              <p:nvPicPr>
                <p:cNvPr id="141" name="筆跡 140">
                  <a:extLst>
                    <a:ext uri="{FF2B5EF4-FFF2-40B4-BE49-F238E27FC236}">
                      <a16:creationId xmlns:a16="http://schemas.microsoft.com/office/drawing/2014/main" id="{1B12766F-A212-4C60-B367-9E0D0FEA9126}"/>
                    </a:ext>
                  </a:extLst>
                </p:cNvPr>
                <p:cNvPicPr/>
                <p:nvPr/>
              </p:nvPicPr>
              <p:blipFill>
                <a:blip r:embed="rId181"/>
                <a:stretch>
                  <a:fillRect/>
                </a:stretch>
              </p:blipFill>
              <p:spPr>
                <a:xfrm>
                  <a:off x="3468074" y="2348314"/>
                  <a:ext cx="381046" cy="38623"/>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2" name="筆跡 141">
                  <a:extLst>
                    <a:ext uri="{FF2B5EF4-FFF2-40B4-BE49-F238E27FC236}">
                      <a16:creationId xmlns:a16="http://schemas.microsoft.com/office/drawing/2014/main" id="{4A3B286D-2B51-F09A-8395-FB9DAC9F4B60}"/>
                    </a:ext>
                  </a:extLst>
                </p14:cNvPr>
                <p14:cNvContentPartPr/>
                <p14:nvPr/>
              </p14:nvContentPartPr>
              <p14:xfrm>
                <a:off x="3940478" y="2330152"/>
                <a:ext cx="86245" cy="39998"/>
              </p14:xfrm>
            </p:contentPart>
          </mc:Choice>
          <mc:Fallback xmlns="">
            <p:pic>
              <p:nvPicPr>
                <p:cNvPr id="142" name="筆跡 141">
                  <a:extLst>
                    <a:ext uri="{FF2B5EF4-FFF2-40B4-BE49-F238E27FC236}">
                      <a16:creationId xmlns:a16="http://schemas.microsoft.com/office/drawing/2014/main" id="{4A3B286D-2B51-F09A-8395-FB9DAC9F4B60}"/>
                    </a:ext>
                  </a:extLst>
                </p:cNvPr>
                <p:cNvPicPr/>
                <p:nvPr/>
              </p:nvPicPr>
              <p:blipFill>
                <a:blip r:embed="rId183"/>
                <a:stretch>
                  <a:fillRect/>
                </a:stretch>
              </p:blipFill>
              <p:spPr>
                <a:xfrm>
                  <a:off x="3931494" y="2321143"/>
                  <a:ext cx="103853" cy="57655"/>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84">
            <p14:nvContentPartPr>
              <p14:cNvPr id="143" name="筆跡 142">
                <a:extLst>
                  <a:ext uri="{FF2B5EF4-FFF2-40B4-BE49-F238E27FC236}">
                    <a16:creationId xmlns:a16="http://schemas.microsoft.com/office/drawing/2014/main" id="{C82C5509-2438-280A-A9D5-DD9EB2870FDA}"/>
                  </a:ext>
                </a:extLst>
              </p14:cNvPr>
              <p14:cNvContentPartPr/>
              <p14:nvPr/>
            </p14:nvContentPartPr>
            <p14:xfrm>
              <a:off x="4092968" y="2507328"/>
              <a:ext cx="152803" cy="15937"/>
            </p14:xfrm>
          </p:contentPart>
        </mc:Choice>
        <mc:Fallback xmlns="">
          <p:pic>
            <p:nvPicPr>
              <p:cNvPr id="143" name="筆跡 142">
                <a:extLst>
                  <a:ext uri="{FF2B5EF4-FFF2-40B4-BE49-F238E27FC236}">
                    <a16:creationId xmlns:a16="http://schemas.microsoft.com/office/drawing/2014/main" id="{C82C5509-2438-280A-A9D5-DD9EB2870FDA}"/>
                  </a:ext>
                </a:extLst>
              </p:cNvPr>
              <p:cNvPicPr/>
              <p:nvPr/>
            </p:nvPicPr>
            <p:blipFill>
              <a:blip r:embed="rId185"/>
              <a:stretch>
                <a:fillRect/>
              </a:stretch>
            </p:blipFill>
            <p:spPr>
              <a:xfrm>
                <a:off x="4083980" y="2498273"/>
                <a:ext cx="170420" cy="33685"/>
              </a:xfrm>
              <a:prstGeom prst="rect">
                <a:avLst/>
              </a:prstGeom>
            </p:spPr>
          </p:pic>
        </mc:Fallback>
      </mc:AlternateContent>
      <p:grpSp>
        <p:nvGrpSpPr>
          <p:cNvPr id="156" name="群組 155">
            <a:extLst>
              <a:ext uri="{FF2B5EF4-FFF2-40B4-BE49-F238E27FC236}">
                <a16:creationId xmlns:a16="http://schemas.microsoft.com/office/drawing/2014/main" id="{B3F90A7C-37F9-9462-187D-37DC7E07626E}"/>
              </a:ext>
            </a:extLst>
          </p:cNvPr>
          <p:cNvGrpSpPr/>
          <p:nvPr/>
        </p:nvGrpSpPr>
        <p:grpSpPr>
          <a:xfrm>
            <a:off x="4623247" y="2331402"/>
            <a:ext cx="737142" cy="336854"/>
            <a:chOff x="4623247" y="2331402"/>
            <a:chExt cx="737142" cy="336854"/>
          </a:xfrm>
        </p:grpSpPr>
        <mc:AlternateContent xmlns:mc="http://schemas.openxmlformats.org/markup-compatibility/2006" xmlns:p14="http://schemas.microsoft.com/office/powerpoint/2010/main">
          <mc:Choice Requires="p14">
            <p:contentPart p14:bwMode="auto" r:id="rId186">
              <p14:nvContentPartPr>
                <p14:cNvPr id="145" name="筆跡 144">
                  <a:extLst>
                    <a:ext uri="{FF2B5EF4-FFF2-40B4-BE49-F238E27FC236}">
                      <a16:creationId xmlns:a16="http://schemas.microsoft.com/office/drawing/2014/main" id="{33BF82E8-D5CD-482E-76B0-6DBAE7F1DA82}"/>
                    </a:ext>
                  </a:extLst>
                </p14:cNvPr>
                <p14:cNvContentPartPr/>
                <p14:nvPr/>
              </p14:nvContentPartPr>
              <p14:xfrm>
                <a:off x="4623247" y="2331402"/>
                <a:ext cx="397475" cy="17499"/>
              </p14:xfrm>
            </p:contentPart>
          </mc:Choice>
          <mc:Fallback xmlns="">
            <p:pic>
              <p:nvPicPr>
                <p:cNvPr id="145" name="筆跡 144">
                  <a:extLst>
                    <a:ext uri="{FF2B5EF4-FFF2-40B4-BE49-F238E27FC236}">
                      <a16:creationId xmlns:a16="http://schemas.microsoft.com/office/drawing/2014/main" id="{33BF82E8-D5CD-482E-76B0-6DBAE7F1DA82}"/>
                    </a:ext>
                  </a:extLst>
                </p:cNvPr>
                <p:cNvPicPr/>
                <p:nvPr/>
              </p:nvPicPr>
              <p:blipFill>
                <a:blip r:embed="rId187"/>
                <a:stretch>
                  <a:fillRect/>
                </a:stretch>
              </p:blipFill>
              <p:spPr>
                <a:xfrm>
                  <a:off x="4614246" y="2322474"/>
                  <a:ext cx="415117" cy="34998"/>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6" name="筆跡 145">
                  <a:extLst>
                    <a:ext uri="{FF2B5EF4-FFF2-40B4-BE49-F238E27FC236}">
                      <a16:creationId xmlns:a16="http://schemas.microsoft.com/office/drawing/2014/main" id="{0C110072-F253-342B-C205-F8C79CE4A31C}"/>
                    </a:ext>
                  </a:extLst>
                </p14:cNvPr>
                <p14:cNvContentPartPr/>
                <p14:nvPr/>
              </p14:nvContentPartPr>
              <p14:xfrm>
                <a:off x="4707930" y="2528265"/>
                <a:ext cx="147803" cy="122492"/>
              </p14:xfrm>
            </p:contentPart>
          </mc:Choice>
          <mc:Fallback xmlns="">
            <p:pic>
              <p:nvPicPr>
                <p:cNvPr id="146" name="筆跡 145">
                  <a:extLst>
                    <a:ext uri="{FF2B5EF4-FFF2-40B4-BE49-F238E27FC236}">
                      <a16:creationId xmlns:a16="http://schemas.microsoft.com/office/drawing/2014/main" id="{0C110072-F253-342B-C205-F8C79CE4A31C}"/>
                    </a:ext>
                  </a:extLst>
                </p:cNvPr>
                <p:cNvPicPr/>
                <p:nvPr/>
              </p:nvPicPr>
              <p:blipFill>
                <a:blip r:embed="rId189"/>
                <a:stretch>
                  <a:fillRect/>
                </a:stretch>
              </p:blipFill>
              <p:spPr>
                <a:xfrm>
                  <a:off x="4698940" y="2519258"/>
                  <a:ext cx="165424" cy="140145"/>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47" name="筆跡 146">
                  <a:extLst>
                    <a:ext uri="{FF2B5EF4-FFF2-40B4-BE49-F238E27FC236}">
                      <a16:creationId xmlns:a16="http://schemas.microsoft.com/office/drawing/2014/main" id="{09AA6061-E65A-075E-6E84-FE03DB3D84FC}"/>
                    </a:ext>
                  </a:extLst>
                </p14:cNvPr>
                <p14:cNvContentPartPr/>
                <p14:nvPr/>
              </p14:nvContentPartPr>
              <p14:xfrm>
                <a:off x="4727928" y="2472956"/>
                <a:ext cx="143116" cy="159678"/>
              </p14:xfrm>
            </p:contentPart>
          </mc:Choice>
          <mc:Fallback xmlns="">
            <p:pic>
              <p:nvPicPr>
                <p:cNvPr id="147" name="筆跡 146">
                  <a:extLst>
                    <a:ext uri="{FF2B5EF4-FFF2-40B4-BE49-F238E27FC236}">
                      <a16:creationId xmlns:a16="http://schemas.microsoft.com/office/drawing/2014/main" id="{09AA6061-E65A-075E-6E84-FE03DB3D84FC}"/>
                    </a:ext>
                  </a:extLst>
                </p:cNvPr>
                <p:cNvPicPr/>
                <p:nvPr/>
              </p:nvPicPr>
              <p:blipFill>
                <a:blip r:embed="rId191"/>
                <a:stretch>
                  <a:fillRect/>
                </a:stretch>
              </p:blipFill>
              <p:spPr>
                <a:xfrm>
                  <a:off x="4718938" y="2463965"/>
                  <a:ext cx="160736" cy="17730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48" name="筆跡 147">
                  <a:extLst>
                    <a:ext uri="{FF2B5EF4-FFF2-40B4-BE49-F238E27FC236}">
                      <a16:creationId xmlns:a16="http://schemas.microsoft.com/office/drawing/2014/main" id="{2FDA8F72-87A4-AF56-6BEE-857DF1739087}"/>
                    </a:ext>
                  </a:extLst>
                </p14:cNvPr>
                <p14:cNvContentPartPr/>
                <p14:nvPr/>
              </p14:nvContentPartPr>
              <p14:xfrm>
                <a:off x="4897605" y="2605760"/>
                <a:ext cx="31561" cy="33435"/>
              </p14:xfrm>
            </p:contentPart>
          </mc:Choice>
          <mc:Fallback xmlns="">
            <p:pic>
              <p:nvPicPr>
                <p:cNvPr id="148" name="筆跡 147">
                  <a:extLst>
                    <a:ext uri="{FF2B5EF4-FFF2-40B4-BE49-F238E27FC236}">
                      <a16:creationId xmlns:a16="http://schemas.microsoft.com/office/drawing/2014/main" id="{2FDA8F72-87A4-AF56-6BEE-857DF1739087}"/>
                    </a:ext>
                  </a:extLst>
                </p:cNvPr>
                <p:cNvPicPr/>
                <p:nvPr/>
              </p:nvPicPr>
              <p:blipFill>
                <a:blip r:embed="rId193"/>
                <a:stretch>
                  <a:fillRect/>
                </a:stretch>
              </p:blipFill>
              <p:spPr>
                <a:xfrm>
                  <a:off x="4888536" y="2596772"/>
                  <a:ext cx="49337" cy="51051"/>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49" name="筆跡 148">
                  <a:extLst>
                    <a:ext uri="{FF2B5EF4-FFF2-40B4-BE49-F238E27FC236}">
                      <a16:creationId xmlns:a16="http://schemas.microsoft.com/office/drawing/2014/main" id="{EB7944C3-49E8-CF80-FBA5-D0F2230BC640}"/>
                    </a:ext>
                  </a:extLst>
                </p14:cNvPr>
                <p14:cNvContentPartPr/>
                <p14:nvPr/>
              </p14:nvContentPartPr>
              <p14:xfrm>
                <a:off x="5001974" y="2607010"/>
                <a:ext cx="36873" cy="32498"/>
              </p14:xfrm>
            </p:contentPart>
          </mc:Choice>
          <mc:Fallback xmlns="">
            <p:pic>
              <p:nvPicPr>
                <p:cNvPr id="149" name="筆跡 148">
                  <a:extLst>
                    <a:ext uri="{FF2B5EF4-FFF2-40B4-BE49-F238E27FC236}">
                      <a16:creationId xmlns:a16="http://schemas.microsoft.com/office/drawing/2014/main" id="{EB7944C3-49E8-CF80-FBA5-D0F2230BC640}"/>
                    </a:ext>
                  </a:extLst>
                </p:cNvPr>
                <p:cNvPicPr/>
                <p:nvPr/>
              </p:nvPicPr>
              <p:blipFill>
                <a:blip r:embed="rId195"/>
                <a:stretch>
                  <a:fillRect/>
                </a:stretch>
              </p:blipFill>
              <p:spPr>
                <a:xfrm>
                  <a:off x="4993024" y="2597983"/>
                  <a:ext cx="54415" cy="50191"/>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0" name="筆跡 149">
                  <a:extLst>
                    <a:ext uri="{FF2B5EF4-FFF2-40B4-BE49-F238E27FC236}">
                      <a16:creationId xmlns:a16="http://schemas.microsoft.com/office/drawing/2014/main" id="{55F5F8ED-409A-F972-98D5-F3B937E9AC08}"/>
                    </a:ext>
                  </a:extLst>
                </p14:cNvPr>
                <p14:cNvContentPartPr/>
                <p14:nvPr/>
              </p14:nvContentPartPr>
              <p14:xfrm>
                <a:off x="5119467" y="2599198"/>
                <a:ext cx="40935" cy="24686"/>
              </p14:xfrm>
            </p:contentPart>
          </mc:Choice>
          <mc:Fallback xmlns="">
            <p:pic>
              <p:nvPicPr>
                <p:cNvPr id="150" name="筆跡 149">
                  <a:extLst>
                    <a:ext uri="{FF2B5EF4-FFF2-40B4-BE49-F238E27FC236}">
                      <a16:creationId xmlns:a16="http://schemas.microsoft.com/office/drawing/2014/main" id="{55F5F8ED-409A-F972-98D5-F3B937E9AC08}"/>
                    </a:ext>
                  </a:extLst>
                </p:cNvPr>
                <p:cNvPicPr/>
                <p:nvPr/>
              </p:nvPicPr>
              <p:blipFill>
                <a:blip r:embed="rId197"/>
                <a:stretch>
                  <a:fillRect/>
                </a:stretch>
              </p:blipFill>
              <p:spPr>
                <a:xfrm>
                  <a:off x="5110490" y="2590254"/>
                  <a:ext cx="58530" cy="42217"/>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51" name="筆跡 150">
                  <a:extLst>
                    <a:ext uri="{FF2B5EF4-FFF2-40B4-BE49-F238E27FC236}">
                      <a16:creationId xmlns:a16="http://schemas.microsoft.com/office/drawing/2014/main" id="{A829F51C-16B8-87C5-EE2F-6FB1C59076A5}"/>
                    </a:ext>
                  </a:extLst>
                </p14:cNvPr>
                <p14:cNvContentPartPr/>
                <p14:nvPr/>
              </p14:nvContentPartPr>
              <p14:xfrm>
                <a:off x="5269457" y="2356088"/>
                <a:ext cx="90932" cy="312168"/>
              </p14:xfrm>
            </p:contentPart>
          </mc:Choice>
          <mc:Fallback xmlns="">
            <p:pic>
              <p:nvPicPr>
                <p:cNvPr id="151" name="筆跡 150">
                  <a:extLst>
                    <a:ext uri="{FF2B5EF4-FFF2-40B4-BE49-F238E27FC236}">
                      <a16:creationId xmlns:a16="http://schemas.microsoft.com/office/drawing/2014/main" id="{A829F51C-16B8-87C5-EE2F-6FB1C59076A5}"/>
                    </a:ext>
                  </a:extLst>
                </p:cNvPr>
                <p:cNvPicPr/>
                <p:nvPr/>
              </p:nvPicPr>
              <p:blipFill>
                <a:blip r:embed="rId199"/>
                <a:stretch>
                  <a:fillRect/>
                </a:stretch>
              </p:blipFill>
              <p:spPr>
                <a:xfrm>
                  <a:off x="5260472" y="2347087"/>
                  <a:ext cx="108543" cy="329811"/>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00">
            <p14:nvContentPartPr>
              <p14:cNvPr id="152" name="筆跡 151">
                <a:extLst>
                  <a:ext uri="{FF2B5EF4-FFF2-40B4-BE49-F238E27FC236}">
                    <a16:creationId xmlns:a16="http://schemas.microsoft.com/office/drawing/2014/main" id="{2AE8CA88-0565-35D8-ED21-BEE886F0C7A5}"/>
                  </a:ext>
                </a:extLst>
              </p14:cNvPr>
              <p14:cNvContentPartPr/>
              <p14:nvPr/>
            </p14:nvContentPartPr>
            <p14:xfrm>
              <a:off x="5398512" y="2165787"/>
              <a:ext cx="73745" cy="75308"/>
            </p14:xfrm>
          </p:contentPart>
        </mc:Choice>
        <mc:Fallback xmlns="">
          <p:pic>
            <p:nvPicPr>
              <p:cNvPr id="152" name="筆跡 151">
                <a:extLst>
                  <a:ext uri="{FF2B5EF4-FFF2-40B4-BE49-F238E27FC236}">
                    <a16:creationId xmlns:a16="http://schemas.microsoft.com/office/drawing/2014/main" id="{2AE8CA88-0565-35D8-ED21-BEE886F0C7A5}"/>
                  </a:ext>
                </a:extLst>
              </p:cNvPr>
              <p:cNvPicPr/>
              <p:nvPr/>
            </p:nvPicPr>
            <p:blipFill>
              <a:blip r:embed="rId201"/>
              <a:stretch>
                <a:fillRect/>
              </a:stretch>
            </p:blipFill>
            <p:spPr>
              <a:xfrm>
                <a:off x="5389562" y="2156779"/>
                <a:ext cx="91286" cy="92964"/>
              </a:xfrm>
              <a:prstGeom prst="rect">
                <a:avLst/>
              </a:prstGeom>
            </p:spPr>
          </p:pic>
        </mc:Fallback>
      </mc:AlternateContent>
      <p:grpSp>
        <p:nvGrpSpPr>
          <p:cNvPr id="155" name="群組 154">
            <a:extLst>
              <a:ext uri="{FF2B5EF4-FFF2-40B4-BE49-F238E27FC236}">
                <a16:creationId xmlns:a16="http://schemas.microsoft.com/office/drawing/2014/main" id="{8485D661-4CEB-A456-44AC-9FCC38DDA691}"/>
              </a:ext>
            </a:extLst>
          </p:cNvPr>
          <p:cNvGrpSpPr/>
          <p:nvPr/>
        </p:nvGrpSpPr>
        <p:grpSpPr>
          <a:xfrm>
            <a:off x="5700993" y="2468893"/>
            <a:ext cx="120930" cy="56560"/>
            <a:chOff x="5700993" y="2468893"/>
            <a:chExt cx="120930" cy="56560"/>
          </a:xfrm>
        </p:grpSpPr>
        <mc:AlternateContent xmlns:mc="http://schemas.openxmlformats.org/markup-compatibility/2006" xmlns:p14="http://schemas.microsoft.com/office/powerpoint/2010/main">
          <mc:Choice Requires="p14">
            <p:contentPart p14:bwMode="auto" r:id="rId202">
              <p14:nvContentPartPr>
                <p14:cNvPr id="153" name="筆跡 152">
                  <a:extLst>
                    <a:ext uri="{FF2B5EF4-FFF2-40B4-BE49-F238E27FC236}">
                      <a16:creationId xmlns:a16="http://schemas.microsoft.com/office/drawing/2014/main" id="{6B5E466F-E60C-F3EE-890D-C5778295EE04}"/>
                    </a:ext>
                  </a:extLst>
                </p14:cNvPr>
                <p14:cNvContentPartPr/>
                <p14:nvPr/>
              </p14:nvContentPartPr>
              <p14:xfrm>
                <a:off x="5711930" y="2468893"/>
                <a:ext cx="109993" cy="5937"/>
              </p14:xfrm>
            </p:contentPart>
          </mc:Choice>
          <mc:Fallback xmlns="">
            <p:pic>
              <p:nvPicPr>
                <p:cNvPr id="153" name="筆跡 152">
                  <a:extLst>
                    <a:ext uri="{FF2B5EF4-FFF2-40B4-BE49-F238E27FC236}">
                      <a16:creationId xmlns:a16="http://schemas.microsoft.com/office/drawing/2014/main" id="{6B5E466F-E60C-F3EE-890D-C5778295EE04}"/>
                    </a:ext>
                  </a:extLst>
                </p:cNvPr>
                <p:cNvPicPr/>
                <p:nvPr/>
              </p:nvPicPr>
              <p:blipFill>
                <a:blip r:embed="rId203"/>
                <a:stretch>
                  <a:fillRect/>
                </a:stretch>
              </p:blipFill>
              <p:spPr>
                <a:xfrm>
                  <a:off x="5702944" y="2460162"/>
                  <a:ext cx="127606" cy="2305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54" name="筆跡 153">
                  <a:extLst>
                    <a:ext uri="{FF2B5EF4-FFF2-40B4-BE49-F238E27FC236}">
                      <a16:creationId xmlns:a16="http://schemas.microsoft.com/office/drawing/2014/main" id="{94E8AC92-590D-E40E-36F6-1DE40973D413}"/>
                    </a:ext>
                  </a:extLst>
                </p14:cNvPr>
                <p14:cNvContentPartPr/>
                <p14:nvPr/>
              </p14:nvContentPartPr>
              <p14:xfrm>
                <a:off x="5700993" y="2518578"/>
                <a:ext cx="110618" cy="6875"/>
              </p14:xfrm>
            </p:contentPart>
          </mc:Choice>
          <mc:Fallback xmlns="">
            <p:pic>
              <p:nvPicPr>
                <p:cNvPr id="154" name="筆跡 153">
                  <a:extLst>
                    <a:ext uri="{FF2B5EF4-FFF2-40B4-BE49-F238E27FC236}">
                      <a16:creationId xmlns:a16="http://schemas.microsoft.com/office/drawing/2014/main" id="{94E8AC92-590D-E40E-36F6-1DE40973D413}"/>
                    </a:ext>
                  </a:extLst>
                </p:cNvPr>
                <p:cNvPicPr/>
                <p:nvPr/>
              </p:nvPicPr>
              <p:blipFill>
                <a:blip r:embed="rId205"/>
                <a:stretch>
                  <a:fillRect/>
                </a:stretch>
              </p:blipFill>
              <p:spPr>
                <a:xfrm>
                  <a:off x="5691985" y="2509029"/>
                  <a:ext cx="128274" cy="25590"/>
                </a:xfrm>
                <a:prstGeom prst="rect">
                  <a:avLst/>
                </a:prstGeom>
              </p:spPr>
            </p:pic>
          </mc:Fallback>
        </mc:AlternateContent>
      </p:grpSp>
      <p:grpSp>
        <p:nvGrpSpPr>
          <p:cNvPr id="180" name="群組 179">
            <a:extLst>
              <a:ext uri="{FF2B5EF4-FFF2-40B4-BE49-F238E27FC236}">
                <a16:creationId xmlns:a16="http://schemas.microsoft.com/office/drawing/2014/main" id="{C63C9BE2-DCA1-992A-6557-42575225DAAF}"/>
              </a:ext>
            </a:extLst>
          </p:cNvPr>
          <p:cNvGrpSpPr/>
          <p:nvPr/>
        </p:nvGrpSpPr>
        <p:grpSpPr>
          <a:xfrm>
            <a:off x="5983163" y="2292342"/>
            <a:ext cx="1340229" cy="456846"/>
            <a:chOff x="5983163" y="2292342"/>
            <a:chExt cx="1340229" cy="456846"/>
          </a:xfrm>
        </p:grpSpPr>
        <mc:AlternateContent xmlns:mc="http://schemas.openxmlformats.org/markup-compatibility/2006" xmlns:p14="http://schemas.microsoft.com/office/powerpoint/2010/main">
          <mc:Choice Requires="p14">
            <p:contentPart p14:bwMode="auto" r:id="rId206">
              <p14:nvContentPartPr>
                <p14:cNvPr id="160" name="筆跡 159">
                  <a:extLst>
                    <a:ext uri="{FF2B5EF4-FFF2-40B4-BE49-F238E27FC236}">
                      <a16:creationId xmlns:a16="http://schemas.microsoft.com/office/drawing/2014/main" id="{C79B567B-C375-6389-F09F-01EB97B23D2A}"/>
                    </a:ext>
                  </a:extLst>
                </p14:cNvPr>
                <p14:cNvContentPartPr/>
                <p14:nvPr/>
              </p14:nvContentPartPr>
              <p14:xfrm>
                <a:off x="5983163" y="2482018"/>
                <a:ext cx="170927" cy="166552"/>
              </p14:xfrm>
            </p:contentPart>
          </mc:Choice>
          <mc:Fallback xmlns="">
            <p:pic>
              <p:nvPicPr>
                <p:cNvPr id="160" name="筆跡 159">
                  <a:extLst>
                    <a:ext uri="{FF2B5EF4-FFF2-40B4-BE49-F238E27FC236}">
                      <a16:creationId xmlns:a16="http://schemas.microsoft.com/office/drawing/2014/main" id="{C79B567B-C375-6389-F09F-01EB97B23D2A}"/>
                    </a:ext>
                  </a:extLst>
                </p:cNvPr>
                <p:cNvPicPr/>
                <p:nvPr/>
              </p:nvPicPr>
              <p:blipFill>
                <a:blip r:embed="rId207"/>
                <a:stretch>
                  <a:fillRect/>
                </a:stretch>
              </p:blipFill>
              <p:spPr>
                <a:xfrm>
                  <a:off x="5974167" y="2473025"/>
                  <a:ext cx="188559" cy="184178"/>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1" name="筆跡 160">
                  <a:extLst>
                    <a:ext uri="{FF2B5EF4-FFF2-40B4-BE49-F238E27FC236}">
                      <a16:creationId xmlns:a16="http://schemas.microsoft.com/office/drawing/2014/main" id="{99068BC9-E3C2-B182-82E3-19E5775D7ACC}"/>
                    </a:ext>
                  </a:extLst>
                </p14:cNvPr>
                <p14:cNvContentPartPr/>
                <p14:nvPr/>
              </p14:nvContentPartPr>
              <p14:xfrm>
                <a:off x="6265958" y="2403585"/>
                <a:ext cx="4687" cy="271233"/>
              </p14:xfrm>
            </p:contentPart>
          </mc:Choice>
          <mc:Fallback xmlns="">
            <p:pic>
              <p:nvPicPr>
                <p:cNvPr id="161" name="筆跡 160">
                  <a:extLst>
                    <a:ext uri="{FF2B5EF4-FFF2-40B4-BE49-F238E27FC236}">
                      <a16:creationId xmlns:a16="http://schemas.microsoft.com/office/drawing/2014/main" id="{99068BC9-E3C2-B182-82E3-19E5775D7ACC}"/>
                    </a:ext>
                  </a:extLst>
                </p:cNvPr>
                <p:cNvPicPr/>
                <p:nvPr/>
              </p:nvPicPr>
              <p:blipFill>
                <a:blip r:embed="rId209"/>
                <a:stretch>
                  <a:fillRect/>
                </a:stretch>
              </p:blipFill>
              <p:spPr>
                <a:xfrm>
                  <a:off x="6256945" y="2394592"/>
                  <a:ext cx="22353" cy="28886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3" name="筆跡 162">
                  <a:extLst>
                    <a:ext uri="{FF2B5EF4-FFF2-40B4-BE49-F238E27FC236}">
                      <a16:creationId xmlns:a16="http://schemas.microsoft.com/office/drawing/2014/main" id="{C819FFFD-DB1C-FD1D-9272-01D3BBE92427}"/>
                    </a:ext>
                  </a:extLst>
                </p14:cNvPr>
                <p14:cNvContentPartPr/>
                <p14:nvPr/>
              </p14:nvContentPartPr>
              <p14:xfrm>
                <a:off x="6555002" y="2369212"/>
                <a:ext cx="184676" cy="22499"/>
              </p14:xfrm>
            </p:contentPart>
          </mc:Choice>
          <mc:Fallback xmlns="">
            <p:pic>
              <p:nvPicPr>
                <p:cNvPr id="163" name="筆跡 162">
                  <a:extLst>
                    <a:ext uri="{FF2B5EF4-FFF2-40B4-BE49-F238E27FC236}">
                      <a16:creationId xmlns:a16="http://schemas.microsoft.com/office/drawing/2014/main" id="{C819FFFD-DB1C-FD1D-9272-01D3BBE92427}"/>
                    </a:ext>
                  </a:extLst>
                </p:cNvPr>
                <p:cNvPicPr/>
                <p:nvPr/>
              </p:nvPicPr>
              <p:blipFill>
                <a:blip r:embed="rId211"/>
                <a:stretch>
                  <a:fillRect/>
                </a:stretch>
              </p:blipFill>
              <p:spPr>
                <a:xfrm>
                  <a:off x="6546002" y="2360140"/>
                  <a:ext cx="202316" cy="4028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5" name="筆跡 164">
                  <a:extLst>
                    <a:ext uri="{FF2B5EF4-FFF2-40B4-BE49-F238E27FC236}">
                      <a16:creationId xmlns:a16="http://schemas.microsoft.com/office/drawing/2014/main" id="{1F1DCC9F-3805-CB0F-1506-9D6F006E5405}"/>
                    </a:ext>
                  </a:extLst>
                </p14:cNvPr>
                <p14:cNvContentPartPr/>
                <p14:nvPr/>
              </p14:nvContentPartPr>
              <p14:xfrm>
                <a:off x="6251271" y="2411709"/>
                <a:ext cx="150616" cy="233423"/>
              </p14:xfrm>
            </p:contentPart>
          </mc:Choice>
          <mc:Fallback xmlns="">
            <p:pic>
              <p:nvPicPr>
                <p:cNvPr id="165" name="筆跡 164">
                  <a:extLst>
                    <a:ext uri="{FF2B5EF4-FFF2-40B4-BE49-F238E27FC236}">
                      <a16:creationId xmlns:a16="http://schemas.microsoft.com/office/drawing/2014/main" id="{1F1DCC9F-3805-CB0F-1506-9D6F006E5405}"/>
                    </a:ext>
                  </a:extLst>
                </p:cNvPr>
                <p:cNvPicPr/>
                <p:nvPr/>
              </p:nvPicPr>
              <p:blipFill>
                <a:blip r:embed="rId213"/>
                <a:stretch>
                  <a:fillRect/>
                </a:stretch>
              </p:blipFill>
              <p:spPr>
                <a:xfrm>
                  <a:off x="6242284" y="2402717"/>
                  <a:ext cx="168230" cy="251047"/>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66" name="筆跡 165">
                  <a:extLst>
                    <a:ext uri="{FF2B5EF4-FFF2-40B4-BE49-F238E27FC236}">
                      <a16:creationId xmlns:a16="http://schemas.microsoft.com/office/drawing/2014/main" id="{C6DFEFA9-E679-690B-7859-463787062546}"/>
                    </a:ext>
                  </a:extLst>
                </p14:cNvPr>
                <p14:cNvContentPartPr/>
                <p14:nvPr/>
              </p14:nvContentPartPr>
              <p14:xfrm>
                <a:off x="6493756" y="2400773"/>
                <a:ext cx="259984" cy="150928"/>
              </p14:xfrm>
            </p:contentPart>
          </mc:Choice>
          <mc:Fallback xmlns="">
            <p:pic>
              <p:nvPicPr>
                <p:cNvPr id="166" name="筆跡 165">
                  <a:extLst>
                    <a:ext uri="{FF2B5EF4-FFF2-40B4-BE49-F238E27FC236}">
                      <a16:creationId xmlns:a16="http://schemas.microsoft.com/office/drawing/2014/main" id="{C6DFEFA9-E679-690B-7859-463787062546}"/>
                    </a:ext>
                  </a:extLst>
                </p:cNvPr>
                <p:cNvPicPr/>
                <p:nvPr/>
              </p:nvPicPr>
              <p:blipFill>
                <a:blip r:embed="rId215"/>
                <a:stretch>
                  <a:fillRect/>
                </a:stretch>
              </p:blipFill>
              <p:spPr>
                <a:xfrm>
                  <a:off x="6484741" y="2391768"/>
                  <a:ext cx="277653" cy="168578"/>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68" name="筆跡 167">
                  <a:extLst>
                    <a:ext uri="{FF2B5EF4-FFF2-40B4-BE49-F238E27FC236}">
                      <a16:creationId xmlns:a16="http://schemas.microsoft.com/office/drawing/2014/main" id="{4C3E1DBE-80F1-A8D0-40AA-57F929DC1CA3}"/>
                    </a:ext>
                  </a:extLst>
                </p14:cNvPr>
                <p14:cNvContentPartPr/>
                <p14:nvPr/>
              </p14:nvContentPartPr>
              <p14:xfrm>
                <a:off x="6603437" y="2645132"/>
                <a:ext cx="38435" cy="104056"/>
              </p14:xfrm>
            </p:contentPart>
          </mc:Choice>
          <mc:Fallback xmlns="">
            <p:pic>
              <p:nvPicPr>
                <p:cNvPr id="168" name="筆跡 167">
                  <a:extLst>
                    <a:ext uri="{FF2B5EF4-FFF2-40B4-BE49-F238E27FC236}">
                      <a16:creationId xmlns:a16="http://schemas.microsoft.com/office/drawing/2014/main" id="{4C3E1DBE-80F1-A8D0-40AA-57F929DC1CA3}"/>
                    </a:ext>
                  </a:extLst>
                </p:cNvPr>
                <p:cNvPicPr/>
                <p:nvPr/>
              </p:nvPicPr>
              <p:blipFill>
                <a:blip r:embed="rId217"/>
                <a:stretch>
                  <a:fillRect/>
                </a:stretch>
              </p:blipFill>
              <p:spPr>
                <a:xfrm>
                  <a:off x="6594457" y="2636131"/>
                  <a:ext cx="56036" cy="121699"/>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69" name="筆跡 168">
                  <a:extLst>
                    <a:ext uri="{FF2B5EF4-FFF2-40B4-BE49-F238E27FC236}">
                      <a16:creationId xmlns:a16="http://schemas.microsoft.com/office/drawing/2014/main" id="{0C6ECBD3-370C-F8A0-86BB-6B44898D09F7}"/>
                    </a:ext>
                  </a:extLst>
                </p14:cNvPr>
                <p14:cNvContentPartPr/>
                <p14:nvPr/>
              </p14:nvContentPartPr>
              <p14:xfrm>
                <a:off x="6604999" y="2624196"/>
                <a:ext cx="34998" cy="5625"/>
              </p14:xfrm>
            </p:contentPart>
          </mc:Choice>
          <mc:Fallback xmlns="">
            <p:pic>
              <p:nvPicPr>
                <p:cNvPr id="169" name="筆跡 168">
                  <a:extLst>
                    <a:ext uri="{FF2B5EF4-FFF2-40B4-BE49-F238E27FC236}">
                      <a16:creationId xmlns:a16="http://schemas.microsoft.com/office/drawing/2014/main" id="{0C6ECBD3-370C-F8A0-86BB-6B44898D09F7}"/>
                    </a:ext>
                  </a:extLst>
                </p:cNvPr>
                <p:cNvPicPr/>
                <p:nvPr/>
              </p:nvPicPr>
              <p:blipFill>
                <a:blip r:embed="rId219"/>
                <a:stretch>
                  <a:fillRect/>
                </a:stretch>
              </p:blipFill>
              <p:spPr>
                <a:xfrm>
                  <a:off x="6595979" y="2614821"/>
                  <a:ext cx="52677" cy="24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0" name="筆跡 169">
                  <a:extLst>
                    <a:ext uri="{FF2B5EF4-FFF2-40B4-BE49-F238E27FC236}">
                      <a16:creationId xmlns:a16="http://schemas.microsoft.com/office/drawing/2014/main" id="{9C737C84-B3CB-7B77-D7B4-27579837304E}"/>
                    </a:ext>
                  </a:extLst>
                </p14:cNvPr>
                <p14:cNvContentPartPr/>
                <p14:nvPr/>
              </p14:nvContentPartPr>
              <p14:xfrm>
                <a:off x="6848109" y="2408585"/>
                <a:ext cx="219361" cy="24998"/>
              </p14:xfrm>
            </p:contentPart>
          </mc:Choice>
          <mc:Fallback xmlns="">
            <p:pic>
              <p:nvPicPr>
                <p:cNvPr id="170" name="筆跡 169">
                  <a:extLst>
                    <a:ext uri="{FF2B5EF4-FFF2-40B4-BE49-F238E27FC236}">
                      <a16:creationId xmlns:a16="http://schemas.microsoft.com/office/drawing/2014/main" id="{9C737C84-B3CB-7B77-D7B4-27579837304E}"/>
                    </a:ext>
                  </a:extLst>
                </p:cNvPr>
                <p:cNvPicPr/>
                <p:nvPr/>
              </p:nvPicPr>
              <p:blipFill>
                <a:blip r:embed="rId221"/>
                <a:stretch>
                  <a:fillRect/>
                </a:stretch>
              </p:blipFill>
              <p:spPr>
                <a:xfrm>
                  <a:off x="6839104" y="2399657"/>
                  <a:ext cx="237011" cy="42497"/>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1" name="筆跡 170">
                  <a:extLst>
                    <a:ext uri="{FF2B5EF4-FFF2-40B4-BE49-F238E27FC236}">
                      <a16:creationId xmlns:a16="http://schemas.microsoft.com/office/drawing/2014/main" id="{BE869103-6C00-C0AA-C98D-CB0349EB3399}"/>
                    </a:ext>
                  </a:extLst>
                </p14:cNvPr>
                <p14:cNvContentPartPr/>
                <p14:nvPr/>
              </p14:nvContentPartPr>
              <p14:xfrm>
                <a:off x="6869045" y="2489517"/>
                <a:ext cx="131867" cy="159678"/>
              </p14:xfrm>
            </p:contentPart>
          </mc:Choice>
          <mc:Fallback xmlns="">
            <p:pic>
              <p:nvPicPr>
                <p:cNvPr id="171" name="筆跡 170">
                  <a:extLst>
                    <a:ext uri="{FF2B5EF4-FFF2-40B4-BE49-F238E27FC236}">
                      <a16:creationId xmlns:a16="http://schemas.microsoft.com/office/drawing/2014/main" id="{BE869103-6C00-C0AA-C98D-CB0349EB3399}"/>
                    </a:ext>
                  </a:extLst>
                </p:cNvPr>
                <p:cNvPicPr/>
                <p:nvPr/>
              </p:nvPicPr>
              <p:blipFill>
                <a:blip r:embed="rId223"/>
                <a:stretch>
                  <a:fillRect/>
                </a:stretch>
              </p:blipFill>
              <p:spPr>
                <a:xfrm>
                  <a:off x="6860038" y="2480526"/>
                  <a:ext cx="149521" cy="17730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2" name="筆跡 171">
                  <a:extLst>
                    <a:ext uri="{FF2B5EF4-FFF2-40B4-BE49-F238E27FC236}">
                      <a16:creationId xmlns:a16="http://schemas.microsoft.com/office/drawing/2014/main" id="{54ED3DCD-0FFB-E1D9-7EDB-1A0A859A937C}"/>
                    </a:ext>
                  </a:extLst>
                </p14:cNvPr>
                <p14:cNvContentPartPr/>
                <p14:nvPr/>
              </p14:nvContentPartPr>
              <p14:xfrm>
                <a:off x="6888106" y="2476393"/>
                <a:ext cx="127492" cy="172489"/>
              </p14:xfrm>
            </p:contentPart>
          </mc:Choice>
          <mc:Fallback xmlns="">
            <p:pic>
              <p:nvPicPr>
                <p:cNvPr id="172" name="筆跡 171">
                  <a:extLst>
                    <a:ext uri="{FF2B5EF4-FFF2-40B4-BE49-F238E27FC236}">
                      <a16:creationId xmlns:a16="http://schemas.microsoft.com/office/drawing/2014/main" id="{54ED3DCD-0FFB-E1D9-7EDB-1A0A859A937C}"/>
                    </a:ext>
                  </a:extLst>
                </p:cNvPr>
                <p:cNvPicPr/>
                <p:nvPr/>
              </p:nvPicPr>
              <p:blipFill>
                <a:blip r:embed="rId225"/>
                <a:stretch>
                  <a:fillRect/>
                </a:stretch>
              </p:blipFill>
              <p:spPr>
                <a:xfrm>
                  <a:off x="6879102" y="2467390"/>
                  <a:ext cx="145139" cy="190134"/>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4" name="筆跡 173">
                  <a:extLst>
                    <a:ext uri="{FF2B5EF4-FFF2-40B4-BE49-F238E27FC236}">
                      <a16:creationId xmlns:a16="http://schemas.microsoft.com/office/drawing/2014/main" id="{D7C60C62-0437-9DB7-55DE-454545B56539}"/>
                    </a:ext>
                  </a:extLst>
                </p14:cNvPr>
                <p14:cNvContentPartPr/>
                <p14:nvPr/>
              </p14:nvContentPartPr>
              <p14:xfrm>
                <a:off x="7053721" y="2583886"/>
                <a:ext cx="54684" cy="98431"/>
              </p14:xfrm>
            </p:contentPart>
          </mc:Choice>
          <mc:Fallback xmlns="">
            <p:pic>
              <p:nvPicPr>
                <p:cNvPr id="174" name="筆跡 173">
                  <a:extLst>
                    <a:ext uri="{FF2B5EF4-FFF2-40B4-BE49-F238E27FC236}">
                      <a16:creationId xmlns:a16="http://schemas.microsoft.com/office/drawing/2014/main" id="{D7C60C62-0437-9DB7-55DE-454545B56539}"/>
                    </a:ext>
                  </a:extLst>
                </p:cNvPr>
                <p:cNvPicPr/>
                <p:nvPr/>
              </p:nvPicPr>
              <p:blipFill>
                <a:blip r:embed="rId227"/>
                <a:stretch>
                  <a:fillRect/>
                </a:stretch>
              </p:blipFill>
              <p:spPr>
                <a:xfrm>
                  <a:off x="7044727" y="2574905"/>
                  <a:ext cx="72312" cy="116034"/>
                </a:xfrm>
                <a:prstGeom prst="rect">
                  <a:avLst/>
                </a:prstGeom>
              </p:spPr>
            </p:pic>
          </mc:Fallback>
        </mc:AlternateContent>
        <mc:AlternateContent xmlns:mc="http://schemas.openxmlformats.org/markup-compatibility/2006" xmlns:p14="http://schemas.microsoft.com/office/powerpoint/2010/main">
          <mc:Choice Requires="p14">
            <p:contentPart p14:bwMode="auto" r:id="rId228">
              <p14:nvContentPartPr>
                <p14:cNvPr id="175" name="筆跡 174">
                  <a:extLst>
                    <a:ext uri="{FF2B5EF4-FFF2-40B4-BE49-F238E27FC236}">
                      <a16:creationId xmlns:a16="http://schemas.microsoft.com/office/drawing/2014/main" id="{6F7BC251-E53F-88E4-F0E6-B7ADA85EA9EB}"/>
                    </a:ext>
                  </a:extLst>
                </p14:cNvPr>
                <p14:cNvContentPartPr/>
                <p14:nvPr/>
              </p14:nvContentPartPr>
              <p14:xfrm>
                <a:off x="7078720" y="2542951"/>
                <a:ext cx="28123" cy="7812"/>
              </p14:xfrm>
            </p:contentPart>
          </mc:Choice>
          <mc:Fallback xmlns="">
            <p:pic>
              <p:nvPicPr>
                <p:cNvPr id="175" name="筆跡 174">
                  <a:extLst>
                    <a:ext uri="{FF2B5EF4-FFF2-40B4-BE49-F238E27FC236}">
                      <a16:creationId xmlns:a16="http://schemas.microsoft.com/office/drawing/2014/main" id="{6F7BC251-E53F-88E4-F0E6-B7ADA85EA9EB}"/>
                    </a:ext>
                  </a:extLst>
                </p:cNvPr>
                <p:cNvPicPr/>
                <p:nvPr/>
              </p:nvPicPr>
              <p:blipFill>
                <a:blip r:embed="rId229"/>
                <a:stretch>
                  <a:fillRect/>
                </a:stretch>
              </p:blipFill>
              <p:spPr>
                <a:xfrm>
                  <a:off x="7069706" y="2534074"/>
                  <a:ext cx="45790" cy="25211"/>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6" name="筆跡 175">
                  <a:extLst>
                    <a:ext uri="{FF2B5EF4-FFF2-40B4-BE49-F238E27FC236}">
                      <a16:creationId xmlns:a16="http://schemas.microsoft.com/office/drawing/2014/main" id="{74F87373-EF1A-667D-8135-4B5B76E28A48}"/>
                    </a:ext>
                  </a:extLst>
                </p14:cNvPr>
                <p14:cNvContentPartPr/>
                <p14:nvPr/>
              </p14:nvContentPartPr>
              <p14:xfrm>
                <a:off x="7148090" y="2612322"/>
                <a:ext cx="43122" cy="38748"/>
              </p14:xfrm>
            </p:contentPart>
          </mc:Choice>
          <mc:Fallback xmlns="">
            <p:pic>
              <p:nvPicPr>
                <p:cNvPr id="176" name="筆跡 175">
                  <a:extLst>
                    <a:ext uri="{FF2B5EF4-FFF2-40B4-BE49-F238E27FC236}">
                      <a16:creationId xmlns:a16="http://schemas.microsoft.com/office/drawing/2014/main" id="{74F87373-EF1A-667D-8135-4B5B76E28A48}"/>
                    </a:ext>
                  </a:extLst>
                </p:cNvPr>
                <p:cNvPicPr/>
                <p:nvPr/>
              </p:nvPicPr>
              <p:blipFill>
                <a:blip r:embed="rId231"/>
                <a:stretch>
                  <a:fillRect/>
                </a:stretch>
              </p:blipFill>
              <p:spPr>
                <a:xfrm>
                  <a:off x="7139106" y="2603353"/>
                  <a:ext cx="60730" cy="56328"/>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77" name="筆跡 176">
                  <a:extLst>
                    <a:ext uri="{FF2B5EF4-FFF2-40B4-BE49-F238E27FC236}">
                      <a16:creationId xmlns:a16="http://schemas.microsoft.com/office/drawing/2014/main" id="{0260F53A-9175-8224-B284-B8A0B0F42673}"/>
                    </a:ext>
                  </a:extLst>
                </p14:cNvPr>
                <p14:cNvContentPartPr/>
                <p14:nvPr/>
              </p14:nvContentPartPr>
              <p14:xfrm>
                <a:off x="7232148" y="2622634"/>
                <a:ext cx="38748" cy="38435"/>
              </p14:xfrm>
            </p:contentPart>
          </mc:Choice>
          <mc:Fallback xmlns="">
            <p:pic>
              <p:nvPicPr>
                <p:cNvPr id="177" name="筆跡 176">
                  <a:extLst>
                    <a:ext uri="{FF2B5EF4-FFF2-40B4-BE49-F238E27FC236}">
                      <a16:creationId xmlns:a16="http://schemas.microsoft.com/office/drawing/2014/main" id="{0260F53A-9175-8224-B284-B8A0B0F42673}"/>
                    </a:ext>
                  </a:extLst>
                </p:cNvPr>
                <p:cNvPicPr/>
                <p:nvPr/>
              </p:nvPicPr>
              <p:blipFill>
                <a:blip r:embed="rId233"/>
                <a:stretch>
                  <a:fillRect/>
                </a:stretch>
              </p:blipFill>
              <p:spPr>
                <a:xfrm>
                  <a:off x="7223179" y="2613569"/>
                  <a:ext cx="56328" cy="56202"/>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78" name="筆跡 177">
                  <a:extLst>
                    <a:ext uri="{FF2B5EF4-FFF2-40B4-BE49-F238E27FC236}">
                      <a16:creationId xmlns:a16="http://schemas.microsoft.com/office/drawing/2014/main" id="{A69F2ECA-1F96-BE49-D875-A76513E36D77}"/>
                    </a:ext>
                  </a:extLst>
                </p14:cNvPr>
                <p14:cNvContentPartPr/>
                <p14:nvPr/>
              </p14:nvContentPartPr>
              <p14:xfrm>
                <a:off x="7247147" y="2292342"/>
                <a:ext cx="76245" cy="57809"/>
              </p14:xfrm>
            </p:contentPart>
          </mc:Choice>
          <mc:Fallback xmlns="">
            <p:pic>
              <p:nvPicPr>
                <p:cNvPr id="178" name="筆跡 177">
                  <a:extLst>
                    <a:ext uri="{FF2B5EF4-FFF2-40B4-BE49-F238E27FC236}">
                      <a16:creationId xmlns:a16="http://schemas.microsoft.com/office/drawing/2014/main" id="{A69F2ECA-1F96-BE49-D875-A76513E36D77}"/>
                    </a:ext>
                  </a:extLst>
                </p:cNvPr>
                <p:cNvPicPr/>
                <p:nvPr/>
              </p:nvPicPr>
              <p:blipFill>
                <a:blip r:embed="rId235"/>
                <a:stretch>
                  <a:fillRect/>
                </a:stretch>
              </p:blipFill>
              <p:spPr>
                <a:xfrm>
                  <a:off x="7238113" y="2283421"/>
                  <a:ext cx="93951" cy="7529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6">
            <p14:nvContentPartPr>
              <p14:cNvPr id="179" name="筆跡 178">
                <a:extLst>
                  <a:ext uri="{FF2B5EF4-FFF2-40B4-BE49-F238E27FC236}">
                    <a16:creationId xmlns:a16="http://schemas.microsoft.com/office/drawing/2014/main" id="{981E41DD-B82B-D4FD-949F-ECD63ABF1026}"/>
                  </a:ext>
                </a:extLst>
              </p14:cNvPr>
              <p14:cNvContentPartPr/>
              <p14:nvPr/>
            </p14:nvContentPartPr>
            <p14:xfrm>
              <a:off x="7544003" y="2462331"/>
              <a:ext cx="172489" cy="15312"/>
            </p14:xfrm>
          </p:contentPart>
        </mc:Choice>
        <mc:Fallback xmlns="">
          <p:pic>
            <p:nvPicPr>
              <p:cNvPr id="179" name="筆跡 178">
                <a:extLst>
                  <a:ext uri="{FF2B5EF4-FFF2-40B4-BE49-F238E27FC236}">
                    <a16:creationId xmlns:a16="http://schemas.microsoft.com/office/drawing/2014/main" id="{981E41DD-B82B-D4FD-949F-ECD63ABF1026}"/>
                  </a:ext>
                </a:extLst>
              </p:cNvPr>
              <p:cNvPicPr/>
              <p:nvPr/>
            </p:nvPicPr>
            <p:blipFill>
              <a:blip r:embed="rId237"/>
              <a:stretch>
                <a:fillRect/>
              </a:stretch>
            </p:blipFill>
            <p:spPr>
              <a:xfrm>
                <a:off x="7535000" y="2453631"/>
                <a:ext cx="190134" cy="32364"/>
              </a:xfrm>
              <a:prstGeom prst="rect">
                <a:avLst/>
              </a:prstGeom>
            </p:spPr>
          </p:pic>
        </mc:Fallback>
      </mc:AlternateContent>
      <p:grpSp>
        <p:nvGrpSpPr>
          <p:cNvPr id="192" name="群組 191">
            <a:extLst>
              <a:ext uri="{FF2B5EF4-FFF2-40B4-BE49-F238E27FC236}">
                <a16:creationId xmlns:a16="http://schemas.microsoft.com/office/drawing/2014/main" id="{2F931BAD-9322-5A2F-5A68-34C17C13670B}"/>
              </a:ext>
            </a:extLst>
          </p:cNvPr>
          <p:cNvGrpSpPr/>
          <p:nvPr/>
        </p:nvGrpSpPr>
        <p:grpSpPr>
          <a:xfrm>
            <a:off x="8057409" y="2342964"/>
            <a:ext cx="1181177" cy="409349"/>
            <a:chOff x="8057409" y="2342964"/>
            <a:chExt cx="1181177" cy="409349"/>
          </a:xfrm>
        </p:grpSpPr>
        <mc:AlternateContent xmlns:mc="http://schemas.openxmlformats.org/markup-compatibility/2006" xmlns:p14="http://schemas.microsoft.com/office/powerpoint/2010/main">
          <mc:Choice Requires="p14">
            <p:contentPart p14:bwMode="auto" r:id="rId238">
              <p14:nvContentPartPr>
                <p14:cNvPr id="181" name="筆跡 180">
                  <a:extLst>
                    <a:ext uri="{FF2B5EF4-FFF2-40B4-BE49-F238E27FC236}">
                      <a16:creationId xmlns:a16="http://schemas.microsoft.com/office/drawing/2014/main" id="{A0AE6DD8-3ABB-731F-6F04-387089EE8725}"/>
                    </a:ext>
                  </a:extLst>
                </p14:cNvPr>
                <p14:cNvContentPartPr/>
                <p14:nvPr/>
              </p14:nvContentPartPr>
              <p14:xfrm>
                <a:off x="8057409" y="2409210"/>
                <a:ext cx="205925" cy="246547"/>
              </p14:xfrm>
            </p:contentPart>
          </mc:Choice>
          <mc:Fallback xmlns="">
            <p:pic>
              <p:nvPicPr>
                <p:cNvPr id="181" name="筆跡 180">
                  <a:extLst>
                    <a:ext uri="{FF2B5EF4-FFF2-40B4-BE49-F238E27FC236}">
                      <a16:creationId xmlns:a16="http://schemas.microsoft.com/office/drawing/2014/main" id="{A0AE6DD8-3ABB-731F-6F04-387089EE8725}"/>
                    </a:ext>
                  </a:extLst>
                </p:cNvPr>
                <p:cNvPicPr/>
                <p:nvPr/>
              </p:nvPicPr>
              <p:blipFill>
                <a:blip r:embed="rId239"/>
                <a:stretch>
                  <a:fillRect/>
                </a:stretch>
              </p:blipFill>
              <p:spPr>
                <a:xfrm>
                  <a:off x="8048409" y="2400212"/>
                  <a:ext cx="223565" cy="264183"/>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2" name="筆跡 181">
                  <a:extLst>
                    <a:ext uri="{FF2B5EF4-FFF2-40B4-BE49-F238E27FC236}">
                      <a16:creationId xmlns:a16="http://schemas.microsoft.com/office/drawing/2014/main" id="{E6AEF93E-8CC7-F761-3E4B-81622E8C6BC6}"/>
                    </a:ext>
                  </a:extLst>
                </p14:cNvPr>
                <p14:cNvContentPartPr/>
                <p14:nvPr/>
              </p14:nvContentPartPr>
              <p14:xfrm>
                <a:off x="8123342" y="2437333"/>
                <a:ext cx="133742" cy="194050"/>
              </p14:xfrm>
            </p:contentPart>
          </mc:Choice>
          <mc:Fallback xmlns="">
            <p:pic>
              <p:nvPicPr>
                <p:cNvPr id="182" name="筆跡 181">
                  <a:extLst>
                    <a:ext uri="{FF2B5EF4-FFF2-40B4-BE49-F238E27FC236}">
                      <a16:creationId xmlns:a16="http://schemas.microsoft.com/office/drawing/2014/main" id="{E6AEF93E-8CC7-F761-3E4B-81622E8C6BC6}"/>
                    </a:ext>
                  </a:extLst>
                </p:cNvPr>
                <p:cNvPicPr/>
                <p:nvPr/>
              </p:nvPicPr>
              <p:blipFill>
                <a:blip r:embed="rId241"/>
                <a:stretch>
                  <a:fillRect/>
                </a:stretch>
              </p:blipFill>
              <p:spPr>
                <a:xfrm>
                  <a:off x="8114354" y="2428349"/>
                  <a:ext cx="151359" cy="211658"/>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83" name="筆跡 182">
                  <a:extLst>
                    <a:ext uri="{FF2B5EF4-FFF2-40B4-BE49-F238E27FC236}">
                      <a16:creationId xmlns:a16="http://schemas.microsoft.com/office/drawing/2014/main" id="{930D823E-CF2D-E122-D70F-7999EBE71DF6}"/>
                    </a:ext>
                  </a:extLst>
                </p14:cNvPr>
                <p14:cNvContentPartPr/>
                <p14:nvPr/>
              </p14:nvContentPartPr>
              <p14:xfrm>
                <a:off x="8300206" y="2575137"/>
                <a:ext cx="51247" cy="45622"/>
              </p14:xfrm>
            </p:contentPart>
          </mc:Choice>
          <mc:Fallback xmlns="">
            <p:pic>
              <p:nvPicPr>
                <p:cNvPr id="183" name="筆跡 182">
                  <a:extLst>
                    <a:ext uri="{FF2B5EF4-FFF2-40B4-BE49-F238E27FC236}">
                      <a16:creationId xmlns:a16="http://schemas.microsoft.com/office/drawing/2014/main" id="{930D823E-CF2D-E122-D70F-7999EBE71DF6}"/>
                    </a:ext>
                  </a:extLst>
                </p:cNvPr>
                <p:cNvPicPr/>
                <p:nvPr/>
              </p:nvPicPr>
              <p:blipFill>
                <a:blip r:embed="rId243"/>
                <a:stretch>
                  <a:fillRect/>
                </a:stretch>
              </p:blipFill>
              <p:spPr>
                <a:xfrm>
                  <a:off x="8291247" y="2566156"/>
                  <a:ext cx="68807" cy="63224"/>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84" name="筆跡 183">
                  <a:extLst>
                    <a:ext uri="{FF2B5EF4-FFF2-40B4-BE49-F238E27FC236}">
                      <a16:creationId xmlns:a16="http://schemas.microsoft.com/office/drawing/2014/main" id="{44A5F0F4-58A3-D994-990F-0199F28CA186}"/>
                    </a:ext>
                  </a:extLst>
                </p14:cNvPr>
                <p14:cNvContentPartPr/>
                <p14:nvPr/>
              </p14:nvContentPartPr>
              <p14:xfrm>
                <a:off x="8403325" y="2592323"/>
                <a:ext cx="58434" cy="43747"/>
              </p14:xfrm>
            </p:contentPart>
          </mc:Choice>
          <mc:Fallback xmlns="">
            <p:pic>
              <p:nvPicPr>
                <p:cNvPr id="184" name="筆跡 183">
                  <a:extLst>
                    <a:ext uri="{FF2B5EF4-FFF2-40B4-BE49-F238E27FC236}">
                      <a16:creationId xmlns:a16="http://schemas.microsoft.com/office/drawing/2014/main" id="{44A5F0F4-58A3-D994-990F-0199F28CA186}"/>
                    </a:ext>
                  </a:extLst>
                </p:cNvPr>
                <p:cNvPicPr/>
                <p:nvPr/>
              </p:nvPicPr>
              <p:blipFill>
                <a:blip r:embed="rId245"/>
                <a:stretch>
                  <a:fillRect/>
                </a:stretch>
              </p:blipFill>
              <p:spPr>
                <a:xfrm>
                  <a:off x="8394307" y="2583358"/>
                  <a:ext cx="76108" cy="61318"/>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85" name="筆跡 184">
                  <a:extLst>
                    <a:ext uri="{FF2B5EF4-FFF2-40B4-BE49-F238E27FC236}">
                      <a16:creationId xmlns:a16="http://schemas.microsoft.com/office/drawing/2014/main" id="{AA5811A0-E824-9A13-4705-E6596F44D514}"/>
                    </a:ext>
                  </a:extLst>
                </p14:cNvPr>
                <p14:cNvContentPartPr/>
                <p14:nvPr/>
              </p14:nvContentPartPr>
              <p14:xfrm>
                <a:off x="8495819" y="2586074"/>
                <a:ext cx="46560" cy="42185"/>
              </p14:xfrm>
            </p:contentPart>
          </mc:Choice>
          <mc:Fallback xmlns="">
            <p:pic>
              <p:nvPicPr>
                <p:cNvPr id="185" name="筆跡 184">
                  <a:extLst>
                    <a:ext uri="{FF2B5EF4-FFF2-40B4-BE49-F238E27FC236}">
                      <a16:creationId xmlns:a16="http://schemas.microsoft.com/office/drawing/2014/main" id="{AA5811A0-E824-9A13-4705-E6596F44D514}"/>
                    </a:ext>
                  </a:extLst>
                </p:cNvPr>
                <p:cNvPicPr/>
                <p:nvPr/>
              </p:nvPicPr>
              <p:blipFill>
                <a:blip r:embed="rId247"/>
                <a:stretch>
                  <a:fillRect/>
                </a:stretch>
              </p:blipFill>
              <p:spPr>
                <a:xfrm>
                  <a:off x="8486796" y="2576982"/>
                  <a:ext cx="64246" cy="60005"/>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86" name="筆跡 185">
                  <a:extLst>
                    <a:ext uri="{FF2B5EF4-FFF2-40B4-BE49-F238E27FC236}">
                      <a16:creationId xmlns:a16="http://schemas.microsoft.com/office/drawing/2014/main" id="{6DBFD7D1-360D-4C9A-4B93-D4A4C7BEE4D2}"/>
                    </a:ext>
                  </a:extLst>
                </p14:cNvPr>
                <p14:cNvContentPartPr/>
                <p14:nvPr/>
              </p14:nvContentPartPr>
              <p14:xfrm>
                <a:off x="8386138" y="2342964"/>
                <a:ext cx="107806" cy="74058"/>
              </p14:xfrm>
            </p:contentPart>
          </mc:Choice>
          <mc:Fallback xmlns="">
            <p:pic>
              <p:nvPicPr>
                <p:cNvPr id="186" name="筆跡 185">
                  <a:extLst>
                    <a:ext uri="{FF2B5EF4-FFF2-40B4-BE49-F238E27FC236}">
                      <a16:creationId xmlns:a16="http://schemas.microsoft.com/office/drawing/2014/main" id="{6DBFD7D1-360D-4C9A-4B93-D4A4C7BEE4D2}"/>
                    </a:ext>
                  </a:extLst>
                </p:cNvPr>
                <p:cNvPicPr/>
                <p:nvPr/>
              </p:nvPicPr>
              <p:blipFill>
                <a:blip r:embed="rId249"/>
                <a:stretch>
                  <a:fillRect/>
                </a:stretch>
              </p:blipFill>
              <p:spPr>
                <a:xfrm>
                  <a:off x="8377154" y="2334020"/>
                  <a:ext cx="125414" cy="91589"/>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87" name="筆跡 186">
                  <a:extLst>
                    <a:ext uri="{FF2B5EF4-FFF2-40B4-BE49-F238E27FC236}">
                      <a16:creationId xmlns:a16="http://schemas.microsoft.com/office/drawing/2014/main" id="{D10FF5D2-18B2-1C35-0AEE-C487683E7C5B}"/>
                    </a:ext>
                  </a:extLst>
                </p14:cNvPr>
                <p14:cNvContentPartPr/>
                <p14:nvPr/>
              </p14:nvContentPartPr>
              <p14:xfrm>
                <a:off x="8586751" y="2378274"/>
                <a:ext cx="304044" cy="374039"/>
              </p14:xfrm>
            </p:contentPart>
          </mc:Choice>
          <mc:Fallback xmlns="">
            <p:pic>
              <p:nvPicPr>
                <p:cNvPr id="187" name="筆跡 186">
                  <a:extLst>
                    <a:ext uri="{FF2B5EF4-FFF2-40B4-BE49-F238E27FC236}">
                      <a16:creationId xmlns:a16="http://schemas.microsoft.com/office/drawing/2014/main" id="{D10FF5D2-18B2-1C35-0AEE-C487683E7C5B}"/>
                    </a:ext>
                  </a:extLst>
                </p:cNvPr>
                <p:cNvPicPr/>
                <p:nvPr/>
              </p:nvPicPr>
              <p:blipFill>
                <a:blip r:embed="rId251"/>
                <a:stretch>
                  <a:fillRect/>
                </a:stretch>
              </p:blipFill>
              <p:spPr>
                <a:xfrm>
                  <a:off x="8577756" y="2369265"/>
                  <a:ext cx="321675" cy="391696"/>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88" name="筆跡 187">
                  <a:extLst>
                    <a:ext uri="{FF2B5EF4-FFF2-40B4-BE49-F238E27FC236}">
                      <a16:creationId xmlns:a16="http://schemas.microsoft.com/office/drawing/2014/main" id="{60FCBFB3-3F29-1178-E5CD-64607F6F94B3}"/>
                    </a:ext>
                  </a:extLst>
                </p14:cNvPr>
                <p14:cNvContentPartPr/>
                <p14:nvPr/>
              </p14:nvContentPartPr>
              <p14:xfrm>
                <a:off x="8857984" y="2473893"/>
                <a:ext cx="146866" cy="144366"/>
              </p14:xfrm>
            </p:contentPart>
          </mc:Choice>
          <mc:Fallback xmlns="">
            <p:pic>
              <p:nvPicPr>
                <p:cNvPr id="188" name="筆跡 187">
                  <a:extLst>
                    <a:ext uri="{FF2B5EF4-FFF2-40B4-BE49-F238E27FC236}">
                      <a16:creationId xmlns:a16="http://schemas.microsoft.com/office/drawing/2014/main" id="{60FCBFB3-3F29-1178-E5CD-64607F6F94B3}"/>
                    </a:ext>
                  </a:extLst>
                </p:cNvPr>
                <p:cNvPicPr/>
                <p:nvPr/>
              </p:nvPicPr>
              <p:blipFill>
                <a:blip r:embed="rId253"/>
                <a:stretch>
                  <a:fillRect/>
                </a:stretch>
              </p:blipFill>
              <p:spPr>
                <a:xfrm>
                  <a:off x="8848985" y="2464893"/>
                  <a:ext cx="164504" cy="162007"/>
                </a:xfrm>
                <a:prstGeom prst="rect">
                  <a:avLst/>
                </a:prstGeom>
              </p:spPr>
            </p:pic>
          </mc:Fallback>
        </mc:AlternateContent>
        <mc:AlternateContent xmlns:mc="http://schemas.openxmlformats.org/markup-compatibility/2006" xmlns:p14="http://schemas.microsoft.com/office/powerpoint/2010/main">
          <mc:Choice Requires="p14">
            <p:contentPart p14:bwMode="auto" r:id="rId254">
              <p14:nvContentPartPr>
                <p14:cNvPr id="189" name="筆跡 188">
                  <a:extLst>
                    <a:ext uri="{FF2B5EF4-FFF2-40B4-BE49-F238E27FC236}">
                      <a16:creationId xmlns:a16="http://schemas.microsoft.com/office/drawing/2014/main" id="{203F92E5-6BE6-C930-FFA2-CA41413F54D6}"/>
                    </a:ext>
                  </a:extLst>
                </p14:cNvPr>
                <p14:cNvContentPartPr/>
                <p14:nvPr/>
              </p14:nvContentPartPr>
              <p14:xfrm>
                <a:off x="8942978" y="2516390"/>
                <a:ext cx="23436" cy="194988"/>
              </p14:xfrm>
            </p:contentPart>
          </mc:Choice>
          <mc:Fallback xmlns="">
            <p:pic>
              <p:nvPicPr>
                <p:cNvPr id="189" name="筆跡 188">
                  <a:extLst>
                    <a:ext uri="{FF2B5EF4-FFF2-40B4-BE49-F238E27FC236}">
                      <a16:creationId xmlns:a16="http://schemas.microsoft.com/office/drawing/2014/main" id="{203F92E5-6BE6-C930-FFA2-CA41413F54D6}"/>
                    </a:ext>
                  </a:extLst>
                </p:cNvPr>
                <p:cNvPicPr/>
                <p:nvPr/>
              </p:nvPicPr>
              <p:blipFill>
                <a:blip r:embed="rId255"/>
                <a:stretch>
                  <a:fillRect/>
                </a:stretch>
              </p:blipFill>
              <p:spPr>
                <a:xfrm>
                  <a:off x="8933964" y="2507396"/>
                  <a:ext cx="41103" cy="212616"/>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0" name="筆跡 189">
                  <a:extLst>
                    <a:ext uri="{FF2B5EF4-FFF2-40B4-BE49-F238E27FC236}">
                      <a16:creationId xmlns:a16="http://schemas.microsoft.com/office/drawing/2014/main" id="{B3403C4C-2A68-289E-5E0D-A5ADFA1BAB2B}"/>
                    </a:ext>
                  </a:extLst>
                </p14:cNvPr>
                <p14:cNvContentPartPr/>
                <p14:nvPr/>
              </p14:nvContentPartPr>
              <p14:xfrm>
                <a:off x="9064846" y="2464831"/>
                <a:ext cx="1562" cy="205925"/>
              </p14:xfrm>
            </p:contentPart>
          </mc:Choice>
          <mc:Fallback xmlns="">
            <p:pic>
              <p:nvPicPr>
                <p:cNvPr id="190" name="筆跡 189">
                  <a:extLst>
                    <a:ext uri="{FF2B5EF4-FFF2-40B4-BE49-F238E27FC236}">
                      <a16:creationId xmlns:a16="http://schemas.microsoft.com/office/drawing/2014/main" id="{B3403C4C-2A68-289E-5E0D-A5ADFA1BAB2B}"/>
                    </a:ext>
                  </a:extLst>
                </p:cNvPr>
                <p:cNvPicPr/>
                <p:nvPr/>
              </p:nvPicPr>
              <p:blipFill>
                <a:blip r:embed="rId257"/>
                <a:stretch>
                  <a:fillRect/>
                </a:stretch>
              </p:blipFill>
              <p:spPr>
                <a:xfrm>
                  <a:off x="9055083" y="2455831"/>
                  <a:ext cx="20697" cy="223565"/>
                </a:xfrm>
                <a:prstGeom prst="rect">
                  <a:avLst/>
                </a:prstGeom>
              </p:spPr>
            </p:pic>
          </mc:Fallback>
        </mc:AlternateContent>
        <mc:AlternateContent xmlns:mc="http://schemas.openxmlformats.org/markup-compatibility/2006" xmlns:p14="http://schemas.microsoft.com/office/powerpoint/2010/main">
          <mc:Choice Requires="p14">
            <p:contentPart p14:bwMode="auto" r:id="rId258">
              <p14:nvContentPartPr>
                <p14:cNvPr id="191" name="筆跡 190">
                  <a:extLst>
                    <a:ext uri="{FF2B5EF4-FFF2-40B4-BE49-F238E27FC236}">
                      <a16:creationId xmlns:a16="http://schemas.microsoft.com/office/drawing/2014/main" id="{9F122FDB-00C5-94CA-054A-773D3EE6E62A}"/>
                    </a:ext>
                  </a:extLst>
                </p14:cNvPr>
                <p14:cNvContentPartPr/>
                <p14:nvPr/>
              </p14:nvContentPartPr>
              <p14:xfrm>
                <a:off x="9070471" y="2528577"/>
                <a:ext cx="168115" cy="154990"/>
              </p14:xfrm>
            </p:contentPart>
          </mc:Choice>
          <mc:Fallback xmlns="">
            <p:pic>
              <p:nvPicPr>
                <p:cNvPr id="191" name="筆跡 190">
                  <a:extLst>
                    <a:ext uri="{FF2B5EF4-FFF2-40B4-BE49-F238E27FC236}">
                      <a16:creationId xmlns:a16="http://schemas.microsoft.com/office/drawing/2014/main" id="{9F122FDB-00C5-94CA-054A-773D3EE6E62A}"/>
                    </a:ext>
                  </a:extLst>
                </p:cNvPr>
                <p:cNvPicPr/>
                <p:nvPr/>
              </p:nvPicPr>
              <p:blipFill>
                <a:blip r:embed="rId259"/>
                <a:stretch>
                  <a:fillRect/>
                </a:stretch>
              </p:blipFill>
              <p:spPr>
                <a:xfrm>
                  <a:off x="9061471" y="2519587"/>
                  <a:ext cx="185754" cy="172611"/>
                </a:xfrm>
                <a:prstGeom prst="rect">
                  <a:avLst/>
                </a:prstGeom>
              </p:spPr>
            </p:pic>
          </mc:Fallback>
        </mc:AlternateContent>
      </p:grpSp>
      <p:grpSp>
        <p:nvGrpSpPr>
          <p:cNvPr id="195" name="群組 194">
            <a:extLst>
              <a:ext uri="{FF2B5EF4-FFF2-40B4-BE49-F238E27FC236}">
                <a16:creationId xmlns:a16="http://schemas.microsoft.com/office/drawing/2014/main" id="{64CD3061-A0EB-C444-AD8B-F43086DAE8E8}"/>
              </a:ext>
            </a:extLst>
          </p:cNvPr>
          <p:cNvGrpSpPr/>
          <p:nvPr/>
        </p:nvGrpSpPr>
        <p:grpSpPr>
          <a:xfrm>
            <a:off x="5916917" y="3131665"/>
            <a:ext cx="108743" cy="72183"/>
            <a:chOff x="5916917" y="3131665"/>
            <a:chExt cx="108743" cy="72183"/>
          </a:xfrm>
        </p:grpSpPr>
        <mc:AlternateContent xmlns:mc="http://schemas.openxmlformats.org/markup-compatibility/2006" xmlns:p14="http://schemas.microsoft.com/office/powerpoint/2010/main">
          <mc:Choice Requires="p14">
            <p:contentPart p14:bwMode="auto" r:id="rId260">
              <p14:nvContentPartPr>
                <p14:cNvPr id="193" name="筆跡 192">
                  <a:extLst>
                    <a:ext uri="{FF2B5EF4-FFF2-40B4-BE49-F238E27FC236}">
                      <a16:creationId xmlns:a16="http://schemas.microsoft.com/office/drawing/2014/main" id="{5D482563-6CA3-CAD3-A8D8-4E8B1B74C995}"/>
                    </a:ext>
                  </a:extLst>
                </p14:cNvPr>
                <p14:cNvContentPartPr/>
                <p14:nvPr/>
              </p14:nvContentPartPr>
              <p14:xfrm>
                <a:off x="5917854" y="3131665"/>
                <a:ext cx="92182" cy="24061"/>
              </p14:xfrm>
            </p:contentPart>
          </mc:Choice>
          <mc:Fallback xmlns="">
            <p:pic>
              <p:nvPicPr>
                <p:cNvPr id="193" name="筆跡 192">
                  <a:extLst>
                    <a:ext uri="{FF2B5EF4-FFF2-40B4-BE49-F238E27FC236}">
                      <a16:creationId xmlns:a16="http://schemas.microsoft.com/office/drawing/2014/main" id="{5D482563-6CA3-CAD3-A8D8-4E8B1B74C995}"/>
                    </a:ext>
                  </a:extLst>
                </p:cNvPr>
                <p:cNvPicPr/>
                <p:nvPr/>
              </p:nvPicPr>
              <p:blipFill>
                <a:blip r:embed="rId261"/>
                <a:stretch>
                  <a:fillRect/>
                </a:stretch>
              </p:blipFill>
              <p:spPr>
                <a:xfrm>
                  <a:off x="5908852" y="3122687"/>
                  <a:ext cx="109826" cy="41658"/>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194" name="筆跡 193">
                  <a:extLst>
                    <a:ext uri="{FF2B5EF4-FFF2-40B4-BE49-F238E27FC236}">
                      <a16:creationId xmlns:a16="http://schemas.microsoft.com/office/drawing/2014/main" id="{13760EA4-CE4B-B767-7DBF-6D6170D8C4FF}"/>
                    </a:ext>
                  </a:extLst>
                </p14:cNvPr>
                <p14:cNvContentPartPr/>
                <p14:nvPr/>
              </p14:nvContentPartPr>
              <p14:xfrm>
                <a:off x="5916917" y="3186974"/>
                <a:ext cx="108743" cy="16874"/>
              </p14:xfrm>
            </p:contentPart>
          </mc:Choice>
          <mc:Fallback xmlns="">
            <p:pic>
              <p:nvPicPr>
                <p:cNvPr id="194" name="筆跡 193">
                  <a:extLst>
                    <a:ext uri="{FF2B5EF4-FFF2-40B4-BE49-F238E27FC236}">
                      <a16:creationId xmlns:a16="http://schemas.microsoft.com/office/drawing/2014/main" id="{13760EA4-CE4B-B767-7DBF-6D6170D8C4FF}"/>
                    </a:ext>
                  </a:extLst>
                </p:cNvPr>
                <p:cNvPicPr/>
                <p:nvPr/>
              </p:nvPicPr>
              <p:blipFill>
                <a:blip r:embed="rId263"/>
                <a:stretch>
                  <a:fillRect/>
                </a:stretch>
              </p:blipFill>
              <p:spPr>
                <a:xfrm>
                  <a:off x="5907915" y="3177998"/>
                  <a:ext cx="126387" cy="34466"/>
                </a:xfrm>
                <a:prstGeom prst="rect">
                  <a:avLst/>
                </a:prstGeom>
              </p:spPr>
            </p:pic>
          </mc:Fallback>
        </mc:AlternateContent>
      </p:grpSp>
      <p:grpSp>
        <p:nvGrpSpPr>
          <p:cNvPr id="212" name="群組 211">
            <a:extLst>
              <a:ext uri="{FF2B5EF4-FFF2-40B4-BE49-F238E27FC236}">
                <a16:creationId xmlns:a16="http://schemas.microsoft.com/office/drawing/2014/main" id="{09DC515C-BA00-E706-C413-22A7E5CB432A}"/>
              </a:ext>
            </a:extLst>
          </p:cNvPr>
          <p:cNvGrpSpPr/>
          <p:nvPr/>
        </p:nvGrpSpPr>
        <p:grpSpPr>
          <a:xfrm>
            <a:off x="6269395" y="2868868"/>
            <a:ext cx="1225861" cy="599651"/>
            <a:chOff x="6269395" y="2868868"/>
            <a:chExt cx="1225861" cy="599651"/>
          </a:xfrm>
        </p:grpSpPr>
        <mc:AlternateContent xmlns:mc="http://schemas.openxmlformats.org/markup-compatibility/2006" xmlns:p14="http://schemas.microsoft.com/office/powerpoint/2010/main">
          <mc:Choice Requires="p14">
            <p:contentPart p14:bwMode="auto" r:id="rId264">
              <p14:nvContentPartPr>
                <p14:cNvPr id="196" name="筆跡 195">
                  <a:extLst>
                    <a:ext uri="{FF2B5EF4-FFF2-40B4-BE49-F238E27FC236}">
                      <a16:creationId xmlns:a16="http://schemas.microsoft.com/office/drawing/2014/main" id="{5B55EF9A-24F6-DCFC-78BC-8B6CEDAF7E4E}"/>
                    </a:ext>
                  </a:extLst>
                </p14:cNvPr>
                <p14:cNvContentPartPr/>
                <p14:nvPr/>
              </p14:nvContentPartPr>
              <p14:xfrm>
                <a:off x="6295331" y="2910428"/>
                <a:ext cx="154678" cy="30311"/>
              </p14:xfrm>
            </p:contentPart>
          </mc:Choice>
          <mc:Fallback xmlns="">
            <p:pic>
              <p:nvPicPr>
                <p:cNvPr id="196" name="筆跡 195">
                  <a:extLst>
                    <a:ext uri="{FF2B5EF4-FFF2-40B4-BE49-F238E27FC236}">
                      <a16:creationId xmlns:a16="http://schemas.microsoft.com/office/drawing/2014/main" id="{5B55EF9A-24F6-DCFC-78BC-8B6CEDAF7E4E}"/>
                    </a:ext>
                  </a:extLst>
                </p:cNvPr>
                <p:cNvPicPr/>
                <p:nvPr/>
              </p:nvPicPr>
              <p:blipFill>
                <a:blip r:embed="rId265"/>
                <a:stretch>
                  <a:fillRect/>
                </a:stretch>
              </p:blipFill>
              <p:spPr>
                <a:xfrm>
                  <a:off x="6286338" y="2901407"/>
                  <a:ext cx="172304" cy="47992"/>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197" name="筆跡 196">
                  <a:extLst>
                    <a:ext uri="{FF2B5EF4-FFF2-40B4-BE49-F238E27FC236}">
                      <a16:creationId xmlns:a16="http://schemas.microsoft.com/office/drawing/2014/main" id="{152F4B95-D82F-A809-6242-2A3FAB84AA2E}"/>
                    </a:ext>
                  </a:extLst>
                </p14:cNvPr>
                <p14:cNvContentPartPr/>
                <p14:nvPr/>
              </p14:nvContentPartPr>
              <p14:xfrm>
                <a:off x="6269395" y="2942614"/>
                <a:ext cx="220924" cy="140304"/>
              </p14:xfrm>
            </p:contentPart>
          </mc:Choice>
          <mc:Fallback xmlns="">
            <p:pic>
              <p:nvPicPr>
                <p:cNvPr id="197" name="筆跡 196">
                  <a:extLst>
                    <a:ext uri="{FF2B5EF4-FFF2-40B4-BE49-F238E27FC236}">
                      <a16:creationId xmlns:a16="http://schemas.microsoft.com/office/drawing/2014/main" id="{152F4B95-D82F-A809-6242-2A3FAB84AA2E}"/>
                    </a:ext>
                  </a:extLst>
                </p:cNvPr>
                <p:cNvPicPr/>
                <p:nvPr/>
              </p:nvPicPr>
              <p:blipFill>
                <a:blip r:embed="rId267"/>
                <a:stretch>
                  <a:fillRect/>
                </a:stretch>
              </p:blipFill>
              <p:spPr>
                <a:xfrm>
                  <a:off x="6260400" y="2933620"/>
                  <a:ext cx="238555" cy="157932"/>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198" name="筆跡 197">
                  <a:extLst>
                    <a:ext uri="{FF2B5EF4-FFF2-40B4-BE49-F238E27FC236}">
                      <a16:creationId xmlns:a16="http://schemas.microsoft.com/office/drawing/2014/main" id="{E355709C-D392-2BD2-F4B8-D49AF9A3DE75}"/>
                    </a:ext>
                  </a:extLst>
                </p14:cNvPr>
                <p14:cNvContentPartPr/>
                <p14:nvPr/>
              </p14:nvContentPartPr>
              <p14:xfrm>
                <a:off x="6326891" y="3172287"/>
                <a:ext cx="61559" cy="115305"/>
              </p14:xfrm>
            </p:contentPart>
          </mc:Choice>
          <mc:Fallback xmlns="">
            <p:pic>
              <p:nvPicPr>
                <p:cNvPr id="198" name="筆跡 197">
                  <a:extLst>
                    <a:ext uri="{FF2B5EF4-FFF2-40B4-BE49-F238E27FC236}">
                      <a16:creationId xmlns:a16="http://schemas.microsoft.com/office/drawing/2014/main" id="{E355709C-D392-2BD2-F4B8-D49AF9A3DE75}"/>
                    </a:ext>
                  </a:extLst>
                </p:cNvPr>
                <p:cNvPicPr/>
                <p:nvPr/>
              </p:nvPicPr>
              <p:blipFill>
                <a:blip r:embed="rId269"/>
                <a:stretch>
                  <a:fillRect/>
                </a:stretch>
              </p:blipFill>
              <p:spPr>
                <a:xfrm>
                  <a:off x="6317891" y="3163279"/>
                  <a:ext cx="79199" cy="132961"/>
                </a:xfrm>
                <a:prstGeom prst="rect">
                  <a:avLst/>
                </a:prstGeom>
              </p:spPr>
            </p:pic>
          </mc:Fallback>
        </mc:AlternateContent>
        <mc:AlternateContent xmlns:mc="http://schemas.openxmlformats.org/markup-compatibility/2006" xmlns:p14="http://schemas.microsoft.com/office/powerpoint/2010/main">
          <mc:Choice Requires="p14">
            <p:contentPart p14:bwMode="auto" r:id="rId270">
              <p14:nvContentPartPr>
                <p14:cNvPr id="199" name="筆跡 198">
                  <a:extLst>
                    <a:ext uri="{FF2B5EF4-FFF2-40B4-BE49-F238E27FC236}">
                      <a16:creationId xmlns:a16="http://schemas.microsoft.com/office/drawing/2014/main" id="{0AEDC2B6-60F6-0376-6280-E40000C120FD}"/>
                    </a:ext>
                  </a:extLst>
                </p14:cNvPr>
                <p14:cNvContentPartPr/>
                <p14:nvPr/>
              </p14:nvContentPartPr>
              <p14:xfrm>
                <a:off x="6358139" y="3144164"/>
                <a:ext cx="62184" cy="12812"/>
              </p14:xfrm>
            </p:contentPart>
          </mc:Choice>
          <mc:Fallback xmlns="">
            <p:pic>
              <p:nvPicPr>
                <p:cNvPr id="199" name="筆跡 198">
                  <a:extLst>
                    <a:ext uri="{FF2B5EF4-FFF2-40B4-BE49-F238E27FC236}">
                      <a16:creationId xmlns:a16="http://schemas.microsoft.com/office/drawing/2014/main" id="{0AEDC2B6-60F6-0376-6280-E40000C120FD}"/>
                    </a:ext>
                  </a:extLst>
                </p:cNvPr>
                <p:cNvPicPr/>
                <p:nvPr/>
              </p:nvPicPr>
              <p:blipFill>
                <a:blip r:embed="rId271"/>
                <a:stretch>
                  <a:fillRect/>
                </a:stretch>
              </p:blipFill>
              <p:spPr>
                <a:xfrm>
                  <a:off x="6349153" y="3135507"/>
                  <a:ext cx="79797" cy="29779"/>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00" name="筆跡 199">
                  <a:extLst>
                    <a:ext uri="{FF2B5EF4-FFF2-40B4-BE49-F238E27FC236}">
                      <a16:creationId xmlns:a16="http://schemas.microsoft.com/office/drawing/2014/main" id="{577F53D0-44B6-0C62-AD7D-DA3C24ADA9FB}"/>
                    </a:ext>
                  </a:extLst>
                </p14:cNvPr>
                <p14:cNvContentPartPr/>
                <p14:nvPr/>
              </p14:nvContentPartPr>
              <p14:xfrm>
                <a:off x="6560002" y="3015109"/>
                <a:ext cx="164052" cy="178114"/>
              </p14:xfrm>
            </p:contentPart>
          </mc:Choice>
          <mc:Fallback xmlns="">
            <p:pic>
              <p:nvPicPr>
                <p:cNvPr id="200" name="筆跡 199">
                  <a:extLst>
                    <a:ext uri="{FF2B5EF4-FFF2-40B4-BE49-F238E27FC236}">
                      <a16:creationId xmlns:a16="http://schemas.microsoft.com/office/drawing/2014/main" id="{577F53D0-44B6-0C62-AD7D-DA3C24ADA9FB}"/>
                    </a:ext>
                  </a:extLst>
                </p:cNvPr>
                <p:cNvPicPr/>
                <p:nvPr/>
              </p:nvPicPr>
              <p:blipFill>
                <a:blip r:embed="rId273"/>
                <a:stretch>
                  <a:fillRect/>
                </a:stretch>
              </p:blipFill>
              <p:spPr>
                <a:xfrm>
                  <a:off x="6551008" y="3006113"/>
                  <a:ext cx="181680" cy="195745"/>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01" name="筆跡 200">
                  <a:extLst>
                    <a:ext uri="{FF2B5EF4-FFF2-40B4-BE49-F238E27FC236}">
                      <a16:creationId xmlns:a16="http://schemas.microsoft.com/office/drawing/2014/main" id="{98F6FB42-F06A-19B4-B5A9-C8BC49601B4F}"/>
                    </a:ext>
                  </a:extLst>
                </p14:cNvPr>
                <p14:cNvContentPartPr/>
                <p14:nvPr/>
              </p14:nvContentPartPr>
              <p14:xfrm>
                <a:off x="6622810" y="2982924"/>
                <a:ext cx="102181" cy="179989"/>
              </p14:xfrm>
            </p:contentPart>
          </mc:Choice>
          <mc:Fallback xmlns="">
            <p:pic>
              <p:nvPicPr>
                <p:cNvPr id="201" name="筆跡 200">
                  <a:extLst>
                    <a:ext uri="{FF2B5EF4-FFF2-40B4-BE49-F238E27FC236}">
                      <a16:creationId xmlns:a16="http://schemas.microsoft.com/office/drawing/2014/main" id="{98F6FB42-F06A-19B4-B5A9-C8BC49601B4F}"/>
                    </a:ext>
                  </a:extLst>
                </p:cNvPr>
                <p:cNvPicPr/>
                <p:nvPr/>
              </p:nvPicPr>
              <p:blipFill>
                <a:blip r:embed="rId275"/>
                <a:stretch>
                  <a:fillRect/>
                </a:stretch>
              </p:blipFill>
              <p:spPr>
                <a:xfrm>
                  <a:off x="6613815" y="2973943"/>
                  <a:ext cx="119811" cy="197593"/>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02" name="筆跡 201">
                  <a:extLst>
                    <a:ext uri="{FF2B5EF4-FFF2-40B4-BE49-F238E27FC236}">
                      <a16:creationId xmlns:a16="http://schemas.microsoft.com/office/drawing/2014/main" id="{B1F43737-FFC5-8DE7-B074-2480FDD7C7FB}"/>
                    </a:ext>
                  </a:extLst>
                </p14:cNvPr>
                <p14:cNvContentPartPr/>
                <p14:nvPr/>
              </p14:nvContentPartPr>
              <p14:xfrm>
                <a:off x="6806861" y="3048545"/>
                <a:ext cx="20936" cy="121242"/>
              </p14:xfrm>
            </p:contentPart>
          </mc:Choice>
          <mc:Fallback xmlns="">
            <p:pic>
              <p:nvPicPr>
                <p:cNvPr id="202" name="筆跡 201">
                  <a:extLst>
                    <a:ext uri="{FF2B5EF4-FFF2-40B4-BE49-F238E27FC236}">
                      <a16:creationId xmlns:a16="http://schemas.microsoft.com/office/drawing/2014/main" id="{B1F43737-FFC5-8DE7-B074-2480FDD7C7FB}"/>
                    </a:ext>
                  </a:extLst>
                </p:cNvPr>
                <p:cNvPicPr/>
                <p:nvPr/>
              </p:nvPicPr>
              <p:blipFill>
                <a:blip r:embed="rId277"/>
                <a:stretch>
                  <a:fillRect/>
                </a:stretch>
              </p:blipFill>
              <p:spPr>
                <a:xfrm>
                  <a:off x="6797837" y="3039551"/>
                  <a:ext cx="38623" cy="138871"/>
                </a:xfrm>
                <a:prstGeom prst="rect">
                  <a:avLst/>
                </a:prstGeom>
              </p:spPr>
            </p:pic>
          </mc:Fallback>
        </mc:AlternateContent>
        <mc:AlternateContent xmlns:mc="http://schemas.openxmlformats.org/markup-compatibility/2006" xmlns:p14="http://schemas.microsoft.com/office/powerpoint/2010/main">
          <mc:Choice Requires="p14">
            <p:contentPart p14:bwMode="auto" r:id="rId278">
              <p14:nvContentPartPr>
                <p14:cNvPr id="203" name="筆跡 202">
                  <a:extLst>
                    <a:ext uri="{FF2B5EF4-FFF2-40B4-BE49-F238E27FC236}">
                      <a16:creationId xmlns:a16="http://schemas.microsoft.com/office/drawing/2014/main" id="{5D9C73CD-1CFC-04EA-58F0-FD047D7301C9}"/>
                    </a:ext>
                  </a:extLst>
                </p14:cNvPr>
                <p14:cNvContentPartPr/>
                <p14:nvPr/>
              </p14:nvContentPartPr>
              <p14:xfrm>
                <a:off x="6897481" y="3130727"/>
                <a:ext cx="40622" cy="45310"/>
              </p14:xfrm>
            </p:contentPart>
          </mc:Choice>
          <mc:Fallback xmlns="">
            <p:pic>
              <p:nvPicPr>
                <p:cNvPr id="203" name="筆跡 202">
                  <a:extLst>
                    <a:ext uri="{FF2B5EF4-FFF2-40B4-BE49-F238E27FC236}">
                      <a16:creationId xmlns:a16="http://schemas.microsoft.com/office/drawing/2014/main" id="{5D9C73CD-1CFC-04EA-58F0-FD047D7301C9}"/>
                    </a:ext>
                  </a:extLst>
                </p:cNvPr>
                <p:cNvPicPr/>
                <p:nvPr/>
              </p:nvPicPr>
              <p:blipFill>
                <a:blip r:embed="rId279"/>
                <a:stretch>
                  <a:fillRect/>
                </a:stretch>
              </p:blipFill>
              <p:spPr>
                <a:xfrm>
                  <a:off x="6888494" y="3121737"/>
                  <a:ext cx="58237" cy="62931"/>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04" name="筆跡 203">
                  <a:extLst>
                    <a:ext uri="{FF2B5EF4-FFF2-40B4-BE49-F238E27FC236}">
                      <a16:creationId xmlns:a16="http://schemas.microsoft.com/office/drawing/2014/main" id="{C66C548D-D880-1298-5C96-A634E9D4C85F}"/>
                    </a:ext>
                  </a:extLst>
                </p14:cNvPr>
                <p14:cNvContentPartPr/>
                <p14:nvPr/>
              </p14:nvContentPartPr>
              <p14:xfrm>
                <a:off x="7001849" y="3115103"/>
                <a:ext cx="51559" cy="44060"/>
              </p14:xfrm>
            </p:contentPart>
          </mc:Choice>
          <mc:Fallback xmlns="">
            <p:pic>
              <p:nvPicPr>
                <p:cNvPr id="204" name="筆跡 203">
                  <a:extLst>
                    <a:ext uri="{FF2B5EF4-FFF2-40B4-BE49-F238E27FC236}">
                      <a16:creationId xmlns:a16="http://schemas.microsoft.com/office/drawing/2014/main" id="{C66C548D-D880-1298-5C96-A634E9D4C85F}"/>
                    </a:ext>
                  </a:extLst>
                </p:cNvPr>
                <p:cNvPicPr/>
                <p:nvPr/>
              </p:nvPicPr>
              <p:blipFill>
                <a:blip r:embed="rId281"/>
                <a:stretch>
                  <a:fillRect/>
                </a:stretch>
              </p:blipFill>
              <p:spPr>
                <a:xfrm>
                  <a:off x="6992835" y="3106148"/>
                  <a:ext cx="69226" cy="61612"/>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05" name="筆跡 204">
                  <a:extLst>
                    <a:ext uri="{FF2B5EF4-FFF2-40B4-BE49-F238E27FC236}">
                      <a16:creationId xmlns:a16="http://schemas.microsoft.com/office/drawing/2014/main" id="{7D445DD6-B307-40BF-5B90-9B93FF8E2E35}"/>
                    </a:ext>
                  </a:extLst>
                </p14:cNvPr>
                <p14:cNvContentPartPr/>
                <p14:nvPr/>
              </p14:nvContentPartPr>
              <p14:xfrm>
                <a:off x="6892169" y="2868868"/>
                <a:ext cx="70933" cy="55309"/>
              </p14:xfrm>
            </p:contentPart>
          </mc:Choice>
          <mc:Fallback xmlns="">
            <p:pic>
              <p:nvPicPr>
                <p:cNvPr id="205" name="筆跡 204">
                  <a:extLst>
                    <a:ext uri="{FF2B5EF4-FFF2-40B4-BE49-F238E27FC236}">
                      <a16:creationId xmlns:a16="http://schemas.microsoft.com/office/drawing/2014/main" id="{7D445DD6-B307-40BF-5B90-9B93FF8E2E35}"/>
                    </a:ext>
                  </a:extLst>
                </p:cNvPr>
                <p:cNvPicPr/>
                <p:nvPr/>
              </p:nvPicPr>
              <p:blipFill>
                <a:blip r:embed="rId283"/>
                <a:stretch>
                  <a:fillRect/>
                </a:stretch>
              </p:blipFill>
              <p:spPr>
                <a:xfrm>
                  <a:off x="6883167" y="2859889"/>
                  <a:ext cx="88576" cy="72907"/>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08" name="筆跡 207">
                  <a:extLst>
                    <a:ext uri="{FF2B5EF4-FFF2-40B4-BE49-F238E27FC236}">
                      <a16:creationId xmlns:a16="http://schemas.microsoft.com/office/drawing/2014/main" id="{1D6E6822-3473-058D-09EA-EA182F4F8078}"/>
                    </a:ext>
                  </a:extLst>
                </p14:cNvPr>
                <p14:cNvContentPartPr/>
                <p14:nvPr/>
              </p14:nvContentPartPr>
              <p14:xfrm>
                <a:off x="6910605" y="2961988"/>
                <a:ext cx="384664" cy="506531"/>
              </p14:xfrm>
            </p:contentPart>
          </mc:Choice>
          <mc:Fallback xmlns="">
            <p:pic>
              <p:nvPicPr>
                <p:cNvPr id="208" name="筆跡 207">
                  <a:extLst>
                    <a:ext uri="{FF2B5EF4-FFF2-40B4-BE49-F238E27FC236}">
                      <a16:creationId xmlns:a16="http://schemas.microsoft.com/office/drawing/2014/main" id="{1D6E6822-3473-058D-09EA-EA182F4F8078}"/>
                    </a:ext>
                  </a:extLst>
                </p:cNvPr>
                <p:cNvPicPr/>
                <p:nvPr/>
              </p:nvPicPr>
              <p:blipFill>
                <a:blip r:embed="rId285"/>
                <a:stretch>
                  <a:fillRect/>
                </a:stretch>
              </p:blipFill>
              <p:spPr>
                <a:xfrm>
                  <a:off x="6901601" y="2952988"/>
                  <a:ext cx="402312" cy="524171"/>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09" name="筆跡 208">
                  <a:extLst>
                    <a:ext uri="{FF2B5EF4-FFF2-40B4-BE49-F238E27FC236}">
                      <a16:creationId xmlns:a16="http://schemas.microsoft.com/office/drawing/2014/main" id="{9F38300C-DC62-8878-A795-5C371584A917}"/>
                    </a:ext>
                  </a:extLst>
                </p14:cNvPr>
                <p14:cNvContentPartPr/>
                <p14:nvPr/>
              </p14:nvContentPartPr>
              <p14:xfrm>
                <a:off x="7127154" y="3215097"/>
                <a:ext cx="192488" cy="122805"/>
              </p14:xfrm>
            </p:contentPart>
          </mc:Choice>
          <mc:Fallback xmlns="">
            <p:pic>
              <p:nvPicPr>
                <p:cNvPr id="209" name="筆跡 208">
                  <a:extLst>
                    <a:ext uri="{FF2B5EF4-FFF2-40B4-BE49-F238E27FC236}">
                      <a16:creationId xmlns:a16="http://schemas.microsoft.com/office/drawing/2014/main" id="{9F38300C-DC62-8878-A795-5C371584A917}"/>
                    </a:ext>
                  </a:extLst>
                </p:cNvPr>
                <p:cNvPicPr/>
                <p:nvPr/>
              </p:nvPicPr>
              <p:blipFill>
                <a:blip r:embed="rId287"/>
                <a:stretch>
                  <a:fillRect/>
                </a:stretch>
              </p:blipFill>
              <p:spPr>
                <a:xfrm>
                  <a:off x="7118159" y="3206067"/>
                  <a:ext cx="210118" cy="140503"/>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10" name="筆跡 209">
                  <a:extLst>
                    <a:ext uri="{FF2B5EF4-FFF2-40B4-BE49-F238E27FC236}">
                      <a16:creationId xmlns:a16="http://schemas.microsoft.com/office/drawing/2014/main" id="{9BA3CAD0-B232-74C1-5FDF-E6B1BBCE5222}"/>
                    </a:ext>
                  </a:extLst>
                </p14:cNvPr>
                <p14:cNvContentPartPr/>
                <p14:nvPr/>
              </p14:nvContentPartPr>
              <p14:xfrm>
                <a:off x="7372139" y="3122603"/>
                <a:ext cx="7812" cy="240923"/>
              </p14:xfrm>
            </p:contentPart>
          </mc:Choice>
          <mc:Fallback xmlns="">
            <p:pic>
              <p:nvPicPr>
                <p:cNvPr id="210" name="筆跡 209">
                  <a:extLst>
                    <a:ext uri="{FF2B5EF4-FFF2-40B4-BE49-F238E27FC236}">
                      <a16:creationId xmlns:a16="http://schemas.microsoft.com/office/drawing/2014/main" id="{9BA3CAD0-B232-74C1-5FDF-E6B1BBCE5222}"/>
                    </a:ext>
                  </a:extLst>
                </p:cNvPr>
                <p:cNvPicPr/>
                <p:nvPr/>
              </p:nvPicPr>
              <p:blipFill>
                <a:blip r:embed="rId289"/>
                <a:stretch>
                  <a:fillRect/>
                </a:stretch>
              </p:blipFill>
              <p:spPr>
                <a:xfrm>
                  <a:off x="7363262" y="3113600"/>
                  <a:ext cx="25211" cy="258569"/>
                </a:xfrm>
                <a:prstGeom prst="rect">
                  <a:avLst/>
                </a:prstGeom>
              </p:spPr>
            </p:pic>
          </mc:Fallback>
        </mc:AlternateContent>
        <mc:AlternateContent xmlns:mc="http://schemas.openxmlformats.org/markup-compatibility/2006" xmlns:p14="http://schemas.microsoft.com/office/powerpoint/2010/main">
          <mc:Choice Requires="p14">
            <p:contentPart p14:bwMode="auto" r:id="rId290">
              <p14:nvContentPartPr>
                <p14:cNvPr id="211" name="筆跡 210">
                  <a:extLst>
                    <a:ext uri="{FF2B5EF4-FFF2-40B4-BE49-F238E27FC236}">
                      <a16:creationId xmlns:a16="http://schemas.microsoft.com/office/drawing/2014/main" id="{53F91C29-9CDB-FF8F-2215-5D740A642E15}"/>
                    </a:ext>
                  </a:extLst>
                </p14:cNvPr>
                <p14:cNvContentPartPr/>
                <p14:nvPr/>
              </p14:nvContentPartPr>
              <p14:xfrm>
                <a:off x="7373389" y="3179474"/>
                <a:ext cx="121867" cy="173114"/>
              </p14:xfrm>
            </p:contentPart>
          </mc:Choice>
          <mc:Fallback xmlns="">
            <p:pic>
              <p:nvPicPr>
                <p:cNvPr id="211" name="筆跡 210">
                  <a:extLst>
                    <a:ext uri="{FF2B5EF4-FFF2-40B4-BE49-F238E27FC236}">
                      <a16:creationId xmlns:a16="http://schemas.microsoft.com/office/drawing/2014/main" id="{53F91C29-9CDB-FF8F-2215-5D740A642E15}"/>
                    </a:ext>
                  </a:extLst>
                </p:cNvPr>
                <p:cNvPicPr/>
                <p:nvPr/>
              </p:nvPicPr>
              <p:blipFill>
                <a:blip r:embed="rId291"/>
                <a:stretch>
                  <a:fillRect/>
                </a:stretch>
              </p:blipFill>
              <p:spPr>
                <a:xfrm>
                  <a:off x="7364402" y="3170476"/>
                  <a:ext cx="139482" cy="19074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2">
            <p14:nvContentPartPr>
              <p14:cNvPr id="213" name="筆跡 212">
                <a:extLst>
                  <a:ext uri="{FF2B5EF4-FFF2-40B4-BE49-F238E27FC236}">
                    <a16:creationId xmlns:a16="http://schemas.microsoft.com/office/drawing/2014/main" id="{03317D30-C9ED-DF1D-82C1-8D9E5BA428F9}"/>
                  </a:ext>
                </a:extLst>
              </p14:cNvPr>
              <p14:cNvContentPartPr/>
              <p14:nvPr/>
            </p14:nvContentPartPr>
            <p14:xfrm>
              <a:off x="7730866" y="3159788"/>
              <a:ext cx="157178" cy="20624"/>
            </p14:xfrm>
          </p:contentPart>
        </mc:Choice>
        <mc:Fallback xmlns="">
          <p:pic>
            <p:nvPicPr>
              <p:cNvPr id="213" name="筆跡 212">
                <a:extLst>
                  <a:ext uri="{FF2B5EF4-FFF2-40B4-BE49-F238E27FC236}">
                    <a16:creationId xmlns:a16="http://schemas.microsoft.com/office/drawing/2014/main" id="{03317D30-C9ED-DF1D-82C1-8D9E5BA428F9}"/>
                  </a:ext>
                </a:extLst>
              </p:cNvPr>
              <p:cNvPicPr/>
              <p:nvPr/>
            </p:nvPicPr>
            <p:blipFill>
              <a:blip r:embed="rId293"/>
              <a:stretch>
                <a:fillRect/>
              </a:stretch>
            </p:blipFill>
            <p:spPr>
              <a:xfrm>
                <a:off x="7721874" y="3150742"/>
                <a:ext cx="174802" cy="38353"/>
              </a:xfrm>
              <a:prstGeom prst="rect">
                <a:avLst/>
              </a:prstGeom>
            </p:spPr>
          </p:pic>
        </mc:Fallback>
      </mc:AlternateContent>
      <p:grpSp>
        <p:nvGrpSpPr>
          <p:cNvPr id="228" name="群組 227">
            <a:extLst>
              <a:ext uri="{FF2B5EF4-FFF2-40B4-BE49-F238E27FC236}">
                <a16:creationId xmlns:a16="http://schemas.microsoft.com/office/drawing/2014/main" id="{F13E36FA-F49C-A61A-5A02-AB900CCE3C7B}"/>
              </a:ext>
            </a:extLst>
          </p:cNvPr>
          <p:cNvGrpSpPr/>
          <p:nvPr/>
        </p:nvGrpSpPr>
        <p:grpSpPr>
          <a:xfrm>
            <a:off x="8198650" y="2880118"/>
            <a:ext cx="1289607" cy="499343"/>
            <a:chOff x="8198650" y="2880118"/>
            <a:chExt cx="1289607" cy="499343"/>
          </a:xfrm>
        </p:grpSpPr>
        <mc:AlternateContent xmlns:mc="http://schemas.openxmlformats.org/markup-compatibility/2006" xmlns:p14="http://schemas.microsoft.com/office/powerpoint/2010/main">
          <mc:Choice Requires="p14">
            <p:contentPart p14:bwMode="auto" r:id="rId294">
              <p14:nvContentPartPr>
                <p14:cNvPr id="217" name="筆跡 216">
                  <a:extLst>
                    <a:ext uri="{FF2B5EF4-FFF2-40B4-BE49-F238E27FC236}">
                      <a16:creationId xmlns:a16="http://schemas.microsoft.com/office/drawing/2014/main" id="{5357D84A-5ACD-D5B2-2E1A-0B2153D3C118}"/>
                    </a:ext>
                  </a:extLst>
                </p14:cNvPr>
                <p14:cNvContentPartPr/>
                <p14:nvPr/>
              </p14:nvContentPartPr>
              <p14:xfrm>
                <a:off x="8538629" y="2880118"/>
                <a:ext cx="108743" cy="56871"/>
              </p14:xfrm>
            </p:contentPart>
          </mc:Choice>
          <mc:Fallback xmlns="">
            <p:pic>
              <p:nvPicPr>
                <p:cNvPr id="217" name="筆跡 216">
                  <a:extLst>
                    <a:ext uri="{FF2B5EF4-FFF2-40B4-BE49-F238E27FC236}">
                      <a16:creationId xmlns:a16="http://schemas.microsoft.com/office/drawing/2014/main" id="{5357D84A-5ACD-D5B2-2E1A-0B2153D3C118}"/>
                    </a:ext>
                  </a:extLst>
                </p:cNvPr>
                <p:cNvPicPr/>
                <p:nvPr/>
              </p:nvPicPr>
              <p:blipFill>
                <a:blip r:embed="rId295"/>
                <a:stretch>
                  <a:fillRect/>
                </a:stretch>
              </p:blipFill>
              <p:spPr>
                <a:xfrm>
                  <a:off x="8529627" y="2871119"/>
                  <a:ext cx="126387" cy="74508"/>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14" name="筆跡 213">
                  <a:extLst>
                    <a:ext uri="{FF2B5EF4-FFF2-40B4-BE49-F238E27FC236}">
                      <a16:creationId xmlns:a16="http://schemas.microsoft.com/office/drawing/2014/main" id="{8C9ED78C-BB9E-C340-2816-B0C6A022F8B2}"/>
                    </a:ext>
                  </a:extLst>
                </p14:cNvPr>
                <p14:cNvContentPartPr/>
                <p14:nvPr/>
              </p14:nvContentPartPr>
              <p14:xfrm>
                <a:off x="8198650" y="3043233"/>
                <a:ext cx="205300" cy="263109"/>
              </p14:xfrm>
            </p:contentPart>
          </mc:Choice>
          <mc:Fallback xmlns="">
            <p:pic>
              <p:nvPicPr>
                <p:cNvPr id="214" name="筆跡 213">
                  <a:extLst>
                    <a:ext uri="{FF2B5EF4-FFF2-40B4-BE49-F238E27FC236}">
                      <a16:creationId xmlns:a16="http://schemas.microsoft.com/office/drawing/2014/main" id="{8C9ED78C-BB9E-C340-2816-B0C6A022F8B2}"/>
                    </a:ext>
                  </a:extLst>
                </p:cNvPr>
                <p:cNvPicPr/>
                <p:nvPr/>
              </p:nvPicPr>
              <p:blipFill>
                <a:blip r:embed="rId297"/>
                <a:stretch>
                  <a:fillRect/>
                </a:stretch>
              </p:blipFill>
              <p:spPr>
                <a:xfrm>
                  <a:off x="8189646" y="3034222"/>
                  <a:ext cx="222949" cy="28077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15" name="筆跡 214">
                  <a:extLst>
                    <a:ext uri="{FF2B5EF4-FFF2-40B4-BE49-F238E27FC236}">
                      <a16:creationId xmlns:a16="http://schemas.microsoft.com/office/drawing/2014/main" id="{442AE690-9A78-B9BB-B0B2-24161F0B8A14}"/>
                    </a:ext>
                  </a:extLst>
                </p14:cNvPr>
                <p14:cNvContentPartPr/>
                <p14:nvPr/>
              </p14:nvContentPartPr>
              <p14:xfrm>
                <a:off x="8237710" y="3035421"/>
                <a:ext cx="204050" cy="255922"/>
              </p14:xfrm>
            </p:contentPart>
          </mc:Choice>
          <mc:Fallback xmlns="">
            <p:pic>
              <p:nvPicPr>
                <p:cNvPr id="215" name="筆跡 214">
                  <a:extLst>
                    <a:ext uri="{FF2B5EF4-FFF2-40B4-BE49-F238E27FC236}">
                      <a16:creationId xmlns:a16="http://schemas.microsoft.com/office/drawing/2014/main" id="{442AE690-9A78-B9BB-B0B2-24161F0B8A14}"/>
                    </a:ext>
                  </a:extLst>
                </p:cNvPr>
                <p:cNvPicPr/>
                <p:nvPr/>
              </p:nvPicPr>
              <p:blipFill>
                <a:blip r:embed="rId299"/>
                <a:stretch>
                  <a:fillRect/>
                </a:stretch>
              </p:blipFill>
              <p:spPr>
                <a:xfrm>
                  <a:off x="8228713" y="3026422"/>
                  <a:ext cx="221684" cy="273559"/>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18" name="筆跡 217">
                  <a:extLst>
                    <a:ext uri="{FF2B5EF4-FFF2-40B4-BE49-F238E27FC236}">
                      <a16:creationId xmlns:a16="http://schemas.microsoft.com/office/drawing/2014/main" id="{86AEA961-D8B0-5BE2-6E0E-7376671A3E4F}"/>
                    </a:ext>
                  </a:extLst>
                </p14:cNvPr>
                <p14:cNvContentPartPr/>
                <p14:nvPr/>
              </p14:nvContentPartPr>
              <p14:xfrm>
                <a:off x="8507693" y="3217909"/>
                <a:ext cx="39373" cy="46560"/>
              </p14:xfrm>
            </p:contentPart>
          </mc:Choice>
          <mc:Fallback xmlns="">
            <p:pic>
              <p:nvPicPr>
                <p:cNvPr id="218" name="筆跡 217">
                  <a:extLst>
                    <a:ext uri="{FF2B5EF4-FFF2-40B4-BE49-F238E27FC236}">
                      <a16:creationId xmlns:a16="http://schemas.microsoft.com/office/drawing/2014/main" id="{86AEA961-D8B0-5BE2-6E0E-7376671A3E4F}"/>
                    </a:ext>
                  </a:extLst>
                </p:cNvPr>
                <p:cNvPicPr/>
                <p:nvPr/>
              </p:nvPicPr>
              <p:blipFill>
                <a:blip r:embed="rId301"/>
                <a:stretch>
                  <a:fillRect/>
                </a:stretch>
              </p:blipFill>
              <p:spPr>
                <a:xfrm>
                  <a:off x="8498662" y="3208886"/>
                  <a:ext cx="57073" cy="64246"/>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19" name="筆跡 218">
                  <a:extLst>
                    <a:ext uri="{FF2B5EF4-FFF2-40B4-BE49-F238E27FC236}">
                      <a16:creationId xmlns:a16="http://schemas.microsoft.com/office/drawing/2014/main" id="{98BFB961-667F-0E7A-FADC-96A3ED76D8B1}"/>
                    </a:ext>
                  </a:extLst>
                </p14:cNvPr>
                <p14:cNvContentPartPr/>
                <p14:nvPr/>
              </p14:nvContentPartPr>
              <p14:xfrm>
                <a:off x="8614874" y="3217909"/>
                <a:ext cx="54372" cy="39060"/>
              </p14:xfrm>
            </p:contentPart>
          </mc:Choice>
          <mc:Fallback xmlns="">
            <p:pic>
              <p:nvPicPr>
                <p:cNvPr id="219" name="筆跡 218">
                  <a:extLst>
                    <a:ext uri="{FF2B5EF4-FFF2-40B4-BE49-F238E27FC236}">
                      <a16:creationId xmlns:a16="http://schemas.microsoft.com/office/drawing/2014/main" id="{98BFB961-667F-0E7A-FADC-96A3ED76D8B1}"/>
                    </a:ext>
                  </a:extLst>
                </p:cNvPr>
                <p:cNvPicPr/>
                <p:nvPr/>
              </p:nvPicPr>
              <p:blipFill>
                <a:blip r:embed="rId303"/>
                <a:stretch>
                  <a:fillRect/>
                </a:stretch>
              </p:blipFill>
              <p:spPr>
                <a:xfrm>
                  <a:off x="8605872" y="3208950"/>
                  <a:ext cx="72016" cy="56619"/>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20" name="筆跡 219">
                  <a:extLst>
                    <a:ext uri="{FF2B5EF4-FFF2-40B4-BE49-F238E27FC236}">
                      <a16:creationId xmlns:a16="http://schemas.microsoft.com/office/drawing/2014/main" id="{0D7B22AA-99A1-C9BA-8EEB-61358610A77D}"/>
                    </a:ext>
                  </a:extLst>
                </p14:cNvPr>
                <p14:cNvContentPartPr/>
                <p14:nvPr/>
              </p14:nvContentPartPr>
              <p14:xfrm>
                <a:off x="8735179" y="3219784"/>
                <a:ext cx="52809" cy="33748"/>
              </p14:xfrm>
            </p:contentPart>
          </mc:Choice>
          <mc:Fallback xmlns="">
            <p:pic>
              <p:nvPicPr>
                <p:cNvPr id="220" name="筆跡 219">
                  <a:extLst>
                    <a:ext uri="{FF2B5EF4-FFF2-40B4-BE49-F238E27FC236}">
                      <a16:creationId xmlns:a16="http://schemas.microsoft.com/office/drawing/2014/main" id="{0D7B22AA-99A1-C9BA-8EEB-61358610A77D}"/>
                    </a:ext>
                  </a:extLst>
                </p:cNvPr>
                <p:cNvPicPr/>
                <p:nvPr/>
              </p:nvPicPr>
              <p:blipFill>
                <a:blip r:embed="rId305"/>
                <a:stretch>
                  <a:fillRect/>
                </a:stretch>
              </p:blipFill>
              <p:spPr>
                <a:xfrm>
                  <a:off x="8726259" y="3210808"/>
                  <a:ext cx="70293" cy="5134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22" name="筆跡 221">
                  <a:extLst>
                    <a:ext uri="{FF2B5EF4-FFF2-40B4-BE49-F238E27FC236}">
                      <a16:creationId xmlns:a16="http://schemas.microsoft.com/office/drawing/2014/main" id="{03898737-142B-5269-B07F-0CF599E2893A}"/>
                    </a:ext>
                  </a:extLst>
                </p14:cNvPr>
                <p14:cNvContentPartPr/>
                <p14:nvPr/>
              </p14:nvContentPartPr>
              <p14:xfrm>
                <a:off x="8875483" y="2993548"/>
                <a:ext cx="276233" cy="385913"/>
              </p14:xfrm>
            </p:contentPart>
          </mc:Choice>
          <mc:Fallback xmlns="">
            <p:pic>
              <p:nvPicPr>
                <p:cNvPr id="222" name="筆跡 221">
                  <a:extLst>
                    <a:ext uri="{FF2B5EF4-FFF2-40B4-BE49-F238E27FC236}">
                      <a16:creationId xmlns:a16="http://schemas.microsoft.com/office/drawing/2014/main" id="{03898737-142B-5269-B07F-0CF599E2893A}"/>
                    </a:ext>
                  </a:extLst>
                </p:cNvPr>
                <p:cNvPicPr/>
                <p:nvPr/>
              </p:nvPicPr>
              <p:blipFill>
                <a:blip r:embed="rId307"/>
                <a:stretch>
                  <a:fillRect/>
                </a:stretch>
              </p:blipFill>
              <p:spPr>
                <a:xfrm>
                  <a:off x="8866479" y="2984548"/>
                  <a:ext cx="293880" cy="403553"/>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24" name="筆跡 223">
                  <a:extLst>
                    <a:ext uri="{FF2B5EF4-FFF2-40B4-BE49-F238E27FC236}">
                      <a16:creationId xmlns:a16="http://schemas.microsoft.com/office/drawing/2014/main" id="{D72FEA76-18A8-BDF9-F6E2-958BA05567D5}"/>
                    </a:ext>
                  </a:extLst>
                </p14:cNvPr>
                <p14:cNvContentPartPr/>
                <p14:nvPr/>
              </p14:nvContentPartPr>
              <p14:xfrm>
                <a:off x="9063908" y="3135414"/>
                <a:ext cx="167490" cy="127492"/>
              </p14:xfrm>
            </p:contentPart>
          </mc:Choice>
          <mc:Fallback xmlns="">
            <p:pic>
              <p:nvPicPr>
                <p:cNvPr id="224" name="筆跡 223">
                  <a:extLst>
                    <a:ext uri="{FF2B5EF4-FFF2-40B4-BE49-F238E27FC236}">
                      <a16:creationId xmlns:a16="http://schemas.microsoft.com/office/drawing/2014/main" id="{D72FEA76-18A8-BDF9-F6E2-958BA05567D5}"/>
                    </a:ext>
                  </a:extLst>
                </p:cNvPr>
                <p:cNvPicPr/>
                <p:nvPr/>
              </p:nvPicPr>
              <p:blipFill>
                <a:blip r:embed="rId309"/>
                <a:stretch>
                  <a:fillRect/>
                </a:stretch>
              </p:blipFill>
              <p:spPr>
                <a:xfrm>
                  <a:off x="9054903" y="3126410"/>
                  <a:ext cx="185139" cy="145139"/>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25" name="筆跡 224">
                  <a:extLst>
                    <a:ext uri="{FF2B5EF4-FFF2-40B4-BE49-F238E27FC236}">
                      <a16:creationId xmlns:a16="http://schemas.microsoft.com/office/drawing/2014/main" id="{3E45D224-6FEA-0CF6-8FCC-37535F1B2DDD}"/>
                    </a:ext>
                  </a:extLst>
                </p14:cNvPr>
                <p14:cNvContentPartPr/>
                <p14:nvPr/>
              </p14:nvContentPartPr>
              <p14:xfrm>
                <a:off x="9173277" y="3179474"/>
                <a:ext cx="5312" cy="160615"/>
              </p14:xfrm>
            </p:contentPart>
          </mc:Choice>
          <mc:Fallback xmlns="">
            <p:pic>
              <p:nvPicPr>
                <p:cNvPr id="225" name="筆跡 224">
                  <a:extLst>
                    <a:ext uri="{FF2B5EF4-FFF2-40B4-BE49-F238E27FC236}">
                      <a16:creationId xmlns:a16="http://schemas.microsoft.com/office/drawing/2014/main" id="{3E45D224-6FEA-0CF6-8FCC-37535F1B2DDD}"/>
                    </a:ext>
                  </a:extLst>
                </p:cNvPr>
                <p:cNvPicPr/>
                <p:nvPr/>
              </p:nvPicPr>
              <p:blipFill>
                <a:blip r:embed="rId311"/>
                <a:stretch>
                  <a:fillRect/>
                </a:stretch>
              </p:blipFill>
              <p:spPr>
                <a:xfrm>
                  <a:off x="9164977" y="3170471"/>
                  <a:ext cx="21580" cy="178261"/>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26" name="筆跡 225">
                  <a:extLst>
                    <a:ext uri="{FF2B5EF4-FFF2-40B4-BE49-F238E27FC236}">
                      <a16:creationId xmlns:a16="http://schemas.microsoft.com/office/drawing/2014/main" id="{B336C8C3-C462-08B6-CE64-216B1F1571D5}"/>
                    </a:ext>
                  </a:extLst>
                </p14:cNvPr>
                <p14:cNvContentPartPr/>
                <p14:nvPr/>
              </p14:nvContentPartPr>
              <p14:xfrm>
                <a:off x="9318268" y="3126352"/>
                <a:ext cx="4687" cy="227173"/>
              </p14:xfrm>
            </p:contentPart>
          </mc:Choice>
          <mc:Fallback xmlns="">
            <p:pic>
              <p:nvPicPr>
                <p:cNvPr id="226" name="筆跡 225">
                  <a:extLst>
                    <a:ext uri="{FF2B5EF4-FFF2-40B4-BE49-F238E27FC236}">
                      <a16:creationId xmlns:a16="http://schemas.microsoft.com/office/drawing/2014/main" id="{B336C8C3-C462-08B6-CE64-216B1F1571D5}"/>
                    </a:ext>
                  </a:extLst>
                </p:cNvPr>
                <p:cNvPicPr/>
                <p:nvPr/>
              </p:nvPicPr>
              <p:blipFill>
                <a:blip r:embed="rId313"/>
                <a:stretch>
                  <a:fillRect/>
                </a:stretch>
              </p:blipFill>
              <p:spPr>
                <a:xfrm>
                  <a:off x="9309255" y="3117337"/>
                  <a:ext cx="22353" cy="244842"/>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27" name="筆跡 226">
                  <a:extLst>
                    <a:ext uri="{FF2B5EF4-FFF2-40B4-BE49-F238E27FC236}">
                      <a16:creationId xmlns:a16="http://schemas.microsoft.com/office/drawing/2014/main" id="{8A24B22C-8BB4-1B32-9A68-C6C3AE35389A}"/>
                    </a:ext>
                  </a:extLst>
                </p14:cNvPr>
                <p14:cNvContentPartPr/>
                <p14:nvPr/>
              </p14:nvContentPartPr>
              <p14:xfrm>
                <a:off x="9315143" y="3176037"/>
                <a:ext cx="173114" cy="172489"/>
              </p14:xfrm>
            </p:contentPart>
          </mc:Choice>
          <mc:Fallback xmlns="">
            <p:pic>
              <p:nvPicPr>
                <p:cNvPr id="227" name="筆跡 226">
                  <a:extLst>
                    <a:ext uri="{FF2B5EF4-FFF2-40B4-BE49-F238E27FC236}">
                      <a16:creationId xmlns:a16="http://schemas.microsoft.com/office/drawing/2014/main" id="{8A24B22C-8BB4-1B32-9A68-C6C3AE35389A}"/>
                    </a:ext>
                  </a:extLst>
                </p:cNvPr>
                <p:cNvPicPr/>
                <p:nvPr/>
              </p:nvPicPr>
              <p:blipFill>
                <a:blip r:embed="rId315"/>
                <a:stretch>
                  <a:fillRect/>
                </a:stretch>
              </p:blipFill>
              <p:spPr>
                <a:xfrm>
                  <a:off x="9306127" y="3167034"/>
                  <a:ext cx="190786" cy="190134"/>
                </a:xfrm>
                <a:prstGeom prst="rect">
                  <a:avLst/>
                </a:prstGeom>
              </p:spPr>
            </p:pic>
          </mc:Fallback>
        </mc:AlternateContent>
      </p:grpSp>
      <p:grpSp>
        <p:nvGrpSpPr>
          <p:cNvPr id="235" name="群組 234">
            <a:extLst>
              <a:ext uri="{FF2B5EF4-FFF2-40B4-BE49-F238E27FC236}">
                <a16:creationId xmlns:a16="http://schemas.microsoft.com/office/drawing/2014/main" id="{1688A12E-DE41-C03A-3EC6-9EDDE18E6BA7}"/>
              </a:ext>
            </a:extLst>
          </p:cNvPr>
          <p:cNvGrpSpPr/>
          <p:nvPr/>
        </p:nvGrpSpPr>
        <p:grpSpPr>
          <a:xfrm>
            <a:off x="1185649" y="3691005"/>
            <a:ext cx="440910" cy="240298"/>
            <a:chOff x="1185649" y="3691005"/>
            <a:chExt cx="440910" cy="240298"/>
          </a:xfrm>
        </p:grpSpPr>
        <mc:AlternateContent xmlns:mc="http://schemas.openxmlformats.org/markup-compatibility/2006" xmlns:p14="http://schemas.microsoft.com/office/powerpoint/2010/main">
          <mc:Choice Requires="p14">
            <p:contentPart p14:bwMode="auto" r:id="rId316">
              <p14:nvContentPartPr>
                <p14:cNvPr id="229" name="筆跡 228">
                  <a:extLst>
                    <a:ext uri="{FF2B5EF4-FFF2-40B4-BE49-F238E27FC236}">
                      <a16:creationId xmlns:a16="http://schemas.microsoft.com/office/drawing/2014/main" id="{42B131D1-A857-425D-CD77-F544393615DF}"/>
                    </a:ext>
                  </a:extLst>
                </p14:cNvPr>
                <p14:cNvContentPartPr/>
                <p14:nvPr/>
              </p14:nvContentPartPr>
              <p14:xfrm>
                <a:off x="1258457" y="3745376"/>
                <a:ext cx="4687" cy="4062"/>
              </p14:xfrm>
            </p:contentPart>
          </mc:Choice>
          <mc:Fallback xmlns="">
            <p:pic>
              <p:nvPicPr>
                <p:cNvPr id="229" name="筆跡 228">
                  <a:extLst>
                    <a:ext uri="{FF2B5EF4-FFF2-40B4-BE49-F238E27FC236}">
                      <a16:creationId xmlns:a16="http://schemas.microsoft.com/office/drawing/2014/main" id="{42B131D1-A857-425D-CD77-F544393615DF}"/>
                    </a:ext>
                  </a:extLst>
                </p:cNvPr>
                <p:cNvPicPr/>
                <p:nvPr/>
              </p:nvPicPr>
              <p:blipFill>
                <a:blip r:embed="rId95"/>
                <a:stretch>
                  <a:fillRect/>
                </a:stretch>
              </p:blipFill>
              <p:spPr>
                <a:xfrm>
                  <a:off x="1249444" y="3736144"/>
                  <a:ext cx="22353" cy="22156"/>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30" name="筆跡 229">
                  <a:extLst>
                    <a:ext uri="{FF2B5EF4-FFF2-40B4-BE49-F238E27FC236}">
                      <a16:creationId xmlns:a16="http://schemas.microsoft.com/office/drawing/2014/main" id="{C9EB0AFA-25C6-CE51-354B-C5238DE0388C}"/>
                    </a:ext>
                  </a:extLst>
                </p14:cNvPr>
                <p14:cNvContentPartPr/>
                <p14:nvPr/>
              </p14:nvContentPartPr>
              <p14:xfrm>
                <a:off x="1185649" y="3740377"/>
                <a:ext cx="104056" cy="179364"/>
              </p14:xfrm>
            </p:contentPart>
          </mc:Choice>
          <mc:Fallback xmlns="">
            <p:pic>
              <p:nvPicPr>
                <p:cNvPr id="230" name="筆跡 229">
                  <a:extLst>
                    <a:ext uri="{FF2B5EF4-FFF2-40B4-BE49-F238E27FC236}">
                      <a16:creationId xmlns:a16="http://schemas.microsoft.com/office/drawing/2014/main" id="{C9EB0AFA-25C6-CE51-354B-C5238DE0388C}"/>
                    </a:ext>
                  </a:extLst>
                </p:cNvPr>
                <p:cNvPicPr/>
                <p:nvPr/>
              </p:nvPicPr>
              <p:blipFill>
                <a:blip r:embed="rId318"/>
                <a:stretch>
                  <a:fillRect/>
                </a:stretch>
              </p:blipFill>
              <p:spPr>
                <a:xfrm>
                  <a:off x="1176616" y="3731391"/>
                  <a:ext cx="121760" cy="196977"/>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31" name="筆跡 230">
                  <a:extLst>
                    <a:ext uri="{FF2B5EF4-FFF2-40B4-BE49-F238E27FC236}">
                      <a16:creationId xmlns:a16="http://schemas.microsoft.com/office/drawing/2014/main" id="{E277A9D3-4FFD-5EA8-57F5-2B49FB086770}"/>
                    </a:ext>
                  </a:extLst>
                </p14:cNvPr>
                <p14:cNvContentPartPr/>
                <p14:nvPr/>
              </p14:nvContentPartPr>
              <p14:xfrm>
                <a:off x="1302829" y="3704754"/>
                <a:ext cx="134992" cy="188426"/>
              </p14:xfrm>
            </p:contentPart>
          </mc:Choice>
          <mc:Fallback xmlns="">
            <p:pic>
              <p:nvPicPr>
                <p:cNvPr id="231" name="筆跡 230">
                  <a:extLst>
                    <a:ext uri="{FF2B5EF4-FFF2-40B4-BE49-F238E27FC236}">
                      <a16:creationId xmlns:a16="http://schemas.microsoft.com/office/drawing/2014/main" id="{E277A9D3-4FFD-5EA8-57F5-2B49FB086770}"/>
                    </a:ext>
                  </a:extLst>
                </p:cNvPr>
                <p:cNvPicPr/>
                <p:nvPr/>
              </p:nvPicPr>
              <p:blipFill>
                <a:blip r:embed="rId320"/>
                <a:stretch>
                  <a:fillRect/>
                </a:stretch>
              </p:blipFill>
              <p:spPr>
                <a:xfrm>
                  <a:off x="1293830" y="3695747"/>
                  <a:ext cx="152631" cy="20608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32" name="筆跡 231">
                  <a:extLst>
                    <a:ext uri="{FF2B5EF4-FFF2-40B4-BE49-F238E27FC236}">
                      <a16:creationId xmlns:a16="http://schemas.microsoft.com/office/drawing/2014/main" id="{EC3669AB-495B-91A1-B866-6D7AD2897FA1}"/>
                    </a:ext>
                  </a:extLst>
                </p14:cNvPr>
                <p14:cNvContentPartPr/>
                <p14:nvPr/>
              </p14:nvContentPartPr>
              <p14:xfrm>
                <a:off x="1494380" y="3714753"/>
                <a:ext cx="6250" cy="202800"/>
              </p14:xfrm>
            </p:contentPart>
          </mc:Choice>
          <mc:Fallback xmlns="">
            <p:pic>
              <p:nvPicPr>
                <p:cNvPr id="232" name="筆跡 231">
                  <a:extLst>
                    <a:ext uri="{FF2B5EF4-FFF2-40B4-BE49-F238E27FC236}">
                      <a16:creationId xmlns:a16="http://schemas.microsoft.com/office/drawing/2014/main" id="{EC3669AB-495B-91A1-B866-6D7AD2897FA1}"/>
                    </a:ext>
                  </a:extLst>
                </p:cNvPr>
                <p:cNvPicPr/>
                <p:nvPr/>
              </p:nvPicPr>
              <p:blipFill>
                <a:blip r:embed="rId322"/>
                <a:stretch>
                  <a:fillRect/>
                </a:stretch>
              </p:blipFill>
              <p:spPr>
                <a:xfrm>
                  <a:off x="1485699" y="3705748"/>
                  <a:ext cx="23264" cy="22045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34" name="筆跡 233">
                  <a:extLst>
                    <a:ext uri="{FF2B5EF4-FFF2-40B4-BE49-F238E27FC236}">
                      <a16:creationId xmlns:a16="http://schemas.microsoft.com/office/drawing/2014/main" id="{8F1C8CA7-9E22-A76E-4645-FA9BF6849601}"/>
                    </a:ext>
                  </a:extLst>
                </p14:cNvPr>
                <p14:cNvContentPartPr/>
                <p14:nvPr/>
              </p14:nvContentPartPr>
              <p14:xfrm>
                <a:off x="1481256" y="3691005"/>
                <a:ext cx="145303" cy="240298"/>
              </p14:xfrm>
            </p:contentPart>
          </mc:Choice>
          <mc:Fallback xmlns="">
            <p:pic>
              <p:nvPicPr>
                <p:cNvPr id="234" name="筆跡 233">
                  <a:extLst>
                    <a:ext uri="{FF2B5EF4-FFF2-40B4-BE49-F238E27FC236}">
                      <a16:creationId xmlns:a16="http://schemas.microsoft.com/office/drawing/2014/main" id="{8F1C8CA7-9E22-A76E-4645-FA9BF6849601}"/>
                    </a:ext>
                  </a:extLst>
                </p:cNvPr>
                <p:cNvPicPr/>
                <p:nvPr/>
              </p:nvPicPr>
              <p:blipFill>
                <a:blip r:embed="rId324"/>
                <a:stretch>
                  <a:fillRect/>
                </a:stretch>
              </p:blipFill>
              <p:spPr>
                <a:xfrm>
                  <a:off x="1472264" y="3682012"/>
                  <a:ext cx="162926" cy="257925"/>
                </a:xfrm>
                <a:prstGeom prst="rect">
                  <a:avLst/>
                </a:prstGeom>
              </p:spPr>
            </p:pic>
          </mc:Fallback>
        </mc:AlternateContent>
      </p:grpSp>
      <p:grpSp>
        <p:nvGrpSpPr>
          <p:cNvPr id="238" name="群組 237">
            <a:extLst>
              <a:ext uri="{FF2B5EF4-FFF2-40B4-BE49-F238E27FC236}">
                <a16:creationId xmlns:a16="http://schemas.microsoft.com/office/drawing/2014/main" id="{75D40373-E0F2-84F9-5024-BDE918969210}"/>
              </a:ext>
            </a:extLst>
          </p:cNvPr>
          <p:cNvGrpSpPr/>
          <p:nvPr/>
        </p:nvGrpSpPr>
        <p:grpSpPr>
          <a:xfrm>
            <a:off x="1785299" y="3764750"/>
            <a:ext cx="133117" cy="62184"/>
            <a:chOff x="1785299" y="3764750"/>
            <a:chExt cx="133117" cy="62184"/>
          </a:xfrm>
        </p:grpSpPr>
        <mc:AlternateContent xmlns:mc="http://schemas.openxmlformats.org/markup-compatibility/2006" xmlns:p14="http://schemas.microsoft.com/office/powerpoint/2010/main">
          <mc:Choice Requires="p14">
            <p:contentPart p14:bwMode="auto" r:id="rId325">
              <p14:nvContentPartPr>
                <p14:cNvPr id="236" name="筆跡 235">
                  <a:extLst>
                    <a:ext uri="{FF2B5EF4-FFF2-40B4-BE49-F238E27FC236}">
                      <a16:creationId xmlns:a16="http://schemas.microsoft.com/office/drawing/2014/main" id="{8A029C65-5918-F23C-438F-4E30569FD5C4}"/>
                    </a:ext>
                  </a:extLst>
                </p14:cNvPr>
                <p14:cNvContentPartPr/>
                <p14:nvPr/>
              </p14:nvContentPartPr>
              <p14:xfrm>
                <a:off x="1785299" y="3764750"/>
                <a:ext cx="109368" cy="17186"/>
              </p14:xfrm>
            </p:contentPart>
          </mc:Choice>
          <mc:Fallback xmlns="">
            <p:pic>
              <p:nvPicPr>
                <p:cNvPr id="236" name="筆跡 235">
                  <a:extLst>
                    <a:ext uri="{FF2B5EF4-FFF2-40B4-BE49-F238E27FC236}">
                      <a16:creationId xmlns:a16="http://schemas.microsoft.com/office/drawing/2014/main" id="{8A029C65-5918-F23C-438F-4E30569FD5C4}"/>
                    </a:ext>
                  </a:extLst>
                </p:cNvPr>
                <p:cNvPicPr/>
                <p:nvPr/>
              </p:nvPicPr>
              <p:blipFill>
                <a:blip r:embed="rId326"/>
                <a:stretch>
                  <a:fillRect/>
                </a:stretch>
              </p:blipFill>
              <p:spPr>
                <a:xfrm>
                  <a:off x="1776305" y="3755799"/>
                  <a:ext cx="126996" cy="3473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37" name="筆跡 236">
                  <a:extLst>
                    <a:ext uri="{FF2B5EF4-FFF2-40B4-BE49-F238E27FC236}">
                      <a16:creationId xmlns:a16="http://schemas.microsoft.com/office/drawing/2014/main" id="{57A6B596-F794-3CB8-C774-C359AC701FF4}"/>
                    </a:ext>
                  </a:extLst>
                </p14:cNvPr>
                <p14:cNvContentPartPr/>
                <p14:nvPr/>
              </p14:nvContentPartPr>
              <p14:xfrm>
                <a:off x="1799361" y="3807248"/>
                <a:ext cx="119055" cy="19686"/>
              </p14:xfrm>
            </p:contentPart>
          </mc:Choice>
          <mc:Fallback xmlns="">
            <p:pic>
              <p:nvPicPr>
                <p:cNvPr id="237" name="筆跡 236">
                  <a:extLst>
                    <a:ext uri="{FF2B5EF4-FFF2-40B4-BE49-F238E27FC236}">
                      <a16:creationId xmlns:a16="http://schemas.microsoft.com/office/drawing/2014/main" id="{57A6B596-F794-3CB8-C774-C359AC701FF4}"/>
                    </a:ext>
                  </a:extLst>
                </p:cNvPr>
                <p:cNvPicPr/>
                <p:nvPr/>
              </p:nvPicPr>
              <p:blipFill>
                <a:blip r:embed="rId328"/>
                <a:stretch>
                  <a:fillRect/>
                </a:stretch>
              </p:blipFill>
              <p:spPr>
                <a:xfrm>
                  <a:off x="1790342" y="3798134"/>
                  <a:ext cx="136733" cy="37549"/>
                </a:xfrm>
                <a:prstGeom prst="rect">
                  <a:avLst/>
                </a:prstGeom>
              </p:spPr>
            </p:pic>
          </mc:Fallback>
        </mc:AlternateContent>
      </p:grpSp>
      <p:grpSp>
        <p:nvGrpSpPr>
          <p:cNvPr id="252" name="群組 251">
            <a:extLst>
              <a:ext uri="{FF2B5EF4-FFF2-40B4-BE49-F238E27FC236}">
                <a16:creationId xmlns:a16="http://schemas.microsoft.com/office/drawing/2014/main" id="{77C78B12-5D4A-BECC-40B9-22FD6D9B26E4}"/>
              </a:ext>
            </a:extLst>
          </p:cNvPr>
          <p:cNvGrpSpPr/>
          <p:nvPr/>
        </p:nvGrpSpPr>
        <p:grpSpPr>
          <a:xfrm>
            <a:off x="2302455" y="3361338"/>
            <a:ext cx="732454" cy="660896"/>
            <a:chOff x="2302455" y="3361338"/>
            <a:chExt cx="732454" cy="660896"/>
          </a:xfrm>
        </p:grpSpPr>
        <mc:AlternateContent xmlns:mc="http://schemas.openxmlformats.org/markup-compatibility/2006" xmlns:p14="http://schemas.microsoft.com/office/powerpoint/2010/main">
          <mc:Choice Requires="p14">
            <p:contentPart p14:bwMode="auto" r:id="rId329">
              <p14:nvContentPartPr>
                <p14:cNvPr id="239" name="筆跡 238">
                  <a:extLst>
                    <a:ext uri="{FF2B5EF4-FFF2-40B4-BE49-F238E27FC236}">
                      <a16:creationId xmlns:a16="http://schemas.microsoft.com/office/drawing/2014/main" id="{D3078328-6547-41F2-3D44-E4391587C680}"/>
                    </a:ext>
                  </a:extLst>
                </p14:cNvPr>
                <p14:cNvContentPartPr/>
                <p14:nvPr/>
              </p14:nvContentPartPr>
              <p14:xfrm>
                <a:off x="2306829" y="3618509"/>
                <a:ext cx="187176" cy="19686"/>
              </p14:xfrm>
            </p:contentPart>
          </mc:Choice>
          <mc:Fallback xmlns="">
            <p:pic>
              <p:nvPicPr>
                <p:cNvPr id="239" name="筆跡 238">
                  <a:extLst>
                    <a:ext uri="{FF2B5EF4-FFF2-40B4-BE49-F238E27FC236}">
                      <a16:creationId xmlns:a16="http://schemas.microsoft.com/office/drawing/2014/main" id="{D3078328-6547-41F2-3D44-E4391587C680}"/>
                    </a:ext>
                  </a:extLst>
                </p:cNvPr>
                <p:cNvPicPr/>
                <p:nvPr/>
              </p:nvPicPr>
              <p:blipFill>
                <a:blip r:embed="rId330"/>
                <a:stretch>
                  <a:fillRect/>
                </a:stretch>
              </p:blipFill>
              <p:spPr>
                <a:xfrm>
                  <a:off x="2297830" y="3609561"/>
                  <a:ext cx="204814" cy="37224"/>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40" name="筆跡 239">
                  <a:extLst>
                    <a:ext uri="{FF2B5EF4-FFF2-40B4-BE49-F238E27FC236}">
                      <a16:creationId xmlns:a16="http://schemas.microsoft.com/office/drawing/2014/main" id="{5D61ECAB-D634-90EA-F56C-41735CC92D03}"/>
                    </a:ext>
                  </a:extLst>
                </p14:cNvPr>
                <p14:cNvContentPartPr/>
                <p14:nvPr/>
              </p14:nvContentPartPr>
              <p14:xfrm>
                <a:off x="2302455" y="3647570"/>
                <a:ext cx="184364" cy="133117"/>
              </p14:xfrm>
            </p:contentPart>
          </mc:Choice>
          <mc:Fallback xmlns="">
            <p:pic>
              <p:nvPicPr>
                <p:cNvPr id="240" name="筆跡 239">
                  <a:extLst>
                    <a:ext uri="{FF2B5EF4-FFF2-40B4-BE49-F238E27FC236}">
                      <a16:creationId xmlns:a16="http://schemas.microsoft.com/office/drawing/2014/main" id="{5D61ECAB-D634-90EA-F56C-41735CC92D03}"/>
                    </a:ext>
                  </a:extLst>
                </p:cNvPr>
                <p:cNvPicPr/>
                <p:nvPr/>
              </p:nvPicPr>
              <p:blipFill>
                <a:blip r:embed="rId332"/>
                <a:stretch>
                  <a:fillRect/>
                </a:stretch>
              </p:blipFill>
              <p:spPr>
                <a:xfrm>
                  <a:off x="2293435" y="3638576"/>
                  <a:ext cx="202043" cy="150746"/>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42" name="筆跡 241">
                  <a:extLst>
                    <a:ext uri="{FF2B5EF4-FFF2-40B4-BE49-F238E27FC236}">
                      <a16:creationId xmlns:a16="http://schemas.microsoft.com/office/drawing/2014/main" id="{467AFCD5-D464-D5D5-F267-F352E527FAAA}"/>
                    </a:ext>
                  </a:extLst>
                </p14:cNvPr>
                <p14:cNvContentPartPr/>
                <p14:nvPr/>
              </p14:nvContentPartPr>
              <p14:xfrm>
                <a:off x="2589937" y="3605385"/>
                <a:ext cx="157178" cy="7812"/>
              </p14:xfrm>
            </p:contentPart>
          </mc:Choice>
          <mc:Fallback xmlns="">
            <p:pic>
              <p:nvPicPr>
                <p:cNvPr id="242" name="筆跡 241">
                  <a:extLst>
                    <a:ext uri="{FF2B5EF4-FFF2-40B4-BE49-F238E27FC236}">
                      <a16:creationId xmlns:a16="http://schemas.microsoft.com/office/drawing/2014/main" id="{467AFCD5-D464-D5D5-F267-F352E527FAAA}"/>
                    </a:ext>
                  </a:extLst>
                </p:cNvPr>
                <p:cNvPicPr/>
                <p:nvPr/>
              </p:nvPicPr>
              <p:blipFill>
                <a:blip r:embed="rId334"/>
                <a:stretch>
                  <a:fillRect/>
                </a:stretch>
              </p:blipFill>
              <p:spPr>
                <a:xfrm>
                  <a:off x="2580945" y="3596894"/>
                  <a:ext cx="174802" cy="24455"/>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43" name="筆跡 242">
                  <a:extLst>
                    <a:ext uri="{FF2B5EF4-FFF2-40B4-BE49-F238E27FC236}">
                      <a16:creationId xmlns:a16="http://schemas.microsoft.com/office/drawing/2014/main" id="{E8812986-56A1-394B-2FEE-842F4859C5A8}"/>
                    </a:ext>
                  </a:extLst>
                </p14:cNvPr>
                <p14:cNvContentPartPr/>
                <p14:nvPr/>
              </p14:nvContentPartPr>
              <p14:xfrm>
                <a:off x="2566188" y="3627259"/>
                <a:ext cx="165615" cy="124367"/>
              </p14:xfrm>
            </p:contentPart>
          </mc:Choice>
          <mc:Fallback xmlns="">
            <p:pic>
              <p:nvPicPr>
                <p:cNvPr id="243" name="筆跡 242">
                  <a:extLst>
                    <a:ext uri="{FF2B5EF4-FFF2-40B4-BE49-F238E27FC236}">
                      <a16:creationId xmlns:a16="http://schemas.microsoft.com/office/drawing/2014/main" id="{E8812986-56A1-394B-2FEE-842F4859C5A8}"/>
                    </a:ext>
                  </a:extLst>
                </p:cNvPr>
                <p:cNvPicPr/>
                <p:nvPr/>
              </p:nvPicPr>
              <p:blipFill>
                <a:blip r:embed="rId336"/>
                <a:stretch>
                  <a:fillRect/>
                </a:stretch>
              </p:blipFill>
              <p:spPr>
                <a:xfrm>
                  <a:off x="2557168" y="3618273"/>
                  <a:ext cx="183295" cy="1419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44" name="筆跡 243">
                  <a:extLst>
                    <a:ext uri="{FF2B5EF4-FFF2-40B4-BE49-F238E27FC236}">
                      <a16:creationId xmlns:a16="http://schemas.microsoft.com/office/drawing/2014/main" id="{698BC241-BB48-58A9-4003-C144D79D4CCF}"/>
                    </a:ext>
                  </a:extLst>
                </p14:cNvPr>
                <p14:cNvContentPartPr/>
                <p14:nvPr/>
              </p14:nvContentPartPr>
              <p14:xfrm>
                <a:off x="2825859" y="3570387"/>
                <a:ext cx="154053" cy="3437"/>
              </p14:xfrm>
            </p:contentPart>
          </mc:Choice>
          <mc:Fallback xmlns="">
            <p:pic>
              <p:nvPicPr>
                <p:cNvPr id="244" name="筆跡 243">
                  <a:extLst>
                    <a:ext uri="{FF2B5EF4-FFF2-40B4-BE49-F238E27FC236}">
                      <a16:creationId xmlns:a16="http://schemas.microsoft.com/office/drawing/2014/main" id="{698BC241-BB48-58A9-4003-C144D79D4CCF}"/>
                    </a:ext>
                  </a:extLst>
                </p:cNvPr>
                <p:cNvPicPr/>
                <p:nvPr/>
              </p:nvPicPr>
              <p:blipFill>
                <a:blip r:embed="rId338"/>
                <a:stretch>
                  <a:fillRect/>
                </a:stretch>
              </p:blipFill>
              <p:spPr>
                <a:xfrm>
                  <a:off x="2816861" y="3561794"/>
                  <a:ext cx="171690" cy="20278"/>
                </a:xfrm>
                <a:prstGeom prst="rect">
                  <a:avLst/>
                </a:prstGeom>
              </p:spPr>
            </p:pic>
          </mc:Fallback>
        </mc:AlternateContent>
        <mc:AlternateContent xmlns:mc="http://schemas.openxmlformats.org/markup-compatibility/2006" xmlns:p14="http://schemas.microsoft.com/office/powerpoint/2010/main">
          <mc:Choice Requires="p14">
            <p:contentPart p14:bwMode="auto" r:id="rId339">
              <p14:nvContentPartPr>
                <p14:cNvPr id="245" name="筆跡 244">
                  <a:extLst>
                    <a:ext uri="{FF2B5EF4-FFF2-40B4-BE49-F238E27FC236}">
                      <a16:creationId xmlns:a16="http://schemas.microsoft.com/office/drawing/2014/main" id="{1C51C2BD-0F85-E5C5-2B59-08FE57D64EC0}"/>
                    </a:ext>
                  </a:extLst>
                </p14:cNvPr>
                <p14:cNvContentPartPr/>
                <p14:nvPr/>
              </p14:nvContentPartPr>
              <p14:xfrm>
                <a:off x="2808048" y="3590074"/>
                <a:ext cx="226861" cy="124992"/>
              </p14:xfrm>
            </p:contentPart>
          </mc:Choice>
          <mc:Fallback xmlns="">
            <p:pic>
              <p:nvPicPr>
                <p:cNvPr id="245" name="筆跡 244">
                  <a:extLst>
                    <a:ext uri="{FF2B5EF4-FFF2-40B4-BE49-F238E27FC236}">
                      <a16:creationId xmlns:a16="http://schemas.microsoft.com/office/drawing/2014/main" id="{1C51C2BD-0F85-E5C5-2B59-08FE57D64EC0}"/>
                    </a:ext>
                  </a:extLst>
                </p:cNvPr>
                <p:cNvPicPr/>
                <p:nvPr/>
              </p:nvPicPr>
              <p:blipFill>
                <a:blip r:embed="rId340"/>
                <a:stretch>
                  <a:fillRect/>
                </a:stretch>
              </p:blipFill>
              <p:spPr>
                <a:xfrm>
                  <a:off x="2799046" y="3581069"/>
                  <a:ext cx="244506" cy="142642"/>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46" name="筆跡 245">
                  <a:extLst>
                    <a:ext uri="{FF2B5EF4-FFF2-40B4-BE49-F238E27FC236}">
                      <a16:creationId xmlns:a16="http://schemas.microsoft.com/office/drawing/2014/main" id="{D88F1665-BFD9-132D-8681-BD6F45D95CD4}"/>
                    </a:ext>
                  </a:extLst>
                </p14:cNvPr>
                <p14:cNvContentPartPr/>
                <p14:nvPr/>
              </p14:nvContentPartPr>
              <p14:xfrm>
                <a:off x="2778987" y="3741939"/>
                <a:ext cx="251859" cy="238735"/>
              </p14:xfrm>
            </p:contentPart>
          </mc:Choice>
          <mc:Fallback xmlns="">
            <p:pic>
              <p:nvPicPr>
                <p:cNvPr id="246" name="筆跡 245">
                  <a:extLst>
                    <a:ext uri="{FF2B5EF4-FFF2-40B4-BE49-F238E27FC236}">
                      <a16:creationId xmlns:a16="http://schemas.microsoft.com/office/drawing/2014/main" id="{D88F1665-BFD9-132D-8681-BD6F45D95CD4}"/>
                    </a:ext>
                  </a:extLst>
                </p:cNvPr>
                <p:cNvPicPr/>
                <p:nvPr/>
              </p:nvPicPr>
              <p:blipFill>
                <a:blip r:embed="rId342"/>
                <a:stretch>
                  <a:fillRect/>
                </a:stretch>
              </p:blipFill>
              <p:spPr>
                <a:xfrm>
                  <a:off x="2769992" y="3732937"/>
                  <a:ext cx="269489" cy="256379"/>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47" name="筆跡 246">
                  <a:extLst>
                    <a:ext uri="{FF2B5EF4-FFF2-40B4-BE49-F238E27FC236}">
                      <a16:creationId xmlns:a16="http://schemas.microsoft.com/office/drawing/2014/main" id="{B8CECC9A-ABEE-5C79-D01B-91184D45B3C7}"/>
                    </a:ext>
                  </a:extLst>
                </p14:cNvPr>
                <p14:cNvContentPartPr/>
                <p14:nvPr/>
              </p14:nvContentPartPr>
              <p14:xfrm>
                <a:off x="2868982" y="3361338"/>
                <a:ext cx="7187" cy="197800"/>
              </p14:xfrm>
            </p:contentPart>
          </mc:Choice>
          <mc:Fallback xmlns="">
            <p:pic>
              <p:nvPicPr>
                <p:cNvPr id="247" name="筆跡 246">
                  <a:extLst>
                    <a:ext uri="{FF2B5EF4-FFF2-40B4-BE49-F238E27FC236}">
                      <a16:creationId xmlns:a16="http://schemas.microsoft.com/office/drawing/2014/main" id="{B8CECC9A-ABEE-5C79-D01B-91184D45B3C7}"/>
                    </a:ext>
                  </a:extLst>
                </p:cNvPr>
                <p:cNvPicPr/>
                <p:nvPr/>
              </p:nvPicPr>
              <p:blipFill>
                <a:blip r:embed="rId344"/>
                <a:stretch>
                  <a:fillRect/>
                </a:stretch>
              </p:blipFill>
              <p:spPr>
                <a:xfrm>
                  <a:off x="2859998" y="3352331"/>
                  <a:ext cx="24795" cy="215454"/>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48" name="筆跡 247">
                  <a:extLst>
                    <a:ext uri="{FF2B5EF4-FFF2-40B4-BE49-F238E27FC236}">
                      <a16:creationId xmlns:a16="http://schemas.microsoft.com/office/drawing/2014/main" id="{6313AFF0-F688-84B1-038A-028C4F369353}"/>
                    </a:ext>
                  </a:extLst>
                </p14:cNvPr>
                <p14:cNvContentPartPr/>
                <p14:nvPr/>
              </p14:nvContentPartPr>
              <p14:xfrm>
                <a:off x="2878981" y="3408210"/>
                <a:ext cx="138116" cy="160615"/>
              </p14:xfrm>
            </p:contentPart>
          </mc:Choice>
          <mc:Fallback xmlns="">
            <p:pic>
              <p:nvPicPr>
                <p:cNvPr id="248" name="筆跡 247">
                  <a:extLst>
                    <a:ext uri="{FF2B5EF4-FFF2-40B4-BE49-F238E27FC236}">
                      <a16:creationId xmlns:a16="http://schemas.microsoft.com/office/drawing/2014/main" id="{6313AFF0-F688-84B1-038A-028C4F369353}"/>
                    </a:ext>
                  </a:extLst>
                </p:cNvPr>
                <p:cNvPicPr/>
                <p:nvPr/>
              </p:nvPicPr>
              <p:blipFill>
                <a:blip r:embed="rId346"/>
                <a:stretch>
                  <a:fillRect/>
                </a:stretch>
              </p:blipFill>
              <p:spPr>
                <a:xfrm>
                  <a:off x="2869989" y="3399207"/>
                  <a:ext cx="155740" cy="178261"/>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49" name="筆跡 248">
                  <a:extLst>
                    <a:ext uri="{FF2B5EF4-FFF2-40B4-BE49-F238E27FC236}">
                      <a16:creationId xmlns:a16="http://schemas.microsoft.com/office/drawing/2014/main" id="{60C8C910-3D36-0A31-D060-3910FF30D6B2}"/>
                    </a:ext>
                  </a:extLst>
                </p14:cNvPr>
                <p14:cNvContentPartPr/>
                <p14:nvPr/>
              </p14:nvContentPartPr>
              <p14:xfrm>
                <a:off x="2432134" y="3869744"/>
                <a:ext cx="42185" cy="99369"/>
              </p14:xfrm>
            </p:contentPart>
          </mc:Choice>
          <mc:Fallback xmlns="">
            <p:pic>
              <p:nvPicPr>
                <p:cNvPr id="249" name="筆跡 248">
                  <a:extLst>
                    <a:ext uri="{FF2B5EF4-FFF2-40B4-BE49-F238E27FC236}">
                      <a16:creationId xmlns:a16="http://schemas.microsoft.com/office/drawing/2014/main" id="{60C8C910-3D36-0A31-D060-3910FF30D6B2}"/>
                    </a:ext>
                  </a:extLst>
                </p:cNvPr>
                <p:cNvPicPr/>
                <p:nvPr/>
              </p:nvPicPr>
              <p:blipFill>
                <a:blip r:embed="rId348"/>
                <a:stretch>
                  <a:fillRect/>
                </a:stretch>
              </p:blipFill>
              <p:spPr>
                <a:xfrm>
                  <a:off x="2423120" y="3860743"/>
                  <a:ext cx="59852" cy="117011"/>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50" name="筆跡 249">
                  <a:extLst>
                    <a:ext uri="{FF2B5EF4-FFF2-40B4-BE49-F238E27FC236}">
                      <a16:creationId xmlns:a16="http://schemas.microsoft.com/office/drawing/2014/main" id="{175DE797-846E-ED95-1535-C9C5CACD32D8}"/>
                    </a:ext>
                  </a:extLst>
                </p14:cNvPr>
                <p14:cNvContentPartPr/>
                <p14:nvPr/>
              </p14:nvContentPartPr>
              <p14:xfrm>
                <a:off x="2459320" y="3862244"/>
                <a:ext cx="39060" cy="11249"/>
              </p14:xfrm>
            </p:contentPart>
          </mc:Choice>
          <mc:Fallback xmlns="">
            <p:pic>
              <p:nvPicPr>
                <p:cNvPr id="250" name="筆跡 249">
                  <a:extLst>
                    <a:ext uri="{FF2B5EF4-FFF2-40B4-BE49-F238E27FC236}">
                      <a16:creationId xmlns:a16="http://schemas.microsoft.com/office/drawing/2014/main" id="{175DE797-846E-ED95-1535-C9C5CACD32D8}"/>
                    </a:ext>
                  </a:extLst>
                </p:cNvPr>
                <p:cNvPicPr/>
                <p:nvPr/>
              </p:nvPicPr>
              <p:blipFill>
                <a:blip r:embed="rId350"/>
                <a:stretch>
                  <a:fillRect/>
                </a:stretch>
              </p:blipFill>
              <p:spPr>
                <a:xfrm>
                  <a:off x="2450361" y="3853172"/>
                  <a:ext cx="56619" cy="2903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51" name="筆跡 250">
                  <a:extLst>
                    <a:ext uri="{FF2B5EF4-FFF2-40B4-BE49-F238E27FC236}">
                      <a16:creationId xmlns:a16="http://schemas.microsoft.com/office/drawing/2014/main" id="{E7E6C522-B0CA-6625-114E-F1E641A2737D}"/>
                    </a:ext>
                  </a:extLst>
                </p14:cNvPr>
                <p14:cNvContentPartPr/>
                <p14:nvPr/>
              </p14:nvContentPartPr>
              <p14:xfrm>
                <a:off x="2614623" y="3817247"/>
                <a:ext cx="97806" cy="204987"/>
              </p14:xfrm>
            </p:contentPart>
          </mc:Choice>
          <mc:Fallback xmlns="">
            <p:pic>
              <p:nvPicPr>
                <p:cNvPr id="251" name="筆跡 250">
                  <a:extLst>
                    <a:ext uri="{FF2B5EF4-FFF2-40B4-BE49-F238E27FC236}">
                      <a16:creationId xmlns:a16="http://schemas.microsoft.com/office/drawing/2014/main" id="{E7E6C522-B0CA-6625-114E-F1E641A2737D}"/>
                    </a:ext>
                  </a:extLst>
                </p:cNvPr>
                <p:cNvPicPr/>
                <p:nvPr/>
              </p:nvPicPr>
              <p:blipFill>
                <a:blip r:embed="rId352"/>
                <a:stretch>
                  <a:fillRect/>
                </a:stretch>
              </p:blipFill>
              <p:spPr>
                <a:xfrm>
                  <a:off x="2605633" y="3808256"/>
                  <a:ext cx="115425" cy="222609"/>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53">
            <p14:nvContentPartPr>
              <p14:cNvPr id="253" name="筆跡 252">
                <a:extLst>
                  <a:ext uri="{FF2B5EF4-FFF2-40B4-BE49-F238E27FC236}">
                    <a16:creationId xmlns:a16="http://schemas.microsoft.com/office/drawing/2014/main" id="{531BB2D9-3DBE-DA9E-8F95-5BE242488122}"/>
                  </a:ext>
                </a:extLst>
              </p14:cNvPr>
              <p14:cNvContentPartPr/>
              <p14:nvPr/>
            </p14:nvContentPartPr>
            <p14:xfrm>
              <a:off x="3232084" y="3632571"/>
              <a:ext cx="58746" cy="289982"/>
            </p14:xfrm>
          </p:contentPart>
        </mc:Choice>
        <mc:Fallback xmlns="">
          <p:pic>
            <p:nvPicPr>
              <p:cNvPr id="253" name="筆跡 252">
                <a:extLst>
                  <a:ext uri="{FF2B5EF4-FFF2-40B4-BE49-F238E27FC236}">
                    <a16:creationId xmlns:a16="http://schemas.microsoft.com/office/drawing/2014/main" id="{531BB2D9-3DBE-DA9E-8F95-5BE242488122}"/>
                  </a:ext>
                </a:extLst>
              </p:cNvPr>
              <p:cNvPicPr/>
              <p:nvPr/>
            </p:nvPicPr>
            <p:blipFill>
              <a:blip r:embed="rId354"/>
              <a:stretch>
                <a:fillRect/>
              </a:stretch>
            </p:blipFill>
            <p:spPr>
              <a:xfrm>
                <a:off x="3223074" y="3623577"/>
                <a:ext cx="76406" cy="307611"/>
              </a:xfrm>
              <a:prstGeom prst="rect">
                <a:avLst/>
              </a:prstGeom>
            </p:spPr>
          </p:pic>
        </mc:Fallback>
      </mc:AlternateContent>
      <mc:AlternateContent xmlns:mc="http://schemas.openxmlformats.org/markup-compatibility/2006" xmlns:p14="http://schemas.microsoft.com/office/powerpoint/2010/main">
        <mc:Choice Requires="p14">
          <p:contentPart p14:bwMode="auto" r:id="rId355">
            <p14:nvContentPartPr>
              <p14:cNvPr id="254" name="筆跡 253">
                <a:extLst>
                  <a:ext uri="{FF2B5EF4-FFF2-40B4-BE49-F238E27FC236}">
                    <a16:creationId xmlns:a16="http://schemas.microsoft.com/office/drawing/2014/main" id="{CEAC5AED-C75F-3977-C7F3-6C7838A16385}"/>
                  </a:ext>
                </a:extLst>
              </p14:cNvPr>
              <p14:cNvContentPartPr/>
              <p14:nvPr/>
            </p14:nvContentPartPr>
            <p14:xfrm>
              <a:off x="3420510" y="3592573"/>
              <a:ext cx="384351" cy="21561"/>
            </p14:xfrm>
          </p:contentPart>
        </mc:Choice>
        <mc:Fallback xmlns="">
          <p:pic>
            <p:nvPicPr>
              <p:cNvPr id="254" name="筆跡 253">
                <a:extLst>
                  <a:ext uri="{FF2B5EF4-FFF2-40B4-BE49-F238E27FC236}">
                    <a16:creationId xmlns:a16="http://schemas.microsoft.com/office/drawing/2014/main" id="{CEAC5AED-C75F-3977-C7F3-6C7838A16385}"/>
                  </a:ext>
                </a:extLst>
              </p:cNvPr>
              <p:cNvPicPr/>
              <p:nvPr/>
            </p:nvPicPr>
            <p:blipFill>
              <a:blip r:embed="rId356"/>
              <a:stretch>
                <a:fillRect/>
              </a:stretch>
            </p:blipFill>
            <p:spPr>
              <a:xfrm>
                <a:off x="3411513" y="3583437"/>
                <a:ext cx="401985" cy="39468"/>
              </a:xfrm>
              <a:prstGeom prst="rect">
                <a:avLst/>
              </a:prstGeom>
            </p:spPr>
          </p:pic>
        </mc:Fallback>
      </mc:AlternateContent>
      <p:grpSp>
        <p:nvGrpSpPr>
          <p:cNvPr id="263" name="群組 262">
            <a:extLst>
              <a:ext uri="{FF2B5EF4-FFF2-40B4-BE49-F238E27FC236}">
                <a16:creationId xmlns:a16="http://schemas.microsoft.com/office/drawing/2014/main" id="{F0F4DBEE-29B7-D7F8-96CF-FDB270103CDC}"/>
              </a:ext>
            </a:extLst>
          </p:cNvPr>
          <p:cNvGrpSpPr/>
          <p:nvPr/>
        </p:nvGrpSpPr>
        <p:grpSpPr>
          <a:xfrm>
            <a:off x="3474257" y="3739127"/>
            <a:ext cx="398100" cy="276233"/>
            <a:chOff x="3474257" y="3739127"/>
            <a:chExt cx="398100" cy="276233"/>
          </a:xfrm>
        </p:grpSpPr>
        <mc:AlternateContent xmlns:mc="http://schemas.openxmlformats.org/markup-compatibility/2006" xmlns:p14="http://schemas.microsoft.com/office/powerpoint/2010/main">
          <mc:Choice Requires="p14">
            <p:contentPart p14:bwMode="auto" r:id="rId357">
              <p14:nvContentPartPr>
                <p14:cNvPr id="255" name="筆跡 254">
                  <a:extLst>
                    <a:ext uri="{FF2B5EF4-FFF2-40B4-BE49-F238E27FC236}">
                      <a16:creationId xmlns:a16="http://schemas.microsoft.com/office/drawing/2014/main" id="{5F9E59D8-3D9C-C353-A002-19E0567F4C74}"/>
                    </a:ext>
                  </a:extLst>
                </p14:cNvPr>
                <p14:cNvContentPartPr/>
                <p14:nvPr/>
              </p14:nvContentPartPr>
              <p14:xfrm>
                <a:off x="3475194" y="3759751"/>
                <a:ext cx="144366" cy="169052"/>
              </p14:xfrm>
            </p:contentPart>
          </mc:Choice>
          <mc:Fallback xmlns="">
            <p:pic>
              <p:nvPicPr>
                <p:cNvPr id="255" name="筆跡 254">
                  <a:extLst>
                    <a:ext uri="{FF2B5EF4-FFF2-40B4-BE49-F238E27FC236}">
                      <a16:creationId xmlns:a16="http://schemas.microsoft.com/office/drawing/2014/main" id="{5F9E59D8-3D9C-C353-A002-19E0567F4C74}"/>
                    </a:ext>
                  </a:extLst>
                </p:cNvPr>
                <p:cNvPicPr/>
                <p:nvPr/>
              </p:nvPicPr>
              <p:blipFill>
                <a:blip r:embed="rId358"/>
                <a:stretch>
                  <a:fillRect/>
                </a:stretch>
              </p:blipFill>
              <p:spPr>
                <a:xfrm>
                  <a:off x="3466216" y="3750759"/>
                  <a:ext cx="161963" cy="186677"/>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56" name="筆跡 255">
                  <a:extLst>
                    <a:ext uri="{FF2B5EF4-FFF2-40B4-BE49-F238E27FC236}">
                      <a16:creationId xmlns:a16="http://schemas.microsoft.com/office/drawing/2014/main" id="{CC5EAD03-A675-4F71-9C98-748D27939BD3}"/>
                    </a:ext>
                  </a:extLst>
                </p14:cNvPr>
                <p14:cNvContentPartPr/>
                <p14:nvPr/>
              </p14:nvContentPartPr>
              <p14:xfrm>
                <a:off x="3474257" y="3739127"/>
                <a:ext cx="150616" cy="212174"/>
              </p14:xfrm>
            </p:contentPart>
          </mc:Choice>
          <mc:Fallback xmlns="">
            <p:pic>
              <p:nvPicPr>
                <p:cNvPr id="256" name="筆跡 255">
                  <a:extLst>
                    <a:ext uri="{FF2B5EF4-FFF2-40B4-BE49-F238E27FC236}">
                      <a16:creationId xmlns:a16="http://schemas.microsoft.com/office/drawing/2014/main" id="{CC5EAD03-A675-4F71-9C98-748D27939BD3}"/>
                    </a:ext>
                  </a:extLst>
                </p:cNvPr>
                <p:cNvPicPr/>
                <p:nvPr/>
              </p:nvPicPr>
              <p:blipFill>
                <a:blip r:embed="rId360"/>
                <a:stretch>
                  <a:fillRect/>
                </a:stretch>
              </p:blipFill>
              <p:spPr>
                <a:xfrm>
                  <a:off x="3465270" y="3730137"/>
                  <a:ext cx="168230" cy="229795"/>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59" name="筆跡 258">
                  <a:extLst>
                    <a:ext uri="{FF2B5EF4-FFF2-40B4-BE49-F238E27FC236}">
                      <a16:creationId xmlns:a16="http://schemas.microsoft.com/office/drawing/2014/main" id="{A3C1F34A-2E5D-7091-423A-4263CD01EB42}"/>
                    </a:ext>
                  </a:extLst>
                </p14:cNvPr>
                <p14:cNvContentPartPr/>
                <p14:nvPr/>
              </p14:nvContentPartPr>
              <p14:xfrm>
                <a:off x="3647996" y="3840995"/>
                <a:ext cx="41247" cy="38435"/>
              </p14:xfrm>
            </p:contentPart>
          </mc:Choice>
          <mc:Fallback xmlns="">
            <p:pic>
              <p:nvPicPr>
                <p:cNvPr id="259" name="筆跡 258">
                  <a:extLst>
                    <a:ext uri="{FF2B5EF4-FFF2-40B4-BE49-F238E27FC236}">
                      <a16:creationId xmlns:a16="http://schemas.microsoft.com/office/drawing/2014/main" id="{A3C1F34A-2E5D-7091-423A-4263CD01EB42}"/>
                    </a:ext>
                  </a:extLst>
                </p:cNvPr>
                <p:cNvPicPr/>
                <p:nvPr/>
              </p:nvPicPr>
              <p:blipFill>
                <a:blip r:embed="rId233"/>
                <a:stretch>
                  <a:fillRect/>
                </a:stretch>
              </p:blipFill>
              <p:spPr>
                <a:xfrm>
                  <a:off x="3639029" y="3832015"/>
                  <a:ext cx="58822" cy="56036"/>
                </a:xfrm>
                <a:prstGeom prst="rect">
                  <a:avLst/>
                </a:prstGeom>
              </p:spPr>
            </p:pic>
          </mc:Fallback>
        </mc:AlternateContent>
        <mc:AlternateContent xmlns:mc="http://schemas.openxmlformats.org/markup-compatibility/2006" xmlns:p14="http://schemas.microsoft.com/office/powerpoint/2010/main">
          <mc:Choice Requires="p14">
            <p:contentPart p14:bwMode="auto" r:id="rId362">
              <p14:nvContentPartPr>
                <p14:cNvPr id="260" name="筆跡 259">
                  <a:extLst>
                    <a:ext uri="{FF2B5EF4-FFF2-40B4-BE49-F238E27FC236}">
                      <a16:creationId xmlns:a16="http://schemas.microsoft.com/office/drawing/2014/main" id="{D9DD73AB-7C54-529E-6E2E-E430A1D80D76}"/>
                    </a:ext>
                  </a:extLst>
                </p14:cNvPr>
                <p14:cNvContentPartPr/>
                <p14:nvPr/>
              </p14:nvContentPartPr>
              <p14:xfrm>
                <a:off x="3695805" y="3845683"/>
                <a:ext cx="51872" cy="169677"/>
              </p14:xfrm>
            </p:contentPart>
          </mc:Choice>
          <mc:Fallback xmlns="">
            <p:pic>
              <p:nvPicPr>
                <p:cNvPr id="260" name="筆跡 259">
                  <a:extLst>
                    <a:ext uri="{FF2B5EF4-FFF2-40B4-BE49-F238E27FC236}">
                      <a16:creationId xmlns:a16="http://schemas.microsoft.com/office/drawing/2014/main" id="{D9DD73AB-7C54-529E-6E2E-E430A1D80D76}"/>
                    </a:ext>
                  </a:extLst>
                </p:cNvPr>
                <p:cNvPicPr/>
                <p:nvPr/>
              </p:nvPicPr>
              <p:blipFill>
                <a:blip r:embed="rId363"/>
                <a:stretch>
                  <a:fillRect/>
                </a:stretch>
              </p:blipFill>
              <p:spPr>
                <a:xfrm>
                  <a:off x="3686799" y="3836677"/>
                  <a:ext cx="69523" cy="187329"/>
                </a:xfrm>
                <a:prstGeom prst="rect">
                  <a:avLst/>
                </a:prstGeom>
              </p:spPr>
            </p:pic>
          </mc:Fallback>
        </mc:AlternateContent>
        <mc:AlternateContent xmlns:mc="http://schemas.openxmlformats.org/markup-compatibility/2006" xmlns:p14="http://schemas.microsoft.com/office/powerpoint/2010/main">
          <mc:Choice Requires="p14">
            <p:contentPart p14:bwMode="auto" r:id="rId364">
              <p14:nvContentPartPr>
                <p14:cNvPr id="261" name="筆跡 260">
                  <a:extLst>
                    <a:ext uri="{FF2B5EF4-FFF2-40B4-BE49-F238E27FC236}">
                      <a16:creationId xmlns:a16="http://schemas.microsoft.com/office/drawing/2014/main" id="{0FE9BFD7-16DC-9096-D6B0-BDE462F89CAB}"/>
                    </a:ext>
                  </a:extLst>
                </p14:cNvPr>
                <p14:cNvContentPartPr/>
                <p14:nvPr/>
              </p14:nvContentPartPr>
              <p14:xfrm>
                <a:off x="3734865" y="3789124"/>
                <a:ext cx="17811" cy="14999"/>
              </p14:xfrm>
            </p:contentPart>
          </mc:Choice>
          <mc:Fallback xmlns="">
            <p:pic>
              <p:nvPicPr>
                <p:cNvPr id="261" name="筆跡 260">
                  <a:extLst>
                    <a:ext uri="{FF2B5EF4-FFF2-40B4-BE49-F238E27FC236}">
                      <a16:creationId xmlns:a16="http://schemas.microsoft.com/office/drawing/2014/main" id="{0FE9BFD7-16DC-9096-D6B0-BDE462F89CAB}"/>
                    </a:ext>
                  </a:extLst>
                </p:cNvPr>
                <p:cNvPicPr/>
                <p:nvPr/>
              </p:nvPicPr>
              <p:blipFill>
                <a:blip r:embed="rId365"/>
                <a:stretch>
                  <a:fillRect/>
                </a:stretch>
              </p:blipFill>
              <p:spPr>
                <a:xfrm>
                  <a:off x="3725778" y="3780196"/>
                  <a:ext cx="35622" cy="32498"/>
                </a:xfrm>
                <a:prstGeom prst="rect">
                  <a:avLst/>
                </a:prstGeom>
              </p:spPr>
            </p:pic>
          </mc:Fallback>
        </mc:AlternateContent>
        <mc:AlternateContent xmlns:mc="http://schemas.openxmlformats.org/markup-compatibility/2006" xmlns:p14="http://schemas.microsoft.com/office/powerpoint/2010/main">
          <mc:Choice Requires="p14">
            <p:contentPart p14:bwMode="auto" r:id="rId366">
              <p14:nvContentPartPr>
                <p14:cNvPr id="262" name="筆跡 261">
                  <a:extLst>
                    <a:ext uri="{FF2B5EF4-FFF2-40B4-BE49-F238E27FC236}">
                      <a16:creationId xmlns:a16="http://schemas.microsoft.com/office/drawing/2014/main" id="{F34DC5C8-8019-4CAE-A0F1-886250202745}"/>
                    </a:ext>
                  </a:extLst>
                </p14:cNvPr>
                <p14:cNvContentPartPr/>
                <p14:nvPr/>
              </p14:nvContentPartPr>
              <p14:xfrm>
                <a:off x="3817673" y="3845995"/>
                <a:ext cx="54684" cy="40622"/>
              </p14:xfrm>
            </p:contentPart>
          </mc:Choice>
          <mc:Fallback xmlns="">
            <p:pic>
              <p:nvPicPr>
                <p:cNvPr id="262" name="筆跡 261">
                  <a:extLst>
                    <a:ext uri="{FF2B5EF4-FFF2-40B4-BE49-F238E27FC236}">
                      <a16:creationId xmlns:a16="http://schemas.microsoft.com/office/drawing/2014/main" id="{F34DC5C8-8019-4CAE-A0F1-886250202745}"/>
                    </a:ext>
                  </a:extLst>
                </p:cNvPr>
                <p:cNvPicPr/>
                <p:nvPr/>
              </p:nvPicPr>
              <p:blipFill>
                <a:blip r:embed="rId367"/>
                <a:stretch>
                  <a:fillRect/>
                </a:stretch>
              </p:blipFill>
              <p:spPr>
                <a:xfrm>
                  <a:off x="3808679" y="3837008"/>
                  <a:ext cx="72312" cy="5823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68">
            <p14:nvContentPartPr>
              <p14:cNvPr id="264" name="筆跡 263">
                <a:extLst>
                  <a:ext uri="{FF2B5EF4-FFF2-40B4-BE49-F238E27FC236}">
                    <a16:creationId xmlns:a16="http://schemas.microsoft.com/office/drawing/2014/main" id="{2FF24ABA-AA3B-7028-2B32-0D3B682C9918}"/>
                  </a:ext>
                </a:extLst>
              </p14:cNvPr>
              <p14:cNvContentPartPr/>
              <p14:nvPr/>
            </p14:nvContentPartPr>
            <p14:xfrm>
              <a:off x="4103280" y="3729752"/>
              <a:ext cx="191238" cy="9687"/>
            </p14:xfrm>
          </p:contentPart>
        </mc:Choice>
        <mc:Fallback xmlns="">
          <p:pic>
            <p:nvPicPr>
              <p:cNvPr id="264" name="筆跡 263">
                <a:extLst>
                  <a:ext uri="{FF2B5EF4-FFF2-40B4-BE49-F238E27FC236}">
                    <a16:creationId xmlns:a16="http://schemas.microsoft.com/office/drawing/2014/main" id="{2FF24ABA-AA3B-7028-2B32-0D3B682C9918}"/>
                  </a:ext>
                </a:extLst>
              </p:cNvPr>
              <p:cNvPicPr/>
              <p:nvPr/>
            </p:nvPicPr>
            <p:blipFill>
              <a:blip r:embed="rId369"/>
              <a:stretch>
                <a:fillRect/>
              </a:stretch>
            </p:blipFill>
            <p:spPr>
              <a:xfrm>
                <a:off x="4094276" y="3720783"/>
                <a:ext cx="208885" cy="27267"/>
              </a:xfrm>
              <a:prstGeom prst="rect">
                <a:avLst/>
              </a:prstGeom>
            </p:spPr>
          </p:pic>
        </mc:Fallback>
      </mc:AlternateContent>
      <p:grpSp>
        <p:nvGrpSpPr>
          <p:cNvPr id="275" name="群組 274">
            <a:extLst>
              <a:ext uri="{FF2B5EF4-FFF2-40B4-BE49-F238E27FC236}">
                <a16:creationId xmlns:a16="http://schemas.microsoft.com/office/drawing/2014/main" id="{F56671A5-5E07-59F7-3E94-5C384AE3AFC1}"/>
              </a:ext>
            </a:extLst>
          </p:cNvPr>
          <p:cNvGrpSpPr/>
          <p:nvPr/>
        </p:nvGrpSpPr>
        <p:grpSpPr>
          <a:xfrm>
            <a:off x="4615748" y="3494767"/>
            <a:ext cx="737142" cy="435597"/>
            <a:chOff x="4615748" y="3494767"/>
            <a:chExt cx="737142" cy="435597"/>
          </a:xfrm>
        </p:grpSpPr>
        <mc:AlternateContent xmlns:mc="http://schemas.openxmlformats.org/markup-compatibility/2006" xmlns:p14="http://schemas.microsoft.com/office/powerpoint/2010/main">
          <mc:Choice Requires="p14">
            <p:contentPart p14:bwMode="auto" r:id="rId370">
              <p14:nvContentPartPr>
                <p14:cNvPr id="265" name="筆跡 264">
                  <a:extLst>
                    <a:ext uri="{FF2B5EF4-FFF2-40B4-BE49-F238E27FC236}">
                      <a16:creationId xmlns:a16="http://schemas.microsoft.com/office/drawing/2014/main" id="{427CE8DF-415E-2B5F-FFCC-0A2B4DD01C04}"/>
                    </a:ext>
                  </a:extLst>
                </p14:cNvPr>
                <p14:cNvContentPartPr/>
                <p14:nvPr/>
              </p14:nvContentPartPr>
              <p14:xfrm>
                <a:off x="4615748" y="3576324"/>
                <a:ext cx="316230" cy="4375"/>
              </p14:xfrm>
            </p:contentPart>
          </mc:Choice>
          <mc:Fallback xmlns="">
            <p:pic>
              <p:nvPicPr>
                <p:cNvPr id="265" name="筆跡 264">
                  <a:extLst>
                    <a:ext uri="{FF2B5EF4-FFF2-40B4-BE49-F238E27FC236}">
                      <a16:creationId xmlns:a16="http://schemas.microsoft.com/office/drawing/2014/main" id="{427CE8DF-415E-2B5F-FFCC-0A2B4DD01C04}"/>
                    </a:ext>
                  </a:extLst>
                </p:cNvPr>
                <p:cNvPicPr/>
                <p:nvPr/>
              </p:nvPicPr>
              <p:blipFill>
                <a:blip r:embed="rId371"/>
                <a:stretch>
                  <a:fillRect/>
                </a:stretch>
              </p:blipFill>
              <p:spPr>
                <a:xfrm>
                  <a:off x="4606754" y="3567209"/>
                  <a:ext cx="333858" cy="22240"/>
                </a:xfrm>
                <a:prstGeom prst="rect">
                  <a:avLst/>
                </a:prstGeom>
              </p:spPr>
            </p:pic>
          </mc:Fallback>
        </mc:AlternateContent>
        <mc:AlternateContent xmlns:mc="http://schemas.openxmlformats.org/markup-compatibility/2006" xmlns:p14="http://schemas.microsoft.com/office/powerpoint/2010/main">
          <mc:Choice Requires="p14">
            <p:contentPart p14:bwMode="auto" r:id="rId372">
              <p14:nvContentPartPr>
                <p14:cNvPr id="266" name="筆跡 265">
                  <a:extLst>
                    <a:ext uri="{FF2B5EF4-FFF2-40B4-BE49-F238E27FC236}">
                      <a16:creationId xmlns:a16="http://schemas.microsoft.com/office/drawing/2014/main" id="{B27E0E18-48A9-55D9-5A45-6F495A9153ED}"/>
                    </a:ext>
                  </a:extLst>
                </p14:cNvPr>
                <p14:cNvContentPartPr/>
                <p14:nvPr/>
              </p14:nvContentPartPr>
              <p14:xfrm>
                <a:off x="4658558" y="3732252"/>
                <a:ext cx="137179" cy="182489"/>
              </p14:xfrm>
            </p:contentPart>
          </mc:Choice>
          <mc:Fallback xmlns="">
            <p:pic>
              <p:nvPicPr>
                <p:cNvPr id="266" name="筆跡 265">
                  <a:extLst>
                    <a:ext uri="{FF2B5EF4-FFF2-40B4-BE49-F238E27FC236}">
                      <a16:creationId xmlns:a16="http://schemas.microsoft.com/office/drawing/2014/main" id="{B27E0E18-48A9-55D9-5A45-6F495A9153ED}"/>
                    </a:ext>
                  </a:extLst>
                </p:cNvPr>
                <p:cNvPicPr/>
                <p:nvPr/>
              </p:nvPicPr>
              <p:blipFill>
                <a:blip r:embed="rId373"/>
                <a:stretch>
                  <a:fillRect/>
                </a:stretch>
              </p:blipFill>
              <p:spPr>
                <a:xfrm>
                  <a:off x="4649557" y="3723254"/>
                  <a:ext cx="154821" cy="200126"/>
                </a:xfrm>
                <a:prstGeom prst="rect">
                  <a:avLst/>
                </a:prstGeom>
              </p:spPr>
            </p:pic>
          </mc:Fallback>
        </mc:AlternateContent>
        <mc:AlternateContent xmlns:mc="http://schemas.openxmlformats.org/markup-compatibility/2006" xmlns:p14="http://schemas.microsoft.com/office/powerpoint/2010/main">
          <mc:Choice Requires="p14">
            <p:contentPart p14:bwMode="auto" r:id="rId374">
              <p14:nvContentPartPr>
                <p14:cNvPr id="267" name="筆跡 266">
                  <a:extLst>
                    <a:ext uri="{FF2B5EF4-FFF2-40B4-BE49-F238E27FC236}">
                      <a16:creationId xmlns:a16="http://schemas.microsoft.com/office/drawing/2014/main" id="{0380248C-8990-BE4B-04EF-0CC99DEF980E}"/>
                    </a:ext>
                  </a:extLst>
                </p14:cNvPr>
                <p14:cNvContentPartPr/>
                <p14:nvPr/>
              </p14:nvContentPartPr>
              <p14:xfrm>
                <a:off x="4657308" y="3727877"/>
                <a:ext cx="148741" cy="202487"/>
              </p14:xfrm>
            </p:contentPart>
          </mc:Choice>
          <mc:Fallback xmlns="">
            <p:pic>
              <p:nvPicPr>
                <p:cNvPr id="267" name="筆跡 266">
                  <a:extLst>
                    <a:ext uri="{FF2B5EF4-FFF2-40B4-BE49-F238E27FC236}">
                      <a16:creationId xmlns:a16="http://schemas.microsoft.com/office/drawing/2014/main" id="{0380248C-8990-BE4B-04EF-0CC99DEF980E}"/>
                    </a:ext>
                  </a:extLst>
                </p:cNvPr>
                <p:cNvPicPr/>
                <p:nvPr/>
              </p:nvPicPr>
              <p:blipFill>
                <a:blip r:embed="rId375"/>
                <a:stretch>
                  <a:fillRect/>
                </a:stretch>
              </p:blipFill>
              <p:spPr>
                <a:xfrm>
                  <a:off x="4648304" y="3718886"/>
                  <a:ext cx="166388" cy="220110"/>
                </a:xfrm>
                <a:prstGeom prst="rect">
                  <a:avLst/>
                </a:prstGeom>
              </p:spPr>
            </p:pic>
          </mc:Fallback>
        </mc:AlternateContent>
        <mc:AlternateContent xmlns:mc="http://schemas.openxmlformats.org/markup-compatibility/2006" xmlns:p14="http://schemas.microsoft.com/office/powerpoint/2010/main">
          <mc:Choice Requires="p14">
            <p:contentPart p14:bwMode="auto" r:id="rId376">
              <p14:nvContentPartPr>
                <p14:cNvPr id="268" name="筆跡 267">
                  <a:extLst>
                    <a:ext uri="{FF2B5EF4-FFF2-40B4-BE49-F238E27FC236}">
                      <a16:creationId xmlns:a16="http://schemas.microsoft.com/office/drawing/2014/main" id="{1DB808C6-AF6A-14BB-47F5-6C1D91E4991B}"/>
                    </a:ext>
                  </a:extLst>
                </p14:cNvPr>
                <p14:cNvContentPartPr/>
                <p14:nvPr/>
              </p14:nvContentPartPr>
              <p14:xfrm>
                <a:off x="4836672" y="3868806"/>
                <a:ext cx="27186" cy="33748"/>
              </p14:xfrm>
            </p:contentPart>
          </mc:Choice>
          <mc:Fallback xmlns="">
            <p:pic>
              <p:nvPicPr>
                <p:cNvPr id="268" name="筆跡 267">
                  <a:extLst>
                    <a:ext uri="{FF2B5EF4-FFF2-40B4-BE49-F238E27FC236}">
                      <a16:creationId xmlns:a16="http://schemas.microsoft.com/office/drawing/2014/main" id="{1DB808C6-AF6A-14BB-47F5-6C1D91E4991B}"/>
                    </a:ext>
                  </a:extLst>
                </p:cNvPr>
                <p:cNvPicPr/>
                <p:nvPr/>
              </p:nvPicPr>
              <p:blipFill>
                <a:blip r:embed="rId377"/>
                <a:stretch>
                  <a:fillRect/>
                </a:stretch>
              </p:blipFill>
              <p:spPr>
                <a:xfrm>
                  <a:off x="4827729" y="3859734"/>
                  <a:ext cx="44714" cy="51529"/>
                </a:xfrm>
                <a:prstGeom prst="rect">
                  <a:avLst/>
                </a:prstGeom>
              </p:spPr>
            </p:pic>
          </mc:Fallback>
        </mc:AlternateContent>
        <mc:AlternateContent xmlns:mc="http://schemas.openxmlformats.org/markup-compatibility/2006" xmlns:p14="http://schemas.microsoft.com/office/powerpoint/2010/main">
          <mc:Choice Requires="p14">
            <p:contentPart p14:bwMode="auto" r:id="rId378">
              <p14:nvContentPartPr>
                <p14:cNvPr id="269" name="筆跡 268">
                  <a:extLst>
                    <a:ext uri="{FF2B5EF4-FFF2-40B4-BE49-F238E27FC236}">
                      <a16:creationId xmlns:a16="http://schemas.microsoft.com/office/drawing/2014/main" id="{CFCD0977-9E11-5B27-0562-DA036ADF1BCC}"/>
                    </a:ext>
                  </a:extLst>
                </p14:cNvPr>
                <p14:cNvContentPartPr/>
                <p14:nvPr/>
              </p14:nvContentPartPr>
              <p14:xfrm>
                <a:off x="4938540" y="3865681"/>
                <a:ext cx="45622" cy="34685"/>
              </p14:xfrm>
            </p:contentPart>
          </mc:Choice>
          <mc:Fallback xmlns="">
            <p:pic>
              <p:nvPicPr>
                <p:cNvPr id="269" name="筆跡 268">
                  <a:extLst>
                    <a:ext uri="{FF2B5EF4-FFF2-40B4-BE49-F238E27FC236}">
                      <a16:creationId xmlns:a16="http://schemas.microsoft.com/office/drawing/2014/main" id="{CFCD0977-9E11-5B27-0562-DA036ADF1BCC}"/>
                    </a:ext>
                  </a:extLst>
                </p:cNvPr>
                <p:cNvPicPr/>
                <p:nvPr/>
              </p:nvPicPr>
              <p:blipFill>
                <a:blip r:embed="rId379"/>
                <a:stretch>
                  <a:fillRect/>
                </a:stretch>
              </p:blipFill>
              <p:spPr>
                <a:xfrm>
                  <a:off x="4929559" y="3856648"/>
                  <a:ext cx="63224" cy="52389"/>
                </a:xfrm>
                <a:prstGeom prst="rect">
                  <a:avLst/>
                </a:prstGeom>
              </p:spPr>
            </p:pic>
          </mc:Fallback>
        </mc:AlternateContent>
        <mc:AlternateContent xmlns:mc="http://schemas.openxmlformats.org/markup-compatibility/2006" xmlns:p14="http://schemas.microsoft.com/office/powerpoint/2010/main">
          <mc:Choice Requires="p14">
            <p:contentPart p14:bwMode="auto" r:id="rId380">
              <p14:nvContentPartPr>
                <p14:cNvPr id="270" name="筆跡 269">
                  <a:extLst>
                    <a:ext uri="{FF2B5EF4-FFF2-40B4-BE49-F238E27FC236}">
                      <a16:creationId xmlns:a16="http://schemas.microsoft.com/office/drawing/2014/main" id="{4B229B30-4EBD-8A3C-558E-7C882392332A}"/>
                    </a:ext>
                  </a:extLst>
                </p14:cNvPr>
                <p14:cNvContentPartPr/>
                <p14:nvPr/>
              </p14:nvContentPartPr>
              <p14:xfrm>
                <a:off x="5033534" y="3873181"/>
                <a:ext cx="40310" cy="30311"/>
              </p14:xfrm>
            </p:contentPart>
          </mc:Choice>
          <mc:Fallback xmlns="">
            <p:pic>
              <p:nvPicPr>
                <p:cNvPr id="270" name="筆跡 269">
                  <a:extLst>
                    <a:ext uri="{FF2B5EF4-FFF2-40B4-BE49-F238E27FC236}">
                      <a16:creationId xmlns:a16="http://schemas.microsoft.com/office/drawing/2014/main" id="{4B229B30-4EBD-8A3C-558E-7C882392332A}"/>
                    </a:ext>
                  </a:extLst>
                </p:cNvPr>
                <p:cNvPicPr/>
                <p:nvPr/>
              </p:nvPicPr>
              <p:blipFill>
                <a:blip r:embed="rId85"/>
                <a:stretch>
                  <a:fillRect/>
                </a:stretch>
              </p:blipFill>
              <p:spPr>
                <a:xfrm>
                  <a:off x="5024455" y="3864160"/>
                  <a:ext cx="58105" cy="47992"/>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71" name="筆跡 270">
                  <a:extLst>
                    <a:ext uri="{FF2B5EF4-FFF2-40B4-BE49-F238E27FC236}">
                      <a16:creationId xmlns:a16="http://schemas.microsoft.com/office/drawing/2014/main" id="{93DBA703-FBD1-5983-0C7F-B79D617E3D06}"/>
                    </a:ext>
                  </a:extLst>
                </p14:cNvPr>
                <p14:cNvContentPartPr/>
                <p14:nvPr/>
              </p14:nvContentPartPr>
              <p14:xfrm>
                <a:off x="5196024" y="3609447"/>
                <a:ext cx="65621" cy="299669"/>
              </p14:xfrm>
            </p:contentPart>
          </mc:Choice>
          <mc:Fallback xmlns="">
            <p:pic>
              <p:nvPicPr>
                <p:cNvPr id="271" name="筆跡 270">
                  <a:extLst>
                    <a:ext uri="{FF2B5EF4-FFF2-40B4-BE49-F238E27FC236}">
                      <a16:creationId xmlns:a16="http://schemas.microsoft.com/office/drawing/2014/main" id="{93DBA703-FBD1-5983-0C7F-B79D617E3D06}"/>
                    </a:ext>
                  </a:extLst>
                </p:cNvPr>
                <p:cNvPicPr/>
                <p:nvPr/>
              </p:nvPicPr>
              <p:blipFill>
                <a:blip r:embed="rId382"/>
                <a:stretch>
                  <a:fillRect/>
                </a:stretch>
              </p:blipFill>
              <p:spPr>
                <a:xfrm>
                  <a:off x="5187010" y="3600453"/>
                  <a:ext cx="83288" cy="317297"/>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272" name="筆跡 271">
                  <a:extLst>
                    <a:ext uri="{FF2B5EF4-FFF2-40B4-BE49-F238E27FC236}">
                      <a16:creationId xmlns:a16="http://schemas.microsoft.com/office/drawing/2014/main" id="{A3FFDEAF-531D-D567-148C-FF101F3EDC16}"/>
                    </a:ext>
                  </a:extLst>
                </p14:cNvPr>
                <p14:cNvContentPartPr/>
                <p14:nvPr/>
              </p14:nvContentPartPr>
              <p14:xfrm>
                <a:off x="5276332" y="3494767"/>
                <a:ext cx="76558" cy="79995"/>
              </p14:xfrm>
            </p:contentPart>
          </mc:Choice>
          <mc:Fallback xmlns="">
            <p:pic>
              <p:nvPicPr>
                <p:cNvPr id="272" name="筆跡 271">
                  <a:extLst>
                    <a:ext uri="{FF2B5EF4-FFF2-40B4-BE49-F238E27FC236}">
                      <a16:creationId xmlns:a16="http://schemas.microsoft.com/office/drawing/2014/main" id="{A3FFDEAF-531D-D567-148C-FF101F3EDC16}"/>
                    </a:ext>
                  </a:extLst>
                </p:cNvPr>
                <p:cNvPicPr/>
                <p:nvPr/>
              </p:nvPicPr>
              <p:blipFill>
                <a:blip r:embed="rId384"/>
                <a:stretch>
                  <a:fillRect/>
                </a:stretch>
              </p:blipFill>
              <p:spPr>
                <a:xfrm>
                  <a:off x="5267346" y="3485759"/>
                  <a:ext cx="94170" cy="97652"/>
                </a:xfrm>
                <a:prstGeom prst="rect">
                  <a:avLst/>
                </a:prstGeom>
              </p:spPr>
            </p:pic>
          </mc:Fallback>
        </mc:AlternateContent>
      </p:grpSp>
      <p:grpSp>
        <p:nvGrpSpPr>
          <p:cNvPr id="298" name="群組 297">
            <a:extLst>
              <a:ext uri="{FF2B5EF4-FFF2-40B4-BE49-F238E27FC236}">
                <a16:creationId xmlns:a16="http://schemas.microsoft.com/office/drawing/2014/main" id="{013DC881-08A7-1C54-46F3-6D24633DA062}"/>
              </a:ext>
            </a:extLst>
          </p:cNvPr>
          <p:cNvGrpSpPr/>
          <p:nvPr/>
        </p:nvGrpSpPr>
        <p:grpSpPr>
          <a:xfrm>
            <a:off x="6425323" y="3603823"/>
            <a:ext cx="965564" cy="477783"/>
            <a:chOff x="6425323" y="3603823"/>
            <a:chExt cx="965564" cy="477783"/>
          </a:xfrm>
        </p:grpSpPr>
        <mc:AlternateContent xmlns:mc="http://schemas.openxmlformats.org/markup-compatibility/2006" xmlns:p14="http://schemas.microsoft.com/office/powerpoint/2010/main">
          <mc:Choice Requires="p14">
            <p:contentPart p14:bwMode="auto" r:id="rId385">
              <p14:nvContentPartPr>
                <p14:cNvPr id="280" name="筆跡 279">
                  <a:extLst>
                    <a:ext uri="{FF2B5EF4-FFF2-40B4-BE49-F238E27FC236}">
                      <a16:creationId xmlns:a16="http://schemas.microsoft.com/office/drawing/2014/main" id="{DF3EECFD-49B4-676F-3795-BDDCBDF0A57F}"/>
                    </a:ext>
                  </a:extLst>
                </p14:cNvPr>
                <p14:cNvContentPartPr/>
                <p14:nvPr/>
              </p14:nvContentPartPr>
              <p14:xfrm>
                <a:off x="6462195" y="3649757"/>
                <a:ext cx="146241" cy="8437"/>
              </p14:xfrm>
            </p:contentPart>
          </mc:Choice>
          <mc:Fallback xmlns="">
            <p:pic>
              <p:nvPicPr>
                <p:cNvPr id="280" name="筆跡 279">
                  <a:extLst>
                    <a:ext uri="{FF2B5EF4-FFF2-40B4-BE49-F238E27FC236}">
                      <a16:creationId xmlns:a16="http://schemas.microsoft.com/office/drawing/2014/main" id="{DF3EECFD-49B4-676F-3795-BDDCBDF0A57F}"/>
                    </a:ext>
                  </a:extLst>
                </p:cNvPr>
                <p:cNvPicPr/>
                <p:nvPr/>
              </p:nvPicPr>
              <p:blipFill>
                <a:blip r:embed="rId386"/>
                <a:stretch>
                  <a:fillRect/>
                </a:stretch>
              </p:blipFill>
              <p:spPr>
                <a:xfrm>
                  <a:off x="6453190" y="3640968"/>
                  <a:ext cx="163891" cy="25663"/>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281" name="筆跡 280">
                  <a:extLst>
                    <a:ext uri="{FF2B5EF4-FFF2-40B4-BE49-F238E27FC236}">
                      <a16:creationId xmlns:a16="http://schemas.microsoft.com/office/drawing/2014/main" id="{4E749F68-FF14-3CD7-3461-D7A674019740}"/>
                    </a:ext>
                  </a:extLst>
                </p14:cNvPr>
                <p14:cNvContentPartPr/>
                <p14:nvPr/>
              </p14:nvContentPartPr>
              <p14:xfrm>
                <a:off x="6425323" y="3657882"/>
                <a:ext cx="246547" cy="124055"/>
              </p14:xfrm>
            </p:contentPart>
          </mc:Choice>
          <mc:Fallback xmlns="">
            <p:pic>
              <p:nvPicPr>
                <p:cNvPr id="281" name="筆跡 280">
                  <a:extLst>
                    <a:ext uri="{FF2B5EF4-FFF2-40B4-BE49-F238E27FC236}">
                      <a16:creationId xmlns:a16="http://schemas.microsoft.com/office/drawing/2014/main" id="{4E749F68-FF14-3CD7-3461-D7A674019740}"/>
                    </a:ext>
                  </a:extLst>
                </p:cNvPr>
                <p:cNvPicPr/>
                <p:nvPr/>
              </p:nvPicPr>
              <p:blipFill>
                <a:blip r:embed="rId388"/>
                <a:stretch>
                  <a:fillRect/>
                </a:stretch>
              </p:blipFill>
              <p:spPr>
                <a:xfrm>
                  <a:off x="6416338" y="3648893"/>
                  <a:ext cx="264158" cy="141674"/>
                </a:xfrm>
                <a:prstGeom prst="rect">
                  <a:avLst/>
                </a:prstGeom>
              </p:spPr>
            </p:pic>
          </mc:Fallback>
        </mc:AlternateContent>
        <mc:AlternateContent xmlns:mc="http://schemas.openxmlformats.org/markup-compatibility/2006" xmlns:p14="http://schemas.microsoft.com/office/powerpoint/2010/main">
          <mc:Choice Requires="p14">
            <p:contentPart p14:bwMode="auto" r:id="rId389">
              <p14:nvContentPartPr>
                <p14:cNvPr id="283" name="筆跡 282">
                  <a:extLst>
                    <a:ext uri="{FF2B5EF4-FFF2-40B4-BE49-F238E27FC236}">
                      <a16:creationId xmlns:a16="http://schemas.microsoft.com/office/drawing/2014/main" id="{A9B57FB1-703B-E7D9-AC56-74B0A706F3A6}"/>
                    </a:ext>
                  </a:extLst>
                </p14:cNvPr>
                <p14:cNvContentPartPr/>
                <p14:nvPr/>
              </p14:nvContentPartPr>
              <p14:xfrm>
                <a:off x="6460321" y="3847245"/>
                <a:ext cx="64683" cy="146553"/>
              </p14:xfrm>
            </p:contentPart>
          </mc:Choice>
          <mc:Fallback xmlns="">
            <p:pic>
              <p:nvPicPr>
                <p:cNvPr id="283" name="筆跡 282">
                  <a:extLst>
                    <a:ext uri="{FF2B5EF4-FFF2-40B4-BE49-F238E27FC236}">
                      <a16:creationId xmlns:a16="http://schemas.microsoft.com/office/drawing/2014/main" id="{A9B57FB1-703B-E7D9-AC56-74B0A706F3A6}"/>
                    </a:ext>
                  </a:extLst>
                </p:cNvPr>
                <p:cNvPicPr/>
                <p:nvPr/>
              </p:nvPicPr>
              <p:blipFill>
                <a:blip r:embed="rId390"/>
                <a:stretch>
                  <a:fillRect/>
                </a:stretch>
              </p:blipFill>
              <p:spPr>
                <a:xfrm>
                  <a:off x="6451287" y="3838243"/>
                  <a:ext cx="82390" cy="164197"/>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285" name="筆跡 284">
                  <a:extLst>
                    <a:ext uri="{FF2B5EF4-FFF2-40B4-BE49-F238E27FC236}">
                      <a16:creationId xmlns:a16="http://schemas.microsoft.com/office/drawing/2014/main" id="{2327C4C8-30A2-4FA6-0B6E-F4DA9253CBE0}"/>
                    </a:ext>
                  </a:extLst>
                </p14:cNvPr>
                <p14:cNvContentPartPr/>
                <p14:nvPr/>
              </p14:nvContentPartPr>
              <p14:xfrm>
                <a:off x="6502193" y="3820997"/>
                <a:ext cx="15937" cy="14999"/>
              </p14:xfrm>
            </p:contentPart>
          </mc:Choice>
          <mc:Fallback xmlns="">
            <p:pic>
              <p:nvPicPr>
                <p:cNvPr id="285" name="筆跡 284">
                  <a:extLst>
                    <a:ext uri="{FF2B5EF4-FFF2-40B4-BE49-F238E27FC236}">
                      <a16:creationId xmlns:a16="http://schemas.microsoft.com/office/drawing/2014/main" id="{2327C4C8-30A2-4FA6-0B6E-F4DA9253CBE0}"/>
                    </a:ext>
                  </a:extLst>
                </p:cNvPr>
                <p:cNvPicPr/>
                <p:nvPr/>
              </p:nvPicPr>
              <p:blipFill>
                <a:blip r:embed="rId392"/>
                <a:stretch>
                  <a:fillRect/>
                </a:stretch>
              </p:blipFill>
              <p:spPr>
                <a:xfrm>
                  <a:off x="6493138" y="3812069"/>
                  <a:ext cx="33685" cy="32498"/>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287" name="筆跡 286">
                  <a:extLst>
                    <a:ext uri="{FF2B5EF4-FFF2-40B4-BE49-F238E27FC236}">
                      <a16:creationId xmlns:a16="http://schemas.microsoft.com/office/drawing/2014/main" id="{3D882924-1910-5FC6-559A-35C3DD79EEC4}"/>
                    </a:ext>
                  </a:extLst>
                </p14:cNvPr>
                <p14:cNvContentPartPr/>
                <p14:nvPr/>
              </p14:nvContentPartPr>
              <p14:xfrm>
                <a:off x="6694056" y="3718503"/>
                <a:ext cx="151553" cy="131554"/>
              </p14:xfrm>
            </p:contentPart>
          </mc:Choice>
          <mc:Fallback xmlns="">
            <p:pic>
              <p:nvPicPr>
                <p:cNvPr id="287" name="筆跡 286">
                  <a:extLst>
                    <a:ext uri="{FF2B5EF4-FFF2-40B4-BE49-F238E27FC236}">
                      <a16:creationId xmlns:a16="http://schemas.microsoft.com/office/drawing/2014/main" id="{3D882924-1910-5FC6-559A-35C3DD79EEC4}"/>
                    </a:ext>
                  </a:extLst>
                </p:cNvPr>
                <p:cNvPicPr/>
                <p:nvPr/>
              </p:nvPicPr>
              <p:blipFill>
                <a:blip r:embed="rId394"/>
                <a:stretch>
                  <a:fillRect/>
                </a:stretch>
              </p:blipFill>
              <p:spPr>
                <a:xfrm>
                  <a:off x="6685056" y="3709517"/>
                  <a:ext cx="169192" cy="149166"/>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288" name="筆跡 287">
                  <a:extLst>
                    <a:ext uri="{FF2B5EF4-FFF2-40B4-BE49-F238E27FC236}">
                      <a16:creationId xmlns:a16="http://schemas.microsoft.com/office/drawing/2014/main" id="{DF3282A8-2FC9-FF73-5ACC-1E2B21A2221D}"/>
                    </a:ext>
                  </a:extLst>
                </p14:cNvPr>
                <p14:cNvContentPartPr/>
                <p14:nvPr/>
              </p14:nvContentPartPr>
              <p14:xfrm>
                <a:off x="6734366" y="3656944"/>
                <a:ext cx="127492" cy="209674"/>
              </p14:xfrm>
            </p:contentPart>
          </mc:Choice>
          <mc:Fallback xmlns="">
            <p:pic>
              <p:nvPicPr>
                <p:cNvPr id="288" name="筆跡 287">
                  <a:extLst>
                    <a:ext uri="{FF2B5EF4-FFF2-40B4-BE49-F238E27FC236}">
                      <a16:creationId xmlns:a16="http://schemas.microsoft.com/office/drawing/2014/main" id="{DF3282A8-2FC9-FF73-5ACC-1E2B21A2221D}"/>
                    </a:ext>
                  </a:extLst>
                </p:cNvPr>
                <p:cNvPicPr/>
                <p:nvPr/>
              </p:nvPicPr>
              <p:blipFill>
                <a:blip r:embed="rId396"/>
                <a:stretch>
                  <a:fillRect/>
                </a:stretch>
              </p:blipFill>
              <p:spPr>
                <a:xfrm>
                  <a:off x="6725388" y="3647953"/>
                  <a:ext cx="145089" cy="227297"/>
                </a:xfrm>
                <a:prstGeom prst="rect">
                  <a:avLst/>
                </a:prstGeom>
              </p:spPr>
            </p:pic>
          </mc:Fallback>
        </mc:AlternateContent>
        <mc:AlternateContent xmlns:mc="http://schemas.openxmlformats.org/markup-compatibility/2006" xmlns:p14="http://schemas.microsoft.com/office/powerpoint/2010/main">
          <mc:Choice Requires="p14">
            <p:contentPart p14:bwMode="auto" r:id="rId397">
              <p14:nvContentPartPr>
                <p14:cNvPr id="290" name="筆跡 289">
                  <a:extLst>
                    <a:ext uri="{FF2B5EF4-FFF2-40B4-BE49-F238E27FC236}">
                      <a16:creationId xmlns:a16="http://schemas.microsoft.com/office/drawing/2014/main" id="{64048D32-1DD7-4012-2395-BACF0F165804}"/>
                    </a:ext>
                  </a:extLst>
                </p14:cNvPr>
                <p14:cNvContentPartPr/>
                <p14:nvPr/>
              </p14:nvContentPartPr>
              <p14:xfrm>
                <a:off x="6879045" y="3763188"/>
                <a:ext cx="48747" cy="47810"/>
              </p14:xfrm>
            </p:contentPart>
          </mc:Choice>
          <mc:Fallback xmlns="">
            <p:pic>
              <p:nvPicPr>
                <p:cNvPr id="290" name="筆跡 289">
                  <a:extLst>
                    <a:ext uri="{FF2B5EF4-FFF2-40B4-BE49-F238E27FC236}">
                      <a16:creationId xmlns:a16="http://schemas.microsoft.com/office/drawing/2014/main" id="{64048D32-1DD7-4012-2395-BACF0F165804}"/>
                    </a:ext>
                  </a:extLst>
                </p:cNvPr>
                <p:cNvPicPr/>
                <p:nvPr/>
              </p:nvPicPr>
              <p:blipFill>
                <a:blip r:embed="rId398"/>
                <a:stretch>
                  <a:fillRect/>
                </a:stretch>
              </p:blipFill>
              <p:spPr>
                <a:xfrm>
                  <a:off x="6870084" y="3754201"/>
                  <a:ext cx="66310" cy="65424"/>
                </a:xfrm>
                <a:prstGeom prst="rect">
                  <a:avLst/>
                </a:prstGeom>
              </p:spPr>
            </p:pic>
          </mc:Fallback>
        </mc:AlternateContent>
        <mc:AlternateContent xmlns:mc="http://schemas.openxmlformats.org/markup-compatibility/2006" xmlns:p14="http://schemas.microsoft.com/office/powerpoint/2010/main">
          <mc:Choice Requires="p14">
            <p:contentPart p14:bwMode="auto" r:id="rId399">
              <p14:nvContentPartPr>
                <p14:cNvPr id="291" name="筆跡 290">
                  <a:extLst>
                    <a:ext uri="{FF2B5EF4-FFF2-40B4-BE49-F238E27FC236}">
                      <a16:creationId xmlns:a16="http://schemas.microsoft.com/office/drawing/2014/main" id="{AD19C920-95A7-5D1A-07ED-14186C33FD7C}"/>
                    </a:ext>
                  </a:extLst>
                </p14:cNvPr>
                <p14:cNvContentPartPr/>
                <p14:nvPr/>
              </p14:nvContentPartPr>
              <p14:xfrm>
                <a:off x="6971851" y="3768812"/>
                <a:ext cx="36560" cy="74058"/>
              </p14:xfrm>
            </p:contentPart>
          </mc:Choice>
          <mc:Fallback xmlns="">
            <p:pic>
              <p:nvPicPr>
                <p:cNvPr id="291" name="筆跡 290">
                  <a:extLst>
                    <a:ext uri="{FF2B5EF4-FFF2-40B4-BE49-F238E27FC236}">
                      <a16:creationId xmlns:a16="http://schemas.microsoft.com/office/drawing/2014/main" id="{AD19C920-95A7-5D1A-07ED-14186C33FD7C}"/>
                    </a:ext>
                  </a:extLst>
                </p:cNvPr>
                <p:cNvPicPr/>
                <p:nvPr/>
              </p:nvPicPr>
              <p:blipFill>
                <a:blip r:embed="rId400"/>
                <a:stretch>
                  <a:fillRect/>
                </a:stretch>
              </p:blipFill>
              <p:spPr>
                <a:xfrm>
                  <a:off x="6962890" y="3759824"/>
                  <a:ext cx="54123" cy="91674"/>
                </a:xfrm>
                <a:prstGeom prst="rect">
                  <a:avLst/>
                </a:prstGeom>
              </p:spPr>
            </p:pic>
          </mc:Fallback>
        </mc:AlternateContent>
        <mc:AlternateContent xmlns:mc="http://schemas.openxmlformats.org/markup-compatibility/2006" xmlns:p14="http://schemas.microsoft.com/office/powerpoint/2010/main">
          <mc:Choice Requires="p14">
            <p:contentPart p14:bwMode="auto" r:id="rId401">
              <p14:nvContentPartPr>
                <p14:cNvPr id="292" name="筆跡 291">
                  <a:extLst>
                    <a:ext uri="{FF2B5EF4-FFF2-40B4-BE49-F238E27FC236}">
                      <a16:creationId xmlns:a16="http://schemas.microsoft.com/office/drawing/2014/main" id="{7852EC0A-4B1C-9261-2888-1645A7DE563E}"/>
                    </a:ext>
                  </a:extLst>
                </p14:cNvPr>
                <p14:cNvContentPartPr/>
                <p14:nvPr/>
              </p14:nvContentPartPr>
              <p14:xfrm>
                <a:off x="6974976" y="3706004"/>
                <a:ext cx="47810" cy="4375"/>
              </p14:xfrm>
            </p:contentPart>
          </mc:Choice>
          <mc:Fallback xmlns="">
            <p:pic>
              <p:nvPicPr>
                <p:cNvPr id="292" name="筆跡 291">
                  <a:extLst>
                    <a:ext uri="{FF2B5EF4-FFF2-40B4-BE49-F238E27FC236}">
                      <a16:creationId xmlns:a16="http://schemas.microsoft.com/office/drawing/2014/main" id="{7852EC0A-4B1C-9261-2888-1645A7DE563E}"/>
                    </a:ext>
                  </a:extLst>
                </p:cNvPr>
                <p:cNvPicPr/>
                <p:nvPr/>
              </p:nvPicPr>
              <p:blipFill>
                <a:blip r:embed="rId402"/>
                <a:stretch>
                  <a:fillRect/>
                </a:stretch>
              </p:blipFill>
              <p:spPr>
                <a:xfrm>
                  <a:off x="6965989" y="3696889"/>
                  <a:ext cx="65424" cy="22240"/>
                </a:xfrm>
                <a:prstGeom prst="rect">
                  <a:avLst/>
                </a:prstGeom>
              </p:spPr>
            </p:pic>
          </mc:Fallback>
        </mc:AlternateContent>
        <mc:AlternateContent xmlns:mc="http://schemas.openxmlformats.org/markup-compatibility/2006" xmlns:p14="http://schemas.microsoft.com/office/powerpoint/2010/main">
          <mc:Choice Requires="p14">
            <p:contentPart p14:bwMode="auto" r:id="rId403">
              <p14:nvContentPartPr>
                <p14:cNvPr id="293" name="筆跡 292">
                  <a:extLst>
                    <a:ext uri="{FF2B5EF4-FFF2-40B4-BE49-F238E27FC236}">
                      <a16:creationId xmlns:a16="http://schemas.microsoft.com/office/drawing/2014/main" id="{F5B14808-1EA5-37A3-02EF-6DA84EB673D9}"/>
                    </a:ext>
                  </a:extLst>
                </p14:cNvPr>
                <p14:cNvContentPartPr/>
                <p14:nvPr/>
              </p14:nvContentPartPr>
              <p14:xfrm>
                <a:off x="7061533" y="3765688"/>
                <a:ext cx="37498" cy="47497"/>
              </p14:xfrm>
            </p:contentPart>
          </mc:Choice>
          <mc:Fallback xmlns="">
            <p:pic>
              <p:nvPicPr>
                <p:cNvPr id="293" name="筆跡 292">
                  <a:extLst>
                    <a:ext uri="{FF2B5EF4-FFF2-40B4-BE49-F238E27FC236}">
                      <a16:creationId xmlns:a16="http://schemas.microsoft.com/office/drawing/2014/main" id="{F5B14808-1EA5-37A3-02EF-6DA84EB673D9}"/>
                    </a:ext>
                  </a:extLst>
                </p:cNvPr>
                <p:cNvPicPr/>
                <p:nvPr/>
              </p:nvPicPr>
              <p:blipFill>
                <a:blip r:embed="rId404"/>
                <a:stretch>
                  <a:fillRect/>
                </a:stretch>
              </p:blipFill>
              <p:spPr>
                <a:xfrm>
                  <a:off x="7052519" y="3756692"/>
                  <a:ext cx="55165" cy="65128"/>
                </a:xfrm>
                <a:prstGeom prst="rect">
                  <a:avLst/>
                </a:prstGeom>
              </p:spPr>
            </p:pic>
          </mc:Fallback>
        </mc:AlternateContent>
        <mc:AlternateContent xmlns:mc="http://schemas.openxmlformats.org/markup-compatibility/2006" xmlns:p14="http://schemas.microsoft.com/office/powerpoint/2010/main">
          <mc:Choice Requires="p14">
            <p:contentPart p14:bwMode="auto" r:id="rId405">
              <p14:nvContentPartPr>
                <p14:cNvPr id="294" name="筆跡 293">
                  <a:extLst>
                    <a:ext uri="{FF2B5EF4-FFF2-40B4-BE49-F238E27FC236}">
                      <a16:creationId xmlns:a16="http://schemas.microsoft.com/office/drawing/2014/main" id="{D134DB4B-5424-6688-D4F6-3F601019CA44}"/>
                    </a:ext>
                  </a:extLst>
                </p14:cNvPr>
                <p14:cNvContentPartPr/>
                <p14:nvPr/>
              </p14:nvContentPartPr>
              <p14:xfrm>
                <a:off x="6932479" y="3760063"/>
                <a:ext cx="88432" cy="207175"/>
              </p14:xfrm>
            </p:contentPart>
          </mc:Choice>
          <mc:Fallback xmlns="">
            <p:pic>
              <p:nvPicPr>
                <p:cNvPr id="294" name="筆跡 293">
                  <a:extLst>
                    <a:ext uri="{FF2B5EF4-FFF2-40B4-BE49-F238E27FC236}">
                      <a16:creationId xmlns:a16="http://schemas.microsoft.com/office/drawing/2014/main" id="{D134DB4B-5424-6688-D4F6-3F601019CA44}"/>
                    </a:ext>
                  </a:extLst>
                </p:cNvPr>
                <p:cNvPicPr/>
                <p:nvPr/>
              </p:nvPicPr>
              <p:blipFill>
                <a:blip r:embed="rId406"/>
                <a:stretch>
                  <a:fillRect/>
                </a:stretch>
              </p:blipFill>
              <p:spPr>
                <a:xfrm>
                  <a:off x="6923455" y="3751071"/>
                  <a:ext cx="106118" cy="224799"/>
                </a:xfrm>
                <a:prstGeom prst="rect">
                  <a:avLst/>
                </a:prstGeom>
              </p:spPr>
            </p:pic>
          </mc:Fallback>
        </mc:AlternateContent>
        <mc:AlternateContent xmlns:mc="http://schemas.openxmlformats.org/markup-compatibility/2006" xmlns:p14="http://schemas.microsoft.com/office/powerpoint/2010/main">
          <mc:Choice Requires="p14">
            <p:contentPart p14:bwMode="auto" r:id="rId407">
              <p14:nvContentPartPr>
                <p14:cNvPr id="296" name="筆跡 295">
                  <a:extLst>
                    <a:ext uri="{FF2B5EF4-FFF2-40B4-BE49-F238E27FC236}">
                      <a16:creationId xmlns:a16="http://schemas.microsoft.com/office/drawing/2014/main" id="{99C1F012-C40A-99DA-4A91-8A1DECBBF4C2}"/>
                    </a:ext>
                  </a:extLst>
                </p14:cNvPr>
                <p14:cNvContentPartPr/>
                <p14:nvPr/>
              </p14:nvContentPartPr>
              <p14:xfrm>
                <a:off x="7037160" y="3603823"/>
                <a:ext cx="69371" cy="54684"/>
              </p14:xfrm>
            </p:contentPart>
          </mc:Choice>
          <mc:Fallback xmlns="">
            <p:pic>
              <p:nvPicPr>
                <p:cNvPr id="296" name="筆跡 295">
                  <a:extLst>
                    <a:ext uri="{FF2B5EF4-FFF2-40B4-BE49-F238E27FC236}">
                      <a16:creationId xmlns:a16="http://schemas.microsoft.com/office/drawing/2014/main" id="{99C1F012-C40A-99DA-4A91-8A1DECBBF4C2}"/>
                    </a:ext>
                  </a:extLst>
                </p:cNvPr>
                <p:cNvPicPr/>
                <p:nvPr/>
              </p:nvPicPr>
              <p:blipFill>
                <a:blip r:embed="rId408"/>
                <a:stretch>
                  <a:fillRect/>
                </a:stretch>
              </p:blipFill>
              <p:spPr>
                <a:xfrm>
                  <a:off x="7028174" y="3594829"/>
                  <a:ext cx="86983" cy="72312"/>
                </a:xfrm>
                <a:prstGeom prst="rect">
                  <a:avLst/>
                </a:prstGeom>
              </p:spPr>
            </p:pic>
          </mc:Fallback>
        </mc:AlternateContent>
        <mc:AlternateContent xmlns:mc="http://schemas.openxmlformats.org/markup-compatibility/2006" xmlns:p14="http://schemas.microsoft.com/office/powerpoint/2010/main">
          <mc:Choice Requires="p14">
            <p:contentPart p14:bwMode="auto" r:id="rId409">
              <p14:nvContentPartPr>
                <p14:cNvPr id="297" name="筆跡 296">
                  <a:extLst>
                    <a:ext uri="{FF2B5EF4-FFF2-40B4-BE49-F238E27FC236}">
                      <a16:creationId xmlns:a16="http://schemas.microsoft.com/office/drawing/2014/main" id="{D1AD4749-AE4B-7532-C744-0FCB60A4A9B9}"/>
                    </a:ext>
                  </a:extLst>
                </p14:cNvPr>
                <p14:cNvContentPartPr/>
                <p14:nvPr/>
              </p14:nvContentPartPr>
              <p14:xfrm>
                <a:off x="7061533" y="3663819"/>
                <a:ext cx="329354" cy="417787"/>
              </p14:xfrm>
            </p:contentPart>
          </mc:Choice>
          <mc:Fallback xmlns="">
            <p:pic>
              <p:nvPicPr>
                <p:cNvPr id="297" name="筆跡 296">
                  <a:extLst>
                    <a:ext uri="{FF2B5EF4-FFF2-40B4-BE49-F238E27FC236}">
                      <a16:creationId xmlns:a16="http://schemas.microsoft.com/office/drawing/2014/main" id="{D1AD4749-AE4B-7532-C744-0FCB60A4A9B9}"/>
                    </a:ext>
                  </a:extLst>
                </p:cNvPr>
                <p:cNvPicPr/>
                <p:nvPr/>
              </p:nvPicPr>
              <p:blipFill>
                <a:blip r:embed="rId410"/>
                <a:stretch>
                  <a:fillRect/>
                </a:stretch>
              </p:blipFill>
              <p:spPr>
                <a:xfrm>
                  <a:off x="7052534" y="3654823"/>
                  <a:ext cx="346992" cy="435420"/>
                </a:xfrm>
                <a:prstGeom prst="rect">
                  <a:avLst/>
                </a:prstGeom>
              </p:spPr>
            </p:pic>
          </mc:Fallback>
        </mc:AlternateContent>
      </p:grpSp>
      <p:grpSp>
        <p:nvGrpSpPr>
          <p:cNvPr id="301" name="群組 300">
            <a:extLst>
              <a:ext uri="{FF2B5EF4-FFF2-40B4-BE49-F238E27FC236}">
                <a16:creationId xmlns:a16="http://schemas.microsoft.com/office/drawing/2014/main" id="{EB8B8713-896C-7531-EEE2-7D70ECE68D47}"/>
              </a:ext>
            </a:extLst>
          </p:cNvPr>
          <p:cNvGrpSpPr/>
          <p:nvPr/>
        </p:nvGrpSpPr>
        <p:grpSpPr>
          <a:xfrm>
            <a:off x="5935978" y="3804123"/>
            <a:ext cx="138116" cy="69058"/>
            <a:chOff x="5935978" y="3804123"/>
            <a:chExt cx="138116" cy="69058"/>
          </a:xfrm>
        </p:grpSpPr>
        <mc:AlternateContent xmlns:mc="http://schemas.openxmlformats.org/markup-compatibility/2006" xmlns:p14="http://schemas.microsoft.com/office/powerpoint/2010/main">
          <mc:Choice Requires="p14">
            <p:contentPart p14:bwMode="auto" r:id="rId411">
              <p14:nvContentPartPr>
                <p14:cNvPr id="299" name="筆跡 298">
                  <a:extLst>
                    <a:ext uri="{FF2B5EF4-FFF2-40B4-BE49-F238E27FC236}">
                      <a16:creationId xmlns:a16="http://schemas.microsoft.com/office/drawing/2014/main" id="{67F03155-B3BF-4A77-A62E-C01E8EAD4836}"/>
                    </a:ext>
                  </a:extLst>
                </p14:cNvPr>
                <p14:cNvContentPartPr/>
                <p14:nvPr/>
              </p14:nvContentPartPr>
              <p14:xfrm>
                <a:off x="5935978" y="3804123"/>
                <a:ext cx="138116" cy="10937"/>
              </p14:xfrm>
            </p:contentPart>
          </mc:Choice>
          <mc:Fallback xmlns="">
            <p:pic>
              <p:nvPicPr>
                <p:cNvPr id="299" name="筆跡 298">
                  <a:extLst>
                    <a:ext uri="{FF2B5EF4-FFF2-40B4-BE49-F238E27FC236}">
                      <a16:creationId xmlns:a16="http://schemas.microsoft.com/office/drawing/2014/main" id="{67F03155-B3BF-4A77-A62E-C01E8EAD4836}"/>
                    </a:ext>
                  </a:extLst>
                </p:cNvPr>
                <p:cNvPicPr/>
                <p:nvPr/>
              </p:nvPicPr>
              <p:blipFill>
                <a:blip r:embed="rId412"/>
                <a:stretch>
                  <a:fillRect/>
                </a:stretch>
              </p:blipFill>
              <p:spPr>
                <a:xfrm>
                  <a:off x="5926986" y="3795303"/>
                  <a:ext cx="155740" cy="28225"/>
                </a:xfrm>
                <a:prstGeom prst="rect">
                  <a:avLst/>
                </a:prstGeom>
              </p:spPr>
            </p:pic>
          </mc:Fallback>
        </mc:AlternateContent>
        <mc:AlternateContent xmlns:mc="http://schemas.openxmlformats.org/markup-compatibility/2006" xmlns:p14="http://schemas.microsoft.com/office/powerpoint/2010/main">
          <mc:Choice Requires="p14">
            <p:contentPart p14:bwMode="auto" r:id="rId413">
              <p14:nvContentPartPr>
                <p14:cNvPr id="300" name="筆跡 299">
                  <a:extLst>
                    <a:ext uri="{FF2B5EF4-FFF2-40B4-BE49-F238E27FC236}">
                      <a16:creationId xmlns:a16="http://schemas.microsoft.com/office/drawing/2014/main" id="{68CAC9F4-CDDD-1680-8CA3-B559FAA0E9A4}"/>
                    </a:ext>
                  </a:extLst>
                </p14:cNvPr>
                <p14:cNvContentPartPr/>
                <p14:nvPr/>
              </p14:nvContentPartPr>
              <p14:xfrm>
                <a:off x="5951290" y="3867556"/>
                <a:ext cx="86870" cy="5625"/>
              </p14:xfrm>
            </p:contentPart>
          </mc:Choice>
          <mc:Fallback xmlns="">
            <p:pic>
              <p:nvPicPr>
                <p:cNvPr id="300" name="筆跡 299">
                  <a:extLst>
                    <a:ext uri="{FF2B5EF4-FFF2-40B4-BE49-F238E27FC236}">
                      <a16:creationId xmlns:a16="http://schemas.microsoft.com/office/drawing/2014/main" id="{68CAC9F4-CDDD-1680-8CA3-B559FAA0E9A4}"/>
                    </a:ext>
                  </a:extLst>
                </p:cNvPr>
                <p:cNvPicPr/>
                <p:nvPr/>
              </p:nvPicPr>
              <p:blipFill>
                <a:blip r:embed="rId414"/>
                <a:stretch>
                  <a:fillRect/>
                </a:stretch>
              </p:blipFill>
              <p:spPr>
                <a:xfrm>
                  <a:off x="5942279" y="3858767"/>
                  <a:ext cx="104532" cy="22852"/>
                </a:xfrm>
                <a:prstGeom prst="rect">
                  <a:avLst/>
                </a:prstGeom>
              </p:spPr>
            </p:pic>
          </mc:Fallback>
        </mc:AlternateContent>
      </p:grpSp>
      <p:grpSp>
        <p:nvGrpSpPr>
          <p:cNvPr id="305" name="群組 304">
            <a:extLst>
              <a:ext uri="{FF2B5EF4-FFF2-40B4-BE49-F238E27FC236}">
                <a16:creationId xmlns:a16="http://schemas.microsoft.com/office/drawing/2014/main" id="{B263A3D5-2FE7-698D-90C5-CC511E52DE3C}"/>
              </a:ext>
            </a:extLst>
          </p:cNvPr>
          <p:cNvGrpSpPr/>
          <p:nvPr/>
        </p:nvGrpSpPr>
        <p:grpSpPr>
          <a:xfrm>
            <a:off x="7194650" y="3801623"/>
            <a:ext cx="328105" cy="196862"/>
            <a:chOff x="7194650" y="3801623"/>
            <a:chExt cx="328105" cy="196862"/>
          </a:xfrm>
        </p:grpSpPr>
        <mc:AlternateContent xmlns:mc="http://schemas.openxmlformats.org/markup-compatibility/2006" xmlns:p14="http://schemas.microsoft.com/office/powerpoint/2010/main">
          <mc:Choice Requires="p14">
            <p:contentPart p14:bwMode="auto" r:id="rId415">
              <p14:nvContentPartPr>
                <p14:cNvPr id="302" name="筆跡 301">
                  <a:extLst>
                    <a:ext uri="{FF2B5EF4-FFF2-40B4-BE49-F238E27FC236}">
                      <a16:creationId xmlns:a16="http://schemas.microsoft.com/office/drawing/2014/main" id="{D46F9D98-F12D-6030-DB54-6C87E7F5AE9C}"/>
                    </a:ext>
                  </a:extLst>
                </p14:cNvPr>
                <p14:cNvContentPartPr/>
                <p14:nvPr/>
              </p14:nvContentPartPr>
              <p14:xfrm>
                <a:off x="7194650" y="3850682"/>
                <a:ext cx="154053" cy="122492"/>
              </p14:xfrm>
            </p:contentPart>
          </mc:Choice>
          <mc:Fallback xmlns="">
            <p:pic>
              <p:nvPicPr>
                <p:cNvPr id="302" name="筆跡 301">
                  <a:extLst>
                    <a:ext uri="{FF2B5EF4-FFF2-40B4-BE49-F238E27FC236}">
                      <a16:creationId xmlns:a16="http://schemas.microsoft.com/office/drawing/2014/main" id="{D46F9D98-F12D-6030-DB54-6C87E7F5AE9C}"/>
                    </a:ext>
                  </a:extLst>
                </p:cNvPr>
                <p:cNvPicPr/>
                <p:nvPr/>
              </p:nvPicPr>
              <p:blipFill>
                <a:blip r:embed="rId416"/>
                <a:stretch>
                  <a:fillRect/>
                </a:stretch>
              </p:blipFill>
              <p:spPr>
                <a:xfrm>
                  <a:off x="7185652" y="3841675"/>
                  <a:ext cx="171690" cy="140145"/>
                </a:xfrm>
                <a:prstGeom prst="rect">
                  <a:avLst/>
                </a:prstGeom>
              </p:spPr>
            </p:pic>
          </mc:Fallback>
        </mc:AlternateContent>
        <mc:AlternateContent xmlns:mc="http://schemas.openxmlformats.org/markup-compatibility/2006" xmlns:p14="http://schemas.microsoft.com/office/powerpoint/2010/main">
          <mc:Choice Requires="p14">
            <p:contentPart p14:bwMode="auto" r:id="rId417">
              <p14:nvContentPartPr>
                <p14:cNvPr id="303" name="筆跡 302">
                  <a:extLst>
                    <a:ext uri="{FF2B5EF4-FFF2-40B4-BE49-F238E27FC236}">
                      <a16:creationId xmlns:a16="http://schemas.microsoft.com/office/drawing/2014/main" id="{89E38344-980B-7A6B-6A5D-979BC489E765}"/>
                    </a:ext>
                  </a:extLst>
                </p14:cNvPr>
                <p14:cNvContentPartPr/>
                <p14:nvPr/>
              </p14:nvContentPartPr>
              <p14:xfrm>
                <a:off x="7404949" y="3801623"/>
                <a:ext cx="6250" cy="188426"/>
              </p14:xfrm>
            </p:contentPart>
          </mc:Choice>
          <mc:Fallback xmlns="">
            <p:pic>
              <p:nvPicPr>
                <p:cNvPr id="303" name="筆跡 302">
                  <a:extLst>
                    <a:ext uri="{FF2B5EF4-FFF2-40B4-BE49-F238E27FC236}">
                      <a16:creationId xmlns:a16="http://schemas.microsoft.com/office/drawing/2014/main" id="{89E38344-980B-7A6B-6A5D-979BC489E765}"/>
                    </a:ext>
                  </a:extLst>
                </p:cNvPr>
                <p:cNvPicPr/>
                <p:nvPr/>
              </p:nvPicPr>
              <p:blipFill>
                <a:blip r:embed="rId418"/>
                <a:stretch>
                  <a:fillRect/>
                </a:stretch>
              </p:blipFill>
              <p:spPr>
                <a:xfrm>
                  <a:off x="7395758" y="3792633"/>
                  <a:ext cx="24265" cy="206046"/>
                </a:xfrm>
                <a:prstGeom prst="rect">
                  <a:avLst/>
                </a:prstGeom>
              </p:spPr>
            </p:pic>
          </mc:Fallback>
        </mc:AlternateContent>
        <mc:AlternateContent xmlns:mc="http://schemas.openxmlformats.org/markup-compatibility/2006" xmlns:p14="http://schemas.microsoft.com/office/powerpoint/2010/main">
          <mc:Choice Requires="p14">
            <p:contentPart p14:bwMode="auto" r:id="rId419">
              <p14:nvContentPartPr>
                <p14:cNvPr id="304" name="筆跡 303">
                  <a:extLst>
                    <a:ext uri="{FF2B5EF4-FFF2-40B4-BE49-F238E27FC236}">
                      <a16:creationId xmlns:a16="http://schemas.microsoft.com/office/drawing/2014/main" id="{248CDC84-6E36-0DE7-0EE2-C6332A05F5E0}"/>
                    </a:ext>
                  </a:extLst>
                </p14:cNvPr>
                <p14:cNvContentPartPr/>
                <p14:nvPr/>
              </p14:nvContentPartPr>
              <p14:xfrm>
                <a:off x="7404012" y="3841620"/>
                <a:ext cx="118743" cy="156865"/>
              </p14:xfrm>
            </p:contentPart>
          </mc:Choice>
          <mc:Fallback xmlns="">
            <p:pic>
              <p:nvPicPr>
                <p:cNvPr id="304" name="筆跡 303">
                  <a:extLst>
                    <a:ext uri="{FF2B5EF4-FFF2-40B4-BE49-F238E27FC236}">
                      <a16:creationId xmlns:a16="http://schemas.microsoft.com/office/drawing/2014/main" id="{248CDC84-6E36-0DE7-0EE2-C6332A05F5E0}"/>
                    </a:ext>
                  </a:extLst>
                </p:cNvPr>
                <p:cNvPicPr/>
                <p:nvPr/>
              </p:nvPicPr>
              <p:blipFill>
                <a:blip r:embed="rId420"/>
                <a:stretch>
                  <a:fillRect/>
                </a:stretch>
              </p:blipFill>
              <p:spPr>
                <a:xfrm>
                  <a:off x="7395016" y="3832646"/>
                  <a:ext cx="136375" cy="17445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1">
            <p14:nvContentPartPr>
              <p14:cNvPr id="306" name="筆跡 305">
                <a:extLst>
                  <a:ext uri="{FF2B5EF4-FFF2-40B4-BE49-F238E27FC236}">
                    <a16:creationId xmlns:a16="http://schemas.microsoft.com/office/drawing/2014/main" id="{C0ADD9D9-1A10-113C-7B6F-B64310874E61}"/>
                  </a:ext>
                </a:extLst>
              </p14:cNvPr>
              <p14:cNvContentPartPr/>
              <p14:nvPr/>
            </p14:nvContentPartPr>
            <p14:xfrm>
              <a:off x="7871483" y="3807873"/>
              <a:ext cx="205612" cy="10312"/>
            </p14:xfrm>
          </p:contentPart>
        </mc:Choice>
        <mc:Fallback xmlns="">
          <p:pic>
            <p:nvPicPr>
              <p:cNvPr id="306" name="筆跡 305">
                <a:extLst>
                  <a:ext uri="{FF2B5EF4-FFF2-40B4-BE49-F238E27FC236}">
                    <a16:creationId xmlns:a16="http://schemas.microsoft.com/office/drawing/2014/main" id="{C0ADD9D9-1A10-113C-7B6F-B64310874E61}"/>
                  </a:ext>
                </a:extLst>
              </p:cNvPr>
              <p:cNvPicPr/>
              <p:nvPr/>
            </p:nvPicPr>
            <p:blipFill>
              <a:blip r:embed="rId422"/>
              <a:stretch>
                <a:fillRect/>
              </a:stretch>
            </p:blipFill>
            <p:spPr>
              <a:xfrm>
                <a:off x="7862465" y="3798983"/>
                <a:ext cx="223287" cy="27736"/>
              </a:xfrm>
              <a:prstGeom prst="rect">
                <a:avLst/>
              </a:prstGeom>
            </p:spPr>
          </p:pic>
        </mc:Fallback>
      </mc:AlternateContent>
      <p:grpSp>
        <p:nvGrpSpPr>
          <p:cNvPr id="319" name="群組 318">
            <a:extLst>
              <a:ext uri="{FF2B5EF4-FFF2-40B4-BE49-F238E27FC236}">
                <a16:creationId xmlns:a16="http://schemas.microsoft.com/office/drawing/2014/main" id="{CA727908-049A-306F-9D33-9E4437504008}"/>
              </a:ext>
            </a:extLst>
          </p:cNvPr>
          <p:cNvGrpSpPr/>
          <p:nvPr/>
        </p:nvGrpSpPr>
        <p:grpSpPr>
          <a:xfrm>
            <a:off x="8307393" y="3582574"/>
            <a:ext cx="1157428" cy="436222"/>
            <a:chOff x="8307393" y="3582574"/>
            <a:chExt cx="1157428" cy="436222"/>
          </a:xfrm>
        </p:grpSpPr>
        <mc:AlternateContent xmlns:mc="http://schemas.openxmlformats.org/markup-compatibility/2006" xmlns:p14="http://schemas.microsoft.com/office/powerpoint/2010/main">
          <mc:Choice Requires="p14">
            <p:contentPart p14:bwMode="auto" r:id="rId423">
              <p14:nvContentPartPr>
                <p14:cNvPr id="307" name="筆跡 306">
                  <a:extLst>
                    <a:ext uri="{FF2B5EF4-FFF2-40B4-BE49-F238E27FC236}">
                      <a16:creationId xmlns:a16="http://schemas.microsoft.com/office/drawing/2014/main" id="{FF9AB265-C731-6019-9FE0-E94CBAF6B611}"/>
                    </a:ext>
                  </a:extLst>
                </p14:cNvPr>
                <p14:cNvContentPartPr/>
                <p14:nvPr/>
              </p14:nvContentPartPr>
              <p14:xfrm>
                <a:off x="8307393" y="3695692"/>
                <a:ext cx="199050" cy="234048"/>
              </p14:xfrm>
            </p:contentPart>
          </mc:Choice>
          <mc:Fallback xmlns="">
            <p:pic>
              <p:nvPicPr>
                <p:cNvPr id="307" name="筆跡 306">
                  <a:extLst>
                    <a:ext uri="{FF2B5EF4-FFF2-40B4-BE49-F238E27FC236}">
                      <a16:creationId xmlns:a16="http://schemas.microsoft.com/office/drawing/2014/main" id="{FF9AB265-C731-6019-9FE0-E94CBAF6B611}"/>
                    </a:ext>
                  </a:extLst>
                </p:cNvPr>
                <p:cNvPicPr/>
                <p:nvPr/>
              </p:nvPicPr>
              <p:blipFill>
                <a:blip r:embed="rId424"/>
                <a:stretch>
                  <a:fillRect/>
                </a:stretch>
              </p:blipFill>
              <p:spPr>
                <a:xfrm>
                  <a:off x="8298394" y="3686676"/>
                  <a:ext cx="216687" cy="251719"/>
                </a:xfrm>
                <a:prstGeom prst="rect">
                  <a:avLst/>
                </a:prstGeom>
              </p:spPr>
            </p:pic>
          </mc:Fallback>
        </mc:AlternateContent>
        <mc:AlternateContent xmlns:mc="http://schemas.openxmlformats.org/markup-compatibility/2006" xmlns:p14="http://schemas.microsoft.com/office/powerpoint/2010/main">
          <mc:Choice Requires="p14">
            <p:contentPart p14:bwMode="auto" r:id="rId425">
              <p14:nvContentPartPr>
                <p14:cNvPr id="308" name="筆跡 307">
                  <a:extLst>
                    <a:ext uri="{FF2B5EF4-FFF2-40B4-BE49-F238E27FC236}">
                      <a16:creationId xmlns:a16="http://schemas.microsoft.com/office/drawing/2014/main" id="{C17A2529-1E94-0E64-F006-AFBEB1DA847D}"/>
                    </a:ext>
                  </a:extLst>
                </p14:cNvPr>
                <p14:cNvContentPartPr/>
                <p14:nvPr/>
              </p14:nvContentPartPr>
              <p14:xfrm>
                <a:off x="8332079" y="3708504"/>
                <a:ext cx="206237" cy="214674"/>
              </p14:xfrm>
            </p:contentPart>
          </mc:Choice>
          <mc:Fallback xmlns="">
            <p:pic>
              <p:nvPicPr>
                <p:cNvPr id="308" name="筆跡 307">
                  <a:extLst>
                    <a:ext uri="{FF2B5EF4-FFF2-40B4-BE49-F238E27FC236}">
                      <a16:creationId xmlns:a16="http://schemas.microsoft.com/office/drawing/2014/main" id="{C17A2529-1E94-0E64-F006-AFBEB1DA847D}"/>
                    </a:ext>
                  </a:extLst>
                </p:cNvPr>
                <p:cNvPicPr/>
                <p:nvPr/>
              </p:nvPicPr>
              <p:blipFill>
                <a:blip r:embed="rId426"/>
                <a:stretch>
                  <a:fillRect/>
                </a:stretch>
              </p:blipFill>
              <p:spPr>
                <a:xfrm>
                  <a:off x="8323081" y="3699499"/>
                  <a:ext cx="223873" cy="232323"/>
                </a:xfrm>
                <a:prstGeom prst="rect">
                  <a:avLst/>
                </a:prstGeom>
              </p:spPr>
            </p:pic>
          </mc:Fallback>
        </mc:AlternateContent>
        <mc:AlternateContent xmlns:mc="http://schemas.openxmlformats.org/markup-compatibility/2006" xmlns:p14="http://schemas.microsoft.com/office/powerpoint/2010/main">
          <mc:Choice Requires="p14">
            <p:contentPart p14:bwMode="auto" r:id="rId427">
              <p14:nvContentPartPr>
                <p14:cNvPr id="310" name="筆跡 309">
                  <a:extLst>
                    <a:ext uri="{FF2B5EF4-FFF2-40B4-BE49-F238E27FC236}">
                      <a16:creationId xmlns:a16="http://schemas.microsoft.com/office/drawing/2014/main" id="{FFCE15E5-C02E-47B3-DFA9-C4A83D1FF1A1}"/>
                    </a:ext>
                  </a:extLst>
                </p14:cNvPr>
                <p14:cNvContentPartPr/>
                <p14:nvPr/>
              </p14:nvContentPartPr>
              <p14:xfrm>
                <a:off x="8556753" y="3879743"/>
                <a:ext cx="49997" cy="41872"/>
              </p14:xfrm>
            </p:contentPart>
          </mc:Choice>
          <mc:Fallback xmlns="">
            <p:pic>
              <p:nvPicPr>
                <p:cNvPr id="310" name="筆跡 309">
                  <a:extLst>
                    <a:ext uri="{FF2B5EF4-FFF2-40B4-BE49-F238E27FC236}">
                      <a16:creationId xmlns:a16="http://schemas.microsoft.com/office/drawing/2014/main" id="{FFCE15E5-C02E-47B3-DFA9-C4A83D1FF1A1}"/>
                    </a:ext>
                  </a:extLst>
                </p:cNvPr>
                <p:cNvPicPr/>
                <p:nvPr/>
              </p:nvPicPr>
              <p:blipFill>
                <a:blip r:embed="rId428"/>
                <a:stretch>
                  <a:fillRect/>
                </a:stretch>
              </p:blipFill>
              <p:spPr>
                <a:xfrm>
                  <a:off x="8547761" y="3870796"/>
                  <a:ext cx="67622" cy="59408"/>
                </a:xfrm>
                <a:prstGeom prst="rect">
                  <a:avLst/>
                </a:prstGeom>
              </p:spPr>
            </p:pic>
          </mc:Fallback>
        </mc:AlternateContent>
        <mc:AlternateContent xmlns:mc="http://schemas.openxmlformats.org/markup-compatibility/2006" xmlns:p14="http://schemas.microsoft.com/office/powerpoint/2010/main">
          <mc:Choice Requires="p14">
            <p:contentPart p14:bwMode="auto" r:id="rId429">
              <p14:nvContentPartPr>
                <p14:cNvPr id="311" name="筆跡 310">
                  <a:extLst>
                    <a:ext uri="{FF2B5EF4-FFF2-40B4-BE49-F238E27FC236}">
                      <a16:creationId xmlns:a16="http://schemas.microsoft.com/office/drawing/2014/main" id="{5605AD13-F921-FAA0-13C0-661524EB7053}"/>
                    </a:ext>
                  </a:extLst>
                </p14:cNvPr>
                <p14:cNvContentPartPr/>
                <p14:nvPr/>
              </p14:nvContentPartPr>
              <p14:xfrm>
                <a:off x="8711430" y="3879743"/>
                <a:ext cx="59996" cy="54997"/>
              </p14:xfrm>
            </p:contentPart>
          </mc:Choice>
          <mc:Fallback xmlns="">
            <p:pic>
              <p:nvPicPr>
                <p:cNvPr id="311" name="筆跡 310">
                  <a:extLst>
                    <a:ext uri="{FF2B5EF4-FFF2-40B4-BE49-F238E27FC236}">
                      <a16:creationId xmlns:a16="http://schemas.microsoft.com/office/drawing/2014/main" id="{5605AD13-F921-FAA0-13C0-661524EB7053}"/>
                    </a:ext>
                  </a:extLst>
                </p:cNvPr>
                <p:cNvPicPr/>
                <p:nvPr/>
              </p:nvPicPr>
              <p:blipFill>
                <a:blip r:embed="rId430"/>
                <a:stretch>
                  <a:fillRect/>
                </a:stretch>
              </p:blipFill>
              <p:spPr>
                <a:xfrm>
                  <a:off x="8702449" y="3870815"/>
                  <a:ext cx="77600" cy="72496"/>
                </a:xfrm>
                <a:prstGeom prst="rect">
                  <a:avLst/>
                </a:prstGeom>
              </p:spPr>
            </p:pic>
          </mc:Fallback>
        </mc:AlternateContent>
        <mc:AlternateContent xmlns:mc="http://schemas.openxmlformats.org/markup-compatibility/2006" xmlns:p14="http://schemas.microsoft.com/office/powerpoint/2010/main">
          <mc:Choice Requires="p14">
            <p:contentPart p14:bwMode="auto" r:id="rId431">
              <p14:nvContentPartPr>
                <p14:cNvPr id="312" name="筆跡 311">
                  <a:extLst>
                    <a:ext uri="{FF2B5EF4-FFF2-40B4-BE49-F238E27FC236}">
                      <a16:creationId xmlns:a16="http://schemas.microsoft.com/office/drawing/2014/main" id="{159C43EC-F6B7-AA19-9001-A1B0E823F6C5}"/>
                    </a:ext>
                  </a:extLst>
                </p14:cNvPr>
                <p14:cNvContentPartPr/>
                <p14:nvPr/>
              </p14:nvContentPartPr>
              <p14:xfrm>
                <a:off x="8870170" y="3865056"/>
                <a:ext cx="58121" cy="49684"/>
              </p14:xfrm>
            </p:contentPart>
          </mc:Choice>
          <mc:Fallback xmlns="">
            <p:pic>
              <p:nvPicPr>
                <p:cNvPr id="312" name="筆跡 311">
                  <a:extLst>
                    <a:ext uri="{FF2B5EF4-FFF2-40B4-BE49-F238E27FC236}">
                      <a16:creationId xmlns:a16="http://schemas.microsoft.com/office/drawing/2014/main" id="{159C43EC-F6B7-AA19-9001-A1B0E823F6C5}"/>
                    </a:ext>
                  </a:extLst>
                </p:cNvPr>
                <p:cNvPicPr/>
                <p:nvPr/>
              </p:nvPicPr>
              <p:blipFill>
                <a:blip r:embed="rId432"/>
                <a:stretch>
                  <a:fillRect/>
                </a:stretch>
              </p:blipFill>
              <p:spPr>
                <a:xfrm>
                  <a:off x="8861201" y="3856055"/>
                  <a:ext cx="75701" cy="67325"/>
                </a:xfrm>
                <a:prstGeom prst="rect">
                  <a:avLst/>
                </a:prstGeom>
              </p:spPr>
            </p:pic>
          </mc:Fallback>
        </mc:AlternateContent>
        <mc:AlternateContent xmlns:mc="http://schemas.openxmlformats.org/markup-compatibility/2006" xmlns:p14="http://schemas.microsoft.com/office/powerpoint/2010/main">
          <mc:Choice Requires="p14">
            <p:contentPart p14:bwMode="auto" r:id="rId433">
              <p14:nvContentPartPr>
                <p14:cNvPr id="313" name="筆跡 312">
                  <a:extLst>
                    <a:ext uri="{FF2B5EF4-FFF2-40B4-BE49-F238E27FC236}">
                      <a16:creationId xmlns:a16="http://schemas.microsoft.com/office/drawing/2014/main" id="{0662C0BE-0326-EE2F-E741-799061ACA7ED}"/>
                    </a:ext>
                  </a:extLst>
                </p14:cNvPr>
                <p14:cNvContentPartPr/>
                <p14:nvPr/>
              </p14:nvContentPartPr>
              <p14:xfrm>
                <a:off x="8617686" y="3582574"/>
                <a:ext cx="75308" cy="59996"/>
              </p14:xfrm>
            </p:contentPart>
          </mc:Choice>
          <mc:Fallback xmlns="">
            <p:pic>
              <p:nvPicPr>
                <p:cNvPr id="313" name="筆跡 312">
                  <a:extLst>
                    <a:ext uri="{FF2B5EF4-FFF2-40B4-BE49-F238E27FC236}">
                      <a16:creationId xmlns:a16="http://schemas.microsoft.com/office/drawing/2014/main" id="{0662C0BE-0326-EE2F-E741-799061ACA7ED}"/>
                    </a:ext>
                  </a:extLst>
                </p:cNvPr>
                <p:cNvPicPr/>
                <p:nvPr/>
              </p:nvPicPr>
              <p:blipFill>
                <a:blip r:embed="rId434"/>
                <a:stretch>
                  <a:fillRect/>
                </a:stretch>
              </p:blipFill>
              <p:spPr>
                <a:xfrm>
                  <a:off x="8608678" y="3573593"/>
                  <a:ext cx="92964" cy="7760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14" name="筆跡 313">
                  <a:extLst>
                    <a:ext uri="{FF2B5EF4-FFF2-40B4-BE49-F238E27FC236}">
                      <a16:creationId xmlns:a16="http://schemas.microsoft.com/office/drawing/2014/main" id="{8D0EBDBA-D536-C9B7-D9CA-BB92392665A5}"/>
                    </a:ext>
                  </a:extLst>
                </p14:cNvPr>
                <p14:cNvContentPartPr/>
                <p14:nvPr/>
              </p14:nvContentPartPr>
              <p14:xfrm>
                <a:off x="8977039" y="3663506"/>
                <a:ext cx="262796" cy="355290"/>
              </p14:xfrm>
            </p:contentPart>
          </mc:Choice>
          <mc:Fallback xmlns="">
            <p:pic>
              <p:nvPicPr>
                <p:cNvPr id="314" name="筆跡 313">
                  <a:extLst>
                    <a:ext uri="{FF2B5EF4-FFF2-40B4-BE49-F238E27FC236}">
                      <a16:creationId xmlns:a16="http://schemas.microsoft.com/office/drawing/2014/main" id="{8D0EBDBA-D536-C9B7-D9CA-BB92392665A5}"/>
                    </a:ext>
                  </a:extLst>
                </p:cNvPr>
                <p:cNvPicPr/>
                <p:nvPr/>
              </p:nvPicPr>
              <p:blipFill>
                <a:blip r:embed="rId436"/>
                <a:stretch>
                  <a:fillRect/>
                </a:stretch>
              </p:blipFill>
              <p:spPr>
                <a:xfrm>
                  <a:off x="8968039" y="3654516"/>
                  <a:ext cx="280436" cy="372911"/>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15" name="筆跡 314">
                  <a:extLst>
                    <a:ext uri="{FF2B5EF4-FFF2-40B4-BE49-F238E27FC236}">
                      <a16:creationId xmlns:a16="http://schemas.microsoft.com/office/drawing/2014/main" id="{6D8DE85C-5C32-EAFB-F3E3-7A46421E9B31}"/>
                    </a:ext>
                  </a:extLst>
                </p14:cNvPr>
                <p14:cNvContentPartPr/>
                <p14:nvPr/>
              </p14:nvContentPartPr>
              <p14:xfrm>
                <a:off x="9157340" y="3756938"/>
                <a:ext cx="149053" cy="154678"/>
              </p14:xfrm>
            </p:contentPart>
          </mc:Choice>
          <mc:Fallback xmlns="">
            <p:pic>
              <p:nvPicPr>
                <p:cNvPr id="315" name="筆跡 314">
                  <a:extLst>
                    <a:ext uri="{FF2B5EF4-FFF2-40B4-BE49-F238E27FC236}">
                      <a16:creationId xmlns:a16="http://schemas.microsoft.com/office/drawing/2014/main" id="{6D8DE85C-5C32-EAFB-F3E3-7A46421E9B31}"/>
                    </a:ext>
                  </a:extLst>
                </p:cNvPr>
                <p:cNvPicPr/>
                <p:nvPr/>
              </p:nvPicPr>
              <p:blipFill>
                <a:blip r:embed="rId438"/>
                <a:stretch>
                  <a:fillRect/>
                </a:stretch>
              </p:blipFill>
              <p:spPr>
                <a:xfrm>
                  <a:off x="9148361" y="3747945"/>
                  <a:ext cx="166652" cy="172304"/>
                </a:xfrm>
                <a:prstGeom prst="rect">
                  <a:avLst/>
                </a:prstGeom>
              </p:spPr>
            </p:pic>
          </mc:Fallback>
        </mc:AlternateContent>
        <mc:AlternateContent xmlns:mc="http://schemas.openxmlformats.org/markup-compatibility/2006" xmlns:p14="http://schemas.microsoft.com/office/powerpoint/2010/main">
          <mc:Choice Requires="p14">
            <p:contentPart p14:bwMode="auto" r:id="rId439">
              <p14:nvContentPartPr>
                <p14:cNvPr id="316" name="筆跡 315">
                  <a:extLst>
                    <a:ext uri="{FF2B5EF4-FFF2-40B4-BE49-F238E27FC236}">
                      <a16:creationId xmlns:a16="http://schemas.microsoft.com/office/drawing/2014/main" id="{0813F891-07D1-A88F-68A5-3D1971E49904}"/>
                    </a:ext>
                  </a:extLst>
                </p14:cNvPr>
                <p14:cNvContentPartPr/>
                <p14:nvPr/>
              </p14:nvContentPartPr>
              <p14:xfrm>
                <a:off x="9259209" y="3788811"/>
                <a:ext cx="40622" cy="214049"/>
              </p14:xfrm>
            </p:contentPart>
          </mc:Choice>
          <mc:Fallback xmlns="">
            <p:pic>
              <p:nvPicPr>
                <p:cNvPr id="316" name="筆跡 315">
                  <a:extLst>
                    <a:ext uri="{FF2B5EF4-FFF2-40B4-BE49-F238E27FC236}">
                      <a16:creationId xmlns:a16="http://schemas.microsoft.com/office/drawing/2014/main" id="{0813F891-07D1-A88F-68A5-3D1971E49904}"/>
                    </a:ext>
                  </a:extLst>
                </p:cNvPr>
                <p:cNvPicPr/>
                <p:nvPr/>
              </p:nvPicPr>
              <p:blipFill>
                <a:blip r:embed="rId440"/>
                <a:stretch>
                  <a:fillRect/>
                </a:stretch>
              </p:blipFill>
              <p:spPr>
                <a:xfrm>
                  <a:off x="9250222" y="3779817"/>
                  <a:ext cx="58237" cy="231677"/>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17" name="筆跡 316">
                  <a:extLst>
                    <a:ext uri="{FF2B5EF4-FFF2-40B4-BE49-F238E27FC236}">
                      <a16:creationId xmlns:a16="http://schemas.microsoft.com/office/drawing/2014/main" id="{6DE2CDCC-6009-AFD3-26E1-225B7392E9F8}"/>
                    </a:ext>
                  </a:extLst>
                </p14:cNvPr>
                <p14:cNvContentPartPr/>
                <p14:nvPr/>
              </p14:nvContentPartPr>
              <p14:xfrm>
                <a:off x="9340141" y="3771000"/>
                <a:ext cx="20936" cy="202487"/>
              </p14:xfrm>
            </p:contentPart>
          </mc:Choice>
          <mc:Fallback xmlns="">
            <p:pic>
              <p:nvPicPr>
                <p:cNvPr id="317" name="筆跡 316">
                  <a:extLst>
                    <a:ext uri="{FF2B5EF4-FFF2-40B4-BE49-F238E27FC236}">
                      <a16:creationId xmlns:a16="http://schemas.microsoft.com/office/drawing/2014/main" id="{6DE2CDCC-6009-AFD3-26E1-225B7392E9F8}"/>
                    </a:ext>
                  </a:extLst>
                </p:cNvPr>
                <p:cNvPicPr/>
                <p:nvPr/>
              </p:nvPicPr>
              <p:blipFill>
                <a:blip r:embed="rId442"/>
                <a:stretch>
                  <a:fillRect/>
                </a:stretch>
              </p:blipFill>
              <p:spPr>
                <a:xfrm>
                  <a:off x="9331117" y="3762009"/>
                  <a:ext cx="38623" cy="22011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18" name="筆跡 317">
                  <a:extLst>
                    <a:ext uri="{FF2B5EF4-FFF2-40B4-BE49-F238E27FC236}">
                      <a16:creationId xmlns:a16="http://schemas.microsoft.com/office/drawing/2014/main" id="{2AB0C58F-5210-CC00-8F1E-E7CBBE48372B}"/>
                    </a:ext>
                  </a:extLst>
                </p14:cNvPr>
                <p14:cNvContentPartPr/>
                <p14:nvPr/>
              </p14:nvContentPartPr>
              <p14:xfrm>
                <a:off x="9331079" y="3847558"/>
                <a:ext cx="133742" cy="142179"/>
              </p14:xfrm>
            </p:contentPart>
          </mc:Choice>
          <mc:Fallback xmlns="">
            <p:pic>
              <p:nvPicPr>
                <p:cNvPr id="318" name="筆跡 317">
                  <a:extLst>
                    <a:ext uri="{FF2B5EF4-FFF2-40B4-BE49-F238E27FC236}">
                      <a16:creationId xmlns:a16="http://schemas.microsoft.com/office/drawing/2014/main" id="{2AB0C58F-5210-CC00-8F1E-E7CBBE48372B}"/>
                    </a:ext>
                  </a:extLst>
                </p:cNvPr>
                <p:cNvPicPr/>
                <p:nvPr/>
              </p:nvPicPr>
              <p:blipFill>
                <a:blip r:embed="rId444"/>
                <a:stretch>
                  <a:fillRect/>
                </a:stretch>
              </p:blipFill>
              <p:spPr>
                <a:xfrm>
                  <a:off x="9322115" y="3838559"/>
                  <a:ext cx="151311" cy="159816"/>
                </a:xfrm>
                <a:prstGeom prst="rect">
                  <a:avLst/>
                </a:prstGeom>
              </p:spPr>
            </p:pic>
          </mc:Fallback>
        </mc:AlternateContent>
      </p:grpSp>
      <p:grpSp>
        <p:nvGrpSpPr>
          <p:cNvPr id="325" name="群組 324">
            <a:extLst>
              <a:ext uri="{FF2B5EF4-FFF2-40B4-BE49-F238E27FC236}">
                <a16:creationId xmlns:a16="http://schemas.microsoft.com/office/drawing/2014/main" id="{6C5DC191-4895-7D8C-7E38-43B61D38AD41}"/>
              </a:ext>
            </a:extLst>
          </p:cNvPr>
          <p:cNvGrpSpPr/>
          <p:nvPr/>
        </p:nvGrpSpPr>
        <p:grpSpPr>
          <a:xfrm>
            <a:off x="1210648" y="4390024"/>
            <a:ext cx="374352" cy="202488"/>
            <a:chOff x="1210648" y="4390024"/>
            <a:chExt cx="374352" cy="202488"/>
          </a:xfrm>
        </p:grpSpPr>
        <mc:AlternateContent xmlns:mc="http://schemas.openxmlformats.org/markup-compatibility/2006" xmlns:p14="http://schemas.microsoft.com/office/powerpoint/2010/main">
          <mc:Choice Requires="p14">
            <p:contentPart p14:bwMode="auto" r:id="rId445">
              <p14:nvContentPartPr>
                <p14:cNvPr id="321" name="筆跡 320">
                  <a:extLst>
                    <a:ext uri="{FF2B5EF4-FFF2-40B4-BE49-F238E27FC236}">
                      <a16:creationId xmlns:a16="http://schemas.microsoft.com/office/drawing/2014/main" id="{07035DCD-3B36-869B-6DA4-BD64C947F19F}"/>
                    </a:ext>
                  </a:extLst>
                </p14:cNvPr>
                <p14:cNvContentPartPr/>
                <p14:nvPr/>
              </p14:nvContentPartPr>
              <p14:xfrm>
                <a:off x="1210648" y="4421272"/>
                <a:ext cx="100931" cy="169677"/>
              </p14:xfrm>
            </p:contentPart>
          </mc:Choice>
          <mc:Fallback xmlns="">
            <p:pic>
              <p:nvPicPr>
                <p:cNvPr id="321" name="筆跡 320">
                  <a:extLst>
                    <a:ext uri="{FF2B5EF4-FFF2-40B4-BE49-F238E27FC236}">
                      <a16:creationId xmlns:a16="http://schemas.microsoft.com/office/drawing/2014/main" id="{07035DCD-3B36-869B-6DA4-BD64C947F19F}"/>
                    </a:ext>
                  </a:extLst>
                </p:cNvPr>
                <p:cNvPicPr/>
                <p:nvPr/>
              </p:nvPicPr>
              <p:blipFill>
                <a:blip r:embed="rId446"/>
                <a:stretch>
                  <a:fillRect/>
                </a:stretch>
              </p:blipFill>
              <p:spPr>
                <a:xfrm>
                  <a:off x="1201636" y="4412266"/>
                  <a:ext cx="118594" cy="187329"/>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22" name="筆跡 321">
                  <a:extLst>
                    <a:ext uri="{FF2B5EF4-FFF2-40B4-BE49-F238E27FC236}">
                      <a16:creationId xmlns:a16="http://schemas.microsoft.com/office/drawing/2014/main" id="{66FDC41A-61D6-5825-B002-6A313A7D9396}"/>
                    </a:ext>
                  </a:extLst>
                </p14:cNvPr>
                <p14:cNvContentPartPr/>
                <p14:nvPr/>
              </p14:nvContentPartPr>
              <p14:xfrm>
                <a:off x="1327515" y="4401586"/>
                <a:ext cx="91244" cy="190926"/>
              </p14:xfrm>
            </p:contentPart>
          </mc:Choice>
          <mc:Fallback xmlns="">
            <p:pic>
              <p:nvPicPr>
                <p:cNvPr id="322" name="筆跡 321">
                  <a:extLst>
                    <a:ext uri="{FF2B5EF4-FFF2-40B4-BE49-F238E27FC236}">
                      <a16:creationId xmlns:a16="http://schemas.microsoft.com/office/drawing/2014/main" id="{66FDC41A-61D6-5825-B002-6A313A7D9396}"/>
                    </a:ext>
                  </a:extLst>
                </p:cNvPr>
                <p:cNvPicPr/>
                <p:nvPr/>
              </p:nvPicPr>
              <p:blipFill>
                <a:blip r:embed="rId448"/>
                <a:stretch>
                  <a:fillRect/>
                </a:stretch>
              </p:blipFill>
              <p:spPr>
                <a:xfrm>
                  <a:off x="1318534" y="4392580"/>
                  <a:ext cx="108846" cy="208578"/>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23" name="筆跡 322">
                  <a:extLst>
                    <a:ext uri="{FF2B5EF4-FFF2-40B4-BE49-F238E27FC236}">
                      <a16:creationId xmlns:a16="http://schemas.microsoft.com/office/drawing/2014/main" id="{926FF874-4F7C-D01D-AAD0-BE68E7218A0C}"/>
                    </a:ext>
                  </a:extLst>
                </p14:cNvPr>
                <p14:cNvContentPartPr/>
                <p14:nvPr/>
              </p14:nvContentPartPr>
              <p14:xfrm>
                <a:off x="1466882" y="4390024"/>
                <a:ext cx="118118" cy="155303"/>
              </p14:xfrm>
            </p:contentPart>
          </mc:Choice>
          <mc:Fallback xmlns="">
            <p:pic>
              <p:nvPicPr>
                <p:cNvPr id="323" name="筆跡 322">
                  <a:extLst>
                    <a:ext uri="{FF2B5EF4-FFF2-40B4-BE49-F238E27FC236}">
                      <a16:creationId xmlns:a16="http://schemas.microsoft.com/office/drawing/2014/main" id="{926FF874-4F7C-D01D-AAD0-BE68E7218A0C}"/>
                    </a:ext>
                  </a:extLst>
                </p:cNvPr>
                <p:cNvPicPr/>
                <p:nvPr/>
              </p:nvPicPr>
              <p:blipFill>
                <a:blip r:embed="rId450"/>
                <a:stretch>
                  <a:fillRect/>
                </a:stretch>
              </p:blipFill>
              <p:spPr>
                <a:xfrm>
                  <a:off x="1457879" y="4381037"/>
                  <a:ext cx="135764" cy="172918"/>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24" name="筆跡 323">
                  <a:extLst>
                    <a:ext uri="{FF2B5EF4-FFF2-40B4-BE49-F238E27FC236}">
                      <a16:creationId xmlns:a16="http://schemas.microsoft.com/office/drawing/2014/main" id="{FEF27DF3-E82D-63EA-D3C8-3945F35E1C57}"/>
                    </a:ext>
                  </a:extLst>
                </p14:cNvPr>
                <p14:cNvContentPartPr/>
                <p14:nvPr/>
              </p14:nvContentPartPr>
              <p14:xfrm>
                <a:off x="1454070" y="4428146"/>
                <a:ext cx="85307" cy="8124"/>
              </p14:xfrm>
            </p:contentPart>
          </mc:Choice>
          <mc:Fallback xmlns="">
            <p:pic>
              <p:nvPicPr>
                <p:cNvPr id="324" name="筆跡 323">
                  <a:extLst>
                    <a:ext uri="{FF2B5EF4-FFF2-40B4-BE49-F238E27FC236}">
                      <a16:creationId xmlns:a16="http://schemas.microsoft.com/office/drawing/2014/main" id="{FEF27DF3-E82D-63EA-D3C8-3945F35E1C57}"/>
                    </a:ext>
                  </a:extLst>
                </p:cNvPr>
                <p:cNvPicPr/>
                <p:nvPr/>
              </p:nvPicPr>
              <p:blipFill>
                <a:blip r:embed="rId452"/>
                <a:stretch>
                  <a:fillRect/>
                </a:stretch>
              </p:blipFill>
              <p:spPr>
                <a:xfrm>
                  <a:off x="1445071" y="4419316"/>
                  <a:ext cx="102944" cy="25432"/>
                </a:xfrm>
                <a:prstGeom prst="rect">
                  <a:avLst/>
                </a:prstGeom>
              </p:spPr>
            </p:pic>
          </mc:Fallback>
        </mc:AlternateContent>
      </p:grpSp>
      <p:grpSp>
        <p:nvGrpSpPr>
          <p:cNvPr id="328" name="群組 327">
            <a:extLst>
              <a:ext uri="{FF2B5EF4-FFF2-40B4-BE49-F238E27FC236}">
                <a16:creationId xmlns:a16="http://schemas.microsoft.com/office/drawing/2014/main" id="{91CB0F8B-8F94-D52C-3F64-C2B39DE424AB}"/>
              </a:ext>
            </a:extLst>
          </p:cNvPr>
          <p:cNvGrpSpPr/>
          <p:nvPr/>
        </p:nvGrpSpPr>
        <p:grpSpPr>
          <a:xfrm>
            <a:off x="1822797" y="4416897"/>
            <a:ext cx="98431" cy="59684"/>
            <a:chOff x="1822797" y="4416897"/>
            <a:chExt cx="98431" cy="59684"/>
          </a:xfrm>
        </p:grpSpPr>
        <mc:AlternateContent xmlns:mc="http://schemas.openxmlformats.org/markup-compatibility/2006" xmlns:p14="http://schemas.microsoft.com/office/powerpoint/2010/main">
          <mc:Choice Requires="p14">
            <p:contentPart p14:bwMode="auto" r:id="rId453">
              <p14:nvContentPartPr>
                <p14:cNvPr id="326" name="筆跡 325">
                  <a:extLst>
                    <a:ext uri="{FF2B5EF4-FFF2-40B4-BE49-F238E27FC236}">
                      <a16:creationId xmlns:a16="http://schemas.microsoft.com/office/drawing/2014/main" id="{8B62C4A5-7331-1388-53A8-D7C317948E2B}"/>
                    </a:ext>
                  </a:extLst>
                </p14:cNvPr>
                <p14:cNvContentPartPr/>
                <p14:nvPr/>
              </p14:nvContentPartPr>
              <p14:xfrm>
                <a:off x="1822797" y="4416897"/>
                <a:ext cx="98431" cy="16561"/>
              </p14:xfrm>
            </p:contentPart>
          </mc:Choice>
          <mc:Fallback xmlns="">
            <p:pic>
              <p:nvPicPr>
                <p:cNvPr id="326" name="筆跡 325">
                  <a:extLst>
                    <a:ext uri="{FF2B5EF4-FFF2-40B4-BE49-F238E27FC236}">
                      <a16:creationId xmlns:a16="http://schemas.microsoft.com/office/drawing/2014/main" id="{8B62C4A5-7331-1388-53A8-D7C317948E2B}"/>
                    </a:ext>
                  </a:extLst>
                </p:cNvPr>
                <p:cNvPicPr/>
                <p:nvPr/>
              </p:nvPicPr>
              <p:blipFill>
                <a:blip r:embed="rId454"/>
                <a:stretch>
                  <a:fillRect/>
                </a:stretch>
              </p:blipFill>
              <p:spPr>
                <a:xfrm>
                  <a:off x="1813816" y="4408088"/>
                  <a:ext cx="116034" cy="33827"/>
                </a:xfrm>
                <a:prstGeom prst="rect">
                  <a:avLst/>
                </a:prstGeom>
              </p:spPr>
            </p:pic>
          </mc:Fallback>
        </mc:AlternateContent>
        <mc:AlternateContent xmlns:mc="http://schemas.openxmlformats.org/markup-compatibility/2006" xmlns:p14="http://schemas.microsoft.com/office/powerpoint/2010/main">
          <mc:Choice Requires="p14">
            <p:contentPart p14:bwMode="auto" r:id="rId455">
              <p14:nvContentPartPr>
                <p14:cNvPr id="327" name="筆跡 326">
                  <a:extLst>
                    <a:ext uri="{FF2B5EF4-FFF2-40B4-BE49-F238E27FC236}">
                      <a16:creationId xmlns:a16="http://schemas.microsoft.com/office/drawing/2014/main" id="{1E88260F-427E-CA89-121F-AFB5DB470C6C}"/>
                    </a:ext>
                  </a:extLst>
                </p14:cNvPr>
                <p14:cNvContentPartPr/>
                <p14:nvPr/>
              </p14:nvContentPartPr>
              <p14:xfrm>
                <a:off x="1824047" y="4474394"/>
                <a:ext cx="51872" cy="2187"/>
              </p14:xfrm>
            </p:contentPart>
          </mc:Choice>
          <mc:Fallback xmlns="">
            <p:pic>
              <p:nvPicPr>
                <p:cNvPr id="327" name="筆跡 326">
                  <a:extLst>
                    <a:ext uri="{FF2B5EF4-FFF2-40B4-BE49-F238E27FC236}">
                      <a16:creationId xmlns:a16="http://schemas.microsoft.com/office/drawing/2014/main" id="{1E88260F-427E-CA89-121F-AFB5DB470C6C}"/>
                    </a:ext>
                  </a:extLst>
                </p:cNvPr>
                <p:cNvPicPr/>
                <p:nvPr/>
              </p:nvPicPr>
              <p:blipFill>
                <a:blip r:embed="rId456"/>
                <a:stretch>
                  <a:fillRect/>
                </a:stretch>
              </p:blipFill>
              <p:spPr>
                <a:xfrm>
                  <a:off x="1815041" y="4466583"/>
                  <a:ext cx="69523" cy="17496"/>
                </a:xfrm>
                <a:prstGeom prst="rect">
                  <a:avLst/>
                </a:prstGeom>
              </p:spPr>
            </p:pic>
          </mc:Fallback>
        </mc:AlternateContent>
      </p:grpSp>
      <p:grpSp>
        <p:nvGrpSpPr>
          <p:cNvPr id="340" name="群組 339">
            <a:extLst>
              <a:ext uri="{FF2B5EF4-FFF2-40B4-BE49-F238E27FC236}">
                <a16:creationId xmlns:a16="http://schemas.microsoft.com/office/drawing/2014/main" id="{E363E07A-1C3B-E365-3AFB-D3670BB40414}"/>
              </a:ext>
            </a:extLst>
          </p:cNvPr>
          <p:cNvGrpSpPr/>
          <p:nvPr/>
        </p:nvGrpSpPr>
        <p:grpSpPr>
          <a:xfrm>
            <a:off x="2429009" y="4281281"/>
            <a:ext cx="589339" cy="418724"/>
            <a:chOff x="2429009" y="4281281"/>
            <a:chExt cx="589339" cy="418724"/>
          </a:xfrm>
        </p:grpSpPr>
        <mc:AlternateContent xmlns:mc="http://schemas.openxmlformats.org/markup-compatibility/2006" xmlns:p14="http://schemas.microsoft.com/office/powerpoint/2010/main">
          <mc:Choice Requires="p14">
            <p:contentPart p14:bwMode="auto" r:id="rId457">
              <p14:nvContentPartPr>
                <p14:cNvPr id="329" name="筆跡 328">
                  <a:extLst>
                    <a:ext uri="{FF2B5EF4-FFF2-40B4-BE49-F238E27FC236}">
                      <a16:creationId xmlns:a16="http://schemas.microsoft.com/office/drawing/2014/main" id="{1C19C031-DCDA-922A-4F6F-99226F85EC82}"/>
                    </a:ext>
                  </a:extLst>
                </p14:cNvPr>
                <p14:cNvContentPartPr/>
                <p14:nvPr/>
              </p14:nvContentPartPr>
              <p14:xfrm>
                <a:off x="2451820" y="4329403"/>
                <a:ext cx="140929" cy="24061"/>
              </p14:xfrm>
            </p:contentPart>
          </mc:Choice>
          <mc:Fallback xmlns="">
            <p:pic>
              <p:nvPicPr>
                <p:cNvPr id="329" name="筆跡 328">
                  <a:extLst>
                    <a:ext uri="{FF2B5EF4-FFF2-40B4-BE49-F238E27FC236}">
                      <a16:creationId xmlns:a16="http://schemas.microsoft.com/office/drawing/2014/main" id="{1C19C031-DCDA-922A-4F6F-99226F85EC82}"/>
                    </a:ext>
                  </a:extLst>
                </p:cNvPr>
                <p:cNvPicPr/>
                <p:nvPr/>
              </p:nvPicPr>
              <p:blipFill>
                <a:blip r:embed="rId458"/>
                <a:stretch>
                  <a:fillRect/>
                </a:stretch>
              </p:blipFill>
              <p:spPr>
                <a:xfrm>
                  <a:off x="2442832" y="4320557"/>
                  <a:ext cx="158545" cy="41399"/>
                </a:xfrm>
                <a:prstGeom prst="rect">
                  <a:avLst/>
                </a:prstGeom>
              </p:spPr>
            </p:pic>
          </mc:Fallback>
        </mc:AlternateContent>
        <mc:AlternateContent xmlns:mc="http://schemas.openxmlformats.org/markup-compatibility/2006" xmlns:p14="http://schemas.microsoft.com/office/powerpoint/2010/main">
          <mc:Choice Requires="p14">
            <p:contentPart p14:bwMode="auto" r:id="rId459">
              <p14:nvContentPartPr>
                <p14:cNvPr id="330" name="筆跡 329">
                  <a:extLst>
                    <a:ext uri="{FF2B5EF4-FFF2-40B4-BE49-F238E27FC236}">
                      <a16:creationId xmlns:a16="http://schemas.microsoft.com/office/drawing/2014/main" id="{8C626469-C3D1-4633-5F03-7C19FD17E60D}"/>
                    </a:ext>
                  </a:extLst>
                </p14:cNvPr>
                <p14:cNvContentPartPr/>
                <p14:nvPr/>
              </p14:nvContentPartPr>
              <p14:xfrm>
                <a:off x="2429009" y="4360651"/>
                <a:ext cx="133429" cy="132804"/>
              </p14:xfrm>
            </p:contentPart>
          </mc:Choice>
          <mc:Fallback xmlns="">
            <p:pic>
              <p:nvPicPr>
                <p:cNvPr id="330" name="筆跡 329">
                  <a:extLst>
                    <a:ext uri="{FF2B5EF4-FFF2-40B4-BE49-F238E27FC236}">
                      <a16:creationId xmlns:a16="http://schemas.microsoft.com/office/drawing/2014/main" id="{8C626469-C3D1-4633-5F03-7C19FD17E60D}"/>
                    </a:ext>
                  </a:extLst>
                </p:cNvPr>
                <p:cNvPicPr/>
                <p:nvPr/>
              </p:nvPicPr>
              <p:blipFill>
                <a:blip r:embed="rId460"/>
                <a:stretch>
                  <a:fillRect/>
                </a:stretch>
              </p:blipFill>
              <p:spPr>
                <a:xfrm>
                  <a:off x="2419994" y="4351653"/>
                  <a:ext cx="151099" cy="150439"/>
                </a:xfrm>
                <a:prstGeom prst="rect">
                  <a:avLst/>
                </a:prstGeom>
              </p:spPr>
            </p:pic>
          </mc:Fallback>
        </mc:AlternateContent>
        <mc:AlternateContent xmlns:mc="http://schemas.openxmlformats.org/markup-compatibility/2006" xmlns:p14="http://schemas.microsoft.com/office/powerpoint/2010/main">
          <mc:Choice Requires="p14">
            <p:contentPart p14:bwMode="auto" r:id="rId461">
              <p14:nvContentPartPr>
                <p14:cNvPr id="331" name="筆跡 330">
                  <a:extLst>
                    <a:ext uri="{FF2B5EF4-FFF2-40B4-BE49-F238E27FC236}">
                      <a16:creationId xmlns:a16="http://schemas.microsoft.com/office/drawing/2014/main" id="{D618994D-1EF7-A457-CE61-3149F69E9315}"/>
                    </a:ext>
                  </a:extLst>
                </p14:cNvPr>
                <p14:cNvContentPartPr/>
                <p14:nvPr/>
              </p14:nvContentPartPr>
              <p14:xfrm>
                <a:off x="2639621" y="4305654"/>
                <a:ext cx="177489" cy="9687"/>
              </p14:xfrm>
            </p:contentPart>
          </mc:Choice>
          <mc:Fallback xmlns="">
            <p:pic>
              <p:nvPicPr>
                <p:cNvPr id="331" name="筆跡 330">
                  <a:extLst>
                    <a:ext uri="{FF2B5EF4-FFF2-40B4-BE49-F238E27FC236}">
                      <a16:creationId xmlns:a16="http://schemas.microsoft.com/office/drawing/2014/main" id="{D618994D-1EF7-A457-CE61-3149F69E9315}"/>
                    </a:ext>
                  </a:extLst>
                </p:cNvPr>
                <p:cNvPicPr/>
                <p:nvPr/>
              </p:nvPicPr>
              <p:blipFill>
                <a:blip r:embed="rId462"/>
                <a:stretch>
                  <a:fillRect/>
                </a:stretch>
              </p:blipFill>
              <p:spPr>
                <a:xfrm>
                  <a:off x="2630602" y="4297005"/>
                  <a:ext cx="195166" cy="26639"/>
                </a:xfrm>
                <a:prstGeom prst="rect">
                  <a:avLst/>
                </a:prstGeom>
              </p:spPr>
            </p:pic>
          </mc:Fallback>
        </mc:AlternateContent>
        <mc:AlternateContent xmlns:mc="http://schemas.openxmlformats.org/markup-compatibility/2006" xmlns:p14="http://schemas.microsoft.com/office/powerpoint/2010/main">
          <mc:Choice Requires="p14">
            <p:contentPart p14:bwMode="auto" r:id="rId463">
              <p14:nvContentPartPr>
                <p14:cNvPr id="332" name="筆跡 331">
                  <a:extLst>
                    <a:ext uri="{FF2B5EF4-FFF2-40B4-BE49-F238E27FC236}">
                      <a16:creationId xmlns:a16="http://schemas.microsoft.com/office/drawing/2014/main" id="{D0D84155-B349-23E5-FBDA-8571F4A9F113}"/>
                    </a:ext>
                  </a:extLst>
                </p14:cNvPr>
                <p14:cNvContentPartPr/>
                <p14:nvPr/>
              </p14:nvContentPartPr>
              <p14:xfrm>
                <a:off x="2642746" y="4335652"/>
                <a:ext cx="109681" cy="126242"/>
              </p14:xfrm>
            </p:contentPart>
          </mc:Choice>
          <mc:Fallback xmlns="">
            <p:pic>
              <p:nvPicPr>
                <p:cNvPr id="332" name="筆跡 331">
                  <a:extLst>
                    <a:ext uri="{FF2B5EF4-FFF2-40B4-BE49-F238E27FC236}">
                      <a16:creationId xmlns:a16="http://schemas.microsoft.com/office/drawing/2014/main" id="{D0D84155-B349-23E5-FBDA-8571F4A9F113}"/>
                    </a:ext>
                  </a:extLst>
                </p:cNvPr>
                <p:cNvPicPr/>
                <p:nvPr/>
              </p:nvPicPr>
              <p:blipFill>
                <a:blip r:embed="rId464"/>
                <a:stretch>
                  <a:fillRect/>
                </a:stretch>
              </p:blipFill>
              <p:spPr>
                <a:xfrm>
                  <a:off x="2633785" y="4326660"/>
                  <a:ext cx="127244" cy="143866"/>
                </a:xfrm>
                <a:prstGeom prst="rect">
                  <a:avLst/>
                </a:prstGeom>
              </p:spPr>
            </p:pic>
          </mc:Fallback>
        </mc:AlternateContent>
        <mc:AlternateContent xmlns:mc="http://schemas.openxmlformats.org/markup-compatibility/2006" xmlns:p14="http://schemas.microsoft.com/office/powerpoint/2010/main">
          <mc:Choice Requires="p14">
            <p:contentPart p14:bwMode="auto" r:id="rId465">
              <p14:nvContentPartPr>
                <p14:cNvPr id="333" name="筆跡 332">
                  <a:extLst>
                    <a:ext uri="{FF2B5EF4-FFF2-40B4-BE49-F238E27FC236}">
                      <a16:creationId xmlns:a16="http://schemas.microsoft.com/office/drawing/2014/main" id="{06AF81D2-4652-40F8-4B3A-8A34B2D5E369}"/>
                    </a:ext>
                  </a:extLst>
                </p14:cNvPr>
                <p14:cNvContentPartPr/>
                <p14:nvPr/>
              </p14:nvContentPartPr>
              <p14:xfrm>
                <a:off x="2856483" y="4281281"/>
                <a:ext cx="116868" cy="8437"/>
              </p14:xfrm>
            </p:contentPart>
          </mc:Choice>
          <mc:Fallback xmlns="">
            <p:pic>
              <p:nvPicPr>
                <p:cNvPr id="333" name="筆跡 332">
                  <a:extLst>
                    <a:ext uri="{FF2B5EF4-FFF2-40B4-BE49-F238E27FC236}">
                      <a16:creationId xmlns:a16="http://schemas.microsoft.com/office/drawing/2014/main" id="{06AF81D2-4652-40F8-4B3A-8A34B2D5E369}"/>
                    </a:ext>
                  </a:extLst>
                </p:cNvPr>
                <p:cNvPicPr/>
                <p:nvPr/>
              </p:nvPicPr>
              <p:blipFill>
                <a:blip r:embed="rId466"/>
                <a:stretch>
                  <a:fillRect/>
                </a:stretch>
              </p:blipFill>
              <p:spPr>
                <a:xfrm>
                  <a:off x="2847465" y="4272492"/>
                  <a:ext cx="134542" cy="25663"/>
                </a:xfrm>
                <a:prstGeom prst="rect">
                  <a:avLst/>
                </a:prstGeom>
              </p:spPr>
            </p:pic>
          </mc:Fallback>
        </mc:AlternateContent>
        <mc:AlternateContent xmlns:mc="http://schemas.openxmlformats.org/markup-compatibility/2006" xmlns:p14="http://schemas.microsoft.com/office/powerpoint/2010/main">
          <mc:Choice Requires="p14">
            <p:contentPart p14:bwMode="auto" r:id="rId467">
              <p14:nvContentPartPr>
                <p14:cNvPr id="334" name="筆跡 333">
                  <a:extLst>
                    <a:ext uri="{FF2B5EF4-FFF2-40B4-BE49-F238E27FC236}">
                      <a16:creationId xmlns:a16="http://schemas.microsoft.com/office/drawing/2014/main" id="{E0E2288C-3D22-8282-363D-C2BC5845038F}"/>
                    </a:ext>
                  </a:extLst>
                </p14:cNvPr>
                <p14:cNvContentPartPr/>
                <p14:nvPr/>
              </p14:nvContentPartPr>
              <p14:xfrm>
                <a:off x="2821485" y="4298467"/>
                <a:ext cx="196863" cy="133429"/>
              </p14:xfrm>
            </p:contentPart>
          </mc:Choice>
          <mc:Fallback xmlns="">
            <p:pic>
              <p:nvPicPr>
                <p:cNvPr id="334" name="筆跡 333">
                  <a:extLst>
                    <a:ext uri="{FF2B5EF4-FFF2-40B4-BE49-F238E27FC236}">
                      <a16:creationId xmlns:a16="http://schemas.microsoft.com/office/drawing/2014/main" id="{E0E2288C-3D22-8282-363D-C2BC5845038F}"/>
                    </a:ext>
                  </a:extLst>
                </p:cNvPr>
                <p:cNvPicPr/>
                <p:nvPr/>
              </p:nvPicPr>
              <p:blipFill>
                <a:blip r:embed="rId468"/>
                <a:stretch>
                  <a:fillRect/>
                </a:stretch>
              </p:blipFill>
              <p:spPr>
                <a:xfrm>
                  <a:off x="2812504" y="4289476"/>
                  <a:ext cx="214466" cy="151052"/>
                </a:xfrm>
                <a:prstGeom prst="rect">
                  <a:avLst/>
                </a:prstGeom>
              </p:spPr>
            </p:pic>
          </mc:Fallback>
        </mc:AlternateContent>
        <mc:AlternateContent xmlns:mc="http://schemas.openxmlformats.org/markup-compatibility/2006" xmlns:p14="http://schemas.microsoft.com/office/powerpoint/2010/main">
          <mc:Choice Requires="p14">
            <p:contentPart p14:bwMode="auto" r:id="rId469">
              <p14:nvContentPartPr>
                <p14:cNvPr id="336" name="筆跡 335">
                  <a:extLst>
                    <a:ext uri="{FF2B5EF4-FFF2-40B4-BE49-F238E27FC236}">
                      <a16:creationId xmlns:a16="http://schemas.microsoft.com/office/drawing/2014/main" id="{61A299CA-BA03-0703-E7DA-741FD3892FEA}"/>
                    </a:ext>
                  </a:extLst>
                </p14:cNvPr>
                <p14:cNvContentPartPr/>
                <p14:nvPr/>
              </p14:nvContentPartPr>
              <p14:xfrm>
                <a:off x="2510567" y="4577200"/>
                <a:ext cx="36560" cy="59371"/>
              </p14:xfrm>
            </p:contentPart>
          </mc:Choice>
          <mc:Fallback xmlns="">
            <p:pic>
              <p:nvPicPr>
                <p:cNvPr id="336" name="筆跡 335">
                  <a:extLst>
                    <a:ext uri="{FF2B5EF4-FFF2-40B4-BE49-F238E27FC236}">
                      <a16:creationId xmlns:a16="http://schemas.microsoft.com/office/drawing/2014/main" id="{61A299CA-BA03-0703-E7DA-741FD3892FEA}"/>
                    </a:ext>
                  </a:extLst>
                </p:cNvPr>
                <p:cNvPicPr/>
                <p:nvPr/>
              </p:nvPicPr>
              <p:blipFill>
                <a:blip r:embed="rId470"/>
                <a:stretch>
                  <a:fillRect/>
                </a:stretch>
              </p:blipFill>
              <p:spPr>
                <a:xfrm>
                  <a:off x="2501606" y="4568204"/>
                  <a:ext cx="54123" cy="77002"/>
                </a:xfrm>
                <a:prstGeom prst="rect">
                  <a:avLst/>
                </a:prstGeom>
              </p:spPr>
            </p:pic>
          </mc:Fallback>
        </mc:AlternateContent>
        <mc:AlternateContent xmlns:mc="http://schemas.openxmlformats.org/markup-compatibility/2006" xmlns:p14="http://schemas.microsoft.com/office/powerpoint/2010/main">
          <mc:Choice Requires="p14">
            <p:contentPart p14:bwMode="auto" r:id="rId471">
              <p14:nvContentPartPr>
                <p14:cNvPr id="337" name="筆跡 336">
                  <a:extLst>
                    <a:ext uri="{FF2B5EF4-FFF2-40B4-BE49-F238E27FC236}">
                      <a16:creationId xmlns:a16="http://schemas.microsoft.com/office/drawing/2014/main" id="{BD1C1332-BD95-8E47-4B80-DDDC607A3A3E}"/>
                    </a:ext>
                  </a:extLst>
                </p14:cNvPr>
                <p14:cNvContentPartPr/>
                <p14:nvPr/>
              </p14:nvContentPartPr>
              <p14:xfrm>
                <a:off x="2516191" y="4549389"/>
                <a:ext cx="83432" cy="11249"/>
              </p14:xfrm>
            </p:contentPart>
          </mc:Choice>
          <mc:Fallback xmlns="">
            <p:pic>
              <p:nvPicPr>
                <p:cNvPr id="337" name="筆跡 336">
                  <a:extLst>
                    <a:ext uri="{FF2B5EF4-FFF2-40B4-BE49-F238E27FC236}">
                      <a16:creationId xmlns:a16="http://schemas.microsoft.com/office/drawing/2014/main" id="{BD1C1332-BD95-8E47-4B80-DDDC607A3A3E}"/>
                    </a:ext>
                  </a:extLst>
                </p:cNvPr>
                <p:cNvPicPr/>
                <p:nvPr/>
              </p:nvPicPr>
              <p:blipFill>
                <a:blip r:embed="rId472"/>
                <a:stretch>
                  <a:fillRect/>
                </a:stretch>
              </p:blipFill>
              <p:spPr>
                <a:xfrm>
                  <a:off x="2507200" y="4540317"/>
                  <a:ext cx="101053" cy="29030"/>
                </a:xfrm>
                <a:prstGeom prst="rect">
                  <a:avLst/>
                </a:prstGeom>
              </p:spPr>
            </p:pic>
          </mc:Fallback>
        </mc:AlternateContent>
        <mc:AlternateContent xmlns:mc="http://schemas.openxmlformats.org/markup-compatibility/2006" xmlns:p14="http://schemas.microsoft.com/office/powerpoint/2010/main">
          <mc:Choice Requires="p14">
            <p:contentPart p14:bwMode="auto" r:id="rId473">
              <p14:nvContentPartPr>
                <p14:cNvPr id="338" name="筆跡 337">
                  <a:extLst>
                    <a:ext uri="{FF2B5EF4-FFF2-40B4-BE49-F238E27FC236}">
                      <a16:creationId xmlns:a16="http://schemas.microsoft.com/office/drawing/2014/main" id="{58768459-9486-F906-572B-77EBF79A5D9C}"/>
                    </a:ext>
                  </a:extLst>
                </p14:cNvPr>
                <p14:cNvContentPartPr/>
                <p14:nvPr/>
              </p14:nvContentPartPr>
              <p14:xfrm>
                <a:off x="2642433" y="4535015"/>
                <a:ext cx="69683" cy="164990"/>
              </p14:xfrm>
            </p:contentPart>
          </mc:Choice>
          <mc:Fallback xmlns="">
            <p:pic>
              <p:nvPicPr>
                <p:cNvPr id="338" name="筆跡 337">
                  <a:extLst>
                    <a:ext uri="{FF2B5EF4-FFF2-40B4-BE49-F238E27FC236}">
                      <a16:creationId xmlns:a16="http://schemas.microsoft.com/office/drawing/2014/main" id="{58768459-9486-F906-572B-77EBF79A5D9C}"/>
                    </a:ext>
                  </a:extLst>
                </p:cNvPr>
                <p:cNvPicPr/>
                <p:nvPr/>
              </p:nvPicPr>
              <p:blipFill>
                <a:blip r:embed="rId474"/>
                <a:stretch>
                  <a:fillRect/>
                </a:stretch>
              </p:blipFill>
              <p:spPr>
                <a:xfrm>
                  <a:off x="2633453" y="4526029"/>
                  <a:ext cx="87283" cy="182603"/>
                </a:xfrm>
                <a:prstGeom prst="rect">
                  <a:avLst/>
                </a:prstGeom>
              </p:spPr>
            </p:pic>
          </mc:Fallback>
        </mc:AlternateContent>
        <mc:AlternateContent xmlns:mc="http://schemas.openxmlformats.org/markup-compatibility/2006" xmlns:p14="http://schemas.microsoft.com/office/powerpoint/2010/main">
          <mc:Choice Requires="p14">
            <p:contentPart p14:bwMode="auto" r:id="rId475">
              <p14:nvContentPartPr>
                <p14:cNvPr id="339" name="筆跡 338">
                  <a:extLst>
                    <a:ext uri="{FF2B5EF4-FFF2-40B4-BE49-F238E27FC236}">
                      <a16:creationId xmlns:a16="http://schemas.microsoft.com/office/drawing/2014/main" id="{1D84AC16-350D-8C80-AE44-92018A6AFACB}"/>
                    </a:ext>
                  </a:extLst>
                </p14:cNvPr>
                <p14:cNvContentPartPr/>
                <p14:nvPr/>
              </p14:nvContentPartPr>
              <p14:xfrm>
                <a:off x="2821797" y="4475018"/>
                <a:ext cx="163115" cy="209987"/>
              </p14:xfrm>
            </p:contentPart>
          </mc:Choice>
          <mc:Fallback xmlns="">
            <p:pic>
              <p:nvPicPr>
                <p:cNvPr id="339" name="筆跡 338">
                  <a:extLst>
                    <a:ext uri="{FF2B5EF4-FFF2-40B4-BE49-F238E27FC236}">
                      <a16:creationId xmlns:a16="http://schemas.microsoft.com/office/drawing/2014/main" id="{1D84AC16-350D-8C80-AE44-92018A6AFACB}"/>
                    </a:ext>
                  </a:extLst>
                </p:cNvPr>
                <p:cNvPicPr/>
                <p:nvPr/>
              </p:nvPicPr>
              <p:blipFill>
                <a:blip r:embed="rId476"/>
                <a:stretch>
                  <a:fillRect/>
                </a:stretch>
              </p:blipFill>
              <p:spPr>
                <a:xfrm>
                  <a:off x="2812795" y="4466013"/>
                  <a:ext cx="180759" cy="2276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7">
            <p14:nvContentPartPr>
              <p14:cNvPr id="341" name="筆跡 340">
                <a:extLst>
                  <a:ext uri="{FF2B5EF4-FFF2-40B4-BE49-F238E27FC236}">
                    <a16:creationId xmlns:a16="http://schemas.microsoft.com/office/drawing/2014/main" id="{B2B6C580-62EA-09B6-3979-8ABD9E117F95}"/>
                  </a:ext>
                </a:extLst>
              </p14:cNvPr>
              <p14:cNvContentPartPr/>
              <p14:nvPr/>
            </p14:nvContentPartPr>
            <p14:xfrm>
              <a:off x="3329891" y="4340964"/>
              <a:ext cx="84370" cy="253422"/>
            </p14:xfrm>
          </p:contentPart>
        </mc:Choice>
        <mc:Fallback xmlns="">
          <p:pic>
            <p:nvPicPr>
              <p:cNvPr id="341" name="筆跡 340">
                <a:extLst>
                  <a:ext uri="{FF2B5EF4-FFF2-40B4-BE49-F238E27FC236}">
                    <a16:creationId xmlns:a16="http://schemas.microsoft.com/office/drawing/2014/main" id="{B2B6C580-62EA-09B6-3979-8ABD9E117F95}"/>
                  </a:ext>
                </a:extLst>
              </p:cNvPr>
              <p:cNvPicPr/>
              <p:nvPr/>
            </p:nvPicPr>
            <p:blipFill>
              <a:blip r:embed="rId478"/>
              <a:stretch>
                <a:fillRect/>
              </a:stretch>
            </p:blipFill>
            <p:spPr>
              <a:xfrm>
                <a:off x="3320877" y="4331952"/>
                <a:ext cx="102037" cy="271086"/>
              </a:xfrm>
              <a:prstGeom prst="rect">
                <a:avLst/>
              </a:prstGeom>
            </p:spPr>
          </p:pic>
        </mc:Fallback>
      </mc:AlternateContent>
      <p:grpSp>
        <p:nvGrpSpPr>
          <p:cNvPr id="361" name="群組 360">
            <a:extLst>
              <a:ext uri="{FF2B5EF4-FFF2-40B4-BE49-F238E27FC236}">
                <a16:creationId xmlns:a16="http://schemas.microsoft.com/office/drawing/2014/main" id="{A0DBFB67-4C03-1250-E2D3-995043D08C7C}"/>
              </a:ext>
            </a:extLst>
          </p:cNvPr>
          <p:cNvGrpSpPr/>
          <p:nvPr/>
        </p:nvGrpSpPr>
        <p:grpSpPr>
          <a:xfrm>
            <a:off x="3572063" y="4295967"/>
            <a:ext cx="1300856" cy="368728"/>
            <a:chOff x="3572063" y="4295967"/>
            <a:chExt cx="1300856" cy="368728"/>
          </a:xfrm>
        </p:grpSpPr>
        <mc:AlternateContent xmlns:mc="http://schemas.openxmlformats.org/markup-compatibility/2006" xmlns:p14="http://schemas.microsoft.com/office/powerpoint/2010/main">
          <mc:Choice Requires="p14">
            <p:contentPart p14:bwMode="auto" r:id="rId479">
              <p14:nvContentPartPr>
                <p14:cNvPr id="342" name="筆跡 341">
                  <a:extLst>
                    <a:ext uri="{FF2B5EF4-FFF2-40B4-BE49-F238E27FC236}">
                      <a16:creationId xmlns:a16="http://schemas.microsoft.com/office/drawing/2014/main" id="{31DF3C48-1254-96E5-DF2F-4DBA3CC132AF}"/>
                    </a:ext>
                  </a:extLst>
                </p14:cNvPr>
                <p14:cNvContentPartPr/>
                <p14:nvPr/>
              </p14:nvContentPartPr>
              <p14:xfrm>
                <a:off x="3572063" y="4334090"/>
                <a:ext cx="217799" cy="13749"/>
              </p14:xfrm>
            </p:contentPart>
          </mc:Choice>
          <mc:Fallback xmlns="">
            <p:pic>
              <p:nvPicPr>
                <p:cNvPr id="342" name="筆跡 341">
                  <a:extLst>
                    <a:ext uri="{FF2B5EF4-FFF2-40B4-BE49-F238E27FC236}">
                      <a16:creationId xmlns:a16="http://schemas.microsoft.com/office/drawing/2014/main" id="{31DF3C48-1254-96E5-DF2F-4DBA3CC132AF}"/>
                    </a:ext>
                  </a:extLst>
                </p:cNvPr>
                <p:cNvPicPr/>
                <p:nvPr/>
              </p:nvPicPr>
              <p:blipFill>
                <a:blip r:embed="rId480"/>
                <a:stretch>
                  <a:fillRect/>
                </a:stretch>
              </p:blipFill>
              <p:spPr>
                <a:xfrm>
                  <a:off x="3563063" y="4325045"/>
                  <a:ext cx="235439" cy="31478"/>
                </a:xfrm>
                <a:prstGeom prst="rect">
                  <a:avLst/>
                </a:prstGeom>
              </p:spPr>
            </p:pic>
          </mc:Fallback>
        </mc:AlternateContent>
        <mc:AlternateContent xmlns:mc="http://schemas.openxmlformats.org/markup-compatibility/2006" xmlns:p14="http://schemas.microsoft.com/office/powerpoint/2010/main">
          <mc:Choice Requires="p14">
            <p:contentPart p14:bwMode="auto" r:id="rId481">
              <p14:nvContentPartPr>
                <p14:cNvPr id="343" name="筆跡 342">
                  <a:extLst>
                    <a:ext uri="{FF2B5EF4-FFF2-40B4-BE49-F238E27FC236}">
                      <a16:creationId xmlns:a16="http://schemas.microsoft.com/office/drawing/2014/main" id="{85D517B4-2839-8142-85BC-03C28B0FB04C}"/>
                    </a:ext>
                  </a:extLst>
                </p14:cNvPr>
                <p14:cNvContentPartPr/>
                <p14:nvPr/>
              </p14:nvContentPartPr>
              <p14:xfrm>
                <a:off x="3573000" y="4415960"/>
                <a:ext cx="128430" cy="139679"/>
              </p14:xfrm>
            </p:contentPart>
          </mc:Choice>
          <mc:Fallback xmlns="">
            <p:pic>
              <p:nvPicPr>
                <p:cNvPr id="343" name="筆跡 342">
                  <a:extLst>
                    <a:ext uri="{FF2B5EF4-FFF2-40B4-BE49-F238E27FC236}">
                      <a16:creationId xmlns:a16="http://schemas.microsoft.com/office/drawing/2014/main" id="{85D517B4-2839-8142-85BC-03C28B0FB04C}"/>
                    </a:ext>
                  </a:extLst>
                </p:cNvPr>
                <p:cNvPicPr/>
                <p:nvPr/>
              </p:nvPicPr>
              <p:blipFill>
                <a:blip r:embed="rId482"/>
                <a:stretch>
                  <a:fillRect/>
                </a:stretch>
              </p:blipFill>
              <p:spPr>
                <a:xfrm>
                  <a:off x="3564006" y="4406937"/>
                  <a:ext cx="146058" cy="157364"/>
                </a:xfrm>
                <a:prstGeom prst="rect">
                  <a:avLst/>
                </a:prstGeom>
              </p:spPr>
            </p:pic>
          </mc:Fallback>
        </mc:AlternateContent>
        <mc:AlternateContent xmlns:mc="http://schemas.openxmlformats.org/markup-compatibility/2006" xmlns:p14="http://schemas.microsoft.com/office/powerpoint/2010/main">
          <mc:Choice Requires="p14">
            <p:contentPart p14:bwMode="auto" r:id="rId483">
              <p14:nvContentPartPr>
                <p14:cNvPr id="344" name="筆跡 343">
                  <a:extLst>
                    <a:ext uri="{FF2B5EF4-FFF2-40B4-BE49-F238E27FC236}">
                      <a16:creationId xmlns:a16="http://schemas.microsoft.com/office/drawing/2014/main" id="{4919B56F-45C8-A57E-41F4-842C7A5BEEFF}"/>
                    </a:ext>
                  </a:extLst>
                </p14:cNvPr>
                <p14:cNvContentPartPr/>
                <p14:nvPr/>
              </p14:nvContentPartPr>
              <p14:xfrm>
                <a:off x="3593937" y="4415647"/>
                <a:ext cx="127805" cy="159053"/>
              </p14:xfrm>
            </p:contentPart>
          </mc:Choice>
          <mc:Fallback xmlns="">
            <p:pic>
              <p:nvPicPr>
                <p:cNvPr id="344" name="筆跡 343">
                  <a:extLst>
                    <a:ext uri="{FF2B5EF4-FFF2-40B4-BE49-F238E27FC236}">
                      <a16:creationId xmlns:a16="http://schemas.microsoft.com/office/drawing/2014/main" id="{4919B56F-45C8-A57E-41F4-842C7A5BEEFF}"/>
                    </a:ext>
                  </a:extLst>
                </p:cNvPr>
                <p:cNvPicPr/>
                <p:nvPr/>
              </p:nvPicPr>
              <p:blipFill>
                <a:blip r:embed="rId484"/>
                <a:stretch>
                  <a:fillRect/>
                </a:stretch>
              </p:blipFill>
              <p:spPr>
                <a:xfrm>
                  <a:off x="3584937" y="4406651"/>
                  <a:ext cx="145446" cy="176686"/>
                </a:xfrm>
                <a:prstGeom prst="rect">
                  <a:avLst/>
                </a:prstGeom>
              </p:spPr>
            </p:pic>
          </mc:Fallback>
        </mc:AlternateContent>
        <mc:AlternateContent xmlns:mc="http://schemas.openxmlformats.org/markup-compatibility/2006" xmlns:p14="http://schemas.microsoft.com/office/powerpoint/2010/main">
          <mc:Choice Requires="p14">
            <p:contentPart p14:bwMode="auto" r:id="rId485">
              <p14:nvContentPartPr>
                <p14:cNvPr id="345" name="筆跡 344">
                  <a:extLst>
                    <a:ext uri="{FF2B5EF4-FFF2-40B4-BE49-F238E27FC236}">
                      <a16:creationId xmlns:a16="http://schemas.microsoft.com/office/drawing/2014/main" id="{EDE5DBF9-5029-9763-7CFA-EDBAC8A9BA96}"/>
                    </a:ext>
                  </a:extLst>
                </p14:cNvPr>
                <p14:cNvContentPartPr/>
                <p14:nvPr/>
              </p14:nvContentPartPr>
              <p14:xfrm>
                <a:off x="3715804" y="4459082"/>
                <a:ext cx="47497" cy="103431"/>
              </p14:xfrm>
            </p:contentPart>
          </mc:Choice>
          <mc:Fallback xmlns="">
            <p:pic>
              <p:nvPicPr>
                <p:cNvPr id="345" name="筆跡 344">
                  <a:extLst>
                    <a:ext uri="{FF2B5EF4-FFF2-40B4-BE49-F238E27FC236}">
                      <a16:creationId xmlns:a16="http://schemas.microsoft.com/office/drawing/2014/main" id="{EDE5DBF9-5029-9763-7CFA-EDBAC8A9BA96}"/>
                    </a:ext>
                  </a:extLst>
                </p:cNvPr>
                <p:cNvPicPr/>
                <p:nvPr/>
              </p:nvPicPr>
              <p:blipFill>
                <a:blip r:embed="rId486"/>
                <a:stretch>
                  <a:fillRect/>
                </a:stretch>
              </p:blipFill>
              <p:spPr>
                <a:xfrm>
                  <a:off x="3706876" y="4450072"/>
                  <a:ext cx="64996" cy="121090"/>
                </a:xfrm>
                <a:prstGeom prst="rect">
                  <a:avLst/>
                </a:prstGeom>
              </p:spPr>
            </p:pic>
          </mc:Fallback>
        </mc:AlternateContent>
        <mc:AlternateContent xmlns:mc="http://schemas.openxmlformats.org/markup-compatibility/2006" xmlns:p14="http://schemas.microsoft.com/office/powerpoint/2010/main">
          <mc:Choice Requires="p14">
            <p:contentPart p14:bwMode="auto" r:id="rId487">
              <p14:nvContentPartPr>
                <p14:cNvPr id="346" name="筆跡 345">
                  <a:extLst>
                    <a:ext uri="{FF2B5EF4-FFF2-40B4-BE49-F238E27FC236}">
                      <a16:creationId xmlns:a16="http://schemas.microsoft.com/office/drawing/2014/main" id="{517A8181-5E14-3665-08BF-F276F1A34083}"/>
                    </a:ext>
                  </a:extLst>
                </p14:cNvPr>
                <p14:cNvContentPartPr/>
                <p14:nvPr/>
              </p14:nvContentPartPr>
              <p14:xfrm>
                <a:off x="3721429" y="4506892"/>
                <a:ext cx="85620" cy="157803"/>
              </p14:xfrm>
            </p:contentPart>
          </mc:Choice>
          <mc:Fallback xmlns="">
            <p:pic>
              <p:nvPicPr>
                <p:cNvPr id="346" name="筆跡 345">
                  <a:extLst>
                    <a:ext uri="{FF2B5EF4-FFF2-40B4-BE49-F238E27FC236}">
                      <a16:creationId xmlns:a16="http://schemas.microsoft.com/office/drawing/2014/main" id="{517A8181-5E14-3665-08BF-F276F1A34083}"/>
                    </a:ext>
                  </a:extLst>
                </p:cNvPr>
                <p:cNvPicPr/>
                <p:nvPr/>
              </p:nvPicPr>
              <p:blipFill>
                <a:blip r:embed="rId488"/>
                <a:stretch>
                  <a:fillRect/>
                </a:stretch>
              </p:blipFill>
              <p:spPr>
                <a:xfrm>
                  <a:off x="3712435" y="4497885"/>
                  <a:ext cx="103248" cy="175457"/>
                </a:xfrm>
                <a:prstGeom prst="rect">
                  <a:avLst/>
                </a:prstGeom>
              </p:spPr>
            </p:pic>
          </mc:Fallback>
        </mc:AlternateContent>
        <mc:AlternateContent xmlns:mc="http://schemas.openxmlformats.org/markup-compatibility/2006" xmlns:p14="http://schemas.microsoft.com/office/powerpoint/2010/main">
          <mc:Choice Requires="p14">
            <p:contentPart p14:bwMode="auto" r:id="rId489">
              <p14:nvContentPartPr>
                <p14:cNvPr id="347" name="筆跡 346">
                  <a:extLst>
                    <a:ext uri="{FF2B5EF4-FFF2-40B4-BE49-F238E27FC236}">
                      <a16:creationId xmlns:a16="http://schemas.microsoft.com/office/drawing/2014/main" id="{74FA2B60-A076-B3AF-FE20-3FC717BDD594}"/>
                    </a:ext>
                  </a:extLst>
                </p14:cNvPr>
                <p14:cNvContentPartPr/>
                <p14:nvPr/>
              </p14:nvContentPartPr>
              <p14:xfrm>
                <a:off x="3776738" y="4465332"/>
                <a:ext cx="26248" cy="7187"/>
              </p14:xfrm>
            </p:contentPart>
          </mc:Choice>
          <mc:Fallback xmlns="">
            <p:pic>
              <p:nvPicPr>
                <p:cNvPr id="347" name="筆跡 346">
                  <a:extLst>
                    <a:ext uri="{FF2B5EF4-FFF2-40B4-BE49-F238E27FC236}">
                      <a16:creationId xmlns:a16="http://schemas.microsoft.com/office/drawing/2014/main" id="{74FA2B60-A076-B3AF-FE20-3FC717BDD594}"/>
                    </a:ext>
                  </a:extLst>
                </p:cNvPr>
                <p:cNvPicPr/>
                <p:nvPr/>
              </p:nvPicPr>
              <p:blipFill>
                <a:blip r:embed="rId490"/>
                <a:stretch>
                  <a:fillRect/>
                </a:stretch>
              </p:blipFill>
              <p:spPr>
                <a:xfrm>
                  <a:off x="3767749" y="4456348"/>
                  <a:ext cx="43867" cy="24795"/>
                </a:xfrm>
                <a:prstGeom prst="rect">
                  <a:avLst/>
                </a:prstGeom>
              </p:spPr>
            </p:pic>
          </mc:Fallback>
        </mc:AlternateContent>
        <mc:AlternateContent xmlns:mc="http://schemas.openxmlformats.org/markup-compatibility/2006" xmlns:p14="http://schemas.microsoft.com/office/powerpoint/2010/main">
          <mc:Choice Requires="p14">
            <p:contentPart p14:bwMode="auto" r:id="rId491">
              <p14:nvContentPartPr>
                <p14:cNvPr id="348" name="筆跡 347">
                  <a:extLst>
                    <a:ext uri="{FF2B5EF4-FFF2-40B4-BE49-F238E27FC236}">
                      <a16:creationId xmlns:a16="http://schemas.microsoft.com/office/drawing/2014/main" id="{DCFCAC53-4A07-7F1D-8A1F-3F045139203E}"/>
                    </a:ext>
                  </a:extLst>
                </p14:cNvPr>
                <p14:cNvContentPartPr/>
                <p14:nvPr/>
              </p14:nvContentPartPr>
              <p14:xfrm>
                <a:off x="3859858" y="4493142"/>
                <a:ext cx="34373" cy="29373"/>
              </p14:xfrm>
            </p:contentPart>
          </mc:Choice>
          <mc:Fallback xmlns="">
            <p:pic>
              <p:nvPicPr>
                <p:cNvPr id="348" name="筆跡 347">
                  <a:extLst>
                    <a:ext uri="{FF2B5EF4-FFF2-40B4-BE49-F238E27FC236}">
                      <a16:creationId xmlns:a16="http://schemas.microsoft.com/office/drawing/2014/main" id="{DCFCAC53-4A07-7F1D-8A1F-3F045139203E}"/>
                    </a:ext>
                  </a:extLst>
                </p:cNvPr>
                <p:cNvPicPr/>
                <p:nvPr/>
              </p:nvPicPr>
              <p:blipFill>
                <a:blip r:embed="rId492"/>
                <a:stretch>
                  <a:fillRect/>
                </a:stretch>
              </p:blipFill>
              <p:spPr>
                <a:xfrm>
                  <a:off x="3850907" y="4484187"/>
                  <a:ext cx="51918" cy="46925"/>
                </a:xfrm>
                <a:prstGeom prst="rect">
                  <a:avLst/>
                </a:prstGeom>
              </p:spPr>
            </p:pic>
          </mc:Fallback>
        </mc:AlternateContent>
        <mc:AlternateContent xmlns:mc="http://schemas.openxmlformats.org/markup-compatibility/2006" xmlns:p14="http://schemas.microsoft.com/office/powerpoint/2010/main">
          <mc:Choice Requires="p14">
            <p:contentPart p14:bwMode="auto" r:id="rId493">
              <p14:nvContentPartPr>
                <p14:cNvPr id="349" name="筆跡 348">
                  <a:extLst>
                    <a:ext uri="{FF2B5EF4-FFF2-40B4-BE49-F238E27FC236}">
                      <a16:creationId xmlns:a16="http://schemas.microsoft.com/office/drawing/2014/main" id="{37EBC0D3-ACE1-92C5-F8DD-D1BF90638AF0}"/>
                    </a:ext>
                  </a:extLst>
                </p14:cNvPr>
                <p14:cNvContentPartPr/>
                <p14:nvPr/>
              </p14:nvContentPartPr>
              <p14:xfrm>
                <a:off x="4044846" y="4425959"/>
                <a:ext cx="116243" cy="7812"/>
              </p14:xfrm>
            </p:contentPart>
          </mc:Choice>
          <mc:Fallback xmlns="">
            <p:pic>
              <p:nvPicPr>
                <p:cNvPr id="349" name="筆跡 348">
                  <a:extLst>
                    <a:ext uri="{FF2B5EF4-FFF2-40B4-BE49-F238E27FC236}">
                      <a16:creationId xmlns:a16="http://schemas.microsoft.com/office/drawing/2014/main" id="{37EBC0D3-ACE1-92C5-F8DD-D1BF90638AF0}"/>
                    </a:ext>
                  </a:extLst>
                </p:cNvPr>
                <p:cNvPicPr/>
                <p:nvPr/>
              </p:nvPicPr>
              <p:blipFill>
                <a:blip r:embed="rId494"/>
                <a:stretch>
                  <a:fillRect/>
                </a:stretch>
              </p:blipFill>
              <p:spPr>
                <a:xfrm>
                  <a:off x="4035877" y="4417082"/>
                  <a:ext cx="133823" cy="25211"/>
                </a:xfrm>
                <a:prstGeom prst="rect">
                  <a:avLst/>
                </a:prstGeom>
              </p:spPr>
            </p:pic>
          </mc:Fallback>
        </mc:AlternateContent>
        <mc:AlternateContent xmlns:mc="http://schemas.openxmlformats.org/markup-compatibility/2006" xmlns:p14="http://schemas.microsoft.com/office/powerpoint/2010/main">
          <mc:Choice Requires="p14">
            <p:contentPart p14:bwMode="auto" r:id="rId495">
              <p14:nvContentPartPr>
                <p14:cNvPr id="350" name="筆跡 349">
                  <a:extLst>
                    <a:ext uri="{FF2B5EF4-FFF2-40B4-BE49-F238E27FC236}">
                      <a16:creationId xmlns:a16="http://schemas.microsoft.com/office/drawing/2014/main" id="{1241E932-F33F-7858-0D29-8C51BB82DC2C}"/>
                    </a:ext>
                  </a:extLst>
                </p14:cNvPr>
                <p14:cNvContentPartPr/>
                <p14:nvPr/>
              </p14:nvContentPartPr>
              <p14:xfrm>
                <a:off x="4310142" y="4295967"/>
                <a:ext cx="201237" cy="30311"/>
              </p14:xfrm>
            </p:contentPart>
          </mc:Choice>
          <mc:Fallback xmlns="">
            <p:pic>
              <p:nvPicPr>
                <p:cNvPr id="350" name="筆跡 349">
                  <a:extLst>
                    <a:ext uri="{FF2B5EF4-FFF2-40B4-BE49-F238E27FC236}">
                      <a16:creationId xmlns:a16="http://schemas.microsoft.com/office/drawing/2014/main" id="{1241E932-F33F-7858-0D29-8C51BB82DC2C}"/>
                    </a:ext>
                  </a:extLst>
                </p:cNvPr>
                <p:cNvPicPr/>
                <p:nvPr/>
              </p:nvPicPr>
              <p:blipFill>
                <a:blip r:embed="rId496"/>
                <a:stretch>
                  <a:fillRect/>
                </a:stretch>
              </p:blipFill>
              <p:spPr>
                <a:xfrm>
                  <a:off x="4301142" y="4286837"/>
                  <a:ext cx="218877" cy="48205"/>
                </a:xfrm>
                <a:prstGeom prst="rect">
                  <a:avLst/>
                </a:prstGeom>
              </p:spPr>
            </p:pic>
          </mc:Fallback>
        </mc:AlternateContent>
        <mc:AlternateContent xmlns:mc="http://schemas.openxmlformats.org/markup-compatibility/2006" xmlns:p14="http://schemas.microsoft.com/office/powerpoint/2010/main">
          <mc:Choice Requires="p14">
            <p:contentPart p14:bwMode="auto" r:id="rId497">
              <p14:nvContentPartPr>
                <p14:cNvPr id="351" name="筆跡 350">
                  <a:extLst>
                    <a:ext uri="{FF2B5EF4-FFF2-40B4-BE49-F238E27FC236}">
                      <a16:creationId xmlns:a16="http://schemas.microsoft.com/office/drawing/2014/main" id="{0FCFCF75-4A16-ED83-BEA3-50BDB08E06E5}"/>
                    </a:ext>
                  </a:extLst>
                </p14:cNvPr>
                <p14:cNvContentPartPr/>
                <p14:nvPr/>
              </p14:nvContentPartPr>
              <p14:xfrm>
                <a:off x="4325766" y="4404710"/>
                <a:ext cx="101869" cy="175302"/>
              </p14:xfrm>
            </p:contentPart>
          </mc:Choice>
          <mc:Fallback xmlns="">
            <p:pic>
              <p:nvPicPr>
                <p:cNvPr id="351" name="筆跡 350">
                  <a:extLst>
                    <a:ext uri="{FF2B5EF4-FFF2-40B4-BE49-F238E27FC236}">
                      <a16:creationId xmlns:a16="http://schemas.microsoft.com/office/drawing/2014/main" id="{0FCFCF75-4A16-ED83-BEA3-50BDB08E06E5}"/>
                    </a:ext>
                  </a:extLst>
                </p:cNvPr>
                <p:cNvPicPr/>
                <p:nvPr/>
              </p:nvPicPr>
              <p:blipFill>
                <a:blip r:embed="rId498"/>
                <a:stretch>
                  <a:fillRect/>
                </a:stretch>
              </p:blipFill>
              <p:spPr>
                <a:xfrm>
                  <a:off x="4316767" y="4395711"/>
                  <a:ext cx="119507" cy="192940"/>
                </a:xfrm>
                <a:prstGeom prst="rect">
                  <a:avLst/>
                </a:prstGeom>
              </p:spPr>
            </p:pic>
          </mc:Fallback>
        </mc:AlternateContent>
        <mc:AlternateContent xmlns:mc="http://schemas.openxmlformats.org/markup-compatibility/2006" xmlns:p14="http://schemas.microsoft.com/office/powerpoint/2010/main">
          <mc:Choice Requires="p14">
            <p:contentPart p14:bwMode="auto" r:id="rId499">
              <p14:nvContentPartPr>
                <p14:cNvPr id="352" name="筆跡 351">
                  <a:extLst>
                    <a:ext uri="{FF2B5EF4-FFF2-40B4-BE49-F238E27FC236}">
                      <a16:creationId xmlns:a16="http://schemas.microsoft.com/office/drawing/2014/main" id="{C0E2836A-0269-D3E4-51BD-30CEDF4C522C}"/>
                    </a:ext>
                  </a:extLst>
                </p14:cNvPr>
                <p14:cNvContentPartPr/>
                <p14:nvPr/>
              </p14:nvContentPartPr>
              <p14:xfrm>
                <a:off x="4314517" y="4418147"/>
                <a:ext cx="128742" cy="117180"/>
              </p14:xfrm>
            </p:contentPart>
          </mc:Choice>
          <mc:Fallback xmlns="">
            <p:pic>
              <p:nvPicPr>
                <p:cNvPr id="352" name="筆跡 351">
                  <a:extLst>
                    <a:ext uri="{FF2B5EF4-FFF2-40B4-BE49-F238E27FC236}">
                      <a16:creationId xmlns:a16="http://schemas.microsoft.com/office/drawing/2014/main" id="{C0E2836A-0269-D3E4-51BD-30CEDF4C522C}"/>
                    </a:ext>
                  </a:extLst>
                </p:cNvPr>
                <p:cNvPicPr/>
                <p:nvPr/>
              </p:nvPicPr>
              <p:blipFill>
                <a:blip r:embed="rId500"/>
                <a:stretch>
                  <a:fillRect/>
                </a:stretch>
              </p:blipFill>
              <p:spPr>
                <a:xfrm>
                  <a:off x="4305527" y="4409133"/>
                  <a:ext cx="146363" cy="134847"/>
                </a:xfrm>
                <a:prstGeom prst="rect">
                  <a:avLst/>
                </a:prstGeom>
              </p:spPr>
            </p:pic>
          </mc:Fallback>
        </mc:AlternateContent>
        <mc:AlternateContent xmlns:mc="http://schemas.openxmlformats.org/markup-compatibility/2006" xmlns:p14="http://schemas.microsoft.com/office/powerpoint/2010/main">
          <mc:Choice Requires="p14">
            <p:contentPart p14:bwMode="auto" r:id="rId501">
              <p14:nvContentPartPr>
                <p14:cNvPr id="353" name="筆跡 352">
                  <a:extLst>
                    <a:ext uri="{FF2B5EF4-FFF2-40B4-BE49-F238E27FC236}">
                      <a16:creationId xmlns:a16="http://schemas.microsoft.com/office/drawing/2014/main" id="{EA99465A-69E8-839C-9244-36DBAE18A03E}"/>
                    </a:ext>
                  </a:extLst>
                </p14:cNvPr>
                <p14:cNvContentPartPr/>
                <p14:nvPr/>
              </p14:nvContentPartPr>
              <p14:xfrm>
                <a:off x="4482006" y="4505642"/>
                <a:ext cx="25936" cy="15937"/>
              </p14:xfrm>
            </p:contentPart>
          </mc:Choice>
          <mc:Fallback xmlns="">
            <p:pic>
              <p:nvPicPr>
                <p:cNvPr id="353" name="筆跡 352">
                  <a:extLst>
                    <a:ext uri="{FF2B5EF4-FFF2-40B4-BE49-F238E27FC236}">
                      <a16:creationId xmlns:a16="http://schemas.microsoft.com/office/drawing/2014/main" id="{EA99465A-69E8-839C-9244-36DBAE18A03E}"/>
                    </a:ext>
                  </a:extLst>
                </p:cNvPr>
                <p:cNvPicPr/>
                <p:nvPr/>
              </p:nvPicPr>
              <p:blipFill>
                <a:blip r:embed="rId502"/>
                <a:stretch>
                  <a:fillRect/>
                </a:stretch>
              </p:blipFill>
              <p:spPr>
                <a:xfrm>
                  <a:off x="4473000" y="4496587"/>
                  <a:ext cx="43587" cy="33685"/>
                </a:xfrm>
                <a:prstGeom prst="rect">
                  <a:avLst/>
                </a:prstGeom>
              </p:spPr>
            </p:pic>
          </mc:Fallback>
        </mc:AlternateContent>
        <mc:AlternateContent xmlns:mc="http://schemas.openxmlformats.org/markup-compatibility/2006" xmlns:p14="http://schemas.microsoft.com/office/powerpoint/2010/main">
          <mc:Choice Requires="p14">
            <p:contentPart p14:bwMode="auto" r:id="rId503">
              <p14:nvContentPartPr>
                <p14:cNvPr id="354" name="筆跡 353">
                  <a:extLst>
                    <a:ext uri="{FF2B5EF4-FFF2-40B4-BE49-F238E27FC236}">
                      <a16:creationId xmlns:a16="http://schemas.microsoft.com/office/drawing/2014/main" id="{E1E363D4-27D2-5956-EDB0-C3C3A63E8B3C}"/>
                    </a:ext>
                  </a:extLst>
                </p14:cNvPr>
                <p14:cNvContentPartPr/>
                <p14:nvPr/>
              </p14:nvContentPartPr>
              <p14:xfrm>
                <a:off x="4569188" y="4500017"/>
                <a:ext cx="24373" cy="7187"/>
              </p14:xfrm>
            </p:contentPart>
          </mc:Choice>
          <mc:Fallback xmlns="">
            <p:pic>
              <p:nvPicPr>
                <p:cNvPr id="354" name="筆跡 353">
                  <a:extLst>
                    <a:ext uri="{FF2B5EF4-FFF2-40B4-BE49-F238E27FC236}">
                      <a16:creationId xmlns:a16="http://schemas.microsoft.com/office/drawing/2014/main" id="{E1E363D4-27D2-5956-EDB0-C3C3A63E8B3C}"/>
                    </a:ext>
                  </a:extLst>
                </p:cNvPr>
                <p:cNvPicPr/>
                <p:nvPr/>
              </p:nvPicPr>
              <p:blipFill>
                <a:blip r:embed="rId504"/>
                <a:stretch>
                  <a:fillRect/>
                </a:stretch>
              </p:blipFill>
              <p:spPr>
                <a:xfrm>
                  <a:off x="4560357" y="4491461"/>
                  <a:ext cx="41681" cy="23957"/>
                </a:xfrm>
                <a:prstGeom prst="rect">
                  <a:avLst/>
                </a:prstGeom>
              </p:spPr>
            </p:pic>
          </mc:Fallback>
        </mc:AlternateContent>
        <mc:AlternateContent xmlns:mc="http://schemas.openxmlformats.org/markup-compatibility/2006" xmlns:p14="http://schemas.microsoft.com/office/powerpoint/2010/main">
          <mc:Choice Requires="p14">
            <p:contentPart p14:bwMode="auto" r:id="rId505">
              <p14:nvContentPartPr>
                <p14:cNvPr id="355" name="筆跡 354">
                  <a:extLst>
                    <a:ext uri="{FF2B5EF4-FFF2-40B4-BE49-F238E27FC236}">
                      <a16:creationId xmlns:a16="http://schemas.microsoft.com/office/drawing/2014/main" id="{78CA814E-38F2-9320-ECFB-D013AE9D8978}"/>
                    </a:ext>
                  </a:extLst>
                </p14:cNvPr>
                <p14:cNvContentPartPr/>
                <p14:nvPr/>
              </p14:nvContentPartPr>
              <p14:xfrm>
                <a:off x="4679494" y="4503767"/>
                <a:ext cx="33748" cy="14374"/>
              </p14:xfrm>
            </p:contentPart>
          </mc:Choice>
          <mc:Fallback xmlns="">
            <p:pic>
              <p:nvPicPr>
                <p:cNvPr id="355" name="筆跡 354">
                  <a:extLst>
                    <a:ext uri="{FF2B5EF4-FFF2-40B4-BE49-F238E27FC236}">
                      <a16:creationId xmlns:a16="http://schemas.microsoft.com/office/drawing/2014/main" id="{78CA814E-38F2-9320-ECFB-D013AE9D8978}"/>
                    </a:ext>
                  </a:extLst>
                </p:cNvPr>
                <p:cNvPicPr/>
                <p:nvPr/>
              </p:nvPicPr>
              <p:blipFill>
                <a:blip r:embed="rId506"/>
                <a:stretch>
                  <a:fillRect/>
                </a:stretch>
              </p:blipFill>
              <p:spPr>
                <a:xfrm>
                  <a:off x="4670422" y="4494783"/>
                  <a:ext cx="51529" cy="31982"/>
                </a:xfrm>
                <a:prstGeom prst="rect">
                  <a:avLst/>
                </a:prstGeom>
              </p:spPr>
            </p:pic>
          </mc:Fallback>
        </mc:AlternateContent>
        <mc:AlternateContent xmlns:mc="http://schemas.openxmlformats.org/markup-compatibility/2006" xmlns:p14="http://schemas.microsoft.com/office/powerpoint/2010/main">
          <mc:Choice Requires="p14">
            <p:contentPart p14:bwMode="auto" r:id="rId507">
              <p14:nvContentPartPr>
                <p14:cNvPr id="356" name="筆跡 355">
                  <a:extLst>
                    <a:ext uri="{FF2B5EF4-FFF2-40B4-BE49-F238E27FC236}">
                      <a16:creationId xmlns:a16="http://schemas.microsoft.com/office/drawing/2014/main" id="{015D3BE9-9389-D0FC-6454-9F87B8D3583C}"/>
                    </a:ext>
                  </a:extLst>
                </p14:cNvPr>
                <p14:cNvContentPartPr/>
                <p14:nvPr/>
              </p14:nvContentPartPr>
              <p14:xfrm>
                <a:off x="4809798" y="4338152"/>
                <a:ext cx="63121" cy="241547"/>
              </p14:xfrm>
            </p:contentPart>
          </mc:Choice>
          <mc:Fallback xmlns="">
            <p:pic>
              <p:nvPicPr>
                <p:cNvPr id="356" name="筆跡 355">
                  <a:extLst>
                    <a:ext uri="{FF2B5EF4-FFF2-40B4-BE49-F238E27FC236}">
                      <a16:creationId xmlns:a16="http://schemas.microsoft.com/office/drawing/2014/main" id="{015D3BE9-9389-D0FC-6454-9F87B8D3583C}"/>
                    </a:ext>
                  </a:extLst>
                </p:cNvPr>
                <p:cNvPicPr/>
                <p:nvPr/>
              </p:nvPicPr>
              <p:blipFill>
                <a:blip r:embed="rId508"/>
                <a:stretch>
                  <a:fillRect/>
                </a:stretch>
              </p:blipFill>
              <p:spPr>
                <a:xfrm>
                  <a:off x="4800781" y="4329152"/>
                  <a:ext cx="80795" cy="25918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09">
            <p14:nvContentPartPr>
              <p14:cNvPr id="357" name="筆跡 356">
                <a:extLst>
                  <a:ext uri="{FF2B5EF4-FFF2-40B4-BE49-F238E27FC236}">
                    <a16:creationId xmlns:a16="http://schemas.microsoft.com/office/drawing/2014/main" id="{671AE848-D47E-6491-4F31-88B1266A00E3}"/>
                  </a:ext>
                </a:extLst>
              </p14:cNvPr>
              <p14:cNvContentPartPr/>
              <p14:nvPr/>
            </p14:nvContentPartPr>
            <p14:xfrm>
              <a:off x="4879794" y="4161288"/>
              <a:ext cx="68121" cy="60621"/>
            </p14:xfrm>
          </p:contentPart>
        </mc:Choice>
        <mc:Fallback xmlns="">
          <p:pic>
            <p:nvPicPr>
              <p:cNvPr id="357" name="筆跡 356">
                <a:extLst>
                  <a:ext uri="{FF2B5EF4-FFF2-40B4-BE49-F238E27FC236}">
                    <a16:creationId xmlns:a16="http://schemas.microsoft.com/office/drawing/2014/main" id="{671AE848-D47E-6491-4F31-88B1266A00E3}"/>
                  </a:ext>
                </a:extLst>
              </p:cNvPr>
              <p:cNvPicPr/>
              <p:nvPr/>
            </p:nvPicPr>
            <p:blipFill>
              <a:blip r:embed="rId510"/>
              <a:stretch>
                <a:fillRect/>
              </a:stretch>
            </p:blipFill>
            <p:spPr>
              <a:xfrm>
                <a:off x="4870783" y="4152320"/>
                <a:ext cx="85782" cy="78198"/>
              </a:xfrm>
              <a:prstGeom prst="rect">
                <a:avLst/>
              </a:prstGeom>
            </p:spPr>
          </p:pic>
        </mc:Fallback>
      </mc:AlternateContent>
      <p:grpSp>
        <p:nvGrpSpPr>
          <p:cNvPr id="360" name="群組 359">
            <a:extLst>
              <a:ext uri="{FF2B5EF4-FFF2-40B4-BE49-F238E27FC236}">
                <a16:creationId xmlns:a16="http://schemas.microsoft.com/office/drawing/2014/main" id="{C3D2CC48-0348-1C82-45D4-233974326D65}"/>
              </a:ext>
            </a:extLst>
          </p:cNvPr>
          <p:cNvGrpSpPr/>
          <p:nvPr/>
        </p:nvGrpSpPr>
        <p:grpSpPr>
          <a:xfrm>
            <a:off x="5079157" y="4387836"/>
            <a:ext cx="93432" cy="51247"/>
            <a:chOff x="5079157" y="4387836"/>
            <a:chExt cx="93432" cy="51247"/>
          </a:xfrm>
        </p:grpSpPr>
        <mc:AlternateContent xmlns:mc="http://schemas.openxmlformats.org/markup-compatibility/2006" xmlns:p14="http://schemas.microsoft.com/office/powerpoint/2010/main">
          <mc:Choice Requires="p14">
            <p:contentPart p14:bwMode="auto" r:id="rId511">
              <p14:nvContentPartPr>
                <p14:cNvPr id="358" name="筆跡 357">
                  <a:extLst>
                    <a:ext uri="{FF2B5EF4-FFF2-40B4-BE49-F238E27FC236}">
                      <a16:creationId xmlns:a16="http://schemas.microsoft.com/office/drawing/2014/main" id="{0A223D53-E995-9D7F-4B2C-AF8255F73E76}"/>
                    </a:ext>
                  </a:extLst>
                </p14:cNvPr>
                <p14:cNvContentPartPr/>
                <p14:nvPr/>
              </p14:nvContentPartPr>
              <p14:xfrm>
                <a:off x="5079157" y="4387836"/>
                <a:ext cx="93432" cy="3125"/>
              </p14:xfrm>
            </p:contentPart>
          </mc:Choice>
          <mc:Fallback xmlns="">
            <p:pic>
              <p:nvPicPr>
                <p:cNvPr id="358" name="筆跡 357">
                  <a:extLst>
                    <a:ext uri="{FF2B5EF4-FFF2-40B4-BE49-F238E27FC236}">
                      <a16:creationId xmlns:a16="http://schemas.microsoft.com/office/drawing/2014/main" id="{0A223D53-E995-9D7F-4B2C-AF8255F73E76}"/>
                    </a:ext>
                  </a:extLst>
                </p:cNvPr>
                <p:cNvPicPr/>
                <p:nvPr/>
              </p:nvPicPr>
              <p:blipFill>
                <a:blip r:embed="rId512"/>
                <a:stretch>
                  <a:fillRect/>
                </a:stretch>
              </p:blipFill>
              <p:spPr>
                <a:xfrm>
                  <a:off x="5070173" y="4379155"/>
                  <a:ext cx="111040" cy="20139"/>
                </a:xfrm>
                <a:prstGeom prst="rect">
                  <a:avLst/>
                </a:prstGeom>
              </p:spPr>
            </p:pic>
          </mc:Fallback>
        </mc:AlternateContent>
        <mc:AlternateContent xmlns:mc="http://schemas.openxmlformats.org/markup-compatibility/2006" xmlns:p14="http://schemas.microsoft.com/office/powerpoint/2010/main">
          <mc:Choice Requires="p14">
            <p:contentPart p14:bwMode="auto" r:id="rId513">
              <p14:nvContentPartPr>
                <p14:cNvPr id="359" name="筆跡 358">
                  <a:extLst>
                    <a:ext uri="{FF2B5EF4-FFF2-40B4-BE49-F238E27FC236}">
                      <a16:creationId xmlns:a16="http://schemas.microsoft.com/office/drawing/2014/main" id="{48DB4398-39BC-5F53-552B-1C9DA431ACE9}"/>
                    </a:ext>
                  </a:extLst>
                </p14:cNvPr>
                <p14:cNvContentPartPr/>
                <p14:nvPr/>
              </p14:nvContentPartPr>
              <p14:xfrm>
                <a:off x="5084781" y="4436271"/>
                <a:ext cx="68746" cy="2812"/>
              </p14:xfrm>
            </p:contentPart>
          </mc:Choice>
          <mc:Fallback xmlns="">
            <p:pic>
              <p:nvPicPr>
                <p:cNvPr id="359" name="筆跡 358">
                  <a:extLst>
                    <a:ext uri="{FF2B5EF4-FFF2-40B4-BE49-F238E27FC236}">
                      <a16:creationId xmlns:a16="http://schemas.microsoft.com/office/drawing/2014/main" id="{48DB4398-39BC-5F53-552B-1C9DA431ACE9}"/>
                    </a:ext>
                  </a:extLst>
                </p:cNvPr>
                <p:cNvPicPr/>
                <p:nvPr/>
              </p:nvPicPr>
              <p:blipFill>
                <a:blip r:embed="rId163"/>
                <a:stretch>
                  <a:fillRect/>
                </a:stretch>
              </p:blipFill>
              <p:spPr>
                <a:xfrm>
                  <a:off x="5075783" y="4427483"/>
                  <a:ext cx="86382" cy="2003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4">
            <p14:nvContentPartPr>
              <p14:cNvPr id="376" name="筆跡 375">
                <a:extLst>
                  <a:ext uri="{FF2B5EF4-FFF2-40B4-BE49-F238E27FC236}">
                    <a16:creationId xmlns:a16="http://schemas.microsoft.com/office/drawing/2014/main" id="{93059BE0-54FF-F183-0338-A64D9FE31D73}"/>
                  </a:ext>
                </a:extLst>
              </p14:cNvPr>
              <p14:cNvContentPartPr/>
              <p14:nvPr/>
            </p14:nvContentPartPr>
            <p14:xfrm>
              <a:off x="6576563" y="4153476"/>
              <a:ext cx="100619" cy="39685"/>
            </p14:xfrm>
          </p:contentPart>
        </mc:Choice>
        <mc:Fallback xmlns="">
          <p:pic>
            <p:nvPicPr>
              <p:cNvPr id="376" name="筆跡 375">
                <a:extLst>
                  <a:ext uri="{FF2B5EF4-FFF2-40B4-BE49-F238E27FC236}">
                    <a16:creationId xmlns:a16="http://schemas.microsoft.com/office/drawing/2014/main" id="{93059BE0-54FF-F183-0338-A64D9FE31D73}"/>
                  </a:ext>
                </a:extLst>
              </p:cNvPr>
              <p:cNvPicPr/>
              <p:nvPr/>
            </p:nvPicPr>
            <p:blipFill>
              <a:blip r:embed="rId515"/>
              <a:stretch>
                <a:fillRect/>
              </a:stretch>
            </p:blipFill>
            <p:spPr>
              <a:xfrm>
                <a:off x="6567579" y="4144457"/>
                <a:ext cx="118227" cy="57363"/>
              </a:xfrm>
              <a:prstGeom prst="rect">
                <a:avLst/>
              </a:prstGeom>
            </p:spPr>
          </p:pic>
        </mc:Fallback>
      </mc:AlternateContent>
      <p:grpSp>
        <p:nvGrpSpPr>
          <p:cNvPr id="379" name="群組 378">
            <a:extLst>
              <a:ext uri="{FF2B5EF4-FFF2-40B4-BE49-F238E27FC236}">
                <a16:creationId xmlns:a16="http://schemas.microsoft.com/office/drawing/2014/main" id="{6E57E622-F269-A91C-DE62-1032705129F2}"/>
              </a:ext>
            </a:extLst>
          </p:cNvPr>
          <p:cNvGrpSpPr/>
          <p:nvPr/>
        </p:nvGrpSpPr>
        <p:grpSpPr>
          <a:xfrm>
            <a:off x="5733491" y="4249408"/>
            <a:ext cx="1153990" cy="436535"/>
            <a:chOff x="5733491" y="4249408"/>
            <a:chExt cx="1153990" cy="436535"/>
          </a:xfrm>
        </p:grpSpPr>
        <mc:AlternateContent xmlns:mc="http://schemas.openxmlformats.org/markup-compatibility/2006" xmlns:p14="http://schemas.microsoft.com/office/powerpoint/2010/main">
          <mc:Choice Requires="p14">
            <p:contentPart p14:bwMode="auto" r:id="rId516">
              <p14:nvContentPartPr>
                <p14:cNvPr id="362" name="筆跡 361">
                  <a:extLst>
                    <a:ext uri="{FF2B5EF4-FFF2-40B4-BE49-F238E27FC236}">
                      <a16:creationId xmlns:a16="http://schemas.microsoft.com/office/drawing/2014/main" id="{E4652380-1CAE-BB1D-302F-ED0CEDB6C405}"/>
                    </a:ext>
                  </a:extLst>
                </p14:cNvPr>
                <p14:cNvContentPartPr/>
                <p14:nvPr/>
              </p14:nvContentPartPr>
              <p14:xfrm>
                <a:off x="5751615" y="4294717"/>
                <a:ext cx="168739" cy="7500"/>
              </p14:xfrm>
            </p:contentPart>
          </mc:Choice>
          <mc:Fallback xmlns="">
            <p:pic>
              <p:nvPicPr>
                <p:cNvPr id="362" name="筆跡 361">
                  <a:extLst>
                    <a:ext uri="{FF2B5EF4-FFF2-40B4-BE49-F238E27FC236}">
                      <a16:creationId xmlns:a16="http://schemas.microsoft.com/office/drawing/2014/main" id="{E4652380-1CAE-BB1D-302F-ED0CEDB6C405}"/>
                    </a:ext>
                  </a:extLst>
                </p:cNvPr>
                <p:cNvPicPr/>
                <p:nvPr/>
              </p:nvPicPr>
              <p:blipFill>
                <a:blip r:embed="rId517"/>
                <a:stretch>
                  <a:fillRect/>
                </a:stretch>
              </p:blipFill>
              <p:spPr>
                <a:xfrm>
                  <a:off x="5742601" y="4285788"/>
                  <a:ext cx="186406" cy="25000"/>
                </a:xfrm>
                <a:prstGeom prst="rect">
                  <a:avLst/>
                </a:prstGeom>
              </p:spPr>
            </p:pic>
          </mc:Fallback>
        </mc:AlternateContent>
        <mc:AlternateContent xmlns:mc="http://schemas.openxmlformats.org/markup-compatibility/2006" xmlns:p14="http://schemas.microsoft.com/office/powerpoint/2010/main">
          <mc:Choice Requires="p14">
            <p:contentPart p14:bwMode="auto" r:id="rId518">
              <p14:nvContentPartPr>
                <p14:cNvPr id="363" name="筆跡 362">
                  <a:extLst>
                    <a:ext uri="{FF2B5EF4-FFF2-40B4-BE49-F238E27FC236}">
                      <a16:creationId xmlns:a16="http://schemas.microsoft.com/office/drawing/2014/main" id="{59B83ADA-20F9-A453-F2F1-A1AA7E43E20A}"/>
                    </a:ext>
                  </a:extLst>
                </p14:cNvPr>
                <p14:cNvContentPartPr/>
                <p14:nvPr/>
              </p14:nvContentPartPr>
              <p14:xfrm>
                <a:off x="5733491" y="4295655"/>
                <a:ext cx="154365" cy="150928"/>
              </p14:xfrm>
            </p:contentPart>
          </mc:Choice>
          <mc:Fallback xmlns="">
            <p:pic>
              <p:nvPicPr>
                <p:cNvPr id="363" name="筆跡 362">
                  <a:extLst>
                    <a:ext uri="{FF2B5EF4-FFF2-40B4-BE49-F238E27FC236}">
                      <a16:creationId xmlns:a16="http://schemas.microsoft.com/office/drawing/2014/main" id="{59B83ADA-20F9-A453-F2F1-A1AA7E43E20A}"/>
                    </a:ext>
                  </a:extLst>
                </p:cNvPr>
                <p:cNvPicPr/>
                <p:nvPr/>
              </p:nvPicPr>
              <p:blipFill>
                <a:blip r:embed="rId519"/>
                <a:stretch>
                  <a:fillRect/>
                </a:stretch>
              </p:blipFill>
              <p:spPr>
                <a:xfrm>
                  <a:off x="5724495" y="4286650"/>
                  <a:ext cx="171996" cy="168578"/>
                </a:xfrm>
                <a:prstGeom prst="rect">
                  <a:avLst/>
                </a:prstGeom>
              </p:spPr>
            </p:pic>
          </mc:Fallback>
        </mc:AlternateContent>
        <mc:AlternateContent xmlns:mc="http://schemas.openxmlformats.org/markup-compatibility/2006" xmlns:p14="http://schemas.microsoft.com/office/powerpoint/2010/main">
          <mc:Choice Requires="p14">
            <p:contentPart p14:bwMode="auto" r:id="rId520">
              <p14:nvContentPartPr>
                <p14:cNvPr id="364" name="筆跡 363">
                  <a:extLst>
                    <a:ext uri="{FF2B5EF4-FFF2-40B4-BE49-F238E27FC236}">
                      <a16:creationId xmlns:a16="http://schemas.microsoft.com/office/drawing/2014/main" id="{99A1DA2F-B26C-A460-E568-139C9DB42963}"/>
                    </a:ext>
                  </a:extLst>
                </p14:cNvPr>
                <p14:cNvContentPartPr/>
                <p14:nvPr/>
              </p14:nvContentPartPr>
              <p14:xfrm>
                <a:off x="6002224" y="4276593"/>
                <a:ext cx="148428" cy="5625"/>
              </p14:xfrm>
            </p:contentPart>
          </mc:Choice>
          <mc:Fallback xmlns="">
            <p:pic>
              <p:nvPicPr>
                <p:cNvPr id="364" name="筆跡 363">
                  <a:extLst>
                    <a:ext uri="{FF2B5EF4-FFF2-40B4-BE49-F238E27FC236}">
                      <a16:creationId xmlns:a16="http://schemas.microsoft.com/office/drawing/2014/main" id="{99A1DA2F-B26C-A460-E568-139C9DB42963}"/>
                    </a:ext>
                  </a:extLst>
                </p:cNvPr>
                <p:cNvPicPr/>
                <p:nvPr/>
              </p:nvPicPr>
              <p:blipFill>
                <a:blip r:embed="rId521"/>
                <a:stretch>
                  <a:fillRect/>
                </a:stretch>
              </p:blipFill>
              <p:spPr>
                <a:xfrm>
                  <a:off x="5993217" y="4267804"/>
                  <a:ext cx="166081" cy="22852"/>
                </a:xfrm>
                <a:prstGeom prst="rect">
                  <a:avLst/>
                </a:prstGeom>
              </p:spPr>
            </p:pic>
          </mc:Fallback>
        </mc:AlternateContent>
        <mc:AlternateContent xmlns:mc="http://schemas.openxmlformats.org/markup-compatibility/2006" xmlns:p14="http://schemas.microsoft.com/office/powerpoint/2010/main">
          <mc:Choice Requires="p14">
            <p:contentPart p14:bwMode="auto" r:id="rId522">
              <p14:nvContentPartPr>
                <p14:cNvPr id="365" name="筆跡 364">
                  <a:extLst>
                    <a:ext uri="{FF2B5EF4-FFF2-40B4-BE49-F238E27FC236}">
                      <a16:creationId xmlns:a16="http://schemas.microsoft.com/office/drawing/2014/main" id="{593096C2-0CA6-C858-BDD9-4F2C54CC505E}"/>
                    </a:ext>
                  </a:extLst>
                </p14:cNvPr>
                <p14:cNvContentPartPr/>
                <p14:nvPr/>
              </p14:nvContentPartPr>
              <p14:xfrm>
                <a:off x="5979101" y="4292530"/>
                <a:ext cx="183426" cy="116868"/>
              </p14:xfrm>
            </p:contentPart>
          </mc:Choice>
          <mc:Fallback xmlns="">
            <p:pic>
              <p:nvPicPr>
                <p:cNvPr id="365" name="筆跡 364">
                  <a:extLst>
                    <a:ext uri="{FF2B5EF4-FFF2-40B4-BE49-F238E27FC236}">
                      <a16:creationId xmlns:a16="http://schemas.microsoft.com/office/drawing/2014/main" id="{593096C2-0CA6-C858-BDD9-4F2C54CC505E}"/>
                    </a:ext>
                  </a:extLst>
                </p:cNvPr>
                <p:cNvPicPr/>
                <p:nvPr/>
              </p:nvPicPr>
              <p:blipFill>
                <a:blip r:embed="rId523"/>
                <a:stretch>
                  <a:fillRect/>
                </a:stretch>
              </p:blipFill>
              <p:spPr>
                <a:xfrm>
                  <a:off x="5970110" y="4283568"/>
                  <a:ext cx="201049" cy="134434"/>
                </a:xfrm>
                <a:prstGeom prst="rect">
                  <a:avLst/>
                </a:prstGeom>
              </p:spPr>
            </p:pic>
          </mc:Fallback>
        </mc:AlternateContent>
        <mc:AlternateContent xmlns:mc="http://schemas.openxmlformats.org/markup-compatibility/2006" xmlns:p14="http://schemas.microsoft.com/office/powerpoint/2010/main">
          <mc:Choice Requires="p14">
            <p:contentPart p14:bwMode="auto" r:id="rId524">
              <p14:nvContentPartPr>
                <p14:cNvPr id="366" name="筆跡 365">
                  <a:extLst>
                    <a:ext uri="{FF2B5EF4-FFF2-40B4-BE49-F238E27FC236}">
                      <a16:creationId xmlns:a16="http://schemas.microsoft.com/office/drawing/2014/main" id="{D0CBC6BA-581B-D470-B472-951CC4ADD674}"/>
                    </a:ext>
                  </a:extLst>
                </p14:cNvPr>
                <p14:cNvContentPartPr/>
                <p14:nvPr/>
              </p14:nvContentPartPr>
              <p14:xfrm>
                <a:off x="5788487" y="4504704"/>
                <a:ext cx="44372" cy="94994"/>
              </p14:xfrm>
            </p:contentPart>
          </mc:Choice>
          <mc:Fallback xmlns="">
            <p:pic>
              <p:nvPicPr>
                <p:cNvPr id="366" name="筆跡 365">
                  <a:extLst>
                    <a:ext uri="{FF2B5EF4-FFF2-40B4-BE49-F238E27FC236}">
                      <a16:creationId xmlns:a16="http://schemas.microsoft.com/office/drawing/2014/main" id="{D0CBC6BA-581B-D470-B472-951CC4ADD674}"/>
                    </a:ext>
                  </a:extLst>
                </p:cNvPr>
                <p:cNvPicPr/>
                <p:nvPr/>
              </p:nvPicPr>
              <p:blipFill>
                <a:blip r:embed="rId525"/>
                <a:stretch>
                  <a:fillRect/>
                </a:stretch>
              </p:blipFill>
              <p:spPr>
                <a:xfrm>
                  <a:off x="5779468" y="4495708"/>
                  <a:ext cx="62049" cy="112625"/>
                </a:xfrm>
                <a:prstGeom prst="rect">
                  <a:avLst/>
                </a:prstGeom>
              </p:spPr>
            </p:pic>
          </mc:Fallback>
        </mc:AlternateContent>
        <mc:AlternateContent xmlns:mc="http://schemas.openxmlformats.org/markup-compatibility/2006" xmlns:p14="http://schemas.microsoft.com/office/powerpoint/2010/main">
          <mc:Choice Requires="p14">
            <p:contentPart p14:bwMode="auto" r:id="rId526">
              <p14:nvContentPartPr>
                <p14:cNvPr id="367" name="筆跡 366">
                  <a:extLst>
                    <a:ext uri="{FF2B5EF4-FFF2-40B4-BE49-F238E27FC236}">
                      <a16:creationId xmlns:a16="http://schemas.microsoft.com/office/drawing/2014/main" id="{56BE783B-2D68-47C9-22F2-5F53DAC038BE}"/>
                    </a:ext>
                  </a:extLst>
                </p14:cNvPr>
                <p14:cNvContentPartPr/>
                <p14:nvPr/>
              </p14:nvContentPartPr>
              <p14:xfrm>
                <a:off x="5817861" y="4504704"/>
                <a:ext cx="41872" cy="18436"/>
              </p14:xfrm>
            </p:contentPart>
          </mc:Choice>
          <mc:Fallback xmlns="">
            <p:pic>
              <p:nvPicPr>
                <p:cNvPr id="367" name="筆跡 366">
                  <a:extLst>
                    <a:ext uri="{FF2B5EF4-FFF2-40B4-BE49-F238E27FC236}">
                      <a16:creationId xmlns:a16="http://schemas.microsoft.com/office/drawing/2014/main" id="{56BE783B-2D68-47C9-22F2-5F53DAC038BE}"/>
                    </a:ext>
                  </a:extLst>
                </p:cNvPr>
                <p:cNvPicPr/>
                <p:nvPr/>
              </p:nvPicPr>
              <p:blipFill>
                <a:blip r:embed="rId527"/>
                <a:stretch>
                  <a:fillRect/>
                </a:stretch>
              </p:blipFill>
              <p:spPr>
                <a:xfrm>
                  <a:off x="5808837" y="4495841"/>
                  <a:ext cx="59559" cy="35808"/>
                </a:xfrm>
                <a:prstGeom prst="rect">
                  <a:avLst/>
                </a:prstGeom>
              </p:spPr>
            </p:pic>
          </mc:Fallback>
        </mc:AlternateContent>
        <mc:AlternateContent xmlns:mc="http://schemas.openxmlformats.org/markup-compatibility/2006" xmlns:p14="http://schemas.microsoft.com/office/powerpoint/2010/main">
          <mc:Choice Requires="p14">
            <p:contentPart p14:bwMode="auto" r:id="rId528">
              <p14:nvContentPartPr>
                <p14:cNvPr id="368" name="筆跡 367">
                  <a:extLst>
                    <a:ext uri="{FF2B5EF4-FFF2-40B4-BE49-F238E27FC236}">
                      <a16:creationId xmlns:a16="http://schemas.microsoft.com/office/drawing/2014/main" id="{295085A4-171E-101F-AA77-AFD5D2F2D338}"/>
                    </a:ext>
                  </a:extLst>
                </p14:cNvPr>
                <p14:cNvContentPartPr/>
                <p14:nvPr/>
              </p14:nvContentPartPr>
              <p14:xfrm>
                <a:off x="6009411" y="4485330"/>
                <a:ext cx="88744" cy="200613"/>
              </p14:xfrm>
            </p:contentPart>
          </mc:Choice>
          <mc:Fallback xmlns="">
            <p:pic>
              <p:nvPicPr>
                <p:cNvPr id="368" name="筆跡 367">
                  <a:extLst>
                    <a:ext uri="{FF2B5EF4-FFF2-40B4-BE49-F238E27FC236}">
                      <a16:creationId xmlns:a16="http://schemas.microsoft.com/office/drawing/2014/main" id="{295085A4-171E-101F-AA77-AFD5D2F2D338}"/>
                    </a:ext>
                  </a:extLst>
                </p:cNvPr>
                <p:cNvPicPr/>
                <p:nvPr/>
              </p:nvPicPr>
              <p:blipFill>
                <a:blip r:embed="rId529"/>
                <a:stretch>
                  <a:fillRect/>
                </a:stretch>
              </p:blipFill>
              <p:spPr>
                <a:xfrm>
                  <a:off x="6000429" y="4476326"/>
                  <a:ext cx="106349" cy="218261"/>
                </a:xfrm>
                <a:prstGeom prst="rect">
                  <a:avLst/>
                </a:prstGeom>
              </p:spPr>
            </p:pic>
          </mc:Fallback>
        </mc:AlternateContent>
        <mc:AlternateContent xmlns:mc="http://schemas.openxmlformats.org/markup-compatibility/2006" xmlns:p14="http://schemas.microsoft.com/office/powerpoint/2010/main">
          <mc:Choice Requires="p14">
            <p:contentPart p14:bwMode="auto" r:id="rId530">
              <p14:nvContentPartPr>
                <p14:cNvPr id="369" name="筆跡 368">
                  <a:extLst>
                    <a:ext uri="{FF2B5EF4-FFF2-40B4-BE49-F238E27FC236}">
                      <a16:creationId xmlns:a16="http://schemas.microsoft.com/office/drawing/2014/main" id="{BE1B5952-7A43-BBF1-45A1-865F708FE03E}"/>
                    </a:ext>
                  </a:extLst>
                </p14:cNvPr>
                <p14:cNvContentPartPr/>
                <p14:nvPr/>
              </p14:nvContentPartPr>
              <p14:xfrm>
                <a:off x="6270645" y="4249408"/>
                <a:ext cx="150303" cy="185301"/>
              </p14:xfrm>
            </p:contentPart>
          </mc:Choice>
          <mc:Fallback xmlns="">
            <p:pic>
              <p:nvPicPr>
                <p:cNvPr id="369" name="筆跡 368">
                  <a:extLst>
                    <a:ext uri="{FF2B5EF4-FFF2-40B4-BE49-F238E27FC236}">
                      <a16:creationId xmlns:a16="http://schemas.microsoft.com/office/drawing/2014/main" id="{BE1B5952-7A43-BBF1-45A1-865F708FE03E}"/>
                    </a:ext>
                  </a:extLst>
                </p:cNvPr>
                <p:cNvPicPr/>
                <p:nvPr/>
              </p:nvPicPr>
              <p:blipFill>
                <a:blip r:embed="rId531"/>
                <a:stretch>
                  <a:fillRect/>
                </a:stretch>
              </p:blipFill>
              <p:spPr>
                <a:xfrm>
                  <a:off x="6261656" y="4240413"/>
                  <a:ext cx="167922" cy="202932"/>
                </a:xfrm>
                <a:prstGeom prst="rect">
                  <a:avLst/>
                </a:prstGeom>
              </p:spPr>
            </p:pic>
          </mc:Fallback>
        </mc:AlternateContent>
        <mc:AlternateContent xmlns:mc="http://schemas.openxmlformats.org/markup-compatibility/2006" xmlns:p14="http://schemas.microsoft.com/office/powerpoint/2010/main">
          <mc:Choice Requires="p14">
            <p:contentPart p14:bwMode="auto" r:id="rId532">
              <p14:nvContentPartPr>
                <p14:cNvPr id="370" name="筆跡 369">
                  <a:extLst>
                    <a:ext uri="{FF2B5EF4-FFF2-40B4-BE49-F238E27FC236}">
                      <a16:creationId xmlns:a16="http://schemas.microsoft.com/office/drawing/2014/main" id="{F0BCFE22-9CE1-0CA2-E8AA-F84B3D8DB8E2}"/>
                    </a:ext>
                  </a:extLst>
                </p14:cNvPr>
                <p14:cNvContentPartPr/>
                <p14:nvPr/>
              </p14:nvContentPartPr>
              <p14:xfrm>
                <a:off x="6315330" y="4253470"/>
                <a:ext cx="122180" cy="185613"/>
              </p14:xfrm>
            </p:contentPart>
          </mc:Choice>
          <mc:Fallback xmlns="">
            <p:pic>
              <p:nvPicPr>
                <p:cNvPr id="370" name="筆跡 369">
                  <a:extLst>
                    <a:ext uri="{FF2B5EF4-FFF2-40B4-BE49-F238E27FC236}">
                      <a16:creationId xmlns:a16="http://schemas.microsoft.com/office/drawing/2014/main" id="{F0BCFE22-9CE1-0CA2-E8AA-F84B3D8DB8E2}"/>
                    </a:ext>
                  </a:extLst>
                </p:cNvPr>
                <p:cNvPicPr/>
                <p:nvPr/>
              </p:nvPicPr>
              <p:blipFill>
                <a:blip r:embed="rId533"/>
                <a:stretch>
                  <a:fillRect/>
                </a:stretch>
              </p:blipFill>
              <p:spPr>
                <a:xfrm>
                  <a:off x="6306346" y="4244495"/>
                  <a:ext cx="139788" cy="203205"/>
                </a:xfrm>
                <a:prstGeom prst="rect">
                  <a:avLst/>
                </a:prstGeom>
              </p:spPr>
            </p:pic>
          </mc:Fallback>
        </mc:AlternateContent>
        <mc:AlternateContent xmlns:mc="http://schemas.openxmlformats.org/markup-compatibility/2006" xmlns:p14="http://schemas.microsoft.com/office/powerpoint/2010/main">
          <mc:Choice Requires="p14">
            <p:contentPart p14:bwMode="auto" r:id="rId534">
              <p14:nvContentPartPr>
                <p14:cNvPr id="371" name="筆跡 370">
                  <a:extLst>
                    <a:ext uri="{FF2B5EF4-FFF2-40B4-BE49-F238E27FC236}">
                      <a16:creationId xmlns:a16="http://schemas.microsoft.com/office/drawing/2014/main" id="{3D7A8D80-DD55-6795-0D6F-6E01388240A9}"/>
                    </a:ext>
                  </a:extLst>
                </p14:cNvPr>
                <p14:cNvContentPartPr/>
                <p14:nvPr/>
              </p14:nvContentPartPr>
              <p14:xfrm>
                <a:off x="6469695" y="4313779"/>
                <a:ext cx="26248" cy="102806"/>
              </p14:xfrm>
            </p:contentPart>
          </mc:Choice>
          <mc:Fallback xmlns="">
            <p:pic>
              <p:nvPicPr>
                <p:cNvPr id="371" name="筆跡 370">
                  <a:extLst>
                    <a:ext uri="{FF2B5EF4-FFF2-40B4-BE49-F238E27FC236}">
                      <a16:creationId xmlns:a16="http://schemas.microsoft.com/office/drawing/2014/main" id="{3D7A8D80-DD55-6795-0D6F-6E01388240A9}"/>
                    </a:ext>
                  </a:extLst>
                </p:cNvPr>
                <p:cNvPicPr/>
                <p:nvPr/>
              </p:nvPicPr>
              <p:blipFill>
                <a:blip r:embed="rId535"/>
                <a:stretch>
                  <a:fillRect/>
                </a:stretch>
              </p:blipFill>
              <p:spPr>
                <a:xfrm>
                  <a:off x="6460706" y="4304792"/>
                  <a:ext cx="43867" cy="120420"/>
                </a:xfrm>
                <a:prstGeom prst="rect">
                  <a:avLst/>
                </a:prstGeom>
              </p:spPr>
            </p:pic>
          </mc:Fallback>
        </mc:AlternateContent>
        <mc:AlternateContent xmlns:mc="http://schemas.openxmlformats.org/markup-compatibility/2006" xmlns:p14="http://schemas.microsoft.com/office/powerpoint/2010/main">
          <mc:Choice Requires="p14">
            <p:contentPart p14:bwMode="auto" r:id="rId536">
              <p14:nvContentPartPr>
                <p14:cNvPr id="372" name="筆跡 371">
                  <a:extLst>
                    <a:ext uri="{FF2B5EF4-FFF2-40B4-BE49-F238E27FC236}">
                      <a16:creationId xmlns:a16="http://schemas.microsoft.com/office/drawing/2014/main" id="{0225EF87-FDA7-0F77-2BDC-FDB4A8148C18}"/>
                    </a:ext>
                  </a:extLst>
                </p14:cNvPr>
                <p14:cNvContentPartPr/>
                <p14:nvPr/>
              </p14:nvContentPartPr>
              <p14:xfrm>
                <a:off x="6524067" y="4345652"/>
                <a:ext cx="45310" cy="150616"/>
              </p14:xfrm>
            </p:contentPart>
          </mc:Choice>
          <mc:Fallback xmlns="">
            <p:pic>
              <p:nvPicPr>
                <p:cNvPr id="372" name="筆跡 371">
                  <a:extLst>
                    <a:ext uri="{FF2B5EF4-FFF2-40B4-BE49-F238E27FC236}">
                      <a16:creationId xmlns:a16="http://schemas.microsoft.com/office/drawing/2014/main" id="{0225EF87-FDA7-0F77-2BDC-FDB4A8148C18}"/>
                    </a:ext>
                  </a:extLst>
                </p:cNvPr>
                <p:cNvPicPr/>
                <p:nvPr/>
              </p:nvPicPr>
              <p:blipFill>
                <a:blip r:embed="rId537"/>
                <a:stretch>
                  <a:fillRect/>
                </a:stretch>
              </p:blipFill>
              <p:spPr>
                <a:xfrm>
                  <a:off x="6515077" y="4336665"/>
                  <a:ext cx="62931" cy="168230"/>
                </a:xfrm>
                <a:prstGeom prst="rect">
                  <a:avLst/>
                </a:prstGeom>
              </p:spPr>
            </p:pic>
          </mc:Fallback>
        </mc:AlternateContent>
        <mc:AlternateContent xmlns:mc="http://schemas.openxmlformats.org/markup-compatibility/2006" xmlns:p14="http://schemas.microsoft.com/office/powerpoint/2010/main">
          <mc:Choice Requires="p14">
            <p:contentPart p14:bwMode="auto" r:id="rId538">
              <p14:nvContentPartPr>
                <p14:cNvPr id="373" name="筆跡 372">
                  <a:extLst>
                    <a:ext uri="{FF2B5EF4-FFF2-40B4-BE49-F238E27FC236}">
                      <a16:creationId xmlns:a16="http://schemas.microsoft.com/office/drawing/2014/main" id="{A1242BDE-42A3-F6E9-5D23-6DFFCD033185}"/>
                    </a:ext>
                  </a:extLst>
                </p14:cNvPr>
                <p14:cNvContentPartPr/>
                <p14:nvPr/>
              </p14:nvContentPartPr>
              <p14:xfrm>
                <a:off x="6560314" y="4293467"/>
                <a:ext cx="36560" cy="2500"/>
              </p14:xfrm>
            </p:contentPart>
          </mc:Choice>
          <mc:Fallback xmlns="">
            <p:pic>
              <p:nvPicPr>
                <p:cNvPr id="373" name="筆跡 372">
                  <a:extLst>
                    <a:ext uri="{FF2B5EF4-FFF2-40B4-BE49-F238E27FC236}">
                      <a16:creationId xmlns:a16="http://schemas.microsoft.com/office/drawing/2014/main" id="{A1242BDE-42A3-F6E9-5D23-6DFFCD033185}"/>
                    </a:ext>
                  </a:extLst>
                </p:cNvPr>
                <p:cNvPicPr/>
                <p:nvPr/>
              </p:nvPicPr>
              <p:blipFill>
                <a:blip r:embed="rId539"/>
                <a:stretch>
                  <a:fillRect/>
                </a:stretch>
              </p:blipFill>
              <p:spPr>
                <a:xfrm>
                  <a:off x="6551353" y="4284538"/>
                  <a:ext cx="54123" cy="20000"/>
                </a:xfrm>
                <a:prstGeom prst="rect">
                  <a:avLst/>
                </a:prstGeom>
              </p:spPr>
            </p:pic>
          </mc:Fallback>
        </mc:AlternateContent>
        <mc:AlternateContent xmlns:mc="http://schemas.openxmlformats.org/markup-compatibility/2006" xmlns:p14="http://schemas.microsoft.com/office/powerpoint/2010/main">
          <mc:Choice Requires="p14">
            <p:contentPart p14:bwMode="auto" r:id="rId540">
              <p14:nvContentPartPr>
                <p14:cNvPr id="374" name="筆跡 373">
                  <a:extLst>
                    <a:ext uri="{FF2B5EF4-FFF2-40B4-BE49-F238E27FC236}">
                      <a16:creationId xmlns:a16="http://schemas.microsoft.com/office/drawing/2014/main" id="{4BFFA9C6-505F-E852-A628-4903CFC94D41}"/>
                    </a:ext>
                  </a:extLst>
                </p14:cNvPr>
                <p14:cNvContentPartPr/>
                <p14:nvPr/>
              </p14:nvContentPartPr>
              <p14:xfrm>
                <a:off x="6642497" y="4360651"/>
                <a:ext cx="36560" cy="23124"/>
              </p14:xfrm>
            </p:contentPart>
          </mc:Choice>
          <mc:Fallback xmlns="">
            <p:pic>
              <p:nvPicPr>
                <p:cNvPr id="374" name="筆跡 373">
                  <a:extLst>
                    <a:ext uri="{FF2B5EF4-FFF2-40B4-BE49-F238E27FC236}">
                      <a16:creationId xmlns:a16="http://schemas.microsoft.com/office/drawing/2014/main" id="{4BFFA9C6-505F-E852-A628-4903CFC94D41}"/>
                    </a:ext>
                  </a:extLst>
                </p:cNvPr>
                <p:cNvPicPr/>
                <p:nvPr/>
              </p:nvPicPr>
              <p:blipFill>
                <a:blip r:embed="rId541"/>
                <a:stretch>
                  <a:fillRect/>
                </a:stretch>
              </p:blipFill>
              <p:spPr>
                <a:xfrm>
                  <a:off x="6633536" y="4351618"/>
                  <a:ext cx="54123" cy="40828"/>
                </a:xfrm>
                <a:prstGeom prst="rect">
                  <a:avLst/>
                </a:prstGeom>
              </p:spPr>
            </p:pic>
          </mc:Fallback>
        </mc:AlternateContent>
        <mc:AlternateContent xmlns:mc="http://schemas.openxmlformats.org/markup-compatibility/2006" xmlns:p14="http://schemas.microsoft.com/office/powerpoint/2010/main">
          <mc:Choice Requires="p14">
            <p:contentPart p14:bwMode="auto" r:id="rId542">
              <p14:nvContentPartPr>
                <p14:cNvPr id="377" name="筆跡 376">
                  <a:extLst>
                    <a:ext uri="{FF2B5EF4-FFF2-40B4-BE49-F238E27FC236}">
                      <a16:creationId xmlns:a16="http://schemas.microsoft.com/office/drawing/2014/main" id="{2BF9F7AB-F69D-AA92-96B6-CE68D265E295}"/>
                    </a:ext>
                  </a:extLst>
                </p14:cNvPr>
                <p14:cNvContentPartPr/>
                <p14:nvPr/>
              </p14:nvContentPartPr>
              <p14:xfrm>
                <a:off x="6578438" y="4314716"/>
                <a:ext cx="309043" cy="363727"/>
              </p14:xfrm>
            </p:contentPart>
          </mc:Choice>
          <mc:Fallback xmlns="">
            <p:pic>
              <p:nvPicPr>
                <p:cNvPr id="377" name="筆跡 376">
                  <a:extLst>
                    <a:ext uri="{FF2B5EF4-FFF2-40B4-BE49-F238E27FC236}">
                      <a16:creationId xmlns:a16="http://schemas.microsoft.com/office/drawing/2014/main" id="{2BF9F7AB-F69D-AA92-96B6-CE68D265E295}"/>
                    </a:ext>
                  </a:extLst>
                </p:cNvPr>
                <p:cNvPicPr/>
                <p:nvPr/>
              </p:nvPicPr>
              <p:blipFill>
                <a:blip r:embed="rId543"/>
                <a:stretch>
                  <a:fillRect/>
                </a:stretch>
              </p:blipFill>
              <p:spPr>
                <a:xfrm>
                  <a:off x="6569444" y="4305713"/>
                  <a:ext cx="326672" cy="381373"/>
                </a:xfrm>
                <a:prstGeom prst="rect">
                  <a:avLst/>
                </a:prstGeom>
              </p:spPr>
            </p:pic>
          </mc:Fallback>
        </mc:AlternateContent>
      </p:grpSp>
      <p:grpSp>
        <p:nvGrpSpPr>
          <p:cNvPr id="383" name="群組 382">
            <a:extLst>
              <a:ext uri="{FF2B5EF4-FFF2-40B4-BE49-F238E27FC236}">
                <a16:creationId xmlns:a16="http://schemas.microsoft.com/office/drawing/2014/main" id="{BBB61A9F-D6C1-E15A-E52D-33D8DE4EBA8C}"/>
              </a:ext>
            </a:extLst>
          </p:cNvPr>
          <p:cNvGrpSpPr/>
          <p:nvPr/>
        </p:nvGrpSpPr>
        <p:grpSpPr>
          <a:xfrm>
            <a:off x="6826235" y="4467831"/>
            <a:ext cx="148116" cy="193113"/>
            <a:chOff x="6826235" y="4467831"/>
            <a:chExt cx="148116" cy="193113"/>
          </a:xfrm>
        </p:grpSpPr>
        <mc:AlternateContent xmlns:mc="http://schemas.openxmlformats.org/markup-compatibility/2006" xmlns:p14="http://schemas.microsoft.com/office/powerpoint/2010/main">
          <mc:Choice Requires="p14">
            <p:contentPart p14:bwMode="auto" r:id="rId544">
              <p14:nvContentPartPr>
                <p14:cNvPr id="380" name="筆跡 379">
                  <a:extLst>
                    <a:ext uri="{FF2B5EF4-FFF2-40B4-BE49-F238E27FC236}">
                      <a16:creationId xmlns:a16="http://schemas.microsoft.com/office/drawing/2014/main" id="{EC3F1790-4C06-E4D2-2611-ABD21681F40C}"/>
                    </a:ext>
                  </a:extLst>
                </p14:cNvPr>
                <p14:cNvContentPartPr/>
                <p14:nvPr/>
              </p14:nvContentPartPr>
              <p14:xfrm>
                <a:off x="6826235" y="4470331"/>
                <a:ext cx="17499" cy="190613"/>
              </p14:xfrm>
            </p:contentPart>
          </mc:Choice>
          <mc:Fallback xmlns="">
            <p:pic>
              <p:nvPicPr>
                <p:cNvPr id="380" name="筆跡 379">
                  <a:extLst>
                    <a:ext uri="{FF2B5EF4-FFF2-40B4-BE49-F238E27FC236}">
                      <a16:creationId xmlns:a16="http://schemas.microsoft.com/office/drawing/2014/main" id="{EC3F1790-4C06-E4D2-2611-ABD21681F40C}"/>
                    </a:ext>
                  </a:extLst>
                </p:cNvPr>
                <p:cNvPicPr/>
                <p:nvPr/>
              </p:nvPicPr>
              <p:blipFill>
                <a:blip r:embed="rId545"/>
                <a:stretch>
                  <a:fillRect/>
                </a:stretch>
              </p:blipFill>
              <p:spPr>
                <a:xfrm>
                  <a:off x="6817307" y="4461340"/>
                  <a:ext cx="34998" cy="208236"/>
                </a:xfrm>
                <a:prstGeom prst="rect">
                  <a:avLst/>
                </a:prstGeom>
              </p:spPr>
            </p:pic>
          </mc:Fallback>
        </mc:AlternateContent>
        <mc:AlternateContent xmlns:mc="http://schemas.openxmlformats.org/markup-compatibility/2006" xmlns:p14="http://schemas.microsoft.com/office/powerpoint/2010/main">
          <mc:Choice Requires="p14">
            <p:contentPart p14:bwMode="auto" r:id="rId546">
              <p14:nvContentPartPr>
                <p14:cNvPr id="381" name="筆跡 380">
                  <a:extLst>
                    <a:ext uri="{FF2B5EF4-FFF2-40B4-BE49-F238E27FC236}">
                      <a16:creationId xmlns:a16="http://schemas.microsoft.com/office/drawing/2014/main" id="{EA4CA711-14EC-DB7C-2B43-6C6B0B7CEC2F}"/>
                    </a:ext>
                  </a:extLst>
                </p14:cNvPr>
                <p14:cNvContentPartPr/>
                <p14:nvPr/>
              </p14:nvContentPartPr>
              <p14:xfrm>
                <a:off x="6833110" y="4467831"/>
                <a:ext cx="141241" cy="175614"/>
              </p14:xfrm>
            </p:contentPart>
          </mc:Choice>
          <mc:Fallback xmlns="">
            <p:pic>
              <p:nvPicPr>
                <p:cNvPr id="381" name="筆跡 380">
                  <a:extLst>
                    <a:ext uri="{FF2B5EF4-FFF2-40B4-BE49-F238E27FC236}">
                      <a16:creationId xmlns:a16="http://schemas.microsoft.com/office/drawing/2014/main" id="{EA4CA711-14EC-DB7C-2B43-6C6B0B7CEC2F}"/>
                    </a:ext>
                  </a:extLst>
                </p:cNvPr>
                <p:cNvPicPr/>
                <p:nvPr/>
              </p:nvPicPr>
              <p:blipFill>
                <a:blip r:embed="rId547"/>
                <a:stretch>
                  <a:fillRect/>
                </a:stretch>
              </p:blipFill>
              <p:spPr>
                <a:xfrm>
                  <a:off x="6824102" y="4458834"/>
                  <a:ext cx="158896" cy="193247"/>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8">
            <p14:nvContentPartPr>
              <p14:cNvPr id="382" name="筆跡 381">
                <a:extLst>
                  <a:ext uri="{FF2B5EF4-FFF2-40B4-BE49-F238E27FC236}">
                    <a16:creationId xmlns:a16="http://schemas.microsoft.com/office/drawing/2014/main" id="{53319FE2-3525-11E6-E39A-7649E1711905}"/>
                  </a:ext>
                </a:extLst>
              </p14:cNvPr>
              <p14:cNvContentPartPr/>
              <p14:nvPr/>
            </p14:nvContentPartPr>
            <p14:xfrm>
              <a:off x="7220898" y="4447833"/>
              <a:ext cx="144991" cy="14687"/>
            </p14:xfrm>
          </p:contentPart>
        </mc:Choice>
        <mc:Fallback xmlns="">
          <p:pic>
            <p:nvPicPr>
              <p:cNvPr id="382" name="筆跡 381">
                <a:extLst>
                  <a:ext uri="{FF2B5EF4-FFF2-40B4-BE49-F238E27FC236}">
                    <a16:creationId xmlns:a16="http://schemas.microsoft.com/office/drawing/2014/main" id="{53319FE2-3525-11E6-E39A-7649E1711905}"/>
                  </a:ext>
                </a:extLst>
              </p:cNvPr>
              <p:cNvPicPr/>
              <p:nvPr/>
            </p:nvPicPr>
            <p:blipFill>
              <a:blip r:embed="rId549"/>
              <a:stretch>
                <a:fillRect/>
              </a:stretch>
            </p:blipFill>
            <p:spPr>
              <a:xfrm>
                <a:off x="7211904" y="4438878"/>
                <a:ext cx="162620" cy="32240"/>
              </a:xfrm>
              <a:prstGeom prst="rect">
                <a:avLst/>
              </a:prstGeom>
            </p:spPr>
          </p:pic>
        </mc:Fallback>
      </mc:AlternateContent>
      <p:grpSp>
        <p:nvGrpSpPr>
          <p:cNvPr id="396" name="群組 395">
            <a:extLst>
              <a:ext uri="{FF2B5EF4-FFF2-40B4-BE49-F238E27FC236}">
                <a16:creationId xmlns:a16="http://schemas.microsoft.com/office/drawing/2014/main" id="{F634F6FE-656F-B7D3-6CA0-F7DCEC92C6BA}"/>
              </a:ext>
            </a:extLst>
          </p:cNvPr>
          <p:cNvGrpSpPr/>
          <p:nvPr/>
        </p:nvGrpSpPr>
        <p:grpSpPr>
          <a:xfrm>
            <a:off x="7995850" y="4201910"/>
            <a:ext cx="1275546" cy="415912"/>
            <a:chOff x="7995850" y="4201910"/>
            <a:chExt cx="1275546" cy="415912"/>
          </a:xfrm>
        </p:grpSpPr>
        <mc:AlternateContent xmlns:mc="http://schemas.openxmlformats.org/markup-compatibility/2006" xmlns:p14="http://schemas.microsoft.com/office/powerpoint/2010/main">
          <mc:Choice Requires="p14">
            <p:contentPart p14:bwMode="auto" r:id="rId550">
              <p14:nvContentPartPr>
                <p14:cNvPr id="384" name="筆跡 383">
                  <a:extLst>
                    <a:ext uri="{FF2B5EF4-FFF2-40B4-BE49-F238E27FC236}">
                      <a16:creationId xmlns:a16="http://schemas.microsoft.com/office/drawing/2014/main" id="{D9B61DB3-13A5-B669-11E8-414AE551360F}"/>
                    </a:ext>
                  </a:extLst>
                </p14:cNvPr>
                <p14:cNvContentPartPr/>
                <p14:nvPr/>
              </p14:nvContentPartPr>
              <p14:xfrm>
                <a:off x="7995850" y="4290655"/>
                <a:ext cx="192488" cy="244985"/>
              </p14:xfrm>
            </p:contentPart>
          </mc:Choice>
          <mc:Fallback xmlns="">
            <p:pic>
              <p:nvPicPr>
                <p:cNvPr id="384" name="筆跡 383">
                  <a:extLst>
                    <a:ext uri="{FF2B5EF4-FFF2-40B4-BE49-F238E27FC236}">
                      <a16:creationId xmlns:a16="http://schemas.microsoft.com/office/drawing/2014/main" id="{D9B61DB3-13A5-B669-11E8-414AE551360F}"/>
                    </a:ext>
                  </a:extLst>
                </p:cNvPr>
                <p:cNvPicPr/>
                <p:nvPr/>
              </p:nvPicPr>
              <p:blipFill>
                <a:blip r:embed="rId551"/>
                <a:stretch>
                  <a:fillRect/>
                </a:stretch>
              </p:blipFill>
              <p:spPr>
                <a:xfrm>
                  <a:off x="7986838" y="4281675"/>
                  <a:ext cx="210151" cy="262587"/>
                </a:xfrm>
                <a:prstGeom prst="rect">
                  <a:avLst/>
                </a:prstGeom>
              </p:spPr>
            </p:pic>
          </mc:Fallback>
        </mc:AlternateContent>
        <mc:AlternateContent xmlns:mc="http://schemas.openxmlformats.org/markup-compatibility/2006" xmlns:p14="http://schemas.microsoft.com/office/powerpoint/2010/main">
          <mc:Choice Requires="p14">
            <p:contentPart p14:bwMode="auto" r:id="rId552">
              <p14:nvContentPartPr>
                <p14:cNvPr id="385" name="筆跡 384">
                  <a:extLst>
                    <a:ext uri="{FF2B5EF4-FFF2-40B4-BE49-F238E27FC236}">
                      <a16:creationId xmlns:a16="http://schemas.microsoft.com/office/drawing/2014/main" id="{9EAAB071-4F6E-7D94-AA5B-03591473955C}"/>
                    </a:ext>
                  </a:extLst>
                </p14:cNvPr>
                <p14:cNvContentPartPr/>
                <p14:nvPr/>
              </p14:nvContentPartPr>
              <p14:xfrm>
                <a:off x="8027723" y="4290655"/>
                <a:ext cx="197800" cy="229361"/>
              </p14:xfrm>
            </p:contentPart>
          </mc:Choice>
          <mc:Fallback xmlns="">
            <p:pic>
              <p:nvPicPr>
                <p:cNvPr id="385" name="筆跡 384">
                  <a:extLst>
                    <a:ext uri="{FF2B5EF4-FFF2-40B4-BE49-F238E27FC236}">
                      <a16:creationId xmlns:a16="http://schemas.microsoft.com/office/drawing/2014/main" id="{9EAAB071-4F6E-7D94-AA5B-03591473955C}"/>
                    </a:ext>
                  </a:extLst>
                </p:cNvPr>
                <p:cNvPicPr/>
                <p:nvPr/>
              </p:nvPicPr>
              <p:blipFill>
                <a:blip r:embed="rId553"/>
                <a:stretch>
                  <a:fillRect/>
                </a:stretch>
              </p:blipFill>
              <p:spPr>
                <a:xfrm>
                  <a:off x="8018716" y="4281653"/>
                  <a:ext cx="215454" cy="247004"/>
                </a:xfrm>
                <a:prstGeom prst="rect">
                  <a:avLst/>
                </a:prstGeom>
              </p:spPr>
            </p:pic>
          </mc:Fallback>
        </mc:AlternateContent>
        <mc:AlternateContent xmlns:mc="http://schemas.openxmlformats.org/markup-compatibility/2006" xmlns:p14="http://schemas.microsoft.com/office/powerpoint/2010/main">
          <mc:Choice Requires="p14">
            <p:contentPart p14:bwMode="auto" r:id="rId554">
              <p14:nvContentPartPr>
                <p14:cNvPr id="387" name="筆跡 386">
                  <a:extLst>
                    <a:ext uri="{FF2B5EF4-FFF2-40B4-BE49-F238E27FC236}">
                      <a16:creationId xmlns:a16="http://schemas.microsoft.com/office/drawing/2014/main" id="{754258FE-052C-439B-8352-6A6B411D2231}"/>
                    </a:ext>
                  </a:extLst>
                </p14:cNvPr>
                <p14:cNvContentPartPr/>
                <p14:nvPr/>
              </p14:nvContentPartPr>
              <p14:xfrm>
                <a:off x="8213649" y="4201910"/>
                <a:ext cx="120930" cy="65933"/>
              </p14:xfrm>
            </p:contentPart>
          </mc:Choice>
          <mc:Fallback xmlns="">
            <p:pic>
              <p:nvPicPr>
                <p:cNvPr id="387" name="筆跡 386">
                  <a:extLst>
                    <a:ext uri="{FF2B5EF4-FFF2-40B4-BE49-F238E27FC236}">
                      <a16:creationId xmlns:a16="http://schemas.microsoft.com/office/drawing/2014/main" id="{754258FE-052C-439B-8352-6A6B411D2231}"/>
                    </a:ext>
                  </a:extLst>
                </p:cNvPr>
                <p:cNvPicPr/>
                <p:nvPr/>
              </p:nvPicPr>
              <p:blipFill>
                <a:blip r:embed="rId555"/>
                <a:stretch>
                  <a:fillRect/>
                </a:stretch>
              </p:blipFill>
              <p:spPr>
                <a:xfrm>
                  <a:off x="8204678" y="4192903"/>
                  <a:ext cx="138513" cy="83587"/>
                </a:xfrm>
                <a:prstGeom prst="rect">
                  <a:avLst/>
                </a:prstGeom>
              </p:spPr>
            </p:pic>
          </mc:Fallback>
        </mc:AlternateContent>
        <mc:AlternateContent xmlns:mc="http://schemas.openxmlformats.org/markup-compatibility/2006" xmlns:p14="http://schemas.microsoft.com/office/powerpoint/2010/main">
          <mc:Choice Requires="p14">
            <p:contentPart p14:bwMode="auto" r:id="rId556">
              <p14:nvContentPartPr>
                <p14:cNvPr id="388" name="筆跡 387">
                  <a:extLst>
                    <a:ext uri="{FF2B5EF4-FFF2-40B4-BE49-F238E27FC236}">
                      <a16:creationId xmlns:a16="http://schemas.microsoft.com/office/drawing/2014/main" id="{569F9AC8-AEE2-D124-1715-0605FF5A8E6A}"/>
                    </a:ext>
                  </a:extLst>
                </p14:cNvPr>
                <p14:cNvContentPartPr/>
                <p14:nvPr/>
              </p14:nvContentPartPr>
              <p14:xfrm>
                <a:off x="8253021" y="4505954"/>
                <a:ext cx="47497" cy="35935"/>
              </p14:xfrm>
            </p:contentPart>
          </mc:Choice>
          <mc:Fallback xmlns="">
            <p:pic>
              <p:nvPicPr>
                <p:cNvPr id="388" name="筆跡 387">
                  <a:extLst>
                    <a:ext uri="{FF2B5EF4-FFF2-40B4-BE49-F238E27FC236}">
                      <a16:creationId xmlns:a16="http://schemas.microsoft.com/office/drawing/2014/main" id="{569F9AC8-AEE2-D124-1715-0605FF5A8E6A}"/>
                    </a:ext>
                  </a:extLst>
                </p:cNvPr>
                <p:cNvPicPr/>
                <p:nvPr/>
              </p:nvPicPr>
              <p:blipFill>
                <a:blip r:embed="rId557"/>
                <a:stretch>
                  <a:fillRect/>
                </a:stretch>
              </p:blipFill>
              <p:spPr>
                <a:xfrm>
                  <a:off x="8244025" y="4496970"/>
                  <a:ext cx="65128" cy="53543"/>
                </a:xfrm>
                <a:prstGeom prst="rect">
                  <a:avLst/>
                </a:prstGeom>
              </p:spPr>
            </p:pic>
          </mc:Fallback>
        </mc:AlternateContent>
        <mc:AlternateContent xmlns:mc="http://schemas.openxmlformats.org/markup-compatibility/2006" xmlns:p14="http://schemas.microsoft.com/office/powerpoint/2010/main">
          <mc:Choice Requires="p14">
            <p:contentPart p14:bwMode="auto" r:id="rId558">
              <p14:nvContentPartPr>
                <p14:cNvPr id="389" name="筆跡 388">
                  <a:extLst>
                    <a:ext uri="{FF2B5EF4-FFF2-40B4-BE49-F238E27FC236}">
                      <a16:creationId xmlns:a16="http://schemas.microsoft.com/office/drawing/2014/main" id="{B04C81E2-BE88-CB9F-22A7-60D88BDBF50B}"/>
                    </a:ext>
                  </a:extLst>
                </p14:cNvPr>
                <p14:cNvContentPartPr/>
                <p14:nvPr/>
              </p14:nvContentPartPr>
              <p14:xfrm>
                <a:off x="8392075" y="4491892"/>
                <a:ext cx="42185" cy="33748"/>
              </p14:xfrm>
            </p:contentPart>
          </mc:Choice>
          <mc:Fallback xmlns="">
            <p:pic>
              <p:nvPicPr>
                <p:cNvPr id="389" name="筆跡 388">
                  <a:extLst>
                    <a:ext uri="{FF2B5EF4-FFF2-40B4-BE49-F238E27FC236}">
                      <a16:creationId xmlns:a16="http://schemas.microsoft.com/office/drawing/2014/main" id="{B04C81E2-BE88-CB9F-22A7-60D88BDBF50B}"/>
                    </a:ext>
                  </a:extLst>
                </p:cNvPr>
                <p:cNvPicPr/>
                <p:nvPr/>
              </p:nvPicPr>
              <p:blipFill>
                <a:blip r:embed="rId559"/>
                <a:stretch>
                  <a:fillRect/>
                </a:stretch>
              </p:blipFill>
              <p:spPr>
                <a:xfrm>
                  <a:off x="8383061" y="4482916"/>
                  <a:ext cx="59852" cy="51340"/>
                </a:xfrm>
                <a:prstGeom prst="rect">
                  <a:avLst/>
                </a:prstGeom>
              </p:spPr>
            </p:pic>
          </mc:Fallback>
        </mc:AlternateContent>
        <mc:AlternateContent xmlns:mc="http://schemas.openxmlformats.org/markup-compatibility/2006" xmlns:p14="http://schemas.microsoft.com/office/powerpoint/2010/main">
          <mc:Choice Requires="p14">
            <p:contentPart p14:bwMode="auto" r:id="rId560">
              <p14:nvContentPartPr>
                <p14:cNvPr id="390" name="筆跡 389">
                  <a:extLst>
                    <a:ext uri="{FF2B5EF4-FFF2-40B4-BE49-F238E27FC236}">
                      <a16:creationId xmlns:a16="http://schemas.microsoft.com/office/drawing/2014/main" id="{5CAA81BC-5C9A-E0E5-7B23-45BB379F17F1}"/>
                    </a:ext>
                  </a:extLst>
                </p14:cNvPr>
                <p14:cNvContentPartPr/>
                <p14:nvPr/>
              </p14:nvContentPartPr>
              <p14:xfrm>
                <a:off x="8512380" y="4486268"/>
                <a:ext cx="43122" cy="39685"/>
              </p14:xfrm>
            </p:contentPart>
          </mc:Choice>
          <mc:Fallback xmlns="">
            <p:pic>
              <p:nvPicPr>
                <p:cNvPr id="390" name="筆跡 389">
                  <a:extLst>
                    <a:ext uri="{FF2B5EF4-FFF2-40B4-BE49-F238E27FC236}">
                      <a16:creationId xmlns:a16="http://schemas.microsoft.com/office/drawing/2014/main" id="{5CAA81BC-5C9A-E0E5-7B23-45BB379F17F1}"/>
                    </a:ext>
                  </a:extLst>
                </p:cNvPr>
                <p:cNvPicPr/>
                <p:nvPr/>
              </p:nvPicPr>
              <p:blipFill>
                <a:blip r:embed="rId561"/>
                <a:stretch>
                  <a:fillRect/>
                </a:stretch>
              </p:blipFill>
              <p:spPr>
                <a:xfrm>
                  <a:off x="8503396" y="4477249"/>
                  <a:ext cx="60730" cy="57363"/>
                </a:xfrm>
                <a:prstGeom prst="rect">
                  <a:avLst/>
                </a:prstGeom>
              </p:spPr>
            </p:pic>
          </mc:Fallback>
        </mc:AlternateContent>
        <mc:AlternateContent xmlns:mc="http://schemas.openxmlformats.org/markup-compatibility/2006" xmlns:p14="http://schemas.microsoft.com/office/powerpoint/2010/main">
          <mc:Choice Requires="p14">
            <p:contentPart p14:bwMode="auto" r:id="rId562">
              <p14:nvContentPartPr>
                <p14:cNvPr id="391" name="筆跡 390">
                  <a:extLst>
                    <a:ext uri="{FF2B5EF4-FFF2-40B4-BE49-F238E27FC236}">
                      <a16:creationId xmlns:a16="http://schemas.microsoft.com/office/drawing/2014/main" id="{567D2C10-DCC4-AB1A-FAC9-2B89745F0F00}"/>
                    </a:ext>
                  </a:extLst>
                </p14:cNvPr>
                <p14:cNvContentPartPr/>
                <p14:nvPr/>
              </p14:nvContentPartPr>
              <p14:xfrm>
                <a:off x="8695494" y="4258469"/>
                <a:ext cx="246860" cy="359353"/>
              </p14:xfrm>
            </p:contentPart>
          </mc:Choice>
          <mc:Fallback xmlns="">
            <p:pic>
              <p:nvPicPr>
                <p:cNvPr id="391" name="筆跡 390">
                  <a:extLst>
                    <a:ext uri="{FF2B5EF4-FFF2-40B4-BE49-F238E27FC236}">
                      <a16:creationId xmlns:a16="http://schemas.microsoft.com/office/drawing/2014/main" id="{567D2C10-DCC4-AB1A-FAC9-2B89745F0F00}"/>
                    </a:ext>
                  </a:extLst>
                </p:cNvPr>
                <p:cNvPicPr/>
                <p:nvPr/>
              </p:nvPicPr>
              <p:blipFill>
                <a:blip r:embed="rId563"/>
                <a:stretch>
                  <a:fillRect/>
                </a:stretch>
              </p:blipFill>
              <p:spPr>
                <a:xfrm>
                  <a:off x="8686498" y="4249467"/>
                  <a:ext cx="264493" cy="376997"/>
                </a:xfrm>
                <a:prstGeom prst="rect">
                  <a:avLst/>
                </a:prstGeom>
              </p:spPr>
            </p:pic>
          </mc:Fallback>
        </mc:AlternateContent>
        <mc:AlternateContent xmlns:mc="http://schemas.openxmlformats.org/markup-compatibility/2006" xmlns:p14="http://schemas.microsoft.com/office/powerpoint/2010/main">
          <mc:Choice Requires="p14">
            <p:contentPart p14:bwMode="auto" r:id="rId564">
              <p14:nvContentPartPr>
                <p14:cNvPr id="392" name="筆跡 391">
                  <a:extLst>
                    <a:ext uri="{FF2B5EF4-FFF2-40B4-BE49-F238E27FC236}">
                      <a16:creationId xmlns:a16="http://schemas.microsoft.com/office/drawing/2014/main" id="{BCB7DE82-19C9-0555-0A1A-67AAD27A11B7}"/>
                    </a:ext>
                  </a:extLst>
                </p14:cNvPr>
                <p14:cNvContentPartPr/>
                <p14:nvPr/>
              </p14:nvContentPartPr>
              <p14:xfrm>
                <a:off x="8933604" y="4345027"/>
                <a:ext cx="189363" cy="136242"/>
              </p14:xfrm>
            </p:contentPart>
          </mc:Choice>
          <mc:Fallback xmlns="">
            <p:pic>
              <p:nvPicPr>
                <p:cNvPr id="392" name="筆跡 391">
                  <a:extLst>
                    <a:ext uri="{FF2B5EF4-FFF2-40B4-BE49-F238E27FC236}">
                      <a16:creationId xmlns:a16="http://schemas.microsoft.com/office/drawing/2014/main" id="{BCB7DE82-19C9-0555-0A1A-67AAD27A11B7}"/>
                    </a:ext>
                  </a:extLst>
                </p:cNvPr>
                <p:cNvPicPr/>
                <p:nvPr/>
              </p:nvPicPr>
              <p:blipFill>
                <a:blip r:embed="rId565"/>
                <a:stretch>
                  <a:fillRect/>
                </a:stretch>
              </p:blipFill>
              <p:spPr>
                <a:xfrm>
                  <a:off x="8924604" y="4336040"/>
                  <a:ext cx="207003" cy="153856"/>
                </a:xfrm>
                <a:prstGeom prst="rect">
                  <a:avLst/>
                </a:prstGeom>
              </p:spPr>
            </p:pic>
          </mc:Fallback>
        </mc:AlternateContent>
        <mc:AlternateContent xmlns:mc="http://schemas.openxmlformats.org/markup-compatibility/2006" xmlns:p14="http://schemas.microsoft.com/office/powerpoint/2010/main">
          <mc:Choice Requires="p14">
            <p:contentPart p14:bwMode="auto" r:id="rId566">
              <p14:nvContentPartPr>
                <p14:cNvPr id="393" name="筆跡 392">
                  <a:extLst>
                    <a:ext uri="{FF2B5EF4-FFF2-40B4-BE49-F238E27FC236}">
                      <a16:creationId xmlns:a16="http://schemas.microsoft.com/office/drawing/2014/main" id="{34AE9ED2-87C8-78EC-7373-72F6BC63205B}"/>
                    </a:ext>
                  </a:extLst>
                </p14:cNvPr>
                <p14:cNvContentPartPr/>
                <p14:nvPr/>
              </p14:nvContentPartPr>
              <p14:xfrm>
                <a:off x="9027036" y="4361901"/>
                <a:ext cx="47810" cy="218736"/>
              </p14:xfrm>
            </p:contentPart>
          </mc:Choice>
          <mc:Fallback xmlns="">
            <p:pic>
              <p:nvPicPr>
                <p:cNvPr id="393" name="筆跡 392">
                  <a:extLst>
                    <a:ext uri="{FF2B5EF4-FFF2-40B4-BE49-F238E27FC236}">
                      <a16:creationId xmlns:a16="http://schemas.microsoft.com/office/drawing/2014/main" id="{34AE9ED2-87C8-78EC-7373-72F6BC63205B}"/>
                    </a:ext>
                  </a:extLst>
                </p:cNvPr>
                <p:cNvPicPr/>
                <p:nvPr/>
              </p:nvPicPr>
              <p:blipFill>
                <a:blip r:embed="rId567"/>
                <a:stretch>
                  <a:fillRect/>
                </a:stretch>
              </p:blipFill>
              <p:spPr>
                <a:xfrm>
                  <a:off x="9017981" y="4352907"/>
                  <a:ext cx="65558" cy="236364"/>
                </a:xfrm>
                <a:prstGeom prst="rect">
                  <a:avLst/>
                </a:prstGeom>
              </p:spPr>
            </p:pic>
          </mc:Fallback>
        </mc:AlternateContent>
        <mc:AlternateContent xmlns:mc="http://schemas.openxmlformats.org/markup-compatibility/2006" xmlns:p14="http://schemas.microsoft.com/office/powerpoint/2010/main">
          <mc:Choice Requires="p14">
            <p:contentPart p14:bwMode="auto" r:id="rId568">
              <p14:nvContentPartPr>
                <p14:cNvPr id="394" name="筆跡 393">
                  <a:extLst>
                    <a:ext uri="{FF2B5EF4-FFF2-40B4-BE49-F238E27FC236}">
                      <a16:creationId xmlns:a16="http://schemas.microsoft.com/office/drawing/2014/main" id="{9619D92C-F4B6-7663-5D00-40668D51C80B}"/>
                    </a:ext>
                  </a:extLst>
                </p14:cNvPr>
                <p14:cNvContentPartPr/>
                <p14:nvPr/>
              </p14:nvContentPartPr>
              <p14:xfrm>
                <a:off x="9134217" y="4343152"/>
                <a:ext cx="36248" cy="203737"/>
              </p14:xfrm>
            </p:contentPart>
          </mc:Choice>
          <mc:Fallback xmlns="">
            <p:pic>
              <p:nvPicPr>
                <p:cNvPr id="394" name="筆跡 393">
                  <a:extLst>
                    <a:ext uri="{FF2B5EF4-FFF2-40B4-BE49-F238E27FC236}">
                      <a16:creationId xmlns:a16="http://schemas.microsoft.com/office/drawing/2014/main" id="{9619D92C-F4B6-7663-5D00-40668D51C80B}"/>
                    </a:ext>
                  </a:extLst>
                </p:cNvPr>
                <p:cNvPicPr/>
                <p:nvPr/>
              </p:nvPicPr>
              <p:blipFill>
                <a:blip r:embed="rId569"/>
                <a:stretch>
                  <a:fillRect/>
                </a:stretch>
              </p:blipFill>
              <p:spPr>
                <a:xfrm>
                  <a:off x="9125245" y="4334153"/>
                  <a:ext cx="53834" cy="221375"/>
                </a:xfrm>
                <a:prstGeom prst="rect">
                  <a:avLst/>
                </a:prstGeom>
              </p:spPr>
            </p:pic>
          </mc:Fallback>
        </mc:AlternateContent>
        <mc:AlternateContent xmlns:mc="http://schemas.openxmlformats.org/markup-compatibility/2006" xmlns:p14="http://schemas.microsoft.com/office/powerpoint/2010/main">
          <mc:Choice Requires="p14">
            <p:contentPart p14:bwMode="auto" r:id="rId570">
              <p14:nvContentPartPr>
                <p14:cNvPr id="395" name="筆跡 394">
                  <a:extLst>
                    <a:ext uri="{FF2B5EF4-FFF2-40B4-BE49-F238E27FC236}">
                      <a16:creationId xmlns:a16="http://schemas.microsoft.com/office/drawing/2014/main" id="{6833B4DE-0C93-3CC1-0FCF-0613CBD73579}"/>
                    </a:ext>
                  </a:extLst>
                </p14:cNvPr>
                <p14:cNvContentPartPr/>
                <p14:nvPr/>
              </p14:nvContentPartPr>
              <p14:xfrm>
                <a:off x="9140779" y="4411272"/>
                <a:ext cx="130617" cy="149991"/>
              </p14:xfrm>
            </p:contentPart>
          </mc:Choice>
          <mc:Fallback xmlns="">
            <p:pic>
              <p:nvPicPr>
                <p:cNvPr id="395" name="筆跡 394">
                  <a:extLst>
                    <a:ext uri="{FF2B5EF4-FFF2-40B4-BE49-F238E27FC236}">
                      <a16:creationId xmlns:a16="http://schemas.microsoft.com/office/drawing/2014/main" id="{6833B4DE-0C93-3CC1-0FCF-0613CBD73579}"/>
                    </a:ext>
                  </a:extLst>
                </p:cNvPr>
                <p:cNvPicPr/>
                <p:nvPr/>
              </p:nvPicPr>
              <p:blipFill>
                <a:blip r:embed="rId571"/>
                <a:stretch>
                  <a:fillRect/>
                </a:stretch>
              </p:blipFill>
              <p:spPr>
                <a:xfrm>
                  <a:off x="9131783" y="4402280"/>
                  <a:ext cx="148248" cy="167616"/>
                </a:xfrm>
                <a:prstGeom prst="rect">
                  <a:avLst/>
                </a:prstGeom>
              </p:spPr>
            </p:pic>
          </mc:Fallback>
        </mc:AlternateContent>
      </p:grpSp>
      <p:grpSp>
        <p:nvGrpSpPr>
          <p:cNvPr id="413" name="群組 412">
            <a:extLst>
              <a:ext uri="{FF2B5EF4-FFF2-40B4-BE49-F238E27FC236}">
                <a16:creationId xmlns:a16="http://schemas.microsoft.com/office/drawing/2014/main" id="{9FAC42F7-902C-EA60-15E4-7C985CB580CC}"/>
              </a:ext>
            </a:extLst>
          </p:cNvPr>
          <p:cNvGrpSpPr/>
          <p:nvPr/>
        </p:nvGrpSpPr>
        <p:grpSpPr>
          <a:xfrm>
            <a:off x="1227834" y="4928115"/>
            <a:ext cx="546529" cy="293420"/>
            <a:chOff x="1227834" y="4928115"/>
            <a:chExt cx="546529" cy="293420"/>
          </a:xfrm>
        </p:grpSpPr>
        <mc:AlternateContent xmlns:mc="http://schemas.openxmlformats.org/markup-compatibility/2006" xmlns:p14="http://schemas.microsoft.com/office/powerpoint/2010/main">
          <mc:Choice Requires="p14">
            <p:contentPart p14:bwMode="auto" r:id="rId572">
              <p14:nvContentPartPr>
                <p14:cNvPr id="404" name="筆跡 403">
                  <a:extLst>
                    <a:ext uri="{FF2B5EF4-FFF2-40B4-BE49-F238E27FC236}">
                      <a16:creationId xmlns:a16="http://schemas.microsoft.com/office/drawing/2014/main" id="{1C09B52F-3C80-662A-D8ED-B7D8E40AADF3}"/>
                    </a:ext>
                  </a:extLst>
                </p14:cNvPr>
                <p14:cNvContentPartPr/>
                <p14:nvPr/>
              </p14:nvContentPartPr>
              <p14:xfrm>
                <a:off x="1227834" y="4938115"/>
                <a:ext cx="128742" cy="216237"/>
              </p14:xfrm>
            </p:contentPart>
          </mc:Choice>
          <mc:Fallback xmlns="">
            <p:pic>
              <p:nvPicPr>
                <p:cNvPr id="404" name="筆跡 403">
                  <a:extLst>
                    <a:ext uri="{FF2B5EF4-FFF2-40B4-BE49-F238E27FC236}">
                      <a16:creationId xmlns:a16="http://schemas.microsoft.com/office/drawing/2014/main" id="{1C09B52F-3C80-662A-D8ED-B7D8E40AADF3}"/>
                    </a:ext>
                  </a:extLst>
                </p:cNvPr>
                <p:cNvPicPr/>
                <p:nvPr/>
              </p:nvPicPr>
              <p:blipFill>
                <a:blip r:embed="rId573"/>
                <a:stretch>
                  <a:fillRect/>
                </a:stretch>
              </p:blipFill>
              <p:spPr>
                <a:xfrm>
                  <a:off x="1218818" y="4929120"/>
                  <a:ext cx="146412" cy="233867"/>
                </a:xfrm>
                <a:prstGeom prst="rect">
                  <a:avLst/>
                </a:prstGeom>
              </p:spPr>
            </p:pic>
          </mc:Fallback>
        </mc:AlternateContent>
        <mc:AlternateContent xmlns:mc="http://schemas.openxmlformats.org/markup-compatibility/2006" xmlns:p14="http://schemas.microsoft.com/office/powerpoint/2010/main">
          <mc:Choice Requires="p14">
            <p:contentPart p14:bwMode="auto" r:id="rId574">
              <p14:nvContentPartPr>
                <p14:cNvPr id="405" name="筆跡 404">
                  <a:extLst>
                    <a:ext uri="{FF2B5EF4-FFF2-40B4-BE49-F238E27FC236}">
                      <a16:creationId xmlns:a16="http://schemas.microsoft.com/office/drawing/2014/main" id="{140749E7-4BD6-F4DB-8CC7-8431D073FE65}"/>
                    </a:ext>
                  </a:extLst>
                </p14:cNvPr>
                <p14:cNvContentPartPr/>
                <p14:nvPr/>
              </p14:nvContentPartPr>
              <p14:xfrm>
                <a:off x="1346889" y="4944677"/>
                <a:ext cx="156865" cy="221549"/>
              </p14:xfrm>
            </p:contentPart>
          </mc:Choice>
          <mc:Fallback xmlns="">
            <p:pic>
              <p:nvPicPr>
                <p:cNvPr id="405" name="筆跡 404">
                  <a:extLst>
                    <a:ext uri="{FF2B5EF4-FFF2-40B4-BE49-F238E27FC236}">
                      <a16:creationId xmlns:a16="http://schemas.microsoft.com/office/drawing/2014/main" id="{140749E7-4BD6-F4DB-8CC7-8431D073FE65}"/>
                    </a:ext>
                  </a:extLst>
                </p:cNvPr>
                <p:cNvPicPr/>
                <p:nvPr/>
              </p:nvPicPr>
              <p:blipFill>
                <a:blip r:embed="rId575"/>
                <a:stretch>
                  <a:fillRect/>
                </a:stretch>
              </p:blipFill>
              <p:spPr>
                <a:xfrm>
                  <a:off x="1337894" y="4935686"/>
                  <a:ext cx="174494" cy="239172"/>
                </a:xfrm>
                <a:prstGeom prst="rect">
                  <a:avLst/>
                </a:prstGeom>
              </p:spPr>
            </p:pic>
          </mc:Fallback>
        </mc:AlternateContent>
        <mc:AlternateContent xmlns:mc="http://schemas.openxmlformats.org/markup-compatibility/2006" xmlns:p14="http://schemas.microsoft.com/office/powerpoint/2010/main">
          <mc:Choice Requires="p14">
            <p:contentPart p14:bwMode="auto" r:id="rId576">
              <p14:nvContentPartPr>
                <p14:cNvPr id="406" name="筆跡 405">
                  <a:extLst>
                    <a:ext uri="{FF2B5EF4-FFF2-40B4-BE49-F238E27FC236}">
                      <a16:creationId xmlns:a16="http://schemas.microsoft.com/office/drawing/2014/main" id="{864C4D51-4E56-C027-271D-4FFCB42FD704}"/>
                    </a:ext>
                  </a:extLst>
                </p14:cNvPr>
                <p14:cNvContentPartPr/>
                <p14:nvPr/>
              </p14:nvContentPartPr>
              <p14:xfrm>
                <a:off x="1470006" y="4948427"/>
                <a:ext cx="107181" cy="273108"/>
              </p14:xfrm>
            </p:contentPart>
          </mc:Choice>
          <mc:Fallback xmlns="">
            <p:pic>
              <p:nvPicPr>
                <p:cNvPr id="406" name="筆跡 405">
                  <a:extLst>
                    <a:ext uri="{FF2B5EF4-FFF2-40B4-BE49-F238E27FC236}">
                      <a16:creationId xmlns:a16="http://schemas.microsoft.com/office/drawing/2014/main" id="{864C4D51-4E56-C027-271D-4FFCB42FD704}"/>
                    </a:ext>
                  </a:extLst>
                </p:cNvPr>
                <p:cNvPicPr/>
                <p:nvPr/>
              </p:nvPicPr>
              <p:blipFill>
                <a:blip r:embed="rId577"/>
                <a:stretch>
                  <a:fillRect/>
                </a:stretch>
              </p:blipFill>
              <p:spPr>
                <a:xfrm>
                  <a:off x="1461014" y="4939431"/>
                  <a:ext cx="124805" cy="290739"/>
                </a:xfrm>
                <a:prstGeom prst="rect">
                  <a:avLst/>
                </a:prstGeom>
              </p:spPr>
            </p:pic>
          </mc:Fallback>
        </mc:AlternateContent>
        <mc:AlternateContent xmlns:mc="http://schemas.openxmlformats.org/markup-compatibility/2006" xmlns:p14="http://schemas.microsoft.com/office/powerpoint/2010/main">
          <mc:Choice Requires="p14">
            <p:contentPart p14:bwMode="auto" r:id="rId578">
              <p14:nvContentPartPr>
                <p14:cNvPr id="407" name="筆跡 406">
                  <a:extLst>
                    <a:ext uri="{FF2B5EF4-FFF2-40B4-BE49-F238E27FC236}">
                      <a16:creationId xmlns:a16="http://schemas.microsoft.com/office/drawing/2014/main" id="{CE799F7F-460D-89AB-3E13-ABAA73AABA91}"/>
                    </a:ext>
                  </a:extLst>
                </p14:cNvPr>
                <p14:cNvContentPartPr/>
                <p14:nvPr/>
              </p14:nvContentPartPr>
              <p14:xfrm>
                <a:off x="1461882" y="5071231"/>
                <a:ext cx="155303" cy="30936"/>
              </p14:xfrm>
            </p:contentPart>
          </mc:Choice>
          <mc:Fallback xmlns="">
            <p:pic>
              <p:nvPicPr>
                <p:cNvPr id="407" name="筆跡 406">
                  <a:extLst>
                    <a:ext uri="{FF2B5EF4-FFF2-40B4-BE49-F238E27FC236}">
                      <a16:creationId xmlns:a16="http://schemas.microsoft.com/office/drawing/2014/main" id="{CE799F7F-460D-89AB-3E13-ABAA73AABA91}"/>
                    </a:ext>
                  </a:extLst>
                </p:cNvPr>
                <p:cNvPicPr/>
                <p:nvPr/>
              </p:nvPicPr>
              <p:blipFill>
                <a:blip r:embed="rId579"/>
                <a:stretch>
                  <a:fillRect/>
                </a:stretch>
              </p:blipFill>
              <p:spPr>
                <a:xfrm>
                  <a:off x="1452895" y="5062238"/>
                  <a:ext cx="172918" cy="48562"/>
                </a:xfrm>
                <a:prstGeom prst="rect">
                  <a:avLst/>
                </a:prstGeom>
              </p:spPr>
            </p:pic>
          </mc:Fallback>
        </mc:AlternateContent>
        <mc:AlternateContent xmlns:mc="http://schemas.openxmlformats.org/markup-compatibility/2006" xmlns:p14="http://schemas.microsoft.com/office/powerpoint/2010/main">
          <mc:Choice Requires="p14">
            <p:contentPart p14:bwMode="auto" r:id="rId580">
              <p14:nvContentPartPr>
                <p14:cNvPr id="408" name="筆跡 407">
                  <a:extLst>
                    <a:ext uri="{FF2B5EF4-FFF2-40B4-BE49-F238E27FC236}">
                      <a16:creationId xmlns:a16="http://schemas.microsoft.com/office/drawing/2014/main" id="{F9B4BE72-A354-8EE5-7F4E-A13746F84584}"/>
                    </a:ext>
                  </a:extLst>
                </p14:cNvPr>
                <p14:cNvContentPartPr/>
                <p14:nvPr/>
              </p14:nvContentPartPr>
              <p14:xfrm>
                <a:off x="1650620" y="4954989"/>
                <a:ext cx="30936" cy="234360"/>
              </p14:xfrm>
            </p:contentPart>
          </mc:Choice>
          <mc:Fallback xmlns="">
            <p:pic>
              <p:nvPicPr>
                <p:cNvPr id="408" name="筆跡 407">
                  <a:extLst>
                    <a:ext uri="{FF2B5EF4-FFF2-40B4-BE49-F238E27FC236}">
                      <a16:creationId xmlns:a16="http://schemas.microsoft.com/office/drawing/2014/main" id="{F9B4BE72-A354-8EE5-7F4E-A13746F84584}"/>
                    </a:ext>
                  </a:extLst>
                </p:cNvPr>
                <p:cNvPicPr/>
                <p:nvPr/>
              </p:nvPicPr>
              <p:blipFill>
                <a:blip r:embed="rId581"/>
                <a:stretch>
                  <a:fillRect/>
                </a:stretch>
              </p:blipFill>
              <p:spPr>
                <a:xfrm>
                  <a:off x="1641730" y="4945989"/>
                  <a:ext cx="4836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82">
              <p14:nvContentPartPr>
                <p14:cNvPr id="409" name="筆跡 408">
                  <a:extLst>
                    <a:ext uri="{FF2B5EF4-FFF2-40B4-BE49-F238E27FC236}">
                      <a16:creationId xmlns:a16="http://schemas.microsoft.com/office/drawing/2014/main" id="{91EB1D3D-3EC2-F12D-7B0F-1CBEE35FCD25}"/>
                    </a:ext>
                  </a:extLst>
                </p14:cNvPr>
                <p14:cNvContentPartPr/>
                <p14:nvPr/>
              </p14:nvContentPartPr>
              <p14:xfrm>
                <a:off x="1644371" y="4928115"/>
                <a:ext cx="129992" cy="259359"/>
              </p14:xfrm>
            </p:contentPart>
          </mc:Choice>
          <mc:Fallback xmlns="">
            <p:pic>
              <p:nvPicPr>
                <p:cNvPr id="409" name="筆跡 408">
                  <a:extLst>
                    <a:ext uri="{FF2B5EF4-FFF2-40B4-BE49-F238E27FC236}">
                      <a16:creationId xmlns:a16="http://schemas.microsoft.com/office/drawing/2014/main" id="{91EB1D3D-3EC2-F12D-7B0F-1CBEE35FCD25}"/>
                    </a:ext>
                  </a:extLst>
                </p:cNvPr>
                <p:cNvPicPr/>
                <p:nvPr/>
              </p:nvPicPr>
              <p:blipFill>
                <a:blip r:embed="rId583"/>
                <a:stretch>
                  <a:fillRect/>
                </a:stretch>
              </p:blipFill>
              <p:spPr>
                <a:xfrm>
                  <a:off x="1635369" y="4919122"/>
                  <a:ext cx="147636" cy="276985"/>
                </a:xfrm>
                <a:prstGeom prst="rect">
                  <a:avLst/>
                </a:prstGeom>
              </p:spPr>
            </p:pic>
          </mc:Fallback>
        </mc:AlternateContent>
      </p:grpSp>
      <p:grpSp>
        <p:nvGrpSpPr>
          <p:cNvPr id="412" name="群組 411">
            <a:extLst>
              <a:ext uri="{FF2B5EF4-FFF2-40B4-BE49-F238E27FC236}">
                <a16:creationId xmlns:a16="http://schemas.microsoft.com/office/drawing/2014/main" id="{13FFE13F-C842-2153-0C23-8C380C86AD8C}"/>
              </a:ext>
            </a:extLst>
          </p:cNvPr>
          <p:cNvGrpSpPr/>
          <p:nvPr/>
        </p:nvGrpSpPr>
        <p:grpSpPr>
          <a:xfrm>
            <a:off x="1987787" y="5038421"/>
            <a:ext cx="154990" cy="58434"/>
            <a:chOff x="1987787" y="5038421"/>
            <a:chExt cx="154990" cy="58434"/>
          </a:xfrm>
        </p:grpSpPr>
        <mc:AlternateContent xmlns:mc="http://schemas.openxmlformats.org/markup-compatibility/2006" xmlns:p14="http://schemas.microsoft.com/office/powerpoint/2010/main">
          <mc:Choice Requires="p14">
            <p:contentPart p14:bwMode="auto" r:id="rId584">
              <p14:nvContentPartPr>
                <p14:cNvPr id="410" name="筆跡 409">
                  <a:extLst>
                    <a:ext uri="{FF2B5EF4-FFF2-40B4-BE49-F238E27FC236}">
                      <a16:creationId xmlns:a16="http://schemas.microsoft.com/office/drawing/2014/main" id="{1BC80B0E-FD97-122E-5C99-8CE6A7209CC1}"/>
                    </a:ext>
                  </a:extLst>
                </p14:cNvPr>
                <p14:cNvContentPartPr/>
                <p14:nvPr/>
              </p14:nvContentPartPr>
              <p14:xfrm>
                <a:off x="1987787" y="5038421"/>
                <a:ext cx="132492" cy="21874"/>
              </p14:xfrm>
            </p:contentPart>
          </mc:Choice>
          <mc:Fallback xmlns="">
            <p:pic>
              <p:nvPicPr>
                <p:cNvPr id="410" name="筆跡 409">
                  <a:extLst>
                    <a:ext uri="{FF2B5EF4-FFF2-40B4-BE49-F238E27FC236}">
                      <a16:creationId xmlns:a16="http://schemas.microsoft.com/office/drawing/2014/main" id="{1BC80B0E-FD97-122E-5C99-8CE6A7209CC1}"/>
                    </a:ext>
                  </a:extLst>
                </p:cNvPr>
                <p:cNvPicPr/>
                <p:nvPr/>
              </p:nvPicPr>
              <p:blipFill>
                <a:blip r:embed="rId585"/>
                <a:stretch>
                  <a:fillRect/>
                </a:stretch>
              </p:blipFill>
              <p:spPr>
                <a:xfrm>
                  <a:off x="1978762" y="5029456"/>
                  <a:ext cx="150182" cy="39445"/>
                </a:xfrm>
                <a:prstGeom prst="rect">
                  <a:avLst/>
                </a:prstGeom>
              </p:spPr>
            </p:pic>
          </mc:Fallback>
        </mc:AlternateContent>
        <mc:AlternateContent xmlns:mc="http://schemas.openxmlformats.org/markup-compatibility/2006" xmlns:p14="http://schemas.microsoft.com/office/powerpoint/2010/main">
          <mc:Choice Requires="p14">
            <p:contentPart p14:bwMode="auto" r:id="rId586">
              <p14:nvContentPartPr>
                <p14:cNvPr id="411" name="筆跡 410">
                  <a:extLst>
                    <a:ext uri="{FF2B5EF4-FFF2-40B4-BE49-F238E27FC236}">
                      <a16:creationId xmlns:a16="http://schemas.microsoft.com/office/drawing/2014/main" id="{5B7120D6-8F6D-A3D6-7830-426BA9CBBCF7}"/>
                    </a:ext>
                  </a:extLst>
                </p14:cNvPr>
                <p14:cNvContentPartPr/>
                <p14:nvPr/>
              </p14:nvContentPartPr>
              <p14:xfrm>
                <a:off x="2007785" y="5091543"/>
                <a:ext cx="134992" cy="5312"/>
              </p14:xfrm>
            </p:contentPart>
          </mc:Choice>
          <mc:Fallback xmlns="">
            <p:pic>
              <p:nvPicPr>
                <p:cNvPr id="411" name="筆跡 410">
                  <a:extLst>
                    <a:ext uri="{FF2B5EF4-FFF2-40B4-BE49-F238E27FC236}">
                      <a16:creationId xmlns:a16="http://schemas.microsoft.com/office/drawing/2014/main" id="{5B7120D6-8F6D-A3D6-7830-426BA9CBBCF7}"/>
                    </a:ext>
                  </a:extLst>
                </p:cNvPr>
                <p:cNvPicPr/>
                <p:nvPr/>
              </p:nvPicPr>
              <p:blipFill>
                <a:blip r:embed="rId587"/>
                <a:stretch>
                  <a:fillRect/>
                </a:stretch>
              </p:blipFill>
              <p:spPr>
                <a:xfrm>
                  <a:off x="1998786" y="5082690"/>
                  <a:ext cx="152631" cy="22665"/>
                </a:xfrm>
                <a:prstGeom prst="rect">
                  <a:avLst/>
                </a:prstGeom>
              </p:spPr>
            </p:pic>
          </mc:Fallback>
        </mc:AlternateContent>
      </p:grpSp>
      <p:grpSp>
        <p:nvGrpSpPr>
          <p:cNvPr id="428" name="群組 427">
            <a:extLst>
              <a:ext uri="{FF2B5EF4-FFF2-40B4-BE49-F238E27FC236}">
                <a16:creationId xmlns:a16="http://schemas.microsoft.com/office/drawing/2014/main" id="{A068464A-06CE-F455-2114-19CED550398D}"/>
              </a:ext>
            </a:extLst>
          </p:cNvPr>
          <p:cNvGrpSpPr/>
          <p:nvPr/>
        </p:nvGrpSpPr>
        <p:grpSpPr>
          <a:xfrm>
            <a:off x="2467132" y="4959051"/>
            <a:ext cx="1914880" cy="248735"/>
            <a:chOff x="2467132" y="4959051"/>
            <a:chExt cx="1914880" cy="248735"/>
          </a:xfrm>
        </p:grpSpPr>
        <mc:AlternateContent xmlns:mc="http://schemas.openxmlformats.org/markup-compatibility/2006" xmlns:p14="http://schemas.microsoft.com/office/powerpoint/2010/main">
          <mc:Choice Requires="p14">
            <p:contentPart p14:bwMode="auto" r:id="rId588">
              <p14:nvContentPartPr>
                <p14:cNvPr id="414" name="筆跡 413">
                  <a:extLst>
                    <a:ext uri="{FF2B5EF4-FFF2-40B4-BE49-F238E27FC236}">
                      <a16:creationId xmlns:a16="http://schemas.microsoft.com/office/drawing/2014/main" id="{FEED4052-7AA9-3085-2879-79CA6D97E460}"/>
                    </a:ext>
                  </a:extLst>
                </p14:cNvPr>
                <p14:cNvContentPartPr/>
                <p14:nvPr/>
              </p14:nvContentPartPr>
              <p14:xfrm>
                <a:off x="2467132" y="4991549"/>
                <a:ext cx="124055" cy="204987"/>
              </p14:xfrm>
            </p:contentPart>
          </mc:Choice>
          <mc:Fallback xmlns="">
            <p:pic>
              <p:nvPicPr>
                <p:cNvPr id="414" name="筆跡 413">
                  <a:extLst>
                    <a:ext uri="{FF2B5EF4-FFF2-40B4-BE49-F238E27FC236}">
                      <a16:creationId xmlns:a16="http://schemas.microsoft.com/office/drawing/2014/main" id="{FEED4052-7AA9-3085-2879-79CA6D97E460}"/>
                    </a:ext>
                  </a:extLst>
                </p:cNvPr>
                <p:cNvPicPr/>
                <p:nvPr/>
              </p:nvPicPr>
              <p:blipFill>
                <a:blip r:embed="rId589"/>
                <a:stretch>
                  <a:fillRect/>
                </a:stretch>
              </p:blipFill>
              <p:spPr>
                <a:xfrm>
                  <a:off x="2458143" y="4982558"/>
                  <a:ext cx="141674" cy="222609"/>
                </a:xfrm>
                <a:prstGeom prst="rect">
                  <a:avLst/>
                </a:prstGeom>
              </p:spPr>
            </p:pic>
          </mc:Fallback>
        </mc:AlternateContent>
        <mc:AlternateContent xmlns:mc="http://schemas.openxmlformats.org/markup-compatibility/2006" xmlns:p14="http://schemas.microsoft.com/office/powerpoint/2010/main">
          <mc:Choice Requires="p14">
            <p:contentPart p14:bwMode="auto" r:id="rId590">
              <p14:nvContentPartPr>
                <p14:cNvPr id="415" name="筆跡 414">
                  <a:extLst>
                    <a:ext uri="{FF2B5EF4-FFF2-40B4-BE49-F238E27FC236}">
                      <a16:creationId xmlns:a16="http://schemas.microsoft.com/office/drawing/2014/main" id="{2CED54C2-A811-230D-0FE9-EC5F047CE396}"/>
                    </a:ext>
                  </a:extLst>
                </p14:cNvPr>
                <p14:cNvContentPartPr/>
                <p14:nvPr/>
              </p14:nvContentPartPr>
              <p14:xfrm>
                <a:off x="2534315" y="5027172"/>
                <a:ext cx="149366" cy="162490"/>
              </p14:xfrm>
            </p:contentPart>
          </mc:Choice>
          <mc:Fallback xmlns="">
            <p:pic>
              <p:nvPicPr>
                <p:cNvPr id="415" name="筆跡 414">
                  <a:extLst>
                    <a:ext uri="{FF2B5EF4-FFF2-40B4-BE49-F238E27FC236}">
                      <a16:creationId xmlns:a16="http://schemas.microsoft.com/office/drawing/2014/main" id="{2CED54C2-A811-230D-0FE9-EC5F047CE396}"/>
                    </a:ext>
                  </a:extLst>
                </p:cNvPr>
                <p:cNvPicPr/>
                <p:nvPr/>
              </p:nvPicPr>
              <p:blipFill>
                <a:blip r:embed="rId591"/>
                <a:stretch>
                  <a:fillRect/>
                </a:stretch>
              </p:blipFill>
              <p:spPr>
                <a:xfrm>
                  <a:off x="2525339" y="5018165"/>
                  <a:ext cx="166960" cy="180144"/>
                </a:xfrm>
                <a:prstGeom prst="rect">
                  <a:avLst/>
                </a:prstGeom>
              </p:spPr>
            </p:pic>
          </mc:Fallback>
        </mc:AlternateContent>
        <mc:AlternateContent xmlns:mc="http://schemas.openxmlformats.org/markup-compatibility/2006" xmlns:p14="http://schemas.microsoft.com/office/powerpoint/2010/main">
          <mc:Choice Requires="p14">
            <p:contentPart p14:bwMode="auto" r:id="rId592">
              <p14:nvContentPartPr>
                <p14:cNvPr id="416" name="筆跡 415">
                  <a:extLst>
                    <a:ext uri="{FF2B5EF4-FFF2-40B4-BE49-F238E27FC236}">
                      <a16:creationId xmlns:a16="http://schemas.microsoft.com/office/drawing/2014/main" id="{97DD3F2D-B87F-82DF-41C9-3F6C6E21CFCA}"/>
                    </a:ext>
                  </a:extLst>
                </p14:cNvPr>
                <p14:cNvContentPartPr/>
                <p14:nvPr/>
              </p14:nvContentPartPr>
              <p14:xfrm>
                <a:off x="2707742" y="5018735"/>
                <a:ext cx="114680" cy="171864"/>
              </p14:xfrm>
            </p:contentPart>
          </mc:Choice>
          <mc:Fallback xmlns="">
            <p:pic>
              <p:nvPicPr>
                <p:cNvPr id="416" name="筆跡 415">
                  <a:extLst>
                    <a:ext uri="{FF2B5EF4-FFF2-40B4-BE49-F238E27FC236}">
                      <a16:creationId xmlns:a16="http://schemas.microsoft.com/office/drawing/2014/main" id="{97DD3F2D-B87F-82DF-41C9-3F6C6E21CFCA}"/>
                    </a:ext>
                  </a:extLst>
                </p:cNvPr>
                <p:cNvPicPr/>
                <p:nvPr/>
              </p:nvPicPr>
              <p:blipFill>
                <a:blip r:embed="rId593"/>
                <a:stretch>
                  <a:fillRect/>
                </a:stretch>
              </p:blipFill>
              <p:spPr>
                <a:xfrm>
                  <a:off x="2698755" y="5009746"/>
                  <a:ext cx="132295" cy="189482"/>
                </a:xfrm>
                <a:prstGeom prst="rect">
                  <a:avLst/>
                </a:prstGeom>
              </p:spPr>
            </p:pic>
          </mc:Fallback>
        </mc:AlternateContent>
        <mc:AlternateContent xmlns:mc="http://schemas.openxmlformats.org/markup-compatibility/2006" xmlns:p14="http://schemas.microsoft.com/office/powerpoint/2010/main">
          <mc:Choice Requires="p14">
            <p:contentPart p14:bwMode="auto" r:id="rId594">
              <p14:nvContentPartPr>
                <p14:cNvPr id="417" name="筆跡 416">
                  <a:extLst>
                    <a:ext uri="{FF2B5EF4-FFF2-40B4-BE49-F238E27FC236}">
                      <a16:creationId xmlns:a16="http://schemas.microsoft.com/office/drawing/2014/main" id="{1A6F6311-A990-8E14-9F6C-4BF5EAFFD227}"/>
                    </a:ext>
                  </a:extLst>
                </p14:cNvPr>
                <p14:cNvContentPartPr/>
                <p14:nvPr/>
              </p14:nvContentPartPr>
              <p14:xfrm>
                <a:off x="2702117" y="5073106"/>
                <a:ext cx="129679" cy="9999"/>
              </p14:xfrm>
            </p:contentPart>
          </mc:Choice>
          <mc:Fallback xmlns="">
            <p:pic>
              <p:nvPicPr>
                <p:cNvPr id="417" name="筆跡 416">
                  <a:extLst>
                    <a:ext uri="{FF2B5EF4-FFF2-40B4-BE49-F238E27FC236}">
                      <a16:creationId xmlns:a16="http://schemas.microsoft.com/office/drawing/2014/main" id="{1A6F6311-A990-8E14-9F6C-4BF5EAFFD227}"/>
                    </a:ext>
                  </a:extLst>
                </p:cNvPr>
                <p:cNvPicPr/>
                <p:nvPr/>
              </p:nvPicPr>
              <p:blipFill>
                <a:blip r:embed="rId595"/>
                <a:stretch>
                  <a:fillRect/>
                </a:stretch>
              </p:blipFill>
              <p:spPr>
                <a:xfrm>
                  <a:off x="2693112" y="5064178"/>
                  <a:ext cx="147330" cy="27497"/>
                </a:xfrm>
                <a:prstGeom prst="rect">
                  <a:avLst/>
                </a:prstGeom>
              </p:spPr>
            </p:pic>
          </mc:Fallback>
        </mc:AlternateContent>
        <mc:AlternateContent xmlns:mc="http://schemas.openxmlformats.org/markup-compatibility/2006" xmlns:p14="http://schemas.microsoft.com/office/powerpoint/2010/main">
          <mc:Choice Requires="p14">
            <p:contentPart p14:bwMode="auto" r:id="rId596">
              <p14:nvContentPartPr>
                <p14:cNvPr id="418" name="筆跡 417">
                  <a:extLst>
                    <a:ext uri="{FF2B5EF4-FFF2-40B4-BE49-F238E27FC236}">
                      <a16:creationId xmlns:a16="http://schemas.microsoft.com/office/drawing/2014/main" id="{DFBD44B0-3458-BF4F-D8F7-2453903DACC9}"/>
                    </a:ext>
                  </a:extLst>
                </p14:cNvPr>
                <p14:cNvContentPartPr/>
                <p14:nvPr/>
              </p14:nvContentPartPr>
              <p14:xfrm>
                <a:off x="2937103" y="5074356"/>
                <a:ext cx="152178" cy="6875"/>
              </p14:xfrm>
            </p:contentPart>
          </mc:Choice>
          <mc:Fallback xmlns="">
            <p:pic>
              <p:nvPicPr>
                <p:cNvPr id="418" name="筆跡 417">
                  <a:extLst>
                    <a:ext uri="{FF2B5EF4-FFF2-40B4-BE49-F238E27FC236}">
                      <a16:creationId xmlns:a16="http://schemas.microsoft.com/office/drawing/2014/main" id="{DFBD44B0-3458-BF4F-D8F7-2453903DACC9}"/>
                    </a:ext>
                  </a:extLst>
                </p:cNvPr>
                <p:cNvPicPr/>
                <p:nvPr/>
              </p:nvPicPr>
              <p:blipFill>
                <a:blip r:embed="rId597"/>
                <a:stretch>
                  <a:fillRect/>
                </a:stretch>
              </p:blipFill>
              <p:spPr>
                <a:xfrm>
                  <a:off x="2928130" y="5065310"/>
                  <a:ext cx="169765" cy="24605"/>
                </a:xfrm>
                <a:prstGeom prst="rect">
                  <a:avLst/>
                </a:prstGeom>
              </p:spPr>
            </p:pic>
          </mc:Fallback>
        </mc:AlternateContent>
        <mc:AlternateContent xmlns:mc="http://schemas.openxmlformats.org/markup-compatibility/2006" xmlns:p14="http://schemas.microsoft.com/office/powerpoint/2010/main">
          <mc:Choice Requires="p14">
            <p:contentPart p14:bwMode="auto" r:id="rId598">
              <p14:nvContentPartPr>
                <p14:cNvPr id="419" name="筆跡 418">
                  <a:extLst>
                    <a:ext uri="{FF2B5EF4-FFF2-40B4-BE49-F238E27FC236}">
                      <a16:creationId xmlns:a16="http://schemas.microsoft.com/office/drawing/2014/main" id="{BAF2C25D-A2E7-520F-22A8-465488357E99}"/>
                    </a:ext>
                  </a:extLst>
                </p14:cNvPr>
                <p14:cNvContentPartPr/>
                <p14:nvPr/>
              </p14:nvContentPartPr>
              <p14:xfrm>
                <a:off x="3204273" y="4995924"/>
                <a:ext cx="113743" cy="179364"/>
              </p14:xfrm>
            </p:contentPart>
          </mc:Choice>
          <mc:Fallback xmlns="">
            <p:pic>
              <p:nvPicPr>
                <p:cNvPr id="419" name="筆跡 418">
                  <a:extLst>
                    <a:ext uri="{FF2B5EF4-FFF2-40B4-BE49-F238E27FC236}">
                      <a16:creationId xmlns:a16="http://schemas.microsoft.com/office/drawing/2014/main" id="{BAF2C25D-A2E7-520F-22A8-465488357E99}"/>
                    </a:ext>
                  </a:extLst>
                </p:cNvPr>
                <p:cNvPicPr/>
                <p:nvPr/>
              </p:nvPicPr>
              <p:blipFill>
                <a:blip r:embed="rId599"/>
                <a:stretch>
                  <a:fillRect/>
                </a:stretch>
              </p:blipFill>
              <p:spPr>
                <a:xfrm>
                  <a:off x="3195274" y="4986920"/>
                  <a:ext cx="131380" cy="197012"/>
                </a:xfrm>
                <a:prstGeom prst="rect">
                  <a:avLst/>
                </a:prstGeom>
              </p:spPr>
            </p:pic>
          </mc:Fallback>
        </mc:AlternateContent>
        <mc:AlternateContent xmlns:mc="http://schemas.openxmlformats.org/markup-compatibility/2006" xmlns:p14="http://schemas.microsoft.com/office/powerpoint/2010/main">
          <mc:Choice Requires="p14">
            <p:contentPart p14:bwMode="auto" r:id="rId600">
              <p14:nvContentPartPr>
                <p14:cNvPr id="420" name="筆跡 419">
                  <a:extLst>
                    <a:ext uri="{FF2B5EF4-FFF2-40B4-BE49-F238E27FC236}">
                      <a16:creationId xmlns:a16="http://schemas.microsoft.com/office/drawing/2014/main" id="{520485A6-5E8F-DE3A-A59A-F718E6DE15A8}"/>
                    </a:ext>
                  </a:extLst>
                </p14:cNvPr>
                <p14:cNvContentPartPr/>
                <p14:nvPr/>
              </p14:nvContentPartPr>
              <p14:xfrm>
                <a:off x="3309267" y="4996236"/>
                <a:ext cx="152803" cy="184051"/>
              </p14:xfrm>
            </p:contentPart>
          </mc:Choice>
          <mc:Fallback xmlns="">
            <p:pic>
              <p:nvPicPr>
                <p:cNvPr id="420" name="筆跡 419">
                  <a:extLst>
                    <a:ext uri="{FF2B5EF4-FFF2-40B4-BE49-F238E27FC236}">
                      <a16:creationId xmlns:a16="http://schemas.microsoft.com/office/drawing/2014/main" id="{520485A6-5E8F-DE3A-A59A-F718E6DE15A8}"/>
                    </a:ext>
                  </a:extLst>
                </p:cNvPr>
                <p:cNvPicPr/>
                <p:nvPr/>
              </p:nvPicPr>
              <p:blipFill>
                <a:blip r:embed="rId601"/>
                <a:stretch>
                  <a:fillRect/>
                </a:stretch>
              </p:blipFill>
              <p:spPr>
                <a:xfrm>
                  <a:off x="3300257" y="4987232"/>
                  <a:ext cx="170462" cy="201700"/>
                </a:xfrm>
                <a:prstGeom prst="rect">
                  <a:avLst/>
                </a:prstGeom>
              </p:spPr>
            </p:pic>
          </mc:Fallback>
        </mc:AlternateContent>
        <mc:AlternateContent xmlns:mc="http://schemas.openxmlformats.org/markup-compatibility/2006" xmlns:p14="http://schemas.microsoft.com/office/powerpoint/2010/main">
          <mc:Choice Requires="p14">
            <p:contentPart p14:bwMode="auto" r:id="rId602">
              <p14:nvContentPartPr>
                <p14:cNvPr id="421" name="筆跡 420">
                  <a:extLst>
                    <a:ext uri="{FF2B5EF4-FFF2-40B4-BE49-F238E27FC236}">
                      <a16:creationId xmlns:a16="http://schemas.microsoft.com/office/drawing/2014/main" id="{CBC1DF84-BB4E-CD34-80E8-111BE68CD3BA}"/>
                    </a:ext>
                  </a:extLst>
                </p14:cNvPr>
                <p14:cNvContentPartPr/>
                <p14:nvPr/>
              </p14:nvContentPartPr>
              <p14:xfrm>
                <a:off x="3443946" y="4959051"/>
                <a:ext cx="134054" cy="248735"/>
              </p14:xfrm>
            </p:contentPart>
          </mc:Choice>
          <mc:Fallback xmlns="">
            <p:pic>
              <p:nvPicPr>
                <p:cNvPr id="421" name="筆跡 420">
                  <a:extLst>
                    <a:ext uri="{FF2B5EF4-FFF2-40B4-BE49-F238E27FC236}">
                      <a16:creationId xmlns:a16="http://schemas.microsoft.com/office/drawing/2014/main" id="{CBC1DF84-BB4E-CD34-80E8-111BE68CD3BA}"/>
                    </a:ext>
                  </a:extLst>
                </p:cNvPr>
                <p:cNvPicPr/>
                <p:nvPr/>
              </p:nvPicPr>
              <p:blipFill>
                <a:blip r:embed="rId603"/>
                <a:stretch>
                  <a:fillRect/>
                </a:stretch>
              </p:blipFill>
              <p:spPr>
                <a:xfrm>
                  <a:off x="3434961" y="4950052"/>
                  <a:ext cx="151664" cy="266373"/>
                </a:xfrm>
                <a:prstGeom prst="rect">
                  <a:avLst/>
                </a:prstGeom>
              </p:spPr>
            </p:pic>
          </mc:Fallback>
        </mc:AlternateContent>
        <mc:AlternateContent xmlns:mc="http://schemas.openxmlformats.org/markup-compatibility/2006" xmlns:p14="http://schemas.microsoft.com/office/powerpoint/2010/main">
          <mc:Choice Requires="p14">
            <p:contentPart p14:bwMode="auto" r:id="rId604">
              <p14:nvContentPartPr>
                <p14:cNvPr id="422" name="筆跡 421">
                  <a:extLst>
                    <a:ext uri="{FF2B5EF4-FFF2-40B4-BE49-F238E27FC236}">
                      <a16:creationId xmlns:a16="http://schemas.microsoft.com/office/drawing/2014/main" id="{2C6C6C30-C405-9122-DD23-120DD76F9AF3}"/>
                    </a:ext>
                  </a:extLst>
                </p14:cNvPr>
                <p14:cNvContentPartPr/>
                <p14:nvPr/>
              </p14:nvContentPartPr>
              <p14:xfrm>
                <a:off x="3476131" y="5079668"/>
                <a:ext cx="148428" cy="13437"/>
              </p14:xfrm>
            </p:contentPart>
          </mc:Choice>
          <mc:Fallback xmlns="">
            <p:pic>
              <p:nvPicPr>
                <p:cNvPr id="422" name="筆跡 421">
                  <a:extLst>
                    <a:ext uri="{FF2B5EF4-FFF2-40B4-BE49-F238E27FC236}">
                      <a16:creationId xmlns:a16="http://schemas.microsoft.com/office/drawing/2014/main" id="{2C6C6C30-C405-9122-DD23-120DD76F9AF3}"/>
                    </a:ext>
                  </a:extLst>
                </p:cNvPr>
                <p:cNvPicPr/>
                <p:nvPr/>
              </p:nvPicPr>
              <p:blipFill>
                <a:blip r:embed="rId605"/>
                <a:stretch>
                  <a:fillRect/>
                </a:stretch>
              </p:blipFill>
              <p:spPr>
                <a:xfrm>
                  <a:off x="3467124" y="5070589"/>
                  <a:ext cx="166081" cy="31232"/>
                </a:xfrm>
                <a:prstGeom prst="rect">
                  <a:avLst/>
                </a:prstGeom>
              </p:spPr>
            </p:pic>
          </mc:Fallback>
        </mc:AlternateContent>
        <mc:AlternateContent xmlns:mc="http://schemas.openxmlformats.org/markup-compatibility/2006" xmlns:p14="http://schemas.microsoft.com/office/powerpoint/2010/main">
          <mc:Choice Requires="p14">
            <p:contentPart p14:bwMode="auto" r:id="rId606">
              <p14:nvContentPartPr>
                <p14:cNvPr id="423" name="筆跡 422">
                  <a:extLst>
                    <a:ext uri="{FF2B5EF4-FFF2-40B4-BE49-F238E27FC236}">
                      <a16:creationId xmlns:a16="http://schemas.microsoft.com/office/drawing/2014/main" id="{4B4032C1-DD67-7D05-AD06-94E988872F1E}"/>
                    </a:ext>
                  </a:extLst>
                </p14:cNvPr>
                <p14:cNvContentPartPr/>
                <p14:nvPr/>
              </p14:nvContentPartPr>
              <p14:xfrm>
                <a:off x="3712367" y="5044983"/>
                <a:ext cx="180926" cy="15312"/>
              </p14:xfrm>
            </p:contentPart>
          </mc:Choice>
          <mc:Fallback xmlns="">
            <p:pic>
              <p:nvPicPr>
                <p:cNvPr id="423" name="筆跡 422">
                  <a:extLst>
                    <a:ext uri="{FF2B5EF4-FFF2-40B4-BE49-F238E27FC236}">
                      <a16:creationId xmlns:a16="http://schemas.microsoft.com/office/drawing/2014/main" id="{4B4032C1-DD67-7D05-AD06-94E988872F1E}"/>
                    </a:ext>
                  </a:extLst>
                </p:cNvPr>
                <p:cNvPicPr/>
                <p:nvPr/>
              </p:nvPicPr>
              <p:blipFill>
                <a:blip r:embed="rId607"/>
                <a:stretch>
                  <a:fillRect/>
                </a:stretch>
              </p:blipFill>
              <p:spPr>
                <a:xfrm>
                  <a:off x="3703357" y="5036283"/>
                  <a:ext cx="198586" cy="32364"/>
                </a:xfrm>
                <a:prstGeom prst="rect">
                  <a:avLst/>
                </a:prstGeom>
              </p:spPr>
            </p:pic>
          </mc:Fallback>
        </mc:AlternateContent>
        <mc:AlternateContent xmlns:mc="http://schemas.openxmlformats.org/markup-compatibility/2006" xmlns:p14="http://schemas.microsoft.com/office/powerpoint/2010/main">
          <mc:Choice Requires="p14">
            <p:contentPart p14:bwMode="auto" r:id="rId608">
              <p14:nvContentPartPr>
                <p14:cNvPr id="424" name="筆跡 423">
                  <a:extLst>
                    <a:ext uri="{FF2B5EF4-FFF2-40B4-BE49-F238E27FC236}">
                      <a16:creationId xmlns:a16="http://schemas.microsoft.com/office/drawing/2014/main" id="{0CCD9AE1-92F5-E240-9F9E-FD5D42DECCE8}"/>
                    </a:ext>
                  </a:extLst>
                </p14:cNvPr>
                <p14:cNvContentPartPr/>
                <p14:nvPr/>
              </p14:nvContentPartPr>
              <p14:xfrm>
                <a:off x="3907042" y="4986862"/>
                <a:ext cx="155303" cy="185301"/>
              </p14:xfrm>
            </p:contentPart>
          </mc:Choice>
          <mc:Fallback xmlns="">
            <p:pic>
              <p:nvPicPr>
                <p:cNvPr id="424" name="筆跡 423">
                  <a:extLst>
                    <a:ext uri="{FF2B5EF4-FFF2-40B4-BE49-F238E27FC236}">
                      <a16:creationId xmlns:a16="http://schemas.microsoft.com/office/drawing/2014/main" id="{0CCD9AE1-92F5-E240-9F9E-FD5D42DECCE8}"/>
                    </a:ext>
                  </a:extLst>
                </p:cNvPr>
                <p:cNvPicPr/>
                <p:nvPr/>
              </p:nvPicPr>
              <p:blipFill>
                <a:blip r:embed="rId609"/>
                <a:stretch>
                  <a:fillRect/>
                </a:stretch>
              </p:blipFill>
              <p:spPr>
                <a:xfrm>
                  <a:off x="3898055" y="4977867"/>
                  <a:ext cx="172918" cy="202932"/>
                </a:xfrm>
                <a:prstGeom prst="rect">
                  <a:avLst/>
                </a:prstGeom>
              </p:spPr>
            </p:pic>
          </mc:Fallback>
        </mc:AlternateContent>
        <mc:AlternateContent xmlns:mc="http://schemas.openxmlformats.org/markup-compatibility/2006" xmlns:p14="http://schemas.microsoft.com/office/powerpoint/2010/main">
          <mc:Choice Requires="p14">
            <p:contentPart p14:bwMode="auto" r:id="rId610">
              <p14:nvContentPartPr>
                <p14:cNvPr id="425" name="筆跡 424">
                  <a:extLst>
                    <a:ext uri="{FF2B5EF4-FFF2-40B4-BE49-F238E27FC236}">
                      <a16:creationId xmlns:a16="http://schemas.microsoft.com/office/drawing/2014/main" id="{A41E9566-F7B3-DB05-4F8B-30EF50DCBE39}"/>
                    </a:ext>
                  </a:extLst>
                </p14:cNvPr>
                <p14:cNvContentPartPr/>
                <p14:nvPr/>
              </p14:nvContentPartPr>
              <p14:xfrm>
                <a:off x="4046096" y="5011860"/>
                <a:ext cx="149366" cy="160303"/>
              </p14:xfrm>
            </p:contentPart>
          </mc:Choice>
          <mc:Fallback xmlns="">
            <p:pic>
              <p:nvPicPr>
                <p:cNvPr id="425" name="筆跡 424">
                  <a:extLst>
                    <a:ext uri="{FF2B5EF4-FFF2-40B4-BE49-F238E27FC236}">
                      <a16:creationId xmlns:a16="http://schemas.microsoft.com/office/drawing/2014/main" id="{A41E9566-F7B3-DB05-4F8B-30EF50DCBE39}"/>
                    </a:ext>
                  </a:extLst>
                </p:cNvPr>
                <p:cNvPicPr/>
                <p:nvPr/>
              </p:nvPicPr>
              <p:blipFill>
                <a:blip r:embed="rId611"/>
                <a:stretch>
                  <a:fillRect/>
                </a:stretch>
              </p:blipFill>
              <p:spPr>
                <a:xfrm>
                  <a:off x="4037076" y="5002854"/>
                  <a:ext cx="167045" cy="177954"/>
                </a:xfrm>
                <a:prstGeom prst="rect">
                  <a:avLst/>
                </a:prstGeom>
              </p:spPr>
            </p:pic>
          </mc:Fallback>
        </mc:AlternateContent>
        <mc:AlternateContent xmlns:mc="http://schemas.openxmlformats.org/markup-compatibility/2006" xmlns:p14="http://schemas.microsoft.com/office/powerpoint/2010/main">
          <mc:Choice Requires="p14">
            <p:contentPart p14:bwMode="auto" r:id="rId612">
              <p14:nvContentPartPr>
                <p14:cNvPr id="426" name="筆跡 425">
                  <a:extLst>
                    <a:ext uri="{FF2B5EF4-FFF2-40B4-BE49-F238E27FC236}">
                      <a16:creationId xmlns:a16="http://schemas.microsoft.com/office/drawing/2014/main" id="{271C13A4-7788-32F0-8E87-799DD6630595}"/>
                    </a:ext>
                  </a:extLst>
                </p14:cNvPr>
                <p14:cNvContentPartPr/>
                <p14:nvPr/>
              </p14:nvContentPartPr>
              <p14:xfrm>
                <a:off x="4252333" y="4989986"/>
                <a:ext cx="18124" cy="204987"/>
              </p14:xfrm>
            </p:contentPart>
          </mc:Choice>
          <mc:Fallback xmlns="">
            <p:pic>
              <p:nvPicPr>
                <p:cNvPr id="426" name="筆跡 425">
                  <a:extLst>
                    <a:ext uri="{FF2B5EF4-FFF2-40B4-BE49-F238E27FC236}">
                      <a16:creationId xmlns:a16="http://schemas.microsoft.com/office/drawing/2014/main" id="{271C13A4-7788-32F0-8E87-799DD6630595}"/>
                    </a:ext>
                  </a:extLst>
                </p:cNvPr>
                <p:cNvPicPr/>
                <p:nvPr/>
              </p:nvPicPr>
              <p:blipFill>
                <a:blip r:embed="rId613"/>
                <a:stretch>
                  <a:fillRect/>
                </a:stretch>
              </p:blipFill>
              <p:spPr>
                <a:xfrm>
                  <a:off x="4243271" y="4980995"/>
                  <a:ext cx="35886" cy="222609"/>
                </a:xfrm>
                <a:prstGeom prst="rect">
                  <a:avLst/>
                </a:prstGeom>
              </p:spPr>
            </p:pic>
          </mc:Fallback>
        </mc:AlternateContent>
        <mc:AlternateContent xmlns:mc="http://schemas.openxmlformats.org/markup-compatibility/2006" xmlns:p14="http://schemas.microsoft.com/office/powerpoint/2010/main">
          <mc:Choice Requires="p14">
            <p:contentPart p14:bwMode="auto" r:id="rId614">
              <p14:nvContentPartPr>
                <p14:cNvPr id="427" name="筆跡 426">
                  <a:extLst>
                    <a:ext uri="{FF2B5EF4-FFF2-40B4-BE49-F238E27FC236}">
                      <a16:creationId xmlns:a16="http://schemas.microsoft.com/office/drawing/2014/main" id="{0A55301E-9A28-2F9A-4E9F-D192BE745C45}"/>
                    </a:ext>
                  </a:extLst>
                </p14:cNvPr>
                <p14:cNvContentPartPr/>
                <p14:nvPr/>
              </p14:nvContentPartPr>
              <p14:xfrm>
                <a:off x="4239521" y="4959676"/>
                <a:ext cx="142491" cy="238110"/>
              </p14:xfrm>
            </p:contentPart>
          </mc:Choice>
          <mc:Fallback xmlns="">
            <p:pic>
              <p:nvPicPr>
                <p:cNvPr id="427" name="筆跡 426">
                  <a:extLst>
                    <a:ext uri="{FF2B5EF4-FFF2-40B4-BE49-F238E27FC236}">
                      <a16:creationId xmlns:a16="http://schemas.microsoft.com/office/drawing/2014/main" id="{0A55301E-9A28-2F9A-4E9F-D192BE745C45}"/>
                    </a:ext>
                  </a:extLst>
                </p:cNvPr>
                <p:cNvPicPr/>
                <p:nvPr/>
              </p:nvPicPr>
              <p:blipFill>
                <a:blip r:embed="rId615"/>
                <a:stretch>
                  <a:fillRect/>
                </a:stretch>
              </p:blipFill>
              <p:spPr>
                <a:xfrm>
                  <a:off x="4230525" y="4950684"/>
                  <a:ext cx="160122" cy="255734"/>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16">
            <p14:nvContentPartPr>
              <p14:cNvPr id="429" name="筆跡 428">
                <a:extLst>
                  <a:ext uri="{FF2B5EF4-FFF2-40B4-BE49-F238E27FC236}">
                    <a16:creationId xmlns:a16="http://schemas.microsoft.com/office/drawing/2014/main" id="{ACC23798-63E2-C6E9-6EA4-8D546C4A5331}"/>
                  </a:ext>
                </a:extLst>
              </p14:cNvPr>
              <p14:cNvContentPartPr/>
              <p14:nvPr/>
            </p14:nvContentPartPr>
            <p14:xfrm>
              <a:off x="4994474" y="5190911"/>
              <a:ext cx="25311" cy="63434"/>
            </p14:xfrm>
          </p:contentPart>
        </mc:Choice>
        <mc:Fallback xmlns="">
          <p:pic>
            <p:nvPicPr>
              <p:cNvPr id="429" name="筆跡 428">
                <a:extLst>
                  <a:ext uri="{FF2B5EF4-FFF2-40B4-BE49-F238E27FC236}">
                    <a16:creationId xmlns:a16="http://schemas.microsoft.com/office/drawing/2014/main" id="{ACC23798-63E2-C6E9-6EA4-8D546C4A5331}"/>
                  </a:ext>
                </a:extLst>
              </p:cNvPr>
              <p:cNvPicPr/>
              <p:nvPr/>
            </p:nvPicPr>
            <p:blipFill>
              <a:blip r:embed="rId617"/>
              <a:stretch>
                <a:fillRect/>
              </a:stretch>
            </p:blipFill>
            <p:spPr>
              <a:xfrm>
                <a:off x="4985434" y="5181900"/>
                <a:ext cx="43029" cy="81095"/>
              </a:xfrm>
              <a:prstGeom prst="rect">
                <a:avLst/>
              </a:prstGeom>
            </p:spPr>
          </p:pic>
        </mc:Fallback>
      </mc:AlternateContent>
      <p:grpSp>
        <p:nvGrpSpPr>
          <p:cNvPr id="9" name="群組 8">
            <a:extLst>
              <a:ext uri="{FF2B5EF4-FFF2-40B4-BE49-F238E27FC236}">
                <a16:creationId xmlns:a16="http://schemas.microsoft.com/office/drawing/2014/main" id="{C42D5A43-7EC6-E68D-FDCE-C93A05CC63A5}"/>
              </a:ext>
            </a:extLst>
          </p:cNvPr>
          <p:cNvGrpSpPr/>
          <p:nvPr/>
        </p:nvGrpSpPr>
        <p:grpSpPr>
          <a:xfrm>
            <a:off x="1086174" y="5916885"/>
            <a:ext cx="621720" cy="388800"/>
            <a:chOff x="1086174" y="5916885"/>
            <a:chExt cx="621720" cy="388800"/>
          </a:xfrm>
        </p:grpSpPr>
        <mc:AlternateContent xmlns:mc="http://schemas.openxmlformats.org/markup-compatibility/2006" xmlns:p14="http://schemas.microsoft.com/office/powerpoint/2010/main">
          <mc:Choice Requires="p14">
            <p:contentPart p14:bwMode="auto" r:id="rId618">
              <p14:nvContentPartPr>
                <p14:cNvPr id="3" name="筆跡 2">
                  <a:extLst>
                    <a:ext uri="{FF2B5EF4-FFF2-40B4-BE49-F238E27FC236}">
                      <a16:creationId xmlns:a16="http://schemas.microsoft.com/office/drawing/2014/main" id="{44EBCF3C-FF00-A672-EE17-7E82B9E767E8}"/>
                    </a:ext>
                  </a:extLst>
                </p14:cNvPr>
                <p14:cNvContentPartPr/>
                <p14:nvPr/>
              </p14:nvContentPartPr>
              <p14:xfrm>
                <a:off x="1086174" y="6002565"/>
                <a:ext cx="167760" cy="284760"/>
              </p14:xfrm>
            </p:contentPart>
          </mc:Choice>
          <mc:Fallback xmlns="">
            <p:pic>
              <p:nvPicPr>
                <p:cNvPr id="3" name="筆跡 2">
                  <a:extLst>
                    <a:ext uri="{FF2B5EF4-FFF2-40B4-BE49-F238E27FC236}">
                      <a16:creationId xmlns:a16="http://schemas.microsoft.com/office/drawing/2014/main" id="{44EBCF3C-FF00-A672-EE17-7E82B9E767E8}"/>
                    </a:ext>
                  </a:extLst>
                </p:cNvPr>
                <p:cNvPicPr/>
                <p:nvPr/>
              </p:nvPicPr>
              <p:blipFill>
                <a:blip r:embed="rId619"/>
                <a:stretch>
                  <a:fillRect/>
                </a:stretch>
              </p:blipFill>
              <p:spPr>
                <a:xfrm>
                  <a:off x="1077534" y="5993565"/>
                  <a:ext cx="18540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620">
              <p14:nvContentPartPr>
                <p14:cNvPr id="4" name="筆跡 3">
                  <a:extLst>
                    <a:ext uri="{FF2B5EF4-FFF2-40B4-BE49-F238E27FC236}">
                      <a16:creationId xmlns:a16="http://schemas.microsoft.com/office/drawing/2014/main" id="{0A1E1A38-7D43-6FCA-E302-DB79CDAA04F8}"/>
                    </a:ext>
                  </a:extLst>
                </p14:cNvPr>
                <p14:cNvContentPartPr/>
                <p14:nvPr/>
              </p14:nvContentPartPr>
              <p14:xfrm>
                <a:off x="1262934" y="6013725"/>
                <a:ext cx="173520" cy="230040"/>
              </p14:xfrm>
            </p:contentPart>
          </mc:Choice>
          <mc:Fallback xmlns="">
            <p:pic>
              <p:nvPicPr>
                <p:cNvPr id="4" name="筆跡 3">
                  <a:extLst>
                    <a:ext uri="{FF2B5EF4-FFF2-40B4-BE49-F238E27FC236}">
                      <a16:creationId xmlns:a16="http://schemas.microsoft.com/office/drawing/2014/main" id="{0A1E1A38-7D43-6FCA-E302-DB79CDAA04F8}"/>
                    </a:ext>
                  </a:extLst>
                </p:cNvPr>
                <p:cNvPicPr/>
                <p:nvPr/>
              </p:nvPicPr>
              <p:blipFill>
                <a:blip r:embed="rId621"/>
                <a:stretch>
                  <a:fillRect/>
                </a:stretch>
              </p:blipFill>
              <p:spPr>
                <a:xfrm>
                  <a:off x="1254294" y="6004725"/>
                  <a:ext cx="19116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22">
              <p14:nvContentPartPr>
                <p14:cNvPr id="5" name="筆跡 4">
                  <a:extLst>
                    <a:ext uri="{FF2B5EF4-FFF2-40B4-BE49-F238E27FC236}">
                      <a16:creationId xmlns:a16="http://schemas.microsoft.com/office/drawing/2014/main" id="{9B53DCE0-AB1F-33B5-1860-131ED7F0DF97}"/>
                    </a:ext>
                  </a:extLst>
                </p14:cNvPr>
                <p14:cNvContentPartPr/>
                <p14:nvPr/>
              </p14:nvContentPartPr>
              <p14:xfrm>
                <a:off x="1487934" y="5948925"/>
                <a:ext cx="41400" cy="313200"/>
              </p14:xfrm>
            </p:contentPart>
          </mc:Choice>
          <mc:Fallback xmlns="">
            <p:pic>
              <p:nvPicPr>
                <p:cNvPr id="5" name="筆跡 4">
                  <a:extLst>
                    <a:ext uri="{FF2B5EF4-FFF2-40B4-BE49-F238E27FC236}">
                      <a16:creationId xmlns:a16="http://schemas.microsoft.com/office/drawing/2014/main" id="{9B53DCE0-AB1F-33B5-1860-131ED7F0DF97}"/>
                    </a:ext>
                  </a:extLst>
                </p:cNvPr>
                <p:cNvPicPr/>
                <p:nvPr/>
              </p:nvPicPr>
              <p:blipFill>
                <a:blip r:embed="rId623"/>
                <a:stretch>
                  <a:fillRect/>
                </a:stretch>
              </p:blipFill>
              <p:spPr>
                <a:xfrm>
                  <a:off x="1478934" y="5939925"/>
                  <a:ext cx="590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624">
              <p14:nvContentPartPr>
                <p14:cNvPr id="6" name="筆跡 5">
                  <a:extLst>
                    <a:ext uri="{FF2B5EF4-FFF2-40B4-BE49-F238E27FC236}">
                      <a16:creationId xmlns:a16="http://schemas.microsoft.com/office/drawing/2014/main" id="{B7E873D8-DEAB-46E9-F57B-715022D44B76}"/>
                    </a:ext>
                  </a:extLst>
                </p14:cNvPr>
                <p14:cNvContentPartPr/>
                <p14:nvPr/>
              </p14:nvContentPartPr>
              <p14:xfrm>
                <a:off x="1495494" y="5916885"/>
                <a:ext cx="212400" cy="388800"/>
              </p14:xfrm>
            </p:contentPart>
          </mc:Choice>
          <mc:Fallback xmlns="">
            <p:pic>
              <p:nvPicPr>
                <p:cNvPr id="6" name="筆跡 5">
                  <a:extLst>
                    <a:ext uri="{FF2B5EF4-FFF2-40B4-BE49-F238E27FC236}">
                      <a16:creationId xmlns:a16="http://schemas.microsoft.com/office/drawing/2014/main" id="{B7E873D8-DEAB-46E9-F57B-715022D44B76}"/>
                    </a:ext>
                  </a:extLst>
                </p:cNvPr>
                <p:cNvPicPr/>
                <p:nvPr/>
              </p:nvPicPr>
              <p:blipFill>
                <a:blip r:embed="rId625"/>
                <a:stretch>
                  <a:fillRect/>
                </a:stretch>
              </p:blipFill>
              <p:spPr>
                <a:xfrm>
                  <a:off x="1486494" y="5908245"/>
                  <a:ext cx="230040" cy="406440"/>
                </a:xfrm>
                <a:prstGeom prst="rect">
                  <a:avLst/>
                </a:prstGeom>
              </p:spPr>
            </p:pic>
          </mc:Fallback>
        </mc:AlternateContent>
      </p:grpSp>
      <p:grpSp>
        <p:nvGrpSpPr>
          <p:cNvPr id="27" name="群組 26">
            <a:extLst>
              <a:ext uri="{FF2B5EF4-FFF2-40B4-BE49-F238E27FC236}">
                <a16:creationId xmlns:a16="http://schemas.microsoft.com/office/drawing/2014/main" id="{CC63B874-118E-DC25-4539-70156C870EC2}"/>
              </a:ext>
            </a:extLst>
          </p:cNvPr>
          <p:cNvGrpSpPr/>
          <p:nvPr/>
        </p:nvGrpSpPr>
        <p:grpSpPr>
          <a:xfrm>
            <a:off x="1932894" y="6059085"/>
            <a:ext cx="168120" cy="95040"/>
            <a:chOff x="1932894" y="6059085"/>
            <a:chExt cx="168120" cy="95040"/>
          </a:xfrm>
        </p:grpSpPr>
        <mc:AlternateContent xmlns:mc="http://schemas.openxmlformats.org/markup-compatibility/2006" xmlns:p14="http://schemas.microsoft.com/office/powerpoint/2010/main">
          <mc:Choice Requires="p14">
            <p:contentPart p14:bwMode="auto" r:id="rId626">
              <p14:nvContentPartPr>
                <p14:cNvPr id="17" name="筆跡 16">
                  <a:extLst>
                    <a:ext uri="{FF2B5EF4-FFF2-40B4-BE49-F238E27FC236}">
                      <a16:creationId xmlns:a16="http://schemas.microsoft.com/office/drawing/2014/main" id="{DFC114D2-28AD-ECCD-4875-0DAC89DC08BF}"/>
                    </a:ext>
                  </a:extLst>
                </p14:cNvPr>
                <p14:cNvContentPartPr/>
                <p14:nvPr/>
              </p14:nvContentPartPr>
              <p14:xfrm>
                <a:off x="1937214" y="6059085"/>
                <a:ext cx="147960" cy="15120"/>
              </p14:xfrm>
            </p:contentPart>
          </mc:Choice>
          <mc:Fallback xmlns="">
            <p:pic>
              <p:nvPicPr>
                <p:cNvPr id="17" name="筆跡 16">
                  <a:extLst>
                    <a:ext uri="{FF2B5EF4-FFF2-40B4-BE49-F238E27FC236}">
                      <a16:creationId xmlns:a16="http://schemas.microsoft.com/office/drawing/2014/main" id="{DFC114D2-28AD-ECCD-4875-0DAC89DC08BF}"/>
                    </a:ext>
                  </a:extLst>
                </p:cNvPr>
                <p:cNvPicPr/>
                <p:nvPr/>
              </p:nvPicPr>
              <p:blipFill>
                <a:blip r:embed="rId627"/>
                <a:stretch>
                  <a:fillRect/>
                </a:stretch>
              </p:blipFill>
              <p:spPr>
                <a:xfrm>
                  <a:off x="1928574" y="6050085"/>
                  <a:ext cx="16560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628">
              <p14:nvContentPartPr>
                <p14:cNvPr id="23" name="筆跡 22">
                  <a:extLst>
                    <a:ext uri="{FF2B5EF4-FFF2-40B4-BE49-F238E27FC236}">
                      <a16:creationId xmlns:a16="http://schemas.microsoft.com/office/drawing/2014/main" id="{ACD99887-ACA7-6C1F-4759-15F7F40FA780}"/>
                    </a:ext>
                  </a:extLst>
                </p14:cNvPr>
                <p14:cNvContentPartPr/>
                <p14:nvPr/>
              </p14:nvContentPartPr>
              <p14:xfrm>
                <a:off x="1932894" y="6138285"/>
                <a:ext cx="168120" cy="15840"/>
              </p14:xfrm>
            </p:contentPart>
          </mc:Choice>
          <mc:Fallback xmlns="">
            <p:pic>
              <p:nvPicPr>
                <p:cNvPr id="23" name="筆跡 22">
                  <a:extLst>
                    <a:ext uri="{FF2B5EF4-FFF2-40B4-BE49-F238E27FC236}">
                      <a16:creationId xmlns:a16="http://schemas.microsoft.com/office/drawing/2014/main" id="{ACD99887-ACA7-6C1F-4759-15F7F40FA780}"/>
                    </a:ext>
                  </a:extLst>
                </p:cNvPr>
                <p:cNvPicPr/>
                <p:nvPr/>
              </p:nvPicPr>
              <p:blipFill>
                <a:blip r:embed="rId629"/>
                <a:stretch>
                  <a:fillRect/>
                </a:stretch>
              </p:blipFill>
              <p:spPr>
                <a:xfrm>
                  <a:off x="1924254" y="6129285"/>
                  <a:ext cx="185760" cy="33480"/>
                </a:xfrm>
                <a:prstGeom prst="rect">
                  <a:avLst/>
                </a:prstGeom>
              </p:spPr>
            </p:pic>
          </mc:Fallback>
        </mc:AlternateContent>
      </p:grpSp>
      <p:grpSp>
        <p:nvGrpSpPr>
          <p:cNvPr id="90" name="群組 89">
            <a:extLst>
              <a:ext uri="{FF2B5EF4-FFF2-40B4-BE49-F238E27FC236}">
                <a16:creationId xmlns:a16="http://schemas.microsoft.com/office/drawing/2014/main" id="{C7D27F9C-7A10-F500-A09D-31D3F66B8971}"/>
              </a:ext>
            </a:extLst>
          </p:cNvPr>
          <p:cNvGrpSpPr/>
          <p:nvPr/>
        </p:nvGrpSpPr>
        <p:grpSpPr>
          <a:xfrm>
            <a:off x="2403054" y="5588925"/>
            <a:ext cx="833760" cy="762120"/>
            <a:chOff x="2403054" y="5588925"/>
            <a:chExt cx="833760" cy="762120"/>
          </a:xfrm>
        </p:grpSpPr>
        <mc:AlternateContent xmlns:mc="http://schemas.openxmlformats.org/markup-compatibility/2006" xmlns:p14="http://schemas.microsoft.com/office/powerpoint/2010/main">
          <mc:Choice Requires="p14">
            <p:contentPart p14:bwMode="auto" r:id="rId630">
              <p14:nvContentPartPr>
                <p14:cNvPr id="30" name="筆跡 29">
                  <a:extLst>
                    <a:ext uri="{FF2B5EF4-FFF2-40B4-BE49-F238E27FC236}">
                      <a16:creationId xmlns:a16="http://schemas.microsoft.com/office/drawing/2014/main" id="{D94DA1AB-D617-697B-6590-ED94E9DA3547}"/>
                    </a:ext>
                  </a:extLst>
                </p14:cNvPr>
                <p14:cNvContentPartPr/>
                <p14:nvPr/>
              </p14:nvContentPartPr>
              <p14:xfrm>
                <a:off x="2453814" y="5849925"/>
                <a:ext cx="253080" cy="34200"/>
              </p14:xfrm>
            </p:contentPart>
          </mc:Choice>
          <mc:Fallback xmlns="">
            <p:pic>
              <p:nvPicPr>
                <p:cNvPr id="30" name="筆跡 29">
                  <a:extLst>
                    <a:ext uri="{FF2B5EF4-FFF2-40B4-BE49-F238E27FC236}">
                      <a16:creationId xmlns:a16="http://schemas.microsoft.com/office/drawing/2014/main" id="{D94DA1AB-D617-697B-6590-ED94E9DA3547}"/>
                    </a:ext>
                  </a:extLst>
                </p:cNvPr>
                <p:cNvPicPr/>
                <p:nvPr/>
              </p:nvPicPr>
              <p:blipFill>
                <a:blip r:embed="rId631"/>
                <a:stretch>
                  <a:fillRect/>
                </a:stretch>
              </p:blipFill>
              <p:spPr>
                <a:xfrm>
                  <a:off x="2445174" y="5840925"/>
                  <a:ext cx="27072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632">
              <p14:nvContentPartPr>
                <p14:cNvPr id="33" name="筆跡 32">
                  <a:extLst>
                    <a:ext uri="{FF2B5EF4-FFF2-40B4-BE49-F238E27FC236}">
                      <a16:creationId xmlns:a16="http://schemas.microsoft.com/office/drawing/2014/main" id="{2D2D0E12-B354-6BAF-A021-458FDC17E6A4}"/>
                    </a:ext>
                  </a:extLst>
                </p14:cNvPr>
                <p14:cNvContentPartPr/>
                <p14:nvPr/>
              </p14:nvContentPartPr>
              <p14:xfrm>
                <a:off x="2403054" y="5892045"/>
                <a:ext cx="169200" cy="155160"/>
              </p14:xfrm>
            </p:contentPart>
          </mc:Choice>
          <mc:Fallback xmlns="">
            <p:pic>
              <p:nvPicPr>
                <p:cNvPr id="33" name="筆跡 32">
                  <a:extLst>
                    <a:ext uri="{FF2B5EF4-FFF2-40B4-BE49-F238E27FC236}">
                      <a16:creationId xmlns:a16="http://schemas.microsoft.com/office/drawing/2014/main" id="{2D2D0E12-B354-6BAF-A021-458FDC17E6A4}"/>
                    </a:ext>
                  </a:extLst>
                </p:cNvPr>
                <p:cNvPicPr/>
                <p:nvPr/>
              </p:nvPicPr>
              <p:blipFill>
                <a:blip r:embed="rId633"/>
                <a:stretch>
                  <a:fillRect/>
                </a:stretch>
              </p:blipFill>
              <p:spPr>
                <a:xfrm>
                  <a:off x="2394054" y="5883405"/>
                  <a:ext cx="18684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34">
              <p14:nvContentPartPr>
                <p14:cNvPr id="39" name="筆跡 38">
                  <a:extLst>
                    <a:ext uri="{FF2B5EF4-FFF2-40B4-BE49-F238E27FC236}">
                      <a16:creationId xmlns:a16="http://schemas.microsoft.com/office/drawing/2014/main" id="{80CE276C-6489-4988-E624-7573386EE894}"/>
                    </a:ext>
                  </a:extLst>
                </p14:cNvPr>
                <p14:cNvContentPartPr/>
                <p14:nvPr/>
              </p14:nvContentPartPr>
              <p14:xfrm>
                <a:off x="2748294" y="5840565"/>
                <a:ext cx="186120" cy="29520"/>
              </p14:xfrm>
            </p:contentPart>
          </mc:Choice>
          <mc:Fallback xmlns="">
            <p:pic>
              <p:nvPicPr>
                <p:cNvPr id="39" name="筆跡 38">
                  <a:extLst>
                    <a:ext uri="{FF2B5EF4-FFF2-40B4-BE49-F238E27FC236}">
                      <a16:creationId xmlns:a16="http://schemas.microsoft.com/office/drawing/2014/main" id="{80CE276C-6489-4988-E624-7573386EE894}"/>
                    </a:ext>
                  </a:extLst>
                </p:cNvPr>
                <p:cNvPicPr/>
                <p:nvPr/>
              </p:nvPicPr>
              <p:blipFill>
                <a:blip r:embed="rId635"/>
                <a:stretch>
                  <a:fillRect/>
                </a:stretch>
              </p:blipFill>
              <p:spPr>
                <a:xfrm>
                  <a:off x="2739294" y="5831925"/>
                  <a:ext cx="2037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36">
              <p14:nvContentPartPr>
                <p14:cNvPr id="40" name="筆跡 39">
                  <a:extLst>
                    <a:ext uri="{FF2B5EF4-FFF2-40B4-BE49-F238E27FC236}">
                      <a16:creationId xmlns:a16="http://schemas.microsoft.com/office/drawing/2014/main" id="{D2D5EBCC-DB4E-962B-C9B6-7454F4AAD79C}"/>
                    </a:ext>
                  </a:extLst>
                </p14:cNvPr>
                <p14:cNvContentPartPr/>
                <p14:nvPr/>
              </p14:nvContentPartPr>
              <p14:xfrm>
                <a:off x="2674134" y="5871525"/>
                <a:ext cx="156240" cy="155520"/>
              </p14:xfrm>
            </p:contentPart>
          </mc:Choice>
          <mc:Fallback xmlns="">
            <p:pic>
              <p:nvPicPr>
                <p:cNvPr id="40" name="筆跡 39">
                  <a:extLst>
                    <a:ext uri="{FF2B5EF4-FFF2-40B4-BE49-F238E27FC236}">
                      <a16:creationId xmlns:a16="http://schemas.microsoft.com/office/drawing/2014/main" id="{D2D5EBCC-DB4E-962B-C9B6-7454F4AAD79C}"/>
                    </a:ext>
                  </a:extLst>
                </p:cNvPr>
                <p:cNvPicPr/>
                <p:nvPr/>
              </p:nvPicPr>
              <p:blipFill>
                <a:blip r:embed="rId637"/>
                <a:stretch>
                  <a:fillRect/>
                </a:stretch>
              </p:blipFill>
              <p:spPr>
                <a:xfrm>
                  <a:off x="2665494" y="5862525"/>
                  <a:ext cx="1738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638">
              <p14:nvContentPartPr>
                <p14:cNvPr id="41" name="筆跡 40">
                  <a:extLst>
                    <a:ext uri="{FF2B5EF4-FFF2-40B4-BE49-F238E27FC236}">
                      <a16:creationId xmlns:a16="http://schemas.microsoft.com/office/drawing/2014/main" id="{6FFDCB04-D81F-AF2B-1728-B397346C97FB}"/>
                    </a:ext>
                  </a:extLst>
                </p14:cNvPr>
                <p14:cNvContentPartPr/>
                <p14:nvPr/>
              </p14:nvContentPartPr>
              <p14:xfrm>
                <a:off x="2982654" y="5792685"/>
                <a:ext cx="194400" cy="35640"/>
              </p14:xfrm>
            </p:contentPart>
          </mc:Choice>
          <mc:Fallback xmlns="">
            <p:pic>
              <p:nvPicPr>
                <p:cNvPr id="41" name="筆跡 40">
                  <a:extLst>
                    <a:ext uri="{FF2B5EF4-FFF2-40B4-BE49-F238E27FC236}">
                      <a16:creationId xmlns:a16="http://schemas.microsoft.com/office/drawing/2014/main" id="{6FFDCB04-D81F-AF2B-1728-B397346C97FB}"/>
                    </a:ext>
                  </a:extLst>
                </p:cNvPr>
                <p:cNvPicPr/>
                <p:nvPr/>
              </p:nvPicPr>
              <p:blipFill>
                <a:blip r:embed="rId639"/>
                <a:stretch>
                  <a:fillRect/>
                </a:stretch>
              </p:blipFill>
              <p:spPr>
                <a:xfrm>
                  <a:off x="2973654" y="5784045"/>
                  <a:ext cx="21204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640">
              <p14:nvContentPartPr>
                <p14:cNvPr id="42" name="筆跡 41">
                  <a:extLst>
                    <a:ext uri="{FF2B5EF4-FFF2-40B4-BE49-F238E27FC236}">
                      <a16:creationId xmlns:a16="http://schemas.microsoft.com/office/drawing/2014/main" id="{DBB46C08-A615-CEE6-F5CF-6BE0E12EE6C5}"/>
                    </a:ext>
                  </a:extLst>
                </p14:cNvPr>
                <p14:cNvContentPartPr/>
                <p14:nvPr/>
              </p14:nvContentPartPr>
              <p14:xfrm>
                <a:off x="2952414" y="5825445"/>
                <a:ext cx="254160" cy="150840"/>
              </p14:xfrm>
            </p:contentPart>
          </mc:Choice>
          <mc:Fallback xmlns="">
            <p:pic>
              <p:nvPicPr>
                <p:cNvPr id="42" name="筆跡 41">
                  <a:extLst>
                    <a:ext uri="{FF2B5EF4-FFF2-40B4-BE49-F238E27FC236}">
                      <a16:creationId xmlns:a16="http://schemas.microsoft.com/office/drawing/2014/main" id="{DBB46C08-A615-CEE6-F5CF-6BE0E12EE6C5}"/>
                    </a:ext>
                  </a:extLst>
                </p:cNvPr>
                <p:cNvPicPr/>
                <p:nvPr/>
              </p:nvPicPr>
              <p:blipFill>
                <a:blip r:embed="rId641"/>
                <a:stretch>
                  <a:fillRect/>
                </a:stretch>
              </p:blipFill>
              <p:spPr>
                <a:xfrm>
                  <a:off x="2943414" y="5816805"/>
                  <a:ext cx="27180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642">
              <p14:nvContentPartPr>
                <p14:cNvPr id="43" name="筆跡 42">
                  <a:extLst>
                    <a:ext uri="{FF2B5EF4-FFF2-40B4-BE49-F238E27FC236}">
                      <a16:creationId xmlns:a16="http://schemas.microsoft.com/office/drawing/2014/main" id="{CE3868CD-F892-D2BA-686A-CB419875F833}"/>
                    </a:ext>
                  </a:extLst>
                </p14:cNvPr>
                <p14:cNvContentPartPr/>
                <p14:nvPr/>
              </p14:nvContentPartPr>
              <p14:xfrm>
                <a:off x="2482254" y="6193365"/>
                <a:ext cx="45000" cy="97920"/>
              </p14:xfrm>
            </p:contentPart>
          </mc:Choice>
          <mc:Fallback xmlns="">
            <p:pic>
              <p:nvPicPr>
                <p:cNvPr id="43" name="筆跡 42">
                  <a:extLst>
                    <a:ext uri="{FF2B5EF4-FFF2-40B4-BE49-F238E27FC236}">
                      <a16:creationId xmlns:a16="http://schemas.microsoft.com/office/drawing/2014/main" id="{CE3868CD-F892-D2BA-686A-CB419875F833}"/>
                    </a:ext>
                  </a:extLst>
                </p:cNvPr>
                <p:cNvPicPr/>
                <p:nvPr/>
              </p:nvPicPr>
              <p:blipFill>
                <a:blip r:embed="rId643"/>
                <a:stretch>
                  <a:fillRect/>
                </a:stretch>
              </p:blipFill>
              <p:spPr>
                <a:xfrm>
                  <a:off x="2473254" y="6184725"/>
                  <a:ext cx="626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44">
              <p14:nvContentPartPr>
                <p14:cNvPr id="44" name="筆跡 43">
                  <a:extLst>
                    <a:ext uri="{FF2B5EF4-FFF2-40B4-BE49-F238E27FC236}">
                      <a16:creationId xmlns:a16="http://schemas.microsoft.com/office/drawing/2014/main" id="{C806D05D-4E05-23F6-D2EC-AE6715912B9A}"/>
                    </a:ext>
                  </a:extLst>
                </p14:cNvPr>
                <p14:cNvContentPartPr/>
                <p14:nvPr/>
              </p14:nvContentPartPr>
              <p14:xfrm>
                <a:off x="2522574" y="6139365"/>
                <a:ext cx="100080" cy="12240"/>
              </p14:xfrm>
            </p:contentPart>
          </mc:Choice>
          <mc:Fallback xmlns="">
            <p:pic>
              <p:nvPicPr>
                <p:cNvPr id="44" name="筆跡 43">
                  <a:extLst>
                    <a:ext uri="{FF2B5EF4-FFF2-40B4-BE49-F238E27FC236}">
                      <a16:creationId xmlns:a16="http://schemas.microsoft.com/office/drawing/2014/main" id="{C806D05D-4E05-23F6-D2EC-AE6715912B9A}"/>
                    </a:ext>
                  </a:extLst>
                </p:cNvPr>
                <p:cNvPicPr/>
                <p:nvPr/>
              </p:nvPicPr>
              <p:blipFill>
                <a:blip r:embed="rId645"/>
                <a:stretch>
                  <a:fillRect/>
                </a:stretch>
              </p:blipFill>
              <p:spPr>
                <a:xfrm>
                  <a:off x="2513934" y="6130725"/>
                  <a:ext cx="117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646">
              <p14:nvContentPartPr>
                <p14:cNvPr id="61" name="筆跡 60">
                  <a:extLst>
                    <a:ext uri="{FF2B5EF4-FFF2-40B4-BE49-F238E27FC236}">
                      <a16:creationId xmlns:a16="http://schemas.microsoft.com/office/drawing/2014/main" id="{ED86A57A-19B6-29C0-6E19-DBBD9860667A}"/>
                    </a:ext>
                  </a:extLst>
                </p14:cNvPr>
                <p14:cNvContentPartPr/>
                <p14:nvPr/>
              </p14:nvContentPartPr>
              <p14:xfrm>
                <a:off x="2722374" y="6186525"/>
                <a:ext cx="82440" cy="164520"/>
              </p14:xfrm>
            </p:contentPart>
          </mc:Choice>
          <mc:Fallback xmlns="">
            <p:pic>
              <p:nvPicPr>
                <p:cNvPr id="61" name="筆跡 60">
                  <a:extLst>
                    <a:ext uri="{FF2B5EF4-FFF2-40B4-BE49-F238E27FC236}">
                      <a16:creationId xmlns:a16="http://schemas.microsoft.com/office/drawing/2014/main" id="{ED86A57A-19B6-29C0-6E19-DBBD9860667A}"/>
                    </a:ext>
                  </a:extLst>
                </p:cNvPr>
                <p:cNvPicPr/>
                <p:nvPr/>
              </p:nvPicPr>
              <p:blipFill>
                <a:blip r:embed="rId647"/>
                <a:stretch>
                  <a:fillRect/>
                </a:stretch>
              </p:blipFill>
              <p:spPr>
                <a:xfrm>
                  <a:off x="2713734" y="6177885"/>
                  <a:ext cx="10008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648">
              <p14:nvContentPartPr>
                <p14:cNvPr id="62" name="筆跡 61">
                  <a:extLst>
                    <a:ext uri="{FF2B5EF4-FFF2-40B4-BE49-F238E27FC236}">
                      <a16:creationId xmlns:a16="http://schemas.microsoft.com/office/drawing/2014/main" id="{A421A092-1DF9-D23C-4903-B8BC0A2E7C44}"/>
                    </a:ext>
                  </a:extLst>
                </p14:cNvPr>
                <p14:cNvContentPartPr/>
                <p14:nvPr/>
              </p14:nvContentPartPr>
              <p14:xfrm>
                <a:off x="2774934" y="6133965"/>
                <a:ext cx="71640" cy="14760"/>
              </p14:xfrm>
            </p:contentPart>
          </mc:Choice>
          <mc:Fallback xmlns="">
            <p:pic>
              <p:nvPicPr>
                <p:cNvPr id="62" name="筆跡 61">
                  <a:extLst>
                    <a:ext uri="{FF2B5EF4-FFF2-40B4-BE49-F238E27FC236}">
                      <a16:creationId xmlns:a16="http://schemas.microsoft.com/office/drawing/2014/main" id="{A421A092-1DF9-D23C-4903-B8BC0A2E7C44}"/>
                    </a:ext>
                  </a:extLst>
                </p:cNvPr>
                <p:cNvPicPr/>
                <p:nvPr/>
              </p:nvPicPr>
              <p:blipFill>
                <a:blip r:embed="rId649"/>
                <a:stretch>
                  <a:fillRect/>
                </a:stretch>
              </p:blipFill>
              <p:spPr>
                <a:xfrm>
                  <a:off x="2765934" y="6125325"/>
                  <a:ext cx="8928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50">
              <p14:nvContentPartPr>
                <p14:cNvPr id="63" name="筆跡 62">
                  <a:extLst>
                    <a:ext uri="{FF2B5EF4-FFF2-40B4-BE49-F238E27FC236}">
                      <a16:creationId xmlns:a16="http://schemas.microsoft.com/office/drawing/2014/main" id="{0580B566-FCFE-49E7-2E76-EB922765BB53}"/>
                    </a:ext>
                  </a:extLst>
                </p14:cNvPr>
                <p14:cNvContentPartPr/>
                <p14:nvPr/>
              </p14:nvContentPartPr>
              <p14:xfrm>
                <a:off x="3002094" y="6077445"/>
                <a:ext cx="201960" cy="252720"/>
              </p14:xfrm>
            </p:contentPart>
          </mc:Choice>
          <mc:Fallback xmlns="">
            <p:pic>
              <p:nvPicPr>
                <p:cNvPr id="63" name="筆跡 62">
                  <a:extLst>
                    <a:ext uri="{FF2B5EF4-FFF2-40B4-BE49-F238E27FC236}">
                      <a16:creationId xmlns:a16="http://schemas.microsoft.com/office/drawing/2014/main" id="{0580B566-FCFE-49E7-2E76-EB922765BB53}"/>
                    </a:ext>
                  </a:extLst>
                </p:cNvPr>
                <p:cNvPicPr/>
                <p:nvPr/>
              </p:nvPicPr>
              <p:blipFill>
                <a:blip r:embed="rId651"/>
                <a:stretch>
                  <a:fillRect/>
                </a:stretch>
              </p:blipFill>
              <p:spPr>
                <a:xfrm>
                  <a:off x="2993454" y="6068445"/>
                  <a:ext cx="219600" cy="270360"/>
                </a:xfrm>
                <a:prstGeom prst="rect">
                  <a:avLst/>
                </a:prstGeom>
              </p:spPr>
            </p:pic>
          </mc:Fallback>
        </mc:AlternateContent>
        <mc:AlternateContent xmlns:mc="http://schemas.openxmlformats.org/markup-compatibility/2006" xmlns:p14="http://schemas.microsoft.com/office/powerpoint/2010/main">
          <mc:Choice Requires="p14">
            <p:contentPart p14:bwMode="auto" r:id="rId652">
              <p14:nvContentPartPr>
                <p14:cNvPr id="83" name="筆跡 82">
                  <a:extLst>
                    <a:ext uri="{FF2B5EF4-FFF2-40B4-BE49-F238E27FC236}">
                      <a16:creationId xmlns:a16="http://schemas.microsoft.com/office/drawing/2014/main" id="{220B1853-22ED-7953-2A15-A8A18297E689}"/>
                    </a:ext>
                  </a:extLst>
                </p14:cNvPr>
                <p14:cNvContentPartPr/>
                <p14:nvPr/>
              </p14:nvContentPartPr>
              <p14:xfrm>
                <a:off x="3055014" y="5588925"/>
                <a:ext cx="3600" cy="196920"/>
              </p14:xfrm>
            </p:contentPart>
          </mc:Choice>
          <mc:Fallback xmlns="">
            <p:pic>
              <p:nvPicPr>
                <p:cNvPr id="83" name="筆跡 82">
                  <a:extLst>
                    <a:ext uri="{FF2B5EF4-FFF2-40B4-BE49-F238E27FC236}">
                      <a16:creationId xmlns:a16="http://schemas.microsoft.com/office/drawing/2014/main" id="{220B1853-22ED-7953-2A15-A8A18297E689}"/>
                    </a:ext>
                  </a:extLst>
                </p:cNvPr>
                <p:cNvPicPr/>
                <p:nvPr/>
              </p:nvPicPr>
              <p:blipFill>
                <a:blip r:embed="rId653"/>
                <a:stretch>
                  <a:fillRect/>
                </a:stretch>
              </p:blipFill>
              <p:spPr>
                <a:xfrm>
                  <a:off x="3046374" y="5579925"/>
                  <a:ext cx="21240" cy="214560"/>
                </a:xfrm>
                <a:prstGeom prst="rect">
                  <a:avLst/>
                </a:prstGeom>
              </p:spPr>
            </p:pic>
          </mc:Fallback>
        </mc:AlternateContent>
        <mc:AlternateContent xmlns:mc="http://schemas.openxmlformats.org/markup-compatibility/2006" xmlns:p14="http://schemas.microsoft.com/office/powerpoint/2010/main">
          <mc:Choice Requires="p14">
            <p:contentPart p14:bwMode="auto" r:id="rId654">
              <p14:nvContentPartPr>
                <p14:cNvPr id="89" name="筆跡 88">
                  <a:extLst>
                    <a:ext uri="{FF2B5EF4-FFF2-40B4-BE49-F238E27FC236}">
                      <a16:creationId xmlns:a16="http://schemas.microsoft.com/office/drawing/2014/main" id="{B0C5A7E4-F152-CF99-FD86-2640CBB749BC}"/>
                    </a:ext>
                  </a:extLst>
                </p14:cNvPr>
                <p14:cNvContentPartPr/>
                <p14:nvPr/>
              </p14:nvContentPartPr>
              <p14:xfrm>
                <a:off x="3062214" y="5618805"/>
                <a:ext cx="174600" cy="173160"/>
              </p14:xfrm>
            </p:contentPart>
          </mc:Choice>
          <mc:Fallback xmlns="">
            <p:pic>
              <p:nvPicPr>
                <p:cNvPr id="89" name="筆跡 88">
                  <a:extLst>
                    <a:ext uri="{FF2B5EF4-FFF2-40B4-BE49-F238E27FC236}">
                      <a16:creationId xmlns:a16="http://schemas.microsoft.com/office/drawing/2014/main" id="{B0C5A7E4-F152-CF99-FD86-2640CBB749BC}"/>
                    </a:ext>
                  </a:extLst>
                </p:cNvPr>
                <p:cNvPicPr/>
                <p:nvPr/>
              </p:nvPicPr>
              <p:blipFill>
                <a:blip r:embed="rId655"/>
                <a:stretch>
                  <a:fillRect/>
                </a:stretch>
              </p:blipFill>
              <p:spPr>
                <a:xfrm>
                  <a:off x="3053214" y="5610165"/>
                  <a:ext cx="192240" cy="190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56">
            <p14:nvContentPartPr>
              <p14:cNvPr id="96" name="筆跡 95">
                <a:extLst>
                  <a:ext uri="{FF2B5EF4-FFF2-40B4-BE49-F238E27FC236}">
                    <a16:creationId xmlns:a16="http://schemas.microsoft.com/office/drawing/2014/main" id="{1F77B33B-24EA-8D09-9486-23450CE149EA}"/>
                  </a:ext>
                </a:extLst>
              </p14:cNvPr>
              <p14:cNvContentPartPr/>
              <p14:nvPr/>
            </p14:nvContentPartPr>
            <p14:xfrm>
              <a:off x="3479094" y="5897445"/>
              <a:ext cx="60480" cy="358200"/>
            </p14:xfrm>
          </p:contentPart>
        </mc:Choice>
        <mc:Fallback xmlns="">
          <p:pic>
            <p:nvPicPr>
              <p:cNvPr id="96" name="筆跡 95">
                <a:extLst>
                  <a:ext uri="{FF2B5EF4-FFF2-40B4-BE49-F238E27FC236}">
                    <a16:creationId xmlns:a16="http://schemas.microsoft.com/office/drawing/2014/main" id="{1F77B33B-24EA-8D09-9486-23450CE149EA}"/>
                  </a:ext>
                </a:extLst>
              </p:cNvPr>
              <p:cNvPicPr/>
              <p:nvPr/>
            </p:nvPicPr>
            <p:blipFill>
              <a:blip r:embed="rId657"/>
              <a:stretch>
                <a:fillRect/>
              </a:stretch>
            </p:blipFill>
            <p:spPr>
              <a:xfrm>
                <a:off x="3470454" y="5888445"/>
                <a:ext cx="78120" cy="375840"/>
              </a:xfrm>
              <a:prstGeom prst="rect">
                <a:avLst/>
              </a:prstGeom>
            </p:spPr>
          </p:pic>
        </mc:Fallback>
      </mc:AlternateContent>
      <p:grpSp>
        <p:nvGrpSpPr>
          <p:cNvPr id="135" name="群組 134">
            <a:extLst>
              <a:ext uri="{FF2B5EF4-FFF2-40B4-BE49-F238E27FC236}">
                <a16:creationId xmlns:a16="http://schemas.microsoft.com/office/drawing/2014/main" id="{6EDB9031-1F60-C974-2973-9FABBE26EBEA}"/>
              </a:ext>
            </a:extLst>
          </p:cNvPr>
          <p:cNvGrpSpPr/>
          <p:nvPr/>
        </p:nvGrpSpPr>
        <p:grpSpPr>
          <a:xfrm>
            <a:off x="3794454" y="5897445"/>
            <a:ext cx="595800" cy="462600"/>
            <a:chOff x="3794454" y="5897445"/>
            <a:chExt cx="595800" cy="462600"/>
          </a:xfrm>
        </p:grpSpPr>
        <mc:AlternateContent xmlns:mc="http://schemas.openxmlformats.org/markup-compatibility/2006" xmlns:p14="http://schemas.microsoft.com/office/powerpoint/2010/main">
          <mc:Choice Requires="p14">
            <p:contentPart p14:bwMode="auto" r:id="rId658">
              <p14:nvContentPartPr>
                <p14:cNvPr id="98" name="筆跡 97">
                  <a:extLst>
                    <a:ext uri="{FF2B5EF4-FFF2-40B4-BE49-F238E27FC236}">
                      <a16:creationId xmlns:a16="http://schemas.microsoft.com/office/drawing/2014/main" id="{CA0F16FC-12A1-50A9-CB8E-5B9247156251}"/>
                    </a:ext>
                  </a:extLst>
                </p14:cNvPr>
                <p14:cNvContentPartPr/>
                <p14:nvPr/>
              </p14:nvContentPartPr>
              <p14:xfrm>
                <a:off x="3799134" y="5978805"/>
                <a:ext cx="124560" cy="242640"/>
              </p14:xfrm>
            </p:contentPart>
          </mc:Choice>
          <mc:Fallback xmlns="">
            <p:pic>
              <p:nvPicPr>
                <p:cNvPr id="98" name="筆跡 97">
                  <a:extLst>
                    <a:ext uri="{FF2B5EF4-FFF2-40B4-BE49-F238E27FC236}">
                      <a16:creationId xmlns:a16="http://schemas.microsoft.com/office/drawing/2014/main" id="{CA0F16FC-12A1-50A9-CB8E-5B9247156251}"/>
                    </a:ext>
                  </a:extLst>
                </p:cNvPr>
                <p:cNvPicPr/>
                <p:nvPr/>
              </p:nvPicPr>
              <p:blipFill>
                <a:blip r:embed="rId659"/>
                <a:stretch>
                  <a:fillRect/>
                </a:stretch>
              </p:blipFill>
              <p:spPr>
                <a:xfrm>
                  <a:off x="3790134" y="5969805"/>
                  <a:ext cx="142200" cy="260280"/>
                </a:xfrm>
                <a:prstGeom prst="rect">
                  <a:avLst/>
                </a:prstGeom>
              </p:spPr>
            </p:pic>
          </mc:Fallback>
        </mc:AlternateContent>
        <mc:AlternateContent xmlns:mc="http://schemas.openxmlformats.org/markup-compatibility/2006" xmlns:p14="http://schemas.microsoft.com/office/powerpoint/2010/main">
          <mc:Choice Requires="p14">
            <p:contentPart p14:bwMode="auto" r:id="rId660">
              <p14:nvContentPartPr>
                <p14:cNvPr id="103" name="筆跡 102">
                  <a:extLst>
                    <a:ext uri="{FF2B5EF4-FFF2-40B4-BE49-F238E27FC236}">
                      <a16:creationId xmlns:a16="http://schemas.microsoft.com/office/drawing/2014/main" id="{A989CF31-CAD1-DE3E-E443-D1BF4E5EB4FE}"/>
                    </a:ext>
                  </a:extLst>
                </p14:cNvPr>
                <p14:cNvContentPartPr/>
                <p14:nvPr/>
              </p14:nvContentPartPr>
              <p14:xfrm>
                <a:off x="3801294" y="5988165"/>
                <a:ext cx="152280" cy="295920"/>
              </p14:xfrm>
            </p:contentPart>
          </mc:Choice>
          <mc:Fallback xmlns="">
            <p:pic>
              <p:nvPicPr>
                <p:cNvPr id="103" name="筆跡 102">
                  <a:extLst>
                    <a:ext uri="{FF2B5EF4-FFF2-40B4-BE49-F238E27FC236}">
                      <a16:creationId xmlns:a16="http://schemas.microsoft.com/office/drawing/2014/main" id="{A989CF31-CAD1-DE3E-E443-D1BF4E5EB4FE}"/>
                    </a:ext>
                  </a:extLst>
                </p:cNvPr>
                <p:cNvPicPr/>
                <p:nvPr/>
              </p:nvPicPr>
              <p:blipFill>
                <a:blip r:embed="rId661"/>
                <a:stretch>
                  <a:fillRect/>
                </a:stretch>
              </p:blipFill>
              <p:spPr>
                <a:xfrm>
                  <a:off x="3792654" y="5979525"/>
                  <a:ext cx="169920" cy="313560"/>
                </a:xfrm>
                <a:prstGeom prst="rect">
                  <a:avLst/>
                </a:prstGeom>
              </p:spPr>
            </p:pic>
          </mc:Fallback>
        </mc:AlternateContent>
        <mc:AlternateContent xmlns:mc="http://schemas.openxmlformats.org/markup-compatibility/2006" xmlns:p14="http://schemas.microsoft.com/office/powerpoint/2010/main">
          <mc:Choice Requires="p14">
            <p:contentPart p14:bwMode="auto" r:id="rId662">
              <p14:nvContentPartPr>
                <p14:cNvPr id="104" name="筆跡 103">
                  <a:extLst>
                    <a:ext uri="{FF2B5EF4-FFF2-40B4-BE49-F238E27FC236}">
                      <a16:creationId xmlns:a16="http://schemas.microsoft.com/office/drawing/2014/main" id="{11D93411-5F77-27E3-FA7C-4B0548E7233A}"/>
                    </a:ext>
                  </a:extLst>
                </p14:cNvPr>
                <p14:cNvContentPartPr/>
                <p14:nvPr/>
              </p14:nvContentPartPr>
              <p14:xfrm>
                <a:off x="3991374" y="6196605"/>
                <a:ext cx="33480" cy="38160"/>
              </p14:xfrm>
            </p:contentPart>
          </mc:Choice>
          <mc:Fallback xmlns="">
            <p:pic>
              <p:nvPicPr>
                <p:cNvPr id="104" name="筆跡 103">
                  <a:extLst>
                    <a:ext uri="{FF2B5EF4-FFF2-40B4-BE49-F238E27FC236}">
                      <a16:creationId xmlns:a16="http://schemas.microsoft.com/office/drawing/2014/main" id="{11D93411-5F77-27E3-FA7C-4B0548E7233A}"/>
                    </a:ext>
                  </a:extLst>
                </p:cNvPr>
                <p:cNvPicPr/>
                <p:nvPr/>
              </p:nvPicPr>
              <p:blipFill>
                <a:blip r:embed="rId663"/>
                <a:stretch>
                  <a:fillRect/>
                </a:stretch>
              </p:blipFill>
              <p:spPr>
                <a:xfrm>
                  <a:off x="3982374" y="6187605"/>
                  <a:ext cx="51120" cy="55800"/>
                </a:xfrm>
                <a:prstGeom prst="rect">
                  <a:avLst/>
                </a:prstGeom>
              </p:spPr>
            </p:pic>
          </mc:Fallback>
        </mc:AlternateContent>
        <mc:AlternateContent xmlns:mc="http://schemas.openxmlformats.org/markup-compatibility/2006" xmlns:p14="http://schemas.microsoft.com/office/powerpoint/2010/main">
          <mc:Choice Requires="p14">
            <p:contentPart p14:bwMode="auto" r:id="rId664">
              <p14:nvContentPartPr>
                <p14:cNvPr id="105" name="筆跡 104">
                  <a:extLst>
                    <a:ext uri="{FF2B5EF4-FFF2-40B4-BE49-F238E27FC236}">
                      <a16:creationId xmlns:a16="http://schemas.microsoft.com/office/drawing/2014/main" id="{F3A66A4E-5B36-8E6C-1554-BD51B021D351}"/>
                    </a:ext>
                  </a:extLst>
                </p14:cNvPr>
                <p14:cNvContentPartPr/>
                <p14:nvPr/>
              </p14:nvContentPartPr>
              <p14:xfrm>
                <a:off x="4092174" y="6230805"/>
                <a:ext cx="36360" cy="27360"/>
              </p14:xfrm>
            </p:contentPart>
          </mc:Choice>
          <mc:Fallback xmlns="">
            <p:pic>
              <p:nvPicPr>
                <p:cNvPr id="105" name="筆跡 104">
                  <a:extLst>
                    <a:ext uri="{FF2B5EF4-FFF2-40B4-BE49-F238E27FC236}">
                      <a16:creationId xmlns:a16="http://schemas.microsoft.com/office/drawing/2014/main" id="{F3A66A4E-5B36-8E6C-1554-BD51B021D351}"/>
                    </a:ext>
                  </a:extLst>
                </p:cNvPr>
                <p:cNvPicPr/>
                <p:nvPr/>
              </p:nvPicPr>
              <p:blipFill>
                <a:blip r:embed="rId665"/>
                <a:stretch>
                  <a:fillRect/>
                </a:stretch>
              </p:blipFill>
              <p:spPr>
                <a:xfrm>
                  <a:off x="4083174" y="6222165"/>
                  <a:ext cx="54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666">
              <p14:nvContentPartPr>
                <p14:cNvPr id="120" name="筆跡 119">
                  <a:extLst>
                    <a:ext uri="{FF2B5EF4-FFF2-40B4-BE49-F238E27FC236}">
                      <a16:creationId xmlns:a16="http://schemas.microsoft.com/office/drawing/2014/main" id="{36BD3D97-C40E-BAAD-F51E-269ACB91BCF7}"/>
                    </a:ext>
                  </a:extLst>
                </p14:cNvPr>
                <p14:cNvContentPartPr/>
                <p14:nvPr/>
              </p14:nvContentPartPr>
              <p14:xfrm>
                <a:off x="4201974" y="6061965"/>
                <a:ext cx="188280" cy="298080"/>
              </p14:xfrm>
            </p:contentPart>
          </mc:Choice>
          <mc:Fallback xmlns="">
            <p:pic>
              <p:nvPicPr>
                <p:cNvPr id="120" name="筆跡 119">
                  <a:extLst>
                    <a:ext uri="{FF2B5EF4-FFF2-40B4-BE49-F238E27FC236}">
                      <a16:creationId xmlns:a16="http://schemas.microsoft.com/office/drawing/2014/main" id="{36BD3D97-C40E-BAAD-F51E-269ACB91BCF7}"/>
                    </a:ext>
                  </a:extLst>
                </p:cNvPr>
                <p:cNvPicPr/>
                <p:nvPr/>
              </p:nvPicPr>
              <p:blipFill>
                <a:blip r:embed="rId667"/>
                <a:stretch>
                  <a:fillRect/>
                </a:stretch>
              </p:blipFill>
              <p:spPr>
                <a:xfrm>
                  <a:off x="4192974" y="6053325"/>
                  <a:ext cx="20592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668">
              <p14:nvContentPartPr>
                <p14:cNvPr id="134" name="筆跡 133">
                  <a:extLst>
                    <a:ext uri="{FF2B5EF4-FFF2-40B4-BE49-F238E27FC236}">
                      <a16:creationId xmlns:a16="http://schemas.microsoft.com/office/drawing/2014/main" id="{21DE507C-96D4-BCF2-2D8C-0A2CC3B351CB}"/>
                    </a:ext>
                  </a:extLst>
                </p14:cNvPr>
                <p14:cNvContentPartPr/>
                <p14:nvPr/>
              </p14:nvContentPartPr>
              <p14:xfrm>
                <a:off x="3794454" y="5897445"/>
                <a:ext cx="274680" cy="14040"/>
              </p14:xfrm>
            </p:contentPart>
          </mc:Choice>
          <mc:Fallback xmlns="">
            <p:pic>
              <p:nvPicPr>
                <p:cNvPr id="134" name="筆跡 133">
                  <a:extLst>
                    <a:ext uri="{FF2B5EF4-FFF2-40B4-BE49-F238E27FC236}">
                      <a16:creationId xmlns:a16="http://schemas.microsoft.com/office/drawing/2014/main" id="{21DE507C-96D4-BCF2-2D8C-0A2CC3B351CB}"/>
                    </a:ext>
                  </a:extLst>
                </p:cNvPr>
                <p:cNvPicPr/>
                <p:nvPr/>
              </p:nvPicPr>
              <p:blipFill>
                <a:blip r:embed="rId669"/>
                <a:stretch>
                  <a:fillRect/>
                </a:stretch>
              </p:blipFill>
              <p:spPr>
                <a:xfrm>
                  <a:off x="3785814" y="5888445"/>
                  <a:ext cx="292320" cy="3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70">
            <p14:nvContentPartPr>
              <p14:cNvPr id="157" name="筆跡 156">
                <a:extLst>
                  <a:ext uri="{FF2B5EF4-FFF2-40B4-BE49-F238E27FC236}">
                    <a16:creationId xmlns:a16="http://schemas.microsoft.com/office/drawing/2014/main" id="{AB3BC6A1-0917-7CA9-593E-36D8C3A90BEF}"/>
                  </a:ext>
                </a:extLst>
              </p14:cNvPr>
              <p14:cNvContentPartPr/>
              <p14:nvPr/>
            </p14:nvContentPartPr>
            <p14:xfrm>
              <a:off x="4655574" y="6119565"/>
              <a:ext cx="177840" cy="13320"/>
            </p14:xfrm>
          </p:contentPart>
        </mc:Choice>
        <mc:Fallback xmlns="">
          <p:pic>
            <p:nvPicPr>
              <p:cNvPr id="157" name="筆跡 156">
                <a:extLst>
                  <a:ext uri="{FF2B5EF4-FFF2-40B4-BE49-F238E27FC236}">
                    <a16:creationId xmlns:a16="http://schemas.microsoft.com/office/drawing/2014/main" id="{AB3BC6A1-0917-7CA9-593E-36D8C3A90BEF}"/>
                  </a:ext>
                </a:extLst>
              </p:cNvPr>
              <p:cNvPicPr/>
              <p:nvPr/>
            </p:nvPicPr>
            <p:blipFill>
              <a:blip r:embed="rId671"/>
              <a:stretch>
                <a:fillRect/>
              </a:stretch>
            </p:blipFill>
            <p:spPr>
              <a:xfrm>
                <a:off x="4646934" y="6110565"/>
                <a:ext cx="195480" cy="30960"/>
              </a:xfrm>
              <a:prstGeom prst="rect">
                <a:avLst/>
              </a:prstGeom>
            </p:spPr>
          </p:pic>
        </mc:Fallback>
      </mc:AlternateContent>
      <p:grpSp>
        <p:nvGrpSpPr>
          <p:cNvPr id="223" name="群組 222">
            <a:extLst>
              <a:ext uri="{FF2B5EF4-FFF2-40B4-BE49-F238E27FC236}">
                <a16:creationId xmlns:a16="http://schemas.microsoft.com/office/drawing/2014/main" id="{2271D79D-4865-93E1-7FFE-7A3DE62BADEF}"/>
              </a:ext>
            </a:extLst>
          </p:cNvPr>
          <p:cNvGrpSpPr/>
          <p:nvPr/>
        </p:nvGrpSpPr>
        <p:grpSpPr>
          <a:xfrm>
            <a:off x="5089374" y="5862525"/>
            <a:ext cx="837720" cy="431640"/>
            <a:chOff x="5089374" y="5862525"/>
            <a:chExt cx="837720" cy="431640"/>
          </a:xfrm>
        </p:grpSpPr>
        <mc:AlternateContent xmlns:mc="http://schemas.openxmlformats.org/markup-compatibility/2006" xmlns:p14="http://schemas.microsoft.com/office/powerpoint/2010/main">
          <mc:Choice Requires="p14">
            <p:contentPart p14:bwMode="auto" r:id="rId672">
              <p14:nvContentPartPr>
                <p14:cNvPr id="158" name="筆跡 157">
                  <a:extLst>
                    <a:ext uri="{FF2B5EF4-FFF2-40B4-BE49-F238E27FC236}">
                      <a16:creationId xmlns:a16="http://schemas.microsoft.com/office/drawing/2014/main" id="{8F49C4B5-249C-D068-B905-1CDF9F872729}"/>
                    </a:ext>
                  </a:extLst>
                </p14:cNvPr>
                <p14:cNvContentPartPr/>
                <p14:nvPr/>
              </p14:nvContentPartPr>
              <p14:xfrm>
                <a:off x="5089374" y="5873325"/>
                <a:ext cx="326160" cy="14760"/>
              </p14:xfrm>
            </p:contentPart>
          </mc:Choice>
          <mc:Fallback xmlns="">
            <p:pic>
              <p:nvPicPr>
                <p:cNvPr id="158" name="筆跡 157">
                  <a:extLst>
                    <a:ext uri="{FF2B5EF4-FFF2-40B4-BE49-F238E27FC236}">
                      <a16:creationId xmlns:a16="http://schemas.microsoft.com/office/drawing/2014/main" id="{8F49C4B5-249C-D068-B905-1CDF9F872729}"/>
                    </a:ext>
                  </a:extLst>
                </p:cNvPr>
                <p:cNvPicPr/>
                <p:nvPr/>
              </p:nvPicPr>
              <p:blipFill>
                <a:blip r:embed="rId673"/>
                <a:stretch>
                  <a:fillRect/>
                </a:stretch>
              </p:blipFill>
              <p:spPr>
                <a:xfrm>
                  <a:off x="5080734" y="5864685"/>
                  <a:ext cx="34380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674">
              <p14:nvContentPartPr>
                <p14:cNvPr id="159" name="筆跡 158">
                  <a:extLst>
                    <a:ext uri="{FF2B5EF4-FFF2-40B4-BE49-F238E27FC236}">
                      <a16:creationId xmlns:a16="http://schemas.microsoft.com/office/drawing/2014/main" id="{D9BAA995-30D3-CBC1-7653-0F6039179829}"/>
                    </a:ext>
                  </a:extLst>
                </p14:cNvPr>
                <p14:cNvContentPartPr/>
                <p14:nvPr/>
              </p14:nvContentPartPr>
              <p14:xfrm>
                <a:off x="5116374" y="6059085"/>
                <a:ext cx="145800" cy="202320"/>
              </p14:xfrm>
            </p:contentPart>
          </mc:Choice>
          <mc:Fallback xmlns="">
            <p:pic>
              <p:nvPicPr>
                <p:cNvPr id="159" name="筆跡 158">
                  <a:extLst>
                    <a:ext uri="{FF2B5EF4-FFF2-40B4-BE49-F238E27FC236}">
                      <a16:creationId xmlns:a16="http://schemas.microsoft.com/office/drawing/2014/main" id="{D9BAA995-30D3-CBC1-7653-0F6039179829}"/>
                    </a:ext>
                  </a:extLst>
                </p:cNvPr>
                <p:cNvPicPr/>
                <p:nvPr/>
              </p:nvPicPr>
              <p:blipFill>
                <a:blip r:embed="rId675"/>
                <a:stretch>
                  <a:fillRect/>
                </a:stretch>
              </p:blipFill>
              <p:spPr>
                <a:xfrm>
                  <a:off x="5107734" y="6050445"/>
                  <a:ext cx="163440" cy="219960"/>
                </a:xfrm>
                <a:prstGeom prst="rect">
                  <a:avLst/>
                </a:prstGeom>
              </p:spPr>
            </p:pic>
          </mc:Fallback>
        </mc:AlternateContent>
        <mc:AlternateContent xmlns:mc="http://schemas.openxmlformats.org/markup-compatibility/2006" xmlns:p14="http://schemas.microsoft.com/office/powerpoint/2010/main">
          <mc:Choice Requires="p14">
            <p:contentPart p14:bwMode="auto" r:id="rId676">
              <p14:nvContentPartPr>
                <p14:cNvPr id="162" name="筆跡 161">
                  <a:extLst>
                    <a:ext uri="{FF2B5EF4-FFF2-40B4-BE49-F238E27FC236}">
                      <a16:creationId xmlns:a16="http://schemas.microsoft.com/office/drawing/2014/main" id="{12A0D8FB-9986-1880-3BD0-3CA7C354B6AA}"/>
                    </a:ext>
                  </a:extLst>
                </p14:cNvPr>
                <p14:cNvContentPartPr/>
                <p14:nvPr/>
              </p14:nvContentPartPr>
              <p14:xfrm>
                <a:off x="5126454" y="6040365"/>
                <a:ext cx="196560" cy="216360"/>
              </p14:xfrm>
            </p:contentPart>
          </mc:Choice>
          <mc:Fallback xmlns="">
            <p:pic>
              <p:nvPicPr>
                <p:cNvPr id="162" name="筆跡 161">
                  <a:extLst>
                    <a:ext uri="{FF2B5EF4-FFF2-40B4-BE49-F238E27FC236}">
                      <a16:creationId xmlns:a16="http://schemas.microsoft.com/office/drawing/2014/main" id="{12A0D8FB-9986-1880-3BD0-3CA7C354B6AA}"/>
                    </a:ext>
                  </a:extLst>
                </p:cNvPr>
                <p:cNvPicPr/>
                <p:nvPr/>
              </p:nvPicPr>
              <p:blipFill>
                <a:blip r:embed="rId677"/>
                <a:stretch>
                  <a:fillRect/>
                </a:stretch>
              </p:blipFill>
              <p:spPr>
                <a:xfrm>
                  <a:off x="5117454" y="6031365"/>
                  <a:ext cx="214200" cy="234000"/>
                </a:xfrm>
                <a:prstGeom prst="rect">
                  <a:avLst/>
                </a:prstGeom>
              </p:spPr>
            </p:pic>
          </mc:Fallback>
        </mc:AlternateContent>
        <mc:AlternateContent xmlns:mc="http://schemas.openxmlformats.org/markup-compatibility/2006" xmlns:p14="http://schemas.microsoft.com/office/powerpoint/2010/main">
          <mc:Choice Requires="p14">
            <p:contentPart p14:bwMode="auto" r:id="rId678">
              <p14:nvContentPartPr>
                <p14:cNvPr id="164" name="筆跡 163">
                  <a:extLst>
                    <a:ext uri="{FF2B5EF4-FFF2-40B4-BE49-F238E27FC236}">
                      <a16:creationId xmlns:a16="http://schemas.microsoft.com/office/drawing/2014/main" id="{AD9CD4B6-1B1B-F6F3-6AF1-44A204F1E396}"/>
                    </a:ext>
                  </a:extLst>
                </p14:cNvPr>
                <p14:cNvContentPartPr/>
                <p14:nvPr/>
              </p14:nvContentPartPr>
              <p14:xfrm>
                <a:off x="5353614" y="6199845"/>
                <a:ext cx="41400" cy="44640"/>
              </p14:xfrm>
            </p:contentPart>
          </mc:Choice>
          <mc:Fallback xmlns="">
            <p:pic>
              <p:nvPicPr>
                <p:cNvPr id="164" name="筆跡 163">
                  <a:extLst>
                    <a:ext uri="{FF2B5EF4-FFF2-40B4-BE49-F238E27FC236}">
                      <a16:creationId xmlns:a16="http://schemas.microsoft.com/office/drawing/2014/main" id="{AD9CD4B6-1B1B-F6F3-6AF1-44A204F1E396}"/>
                    </a:ext>
                  </a:extLst>
                </p:cNvPr>
                <p:cNvPicPr/>
                <p:nvPr/>
              </p:nvPicPr>
              <p:blipFill>
                <a:blip r:embed="rId679"/>
                <a:stretch>
                  <a:fillRect/>
                </a:stretch>
              </p:blipFill>
              <p:spPr>
                <a:xfrm>
                  <a:off x="5344974" y="6190845"/>
                  <a:ext cx="5904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680">
              <p14:nvContentPartPr>
                <p14:cNvPr id="167" name="筆跡 166">
                  <a:extLst>
                    <a:ext uri="{FF2B5EF4-FFF2-40B4-BE49-F238E27FC236}">
                      <a16:creationId xmlns:a16="http://schemas.microsoft.com/office/drawing/2014/main" id="{509EAC9A-E27A-CEFC-7EFB-5722E5E43F3C}"/>
                    </a:ext>
                  </a:extLst>
                </p14:cNvPr>
                <p14:cNvContentPartPr/>
                <p14:nvPr/>
              </p14:nvContentPartPr>
              <p14:xfrm>
                <a:off x="5465214" y="6208125"/>
                <a:ext cx="43560" cy="38880"/>
              </p14:xfrm>
            </p:contentPart>
          </mc:Choice>
          <mc:Fallback xmlns="">
            <p:pic>
              <p:nvPicPr>
                <p:cNvPr id="167" name="筆跡 166">
                  <a:extLst>
                    <a:ext uri="{FF2B5EF4-FFF2-40B4-BE49-F238E27FC236}">
                      <a16:creationId xmlns:a16="http://schemas.microsoft.com/office/drawing/2014/main" id="{509EAC9A-E27A-CEFC-7EFB-5722E5E43F3C}"/>
                    </a:ext>
                  </a:extLst>
                </p:cNvPr>
                <p:cNvPicPr/>
                <p:nvPr/>
              </p:nvPicPr>
              <p:blipFill>
                <a:blip r:embed="rId681"/>
                <a:stretch>
                  <a:fillRect/>
                </a:stretch>
              </p:blipFill>
              <p:spPr>
                <a:xfrm>
                  <a:off x="5456574" y="6199125"/>
                  <a:ext cx="61200" cy="56520"/>
                </a:xfrm>
                <a:prstGeom prst="rect">
                  <a:avLst/>
                </a:prstGeom>
              </p:spPr>
            </p:pic>
          </mc:Fallback>
        </mc:AlternateContent>
        <mc:AlternateContent xmlns:mc="http://schemas.openxmlformats.org/markup-compatibility/2006" xmlns:p14="http://schemas.microsoft.com/office/powerpoint/2010/main">
          <mc:Choice Requires="p14">
            <p:contentPart p14:bwMode="auto" r:id="rId682">
              <p14:nvContentPartPr>
                <p14:cNvPr id="173" name="筆跡 172">
                  <a:extLst>
                    <a:ext uri="{FF2B5EF4-FFF2-40B4-BE49-F238E27FC236}">
                      <a16:creationId xmlns:a16="http://schemas.microsoft.com/office/drawing/2014/main" id="{25C53FD4-BE6E-FE89-EFF6-0255369EA50B}"/>
                    </a:ext>
                  </a:extLst>
                </p14:cNvPr>
                <p14:cNvContentPartPr/>
                <p14:nvPr/>
              </p14:nvContentPartPr>
              <p14:xfrm>
                <a:off x="5612094" y="6219645"/>
                <a:ext cx="50760" cy="43920"/>
              </p14:xfrm>
            </p:contentPart>
          </mc:Choice>
          <mc:Fallback xmlns="">
            <p:pic>
              <p:nvPicPr>
                <p:cNvPr id="173" name="筆跡 172">
                  <a:extLst>
                    <a:ext uri="{FF2B5EF4-FFF2-40B4-BE49-F238E27FC236}">
                      <a16:creationId xmlns:a16="http://schemas.microsoft.com/office/drawing/2014/main" id="{25C53FD4-BE6E-FE89-EFF6-0255369EA50B}"/>
                    </a:ext>
                  </a:extLst>
                </p:cNvPr>
                <p:cNvPicPr/>
                <p:nvPr/>
              </p:nvPicPr>
              <p:blipFill>
                <a:blip r:embed="rId683"/>
                <a:stretch>
                  <a:fillRect/>
                </a:stretch>
              </p:blipFill>
              <p:spPr>
                <a:xfrm>
                  <a:off x="5603454" y="6210645"/>
                  <a:ext cx="6840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684">
              <p14:nvContentPartPr>
                <p14:cNvPr id="207" name="筆跡 206">
                  <a:extLst>
                    <a:ext uri="{FF2B5EF4-FFF2-40B4-BE49-F238E27FC236}">
                      <a16:creationId xmlns:a16="http://schemas.microsoft.com/office/drawing/2014/main" id="{E5917439-10A0-B869-1D94-3ABFFAD2F240}"/>
                    </a:ext>
                  </a:extLst>
                </p14:cNvPr>
                <p14:cNvContentPartPr/>
                <p14:nvPr/>
              </p14:nvContentPartPr>
              <p14:xfrm>
                <a:off x="5628654" y="6246645"/>
                <a:ext cx="28440" cy="11880"/>
              </p14:xfrm>
            </p:contentPart>
          </mc:Choice>
          <mc:Fallback xmlns="">
            <p:pic>
              <p:nvPicPr>
                <p:cNvPr id="207" name="筆跡 206">
                  <a:extLst>
                    <a:ext uri="{FF2B5EF4-FFF2-40B4-BE49-F238E27FC236}">
                      <a16:creationId xmlns:a16="http://schemas.microsoft.com/office/drawing/2014/main" id="{E5917439-10A0-B869-1D94-3ABFFAD2F240}"/>
                    </a:ext>
                  </a:extLst>
                </p:cNvPr>
                <p:cNvPicPr/>
                <p:nvPr/>
              </p:nvPicPr>
              <p:blipFill>
                <a:blip r:embed="rId685"/>
                <a:stretch>
                  <a:fillRect/>
                </a:stretch>
              </p:blipFill>
              <p:spPr>
                <a:xfrm>
                  <a:off x="5619654" y="6237645"/>
                  <a:ext cx="460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686">
              <p14:nvContentPartPr>
                <p14:cNvPr id="216" name="筆跡 215">
                  <a:extLst>
                    <a:ext uri="{FF2B5EF4-FFF2-40B4-BE49-F238E27FC236}">
                      <a16:creationId xmlns:a16="http://schemas.microsoft.com/office/drawing/2014/main" id="{17DBB2AE-A28E-FFB2-B34D-B51D98A93755}"/>
                    </a:ext>
                  </a:extLst>
                </p14:cNvPr>
                <p14:cNvContentPartPr/>
                <p14:nvPr/>
              </p14:nvContentPartPr>
              <p14:xfrm>
                <a:off x="5812614" y="5862525"/>
                <a:ext cx="114480" cy="431640"/>
              </p14:xfrm>
            </p:contentPart>
          </mc:Choice>
          <mc:Fallback xmlns="">
            <p:pic>
              <p:nvPicPr>
                <p:cNvPr id="216" name="筆跡 215">
                  <a:extLst>
                    <a:ext uri="{FF2B5EF4-FFF2-40B4-BE49-F238E27FC236}">
                      <a16:creationId xmlns:a16="http://schemas.microsoft.com/office/drawing/2014/main" id="{17DBB2AE-A28E-FFB2-B34D-B51D98A93755}"/>
                    </a:ext>
                  </a:extLst>
                </p:cNvPr>
                <p:cNvPicPr/>
                <p:nvPr/>
              </p:nvPicPr>
              <p:blipFill>
                <a:blip r:embed="rId687"/>
                <a:stretch>
                  <a:fillRect/>
                </a:stretch>
              </p:blipFill>
              <p:spPr>
                <a:xfrm>
                  <a:off x="5803614" y="5853885"/>
                  <a:ext cx="132120" cy="449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88">
            <p14:nvContentPartPr>
              <p14:cNvPr id="221" name="筆跡 220">
                <a:extLst>
                  <a:ext uri="{FF2B5EF4-FFF2-40B4-BE49-F238E27FC236}">
                    <a16:creationId xmlns:a16="http://schemas.microsoft.com/office/drawing/2014/main" id="{BEDC1A4F-3B41-2CC1-C9DA-B5962F1AF5A9}"/>
                  </a:ext>
                </a:extLst>
              </p14:cNvPr>
              <p14:cNvContentPartPr/>
              <p14:nvPr/>
            </p14:nvContentPartPr>
            <p14:xfrm>
              <a:off x="5899374" y="5658405"/>
              <a:ext cx="219240" cy="105120"/>
            </p14:xfrm>
          </p:contentPart>
        </mc:Choice>
        <mc:Fallback xmlns="">
          <p:pic>
            <p:nvPicPr>
              <p:cNvPr id="221" name="筆跡 220">
                <a:extLst>
                  <a:ext uri="{FF2B5EF4-FFF2-40B4-BE49-F238E27FC236}">
                    <a16:creationId xmlns:a16="http://schemas.microsoft.com/office/drawing/2014/main" id="{BEDC1A4F-3B41-2CC1-C9DA-B5962F1AF5A9}"/>
                  </a:ext>
                </a:extLst>
              </p:cNvPr>
              <p:cNvPicPr/>
              <p:nvPr/>
            </p:nvPicPr>
            <p:blipFill>
              <a:blip r:embed="rId689"/>
              <a:stretch>
                <a:fillRect/>
              </a:stretch>
            </p:blipFill>
            <p:spPr>
              <a:xfrm>
                <a:off x="5890734" y="5649405"/>
                <a:ext cx="236880" cy="122760"/>
              </a:xfrm>
              <a:prstGeom prst="rect">
                <a:avLst/>
              </a:prstGeom>
            </p:spPr>
          </p:pic>
        </mc:Fallback>
      </mc:AlternateContent>
      <mc:AlternateContent xmlns:mc="http://schemas.openxmlformats.org/markup-compatibility/2006" xmlns:p14="http://schemas.microsoft.com/office/powerpoint/2010/main">
        <mc:Choice Requires="p14">
          <p:contentPart p14:bwMode="auto" r:id="rId690">
            <p14:nvContentPartPr>
              <p14:cNvPr id="233" name="筆跡 232">
                <a:extLst>
                  <a:ext uri="{FF2B5EF4-FFF2-40B4-BE49-F238E27FC236}">
                    <a16:creationId xmlns:a16="http://schemas.microsoft.com/office/drawing/2014/main" id="{68A8F41B-8A36-B396-09BD-C032E9D5524F}"/>
                  </a:ext>
                </a:extLst>
              </p14:cNvPr>
              <p14:cNvContentPartPr/>
              <p14:nvPr/>
            </p14:nvContentPartPr>
            <p14:xfrm>
              <a:off x="6233094" y="6238005"/>
              <a:ext cx="74160" cy="97200"/>
            </p14:xfrm>
          </p:contentPart>
        </mc:Choice>
        <mc:Fallback xmlns="">
          <p:pic>
            <p:nvPicPr>
              <p:cNvPr id="233" name="筆跡 232">
                <a:extLst>
                  <a:ext uri="{FF2B5EF4-FFF2-40B4-BE49-F238E27FC236}">
                    <a16:creationId xmlns:a16="http://schemas.microsoft.com/office/drawing/2014/main" id="{68A8F41B-8A36-B396-09BD-C032E9D5524F}"/>
                  </a:ext>
                </a:extLst>
              </p:cNvPr>
              <p:cNvPicPr/>
              <p:nvPr/>
            </p:nvPicPr>
            <p:blipFill>
              <a:blip r:embed="rId691"/>
              <a:stretch>
                <a:fillRect/>
              </a:stretch>
            </p:blipFill>
            <p:spPr>
              <a:xfrm>
                <a:off x="6224094" y="6229365"/>
                <a:ext cx="91800" cy="114840"/>
              </a:xfrm>
              <a:prstGeom prst="rect">
                <a:avLst/>
              </a:prstGeom>
            </p:spPr>
          </p:pic>
        </mc:Fallback>
      </mc:AlternateContent>
      <p:grpSp>
        <p:nvGrpSpPr>
          <p:cNvPr id="286" name="群組 285">
            <a:extLst>
              <a:ext uri="{FF2B5EF4-FFF2-40B4-BE49-F238E27FC236}">
                <a16:creationId xmlns:a16="http://schemas.microsoft.com/office/drawing/2014/main" id="{7EB584F0-41B1-DC44-FE75-A88B663D0EAF}"/>
              </a:ext>
            </a:extLst>
          </p:cNvPr>
          <p:cNvGrpSpPr/>
          <p:nvPr/>
        </p:nvGrpSpPr>
        <p:grpSpPr>
          <a:xfrm>
            <a:off x="6590574" y="5912925"/>
            <a:ext cx="635040" cy="323280"/>
            <a:chOff x="6590574" y="5912925"/>
            <a:chExt cx="635040" cy="323280"/>
          </a:xfrm>
        </p:grpSpPr>
        <mc:AlternateContent xmlns:mc="http://schemas.openxmlformats.org/markup-compatibility/2006" xmlns:p14="http://schemas.microsoft.com/office/powerpoint/2010/main">
          <mc:Choice Requires="p14">
            <p:contentPart p14:bwMode="auto" r:id="rId692">
              <p14:nvContentPartPr>
                <p14:cNvPr id="241" name="筆跡 240">
                  <a:extLst>
                    <a:ext uri="{FF2B5EF4-FFF2-40B4-BE49-F238E27FC236}">
                      <a16:creationId xmlns:a16="http://schemas.microsoft.com/office/drawing/2014/main" id="{6BB1539C-9B5D-6BB6-749E-0E363CA3AE93}"/>
                    </a:ext>
                  </a:extLst>
                </p14:cNvPr>
                <p14:cNvContentPartPr/>
                <p14:nvPr/>
              </p14:nvContentPartPr>
              <p14:xfrm>
                <a:off x="6590574" y="5912925"/>
                <a:ext cx="167040" cy="323280"/>
              </p14:xfrm>
            </p:contentPart>
          </mc:Choice>
          <mc:Fallback xmlns="">
            <p:pic>
              <p:nvPicPr>
                <p:cNvPr id="241" name="筆跡 240">
                  <a:extLst>
                    <a:ext uri="{FF2B5EF4-FFF2-40B4-BE49-F238E27FC236}">
                      <a16:creationId xmlns:a16="http://schemas.microsoft.com/office/drawing/2014/main" id="{6BB1539C-9B5D-6BB6-749E-0E363CA3AE93}"/>
                    </a:ext>
                  </a:extLst>
                </p:cNvPr>
                <p:cNvPicPr/>
                <p:nvPr/>
              </p:nvPicPr>
              <p:blipFill>
                <a:blip r:embed="rId693"/>
                <a:stretch>
                  <a:fillRect/>
                </a:stretch>
              </p:blipFill>
              <p:spPr>
                <a:xfrm>
                  <a:off x="6581574" y="5903925"/>
                  <a:ext cx="184680" cy="340920"/>
                </a:xfrm>
                <a:prstGeom prst="rect">
                  <a:avLst/>
                </a:prstGeom>
              </p:spPr>
            </p:pic>
          </mc:Fallback>
        </mc:AlternateContent>
        <mc:AlternateContent xmlns:mc="http://schemas.openxmlformats.org/markup-compatibility/2006" xmlns:p14="http://schemas.microsoft.com/office/powerpoint/2010/main">
          <mc:Choice Requires="p14">
            <p:contentPart p14:bwMode="auto" r:id="rId694">
              <p14:nvContentPartPr>
                <p14:cNvPr id="257" name="筆跡 256">
                  <a:extLst>
                    <a:ext uri="{FF2B5EF4-FFF2-40B4-BE49-F238E27FC236}">
                      <a16:creationId xmlns:a16="http://schemas.microsoft.com/office/drawing/2014/main" id="{DFD37F2B-F037-D4AD-AA7C-59FA3134C60E}"/>
                    </a:ext>
                  </a:extLst>
                </p14:cNvPr>
                <p14:cNvContentPartPr/>
                <p14:nvPr/>
              </p14:nvContentPartPr>
              <p14:xfrm>
                <a:off x="6816654" y="5941005"/>
                <a:ext cx="150480" cy="254160"/>
              </p14:xfrm>
            </p:contentPart>
          </mc:Choice>
          <mc:Fallback xmlns="">
            <p:pic>
              <p:nvPicPr>
                <p:cNvPr id="257" name="筆跡 256">
                  <a:extLst>
                    <a:ext uri="{FF2B5EF4-FFF2-40B4-BE49-F238E27FC236}">
                      <a16:creationId xmlns:a16="http://schemas.microsoft.com/office/drawing/2014/main" id="{DFD37F2B-F037-D4AD-AA7C-59FA3134C60E}"/>
                    </a:ext>
                  </a:extLst>
                </p:cNvPr>
                <p:cNvPicPr/>
                <p:nvPr/>
              </p:nvPicPr>
              <p:blipFill>
                <a:blip r:embed="rId695"/>
                <a:stretch>
                  <a:fillRect/>
                </a:stretch>
              </p:blipFill>
              <p:spPr>
                <a:xfrm>
                  <a:off x="6808014" y="5932005"/>
                  <a:ext cx="168120" cy="271800"/>
                </a:xfrm>
                <a:prstGeom prst="rect">
                  <a:avLst/>
                </a:prstGeom>
              </p:spPr>
            </p:pic>
          </mc:Fallback>
        </mc:AlternateContent>
        <mc:AlternateContent xmlns:mc="http://schemas.openxmlformats.org/markup-compatibility/2006" xmlns:p14="http://schemas.microsoft.com/office/powerpoint/2010/main">
          <mc:Choice Requires="p14">
            <p:contentPart p14:bwMode="auto" r:id="rId696">
              <p14:nvContentPartPr>
                <p14:cNvPr id="258" name="筆跡 257">
                  <a:extLst>
                    <a:ext uri="{FF2B5EF4-FFF2-40B4-BE49-F238E27FC236}">
                      <a16:creationId xmlns:a16="http://schemas.microsoft.com/office/drawing/2014/main" id="{BF89547C-DA9A-785D-0D57-EEA5D4AA8894}"/>
                    </a:ext>
                  </a:extLst>
                </p14:cNvPr>
                <p14:cNvContentPartPr/>
                <p14:nvPr/>
              </p14:nvContentPartPr>
              <p14:xfrm>
                <a:off x="7063614" y="5921925"/>
                <a:ext cx="162000" cy="313200"/>
              </p14:xfrm>
            </p:contentPart>
          </mc:Choice>
          <mc:Fallback xmlns="">
            <p:pic>
              <p:nvPicPr>
                <p:cNvPr id="258" name="筆跡 257">
                  <a:extLst>
                    <a:ext uri="{FF2B5EF4-FFF2-40B4-BE49-F238E27FC236}">
                      <a16:creationId xmlns:a16="http://schemas.microsoft.com/office/drawing/2014/main" id="{BF89547C-DA9A-785D-0D57-EEA5D4AA8894}"/>
                    </a:ext>
                  </a:extLst>
                </p:cNvPr>
                <p:cNvPicPr/>
                <p:nvPr/>
              </p:nvPicPr>
              <p:blipFill>
                <a:blip r:embed="rId697"/>
                <a:stretch>
                  <a:fillRect/>
                </a:stretch>
              </p:blipFill>
              <p:spPr>
                <a:xfrm>
                  <a:off x="7054974" y="5913285"/>
                  <a:ext cx="179640" cy="330840"/>
                </a:xfrm>
                <a:prstGeom prst="rect">
                  <a:avLst/>
                </a:prstGeom>
              </p:spPr>
            </p:pic>
          </mc:Fallback>
        </mc:AlternateContent>
        <mc:AlternateContent xmlns:mc="http://schemas.openxmlformats.org/markup-compatibility/2006" xmlns:p14="http://schemas.microsoft.com/office/powerpoint/2010/main">
          <mc:Choice Requires="p14">
            <p:contentPart p14:bwMode="auto" r:id="rId698">
              <p14:nvContentPartPr>
                <p14:cNvPr id="273" name="筆跡 272">
                  <a:extLst>
                    <a:ext uri="{FF2B5EF4-FFF2-40B4-BE49-F238E27FC236}">
                      <a16:creationId xmlns:a16="http://schemas.microsoft.com/office/drawing/2014/main" id="{9E45A09B-D31B-BC43-91E0-EE7F0825DD94}"/>
                    </a:ext>
                  </a:extLst>
                </p14:cNvPr>
                <p14:cNvContentPartPr/>
                <p14:nvPr/>
              </p14:nvContentPartPr>
              <p14:xfrm>
                <a:off x="7097094" y="6079965"/>
                <a:ext cx="106920" cy="20160"/>
              </p14:xfrm>
            </p:contentPart>
          </mc:Choice>
          <mc:Fallback xmlns="">
            <p:pic>
              <p:nvPicPr>
                <p:cNvPr id="273" name="筆跡 272">
                  <a:extLst>
                    <a:ext uri="{FF2B5EF4-FFF2-40B4-BE49-F238E27FC236}">
                      <a16:creationId xmlns:a16="http://schemas.microsoft.com/office/drawing/2014/main" id="{9E45A09B-D31B-BC43-91E0-EE7F0825DD94}"/>
                    </a:ext>
                  </a:extLst>
                </p:cNvPr>
                <p:cNvPicPr/>
                <p:nvPr/>
              </p:nvPicPr>
              <p:blipFill>
                <a:blip r:embed="rId699"/>
                <a:stretch>
                  <a:fillRect/>
                </a:stretch>
              </p:blipFill>
              <p:spPr>
                <a:xfrm>
                  <a:off x="7088094" y="6071325"/>
                  <a:ext cx="124560" cy="37800"/>
                </a:xfrm>
                <a:prstGeom prst="rect">
                  <a:avLst/>
                </a:prstGeom>
              </p:spPr>
            </p:pic>
          </mc:Fallback>
        </mc:AlternateContent>
      </p:grpSp>
      <p:grpSp>
        <p:nvGrpSpPr>
          <p:cNvPr id="284" name="群組 283">
            <a:extLst>
              <a:ext uri="{FF2B5EF4-FFF2-40B4-BE49-F238E27FC236}">
                <a16:creationId xmlns:a16="http://schemas.microsoft.com/office/drawing/2014/main" id="{4F38629B-7B82-E36E-2BB5-88A2A83A2D42}"/>
              </a:ext>
            </a:extLst>
          </p:cNvPr>
          <p:cNvGrpSpPr/>
          <p:nvPr/>
        </p:nvGrpSpPr>
        <p:grpSpPr>
          <a:xfrm>
            <a:off x="7461054" y="5924445"/>
            <a:ext cx="1201680" cy="360000"/>
            <a:chOff x="7461054" y="5924445"/>
            <a:chExt cx="1201680" cy="360000"/>
          </a:xfrm>
        </p:grpSpPr>
        <mc:AlternateContent xmlns:mc="http://schemas.openxmlformats.org/markup-compatibility/2006" xmlns:p14="http://schemas.microsoft.com/office/powerpoint/2010/main">
          <mc:Choice Requires="p14">
            <p:contentPart p14:bwMode="auto" r:id="rId700">
              <p14:nvContentPartPr>
                <p14:cNvPr id="274" name="筆跡 273">
                  <a:extLst>
                    <a:ext uri="{FF2B5EF4-FFF2-40B4-BE49-F238E27FC236}">
                      <a16:creationId xmlns:a16="http://schemas.microsoft.com/office/drawing/2014/main" id="{908AF2A3-C92B-A5F3-F858-8DB656C22C96}"/>
                    </a:ext>
                  </a:extLst>
                </p14:cNvPr>
                <p14:cNvContentPartPr/>
                <p14:nvPr/>
              </p14:nvContentPartPr>
              <p14:xfrm>
                <a:off x="7461054" y="6054045"/>
                <a:ext cx="180720" cy="69480"/>
              </p14:xfrm>
            </p:contentPart>
          </mc:Choice>
          <mc:Fallback xmlns="">
            <p:pic>
              <p:nvPicPr>
                <p:cNvPr id="274" name="筆跡 273">
                  <a:extLst>
                    <a:ext uri="{FF2B5EF4-FFF2-40B4-BE49-F238E27FC236}">
                      <a16:creationId xmlns:a16="http://schemas.microsoft.com/office/drawing/2014/main" id="{908AF2A3-C92B-A5F3-F858-8DB656C22C96}"/>
                    </a:ext>
                  </a:extLst>
                </p:cNvPr>
                <p:cNvPicPr/>
                <p:nvPr/>
              </p:nvPicPr>
              <p:blipFill>
                <a:blip r:embed="rId701"/>
                <a:stretch>
                  <a:fillRect/>
                </a:stretch>
              </p:blipFill>
              <p:spPr>
                <a:xfrm>
                  <a:off x="7452414" y="6045405"/>
                  <a:ext cx="198360" cy="87120"/>
                </a:xfrm>
                <a:prstGeom prst="rect">
                  <a:avLst/>
                </a:prstGeom>
              </p:spPr>
            </p:pic>
          </mc:Fallback>
        </mc:AlternateContent>
        <mc:AlternateContent xmlns:mc="http://schemas.openxmlformats.org/markup-compatibility/2006" xmlns:p14="http://schemas.microsoft.com/office/powerpoint/2010/main">
          <mc:Choice Requires="p14">
            <p:contentPart p14:bwMode="auto" r:id="rId702">
              <p14:nvContentPartPr>
                <p14:cNvPr id="276" name="筆跡 275">
                  <a:extLst>
                    <a:ext uri="{FF2B5EF4-FFF2-40B4-BE49-F238E27FC236}">
                      <a16:creationId xmlns:a16="http://schemas.microsoft.com/office/drawing/2014/main" id="{95C1E24E-0F2F-3C4C-F8E1-2D9F952E571D}"/>
                    </a:ext>
                  </a:extLst>
                </p14:cNvPr>
                <p14:cNvContentPartPr/>
                <p14:nvPr/>
              </p14:nvContentPartPr>
              <p14:xfrm>
                <a:off x="7782894" y="5924445"/>
                <a:ext cx="188640" cy="292680"/>
              </p14:xfrm>
            </p:contentPart>
          </mc:Choice>
          <mc:Fallback xmlns="">
            <p:pic>
              <p:nvPicPr>
                <p:cNvPr id="276" name="筆跡 275">
                  <a:extLst>
                    <a:ext uri="{FF2B5EF4-FFF2-40B4-BE49-F238E27FC236}">
                      <a16:creationId xmlns:a16="http://schemas.microsoft.com/office/drawing/2014/main" id="{95C1E24E-0F2F-3C4C-F8E1-2D9F952E571D}"/>
                    </a:ext>
                  </a:extLst>
                </p:cNvPr>
                <p:cNvPicPr/>
                <p:nvPr/>
              </p:nvPicPr>
              <p:blipFill>
                <a:blip r:embed="rId703"/>
                <a:stretch>
                  <a:fillRect/>
                </a:stretch>
              </p:blipFill>
              <p:spPr>
                <a:xfrm>
                  <a:off x="7773894" y="5915445"/>
                  <a:ext cx="206280" cy="310320"/>
                </a:xfrm>
                <a:prstGeom prst="rect">
                  <a:avLst/>
                </a:prstGeom>
              </p:spPr>
            </p:pic>
          </mc:Fallback>
        </mc:AlternateContent>
        <mc:AlternateContent xmlns:mc="http://schemas.openxmlformats.org/markup-compatibility/2006" xmlns:p14="http://schemas.microsoft.com/office/powerpoint/2010/main">
          <mc:Choice Requires="p14">
            <p:contentPart p14:bwMode="auto" r:id="rId704">
              <p14:nvContentPartPr>
                <p14:cNvPr id="277" name="筆跡 276">
                  <a:extLst>
                    <a:ext uri="{FF2B5EF4-FFF2-40B4-BE49-F238E27FC236}">
                      <a16:creationId xmlns:a16="http://schemas.microsoft.com/office/drawing/2014/main" id="{77831526-4728-EFD6-CE1A-575350BACB88}"/>
                    </a:ext>
                  </a:extLst>
                </p14:cNvPr>
                <p14:cNvContentPartPr/>
                <p14:nvPr/>
              </p14:nvContentPartPr>
              <p14:xfrm>
                <a:off x="8036694" y="5956845"/>
                <a:ext cx="131040" cy="276480"/>
              </p14:xfrm>
            </p:contentPart>
          </mc:Choice>
          <mc:Fallback xmlns="">
            <p:pic>
              <p:nvPicPr>
                <p:cNvPr id="277" name="筆跡 276">
                  <a:extLst>
                    <a:ext uri="{FF2B5EF4-FFF2-40B4-BE49-F238E27FC236}">
                      <a16:creationId xmlns:a16="http://schemas.microsoft.com/office/drawing/2014/main" id="{77831526-4728-EFD6-CE1A-575350BACB88}"/>
                    </a:ext>
                  </a:extLst>
                </p:cNvPr>
                <p:cNvPicPr/>
                <p:nvPr/>
              </p:nvPicPr>
              <p:blipFill>
                <a:blip r:embed="rId705"/>
                <a:stretch>
                  <a:fillRect/>
                </a:stretch>
              </p:blipFill>
              <p:spPr>
                <a:xfrm>
                  <a:off x="8027694" y="5947845"/>
                  <a:ext cx="148680" cy="294120"/>
                </a:xfrm>
                <a:prstGeom prst="rect">
                  <a:avLst/>
                </a:prstGeom>
              </p:spPr>
            </p:pic>
          </mc:Fallback>
        </mc:AlternateContent>
        <mc:AlternateContent xmlns:mc="http://schemas.openxmlformats.org/markup-compatibility/2006" xmlns:p14="http://schemas.microsoft.com/office/powerpoint/2010/main">
          <mc:Choice Requires="p14">
            <p:contentPart p14:bwMode="auto" r:id="rId706">
              <p14:nvContentPartPr>
                <p14:cNvPr id="278" name="筆跡 277">
                  <a:extLst>
                    <a:ext uri="{FF2B5EF4-FFF2-40B4-BE49-F238E27FC236}">
                      <a16:creationId xmlns:a16="http://schemas.microsoft.com/office/drawing/2014/main" id="{8433508E-3298-2575-92FA-FF3CA6C821D6}"/>
                    </a:ext>
                  </a:extLst>
                </p14:cNvPr>
                <p14:cNvContentPartPr/>
                <p14:nvPr/>
              </p14:nvContentPartPr>
              <p14:xfrm>
                <a:off x="8268894" y="5984205"/>
                <a:ext cx="222120" cy="26280"/>
              </p14:xfrm>
            </p:contentPart>
          </mc:Choice>
          <mc:Fallback xmlns="">
            <p:pic>
              <p:nvPicPr>
                <p:cNvPr id="278" name="筆跡 277">
                  <a:extLst>
                    <a:ext uri="{FF2B5EF4-FFF2-40B4-BE49-F238E27FC236}">
                      <a16:creationId xmlns:a16="http://schemas.microsoft.com/office/drawing/2014/main" id="{8433508E-3298-2575-92FA-FF3CA6C821D6}"/>
                    </a:ext>
                  </a:extLst>
                </p:cNvPr>
                <p:cNvPicPr/>
                <p:nvPr/>
              </p:nvPicPr>
              <p:blipFill>
                <a:blip r:embed="rId707"/>
                <a:stretch>
                  <a:fillRect/>
                </a:stretch>
              </p:blipFill>
              <p:spPr>
                <a:xfrm>
                  <a:off x="8260254" y="5975565"/>
                  <a:ext cx="23976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708">
              <p14:nvContentPartPr>
                <p14:cNvPr id="279" name="筆跡 278">
                  <a:extLst>
                    <a:ext uri="{FF2B5EF4-FFF2-40B4-BE49-F238E27FC236}">
                      <a16:creationId xmlns:a16="http://schemas.microsoft.com/office/drawing/2014/main" id="{0F86E2BA-1EB9-9372-0D19-0B59559E44D8}"/>
                    </a:ext>
                  </a:extLst>
                </p14:cNvPr>
                <p14:cNvContentPartPr/>
                <p14:nvPr/>
              </p14:nvContentPartPr>
              <p14:xfrm>
                <a:off x="8330814" y="6006525"/>
                <a:ext cx="64080" cy="277920"/>
              </p14:xfrm>
            </p:contentPart>
          </mc:Choice>
          <mc:Fallback xmlns="">
            <p:pic>
              <p:nvPicPr>
                <p:cNvPr id="279" name="筆跡 278">
                  <a:extLst>
                    <a:ext uri="{FF2B5EF4-FFF2-40B4-BE49-F238E27FC236}">
                      <a16:creationId xmlns:a16="http://schemas.microsoft.com/office/drawing/2014/main" id="{0F86E2BA-1EB9-9372-0D19-0B59559E44D8}"/>
                    </a:ext>
                  </a:extLst>
                </p:cNvPr>
                <p:cNvPicPr/>
                <p:nvPr/>
              </p:nvPicPr>
              <p:blipFill>
                <a:blip r:embed="rId709"/>
                <a:stretch>
                  <a:fillRect/>
                </a:stretch>
              </p:blipFill>
              <p:spPr>
                <a:xfrm>
                  <a:off x="8321814" y="5997885"/>
                  <a:ext cx="817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710">
              <p14:nvContentPartPr>
                <p14:cNvPr id="282" name="筆跡 281">
                  <a:extLst>
                    <a:ext uri="{FF2B5EF4-FFF2-40B4-BE49-F238E27FC236}">
                      <a16:creationId xmlns:a16="http://schemas.microsoft.com/office/drawing/2014/main" id="{4EFBB892-0CBE-5A56-1693-DCA370360E14}"/>
                    </a:ext>
                  </a:extLst>
                </p14:cNvPr>
                <p14:cNvContentPartPr/>
                <p14:nvPr/>
              </p14:nvContentPartPr>
              <p14:xfrm>
                <a:off x="8494254" y="6132525"/>
                <a:ext cx="168480" cy="18720"/>
              </p14:xfrm>
            </p:contentPart>
          </mc:Choice>
          <mc:Fallback xmlns="">
            <p:pic>
              <p:nvPicPr>
                <p:cNvPr id="282" name="筆跡 281">
                  <a:extLst>
                    <a:ext uri="{FF2B5EF4-FFF2-40B4-BE49-F238E27FC236}">
                      <a16:creationId xmlns:a16="http://schemas.microsoft.com/office/drawing/2014/main" id="{4EFBB892-0CBE-5A56-1693-DCA370360E14}"/>
                    </a:ext>
                  </a:extLst>
                </p:cNvPr>
                <p:cNvPicPr/>
                <p:nvPr/>
              </p:nvPicPr>
              <p:blipFill>
                <a:blip r:embed="rId711"/>
                <a:stretch>
                  <a:fillRect/>
                </a:stretch>
              </p:blipFill>
              <p:spPr>
                <a:xfrm>
                  <a:off x="8485614" y="6123885"/>
                  <a:ext cx="186120" cy="36360"/>
                </a:xfrm>
                <a:prstGeom prst="rect">
                  <a:avLst/>
                </a:prstGeom>
              </p:spPr>
            </p:pic>
          </mc:Fallback>
        </mc:AlternateContent>
      </p:grpSp>
      <p:grpSp>
        <p:nvGrpSpPr>
          <p:cNvPr id="397" name="群組 396">
            <a:extLst>
              <a:ext uri="{FF2B5EF4-FFF2-40B4-BE49-F238E27FC236}">
                <a16:creationId xmlns:a16="http://schemas.microsoft.com/office/drawing/2014/main" id="{19FCF896-23A6-C17D-2992-AF0CDAC1DFFE}"/>
              </a:ext>
            </a:extLst>
          </p:cNvPr>
          <p:cNvGrpSpPr/>
          <p:nvPr/>
        </p:nvGrpSpPr>
        <p:grpSpPr>
          <a:xfrm>
            <a:off x="8899974" y="5950725"/>
            <a:ext cx="560520" cy="333720"/>
            <a:chOff x="8899974" y="5950725"/>
            <a:chExt cx="560520" cy="333720"/>
          </a:xfrm>
        </p:grpSpPr>
        <mc:AlternateContent xmlns:mc="http://schemas.openxmlformats.org/markup-compatibility/2006" xmlns:p14="http://schemas.microsoft.com/office/powerpoint/2010/main">
          <mc:Choice Requires="p14">
            <p:contentPart p14:bwMode="auto" r:id="rId712">
              <p14:nvContentPartPr>
                <p14:cNvPr id="289" name="筆跡 288">
                  <a:extLst>
                    <a:ext uri="{FF2B5EF4-FFF2-40B4-BE49-F238E27FC236}">
                      <a16:creationId xmlns:a16="http://schemas.microsoft.com/office/drawing/2014/main" id="{ACE71B63-00EF-E758-9949-A87493FDD917}"/>
                    </a:ext>
                  </a:extLst>
                </p14:cNvPr>
                <p14:cNvContentPartPr/>
                <p14:nvPr/>
              </p14:nvContentPartPr>
              <p14:xfrm>
                <a:off x="8899974" y="5950725"/>
                <a:ext cx="168120" cy="259920"/>
              </p14:xfrm>
            </p:contentPart>
          </mc:Choice>
          <mc:Fallback xmlns="">
            <p:pic>
              <p:nvPicPr>
                <p:cNvPr id="289" name="筆跡 288">
                  <a:extLst>
                    <a:ext uri="{FF2B5EF4-FFF2-40B4-BE49-F238E27FC236}">
                      <a16:creationId xmlns:a16="http://schemas.microsoft.com/office/drawing/2014/main" id="{ACE71B63-00EF-E758-9949-A87493FDD917}"/>
                    </a:ext>
                  </a:extLst>
                </p:cNvPr>
                <p:cNvPicPr/>
                <p:nvPr/>
              </p:nvPicPr>
              <p:blipFill>
                <a:blip r:embed="rId713"/>
                <a:stretch>
                  <a:fillRect/>
                </a:stretch>
              </p:blipFill>
              <p:spPr>
                <a:xfrm>
                  <a:off x="8891334" y="5942085"/>
                  <a:ext cx="1857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714">
              <p14:nvContentPartPr>
                <p14:cNvPr id="295" name="筆跡 294">
                  <a:extLst>
                    <a:ext uri="{FF2B5EF4-FFF2-40B4-BE49-F238E27FC236}">
                      <a16:creationId xmlns:a16="http://schemas.microsoft.com/office/drawing/2014/main" id="{F606E0B7-0308-6D77-24FD-30BFA2E7CE1B}"/>
                    </a:ext>
                  </a:extLst>
                </p14:cNvPr>
                <p14:cNvContentPartPr/>
                <p14:nvPr/>
              </p14:nvContentPartPr>
              <p14:xfrm>
                <a:off x="9100134" y="5959005"/>
                <a:ext cx="190440" cy="210240"/>
              </p14:xfrm>
            </p:contentPart>
          </mc:Choice>
          <mc:Fallback xmlns="">
            <p:pic>
              <p:nvPicPr>
                <p:cNvPr id="295" name="筆跡 294">
                  <a:extLst>
                    <a:ext uri="{FF2B5EF4-FFF2-40B4-BE49-F238E27FC236}">
                      <a16:creationId xmlns:a16="http://schemas.microsoft.com/office/drawing/2014/main" id="{F606E0B7-0308-6D77-24FD-30BFA2E7CE1B}"/>
                    </a:ext>
                  </a:extLst>
                </p:cNvPr>
                <p:cNvPicPr/>
                <p:nvPr/>
              </p:nvPicPr>
              <p:blipFill>
                <a:blip r:embed="rId715"/>
                <a:stretch>
                  <a:fillRect/>
                </a:stretch>
              </p:blipFill>
              <p:spPr>
                <a:xfrm>
                  <a:off x="9091494" y="5950365"/>
                  <a:ext cx="20808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716">
              <p14:nvContentPartPr>
                <p14:cNvPr id="309" name="筆跡 308">
                  <a:extLst>
                    <a:ext uri="{FF2B5EF4-FFF2-40B4-BE49-F238E27FC236}">
                      <a16:creationId xmlns:a16="http://schemas.microsoft.com/office/drawing/2014/main" id="{AC8971A8-2934-4916-3204-7842E104B8FD}"/>
                    </a:ext>
                  </a:extLst>
                </p14:cNvPr>
                <p14:cNvContentPartPr/>
                <p14:nvPr/>
              </p14:nvContentPartPr>
              <p14:xfrm>
                <a:off x="9262134" y="6044325"/>
                <a:ext cx="141120" cy="240120"/>
              </p14:xfrm>
            </p:contentPart>
          </mc:Choice>
          <mc:Fallback xmlns="">
            <p:pic>
              <p:nvPicPr>
                <p:cNvPr id="309" name="筆跡 308">
                  <a:extLst>
                    <a:ext uri="{FF2B5EF4-FFF2-40B4-BE49-F238E27FC236}">
                      <a16:creationId xmlns:a16="http://schemas.microsoft.com/office/drawing/2014/main" id="{AC8971A8-2934-4916-3204-7842E104B8FD}"/>
                    </a:ext>
                  </a:extLst>
                </p:cNvPr>
                <p:cNvPicPr/>
                <p:nvPr/>
              </p:nvPicPr>
              <p:blipFill>
                <a:blip r:embed="rId717"/>
                <a:stretch>
                  <a:fillRect/>
                </a:stretch>
              </p:blipFill>
              <p:spPr>
                <a:xfrm>
                  <a:off x="9253494" y="6035325"/>
                  <a:ext cx="158760" cy="257760"/>
                </a:xfrm>
                <a:prstGeom prst="rect">
                  <a:avLst/>
                </a:prstGeom>
              </p:spPr>
            </p:pic>
          </mc:Fallback>
        </mc:AlternateContent>
        <mc:AlternateContent xmlns:mc="http://schemas.openxmlformats.org/markup-compatibility/2006" xmlns:p14="http://schemas.microsoft.com/office/powerpoint/2010/main">
          <mc:Choice Requires="p14">
            <p:contentPart p14:bwMode="auto" r:id="rId718">
              <p14:nvContentPartPr>
                <p14:cNvPr id="320" name="筆跡 319">
                  <a:extLst>
                    <a:ext uri="{FF2B5EF4-FFF2-40B4-BE49-F238E27FC236}">
                      <a16:creationId xmlns:a16="http://schemas.microsoft.com/office/drawing/2014/main" id="{457D6855-1FE4-EF19-014C-1E6F5C75B0A8}"/>
                    </a:ext>
                  </a:extLst>
                </p14:cNvPr>
                <p14:cNvContentPartPr/>
                <p14:nvPr/>
              </p14:nvContentPartPr>
              <p14:xfrm>
                <a:off x="9233694" y="6153405"/>
                <a:ext cx="226800" cy="4680"/>
              </p14:xfrm>
            </p:contentPart>
          </mc:Choice>
          <mc:Fallback xmlns="">
            <p:pic>
              <p:nvPicPr>
                <p:cNvPr id="320" name="筆跡 319">
                  <a:extLst>
                    <a:ext uri="{FF2B5EF4-FFF2-40B4-BE49-F238E27FC236}">
                      <a16:creationId xmlns:a16="http://schemas.microsoft.com/office/drawing/2014/main" id="{457D6855-1FE4-EF19-014C-1E6F5C75B0A8}"/>
                    </a:ext>
                  </a:extLst>
                </p:cNvPr>
                <p:cNvPicPr/>
                <p:nvPr/>
              </p:nvPicPr>
              <p:blipFill>
                <a:blip r:embed="rId719"/>
                <a:stretch>
                  <a:fillRect/>
                </a:stretch>
              </p:blipFill>
              <p:spPr>
                <a:xfrm>
                  <a:off x="9224694" y="6144405"/>
                  <a:ext cx="244440" cy="22320"/>
                </a:xfrm>
                <a:prstGeom prst="rect">
                  <a:avLst/>
                </a:prstGeom>
              </p:spPr>
            </p:pic>
          </mc:Fallback>
        </mc:AlternateContent>
      </p:grpSp>
      <p:grpSp>
        <p:nvGrpSpPr>
          <p:cNvPr id="400" name="群組 399">
            <a:extLst>
              <a:ext uri="{FF2B5EF4-FFF2-40B4-BE49-F238E27FC236}">
                <a16:creationId xmlns:a16="http://schemas.microsoft.com/office/drawing/2014/main" id="{95AC0268-8BAD-E464-A36B-2E9E253A8561}"/>
              </a:ext>
            </a:extLst>
          </p:cNvPr>
          <p:cNvGrpSpPr/>
          <p:nvPr/>
        </p:nvGrpSpPr>
        <p:grpSpPr>
          <a:xfrm>
            <a:off x="9670734" y="5972325"/>
            <a:ext cx="915840" cy="385200"/>
            <a:chOff x="9670734" y="5972325"/>
            <a:chExt cx="915840" cy="385200"/>
          </a:xfrm>
        </p:grpSpPr>
        <mc:AlternateContent xmlns:mc="http://schemas.openxmlformats.org/markup-compatibility/2006" xmlns:p14="http://schemas.microsoft.com/office/powerpoint/2010/main">
          <mc:Choice Requires="p14">
            <p:contentPart p14:bwMode="auto" r:id="rId720">
              <p14:nvContentPartPr>
                <p14:cNvPr id="335" name="筆跡 334">
                  <a:extLst>
                    <a:ext uri="{FF2B5EF4-FFF2-40B4-BE49-F238E27FC236}">
                      <a16:creationId xmlns:a16="http://schemas.microsoft.com/office/drawing/2014/main" id="{70EAEE0F-3BDF-8FCD-DF49-87E258FF0B44}"/>
                    </a:ext>
                  </a:extLst>
                </p14:cNvPr>
                <p14:cNvContentPartPr/>
                <p14:nvPr/>
              </p14:nvContentPartPr>
              <p14:xfrm>
                <a:off x="9670734" y="6077805"/>
                <a:ext cx="120240" cy="11880"/>
              </p14:xfrm>
            </p:contentPart>
          </mc:Choice>
          <mc:Fallback xmlns="">
            <p:pic>
              <p:nvPicPr>
                <p:cNvPr id="335" name="筆跡 334">
                  <a:extLst>
                    <a:ext uri="{FF2B5EF4-FFF2-40B4-BE49-F238E27FC236}">
                      <a16:creationId xmlns:a16="http://schemas.microsoft.com/office/drawing/2014/main" id="{70EAEE0F-3BDF-8FCD-DF49-87E258FF0B44}"/>
                    </a:ext>
                  </a:extLst>
                </p:cNvPr>
                <p:cNvPicPr/>
                <p:nvPr/>
              </p:nvPicPr>
              <p:blipFill>
                <a:blip r:embed="rId721"/>
                <a:stretch>
                  <a:fillRect/>
                </a:stretch>
              </p:blipFill>
              <p:spPr>
                <a:xfrm>
                  <a:off x="9661734" y="6069165"/>
                  <a:ext cx="13788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722">
              <p14:nvContentPartPr>
                <p14:cNvPr id="375" name="筆跡 374">
                  <a:extLst>
                    <a:ext uri="{FF2B5EF4-FFF2-40B4-BE49-F238E27FC236}">
                      <a16:creationId xmlns:a16="http://schemas.microsoft.com/office/drawing/2014/main" id="{778B2219-7346-4BFF-A2AD-51884639B6AA}"/>
                    </a:ext>
                  </a:extLst>
                </p14:cNvPr>
                <p14:cNvContentPartPr/>
                <p14:nvPr/>
              </p14:nvContentPartPr>
              <p14:xfrm>
                <a:off x="9923454" y="5977725"/>
                <a:ext cx="210600" cy="243000"/>
              </p14:xfrm>
            </p:contentPart>
          </mc:Choice>
          <mc:Fallback xmlns="">
            <p:pic>
              <p:nvPicPr>
                <p:cNvPr id="375" name="筆跡 374">
                  <a:extLst>
                    <a:ext uri="{FF2B5EF4-FFF2-40B4-BE49-F238E27FC236}">
                      <a16:creationId xmlns:a16="http://schemas.microsoft.com/office/drawing/2014/main" id="{778B2219-7346-4BFF-A2AD-51884639B6AA}"/>
                    </a:ext>
                  </a:extLst>
                </p:cNvPr>
                <p:cNvPicPr/>
                <p:nvPr/>
              </p:nvPicPr>
              <p:blipFill>
                <a:blip r:embed="rId723"/>
                <a:stretch>
                  <a:fillRect/>
                </a:stretch>
              </p:blipFill>
              <p:spPr>
                <a:xfrm>
                  <a:off x="9914814" y="5968725"/>
                  <a:ext cx="228240" cy="260640"/>
                </a:xfrm>
                <a:prstGeom prst="rect">
                  <a:avLst/>
                </a:prstGeom>
              </p:spPr>
            </p:pic>
          </mc:Fallback>
        </mc:AlternateContent>
        <mc:AlternateContent xmlns:mc="http://schemas.openxmlformats.org/markup-compatibility/2006" xmlns:p14="http://schemas.microsoft.com/office/powerpoint/2010/main">
          <mc:Choice Requires="p14">
            <p:contentPart p14:bwMode="auto" r:id="rId724">
              <p14:nvContentPartPr>
                <p14:cNvPr id="378" name="筆跡 377">
                  <a:extLst>
                    <a:ext uri="{FF2B5EF4-FFF2-40B4-BE49-F238E27FC236}">
                      <a16:creationId xmlns:a16="http://schemas.microsoft.com/office/drawing/2014/main" id="{A2741E1D-D318-57AE-2267-08DC47F1DB57}"/>
                    </a:ext>
                  </a:extLst>
                </p14:cNvPr>
                <p14:cNvContentPartPr/>
                <p14:nvPr/>
              </p14:nvContentPartPr>
              <p14:xfrm>
                <a:off x="10109934" y="6003285"/>
                <a:ext cx="190800" cy="213840"/>
              </p14:xfrm>
            </p:contentPart>
          </mc:Choice>
          <mc:Fallback xmlns="">
            <p:pic>
              <p:nvPicPr>
                <p:cNvPr id="378" name="筆跡 377">
                  <a:extLst>
                    <a:ext uri="{FF2B5EF4-FFF2-40B4-BE49-F238E27FC236}">
                      <a16:creationId xmlns:a16="http://schemas.microsoft.com/office/drawing/2014/main" id="{A2741E1D-D318-57AE-2267-08DC47F1DB57}"/>
                    </a:ext>
                  </a:extLst>
                </p:cNvPr>
                <p:cNvPicPr/>
                <p:nvPr/>
              </p:nvPicPr>
              <p:blipFill>
                <a:blip r:embed="rId725"/>
                <a:stretch>
                  <a:fillRect/>
                </a:stretch>
              </p:blipFill>
              <p:spPr>
                <a:xfrm>
                  <a:off x="10100934" y="5994645"/>
                  <a:ext cx="20844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726">
              <p14:nvContentPartPr>
                <p14:cNvPr id="398" name="筆跡 397">
                  <a:extLst>
                    <a:ext uri="{FF2B5EF4-FFF2-40B4-BE49-F238E27FC236}">
                      <a16:creationId xmlns:a16="http://schemas.microsoft.com/office/drawing/2014/main" id="{10F85C9C-EEDD-E9AE-70BE-BFBA5C2ECE14}"/>
                    </a:ext>
                  </a:extLst>
                </p14:cNvPr>
                <p14:cNvContentPartPr/>
                <p14:nvPr/>
              </p14:nvContentPartPr>
              <p14:xfrm>
                <a:off x="10313694" y="5991045"/>
                <a:ext cx="71280" cy="318240"/>
              </p14:xfrm>
            </p:contentPart>
          </mc:Choice>
          <mc:Fallback xmlns="">
            <p:pic>
              <p:nvPicPr>
                <p:cNvPr id="398" name="筆跡 397">
                  <a:extLst>
                    <a:ext uri="{FF2B5EF4-FFF2-40B4-BE49-F238E27FC236}">
                      <a16:creationId xmlns:a16="http://schemas.microsoft.com/office/drawing/2014/main" id="{10F85C9C-EEDD-E9AE-70BE-BFBA5C2ECE14}"/>
                    </a:ext>
                  </a:extLst>
                </p:cNvPr>
                <p:cNvPicPr/>
                <p:nvPr/>
              </p:nvPicPr>
              <p:blipFill>
                <a:blip r:embed="rId727"/>
                <a:stretch>
                  <a:fillRect/>
                </a:stretch>
              </p:blipFill>
              <p:spPr>
                <a:xfrm>
                  <a:off x="10304694" y="5982045"/>
                  <a:ext cx="8892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728">
              <p14:nvContentPartPr>
                <p14:cNvPr id="399" name="筆跡 398">
                  <a:extLst>
                    <a:ext uri="{FF2B5EF4-FFF2-40B4-BE49-F238E27FC236}">
                      <a16:creationId xmlns:a16="http://schemas.microsoft.com/office/drawing/2014/main" id="{ED598E56-EB08-D834-03C6-2786CFB5633F}"/>
                    </a:ext>
                  </a:extLst>
                </p14:cNvPr>
                <p14:cNvContentPartPr/>
                <p14:nvPr/>
              </p14:nvContentPartPr>
              <p14:xfrm>
                <a:off x="10337094" y="5972325"/>
                <a:ext cx="249480" cy="385200"/>
              </p14:xfrm>
            </p:contentPart>
          </mc:Choice>
          <mc:Fallback xmlns="">
            <p:pic>
              <p:nvPicPr>
                <p:cNvPr id="399" name="筆跡 398">
                  <a:extLst>
                    <a:ext uri="{FF2B5EF4-FFF2-40B4-BE49-F238E27FC236}">
                      <a16:creationId xmlns:a16="http://schemas.microsoft.com/office/drawing/2014/main" id="{ED598E56-EB08-D834-03C6-2786CFB5633F}"/>
                    </a:ext>
                  </a:extLst>
                </p:cNvPr>
                <p:cNvPicPr/>
                <p:nvPr/>
              </p:nvPicPr>
              <p:blipFill>
                <a:blip r:embed="rId729"/>
                <a:stretch>
                  <a:fillRect/>
                </a:stretch>
              </p:blipFill>
              <p:spPr>
                <a:xfrm>
                  <a:off x="10328454" y="5963685"/>
                  <a:ext cx="267120" cy="402840"/>
                </a:xfrm>
                <a:prstGeom prst="rect">
                  <a:avLst/>
                </a:prstGeom>
              </p:spPr>
            </p:pic>
          </mc:Fallback>
        </mc:AlternateContent>
      </p:grpSp>
      <p:grpSp>
        <p:nvGrpSpPr>
          <p:cNvPr id="403" name="群組 402">
            <a:extLst>
              <a:ext uri="{FF2B5EF4-FFF2-40B4-BE49-F238E27FC236}">
                <a16:creationId xmlns:a16="http://schemas.microsoft.com/office/drawing/2014/main" id="{E71E3900-77CD-69C5-5F87-1B96AC9173AF}"/>
              </a:ext>
            </a:extLst>
          </p:cNvPr>
          <p:cNvGrpSpPr/>
          <p:nvPr/>
        </p:nvGrpSpPr>
        <p:grpSpPr>
          <a:xfrm>
            <a:off x="1642734" y="5789805"/>
            <a:ext cx="113760" cy="119880"/>
            <a:chOff x="1642734" y="5789805"/>
            <a:chExt cx="113760" cy="119880"/>
          </a:xfrm>
        </p:grpSpPr>
        <mc:AlternateContent xmlns:mc="http://schemas.openxmlformats.org/markup-compatibility/2006" xmlns:p14="http://schemas.microsoft.com/office/powerpoint/2010/main">
          <mc:Choice Requires="p14">
            <p:contentPart p14:bwMode="auto" r:id="rId730">
              <p14:nvContentPartPr>
                <p14:cNvPr id="401" name="筆跡 400">
                  <a:extLst>
                    <a:ext uri="{FF2B5EF4-FFF2-40B4-BE49-F238E27FC236}">
                      <a16:creationId xmlns:a16="http://schemas.microsoft.com/office/drawing/2014/main" id="{D5935092-55F0-C271-1597-8E6A772E267A}"/>
                    </a:ext>
                  </a:extLst>
                </p14:cNvPr>
                <p14:cNvContentPartPr/>
                <p14:nvPr/>
              </p14:nvContentPartPr>
              <p14:xfrm>
                <a:off x="1667214" y="5789805"/>
                <a:ext cx="89280" cy="119880"/>
              </p14:xfrm>
            </p:contentPart>
          </mc:Choice>
          <mc:Fallback xmlns="">
            <p:pic>
              <p:nvPicPr>
                <p:cNvPr id="401" name="筆跡 400">
                  <a:extLst>
                    <a:ext uri="{FF2B5EF4-FFF2-40B4-BE49-F238E27FC236}">
                      <a16:creationId xmlns:a16="http://schemas.microsoft.com/office/drawing/2014/main" id="{D5935092-55F0-C271-1597-8E6A772E267A}"/>
                    </a:ext>
                  </a:extLst>
                </p:cNvPr>
                <p:cNvPicPr/>
                <p:nvPr/>
              </p:nvPicPr>
              <p:blipFill>
                <a:blip r:embed="rId731"/>
                <a:stretch>
                  <a:fillRect/>
                </a:stretch>
              </p:blipFill>
              <p:spPr>
                <a:xfrm>
                  <a:off x="1658214" y="5780805"/>
                  <a:ext cx="10692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732">
              <p14:nvContentPartPr>
                <p14:cNvPr id="402" name="筆跡 401">
                  <a:extLst>
                    <a:ext uri="{FF2B5EF4-FFF2-40B4-BE49-F238E27FC236}">
                      <a16:creationId xmlns:a16="http://schemas.microsoft.com/office/drawing/2014/main" id="{700E4EEA-B1A5-54C2-92C5-4C80744B2B9E}"/>
                    </a:ext>
                  </a:extLst>
                </p14:cNvPr>
                <p14:cNvContentPartPr/>
                <p14:nvPr/>
              </p14:nvContentPartPr>
              <p14:xfrm>
                <a:off x="1642734" y="5849565"/>
                <a:ext cx="85680" cy="3600"/>
              </p14:xfrm>
            </p:contentPart>
          </mc:Choice>
          <mc:Fallback xmlns="">
            <p:pic>
              <p:nvPicPr>
                <p:cNvPr id="402" name="筆跡 401">
                  <a:extLst>
                    <a:ext uri="{FF2B5EF4-FFF2-40B4-BE49-F238E27FC236}">
                      <a16:creationId xmlns:a16="http://schemas.microsoft.com/office/drawing/2014/main" id="{700E4EEA-B1A5-54C2-92C5-4C80744B2B9E}"/>
                    </a:ext>
                  </a:extLst>
                </p:cNvPr>
                <p:cNvPicPr/>
                <p:nvPr/>
              </p:nvPicPr>
              <p:blipFill>
                <a:blip r:embed="rId733"/>
                <a:stretch>
                  <a:fillRect/>
                </a:stretch>
              </p:blipFill>
              <p:spPr>
                <a:xfrm>
                  <a:off x="1634094" y="5840565"/>
                  <a:ext cx="103320" cy="21240"/>
                </a:xfrm>
                <a:prstGeom prst="rect">
                  <a:avLst/>
                </a:prstGeom>
              </p:spPr>
            </p:pic>
          </mc:Fallback>
        </mc:AlternateContent>
      </p:grpSp>
      <p:grpSp>
        <p:nvGrpSpPr>
          <p:cNvPr id="449" name="群組 448">
            <a:extLst>
              <a:ext uri="{FF2B5EF4-FFF2-40B4-BE49-F238E27FC236}">
                <a16:creationId xmlns:a16="http://schemas.microsoft.com/office/drawing/2014/main" id="{F5D15D4A-D404-B2DF-38DE-A157C850BF11}"/>
              </a:ext>
            </a:extLst>
          </p:cNvPr>
          <p:cNvGrpSpPr/>
          <p:nvPr/>
        </p:nvGrpSpPr>
        <p:grpSpPr>
          <a:xfrm>
            <a:off x="10527534" y="5818245"/>
            <a:ext cx="167400" cy="141120"/>
            <a:chOff x="10527534" y="5818245"/>
            <a:chExt cx="167400" cy="141120"/>
          </a:xfrm>
        </p:grpSpPr>
        <mc:AlternateContent xmlns:mc="http://schemas.openxmlformats.org/markup-compatibility/2006" xmlns:p14="http://schemas.microsoft.com/office/powerpoint/2010/main">
          <mc:Choice Requires="p14">
            <p:contentPart p14:bwMode="auto" r:id="rId734">
              <p14:nvContentPartPr>
                <p14:cNvPr id="447" name="筆跡 446">
                  <a:extLst>
                    <a:ext uri="{FF2B5EF4-FFF2-40B4-BE49-F238E27FC236}">
                      <a16:creationId xmlns:a16="http://schemas.microsoft.com/office/drawing/2014/main" id="{1CDC1298-CD65-8B92-AFD5-B9C1177A070F}"/>
                    </a:ext>
                  </a:extLst>
                </p14:cNvPr>
                <p14:cNvContentPartPr/>
                <p14:nvPr/>
              </p14:nvContentPartPr>
              <p14:xfrm>
                <a:off x="10559214" y="5818245"/>
                <a:ext cx="112320" cy="141120"/>
              </p14:xfrm>
            </p:contentPart>
          </mc:Choice>
          <mc:Fallback xmlns="">
            <p:pic>
              <p:nvPicPr>
                <p:cNvPr id="447" name="筆跡 446">
                  <a:extLst>
                    <a:ext uri="{FF2B5EF4-FFF2-40B4-BE49-F238E27FC236}">
                      <a16:creationId xmlns:a16="http://schemas.microsoft.com/office/drawing/2014/main" id="{1CDC1298-CD65-8B92-AFD5-B9C1177A070F}"/>
                    </a:ext>
                  </a:extLst>
                </p:cNvPr>
                <p:cNvPicPr/>
                <p:nvPr/>
              </p:nvPicPr>
              <p:blipFill>
                <a:blip r:embed="rId735"/>
                <a:stretch>
                  <a:fillRect/>
                </a:stretch>
              </p:blipFill>
              <p:spPr>
                <a:xfrm>
                  <a:off x="10550574" y="5809605"/>
                  <a:ext cx="12996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736">
              <p14:nvContentPartPr>
                <p14:cNvPr id="448" name="筆跡 447">
                  <a:extLst>
                    <a:ext uri="{FF2B5EF4-FFF2-40B4-BE49-F238E27FC236}">
                      <a16:creationId xmlns:a16="http://schemas.microsoft.com/office/drawing/2014/main" id="{E8B43802-2109-1357-F920-B7B8A6FF368E}"/>
                    </a:ext>
                  </a:extLst>
                </p14:cNvPr>
                <p14:cNvContentPartPr/>
                <p14:nvPr/>
              </p14:nvContentPartPr>
              <p14:xfrm>
                <a:off x="10527534" y="5883405"/>
                <a:ext cx="167400" cy="10080"/>
              </p14:xfrm>
            </p:contentPart>
          </mc:Choice>
          <mc:Fallback xmlns="">
            <p:pic>
              <p:nvPicPr>
                <p:cNvPr id="448" name="筆跡 447">
                  <a:extLst>
                    <a:ext uri="{FF2B5EF4-FFF2-40B4-BE49-F238E27FC236}">
                      <a16:creationId xmlns:a16="http://schemas.microsoft.com/office/drawing/2014/main" id="{E8B43802-2109-1357-F920-B7B8A6FF368E}"/>
                    </a:ext>
                  </a:extLst>
                </p:cNvPr>
                <p:cNvPicPr/>
                <p:nvPr/>
              </p:nvPicPr>
              <p:blipFill>
                <a:blip r:embed="rId737"/>
                <a:stretch>
                  <a:fillRect/>
                </a:stretch>
              </p:blipFill>
              <p:spPr>
                <a:xfrm>
                  <a:off x="10518534" y="5874405"/>
                  <a:ext cx="185040" cy="27720"/>
                </a:xfrm>
                <a:prstGeom prst="rect">
                  <a:avLst/>
                </a:prstGeom>
              </p:spPr>
            </p:pic>
          </mc:Fallback>
        </mc:AlternateContent>
      </p:grpSp>
    </p:spTree>
    <p:extLst>
      <p:ext uri="{BB962C8B-B14F-4D97-AF65-F5344CB8AC3E}">
        <p14:creationId xmlns:p14="http://schemas.microsoft.com/office/powerpoint/2010/main" val="26397032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F2FF62EF-13B5-7F63-969F-068EA7A9A1BD}"/>
              </a:ext>
            </a:extLst>
          </p:cNvPr>
          <p:cNvSpPr>
            <a:spLocks noGrp="1"/>
          </p:cNvSpPr>
          <p:nvPr>
            <p:ph type="title"/>
          </p:nvPr>
        </p:nvSpPr>
        <p:spPr/>
        <p:txBody>
          <a:bodyPr/>
          <a:lstStyle/>
          <a:p>
            <a:r>
              <a:rPr lang="en-US" altLang="zh-TW" dirty="0"/>
              <a:t>Nonparametric method of RCD </a:t>
            </a:r>
            <a:endParaRPr lang="zh-TW" altLang="en-US" dirty="0"/>
          </a:p>
        </p:txBody>
      </p:sp>
      <p:grpSp>
        <p:nvGrpSpPr>
          <p:cNvPr id="115" name="群組 114">
            <a:extLst>
              <a:ext uri="{FF2B5EF4-FFF2-40B4-BE49-F238E27FC236}">
                <a16:creationId xmlns:a16="http://schemas.microsoft.com/office/drawing/2014/main" id="{025A321A-EF5E-CAA8-D605-BC863D764D3D}"/>
              </a:ext>
            </a:extLst>
          </p:cNvPr>
          <p:cNvGrpSpPr/>
          <p:nvPr/>
        </p:nvGrpSpPr>
        <p:grpSpPr>
          <a:xfrm>
            <a:off x="6089725" y="2269420"/>
            <a:ext cx="5205389" cy="4358065"/>
            <a:chOff x="2537752" y="2569962"/>
            <a:chExt cx="4261208" cy="3664504"/>
          </a:xfrm>
        </p:grpSpPr>
        <p:grpSp>
          <p:nvGrpSpPr>
            <p:cNvPr id="7" name="群組 6">
              <a:extLst>
                <a:ext uri="{FF2B5EF4-FFF2-40B4-BE49-F238E27FC236}">
                  <a16:creationId xmlns:a16="http://schemas.microsoft.com/office/drawing/2014/main" id="{E534BD73-9B90-2DE3-C4C0-438164A99F56}"/>
                </a:ext>
              </a:extLst>
            </p:cNvPr>
            <p:cNvGrpSpPr/>
            <p:nvPr/>
          </p:nvGrpSpPr>
          <p:grpSpPr>
            <a:xfrm>
              <a:off x="2643952" y="2625864"/>
              <a:ext cx="151920" cy="367200"/>
              <a:chOff x="811614" y="3032528"/>
              <a:chExt cx="151920" cy="367200"/>
            </a:xfrm>
          </p:grpSpPr>
          <mc:AlternateContent xmlns:mc="http://schemas.openxmlformats.org/markup-compatibility/2006" xmlns:p14="http://schemas.microsoft.com/office/powerpoint/2010/main">
            <mc:Choice Requires="p14">
              <p:contentPart p14:bwMode="auto" r:id="rId2">
                <p14:nvContentPartPr>
                  <p14:cNvPr id="4" name="筆跡 3">
                    <a:extLst>
                      <a:ext uri="{FF2B5EF4-FFF2-40B4-BE49-F238E27FC236}">
                        <a16:creationId xmlns:a16="http://schemas.microsoft.com/office/drawing/2014/main" id="{798F53FA-CB08-439B-1121-0875F379155C}"/>
                      </a:ext>
                    </a:extLst>
                  </p14:cNvPr>
                  <p14:cNvContentPartPr/>
                  <p14:nvPr/>
                </p14:nvContentPartPr>
                <p14:xfrm>
                  <a:off x="811614" y="3032528"/>
                  <a:ext cx="85680" cy="358560"/>
                </p14:xfrm>
              </p:contentPart>
            </mc:Choice>
            <mc:Fallback xmlns="">
              <p:pic>
                <p:nvPicPr>
                  <p:cNvPr id="4" name="筆跡 3">
                    <a:extLst>
                      <a:ext uri="{FF2B5EF4-FFF2-40B4-BE49-F238E27FC236}">
                        <a16:creationId xmlns:a16="http://schemas.microsoft.com/office/drawing/2014/main" id="{798F53FA-CB08-439B-1121-0875F379155C}"/>
                      </a:ext>
                    </a:extLst>
                  </p:cNvPr>
                  <p:cNvPicPr/>
                  <p:nvPr/>
                </p:nvPicPr>
                <p:blipFill>
                  <a:blip r:embed="rId3"/>
                  <a:stretch>
                    <a:fillRect/>
                  </a:stretch>
                </p:blipFill>
                <p:spPr>
                  <a:xfrm>
                    <a:off x="802974" y="3023528"/>
                    <a:ext cx="10332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筆跡 4">
                    <a:extLst>
                      <a:ext uri="{FF2B5EF4-FFF2-40B4-BE49-F238E27FC236}">
                        <a16:creationId xmlns:a16="http://schemas.microsoft.com/office/drawing/2014/main" id="{163FD142-336A-6406-855A-AE73A500FA10}"/>
                      </a:ext>
                    </a:extLst>
                  </p14:cNvPr>
                  <p14:cNvContentPartPr/>
                  <p14:nvPr/>
                </p14:nvContentPartPr>
                <p14:xfrm>
                  <a:off x="854094" y="3099128"/>
                  <a:ext cx="96840" cy="300600"/>
                </p14:xfrm>
              </p:contentPart>
            </mc:Choice>
            <mc:Fallback xmlns="">
              <p:pic>
                <p:nvPicPr>
                  <p:cNvPr id="5" name="筆跡 4">
                    <a:extLst>
                      <a:ext uri="{FF2B5EF4-FFF2-40B4-BE49-F238E27FC236}">
                        <a16:creationId xmlns:a16="http://schemas.microsoft.com/office/drawing/2014/main" id="{163FD142-336A-6406-855A-AE73A500FA10}"/>
                      </a:ext>
                    </a:extLst>
                  </p:cNvPr>
                  <p:cNvPicPr/>
                  <p:nvPr/>
                </p:nvPicPr>
                <p:blipFill>
                  <a:blip r:embed="rId5"/>
                  <a:stretch>
                    <a:fillRect/>
                  </a:stretch>
                </p:blipFill>
                <p:spPr>
                  <a:xfrm>
                    <a:off x="845454" y="3090488"/>
                    <a:ext cx="114480" cy="3182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6" name="筆跡 5">
                    <a:extLst>
                      <a:ext uri="{FF2B5EF4-FFF2-40B4-BE49-F238E27FC236}">
                        <a16:creationId xmlns:a16="http://schemas.microsoft.com/office/drawing/2014/main" id="{E71A6ACA-DB0C-F4F6-D4B9-A19D438C2BD2}"/>
                      </a:ext>
                    </a:extLst>
                  </p14:cNvPr>
                  <p14:cNvContentPartPr/>
                  <p14:nvPr/>
                </p14:nvContentPartPr>
                <p14:xfrm>
                  <a:off x="823854" y="3244568"/>
                  <a:ext cx="139680" cy="9000"/>
                </p14:xfrm>
              </p:contentPart>
            </mc:Choice>
            <mc:Fallback xmlns="">
              <p:pic>
                <p:nvPicPr>
                  <p:cNvPr id="6" name="筆跡 5">
                    <a:extLst>
                      <a:ext uri="{FF2B5EF4-FFF2-40B4-BE49-F238E27FC236}">
                        <a16:creationId xmlns:a16="http://schemas.microsoft.com/office/drawing/2014/main" id="{E71A6ACA-DB0C-F4F6-D4B9-A19D438C2BD2}"/>
                      </a:ext>
                    </a:extLst>
                  </p:cNvPr>
                  <p:cNvPicPr/>
                  <p:nvPr/>
                </p:nvPicPr>
                <p:blipFill>
                  <a:blip r:embed="rId7"/>
                  <a:stretch>
                    <a:fillRect/>
                  </a:stretch>
                </p:blipFill>
                <p:spPr>
                  <a:xfrm>
                    <a:off x="814854" y="3235568"/>
                    <a:ext cx="157320" cy="26640"/>
                  </a:xfrm>
                  <a:prstGeom prst="rect">
                    <a:avLst/>
                  </a:prstGeom>
                </p:spPr>
              </p:pic>
            </mc:Fallback>
          </mc:AlternateContent>
        </p:grpSp>
        <p:grpSp>
          <p:nvGrpSpPr>
            <p:cNvPr id="10" name="群組 9">
              <a:extLst>
                <a:ext uri="{FF2B5EF4-FFF2-40B4-BE49-F238E27FC236}">
                  <a16:creationId xmlns:a16="http://schemas.microsoft.com/office/drawing/2014/main" id="{CCF30980-416C-77F8-96F4-0D1C8E0ABE76}"/>
                </a:ext>
              </a:extLst>
            </p:cNvPr>
            <p:cNvGrpSpPr/>
            <p:nvPr/>
          </p:nvGrpSpPr>
          <p:grpSpPr>
            <a:xfrm>
              <a:off x="3267112" y="2693184"/>
              <a:ext cx="203040" cy="330840"/>
              <a:chOff x="1434774" y="3099848"/>
              <a:chExt cx="203040" cy="330840"/>
            </a:xfrm>
          </p:grpSpPr>
          <mc:AlternateContent xmlns:mc="http://schemas.openxmlformats.org/markup-compatibility/2006" xmlns:p14="http://schemas.microsoft.com/office/powerpoint/2010/main">
            <mc:Choice Requires="p14">
              <p:contentPart p14:bwMode="auto" r:id="rId8">
                <p14:nvContentPartPr>
                  <p14:cNvPr id="8" name="筆跡 7">
                    <a:extLst>
                      <a:ext uri="{FF2B5EF4-FFF2-40B4-BE49-F238E27FC236}">
                        <a16:creationId xmlns:a16="http://schemas.microsoft.com/office/drawing/2014/main" id="{A2C0DCF7-8436-72CA-0AD2-F51D8DE98D76}"/>
                      </a:ext>
                    </a:extLst>
                  </p14:cNvPr>
                  <p14:cNvContentPartPr/>
                  <p14:nvPr/>
                </p14:nvContentPartPr>
                <p14:xfrm>
                  <a:off x="1440174" y="3099848"/>
                  <a:ext cx="8280" cy="322200"/>
                </p14:xfrm>
              </p:contentPart>
            </mc:Choice>
            <mc:Fallback xmlns="">
              <p:pic>
                <p:nvPicPr>
                  <p:cNvPr id="8" name="筆跡 7">
                    <a:extLst>
                      <a:ext uri="{FF2B5EF4-FFF2-40B4-BE49-F238E27FC236}">
                        <a16:creationId xmlns:a16="http://schemas.microsoft.com/office/drawing/2014/main" id="{A2C0DCF7-8436-72CA-0AD2-F51D8DE98D76}"/>
                      </a:ext>
                    </a:extLst>
                  </p:cNvPr>
                  <p:cNvPicPr/>
                  <p:nvPr/>
                </p:nvPicPr>
                <p:blipFill>
                  <a:blip r:embed="rId9"/>
                  <a:stretch>
                    <a:fillRect/>
                  </a:stretch>
                </p:blipFill>
                <p:spPr>
                  <a:xfrm>
                    <a:off x="1431174" y="3090848"/>
                    <a:ext cx="25920" cy="339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筆跡 8">
                    <a:extLst>
                      <a:ext uri="{FF2B5EF4-FFF2-40B4-BE49-F238E27FC236}">
                        <a16:creationId xmlns:a16="http://schemas.microsoft.com/office/drawing/2014/main" id="{58947913-45AF-4E95-47E4-15DEC7750919}"/>
                      </a:ext>
                    </a:extLst>
                  </p14:cNvPr>
                  <p14:cNvContentPartPr/>
                  <p14:nvPr/>
                </p14:nvContentPartPr>
                <p14:xfrm>
                  <a:off x="1434774" y="3108848"/>
                  <a:ext cx="203040" cy="321840"/>
                </p14:xfrm>
              </p:contentPart>
            </mc:Choice>
            <mc:Fallback xmlns="">
              <p:pic>
                <p:nvPicPr>
                  <p:cNvPr id="9" name="筆跡 8">
                    <a:extLst>
                      <a:ext uri="{FF2B5EF4-FFF2-40B4-BE49-F238E27FC236}">
                        <a16:creationId xmlns:a16="http://schemas.microsoft.com/office/drawing/2014/main" id="{58947913-45AF-4E95-47E4-15DEC7750919}"/>
                      </a:ext>
                    </a:extLst>
                  </p:cNvPr>
                  <p:cNvPicPr/>
                  <p:nvPr/>
                </p:nvPicPr>
                <p:blipFill>
                  <a:blip r:embed="rId11"/>
                  <a:stretch>
                    <a:fillRect/>
                  </a:stretch>
                </p:blipFill>
                <p:spPr>
                  <a:xfrm>
                    <a:off x="1426134" y="3100208"/>
                    <a:ext cx="220680" cy="339480"/>
                  </a:xfrm>
                  <a:prstGeom prst="rect">
                    <a:avLst/>
                  </a:prstGeom>
                </p:spPr>
              </p:pic>
            </mc:Fallback>
          </mc:AlternateContent>
        </p:grpSp>
        <p:grpSp>
          <p:nvGrpSpPr>
            <p:cNvPr id="19" name="群組 18">
              <a:extLst>
                <a:ext uri="{FF2B5EF4-FFF2-40B4-BE49-F238E27FC236}">
                  <a16:creationId xmlns:a16="http://schemas.microsoft.com/office/drawing/2014/main" id="{E989FB28-D848-5EDA-DF82-BD1913538525}"/>
                </a:ext>
              </a:extLst>
            </p:cNvPr>
            <p:cNvGrpSpPr/>
            <p:nvPr/>
          </p:nvGrpSpPr>
          <p:grpSpPr>
            <a:xfrm>
              <a:off x="2537752" y="3692904"/>
              <a:ext cx="222120" cy="263880"/>
              <a:chOff x="705414" y="4099568"/>
              <a:chExt cx="222120" cy="263880"/>
            </a:xfrm>
          </p:grpSpPr>
          <mc:AlternateContent xmlns:mc="http://schemas.openxmlformats.org/markup-compatibility/2006" xmlns:p14="http://schemas.microsoft.com/office/powerpoint/2010/main">
            <mc:Choice Requires="p14">
              <p:contentPart p14:bwMode="auto" r:id="rId12">
                <p14:nvContentPartPr>
                  <p14:cNvPr id="17" name="筆跡 16">
                    <a:extLst>
                      <a:ext uri="{FF2B5EF4-FFF2-40B4-BE49-F238E27FC236}">
                        <a16:creationId xmlns:a16="http://schemas.microsoft.com/office/drawing/2014/main" id="{7D3908C8-4798-E276-22D2-5017A4994417}"/>
                      </a:ext>
                    </a:extLst>
                  </p14:cNvPr>
                  <p14:cNvContentPartPr/>
                  <p14:nvPr/>
                </p14:nvContentPartPr>
                <p14:xfrm>
                  <a:off x="705414" y="4099568"/>
                  <a:ext cx="151920" cy="203760"/>
                </p14:xfrm>
              </p:contentPart>
            </mc:Choice>
            <mc:Fallback xmlns="">
              <p:pic>
                <p:nvPicPr>
                  <p:cNvPr id="17" name="筆跡 16">
                    <a:extLst>
                      <a:ext uri="{FF2B5EF4-FFF2-40B4-BE49-F238E27FC236}">
                        <a16:creationId xmlns:a16="http://schemas.microsoft.com/office/drawing/2014/main" id="{7D3908C8-4798-E276-22D2-5017A4994417}"/>
                      </a:ext>
                    </a:extLst>
                  </p:cNvPr>
                  <p:cNvPicPr/>
                  <p:nvPr/>
                </p:nvPicPr>
                <p:blipFill>
                  <a:blip r:embed="rId13"/>
                  <a:stretch>
                    <a:fillRect/>
                  </a:stretch>
                </p:blipFill>
                <p:spPr>
                  <a:xfrm>
                    <a:off x="696774" y="4090928"/>
                    <a:ext cx="16956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8" name="筆跡 17">
                    <a:extLst>
                      <a:ext uri="{FF2B5EF4-FFF2-40B4-BE49-F238E27FC236}">
                        <a16:creationId xmlns:a16="http://schemas.microsoft.com/office/drawing/2014/main" id="{CCD929FD-BB0B-AFED-3717-6BB69FB5B4B2}"/>
                      </a:ext>
                    </a:extLst>
                  </p14:cNvPr>
                  <p14:cNvContentPartPr/>
                  <p14:nvPr/>
                </p14:nvContentPartPr>
                <p14:xfrm>
                  <a:off x="919614" y="4189568"/>
                  <a:ext cx="7920" cy="173880"/>
                </p14:xfrm>
              </p:contentPart>
            </mc:Choice>
            <mc:Fallback xmlns="">
              <p:pic>
                <p:nvPicPr>
                  <p:cNvPr id="18" name="筆跡 17">
                    <a:extLst>
                      <a:ext uri="{FF2B5EF4-FFF2-40B4-BE49-F238E27FC236}">
                        <a16:creationId xmlns:a16="http://schemas.microsoft.com/office/drawing/2014/main" id="{CCD929FD-BB0B-AFED-3717-6BB69FB5B4B2}"/>
                      </a:ext>
                    </a:extLst>
                  </p:cNvPr>
                  <p:cNvPicPr/>
                  <p:nvPr/>
                </p:nvPicPr>
                <p:blipFill>
                  <a:blip r:embed="rId15"/>
                  <a:stretch>
                    <a:fillRect/>
                  </a:stretch>
                </p:blipFill>
                <p:spPr>
                  <a:xfrm>
                    <a:off x="910974" y="4180568"/>
                    <a:ext cx="25560" cy="191520"/>
                  </a:xfrm>
                  <a:prstGeom prst="rect">
                    <a:avLst/>
                  </a:prstGeom>
                </p:spPr>
              </p:pic>
            </mc:Fallback>
          </mc:AlternateContent>
        </p:grpSp>
        <p:grpSp>
          <p:nvGrpSpPr>
            <p:cNvPr id="34" name="群組 33">
              <a:extLst>
                <a:ext uri="{FF2B5EF4-FFF2-40B4-BE49-F238E27FC236}">
                  <a16:creationId xmlns:a16="http://schemas.microsoft.com/office/drawing/2014/main" id="{ABE71903-35E1-0481-5C9A-14EF61AE6916}"/>
                </a:ext>
              </a:extLst>
            </p:cNvPr>
            <p:cNvGrpSpPr/>
            <p:nvPr/>
          </p:nvGrpSpPr>
          <p:grpSpPr>
            <a:xfrm>
              <a:off x="2539192" y="5096544"/>
              <a:ext cx="250200" cy="235800"/>
              <a:chOff x="706854" y="5503208"/>
              <a:chExt cx="250200" cy="235800"/>
            </a:xfrm>
          </p:grpSpPr>
          <mc:AlternateContent xmlns:mc="http://schemas.openxmlformats.org/markup-compatibility/2006" xmlns:p14="http://schemas.microsoft.com/office/powerpoint/2010/main">
            <mc:Choice Requires="p14">
              <p:contentPart p14:bwMode="auto" r:id="rId16">
                <p14:nvContentPartPr>
                  <p14:cNvPr id="20" name="筆跡 19">
                    <a:extLst>
                      <a:ext uri="{FF2B5EF4-FFF2-40B4-BE49-F238E27FC236}">
                        <a16:creationId xmlns:a16="http://schemas.microsoft.com/office/drawing/2014/main" id="{D95E6797-7DF3-ED0A-9EE4-0FA28AAC7BA4}"/>
                      </a:ext>
                    </a:extLst>
                  </p14:cNvPr>
                  <p14:cNvContentPartPr/>
                  <p14:nvPr/>
                </p14:nvContentPartPr>
                <p14:xfrm>
                  <a:off x="706854" y="5503208"/>
                  <a:ext cx="141480" cy="235800"/>
                </p14:xfrm>
              </p:contentPart>
            </mc:Choice>
            <mc:Fallback xmlns="">
              <p:pic>
                <p:nvPicPr>
                  <p:cNvPr id="20" name="筆跡 19">
                    <a:extLst>
                      <a:ext uri="{FF2B5EF4-FFF2-40B4-BE49-F238E27FC236}">
                        <a16:creationId xmlns:a16="http://schemas.microsoft.com/office/drawing/2014/main" id="{D95E6797-7DF3-ED0A-9EE4-0FA28AAC7BA4}"/>
                      </a:ext>
                    </a:extLst>
                  </p:cNvPr>
                  <p:cNvPicPr/>
                  <p:nvPr/>
                </p:nvPicPr>
                <p:blipFill>
                  <a:blip r:embed="rId17"/>
                  <a:stretch>
                    <a:fillRect/>
                  </a:stretch>
                </p:blipFill>
                <p:spPr>
                  <a:xfrm>
                    <a:off x="697854" y="5494208"/>
                    <a:ext cx="15912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1" name="筆跡 20">
                    <a:extLst>
                      <a:ext uri="{FF2B5EF4-FFF2-40B4-BE49-F238E27FC236}">
                        <a16:creationId xmlns:a16="http://schemas.microsoft.com/office/drawing/2014/main" id="{D2CAB135-57EC-7103-0580-6ABA7BD58744}"/>
                      </a:ext>
                    </a:extLst>
                  </p14:cNvPr>
                  <p14:cNvContentPartPr/>
                  <p14:nvPr/>
                </p14:nvContentPartPr>
                <p14:xfrm>
                  <a:off x="881814" y="5586728"/>
                  <a:ext cx="75240" cy="99000"/>
                </p14:xfrm>
              </p:contentPart>
            </mc:Choice>
            <mc:Fallback xmlns="">
              <p:pic>
                <p:nvPicPr>
                  <p:cNvPr id="21" name="筆跡 20">
                    <a:extLst>
                      <a:ext uri="{FF2B5EF4-FFF2-40B4-BE49-F238E27FC236}">
                        <a16:creationId xmlns:a16="http://schemas.microsoft.com/office/drawing/2014/main" id="{D2CAB135-57EC-7103-0580-6ABA7BD58744}"/>
                      </a:ext>
                    </a:extLst>
                  </p:cNvPr>
                  <p:cNvPicPr/>
                  <p:nvPr/>
                </p:nvPicPr>
                <p:blipFill>
                  <a:blip r:embed="rId19"/>
                  <a:stretch>
                    <a:fillRect/>
                  </a:stretch>
                </p:blipFill>
                <p:spPr>
                  <a:xfrm>
                    <a:off x="872814" y="5577728"/>
                    <a:ext cx="92880" cy="116640"/>
                  </a:xfrm>
                  <a:prstGeom prst="rect">
                    <a:avLst/>
                  </a:prstGeom>
                </p:spPr>
              </p:pic>
            </mc:Fallback>
          </mc:AlternateContent>
        </p:grpSp>
        <p:grpSp>
          <p:nvGrpSpPr>
            <p:cNvPr id="33" name="群組 32">
              <a:extLst>
                <a:ext uri="{FF2B5EF4-FFF2-40B4-BE49-F238E27FC236}">
                  <a16:creationId xmlns:a16="http://schemas.microsoft.com/office/drawing/2014/main" id="{9FA6BDC3-7A4D-3B5A-71A6-7BF6A71A9AE4}"/>
                </a:ext>
              </a:extLst>
            </p:cNvPr>
            <p:cNvGrpSpPr/>
            <p:nvPr/>
          </p:nvGrpSpPr>
          <p:grpSpPr>
            <a:xfrm>
              <a:off x="3213832" y="3470784"/>
              <a:ext cx="142200" cy="298440"/>
              <a:chOff x="1381494" y="3877448"/>
              <a:chExt cx="142200" cy="298440"/>
            </a:xfrm>
          </p:grpSpPr>
          <mc:AlternateContent xmlns:mc="http://schemas.openxmlformats.org/markup-compatibility/2006" xmlns:p14="http://schemas.microsoft.com/office/powerpoint/2010/main">
            <mc:Choice Requires="p14">
              <p:contentPart p14:bwMode="auto" r:id="rId20">
                <p14:nvContentPartPr>
                  <p14:cNvPr id="22" name="筆跡 21">
                    <a:extLst>
                      <a:ext uri="{FF2B5EF4-FFF2-40B4-BE49-F238E27FC236}">
                        <a16:creationId xmlns:a16="http://schemas.microsoft.com/office/drawing/2014/main" id="{2FC29151-1C34-4F18-9AF2-A221D40DD08B}"/>
                      </a:ext>
                    </a:extLst>
                  </p14:cNvPr>
                  <p14:cNvContentPartPr/>
                  <p14:nvPr/>
                </p14:nvContentPartPr>
                <p14:xfrm>
                  <a:off x="1381494" y="3877448"/>
                  <a:ext cx="107640" cy="281880"/>
                </p14:xfrm>
              </p:contentPart>
            </mc:Choice>
            <mc:Fallback xmlns="">
              <p:pic>
                <p:nvPicPr>
                  <p:cNvPr id="22" name="筆跡 21">
                    <a:extLst>
                      <a:ext uri="{FF2B5EF4-FFF2-40B4-BE49-F238E27FC236}">
                        <a16:creationId xmlns:a16="http://schemas.microsoft.com/office/drawing/2014/main" id="{2FC29151-1C34-4F18-9AF2-A221D40DD08B}"/>
                      </a:ext>
                    </a:extLst>
                  </p:cNvPr>
                  <p:cNvPicPr/>
                  <p:nvPr/>
                </p:nvPicPr>
                <p:blipFill>
                  <a:blip r:embed="rId21"/>
                  <a:stretch>
                    <a:fillRect/>
                  </a:stretch>
                </p:blipFill>
                <p:spPr>
                  <a:xfrm>
                    <a:off x="1372494" y="3868448"/>
                    <a:ext cx="125280" cy="2995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23" name="筆跡 22">
                    <a:extLst>
                      <a:ext uri="{FF2B5EF4-FFF2-40B4-BE49-F238E27FC236}">
                        <a16:creationId xmlns:a16="http://schemas.microsoft.com/office/drawing/2014/main" id="{F8E365D3-160D-8A54-6BEE-A4A7703D8383}"/>
                      </a:ext>
                    </a:extLst>
                  </p14:cNvPr>
                  <p14:cNvContentPartPr/>
                  <p14:nvPr/>
                </p14:nvContentPartPr>
                <p14:xfrm>
                  <a:off x="1519014" y="4075448"/>
                  <a:ext cx="4680" cy="100440"/>
                </p14:xfrm>
              </p:contentPart>
            </mc:Choice>
            <mc:Fallback xmlns="">
              <p:pic>
                <p:nvPicPr>
                  <p:cNvPr id="23" name="筆跡 22">
                    <a:extLst>
                      <a:ext uri="{FF2B5EF4-FFF2-40B4-BE49-F238E27FC236}">
                        <a16:creationId xmlns:a16="http://schemas.microsoft.com/office/drawing/2014/main" id="{F8E365D3-160D-8A54-6BEE-A4A7703D8383}"/>
                      </a:ext>
                    </a:extLst>
                  </p:cNvPr>
                  <p:cNvPicPr/>
                  <p:nvPr/>
                </p:nvPicPr>
                <p:blipFill>
                  <a:blip r:embed="rId23"/>
                  <a:stretch>
                    <a:fillRect/>
                  </a:stretch>
                </p:blipFill>
                <p:spPr>
                  <a:xfrm>
                    <a:off x="1510014" y="4066448"/>
                    <a:ext cx="22320" cy="118080"/>
                  </a:xfrm>
                  <a:prstGeom prst="rect">
                    <a:avLst/>
                  </a:prstGeom>
                </p:spPr>
              </p:pic>
            </mc:Fallback>
          </mc:AlternateContent>
        </p:grpSp>
        <p:grpSp>
          <p:nvGrpSpPr>
            <p:cNvPr id="32" name="群組 31">
              <a:extLst>
                <a:ext uri="{FF2B5EF4-FFF2-40B4-BE49-F238E27FC236}">
                  <a16:creationId xmlns:a16="http://schemas.microsoft.com/office/drawing/2014/main" id="{39B08C90-3B65-5B08-4240-78B381C8F2EB}"/>
                </a:ext>
              </a:extLst>
            </p:cNvPr>
            <p:cNvGrpSpPr/>
            <p:nvPr/>
          </p:nvGrpSpPr>
          <p:grpSpPr>
            <a:xfrm>
              <a:off x="3169192" y="4199784"/>
              <a:ext cx="183960" cy="267480"/>
              <a:chOff x="1336854" y="4606448"/>
              <a:chExt cx="183960" cy="267480"/>
            </a:xfrm>
          </p:grpSpPr>
          <mc:AlternateContent xmlns:mc="http://schemas.openxmlformats.org/markup-compatibility/2006" xmlns:p14="http://schemas.microsoft.com/office/powerpoint/2010/main">
            <mc:Choice Requires="p14">
              <p:contentPart p14:bwMode="auto" r:id="rId24">
                <p14:nvContentPartPr>
                  <p14:cNvPr id="24" name="筆跡 23">
                    <a:extLst>
                      <a:ext uri="{FF2B5EF4-FFF2-40B4-BE49-F238E27FC236}">
                        <a16:creationId xmlns:a16="http://schemas.microsoft.com/office/drawing/2014/main" id="{38CBD955-7D75-E5FA-CF4D-DCADD9CEA38E}"/>
                      </a:ext>
                    </a:extLst>
                  </p14:cNvPr>
                  <p14:cNvContentPartPr/>
                  <p14:nvPr/>
                </p14:nvContentPartPr>
                <p14:xfrm>
                  <a:off x="1336854" y="4606448"/>
                  <a:ext cx="101520" cy="267480"/>
                </p14:xfrm>
              </p:contentPart>
            </mc:Choice>
            <mc:Fallback xmlns="">
              <p:pic>
                <p:nvPicPr>
                  <p:cNvPr id="24" name="筆跡 23">
                    <a:extLst>
                      <a:ext uri="{FF2B5EF4-FFF2-40B4-BE49-F238E27FC236}">
                        <a16:creationId xmlns:a16="http://schemas.microsoft.com/office/drawing/2014/main" id="{38CBD955-7D75-E5FA-CF4D-DCADD9CEA38E}"/>
                      </a:ext>
                    </a:extLst>
                  </p:cNvPr>
                  <p:cNvPicPr/>
                  <p:nvPr/>
                </p:nvPicPr>
                <p:blipFill>
                  <a:blip r:embed="rId25"/>
                  <a:stretch>
                    <a:fillRect/>
                  </a:stretch>
                </p:blipFill>
                <p:spPr>
                  <a:xfrm>
                    <a:off x="1327854" y="4597448"/>
                    <a:ext cx="1191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5" name="筆跡 24">
                    <a:extLst>
                      <a:ext uri="{FF2B5EF4-FFF2-40B4-BE49-F238E27FC236}">
                        <a16:creationId xmlns:a16="http://schemas.microsoft.com/office/drawing/2014/main" id="{4B4AE055-9EA4-BE59-5F3A-0DF4720F8C53}"/>
                      </a:ext>
                    </a:extLst>
                  </p14:cNvPr>
                  <p14:cNvContentPartPr/>
                  <p14:nvPr/>
                </p14:nvContentPartPr>
                <p14:xfrm>
                  <a:off x="1446294" y="4795448"/>
                  <a:ext cx="74520" cy="60840"/>
                </p14:xfrm>
              </p:contentPart>
            </mc:Choice>
            <mc:Fallback xmlns="">
              <p:pic>
                <p:nvPicPr>
                  <p:cNvPr id="25" name="筆跡 24">
                    <a:extLst>
                      <a:ext uri="{FF2B5EF4-FFF2-40B4-BE49-F238E27FC236}">
                        <a16:creationId xmlns:a16="http://schemas.microsoft.com/office/drawing/2014/main" id="{4B4AE055-9EA4-BE59-5F3A-0DF4720F8C53}"/>
                      </a:ext>
                    </a:extLst>
                  </p:cNvPr>
                  <p:cNvPicPr/>
                  <p:nvPr/>
                </p:nvPicPr>
                <p:blipFill>
                  <a:blip r:embed="rId27"/>
                  <a:stretch>
                    <a:fillRect/>
                  </a:stretch>
                </p:blipFill>
                <p:spPr>
                  <a:xfrm>
                    <a:off x="1437654" y="4786448"/>
                    <a:ext cx="92160" cy="78480"/>
                  </a:xfrm>
                  <a:prstGeom prst="rect">
                    <a:avLst/>
                  </a:prstGeom>
                </p:spPr>
              </p:pic>
            </mc:Fallback>
          </mc:AlternateContent>
        </p:grpSp>
        <p:grpSp>
          <p:nvGrpSpPr>
            <p:cNvPr id="31" name="群組 30">
              <a:extLst>
                <a:ext uri="{FF2B5EF4-FFF2-40B4-BE49-F238E27FC236}">
                  <a16:creationId xmlns:a16="http://schemas.microsoft.com/office/drawing/2014/main" id="{93496EAF-1C7A-811C-942F-AE2CD68805D2}"/>
                </a:ext>
              </a:extLst>
            </p:cNvPr>
            <p:cNvGrpSpPr/>
            <p:nvPr/>
          </p:nvGrpSpPr>
          <p:grpSpPr>
            <a:xfrm>
              <a:off x="3142552" y="4943184"/>
              <a:ext cx="191880" cy="269640"/>
              <a:chOff x="1310214" y="5349848"/>
              <a:chExt cx="191880" cy="269640"/>
            </a:xfrm>
          </p:grpSpPr>
          <mc:AlternateContent xmlns:mc="http://schemas.openxmlformats.org/markup-compatibility/2006" xmlns:p14="http://schemas.microsoft.com/office/powerpoint/2010/main">
            <mc:Choice Requires="p14">
              <p:contentPart p14:bwMode="auto" r:id="rId28">
                <p14:nvContentPartPr>
                  <p14:cNvPr id="26" name="筆跡 25">
                    <a:extLst>
                      <a:ext uri="{FF2B5EF4-FFF2-40B4-BE49-F238E27FC236}">
                        <a16:creationId xmlns:a16="http://schemas.microsoft.com/office/drawing/2014/main" id="{C436F06C-D452-7779-AA3E-57B06C3518A0}"/>
                      </a:ext>
                    </a:extLst>
                  </p14:cNvPr>
                  <p14:cNvContentPartPr/>
                  <p14:nvPr/>
                </p14:nvContentPartPr>
                <p14:xfrm>
                  <a:off x="1310214" y="5349848"/>
                  <a:ext cx="109800" cy="245520"/>
                </p14:xfrm>
              </p:contentPart>
            </mc:Choice>
            <mc:Fallback xmlns="">
              <p:pic>
                <p:nvPicPr>
                  <p:cNvPr id="26" name="筆跡 25">
                    <a:extLst>
                      <a:ext uri="{FF2B5EF4-FFF2-40B4-BE49-F238E27FC236}">
                        <a16:creationId xmlns:a16="http://schemas.microsoft.com/office/drawing/2014/main" id="{C436F06C-D452-7779-AA3E-57B06C3518A0}"/>
                      </a:ext>
                    </a:extLst>
                  </p:cNvPr>
                  <p:cNvPicPr/>
                  <p:nvPr/>
                </p:nvPicPr>
                <p:blipFill>
                  <a:blip r:embed="rId29"/>
                  <a:stretch>
                    <a:fillRect/>
                  </a:stretch>
                </p:blipFill>
                <p:spPr>
                  <a:xfrm>
                    <a:off x="1301574" y="5341208"/>
                    <a:ext cx="1274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7" name="筆跡 26">
                    <a:extLst>
                      <a:ext uri="{FF2B5EF4-FFF2-40B4-BE49-F238E27FC236}">
                        <a16:creationId xmlns:a16="http://schemas.microsoft.com/office/drawing/2014/main" id="{50A795CC-DF1B-9611-3B3E-F06EA0372A9F}"/>
                      </a:ext>
                    </a:extLst>
                  </p14:cNvPr>
                  <p14:cNvContentPartPr/>
                  <p14:nvPr/>
                </p14:nvContentPartPr>
                <p14:xfrm>
                  <a:off x="1498134" y="5503568"/>
                  <a:ext cx="3960" cy="115920"/>
                </p14:xfrm>
              </p:contentPart>
            </mc:Choice>
            <mc:Fallback xmlns="">
              <p:pic>
                <p:nvPicPr>
                  <p:cNvPr id="27" name="筆跡 26">
                    <a:extLst>
                      <a:ext uri="{FF2B5EF4-FFF2-40B4-BE49-F238E27FC236}">
                        <a16:creationId xmlns:a16="http://schemas.microsoft.com/office/drawing/2014/main" id="{50A795CC-DF1B-9611-3B3E-F06EA0372A9F}"/>
                      </a:ext>
                    </a:extLst>
                  </p:cNvPr>
                  <p:cNvPicPr/>
                  <p:nvPr/>
                </p:nvPicPr>
                <p:blipFill>
                  <a:blip r:embed="rId31"/>
                  <a:stretch>
                    <a:fillRect/>
                  </a:stretch>
                </p:blipFill>
                <p:spPr>
                  <a:xfrm>
                    <a:off x="1489134" y="5494928"/>
                    <a:ext cx="21600" cy="133560"/>
                  </a:xfrm>
                  <a:prstGeom prst="rect">
                    <a:avLst/>
                  </a:prstGeom>
                </p:spPr>
              </p:pic>
            </mc:Fallback>
          </mc:AlternateContent>
        </p:grpSp>
        <p:grpSp>
          <p:nvGrpSpPr>
            <p:cNvPr id="30" name="群組 29">
              <a:extLst>
                <a:ext uri="{FF2B5EF4-FFF2-40B4-BE49-F238E27FC236}">
                  <a16:creationId xmlns:a16="http://schemas.microsoft.com/office/drawing/2014/main" id="{F2542786-4F0B-3A9A-088B-6D6975DB0C50}"/>
                </a:ext>
              </a:extLst>
            </p:cNvPr>
            <p:cNvGrpSpPr/>
            <p:nvPr/>
          </p:nvGrpSpPr>
          <p:grpSpPr>
            <a:xfrm>
              <a:off x="3183232" y="5597664"/>
              <a:ext cx="195480" cy="314640"/>
              <a:chOff x="1350894" y="6004328"/>
              <a:chExt cx="195480" cy="314640"/>
            </a:xfrm>
          </p:grpSpPr>
          <mc:AlternateContent xmlns:mc="http://schemas.openxmlformats.org/markup-compatibility/2006" xmlns:p14="http://schemas.microsoft.com/office/powerpoint/2010/main">
            <mc:Choice Requires="p14">
              <p:contentPart p14:bwMode="auto" r:id="rId32">
                <p14:nvContentPartPr>
                  <p14:cNvPr id="28" name="筆跡 27">
                    <a:extLst>
                      <a:ext uri="{FF2B5EF4-FFF2-40B4-BE49-F238E27FC236}">
                        <a16:creationId xmlns:a16="http://schemas.microsoft.com/office/drawing/2014/main" id="{D0C4E166-0B2F-E8DE-CF64-3DDB6BD7AA67}"/>
                      </a:ext>
                    </a:extLst>
                  </p14:cNvPr>
                  <p14:cNvContentPartPr/>
                  <p14:nvPr/>
                </p14:nvContentPartPr>
                <p14:xfrm>
                  <a:off x="1350894" y="6004328"/>
                  <a:ext cx="100080" cy="314640"/>
                </p14:xfrm>
              </p:contentPart>
            </mc:Choice>
            <mc:Fallback xmlns="">
              <p:pic>
                <p:nvPicPr>
                  <p:cNvPr id="28" name="筆跡 27">
                    <a:extLst>
                      <a:ext uri="{FF2B5EF4-FFF2-40B4-BE49-F238E27FC236}">
                        <a16:creationId xmlns:a16="http://schemas.microsoft.com/office/drawing/2014/main" id="{D0C4E166-0B2F-E8DE-CF64-3DDB6BD7AA67}"/>
                      </a:ext>
                    </a:extLst>
                  </p:cNvPr>
                  <p:cNvPicPr/>
                  <p:nvPr/>
                </p:nvPicPr>
                <p:blipFill>
                  <a:blip r:embed="rId33"/>
                  <a:stretch>
                    <a:fillRect/>
                  </a:stretch>
                </p:blipFill>
                <p:spPr>
                  <a:xfrm>
                    <a:off x="1341894" y="5995328"/>
                    <a:ext cx="117720" cy="332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9" name="筆跡 28">
                    <a:extLst>
                      <a:ext uri="{FF2B5EF4-FFF2-40B4-BE49-F238E27FC236}">
                        <a16:creationId xmlns:a16="http://schemas.microsoft.com/office/drawing/2014/main" id="{991F6629-DA95-CCD7-8AD2-D4934E44F985}"/>
                      </a:ext>
                    </a:extLst>
                  </p14:cNvPr>
                  <p14:cNvContentPartPr/>
                  <p14:nvPr/>
                </p14:nvContentPartPr>
                <p14:xfrm>
                  <a:off x="1488774" y="6217088"/>
                  <a:ext cx="57600" cy="67680"/>
                </p14:xfrm>
              </p:contentPart>
            </mc:Choice>
            <mc:Fallback xmlns="">
              <p:pic>
                <p:nvPicPr>
                  <p:cNvPr id="29" name="筆跡 28">
                    <a:extLst>
                      <a:ext uri="{FF2B5EF4-FFF2-40B4-BE49-F238E27FC236}">
                        <a16:creationId xmlns:a16="http://schemas.microsoft.com/office/drawing/2014/main" id="{991F6629-DA95-CCD7-8AD2-D4934E44F985}"/>
                      </a:ext>
                    </a:extLst>
                  </p:cNvPr>
                  <p:cNvPicPr/>
                  <p:nvPr/>
                </p:nvPicPr>
                <p:blipFill>
                  <a:blip r:embed="rId35"/>
                  <a:stretch>
                    <a:fillRect/>
                  </a:stretch>
                </p:blipFill>
                <p:spPr>
                  <a:xfrm>
                    <a:off x="1479774" y="6208448"/>
                    <a:ext cx="75240" cy="85320"/>
                  </a:xfrm>
                  <a:prstGeom prst="rect">
                    <a:avLst/>
                  </a:prstGeom>
                </p:spPr>
              </p:pic>
            </mc:Fallback>
          </mc:AlternateContent>
        </p:grpSp>
        <p:grpSp>
          <p:nvGrpSpPr>
            <p:cNvPr id="55" name="群組 54">
              <a:extLst>
                <a:ext uri="{FF2B5EF4-FFF2-40B4-BE49-F238E27FC236}">
                  <a16:creationId xmlns:a16="http://schemas.microsoft.com/office/drawing/2014/main" id="{2A7B8709-067F-6809-7056-6B0EF80CE59E}"/>
                </a:ext>
              </a:extLst>
            </p:cNvPr>
            <p:cNvGrpSpPr/>
            <p:nvPr/>
          </p:nvGrpSpPr>
          <p:grpSpPr>
            <a:xfrm>
              <a:off x="4042912" y="3516504"/>
              <a:ext cx="178560" cy="245520"/>
              <a:chOff x="2210574" y="3923168"/>
              <a:chExt cx="178560" cy="245520"/>
            </a:xfrm>
          </p:grpSpPr>
          <mc:AlternateContent xmlns:mc="http://schemas.openxmlformats.org/markup-compatibility/2006" xmlns:p14="http://schemas.microsoft.com/office/powerpoint/2010/main">
            <mc:Choice Requires="p14">
              <p:contentPart p14:bwMode="auto" r:id="rId36">
                <p14:nvContentPartPr>
                  <p14:cNvPr id="49" name="筆跡 48">
                    <a:extLst>
                      <a:ext uri="{FF2B5EF4-FFF2-40B4-BE49-F238E27FC236}">
                        <a16:creationId xmlns:a16="http://schemas.microsoft.com/office/drawing/2014/main" id="{76FFB533-1349-62BB-45C2-239CC01C074B}"/>
                      </a:ext>
                    </a:extLst>
                  </p14:cNvPr>
                  <p14:cNvContentPartPr/>
                  <p14:nvPr/>
                </p14:nvContentPartPr>
                <p14:xfrm>
                  <a:off x="2210574" y="3923168"/>
                  <a:ext cx="25200" cy="245520"/>
                </p14:xfrm>
              </p:contentPart>
            </mc:Choice>
            <mc:Fallback xmlns="">
              <p:pic>
                <p:nvPicPr>
                  <p:cNvPr id="49" name="筆跡 48">
                    <a:extLst>
                      <a:ext uri="{FF2B5EF4-FFF2-40B4-BE49-F238E27FC236}">
                        <a16:creationId xmlns:a16="http://schemas.microsoft.com/office/drawing/2014/main" id="{76FFB533-1349-62BB-45C2-239CC01C074B}"/>
                      </a:ext>
                    </a:extLst>
                  </p:cNvPr>
                  <p:cNvPicPr/>
                  <p:nvPr/>
                </p:nvPicPr>
                <p:blipFill>
                  <a:blip r:embed="rId61"/>
                  <a:stretch>
                    <a:fillRect/>
                  </a:stretch>
                </p:blipFill>
                <p:spPr>
                  <a:xfrm>
                    <a:off x="2201934" y="3914528"/>
                    <a:ext cx="42840" cy="263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50" name="筆跡 49">
                    <a:extLst>
                      <a:ext uri="{FF2B5EF4-FFF2-40B4-BE49-F238E27FC236}">
                        <a16:creationId xmlns:a16="http://schemas.microsoft.com/office/drawing/2014/main" id="{65A2F353-B201-64D6-6918-B728702B43A9}"/>
                      </a:ext>
                    </a:extLst>
                  </p14:cNvPr>
                  <p14:cNvContentPartPr/>
                  <p14:nvPr/>
                </p14:nvContentPartPr>
                <p14:xfrm>
                  <a:off x="2287254" y="3944768"/>
                  <a:ext cx="101880" cy="213840"/>
                </p14:xfrm>
              </p:contentPart>
            </mc:Choice>
            <mc:Fallback xmlns="">
              <p:pic>
                <p:nvPicPr>
                  <p:cNvPr id="50" name="筆跡 49">
                    <a:extLst>
                      <a:ext uri="{FF2B5EF4-FFF2-40B4-BE49-F238E27FC236}">
                        <a16:creationId xmlns:a16="http://schemas.microsoft.com/office/drawing/2014/main" id="{65A2F353-B201-64D6-6918-B728702B43A9}"/>
                      </a:ext>
                    </a:extLst>
                  </p:cNvPr>
                  <p:cNvPicPr/>
                  <p:nvPr/>
                </p:nvPicPr>
                <p:blipFill>
                  <a:blip r:embed="rId63"/>
                  <a:stretch>
                    <a:fillRect/>
                  </a:stretch>
                </p:blipFill>
                <p:spPr>
                  <a:xfrm>
                    <a:off x="2278254" y="3935768"/>
                    <a:ext cx="119520" cy="231480"/>
                  </a:xfrm>
                  <a:prstGeom prst="rect">
                    <a:avLst/>
                  </a:prstGeom>
                </p:spPr>
              </p:pic>
            </mc:Fallback>
          </mc:AlternateContent>
        </p:grpSp>
        <p:grpSp>
          <p:nvGrpSpPr>
            <p:cNvPr id="54" name="群組 53">
              <a:extLst>
                <a:ext uri="{FF2B5EF4-FFF2-40B4-BE49-F238E27FC236}">
                  <a16:creationId xmlns:a16="http://schemas.microsoft.com/office/drawing/2014/main" id="{AFAAAFE2-7F32-0E83-53C6-2236A904362C}"/>
                </a:ext>
              </a:extLst>
            </p:cNvPr>
            <p:cNvGrpSpPr/>
            <p:nvPr/>
          </p:nvGrpSpPr>
          <p:grpSpPr>
            <a:xfrm>
              <a:off x="4812952" y="3481584"/>
              <a:ext cx="207720" cy="324000"/>
              <a:chOff x="2980614" y="3888248"/>
              <a:chExt cx="207720" cy="324000"/>
            </a:xfrm>
          </p:grpSpPr>
          <mc:AlternateContent xmlns:mc="http://schemas.openxmlformats.org/markup-compatibility/2006" xmlns:p14="http://schemas.microsoft.com/office/powerpoint/2010/main">
            <mc:Choice Requires="p14">
              <p:contentPart p14:bwMode="auto" r:id="rId64">
                <p14:nvContentPartPr>
                  <p14:cNvPr id="51" name="筆跡 50">
                    <a:extLst>
                      <a:ext uri="{FF2B5EF4-FFF2-40B4-BE49-F238E27FC236}">
                        <a16:creationId xmlns:a16="http://schemas.microsoft.com/office/drawing/2014/main" id="{8DC1D97A-0BC2-F005-1B3C-88929A56DBD1}"/>
                      </a:ext>
                    </a:extLst>
                  </p14:cNvPr>
                  <p14:cNvContentPartPr/>
                  <p14:nvPr/>
                </p14:nvContentPartPr>
                <p14:xfrm>
                  <a:off x="2980614" y="3903728"/>
                  <a:ext cx="69120" cy="132480"/>
                </p14:xfrm>
              </p:contentPart>
            </mc:Choice>
            <mc:Fallback xmlns="">
              <p:pic>
                <p:nvPicPr>
                  <p:cNvPr id="51" name="筆跡 50">
                    <a:extLst>
                      <a:ext uri="{FF2B5EF4-FFF2-40B4-BE49-F238E27FC236}">
                        <a16:creationId xmlns:a16="http://schemas.microsoft.com/office/drawing/2014/main" id="{8DC1D97A-0BC2-F005-1B3C-88929A56DBD1}"/>
                      </a:ext>
                    </a:extLst>
                  </p:cNvPr>
                  <p:cNvPicPr/>
                  <p:nvPr/>
                </p:nvPicPr>
                <p:blipFill>
                  <a:blip r:embed="rId65"/>
                  <a:stretch>
                    <a:fillRect/>
                  </a:stretch>
                </p:blipFill>
                <p:spPr>
                  <a:xfrm>
                    <a:off x="2971974" y="3894728"/>
                    <a:ext cx="867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2" name="筆跡 51">
                    <a:extLst>
                      <a:ext uri="{FF2B5EF4-FFF2-40B4-BE49-F238E27FC236}">
                        <a16:creationId xmlns:a16="http://schemas.microsoft.com/office/drawing/2014/main" id="{C5D99F8B-9C52-F72F-BF7F-8D6B58192F9C}"/>
                      </a:ext>
                    </a:extLst>
                  </p14:cNvPr>
                  <p14:cNvContentPartPr/>
                  <p14:nvPr/>
                </p14:nvContentPartPr>
                <p14:xfrm>
                  <a:off x="3054054" y="3888248"/>
                  <a:ext cx="69120" cy="119880"/>
                </p14:xfrm>
              </p:contentPart>
            </mc:Choice>
            <mc:Fallback xmlns="">
              <p:pic>
                <p:nvPicPr>
                  <p:cNvPr id="52" name="筆跡 51">
                    <a:extLst>
                      <a:ext uri="{FF2B5EF4-FFF2-40B4-BE49-F238E27FC236}">
                        <a16:creationId xmlns:a16="http://schemas.microsoft.com/office/drawing/2014/main" id="{C5D99F8B-9C52-F72F-BF7F-8D6B58192F9C}"/>
                      </a:ext>
                    </a:extLst>
                  </p:cNvPr>
                  <p:cNvPicPr/>
                  <p:nvPr/>
                </p:nvPicPr>
                <p:blipFill>
                  <a:blip r:embed="rId67"/>
                  <a:stretch>
                    <a:fillRect/>
                  </a:stretch>
                </p:blipFill>
                <p:spPr>
                  <a:xfrm>
                    <a:off x="3045054" y="3879608"/>
                    <a:ext cx="867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筆跡 52">
                    <a:extLst>
                      <a:ext uri="{FF2B5EF4-FFF2-40B4-BE49-F238E27FC236}">
                        <a16:creationId xmlns:a16="http://schemas.microsoft.com/office/drawing/2014/main" id="{A5994A25-A454-6E8A-A66C-804968050F4A}"/>
                      </a:ext>
                    </a:extLst>
                  </p14:cNvPr>
                  <p14:cNvContentPartPr/>
                  <p14:nvPr/>
                </p14:nvContentPartPr>
                <p14:xfrm>
                  <a:off x="3104094" y="3904808"/>
                  <a:ext cx="84240" cy="307440"/>
                </p14:xfrm>
              </p:contentPart>
            </mc:Choice>
            <mc:Fallback xmlns="">
              <p:pic>
                <p:nvPicPr>
                  <p:cNvPr id="53" name="筆跡 52">
                    <a:extLst>
                      <a:ext uri="{FF2B5EF4-FFF2-40B4-BE49-F238E27FC236}">
                        <a16:creationId xmlns:a16="http://schemas.microsoft.com/office/drawing/2014/main" id="{A5994A25-A454-6E8A-A66C-804968050F4A}"/>
                      </a:ext>
                    </a:extLst>
                  </p:cNvPr>
                  <p:cNvPicPr/>
                  <p:nvPr/>
                </p:nvPicPr>
                <p:blipFill>
                  <a:blip r:embed="rId69"/>
                  <a:stretch>
                    <a:fillRect/>
                  </a:stretch>
                </p:blipFill>
                <p:spPr>
                  <a:xfrm>
                    <a:off x="3095454" y="3895808"/>
                    <a:ext cx="101880" cy="325080"/>
                  </a:xfrm>
                  <a:prstGeom prst="rect">
                    <a:avLst/>
                  </a:prstGeom>
                </p:spPr>
              </p:pic>
            </mc:Fallback>
          </mc:AlternateContent>
        </p:grpSp>
        <p:grpSp>
          <p:nvGrpSpPr>
            <p:cNvPr id="58" name="群組 57">
              <a:extLst>
                <a:ext uri="{FF2B5EF4-FFF2-40B4-BE49-F238E27FC236}">
                  <a16:creationId xmlns:a16="http://schemas.microsoft.com/office/drawing/2014/main" id="{4C47F9C0-59E4-13E8-B041-653AD370A20C}"/>
                </a:ext>
              </a:extLst>
            </p:cNvPr>
            <p:cNvGrpSpPr/>
            <p:nvPr/>
          </p:nvGrpSpPr>
          <p:grpSpPr>
            <a:xfrm>
              <a:off x="5440792" y="3504984"/>
              <a:ext cx="204120" cy="245880"/>
              <a:chOff x="3608454" y="3911648"/>
              <a:chExt cx="204120" cy="245880"/>
            </a:xfrm>
          </p:grpSpPr>
          <mc:AlternateContent xmlns:mc="http://schemas.openxmlformats.org/markup-compatibility/2006" xmlns:p14="http://schemas.microsoft.com/office/powerpoint/2010/main">
            <mc:Choice Requires="p14">
              <p:contentPart p14:bwMode="auto" r:id="rId70">
                <p14:nvContentPartPr>
                  <p14:cNvPr id="56" name="筆跡 55">
                    <a:extLst>
                      <a:ext uri="{FF2B5EF4-FFF2-40B4-BE49-F238E27FC236}">
                        <a16:creationId xmlns:a16="http://schemas.microsoft.com/office/drawing/2014/main" id="{7209BF75-8969-9E54-CF46-72D6E2F8E10D}"/>
                      </a:ext>
                    </a:extLst>
                  </p14:cNvPr>
                  <p14:cNvContentPartPr/>
                  <p14:nvPr/>
                </p14:nvContentPartPr>
                <p14:xfrm>
                  <a:off x="3608454" y="3985448"/>
                  <a:ext cx="5040" cy="126720"/>
                </p14:xfrm>
              </p:contentPart>
            </mc:Choice>
            <mc:Fallback xmlns="">
              <p:pic>
                <p:nvPicPr>
                  <p:cNvPr id="56" name="筆跡 55">
                    <a:extLst>
                      <a:ext uri="{FF2B5EF4-FFF2-40B4-BE49-F238E27FC236}">
                        <a16:creationId xmlns:a16="http://schemas.microsoft.com/office/drawing/2014/main" id="{7209BF75-8969-9E54-CF46-72D6E2F8E10D}"/>
                      </a:ext>
                    </a:extLst>
                  </p:cNvPr>
                  <p:cNvPicPr/>
                  <p:nvPr/>
                </p:nvPicPr>
                <p:blipFill>
                  <a:blip r:embed="rId71"/>
                  <a:stretch>
                    <a:fillRect/>
                  </a:stretch>
                </p:blipFill>
                <p:spPr>
                  <a:xfrm>
                    <a:off x="3599454" y="3976448"/>
                    <a:ext cx="22680" cy="14436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7" name="筆跡 56">
                    <a:extLst>
                      <a:ext uri="{FF2B5EF4-FFF2-40B4-BE49-F238E27FC236}">
                        <a16:creationId xmlns:a16="http://schemas.microsoft.com/office/drawing/2014/main" id="{485EE45A-2D3B-F25F-4DBC-AC39A5862075}"/>
                      </a:ext>
                    </a:extLst>
                  </p14:cNvPr>
                  <p14:cNvContentPartPr/>
                  <p14:nvPr/>
                </p14:nvContentPartPr>
                <p14:xfrm>
                  <a:off x="3698454" y="3911648"/>
                  <a:ext cx="114120" cy="245880"/>
                </p14:xfrm>
              </p:contentPart>
            </mc:Choice>
            <mc:Fallback xmlns="">
              <p:pic>
                <p:nvPicPr>
                  <p:cNvPr id="57" name="筆跡 56">
                    <a:extLst>
                      <a:ext uri="{FF2B5EF4-FFF2-40B4-BE49-F238E27FC236}">
                        <a16:creationId xmlns:a16="http://schemas.microsoft.com/office/drawing/2014/main" id="{485EE45A-2D3B-F25F-4DBC-AC39A5862075}"/>
                      </a:ext>
                    </a:extLst>
                  </p:cNvPr>
                  <p:cNvPicPr/>
                  <p:nvPr/>
                </p:nvPicPr>
                <p:blipFill>
                  <a:blip r:embed="rId73"/>
                  <a:stretch>
                    <a:fillRect/>
                  </a:stretch>
                </p:blipFill>
                <p:spPr>
                  <a:xfrm>
                    <a:off x="3689454" y="3902648"/>
                    <a:ext cx="131760" cy="263520"/>
                  </a:xfrm>
                  <a:prstGeom prst="rect">
                    <a:avLst/>
                  </a:prstGeom>
                </p:spPr>
              </p:pic>
            </mc:Fallback>
          </mc:AlternateContent>
        </p:grpSp>
        <p:grpSp>
          <p:nvGrpSpPr>
            <p:cNvPr id="62" name="群組 61">
              <a:extLst>
                <a:ext uri="{FF2B5EF4-FFF2-40B4-BE49-F238E27FC236}">
                  <a16:creationId xmlns:a16="http://schemas.microsoft.com/office/drawing/2014/main" id="{B14CB497-9ACD-3D55-0185-BCFAD950844E}"/>
                </a:ext>
              </a:extLst>
            </p:cNvPr>
            <p:cNvGrpSpPr/>
            <p:nvPr/>
          </p:nvGrpSpPr>
          <p:grpSpPr>
            <a:xfrm>
              <a:off x="6188512" y="3540984"/>
              <a:ext cx="189360" cy="194760"/>
              <a:chOff x="4356174" y="3947648"/>
              <a:chExt cx="189360" cy="194760"/>
            </a:xfrm>
          </p:grpSpPr>
          <mc:AlternateContent xmlns:mc="http://schemas.openxmlformats.org/markup-compatibility/2006" xmlns:p14="http://schemas.microsoft.com/office/powerpoint/2010/main">
            <mc:Choice Requires="p14">
              <p:contentPart p14:bwMode="auto" r:id="rId74">
                <p14:nvContentPartPr>
                  <p14:cNvPr id="59" name="筆跡 58">
                    <a:extLst>
                      <a:ext uri="{FF2B5EF4-FFF2-40B4-BE49-F238E27FC236}">
                        <a16:creationId xmlns:a16="http://schemas.microsoft.com/office/drawing/2014/main" id="{F2664361-D17B-FEEE-78CF-7B8D7D81F590}"/>
                      </a:ext>
                    </a:extLst>
                  </p14:cNvPr>
                  <p14:cNvContentPartPr/>
                  <p14:nvPr/>
                </p14:nvContentPartPr>
                <p14:xfrm>
                  <a:off x="4356174" y="3947648"/>
                  <a:ext cx="19440" cy="185400"/>
                </p14:xfrm>
              </p:contentPart>
            </mc:Choice>
            <mc:Fallback xmlns="">
              <p:pic>
                <p:nvPicPr>
                  <p:cNvPr id="59" name="筆跡 58">
                    <a:extLst>
                      <a:ext uri="{FF2B5EF4-FFF2-40B4-BE49-F238E27FC236}">
                        <a16:creationId xmlns:a16="http://schemas.microsoft.com/office/drawing/2014/main" id="{F2664361-D17B-FEEE-78CF-7B8D7D81F590}"/>
                      </a:ext>
                    </a:extLst>
                  </p:cNvPr>
                  <p:cNvPicPr/>
                  <p:nvPr/>
                </p:nvPicPr>
                <p:blipFill>
                  <a:blip r:embed="rId75"/>
                  <a:stretch>
                    <a:fillRect/>
                  </a:stretch>
                </p:blipFill>
                <p:spPr>
                  <a:xfrm>
                    <a:off x="4347174" y="3938648"/>
                    <a:ext cx="37080" cy="2030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60" name="筆跡 59">
                    <a:extLst>
                      <a:ext uri="{FF2B5EF4-FFF2-40B4-BE49-F238E27FC236}">
                        <a16:creationId xmlns:a16="http://schemas.microsoft.com/office/drawing/2014/main" id="{CBEA4620-D65C-B59C-73C8-9EFEE233BA54}"/>
                      </a:ext>
                    </a:extLst>
                  </p14:cNvPr>
                  <p14:cNvContentPartPr/>
                  <p14:nvPr/>
                </p14:nvContentPartPr>
                <p14:xfrm>
                  <a:off x="4403334" y="3959168"/>
                  <a:ext cx="98640" cy="183240"/>
                </p14:xfrm>
              </p:contentPart>
            </mc:Choice>
            <mc:Fallback xmlns="">
              <p:pic>
                <p:nvPicPr>
                  <p:cNvPr id="60" name="筆跡 59">
                    <a:extLst>
                      <a:ext uri="{FF2B5EF4-FFF2-40B4-BE49-F238E27FC236}">
                        <a16:creationId xmlns:a16="http://schemas.microsoft.com/office/drawing/2014/main" id="{CBEA4620-D65C-B59C-73C8-9EFEE233BA54}"/>
                      </a:ext>
                    </a:extLst>
                  </p:cNvPr>
                  <p:cNvPicPr/>
                  <p:nvPr/>
                </p:nvPicPr>
                <p:blipFill>
                  <a:blip r:embed="rId77"/>
                  <a:stretch>
                    <a:fillRect/>
                  </a:stretch>
                </p:blipFill>
                <p:spPr>
                  <a:xfrm>
                    <a:off x="4394694" y="3950168"/>
                    <a:ext cx="116280" cy="2008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61" name="筆跡 60">
                    <a:extLst>
                      <a:ext uri="{FF2B5EF4-FFF2-40B4-BE49-F238E27FC236}">
                        <a16:creationId xmlns:a16="http://schemas.microsoft.com/office/drawing/2014/main" id="{9E1658BE-EE9B-DF0C-0332-8CBAB057C0E6}"/>
                      </a:ext>
                    </a:extLst>
                  </p14:cNvPr>
                  <p14:cNvContentPartPr/>
                  <p14:nvPr/>
                </p14:nvContentPartPr>
                <p14:xfrm>
                  <a:off x="4451934" y="3962048"/>
                  <a:ext cx="93600" cy="7560"/>
                </p14:xfrm>
              </p:contentPart>
            </mc:Choice>
            <mc:Fallback xmlns="">
              <p:pic>
                <p:nvPicPr>
                  <p:cNvPr id="61" name="筆跡 60">
                    <a:extLst>
                      <a:ext uri="{FF2B5EF4-FFF2-40B4-BE49-F238E27FC236}">
                        <a16:creationId xmlns:a16="http://schemas.microsoft.com/office/drawing/2014/main" id="{9E1658BE-EE9B-DF0C-0332-8CBAB057C0E6}"/>
                      </a:ext>
                    </a:extLst>
                  </p:cNvPr>
                  <p:cNvPicPr/>
                  <p:nvPr/>
                </p:nvPicPr>
                <p:blipFill>
                  <a:blip r:embed="rId79"/>
                  <a:stretch>
                    <a:fillRect/>
                  </a:stretch>
                </p:blipFill>
                <p:spPr>
                  <a:xfrm>
                    <a:off x="4442934" y="3953408"/>
                    <a:ext cx="111240" cy="25200"/>
                  </a:xfrm>
                  <a:prstGeom prst="rect">
                    <a:avLst/>
                  </a:prstGeom>
                </p:spPr>
              </p:pic>
            </mc:Fallback>
          </mc:AlternateContent>
        </p:grpSp>
        <p:grpSp>
          <p:nvGrpSpPr>
            <p:cNvPr id="65" name="群組 64">
              <a:extLst>
                <a:ext uri="{FF2B5EF4-FFF2-40B4-BE49-F238E27FC236}">
                  <a16:creationId xmlns:a16="http://schemas.microsoft.com/office/drawing/2014/main" id="{8AC4BEE7-CA12-BCD2-6AFA-686C09FD6F04}"/>
                </a:ext>
              </a:extLst>
            </p:cNvPr>
            <p:cNvGrpSpPr/>
            <p:nvPr/>
          </p:nvGrpSpPr>
          <p:grpSpPr>
            <a:xfrm>
              <a:off x="4026352" y="4264584"/>
              <a:ext cx="198720" cy="248760"/>
              <a:chOff x="2194014" y="4671248"/>
              <a:chExt cx="198720" cy="248760"/>
            </a:xfrm>
          </p:grpSpPr>
          <mc:AlternateContent xmlns:mc="http://schemas.openxmlformats.org/markup-compatibility/2006" xmlns:p14="http://schemas.microsoft.com/office/powerpoint/2010/main">
            <mc:Choice Requires="p14">
              <p:contentPart p14:bwMode="auto" r:id="rId80">
                <p14:nvContentPartPr>
                  <p14:cNvPr id="63" name="筆跡 62">
                    <a:extLst>
                      <a:ext uri="{FF2B5EF4-FFF2-40B4-BE49-F238E27FC236}">
                        <a16:creationId xmlns:a16="http://schemas.microsoft.com/office/drawing/2014/main" id="{27388452-44A3-95E4-FE74-471A995C73A3}"/>
                      </a:ext>
                    </a:extLst>
                  </p14:cNvPr>
                  <p14:cNvContentPartPr/>
                  <p14:nvPr/>
                </p14:nvContentPartPr>
                <p14:xfrm>
                  <a:off x="2194014" y="4721648"/>
                  <a:ext cx="24120" cy="190800"/>
                </p14:xfrm>
              </p:contentPart>
            </mc:Choice>
            <mc:Fallback xmlns="">
              <p:pic>
                <p:nvPicPr>
                  <p:cNvPr id="63" name="筆跡 62">
                    <a:extLst>
                      <a:ext uri="{FF2B5EF4-FFF2-40B4-BE49-F238E27FC236}">
                        <a16:creationId xmlns:a16="http://schemas.microsoft.com/office/drawing/2014/main" id="{27388452-44A3-95E4-FE74-471A995C73A3}"/>
                      </a:ext>
                    </a:extLst>
                  </p:cNvPr>
                  <p:cNvPicPr/>
                  <p:nvPr/>
                </p:nvPicPr>
                <p:blipFill>
                  <a:blip r:embed="rId81"/>
                  <a:stretch>
                    <a:fillRect/>
                  </a:stretch>
                </p:blipFill>
                <p:spPr>
                  <a:xfrm>
                    <a:off x="2185374" y="4712648"/>
                    <a:ext cx="41760" cy="20844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4" name="筆跡 63">
                    <a:extLst>
                      <a:ext uri="{FF2B5EF4-FFF2-40B4-BE49-F238E27FC236}">
                        <a16:creationId xmlns:a16="http://schemas.microsoft.com/office/drawing/2014/main" id="{6A70B480-CF48-9DF0-7552-BF37E8992FED}"/>
                      </a:ext>
                    </a:extLst>
                  </p14:cNvPr>
                  <p14:cNvContentPartPr/>
                  <p14:nvPr/>
                </p14:nvContentPartPr>
                <p14:xfrm>
                  <a:off x="2260974" y="4671248"/>
                  <a:ext cx="131760" cy="248760"/>
                </p14:xfrm>
              </p:contentPart>
            </mc:Choice>
            <mc:Fallback xmlns="">
              <p:pic>
                <p:nvPicPr>
                  <p:cNvPr id="64" name="筆跡 63">
                    <a:extLst>
                      <a:ext uri="{FF2B5EF4-FFF2-40B4-BE49-F238E27FC236}">
                        <a16:creationId xmlns:a16="http://schemas.microsoft.com/office/drawing/2014/main" id="{6A70B480-CF48-9DF0-7552-BF37E8992FED}"/>
                      </a:ext>
                    </a:extLst>
                  </p:cNvPr>
                  <p:cNvPicPr/>
                  <p:nvPr/>
                </p:nvPicPr>
                <p:blipFill>
                  <a:blip r:embed="rId83"/>
                  <a:stretch>
                    <a:fillRect/>
                  </a:stretch>
                </p:blipFill>
                <p:spPr>
                  <a:xfrm>
                    <a:off x="2252334" y="4662248"/>
                    <a:ext cx="149400" cy="266400"/>
                  </a:xfrm>
                  <a:prstGeom prst="rect">
                    <a:avLst/>
                  </a:prstGeom>
                </p:spPr>
              </p:pic>
            </mc:Fallback>
          </mc:AlternateContent>
        </p:grpSp>
        <p:grpSp>
          <p:nvGrpSpPr>
            <p:cNvPr id="69" name="群組 68">
              <a:extLst>
                <a:ext uri="{FF2B5EF4-FFF2-40B4-BE49-F238E27FC236}">
                  <a16:creationId xmlns:a16="http://schemas.microsoft.com/office/drawing/2014/main" id="{8A6C3A93-0D4E-44E3-B00A-1D6857060D0E}"/>
                </a:ext>
              </a:extLst>
            </p:cNvPr>
            <p:cNvGrpSpPr/>
            <p:nvPr/>
          </p:nvGrpSpPr>
          <p:grpSpPr>
            <a:xfrm>
              <a:off x="4742032" y="4290144"/>
              <a:ext cx="249840" cy="180720"/>
              <a:chOff x="2909694" y="4696808"/>
              <a:chExt cx="249840" cy="180720"/>
            </a:xfrm>
          </p:grpSpPr>
          <mc:AlternateContent xmlns:mc="http://schemas.openxmlformats.org/markup-compatibility/2006" xmlns:p14="http://schemas.microsoft.com/office/powerpoint/2010/main">
            <mc:Choice Requires="p14">
              <p:contentPart p14:bwMode="auto" r:id="rId84">
                <p14:nvContentPartPr>
                  <p14:cNvPr id="66" name="筆跡 65">
                    <a:extLst>
                      <a:ext uri="{FF2B5EF4-FFF2-40B4-BE49-F238E27FC236}">
                        <a16:creationId xmlns:a16="http://schemas.microsoft.com/office/drawing/2014/main" id="{E357D75A-2650-D1E1-2C61-A67E47026312}"/>
                      </a:ext>
                    </a:extLst>
                  </p14:cNvPr>
                  <p14:cNvContentPartPr/>
                  <p14:nvPr/>
                </p14:nvContentPartPr>
                <p14:xfrm>
                  <a:off x="2909694" y="4700768"/>
                  <a:ext cx="13320" cy="151920"/>
                </p14:xfrm>
              </p:contentPart>
            </mc:Choice>
            <mc:Fallback xmlns="">
              <p:pic>
                <p:nvPicPr>
                  <p:cNvPr id="66" name="筆跡 65">
                    <a:extLst>
                      <a:ext uri="{FF2B5EF4-FFF2-40B4-BE49-F238E27FC236}">
                        <a16:creationId xmlns:a16="http://schemas.microsoft.com/office/drawing/2014/main" id="{E357D75A-2650-D1E1-2C61-A67E47026312}"/>
                      </a:ext>
                    </a:extLst>
                  </p:cNvPr>
                  <p:cNvPicPr/>
                  <p:nvPr/>
                </p:nvPicPr>
                <p:blipFill>
                  <a:blip r:embed="rId85"/>
                  <a:stretch>
                    <a:fillRect/>
                  </a:stretch>
                </p:blipFill>
                <p:spPr>
                  <a:xfrm>
                    <a:off x="2901054" y="4691768"/>
                    <a:ext cx="3096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67" name="筆跡 66">
                    <a:extLst>
                      <a:ext uri="{FF2B5EF4-FFF2-40B4-BE49-F238E27FC236}">
                        <a16:creationId xmlns:a16="http://schemas.microsoft.com/office/drawing/2014/main" id="{E582750B-FF33-4A6E-C59E-CB8FD001394C}"/>
                      </a:ext>
                    </a:extLst>
                  </p14:cNvPr>
                  <p14:cNvContentPartPr/>
                  <p14:nvPr/>
                </p14:nvContentPartPr>
                <p14:xfrm>
                  <a:off x="3003294" y="4702208"/>
                  <a:ext cx="156240" cy="135360"/>
                </p14:xfrm>
              </p:contentPart>
            </mc:Choice>
            <mc:Fallback xmlns="">
              <p:pic>
                <p:nvPicPr>
                  <p:cNvPr id="67" name="筆跡 66">
                    <a:extLst>
                      <a:ext uri="{FF2B5EF4-FFF2-40B4-BE49-F238E27FC236}">
                        <a16:creationId xmlns:a16="http://schemas.microsoft.com/office/drawing/2014/main" id="{E582750B-FF33-4A6E-C59E-CB8FD001394C}"/>
                      </a:ext>
                    </a:extLst>
                  </p:cNvPr>
                  <p:cNvPicPr/>
                  <p:nvPr/>
                </p:nvPicPr>
                <p:blipFill>
                  <a:blip r:embed="rId87"/>
                  <a:stretch>
                    <a:fillRect/>
                  </a:stretch>
                </p:blipFill>
                <p:spPr>
                  <a:xfrm>
                    <a:off x="2994294" y="4693208"/>
                    <a:ext cx="173880" cy="153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8" name="筆跡 67">
                    <a:extLst>
                      <a:ext uri="{FF2B5EF4-FFF2-40B4-BE49-F238E27FC236}">
                        <a16:creationId xmlns:a16="http://schemas.microsoft.com/office/drawing/2014/main" id="{8B4374A8-3916-4A8B-8A73-9908E3493BD7}"/>
                      </a:ext>
                    </a:extLst>
                  </p14:cNvPr>
                  <p14:cNvContentPartPr/>
                  <p14:nvPr/>
                </p14:nvContentPartPr>
                <p14:xfrm>
                  <a:off x="3080694" y="4696808"/>
                  <a:ext cx="45720" cy="180720"/>
                </p14:xfrm>
              </p:contentPart>
            </mc:Choice>
            <mc:Fallback xmlns="">
              <p:pic>
                <p:nvPicPr>
                  <p:cNvPr id="68" name="筆跡 67">
                    <a:extLst>
                      <a:ext uri="{FF2B5EF4-FFF2-40B4-BE49-F238E27FC236}">
                        <a16:creationId xmlns:a16="http://schemas.microsoft.com/office/drawing/2014/main" id="{8B4374A8-3916-4A8B-8A73-9908E3493BD7}"/>
                      </a:ext>
                    </a:extLst>
                  </p:cNvPr>
                  <p:cNvPicPr/>
                  <p:nvPr/>
                </p:nvPicPr>
                <p:blipFill>
                  <a:blip r:embed="rId89"/>
                  <a:stretch>
                    <a:fillRect/>
                  </a:stretch>
                </p:blipFill>
                <p:spPr>
                  <a:xfrm>
                    <a:off x="3072054" y="4687808"/>
                    <a:ext cx="63360" cy="198360"/>
                  </a:xfrm>
                  <a:prstGeom prst="rect">
                    <a:avLst/>
                  </a:prstGeom>
                </p:spPr>
              </p:pic>
            </mc:Fallback>
          </mc:AlternateContent>
        </p:grpSp>
        <p:grpSp>
          <p:nvGrpSpPr>
            <p:cNvPr id="72" name="群組 71">
              <a:extLst>
                <a:ext uri="{FF2B5EF4-FFF2-40B4-BE49-F238E27FC236}">
                  <a16:creationId xmlns:a16="http://schemas.microsoft.com/office/drawing/2014/main" id="{97599E49-722C-1D2C-2306-E2BDFB1E8176}"/>
                </a:ext>
              </a:extLst>
            </p:cNvPr>
            <p:cNvGrpSpPr/>
            <p:nvPr/>
          </p:nvGrpSpPr>
          <p:grpSpPr>
            <a:xfrm>
              <a:off x="5409472" y="4268544"/>
              <a:ext cx="181800" cy="169920"/>
              <a:chOff x="3577134" y="4675208"/>
              <a:chExt cx="181800" cy="169920"/>
            </a:xfrm>
          </p:grpSpPr>
          <mc:AlternateContent xmlns:mc="http://schemas.openxmlformats.org/markup-compatibility/2006" xmlns:p14="http://schemas.microsoft.com/office/powerpoint/2010/main">
            <mc:Choice Requires="p14">
              <p:contentPart p14:bwMode="auto" r:id="rId90">
                <p14:nvContentPartPr>
                  <p14:cNvPr id="70" name="筆跡 69">
                    <a:extLst>
                      <a:ext uri="{FF2B5EF4-FFF2-40B4-BE49-F238E27FC236}">
                        <a16:creationId xmlns:a16="http://schemas.microsoft.com/office/drawing/2014/main" id="{55B0F271-2A74-06D0-3D17-758208A74CC8}"/>
                      </a:ext>
                    </a:extLst>
                  </p14:cNvPr>
                  <p14:cNvContentPartPr/>
                  <p14:nvPr/>
                </p14:nvContentPartPr>
                <p14:xfrm>
                  <a:off x="3577134" y="4675208"/>
                  <a:ext cx="14040" cy="169920"/>
                </p14:xfrm>
              </p:contentPart>
            </mc:Choice>
            <mc:Fallback xmlns="">
              <p:pic>
                <p:nvPicPr>
                  <p:cNvPr id="70" name="筆跡 69">
                    <a:extLst>
                      <a:ext uri="{FF2B5EF4-FFF2-40B4-BE49-F238E27FC236}">
                        <a16:creationId xmlns:a16="http://schemas.microsoft.com/office/drawing/2014/main" id="{55B0F271-2A74-06D0-3D17-758208A74CC8}"/>
                      </a:ext>
                    </a:extLst>
                  </p:cNvPr>
                  <p:cNvPicPr/>
                  <p:nvPr/>
                </p:nvPicPr>
                <p:blipFill>
                  <a:blip r:embed="rId91"/>
                  <a:stretch>
                    <a:fillRect/>
                  </a:stretch>
                </p:blipFill>
                <p:spPr>
                  <a:xfrm>
                    <a:off x="3568494" y="4666568"/>
                    <a:ext cx="316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71" name="筆跡 70">
                    <a:extLst>
                      <a:ext uri="{FF2B5EF4-FFF2-40B4-BE49-F238E27FC236}">
                        <a16:creationId xmlns:a16="http://schemas.microsoft.com/office/drawing/2014/main" id="{40830DE1-3744-4646-B004-8F848800AFBF}"/>
                      </a:ext>
                    </a:extLst>
                  </p14:cNvPr>
                  <p14:cNvContentPartPr/>
                  <p14:nvPr/>
                </p14:nvContentPartPr>
                <p14:xfrm>
                  <a:off x="3622494" y="4686368"/>
                  <a:ext cx="136440" cy="114840"/>
                </p14:xfrm>
              </p:contentPart>
            </mc:Choice>
            <mc:Fallback xmlns="">
              <p:pic>
                <p:nvPicPr>
                  <p:cNvPr id="71" name="筆跡 70">
                    <a:extLst>
                      <a:ext uri="{FF2B5EF4-FFF2-40B4-BE49-F238E27FC236}">
                        <a16:creationId xmlns:a16="http://schemas.microsoft.com/office/drawing/2014/main" id="{40830DE1-3744-4646-B004-8F848800AFBF}"/>
                      </a:ext>
                    </a:extLst>
                  </p:cNvPr>
                  <p:cNvPicPr/>
                  <p:nvPr/>
                </p:nvPicPr>
                <p:blipFill>
                  <a:blip r:embed="rId93"/>
                  <a:stretch>
                    <a:fillRect/>
                  </a:stretch>
                </p:blipFill>
                <p:spPr>
                  <a:xfrm>
                    <a:off x="3613854" y="4677368"/>
                    <a:ext cx="154080" cy="132480"/>
                  </a:xfrm>
                  <a:prstGeom prst="rect">
                    <a:avLst/>
                  </a:prstGeom>
                </p:spPr>
              </p:pic>
            </mc:Fallback>
          </mc:AlternateContent>
        </p:grpSp>
        <p:grpSp>
          <p:nvGrpSpPr>
            <p:cNvPr id="76" name="群組 75">
              <a:extLst>
                <a:ext uri="{FF2B5EF4-FFF2-40B4-BE49-F238E27FC236}">
                  <a16:creationId xmlns:a16="http://schemas.microsoft.com/office/drawing/2014/main" id="{E32B7440-1561-608A-73A0-0F26C086E5EF}"/>
                </a:ext>
              </a:extLst>
            </p:cNvPr>
            <p:cNvGrpSpPr/>
            <p:nvPr/>
          </p:nvGrpSpPr>
          <p:grpSpPr>
            <a:xfrm>
              <a:off x="6115072" y="4223184"/>
              <a:ext cx="225000" cy="216000"/>
              <a:chOff x="4282734" y="4629848"/>
              <a:chExt cx="225000" cy="216000"/>
            </a:xfrm>
          </p:grpSpPr>
          <mc:AlternateContent xmlns:mc="http://schemas.openxmlformats.org/markup-compatibility/2006" xmlns:p14="http://schemas.microsoft.com/office/powerpoint/2010/main">
            <mc:Choice Requires="p14">
              <p:contentPart p14:bwMode="auto" r:id="rId94">
                <p14:nvContentPartPr>
                  <p14:cNvPr id="73" name="筆跡 72">
                    <a:extLst>
                      <a:ext uri="{FF2B5EF4-FFF2-40B4-BE49-F238E27FC236}">
                        <a16:creationId xmlns:a16="http://schemas.microsoft.com/office/drawing/2014/main" id="{0A8CD4D8-C3FC-4E96-B16C-C2691B1F8085}"/>
                      </a:ext>
                    </a:extLst>
                  </p14:cNvPr>
                  <p14:cNvContentPartPr/>
                  <p14:nvPr/>
                </p14:nvContentPartPr>
                <p14:xfrm>
                  <a:off x="4282734" y="4651448"/>
                  <a:ext cx="5400" cy="166320"/>
                </p14:xfrm>
              </p:contentPart>
            </mc:Choice>
            <mc:Fallback xmlns="">
              <p:pic>
                <p:nvPicPr>
                  <p:cNvPr id="73" name="筆跡 72">
                    <a:extLst>
                      <a:ext uri="{FF2B5EF4-FFF2-40B4-BE49-F238E27FC236}">
                        <a16:creationId xmlns:a16="http://schemas.microsoft.com/office/drawing/2014/main" id="{0A8CD4D8-C3FC-4E96-B16C-C2691B1F8085}"/>
                      </a:ext>
                    </a:extLst>
                  </p:cNvPr>
                  <p:cNvPicPr/>
                  <p:nvPr/>
                </p:nvPicPr>
                <p:blipFill>
                  <a:blip r:embed="rId95"/>
                  <a:stretch>
                    <a:fillRect/>
                  </a:stretch>
                </p:blipFill>
                <p:spPr>
                  <a:xfrm>
                    <a:off x="4274094" y="4642448"/>
                    <a:ext cx="2304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74" name="筆跡 73">
                    <a:extLst>
                      <a:ext uri="{FF2B5EF4-FFF2-40B4-BE49-F238E27FC236}">
                        <a16:creationId xmlns:a16="http://schemas.microsoft.com/office/drawing/2014/main" id="{3E45CF43-84E3-911E-DDFF-E68161C10625}"/>
                      </a:ext>
                    </a:extLst>
                  </p14:cNvPr>
                  <p14:cNvContentPartPr/>
                  <p14:nvPr/>
                </p14:nvContentPartPr>
                <p14:xfrm>
                  <a:off x="4343934" y="4629848"/>
                  <a:ext cx="163800" cy="131040"/>
                </p14:xfrm>
              </p:contentPart>
            </mc:Choice>
            <mc:Fallback xmlns="">
              <p:pic>
                <p:nvPicPr>
                  <p:cNvPr id="74" name="筆跡 73">
                    <a:extLst>
                      <a:ext uri="{FF2B5EF4-FFF2-40B4-BE49-F238E27FC236}">
                        <a16:creationId xmlns:a16="http://schemas.microsoft.com/office/drawing/2014/main" id="{3E45CF43-84E3-911E-DDFF-E68161C10625}"/>
                      </a:ext>
                    </a:extLst>
                  </p:cNvPr>
                  <p:cNvPicPr/>
                  <p:nvPr/>
                </p:nvPicPr>
                <p:blipFill>
                  <a:blip r:embed="rId97"/>
                  <a:stretch>
                    <a:fillRect/>
                  </a:stretch>
                </p:blipFill>
                <p:spPr>
                  <a:xfrm>
                    <a:off x="4335294" y="4621208"/>
                    <a:ext cx="181440" cy="14868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75" name="筆跡 74">
                    <a:extLst>
                      <a:ext uri="{FF2B5EF4-FFF2-40B4-BE49-F238E27FC236}">
                        <a16:creationId xmlns:a16="http://schemas.microsoft.com/office/drawing/2014/main" id="{CCF4DB7B-1BB4-614E-1490-88FF61E86363}"/>
                      </a:ext>
                    </a:extLst>
                  </p14:cNvPr>
                  <p14:cNvContentPartPr/>
                  <p14:nvPr/>
                </p14:nvContentPartPr>
                <p14:xfrm>
                  <a:off x="4436094" y="4635248"/>
                  <a:ext cx="39600" cy="210600"/>
                </p14:xfrm>
              </p:contentPart>
            </mc:Choice>
            <mc:Fallback xmlns="">
              <p:pic>
                <p:nvPicPr>
                  <p:cNvPr id="75" name="筆跡 74">
                    <a:extLst>
                      <a:ext uri="{FF2B5EF4-FFF2-40B4-BE49-F238E27FC236}">
                        <a16:creationId xmlns:a16="http://schemas.microsoft.com/office/drawing/2014/main" id="{CCF4DB7B-1BB4-614E-1490-88FF61E86363}"/>
                      </a:ext>
                    </a:extLst>
                  </p:cNvPr>
                  <p:cNvPicPr/>
                  <p:nvPr/>
                </p:nvPicPr>
                <p:blipFill>
                  <a:blip r:embed="rId99"/>
                  <a:stretch>
                    <a:fillRect/>
                  </a:stretch>
                </p:blipFill>
                <p:spPr>
                  <a:xfrm>
                    <a:off x="4427454" y="4626608"/>
                    <a:ext cx="57240" cy="228240"/>
                  </a:xfrm>
                  <a:prstGeom prst="rect">
                    <a:avLst/>
                  </a:prstGeom>
                </p:spPr>
              </p:pic>
            </mc:Fallback>
          </mc:AlternateContent>
        </p:grpSp>
        <p:grpSp>
          <p:nvGrpSpPr>
            <p:cNvPr id="79" name="群組 78">
              <a:extLst>
                <a:ext uri="{FF2B5EF4-FFF2-40B4-BE49-F238E27FC236}">
                  <a16:creationId xmlns:a16="http://schemas.microsoft.com/office/drawing/2014/main" id="{1A1C9A08-F741-A2B4-5F67-2D6E09776F51}"/>
                </a:ext>
              </a:extLst>
            </p:cNvPr>
            <p:cNvGrpSpPr/>
            <p:nvPr/>
          </p:nvGrpSpPr>
          <p:grpSpPr>
            <a:xfrm>
              <a:off x="3928792" y="5017704"/>
              <a:ext cx="272880" cy="214560"/>
              <a:chOff x="2096454" y="5424368"/>
              <a:chExt cx="272880" cy="214560"/>
            </a:xfrm>
          </p:grpSpPr>
          <mc:AlternateContent xmlns:mc="http://schemas.openxmlformats.org/markup-compatibility/2006" xmlns:p14="http://schemas.microsoft.com/office/powerpoint/2010/main">
            <mc:Choice Requires="p14">
              <p:contentPart p14:bwMode="auto" r:id="rId100">
                <p14:nvContentPartPr>
                  <p14:cNvPr id="77" name="筆跡 76">
                    <a:extLst>
                      <a:ext uri="{FF2B5EF4-FFF2-40B4-BE49-F238E27FC236}">
                        <a16:creationId xmlns:a16="http://schemas.microsoft.com/office/drawing/2014/main" id="{C51C526D-E6E2-0003-351B-940049447CB9}"/>
                      </a:ext>
                    </a:extLst>
                  </p14:cNvPr>
                  <p14:cNvContentPartPr/>
                  <p14:nvPr/>
                </p14:nvContentPartPr>
                <p14:xfrm>
                  <a:off x="2096454" y="5424368"/>
                  <a:ext cx="126720" cy="214560"/>
                </p14:xfrm>
              </p:contentPart>
            </mc:Choice>
            <mc:Fallback xmlns="">
              <p:pic>
                <p:nvPicPr>
                  <p:cNvPr id="77" name="筆跡 76">
                    <a:extLst>
                      <a:ext uri="{FF2B5EF4-FFF2-40B4-BE49-F238E27FC236}">
                        <a16:creationId xmlns:a16="http://schemas.microsoft.com/office/drawing/2014/main" id="{C51C526D-E6E2-0003-351B-940049447CB9}"/>
                      </a:ext>
                    </a:extLst>
                  </p:cNvPr>
                  <p:cNvPicPr/>
                  <p:nvPr/>
                </p:nvPicPr>
                <p:blipFill>
                  <a:blip r:embed="rId101"/>
                  <a:stretch>
                    <a:fillRect/>
                  </a:stretch>
                </p:blipFill>
                <p:spPr>
                  <a:xfrm>
                    <a:off x="2087454" y="5415728"/>
                    <a:ext cx="1443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78" name="筆跡 77">
                    <a:extLst>
                      <a:ext uri="{FF2B5EF4-FFF2-40B4-BE49-F238E27FC236}">
                        <a16:creationId xmlns:a16="http://schemas.microsoft.com/office/drawing/2014/main" id="{5DC5BCE5-5C5C-EB05-E382-2A0AC36769FF}"/>
                      </a:ext>
                    </a:extLst>
                  </p14:cNvPr>
                  <p14:cNvContentPartPr/>
                  <p14:nvPr/>
                </p14:nvContentPartPr>
                <p14:xfrm>
                  <a:off x="2236494" y="5459648"/>
                  <a:ext cx="132840" cy="100440"/>
                </p14:xfrm>
              </p:contentPart>
            </mc:Choice>
            <mc:Fallback xmlns="">
              <p:pic>
                <p:nvPicPr>
                  <p:cNvPr id="78" name="筆跡 77">
                    <a:extLst>
                      <a:ext uri="{FF2B5EF4-FFF2-40B4-BE49-F238E27FC236}">
                        <a16:creationId xmlns:a16="http://schemas.microsoft.com/office/drawing/2014/main" id="{5DC5BCE5-5C5C-EB05-E382-2A0AC36769FF}"/>
                      </a:ext>
                    </a:extLst>
                  </p:cNvPr>
                  <p:cNvPicPr/>
                  <p:nvPr/>
                </p:nvPicPr>
                <p:blipFill>
                  <a:blip r:embed="rId103"/>
                  <a:stretch>
                    <a:fillRect/>
                  </a:stretch>
                </p:blipFill>
                <p:spPr>
                  <a:xfrm>
                    <a:off x="2227854" y="5451008"/>
                    <a:ext cx="150480" cy="118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4">
              <p14:nvContentPartPr>
                <p14:cNvPr id="80" name="筆跡 79">
                  <a:extLst>
                    <a:ext uri="{FF2B5EF4-FFF2-40B4-BE49-F238E27FC236}">
                      <a16:creationId xmlns:a16="http://schemas.microsoft.com/office/drawing/2014/main" id="{1B3D6C68-8AB9-BCA1-0DD1-0572EB33467A}"/>
                    </a:ext>
                  </a:extLst>
                </p14:cNvPr>
                <p14:cNvContentPartPr/>
                <p14:nvPr/>
              </p14:nvContentPartPr>
              <p14:xfrm>
                <a:off x="3932752" y="5700264"/>
                <a:ext cx="245520" cy="142920"/>
              </p14:xfrm>
            </p:contentPart>
          </mc:Choice>
          <mc:Fallback xmlns="">
            <p:pic>
              <p:nvPicPr>
                <p:cNvPr id="80" name="筆跡 79">
                  <a:extLst>
                    <a:ext uri="{FF2B5EF4-FFF2-40B4-BE49-F238E27FC236}">
                      <a16:creationId xmlns:a16="http://schemas.microsoft.com/office/drawing/2014/main" id="{1B3D6C68-8AB9-BCA1-0DD1-0572EB33467A}"/>
                    </a:ext>
                  </a:extLst>
                </p:cNvPr>
                <p:cNvPicPr/>
                <p:nvPr/>
              </p:nvPicPr>
              <p:blipFill>
                <a:blip r:embed="rId105"/>
                <a:stretch>
                  <a:fillRect/>
                </a:stretch>
              </p:blipFill>
              <p:spPr>
                <a:xfrm>
                  <a:off x="3925383" y="5692694"/>
                  <a:ext cx="259962" cy="157757"/>
                </a:xfrm>
                <a:prstGeom prst="rect">
                  <a:avLst/>
                </a:prstGeom>
              </p:spPr>
            </p:pic>
          </mc:Fallback>
        </mc:AlternateContent>
        <p:grpSp>
          <p:nvGrpSpPr>
            <p:cNvPr id="84" name="群組 83">
              <a:extLst>
                <a:ext uri="{FF2B5EF4-FFF2-40B4-BE49-F238E27FC236}">
                  <a16:creationId xmlns:a16="http://schemas.microsoft.com/office/drawing/2014/main" id="{50C6D725-5D24-CE87-335C-42C8F9D92838}"/>
                </a:ext>
              </a:extLst>
            </p:cNvPr>
            <p:cNvGrpSpPr/>
            <p:nvPr/>
          </p:nvGrpSpPr>
          <p:grpSpPr>
            <a:xfrm>
              <a:off x="4651672" y="5002224"/>
              <a:ext cx="315360" cy="280080"/>
              <a:chOff x="2819334" y="5408888"/>
              <a:chExt cx="315360" cy="280080"/>
            </a:xfrm>
          </p:grpSpPr>
          <mc:AlternateContent xmlns:mc="http://schemas.openxmlformats.org/markup-compatibility/2006" xmlns:p14="http://schemas.microsoft.com/office/powerpoint/2010/main">
            <mc:Choice Requires="p14">
              <p:contentPart p14:bwMode="auto" r:id="rId106">
                <p14:nvContentPartPr>
                  <p14:cNvPr id="81" name="筆跡 80">
                    <a:extLst>
                      <a:ext uri="{FF2B5EF4-FFF2-40B4-BE49-F238E27FC236}">
                        <a16:creationId xmlns:a16="http://schemas.microsoft.com/office/drawing/2014/main" id="{D926B402-420E-5AE7-35F9-213BA25707D3}"/>
                      </a:ext>
                    </a:extLst>
                  </p14:cNvPr>
                  <p14:cNvContentPartPr/>
                  <p14:nvPr/>
                </p14:nvContentPartPr>
                <p14:xfrm>
                  <a:off x="2819334" y="5453528"/>
                  <a:ext cx="108360" cy="122040"/>
                </p14:xfrm>
              </p:contentPart>
            </mc:Choice>
            <mc:Fallback xmlns="">
              <p:pic>
                <p:nvPicPr>
                  <p:cNvPr id="81" name="筆跡 80">
                    <a:extLst>
                      <a:ext uri="{FF2B5EF4-FFF2-40B4-BE49-F238E27FC236}">
                        <a16:creationId xmlns:a16="http://schemas.microsoft.com/office/drawing/2014/main" id="{D926B402-420E-5AE7-35F9-213BA25707D3}"/>
                      </a:ext>
                    </a:extLst>
                  </p:cNvPr>
                  <p:cNvPicPr/>
                  <p:nvPr/>
                </p:nvPicPr>
                <p:blipFill>
                  <a:blip r:embed="rId107"/>
                  <a:stretch>
                    <a:fillRect/>
                  </a:stretch>
                </p:blipFill>
                <p:spPr>
                  <a:xfrm>
                    <a:off x="2810334" y="5444888"/>
                    <a:ext cx="126000" cy="1396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82" name="筆跡 81">
                    <a:extLst>
                      <a:ext uri="{FF2B5EF4-FFF2-40B4-BE49-F238E27FC236}">
                        <a16:creationId xmlns:a16="http://schemas.microsoft.com/office/drawing/2014/main" id="{489C8153-D084-1883-D6E9-192A21C92F35}"/>
                      </a:ext>
                    </a:extLst>
                  </p14:cNvPr>
                  <p14:cNvContentPartPr/>
                  <p14:nvPr/>
                </p14:nvContentPartPr>
                <p14:xfrm>
                  <a:off x="2987094" y="5442008"/>
                  <a:ext cx="147600" cy="104760"/>
                </p14:xfrm>
              </p:contentPart>
            </mc:Choice>
            <mc:Fallback xmlns="">
              <p:pic>
                <p:nvPicPr>
                  <p:cNvPr id="82" name="筆跡 81">
                    <a:extLst>
                      <a:ext uri="{FF2B5EF4-FFF2-40B4-BE49-F238E27FC236}">
                        <a16:creationId xmlns:a16="http://schemas.microsoft.com/office/drawing/2014/main" id="{489C8153-D084-1883-D6E9-192A21C92F35}"/>
                      </a:ext>
                    </a:extLst>
                  </p:cNvPr>
                  <p:cNvPicPr/>
                  <p:nvPr/>
                </p:nvPicPr>
                <p:blipFill>
                  <a:blip r:embed="rId109"/>
                  <a:stretch>
                    <a:fillRect/>
                  </a:stretch>
                </p:blipFill>
                <p:spPr>
                  <a:xfrm>
                    <a:off x="2978094" y="5433008"/>
                    <a:ext cx="165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83" name="筆跡 82">
                    <a:extLst>
                      <a:ext uri="{FF2B5EF4-FFF2-40B4-BE49-F238E27FC236}">
                        <a16:creationId xmlns:a16="http://schemas.microsoft.com/office/drawing/2014/main" id="{800E2EA4-2894-9EAC-7C37-6D9BFBDF78D9}"/>
                      </a:ext>
                    </a:extLst>
                  </p14:cNvPr>
                  <p14:cNvContentPartPr/>
                  <p14:nvPr/>
                </p14:nvContentPartPr>
                <p14:xfrm>
                  <a:off x="3023094" y="5408888"/>
                  <a:ext cx="87120" cy="280080"/>
                </p14:xfrm>
              </p:contentPart>
            </mc:Choice>
            <mc:Fallback xmlns="">
              <p:pic>
                <p:nvPicPr>
                  <p:cNvPr id="83" name="筆跡 82">
                    <a:extLst>
                      <a:ext uri="{FF2B5EF4-FFF2-40B4-BE49-F238E27FC236}">
                        <a16:creationId xmlns:a16="http://schemas.microsoft.com/office/drawing/2014/main" id="{800E2EA4-2894-9EAC-7C37-6D9BFBDF78D9}"/>
                      </a:ext>
                    </a:extLst>
                  </p:cNvPr>
                  <p:cNvPicPr/>
                  <p:nvPr/>
                </p:nvPicPr>
                <p:blipFill>
                  <a:blip r:embed="rId111"/>
                  <a:stretch>
                    <a:fillRect/>
                  </a:stretch>
                </p:blipFill>
                <p:spPr>
                  <a:xfrm>
                    <a:off x="3014094" y="5399888"/>
                    <a:ext cx="104760" cy="297720"/>
                  </a:xfrm>
                  <a:prstGeom prst="rect">
                    <a:avLst/>
                  </a:prstGeom>
                </p:spPr>
              </p:pic>
            </mc:Fallback>
          </mc:AlternateContent>
        </p:grpSp>
        <p:grpSp>
          <p:nvGrpSpPr>
            <p:cNvPr id="87" name="群組 86">
              <a:extLst>
                <a:ext uri="{FF2B5EF4-FFF2-40B4-BE49-F238E27FC236}">
                  <a16:creationId xmlns:a16="http://schemas.microsoft.com/office/drawing/2014/main" id="{5CF65227-E0CD-6DF8-8E9C-30637117B628}"/>
                </a:ext>
              </a:extLst>
            </p:cNvPr>
            <p:cNvGrpSpPr/>
            <p:nvPr/>
          </p:nvGrpSpPr>
          <p:grpSpPr>
            <a:xfrm>
              <a:off x="4753912" y="5716824"/>
              <a:ext cx="193320" cy="225000"/>
              <a:chOff x="2921574" y="6123488"/>
              <a:chExt cx="193320" cy="225000"/>
            </a:xfrm>
          </p:grpSpPr>
          <mc:AlternateContent xmlns:mc="http://schemas.openxmlformats.org/markup-compatibility/2006" xmlns:p14="http://schemas.microsoft.com/office/powerpoint/2010/main">
            <mc:Choice Requires="p14">
              <p:contentPart p14:bwMode="auto" r:id="rId112">
                <p14:nvContentPartPr>
                  <p14:cNvPr id="85" name="筆跡 84">
                    <a:extLst>
                      <a:ext uri="{FF2B5EF4-FFF2-40B4-BE49-F238E27FC236}">
                        <a16:creationId xmlns:a16="http://schemas.microsoft.com/office/drawing/2014/main" id="{363F9D88-DEE4-D221-0327-6527D5822A56}"/>
                      </a:ext>
                    </a:extLst>
                  </p14:cNvPr>
                  <p14:cNvContentPartPr/>
                  <p14:nvPr/>
                </p14:nvContentPartPr>
                <p14:xfrm>
                  <a:off x="2921574" y="6123488"/>
                  <a:ext cx="33840" cy="225000"/>
                </p14:xfrm>
              </p:contentPart>
            </mc:Choice>
            <mc:Fallback xmlns="">
              <p:pic>
                <p:nvPicPr>
                  <p:cNvPr id="85" name="筆跡 84">
                    <a:extLst>
                      <a:ext uri="{FF2B5EF4-FFF2-40B4-BE49-F238E27FC236}">
                        <a16:creationId xmlns:a16="http://schemas.microsoft.com/office/drawing/2014/main" id="{363F9D88-DEE4-D221-0327-6527D5822A56}"/>
                      </a:ext>
                    </a:extLst>
                  </p:cNvPr>
                  <p:cNvPicPr/>
                  <p:nvPr/>
                </p:nvPicPr>
                <p:blipFill>
                  <a:blip r:embed="rId113"/>
                  <a:stretch>
                    <a:fillRect/>
                  </a:stretch>
                </p:blipFill>
                <p:spPr>
                  <a:xfrm>
                    <a:off x="2912934" y="6114848"/>
                    <a:ext cx="51480" cy="2426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86" name="筆跡 85">
                    <a:extLst>
                      <a:ext uri="{FF2B5EF4-FFF2-40B4-BE49-F238E27FC236}">
                        <a16:creationId xmlns:a16="http://schemas.microsoft.com/office/drawing/2014/main" id="{B91F8FCC-6CE9-969A-510B-6EAA46E4EF94}"/>
                      </a:ext>
                    </a:extLst>
                  </p14:cNvPr>
                  <p14:cNvContentPartPr/>
                  <p14:nvPr/>
                </p14:nvContentPartPr>
                <p14:xfrm>
                  <a:off x="3015174" y="6142928"/>
                  <a:ext cx="99720" cy="171000"/>
                </p14:xfrm>
              </p:contentPart>
            </mc:Choice>
            <mc:Fallback xmlns="">
              <p:pic>
                <p:nvPicPr>
                  <p:cNvPr id="86" name="筆跡 85">
                    <a:extLst>
                      <a:ext uri="{FF2B5EF4-FFF2-40B4-BE49-F238E27FC236}">
                        <a16:creationId xmlns:a16="http://schemas.microsoft.com/office/drawing/2014/main" id="{B91F8FCC-6CE9-969A-510B-6EAA46E4EF94}"/>
                      </a:ext>
                    </a:extLst>
                  </p:cNvPr>
                  <p:cNvPicPr/>
                  <p:nvPr/>
                </p:nvPicPr>
                <p:blipFill>
                  <a:blip r:embed="rId115"/>
                  <a:stretch>
                    <a:fillRect/>
                  </a:stretch>
                </p:blipFill>
                <p:spPr>
                  <a:xfrm>
                    <a:off x="3006174" y="6134288"/>
                    <a:ext cx="117360" cy="188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6">
              <p14:nvContentPartPr>
                <p14:cNvPr id="88" name="筆跡 87">
                  <a:extLst>
                    <a:ext uri="{FF2B5EF4-FFF2-40B4-BE49-F238E27FC236}">
                      <a16:creationId xmlns:a16="http://schemas.microsoft.com/office/drawing/2014/main" id="{E94D12DD-0602-8243-1F3E-C71ADFB422A8}"/>
                    </a:ext>
                  </a:extLst>
                </p14:cNvPr>
                <p14:cNvContentPartPr/>
                <p14:nvPr/>
              </p14:nvContentPartPr>
              <p14:xfrm>
                <a:off x="5402992" y="5032824"/>
                <a:ext cx="302400" cy="120960"/>
              </p14:xfrm>
            </p:contentPart>
          </mc:Choice>
          <mc:Fallback xmlns="">
            <p:pic>
              <p:nvPicPr>
                <p:cNvPr id="88" name="筆跡 87">
                  <a:extLst>
                    <a:ext uri="{FF2B5EF4-FFF2-40B4-BE49-F238E27FC236}">
                      <a16:creationId xmlns:a16="http://schemas.microsoft.com/office/drawing/2014/main" id="{E94D12DD-0602-8243-1F3E-C71ADFB422A8}"/>
                    </a:ext>
                  </a:extLst>
                </p:cNvPr>
                <p:cNvPicPr/>
                <p:nvPr/>
              </p:nvPicPr>
              <p:blipFill>
                <a:blip r:embed="rId117"/>
                <a:stretch>
                  <a:fillRect/>
                </a:stretch>
              </p:blipFill>
              <p:spPr>
                <a:xfrm>
                  <a:off x="5395624" y="5025245"/>
                  <a:ext cx="316842" cy="135815"/>
                </a:xfrm>
                <a:prstGeom prst="rect">
                  <a:avLst/>
                </a:prstGeom>
              </p:spPr>
            </p:pic>
          </mc:Fallback>
        </mc:AlternateContent>
        <p:grpSp>
          <p:nvGrpSpPr>
            <p:cNvPr id="92" name="群組 91">
              <a:extLst>
                <a:ext uri="{FF2B5EF4-FFF2-40B4-BE49-F238E27FC236}">
                  <a16:creationId xmlns:a16="http://schemas.microsoft.com/office/drawing/2014/main" id="{D2767768-10C9-94CA-6C88-FC7078E7E205}"/>
                </a:ext>
              </a:extLst>
            </p:cNvPr>
            <p:cNvGrpSpPr/>
            <p:nvPr/>
          </p:nvGrpSpPr>
          <p:grpSpPr>
            <a:xfrm>
              <a:off x="5425672" y="5683344"/>
              <a:ext cx="209880" cy="199800"/>
              <a:chOff x="3593334" y="6090008"/>
              <a:chExt cx="209880" cy="199800"/>
            </a:xfrm>
          </p:grpSpPr>
          <mc:AlternateContent xmlns:mc="http://schemas.openxmlformats.org/markup-compatibility/2006" xmlns:p14="http://schemas.microsoft.com/office/powerpoint/2010/main">
            <mc:Choice Requires="p14">
              <p:contentPart p14:bwMode="auto" r:id="rId118">
                <p14:nvContentPartPr>
                  <p14:cNvPr id="89" name="筆跡 88">
                    <a:extLst>
                      <a:ext uri="{FF2B5EF4-FFF2-40B4-BE49-F238E27FC236}">
                        <a16:creationId xmlns:a16="http://schemas.microsoft.com/office/drawing/2014/main" id="{1B39CB45-0547-DA3F-61B5-883BFA7DFBEB}"/>
                      </a:ext>
                    </a:extLst>
                  </p14:cNvPr>
                  <p14:cNvContentPartPr/>
                  <p14:nvPr/>
                </p14:nvContentPartPr>
                <p14:xfrm>
                  <a:off x="3593334" y="6111608"/>
                  <a:ext cx="16560" cy="163080"/>
                </p14:xfrm>
              </p:contentPart>
            </mc:Choice>
            <mc:Fallback xmlns="">
              <p:pic>
                <p:nvPicPr>
                  <p:cNvPr id="89" name="筆跡 88">
                    <a:extLst>
                      <a:ext uri="{FF2B5EF4-FFF2-40B4-BE49-F238E27FC236}">
                        <a16:creationId xmlns:a16="http://schemas.microsoft.com/office/drawing/2014/main" id="{1B39CB45-0547-DA3F-61B5-883BFA7DFBEB}"/>
                      </a:ext>
                    </a:extLst>
                  </p:cNvPr>
                  <p:cNvPicPr/>
                  <p:nvPr/>
                </p:nvPicPr>
                <p:blipFill>
                  <a:blip r:embed="rId119"/>
                  <a:stretch>
                    <a:fillRect/>
                  </a:stretch>
                </p:blipFill>
                <p:spPr>
                  <a:xfrm>
                    <a:off x="3584334" y="6102608"/>
                    <a:ext cx="34200" cy="18072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90" name="筆跡 89">
                    <a:extLst>
                      <a:ext uri="{FF2B5EF4-FFF2-40B4-BE49-F238E27FC236}">
                        <a16:creationId xmlns:a16="http://schemas.microsoft.com/office/drawing/2014/main" id="{999820F3-2D00-99D1-0160-6B23A9722072}"/>
                      </a:ext>
                    </a:extLst>
                  </p14:cNvPr>
                  <p14:cNvContentPartPr/>
                  <p14:nvPr/>
                </p14:nvContentPartPr>
                <p14:xfrm>
                  <a:off x="3644454" y="6110528"/>
                  <a:ext cx="93600" cy="179280"/>
                </p14:xfrm>
              </p:contentPart>
            </mc:Choice>
            <mc:Fallback xmlns="">
              <p:pic>
                <p:nvPicPr>
                  <p:cNvPr id="90" name="筆跡 89">
                    <a:extLst>
                      <a:ext uri="{FF2B5EF4-FFF2-40B4-BE49-F238E27FC236}">
                        <a16:creationId xmlns:a16="http://schemas.microsoft.com/office/drawing/2014/main" id="{999820F3-2D00-99D1-0160-6B23A9722072}"/>
                      </a:ext>
                    </a:extLst>
                  </p:cNvPr>
                  <p:cNvPicPr/>
                  <p:nvPr/>
                </p:nvPicPr>
                <p:blipFill>
                  <a:blip r:embed="rId121"/>
                  <a:stretch>
                    <a:fillRect/>
                  </a:stretch>
                </p:blipFill>
                <p:spPr>
                  <a:xfrm>
                    <a:off x="3635454" y="6101528"/>
                    <a:ext cx="11124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91" name="筆跡 90">
                    <a:extLst>
                      <a:ext uri="{FF2B5EF4-FFF2-40B4-BE49-F238E27FC236}">
                        <a16:creationId xmlns:a16="http://schemas.microsoft.com/office/drawing/2014/main" id="{698CDB8E-6D76-F267-D24D-6DC46D926452}"/>
                      </a:ext>
                    </a:extLst>
                  </p14:cNvPr>
                  <p14:cNvContentPartPr/>
                  <p14:nvPr/>
                </p14:nvContentPartPr>
                <p14:xfrm>
                  <a:off x="3667854" y="6090008"/>
                  <a:ext cx="135360" cy="16560"/>
                </p14:xfrm>
              </p:contentPart>
            </mc:Choice>
            <mc:Fallback xmlns="">
              <p:pic>
                <p:nvPicPr>
                  <p:cNvPr id="91" name="筆跡 90">
                    <a:extLst>
                      <a:ext uri="{FF2B5EF4-FFF2-40B4-BE49-F238E27FC236}">
                        <a16:creationId xmlns:a16="http://schemas.microsoft.com/office/drawing/2014/main" id="{698CDB8E-6D76-F267-D24D-6DC46D926452}"/>
                      </a:ext>
                    </a:extLst>
                  </p:cNvPr>
                  <p:cNvPicPr/>
                  <p:nvPr/>
                </p:nvPicPr>
                <p:blipFill>
                  <a:blip r:embed="rId123"/>
                  <a:stretch>
                    <a:fillRect/>
                  </a:stretch>
                </p:blipFill>
                <p:spPr>
                  <a:xfrm>
                    <a:off x="3659214" y="6081368"/>
                    <a:ext cx="153000" cy="34200"/>
                  </a:xfrm>
                  <a:prstGeom prst="rect">
                    <a:avLst/>
                  </a:prstGeom>
                </p:spPr>
              </p:pic>
            </mc:Fallback>
          </mc:AlternateContent>
        </p:grpSp>
        <p:grpSp>
          <p:nvGrpSpPr>
            <p:cNvPr id="95" name="群組 94">
              <a:extLst>
                <a:ext uri="{FF2B5EF4-FFF2-40B4-BE49-F238E27FC236}">
                  <a16:creationId xmlns:a16="http://schemas.microsoft.com/office/drawing/2014/main" id="{A81A46C1-1595-A2EB-EC33-A980F925BCE2}"/>
                </a:ext>
              </a:extLst>
            </p:cNvPr>
            <p:cNvGrpSpPr/>
            <p:nvPr/>
          </p:nvGrpSpPr>
          <p:grpSpPr>
            <a:xfrm>
              <a:off x="6164752" y="4950744"/>
              <a:ext cx="229680" cy="220680"/>
              <a:chOff x="4332414" y="5357408"/>
              <a:chExt cx="229680" cy="220680"/>
            </a:xfrm>
          </p:grpSpPr>
          <mc:AlternateContent xmlns:mc="http://schemas.openxmlformats.org/markup-compatibility/2006" xmlns:p14="http://schemas.microsoft.com/office/powerpoint/2010/main">
            <mc:Choice Requires="p14">
              <p:contentPart p14:bwMode="auto" r:id="rId124">
                <p14:nvContentPartPr>
                  <p14:cNvPr id="93" name="筆跡 92">
                    <a:extLst>
                      <a:ext uri="{FF2B5EF4-FFF2-40B4-BE49-F238E27FC236}">
                        <a16:creationId xmlns:a16="http://schemas.microsoft.com/office/drawing/2014/main" id="{3AA82BA8-60DF-9300-A1CA-3349195B0107}"/>
                      </a:ext>
                    </a:extLst>
                  </p14:cNvPr>
                  <p14:cNvContentPartPr/>
                  <p14:nvPr/>
                </p14:nvContentPartPr>
                <p14:xfrm>
                  <a:off x="4332414" y="5381528"/>
                  <a:ext cx="32040" cy="178560"/>
                </p14:xfrm>
              </p:contentPart>
            </mc:Choice>
            <mc:Fallback xmlns="">
              <p:pic>
                <p:nvPicPr>
                  <p:cNvPr id="93" name="筆跡 92">
                    <a:extLst>
                      <a:ext uri="{FF2B5EF4-FFF2-40B4-BE49-F238E27FC236}">
                        <a16:creationId xmlns:a16="http://schemas.microsoft.com/office/drawing/2014/main" id="{3AA82BA8-60DF-9300-A1CA-3349195B0107}"/>
                      </a:ext>
                    </a:extLst>
                  </p:cNvPr>
                  <p:cNvPicPr/>
                  <p:nvPr/>
                </p:nvPicPr>
                <p:blipFill>
                  <a:blip r:embed="rId125"/>
                  <a:stretch>
                    <a:fillRect/>
                  </a:stretch>
                </p:blipFill>
                <p:spPr>
                  <a:xfrm>
                    <a:off x="4323774" y="5372528"/>
                    <a:ext cx="49680" cy="19620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94" name="筆跡 93">
                    <a:extLst>
                      <a:ext uri="{FF2B5EF4-FFF2-40B4-BE49-F238E27FC236}">
                        <a16:creationId xmlns:a16="http://schemas.microsoft.com/office/drawing/2014/main" id="{CF23B3EE-8CC6-184A-A3E7-0B170A07B3F0}"/>
                      </a:ext>
                    </a:extLst>
                  </p14:cNvPr>
                  <p14:cNvContentPartPr/>
                  <p14:nvPr/>
                </p14:nvContentPartPr>
                <p14:xfrm>
                  <a:off x="4409094" y="5357408"/>
                  <a:ext cx="153000" cy="220680"/>
                </p14:xfrm>
              </p:contentPart>
            </mc:Choice>
            <mc:Fallback xmlns="">
              <p:pic>
                <p:nvPicPr>
                  <p:cNvPr id="94" name="筆跡 93">
                    <a:extLst>
                      <a:ext uri="{FF2B5EF4-FFF2-40B4-BE49-F238E27FC236}">
                        <a16:creationId xmlns:a16="http://schemas.microsoft.com/office/drawing/2014/main" id="{CF23B3EE-8CC6-184A-A3E7-0B170A07B3F0}"/>
                      </a:ext>
                    </a:extLst>
                  </p:cNvPr>
                  <p:cNvPicPr/>
                  <p:nvPr/>
                </p:nvPicPr>
                <p:blipFill>
                  <a:blip r:embed="rId127"/>
                  <a:stretch>
                    <a:fillRect/>
                  </a:stretch>
                </p:blipFill>
                <p:spPr>
                  <a:xfrm>
                    <a:off x="4400094" y="5348768"/>
                    <a:ext cx="170640" cy="238320"/>
                  </a:xfrm>
                  <a:prstGeom prst="rect">
                    <a:avLst/>
                  </a:prstGeom>
                </p:spPr>
              </p:pic>
            </mc:Fallback>
          </mc:AlternateContent>
        </p:grpSp>
        <p:grpSp>
          <p:nvGrpSpPr>
            <p:cNvPr id="98" name="群組 97">
              <a:extLst>
                <a:ext uri="{FF2B5EF4-FFF2-40B4-BE49-F238E27FC236}">
                  <a16:creationId xmlns:a16="http://schemas.microsoft.com/office/drawing/2014/main" id="{3F5942CD-96FD-25C2-382F-8911D84FD531}"/>
                </a:ext>
              </a:extLst>
            </p:cNvPr>
            <p:cNvGrpSpPr/>
            <p:nvPr/>
          </p:nvGrpSpPr>
          <p:grpSpPr>
            <a:xfrm>
              <a:off x="6195352" y="5736984"/>
              <a:ext cx="182880" cy="152640"/>
              <a:chOff x="4363014" y="6143648"/>
              <a:chExt cx="182880" cy="152640"/>
            </a:xfrm>
          </p:grpSpPr>
          <mc:AlternateContent xmlns:mc="http://schemas.openxmlformats.org/markup-compatibility/2006" xmlns:p14="http://schemas.microsoft.com/office/powerpoint/2010/main">
            <mc:Choice Requires="p14">
              <p:contentPart p14:bwMode="auto" r:id="rId128">
                <p14:nvContentPartPr>
                  <p14:cNvPr id="96" name="筆跡 95">
                    <a:extLst>
                      <a:ext uri="{FF2B5EF4-FFF2-40B4-BE49-F238E27FC236}">
                        <a16:creationId xmlns:a16="http://schemas.microsoft.com/office/drawing/2014/main" id="{A4070683-7E22-401D-B7F5-062BE665E3CE}"/>
                      </a:ext>
                    </a:extLst>
                  </p14:cNvPr>
                  <p14:cNvContentPartPr/>
                  <p14:nvPr/>
                </p14:nvContentPartPr>
                <p14:xfrm>
                  <a:off x="4363014" y="6160568"/>
                  <a:ext cx="14400" cy="119880"/>
                </p14:xfrm>
              </p:contentPart>
            </mc:Choice>
            <mc:Fallback xmlns="">
              <p:pic>
                <p:nvPicPr>
                  <p:cNvPr id="96" name="筆跡 95">
                    <a:extLst>
                      <a:ext uri="{FF2B5EF4-FFF2-40B4-BE49-F238E27FC236}">
                        <a16:creationId xmlns:a16="http://schemas.microsoft.com/office/drawing/2014/main" id="{A4070683-7E22-401D-B7F5-062BE665E3CE}"/>
                      </a:ext>
                    </a:extLst>
                  </p:cNvPr>
                  <p:cNvPicPr/>
                  <p:nvPr/>
                </p:nvPicPr>
                <p:blipFill>
                  <a:blip r:embed="rId129"/>
                  <a:stretch>
                    <a:fillRect/>
                  </a:stretch>
                </p:blipFill>
                <p:spPr>
                  <a:xfrm>
                    <a:off x="4354374" y="6151568"/>
                    <a:ext cx="320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97" name="筆跡 96">
                    <a:extLst>
                      <a:ext uri="{FF2B5EF4-FFF2-40B4-BE49-F238E27FC236}">
                        <a16:creationId xmlns:a16="http://schemas.microsoft.com/office/drawing/2014/main" id="{34403E82-0220-A2C4-0710-7A1512A42E97}"/>
                      </a:ext>
                    </a:extLst>
                  </p14:cNvPr>
                  <p14:cNvContentPartPr/>
                  <p14:nvPr/>
                </p14:nvContentPartPr>
                <p14:xfrm>
                  <a:off x="4431414" y="6143648"/>
                  <a:ext cx="114480" cy="152640"/>
                </p14:xfrm>
              </p:contentPart>
            </mc:Choice>
            <mc:Fallback xmlns="">
              <p:pic>
                <p:nvPicPr>
                  <p:cNvPr id="97" name="筆跡 96">
                    <a:extLst>
                      <a:ext uri="{FF2B5EF4-FFF2-40B4-BE49-F238E27FC236}">
                        <a16:creationId xmlns:a16="http://schemas.microsoft.com/office/drawing/2014/main" id="{34403E82-0220-A2C4-0710-7A1512A42E97}"/>
                      </a:ext>
                    </a:extLst>
                  </p:cNvPr>
                  <p:cNvPicPr/>
                  <p:nvPr/>
                </p:nvPicPr>
                <p:blipFill>
                  <a:blip r:embed="rId131"/>
                  <a:stretch>
                    <a:fillRect/>
                  </a:stretch>
                </p:blipFill>
                <p:spPr>
                  <a:xfrm>
                    <a:off x="4422414" y="6134648"/>
                    <a:ext cx="132120" cy="170280"/>
                  </a:xfrm>
                  <a:prstGeom prst="rect">
                    <a:avLst/>
                  </a:prstGeom>
                </p:spPr>
              </p:pic>
            </mc:Fallback>
          </mc:AlternateContent>
        </p:grpSp>
        <p:sp>
          <p:nvSpPr>
            <p:cNvPr id="16" name="直線接點 15">
              <a:extLst>
                <a:ext uri="{FF2B5EF4-FFF2-40B4-BE49-F238E27FC236}">
                  <a16:creationId xmlns:a16="http://schemas.microsoft.com/office/drawing/2014/main" id="{4002E9DA-8291-4167-9903-DB6A36316318}"/>
                </a:ext>
              </a:extLst>
            </p:cNvPr>
            <p:cNvSpPr/>
            <p:nvPr/>
          </p:nvSpPr>
          <p:spPr>
            <a:xfrm rot="5400000">
              <a:off x="1125900" y="4398762"/>
              <a:ext cx="365760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2" name="直線接點 11">
              <a:extLst>
                <a:ext uri="{FF2B5EF4-FFF2-40B4-BE49-F238E27FC236}">
                  <a16:creationId xmlns:a16="http://schemas.microsoft.com/office/drawing/2014/main" id="{B82EBB47-B33B-83E5-64CD-D563B640C5EB}"/>
                </a:ext>
              </a:extLst>
            </p:cNvPr>
            <p:cNvSpPr/>
            <p:nvPr/>
          </p:nvSpPr>
          <p:spPr>
            <a:xfrm rot="5400000">
              <a:off x="1789103" y="4398762"/>
              <a:ext cx="365760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3" name="直線接點 12">
              <a:extLst>
                <a:ext uri="{FF2B5EF4-FFF2-40B4-BE49-F238E27FC236}">
                  <a16:creationId xmlns:a16="http://schemas.microsoft.com/office/drawing/2014/main" id="{49DB56BB-3604-DEC7-CB41-983EFDC9948B}"/>
                </a:ext>
              </a:extLst>
            </p:cNvPr>
            <p:cNvSpPr/>
            <p:nvPr/>
          </p:nvSpPr>
          <p:spPr>
            <a:xfrm rot="5400000">
              <a:off x="3090768"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4" name="直線接點 13">
              <a:extLst>
                <a:ext uri="{FF2B5EF4-FFF2-40B4-BE49-F238E27FC236}">
                  <a16:creationId xmlns:a16="http://schemas.microsoft.com/office/drawing/2014/main" id="{15285961-3851-947E-1816-CB9D52D0702E}"/>
                </a:ext>
              </a:extLst>
            </p:cNvPr>
            <p:cNvSpPr/>
            <p:nvPr/>
          </p:nvSpPr>
          <p:spPr>
            <a:xfrm rot="5400000">
              <a:off x="3848564"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5" name="直線接點 14">
              <a:extLst>
                <a:ext uri="{FF2B5EF4-FFF2-40B4-BE49-F238E27FC236}">
                  <a16:creationId xmlns:a16="http://schemas.microsoft.com/office/drawing/2014/main" id="{0655FE84-4E1F-D6F7-2562-07E6089F0586}"/>
                </a:ext>
              </a:extLst>
            </p:cNvPr>
            <p:cNvSpPr/>
            <p:nvPr/>
          </p:nvSpPr>
          <p:spPr>
            <a:xfrm rot="5400000">
              <a:off x="4573811" y="480260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sp>
          <p:nvSpPr>
            <p:cNvPr id="100" name="直線接點 99">
              <a:extLst>
                <a:ext uri="{FF2B5EF4-FFF2-40B4-BE49-F238E27FC236}">
                  <a16:creationId xmlns:a16="http://schemas.microsoft.com/office/drawing/2014/main" id="{57433628-3C52-4A00-903B-61D3D7B6CBFF}"/>
                </a:ext>
              </a:extLst>
            </p:cNvPr>
            <p:cNvSpPr/>
            <p:nvPr/>
          </p:nvSpPr>
          <p:spPr>
            <a:xfrm>
              <a:off x="2958480" y="3934620"/>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0" name="直線接點 109">
              <a:extLst>
                <a:ext uri="{FF2B5EF4-FFF2-40B4-BE49-F238E27FC236}">
                  <a16:creationId xmlns:a16="http://schemas.microsoft.com/office/drawing/2014/main" id="{0F2E6651-1F9D-4004-D38A-9766A1B34B4A}"/>
                </a:ext>
              </a:extLst>
            </p:cNvPr>
            <p:cNvSpPr/>
            <p:nvPr/>
          </p:nvSpPr>
          <p:spPr>
            <a:xfrm>
              <a:off x="2915392" y="4755478"/>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1" name="直線接點 110">
              <a:extLst>
                <a:ext uri="{FF2B5EF4-FFF2-40B4-BE49-F238E27FC236}">
                  <a16:creationId xmlns:a16="http://schemas.microsoft.com/office/drawing/2014/main" id="{85C836E3-7FF6-7B2D-4866-D31C3EEB6058}"/>
                </a:ext>
              </a:extLst>
            </p:cNvPr>
            <p:cNvSpPr/>
            <p:nvPr/>
          </p:nvSpPr>
          <p:spPr>
            <a:xfrm>
              <a:off x="2924752" y="5442855"/>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2" name="直線接點 111">
              <a:extLst>
                <a:ext uri="{FF2B5EF4-FFF2-40B4-BE49-F238E27FC236}">
                  <a16:creationId xmlns:a16="http://schemas.microsoft.com/office/drawing/2014/main" id="{1623AC8B-EE97-343A-5B61-EA78F688AAE5}"/>
                </a:ext>
              </a:extLst>
            </p:cNvPr>
            <p:cNvSpPr/>
            <p:nvPr/>
          </p:nvSpPr>
          <p:spPr>
            <a:xfrm>
              <a:off x="2899192" y="6234466"/>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3" name="直線接點 112">
              <a:extLst>
                <a:ext uri="{FF2B5EF4-FFF2-40B4-BE49-F238E27FC236}">
                  <a16:creationId xmlns:a16="http://schemas.microsoft.com/office/drawing/2014/main" id="{2DCEEE2D-FCDA-AA8F-9782-A405FF81CB24}"/>
                </a:ext>
              </a:extLst>
            </p:cNvPr>
            <p:cNvSpPr/>
            <p:nvPr/>
          </p:nvSpPr>
          <p:spPr>
            <a:xfrm>
              <a:off x="2924752" y="3429000"/>
              <a:ext cx="384048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en-US">
                <a:solidFill>
                  <a:srgbClr val="A9D8FF"/>
                </a:solidFill>
              </a:endParaRPr>
            </a:p>
          </p:txBody>
        </p:sp>
        <p:sp>
          <p:nvSpPr>
            <p:cNvPr id="114" name="直線接點 113">
              <a:extLst>
                <a:ext uri="{FF2B5EF4-FFF2-40B4-BE49-F238E27FC236}">
                  <a16:creationId xmlns:a16="http://schemas.microsoft.com/office/drawing/2014/main" id="{F739451B-FF72-2291-9514-3BDDB6E0D88A}"/>
                </a:ext>
              </a:extLst>
            </p:cNvPr>
            <p:cNvSpPr/>
            <p:nvPr/>
          </p:nvSpPr>
          <p:spPr>
            <a:xfrm rot="5400000">
              <a:off x="5372512" y="4795378"/>
              <a:ext cx="2734320" cy="0"/>
            </a:xfrm>
            <a:prstGeom prst="line">
              <a:avLst/>
            </a:prstGeom>
            <a:solidFill>
              <a:srgbClr val="A9D8FF">
                <a:alpha val="5000"/>
              </a:srgbClr>
            </a:solidFill>
            <a:ln w="36000">
              <a:solidFill>
                <a:srgbClr val="A9D8FF"/>
              </a:solidFill>
            </a:ln>
          </p:spPr>
          <p:style>
            <a:lnRef idx="1">
              <a:schemeClr val="accent1"/>
            </a:lnRef>
            <a:fillRef idx="0">
              <a:schemeClr val="accent1"/>
            </a:fillRef>
            <a:effectRef idx="0">
              <a:schemeClr val="accent1"/>
            </a:effectRef>
            <a:fontRef idx="minor">
              <a:schemeClr val="tx1"/>
            </a:fontRef>
          </p:style>
          <p:txBody>
            <a:bodyPr wrap="none" rtlCol="0" anchor="ctr" anchorCtr="1"/>
            <a:lstStyle/>
            <a:p>
              <a:endParaRPr lang="ja-JP" altLang="en-US">
                <a:solidFill>
                  <a:srgbClr val="A9D8FF"/>
                </a:solidFill>
              </a:endParaRPr>
            </a:p>
          </p:txBody>
        </p:sp>
      </p:grpSp>
      <p:grpSp>
        <p:nvGrpSpPr>
          <p:cNvPr id="142" name="群組 141">
            <a:extLst>
              <a:ext uri="{FF2B5EF4-FFF2-40B4-BE49-F238E27FC236}">
                <a16:creationId xmlns:a16="http://schemas.microsoft.com/office/drawing/2014/main" id="{491AEA89-3CA7-958A-4626-8C70A6399F10}"/>
              </a:ext>
            </a:extLst>
          </p:cNvPr>
          <p:cNvGrpSpPr/>
          <p:nvPr/>
        </p:nvGrpSpPr>
        <p:grpSpPr>
          <a:xfrm>
            <a:off x="8722051" y="1848026"/>
            <a:ext cx="975600" cy="439560"/>
            <a:chOff x="8722051" y="1848026"/>
            <a:chExt cx="975600" cy="439560"/>
          </a:xfrm>
        </p:grpSpPr>
        <mc:AlternateContent xmlns:mc="http://schemas.openxmlformats.org/markup-compatibility/2006" xmlns:p14="http://schemas.microsoft.com/office/powerpoint/2010/main">
          <mc:Choice Requires="p14">
            <p:contentPart p14:bwMode="auto" r:id="rId132">
              <p14:nvContentPartPr>
                <p14:cNvPr id="118" name="筆跡 117">
                  <a:extLst>
                    <a:ext uri="{FF2B5EF4-FFF2-40B4-BE49-F238E27FC236}">
                      <a16:creationId xmlns:a16="http://schemas.microsoft.com/office/drawing/2014/main" id="{B5AA5E7D-AA5E-48E9-ED39-FD50FD0BDF74}"/>
                    </a:ext>
                  </a:extLst>
                </p14:cNvPr>
                <p14:cNvContentPartPr/>
                <p14:nvPr/>
              </p14:nvContentPartPr>
              <p14:xfrm>
                <a:off x="8733931" y="1942346"/>
                <a:ext cx="18000" cy="345240"/>
              </p14:xfrm>
            </p:contentPart>
          </mc:Choice>
          <mc:Fallback xmlns="">
            <p:pic>
              <p:nvPicPr>
                <p:cNvPr id="118" name="筆跡 117">
                  <a:extLst>
                    <a:ext uri="{FF2B5EF4-FFF2-40B4-BE49-F238E27FC236}">
                      <a16:creationId xmlns:a16="http://schemas.microsoft.com/office/drawing/2014/main" id="{B5AA5E7D-AA5E-48E9-ED39-FD50FD0BDF74}"/>
                    </a:ext>
                  </a:extLst>
                </p:cNvPr>
                <p:cNvPicPr/>
                <p:nvPr/>
              </p:nvPicPr>
              <p:blipFill>
                <a:blip r:embed="rId133"/>
                <a:stretch>
                  <a:fillRect/>
                </a:stretch>
              </p:blipFill>
              <p:spPr>
                <a:xfrm>
                  <a:off x="8724931" y="1933346"/>
                  <a:ext cx="35640" cy="36288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19" name="筆跡 118">
                  <a:extLst>
                    <a:ext uri="{FF2B5EF4-FFF2-40B4-BE49-F238E27FC236}">
                      <a16:creationId xmlns:a16="http://schemas.microsoft.com/office/drawing/2014/main" id="{08F8238D-65F9-B31A-B113-812CE5DC25B4}"/>
                    </a:ext>
                  </a:extLst>
                </p14:cNvPr>
                <p14:cNvContentPartPr/>
                <p14:nvPr/>
              </p14:nvContentPartPr>
              <p14:xfrm>
                <a:off x="8722051" y="1928666"/>
                <a:ext cx="215280" cy="352080"/>
              </p14:xfrm>
            </p:contentPart>
          </mc:Choice>
          <mc:Fallback xmlns="">
            <p:pic>
              <p:nvPicPr>
                <p:cNvPr id="119" name="筆跡 118">
                  <a:extLst>
                    <a:ext uri="{FF2B5EF4-FFF2-40B4-BE49-F238E27FC236}">
                      <a16:creationId xmlns:a16="http://schemas.microsoft.com/office/drawing/2014/main" id="{08F8238D-65F9-B31A-B113-812CE5DC25B4}"/>
                    </a:ext>
                  </a:extLst>
                </p:cNvPr>
                <p:cNvPicPr/>
                <p:nvPr/>
              </p:nvPicPr>
              <p:blipFill>
                <a:blip r:embed="rId135"/>
                <a:stretch>
                  <a:fillRect/>
                </a:stretch>
              </p:blipFill>
              <p:spPr>
                <a:xfrm>
                  <a:off x="8713411" y="1919666"/>
                  <a:ext cx="232920" cy="369720"/>
                </a:xfrm>
                <a:prstGeom prst="rect">
                  <a:avLst/>
                </a:prstGeom>
              </p:spPr>
            </p:pic>
          </mc:Fallback>
        </mc:AlternateContent>
        <mc:AlternateContent xmlns:mc="http://schemas.openxmlformats.org/markup-compatibility/2006" xmlns:p14="http://schemas.microsoft.com/office/powerpoint/2010/main">
          <mc:Choice Requires="p14">
            <p:contentPart p14:bwMode="auto" r:id="rId136">
              <p14:nvContentPartPr>
                <p14:cNvPr id="120" name="筆跡 119">
                  <a:extLst>
                    <a:ext uri="{FF2B5EF4-FFF2-40B4-BE49-F238E27FC236}">
                      <a16:creationId xmlns:a16="http://schemas.microsoft.com/office/drawing/2014/main" id="{36C594F4-1224-FA0C-BBCE-2A5178DE513A}"/>
                    </a:ext>
                  </a:extLst>
                </p14:cNvPr>
                <p14:cNvContentPartPr/>
                <p14:nvPr/>
              </p14:nvContentPartPr>
              <p14:xfrm>
                <a:off x="8932291" y="2020826"/>
                <a:ext cx="146520" cy="244080"/>
              </p14:xfrm>
            </p:contentPart>
          </mc:Choice>
          <mc:Fallback xmlns="">
            <p:pic>
              <p:nvPicPr>
                <p:cNvPr id="120" name="筆跡 119">
                  <a:extLst>
                    <a:ext uri="{FF2B5EF4-FFF2-40B4-BE49-F238E27FC236}">
                      <a16:creationId xmlns:a16="http://schemas.microsoft.com/office/drawing/2014/main" id="{36C594F4-1224-FA0C-BBCE-2A5178DE513A}"/>
                    </a:ext>
                  </a:extLst>
                </p:cNvPr>
                <p:cNvPicPr/>
                <p:nvPr/>
              </p:nvPicPr>
              <p:blipFill>
                <a:blip r:embed="rId137"/>
                <a:stretch>
                  <a:fillRect/>
                </a:stretch>
              </p:blipFill>
              <p:spPr>
                <a:xfrm>
                  <a:off x="8923291" y="2012186"/>
                  <a:ext cx="16416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21" name="筆跡 120">
                  <a:extLst>
                    <a:ext uri="{FF2B5EF4-FFF2-40B4-BE49-F238E27FC236}">
                      <a16:creationId xmlns:a16="http://schemas.microsoft.com/office/drawing/2014/main" id="{E872A985-D974-9870-E626-798F48FCF157}"/>
                    </a:ext>
                  </a:extLst>
                </p14:cNvPr>
                <p14:cNvContentPartPr/>
                <p14:nvPr/>
              </p14:nvContentPartPr>
              <p14:xfrm>
                <a:off x="8986291" y="1873226"/>
                <a:ext cx="224280" cy="323640"/>
              </p14:xfrm>
            </p:contentPart>
          </mc:Choice>
          <mc:Fallback xmlns="">
            <p:pic>
              <p:nvPicPr>
                <p:cNvPr id="121" name="筆跡 120">
                  <a:extLst>
                    <a:ext uri="{FF2B5EF4-FFF2-40B4-BE49-F238E27FC236}">
                      <a16:creationId xmlns:a16="http://schemas.microsoft.com/office/drawing/2014/main" id="{E872A985-D974-9870-E626-798F48FCF157}"/>
                    </a:ext>
                  </a:extLst>
                </p:cNvPr>
                <p:cNvPicPr/>
                <p:nvPr/>
              </p:nvPicPr>
              <p:blipFill>
                <a:blip r:embed="rId139"/>
                <a:stretch>
                  <a:fillRect/>
                </a:stretch>
              </p:blipFill>
              <p:spPr>
                <a:xfrm>
                  <a:off x="8977291" y="1864586"/>
                  <a:ext cx="241920" cy="34128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22" name="筆跡 121">
                  <a:extLst>
                    <a:ext uri="{FF2B5EF4-FFF2-40B4-BE49-F238E27FC236}">
                      <a16:creationId xmlns:a16="http://schemas.microsoft.com/office/drawing/2014/main" id="{07BBE042-03C7-AE82-2AE5-50409CD68514}"/>
                    </a:ext>
                  </a:extLst>
                </p14:cNvPr>
                <p14:cNvContentPartPr/>
                <p14:nvPr/>
              </p14:nvContentPartPr>
              <p14:xfrm>
                <a:off x="9246571" y="2044946"/>
                <a:ext cx="141480" cy="118440"/>
              </p14:xfrm>
            </p:contentPart>
          </mc:Choice>
          <mc:Fallback xmlns="">
            <p:pic>
              <p:nvPicPr>
                <p:cNvPr id="122" name="筆跡 121">
                  <a:extLst>
                    <a:ext uri="{FF2B5EF4-FFF2-40B4-BE49-F238E27FC236}">
                      <a16:creationId xmlns:a16="http://schemas.microsoft.com/office/drawing/2014/main" id="{07BBE042-03C7-AE82-2AE5-50409CD68514}"/>
                    </a:ext>
                  </a:extLst>
                </p:cNvPr>
                <p:cNvPicPr/>
                <p:nvPr/>
              </p:nvPicPr>
              <p:blipFill>
                <a:blip r:embed="rId141"/>
                <a:stretch>
                  <a:fillRect/>
                </a:stretch>
              </p:blipFill>
              <p:spPr>
                <a:xfrm>
                  <a:off x="9237931" y="2036306"/>
                  <a:ext cx="15912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23" name="筆跡 122">
                  <a:extLst>
                    <a:ext uri="{FF2B5EF4-FFF2-40B4-BE49-F238E27FC236}">
                      <a16:creationId xmlns:a16="http://schemas.microsoft.com/office/drawing/2014/main" id="{A5BDBBD1-2FA9-36AC-64AE-6F9BEC87B4CF}"/>
                    </a:ext>
                  </a:extLst>
                </p14:cNvPr>
                <p14:cNvContentPartPr/>
                <p14:nvPr/>
              </p14:nvContentPartPr>
              <p14:xfrm>
                <a:off x="9443851" y="1848026"/>
                <a:ext cx="32400" cy="336960"/>
              </p14:xfrm>
            </p:contentPart>
          </mc:Choice>
          <mc:Fallback xmlns="">
            <p:pic>
              <p:nvPicPr>
                <p:cNvPr id="123" name="筆跡 122">
                  <a:extLst>
                    <a:ext uri="{FF2B5EF4-FFF2-40B4-BE49-F238E27FC236}">
                      <a16:creationId xmlns:a16="http://schemas.microsoft.com/office/drawing/2014/main" id="{A5BDBBD1-2FA9-36AC-64AE-6F9BEC87B4CF}"/>
                    </a:ext>
                  </a:extLst>
                </p:cNvPr>
                <p:cNvPicPr/>
                <p:nvPr/>
              </p:nvPicPr>
              <p:blipFill>
                <a:blip r:embed="rId143"/>
                <a:stretch>
                  <a:fillRect/>
                </a:stretch>
              </p:blipFill>
              <p:spPr>
                <a:xfrm>
                  <a:off x="9435211" y="1839026"/>
                  <a:ext cx="50040" cy="3546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24" name="筆跡 123">
                  <a:extLst>
                    <a:ext uri="{FF2B5EF4-FFF2-40B4-BE49-F238E27FC236}">
                      <a16:creationId xmlns:a16="http://schemas.microsoft.com/office/drawing/2014/main" id="{2358281B-BD4F-C8E7-358F-95F05B05A090}"/>
                    </a:ext>
                  </a:extLst>
                </p14:cNvPr>
                <p14:cNvContentPartPr/>
                <p14:nvPr/>
              </p14:nvContentPartPr>
              <p14:xfrm>
                <a:off x="9471211" y="2047826"/>
                <a:ext cx="226440" cy="109440"/>
              </p14:xfrm>
            </p:contentPart>
          </mc:Choice>
          <mc:Fallback xmlns="">
            <p:pic>
              <p:nvPicPr>
                <p:cNvPr id="124" name="筆跡 123">
                  <a:extLst>
                    <a:ext uri="{FF2B5EF4-FFF2-40B4-BE49-F238E27FC236}">
                      <a16:creationId xmlns:a16="http://schemas.microsoft.com/office/drawing/2014/main" id="{2358281B-BD4F-C8E7-358F-95F05B05A090}"/>
                    </a:ext>
                  </a:extLst>
                </p:cNvPr>
                <p:cNvPicPr/>
                <p:nvPr/>
              </p:nvPicPr>
              <p:blipFill>
                <a:blip r:embed="rId145"/>
                <a:stretch>
                  <a:fillRect/>
                </a:stretch>
              </p:blipFill>
              <p:spPr>
                <a:xfrm>
                  <a:off x="9462211" y="2039186"/>
                  <a:ext cx="244080" cy="127080"/>
                </a:xfrm>
                <a:prstGeom prst="rect">
                  <a:avLst/>
                </a:prstGeom>
              </p:spPr>
            </p:pic>
          </mc:Fallback>
        </mc:AlternateContent>
      </p:grpSp>
      <p:grpSp>
        <p:nvGrpSpPr>
          <p:cNvPr id="141" name="群組 140">
            <a:extLst>
              <a:ext uri="{FF2B5EF4-FFF2-40B4-BE49-F238E27FC236}">
                <a16:creationId xmlns:a16="http://schemas.microsoft.com/office/drawing/2014/main" id="{E771FF06-5348-97C3-A48F-E9D4F98AECB4}"/>
              </a:ext>
            </a:extLst>
          </p:cNvPr>
          <p:cNvGrpSpPr/>
          <p:nvPr/>
        </p:nvGrpSpPr>
        <p:grpSpPr>
          <a:xfrm>
            <a:off x="7835371" y="2892386"/>
            <a:ext cx="227880" cy="274320"/>
            <a:chOff x="7835371" y="2892386"/>
            <a:chExt cx="227880" cy="274320"/>
          </a:xfrm>
        </p:grpSpPr>
        <mc:AlternateContent xmlns:mc="http://schemas.openxmlformats.org/markup-compatibility/2006" xmlns:p14="http://schemas.microsoft.com/office/powerpoint/2010/main">
          <mc:Choice Requires="p14">
            <p:contentPart p14:bwMode="auto" r:id="rId146">
              <p14:nvContentPartPr>
                <p14:cNvPr id="125" name="筆跡 124">
                  <a:extLst>
                    <a:ext uri="{FF2B5EF4-FFF2-40B4-BE49-F238E27FC236}">
                      <a16:creationId xmlns:a16="http://schemas.microsoft.com/office/drawing/2014/main" id="{C6097676-F521-E91F-D599-B11B1BB6A02C}"/>
                    </a:ext>
                  </a:extLst>
                </p14:cNvPr>
                <p14:cNvContentPartPr/>
                <p14:nvPr/>
              </p14:nvContentPartPr>
              <p14:xfrm>
                <a:off x="7835371" y="2892386"/>
                <a:ext cx="227880" cy="7560"/>
              </p14:xfrm>
            </p:contentPart>
          </mc:Choice>
          <mc:Fallback xmlns="">
            <p:pic>
              <p:nvPicPr>
                <p:cNvPr id="125" name="筆跡 124">
                  <a:extLst>
                    <a:ext uri="{FF2B5EF4-FFF2-40B4-BE49-F238E27FC236}">
                      <a16:creationId xmlns:a16="http://schemas.microsoft.com/office/drawing/2014/main" id="{C6097676-F521-E91F-D599-B11B1BB6A02C}"/>
                    </a:ext>
                  </a:extLst>
                </p:cNvPr>
                <p:cNvPicPr/>
                <p:nvPr/>
              </p:nvPicPr>
              <p:blipFill>
                <a:blip r:embed="rId147"/>
                <a:stretch>
                  <a:fillRect/>
                </a:stretch>
              </p:blipFill>
              <p:spPr>
                <a:xfrm>
                  <a:off x="7826371" y="2883746"/>
                  <a:ext cx="245520" cy="2520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26" name="筆跡 125">
                  <a:extLst>
                    <a:ext uri="{FF2B5EF4-FFF2-40B4-BE49-F238E27FC236}">
                      <a16:creationId xmlns:a16="http://schemas.microsoft.com/office/drawing/2014/main" id="{40DB57B7-C124-F206-64ED-F499E7B235DC}"/>
                    </a:ext>
                  </a:extLst>
                </p14:cNvPr>
                <p14:cNvContentPartPr/>
                <p14:nvPr/>
              </p14:nvContentPartPr>
              <p14:xfrm>
                <a:off x="7943371" y="2895266"/>
                <a:ext cx="30240" cy="271080"/>
              </p14:xfrm>
            </p:contentPart>
          </mc:Choice>
          <mc:Fallback xmlns="">
            <p:pic>
              <p:nvPicPr>
                <p:cNvPr id="126" name="筆跡 125">
                  <a:extLst>
                    <a:ext uri="{FF2B5EF4-FFF2-40B4-BE49-F238E27FC236}">
                      <a16:creationId xmlns:a16="http://schemas.microsoft.com/office/drawing/2014/main" id="{40DB57B7-C124-F206-64ED-F499E7B235DC}"/>
                    </a:ext>
                  </a:extLst>
                </p:cNvPr>
                <p:cNvPicPr/>
                <p:nvPr/>
              </p:nvPicPr>
              <p:blipFill>
                <a:blip r:embed="rId149"/>
                <a:stretch>
                  <a:fillRect/>
                </a:stretch>
              </p:blipFill>
              <p:spPr>
                <a:xfrm>
                  <a:off x="7934371" y="2886626"/>
                  <a:ext cx="4788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27" name="筆跡 126">
                  <a:extLst>
                    <a:ext uri="{FF2B5EF4-FFF2-40B4-BE49-F238E27FC236}">
                      <a16:creationId xmlns:a16="http://schemas.microsoft.com/office/drawing/2014/main" id="{881175BE-F369-9A46-BBC8-A7DED188DA58}"/>
                    </a:ext>
                  </a:extLst>
                </p14:cNvPr>
                <p14:cNvContentPartPr/>
                <p14:nvPr/>
              </p14:nvContentPartPr>
              <p14:xfrm>
                <a:off x="7846171" y="3136466"/>
                <a:ext cx="192960" cy="30240"/>
              </p14:xfrm>
            </p:contentPart>
          </mc:Choice>
          <mc:Fallback xmlns="">
            <p:pic>
              <p:nvPicPr>
                <p:cNvPr id="127" name="筆跡 126">
                  <a:extLst>
                    <a:ext uri="{FF2B5EF4-FFF2-40B4-BE49-F238E27FC236}">
                      <a16:creationId xmlns:a16="http://schemas.microsoft.com/office/drawing/2014/main" id="{881175BE-F369-9A46-BBC8-A7DED188DA58}"/>
                    </a:ext>
                  </a:extLst>
                </p:cNvPr>
                <p:cNvPicPr/>
                <p:nvPr/>
              </p:nvPicPr>
              <p:blipFill>
                <a:blip r:embed="rId151"/>
                <a:stretch>
                  <a:fillRect/>
                </a:stretch>
              </p:blipFill>
              <p:spPr>
                <a:xfrm>
                  <a:off x="7837171" y="3127466"/>
                  <a:ext cx="210600" cy="47880"/>
                </a:xfrm>
                <a:prstGeom prst="rect">
                  <a:avLst/>
                </a:prstGeom>
              </p:spPr>
            </p:pic>
          </mc:Fallback>
        </mc:AlternateContent>
      </p:grpSp>
      <p:grpSp>
        <p:nvGrpSpPr>
          <p:cNvPr id="140" name="群組 139">
            <a:extLst>
              <a:ext uri="{FF2B5EF4-FFF2-40B4-BE49-F238E27FC236}">
                <a16:creationId xmlns:a16="http://schemas.microsoft.com/office/drawing/2014/main" id="{401F6A3F-4AD7-BC7F-52AE-FA3556F072C3}"/>
              </a:ext>
            </a:extLst>
          </p:cNvPr>
          <p:cNvGrpSpPr/>
          <p:nvPr/>
        </p:nvGrpSpPr>
        <p:grpSpPr>
          <a:xfrm>
            <a:off x="8753371" y="2856386"/>
            <a:ext cx="213840" cy="330480"/>
            <a:chOff x="8753371" y="2856386"/>
            <a:chExt cx="213840" cy="330480"/>
          </a:xfrm>
        </p:grpSpPr>
        <mc:AlternateContent xmlns:mc="http://schemas.openxmlformats.org/markup-compatibility/2006" xmlns:p14="http://schemas.microsoft.com/office/powerpoint/2010/main">
          <mc:Choice Requires="p14">
            <p:contentPart p14:bwMode="auto" r:id="rId152">
              <p14:nvContentPartPr>
                <p14:cNvPr id="128" name="筆跡 127">
                  <a:extLst>
                    <a:ext uri="{FF2B5EF4-FFF2-40B4-BE49-F238E27FC236}">
                      <a16:creationId xmlns:a16="http://schemas.microsoft.com/office/drawing/2014/main" id="{694DBC2C-98FC-BE5F-37F6-AC62D4A395DC}"/>
                    </a:ext>
                  </a:extLst>
                </p14:cNvPr>
                <p14:cNvContentPartPr/>
                <p14:nvPr/>
              </p14:nvContentPartPr>
              <p14:xfrm>
                <a:off x="8753371" y="2856386"/>
                <a:ext cx="213840" cy="13680"/>
              </p14:xfrm>
            </p:contentPart>
          </mc:Choice>
          <mc:Fallback xmlns="">
            <p:pic>
              <p:nvPicPr>
                <p:cNvPr id="128" name="筆跡 127">
                  <a:extLst>
                    <a:ext uri="{FF2B5EF4-FFF2-40B4-BE49-F238E27FC236}">
                      <a16:creationId xmlns:a16="http://schemas.microsoft.com/office/drawing/2014/main" id="{694DBC2C-98FC-BE5F-37F6-AC62D4A395DC}"/>
                    </a:ext>
                  </a:extLst>
                </p:cNvPr>
                <p:cNvPicPr/>
                <p:nvPr/>
              </p:nvPicPr>
              <p:blipFill>
                <a:blip r:embed="rId153"/>
                <a:stretch>
                  <a:fillRect/>
                </a:stretch>
              </p:blipFill>
              <p:spPr>
                <a:xfrm>
                  <a:off x="8744731" y="2847746"/>
                  <a:ext cx="231480" cy="3132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9" name="筆跡 128">
                  <a:extLst>
                    <a:ext uri="{FF2B5EF4-FFF2-40B4-BE49-F238E27FC236}">
                      <a16:creationId xmlns:a16="http://schemas.microsoft.com/office/drawing/2014/main" id="{14C76576-7036-792F-5965-DDC83121AB2A}"/>
                    </a:ext>
                  </a:extLst>
                </p14:cNvPr>
                <p14:cNvContentPartPr/>
                <p14:nvPr/>
              </p14:nvContentPartPr>
              <p14:xfrm>
                <a:off x="8821051" y="2891666"/>
                <a:ext cx="39960" cy="247680"/>
              </p14:xfrm>
            </p:contentPart>
          </mc:Choice>
          <mc:Fallback xmlns="">
            <p:pic>
              <p:nvPicPr>
                <p:cNvPr id="129" name="筆跡 128">
                  <a:extLst>
                    <a:ext uri="{FF2B5EF4-FFF2-40B4-BE49-F238E27FC236}">
                      <a16:creationId xmlns:a16="http://schemas.microsoft.com/office/drawing/2014/main" id="{14C76576-7036-792F-5965-DDC83121AB2A}"/>
                    </a:ext>
                  </a:extLst>
                </p:cNvPr>
                <p:cNvPicPr/>
                <p:nvPr/>
              </p:nvPicPr>
              <p:blipFill>
                <a:blip r:embed="rId155"/>
                <a:stretch>
                  <a:fillRect/>
                </a:stretch>
              </p:blipFill>
              <p:spPr>
                <a:xfrm>
                  <a:off x="8812051" y="2882666"/>
                  <a:ext cx="5760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156">
              <p14:nvContentPartPr>
                <p14:cNvPr id="130" name="筆跡 129">
                  <a:extLst>
                    <a:ext uri="{FF2B5EF4-FFF2-40B4-BE49-F238E27FC236}">
                      <a16:creationId xmlns:a16="http://schemas.microsoft.com/office/drawing/2014/main" id="{A2393157-E055-D250-AAE4-2C4D9D60E51F}"/>
                    </a:ext>
                  </a:extLst>
                </p14:cNvPr>
                <p14:cNvContentPartPr/>
                <p14:nvPr/>
              </p14:nvContentPartPr>
              <p14:xfrm>
                <a:off x="8760211" y="2915066"/>
                <a:ext cx="151200" cy="271800"/>
              </p14:xfrm>
            </p:contentPart>
          </mc:Choice>
          <mc:Fallback xmlns="">
            <p:pic>
              <p:nvPicPr>
                <p:cNvPr id="130" name="筆跡 129">
                  <a:extLst>
                    <a:ext uri="{FF2B5EF4-FFF2-40B4-BE49-F238E27FC236}">
                      <a16:creationId xmlns:a16="http://schemas.microsoft.com/office/drawing/2014/main" id="{A2393157-E055-D250-AAE4-2C4D9D60E51F}"/>
                    </a:ext>
                  </a:extLst>
                </p:cNvPr>
                <p:cNvPicPr/>
                <p:nvPr/>
              </p:nvPicPr>
              <p:blipFill>
                <a:blip r:embed="rId157"/>
                <a:stretch>
                  <a:fillRect/>
                </a:stretch>
              </p:blipFill>
              <p:spPr>
                <a:xfrm>
                  <a:off x="8751571" y="2906066"/>
                  <a:ext cx="168840" cy="289440"/>
                </a:xfrm>
                <a:prstGeom prst="rect">
                  <a:avLst/>
                </a:prstGeom>
              </p:spPr>
            </p:pic>
          </mc:Fallback>
        </mc:AlternateContent>
      </p:grpSp>
      <p:grpSp>
        <p:nvGrpSpPr>
          <p:cNvPr id="139" name="群組 138">
            <a:extLst>
              <a:ext uri="{FF2B5EF4-FFF2-40B4-BE49-F238E27FC236}">
                <a16:creationId xmlns:a16="http://schemas.microsoft.com/office/drawing/2014/main" id="{323978F3-A70D-16D1-3700-55D52D0251EF}"/>
              </a:ext>
            </a:extLst>
          </p:cNvPr>
          <p:cNvGrpSpPr/>
          <p:nvPr/>
        </p:nvGrpSpPr>
        <p:grpSpPr>
          <a:xfrm>
            <a:off x="9563731" y="2835506"/>
            <a:ext cx="338040" cy="354960"/>
            <a:chOff x="9563731" y="2835506"/>
            <a:chExt cx="338040" cy="354960"/>
          </a:xfrm>
        </p:grpSpPr>
        <mc:AlternateContent xmlns:mc="http://schemas.openxmlformats.org/markup-compatibility/2006" xmlns:p14="http://schemas.microsoft.com/office/powerpoint/2010/main">
          <mc:Choice Requires="p14">
            <p:contentPart p14:bwMode="auto" r:id="rId158">
              <p14:nvContentPartPr>
                <p14:cNvPr id="131" name="筆跡 130">
                  <a:extLst>
                    <a:ext uri="{FF2B5EF4-FFF2-40B4-BE49-F238E27FC236}">
                      <a16:creationId xmlns:a16="http://schemas.microsoft.com/office/drawing/2014/main" id="{922BE314-76CE-4B7D-7F96-8228C1C77A75}"/>
                    </a:ext>
                  </a:extLst>
                </p14:cNvPr>
                <p14:cNvContentPartPr/>
                <p14:nvPr/>
              </p14:nvContentPartPr>
              <p14:xfrm>
                <a:off x="9594691" y="2835506"/>
                <a:ext cx="307080" cy="26280"/>
              </p14:xfrm>
            </p:contentPart>
          </mc:Choice>
          <mc:Fallback xmlns="">
            <p:pic>
              <p:nvPicPr>
                <p:cNvPr id="131" name="筆跡 130">
                  <a:extLst>
                    <a:ext uri="{FF2B5EF4-FFF2-40B4-BE49-F238E27FC236}">
                      <a16:creationId xmlns:a16="http://schemas.microsoft.com/office/drawing/2014/main" id="{922BE314-76CE-4B7D-7F96-8228C1C77A75}"/>
                    </a:ext>
                  </a:extLst>
                </p:cNvPr>
                <p:cNvPicPr/>
                <p:nvPr/>
              </p:nvPicPr>
              <p:blipFill>
                <a:blip r:embed="rId159"/>
                <a:stretch>
                  <a:fillRect/>
                </a:stretch>
              </p:blipFill>
              <p:spPr>
                <a:xfrm>
                  <a:off x="9586051" y="2826506"/>
                  <a:ext cx="324720" cy="43920"/>
                </a:xfrm>
                <a:prstGeom prst="rect">
                  <a:avLst/>
                </a:prstGeom>
              </p:spPr>
            </p:pic>
          </mc:Fallback>
        </mc:AlternateContent>
        <mc:AlternateContent xmlns:mc="http://schemas.openxmlformats.org/markup-compatibility/2006" xmlns:p14="http://schemas.microsoft.com/office/powerpoint/2010/main">
          <mc:Choice Requires="p14">
            <p:contentPart p14:bwMode="auto" r:id="rId160">
              <p14:nvContentPartPr>
                <p14:cNvPr id="132" name="筆跡 131">
                  <a:extLst>
                    <a:ext uri="{FF2B5EF4-FFF2-40B4-BE49-F238E27FC236}">
                      <a16:creationId xmlns:a16="http://schemas.microsoft.com/office/drawing/2014/main" id="{DD00E053-588B-D16F-F0BA-E110D53B70DD}"/>
                    </a:ext>
                  </a:extLst>
                </p14:cNvPr>
                <p14:cNvContentPartPr/>
                <p14:nvPr/>
              </p14:nvContentPartPr>
              <p14:xfrm>
                <a:off x="9671011" y="2905706"/>
                <a:ext cx="24480" cy="223920"/>
              </p14:xfrm>
            </p:contentPart>
          </mc:Choice>
          <mc:Fallback xmlns="">
            <p:pic>
              <p:nvPicPr>
                <p:cNvPr id="132" name="筆跡 131">
                  <a:extLst>
                    <a:ext uri="{FF2B5EF4-FFF2-40B4-BE49-F238E27FC236}">
                      <a16:creationId xmlns:a16="http://schemas.microsoft.com/office/drawing/2014/main" id="{DD00E053-588B-D16F-F0BA-E110D53B70DD}"/>
                    </a:ext>
                  </a:extLst>
                </p:cNvPr>
                <p:cNvPicPr/>
                <p:nvPr/>
              </p:nvPicPr>
              <p:blipFill>
                <a:blip r:embed="rId161"/>
                <a:stretch>
                  <a:fillRect/>
                </a:stretch>
              </p:blipFill>
              <p:spPr>
                <a:xfrm>
                  <a:off x="9662371" y="2897066"/>
                  <a:ext cx="421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33" name="筆跡 132">
                  <a:extLst>
                    <a:ext uri="{FF2B5EF4-FFF2-40B4-BE49-F238E27FC236}">
                      <a16:creationId xmlns:a16="http://schemas.microsoft.com/office/drawing/2014/main" id="{072F95CA-55C4-E959-CE05-FB4178166FF8}"/>
                    </a:ext>
                  </a:extLst>
                </p14:cNvPr>
                <p14:cNvContentPartPr/>
                <p14:nvPr/>
              </p14:nvContentPartPr>
              <p14:xfrm>
                <a:off x="9727531" y="2892386"/>
                <a:ext cx="101520" cy="271440"/>
              </p14:xfrm>
            </p:contentPart>
          </mc:Choice>
          <mc:Fallback xmlns="">
            <p:pic>
              <p:nvPicPr>
                <p:cNvPr id="133" name="筆跡 132">
                  <a:extLst>
                    <a:ext uri="{FF2B5EF4-FFF2-40B4-BE49-F238E27FC236}">
                      <a16:creationId xmlns:a16="http://schemas.microsoft.com/office/drawing/2014/main" id="{072F95CA-55C4-E959-CE05-FB4178166FF8}"/>
                    </a:ext>
                  </a:extLst>
                </p:cNvPr>
                <p:cNvPicPr/>
                <p:nvPr/>
              </p:nvPicPr>
              <p:blipFill>
                <a:blip r:embed="rId163"/>
                <a:stretch>
                  <a:fillRect/>
                </a:stretch>
              </p:blipFill>
              <p:spPr>
                <a:xfrm>
                  <a:off x="9718891" y="2883746"/>
                  <a:ext cx="119160" cy="28908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4" name="筆跡 133">
                  <a:extLst>
                    <a:ext uri="{FF2B5EF4-FFF2-40B4-BE49-F238E27FC236}">
                      <a16:creationId xmlns:a16="http://schemas.microsoft.com/office/drawing/2014/main" id="{CDAD0F35-5E3B-E5D6-DAD4-97F216DEC149}"/>
                    </a:ext>
                  </a:extLst>
                </p14:cNvPr>
                <p14:cNvContentPartPr/>
                <p14:nvPr/>
              </p14:nvContentPartPr>
              <p14:xfrm>
                <a:off x="9563731" y="3156266"/>
                <a:ext cx="331920" cy="34200"/>
              </p14:xfrm>
            </p:contentPart>
          </mc:Choice>
          <mc:Fallback xmlns="">
            <p:pic>
              <p:nvPicPr>
                <p:cNvPr id="134" name="筆跡 133">
                  <a:extLst>
                    <a:ext uri="{FF2B5EF4-FFF2-40B4-BE49-F238E27FC236}">
                      <a16:creationId xmlns:a16="http://schemas.microsoft.com/office/drawing/2014/main" id="{CDAD0F35-5E3B-E5D6-DAD4-97F216DEC149}"/>
                    </a:ext>
                  </a:extLst>
                </p:cNvPr>
                <p:cNvPicPr/>
                <p:nvPr/>
              </p:nvPicPr>
              <p:blipFill>
                <a:blip r:embed="rId165"/>
                <a:stretch>
                  <a:fillRect/>
                </a:stretch>
              </p:blipFill>
              <p:spPr>
                <a:xfrm>
                  <a:off x="9554731" y="3147626"/>
                  <a:ext cx="349560" cy="51840"/>
                </a:xfrm>
                <a:prstGeom prst="rect">
                  <a:avLst/>
                </a:prstGeom>
              </p:spPr>
            </p:pic>
          </mc:Fallback>
        </mc:AlternateContent>
      </p:grpSp>
      <p:grpSp>
        <p:nvGrpSpPr>
          <p:cNvPr id="138" name="群組 137">
            <a:extLst>
              <a:ext uri="{FF2B5EF4-FFF2-40B4-BE49-F238E27FC236}">
                <a16:creationId xmlns:a16="http://schemas.microsoft.com/office/drawing/2014/main" id="{1E81D571-9BFE-1D0F-1337-DE3FFEE6B9AE}"/>
              </a:ext>
            </a:extLst>
          </p:cNvPr>
          <p:cNvGrpSpPr/>
          <p:nvPr/>
        </p:nvGrpSpPr>
        <p:grpSpPr>
          <a:xfrm>
            <a:off x="10470931" y="2835866"/>
            <a:ext cx="468360" cy="397440"/>
            <a:chOff x="10470931" y="2835866"/>
            <a:chExt cx="468360" cy="397440"/>
          </a:xfrm>
        </p:grpSpPr>
        <mc:AlternateContent xmlns:mc="http://schemas.openxmlformats.org/markup-compatibility/2006" xmlns:p14="http://schemas.microsoft.com/office/powerpoint/2010/main">
          <mc:Choice Requires="p14">
            <p:contentPart p14:bwMode="auto" r:id="rId166">
              <p14:nvContentPartPr>
                <p14:cNvPr id="135" name="筆跡 134">
                  <a:extLst>
                    <a:ext uri="{FF2B5EF4-FFF2-40B4-BE49-F238E27FC236}">
                      <a16:creationId xmlns:a16="http://schemas.microsoft.com/office/drawing/2014/main" id="{A5659C57-7578-DDDB-323A-398940BB20E1}"/>
                    </a:ext>
                  </a:extLst>
                </p14:cNvPr>
                <p14:cNvContentPartPr/>
                <p14:nvPr/>
              </p14:nvContentPartPr>
              <p14:xfrm>
                <a:off x="10470931" y="2835866"/>
                <a:ext cx="272160" cy="26640"/>
              </p14:xfrm>
            </p:contentPart>
          </mc:Choice>
          <mc:Fallback xmlns="">
            <p:pic>
              <p:nvPicPr>
                <p:cNvPr id="135" name="筆跡 134">
                  <a:extLst>
                    <a:ext uri="{FF2B5EF4-FFF2-40B4-BE49-F238E27FC236}">
                      <a16:creationId xmlns:a16="http://schemas.microsoft.com/office/drawing/2014/main" id="{A5659C57-7578-DDDB-323A-398940BB20E1}"/>
                    </a:ext>
                  </a:extLst>
                </p:cNvPr>
                <p:cNvPicPr/>
                <p:nvPr/>
              </p:nvPicPr>
              <p:blipFill>
                <a:blip r:embed="rId167"/>
                <a:stretch>
                  <a:fillRect/>
                </a:stretch>
              </p:blipFill>
              <p:spPr>
                <a:xfrm>
                  <a:off x="10461931" y="2827226"/>
                  <a:ext cx="28980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6" name="筆跡 135">
                  <a:extLst>
                    <a:ext uri="{FF2B5EF4-FFF2-40B4-BE49-F238E27FC236}">
                      <a16:creationId xmlns:a16="http://schemas.microsoft.com/office/drawing/2014/main" id="{DACFF386-3D14-21A0-6647-54D9DEDCF924}"/>
                    </a:ext>
                  </a:extLst>
                </p14:cNvPr>
                <p14:cNvContentPartPr/>
                <p14:nvPr/>
              </p14:nvContentPartPr>
              <p14:xfrm>
                <a:off x="10484251" y="2886626"/>
                <a:ext cx="225360" cy="299160"/>
              </p14:xfrm>
            </p:contentPart>
          </mc:Choice>
          <mc:Fallback xmlns="">
            <p:pic>
              <p:nvPicPr>
                <p:cNvPr id="136" name="筆跡 135">
                  <a:extLst>
                    <a:ext uri="{FF2B5EF4-FFF2-40B4-BE49-F238E27FC236}">
                      <a16:creationId xmlns:a16="http://schemas.microsoft.com/office/drawing/2014/main" id="{DACFF386-3D14-21A0-6647-54D9DEDCF924}"/>
                    </a:ext>
                  </a:extLst>
                </p:cNvPr>
                <p:cNvPicPr/>
                <p:nvPr/>
              </p:nvPicPr>
              <p:blipFill>
                <a:blip r:embed="rId169"/>
                <a:stretch>
                  <a:fillRect/>
                </a:stretch>
              </p:blipFill>
              <p:spPr>
                <a:xfrm>
                  <a:off x="10475251" y="2877986"/>
                  <a:ext cx="24300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7" name="筆跡 136">
                  <a:extLst>
                    <a:ext uri="{FF2B5EF4-FFF2-40B4-BE49-F238E27FC236}">
                      <a16:creationId xmlns:a16="http://schemas.microsoft.com/office/drawing/2014/main" id="{69F2AB20-86CD-5740-63C9-098E7FC778AB}"/>
                    </a:ext>
                  </a:extLst>
                </p14:cNvPr>
                <p14:cNvContentPartPr/>
                <p14:nvPr/>
              </p14:nvContentPartPr>
              <p14:xfrm>
                <a:off x="10765411" y="2856746"/>
                <a:ext cx="173880" cy="376560"/>
              </p14:xfrm>
            </p:contentPart>
          </mc:Choice>
          <mc:Fallback xmlns="">
            <p:pic>
              <p:nvPicPr>
                <p:cNvPr id="137" name="筆跡 136">
                  <a:extLst>
                    <a:ext uri="{FF2B5EF4-FFF2-40B4-BE49-F238E27FC236}">
                      <a16:creationId xmlns:a16="http://schemas.microsoft.com/office/drawing/2014/main" id="{69F2AB20-86CD-5740-63C9-098E7FC778AB}"/>
                    </a:ext>
                  </a:extLst>
                </p:cNvPr>
                <p:cNvPicPr/>
                <p:nvPr/>
              </p:nvPicPr>
              <p:blipFill>
                <a:blip r:embed="rId171"/>
                <a:stretch>
                  <a:fillRect/>
                </a:stretch>
              </p:blipFill>
              <p:spPr>
                <a:xfrm>
                  <a:off x="10756771" y="2848106"/>
                  <a:ext cx="191520" cy="394200"/>
                </a:xfrm>
                <a:prstGeom prst="rect">
                  <a:avLst/>
                </a:prstGeom>
              </p:spPr>
            </p:pic>
          </mc:Fallback>
        </mc:AlternateContent>
      </p:grpSp>
      <p:pic>
        <p:nvPicPr>
          <p:cNvPr id="144" name="圖片 143">
            <a:extLst>
              <a:ext uri="{FF2B5EF4-FFF2-40B4-BE49-F238E27FC236}">
                <a16:creationId xmlns:a16="http://schemas.microsoft.com/office/drawing/2014/main" id="{F162DD70-CEF3-C46D-71FB-8B779F8C488A}"/>
              </a:ext>
            </a:extLst>
          </p:cNvPr>
          <p:cNvPicPr>
            <a:picLocks noChangeAspect="1"/>
          </p:cNvPicPr>
          <p:nvPr/>
        </p:nvPicPr>
        <p:blipFill>
          <a:blip r:embed="rId172"/>
          <a:stretch>
            <a:fillRect/>
          </a:stretch>
        </p:blipFill>
        <p:spPr>
          <a:xfrm>
            <a:off x="86092" y="3015294"/>
            <a:ext cx="5865136" cy="3526650"/>
          </a:xfrm>
          <a:prstGeom prst="rect">
            <a:avLst/>
          </a:prstGeom>
        </p:spPr>
      </p:pic>
    </p:spTree>
    <p:extLst>
      <p:ext uri="{BB962C8B-B14F-4D97-AF65-F5344CB8AC3E}">
        <p14:creationId xmlns:p14="http://schemas.microsoft.com/office/powerpoint/2010/main" val="8928688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C3C2E-CB03-1009-1007-BFD6A74948B5}"/>
              </a:ext>
            </a:extLst>
          </p:cNvPr>
          <p:cNvSpPr>
            <a:spLocks noGrp="1"/>
          </p:cNvSpPr>
          <p:nvPr>
            <p:ph type="title"/>
          </p:nvPr>
        </p:nvSpPr>
        <p:spPr/>
        <p:txBody>
          <a:bodyPr/>
          <a:lstStyle/>
          <a:p>
            <a:r>
              <a:rPr lang="en-US" altLang="zh-TW" dirty="0"/>
              <a:t>Partition of sum square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812F45B-9C0E-6C31-D42E-7CB15DCFED44}"/>
                  </a:ext>
                </a:extLst>
              </p:cNvPr>
              <p:cNvSpPr>
                <a:spLocks noGrp="1"/>
              </p:cNvSpPr>
              <p:nvPr>
                <p:ph idx="1"/>
              </p:nvPr>
            </p:nvSpPr>
            <p:spPr/>
            <p:txBody>
              <a:bodyPr/>
              <a:lstStyle/>
              <a:p>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𝑖𝑗</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𝜇</m:t>
                    </m:r>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𝑒</m:t>
                        </m:r>
                      </m:e>
                      <m:sub>
                        <m:r>
                          <a:rPr lang="en-US" altLang="zh-TW" b="0" i="1" dirty="0" smtClean="0">
                            <a:latin typeface="Cambria Math" panose="02040503050406030204" pitchFamily="18" charset="0"/>
                          </a:rPr>
                          <m:t>𝑖𝑗</m:t>
                        </m:r>
                      </m:sub>
                    </m:sSub>
                  </m:oMath>
                </a14:m>
                <a:endParaRPr lang="en-US" altLang="zh-TW" dirty="0"/>
              </a:p>
              <a:p>
                <a:pPr marL="0" indent="0">
                  <a:buNone/>
                </a:pPr>
                <a:r>
                  <a:rPr lang="en-US" altLang="zh-TW" dirty="0"/>
                  <a:t>With the model above, we can decompose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𝑥</m:t>
                        </m:r>
                      </m:e>
                      <m:sub>
                        <m:r>
                          <a:rPr lang="en-US" altLang="zh-TW" i="1" dirty="0" smtClean="0">
                            <a:latin typeface="Cambria Math" panose="02040503050406030204" pitchFamily="18" charset="0"/>
                          </a:rPr>
                          <m:t>𝑖𝑗</m:t>
                        </m:r>
                      </m:sub>
                    </m:sSub>
                  </m:oMath>
                </a14:m>
                <a:r>
                  <a:rPr lang="en-US" altLang="zh-TW" dirty="0"/>
                  <a:t> into</a:t>
                </a:r>
              </a:p>
              <a:p>
                <a:pPr marL="0" indent="0">
                  <a:buNone/>
                </a:pPr>
                <a:endParaRPr lang="en-US" altLang="zh-TW" dirty="0"/>
              </a:p>
              <a:p>
                <a:pPr marL="0" indent="0">
                  <a:buNone/>
                </a:pPr>
                <a14:m>
                  <m:oMathPara xmlns:m="http://schemas.openxmlformats.org/officeDocument/2006/math">
                    <m:oMathParaPr>
                      <m:jc m:val="centerGroup"/>
                    </m:oMathParaPr>
                    <m:oMath xmlns:m="http://schemas.openxmlformats.org/officeDocument/2006/math">
                      <m:acc>
                        <m:accPr>
                          <m:chr m:val="̅"/>
                          <m:ctrlPr>
                            <a:rPr lang="en-US" altLang="zh-TW" b="0" i="1" dirty="0" smtClean="0">
                              <a:latin typeface="Cambria Math" panose="02040503050406030204" pitchFamily="18" charset="0"/>
                            </a:rPr>
                          </m:ctrlPr>
                        </m:accPr>
                        <m:e>
                          <m:r>
                            <a:rPr lang="en-US" altLang="zh-TW" i="1" dirty="0" smtClean="0">
                              <a:latin typeface="Cambria Math" panose="02040503050406030204" pitchFamily="18" charset="0"/>
                            </a:rPr>
                            <m:t>𝑥</m:t>
                          </m:r>
                        </m:e>
                      </m:acc>
                      <m:r>
                        <m:rPr>
                          <m:lit/>
                        </m:rPr>
                        <a:rPr lang="en-US" altLang="zh-TW" i="1" dirty="0" smtClean="0">
                          <a:latin typeface="Cambria Math" panose="02040503050406030204" pitchFamily="18" charset="0"/>
                        </a:rPr>
                        <m:t>.</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𝑥</m:t>
                                  </m:r>
                                </m:e>
                              </m:acc>
                            </m:e>
                            <m: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r>
                            <m:rPr>
                              <m:lit/>
                            </m:rPr>
                            <a:rPr lang="en-US" altLang="zh-TW" i="1" dirty="0">
                              <a:latin typeface="Cambria Math" panose="02040503050406030204" pitchFamily="18" charset="0"/>
                            </a:rPr>
                            <m:t>.</m:t>
                          </m:r>
                          <m:r>
                            <a:rPr lang="en-US" altLang="zh-TW" i="1" dirty="0">
                              <a:latin typeface="Cambria Math" panose="02040503050406030204" pitchFamily="18" charset="0"/>
                            </a:rPr>
                            <m:t>.</m:t>
                          </m:r>
                        </m:e>
                      </m:d>
                      <m:r>
                        <a:rPr lang="en-US" altLang="zh-TW" b="0" i="1" dirty="0" smtClean="0">
                          <a:latin typeface="Cambria Math" panose="02040503050406030204" pitchFamily="18" charset="0"/>
                        </a:rPr>
                        <m:t>+</m:t>
                      </m:r>
                      <m:d>
                        <m:dPr>
                          <m:ctrlPr>
                            <a:rPr lang="en-US" altLang="zh-TW" i="1" dirty="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𝑖𝑗</m:t>
                              </m:r>
                            </m:sub>
                          </m:sSub>
                          <m:r>
                            <a:rPr lang="en-US" altLang="zh-TW" i="1" dirty="0">
                              <a:latin typeface="Cambria Math" panose="02040503050406030204" pitchFamily="18" charset="0"/>
                            </a:rPr>
                            <m:t>−</m:t>
                          </m:r>
                          <m:sSub>
                            <m:sSubPr>
                              <m:ctrlPr>
                                <a:rPr lang="en-US" altLang="zh-TW" b="0" i="1" dirty="0" smtClean="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m:rPr>
                                  <m:lit/>
                                </m:rPr>
                                <a:rPr lang="en-US" altLang="zh-TW" i="1" dirty="0">
                                  <a:latin typeface="Cambria Math" panose="02040503050406030204" pitchFamily="18" charset="0"/>
                                </a:rPr>
                                <m:t>.</m:t>
                              </m:r>
                              <m:r>
                                <a:rPr lang="en-US" altLang="zh-TW" i="1" dirty="0">
                                  <a:latin typeface="Cambria Math" panose="02040503050406030204" pitchFamily="18" charset="0"/>
                                </a:rPr>
                                <m:t>𝑗</m:t>
                              </m:r>
                            </m:sub>
                          </m:sSub>
                        </m:e>
                      </m:d>
                      <m:r>
                        <a:rPr lang="en-US" altLang="zh-TW" b="0" i="1" dirty="0" smtClean="0">
                          <a:latin typeface="Cambria Math" panose="02040503050406030204" pitchFamily="18" charset="0"/>
                        </a:rPr>
                        <m:t>.</m:t>
                      </m:r>
                    </m:oMath>
                  </m:oMathPara>
                </a14:m>
                <a:endParaRPr lang="en-US" altLang="zh-TW" dirty="0"/>
              </a:p>
              <a:p>
                <a:pPr marL="0" indent="0">
                  <a:buNone/>
                </a:pPr>
                <a:r>
                  <a:rPr lang="en-US" altLang="zh-TW" dirty="0"/>
                  <a:t>Therefore,</a:t>
                </a:r>
              </a:p>
              <a:p>
                <a:pPr marL="0" indent="0">
                  <a:buNone/>
                </a:pPr>
                <a14:m>
                  <m:oMathPara xmlns:m="http://schemas.openxmlformats.org/officeDocument/2006/math">
                    <m:oMathParaPr>
                      <m:jc m:val="centerGroup"/>
                    </m:oMathParaPr>
                    <m:oMath xmlns:m="http://schemas.openxmlformats.org/officeDocument/2006/math">
                      <m:r>
                        <a:rPr lang="en-US" altLang="zh-TW" b="0" i="1" dirty="0" smtClean="0">
                          <a:latin typeface="Cambria Math" panose="02040503050406030204" pitchFamily="18" charset="0"/>
                        </a:rPr>
                        <m:t> </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𝑖𝑗</m:t>
                          </m:r>
                        </m:sub>
                      </m:sSub>
                      <m:r>
                        <a:rPr lang="en-US" altLang="zh-TW" b="0" i="1" dirty="0" smtClean="0">
                          <a:latin typeface="Cambria Math" panose="02040503050406030204" pitchFamily="18" charset="0"/>
                        </a:rPr>
                        <m:t>−</m:t>
                      </m:r>
                      <m:acc>
                        <m:accPr>
                          <m:chr m:val="̅"/>
                          <m:ctrlPr>
                            <a:rPr lang="en-US" altLang="zh-TW" b="0" i="1" dirty="0" smtClean="0">
                              <a:latin typeface="Cambria Math" panose="02040503050406030204" pitchFamily="18" charset="0"/>
                            </a:rPr>
                          </m:ctrlPr>
                        </m:accPr>
                        <m:e>
                          <m:r>
                            <a:rPr lang="en-US" altLang="zh-TW" i="1" dirty="0" smtClean="0">
                              <a:latin typeface="Cambria Math" panose="02040503050406030204" pitchFamily="18" charset="0"/>
                            </a:rPr>
                            <m:t>𝑥</m:t>
                          </m:r>
                        </m:e>
                      </m:acc>
                      <m:r>
                        <m:rPr>
                          <m:lit/>
                        </m:rPr>
                        <a:rPr lang="en-US" altLang="zh-TW" i="1" dirty="0" smtClean="0">
                          <a:latin typeface="Cambria Math" panose="02040503050406030204" pitchFamily="18" charset="0"/>
                        </a:rPr>
                        <m:t>.</m:t>
                      </m:r>
                      <m:r>
                        <a:rPr lang="en-US" altLang="zh-TW" i="1" dirty="0" smtClean="0">
                          <a:latin typeface="Cambria Math" panose="02040503050406030204" pitchFamily="18" charset="0"/>
                        </a:rPr>
                        <m:t>.</m:t>
                      </m:r>
                      <m:r>
                        <a:rPr lang="en-US" altLang="zh-TW" b="0" i="1" dirty="0" smtClean="0">
                          <a:latin typeface="Cambria Math" panose="02040503050406030204" pitchFamily="18" charset="0"/>
                        </a:rPr>
                        <m:t>=</m:t>
                      </m:r>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𝑥</m:t>
                                  </m:r>
                                </m:e>
                              </m:acc>
                            </m:e>
                            <m: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r>
                            <m:rPr>
                              <m:lit/>
                            </m:rPr>
                            <a:rPr lang="en-US" altLang="zh-TW" i="1" dirty="0">
                              <a:latin typeface="Cambria Math" panose="02040503050406030204" pitchFamily="18" charset="0"/>
                            </a:rPr>
                            <m:t>.</m:t>
                          </m:r>
                          <m:r>
                            <a:rPr lang="en-US" altLang="zh-TW" i="1" dirty="0">
                              <a:latin typeface="Cambria Math" panose="02040503050406030204" pitchFamily="18" charset="0"/>
                            </a:rPr>
                            <m:t>.</m:t>
                          </m:r>
                        </m:e>
                      </m:d>
                      <m:r>
                        <a:rPr lang="en-US" altLang="zh-TW" b="0" i="1" dirty="0" smtClean="0">
                          <a:latin typeface="Cambria Math" panose="02040503050406030204" pitchFamily="18" charset="0"/>
                        </a:rPr>
                        <m:t>+</m:t>
                      </m:r>
                      <m:d>
                        <m:dPr>
                          <m:ctrlPr>
                            <a:rPr lang="en-US" altLang="zh-TW" i="1" dirty="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𝑖𝑗</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m:rPr>
                                  <m:lit/>
                                </m:rPr>
                                <a:rPr lang="en-US" altLang="zh-TW" i="1" dirty="0">
                                  <a:latin typeface="Cambria Math" panose="02040503050406030204" pitchFamily="18" charset="0"/>
                                </a:rPr>
                                <m:t>.</m:t>
                              </m:r>
                              <m:r>
                                <a:rPr lang="en-US" altLang="zh-TW" i="1" dirty="0">
                                  <a:latin typeface="Cambria Math" panose="02040503050406030204" pitchFamily="18" charset="0"/>
                                </a:rPr>
                                <m:t>𝑗</m:t>
                              </m:r>
                            </m:sub>
                          </m:sSub>
                        </m:e>
                      </m:d>
                      <m:r>
                        <a:rPr lang="en-US" altLang="zh-TW" b="0" i="1" dirty="0" smtClean="0">
                          <a:latin typeface="Cambria Math" panose="02040503050406030204" pitchFamily="18" charset="0"/>
                        </a:rPr>
                        <m:t>.</m:t>
                      </m:r>
                    </m:oMath>
                  </m:oMathPara>
                </a14:m>
                <a:endParaRPr lang="en-US" altLang="zh-TW" dirty="0"/>
              </a:p>
              <a:p>
                <a:pPr marL="0" indent="0">
                  <a:buNone/>
                </a:pPr>
                <a:endParaRPr lang="en-US" altLang="zh-TW" dirty="0"/>
              </a:p>
              <a:p>
                <a:pPr marL="0" indent="0">
                  <a:buNone/>
                </a:pPr>
                <a:endParaRPr lang="en-US" altLang="zh-TW" dirty="0"/>
              </a:p>
            </p:txBody>
          </p:sp>
        </mc:Choice>
        <mc:Fallback xmlns="">
          <p:sp>
            <p:nvSpPr>
              <p:cNvPr id="3" name="內容版面配置區 2">
                <a:extLst>
                  <a:ext uri="{FF2B5EF4-FFF2-40B4-BE49-F238E27FC236}">
                    <a16:creationId xmlns:a16="http://schemas.microsoft.com/office/drawing/2014/main" id="{5812F45B-9C0E-6C31-D42E-7CB15DCFED44}"/>
                  </a:ext>
                </a:extLst>
              </p:cNvPr>
              <p:cNvSpPr>
                <a:spLocks noGrp="1" noRot="1" noChangeAspect="1" noMove="1" noResize="1" noEditPoints="1" noAdjustHandles="1" noChangeArrowheads="1" noChangeShapeType="1" noTextEdit="1"/>
              </p:cNvSpPr>
              <p:nvPr>
                <p:ph idx="1"/>
              </p:nvPr>
            </p:nvSpPr>
            <p:spPr>
              <a:blipFill>
                <a:blip r:embed="rId2"/>
                <a:stretch>
                  <a:fillRect l="-667"/>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2699305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93CC3C2E-CB03-1009-1007-BFD6A74948B5}"/>
              </a:ext>
            </a:extLst>
          </p:cNvPr>
          <p:cNvSpPr>
            <a:spLocks noGrp="1"/>
          </p:cNvSpPr>
          <p:nvPr>
            <p:ph type="title"/>
          </p:nvPr>
        </p:nvSpPr>
        <p:spPr/>
        <p:txBody>
          <a:bodyPr/>
          <a:lstStyle/>
          <a:p>
            <a:r>
              <a:rPr lang="en-US" altLang="zh-TW" dirty="0"/>
              <a:t>Partition of sum square</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5812F45B-9C0E-6C31-D42E-7CB15DCFED44}"/>
                  </a:ext>
                </a:extLst>
              </p:cNvPr>
              <p:cNvSpPr>
                <a:spLocks noGrp="1"/>
              </p:cNvSpPr>
              <p:nvPr>
                <p:ph idx="1"/>
              </p:nvPr>
            </p:nvSpPr>
            <p:spPr/>
            <p:txBody>
              <a:bodyPr/>
              <a:lstStyle/>
              <a:p>
                <a14:m>
                  <m:oMath xmlns:m="http://schemas.openxmlformats.org/officeDocument/2006/math">
                    <m:nary>
                      <m:naryPr>
                        <m:chr m:val="∑"/>
                        <m:ctrlPr>
                          <a:rPr lang="en-US" altLang="zh-TW" b="0" i="1" dirty="0" smtClean="0">
                            <a:latin typeface="Cambria Math" panose="02040503050406030204" pitchFamily="18" charset="0"/>
                          </a:rPr>
                        </m:ctrlPr>
                      </m:naryPr>
                      <m:sub>
                        <m:r>
                          <a:rPr lang="en-US" altLang="zh-TW" i="1" dirty="0">
                            <a:latin typeface="Cambria Math" panose="02040503050406030204" pitchFamily="18" charset="0"/>
                          </a:rPr>
                          <m:t>𝑗</m:t>
                        </m:r>
                        <m:r>
                          <a:rPr lang="en-US" altLang="zh-TW" i="1" dirty="0">
                            <a:latin typeface="Cambria Math" panose="02040503050406030204" pitchFamily="18" charset="0"/>
                          </a:rPr>
                          <m:t>=1</m:t>
                        </m:r>
                      </m:sub>
                      <m:sup>
                        <m:r>
                          <a:rPr lang="en-US" altLang="zh-TW" b="0" i="1" dirty="0" smtClean="0">
                            <a:latin typeface="Cambria Math" panose="02040503050406030204" pitchFamily="18" charset="0"/>
                          </a:rPr>
                          <m:t>𝐾</m:t>
                        </m:r>
                      </m:sup>
                      <m:e>
                        <m:nary>
                          <m:naryPr>
                            <m:chr m:val="∑"/>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𝑖</m:t>
                            </m:r>
                            <m:r>
                              <a:rPr lang="en-US" altLang="zh-TW" b="0" i="1" dirty="0" smtClean="0">
                                <a:latin typeface="Cambria Math" panose="02040503050406030204" pitchFamily="18" charset="0"/>
                              </a:rPr>
                              <m:t>=1</m:t>
                            </m:r>
                          </m:sub>
                          <m:sup>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b="0" i="1" dirty="0" smtClean="0">
                                    <a:latin typeface="Cambria Math" panose="02040503050406030204" pitchFamily="18" charset="0"/>
                                  </a:rPr>
                                  <m:t>𝑗</m:t>
                                </m:r>
                              </m:sub>
                            </m:sSub>
                          </m:sup>
                          <m:e>
                            <m:sSup>
                              <m:sSupPr>
                                <m:ctrlPr>
                                  <a:rPr lang="en-US" altLang="zh-TW" i="1" dirty="0">
                                    <a:latin typeface="Cambria Math" panose="02040503050406030204" pitchFamily="18" charset="0"/>
                                  </a:rPr>
                                </m:ctrlPr>
                              </m:sSupPr>
                              <m:e>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𝑥</m:t>
                                        </m:r>
                                      </m:e>
                                      <m:sub>
                                        <m:r>
                                          <a:rPr lang="en-US" altLang="zh-TW" i="1" dirty="0">
                                            <a:latin typeface="Cambria Math" panose="02040503050406030204" pitchFamily="18" charset="0"/>
                                          </a:rPr>
                                          <m:t>𝑖𝑗</m:t>
                                        </m:r>
                                      </m:sub>
                                    </m:sSub>
                                    <m:r>
                                      <a:rPr lang="en-US" altLang="zh-TW" i="1" dirty="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r>
                                      <m:rPr>
                                        <m:lit/>
                                      </m:rPr>
                                      <a:rPr lang="en-US" altLang="zh-TW" i="1" dirty="0">
                                        <a:latin typeface="Cambria Math" panose="02040503050406030204" pitchFamily="18" charset="0"/>
                                      </a:rPr>
                                      <m:t>.</m:t>
                                    </m:r>
                                    <m:r>
                                      <a:rPr lang="en-US" altLang="zh-TW" i="1" dirty="0">
                                        <a:latin typeface="Cambria Math" panose="02040503050406030204" pitchFamily="18" charset="0"/>
                                      </a:rPr>
                                      <m:t>.</m:t>
                                    </m:r>
                                  </m:e>
                                </m:d>
                              </m:e>
                              <m:sup>
                                <m:r>
                                  <a:rPr lang="en-US" altLang="zh-TW" i="1" dirty="0">
                                    <a:latin typeface="Cambria Math" panose="02040503050406030204" pitchFamily="18" charset="0"/>
                                  </a:rPr>
                                  <m:t>2</m:t>
                                </m:r>
                              </m:sup>
                            </m:sSup>
                          </m:e>
                        </m:nary>
                      </m:e>
                    </m:nary>
                    <m:r>
                      <a:rPr lang="en-US" altLang="zh-TW" b="0" i="1" dirty="0" smtClean="0">
                        <a:latin typeface="Cambria Math" panose="02040503050406030204" pitchFamily="18" charset="0"/>
                      </a:rPr>
                      <m:t>=</m:t>
                    </m:r>
                    <m:sSup>
                      <m:sSupPr>
                        <m:ctrlPr>
                          <a:rPr lang="en-US" altLang="zh-TW" b="0" i="1" dirty="0" smtClean="0">
                            <a:latin typeface="Cambria Math" panose="02040503050406030204" pitchFamily="18" charset="0"/>
                          </a:rPr>
                        </m:ctrlPr>
                      </m:sSupPr>
                      <m:e>
                        <m:nary>
                          <m:naryPr>
                            <m:chr m:val="∑"/>
                            <m:ctrlPr>
                              <a:rPr lang="en-US" altLang="zh-TW" i="1" dirty="0">
                                <a:latin typeface="Cambria Math" panose="02040503050406030204" pitchFamily="18" charset="0"/>
                              </a:rPr>
                            </m:ctrlPr>
                          </m:naryPr>
                          <m:sub>
                            <m:r>
                              <a:rPr lang="en-US" altLang="zh-TW" i="1" dirty="0">
                                <a:latin typeface="Cambria Math" panose="02040503050406030204" pitchFamily="18" charset="0"/>
                              </a:rPr>
                              <m:t>𝑗</m:t>
                            </m:r>
                            <m:r>
                              <a:rPr lang="en-US" altLang="zh-TW" i="1" dirty="0">
                                <a:latin typeface="Cambria Math" panose="02040503050406030204" pitchFamily="18" charset="0"/>
                              </a:rPr>
                              <m:t>=1</m:t>
                            </m:r>
                          </m:sub>
                          <m:sup>
                            <m:r>
                              <a:rPr lang="en-US" altLang="zh-TW" i="1" dirty="0">
                                <a:latin typeface="Cambria Math" panose="02040503050406030204" pitchFamily="18" charset="0"/>
                              </a:rPr>
                              <m:t>𝐾</m:t>
                            </m:r>
                          </m:sup>
                          <m:e>
                            <m:nary>
                              <m:naryPr>
                                <m:chr m:val="∑"/>
                                <m:ctrlPr>
                                  <a:rPr lang="en-US" altLang="zh-TW" i="1" dirty="0">
                                    <a:latin typeface="Cambria Math" panose="02040503050406030204" pitchFamily="18" charset="0"/>
                                  </a:rPr>
                                </m:ctrlPr>
                              </m:naryPr>
                              <m:sub>
                                <m:r>
                                  <a:rPr lang="en-US" altLang="zh-TW" i="1" dirty="0">
                                    <a:latin typeface="Cambria Math" panose="02040503050406030204" pitchFamily="18" charset="0"/>
                                  </a:rPr>
                                  <m:t>𝑖</m:t>
                                </m:r>
                                <m:r>
                                  <a:rPr lang="en-US" altLang="zh-TW" i="1" dirty="0">
                                    <a:latin typeface="Cambria Math" panose="02040503050406030204" pitchFamily="18" charset="0"/>
                                  </a:rPr>
                                  <m:t>=1</m:t>
                                </m:r>
                              </m:sub>
                              <m:sup>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𝑛</m:t>
                                    </m:r>
                                  </m:e>
                                  <m:sub>
                                    <m:r>
                                      <a:rPr lang="en-US" altLang="zh-TW" i="1" dirty="0">
                                        <a:latin typeface="Cambria Math" panose="02040503050406030204" pitchFamily="18" charset="0"/>
                                      </a:rPr>
                                      <m:t>𝑗</m:t>
                                    </m:r>
                                  </m:sub>
                                </m:sSub>
                              </m:sup>
                              <m:e>
                                <m:d>
                                  <m:dPr>
                                    <m:ctrlPr>
                                      <a:rPr lang="en-US" altLang="zh-TW" i="1" dirty="0">
                                        <a:latin typeface="Cambria Math" panose="02040503050406030204" pitchFamily="18" charset="0"/>
                                      </a:rPr>
                                    </m:ctrlPr>
                                  </m:dPr>
                                  <m:e>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Sub>
                                        <m:r>
                                          <a:rPr lang="en-US" altLang="zh-TW" i="1" dirty="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r>
                                          <m:rPr>
                                            <m:lit/>
                                          </m:rPr>
                                          <a:rPr lang="en-US" altLang="zh-TW" i="1" dirty="0">
                                            <a:latin typeface="Cambria Math" panose="02040503050406030204" pitchFamily="18" charset="0"/>
                                          </a:rPr>
                                          <m:t>.</m:t>
                                        </m:r>
                                        <m:r>
                                          <a:rPr lang="en-US" altLang="zh-TW" i="1" dirty="0">
                                            <a:latin typeface="Cambria Math" panose="02040503050406030204" pitchFamily="18" charset="0"/>
                                          </a:rPr>
                                          <m:t>.</m:t>
                                        </m:r>
                                      </m:e>
                                    </m:d>
                                    <m:r>
                                      <a:rPr lang="en-US" altLang="zh-TW" i="1" dirty="0">
                                        <a:latin typeface="Cambria Math" panose="02040503050406030204" pitchFamily="18" charset="0"/>
                                      </a:rPr>
                                      <m:t>+</m:t>
                                    </m:r>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𝑥</m:t>
                                            </m:r>
                                          </m:e>
                                          <m:sub>
                                            <m:r>
                                              <a:rPr lang="en-US" altLang="zh-TW" i="1" dirty="0">
                                                <a:latin typeface="Cambria Math" panose="02040503050406030204" pitchFamily="18" charset="0"/>
                                              </a:rPr>
                                              <m:t>𝑖𝑗</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m:rPr>
                                                <m:lit/>
                                              </m:rPr>
                                              <a:rPr lang="en-US" altLang="zh-TW" i="1" dirty="0">
                                                <a:latin typeface="Cambria Math" panose="02040503050406030204" pitchFamily="18" charset="0"/>
                                              </a:rPr>
                                              <m:t>.</m:t>
                                            </m:r>
                                            <m:r>
                                              <a:rPr lang="en-US" altLang="zh-TW" i="1" dirty="0">
                                                <a:latin typeface="Cambria Math" panose="02040503050406030204" pitchFamily="18" charset="0"/>
                                              </a:rPr>
                                              <m:t>𝑗</m:t>
                                            </m:r>
                                          </m:sub>
                                        </m:sSub>
                                      </m:e>
                                    </m:d>
                                  </m:e>
                                </m:d>
                              </m:e>
                            </m:nary>
                          </m:e>
                        </m:nary>
                      </m:e>
                      <m:sup>
                        <m:r>
                          <a:rPr lang="en-US" altLang="zh-TW" b="0" i="1" dirty="0" smtClean="0">
                            <a:latin typeface="Cambria Math" panose="02040503050406030204" pitchFamily="18" charset="0"/>
                          </a:rPr>
                          <m:t>2</m:t>
                        </m:r>
                      </m:sup>
                    </m:sSup>
                  </m:oMath>
                </a14:m>
                <a:endParaRPr lang="en-US" altLang="zh-TW" dirty="0"/>
              </a:p>
              <a:p>
                <a:endParaRPr lang="en-US" altLang="zh-TW" dirty="0"/>
              </a:p>
              <a:p>
                <a:endParaRPr lang="en-US" altLang="zh-TW" dirty="0"/>
              </a:p>
              <a:p>
                <a:r>
                  <a:rPr lang="en-US" altLang="zh-TW" dirty="0" err="1"/>
                  <a:t>SSt</a:t>
                </a:r>
                <a:r>
                  <a:rPr lang="en-US" altLang="zh-TW" dirty="0"/>
                  <a:t>:</a:t>
                </a:r>
              </a:p>
              <a:p>
                <a:endParaRPr lang="en-US" altLang="zh-TW" dirty="0"/>
              </a:p>
              <a:p>
                <a:r>
                  <a:rPr lang="en-US" altLang="zh-TW" dirty="0"/>
                  <a:t>SSE:</a:t>
                </a:r>
              </a:p>
              <a:p>
                <a:endParaRPr lang="en-US" altLang="zh-TW" dirty="0"/>
              </a:p>
              <a:p>
                <a:r>
                  <a:rPr lang="en-US" altLang="zh-TW" dirty="0"/>
                  <a:t>SST:</a:t>
                </a:r>
              </a:p>
              <a:p>
                <a:endParaRPr lang="en-US" altLang="zh-TW" dirty="0"/>
              </a:p>
              <a:p>
                <a:endParaRPr lang="en-US" altLang="zh-TW" dirty="0"/>
              </a:p>
              <a:p>
                <a:endParaRPr lang="en-US" altLang="zh-TW" dirty="0"/>
              </a:p>
              <a:p>
                <a:pPr marL="0" indent="0">
                  <a:buNone/>
                </a:pPr>
                <a:endParaRPr lang="en-US" altLang="zh-TW" dirty="0"/>
              </a:p>
              <a:p>
                <a:endParaRPr lang="en-US" altLang="zh-TW" dirty="0"/>
              </a:p>
              <a:p>
                <a:pPr marL="0" indent="0">
                  <a:buNone/>
                </a:pPr>
                <a:endParaRPr lang="en-US" altLang="zh-TW" dirty="0"/>
              </a:p>
              <a:p>
                <a:pPr marL="0" indent="0">
                  <a:buNone/>
                </a:pPr>
                <a:endParaRPr lang="en-US" altLang="zh-TW" dirty="0"/>
              </a:p>
            </p:txBody>
          </p:sp>
        </mc:Choice>
        <mc:Fallback xmlns="">
          <p:sp>
            <p:nvSpPr>
              <p:cNvPr id="3" name="內容版面配置區 2">
                <a:extLst>
                  <a:ext uri="{FF2B5EF4-FFF2-40B4-BE49-F238E27FC236}">
                    <a16:creationId xmlns:a16="http://schemas.microsoft.com/office/drawing/2014/main" id="{5812F45B-9C0E-6C31-D42E-7CB15DCFED44}"/>
                  </a:ext>
                </a:extLst>
              </p:cNvPr>
              <p:cNvSpPr>
                <a:spLocks noGrp="1" noRot="1" noChangeAspect="1" noMove="1" noResize="1" noEditPoints="1" noAdjustHandles="1" noChangeArrowheads="1" noChangeShapeType="1" noTextEdit="1"/>
              </p:cNvSpPr>
              <p:nvPr>
                <p:ph idx="1"/>
              </p:nvPr>
            </p:nvSpPr>
            <p:spPr>
              <a:blipFill>
                <a:blip r:embed="rId2"/>
                <a:stretch>
                  <a:fillRect l="-303"/>
                </a:stretch>
              </a:blipFill>
            </p:spPr>
            <p:txBody>
              <a:bodyPr/>
              <a:lstStyle/>
              <a:p>
                <a:r>
                  <a:rPr lang="zh-TW" altLang="en-US">
                    <a:noFill/>
                  </a:rPr>
                  <a:t> </a:t>
                </a:r>
              </a:p>
            </p:txBody>
          </p:sp>
        </mc:Fallback>
      </mc:AlternateContent>
      <mc:AlternateContent xmlns:mc="http://schemas.openxmlformats.org/markup-compatibility/2006" xmlns:p14="http://schemas.microsoft.com/office/powerpoint/2010/main">
        <mc:Choice Requires="p14">
          <p:contentPart p14:bwMode="auto" r:id="rId3">
            <p14:nvContentPartPr>
              <p14:cNvPr id="4" name="筆跡 3">
                <a:extLst>
                  <a:ext uri="{FF2B5EF4-FFF2-40B4-BE49-F238E27FC236}">
                    <a16:creationId xmlns:a16="http://schemas.microsoft.com/office/drawing/2014/main" id="{7B5709E8-8392-4882-E148-D2AC6AE27B33}"/>
                  </a:ext>
                </a:extLst>
              </p14:cNvPr>
              <p14:cNvContentPartPr/>
              <p14:nvPr/>
            </p14:nvContentPartPr>
            <p14:xfrm>
              <a:off x="3819446" y="2965543"/>
              <a:ext cx="151200" cy="15120"/>
            </p14:xfrm>
          </p:contentPart>
        </mc:Choice>
        <mc:Fallback xmlns="">
          <p:pic>
            <p:nvPicPr>
              <p:cNvPr id="4" name="筆跡 3">
                <a:extLst>
                  <a:ext uri="{FF2B5EF4-FFF2-40B4-BE49-F238E27FC236}">
                    <a16:creationId xmlns:a16="http://schemas.microsoft.com/office/drawing/2014/main" id="{7B5709E8-8392-4882-E148-D2AC6AE27B33}"/>
                  </a:ext>
                </a:extLst>
              </p:cNvPr>
              <p:cNvPicPr/>
              <p:nvPr/>
            </p:nvPicPr>
            <p:blipFill>
              <a:blip r:embed="rId4"/>
              <a:stretch>
                <a:fillRect/>
              </a:stretch>
            </p:blipFill>
            <p:spPr>
              <a:xfrm>
                <a:off x="3810446" y="2956543"/>
                <a:ext cx="1688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筆跡 4">
                <a:extLst>
                  <a:ext uri="{FF2B5EF4-FFF2-40B4-BE49-F238E27FC236}">
                    <a16:creationId xmlns:a16="http://schemas.microsoft.com/office/drawing/2014/main" id="{5C16760F-DDF4-1D9D-52D7-CC19FAA0A483}"/>
                  </a:ext>
                </a:extLst>
              </p14:cNvPr>
              <p14:cNvContentPartPr/>
              <p14:nvPr/>
            </p14:nvContentPartPr>
            <p14:xfrm>
              <a:off x="3831326" y="3010183"/>
              <a:ext cx="113040" cy="9000"/>
            </p14:xfrm>
          </p:contentPart>
        </mc:Choice>
        <mc:Fallback xmlns="">
          <p:pic>
            <p:nvPicPr>
              <p:cNvPr id="5" name="筆跡 4">
                <a:extLst>
                  <a:ext uri="{FF2B5EF4-FFF2-40B4-BE49-F238E27FC236}">
                    <a16:creationId xmlns:a16="http://schemas.microsoft.com/office/drawing/2014/main" id="{5C16760F-DDF4-1D9D-52D7-CC19FAA0A483}"/>
                  </a:ext>
                </a:extLst>
              </p:cNvPr>
              <p:cNvPicPr/>
              <p:nvPr/>
            </p:nvPicPr>
            <p:blipFill>
              <a:blip r:embed="rId6"/>
              <a:stretch>
                <a:fillRect/>
              </a:stretch>
            </p:blipFill>
            <p:spPr>
              <a:xfrm>
                <a:off x="3822686" y="3001543"/>
                <a:ext cx="130680" cy="26640"/>
              </a:xfrm>
              <a:prstGeom prst="rect">
                <a:avLst/>
              </a:prstGeom>
            </p:spPr>
          </p:pic>
        </mc:Fallback>
      </mc:AlternateContent>
      <p:grpSp>
        <p:nvGrpSpPr>
          <p:cNvPr id="32" name="群組 31">
            <a:extLst>
              <a:ext uri="{FF2B5EF4-FFF2-40B4-BE49-F238E27FC236}">
                <a16:creationId xmlns:a16="http://schemas.microsoft.com/office/drawing/2014/main" id="{0853532E-B901-5D6D-B90A-04EB752AA41C}"/>
              </a:ext>
            </a:extLst>
          </p:cNvPr>
          <p:cNvGrpSpPr/>
          <p:nvPr/>
        </p:nvGrpSpPr>
        <p:grpSpPr>
          <a:xfrm>
            <a:off x="5606846" y="2704183"/>
            <a:ext cx="821520" cy="421560"/>
            <a:chOff x="5606846" y="2704183"/>
            <a:chExt cx="821520" cy="421560"/>
          </a:xfrm>
        </p:grpSpPr>
        <mc:AlternateContent xmlns:mc="http://schemas.openxmlformats.org/markup-compatibility/2006" xmlns:p14="http://schemas.microsoft.com/office/powerpoint/2010/main">
          <mc:Choice Requires="p14">
            <p:contentPart p14:bwMode="auto" r:id="rId7">
              <p14:nvContentPartPr>
                <p14:cNvPr id="21" name="筆跡 20">
                  <a:extLst>
                    <a:ext uri="{FF2B5EF4-FFF2-40B4-BE49-F238E27FC236}">
                      <a16:creationId xmlns:a16="http://schemas.microsoft.com/office/drawing/2014/main" id="{FA9DD0B9-5D7D-77DB-FE3B-DB71F1A523A3}"/>
                    </a:ext>
                  </a:extLst>
                </p14:cNvPr>
                <p14:cNvContentPartPr/>
                <p14:nvPr/>
              </p14:nvContentPartPr>
              <p14:xfrm>
                <a:off x="5626646" y="2827663"/>
                <a:ext cx="194400" cy="27360"/>
              </p14:xfrm>
            </p:contentPart>
          </mc:Choice>
          <mc:Fallback xmlns="">
            <p:pic>
              <p:nvPicPr>
                <p:cNvPr id="21" name="筆跡 20">
                  <a:extLst>
                    <a:ext uri="{FF2B5EF4-FFF2-40B4-BE49-F238E27FC236}">
                      <a16:creationId xmlns:a16="http://schemas.microsoft.com/office/drawing/2014/main" id="{FA9DD0B9-5D7D-77DB-FE3B-DB71F1A523A3}"/>
                    </a:ext>
                  </a:extLst>
                </p:cNvPr>
                <p:cNvPicPr/>
                <p:nvPr/>
              </p:nvPicPr>
              <p:blipFill>
                <a:blip r:embed="rId8"/>
                <a:stretch>
                  <a:fillRect/>
                </a:stretch>
              </p:blipFill>
              <p:spPr>
                <a:xfrm>
                  <a:off x="5618006" y="2819023"/>
                  <a:ext cx="21204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筆跡 21">
                  <a:extLst>
                    <a:ext uri="{FF2B5EF4-FFF2-40B4-BE49-F238E27FC236}">
                      <a16:creationId xmlns:a16="http://schemas.microsoft.com/office/drawing/2014/main" id="{4B8EBF5C-D73D-0CC0-F171-0D44EA24505B}"/>
                    </a:ext>
                  </a:extLst>
                </p14:cNvPr>
                <p14:cNvContentPartPr/>
                <p14:nvPr/>
              </p14:nvContentPartPr>
              <p14:xfrm>
                <a:off x="5606846" y="2947543"/>
                <a:ext cx="197280" cy="178200"/>
              </p14:xfrm>
            </p:contentPart>
          </mc:Choice>
          <mc:Fallback xmlns="">
            <p:pic>
              <p:nvPicPr>
                <p:cNvPr id="22" name="筆跡 21">
                  <a:extLst>
                    <a:ext uri="{FF2B5EF4-FFF2-40B4-BE49-F238E27FC236}">
                      <a16:creationId xmlns:a16="http://schemas.microsoft.com/office/drawing/2014/main" id="{4B8EBF5C-D73D-0CC0-F171-0D44EA24505B}"/>
                    </a:ext>
                  </a:extLst>
                </p:cNvPr>
                <p:cNvPicPr/>
                <p:nvPr/>
              </p:nvPicPr>
              <p:blipFill>
                <a:blip r:embed="rId10"/>
                <a:stretch>
                  <a:fillRect/>
                </a:stretch>
              </p:blipFill>
              <p:spPr>
                <a:xfrm>
                  <a:off x="5597846" y="2938903"/>
                  <a:ext cx="214920" cy="195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筆跡 22">
                  <a:extLst>
                    <a:ext uri="{FF2B5EF4-FFF2-40B4-BE49-F238E27FC236}">
                      <a16:creationId xmlns:a16="http://schemas.microsoft.com/office/drawing/2014/main" id="{78BECA13-552E-5BE8-6234-9CFF2616E4C4}"/>
                    </a:ext>
                  </a:extLst>
                </p14:cNvPr>
                <p14:cNvContentPartPr/>
                <p14:nvPr/>
              </p14:nvContentPartPr>
              <p14:xfrm>
                <a:off x="5641766" y="2957263"/>
                <a:ext cx="129240" cy="160200"/>
              </p14:xfrm>
            </p:contentPart>
          </mc:Choice>
          <mc:Fallback xmlns="">
            <p:pic>
              <p:nvPicPr>
                <p:cNvPr id="23" name="筆跡 22">
                  <a:extLst>
                    <a:ext uri="{FF2B5EF4-FFF2-40B4-BE49-F238E27FC236}">
                      <a16:creationId xmlns:a16="http://schemas.microsoft.com/office/drawing/2014/main" id="{78BECA13-552E-5BE8-6234-9CFF2616E4C4}"/>
                    </a:ext>
                  </a:extLst>
                </p:cNvPr>
                <p:cNvPicPr/>
                <p:nvPr/>
              </p:nvPicPr>
              <p:blipFill>
                <a:blip r:embed="rId12"/>
                <a:stretch>
                  <a:fillRect/>
                </a:stretch>
              </p:blipFill>
              <p:spPr>
                <a:xfrm>
                  <a:off x="5633126" y="2948623"/>
                  <a:ext cx="146880" cy="177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筆跡 23">
                  <a:extLst>
                    <a:ext uri="{FF2B5EF4-FFF2-40B4-BE49-F238E27FC236}">
                      <a16:creationId xmlns:a16="http://schemas.microsoft.com/office/drawing/2014/main" id="{7A193232-5D30-2311-0705-3BBA5E8B9F1C}"/>
                    </a:ext>
                  </a:extLst>
                </p14:cNvPr>
                <p14:cNvContentPartPr/>
                <p14:nvPr/>
              </p14:nvContentPartPr>
              <p14:xfrm>
                <a:off x="5849126" y="3082903"/>
                <a:ext cx="28440" cy="17640"/>
              </p14:xfrm>
            </p:contentPart>
          </mc:Choice>
          <mc:Fallback xmlns="">
            <p:pic>
              <p:nvPicPr>
                <p:cNvPr id="24" name="筆跡 23">
                  <a:extLst>
                    <a:ext uri="{FF2B5EF4-FFF2-40B4-BE49-F238E27FC236}">
                      <a16:creationId xmlns:a16="http://schemas.microsoft.com/office/drawing/2014/main" id="{7A193232-5D30-2311-0705-3BBA5E8B9F1C}"/>
                    </a:ext>
                  </a:extLst>
                </p:cNvPr>
                <p:cNvPicPr/>
                <p:nvPr/>
              </p:nvPicPr>
              <p:blipFill>
                <a:blip r:embed="rId14"/>
                <a:stretch>
                  <a:fillRect/>
                </a:stretch>
              </p:blipFill>
              <p:spPr>
                <a:xfrm>
                  <a:off x="5840486" y="3074263"/>
                  <a:ext cx="4608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5" name="筆跡 24">
                  <a:extLst>
                    <a:ext uri="{FF2B5EF4-FFF2-40B4-BE49-F238E27FC236}">
                      <a16:creationId xmlns:a16="http://schemas.microsoft.com/office/drawing/2014/main" id="{8E57DE5E-101B-1D2C-12BB-6E69126652AB}"/>
                    </a:ext>
                  </a:extLst>
                </p14:cNvPr>
                <p14:cNvContentPartPr/>
                <p14:nvPr/>
              </p14:nvContentPartPr>
              <p14:xfrm>
                <a:off x="5927966" y="3062743"/>
                <a:ext cx="35640" cy="35640"/>
              </p14:xfrm>
            </p:contentPart>
          </mc:Choice>
          <mc:Fallback xmlns="">
            <p:pic>
              <p:nvPicPr>
                <p:cNvPr id="25" name="筆跡 24">
                  <a:extLst>
                    <a:ext uri="{FF2B5EF4-FFF2-40B4-BE49-F238E27FC236}">
                      <a16:creationId xmlns:a16="http://schemas.microsoft.com/office/drawing/2014/main" id="{8E57DE5E-101B-1D2C-12BB-6E69126652AB}"/>
                    </a:ext>
                  </a:extLst>
                </p:cNvPr>
                <p:cNvPicPr/>
                <p:nvPr/>
              </p:nvPicPr>
              <p:blipFill>
                <a:blip r:embed="rId16"/>
                <a:stretch>
                  <a:fillRect/>
                </a:stretch>
              </p:blipFill>
              <p:spPr>
                <a:xfrm>
                  <a:off x="5919326" y="3054103"/>
                  <a:ext cx="53280" cy="532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6" name="筆跡 25">
                  <a:extLst>
                    <a:ext uri="{FF2B5EF4-FFF2-40B4-BE49-F238E27FC236}">
                      <a16:creationId xmlns:a16="http://schemas.microsoft.com/office/drawing/2014/main" id="{50FB3F0C-49B5-C943-526D-9C1B32FEE3A6}"/>
                    </a:ext>
                  </a:extLst>
                </p14:cNvPr>
                <p14:cNvContentPartPr/>
                <p14:nvPr/>
              </p14:nvContentPartPr>
              <p14:xfrm>
                <a:off x="6078806" y="2835223"/>
                <a:ext cx="85680" cy="277920"/>
              </p14:xfrm>
            </p:contentPart>
          </mc:Choice>
          <mc:Fallback xmlns="">
            <p:pic>
              <p:nvPicPr>
                <p:cNvPr id="26" name="筆跡 25">
                  <a:extLst>
                    <a:ext uri="{FF2B5EF4-FFF2-40B4-BE49-F238E27FC236}">
                      <a16:creationId xmlns:a16="http://schemas.microsoft.com/office/drawing/2014/main" id="{50FB3F0C-49B5-C943-526D-9C1B32FEE3A6}"/>
                    </a:ext>
                  </a:extLst>
                </p:cNvPr>
                <p:cNvPicPr/>
                <p:nvPr/>
              </p:nvPicPr>
              <p:blipFill>
                <a:blip r:embed="rId18"/>
                <a:stretch>
                  <a:fillRect/>
                </a:stretch>
              </p:blipFill>
              <p:spPr>
                <a:xfrm>
                  <a:off x="6069806" y="2826223"/>
                  <a:ext cx="1033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9" name="筆跡 28">
                  <a:extLst>
                    <a:ext uri="{FF2B5EF4-FFF2-40B4-BE49-F238E27FC236}">
                      <a16:creationId xmlns:a16="http://schemas.microsoft.com/office/drawing/2014/main" id="{5D7F58B8-230A-FE38-B3FF-123A90DC672D}"/>
                    </a:ext>
                  </a:extLst>
                </p14:cNvPr>
                <p14:cNvContentPartPr/>
                <p14:nvPr/>
              </p14:nvContentPartPr>
              <p14:xfrm>
                <a:off x="6208406" y="2704183"/>
                <a:ext cx="104760" cy="57960"/>
              </p14:xfrm>
            </p:contentPart>
          </mc:Choice>
          <mc:Fallback xmlns="">
            <p:pic>
              <p:nvPicPr>
                <p:cNvPr id="29" name="筆跡 28">
                  <a:extLst>
                    <a:ext uri="{FF2B5EF4-FFF2-40B4-BE49-F238E27FC236}">
                      <a16:creationId xmlns:a16="http://schemas.microsoft.com/office/drawing/2014/main" id="{5D7F58B8-230A-FE38-B3FF-123A90DC672D}"/>
                    </a:ext>
                  </a:extLst>
                </p:cNvPr>
                <p:cNvPicPr/>
                <p:nvPr/>
              </p:nvPicPr>
              <p:blipFill>
                <a:blip r:embed="rId20"/>
                <a:stretch>
                  <a:fillRect/>
                </a:stretch>
              </p:blipFill>
              <p:spPr>
                <a:xfrm>
                  <a:off x="6199406" y="2695543"/>
                  <a:ext cx="12240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0" name="筆跡 29">
                  <a:extLst>
                    <a:ext uri="{FF2B5EF4-FFF2-40B4-BE49-F238E27FC236}">
                      <a16:creationId xmlns:a16="http://schemas.microsoft.com/office/drawing/2014/main" id="{0B8072CA-D39B-FD64-58D1-51BF2F1E3F36}"/>
                    </a:ext>
                  </a:extLst>
                </p14:cNvPr>
                <p14:cNvContentPartPr/>
                <p14:nvPr/>
              </p14:nvContentPartPr>
              <p14:xfrm>
                <a:off x="6282206" y="2960863"/>
                <a:ext cx="146160" cy="9360"/>
              </p14:xfrm>
            </p:contentPart>
          </mc:Choice>
          <mc:Fallback xmlns="">
            <p:pic>
              <p:nvPicPr>
                <p:cNvPr id="30" name="筆跡 29">
                  <a:extLst>
                    <a:ext uri="{FF2B5EF4-FFF2-40B4-BE49-F238E27FC236}">
                      <a16:creationId xmlns:a16="http://schemas.microsoft.com/office/drawing/2014/main" id="{0B8072CA-D39B-FD64-58D1-51BF2F1E3F36}"/>
                    </a:ext>
                  </a:extLst>
                </p:cNvPr>
                <p:cNvPicPr/>
                <p:nvPr/>
              </p:nvPicPr>
              <p:blipFill>
                <a:blip r:embed="rId22"/>
                <a:stretch>
                  <a:fillRect/>
                </a:stretch>
              </p:blipFill>
              <p:spPr>
                <a:xfrm>
                  <a:off x="6273566" y="2951863"/>
                  <a:ext cx="1638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1" name="筆跡 30">
                  <a:extLst>
                    <a:ext uri="{FF2B5EF4-FFF2-40B4-BE49-F238E27FC236}">
                      <a16:creationId xmlns:a16="http://schemas.microsoft.com/office/drawing/2014/main" id="{CEADE1CB-B691-EF05-397A-409B7A632CAA}"/>
                    </a:ext>
                  </a:extLst>
                </p14:cNvPr>
                <p14:cNvContentPartPr/>
                <p14:nvPr/>
              </p14:nvContentPartPr>
              <p14:xfrm>
                <a:off x="6353126" y="2904703"/>
                <a:ext cx="20160" cy="138960"/>
              </p14:xfrm>
            </p:contentPart>
          </mc:Choice>
          <mc:Fallback xmlns="">
            <p:pic>
              <p:nvPicPr>
                <p:cNvPr id="31" name="筆跡 30">
                  <a:extLst>
                    <a:ext uri="{FF2B5EF4-FFF2-40B4-BE49-F238E27FC236}">
                      <a16:creationId xmlns:a16="http://schemas.microsoft.com/office/drawing/2014/main" id="{CEADE1CB-B691-EF05-397A-409B7A632CAA}"/>
                    </a:ext>
                  </a:extLst>
                </p:cNvPr>
                <p:cNvPicPr/>
                <p:nvPr/>
              </p:nvPicPr>
              <p:blipFill>
                <a:blip r:embed="rId24"/>
                <a:stretch>
                  <a:fillRect/>
                </a:stretch>
              </p:blipFill>
              <p:spPr>
                <a:xfrm>
                  <a:off x="6344486" y="2896063"/>
                  <a:ext cx="37800" cy="156600"/>
                </a:xfrm>
                <a:prstGeom prst="rect">
                  <a:avLst/>
                </a:prstGeom>
              </p:spPr>
            </p:pic>
          </mc:Fallback>
        </mc:AlternateContent>
      </p:grpSp>
      <p:grpSp>
        <p:nvGrpSpPr>
          <p:cNvPr id="40" name="群組 39">
            <a:extLst>
              <a:ext uri="{FF2B5EF4-FFF2-40B4-BE49-F238E27FC236}">
                <a16:creationId xmlns:a16="http://schemas.microsoft.com/office/drawing/2014/main" id="{110EEBDE-F1FB-E433-D131-4AF5760B2884}"/>
              </a:ext>
            </a:extLst>
          </p:cNvPr>
          <p:cNvGrpSpPr/>
          <p:nvPr/>
        </p:nvGrpSpPr>
        <p:grpSpPr>
          <a:xfrm>
            <a:off x="6650126" y="2829463"/>
            <a:ext cx="499320" cy="367200"/>
            <a:chOff x="6650126" y="2829463"/>
            <a:chExt cx="499320" cy="367200"/>
          </a:xfrm>
        </p:grpSpPr>
        <mc:AlternateContent xmlns:mc="http://schemas.openxmlformats.org/markup-compatibility/2006" xmlns:p14="http://schemas.microsoft.com/office/powerpoint/2010/main">
          <mc:Choice Requires="p14">
            <p:contentPart p14:bwMode="auto" r:id="rId25">
              <p14:nvContentPartPr>
                <p14:cNvPr id="33" name="筆跡 32">
                  <a:extLst>
                    <a:ext uri="{FF2B5EF4-FFF2-40B4-BE49-F238E27FC236}">
                      <a16:creationId xmlns:a16="http://schemas.microsoft.com/office/drawing/2014/main" id="{4552BE7C-A7B3-B6AA-B94C-9E65ACCE0A2B}"/>
                    </a:ext>
                  </a:extLst>
                </p14:cNvPr>
                <p14:cNvContentPartPr/>
                <p14:nvPr/>
              </p14:nvContentPartPr>
              <p14:xfrm>
                <a:off x="6650126" y="2829463"/>
                <a:ext cx="52560" cy="288360"/>
              </p14:xfrm>
            </p:contentPart>
          </mc:Choice>
          <mc:Fallback xmlns="">
            <p:pic>
              <p:nvPicPr>
                <p:cNvPr id="33" name="筆跡 32">
                  <a:extLst>
                    <a:ext uri="{FF2B5EF4-FFF2-40B4-BE49-F238E27FC236}">
                      <a16:creationId xmlns:a16="http://schemas.microsoft.com/office/drawing/2014/main" id="{4552BE7C-A7B3-B6AA-B94C-9E65ACCE0A2B}"/>
                    </a:ext>
                  </a:extLst>
                </p:cNvPr>
                <p:cNvPicPr/>
                <p:nvPr/>
              </p:nvPicPr>
              <p:blipFill>
                <a:blip r:embed="rId26"/>
                <a:stretch>
                  <a:fillRect/>
                </a:stretch>
              </p:blipFill>
              <p:spPr>
                <a:xfrm>
                  <a:off x="6641486" y="2820823"/>
                  <a:ext cx="70200" cy="3060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4" name="筆跡 33">
                  <a:extLst>
                    <a:ext uri="{FF2B5EF4-FFF2-40B4-BE49-F238E27FC236}">
                      <a16:creationId xmlns:a16="http://schemas.microsoft.com/office/drawing/2014/main" id="{57E5A8F8-67C2-3BAC-09E0-D3240CE8BDEB}"/>
                    </a:ext>
                  </a:extLst>
                </p14:cNvPr>
                <p14:cNvContentPartPr/>
                <p14:nvPr/>
              </p14:nvContentPartPr>
              <p14:xfrm>
                <a:off x="6786206" y="2887783"/>
                <a:ext cx="131760" cy="195840"/>
              </p14:xfrm>
            </p:contentPart>
          </mc:Choice>
          <mc:Fallback xmlns="">
            <p:pic>
              <p:nvPicPr>
                <p:cNvPr id="34" name="筆跡 33">
                  <a:extLst>
                    <a:ext uri="{FF2B5EF4-FFF2-40B4-BE49-F238E27FC236}">
                      <a16:creationId xmlns:a16="http://schemas.microsoft.com/office/drawing/2014/main" id="{57E5A8F8-67C2-3BAC-09E0-D3240CE8BDEB}"/>
                    </a:ext>
                  </a:extLst>
                </p:cNvPr>
                <p:cNvPicPr/>
                <p:nvPr/>
              </p:nvPicPr>
              <p:blipFill>
                <a:blip r:embed="rId28"/>
                <a:stretch>
                  <a:fillRect/>
                </a:stretch>
              </p:blipFill>
              <p:spPr>
                <a:xfrm>
                  <a:off x="6777566" y="2879143"/>
                  <a:ext cx="14940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5" name="筆跡 34">
                  <a:extLst>
                    <a:ext uri="{FF2B5EF4-FFF2-40B4-BE49-F238E27FC236}">
                      <a16:creationId xmlns:a16="http://schemas.microsoft.com/office/drawing/2014/main" id="{B2D30C2D-4083-8F1B-80B3-EA39127D2107}"/>
                    </a:ext>
                  </a:extLst>
                </p14:cNvPr>
                <p14:cNvContentPartPr/>
                <p14:nvPr/>
              </p14:nvContentPartPr>
              <p14:xfrm>
                <a:off x="6803486" y="2861143"/>
                <a:ext cx="147240" cy="233280"/>
              </p14:xfrm>
            </p:contentPart>
          </mc:Choice>
          <mc:Fallback xmlns="">
            <p:pic>
              <p:nvPicPr>
                <p:cNvPr id="35" name="筆跡 34">
                  <a:extLst>
                    <a:ext uri="{FF2B5EF4-FFF2-40B4-BE49-F238E27FC236}">
                      <a16:creationId xmlns:a16="http://schemas.microsoft.com/office/drawing/2014/main" id="{B2D30C2D-4083-8F1B-80B3-EA39127D2107}"/>
                    </a:ext>
                  </a:extLst>
                </p:cNvPr>
                <p:cNvPicPr/>
                <p:nvPr/>
              </p:nvPicPr>
              <p:blipFill>
                <a:blip r:embed="rId30"/>
                <a:stretch>
                  <a:fillRect/>
                </a:stretch>
              </p:blipFill>
              <p:spPr>
                <a:xfrm>
                  <a:off x="6794486" y="2852143"/>
                  <a:ext cx="164880" cy="2509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6" name="筆跡 35">
                  <a:extLst>
                    <a:ext uri="{FF2B5EF4-FFF2-40B4-BE49-F238E27FC236}">
                      <a16:creationId xmlns:a16="http://schemas.microsoft.com/office/drawing/2014/main" id="{2168C7CA-468A-1E20-D733-BA8124016E16}"/>
                    </a:ext>
                  </a:extLst>
                </p14:cNvPr>
                <p14:cNvContentPartPr/>
                <p14:nvPr/>
              </p14:nvContentPartPr>
              <p14:xfrm>
                <a:off x="6972686" y="2959063"/>
                <a:ext cx="64800" cy="121680"/>
              </p14:xfrm>
            </p:contentPart>
          </mc:Choice>
          <mc:Fallback xmlns="">
            <p:pic>
              <p:nvPicPr>
                <p:cNvPr id="36" name="筆跡 35">
                  <a:extLst>
                    <a:ext uri="{FF2B5EF4-FFF2-40B4-BE49-F238E27FC236}">
                      <a16:creationId xmlns:a16="http://schemas.microsoft.com/office/drawing/2014/main" id="{2168C7CA-468A-1E20-D733-BA8124016E16}"/>
                    </a:ext>
                  </a:extLst>
                </p:cNvPr>
                <p:cNvPicPr/>
                <p:nvPr/>
              </p:nvPicPr>
              <p:blipFill>
                <a:blip r:embed="rId32"/>
                <a:stretch>
                  <a:fillRect/>
                </a:stretch>
              </p:blipFill>
              <p:spPr>
                <a:xfrm>
                  <a:off x="6964046" y="2950423"/>
                  <a:ext cx="82440" cy="1393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7" name="筆跡 36">
                  <a:extLst>
                    <a:ext uri="{FF2B5EF4-FFF2-40B4-BE49-F238E27FC236}">
                      <a16:creationId xmlns:a16="http://schemas.microsoft.com/office/drawing/2014/main" id="{1EDB4261-DEA8-D330-E6D0-57A7C8535251}"/>
                    </a:ext>
                  </a:extLst>
                </p14:cNvPr>
                <p14:cNvContentPartPr/>
                <p14:nvPr/>
              </p14:nvContentPartPr>
              <p14:xfrm>
                <a:off x="7026686" y="3010183"/>
                <a:ext cx="73080" cy="186480"/>
              </p14:xfrm>
            </p:contentPart>
          </mc:Choice>
          <mc:Fallback xmlns="">
            <p:pic>
              <p:nvPicPr>
                <p:cNvPr id="37" name="筆跡 36">
                  <a:extLst>
                    <a:ext uri="{FF2B5EF4-FFF2-40B4-BE49-F238E27FC236}">
                      <a16:creationId xmlns:a16="http://schemas.microsoft.com/office/drawing/2014/main" id="{1EDB4261-DEA8-D330-E6D0-57A7C8535251}"/>
                    </a:ext>
                  </a:extLst>
                </p:cNvPr>
                <p:cNvPicPr/>
                <p:nvPr/>
              </p:nvPicPr>
              <p:blipFill>
                <a:blip r:embed="rId34"/>
                <a:stretch>
                  <a:fillRect/>
                </a:stretch>
              </p:blipFill>
              <p:spPr>
                <a:xfrm>
                  <a:off x="7017686" y="3001543"/>
                  <a:ext cx="90720" cy="2041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8" name="筆跡 37">
                  <a:extLst>
                    <a:ext uri="{FF2B5EF4-FFF2-40B4-BE49-F238E27FC236}">
                      <a16:creationId xmlns:a16="http://schemas.microsoft.com/office/drawing/2014/main" id="{19CDCEF1-26B4-3ECC-8173-6B4E65547F77}"/>
                    </a:ext>
                  </a:extLst>
                </p14:cNvPr>
                <p14:cNvContentPartPr/>
                <p14:nvPr/>
              </p14:nvContentPartPr>
              <p14:xfrm>
                <a:off x="7087526" y="2961583"/>
                <a:ext cx="61920" cy="5400"/>
              </p14:xfrm>
            </p:contentPart>
          </mc:Choice>
          <mc:Fallback xmlns="">
            <p:pic>
              <p:nvPicPr>
                <p:cNvPr id="38" name="筆跡 37">
                  <a:extLst>
                    <a:ext uri="{FF2B5EF4-FFF2-40B4-BE49-F238E27FC236}">
                      <a16:creationId xmlns:a16="http://schemas.microsoft.com/office/drawing/2014/main" id="{19CDCEF1-26B4-3ECC-8173-6B4E65547F77}"/>
                    </a:ext>
                  </a:extLst>
                </p:cNvPr>
                <p:cNvPicPr/>
                <p:nvPr/>
              </p:nvPicPr>
              <p:blipFill>
                <a:blip r:embed="rId36"/>
                <a:stretch>
                  <a:fillRect/>
                </a:stretch>
              </p:blipFill>
              <p:spPr>
                <a:xfrm>
                  <a:off x="7078886" y="2952943"/>
                  <a:ext cx="79560" cy="23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
            <p14:nvContentPartPr>
              <p14:cNvPr id="51" name="筆跡 50">
                <a:extLst>
                  <a:ext uri="{FF2B5EF4-FFF2-40B4-BE49-F238E27FC236}">
                    <a16:creationId xmlns:a16="http://schemas.microsoft.com/office/drawing/2014/main" id="{7754F880-2406-1B97-2483-4CA29EA30076}"/>
                  </a:ext>
                </a:extLst>
              </p14:cNvPr>
              <p14:cNvContentPartPr/>
              <p14:nvPr/>
            </p14:nvContentPartPr>
            <p14:xfrm>
              <a:off x="8390006" y="2833063"/>
              <a:ext cx="175320" cy="201240"/>
            </p14:xfrm>
          </p:contentPart>
        </mc:Choice>
        <mc:Fallback xmlns="">
          <p:pic>
            <p:nvPicPr>
              <p:cNvPr id="51" name="筆跡 50">
                <a:extLst>
                  <a:ext uri="{FF2B5EF4-FFF2-40B4-BE49-F238E27FC236}">
                    <a16:creationId xmlns:a16="http://schemas.microsoft.com/office/drawing/2014/main" id="{7754F880-2406-1B97-2483-4CA29EA30076}"/>
                  </a:ext>
                </a:extLst>
              </p:cNvPr>
              <p:cNvPicPr/>
              <p:nvPr/>
            </p:nvPicPr>
            <p:blipFill>
              <a:blip r:embed="rId38"/>
              <a:stretch>
                <a:fillRect/>
              </a:stretch>
            </p:blipFill>
            <p:spPr>
              <a:xfrm>
                <a:off x="8381366" y="2824063"/>
                <a:ext cx="1929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3" name="筆跡 52">
                <a:extLst>
                  <a:ext uri="{FF2B5EF4-FFF2-40B4-BE49-F238E27FC236}">
                    <a16:creationId xmlns:a16="http://schemas.microsoft.com/office/drawing/2014/main" id="{DE261126-ED6A-50A6-34B6-3C21F193AD6B}"/>
                  </a:ext>
                </a:extLst>
              </p14:cNvPr>
              <p14:cNvContentPartPr/>
              <p14:nvPr/>
            </p14:nvContentPartPr>
            <p14:xfrm>
              <a:off x="8714366" y="2825143"/>
              <a:ext cx="64440" cy="244440"/>
            </p14:xfrm>
          </p:contentPart>
        </mc:Choice>
        <mc:Fallback xmlns="">
          <p:pic>
            <p:nvPicPr>
              <p:cNvPr id="53" name="筆跡 52">
                <a:extLst>
                  <a:ext uri="{FF2B5EF4-FFF2-40B4-BE49-F238E27FC236}">
                    <a16:creationId xmlns:a16="http://schemas.microsoft.com/office/drawing/2014/main" id="{DE261126-ED6A-50A6-34B6-3C21F193AD6B}"/>
                  </a:ext>
                </a:extLst>
              </p:cNvPr>
              <p:cNvPicPr/>
              <p:nvPr/>
            </p:nvPicPr>
            <p:blipFill>
              <a:blip r:embed="rId40"/>
              <a:stretch>
                <a:fillRect/>
              </a:stretch>
            </p:blipFill>
            <p:spPr>
              <a:xfrm>
                <a:off x="8705726" y="2816503"/>
                <a:ext cx="82080" cy="262080"/>
              </a:xfrm>
              <a:prstGeom prst="rect">
                <a:avLst/>
              </a:prstGeom>
            </p:spPr>
          </p:pic>
        </mc:Fallback>
      </mc:AlternateContent>
      <p:grpSp>
        <p:nvGrpSpPr>
          <p:cNvPr id="80" name="群組 79">
            <a:extLst>
              <a:ext uri="{FF2B5EF4-FFF2-40B4-BE49-F238E27FC236}">
                <a16:creationId xmlns:a16="http://schemas.microsoft.com/office/drawing/2014/main" id="{E87D46B0-45E8-7C5C-81F6-787352C73B26}"/>
              </a:ext>
            </a:extLst>
          </p:cNvPr>
          <p:cNvGrpSpPr/>
          <p:nvPr/>
        </p:nvGrpSpPr>
        <p:grpSpPr>
          <a:xfrm>
            <a:off x="8933966" y="2743423"/>
            <a:ext cx="1719000" cy="410760"/>
            <a:chOff x="8933966" y="2743423"/>
            <a:chExt cx="1719000" cy="410760"/>
          </a:xfrm>
        </p:grpSpPr>
        <mc:AlternateContent xmlns:mc="http://schemas.openxmlformats.org/markup-compatibility/2006" xmlns:p14="http://schemas.microsoft.com/office/powerpoint/2010/main">
          <mc:Choice Requires="p14">
            <p:contentPart p14:bwMode="auto" r:id="rId41">
              <p14:nvContentPartPr>
                <p14:cNvPr id="54" name="筆跡 53">
                  <a:extLst>
                    <a:ext uri="{FF2B5EF4-FFF2-40B4-BE49-F238E27FC236}">
                      <a16:creationId xmlns:a16="http://schemas.microsoft.com/office/drawing/2014/main" id="{0302A54D-D495-F767-D3F2-A7C72E1DCF64}"/>
                    </a:ext>
                  </a:extLst>
                </p14:cNvPr>
                <p14:cNvContentPartPr/>
                <p14:nvPr/>
              </p14:nvContentPartPr>
              <p14:xfrm>
                <a:off x="8933966" y="2836663"/>
                <a:ext cx="167400" cy="210600"/>
              </p14:xfrm>
            </p:contentPart>
          </mc:Choice>
          <mc:Fallback xmlns="">
            <p:pic>
              <p:nvPicPr>
                <p:cNvPr id="54" name="筆跡 53">
                  <a:extLst>
                    <a:ext uri="{FF2B5EF4-FFF2-40B4-BE49-F238E27FC236}">
                      <a16:creationId xmlns:a16="http://schemas.microsoft.com/office/drawing/2014/main" id="{0302A54D-D495-F767-D3F2-A7C72E1DCF64}"/>
                    </a:ext>
                  </a:extLst>
                </p:cNvPr>
                <p:cNvPicPr/>
                <p:nvPr/>
              </p:nvPicPr>
              <p:blipFill>
                <a:blip r:embed="rId42"/>
                <a:stretch>
                  <a:fillRect/>
                </a:stretch>
              </p:blipFill>
              <p:spPr>
                <a:xfrm>
                  <a:off x="8925326" y="2828023"/>
                  <a:ext cx="18504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5" name="筆跡 54">
                  <a:extLst>
                    <a:ext uri="{FF2B5EF4-FFF2-40B4-BE49-F238E27FC236}">
                      <a16:creationId xmlns:a16="http://schemas.microsoft.com/office/drawing/2014/main" id="{95BC029F-0894-995B-4345-A5B14AC9665C}"/>
                    </a:ext>
                  </a:extLst>
                </p14:cNvPr>
                <p14:cNvContentPartPr/>
                <p14:nvPr/>
              </p14:nvContentPartPr>
              <p14:xfrm>
                <a:off x="9003446" y="2871223"/>
                <a:ext cx="128520" cy="158040"/>
              </p14:xfrm>
            </p:contentPart>
          </mc:Choice>
          <mc:Fallback xmlns="">
            <p:pic>
              <p:nvPicPr>
                <p:cNvPr id="55" name="筆跡 54">
                  <a:extLst>
                    <a:ext uri="{FF2B5EF4-FFF2-40B4-BE49-F238E27FC236}">
                      <a16:creationId xmlns:a16="http://schemas.microsoft.com/office/drawing/2014/main" id="{95BC029F-0894-995B-4345-A5B14AC9665C}"/>
                    </a:ext>
                  </a:extLst>
                </p:cNvPr>
                <p:cNvPicPr/>
                <p:nvPr/>
              </p:nvPicPr>
              <p:blipFill>
                <a:blip r:embed="rId44"/>
                <a:stretch>
                  <a:fillRect/>
                </a:stretch>
              </p:blipFill>
              <p:spPr>
                <a:xfrm>
                  <a:off x="8994806" y="2862223"/>
                  <a:ext cx="146160" cy="1756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6" name="筆跡 55">
                  <a:extLst>
                    <a:ext uri="{FF2B5EF4-FFF2-40B4-BE49-F238E27FC236}">
                      <a16:creationId xmlns:a16="http://schemas.microsoft.com/office/drawing/2014/main" id="{DF247A8A-03E1-8840-A534-BF382843F9A8}"/>
                    </a:ext>
                  </a:extLst>
                </p14:cNvPr>
                <p14:cNvContentPartPr/>
                <p14:nvPr/>
              </p14:nvContentPartPr>
              <p14:xfrm>
                <a:off x="9140246" y="2995783"/>
                <a:ext cx="35280" cy="16920"/>
              </p14:xfrm>
            </p:contentPart>
          </mc:Choice>
          <mc:Fallback xmlns="">
            <p:pic>
              <p:nvPicPr>
                <p:cNvPr id="56" name="筆跡 55">
                  <a:extLst>
                    <a:ext uri="{FF2B5EF4-FFF2-40B4-BE49-F238E27FC236}">
                      <a16:creationId xmlns:a16="http://schemas.microsoft.com/office/drawing/2014/main" id="{DF247A8A-03E1-8840-A534-BF382843F9A8}"/>
                    </a:ext>
                  </a:extLst>
                </p:cNvPr>
                <p:cNvPicPr/>
                <p:nvPr/>
              </p:nvPicPr>
              <p:blipFill>
                <a:blip r:embed="rId46"/>
                <a:stretch>
                  <a:fillRect/>
                </a:stretch>
              </p:blipFill>
              <p:spPr>
                <a:xfrm>
                  <a:off x="9131606" y="2986783"/>
                  <a:ext cx="5292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7" name="筆跡 56">
                  <a:extLst>
                    <a:ext uri="{FF2B5EF4-FFF2-40B4-BE49-F238E27FC236}">
                      <a16:creationId xmlns:a16="http://schemas.microsoft.com/office/drawing/2014/main" id="{16DAE29F-AA27-45E4-40BA-82351C7BC5EC}"/>
                    </a:ext>
                  </a:extLst>
                </p14:cNvPr>
                <p14:cNvContentPartPr/>
                <p14:nvPr/>
              </p14:nvContentPartPr>
              <p14:xfrm>
                <a:off x="9188126" y="2974903"/>
                <a:ext cx="56160" cy="179280"/>
              </p14:xfrm>
            </p:contentPart>
          </mc:Choice>
          <mc:Fallback xmlns="">
            <p:pic>
              <p:nvPicPr>
                <p:cNvPr id="57" name="筆跡 56">
                  <a:extLst>
                    <a:ext uri="{FF2B5EF4-FFF2-40B4-BE49-F238E27FC236}">
                      <a16:creationId xmlns:a16="http://schemas.microsoft.com/office/drawing/2014/main" id="{16DAE29F-AA27-45E4-40BA-82351C7BC5EC}"/>
                    </a:ext>
                  </a:extLst>
                </p:cNvPr>
                <p:cNvPicPr/>
                <p:nvPr/>
              </p:nvPicPr>
              <p:blipFill>
                <a:blip r:embed="rId48"/>
                <a:stretch>
                  <a:fillRect/>
                </a:stretch>
              </p:blipFill>
              <p:spPr>
                <a:xfrm>
                  <a:off x="9179486" y="2965903"/>
                  <a:ext cx="73800" cy="19692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8" name="筆跡 57">
                  <a:extLst>
                    <a:ext uri="{FF2B5EF4-FFF2-40B4-BE49-F238E27FC236}">
                      <a16:creationId xmlns:a16="http://schemas.microsoft.com/office/drawing/2014/main" id="{27F3961D-6195-8BA7-2C74-E6FC64F1F692}"/>
                    </a:ext>
                  </a:extLst>
                </p14:cNvPr>
                <p14:cNvContentPartPr/>
                <p14:nvPr/>
              </p14:nvContentPartPr>
              <p14:xfrm>
                <a:off x="9246086" y="2952223"/>
                <a:ext cx="28440" cy="2520"/>
              </p14:xfrm>
            </p:contentPart>
          </mc:Choice>
          <mc:Fallback xmlns="">
            <p:pic>
              <p:nvPicPr>
                <p:cNvPr id="58" name="筆跡 57">
                  <a:extLst>
                    <a:ext uri="{FF2B5EF4-FFF2-40B4-BE49-F238E27FC236}">
                      <a16:creationId xmlns:a16="http://schemas.microsoft.com/office/drawing/2014/main" id="{27F3961D-6195-8BA7-2C74-E6FC64F1F692}"/>
                    </a:ext>
                  </a:extLst>
                </p:cNvPr>
                <p:cNvPicPr/>
                <p:nvPr/>
              </p:nvPicPr>
              <p:blipFill>
                <a:blip r:embed="rId50"/>
                <a:stretch>
                  <a:fillRect/>
                </a:stretch>
              </p:blipFill>
              <p:spPr>
                <a:xfrm>
                  <a:off x="9237446" y="2943223"/>
                  <a:ext cx="4608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60" name="筆跡 59">
                  <a:extLst>
                    <a:ext uri="{FF2B5EF4-FFF2-40B4-BE49-F238E27FC236}">
                      <a16:creationId xmlns:a16="http://schemas.microsoft.com/office/drawing/2014/main" id="{373C3F24-660C-7CB2-DD76-29E861899B7A}"/>
                    </a:ext>
                  </a:extLst>
                </p14:cNvPr>
                <p14:cNvContentPartPr/>
                <p14:nvPr/>
              </p14:nvContentPartPr>
              <p14:xfrm>
                <a:off x="9403766" y="2924863"/>
                <a:ext cx="133200" cy="8640"/>
              </p14:xfrm>
            </p:contentPart>
          </mc:Choice>
          <mc:Fallback xmlns="">
            <p:pic>
              <p:nvPicPr>
                <p:cNvPr id="60" name="筆跡 59">
                  <a:extLst>
                    <a:ext uri="{FF2B5EF4-FFF2-40B4-BE49-F238E27FC236}">
                      <a16:creationId xmlns:a16="http://schemas.microsoft.com/office/drawing/2014/main" id="{373C3F24-660C-7CB2-DD76-29E861899B7A}"/>
                    </a:ext>
                  </a:extLst>
                </p:cNvPr>
                <p:cNvPicPr/>
                <p:nvPr/>
              </p:nvPicPr>
              <p:blipFill>
                <a:blip r:embed="rId52"/>
                <a:stretch>
                  <a:fillRect/>
                </a:stretch>
              </p:blipFill>
              <p:spPr>
                <a:xfrm>
                  <a:off x="9395126" y="2916223"/>
                  <a:ext cx="1508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61" name="筆跡 60">
                  <a:extLst>
                    <a:ext uri="{FF2B5EF4-FFF2-40B4-BE49-F238E27FC236}">
                      <a16:creationId xmlns:a16="http://schemas.microsoft.com/office/drawing/2014/main" id="{D201A737-BC20-C974-14C1-BB38C7C8871D}"/>
                    </a:ext>
                  </a:extLst>
                </p14:cNvPr>
                <p14:cNvContentPartPr/>
                <p14:nvPr/>
              </p14:nvContentPartPr>
              <p14:xfrm>
                <a:off x="9592406" y="2822623"/>
                <a:ext cx="178560" cy="13320"/>
              </p14:xfrm>
            </p:contentPart>
          </mc:Choice>
          <mc:Fallback xmlns="">
            <p:pic>
              <p:nvPicPr>
                <p:cNvPr id="61" name="筆跡 60">
                  <a:extLst>
                    <a:ext uri="{FF2B5EF4-FFF2-40B4-BE49-F238E27FC236}">
                      <a16:creationId xmlns:a16="http://schemas.microsoft.com/office/drawing/2014/main" id="{D201A737-BC20-C974-14C1-BB38C7C8871D}"/>
                    </a:ext>
                  </a:extLst>
                </p:cNvPr>
                <p:cNvPicPr/>
                <p:nvPr/>
              </p:nvPicPr>
              <p:blipFill>
                <a:blip r:embed="rId54"/>
                <a:stretch>
                  <a:fillRect/>
                </a:stretch>
              </p:blipFill>
              <p:spPr>
                <a:xfrm>
                  <a:off x="9583406" y="2813623"/>
                  <a:ext cx="19620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62" name="筆跡 61">
                  <a:extLst>
                    <a:ext uri="{FF2B5EF4-FFF2-40B4-BE49-F238E27FC236}">
                      <a16:creationId xmlns:a16="http://schemas.microsoft.com/office/drawing/2014/main" id="{0334792F-2C66-C057-A551-256218BF524A}"/>
                    </a:ext>
                  </a:extLst>
                </p14:cNvPr>
                <p14:cNvContentPartPr/>
                <p14:nvPr/>
              </p14:nvContentPartPr>
              <p14:xfrm>
                <a:off x="9592046" y="2871943"/>
                <a:ext cx="137520" cy="159480"/>
              </p14:xfrm>
            </p:contentPart>
          </mc:Choice>
          <mc:Fallback xmlns="">
            <p:pic>
              <p:nvPicPr>
                <p:cNvPr id="62" name="筆跡 61">
                  <a:extLst>
                    <a:ext uri="{FF2B5EF4-FFF2-40B4-BE49-F238E27FC236}">
                      <a16:creationId xmlns:a16="http://schemas.microsoft.com/office/drawing/2014/main" id="{0334792F-2C66-C057-A551-256218BF524A}"/>
                    </a:ext>
                  </a:extLst>
                </p:cNvPr>
                <p:cNvPicPr/>
                <p:nvPr/>
              </p:nvPicPr>
              <p:blipFill>
                <a:blip r:embed="rId56"/>
                <a:stretch>
                  <a:fillRect/>
                </a:stretch>
              </p:blipFill>
              <p:spPr>
                <a:xfrm>
                  <a:off x="9583046" y="2863303"/>
                  <a:ext cx="15516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3" name="筆跡 62">
                  <a:extLst>
                    <a:ext uri="{FF2B5EF4-FFF2-40B4-BE49-F238E27FC236}">
                      <a16:creationId xmlns:a16="http://schemas.microsoft.com/office/drawing/2014/main" id="{9CF54231-A6EA-EA22-D86D-66BA92FFA4A0}"/>
                    </a:ext>
                  </a:extLst>
                </p14:cNvPr>
                <p14:cNvContentPartPr/>
                <p14:nvPr/>
              </p14:nvContentPartPr>
              <p14:xfrm>
                <a:off x="9625526" y="2893903"/>
                <a:ext cx="114120" cy="133200"/>
              </p14:xfrm>
            </p:contentPart>
          </mc:Choice>
          <mc:Fallback xmlns="">
            <p:pic>
              <p:nvPicPr>
                <p:cNvPr id="63" name="筆跡 62">
                  <a:extLst>
                    <a:ext uri="{FF2B5EF4-FFF2-40B4-BE49-F238E27FC236}">
                      <a16:creationId xmlns:a16="http://schemas.microsoft.com/office/drawing/2014/main" id="{9CF54231-A6EA-EA22-D86D-66BA92FFA4A0}"/>
                    </a:ext>
                  </a:extLst>
                </p:cNvPr>
                <p:cNvPicPr/>
                <p:nvPr/>
              </p:nvPicPr>
              <p:blipFill>
                <a:blip r:embed="rId58"/>
                <a:stretch>
                  <a:fillRect/>
                </a:stretch>
              </p:blipFill>
              <p:spPr>
                <a:xfrm>
                  <a:off x="9616526" y="2885263"/>
                  <a:ext cx="13176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4" name="筆跡 63">
                  <a:extLst>
                    <a:ext uri="{FF2B5EF4-FFF2-40B4-BE49-F238E27FC236}">
                      <a16:creationId xmlns:a16="http://schemas.microsoft.com/office/drawing/2014/main" id="{09BF2873-20C8-457F-2B02-AF5E9C348522}"/>
                    </a:ext>
                  </a:extLst>
                </p14:cNvPr>
                <p14:cNvContentPartPr/>
                <p14:nvPr/>
              </p14:nvContentPartPr>
              <p14:xfrm>
                <a:off x="9770966" y="2980663"/>
                <a:ext cx="14760" cy="14040"/>
              </p14:xfrm>
            </p:contentPart>
          </mc:Choice>
          <mc:Fallback xmlns="">
            <p:pic>
              <p:nvPicPr>
                <p:cNvPr id="64" name="筆跡 63">
                  <a:extLst>
                    <a:ext uri="{FF2B5EF4-FFF2-40B4-BE49-F238E27FC236}">
                      <a16:creationId xmlns:a16="http://schemas.microsoft.com/office/drawing/2014/main" id="{09BF2873-20C8-457F-2B02-AF5E9C348522}"/>
                    </a:ext>
                  </a:extLst>
                </p:cNvPr>
                <p:cNvPicPr/>
                <p:nvPr/>
              </p:nvPicPr>
              <p:blipFill>
                <a:blip r:embed="rId60"/>
                <a:stretch>
                  <a:fillRect/>
                </a:stretch>
              </p:blipFill>
              <p:spPr>
                <a:xfrm>
                  <a:off x="9762326" y="2971663"/>
                  <a:ext cx="324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5" name="筆跡 64">
                  <a:extLst>
                    <a:ext uri="{FF2B5EF4-FFF2-40B4-BE49-F238E27FC236}">
                      <a16:creationId xmlns:a16="http://schemas.microsoft.com/office/drawing/2014/main" id="{B725A51A-0FB6-9D20-701A-1917C2C54368}"/>
                    </a:ext>
                  </a:extLst>
                </p14:cNvPr>
                <p14:cNvContentPartPr/>
                <p14:nvPr/>
              </p14:nvContentPartPr>
              <p14:xfrm>
                <a:off x="9853766" y="2968423"/>
                <a:ext cx="29160" cy="14040"/>
              </p14:xfrm>
            </p:contentPart>
          </mc:Choice>
          <mc:Fallback xmlns="">
            <p:pic>
              <p:nvPicPr>
                <p:cNvPr id="65" name="筆跡 64">
                  <a:extLst>
                    <a:ext uri="{FF2B5EF4-FFF2-40B4-BE49-F238E27FC236}">
                      <a16:creationId xmlns:a16="http://schemas.microsoft.com/office/drawing/2014/main" id="{B725A51A-0FB6-9D20-701A-1917C2C54368}"/>
                    </a:ext>
                  </a:extLst>
                </p:cNvPr>
                <p:cNvPicPr/>
                <p:nvPr/>
              </p:nvPicPr>
              <p:blipFill>
                <a:blip r:embed="rId62"/>
                <a:stretch>
                  <a:fillRect/>
                </a:stretch>
              </p:blipFill>
              <p:spPr>
                <a:xfrm>
                  <a:off x="9844766" y="2959783"/>
                  <a:ext cx="4680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6" name="筆跡 65">
                  <a:extLst>
                    <a:ext uri="{FF2B5EF4-FFF2-40B4-BE49-F238E27FC236}">
                      <a16:creationId xmlns:a16="http://schemas.microsoft.com/office/drawing/2014/main" id="{3154A41E-4436-E734-D7C1-56F0C3658327}"/>
                    </a:ext>
                  </a:extLst>
                </p14:cNvPr>
                <p14:cNvContentPartPr/>
                <p14:nvPr/>
              </p14:nvContentPartPr>
              <p14:xfrm>
                <a:off x="9967526" y="2743423"/>
                <a:ext cx="78480" cy="280440"/>
              </p14:xfrm>
            </p:contentPart>
          </mc:Choice>
          <mc:Fallback xmlns="">
            <p:pic>
              <p:nvPicPr>
                <p:cNvPr id="66" name="筆跡 65">
                  <a:extLst>
                    <a:ext uri="{FF2B5EF4-FFF2-40B4-BE49-F238E27FC236}">
                      <a16:creationId xmlns:a16="http://schemas.microsoft.com/office/drawing/2014/main" id="{3154A41E-4436-E734-D7C1-56F0C3658327}"/>
                    </a:ext>
                  </a:extLst>
                </p:cNvPr>
                <p:cNvPicPr/>
                <p:nvPr/>
              </p:nvPicPr>
              <p:blipFill>
                <a:blip r:embed="rId64"/>
                <a:stretch>
                  <a:fillRect/>
                </a:stretch>
              </p:blipFill>
              <p:spPr>
                <a:xfrm>
                  <a:off x="9958886" y="2734423"/>
                  <a:ext cx="961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7" name="筆跡 66">
                  <a:extLst>
                    <a:ext uri="{FF2B5EF4-FFF2-40B4-BE49-F238E27FC236}">
                      <a16:creationId xmlns:a16="http://schemas.microsoft.com/office/drawing/2014/main" id="{EA5DA6CF-C902-CFCF-8AD1-D8AB0656CADD}"/>
                    </a:ext>
                  </a:extLst>
                </p14:cNvPr>
                <p14:cNvContentPartPr/>
                <p14:nvPr/>
              </p14:nvContentPartPr>
              <p14:xfrm>
                <a:off x="10159766" y="2759263"/>
                <a:ext cx="67680" cy="267840"/>
              </p14:xfrm>
            </p:contentPart>
          </mc:Choice>
          <mc:Fallback xmlns="">
            <p:pic>
              <p:nvPicPr>
                <p:cNvPr id="67" name="筆跡 66">
                  <a:extLst>
                    <a:ext uri="{FF2B5EF4-FFF2-40B4-BE49-F238E27FC236}">
                      <a16:creationId xmlns:a16="http://schemas.microsoft.com/office/drawing/2014/main" id="{EA5DA6CF-C902-CFCF-8AD1-D8AB0656CADD}"/>
                    </a:ext>
                  </a:extLst>
                </p:cNvPr>
                <p:cNvPicPr/>
                <p:nvPr/>
              </p:nvPicPr>
              <p:blipFill>
                <a:blip r:embed="rId66"/>
                <a:stretch>
                  <a:fillRect/>
                </a:stretch>
              </p:blipFill>
              <p:spPr>
                <a:xfrm>
                  <a:off x="10150766" y="2750623"/>
                  <a:ext cx="85320" cy="28548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8" name="筆跡 67">
                  <a:extLst>
                    <a:ext uri="{FF2B5EF4-FFF2-40B4-BE49-F238E27FC236}">
                      <a16:creationId xmlns:a16="http://schemas.microsoft.com/office/drawing/2014/main" id="{0E846821-5211-4678-587D-C2845BC3D3CA}"/>
                    </a:ext>
                  </a:extLst>
                </p14:cNvPr>
                <p14:cNvContentPartPr/>
                <p14:nvPr/>
              </p14:nvContentPartPr>
              <p14:xfrm>
                <a:off x="10275686" y="2807143"/>
                <a:ext cx="169200" cy="199800"/>
              </p14:xfrm>
            </p:contentPart>
          </mc:Choice>
          <mc:Fallback xmlns="">
            <p:pic>
              <p:nvPicPr>
                <p:cNvPr id="68" name="筆跡 67">
                  <a:extLst>
                    <a:ext uri="{FF2B5EF4-FFF2-40B4-BE49-F238E27FC236}">
                      <a16:creationId xmlns:a16="http://schemas.microsoft.com/office/drawing/2014/main" id="{0E846821-5211-4678-587D-C2845BC3D3CA}"/>
                    </a:ext>
                  </a:extLst>
                </p:cNvPr>
                <p:cNvPicPr/>
                <p:nvPr/>
              </p:nvPicPr>
              <p:blipFill>
                <a:blip r:embed="rId68"/>
                <a:stretch>
                  <a:fillRect/>
                </a:stretch>
              </p:blipFill>
              <p:spPr>
                <a:xfrm>
                  <a:off x="10266686" y="2798143"/>
                  <a:ext cx="18684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9" name="筆跡 68">
                  <a:extLst>
                    <a:ext uri="{FF2B5EF4-FFF2-40B4-BE49-F238E27FC236}">
                      <a16:creationId xmlns:a16="http://schemas.microsoft.com/office/drawing/2014/main" id="{2597B50B-C762-2D28-8F1A-706D4C124E1E}"/>
                    </a:ext>
                  </a:extLst>
                </p14:cNvPr>
                <p14:cNvContentPartPr/>
                <p14:nvPr/>
              </p14:nvContentPartPr>
              <p14:xfrm>
                <a:off x="10303766" y="2814343"/>
                <a:ext cx="193320" cy="200520"/>
              </p14:xfrm>
            </p:contentPart>
          </mc:Choice>
          <mc:Fallback xmlns="">
            <p:pic>
              <p:nvPicPr>
                <p:cNvPr id="69" name="筆跡 68">
                  <a:extLst>
                    <a:ext uri="{FF2B5EF4-FFF2-40B4-BE49-F238E27FC236}">
                      <a16:creationId xmlns:a16="http://schemas.microsoft.com/office/drawing/2014/main" id="{2597B50B-C762-2D28-8F1A-706D4C124E1E}"/>
                    </a:ext>
                  </a:extLst>
                </p:cNvPr>
                <p:cNvPicPr/>
                <p:nvPr/>
              </p:nvPicPr>
              <p:blipFill>
                <a:blip r:embed="rId70"/>
                <a:stretch>
                  <a:fillRect/>
                </a:stretch>
              </p:blipFill>
              <p:spPr>
                <a:xfrm>
                  <a:off x="10295126" y="2805703"/>
                  <a:ext cx="210960" cy="2181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70" name="筆跡 69">
                  <a:extLst>
                    <a:ext uri="{FF2B5EF4-FFF2-40B4-BE49-F238E27FC236}">
                      <a16:creationId xmlns:a16="http://schemas.microsoft.com/office/drawing/2014/main" id="{456C581C-D46F-8D4F-667B-4ADF9789BC31}"/>
                    </a:ext>
                  </a:extLst>
                </p14:cNvPr>
                <p14:cNvContentPartPr/>
                <p14:nvPr/>
              </p14:nvContentPartPr>
              <p14:xfrm>
                <a:off x="10531286" y="2948983"/>
                <a:ext cx="34920" cy="59760"/>
              </p14:xfrm>
            </p:contentPart>
          </mc:Choice>
          <mc:Fallback xmlns="">
            <p:pic>
              <p:nvPicPr>
                <p:cNvPr id="70" name="筆跡 69">
                  <a:extLst>
                    <a:ext uri="{FF2B5EF4-FFF2-40B4-BE49-F238E27FC236}">
                      <a16:creationId xmlns:a16="http://schemas.microsoft.com/office/drawing/2014/main" id="{456C581C-D46F-8D4F-667B-4ADF9789BC31}"/>
                    </a:ext>
                  </a:extLst>
                </p:cNvPr>
                <p:cNvPicPr/>
                <p:nvPr/>
              </p:nvPicPr>
              <p:blipFill>
                <a:blip r:embed="rId72"/>
                <a:stretch>
                  <a:fillRect/>
                </a:stretch>
              </p:blipFill>
              <p:spPr>
                <a:xfrm>
                  <a:off x="10522646" y="2940343"/>
                  <a:ext cx="525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71" name="筆跡 70">
                  <a:extLst>
                    <a:ext uri="{FF2B5EF4-FFF2-40B4-BE49-F238E27FC236}">
                      <a16:creationId xmlns:a16="http://schemas.microsoft.com/office/drawing/2014/main" id="{514B83E2-96AF-6FD9-5363-37B916B366AA}"/>
                    </a:ext>
                  </a:extLst>
                </p14:cNvPr>
                <p14:cNvContentPartPr/>
                <p14:nvPr/>
              </p14:nvContentPartPr>
              <p14:xfrm>
                <a:off x="10532006" y="2892103"/>
                <a:ext cx="33480" cy="3960"/>
              </p14:xfrm>
            </p:contentPart>
          </mc:Choice>
          <mc:Fallback xmlns="">
            <p:pic>
              <p:nvPicPr>
                <p:cNvPr id="71" name="筆跡 70">
                  <a:extLst>
                    <a:ext uri="{FF2B5EF4-FFF2-40B4-BE49-F238E27FC236}">
                      <a16:creationId xmlns:a16="http://schemas.microsoft.com/office/drawing/2014/main" id="{514B83E2-96AF-6FD9-5363-37B916B366AA}"/>
                    </a:ext>
                  </a:extLst>
                </p:cNvPr>
                <p:cNvPicPr/>
                <p:nvPr/>
              </p:nvPicPr>
              <p:blipFill>
                <a:blip r:embed="rId74"/>
                <a:stretch>
                  <a:fillRect/>
                </a:stretch>
              </p:blipFill>
              <p:spPr>
                <a:xfrm>
                  <a:off x="10523006" y="2883103"/>
                  <a:ext cx="5112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72" name="筆跡 71">
                  <a:extLst>
                    <a:ext uri="{FF2B5EF4-FFF2-40B4-BE49-F238E27FC236}">
                      <a16:creationId xmlns:a16="http://schemas.microsoft.com/office/drawing/2014/main" id="{5567B87E-8843-9207-EF27-5C0E166AD07B}"/>
                    </a:ext>
                  </a:extLst>
                </p14:cNvPr>
                <p14:cNvContentPartPr/>
                <p14:nvPr/>
              </p14:nvContentPartPr>
              <p14:xfrm>
                <a:off x="10573046" y="2884543"/>
                <a:ext cx="79920" cy="207360"/>
              </p14:xfrm>
            </p:contentPart>
          </mc:Choice>
          <mc:Fallback xmlns="">
            <p:pic>
              <p:nvPicPr>
                <p:cNvPr id="72" name="筆跡 71">
                  <a:extLst>
                    <a:ext uri="{FF2B5EF4-FFF2-40B4-BE49-F238E27FC236}">
                      <a16:creationId xmlns:a16="http://schemas.microsoft.com/office/drawing/2014/main" id="{5567B87E-8843-9207-EF27-5C0E166AD07B}"/>
                    </a:ext>
                  </a:extLst>
                </p:cNvPr>
                <p:cNvPicPr/>
                <p:nvPr/>
              </p:nvPicPr>
              <p:blipFill>
                <a:blip r:embed="rId76"/>
                <a:stretch>
                  <a:fillRect/>
                </a:stretch>
              </p:blipFill>
              <p:spPr>
                <a:xfrm>
                  <a:off x="10564046" y="2875903"/>
                  <a:ext cx="97560" cy="225000"/>
                </a:xfrm>
                <a:prstGeom prst="rect">
                  <a:avLst/>
                </a:prstGeom>
              </p:spPr>
            </p:pic>
          </mc:Fallback>
        </mc:AlternateContent>
      </p:grpSp>
      <p:grpSp>
        <p:nvGrpSpPr>
          <p:cNvPr id="83" name="群組 82">
            <a:extLst>
              <a:ext uri="{FF2B5EF4-FFF2-40B4-BE49-F238E27FC236}">
                <a16:creationId xmlns:a16="http://schemas.microsoft.com/office/drawing/2014/main" id="{84C2F436-F44F-828C-1EA3-B2E28716DE3C}"/>
              </a:ext>
            </a:extLst>
          </p:cNvPr>
          <p:cNvGrpSpPr/>
          <p:nvPr/>
        </p:nvGrpSpPr>
        <p:grpSpPr>
          <a:xfrm>
            <a:off x="4117526" y="2666383"/>
            <a:ext cx="1330200" cy="669960"/>
            <a:chOff x="4117526" y="2666383"/>
            <a:chExt cx="1330200" cy="669960"/>
          </a:xfrm>
        </p:grpSpPr>
        <mc:AlternateContent xmlns:mc="http://schemas.openxmlformats.org/markup-compatibility/2006" xmlns:p14="http://schemas.microsoft.com/office/powerpoint/2010/main">
          <mc:Choice Requires="p14">
            <p:contentPart p14:bwMode="auto" r:id="rId77">
              <p14:nvContentPartPr>
                <p14:cNvPr id="6" name="筆跡 5">
                  <a:extLst>
                    <a:ext uri="{FF2B5EF4-FFF2-40B4-BE49-F238E27FC236}">
                      <a16:creationId xmlns:a16="http://schemas.microsoft.com/office/drawing/2014/main" id="{B5609098-3B86-097A-D949-68D3C5EC200A}"/>
                    </a:ext>
                  </a:extLst>
                </p14:cNvPr>
                <p14:cNvContentPartPr/>
                <p14:nvPr/>
              </p14:nvContentPartPr>
              <p14:xfrm>
                <a:off x="4117526" y="2911183"/>
                <a:ext cx="156960" cy="12600"/>
              </p14:xfrm>
            </p:contentPart>
          </mc:Choice>
          <mc:Fallback xmlns="">
            <p:pic>
              <p:nvPicPr>
                <p:cNvPr id="6" name="筆跡 5">
                  <a:extLst>
                    <a:ext uri="{FF2B5EF4-FFF2-40B4-BE49-F238E27FC236}">
                      <a16:creationId xmlns:a16="http://schemas.microsoft.com/office/drawing/2014/main" id="{B5609098-3B86-097A-D949-68D3C5EC200A}"/>
                    </a:ext>
                  </a:extLst>
                </p:cNvPr>
                <p:cNvPicPr/>
                <p:nvPr/>
              </p:nvPicPr>
              <p:blipFill>
                <a:blip r:embed="rId78"/>
                <a:stretch>
                  <a:fillRect/>
                </a:stretch>
              </p:blipFill>
              <p:spPr>
                <a:xfrm>
                  <a:off x="4108526" y="2902543"/>
                  <a:ext cx="1746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 name="筆跡 6">
                  <a:extLst>
                    <a:ext uri="{FF2B5EF4-FFF2-40B4-BE49-F238E27FC236}">
                      <a16:creationId xmlns:a16="http://schemas.microsoft.com/office/drawing/2014/main" id="{45240ECD-48AE-4B7F-DC5E-4B4F9F4A762C}"/>
                    </a:ext>
                  </a:extLst>
                </p14:cNvPr>
                <p14:cNvContentPartPr/>
                <p14:nvPr/>
              </p14:nvContentPartPr>
              <p14:xfrm>
                <a:off x="4117886" y="2931343"/>
                <a:ext cx="106200" cy="137520"/>
              </p14:xfrm>
            </p:contentPart>
          </mc:Choice>
          <mc:Fallback xmlns="">
            <p:pic>
              <p:nvPicPr>
                <p:cNvPr id="7" name="筆跡 6">
                  <a:extLst>
                    <a:ext uri="{FF2B5EF4-FFF2-40B4-BE49-F238E27FC236}">
                      <a16:creationId xmlns:a16="http://schemas.microsoft.com/office/drawing/2014/main" id="{45240ECD-48AE-4B7F-DC5E-4B4F9F4A762C}"/>
                    </a:ext>
                  </a:extLst>
                </p:cNvPr>
                <p:cNvPicPr/>
                <p:nvPr/>
              </p:nvPicPr>
              <p:blipFill>
                <a:blip r:embed="rId80"/>
                <a:stretch>
                  <a:fillRect/>
                </a:stretch>
              </p:blipFill>
              <p:spPr>
                <a:xfrm>
                  <a:off x="4109246" y="2922703"/>
                  <a:ext cx="123840" cy="15516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8" name="筆跡 7">
                  <a:extLst>
                    <a:ext uri="{FF2B5EF4-FFF2-40B4-BE49-F238E27FC236}">
                      <a16:creationId xmlns:a16="http://schemas.microsoft.com/office/drawing/2014/main" id="{5375969C-8975-C83B-BCB2-6F317E535033}"/>
                    </a:ext>
                  </a:extLst>
                </p14:cNvPr>
                <p14:cNvContentPartPr/>
                <p14:nvPr/>
              </p14:nvContentPartPr>
              <p14:xfrm>
                <a:off x="4334606" y="2895703"/>
                <a:ext cx="121680" cy="2520"/>
              </p14:xfrm>
            </p:contentPart>
          </mc:Choice>
          <mc:Fallback xmlns="">
            <p:pic>
              <p:nvPicPr>
                <p:cNvPr id="8" name="筆跡 7">
                  <a:extLst>
                    <a:ext uri="{FF2B5EF4-FFF2-40B4-BE49-F238E27FC236}">
                      <a16:creationId xmlns:a16="http://schemas.microsoft.com/office/drawing/2014/main" id="{5375969C-8975-C83B-BCB2-6F317E535033}"/>
                    </a:ext>
                  </a:extLst>
                </p:cNvPr>
                <p:cNvPicPr/>
                <p:nvPr/>
              </p:nvPicPr>
              <p:blipFill>
                <a:blip r:embed="rId82"/>
                <a:stretch>
                  <a:fillRect/>
                </a:stretch>
              </p:blipFill>
              <p:spPr>
                <a:xfrm>
                  <a:off x="4325606" y="2886703"/>
                  <a:ext cx="13932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9" name="筆跡 8">
                  <a:extLst>
                    <a:ext uri="{FF2B5EF4-FFF2-40B4-BE49-F238E27FC236}">
                      <a16:creationId xmlns:a16="http://schemas.microsoft.com/office/drawing/2014/main" id="{8DFC3803-D323-980E-E959-6B537AE98087}"/>
                    </a:ext>
                  </a:extLst>
                </p14:cNvPr>
                <p14:cNvContentPartPr/>
                <p14:nvPr/>
              </p14:nvContentPartPr>
              <p14:xfrm>
                <a:off x="4313006" y="2921983"/>
                <a:ext cx="135720" cy="154440"/>
              </p14:xfrm>
            </p:contentPart>
          </mc:Choice>
          <mc:Fallback xmlns="">
            <p:pic>
              <p:nvPicPr>
                <p:cNvPr id="9" name="筆跡 8">
                  <a:extLst>
                    <a:ext uri="{FF2B5EF4-FFF2-40B4-BE49-F238E27FC236}">
                      <a16:creationId xmlns:a16="http://schemas.microsoft.com/office/drawing/2014/main" id="{8DFC3803-D323-980E-E959-6B537AE98087}"/>
                    </a:ext>
                  </a:extLst>
                </p:cNvPr>
                <p:cNvPicPr/>
                <p:nvPr/>
              </p:nvPicPr>
              <p:blipFill>
                <a:blip r:embed="rId84"/>
                <a:stretch>
                  <a:fillRect/>
                </a:stretch>
              </p:blipFill>
              <p:spPr>
                <a:xfrm>
                  <a:off x="4304006" y="2912983"/>
                  <a:ext cx="15336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11" name="筆跡 10">
                  <a:extLst>
                    <a:ext uri="{FF2B5EF4-FFF2-40B4-BE49-F238E27FC236}">
                      <a16:creationId xmlns:a16="http://schemas.microsoft.com/office/drawing/2014/main" id="{870AFE24-8141-5771-AEF4-9CEC582D75A3}"/>
                    </a:ext>
                  </a:extLst>
                </p14:cNvPr>
                <p14:cNvContentPartPr/>
                <p14:nvPr/>
              </p14:nvContentPartPr>
              <p14:xfrm>
                <a:off x="4652486" y="2822983"/>
                <a:ext cx="124560" cy="375840"/>
              </p14:xfrm>
            </p:contentPart>
          </mc:Choice>
          <mc:Fallback xmlns="">
            <p:pic>
              <p:nvPicPr>
                <p:cNvPr id="11" name="筆跡 10">
                  <a:extLst>
                    <a:ext uri="{FF2B5EF4-FFF2-40B4-BE49-F238E27FC236}">
                      <a16:creationId xmlns:a16="http://schemas.microsoft.com/office/drawing/2014/main" id="{870AFE24-8141-5771-AEF4-9CEC582D75A3}"/>
                    </a:ext>
                  </a:extLst>
                </p:cNvPr>
                <p:cNvPicPr/>
                <p:nvPr/>
              </p:nvPicPr>
              <p:blipFill>
                <a:blip r:embed="rId86"/>
                <a:stretch>
                  <a:fillRect/>
                </a:stretch>
              </p:blipFill>
              <p:spPr>
                <a:xfrm>
                  <a:off x="4643846" y="2814343"/>
                  <a:ext cx="142200" cy="3934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12" name="筆跡 11">
                  <a:extLst>
                    <a:ext uri="{FF2B5EF4-FFF2-40B4-BE49-F238E27FC236}">
                      <a16:creationId xmlns:a16="http://schemas.microsoft.com/office/drawing/2014/main" id="{20E57B2C-1BC3-6F23-0106-DF5A8C860F44}"/>
                    </a:ext>
                  </a:extLst>
                </p14:cNvPr>
                <p14:cNvContentPartPr/>
                <p14:nvPr/>
              </p14:nvContentPartPr>
              <p14:xfrm>
                <a:off x="4868126" y="2877343"/>
                <a:ext cx="213120" cy="10080"/>
              </p14:xfrm>
            </p:contentPart>
          </mc:Choice>
          <mc:Fallback xmlns="">
            <p:pic>
              <p:nvPicPr>
                <p:cNvPr id="12" name="筆跡 11">
                  <a:extLst>
                    <a:ext uri="{FF2B5EF4-FFF2-40B4-BE49-F238E27FC236}">
                      <a16:creationId xmlns:a16="http://schemas.microsoft.com/office/drawing/2014/main" id="{20E57B2C-1BC3-6F23-0106-DF5A8C860F44}"/>
                    </a:ext>
                  </a:extLst>
                </p:cNvPr>
                <p:cNvPicPr/>
                <p:nvPr/>
              </p:nvPicPr>
              <p:blipFill>
                <a:blip r:embed="rId88"/>
                <a:stretch>
                  <a:fillRect/>
                </a:stretch>
              </p:blipFill>
              <p:spPr>
                <a:xfrm>
                  <a:off x="4859486" y="2868343"/>
                  <a:ext cx="23076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13" name="筆跡 12">
                  <a:extLst>
                    <a:ext uri="{FF2B5EF4-FFF2-40B4-BE49-F238E27FC236}">
                      <a16:creationId xmlns:a16="http://schemas.microsoft.com/office/drawing/2014/main" id="{74D55B25-86EC-E3CF-D4F3-9F6DF0DFEA2A}"/>
                    </a:ext>
                  </a:extLst>
                </p14:cNvPr>
                <p14:cNvContentPartPr/>
                <p14:nvPr/>
              </p14:nvContentPartPr>
              <p14:xfrm>
                <a:off x="4878206" y="2970583"/>
                <a:ext cx="165960" cy="150480"/>
              </p14:xfrm>
            </p:contentPart>
          </mc:Choice>
          <mc:Fallback xmlns="">
            <p:pic>
              <p:nvPicPr>
                <p:cNvPr id="13" name="筆跡 12">
                  <a:extLst>
                    <a:ext uri="{FF2B5EF4-FFF2-40B4-BE49-F238E27FC236}">
                      <a16:creationId xmlns:a16="http://schemas.microsoft.com/office/drawing/2014/main" id="{74D55B25-86EC-E3CF-D4F3-9F6DF0DFEA2A}"/>
                    </a:ext>
                  </a:extLst>
                </p:cNvPr>
                <p:cNvPicPr/>
                <p:nvPr/>
              </p:nvPicPr>
              <p:blipFill>
                <a:blip r:embed="rId90"/>
                <a:stretch>
                  <a:fillRect/>
                </a:stretch>
              </p:blipFill>
              <p:spPr>
                <a:xfrm>
                  <a:off x="4869206" y="2961943"/>
                  <a:ext cx="18360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14" name="筆跡 13">
                  <a:extLst>
                    <a:ext uri="{FF2B5EF4-FFF2-40B4-BE49-F238E27FC236}">
                      <a16:creationId xmlns:a16="http://schemas.microsoft.com/office/drawing/2014/main" id="{3EBA9348-9121-D85E-9AC9-F45F5F6BFEFE}"/>
                    </a:ext>
                  </a:extLst>
                </p14:cNvPr>
                <p14:cNvContentPartPr/>
                <p14:nvPr/>
              </p14:nvContentPartPr>
              <p14:xfrm>
                <a:off x="4877486" y="2967703"/>
                <a:ext cx="161640" cy="155160"/>
              </p14:xfrm>
            </p:contentPart>
          </mc:Choice>
          <mc:Fallback xmlns="">
            <p:pic>
              <p:nvPicPr>
                <p:cNvPr id="14" name="筆跡 13">
                  <a:extLst>
                    <a:ext uri="{FF2B5EF4-FFF2-40B4-BE49-F238E27FC236}">
                      <a16:creationId xmlns:a16="http://schemas.microsoft.com/office/drawing/2014/main" id="{3EBA9348-9121-D85E-9AC9-F45F5F6BFEFE}"/>
                    </a:ext>
                  </a:extLst>
                </p:cNvPr>
                <p:cNvPicPr/>
                <p:nvPr/>
              </p:nvPicPr>
              <p:blipFill>
                <a:blip r:embed="rId92"/>
                <a:stretch>
                  <a:fillRect/>
                </a:stretch>
              </p:blipFill>
              <p:spPr>
                <a:xfrm>
                  <a:off x="4868486" y="2958703"/>
                  <a:ext cx="1792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16" name="筆跡 15">
                  <a:extLst>
                    <a:ext uri="{FF2B5EF4-FFF2-40B4-BE49-F238E27FC236}">
                      <a16:creationId xmlns:a16="http://schemas.microsoft.com/office/drawing/2014/main" id="{DECA9010-0FED-91A0-ABA8-3793333FC6AB}"/>
                    </a:ext>
                  </a:extLst>
                </p14:cNvPr>
                <p14:cNvContentPartPr/>
                <p14:nvPr/>
              </p14:nvContentPartPr>
              <p14:xfrm>
                <a:off x="5064686" y="3083623"/>
                <a:ext cx="36000" cy="17640"/>
              </p14:xfrm>
            </p:contentPart>
          </mc:Choice>
          <mc:Fallback xmlns="">
            <p:pic>
              <p:nvPicPr>
                <p:cNvPr id="16" name="筆跡 15">
                  <a:extLst>
                    <a:ext uri="{FF2B5EF4-FFF2-40B4-BE49-F238E27FC236}">
                      <a16:creationId xmlns:a16="http://schemas.microsoft.com/office/drawing/2014/main" id="{DECA9010-0FED-91A0-ABA8-3793333FC6AB}"/>
                    </a:ext>
                  </a:extLst>
                </p:cNvPr>
                <p:cNvPicPr/>
                <p:nvPr/>
              </p:nvPicPr>
              <p:blipFill>
                <a:blip r:embed="rId94"/>
                <a:stretch>
                  <a:fillRect/>
                </a:stretch>
              </p:blipFill>
              <p:spPr>
                <a:xfrm>
                  <a:off x="5055686" y="3074623"/>
                  <a:ext cx="5364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17" name="筆跡 16">
                  <a:extLst>
                    <a:ext uri="{FF2B5EF4-FFF2-40B4-BE49-F238E27FC236}">
                      <a16:creationId xmlns:a16="http://schemas.microsoft.com/office/drawing/2014/main" id="{37F111AB-D5A6-EA61-2D90-EA5EBB1FA22F}"/>
                    </a:ext>
                  </a:extLst>
                </p14:cNvPr>
                <p14:cNvContentPartPr/>
                <p14:nvPr/>
              </p14:nvContentPartPr>
              <p14:xfrm>
                <a:off x="5095286" y="3077143"/>
                <a:ext cx="66240" cy="167040"/>
              </p14:xfrm>
            </p:contentPart>
          </mc:Choice>
          <mc:Fallback xmlns="">
            <p:pic>
              <p:nvPicPr>
                <p:cNvPr id="17" name="筆跡 16">
                  <a:extLst>
                    <a:ext uri="{FF2B5EF4-FFF2-40B4-BE49-F238E27FC236}">
                      <a16:creationId xmlns:a16="http://schemas.microsoft.com/office/drawing/2014/main" id="{37F111AB-D5A6-EA61-2D90-EA5EBB1FA22F}"/>
                    </a:ext>
                  </a:extLst>
                </p:cNvPr>
                <p:cNvPicPr/>
                <p:nvPr/>
              </p:nvPicPr>
              <p:blipFill>
                <a:blip r:embed="rId96"/>
                <a:stretch>
                  <a:fillRect/>
                </a:stretch>
              </p:blipFill>
              <p:spPr>
                <a:xfrm>
                  <a:off x="5086286" y="3068143"/>
                  <a:ext cx="83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18" name="筆跡 17">
                  <a:extLst>
                    <a:ext uri="{FF2B5EF4-FFF2-40B4-BE49-F238E27FC236}">
                      <a16:creationId xmlns:a16="http://schemas.microsoft.com/office/drawing/2014/main" id="{3A50B7BF-326E-F7EB-8805-8B8055E020C8}"/>
                    </a:ext>
                  </a:extLst>
                </p14:cNvPr>
                <p14:cNvContentPartPr/>
                <p14:nvPr/>
              </p14:nvContentPartPr>
              <p14:xfrm>
                <a:off x="5164046" y="3012343"/>
                <a:ext cx="8640" cy="5040"/>
              </p14:xfrm>
            </p:contentPart>
          </mc:Choice>
          <mc:Fallback xmlns="">
            <p:pic>
              <p:nvPicPr>
                <p:cNvPr id="18" name="筆跡 17">
                  <a:extLst>
                    <a:ext uri="{FF2B5EF4-FFF2-40B4-BE49-F238E27FC236}">
                      <a16:creationId xmlns:a16="http://schemas.microsoft.com/office/drawing/2014/main" id="{3A50B7BF-326E-F7EB-8805-8B8055E020C8}"/>
                    </a:ext>
                  </a:extLst>
                </p:cNvPr>
                <p:cNvPicPr/>
                <p:nvPr/>
              </p:nvPicPr>
              <p:blipFill>
                <a:blip r:embed="rId98"/>
                <a:stretch>
                  <a:fillRect/>
                </a:stretch>
              </p:blipFill>
              <p:spPr>
                <a:xfrm>
                  <a:off x="5155046" y="3003703"/>
                  <a:ext cx="262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20" name="筆跡 19">
                  <a:extLst>
                    <a:ext uri="{FF2B5EF4-FFF2-40B4-BE49-F238E27FC236}">
                      <a16:creationId xmlns:a16="http://schemas.microsoft.com/office/drawing/2014/main" id="{A2CF1560-262F-3617-2E8E-A4DB5B1DD797}"/>
                    </a:ext>
                  </a:extLst>
                </p14:cNvPr>
                <p14:cNvContentPartPr/>
                <p14:nvPr/>
              </p14:nvContentPartPr>
              <p14:xfrm>
                <a:off x="5307326" y="3000823"/>
                <a:ext cx="140400" cy="9720"/>
              </p14:xfrm>
            </p:contentPart>
          </mc:Choice>
          <mc:Fallback xmlns="">
            <p:pic>
              <p:nvPicPr>
                <p:cNvPr id="20" name="筆跡 19">
                  <a:extLst>
                    <a:ext uri="{FF2B5EF4-FFF2-40B4-BE49-F238E27FC236}">
                      <a16:creationId xmlns:a16="http://schemas.microsoft.com/office/drawing/2014/main" id="{A2CF1560-262F-3617-2E8E-A4DB5B1DD797}"/>
                    </a:ext>
                  </a:extLst>
                </p:cNvPr>
                <p:cNvPicPr/>
                <p:nvPr/>
              </p:nvPicPr>
              <p:blipFill>
                <a:blip r:embed="rId100"/>
                <a:stretch>
                  <a:fillRect/>
                </a:stretch>
              </p:blipFill>
              <p:spPr>
                <a:xfrm>
                  <a:off x="5298686" y="2991823"/>
                  <a:ext cx="1580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1" name="筆跡 80">
                  <a:extLst>
                    <a:ext uri="{FF2B5EF4-FFF2-40B4-BE49-F238E27FC236}">
                      <a16:creationId xmlns:a16="http://schemas.microsoft.com/office/drawing/2014/main" id="{52F433F7-A294-98DD-0BA7-36BD12FCA15B}"/>
                    </a:ext>
                  </a:extLst>
                </p14:cNvPr>
                <p14:cNvContentPartPr/>
                <p14:nvPr/>
              </p14:nvContentPartPr>
              <p14:xfrm>
                <a:off x="4498766" y="2666383"/>
                <a:ext cx="144360" cy="669960"/>
              </p14:xfrm>
            </p:contentPart>
          </mc:Choice>
          <mc:Fallback xmlns="">
            <p:pic>
              <p:nvPicPr>
                <p:cNvPr id="81" name="筆跡 80">
                  <a:extLst>
                    <a:ext uri="{FF2B5EF4-FFF2-40B4-BE49-F238E27FC236}">
                      <a16:creationId xmlns:a16="http://schemas.microsoft.com/office/drawing/2014/main" id="{52F433F7-A294-98DD-0BA7-36BD12FCA15B}"/>
                    </a:ext>
                  </a:extLst>
                </p:cNvPr>
                <p:cNvPicPr/>
                <p:nvPr/>
              </p:nvPicPr>
              <p:blipFill>
                <a:blip r:embed="rId102"/>
                <a:stretch>
                  <a:fillRect/>
                </a:stretch>
              </p:blipFill>
              <p:spPr>
                <a:xfrm>
                  <a:off x="4489766" y="2657383"/>
                  <a:ext cx="162000" cy="6876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03">
            <p14:nvContentPartPr>
              <p14:cNvPr id="82" name="筆跡 81">
                <a:extLst>
                  <a:ext uri="{FF2B5EF4-FFF2-40B4-BE49-F238E27FC236}">
                    <a16:creationId xmlns:a16="http://schemas.microsoft.com/office/drawing/2014/main" id="{EC888411-C35A-2AD8-BC8E-1E1F31C8B070}"/>
                  </a:ext>
                </a:extLst>
              </p14:cNvPr>
              <p14:cNvContentPartPr/>
              <p14:nvPr/>
            </p14:nvContentPartPr>
            <p14:xfrm>
              <a:off x="11717126" y="2546503"/>
              <a:ext cx="74880" cy="579600"/>
            </p14:xfrm>
          </p:contentPart>
        </mc:Choice>
        <mc:Fallback xmlns="">
          <p:pic>
            <p:nvPicPr>
              <p:cNvPr id="82" name="筆跡 81">
                <a:extLst>
                  <a:ext uri="{FF2B5EF4-FFF2-40B4-BE49-F238E27FC236}">
                    <a16:creationId xmlns:a16="http://schemas.microsoft.com/office/drawing/2014/main" id="{EC888411-C35A-2AD8-BC8E-1E1F31C8B070}"/>
                  </a:ext>
                </a:extLst>
              </p:cNvPr>
              <p:cNvPicPr/>
              <p:nvPr/>
            </p:nvPicPr>
            <p:blipFill>
              <a:blip r:embed="rId104"/>
              <a:stretch>
                <a:fillRect/>
              </a:stretch>
            </p:blipFill>
            <p:spPr>
              <a:xfrm>
                <a:off x="11708126" y="2537503"/>
                <a:ext cx="92520" cy="59724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5" name="筆跡 84">
                <a:extLst>
                  <a:ext uri="{FF2B5EF4-FFF2-40B4-BE49-F238E27FC236}">
                    <a16:creationId xmlns:a16="http://schemas.microsoft.com/office/drawing/2014/main" id="{457182A3-42F4-7066-B518-316A613EB9EA}"/>
                  </a:ext>
                </a:extLst>
              </p14:cNvPr>
              <p14:cNvContentPartPr/>
              <p14:nvPr/>
            </p14:nvContentPartPr>
            <p14:xfrm>
              <a:off x="4001246" y="2697343"/>
              <a:ext cx="629640" cy="539280"/>
            </p14:xfrm>
          </p:contentPart>
        </mc:Choice>
        <mc:Fallback xmlns="">
          <p:pic>
            <p:nvPicPr>
              <p:cNvPr id="85" name="筆跡 84">
                <a:extLst>
                  <a:ext uri="{FF2B5EF4-FFF2-40B4-BE49-F238E27FC236}">
                    <a16:creationId xmlns:a16="http://schemas.microsoft.com/office/drawing/2014/main" id="{457182A3-42F4-7066-B518-316A613EB9EA}"/>
                  </a:ext>
                </a:extLst>
              </p:cNvPr>
              <p:cNvPicPr/>
              <p:nvPr/>
            </p:nvPicPr>
            <p:blipFill>
              <a:blip r:embed="rId106"/>
              <a:stretch>
                <a:fillRect/>
              </a:stretch>
            </p:blipFill>
            <p:spPr>
              <a:xfrm>
                <a:off x="3983246" y="2661343"/>
                <a:ext cx="665280" cy="61092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6" name="筆跡 85">
                <a:extLst>
                  <a:ext uri="{FF2B5EF4-FFF2-40B4-BE49-F238E27FC236}">
                    <a16:creationId xmlns:a16="http://schemas.microsoft.com/office/drawing/2014/main" id="{5C7A1022-53D9-399E-AAD7-0458B740791A}"/>
                  </a:ext>
                </a:extLst>
              </p14:cNvPr>
              <p14:cNvContentPartPr/>
              <p14:nvPr/>
            </p14:nvContentPartPr>
            <p14:xfrm>
              <a:off x="4345046" y="1019743"/>
              <a:ext cx="5140080" cy="1610280"/>
            </p14:xfrm>
          </p:contentPart>
        </mc:Choice>
        <mc:Fallback xmlns="">
          <p:pic>
            <p:nvPicPr>
              <p:cNvPr id="86" name="筆跡 85">
                <a:extLst>
                  <a:ext uri="{FF2B5EF4-FFF2-40B4-BE49-F238E27FC236}">
                    <a16:creationId xmlns:a16="http://schemas.microsoft.com/office/drawing/2014/main" id="{5C7A1022-53D9-399E-AAD7-0458B740791A}"/>
                  </a:ext>
                </a:extLst>
              </p:cNvPr>
              <p:cNvPicPr/>
              <p:nvPr/>
            </p:nvPicPr>
            <p:blipFill>
              <a:blip r:embed="rId108"/>
              <a:stretch>
                <a:fillRect/>
              </a:stretch>
            </p:blipFill>
            <p:spPr>
              <a:xfrm>
                <a:off x="4327406" y="983743"/>
                <a:ext cx="5175720" cy="1681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7" name="筆跡 86">
                <a:extLst>
                  <a:ext uri="{FF2B5EF4-FFF2-40B4-BE49-F238E27FC236}">
                    <a16:creationId xmlns:a16="http://schemas.microsoft.com/office/drawing/2014/main" id="{CDED39DD-9555-F2E3-8C03-043B3D837703}"/>
                  </a:ext>
                </a:extLst>
              </p14:cNvPr>
              <p14:cNvContentPartPr/>
              <p14:nvPr/>
            </p14:nvContentPartPr>
            <p14:xfrm>
              <a:off x="9291446" y="2463343"/>
              <a:ext cx="215640" cy="163440"/>
            </p14:xfrm>
          </p:contentPart>
        </mc:Choice>
        <mc:Fallback xmlns="">
          <p:pic>
            <p:nvPicPr>
              <p:cNvPr id="87" name="筆跡 86">
                <a:extLst>
                  <a:ext uri="{FF2B5EF4-FFF2-40B4-BE49-F238E27FC236}">
                    <a16:creationId xmlns:a16="http://schemas.microsoft.com/office/drawing/2014/main" id="{CDED39DD-9555-F2E3-8C03-043B3D837703}"/>
                  </a:ext>
                </a:extLst>
              </p:cNvPr>
              <p:cNvPicPr/>
              <p:nvPr/>
            </p:nvPicPr>
            <p:blipFill>
              <a:blip r:embed="rId110"/>
              <a:stretch>
                <a:fillRect/>
              </a:stretch>
            </p:blipFill>
            <p:spPr>
              <a:xfrm>
                <a:off x="9273806" y="2427343"/>
                <a:ext cx="251280" cy="23508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8" name="筆跡 87">
                <a:extLst>
                  <a:ext uri="{FF2B5EF4-FFF2-40B4-BE49-F238E27FC236}">
                    <a16:creationId xmlns:a16="http://schemas.microsoft.com/office/drawing/2014/main" id="{4CF886CC-A28D-94DB-C1F1-439B6C5287BF}"/>
                  </a:ext>
                </a:extLst>
              </p14:cNvPr>
              <p14:cNvContentPartPr/>
              <p14:nvPr/>
            </p14:nvContentPartPr>
            <p14:xfrm>
              <a:off x="9527246" y="2396023"/>
              <a:ext cx="136800" cy="204840"/>
            </p14:xfrm>
          </p:contentPart>
        </mc:Choice>
        <mc:Fallback xmlns="">
          <p:pic>
            <p:nvPicPr>
              <p:cNvPr id="88" name="筆跡 87">
                <a:extLst>
                  <a:ext uri="{FF2B5EF4-FFF2-40B4-BE49-F238E27FC236}">
                    <a16:creationId xmlns:a16="http://schemas.microsoft.com/office/drawing/2014/main" id="{4CF886CC-A28D-94DB-C1F1-439B6C5287BF}"/>
                  </a:ext>
                </a:extLst>
              </p:cNvPr>
              <p:cNvPicPr/>
              <p:nvPr/>
            </p:nvPicPr>
            <p:blipFill>
              <a:blip r:embed="rId112"/>
              <a:stretch>
                <a:fillRect/>
              </a:stretch>
            </p:blipFill>
            <p:spPr>
              <a:xfrm>
                <a:off x="9509606" y="2360023"/>
                <a:ext cx="172440" cy="27648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9" name="筆跡 88">
                <a:extLst>
                  <a:ext uri="{FF2B5EF4-FFF2-40B4-BE49-F238E27FC236}">
                    <a16:creationId xmlns:a16="http://schemas.microsoft.com/office/drawing/2014/main" id="{831CA960-BACC-3F1B-C062-B336C7572C9E}"/>
                  </a:ext>
                </a:extLst>
              </p14:cNvPr>
              <p14:cNvContentPartPr/>
              <p14:nvPr/>
            </p14:nvContentPartPr>
            <p14:xfrm>
              <a:off x="9260486" y="2400343"/>
              <a:ext cx="461880" cy="71640"/>
            </p14:xfrm>
          </p:contentPart>
        </mc:Choice>
        <mc:Fallback xmlns="">
          <p:pic>
            <p:nvPicPr>
              <p:cNvPr id="89" name="筆跡 88">
                <a:extLst>
                  <a:ext uri="{FF2B5EF4-FFF2-40B4-BE49-F238E27FC236}">
                    <a16:creationId xmlns:a16="http://schemas.microsoft.com/office/drawing/2014/main" id="{831CA960-BACC-3F1B-C062-B336C7572C9E}"/>
                  </a:ext>
                </a:extLst>
              </p:cNvPr>
              <p:cNvPicPr/>
              <p:nvPr/>
            </p:nvPicPr>
            <p:blipFill>
              <a:blip r:embed="rId114"/>
              <a:stretch>
                <a:fillRect/>
              </a:stretch>
            </p:blipFill>
            <p:spPr>
              <a:xfrm>
                <a:off x="9242486" y="2364343"/>
                <a:ext cx="497520" cy="14328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0" name="筆跡 89">
                <a:extLst>
                  <a:ext uri="{FF2B5EF4-FFF2-40B4-BE49-F238E27FC236}">
                    <a16:creationId xmlns:a16="http://schemas.microsoft.com/office/drawing/2014/main" id="{A44C33FC-016F-D200-DDB7-31E2289B0017}"/>
                  </a:ext>
                </a:extLst>
              </p14:cNvPr>
              <p14:cNvContentPartPr/>
              <p14:nvPr/>
            </p14:nvContentPartPr>
            <p14:xfrm>
              <a:off x="8378126" y="3145543"/>
              <a:ext cx="3229560" cy="91440"/>
            </p14:xfrm>
          </p:contentPart>
        </mc:Choice>
        <mc:Fallback xmlns="">
          <p:pic>
            <p:nvPicPr>
              <p:cNvPr id="90" name="筆跡 89">
                <a:extLst>
                  <a:ext uri="{FF2B5EF4-FFF2-40B4-BE49-F238E27FC236}">
                    <a16:creationId xmlns:a16="http://schemas.microsoft.com/office/drawing/2014/main" id="{A44C33FC-016F-D200-DDB7-31E2289B0017}"/>
                  </a:ext>
                </a:extLst>
              </p:cNvPr>
              <p:cNvPicPr/>
              <p:nvPr/>
            </p:nvPicPr>
            <p:blipFill>
              <a:blip r:embed="rId116"/>
              <a:stretch>
                <a:fillRect/>
              </a:stretch>
            </p:blipFill>
            <p:spPr>
              <a:xfrm>
                <a:off x="8360126" y="3109543"/>
                <a:ext cx="326520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1" name="筆跡 90">
                <a:extLst>
                  <a:ext uri="{FF2B5EF4-FFF2-40B4-BE49-F238E27FC236}">
                    <a16:creationId xmlns:a16="http://schemas.microsoft.com/office/drawing/2014/main" id="{F95C6736-5D3A-B6E6-0A18-C19366A36812}"/>
                  </a:ext>
                </a:extLst>
              </p14:cNvPr>
              <p14:cNvContentPartPr/>
              <p14:nvPr/>
            </p14:nvContentPartPr>
            <p14:xfrm>
              <a:off x="10080206" y="3221863"/>
              <a:ext cx="25560" cy="315360"/>
            </p14:xfrm>
          </p:contentPart>
        </mc:Choice>
        <mc:Fallback xmlns="">
          <p:pic>
            <p:nvPicPr>
              <p:cNvPr id="91" name="筆跡 90">
                <a:extLst>
                  <a:ext uri="{FF2B5EF4-FFF2-40B4-BE49-F238E27FC236}">
                    <a16:creationId xmlns:a16="http://schemas.microsoft.com/office/drawing/2014/main" id="{F95C6736-5D3A-B6E6-0A18-C19366A36812}"/>
                  </a:ext>
                </a:extLst>
              </p:cNvPr>
              <p:cNvPicPr/>
              <p:nvPr/>
            </p:nvPicPr>
            <p:blipFill>
              <a:blip r:embed="rId118"/>
              <a:stretch>
                <a:fillRect/>
              </a:stretch>
            </p:blipFill>
            <p:spPr>
              <a:xfrm>
                <a:off x="10062566" y="3185863"/>
                <a:ext cx="61200" cy="3870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2" name="筆跡 91">
                <a:extLst>
                  <a:ext uri="{FF2B5EF4-FFF2-40B4-BE49-F238E27FC236}">
                    <a16:creationId xmlns:a16="http://schemas.microsoft.com/office/drawing/2014/main" id="{F8143738-0BF4-6015-14B6-F5B944004656}"/>
                  </a:ext>
                </a:extLst>
              </p14:cNvPr>
              <p14:cNvContentPartPr/>
              <p14:nvPr/>
            </p14:nvContentPartPr>
            <p14:xfrm>
              <a:off x="10206206" y="3209983"/>
              <a:ext cx="30240" cy="347040"/>
            </p14:xfrm>
          </p:contentPart>
        </mc:Choice>
        <mc:Fallback xmlns="">
          <p:pic>
            <p:nvPicPr>
              <p:cNvPr id="92" name="筆跡 91">
                <a:extLst>
                  <a:ext uri="{FF2B5EF4-FFF2-40B4-BE49-F238E27FC236}">
                    <a16:creationId xmlns:a16="http://schemas.microsoft.com/office/drawing/2014/main" id="{F8143738-0BF4-6015-14B6-F5B944004656}"/>
                  </a:ext>
                </a:extLst>
              </p:cNvPr>
              <p:cNvPicPr/>
              <p:nvPr/>
            </p:nvPicPr>
            <p:blipFill>
              <a:blip r:embed="rId120"/>
              <a:stretch>
                <a:fillRect/>
              </a:stretch>
            </p:blipFill>
            <p:spPr>
              <a:xfrm>
                <a:off x="10188566" y="3173983"/>
                <a:ext cx="65880" cy="41868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93" name="筆跡 92">
                <a:extLst>
                  <a:ext uri="{FF2B5EF4-FFF2-40B4-BE49-F238E27FC236}">
                    <a16:creationId xmlns:a16="http://schemas.microsoft.com/office/drawing/2014/main" id="{C0F640DC-4794-61D4-DF14-9192D78B3A4E}"/>
                  </a:ext>
                </a:extLst>
              </p14:cNvPr>
              <p14:cNvContentPartPr/>
              <p14:nvPr/>
            </p14:nvContentPartPr>
            <p14:xfrm>
              <a:off x="9929726" y="3533623"/>
              <a:ext cx="271800" cy="195840"/>
            </p14:xfrm>
          </p:contentPart>
        </mc:Choice>
        <mc:Fallback xmlns="">
          <p:pic>
            <p:nvPicPr>
              <p:cNvPr id="93" name="筆跡 92">
                <a:extLst>
                  <a:ext uri="{FF2B5EF4-FFF2-40B4-BE49-F238E27FC236}">
                    <a16:creationId xmlns:a16="http://schemas.microsoft.com/office/drawing/2014/main" id="{C0F640DC-4794-61D4-DF14-9192D78B3A4E}"/>
                  </a:ext>
                </a:extLst>
              </p:cNvPr>
              <p:cNvPicPr/>
              <p:nvPr/>
            </p:nvPicPr>
            <p:blipFill>
              <a:blip r:embed="rId122"/>
              <a:stretch>
                <a:fillRect/>
              </a:stretch>
            </p:blipFill>
            <p:spPr>
              <a:xfrm>
                <a:off x="9912086" y="3497983"/>
                <a:ext cx="307440" cy="26748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94" name="筆跡 93">
                <a:extLst>
                  <a:ext uri="{FF2B5EF4-FFF2-40B4-BE49-F238E27FC236}">
                    <a16:creationId xmlns:a16="http://schemas.microsoft.com/office/drawing/2014/main" id="{19C9B0D5-2D12-7B8B-AEB8-3DD2350A4F2D}"/>
                  </a:ext>
                </a:extLst>
              </p14:cNvPr>
              <p14:cNvContentPartPr/>
              <p14:nvPr/>
            </p14:nvContentPartPr>
            <p14:xfrm>
              <a:off x="10125926" y="3499423"/>
              <a:ext cx="236520" cy="204120"/>
            </p14:xfrm>
          </p:contentPart>
        </mc:Choice>
        <mc:Fallback xmlns="">
          <p:pic>
            <p:nvPicPr>
              <p:cNvPr id="94" name="筆跡 93">
                <a:extLst>
                  <a:ext uri="{FF2B5EF4-FFF2-40B4-BE49-F238E27FC236}">
                    <a16:creationId xmlns:a16="http://schemas.microsoft.com/office/drawing/2014/main" id="{19C9B0D5-2D12-7B8B-AEB8-3DD2350A4F2D}"/>
                  </a:ext>
                </a:extLst>
              </p:cNvPr>
              <p:cNvPicPr/>
              <p:nvPr/>
            </p:nvPicPr>
            <p:blipFill>
              <a:blip r:embed="rId124"/>
              <a:stretch>
                <a:fillRect/>
              </a:stretch>
            </p:blipFill>
            <p:spPr>
              <a:xfrm>
                <a:off x="10107926" y="3463423"/>
                <a:ext cx="27216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5" name="筆跡 94">
                <a:extLst>
                  <a:ext uri="{FF2B5EF4-FFF2-40B4-BE49-F238E27FC236}">
                    <a16:creationId xmlns:a16="http://schemas.microsoft.com/office/drawing/2014/main" id="{C8B64AF1-C26B-0F44-0037-17A1AB8E00BC}"/>
                  </a:ext>
                </a:extLst>
              </p14:cNvPr>
              <p14:cNvContentPartPr/>
              <p14:nvPr/>
            </p14:nvContentPartPr>
            <p14:xfrm>
              <a:off x="10168766" y="3796063"/>
              <a:ext cx="157680" cy="194040"/>
            </p14:xfrm>
          </p:contentPart>
        </mc:Choice>
        <mc:Fallback xmlns="">
          <p:pic>
            <p:nvPicPr>
              <p:cNvPr id="95" name="筆跡 94">
                <a:extLst>
                  <a:ext uri="{FF2B5EF4-FFF2-40B4-BE49-F238E27FC236}">
                    <a16:creationId xmlns:a16="http://schemas.microsoft.com/office/drawing/2014/main" id="{C8B64AF1-C26B-0F44-0037-17A1AB8E00BC}"/>
                  </a:ext>
                </a:extLst>
              </p:cNvPr>
              <p:cNvPicPr/>
              <p:nvPr/>
            </p:nvPicPr>
            <p:blipFill>
              <a:blip r:embed="rId126"/>
              <a:stretch>
                <a:fillRect/>
              </a:stretch>
            </p:blipFill>
            <p:spPr>
              <a:xfrm>
                <a:off x="10151126" y="3760423"/>
                <a:ext cx="193320" cy="265680"/>
              </a:xfrm>
              <a:prstGeom prst="rect">
                <a:avLst/>
              </a:prstGeom>
            </p:spPr>
          </p:pic>
        </mc:Fallback>
      </mc:AlternateContent>
      <p:grpSp>
        <p:nvGrpSpPr>
          <p:cNvPr id="98" name="群組 97">
            <a:extLst>
              <a:ext uri="{FF2B5EF4-FFF2-40B4-BE49-F238E27FC236}">
                <a16:creationId xmlns:a16="http://schemas.microsoft.com/office/drawing/2014/main" id="{15B29313-80C2-5C48-0E87-D094D62057BD}"/>
              </a:ext>
            </a:extLst>
          </p:cNvPr>
          <p:cNvGrpSpPr/>
          <p:nvPr/>
        </p:nvGrpSpPr>
        <p:grpSpPr>
          <a:xfrm>
            <a:off x="3990806" y="3734503"/>
            <a:ext cx="130680" cy="78840"/>
            <a:chOff x="3990806" y="3734503"/>
            <a:chExt cx="130680" cy="78840"/>
          </a:xfrm>
        </p:grpSpPr>
        <mc:AlternateContent xmlns:mc="http://schemas.openxmlformats.org/markup-compatibility/2006" xmlns:p14="http://schemas.microsoft.com/office/powerpoint/2010/main">
          <mc:Choice Requires="p14">
            <p:contentPart p14:bwMode="auto" r:id="rId127">
              <p14:nvContentPartPr>
                <p14:cNvPr id="96" name="筆跡 95">
                  <a:extLst>
                    <a:ext uri="{FF2B5EF4-FFF2-40B4-BE49-F238E27FC236}">
                      <a16:creationId xmlns:a16="http://schemas.microsoft.com/office/drawing/2014/main" id="{65F665E1-99FA-C97C-EF94-7662449A88C1}"/>
                    </a:ext>
                  </a:extLst>
                </p14:cNvPr>
                <p14:cNvContentPartPr/>
                <p14:nvPr/>
              </p14:nvContentPartPr>
              <p14:xfrm>
                <a:off x="4012046" y="3734503"/>
                <a:ext cx="104400" cy="6120"/>
              </p14:xfrm>
            </p:contentPart>
          </mc:Choice>
          <mc:Fallback xmlns="">
            <p:pic>
              <p:nvPicPr>
                <p:cNvPr id="96" name="筆跡 95">
                  <a:extLst>
                    <a:ext uri="{FF2B5EF4-FFF2-40B4-BE49-F238E27FC236}">
                      <a16:creationId xmlns:a16="http://schemas.microsoft.com/office/drawing/2014/main" id="{65F665E1-99FA-C97C-EF94-7662449A88C1}"/>
                    </a:ext>
                  </a:extLst>
                </p:cNvPr>
                <p:cNvPicPr/>
                <p:nvPr/>
              </p:nvPicPr>
              <p:blipFill>
                <a:blip r:embed="rId128"/>
                <a:stretch>
                  <a:fillRect/>
                </a:stretch>
              </p:blipFill>
              <p:spPr>
                <a:xfrm>
                  <a:off x="4003406" y="3725863"/>
                  <a:ext cx="12204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7" name="筆跡 96">
                  <a:extLst>
                    <a:ext uri="{FF2B5EF4-FFF2-40B4-BE49-F238E27FC236}">
                      <a16:creationId xmlns:a16="http://schemas.microsoft.com/office/drawing/2014/main" id="{17C17BC2-7EF0-201C-7228-3F04A1EB13BB}"/>
                    </a:ext>
                  </a:extLst>
                </p14:cNvPr>
                <p14:cNvContentPartPr/>
                <p14:nvPr/>
              </p14:nvContentPartPr>
              <p14:xfrm>
                <a:off x="3990806" y="3803263"/>
                <a:ext cx="130680" cy="10080"/>
              </p14:xfrm>
            </p:contentPart>
          </mc:Choice>
          <mc:Fallback xmlns="">
            <p:pic>
              <p:nvPicPr>
                <p:cNvPr id="97" name="筆跡 96">
                  <a:extLst>
                    <a:ext uri="{FF2B5EF4-FFF2-40B4-BE49-F238E27FC236}">
                      <a16:creationId xmlns:a16="http://schemas.microsoft.com/office/drawing/2014/main" id="{17C17BC2-7EF0-201C-7228-3F04A1EB13BB}"/>
                    </a:ext>
                  </a:extLst>
                </p:cNvPr>
                <p:cNvPicPr/>
                <p:nvPr/>
              </p:nvPicPr>
              <p:blipFill>
                <a:blip r:embed="rId130"/>
                <a:stretch>
                  <a:fillRect/>
                </a:stretch>
              </p:blipFill>
              <p:spPr>
                <a:xfrm>
                  <a:off x="3981806" y="3794263"/>
                  <a:ext cx="148320" cy="27720"/>
                </a:xfrm>
                <a:prstGeom prst="rect">
                  <a:avLst/>
                </a:prstGeom>
              </p:spPr>
            </p:pic>
          </mc:Fallback>
        </mc:AlternateContent>
      </p:grpSp>
      <p:grpSp>
        <p:nvGrpSpPr>
          <p:cNvPr id="137" name="群組 136">
            <a:extLst>
              <a:ext uri="{FF2B5EF4-FFF2-40B4-BE49-F238E27FC236}">
                <a16:creationId xmlns:a16="http://schemas.microsoft.com/office/drawing/2014/main" id="{EB3E7B58-03BE-8DE6-44B9-8739F1FCEABB}"/>
              </a:ext>
            </a:extLst>
          </p:cNvPr>
          <p:cNvGrpSpPr/>
          <p:nvPr/>
        </p:nvGrpSpPr>
        <p:grpSpPr>
          <a:xfrm>
            <a:off x="4453766" y="3481063"/>
            <a:ext cx="1955160" cy="617400"/>
            <a:chOff x="4453766" y="3481063"/>
            <a:chExt cx="1955160" cy="617400"/>
          </a:xfrm>
        </p:grpSpPr>
        <mc:AlternateContent xmlns:mc="http://schemas.openxmlformats.org/markup-compatibility/2006" xmlns:p14="http://schemas.microsoft.com/office/powerpoint/2010/main">
          <mc:Choice Requires="p14">
            <p:contentPart p14:bwMode="auto" r:id="rId131">
              <p14:nvContentPartPr>
                <p14:cNvPr id="100" name="筆跡 99">
                  <a:extLst>
                    <a:ext uri="{FF2B5EF4-FFF2-40B4-BE49-F238E27FC236}">
                      <a16:creationId xmlns:a16="http://schemas.microsoft.com/office/drawing/2014/main" id="{360B17C6-E398-F5FE-F5AD-B3600A2C3D31}"/>
                    </a:ext>
                  </a:extLst>
                </p14:cNvPr>
                <p14:cNvContentPartPr/>
                <p14:nvPr/>
              </p14:nvContentPartPr>
              <p14:xfrm>
                <a:off x="4486166" y="3663583"/>
                <a:ext cx="175680" cy="17280"/>
              </p14:xfrm>
            </p:contentPart>
          </mc:Choice>
          <mc:Fallback xmlns="">
            <p:pic>
              <p:nvPicPr>
                <p:cNvPr id="100" name="筆跡 99">
                  <a:extLst>
                    <a:ext uri="{FF2B5EF4-FFF2-40B4-BE49-F238E27FC236}">
                      <a16:creationId xmlns:a16="http://schemas.microsoft.com/office/drawing/2014/main" id="{360B17C6-E398-F5FE-F5AD-B3600A2C3D31}"/>
                    </a:ext>
                  </a:extLst>
                </p:cNvPr>
                <p:cNvPicPr/>
                <p:nvPr/>
              </p:nvPicPr>
              <p:blipFill>
                <a:blip r:embed="rId132"/>
                <a:stretch>
                  <a:fillRect/>
                </a:stretch>
              </p:blipFill>
              <p:spPr>
                <a:xfrm>
                  <a:off x="4477166" y="3654943"/>
                  <a:ext cx="193320" cy="34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1" name="筆跡 100">
                  <a:extLst>
                    <a:ext uri="{FF2B5EF4-FFF2-40B4-BE49-F238E27FC236}">
                      <a16:creationId xmlns:a16="http://schemas.microsoft.com/office/drawing/2014/main" id="{714DE732-36FA-AA64-D079-4B598F3B87F2}"/>
                    </a:ext>
                  </a:extLst>
                </p14:cNvPr>
                <p14:cNvContentPartPr/>
                <p14:nvPr/>
              </p14:nvContentPartPr>
              <p14:xfrm>
                <a:off x="4468886" y="3698503"/>
                <a:ext cx="183240" cy="153720"/>
              </p14:xfrm>
            </p:contentPart>
          </mc:Choice>
          <mc:Fallback xmlns="">
            <p:pic>
              <p:nvPicPr>
                <p:cNvPr id="101" name="筆跡 100">
                  <a:extLst>
                    <a:ext uri="{FF2B5EF4-FFF2-40B4-BE49-F238E27FC236}">
                      <a16:creationId xmlns:a16="http://schemas.microsoft.com/office/drawing/2014/main" id="{714DE732-36FA-AA64-D079-4B598F3B87F2}"/>
                    </a:ext>
                  </a:extLst>
                </p:cNvPr>
                <p:cNvPicPr/>
                <p:nvPr/>
              </p:nvPicPr>
              <p:blipFill>
                <a:blip r:embed="rId134"/>
                <a:stretch>
                  <a:fillRect/>
                </a:stretch>
              </p:blipFill>
              <p:spPr>
                <a:xfrm>
                  <a:off x="4459886" y="3689863"/>
                  <a:ext cx="20088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3" name="筆跡 102">
                  <a:extLst>
                    <a:ext uri="{FF2B5EF4-FFF2-40B4-BE49-F238E27FC236}">
                      <a16:creationId xmlns:a16="http://schemas.microsoft.com/office/drawing/2014/main" id="{A3FF741D-AFE8-3DA5-7387-9B7980DD5BE9}"/>
                    </a:ext>
                  </a:extLst>
                </p14:cNvPr>
                <p14:cNvContentPartPr/>
                <p14:nvPr/>
              </p14:nvContentPartPr>
              <p14:xfrm>
                <a:off x="4453766" y="3949063"/>
                <a:ext cx="67680" cy="149400"/>
              </p14:xfrm>
            </p:contentPart>
          </mc:Choice>
          <mc:Fallback xmlns="">
            <p:pic>
              <p:nvPicPr>
                <p:cNvPr id="103" name="筆跡 102">
                  <a:extLst>
                    <a:ext uri="{FF2B5EF4-FFF2-40B4-BE49-F238E27FC236}">
                      <a16:creationId xmlns:a16="http://schemas.microsoft.com/office/drawing/2014/main" id="{A3FF741D-AFE8-3DA5-7387-9B7980DD5BE9}"/>
                    </a:ext>
                  </a:extLst>
                </p:cNvPr>
                <p:cNvPicPr/>
                <p:nvPr/>
              </p:nvPicPr>
              <p:blipFill>
                <a:blip r:embed="rId136"/>
                <a:stretch>
                  <a:fillRect/>
                </a:stretch>
              </p:blipFill>
              <p:spPr>
                <a:xfrm>
                  <a:off x="4445126" y="3940063"/>
                  <a:ext cx="8532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04" name="筆跡 103">
                  <a:extLst>
                    <a:ext uri="{FF2B5EF4-FFF2-40B4-BE49-F238E27FC236}">
                      <a16:creationId xmlns:a16="http://schemas.microsoft.com/office/drawing/2014/main" id="{4F2F075B-C8ED-4418-D797-F11629343ADB}"/>
                    </a:ext>
                  </a:extLst>
                </p14:cNvPr>
                <p14:cNvContentPartPr/>
                <p14:nvPr/>
              </p14:nvContentPartPr>
              <p14:xfrm>
                <a:off x="4487246" y="3906583"/>
                <a:ext cx="48240" cy="5400"/>
              </p14:xfrm>
            </p:contentPart>
          </mc:Choice>
          <mc:Fallback xmlns="">
            <p:pic>
              <p:nvPicPr>
                <p:cNvPr id="104" name="筆跡 103">
                  <a:extLst>
                    <a:ext uri="{FF2B5EF4-FFF2-40B4-BE49-F238E27FC236}">
                      <a16:creationId xmlns:a16="http://schemas.microsoft.com/office/drawing/2014/main" id="{4F2F075B-C8ED-4418-D797-F11629343ADB}"/>
                    </a:ext>
                  </a:extLst>
                </p:cNvPr>
                <p:cNvPicPr/>
                <p:nvPr/>
              </p:nvPicPr>
              <p:blipFill>
                <a:blip r:embed="rId138"/>
                <a:stretch>
                  <a:fillRect/>
                </a:stretch>
              </p:blipFill>
              <p:spPr>
                <a:xfrm>
                  <a:off x="4478606" y="3897583"/>
                  <a:ext cx="6588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106" name="筆跡 105">
                  <a:extLst>
                    <a:ext uri="{FF2B5EF4-FFF2-40B4-BE49-F238E27FC236}">
                      <a16:creationId xmlns:a16="http://schemas.microsoft.com/office/drawing/2014/main" id="{C576682E-AF4A-F3EE-CB04-89B2CE1172F8}"/>
                    </a:ext>
                  </a:extLst>
                </p14:cNvPr>
                <p14:cNvContentPartPr/>
                <p14:nvPr/>
              </p14:nvContentPartPr>
              <p14:xfrm>
                <a:off x="4550966" y="3933223"/>
                <a:ext cx="91080" cy="4320"/>
              </p14:xfrm>
            </p:contentPart>
          </mc:Choice>
          <mc:Fallback xmlns="">
            <p:pic>
              <p:nvPicPr>
                <p:cNvPr id="106" name="筆跡 105">
                  <a:extLst>
                    <a:ext uri="{FF2B5EF4-FFF2-40B4-BE49-F238E27FC236}">
                      <a16:creationId xmlns:a16="http://schemas.microsoft.com/office/drawing/2014/main" id="{C576682E-AF4A-F3EE-CB04-89B2CE1172F8}"/>
                    </a:ext>
                  </a:extLst>
                </p:cNvPr>
                <p:cNvPicPr/>
                <p:nvPr/>
              </p:nvPicPr>
              <p:blipFill>
                <a:blip r:embed="rId140"/>
                <a:stretch>
                  <a:fillRect/>
                </a:stretch>
              </p:blipFill>
              <p:spPr>
                <a:xfrm>
                  <a:off x="4542326" y="3924223"/>
                  <a:ext cx="1087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7" name="筆跡 106">
                  <a:extLst>
                    <a:ext uri="{FF2B5EF4-FFF2-40B4-BE49-F238E27FC236}">
                      <a16:creationId xmlns:a16="http://schemas.microsoft.com/office/drawing/2014/main" id="{BC4CD729-4C68-CEAA-41B6-3A96C9C90060}"/>
                    </a:ext>
                  </a:extLst>
                </p14:cNvPr>
                <p14:cNvContentPartPr/>
                <p14:nvPr/>
              </p14:nvContentPartPr>
              <p14:xfrm>
                <a:off x="4549526" y="3939703"/>
                <a:ext cx="137520" cy="99000"/>
              </p14:xfrm>
            </p:contentPart>
          </mc:Choice>
          <mc:Fallback xmlns="">
            <p:pic>
              <p:nvPicPr>
                <p:cNvPr id="107" name="筆跡 106">
                  <a:extLst>
                    <a:ext uri="{FF2B5EF4-FFF2-40B4-BE49-F238E27FC236}">
                      <a16:creationId xmlns:a16="http://schemas.microsoft.com/office/drawing/2014/main" id="{BC4CD729-4C68-CEAA-41B6-3A96C9C90060}"/>
                    </a:ext>
                  </a:extLst>
                </p:cNvPr>
                <p:cNvPicPr/>
                <p:nvPr/>
              </p:nvPicPr>
              <p:blipFill>
                <a:blip r:embed="rId142"/>
                <a:stretch>
                  <a:fillRect/>
                </a:stretch>
              </p:blipFill>
              <p:spPr>
                <a:xfrm>
                  <a:off x="4540526" y="3931063"/>
                  <a:ext cx="15516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9" name="筆跡 108">
                  <a:extLst>
                    <a:ext uri="{FF2B5EF4-FFF2-40B4-BE49-F238E27FC236}">
                      <a16:creationId xmlns:a16="http://schemas.microsoft.com/office/drawing/2014/main" id="{3BE4895C-7A8F-D148-7C58-69388B2F824F}"/>
                    </a:ext>
                  </a:extLst>
                </p14:cNvPr>
                <p14:cNvContentPartPr/>
                <p14:nvPr/>
              </p14:nvContentPartPr>
              <p14:xfrm>
                <a:off x="4570406" y="3481063"/>
                <a:ext cx="5400" cy="113040"/>
              </p14:xfrm>
            </p:contentPart>
          </mc:Choice>
          <mc:Fallback xmlns="">
            <p:pic>
              <p:nvPicPr>
                <p:cNvPr id="109" name="筆跡 108">
                  <a:extLst>
                    <a:ext uri="{FF2B5EF4-FFF2-40B4-BE49-F238E27FC236}">
                      <a16:creationId xmlns:a16="http://schemas.microsoft.com/office/drawing/2014/main" id="{3BE4895C-7A8F-D148-7C58-69388B2F824F}"/>
                    </a:ext>
                  </a:extLst>
                </p:cNvPr>
                <p:cNvPicPr/>
                <p:nvPr/>
              </p:nvPicPr>
              <p:blipFill>
                <a:blip r:embed="rId144"/>
                <a:stretch>
                  <a:fillRect/>
                </a:stretch>
              </p:blipFill>
              <p:spPr>
                <a:xfrm>
                  <a:off x="4561766" y="3472423"/>
                  <a:ext cx="23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10" name="筆跡 109">
                  <a:extLst>
                    <a:ext uri="{FF2B5EF4-FFF2-40B4-BE49-F238E27FC236}">
                      <a16:creationId xmlns:a16="http://schemas.microsoft.com/office/drawing/2014/main" id="{4D1C4773-3958-136A-6B14-CF96BAF83BDD}"/>
                    </a:ext>
                  </a:extLst>
                </p14:cNvPr>
                <p14:cNvContentPartPr/>
                <p14:nvPr/>
              </p14:nvContentPartPr>
              <p14:xfrm>
                <a:off x="4559606" y="3485023"/>
                <a:ext cx="140760" cy="136080"/>
              </p14:xfrm>
            </p:contentPart>
          </mc:Choice>
          <mc:Fallback xmlns="">
            <p:pic>
              <p:nvPicPr>
                <p:cNvPr id="110" name="筆跡 109">
                  <a:extLst>
                    <a:ext uri="{FF2B5EF4-FFF2-40B4-BE49-F238E27FC236}">
                      <a16:creationId xmlns:a16="http://schemas.microsoft.com/office/drawing/2014/main" id="{4D1C4773-3958-136A-6B14-CF96BAF83BDD}"/>
                    </a:ext>
                  </a:extLst>
                </p:cNvPr>
                <p:cNvPicPr/>
                <p:nvPr/>
              </p:nvPicPr>
              <p:blipFill>
                <a:blip r:embed="rId146"/>
                <a:stretch>
                  <a:fillRect/>
                </a:stretch>
              </p:blipFill>
              <p:spPr>
                <a:xfrm>
                  <a:off x="4550966" y="3476023"/>
                  <a:ext cx="158400" cy="1537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12" name="筆跡 111">
                  <a:extLst>
                    <a:ext uri="{FF2B5EF4-FFF2-40B4-BE49-F238E27FC236}">
                      <a16:creationId xmlns:a16="http://schemas.microsoft.com/office/drawing/2014/main" id="{57439477-6407-D19D-4098-8BDB67AEB264}"/>
                    </a:ext>
                  </a:extLst>
                </p14:cNvPr>
                <p14:cNvContentPartPr/>
                <p14:nvPr/>
              </p14:nvContentPartPr>
              <p14:xfrm>
                <a:off x="4833566" y="3704983"/>
                <a:ext cx="90360" cy="166680"/>
              </p14:xfrm>
            </p:contentPart>
          </mc:Choice>
          <mc:Fallback xmlns="">
            <p:pic>
              <p:nvPicPr>
                <p:cNvPr id="112" name="筆跡 111">
                  <a:extLst>
                    <a:ext uri="{FF2B5EF4-FFF2-40B4-BE49-F238E27FC236}">
                      <a16:creationId xmlns:a16="http://schemas.microsoft.com/office/drawing/2014/main" id="{57439477-6407-D19D-4098-8BDB67AEB264}"/>
                    </a:ext>
                  </a:extLst>
                </p:cNvPr>
                <p:cNvPicPr/>
                <p:nvPr/>
              </p:nvPicPr>
              <p:blipFill>
                <a:blip r:embed="rId148"/>
                <a:stretch>
                  <a:fillRect/>
                </a:stretch>
              </p:blipFill>
              <p:spPr>
                <a:xfrm>
                  <a:off x="4824926" y="3695983"/>
                  <a:ext cx="10800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13" name="筆跡 112">
                  <a:extLst>
                    <a:ext uri="{FF2B5EF4-FFF2-40B4-BE49-F238E27FC236}">
                      <a16:creationId xmlns:a16="http://schemas.microsoft.com/office/drawing/2014/main" id="{9F4AC67D-6900-4E49-3362-46E1A9ABBB83}"/>
                    </a:ext>
                  </a:extLst>
                </p14:cNvPr>
                <p14:cNvContentPartPr/>
                <p14:nvPr/>
              </p14:nvContentPartPr>
              <p14:xfrm>
                <a:off x="4941566" y="3824503"/>
                <a:ext cx="58680" cy="126360"/>
              </p14:xfrm>
            </p:contentPart>
          </mc:Choice>
          <mc:Fallback xmlns="">
            <p:pic>
              <p:nvPicPr>
                <p:cNvPr id="113" name="筆跡 112">
                  <a:extLst>
                    <a:ext uri="{FF2B5EF4-FFF2-40B4-BE49-F238E27FC236}">
                      <a16:creationId xmlns:a16="http://schemas.microsoft.com/office/drawing/2014/main" id="{9F4AC67D-6900-4E49-3362-46E1A9ABBB83}"/>
                    </a:ext>
                  </a:extLst>
                </p:cNvPr>
                <p:cNvPicPr/>
                <p:nvPr/>
              </p:nvPicPr>
              <p:blipFill>
                <a:blip r:embed="rId150"/>
                <a:stretch>
                  <a:fillRect/>
                </a:stretch>
              </p:blipFill>
              <p:spPr>
                <a:xfrm>
                  <a:off x="4932566" y="3815863"/>
                  <a:ext cx="7632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14" name="筆跡 113">
                  <a:extLst>
                    <a:ext uri="{FF2B5EF4-FFF2-40B4-BE49-F238E27FC236}">
                      <a16:creationId xmlns:a16="http://schemas.microsoft.com/office/drawing/2014/main" id="{2DB6A59F-85EB-D4E9-21E8-A33C9572AB5D}"/>
                    </a:ext>
                  </a:extLst>
                </p14:cNvPr>
                <p14:cNvContentPartPr/>
                <p14:nvPr/>
              </p14:nvContentPartPr>
              <p14:xfrm>
                <a:off x="5001326" y="3753583"/>
                <a:ext cx="28800" cy="10440"/>
              </p14:xfrm>
            </p:contentPart>
          </mc:Choice>
          <mc:Fallback xmlns="">
            <p:pic>
              <p:nvPicPr>
                <p:cNvPr id="114" name="筆跡 113">
                  <a:extLst>
                    <a:ext uri="{FF2B5EF4-FFF2-40B4-BE49-F238E27FC236}">
                      <a16:creationId xmlns:a16="http://schemas.microsoft.com/office/drawing/2014/main" id="{2DB6A59F-85EB-D4E9-21E8-A33C9572AB5D}"/>
                    </a:ext>
                  </a:extLst>
                </p:cNvPr>
                <p:cNvPicPr/>
                <p:nvPr/>
              </p:nvPicPr>
              <p:blipFill>
                <a:blip r:embed="rId152"/>
                <a:stretch>
                  <a:fillRect/>
                </a:stretch>
              </p:blipFill>
              <p:spPr>
                <a:xfrm>
                  <a:off x="4992326" y="3744943"/>
                  <a:ext cx="4644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16" name="筆跡 115">
                  <a:extLst>
                    <a:ext uri="{FF2B5EF4-FFF2-40B4-BE49-F238E27FC236}">
                      <a16:creationId xmlns:a16="http://schemas.microsoft.com/office/drawing/2014/main" id="{52143F51-C15A-CD80-87CE-4F6F0BB2A4F3}"/>
                    </a:ext>
                  </a:extLst>
                </p14:cNvPr>
                <p14:cNvContentPartPr/>
                <p14:nvPr/>
              </p14:nvContentPartPr>
              <p14:xfrm>
                <a:off x="5091326" y="3654583"/>
                <a:ext cx="62280" cy="277920"/>
              </p14:xfrm>
            </p:contentPart>
          </mc:Choice>
          <mc:Fallback xmlns="">
            <p:pic>
              <p:nvPicPr>
                <p:cNvPr id="116" name="筆跡 115">
                  <a:extLst>
                    <a:ext uri="{FF2B5EF4-FFF2-40B4-BE49-F238E27FC236}">
                      <a16:creationId xmlns:a16="http://schemas.microsoft.com/office/drawing/2014/main" id="{52143F51-C15A-CD80-87CE-4F6F0BB2A4F3}"/>
                    </a:ext>
                  </a:extLst>
                </p:cNvPr>
                <p:cNvPicPr/>
                <p:nvPr/>
              </p:nvPicPr>
              <p:blipFill>
                <a:blip r:embed="rId154"/>
                <a:stretch>
                  <a:fillRect/>
                </a:stretch>
              </p:blipFill>
              <p:spPr>
                <a:xfrm>
                  <a:off x="5082686" y="3645943"/>
                  <a:ext cx="79920" cy="29556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17" name="筆跡 116">
                  <a:extLst>
                    <a:ext uri="{FF2B5EF4-FFF2-40B4-BE49-F238E27FC236}">
                      <a16:creationId xmlns:a16="http://schemas.microsoft.com/office/drawing/2014/main" id="{AE35FE31-1D40-46E8-CE52-822F9CC992FB}"/>
                    </a:ext>
                  </a:extLst>
                </p14:cNvPr>
                <p14:cNvContentPartPr/>
                <p14:nvPr/>
              </p14:nvContentPartPr>
              <p14:xfrm>
                <a:off x="5214446" y="3676903"/>
                <a:ext cx="209160" cy="24120"/>
              </p14:xfrm>
            </p:contentPart>
          </mc:Choice>
          <mc:Fallback xmlns="">
            <p:pic>
              <p:nvPicPr>
                <p:cNvPr id="117" name="筆跡 116">
                  <a:extLst>
                    <a:ext uri="{FF2B5EF4-FFF2-40B4-BE49-F238E27FC236}">
                      <a16:creationId xmlns:a16="http://schemas.microsoft.com/office/drawing/2014/main" id="{AE35FE31-1D40-46E8-CE52-822F9CC992FB}"/>
                    </a:ext>
                  </a:extLst>
                </p:cNvPr>
                <p:cNvPicPr/>
                <p:nvPr/>
              </p:nvPicPr>
              <p:blipFill>
                <a:blip r:embed="rId156"/>
                <a:stretch>
                  <a:fillRect/>
                </a:stretch>
              </p:blipFill>
              <p:spPr>
                <a:xfrm>
                  <a:off x="5205446" y="3667903"/>
                  <a:ext cx="22680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18" name="筆跡 117">
                  <a:extLst>
                    <a:ext uri="{FF2B5EF4-FFF2-40B4-BE49-F238E27FC236}">
                      <a16:creationId xmlns:a16="http://schemas.microsoft.com/office/drawing/2014/main" id="{1213F812-1D2A-DFD3-962F-AE77641AF6B1}"/>
                    </a:ext>
                  </a:extLst>
                </p14:cNvPr>
                <p14:cNvContentPartPr/>
                <p14:nvPr/>
              </p14:nvContentPartPr>
              <p14:xfrm>
                <a:off x="5235326" y="3766543"/>
                <a:ext cx="145080" cy="149760"/>
              </p14:xfrm>
            </p:contentPart>
          </mc:Choice>
          <mc:Fallback xmlns="">
            <p:pic>
              <p:nvPicPr>
                <p:cNvPr id="118" name="筆跡 117">
                  <a:extLst>
                    <a:ext uri="{FF2B5EF4-FFF2-40B4-BE49-F238E27FC236}">
                      <a16:creationId xmlns:a16="http://schemas.microsoft.com/office/drawing/2014/main" id="{1213F812-1D2A-DFD3-962F-AE77641AF6B1}"/>
                    </a:ext>
                  </a:extLst>
                </p:cNvPr>
                <p:cNvPicPr/>
                <p:nvPr/>
              </p:nvPicPr>
              <p:blipFill>
                <a:blip r:embed="rId158"/>
                <a:stretch>
                  <a:fillRect/>
                </a:stretch>
              </p:blipFill>
              <p:spPr>
                <a:xfrm>
                  <a:off x="5226686" y="3757903"/>
                  <a:ext cx="162720" cy="16740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19" name="筆跡 118">
                  <a:extLst>
                    <a:ext uri="{FF2B5EF4-FFF2-40B4-BE49-F238E27FC236}">
                      <a16:creationId xmlns:a16="http://schemas.microsoft.com/office/drawing/2014/main" id="{95E0B63C-2C55-D14A-7C18-C83CC88BA32B}"/>
                    </a:ext>
                  </a:extLst>
                </p14:cNvPr>
                <p14:cNvContentPartPr/>
                <p14:nvPr/>
              </p14:nvContentPartPr>
              <p14:xfrm>
                <a:off x="5248286" y="3749623"/>
                <a:ext cx="114120" cy="142560"/>
              </p14:xfrm>
            </p:contentPart>
          </mc:Choice>
          <mc:Fallback xmlns="">
            <p:pic>
              <p:nvPicPr>
                <p:cNvPr id="119" name="筆跡 118">
                  <a:extLst>
                    <a:ext uri="{FF2B5EF4-FFF2-40B4-BE49-F238E27FC236}">
                      <a16:creationId xmlns:a16="http://schemas.microsoft.com/office/drawing/2014/main" id="{95E0B63C-2C55-D14A-7C18-C83CC88BA32B}"/>
                    </a:ext>
                  </a:extLst>
                </p:cNvPr>
                <p:cNvPicPr/>
                <p:nvPr/>
              </p:nvPicPr>
              <p:blipFill>
                <a:blip r:embed="rId160"/>
                <a:stretch>
                  <a:fillRect/>
                </a:stretch>
              </p:blipFill>
              <p:spPr>
                <a:xfrm>
                  <a:off x="5239646" y="3740983"/>
                  <a:ext cx="131760" cy="1602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20" name="筆跡 119">
                  <a:extLst>
                    <a:ext uri="{FF2B5EF4-FFF2-40B4-BE49-F238E27FC236}">
                      <a16:creationId xmlns:a16="http://schemas.microsoft.com/office/drawing/2014/main" id="{C0B67D6F-7820-4C94-1B58-616D6A803924}"/>
                    </a:ext>
                  </a:extLst>
                </p14:cNvPr>
                <p14:cNvContentPartPr/>
                <p14:nvPr/>
              </p14:nvContentPartPr>
              <p14:xfrm>
                <a:off x="5378606" y="3850783"/>
                <a:ext cx="33120" cy="15120"/>
              </p14:xfrm>
            </p:contentPart>
          </mc:Choice>
          <mc:Fallback xmlns="">
            <p:pic>
              <p:nvPicPr>
                <p:cNvPr id="120" name="筆跡 119">
                  <a:extLst>
                    <a:ext uri="{FF2B5EF4-FFF2-40B4-BE49-F238E27FC236}">
                      <a16:creationId xmlns:a16="http://schemas.microsoft.com/office/drawing/2014/main" id="{C0B67D6F-7820-4C94-1B58-616D6A803924}"/>
                    </a:ext>
                  </a:extLst>
                </p:cNvPr>
                <p:cNvPicPr/>
                <p:nvPr/>
              </p:nvPicPr>
              <p:blipFill>
                <a:blip r:embed="rId162"/>
                <a:stretch>
                  <a:fillRect/>
                </a:stretch>
              </p:blipFill>
              <p:spPr>
                <a:xfrm>
                  <a:off x="5369606" y="3842143"/>
                  <a:ext cx="507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21" name="筆跡 120">
                  <a:extLst>
                    <a:ext uri="{FF2B5EF4-FFF2-40B4-BE49-F238E27FC236}">
                      <a16:creationId xmlns:a16="http://schemas.microsoft.com/office/drawing/2014/main" id="{799176CB-259E-58A8-745A-852BB8DA30BC}"/>
                    </a:ext>
                  </a:extLst>
                </p14:cNvPr>
                <p14:cNvContentPartPr/>
                <p14:nvPr/>
              </p14:nvContentPartPr>
              <p14:xfrm>
                <a:off x="5434046" y="3848623"/>
                <a:ext cx="47160" cy="176040"/>
              </p14:xfrm>
            </p:contentPart>
          </mc:Choice>
          <mc:Fallback xmlns="">
            <p:pic>
              <p:nvPicPr>
                <p:cNvPr id="121" name="筆跡 120">
                  <a:extLst>
                    <a:ext uri="{FF2B5EF4-FFF2-40B4-BE49-F238E27FC236}">
                      <a16:creationId xmlns:a16="http://schemas.microsoft.com/office/drawing/2014/main" id="{799176CB-259E-58A8-745A-852BB8DA30BC}"/>
                    </a:ext>
                  </a:extLst>
                </p:cNvPr>
                <p:cNvPicPr/>
                <p:nvPr/>
              </p:nvPicPr>
              <p:blipFill>
                <a:blip r:embed="rId164"/>
                <a:stretch>
                  <a:fillRect/>
                </a:stretch>
              </p:blipFill>
              <p:spPr>
                <a:xfrm>
                  <a:off x="5425046" y="3839983"/>
                  <a:ext cx="64800" cy="1936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22" name="筆跡 121">
                  <a:extLst>
                    <a:ext uri="{FF2B5EF4-FFF2-40B4-BE49-F238E27FC236}">
                      <a16:creationId xmlns:a16="http://schemas.microsoft.com/office/drawing/2014/main" id="{CFF010A3-46C3-CF3D-566E-34E16786D22A}"/>
                    </a:ext>
                  </a:extLst>
                </p14:cNvPr>
                <p14:cNvContentPartPr/>
                <p14:nvPr/>
              </p14:nvContentPartPr>
              <p14:xfrm>
                <a:off x="5470766" y="3810103"/>
                <a:ext cx="35640" cy="2880"/>
              </p14:xfrm>
            </p:contentPart>
          </mc:Choice>
          <mc:Fallback xmlns="">
            <p:pic>
              <p:nvPicPr>
                <p:cNvPr id="122" name="筆跡 121">
                  <a:extLst>
                    <a:ext uri="{FF2B5EF4-FFF2-40B4-BE49-F238E27FC236}">
                      <a16:creationId xmlns:a16="http://schemas.microsoft.com/office/drawing/2014/main" id="{CFF010A3-46C3-CF3D-566E-34E16786D22A}"/>
                    </a:ext>
                  </a:extLst>
                </p:cNvPr>
                <p:cNvPicPr/>
                <p:nvPr/>
              </p:nvPicPr>
              <p:blipFill>
                <a:blip r:embed="rId166"/>
                <a:stretch>
                  <a:fillRect/>
                </a:stretch>
              </p:blipFill>
              <p:spPr>
                <a:xfrm>
                  <a:off x="5462126" y="3801463"/>
                  <a:ext cx="532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24" name="筆跡 123">
                  <a:extLst>
                    <a:ext uri="{FF2B5EF4-FFF2-40B4-BE49-F238E27FC236}">
                      <a16:creationId xmlns:a16="http://schemas.microsoft.com/office/drawing/2014/main" id="{7EEFB6BD-918F-74BD-99B3-368B18140F60}"/>
                    </a:ext>
                  </a:extLst>
                </p14:cNvPr>
                <p14:cNvContentPartPr/>
                <p14:nvPr/>
              </p14:nvContentPartPr>
              <p14:xfrm>
                <a:off x="5602526" y="3741703"/>
                <a:ext cx="153360" cy="27360"/>
              </p14:xfrm>
            </p:contentPart>
          </mc:Choice>
          <mc:Fallback xmlns="">
            <p:pic>
              <p:nvPicPr>
                <p:cNvPr id="124" name="筆跡 123">
                  <a:extLst>
                    <a:ext uri="{FF2B5EF4-FFF2-40B4-BE49-F238E27FC236}">
                      <a16:creationId xmlns:a16="http://schemas.microsoft.com/office/drawing/2014/main" id="{7EEFB6BD-918F-74BD-99B3-368B18140F60}"/>
                    </a:ext>
                  </a:extLst>
                </p:cNvPr>
                <p:cNvPicPr/>
                <p:nvPr/>
              </p:nvPicPr>
              <p:blipFill>
                <a:blip r:embed="rId168"/>
                <a:stretch>
                  <a:fillRect/>
                </a:stretch>
              </p:blipFill>
              <p:spPr>
                <a:xfrm>
                  <a:off x="5593526" y="3732703"/>
                  <a:ext cx="17100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25" name="筆跡 124">
                  <a:extLst>
                    <a:ext uri="{FF2B5EF4-FFF2-40B4-BE49-F238E27FC236}">
                      <a16:creationId xmlns:a16="http://schemas.microsoft.com/office/drawing/2014/main" id="{A843FF5D-71E2-EFA0-16DF-B76AFF41DCF4}"/>
                    </a:ext>
                  </a:extLst>
                </p14:cNvPr>
                <p14:cNvContentPartPr/>
                <p14:nvPr/>
              </p14:nvContentPartPr>
              <p14:xfrm>
                <a:off x="5850566" y="3680143"/>
                <a:ext cx="235800" cy="30960"/>
              </p14:xfrm>
            </p:contentPart>
          </mc:Choice>
          <mc:Fallback xmlns="">
            <p:pic>
              <p:nvPicPr>
                <p:cNvPr id="125" name="筆跡 124">
                  <a:extLst>
                    <a:ext uri="{FF2B5EF4-FFF2-40B4-BE49-F238E27FC236}">
                      <a16:creationId xmlns:a16="http://schemas.microsoft.com/office/drawing/2014/main" id="{A843FF5D-71E2-EFA0-16DF-B76AFF41DCF4}"/>
                    </a:ext>
                  </a:extLst>
                </p:cNvPr>
                <p:cNvPicPr/>
                <p:nvPr/>
              </p:nvPicPr>
              <p:blipFill>
                <a:blip r:embed="rId170"/>
                <a:stretch>
                  <a:fillRect/>
                </a:stretch>
              </p:blipFill>
              <p:spPr>
                <a:xfrm>
                  <a:off x="5841926" y="3671143"/>
                  <a:ext cx="253440" cy="486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26" name="筆跡 125">
                  <a:extLst>
                    <a:ext uri="{FF2B5EF4-FFF2-40B4-BE49-F238E27FC236}">
                      <a16:creationId xmlns:a16="http://schemas.microsoft.com/office/drawing/2014/main" id="{D429D526-8360-B480-A5D9-52A6DC79D463}"/>
                    </a:ext>
                  </a:extLst>
                </p14:cNvPr>
                <p14:cNvContentPartPr/>
                <p14:nvPr/>
              </p14:nvContentPartPr>
              <p14:xfrm>
                <a:off x="5843726" y="3796063"/>
                <a:ext cx="161280" cy="215280"/>
              </p14:xfrm>
            </p:contentPart>
          </mc:Choice>
          <mc:Fallback xmlns="">
            <p:pic>
              <p:nvPicPr>
                <p:cNvPr id="126" name="筆跡 125">
                  <a:extLst>
                    <a:ext uri="{FF2B5EF4-FFF2-40B4-BE49-F238E27FC236}">
                      <a16:creationId xmlns:a16="http://schemas.microsoft.com/office/drawing/2014/main" id="{D429D526-8360-B480-A5D9-52A6DC79D463}"/>
                    </a:ext>
                  </a:extLst>
                </p:cNvPr>
                <p:cNvPicPr/>
                <p:nvPr/>
              </p:nvPicPr>
              <p:blipFill>
                <a:blip r:embed="rId172"/>
                <a:stretch>
                  <a:fillRect/>
                </a:stretch>
              </p:blipFill>
              <p:spPr>
                <a:xfrm>
                  <a:off x="5835086" y="3787063"/>
                  <a:ext cx="17892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27" name="筆跡 126">
                  <a:extLst>
                    <a:ext uri="{FF2B5EF4-FFF2-40B4-BE49-F238E27FC236}">
                      <a16:creationId xmlns:a16="http://schemas.microsoft.com/office/drawing/2014/main" id="{F5541CB0-A410-52C4-E2A9-DC84F34B16DF}"/>
                    </a:ext>
                  </a:extLst>
                </p14:cNvPr>
                <p14:cNvContentPartPr/>
                <p14:nvPr/>
              </p14:nvContentPartPr>
              <p14:xfrm>
                <a:off x="5846606" y="3800743"/>
                <a:ext cx="147960" cy="174960"/>
              </p14:xfrm>
            </p:contentPart>
          </mc:Choice>
          <mc:Fallback xmlns="">
            <p:pic>
              <p:nvPicPr>
                <p:cNvPr id="127" name="筆跡 126">
                  <a:extLst>
                    <a:ext uri="{FF2B5EF4-FFF2-40B4-BE49-F238E27FC236}">
                      <a16:creationId xmlns:a16="http://schemas.microsoft.com/office/drawing/2014/main" id="{F5541CB0-A410-52C4-E2A9-DC84F34B16DF}"/>
                    </a:ext>
                  </a:extLst>
                </p:cNvPr>
                <p:cNvPicPr/>
                <p:nvPr/>
              </p:nvPicPr>
              <p:blipFill>
                <a:blip r:embed="rId174"/>
                <a:stretch>
                  <a:fillRect/>
                </a:stretch>
              </p:blipFill>
              <p:spPr>
                <a:xfrm>
                  <a:off x="5837966" y="3792103"/>
                  <a:ext cx="16560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28" name="筆跡 127">
                  <a:extLst>
                    <a:ext uri="{FF2B5EF4-FFF2-40B4-BE49-F238E27FC236}">
                      <a16:creationId xmlns:a16="http://schemas.microsoft.com/office/drawing/2014/main" id="{F62BB25F-78E4-4776-B465-26383197C87E}"/>
                    </a:ext>
                  </a:extLst>
                </p14:cNvPr>
                <p14:cNvContentPartPr/>
                <p14:nvPr/>
              </p14:nvContentPartPr>
              <p14:xfrm>
                <a:off x="6042446" y="3898303"/>
                <a:ext cx="32760" cy="37440"/>
              </p14:xfrm>
            </p:contentPart>
          </mc:Choice>
          <mc:Fallback xmlns="">
            <p:pic>
              <p:nvPicPr>
                <p:cNvPr id="128" name="筆跡 127">
                  <a:extLst>
                    <a:ext uri="{FF2B5EF4-FFF2-40B4-BE49-F238E27FC236}">
                      <a16:creationId xmlns:a16="http://schemas.microsoft.com/office/drawing/2014/main" id="{F62BB25F-78E4-4776-B465-26383197C87E}"/>
                    </a:ext>
                  </a:extLst>
                </p:cNvPr>
                <p:cNvPicPr/>
                <p:nvPr/>
              </p:nvPicPr>
              <p:blipFill>
                <a:blip r:embed="rId176"/>
                <a:stretch>
                  <a:fillRect/>
                </a:stretch>
              </p:blipFill>
              <p:spPr>
                <a:xfrm>
                  <a:off x="6033806" y="3889303"/>
                  <a:ext cx="5040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30" name="筆跡 129">
                  <a:extLst>
                    <a:ext uri="{FF2B5EF4-FFF2-40B4-BE49-F238E27FC236}">
                      <a16:creationId xmlns:a16="http://schemas.microsoft.com/office/drawing/2014/main" id="{ED0EA556-86E2-5C4B-D62E-86185DFCB9C6}"/>
                    </a:ext>
                  </a:extLst>
                </p14:cNvPr>
                <p14:cNvContentPartPr/>
                <p14:nvPr/>
              </p14:nvContentPartPr>
              <p14:xfrm>
                <a:off x="6228206" y="3645943"/>
                <a:ext cx="92880" cy="292320"/>
              </p14:xfrm>
            </p:contentPart>
          </mc:Choice>
          <mc:Fallback xmlns="">
            <p:pic>
              <p:nvPicPr>
                <p:cNvPr id="130" name="筆跡 129">
                  <a:extLst>
                    <a:ext uri="{FF2B5EF4-FFF2-40B4-BE49-F238E27FC236}">
                      <a16:creationId xmlns:a16="http://schemas.microsoft.com/office/drawing/2014/main" id="{ED0EA556-86E2-5C4B-D62E-86185DFCB9C6}"/>
                    </a:ext>
                  </a:extLst>
                </p:cNvPr>
                <p:cNvPicPr/>
                <p:nvPr/>
              </p:nvPicPr>
              <p:blipFill>
                <a:blip r:embed="rId178"/>
                <a:stretch>
                  <a:fillRect/>
                </a:stretch>
              </p:blipFill>
              <p:spPr>
                <a:xfrm>
                  <a:off x="6219206" y="3637303"/>
                  <a:ext cx="110520" cy="30996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32" name="筆跡 131">
                  <a:extLst>
                    <a:ext uri="{FF2B5EF4-FFF2-40B4-BE49-F238E27FC236}">
                      <a16:creationId xmlns:a16="http://schemas.microsoft.com/office/drawing/2014/main" id="{AB008618-0A3F-63F3-7DDD-B258E421C161}"/>
                    </a:ext>
                  </a:extLst>
                </p14:cNvPr>
                <p14:cNvContentPartPr/>
                <p14:nvPr/>
              </p14:nvContentPartPr>
              <p14:xfrm>
                <a:off x="6281126" y="3506983"/>
                <a:ext cx="127800" cy="64080"/>
              </p14:xfrm>
            </p:contentPart>
          </mc:Choice>
          <mc:Fallback xmlns="">
            <p:pic>
              <p:nvPicPr>
                <p:cNvPr id="132" name="筆跡 131">
                  <a:extLst>
                    <a:ext uri="{FF2B5EF4-FFF2-40B4-BE49-F238E27FC236}">
                      <a16:creationId xmlns:a16="http://schemas.microsoft.com/office/drawing/2014/main" id="{AB008618-0A3F-63F3-7DDD-B258E421C161}"/>
                    </a:ext>
                  </a:extLst>
                </p:cNvPr>
                <p:cNvPicPr/>
                <p:nvPr/>
              </p:nvPicPr>
              <p:blipFill>
                <a:blip r:embed="rId180"/>
                <a:stretch>
                  <a:fillRect/>
                </a:stretch>
              </p:blipFill>
              <p:spPr>
                <a:xfrm>
                  <a:off x="6272126" y="3497983"/>
                  <a:ext cx="14544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35" name="筆跡 134">
                  <a:extLst>
                    <a:ext uri="{FF2B5EF4-FFF2-40B4-BE49-F238E27FC236}">
                      <a16:creationId xmlns:a16="http://schemas.microsoft.com/office/drawing/2014/main" id="{5DDBAC37-9C3B-FFB0-4E04-25DA1411F3B9}"/>
                    </a:ext>
                  </a:extLst>
                </p14:cNvPr>
                <p14:cNvContentPartPr/>
                <p14:nvPr/>
              </p14:nvContentPartPr>
              <p14:xfrm>
                <a:off x="6046046" y="3896503"/>
                <a:ext cx="34560" cy="33480"/>
              </p14:xfrm>
            </p:contentPart>
          </mc:Choice>
          <mc:Fallback xmlns="">
            <p:pic>
              <p:nvPicPr>
                <p:cNvPr id="135" name="筆跡 134">
                  <a:extLst>
                    <a:ext uri="{FF2B5EF4-FFF2-40B4-BE49-F238E27FC236}">
                      <a16:creationId xmlns:a16="http://schemas.microsoft.com/office/drawing/2014/main" id="{5DDBAC37-9C3B-FFB0-4E04-25DA1411F3B9}"/>
                    </a:ext>
                  </a:extLst>
                </p:cNvPr>
                <p:cNvPicPr/>
                <p:nvPr/>
              </p:nvPicPr>
              <p:blipFill>
                <a:blip r:embed="rId182"/>
                <a:stretch>
                  <a:fillRect/>
                </a:stretch>
              </p:blipFill>
              <p:spPr>
                <a:xfrm>
                  <a:off x="6037406" y="3887503"/>
                  <a:ext cx="522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36" name="筆跡 135">
                  <a:extLst>
                    <a:ext uri="{FF2B5EF4-FFF2-40B4-BE49-F238E27FC236}">
                      <a16:creationId xmlns:a16="http://schemas.microsoft.com/office/drawing/2014/main" id="{E5627B1F-9D40-0EBB-E9FC-24C942B7CEE3}"/>
                    </a:ext>
                  </a:extLst>
                </p14:cNvPr>
                <p14:cNvContentPartPr/>
                <p14:nvPr/>
              </p14:nvContentPartPr>
              <p14:xfrm>
                <a:off x="6143246" y="3893983"/>
                <a:ext cx="42480" cy="41760"/>
              </p14:xfrm>
            </p:contentPart>
          </mc:Choice>
          <mc:Fallback xmlns="">
            <p:pic>
              <p:nvPicPr>
                <p:cNvPr id="136" name="筆跡 135">
                  <a:extLst>
                    <a:ext uri="{FF2B5EF4-FFF2-40B4-BE49-F238E27FC236}">
                      <a16:creationId xmlns:a16="http://schemas.microsoft.com/office/drawing/2014/main" id="{E5627B1F-9D40-0EBB-E9FC-24C942B7CEE3}"/>
                    </a:ext>
                  </a:extLst>
                </p:cNvPr>
                <p:cNvPicPr/>
                <p:nvPr/>
              </p:nvPicPr>
              <p:blipFill>
                <a:blip r:embed="rId184"/>
                <a:stretch>
                  <a:fillRect/>
                </a:stretch>
              </p:blipFill>
              <p:spPr>
                <a:xfrm>
                  <a:off x="6134246" y="3884983"/>
                  <a:ext cx="60120" cy="59400"/>
                </a:xfrm>
                <a:prstGeom prst="rect">
                  <a:avLst/>
                </a:prstGeom>
              </p:spPr>
            </p:pic>
          </mc:Fallback>
        </mc:AlternateContent>
      </p:grpSp>
      <p:grpSp>
        <p:nvGrpSpPr>
          <p:cNvPr id="140" name="群組 139">
            <a:extLst>
              <a:ext uri="{FF2B5EF4-FFF2-40B4-BE49-F238E27FC236}">
                <a16:creationId xmlns:a16="http://schemas.microsoft.com/office/drawing/2014/main" id="{3DDCB748-75AC-AB51-78E8-9679DFA95D7E}"/>
              </a:ext>
            </a:extLst>
          </p:cNvPr>
          <p:cNvGrpSpPr/>
          <p:nvPr/>
        </p:nvGrpSpPr>
        <p:grpSpPr>
          <a:xfrm>
            <a:off x="6535286" y="3672943"/>
            <a:ext cx="141480" cy="155160"/>
            <a:chOff x="6535286" y="3672943"/>
            <a:chExt cx="141480" cy="155160"/>
          </a:xfrm>
        </p:grpSpPr>
        <mc:AlternateContent xmlns:mc="http://schemas.openxmlformats.org/markup-compatibility/2006" xmlns:p14="http://schemas.microsoft.com/office/powerpoint/2010/main">
          <mc:Choice Requires="p14">
            <p:contentPart p14:bwMode="auto" r:id="rId185">
              <p14:nvContentPartPr>
                <p14:cNvPr id="138" name="筆跡 137">
                  <a:extLst>
                    <a:ext uri="{FF2B5EF4-FFF2-40B4-BE49-F238E27FC236}">
                      <a16:creationId xmlns:a16="http://schemas.microsoft.com/office/drawing/2014/main" id="{6E46562A-DEDF-40EB-F5F1-79477C42C48B}"/>
                    </a:ext>
                  </a:extLst>
                </p14:cNvPr>
                <p14:cNvContentPartPr/>
                <p14:nvPr/>
              </p14:nvContentPartPr>
              <p14:xfrm>
                <a:off x="6535286" y="3726943"/>
                <a:ext cx="141480" cy="24840"/>
              </p14:xfrm>
            </p:contentPart>
          </mc:Choice>
          <mc:Fallback xmlns="">
            <p:pic>
              <p:nvPicPr>
                <p:cNvPr id="138" name="筆跡 137">
                  <a:extLst>
                    <a:ext uri="{FF2B5EF4-FFF2-40B4-BE49-F238E27FC236}">
                      <a16:creationId xmlns:a16="http://schemas.microsoft.com/office/drawing/2014/main" id="{6E46562A-DEDF-40EB-F5F1-79477C42C48B}"/>
                    </a:ext>
                  </a:extLst>
                </p:cNvPr>
                <p:cNvPicPr/>
                <p:nvPr/>
              </p:nvPicPr>
              <p:blipFill>
                <a:blip r:embed="rId186"/>
                <a:stretch>
                  <a:fillRect/>
                </a:stretch>
              </p:blipFill>
              <p:spPr>
                <a:xfrm>
                  <a:off x="6526646" y="3717943"/>
                  <a:ext cx="159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39" name="筆跡 138">
                  <a:extLst>
                    <a:ext uri="{FF2B5EF4-FFF2-40B4-BE49-F238E27FC236}">
                      <a16:creationId xmlns:a16="http://schemas.microsoft.com/office/drawing/2014/main" id="{6CD93E3E-E619-5DAD-14EA-B30A62203E19}"/>
                    </a:ext>
                  </a:extLst>
                </p14:cNvPr>
                <p14:cNvContentPartPr/>
                <p14:nvPr/>
              </p14:nvContentPartPr>
              <p14:xfrm>
                <a:off x="6613046" y="3672943"/>
                <a:ext cx="6120" cy="155160"/>
              </p14:xfrm>
            </p:contentPart>
          </mc:Choice>
          <mc:Fallback xmlns="">
            <p:pic>
              <p:nvPicPr>
                <p:cNvPr id="139" name="筆跡 138">
                  <a:extLst>
                    <a:ext uri="{FF2B5EF4-FFF2-40B4-BE49-F238E27FC236}">
                      <a16:creationId xmlns:a16="http://schemas.microsoft.com/office/drawing/2014/main" id="{6CD93E3E-E619-5DAD-14EA-B30A62203E19}"/>
                    </a:ext>
                  </a:extLst>
                </p:cNvPr>
                <p:cNvPicPr/>
                <p:nvPr/>
              </p:nvPicPr>
              <p:blipFill>
                <a:blip r:embed="rId188"/>
                <a:stretch>
                  <a:fillRect/>
                </a:stretch>
              </p:blipFill>
              <p:spPr>
                <a:xfrm>
                  <a:off x="6604046" y="3664303"/>
                  <a:ext cx="23760" cy="172800"/>
                </a:xfrm>
                <a:prstGeom prst="rect">
                  <a:avLst/>
                </a:prstGeom>
              </p:spPr>
            </p:pic>
          </mc:Fallback>
        </mc:AlternateContent>
      </p:grpSp>
      <p:grpSp>
        <p:nvGrpSpPr>
          <p:cNvPr id="159" name="群組 158">
            <a:extLst>
              <a:ext uri="{FF2B5EF4-FFF2-40B4-BE49-F238E27FC236}">
                <a16:creationId xmlns:a16="http://schemas.microsoft.com/office/drawing/2014/main" id="{B18B339B-584D-8FD2-1DF2-89F30D1F4F71}"/>
              </a:ext>
            </a:extLst>
          </p:cNvPr>
          <p:cNvGrpSpPr/>
          <p:nvPr/>
        </p:nvGrpSpPr>
        <p:grpSpPr>
          <a:xfrm>
            <a:off x="7096166" y="3401143"/>
            <a:ext cx="556920" cy="590760"/>
            <a:chOff x="7096166" y="3401143"/>
            <a:chExt cx="556920" cy="590760"/>
          </a:xfrm>
        </p:grpSpPr>
        <mc:AlternateContent xmlns:mc="http://schemas.openxmlformats.org/markup-compatibility/2006" xmlns:p14="http://schemas.microsoft.com/office/powerpoint/2010/main">
          <mc:Choice Requires="p14">
            <p:contentPart p14:bwMode="auto" r:id="rId189">
              <p14:nvContentPartPr>
                <p14:cNvPr id="141" name="筆跡 140">
                  <a:extLst>
                    <a:ext uri="{FF2B5EF4-FFF2-40B4-BE49-F238E27FC236}">
                      <a16:creationId xmlns:a16="http://schemas.microsoft.com/office/drawing/2014/main" id="{6429F152-56CD-1DCD-EDE0-A4FA3CF3BB54}"/>
                    </a:ext>
                  </a:extLst>
                </p14:cNvPr>
                <p14:cNvContentPartPr/>
                <p14:nvPr/>
              </p14:nvContentPartPr>
              <p14:xfrm>
                <a:off x="7125686" y="3586903"/>
                <a:ext cx="189720" cy="25920"/>
              </p14:xfrm>
            </p:contentPart>
          </mc:Choice>
          <mc:Fallback xmlns="">
            <p:pic>
              <p:nvPicPr>
                <p:cNvPr id="141" name="筆跡 140">
                  <a:extLst>
                    <a:ext uri="{FF2B5EF4-FFF2-40B4-BE49-F238E27FC236}">
                      <a16:creationId xmlns:a16="http://schemas.microsoft.com/office/drawing/2014/main" id="{6429F152-56CD-1DCD-EDE0-A4FA3CF3BB54}"/>
                    </a:ext>
                  </a:extLst>
                </p:cNvPr>
                <p:cNvPicPr/>
                <p:nvPr/>
              </p:nvPicPr>
              <p:blipFill>
                <a:blip r:embed="rId190"/>
                <a:stretch>
                  <a:fillRect/>
                </a:stretch>
              </p:blipFill>
              <p:spPr>
                <a:xfrm>
                  <a:off x="7117046" y="3578263"/>
                  <a:ext cx="20736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42" name="筆跡 141">
                  <a:extLst>
                    <a:ext uri="{FF2B5EF4-FFF2-40B4-BE49-F238E27FC236}">
                      <a16:creationId xmlns:a16="http://schemas.microsoft.com/office/drawing/2014/main" id="{2994AB6C-4244-4D7D-FD13-FB378E3D7AA2}"/>
                    </a:ext>
                  </a:extLst>
                </p14:cNvPr>
                <p14:cNvContentPartPr/>
                <p14:nvPr/>
              </p14:nvContentPartPr>
              <p14:xfrm>
                <a:off x="7145126" y="3620383"/>
                <a:ext cx="136800" cy="133200"/>
              </p14:xfrm>
            </p:contentPart>
          </mc:Choice>
          <mc:Fallback xmlns="">
            <p:pic>
              <p:nvPicPr>
                <p:cNvPr id="142" name="筆跡 141">
                  <a:extLst>
                    <a:ext uri="{FF2B5EF4-FFF2-40B4-BE49-F238E27FC236}">
                      <a16:creationId xmlns:a16="http://schemas.microsoft.com/office/drawing/2014/main" id="{2994AB6C-4244-4D7D-FD13-FB378E3D7AA2}"/>
                    </a:ext>
                  </a:extLst>
                </p:cNvPr>
                <p:cNvPicPr/>
                <p:nvPr/>
              </p:nvPicPr>
              <p:blipFill>
                <a:blip r:embed="rId192"/>
                <a:stretch>
                  <a:fillRect/>
                </a:stretch>
              </p:blipFill>
              <p:spPr>
                <a:xfrm>
                  <a:off x="7136126" y="3611383"/>
                  <a:ext cx="154440" cy="15084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43" name="筆跡 142">
                  <a:extLst>
                    <a:ext uri="{FF2B5EF4-FFF2-40B4-BE49-F238E27FC236}">
                      <a16:creationId xmlns:a16="http://schemas.microsoft.com/office/drawing/2014/main" id="{A96DFF2A-391F-E89C-78A0-39A41B676B8F}"/>
                    </a:ext>
                  </a:extLst>
                </p14:cNvPr>
                <p14:cNvContentPartPr/>
                <p14:nvPr/>
              </p14:nvContentPartPr>
              <p14:xfrm>
                <a:off x="7411886" y="3583663"/>
                <a:ext cx="138600" cy="6480"/>
              </p14:xfrm>
            </p:contentPart>
          </mc:Choice>
          <mc:Fallback xmlns="">
            <p:pic>
              <p:nvPicPr>
                <p:cNvPr id="143" name="筆跡 142">
                  <a:extLst>
                    <a:ext uri="{FF2B5EF4-FFF2-40B4-BE49-F238E27FC236}">
                      <a16:creationId xmlns:a16="http://schemas.microsoft.com/office/drawing/2014/main" id="{A96DFF2A-391F-E89C-78A0-39A41B676B8F}"/>
                    </a:ext>
                  </a:extLst>
                </p:cNvPr>
                <p:cNvPicPr/>
                <p:nvPr/>
              </p:nvPicPr>
              <p:blipFill>
                <a:blip r:embed="rId194"/>
                <a:stretch>
                  <a:fillRect/>
                </a:stretch>
              </p:blipFill>
              <p:spPr>
                <a:xfrm>
                  <a:off x="7402886" y="3574663"/>
                  <a:ext cx="156240" cy="2412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44" name="筆跡 143">
                  <a:extLst>
                    <a:ext uri="{FF2B5EF4-FFF2-40B4-BE49-F238E27FC236}">
                      <a16:creationId xmlns:a16="http://schemas.microsoft.com/office/drawing/2014/main" id="{6AA169F6-E438-0BA6-EB54-2AEEC244126E}"/>
                    </a:ext>
                  </a:extLst>
                </p14:cNvPr>
                <p14:cNvContentPartPr/>
                <p14:nvPr/>
              </p14:nvContentPartPr>
              <p14:xfrm>
                <a:off x="7394966" y="3592303"/>
                <a:ext cx="173880" cy="119160"/>
              </p14:xfrm>
            </p:contentPart>
          </mc:Choice>
          <mc:Fallback xmlns="">
            <p:pic>
              <p:nvPicPr>
                <p:cNvPr id="144" name="筆跡 143">
                  <a:extLst>
                    <a:ext uri="{FF2B5EF4-FFF2-40B4-BE49-F238E27FC236}">
                      <a16:creationId xmlns:a16="http://schemas.microsoft.com/office/drawing/2014/main" id="{6AA169F6-E438-0BA6-EB54-2AEEC244126E}"/>
                    </a:ext>
                  </a:extLst>
                </p:cNvPr>
                <p:cNvPicPr/>
                <p:nvPr/>
              </p:nvPicPr>
              <p:blipFill>
                <a:blip r:embed="rId196"/>
                <a:stretch>
                  <a:fillRect/>
                </a:stretch>
              </p:blipFill>
              <p:spPr>
                <a:xfrm>
                  <a:off x="7385966" y="3583303"/>
                  <a:ext cx="191520" cy="13680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46" name="筆跡 145">
                  <a:extLst>
                    <a:ext uri="{FF2B5EF4-FFF2-40B4-BE49-F238E27FC236}">
                      <a16:creationId xmlns:a16="http://schemas.microsoft.com/office/drawing/2014/main" id="{9C22680E-2CB0-66C5-DD08-11BD01408D0E}"/>
                    </a:ext>
                  </a:extLst>
                </p14:cNvPr>
                <p14:cNvContentPartPr/>
                <p14:nvPr/>
              </p14:nvContentPartPr>
              <p14:xfrm>
                <a:off x="7424486" y="3859423"/>
                <a:ext cx="24840" cy="83160"/>
              </p14:xfrm>
            </p:contentPart>
          </mc:Choice>
          <mc:Fallback xmlns="">
            <p:pic>
              <p:nvPicPr>
                <p:cNvPr id="146" name="筆跡 145">
                  <a:extLst>
                    <a:ext uri="{FF2B5EF4-FFF2-40B4-BE49-F238E27FC236}">
                      <a16:creationId xmlns:a16="http://schemas.microsoft.com/office/drawing/2014/main" id="{9C22680E-2CB0-66C5-DD08-11BD01408D0E}"/>
                    </a:ext>
                  </a:extLst>
                </p:cNvPr>
                <p:cNvPicPr/>
                <p:nvPr/>
              </p:nvPicPr>
              <p:blipFill>
                <a:blip r:embed="rId198"/>
                <a:stretch>
                  <a:fillRect/>
                </a:stretch>
              </p:blipFill>
              <p:spPr>
                <a:xfrm>
                  <a:off x="7415486" y="3850423"/>
                  <a:ext cx="42480" cy="10080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47" name="筆跡 146">
                  <a:extLst>
                    <a:ext uri="{FF2B5EF4-FFF2-40B4-BE49-F238E27FC236}">
                      <a16:creationId xmlns:a16="http://schemas.microsoft.com/office/drawing/2014/main" id="{E383CA46-FCD1-D317-D0FD-DA5DC7C26D57}"/>
                    </a:ext>
                  </a:extLst>
                </p14:cNvPr>
                <p14:cNvContentPartPr/>
                <p14:nvPr/>
              </p14:nvContentPartPr>
              <p14:xfrm>
                <a:off x="7434566" y="3805783"/>
                <a:ext cx="45000" cy="8640"/>
              </p14:xfrm>
            </p:contentPart>
          </mc:Choice>
          <mc:Fallback xmlns="">
            <p:pic>
              <p:nvPicPr>
                <p:cNvPr id="147" name="筆跡 146">
                  <a:extLst>
                    <a:ext uri="{FF2B5EF4-FFF2-40B4-BE49-F238E27FC236}">
                      <a16:creationId xmlns:a16="http://schemas.microsoft.com/office/drawing/2014/main" id="{E383CA46-FCD1-D317-D0FD-DA5DC7C26D57}"/>
                    </a:ext>
                  </a:extLst>
                </p:cNvPr>
                <p:cNvPicPr/>
                <p:nvPr/>
              </p:nvPicPr>
              <p:blipFill>
                <a:blip r:embed="rId200"/>
                <a:stretch>
                  <a:fillRect/>
                </a:stretch>
              </p:blipFill>
              <p:spPr>
                <a:xfrm>
                  <a:off x="7425926" y="3797143"/>
                  <a:ext cx="6264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48" name="筆跡 147">
                  <a:extLst>
                    <a:ext uri="{FF2B5EF4-FFF2-40B4-BE49-F238E27FC236}">
                      <a16:creationId xmlns:a16="http://schemas.microsoft.com/office/drawing/2014/main" id="{3EBED3CC-3ABF-FC24-3E8B-E626421F97CE}"/>
                    </a:ext>
                  </a:extLst>
                </p14:cNvPr>
                <p14:cNvContentPartPr/>
                <p14:nvPr/>
              </p14:nvContentPartPr>
              <p14:xfrm>
                <a:off x="7474526" y="3857263"/>
                <a:ext cx="70920" cy="45720"/>
              </p14:xfrm>
            </p:contentPart>
          </mc:Choice>
          <mc:Fallback xmlns="">
            <p:pic>
              <p:nvPicPr>
                <p:cNvPr id="148" name="筆跡 147">
                  <a:extLst>
                    <a:ext uri="{FF2B5EF4-FFF2-40B4-BE49-F238E27FC236}">
                      <a16:creationId xmlns:a16="http://schemas.microsoft.com/office/drawing/2014/main" id="{3EBED3CC-3ABF-FC24-3E8B-E626421F97CE}"/>
                    </a:ext>
                  </a:extLst>
                </p:cNvPr>
                <p:cNvPicPr/>
                <p:nvPr/>
              </p:nvPicPr>
              <p:blipFill>
                <a:blip r:embed="rId202"/>
                <a:stretch>
                  <a:fillRect/>
                </a:stretch>
              </p:blipFill>
              <p:spPr>
                <a:xfrm>
                  <a:off x="7465886" y="3848263"/>
                  <a:ext cx="8856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3">
              <p14:nvContentPartPr>
                <p14:cNvPr id="149" name="筆跡 148">
                  <a:extLst>
                    <a:ext uri="{FF2B5EF4-FFF2-40B4-BE49-F238E27FC236}">
                      <a16:creationId xmlns:a16="http://schemas.microsoft.com/office/drawing/2014/main" id="{C25C5F03-77B3-60DA-93BB-4B0C46500949}"/>
                    </a:ext>
                  </a:extLst>
                </p14:cNvPr>
                <p14:cNvContentPartPr/>
                <p14:nvPr/>
              </p14:nvContentPartPr>
              <p14:xfrm>
                <a:off x="7577486" y="3837823"/>
                <a:ext cx="10080" cy="79560"/>
              </p14:xfrm>
            </p:contentPart>
          </mc:Choice>
          <mc:Fallback xmlns="">
            <p:pic>
              <p:nvPicPr>
                <p:cNvPr id="149" name="筆跡 148">
                  <a:extLst>
                    <a:ext uri="{FF2B5EF4-FFF2-40B4-BE49-F238E27FC236}">
                      <a16:creationId xmlns:a16="http://schemas.microsoft.com/office/drawing/2014/main" id="{C25C5F03-77B3-60DA-93BB-4B0C46500949}"/>
                    </a:ext>
                  </a:extLst>
                </p:cNvPr>
                <p:cNvPicPr/>
                <p:nvPr/>
              </p:nvPicPr>
              <p:blipFill>
                <a:blip r:embed="rId204"/>
                <a:stretch>
                  <a:fillRect/>
                </a:stretch>
              </p:blipFill>
              <p:spPr>
                <a:xfrm>
                  <a:off x="7568486" y="3829183"/>
                  <a:ext cx="27720" cy="97200"/>
                </a:xfrm>
                <a:prstGeom prst="rect">
                  <a:avLst/>
                </a:prstGeom>
              </p:spPr>
            </p:pic>
          </mc:Fallback>
        </mc:AlternateContent>
        <mc:AlternateContent xmlns:mc="http://schemas.openxmlformats.org/markup-compatibility/2006" xmlns:p14="http://schemas.microsoft.com/office/powerpoint/2010/main">
          <mc:Choice Requires="p14">
            <p:contentPart p14:bwMode="auto" r:id="rId205">
              <p14:nvContentPartPr>
                <p14:cNvPr id="150" name="筆跡 149">
                  <a:extLst>
                    <a:ext uri="{FF2B5EF4-FFF2-40B4-BE49-F238E27FC236}">
                      <a16:creationId xmlns:a16="http://schemas.microsoft.com/office/drawing/2014/main" id="{3EEDE3A9-35BA-BD57-CC17-7DA09A8BFAC8}"/>
                    </a:ext>
                  </a:extLst>
                </p14:cNvPr>
                <p14:cNvContentPartPr/>
                <p14:nvPr/>
              </p14:nvContentPartPr>
              <p14:xfrm>
                <a:off x="7446086" y="3401143"/>
                <a:ext cx="84240" cy="126000"/>
              </p14:xfrm>
            </p:contentPart>
          </mc:Choice>
          <mc:Fallback xmlns="">
            <p:pic>
              <p:nvPicPr>
                <p:cNvPr id="150" name="筆跡 149">
                  <a:extLst>
                    <a:ext uri="{FF2B5EF4-FFF2-40B4-BE49-F238E27FC236}">
                      <a16:creationId xmlns:a16="http://schemas.microsoft.com/office/drawing/2014/main" id="{3EEDE3A9-35BA-BD57-CC17-7DA09A8BFAC8}"/>
                    </a:ext>
                  </a:extLst>
                </p:cNvPr>
                <p:cNvPicPr/>
                <p:nvPr/>
              </p:nvPicPr>
              <p:blipFill>
                <a:blip r:embed="rId206"/>
                <a:stretch>
                  <a:fillRect/>
                </a:stretch>
              </p:blipFill>
              <p:spPr>
                <a:xfrm>
                  <a:off x="7437446" y="3392503"/>
                  <a:ext cx="101880" cy="143640"/>
                </a:xfrm>
                <a:prstGeom prst="rect">
                  <a:avLst/>
                </a:prstGeom>
              </p:spPr>
            </p:pic>
          </mc:Fallback>
        </mc:AlternateContent>
        <mc:AlternateContent xmlns:mc="http://schemas.openxmlformats.org/markup-compatibility/2006" xmlns:p14="http://schemas.microsoft.com/office/powerpoint/2010/main">
          <mc:Choice Requires="p14">
            <p:contentPart p14:bwMode="auto" r:id="rId207">
              <p14:nvContentPartPr>
                <p14:cNvPr id="151" name="筆跡 150">
                  <a:extLst>
                    <a:ext uri="{FF2B5EF4-FFF2-40B4-BE49-F238E27FC236}">
                      <a16:creationId xmlns:a16="http://schemas.microsoft.com/office/drawing/2014/main" id="{D42E86D8-B5AF-4F18-7923-838D18896B0D}"/>
                    </a:ext>
                  </a:extLst>
                </p14:cNvPr>
                <p14:cNvContentPartPr/>
                <p14:nvPr/>
              </p14:nvContentPartPr>
              <p14:xfrm>
                <a:off x="7566686" y="3467743"/>
                <a:ext cx="41400" cy="111240"/>
              </p14:xfrm>
            </p:contentPart>
          </mc:Choice>
          <mc:Fallback xmlns="">
            <p:pic>
              <p:nvPicPr>
                <p:cNvPr id="151" name="筆跡 150">
                  <a:extLst>
                    <a:ext uri="{FF2B5EF4-FFF2-40B4-BE49-F238E27FC236}">
                      <a16:creationId xmlns:a16="http://schemas.microsoft.com/office/drawing/2014/main" id="{D42E86D8-B5AF-4F18-7923-838D18896B0D}"/>
                    </a:ext>
                  </a:extLst>
                </p:cNvPr>
                <p:cNvPicPr/>
                <p:nvPr/>
              </p:nvPicPr>
              <p:blipFill>
                <a:blip r:embed="rId208"/>
                <a:stretch>
                  <a:fillRect/>
                </a:stretch>
              </p:blipFill>
              <p:spPr>
                <a:xfrm>
                  <a:off x="7558046" y="3459103"/>
                  <a:ext cx="590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209">
              <p14:nvContentPartPr>
                <p14:cNvPr id="152" name="筆跡 151">
                  <a:extLst>
                    <a:ext uri="{FF2B5EF4-FFF2-40B4-BE49-F238E27FC236}">
                      <a16:creationId xmlns:a16="http://schemas.microsoft.com/office/drawing/2014/main" id="{0E4E82D3-15A3-02E7-AE5F-6C14EC696978}"/>
                    </a:ext>
                  </a:extLst>
                </p14:cNvPr>
                <p14:cNvContentPartPr/>
                <p14:nvPr/>
              </p14:nvContentPartPr>
              <p14:xfrm>
                <a:off x="7589006" y="3415183"/>
                <a:ext cx="64080" cy="7200"/>
              </p14:xfrm>
            </p:contentPart>
          </mc:Choice>
          <mc:Fallback xmlns="">
            <p:pic>
              <p:nvPicPr>
                <p:cNvPr id="152" name="筆跡 151">
                  <a:extLst>
                    <a:ext uri="{FF2B5EF4-FFF2-40B4-BE49-F238E27FC236}">
                      <a16:creationId xmlns:a16="http://schemas.microsoft.com/office/drawing/2014/main" id="{0E4E82D3-15A3-02E7-AE5F-6C14EC696978}"/>
                    </a:ext>
                  </a:extLst>
                </p:cNvPr>
                <p:cNvPicPr/>
                <p:nvPr/>
              </p:nvPicPr>
              <p:blipFill>
                <a:blip r:embed="rId210"/>
                <a:stretch>
                  <a:fillRect/>
                </a:stretch>
              </p:blipFill>
              <p:spPr>
                <a:xfrm>
                  <a:off x="7580366" y="3406543"/>
                  <a:ext cx="817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11">
              <p14:nvContentPartPr>
                <p14:cNvPr id="153" name="筆跡 152">
                  <a:extLst>
                    <a:ext uri="{FF2B5EF4-FFF2-40B4-BE49-F238E27FC236}">
                      <a16:creationId xmlns:a16="http://schemas.microsoft.com/office/drawing/2014/main" id="{DF34004A-3E99-9A93-2CB1-D0250404BF2E}"/>
                    </a:ext>
                  </a:extLst>
                </p14:cNvPr>
                <p14:cNvContentPartPr/>
                <p14:nvPr/>
              </p14:nvContentPartPr>
              <p14:xfrm>
                <a:off x="7096166" y="3859063"/>
                <a:ext cx="47520" cy="132840"/>
              </p14:xfrm>
            </p:contentPart>
          </mc:Choice>
          <mc:Fallback xmlns="">
            <p:pic>
              <p:nvPicPr>
                <p:cNvPr id="153" name="筆跡 152">
                  <a:extLst>
                    <a:ext uri="{FF2B5EF4-FFF2-40B4-BE49-F238E27FC236}">
                      <a16:creationId xmlns:a16="http://schemas.microsoft.com/office/drawing/2014/main" id="{DF34004A-3E99-9A93-2CB1-D0250404BF2E}"/>
                    </a:ext>
                  </a:extLst>
                </p:cNvPr>
                <p:cNvPicPr/>
                <p:nvPr/>
              </p:nvPicPr>
              <p:blipFill>
                <a:blip r:embed="rId212"/>
                <a:stretch>
                  <a:fillRect/>
                </a:stretch>
              </p:blipFill>
              <p:spPr>
                <a:xfrm>
                  <a:off x="7087526" y="3850423"/>
                  <a:ext cx="6516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213">
              <p14:nvContentPartPr>
                <p14:cNvPr id="154" name="筆跡 153">
                  <a:extLst>
                    <a:ext uri="{FF2B5EF4-FFF2-40B4-BE49-F238E27FC236}">
                      <a16:creationId xmlns:a16="http://schemas.microsoft.com/office/drawing/2014/main" id="{63A081E6-9C00-6B20-5DEF-BFCC12F208D7}"/>
                    </a:ext>
                  </a:extLst>
                </p14:cNvPr>
                <p14:cNvContentPartPr/>
                <p14:nvPr/>
              </p14:nvContentPartPr>
              <p14:xfrm>
                <a:off x="7136846" y="3805423"/>
                <a:ext cx="46440" cy="2880"/>
              </p14:xfrm>
            </p:contentPart>
          </mc:Choice>
          <mc:Fallback xmlns="">
            <p:pic>
              <p:nvPicPr>
                <p:cNvPr id="154" name="筆跡 153">
                  <a:extLst>
                    <a:ext uri="{FF2B5EF4-FFF2-40B4-BE49-F238E27FC236}">
                      <a16:creationId xmlns:a16="http://schemas.microsoft.com/office/drawing/2014/main" id="{63A081E6-9C00-6B20-5DEF-BFCC12F208D7}"/>
                    </a:ext>
                  </a:extLst>
                </p:cNvPr>
                <p:cNvPicPr/>
                <p:nvPr/>
              </p:nvPicPr>
              <p:blipFill>
                <a:blip r:embed="rId138"/>
                <a:stretch>
                  <a:fillRect/>
                </a:stretch>
              </p:blipFill>
              <p:spPr>
                <a:xfrm>
                  <a:off x="7127846" y="3796423"/>
                  <a:ext cx="6408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14">
              <p14:nvContentPartPr>
                <p14:cNvPr id="155" name="筆跡 154">
                  <a:extLst>
                    <a:ext uri="{FF2B5EF4-FFF2-40B4-BE49-F238E27FC236}">
                      <a16:creationId xmlns:a16="http://schemas.microsoft.com/office/drawing/2014/main" id="{5BD4C921-E212-FADB-E3C9-312FB08CFB0D}"/>
                    </a:ext>
                  </a:extLst>
                </p14:cNvPr>
                <p14:cNvContentPartPr/>
                <p14:nvPr/>
              </p14:nvContentPartPr>
              <p14:xfrm>
                <a:off x="7208486" y="3847543"/>
                <a:ext cx="75600" cy="48240"/>
              </p14:xfrm>
            </p:contentPart>
          </mc:Choice>
          <mc:Fallback xmlns="">
            <p:pic>
              <p:nvPicPr>
                <p:cNvPr id="155" name="筆跡 154">
                  <a:extLst>
                    <a:ext uri="{FF2B5EF4-FFF2-40B4-BE49-F238E27FC236}">
                      <a16:creationId xmlns:a16="http://schemas.microsoft.com/office/drawing/2014/main" id="{5BD4C921-E212-FADB-E3C9-312FB08CFB0D}"/>
                    </a:ext>
                  </a:extLst>
                </p:cNvPr>
                <p:cNvPicPr/>
                <p:nvPr/>
              </p:nvPicPr>
              <p:blipFill>
                <a:blip r:embed="rId215"/>
                <a:stretch>
                  <a:fillRect/>
                </a:stretch>
              </p:blipFill>
              <p:spPr>
                <a:xfrm>
                  <a:off x="7199846" y="3838543"/>
                  <a:ext cx="93240" cy="6588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56" name="筆跡 155">
                  <a:extLst>
                    <a:ext uri="{FF2B5EF4-FFF2-40B4-BE49-F238E27FC236}">
                      <a16:creationId xmlns:a16="http://schemas.microsoft.com/office/drawing/2014/main" id="{7408F7EA-F62A-B2D2-C78A-B2CA8F6A3436}"/>
                    </a:ext>
                  </a:extLst>
                </p14:cNvPr>
                <p14:cNvContentPartPr/>
                <p14:nvPr/>
              </p14:nvContentPartPr>
              <p14:xfrm>
                <a:off x="7318286" y="3828463"/>
                <a:ext cx="4680" cy="124920"/>
              </p14:xfrm>
            </p:contentPart>
          </mc:Choice>
          <mc:Fallback xmlns="">
            <p:pic>
              <p:nvPicPr>
                <p:cNvPr id="156" name="筆跡 155">
                  <a:extLst>
                    <a:ext uri="{FF2B5EF4-FFF2-40B4-BE49-F238E27FC236}">
                      <a16:creationId xmlns:a16="http://schemas.microsoft.com/office/drawing/2014/main" id="{7408F7EA-F62A-B2D2-C78A-B2CA8F6A3436}"/>
                    </a:ext>
                  </a:extLst>
                </p:cNvPr>
                <p:cNvPicPr/>
                <p:nvPr/>
              </p:nvPicPr>
              <p:blipFill>
                <a:blip r:embed="rId217"/>
                <a:stretch>
                  <a:fillRect/>
                </a:stretch>
              </p:blipFill>
              <p:spPr>
                <a:xfrm>
                  <a:off x="7309286" y="3819463"/>
                  <a:ext cx="223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57" name="筆跡 156">
                  <a:extLst>
                    <a:ext uri="{FF2B5EF4-FFF2-40B4-BE49-F238E27FC236}">
                      <a16:creationId xmlns:a16="http://schemas.microsoft.com/office/drawing/2014/main" id="{F641E175-5B40-798B-FC89-8FE2C9876563}"/>
                    </a:ext>
                  </a:extLst>
                </p14:cNvPr>
                <p14:cNvContentPartPr/>
                <p14:nvPr/>
              </p14:nvContentPartPr>
              <p14:xfrm>
                <a:off x="7185446" y="3426343"/>
                <a:ext cx="3960" cy="153360"/>
              </p14:xfrm>
            </p:contentPart>
          </mc:Choice>
          <mc:Fallback xmlns="">
            <p:pic>
              <p:nvPicPr>
                <p:cNvPr id="157" name="筆跡 156">
                  <a:extLst>
                    <a:ext uri="{FF2B5EF4-FFF2-40B4-BE49-F238E27FC236}">
                      <a16:creationId xmlns:a16="http://schemas.microsoft.com/office/drawing/2014/main" id="{F641E175-5B40-798B-FC89-8FE2C9876563}"/>
                    </a:ext>
                  </a:extLst>
                </p:cNvPr>
                <p:cNvPicPr/>
                <p:nvPr/>
              </p:nvPicPr>
              <p:blipFill>
                <a:blip r:embed="rId188"/>
                <a:stretch>
                  <a:fillRect/>
                </a:stretch>
              </p:blipFill>
              <p:spPr>
                <a:xfrm>
                  <a:off x="7176806" y="3417343"/>
                  <a:ext cx="2160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219">
              <p14:nvContentPartPr>
                <p14:cNvPr id="158" name="筆跡 157">
                  <a:extLst>
                    <a:ext uri="{FF2B5EF4-FFF2-40B4-BE49-F238E27FC236}">
                      <a16:creationId xmlns:a16="http://schemas.microsoft.com/office/drawing/2014/main" id="{49B0EEDF-ED5C-B832-2A91-31F486D1A2AE}"/>
                    </a:ext>
                  </a:extLst>
                </p14:cNvPr>
                <p14:cNvContentPartPr/>
                <p14:nvPr/>
              </p14:nvContentPartPr>
              <p14:xfrm>
                <a:off x="7182206" y="3467023"/>
                <a:ext cx="118440" cy="94320"/>
              </p14:xfrm>
            </p:contentPart>
          </mc:Choice>
          <mc:Fallback xmlns="">
            <p:pic>
              <p:nvPicPr>
                <p:cNvPr id="158" name="筆跡 157">
                  <a:extLst>
                    <a:ext uri="{FF2B5EF4-FFF2-40B4-BE49-F238E27FC236}">
                      <a16:creationId xmlns:a16="http://schemas.microsoft.com/office/drawing/2014/main" id="{49B0EEDF-ED5C-B832-2A91-31F486D1A2AE}"/>
                    </a:ext>
                  </a:extLst>
                </p:cNvPr>
                <p:cNvPicPr/>
                <p:nvPr/>
              </p:nvPicPr>
              <p:blipFill>
                <a:blip r:embed="rId220"/>
                <a:stretch>
                  <a:fillRect/>
                </a:stretch>
              </p:blipFill>
              <p:spPr>
                <a:xfrm>
                  <a:off x="7173566" y="3458023"/>
                  <a:ext cx="136080" cy="111960"/>
                </a:xfrm>
                <a:prstGeom prst="rect">
                  <a:avLst/>
                </a:prstGeom>
              </p:spPr>
            </p:pic>
          </mc:Fallback>
        </mc:AlternateContent>
      </p:grpSp>
      <p:grpSp>
        <p:nvGrpSpPr>
          <p:cNvPr id="174" name="群組 173">
            <a:extLst>
              <a:ext uri="{FF2B5EF4-FFF2-40B4-BE49-F238E27FC236}">
                <a16:creationId xmlns:a16="http://schemas.microsoft.com/office/drawing/2014/main" id="{24A10A42-9161-F8F5-1490-A367CE536402}"/>
              </a:ext>
            </a:extLst>
          </p:cNvPr>
          <p:cNvGrpSpPr/>
          <p:nvPr/>
        </p:nvGrpSpPr>
        <p:grpSpPr>
          <a:xfrm>
            <a:off x="7729046" y="3636223"/>
            <a:ext cx="711360" cy="356040"/>
            <a:chOff x="7729046" y="3636223"/>
            <a:chExt cx="711360" cy="356040"/>
          </a:xfrm>
        </p:grpSpPr>
        <mc:AlternateContent xmlns:mc="http://schemas.openxmlformats.org/markup-compatibility/2006" xmlns:p14="http://schemas.microsoft.com/office/powerpoint/2010/main">
          <mc:Choice Requires="p14">
            <p:contentPart p14:bwMode="auto" r:id="rId221">
              <p14:nvContentPartPr>
                <p14:cNvPr id="160" name="筆跡 159">
                  <a:extLst>
                    <a:ext uri="{FF2B5EF4-FFF2-40B4-BE49-F238E27FC236}">
                      <a16:creationId xmlns:a16="http://schemas.microsoft.com/office/drawing/2014/main" id="{E0891B51-F238-196A-3588-03B613B7E25D}"/>
                    </a:ext>
                  </a:extLst>
                </p14:cNvPr>
                <p14:cNvContentPartPr/>
                <p14:nvPr/>
              </p14:nvContentPartPr>
              <p14:xfrm>
                <a:off x="7729046" y="3636223"/>
                <a:ext cx="55800" cy="229680"/>
              </p14:xfrm>
            </p:contentPart>
          </mc:Choice>
          <mc:Fallback xmlns="">
            <p:pic>
              <p:nvPicPr>
                <p:cNvPr id="160" name="筆跡 159">
                  <a:extLst>
                    <a:ext uri="{FF2B5EF4-FFF2-40B4-BE49-F238E27FC236}">
                      <a16:creationId xmlns:a16="http://schemas.microsoft.com/office/drawing/2014/main" id="{E0891B51-F238-196A-3588-03B613B7E25D}"/>
                    </a:ext>
                  </a:extLst>
                </p:cNvPr>
                <p:cNvPicPr/>
                <p:nvPr/>
              </p:nvPicPr>
              <p:blipFill>
                <a:blip r:embed="rId222"/>
                <a:stretch>
                  <a:fillRect/>
                </a:stretch>
              </p:blipFill>
              <p:spPr>
                <a:xfrm>
                  <a:off x="7720406" y="3627223"/>
                  <a:ext cx="73440" cy="247320"/>
                </a:xfrm>
                <a:prstGeom prst="rect">
                  <a:avLst/>
                </a:prstGeom>
              </p:spPr>
            </p:pic>
          </mc:Fallback>
        </mc:AlternateContent>
        <mc:AlternateContent xmlns:mc="http://schemas.openxmlformats.org/markup-compatibility/2006" xmlns:p14="http://schemas.microsoft.com/office/powerpoint/2010/main">
          <mc:Choice Requires="p14">
            <p:contentPart p14:bwMode="auto" r:id="rId223">
              <p14:nvContentPartPr>
                <p14:cNvPr id="161" name="筆跡 160">
                  <a:extLst>
                    <a:ext uri="{FF2B5EF4-FFF2-40B4-BE49-F238E27FC236}">
                      <a16:creationId xmlns:a16="http://schemas.microsoft.com/office/drawing/2014/main" id="{CB07D6C4-3DC5-C84B-23BF-6E3141DE958A}"/>
                    </a:ext>
                  </a:extLst>
                </p14:cNvPr>
                <p14:cNvContentPartPr/>
                <p14:nvPr/>
              </p14:nvContentPartPr>
              <p14:xfrm>
                <a:off x="7843526" y="3667183"/>
                <a:ext cx="127440" cy="184320"/>
              </p14:xfrm>
            </p:contentPart>
          </mc:Choice>
          <mc:Fallback xmlns="">
            <p:pic>
              <p:nvPicPr>
                <p:cNvPr id="161" name="筆跡 160">
                  <a:extLst>
                    <a:ext uri="{FF2B5EF4-FFF2-40B4-BE49-F238E27FC236}">
                      <a16:creationId xmlns:a16="http://schemas.microsoft.com/office/drawing/2014/main" id="{CB07D6C4-3DC5-C84B-23BF-6E3141DE958A}"/>
                    </a:ext>
                  </a:extLst>
                </p:cNvPr>
                <p:cNvPicPr/>
                <p:nvPr/>
              </p:nvPicPr>
              <p:blipFill>
                <a:blip r:embed="rId224"/>
                <a:stretch>
                  <a:fillRect/>
                </a:stretch>
              </p:blipFill>
              <p:spPr>
                <a:xfrm>
                  <a:off x="7834526" y="3658543"/>
                  <a:ext cx="14508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225">
              <p14:nvContentPartPr>
                <p14:cNvPr id="162" name="筆跡 161">
                  <a:extLst>
                    <a:ext uri="{FF2B5EF4-FFF2-40B4-BE49-F238E27FC236}">
                      <a16:creationId xmlns:a16="http://schemas.microsoft.com/office/drawing/2014/main" id="{E0BD9F69-0FA1-2E4E-5A51-C613C5D7C31F}"/>
                    </a:ext>
                  </a:extLst>
                </p14:cNvPr>
                <p14:cNvContentPartPr/>
                <p14:nvPr/>
              </p14:nvContentPartPr>
              <p14:xfrm>
                <a:off x="7819766" y="3661783"/>
                <a:ext cx="181440" cy="198720"/>
              </p14:xfrm>
            </p:contentPart>
          </mc:Choice>
          <mc:Fallback xmlns="">
            <p:pic>
              <p:nvPicPr>
                <p:cNvPr id="162" name="筆跡 161">
                  <a:extLst>
                    <a:ext uri="{FF2B5EF4-FFF2-40B4-BE49-F238E27FC236}">
                      <a16:creationId xmlns:a16="http://schemas.microsoft.com/office/drawing/2014/main" id="{E0BD9F69-0FA1-2E4E-5A51-C613C5D7C31F}"/>
                    </a:ext>
                  </a:extLst>
                </p:cNvPr>
                <p:cNvPicPr/>
                <p:nvPr/>
              </p:nvPicPr>
              <p:blipFill>
                <a:blip r:embed="rId226"/>
                <a:stretch>
                  <a:fillRect/>
                </a:stretch>
              </p:blipFill>
              <p:spPr>
                <a:xfrm>
                  <a:off x="7811126" y="3652783"/>
                  <a:ext cx="1990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227">
              <p14:nvContentPartPr>
                <p14:cNvPr id="163" name="筆跡 162">
                  <a:extLst>
                    <a:ext uri="{FF2B5EF4-FFF2-40B4-BE49-F238E27FC236}">
                      <a16:creationId xmlns:a16="http://schemas.microsoft.com/office/drawing/2014/main" id="{4B8F6FE1-290F-0C32-8C37-E38BE67D6986}"/>
                    </a:ext>
                  </a:extLst>
                </p14:cNvPr>
                <p14:cNvContentPartPr/>
                <p14:nvPr/>
              </p14:nvContentPartPr>
              <p14:xfrm>
                <a:off x="8052326" y="3732343"/>
                <a:ext cx="81360" cy="130320"/>
              </p14:xfrm>
            </p:contentPart>
          </mc:Choice>
          <mc:Fallback xmlns="">
            <p:pic>
              <p:nvPicPr>
                <p:cNvPr id="163" name="筆跡 162">
                  <a:extLst>
                    <a:ext uri="{FF2B5EF4-FFF2-40B4-BE49-F238E27FC236}">
                      <a16:creationId xmlns:a16="http://schemas.microsoft.com/office/drawing/2014/main" id="{4B8F6FE1-290F-0C32-8C37-E38BE67D6986}"/>
                    </a:ext>
                  </a:extLst>
                </p:cNvPr>
                <p:cNvPicPr/>
                <p:nvPr/>
              </p:nvPicPr>
              <p:blipFill>
                <a:blip r:embed="rId228"/>
                <a:stretch>
                  <a:fillRect/>
                </a:stretch>
              </p:blipFill>
              <p:spPr>
                <a:xfrm>
                  <a:off x="8043686" y="3723703"/>
                  <a:ext cx="99000" cy="147960"/>
                </a:xfrm>
                <a:prstGeom prst="rect">
                  <a:avLst/>
                </a:prstGeom>
              </p:spPr>
            </p:pic>
          </mc:Fallback>
        </mc:AlternateContent>
        <mc:AlternateContent xmlns:mc="http://schemas.openxmlformats.org/markup-compatibility/2006" xmlns:p14="http://schemas.microsoft.com/office/powerpoint/2010/main">
          <mc:Choice Requires="p14">
            <p:contentPart p14:bwMode="auto" r:id="rId229">
              <p14:nvContentPartPr>
                <p14:cNvPr id="164" name="筆跡 163">
                  <a:extLst>
                    <a:ext uri="{FF2B5EF4-FFF2-40B4-BE49-F238E27FC236}">
                      <a16:creationId xmlns:a16="http://schemas.microsoft.com/office/drawing/2014/main" id="{85EA735B-5798-A5F8-3A14-3068765A7C4A}"/>
                    </a:ext>
                  </a:extLst>
                </p14:cNvPr>
                <p14:cNvContentPartPr/>
                <p14:nvPr/>
              </p14:nvContentPartPr>
              <p14:xfrm>
                <a:off x="8114606" y="3724063"/>
                <a:ext cx="131040" cy="268200"/>
              </p14:xfrm>
            </p:contentPart>
          </mc:Choice>
          <mc:Fallback xmlns="">
            <p:pic>
              <p:nvPicPr>
                <p:cNvPr id="164" name="筆跡 163">
                  <a:extLst>
                    <a:ext uri="{FF2B5EF4-FFF2-40B4-BE49-F238E27FC236}">
                      <a16:creationId xmlns:a16="http://schemas.microsoft.com/office/drawing/2014/main" id="{85EA735B-5798-A5F8-3A14-3068765A7C4A}"/>
                    </a:ext>
                  </a:extLst>
                </p:cNvPr>
                <p:cNvPicPr/>
                <p:nvPr/>
              </p:nvPicPr>
              <p:blipFill>
                <a:blip r:embed="rId230"/>
                <a:stretch>
                  <a:fillRect/>
                </a:stretch>
              </p:blipFill>
              <p:spPr>
                <a:xfrm>
                  <a:off x="8105966" y="3715063"/>
                  <a:ext cx="148680" cy="285840"/>
                </a:xfrm>
                <a:prstGeom prst="rect">
                  <a:avLst/>
                </a:prstGeom>
              </p:spPr>
            </p:pic>
          </mc:Fallback>
        </mc:AlternateContent>
        <mc:AlternateContent xmlns:mc="http://schemas.openxmlformats.org/markup-compatibility/2006" xmlns:p14="http://schemas.microsoft.com/office/powerpoint/2010/main">
          <mc:Choice Requires="p14">
            <p:contentPart p14:bwMode="auto" r:id="rId231">
              <p14:nvContentPartPr>
                <p14:cNvPr id="165" name="筆跡 164">
                  <a:extLst>
                    <a:ext uri="{FF2B5EF4-FFF2-40B4-BE49-F238E27FC236}">
                      <a16:creationId xmlns:a16="http://schemas.microsoft.com/office/drawing/2014/main" id="{5C2F539E-A635-E5FF-DD17-508022AEB721}"/>
                    </a:ext>
                  </a:extLst>
                </p14:cNvPr>
                <p14:cNvContentPartPr/>
                <p14:nvPr/>
              </p14:nvContentPartPr>
              <p14:xfrm>
                <a:off x="8342486" y="3785983"/>
                <a:ext cx="97920" cy="13320"/>
              </p14:xfrm>
            </p:contentPart>
          </mc:Choice>
          <mc:Fallback xmlns="">
            <p:pic>
              <p:nvPicPr>
                <p:cNvPr id="165" name="筆跡 164">
                  <a:extLst>
                    <a:ext uri="{FF2B5EF4-FFF2-40B4-BE49-F238E27FC236}">
                      <a16:creationId xmlns:a16="http://schemas.microsoft.com/office/drawing/2014/main" id="{5C2F539E-A635-E5FF-DD17-508022AEB721}"/>
                    </a:ext>
                  </a:extLst>
                </p:cNvPr>
                <p:cNvPicPr/>
                <p:nvPr/>
              </p:nvPicPr>
              <p:blipFill>
                <a:blip r:embed="rId232"/>
                <a:stretch>
                  <a:fillRect/>
                </a:stretch>
              </p:blipFill>
              <p:spPr>
                <a:xfrm>
                  <a:off x="8333846" y="3776983"/>
                  <a:ext cx="115560" cy="309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33">
            <p14:nvContentPartPr>
              <p14:cNvPr id="172" name="筆跡 171">
                <a:extLst>
                  <a:ext uri="{FF2B5EF4-FFF2-40B4-BE49-F238E27FC236}">
                    <a16:creationId xmlns:a16="http://schemas.microsoft.com/office/drawing/2014/main" id="{70A1BA9A-4453-81DD-3730-AED4CAE6D465}"/>
                  </a:ext>
                </a:extLst>
              </p14:cNvPr>
              <p14:cNvContentPartPr/>
              <p14:nvPr/>
            </p14:nvContentPartPr>
            <p14:xfrm>
              <a:off x="9201446" y="3481423"/>
              <a:ext cx="54720" cy="57960"/>
            </p14:xfrm>
          </p:contentPart>
        </mc:Choice>
        <mc:Fallback xmlns="">
          <p:pic>
            <p:nvPicPr>
              <p:cNvPr id="172" name="筆跡 171">
                <a:extLst>
                  <a:ext uri="{FF2B5EF4-FFF2-40B4-BE49-F238E27FC236}">
                    <a16:creationId xmlns:a16="http://schemas.microsoft.com/office/drawing/2014/main" id="{70A1BA9A-4453-81DD-3730-AED4CAE6D465}"/>
                  </a:ext>
                </a:extLst>
              </p:cNvPr>
              <p:cNvPicPr/>
              <p:nvPr/>
            </p:nvPicPr>
            <p:blipFill>
              <a:blip r:embed="rId234"/>
              <a:stretch>
                <a:fillRect/>
              </a:stretch>
            </p:blipFill>
            <p:spPr>
              <a:xfrm>
                <a:off x="9192806" y="3472783"/>
                <a:ext cx="72360" cy="75600"/>
              </a:xfrm>
              <a:prstGeom prst="rect">
                <a:avLst/>
              </a:prstGeom>
            </p:spPr>
          </p:pic>
        </mc:Fallback>
      </mc:AlternateContent>
      <p:grpSp>
        <p:nvGrpSpPr>
          <p:cNvPr id="200" name="群組 199">
            <a:extLst>
              <a:ext uri="{FF2B5EF4-FFF2-40B4-BE49-F238E27FC236}">
                <a16:creationId xmlns:a16="http://schemas.microsoft.com/office/drawing/2014/main" id="{03AF4A62-B7D8-2A7F-FDF2-5F7C99BC681F}"/>
              </a:ext>
            </a:extLst>
          </p:cNvPr>
          <p:cNvGrpSpPr/>
          <p:nvPr/>
        </p:nvGrpSpPr>
        <p:grpSpPr>
          <a:xfrm>
            <a:off x="10796606" y="2703823"/>
            <a:ext cx="755280" cy="468977"/>
            <a:chOff x="10796606" y="2703823"/>
            <a:chExt cx="755280" cy="468977"/>
          </a:xfrm>
        </p:grpSpPr>
        <mc:AlternateContent xmlns:mc="http://schemas.openxmlformats.org/markup-compatibility/2006" xmlns:p14="http://schemas.microsoft.com/office/powerpoint/2010/main">
          <mc:Choice Requires="p14">
            <p:contentPart p14:bwMode="auto" r:id="rId235">
              <p14:nvContentPartPr>
                <p14:cNvPr id="73" name="筆跡 72">
                  <a:extLst>
                    <a:ext uri="{FF2B5EF4-FFF2-40B4-BE49-F238E27FC236}">
                      <a16:creationId xmlns:a16="http://schemas.microsoft.com/office/drawing/2014/main" id="{227EB140-BAAE-A8CF-C890-32065D1BEAE7}"/>
                    </a:ext>
                  </a:extLst>
                </p14:cNvPr>
                <p14:cNvContentPartPr/>
                <p14:nvPr/>
              </p14:nvContentPartPr>
              <p14:xfrm>
                <a:off x="10796606" y="2902183"/>
                <a:ext cx="119880" cy="11160"/>
              </p14:xfrm>
            </p:contentPart>
          </mc:Choice>
          <mc:Fallback xmlns="">
            <p:pic>
              <p:nvPicPr>
                <p:cNvPr id="73" name="筆跡 72">
                  <a:extLst>
                    <a:ext uri="{FF2B5EF4-FFF2-40B4-BE49-F238E27FC236}">
                      <a16:creationId xmlns:a16="http://schemas.microsoft.com/office/drawing/2014/main" id="{227EB140-BAAE-A8CF-C890-32065D1BEAE7}"/>
                    </a:ext>
                  </a:extLst>
                </p:cNvPr>
                <p:cNvPicPr/>
                <p:nvPr/>
              </p:nvPicPr>
              <p:blipFill>
                <a:blip r:embed="rId236"/>
                <a:stretch>
                  <a:fillRect/>
                </a:stretch>
              </p:blipFill>
              <p:spPr>
                <a:xfrm>
                  <a:off x="10787606" y="2893543"/>
                  <a:ext cx="13752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237">
              <p14:nvContentPartPr>
                <p14:cNvPr id="74" name="筆跡 73">
                  <a:extLst>
                    <a:ext uri="{FF2B5EF4-FFF2-40B4-BE49-F238E27FC236}">
                      <a16:creationId xmlns:a16="http://schemas.microsoft.com/office/drawing/2014/main" id="{09640D52-C0CF-A48A-21E6-3EC38C5920ED}"/>
                    </a:ext>
                  </a:extLst>
                </p14:cNvPr>
                <p14:cNvContentPartPr/>
                <p14:nvPr/>
              </p14:nvContentPartPr>
              <p14:xfrm>
                <a:off x="10998926" y="2786263"/>
                <a:ext cx="210600" cy="249120"/>
              </p14:xfrm>
            </p:contentPart>
          </mc:Choice>
          <mc:Fallback xmlns="">
            <p:pic>
              <p:nvPicPr>
                <p:cNvPr id="74" name="筆跡 73">
                  <a:extLst>
                    <a:ext uri="{FF2B5EF4-FFF2-40B4-BE49-F238E27FC236}">
                      <a16:creationId xmlns:a16="http://schemas.microsoft.com/office/drawing/2014/main" id="{09640D52-C0CF-A48A-21E6-3EC38C5920ED}"/>
                    </a:ext>
                  </a:extLst>
                </p:cNvPr>
                <p:cNvPicPr/>
                <p:nvPr/>
              </p:nvPicPr>
              <p:blipFill>
                <a:blip r:embed="rId238"/>
                <a:stretch>
                  <a:fillRect/>
                </a:stretch>
              </p:blipFill>
              <p:spPr>
                <a:xfrm>
                  <a:off x="10989926" y="2777263"/>
                  <a:ext cx="22824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239">
              <p14:nvContentPartPr>
                <p14:cNvPr id="75" name="筆跡 74">
                  <a:extLst>
                    <a:ext uri="{FF2B5EF4-FFF2-40B4-BE49-F238E27FC236}">
                      <a16:creationId xmlns:a16="http://schemas.microsoft.com/office/drawing/2014/main" id="{B20C760A-7752-F141-ABE7-240962498090}"/>
                    </a:ext>
                  </a:extLst>
                </p14:cNvPr>
                <p14:cNvContentPartPr/>
                <p14:nvPr/>
              </p14:nvContentPartPr>
              <p14:xfrm>
                <a:off x="11023046" y="2849263"/>
                <a:ext cx="136080" cy="181440"/>
              </p14:xfrm>
            </p:contentPart>
          </mc:Choice>
          <mc:Fallback xmlns="">
            <p:pic>
              <p:nvPicPr>
                <p:cNvPr id="75" name="筆跡 74">
                  <a:extLst>
                    <a:ext uri="{FF2B5EF4-FFF2-40B4-BE49-F238E27FC236}">
                      <a16:creationId xmlns:a16="http://schemas.microsoft.com/office/drawing/2014/main" id="{B20C760A-7752-F141-ABE7-240962498090}"/>
                    </a:ext>
                  </a:extLst>
                </p:cNvPr>
                <p:cNvPicPr/>
                <p:nvPr/>
              </p:nvPicPr>
              <p:blipFill>
                <a:blip r:embed="rId240"/>
                <a:stretch>
                  <a:fillRect/>
                </a:stretch>
              </p:blipFill>
              <p:spPr>
                <a:xfrm>
                  <a:off x="11014046" y="2840623"/>
                  <a:ext cx="15372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41">
              <p14:nvContentPartPr>
                <p14:cNvPr id="76" name="筆跡 75">
                  <a:extLst>
                    <a:ext uri="{FF2B5EF4-FFF2-40B4-BE49-F238E27FC236}">
                      <a16:creationId xmlns:a16="http://schemas.microsoft.com/office/drawing/2014/main" id="{8E321ABB-CCD3-7E57-94D3-C399F4B46DB0}"/>
                    </a:ext>
                  </a:extLst>
                </p14:cNvPr>
                <p14:cNvContentPartPr/>
                <p14:nvPr/>
              </p14:nvContentPartPr>
              <p14:xfrm>
                <a:off x="11189006" y="2964463"/>
                <a:ext cx="47880" cy="27360"/>
              </p14:xfrm>
            </p:contentPart>
          </mc:Choice>
          <mc:Fallback xmlns="">
            <p:pic>
              <p:nvPicPr>
                <p:cNvPr id="76" name="筆跡 75">
                  <a:extLst>
                    <a:ext uri="{FF2B5EF4-FFF2-40B4-BE49-F238E27FC236}">
                      <a16:creationId xmlns:a16="http://schemas.microsoft.com/office/drawing/2014/main" id="{8E321ABB-CCD3-7E57-94D3-C399F4B46DB0}"/>
                    </a:ext>
                  </a:extLst>
                </p:cNvPr>
                <p:cNvPicPr/>
                <p:nvPr/>
              </p:nvPicPr>
              <p:blipFill>
                <a:blip r:embed="rId242"/>
                <a:stretch>
                  <a:fillRect/>
                </a:stretch>
              </p:blipFill>
              <p:spPr>
                <a:xfrm>
                  <a:off x="11180366" y="2955823"/>
                  <a:ext cx="65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243">
              <p14:nvContentPartPr>
                <p14:cNvPr id="78" name="筆跡 77">
                  <a:extLst>
                    <a:ext uri="{FF2B5EF4-FFF2-40B4-BE49-F238E27FC236}">
                      <a16:creationId xmlns:a16="http://schemas.microsoft.com/office/drawing/2014/main" id="{FF1F61E4-2B0E-53FC-1832-0E8949D419CE}"/>
                    </a:ext>
                  </a:extLst>
                </p14:cNvPr>
                <p14:cNvContentPartPr/>
                <p14:nvPr/>
              </p14:nvContentPartPr>
              <p14:xfrm>
                <a:off x="11460446" y="2703823"/>
                <a:ext cx="91440" cy="305280"/>
              </p14:xfrm>
            </p:contentPart>
          </mc:Choice>
          <mc:Fallback xmlns="">
            <p:pic>
              <p:nvPicPr>
                <p:cNvPr id="78" name="筆跡 77">
                  <a:extLst>
                    <a:ext uri="{FF2B5EF4-FFF2-40B4-BE49-F238E27FC236}">
                      <a16:creationId xmlns:a16="http://schemas.microsoft.com/office/drawing/2014/main" id="{FF1F61E4-2B0E-53FC-1832-0E8949D419CE}"/>
                    </a:ext>
                  </a:extLst>
                </p:cNvPr>
                <p:cNvPicPr/>
                <p:nvPr/>
              </p:nvPicPr>
              <p:blipFill>
                <a:blip r:embed="rId244"/>
                <a:stretch>
                  <a:fillRect/>
                </a:stretch>
              </p:blipFill>
              <p:spPr>
                <a:xfrm>
                  <a:off x="11451446" y="2694823"/>
                  <a:ext cx="109080" cy="322920"/>
                </a:xfrm>
                <a:prstGeom prst="rect">
                  <a:avLst/>
                </a:prstGeom>
              </p:spPr>
            </p:pic>
          </mc:Fallback>
        </mc:AlternateContent>
        <mc:AlternateContent xmlns:mc="http://schemas.openxmlformats.org/markup-compatibility/2006" xmlns:p14="http://schemas.microsoft.com/office/powerpoint/2010/main">
          <mc:Choice Requires="p14">
            <p:contentPart p14:bwMode="auto" r:id="rId245">
              <p14:nvContentPartPr>
                <p14:cNvPr id="197" name="筆跡 196">
                  <a:extLst>
                    <a:ext uri="{FF2B5EF4-FFF2-40B4-BE49-F238E27FC236}">
                      <a16:creationId xmlns:a16="http://schemas.microsoft.com/office/drawing/2014/main" id="{15896B8F-EF53-EB7A-14EF-4EF74939C978}"/>
                    </a:ext>
                  </a:extLst>
                </p14:cNvPr>
                <p14:cNvContentPartPr/>
                <p14:nvPr/>
              </p14:nvContentPartPr>
              <p14:xfrm>
                <a:off x="11266766" y="2988120"/>
                <a:ext cx="72720" cy="184680"/>
              </p14:xfrm>
            </p:contentPart>
          </mc:Choice>
          <mc:Fallback xmlns="">
            <p:pic>
              <p:nvPicPr>
                <p:cNvPr id="197" name="筆跡 196">
                  <a:extLst>
                    <a:ext uri="{FF2B5EF4-FFF2-40B4-BE49-F238E27FC236}">
                      <a16:creationId xmlns:a16="http://schemas.microsoft.com/office/drawing/2014/main" id="{15896B8F-EF53-EB7A-14EF-4EF74939C978}"/>
                    </a:ext>
                  </a:extLst>
                </p:cNvPr>
                <p:cNvPicPr/>
                <p:nvPr/>
              </p:nvPicPr>
              <p:blipFill>
                <a:blip r:embed="rId246"/>
                <a:stretch>
                  <a:fillRect/>
                </a:stretch>
              </p:blipFill>
              <p:spPr>
                <a:xfrm>
                  <a:off x="11257766" y="2979480"/>
                  <a:ext cx="90360" cy="202320"/>
                </a:xfrm>
                <a:prstGeom prst="rect">
                  <a:avLst/>
                </a:prstGeom>
              </p:spPr>
            </p:pic>
          </mc:Fallback>
        </mc:AlternateContent>
        <mc:AlternateContent xmlns:mc="http://schemas.openxmlformats.org/markup-compatibility/2006" xmlns:p14="http://schemas.microsoft.com/office/powerpoint/2010/main">
          <mc:Choice Requires="p14">
            <p:contentPart p14:bwMode="auto" r:id="rId247">
              <p14:nvContentPartPr>
                <p14:cNvPr id="198" name="筆跡 197">
                  <a:extLst>
                    <a:ext uri="{FF2B5EF4-FFF2-40B4-BE49-F238E27FC236}">
                      <a16:creationId xmlns:a16="http://schemas.microsoft.com/office/drawing/2014/main" id="{F2958DFA-A61E-4BB6-F4E9-BFC851D4F40E}"/>
                    </a:ext>
                  </a:extLst>
                </p14:cNvPr>
                <p14:cNvContentPartPr/>
                <p14:nvPr/>
              </p14:nvContentPartPr>
              <p14:xfrm>
                <a:off x="11342366" y="2899560"/>
                <a:ext cx="9360" cy="5040"/>
              </p14:xfrm>
            </p:contentPart>
          </mc:Choice>
          <mc:Fallback xmlns="">
            <p:pic>
              <p:nvPicPr>
                <p:cNvPr id="198" name="筆跡 197">
                  <a:extLst>
                    <a:ext uri="{FF2B5EF4-FFF2-40B4-BE49-F238E27FC236}">
                      <a16:creationId xmlns:a16="http://schemas.microsoft.com/office/drawing/2014/main" id="{F2958DFA-A61E-4BB6-F4E9-BFC851D4F40E}"/>
                    </a:ext>
                  </a:extLst>
                </p:cNvPr>
                <p:cNvPicPr/>
                <p:nvPr/>
              </p:nvPicPr>
              <p:blipFill>
                <a:blip r:embed="rId248"/>
                <a:stretch>
                  <a:fillRect/>
                </a:stretch>
              </p:blipFill>
              <p:spPr>
                <a:xfrm>
                  <a:off x="11333726" y="2890560"/>
                  <a:ext cx="2700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249">
              <p14:nvContentPartPr>
                <p14:cNvPr id="199" name="筆跡 198">
                  <a:extLst>
                    <a:ext uri="{FF2B5EF4-FFF2-40B4-BE49-F238E27FC236}">
                      <a16:creationId xmlns:a16="http://schemas.microsoft.com/office/drawing/2014/main" id="{47CD8557-536F-8768-E21D-D5E5BD4A2387}"/>
                    </a:ext>
                  </a:extLst>
                </p14:cNvPr>
                <p14:cNvContentPartPr/>
                <p14:nvPr/>
              </p14:nvContentPartPr>
              <p14:xfrm>
                <a:off x="11331566" y="2895960"/>
                <a:ext cx="20520" cy="15480"/>
              </p14:xfrm>
            </p:contentPart>
          </mc:Choice>
          <mc:Fallback xmlns="">
            <p:pic>
              <p:nvPicPr>
                <p:cNvPr id="199" name="筆跡 198">
                  <a:extLst>
                    <a:ext uri="{FF2B5EF4-FFF2-40B4-BE49-F238E27FC236}">
                      <a16:creationId xmlns:a16="http://schemas.microsoft.com/office/drawing/2014/main" id="{47CD8557-536F-8768-E21D-D5E5BD4A2387}"/>
                    </a:ext>
                  </a:extLst>
                </p:cNvPr>
                <p:cNvPicPr/>
                <p:nvPr/>
              </p:nvPicPr>
              <p:blipFill>
                <a:blip r:embed="rId250"/>
                <a:stretch>
                  <a:fillRect/>
                </a:stretch>
              </p:blipFill>
              <p:spPr>
                <a:xfrm>
                  <a:off x="11322926" y="2887320"/>
                  <a:ext cx="38160" cy="33120"/>
                </a:xfrm>
                <a:prstGeom prst="rect">
                  <a:avLst/>
                </a:prstGeom>
              </p:spPr>
            </p:pic>
          </mc:Fallback>
        </mc:AlternateContent>
      </p:grpSp>
      <p:grpSp>
        <p:nvGrpSpPr>
          <p:cNvPr id="203" name="群組 202">
            <a:extLst>
              <a:ext uri="{FF2B5EF4-FFF2-40B4-BE49-F238E27FC236}">
                <a16:creationId xmlns:a16="http://schemas.microsoft.com/office/drawing/2014/main" id="{5F6BFDBE-2C86-1F9D-5899-61B3B6442EFB}"/>
              </a:ext>
            </a:extLst>
          </p:cNvPr>
          <p:cNvGrpSpPr/>
          <p:nvPr/>
        </p:nvGrpSpPr>
        <p:grpSpPr>
          <a:xfrm>
            <a:off x="7265726" y="2716423"/>
            <a:ext cx="961200" cy="508217"/>
            <a:chOff x="7265726" y="2716423"/>
            <a:chExt cx="961200" cy="508217"/>
          </a:xfrm>
        </p:grpSpPr>
        <mc:AlternateContent xmlns:mc="http://schemas.openxmlformats.org/markup-compatibility/2006" xmlns:p14="http://schemas.microsoft.com/office/powerpoint/2010/main">
          <mc:Choice Requires="p14">
            <p:contentPart p14:bwMode="auto" r:id="rId251">
              <p14:nvContentPartPr>
                <p14:cNvPr id="41" name="筆跡 40">
                  <a:extLst>
                    <a:ext uri="{FF2B5EF4-FFF2-40B4-BE49-F238E27FC236}">
                      <a16:creationId xmlns:a16="http://schemas.microsoft.com/office/drawing/2014/main" id="{34911C95-D0E5-A694-54BA-2CCFA63F15BB}"/>
                    </a:ext>
                  </a:extLst>
                </p14:cNvPr>
                <p14:cNvContentPartPr/>
                <p14:nvPr/>
              </p14:nvContentPartPr>
              <p14:xfrm>
                <a:off x="7265726" y="2987863"/>
                <a:ext cx="110520" cy="6840"/>
              </p14:xfrm>
            </p:contentPart>
          </mc:Choice>
          <mc:Fallback xmlns="">
            <p:pic>
              <p:nvPicPr>
                <p:cNvPr id="41" name="筆跡 40">
                  <a:extLst>
                    <a:ext uri="{FF2B5EF4-FFF2-40B4-BE49-F238E27FC236}">
                      <a16:creationId xmlns:a16="http://schemas.microsoft.com/office/drawing/2014/main" id="{34911C95-D0E5-A694-54BA-2CCFA63F15BB}"/>
                    </a:ext>
                  </a:extLst>
                </p:cNvPr>
                <p:cNvPicPr/>
                <p:nvPr/>
              </p:nvPicPr>
              <p:blipFill>
                <a:blip r:embed="rId252"/>
                <a:stretch>
                  <a:fillRect/>
                </a:stretch>
              </p:blipFill>
              <p:spPr>
                <a:xfrm>
                  <a:off x="7257086" y="2978863"/>
                  <a:ext cx="1281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3">
              <p14:nvContentPartPr>
                <p14:cNvPr id="42" name="筆跡 41">
                  <a:extLst>
                    <a:ext uri="{FF2B5EF4-FFF2-40B4-BE49-F238E27FC236}">
                      <a16:creationId xmlns:a16="http://schemas.microsoft.com/office/drawing/2014/main" id="{E02CAC7B-510A-5B99-3B0B-F0AA77BA0939}"/>
                    </a:ext>
                  </a:extLst>
                </p14:cNvPr>
                <p14:cNvContentPartPr/>
                <p14:nvPr/>
              </p14:nvContentPartPr>
              <p14:xfrm>
                <a:off x="7493246" y="2844943"/>
                <a:ext cx="223920" cy="6840"/>
              </p14:xfrm>
            </p:contentPart>
          </mc:Choice>
          <mc:Fallback xmlns="">
            <p:pic>
              <p:nvPicPr>
                <p:cNvPr id="42" name="筆跡 41">
                  <a:extLst>
                    <a:ext uri="{FF2B5EF4-FFF2-40B4-BE49-F238E27FC236}">
                      <a16:creationId xmlns:a16="http://schemas.microsoft.com/office/drawing/2014/main" id="{E02CAC7B-510A-5B99-3B0B-F0AA77BA0939}"/>
                    </a:ext>
                  </a:extLst>
                </p:cNvPr>
                <p:cNvPicPr/>
                <p:nvPr/>
              </p:nvPicPr>
              <p:blipFill>
                <a:blip r:embed="rId254"/>
                <a:stretch>
                  <a:fillRect/>
                </a:stretch>
              </p:blipFill>
              <p:spPr>
                <a:xfrm>
                  <a:off x="7484246" y="2835943"/>
                  <a:ext cx="2415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55">
              <p14:nvContentPartPr>
                <p14:cNvPr id="43" name="筆跡 42">
                  <a:extLst>
                    <a:ext uri="{FF2B5EF4-FFF2-40B4-BE49-F238E27FC236}">
                      <a16:creationId xmlns:a16="http://schemas.microsoft.com/office/drawing/2014/main" id="{F45CAEA6-5EFE-86D2-1BFE-E5F14BB8375A}"/>
                    </a:ext>
                  </a:extLst>
                </p14:cNvPr>
                <p14:cNvContentPartPr/>
                <p14:nvPr/>
              </p14:nvContentPartPr>
              <p14:xfrm>
                <a:off x="7518446" y="2965543"/>
                <a:ext cx="172800" cy="153720"/>
              </p14:xfrm>
            </p:contentPart>
          </mc:Choice>
          <mc:Fallback xmlns="">
            <p:pic>
              <p:nvPicPr>
                <p:cNvPr id="43" name="筆跡 42">
                  <a:extLst>
                    <a:ext uri="{FF2B5EF4-FFF2-40B4-BE49-F238E27FC236}">
                      <a16:creationId xmlns:a16="http://schemas.microsoft.com/office/drawing/2014/main" id="{F45CAEA6-5EFE-86D2-1BFE-E5F14BB8375A}"/>
                    </a:ext>
                  </a:extLst>
                </p:cNvPr>
                <p:cNvPicPr/>
                <p:nvPr/>
              </p:nvPicPr>
              <p:blipFill>
                <a:blip r:embed="rId256"/>
                <a:stretch>
                  <a:fillRect/>
                </a:stretch>
              </p:blipFill>
              <p:spPr>
                <a:xfrm>
                  <a:off x="7509446" y="2956543"/>
                  <a:ext cx="190440" cy="171360"/>
                </a:xfrm>
                <a:prstGeom prst="rect">
                  <a:avLst/>
                </a:prstGeom>
              </p:spPr>
            </p:pic>
          </mc:Fallback>
        </mc:AlternateContent>
        <mc:AlternateContent xmlns:mc="http://schemas.openxmlformats.org/markup-compatibility/2006" xmlns:p14="http://schemas.microsoft.com/office/powerpoint/2010/main">
          <mc:Choice Requires="p14">
            <p:contentPart p14:bwMode="auto" r:id="rId257">
              <p14:nvContentPartPr>
                <p14:cNvPr id="44" name="筆跡 43">
                  <a:extLst>
                    <a:ext uri="{FF2B5EF4-FFF2-40B4-BE49-F238E27FC236}">
                      <a16:creationId xmlns:a16="http://schemas.microsoft.com/office/drawing/2014/main" id="{1F61C5E2-2CFA-DA88-C40E-971C9D65267D}"/>
                    </a:ext>
                  </a:extLst>
                </p14:cNvPr>
                <p14:cNvContentPartPr/>
                <p14:nvPr/>
              </p14:nvContentPartPr>
              <p14:xfrm>
                <a:off x="7558046" y="2959063"/>
                <a:ext cx="145440" cy="152280"/>
              </p14:xfrm>
            </p:contentPart>
          </mc:Choice>
          <mc:Fallback xmlns="">
            <p:pic>
              <p:nvPicPr>
                <p:cNvPr id="44" name="筆跡 43">
                  <a:extLst>
                    <a:ext uri="{FF2B5EF4-FFF2-40B4-BE49-F238E27FC236}">
                      <a16:creationId xmlns:a16="http://schemas.microsoft.com/office/drawing/2014/main" id="{1F61C5E2-2CFA-DA88-C40E-971C9D65267D}"/>
                    </a:ext>
                  </a:extLst>
                </p:cNvPr>
                <p:cNvPicPr/>
                <p:nvPr/>
              </p:nvPicPr>
              <p:blipFill>
                <a:blip r:embed="rId258"/>
                <a:stretch>
                  <a:fillRect/>
                </a:stretch>
              </p:blipFill>
              <p:spPr>
                <a:xfrm>
                  <a:off x="7549406" y="2950063"/>
                  <a:ext cx="16308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259">
              <p14:nvContentPartPr>
                <p14:cNvPr id="45" name="筆跡 44">
                  <a:extLst>
                    <a:ext uri="{FF2B5EF4-FFF2-40B4-BE49-F238E27FC236}">
                      <a16:creationId xmlns:a16="http://schemas.microsoft.com/office/drawing/2014/main" id="{1538A975-8680-084F-7561-ABF97863C5FF}"/>
                    </a:ext>
                  </a:extLst>
                </p14:cNvPr>
                <p14:cNvContentPartPr/>
                <p14:nvPr/>
              </p14:nvContentPartPr>
              <p14:xfrm>
                <a:off x="7733366" y="3085063"/>
                <a:ext cx="24840" cy="15840"/>
              </p14:xfrm>
            </p:contentPart>
          </mc:Choice>
          <mc:Fallback xmlns="">
            <p:pic>
              <p:nvPicPr>
                <p:cNvPr id="45" name="筆跡 44">
                  <a:extLst>
                    <a:ext uri="{FF2B5EF4-FFF2-40B4-BE49-F238E27FC236}">
                      <a16:creationId xmlns:a16="http://schemas.microsoft.com/office/drawing/2014/main" id="{1538A975-8680-084F-7561-ABF97863C5FF}"/>
                    </a:ext>
                  </a:extLst>
                </p:cNvPr>
                <p:cNvPicPr/>
                <p:nvPr/>
              </p:nvPicPr>
              <p:blipFill>
                <a:blip r:embed="rId260"/>
                <a:stretch>
                  <a:fillRect/>
                </a:stretch>
              </p:blipFill>
              <p:spPr>
                <a:xfrm>
                  <a:off x="7724366" y="3076423"/>
                  <a:ext cx="424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261">
              <p14:nvContentPartPr>
                <p14:cNvPr id="47" name="筆跡 46">
                  <a:extLst>
                    <a:ext uri="{FF2B5EF4-FFF2-40B4-BE49-F238E27FC236}">
                      <a16:creationId xmlns:a16="http://schemas.microsoft.com/office/drawing/2014/main" id="{3EF0014D-CEED-95A3-DC35-D3B5E54A1A00}"/>
                    </a:ext>
                  </a:extLst>
                </p14:cNvPr>
                <p14:cNvContentPartPr/>
                <p14:nvPr/>
              </p14:nvContentPartPr>
              <p14:xfrm>
                <a:off x="7920926" y="2854303"/>
                <a:ext cx="67680" cy="240480"/>
              </p14:xfrm>
            </p:contentPart>
          </mc:Choice>
          <mc:Fallback xmlns="">
            <p:pic>
              <p:nvPicPr>
                <p:cNvPr id="47" name="筆跡 46">
                  <a:extLst>
                    <a:ext uri="{FF2B5EF4-FFF2-40B4-BE49-F238E27FC236}">
                      <a16:creationId xmlns:a16="http://schemas.microsoft.com/office/drawing/2014/main" id="{3EF0014D-CEED-95A3-DC35-D3B5E54A1A00}"/>
                    </a:ext>
                  </a:extLst>
                </p:cNvPr>
                <p:cNvPicPr/>
                <p:nvPr/>
              </p:nvPicPr>
              <p:blipFill>
                <a:blip r:embed="rId262"/>
                <a:stretch>
                  <a:fillRect/>
                </a:stretch>
              </p:blipFill>
              <p:spPr>
                <a:xfrm>
                  <a:off x="7912286" y="2845663"/>
                  <a:ext cx="85320" cy="258120"/>
                </a:xfrm>
                <a:prstGeom prst="rect">
                  <a:avLst/>
                </a:prstGeom>
              </p:spPr>
            </p:pic>
          </mc:Fallback>
        </mc:AlternateContent>
        <mc:AlternateContent xmlns:mc="http://schemas.openxmlformats.org/markup-compatibility/2006" xmlns:p14="http://schemas.microsoft.com/office/powerpoint/2010/main">
          <mc:Choice Requires="p14">
            <p:contentPart p14:bwMode="auto" r:id="rId263">
              <p14:nvContentPartPr>
                <p14:cNvPr id="48" name="筆跡 47">
                  <a:extLst>
                    <a:ext uri="{FF2B5EF4-FFF2-40B4-BE49-F238E27FC236}">
                      <a16:creationId xmlns:a16="http://schemas.microsoft.com/office/drawing/2014/main" id="{0AC63E29-3908-FE57-C237-0BF959C50A25}"/>
                    </a:ext>
                  </a:extLst>
                </p14:cNvPr>
                <p14:cNvContentPartPr/>
                <p14:nvPr/>
              </p14:nvContentPartPr>
              <p14:xfrm>
                <a:off x="8041526" y="2716423"/>
                <a:ext cx="54720" cy="68040"/>
              </p14:xfrm>
            </p:contentPart>
          </mc:Choice>
          <mc:Fallback xmlns="">
            <p:pic>
              <p:nvPicPr>
                <p:cNvPr id="48" name="筆跡 47">
                  <a:extLst>
                    <a:ext uri="{FF2B5EF4-FFF2-40B4-BE49-F238E27FC236}">
                      <a16:creationId xmlns:a16="http://schemas.microsoft.com/office/drawing/2014/main" id="{0AC63E29-3908-FE57-C237-0BF959C50A25}"/>
                    </a:ext>
                  </a:extLst>
                </p:cNvPr>
                <p:cNvPicPr/>
                <p:nvPr/>
              </p:nvPicPr>
              <p:blipFill>
                <a:blip r:embed="rId264"/>
                <a:stretch>
                  <a:fillRect/>
                </a:stretch>
              </p:blipFill>
              <p:spPr>
                <a:xfrm>
                  <a:off x="8032526" y="2707423"/>
                  <a:ext cx="7236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265">
              <p14:nvContentPartPr>
                <p14:cNvPr id="49" name="筆跡 48">
                  <a:extLst>
                    <a:ext uri="{FF2B5EF4-FFF2-40B4-BE49-F238E27FC236}">
                      <a16:creationId xmlns:a16="http://schemas.microsoft.com/office/drawing/2014/main" id="{1E33429A-F4BA-E0AE-3B8B-EC0DA51CD6D1}"/>
                    </a:ext>
                  </a:extLst>
                </p14:cNvPr>
                <p14:cNvContentPartPr/>
                <p14:nvPr/>
              </p14:nvContentPartPr>
              <p14:xfrm>
                <a:off x="8086166" y="2959423"/>
                <a:ext cx="140760" cy="12600"/>
              </p14:xfrm>
            </p:contentPart>
          </mc:Choice>
          <mc:Fallback xmlns="">
            <p:pic>
              <p:nvPicPr>
                <p:cNvPr id="49" name="筆跡 48">
                  <a:extLst>
                    <a:ext uri="{FF2B5EF4-FFF2-40B4-BE49-F238E27FC236}">
                      <a16:creationId xmlns:a16="http://schemas.microsoft.com/office/drawing/2014/main" id="{1E33429A-F4BA-E0AE-3B8B-EC0DA51CD6D1}"/>
                    </a:ext>
                  </a:extLst>
                </p:cNvPr>
                <p:cNvPicPr/>
                <p:nvPr/>
              </p:nvPicPr>
              <p:blipFill>
                <a:blip r:embed="rId266"/>
                <a:stretch>
                  <a:fillRect/>
                </a:stretch>
              </p:blipFill>
              <p:spPr>
                <a:xfrm>
                  <a:off x="8077526" y="2950783"/>
                  <a:ext cx="15840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267">
              <p14:nvContentPartPr>
                <p14:cNvPr id="50" name="筆跡 49">
                  <a:extLst>
                    <a:ext uri="{FF2B5EF4-FFF2-40B4-BE49-F238E27FC236}">
                      <a16:creationId xmlns:a16="http://schemas.microsoft.com/office/drawing/2014/main" id="{6712BA5A-3C67-B09A-4903-1C1761DCC095}"/>
                    </a:ext>
                  </a:extLst>
                </p14:cNvPr>
                <p14:cNvContentPartPr/>
                <p14:nvPr/>
              </p14:nvContentPartPr>
              <p14:xfrm>
                <a:off x="8163566" y="2913343"/>
                <a:ext cx="5040" cy="122400"/>
              </p14:xfrm>
            </p:contentPart>
          </mc:Choice>
          <mc:Fallback xmlns="">
            <p:pic>
              <p:nvPicPr>
                <p:cNvPr id="50" name="筆跡 49">
                  <a:extLst>
                    <a:ext uri="{FF2B5EF4-FFF2-40B4-BE49-F238E27FC236}">
                      <a16:creationId xmlns:a16="http://schemas.microsoft.com/office/drawing/2014/main" id="{6712BA5A-3C67-B09A-4903-1C1761DCC095}"/>
                    </a:ext>
                  </a:extLst>
                </p:cNvPr>
                <p:cNvPicPr/>
                <p:nvPr/>
              </p:nvPicPr>
              <p:blipFill>
                <a:blip r:embed="rId268"/>
                <a:stretch>
                  <a:fillRect/>
                </a:stretch>
              </p:blipFill>
              <p:spPr>
                <a:xfrm>
                  <a:off x="8154926" y="2904703"/>
                  <a:ext cx="22680" cy="140040"/>
                </a:xfrm>
                <a:prstGeom prst="rect">
                  <a:avLst/>
                </a:prstGeom>
              </p:spPr>
            </p:pic>
          </mc:Fallback>
        </mc:AlternateContent>
        <mc:AlternateContent xmlns:mc="http://schemas.openxmlformats.org/markup-compatibility/2006" xmlns:p14="http://schemas.microsoft.com/office/powerpoint/2010/main">
          <mc:Choice Requires="p14">
            <p:contentPart p14:bwMode="auto" r:id="rId269">
              <p14:nvContentPartPr>
                <p14:cNvPr id="201" name="筆跡 200">
                  <a:extLst>
                    <a:ext uri="{FF2B5EF4-FFF2-40B4-BE49-F238E27FC236}">
                      <a16:creationId xmlns:a16="http://schemas.microsoft.com/office/drawing/2014/main" id="{8619D174-F3E2-2390-B736-9A12AFB8FD16}"/>
                    </a:ext>
                  </a:extLst>
                </p14:cNvPr>
                <p14:cNvContentPartPr/>
                <p14:nvPr/>
              </p14:nvContentPartPr>
              <p14:xfrm>
                <a:off x="7845326" y="3075960"/>
                <a:ext cx="36000" cy="148680"/>
              </p14:xfrm>
            </p:contentPart>
          </mc:Choice>
          <mc:Fallback xmlns="">
            <p:pic>
              <p:nvPicPr>
                <p:cNvPr id="201" name="筆跡 200">
                  <a:extLst>
                    <a:ext uri="{FF2B5EF4-FFF2-40B4-BE49-F238E27FC236}">
                      <a16:creationId xmlns:a16="http://schemas.microsoft.com/office/drawing/2014/main" id="{8619D174-F3E2-2390-B736-9A12AFB8FD16}"/>
                    </a:ext>
                  </a:extLst>
                </p:cNvPr>
                <p:cNvPicPr/>
                <p:nvPr/>
              </p:nvPicPr>
              <p:blipFill>
                <a:blip r:embed="rId270"/>
                <a:stretch>
                  <a:fillRect/>
                </a:stretch>
              </p:blipFill>
              <p:spPr>
                <a:xfrm>
                  <a:off x="7836326" y="3067320"/>
                  <a:ext cx="536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271">
              <p14:nvContentPartPr>
                <p14:cNvPr id="202" name="筆跡 201">
                  <a:extLst>
                    <a:ext uri="{FF2B5EF4-FFF2-40B4-BE49-F238E27FC236}">
                      <a16:creationId xmlns:a16="http://schemas.microsoft.com/office/drawing/2014/main" id="{AF737590-18C8-3391-DB98-5D7690D93169}"/>
                    </a:ext>
                  </a:extLst>
                </p14:cNvPr>
                <p14:cNvContentPartPr/>
                <p14:nvPr/>
              </p14:nvContentPartPr>
              <p14:xfrm>
                <a:off x="7856126" y="2984160"/>
                <a:ext cx="22320" cy="28800"/>
              </p14:xfrm>
            </p:contentPart>
          </mc:Choice>
          <mc:Fallback xmlns="">
            <p:pic>
              <p:nvPicPr>
                <p:cNvPr id="202" name="筆跡 201">
                  <a:extLst>
                    <a:ext uri="{FF2B5EF4-FFF2-40B4-BE49-F238E27FC236}">
                      <a16:creationId xmlns:a16="http://schemas.microsoft.com/office/drawing/2014/main" id="{AF737590-18C8-3391-DB98-5D7690D93169}"/>
                    </a:ext>
                  </a:extLst>
                </p:cNvPr>
                <p:cNvPicPr/>
                <p:nvPr/>
              </p:nvPicPr>
              <p:blipFill>
                <a:blip r:embed="rId272"/>
                <a:stretch>
                  <a:fillRect/>
                </a:stretch>
              </p:blipFill>
              <p:spPr>
                <a:xfrm>
                  <a:off x="7847486" y="2975520"/>
                  <a:ext cx="39960" cy="46440"/>
                </a:xfrm>
                <a:prstGeom prst="rect">
                  <a:avLst/>
                </a:prstGeom>
              </p:spPr>
            </p:pic>
          </mc:Fallback>
        </mc:AlternateContent>
      </p:grpSp>
      <p:grpSp>
        <p:nvGrpSpPr>
          <p:cNvPr id="209" name="群組 208">
            <a:extLst>
              <a:ext uri="{FF2B5EF4-FFF2-40B4-BE49-F238E27FC236}">
                <a16:creationId xmlns:a16="http://schemas.microsoft.com/office/drawing/2014/main" id="{42929AEE-BE8F-DD2A-5C23-4F017AF719E2}"/>
              </a:ext>
            </a:extLst>
          </p:cNvPr>
          <p:cNvGrpSpPr/>
          <p:nvPr/>
        </p:nvGrpSpPr>
        <p:grpSpPr>
          <a:xfrm>
            <a:off x="8613566" y="3638383"/>
            <a:ext cx="544320" cy="358457"/>
            <a:chOff x="8613566" y="3638383"/>
            <a:chExt cx="544320" cy="358457"/>
          </a:xfrm>
        </p:grpSpPr>
        <mc:AlternateContent xmlns:mc="http://schemas.openxmlformats.org/markup-compatibility/2006" xmlns:p14="http://schemas.microsoft.com/office/powerpoint/2010/main">
          <mc:Choice Requires="p14">
            <p:contentPart p14:bwMode="auto" r:id="rId273">
              <p14:nvContentPartPr>
                <p14:cNvPr id="166" name="筆跡 165">
                  <a:extLst>
                    <a:ext uri="{FF2B5EF4-FFF2-40B4-BE49-F238E27FC236}">
                      <a16:creationId xmlns:a16="http://schemas.microsoft.com/office/drawing/2014/main" id="{CB865272-183F-15B1-83D2-E92B4CC3B91D}"/>
                    </a:ext>
                  </a:extLst>
                </p14:cNvPr>
                <p14:cNvContentPartPr/>
                <p14:nvPr/>
              </p14:nvContentPartPr>
              <p14:xfrm>
                <a:off x="8613566" y="3638383"/>
                <a:ext cx="240120" cy="11520"/>
              </p14:xfrm>
            </p:contentPart>
          </mc:Choice>
          <mc:Fallback xmlns="">
            <p:pic>
              <p:nvPicPr>
                <p:cNvPr id="166" name="筆跡 165">
                  <a:extLst>
                    <a:ext uri="{FF2B5EF4-FFF2-40B4-BE49-F238E27FC236}">
                      <a16:creationId xmlns:a16="http://schemas.microsoft.com/office/drawing/2014/main" id="{CB865272-183F-15B1-83D2-E92B4CC3B91D}"/>
                    </a:ext>
                  </a:extLst>
                </p:cNvPr>
                <p:cNvPicPr/>
                <p:nvPr/>
              </p:nvPicPr>
              <p:blipFill>
                <a:blip r:embed="rId274"/>
                <a:stretch>
                  <a:fillRect/>
                </a:stretch>
              </p:blipFill>
              <p:spPr>
                <a:xfrm>
                  <a:off x="8604566" y="3629383"/>
                  <a:ext cx="25776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275">
              <p14:nvContentPartPr>
                <p14:cNvPr id="167" name="筆跡 166">
                  <a:extLst>
                    <a:ext uri="{FF2B5EF4-FFF2-40B4-BE49-F238E27FC236}">
                      <a16:creationId xmlns:a16="http://schemas.microsoft.com/office/drawing/2014/main" id="{8A7A99AD-EF88-7B12-A611-826E61CA3DE9}"/>
                    </a:ext>
                  </a:extLst>
                </p14:cNvPr>
                <p14:cNvContentPartPr/>
                <p14:nvPr/>
              </p14:nvContentPartPr>
              <p14:xfrm>
                <a:off x="8631206" y="3711463"/>
                <a:ext cx="151560" cy="203040"/>
              </p14:xfrm>
            </p:contentPart>
          </mc:Choice>
          <mc:Fallback xmlns="">
            <p:pic>
              <p:nvPicPr>
                <p:cNvPr id="167" name="筆跡 166">
                  <a:extLst>
                    <a:ext uri="{FF2B5EF4-FFF2-40B4-BE49-F238E27FC236}">
                      <a16:creationId xmlns:a16="http://schemas.microsoft.com/office/drawing/2014/main" id="{8A7A99AD-EF88-7B12-A611-826E61CA3DE9}"/>
                    </a:ext>
                  </a:extLst>
                </p:cNvPr>
                <p:cNvPicPr/>
                <p:nvPr/>
              </p:nvPicPr>
              <p:blipFill>
                <a:blip r:embed="rId276"/>
                <a:stretch>
                  <a:fillRect/>
                </a:stretch>
              </p:blipFill>
              <p:spPr>
                <a:xfrm>
                  <a:off x="8622206" y="3702463"/>
                  <a:ext cx="16920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277">
              <p14:nvContentPartPr>
                <p14:cNvPr id="168" name="筆跡 167">
                  <a:extLst>
                    <a:ext uri="{FF2B5EF4-FFF2-40B4-BE49-F238E27FC236}">
                      <a16:creationId xmlns:a16="http://schemas.microsoft.com/office/drawing/2014/main" id="{74467C02-7EE3-B28A-B9C0-09E165722529}"/>
                    </a:ext>
                  </a:extLst>
                </p14:cNvPr>
                <p14:cNvContentPartPr/>
                <p14:nvPr/>
              </p14:nvContentPartPr>
              <p14:xfrm>
                <a:off x="8645246" y="3715783"/>
                <a:ext cx="145440" cy="169920"/>
              </p14:xfrm>
            </p:contentPart>
          </mc:Choice>
          <mc:Fallback xmlns="">
            <p:pic>
              <p:nvPicPr>
                <p:cNvPr id="168" name="筆跡 167">
                  <a:extLst>
                    <a:ext uri="{FF2B5EF4-FFF2-40B4-BE49-F238E27FC236}">
                      <a16:creationId xmlns:a16="http://schemas.microsoft.com/office/drawing/2014/main" id="{74467C02-7EE3-B28A-B9C0-09E165722529}"/>
                    </a:ext>
                  </a:extLst>
                </p:cNvPr>
                <p:cNvPicPr/>
                <p:nvPr/>
              </p:nvPicPr>
              <p:blipFill>
                <a:blip r:embed="rId278"/>
                <a:stretch>
                  <a:fillRect/>
                </a:stretch>
              </p:blipFill>
              <p:spPr>
                <a:xfrm>
                  <a:off x="8636606" y="3706783"/>
                  <a:ext cx="163080" cy="187560"/>
                </a:xfrm>
                <a:prstGeom prst="rect">
                  <a:avLst/>
                </a:prstGeom>
              </p:spPr>
            </p:pic>
          </mc:Fallback>
        </mc:AlternateContent>
        <mc:AlternateContent xmlns:mc="http://schemas.openxmlformats.org/markup-compatibility/2006" xmlns:p14="http://schemas.microsoft.com/office/powerpoint/2010/main">
          <mc:Choice Requires="p14">
            <p:contentPart p14:bwMode="auto" r:id="rId279">
              <p14:nvContentPartPr>
                <p14:cNvPr id="169" name="筆跡 168">
                  <a:extLst>
                    <a:ext uri="{FF2B5EF4-FFF2-40B4-BE49-F238E27FC236}">
                      <a16:creationId xmlns:a16="http://schemas.microsoft.com/office/drawing/2014/main" id="{5BDE7890-4252-CCAA-81F4-6213CC2BF061}"/>
                    </a:ext>
                  </a:extLst>
                </p14:cNvPr>
                <p14:cNvContentPartPr/>
                <p14:nvPr/>
              </p14:nvContentPartPr>
              <p14:xfrm>
                <a:off x="8826686" y="3837463"/>
                <a:ext cx="23040" cy="24480"/>
              </p14:xfrm>
            </p:contentPart>
          </mc:Choice>
          <mc:Fallback xmlns="">
            <p:pic>
              <p:nvPicPr>
                <p:cNvPr id="169" name="筆跡 168">
                  <a:extLst>
                    <a:ext uri="{FF2B5EF4-FFF2-40B4-BE49-F238E27FC236}">
                      <a16:creationId xmlns:a16="http://schemas.microsoft.com/office/drawing/2014/main" id="{5BDE7890-4252-CCAA-81F4-6213CC2BF061}"/>
                    </a:ext>
                  </a:extLst>
                </p:cNvPr>
                <p:cNvPicPr/>
                <p:nvPr/>
              </p:nvPicPr>
              <p:blipFill>
                <a:blip r:embed="rId280"/>
                <a:stretch>
                  <a:fillRect/>
                </a:stretch>
              </p:blipFill>
              <p:spPr>
                <a:xfrm>
                  <a:off x="8817686" y="3828823"/>
                  <a:ext cx="4068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281">
              <p14:nvContentPartPr>
                <p14:cNvPr id="171" name="筆跡 170">
                  <a:extLst>
                    <a:ext uri="{FF2B5EF4-FFF2-40B4-BE49-F238E27FC236}">
                      <a16:creationId xmlns:a16="http://schemas.microsoft.com/office/drawing/2014/main" id="{CB553920-6F67-ACB6-E25E-26ABCABB897C}"/>
                    </a:ext>
                  </a:extLst>
                </p14:cNvPr>
                <p14:cNvContentPartPr/>
                <p14:nvPr/>
              </p14:nvContentPartPr>
              <p14:xfrm>
                <a:off x="9075446" y="3665023"/>
                <a:ext cx="82440" cy="259920"/>
              </p14:xfrm>
            </p:contentPart>
          </mc:Choice>
          <mc:Fallback xmlns="">
            <p:pic>
              <p:nvPicPr>
                <p:cNvPr id="171" name="筆跡 170">
                  <a:extLst>
                    <a:ext uri="{FF2B5EF4-FFF2-40B4-BE49-F238E27FC236}">
                      <a16:creationId xmlns:a16="http://schemas.microsoft.com/office/drawing/2014/main" id="{CB553920-6F67-ACB6-E25E-26ABCABB897C}"/>
                    </a:ext>
                  </a:extLst>
                </p:cNvPr>
                <p:cNvPicPr/>
                <p:nvPr/>
              </p:nvPicPr>
              <p:blipFill>
                <a:blip r:embed="rId282"/>
                <a:stretch>
                  <a:fillRect/>
                </a:stretch>
              </p:blipFill>
              <p:spPr>
                <a:xfrm>
                  <a:off x="9066446" y="3656023"/>
                  <a:ext cx="10008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283">
              <p14:nvContentPartPr>
                <p14:cNvPr id="207" name="筆跡 206">
                  <a:extLst>
                    <a:ext uri="{FF2B5EF4-FFF2-40B4-BE49-F238E27FC236}">
                      <a16:creationId xmlns:a16="http://schemas.microsoft.com/office/drawing/2014/main" id="{B186FCD8-EBE6-6E3E-7B17-DA59406BDBC0}"/>
                    </a:ext>
                  </a:extLst>
                </p14:cNvPr>
                <p14:cNvContentPartPr/>
                <p14:nvPr/>
              </p14:nvContentPartPr>
              <p14:xfrm>
                <a:off x="8923886" y="3832680"/>
                <a:ext cx="57960" cy="164160"/>
              </p14:xfrm>
            </p:contentPart>
          </mc:Choice>
          <mc:Fallback xmlns="">
            <p:pic>
              <p:nvPicPr>
                <p:cNvPr id="207" name="筆跡 206">
                  <a:extLst>
                    <a:ext uri="{FF2B5EF4-FFF2-40B4-BE49-F238E27FC236}">
                      <a16:creationId xmlns:a16="http://schemas.microsoft.com/office/drawing/2014/main" id="{B186FCD8-EBE6-6E3E-7B17-DA59406BDBC0}"/>
                    </a:ext>
                  </a:extLst>
                </p:cNvPr>
                <p:cNvPicPr/>
                <p:nvPr/>
              </p:nvPicPr>
              <p:blipFill>
                <a:blip r:embed="rId284"/>
                <a:stretch>
                  <a:fillRect/>
                </a:stretch>
              </p:blipFill>
              <p:spPr>
                <a:xfrm>
                  <a:off x="8914886" y="3824040"/>
                  <a:ext cx="7560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285">
              <p14:nvContentPartPr>
                <p14:cNvPr id="208" name="筆跡 207">
                  <a:extLst>
                    <a:ext uri="{FF2B5EF4-FFF2-40B4-BE49-F238E27FC236}">
                      <a16:creationId xmlns:a16="http://schemas.microsoft.com/office/drawing/2014/main" id="{7989852D-1057-27A9-69EE-2099D518C045}"/>
                    </a:ext>
                  </a:extLst>
                </p14:cNvPr>
                <p14:cNvContentPartPr/>
                <p14:nvPr/>
              </p14:nvContentPartPr>
              <p14:xfrm>
                <a:off x="8969966" y="3763560"/>
                <a:ext cx="25920" cy="20520"/>
              </p14:xfrm>
            </p:contentPart>
          </mc:Choice>
          <mc:Fallback xmlns="">
            <p:pic>
              <p:nvPicPr>
                <p:cNvPr id="208" name="筆跡 207">
                  <a:extLst>
                    <a:ext uri="{FF2B5EF4-FFF2-40B4-BE49-F238E27FC236}">
                      <a16:creationId xmlns:a16="http://schemas.microsoft.com/office/drawing/2014/main" id="{7989852D-1057-27A9-69EE-2099D518C045}"/>
                    </a:ext>
                  </a:extLst>
                </p:cNvPr>
                <p:cNvPicPr/>
                <p:nvPr/>
              </p:nvPicPr>
              <p:blipFill>
                <a:blip r:embed="rId286"/>
                <a:stretch>
                  <a:fillRect/>
                </a:stretch>
              </p:blipFill>
              <p:spPr>
                <a:xfrm>
                  <a:off x="8961326" y="3754560"/>
                  <a:ext cx="43560" cy="38160"/>
                </a:xfrm>
                <a:prstGeom prst="rect">
                  <a:avLst/>
                </a:prstGeom>
              </p:spPr>
            </p:pic>
          </mc:Fallback>
        </mc:AlternateContent>
      </p:grpSp>
      <p:grpSp>
        <p:nvGrpSpPr>
          <p:cNvPr id="270" name="群組 269">
            <a:extLst>
              <a:ext uri="{FF2B5EF4-FFF2-40B4-BE49-F238E27FC236}">
                <a16:creationId xmlns:a16="http://schemas.microsoft.com/office/drawing/2014/main" id="{2E019396-8ADC-2A21-2CDD-C9F84925228D}"/>
              </a:ext>
            </a:extLst>
          </p:cNvPr>
          <p:cNvGrpSpPr/>
          <p:nvPr/>
        </p:nvGrpSpPr>
        <p:grpSpPr>
          <a:xfrm>
            <a:off x="1642886" y="3838800"/>
            <a:ext cx="1576440" cy="605520"/>
            <a:chOff x="1642886" y="3838800"/>
            <a:chExt cx="1576440" cy="605520"/>
          </a:xfrm>
        </p:grpSpPr>
        <mc:AlternateContent xmlns:mc="http://schemas.openxmlformats.org/markup-compatibility/2006" xmlns:p14="http://schemas.microsoft.com/office/powerpoint/2010/main">
          <mc:Choice Requires="p14">
            <p:contentPart p14:bwMode="auto" r:id="rId287">
              <p14:nvContentPartPr>
                <p14:cNvPr id="238" name="筆跡 237">
                  <a:extLst>
                    <a:ext uri="{FF2B5EF4-FFF2-40B4-BE49-F238E27FC236}">
                      <a16:creationId xmlns:a16="http://schemas.microsoft.com/office/drawing/2014/main" id="{C4276088-A1B1-1D03-1211-381376382FF8}"/>
                    </a:ext>
                  </a:extLst>
                </p14:cNvPr>
                <p14:cNvContentPartPr/>
                <p14:nvPr/>
              </p14:nvContentPartPr>
              <p14:xfrm>
                <a:off x="1680686" y="3975600"/>
                <a:ext cx="22320" cy="145080"/>
              </p14:xfrm>
            </p:contentPart>
          </mc:Choice>
          <mc:Fallback xmlns="">
            <p:pic>
              <p:nvPicPr>
                <p:cNvPr id="238" name="筆跡 237">
                  <a:extLst>
                    <a:ext uri="{FF2B5EF4-FFF2-40B4-BE49-F238E27FC236}">
                      <a16:creationId xmlns:a16="http://schemas.microsoft.com/office/drawing/2014/main" id="{C4276088-A1B1-1D03-1211-381376382FF8}"/>
                    </a:ext>
                  </a:extLst>
                </p:cNvPr>
                <p:cNvPicPr/>
                <p:nvPr/>
              </p:nvPicPr>
              <p:blipFill>
                <a:blip r:embed="rId288"/>
                <a:stretch>
                  <a:fillRect/>
                </a:stretch>
              </p:blipFill>
              <p:spPr>
                <a:xfrm>
                  <a:off x="1672046" y="3966960"/>
                  <a:ext cx="39960" cy="162720"/>
                </a:xfrm>
                <a:prstGeom prst="rect">
                  <a:avLst/>
                </a:prstGeom>
              </p:spPr>
            </p:pic>
          </mc:Fallback>
        </mc:AlternateContent>
        <mc:AlternateContent xmlns:mc="http://schemas.openxmlformats.org/markup-compatibility/2006" xmlns:p14="http://schemas.microsoft.com/office/powerpoint/2010/main">
          <mc:Choice Requires="p14">
            <p:contentPart p14:bwMode="auto" r:id="rId289">
              <p14:nvContentPartPr>
                <p14:cNvPr id="239" name="筆跡 238">
                  <a:extLst>
                    <a:ext uri="{FF2B5EF4-FFF2-40B4-BE49-F238E27FC236}">
                      <a16:creationId xmlns:a16="http://schemas.microsoft.com/office/drawing/2014/main" id="{0378740C-662F-5088-BCF1-796AC7003599}"/>
                    </a:ext>
                  </a:extLst>
                </p14:cNvPr>
                <p14:cNvContentPartPr/>
                <p14:nvPr/>
              </p14:nvContentPartPr>
              <p14:xfrm>
                <a:off x="1690046" y="3956160"/>
                <a:ext cx="84960" cy="109800"/>
              </p14:xfrm>
            </p:contentPart>
          </mc:Choice>
          <mc:Fallback xmlns="">
            <p:pic>
              <p:nvPicPr>
                <p:cNvPr id="239" name="筆跡 238">
                  <a:extLst>
                    <a:ext uri="{FF2B5EF4-FFF2-40B4-BE49-F238E27FC236}">
                      <a16:creationId xmlns:a16="http://schemas.microsoft.com/office/drawing/2014/main" id="{0378740C-662F-5088-BCF1-796AC7003599}"/>
                    </a:ext>
                  </a:extLst>
                </p:cNvPr>
                <p:cNvPicPr/>
                <p:nvPr/>
              </p:nvPicPr>
              <p:blipFill>
                <a:blip r:embed="rId290"/>
                <a:stretch>
                  <a:fillRect/>
                </a:stretch>
              </p:blipFill>
              <p:spPr>
                <a:xfrm>
                  <a:off x="1681046" y="3947520"/>
                  <a:ext cx="10260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291">
              <p14:nvContentPartPr>
                <p14:cNvPr id="240" name="筆跡 239">
                  <a:extLst>
                    <a:ext uri="{FF2B5EF4-FFF2-40B4-BE49-F238E27FC236}">
                      <a16:creationId xmlns:a16="http://schemas.microsoft.com/office/drawing/2014/main" id="{4BB14ED5-1CC6-D8B9-5096-1C702B9F72F4}"/>
                    </a:ext>
                  </a:extLst>
                </p14:cNvPr>
                <p14:cNvContentPartPr/>
                <p14:nvPr/>
              </p14:nvContentPartPr>
              <p14:xfrm>
                <a:off x="1642886" y="4121400"/>
                <a:ext cx="140760" cy="17640"/>
              </p14:xfrm>
            </p:contentPart>
          </mc:Choice>
          <mc:Fallback xmlns="">
            <p:pic>
              <p:nvPicPr>
                <p:cNvPr id="240" name="筆跡 239">
                  <a:extLst>
                    <a:ext uri="{FF2B5EF4-FFF2-40B4-BE49-F238E27FC236}">
                      <a16:creationId xmlns:a16="http://schemas.microsoft.com/office/drawing/2014/main" id="{4BB14ED5-1CC6-D8B9-5096-1C702B9F72F4}"/>
                    </a:ext>
                  </a:extLst>
                </p:cNvPr>
                <p:cNvPicPr/>
                <p:nvPr/>
              </p:nvPicPr>
              <p:blipFill>
                <a:blip r:embed="rId292"/>
                <a:stretch>
                  <a:fillRect/>
                </a:stretch>
              </p:blipFill>
              <p:spPr>
                <a:xfrm>
                  <a:off x="1634246" y="4112760"/>
                  <a:ext cx="1584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293">
              <p14:nvContentPartPr>
                <p14:cNvPr id="241" name="筆跡 240">
                  <a:extLst>
                    <a:ext uri="{FF2B5EF4-FFF2-40B4-BE49-F238E27FC236}">
                      <a16:creationId xmlns:a16="http://schemas.microsoft.com/office/drawing/2014/main" id="{E13951F3-EB97-A35E-B3D1-8E9FD91CFF29}"/>
                    </a:ext>
                  </a:extLst>
                </p14:cNvPr>
                <p14:cNvContentPartPr/>
                <p14:nvPr/>
              </p14:nvContentPartPr>
              <p14:xfrm>
                <a:off x="1653326" y="4153440"/>
                <a:ext cx="144720" cy="78480"/>
              </p14:xfrm>
            </p:contentPart>
          </mc:Choice>
          <mc:Fallback xmlns="">
            <p:pic>
              <p:nvPicPr>
                <p:cNvPr id="241" name="筆跡 240">
                  <a:extLst>
                    <a:ext uri="{FF2B5EF4-FFF2-40B4-BE49-F238E27FC236}">
                      <a16:creationId xmlns:a16="http://schemas.microsoft.com/office/drawing/2014/main" id="{E13951F3-EB97-A35E-B3D1-8E9FD91CFF29}"/>
                    </a:ext>
                  </a:extLst>
                </p:cNvPr>
                <p:cNvPicPr/>
                <p:nvPr/>
              </p:nvPicPr>
              <p:blipFill>
                <a:blip r:embed="rId294"/>
                <a:stretch>
                  <a:fillRect/>
                </a:stretch>
              </p:blipFill>
              <p:spPr>
                <a:xfrm>
                  <a:off x="1644326" y="4144440"/>
                  <a:ext cx="162360" cy="96120"/>
                </a:xfrm>
                <a:prstGeom prst="rect">
                  <a:avLst/>
                </a:prstGeom>
              </p:spPr>
            </p:pic>
          </mc:Fallback>
        </mc:AlternateContent>
        <mc:AlternateContent xmlns:mc="http://schemas.openxmlformats.org/markup-compatibility/2006" xmlns:p14="http://schemas.microsoft.com/office/powerpoint/2010/main">
          <mc:Choice Requires="p14">
            <p:contentPart p14:bwMode="auto" r:id="rId295">
              <p14:nvContentPartPr>
                <p14:cNvPr id="243" name="筆跡 242">
                  <a:extLst>
                    <a:ext uri="{FF2B5EF4-FFF2-40B4-BE49-F238E27FC236}">
                      <a16:creationId xmlns:a16="http://schemas.microsoft.com/office/drawing/2014/main" id="{6F50EC71-BFCD-21A7-BE01-6631FE13A46F}"/>
                    </a:ext>
                  </a:extLst>
                </p14:cNvPr>
                <p14:cNvContentPartPr/>
                <p14:nvPr/>
              </p14:nvContentPartPr>
              <p14:xfrm>
                <a:off x="1661246" y="4342080"/>
                <a:ext cx="30960" cy="102240"/>
              </p14:xfrm>
            </p:contentPart>
          </mc:Choice>
          <mc:Fallback xmlns="">
            <p:pic>
              <p:nvPicPr>
                <p:cNvPr id="243" name="筆跡 242">
                  <a:extLst>
                    <a:ext uri="{FF2B5EF4-FFF2-40B4-BE49-F238E27FC236}">
                      <a16:creationId xmlns:a16="http://schemas.microsoft.com/office/drawing/2014/main" id="{6F50EC71-BFCD-21A7-BE01-6631FE13A46F}"/>
                    </a:ext>
                  </a:extLst>
                </p:cNvPr>
                <p:cNvPicPr/>
                <p:nvPr/>
              </p:nvPicPr>
              <p:blipFill>
                <a:blip r:embed="rId296"/>
                <a:stretch>
                  <a:fillRect/>
                </a:stretch>
              </p:blipFill>
              <p:spPr>
                <a:xfrm>
                  <a:off x="1652246" y="4333080"/>
                  <a:ext cx="4860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297">
              <p14:nvContentPartPr>
                <p14:cNvPr id="244" name="筆跡 243">
                  <a:extLst>
                    <a:ext uri="{FF2B5EF4-FFF2-40B4-BE49-F238E27FC236}">
                      <a16:creationId xmlns:a16="http://schemas.microsoft.com/office/drawing/2014/main" id="{E3688F42-121F-9F72-2DD6-490FF145D1A4}"/>
                    </a:ext>
                  </a:extLst>
                </p14:cNvPr>
                <p14:cNvContentPartPr/>
                <p14:nvPr/>
              </p14:nvContentPartPr>
              <p14:xfrm>
                <a:off x="1670966" y="4293120"/>
                <a:ext cx="68040" cy="6840"/>
              </p14:xfrm>
            </p:contentPart>
          </mc:Choice>
          <mc:Fallback xmlns="">
            <p:pic>
              <p:nvPicPr>
                <p:cNvPr id="244" name="筆跡 243">
                  <a:extLst>
                    <a:ext uri="{FF2B5EF4-FFF2-40B4-BE49-F238E27FC236}">
                      <a16:creationId xmlns:a16="http://schemas.microsoft.com/office/drawing/2014/main" id="{E3688F42-121F-9F72-2DD6-490FF145D1A4}"/>
                    </a:ext>
                  </a:extLst>
                </p:cNvPr>
                <p:cNvPicPr/>
                <p:nvPr/>
              </p:nvPicPr>
              <p:blipFill>
                <a:blip r:embed="rId298"/>
                <a:stretch>
                  <a:fillRect/>
                </a:stretch>
              </p:blipFill>
              <p:spPr>
                <a:xfrm>
                  <a:off x="1662326" y="4284480"/>
                  <a:ext cx="85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299">
              <p14:nvContentPartPr>
                <p14:cNvPr id="245" name="筆跡 244">
                  <a:extLst>
                    <a:ext uri="{FF2B5EF4-FFF2-40B4-BE49-F238E27FC236}">
                      <a16:creationId xmlns:a16="http://schemas.microsoft.com/office/drawing/2014/main" id="{7682983E-14A8-0917-3069-09086013C152}"/>
                    </a:ext>
                  </a:extLst>
                </p14:cNvPr>
                <p14:cNvContentPartPr/>
                <p14:nvPr/>
              </p14:nvContentPartPr>
              <p14:xfrm>
                <a:off x="1701926" y="4334520"/>
                <a:ext cx="88920" cy="33480"/>
              </p14:xfrm>
            </p:contentPart>
          </mc:Choice>
          <mc:Fallback xmlns="">
            <p:pic>
              <p:nvPicPr>
                <p:cNvPr id="245" name="筆跡 244">
                  <a:extLst>
                    <a:ext uri="{FF2B5EF4-FFF2-40B4-BE49-F238E27FC236}">
                      <a16:creationId xmlns:a16="http://schemas.microsoft.com/office/drawing/2014/main" id="{7682983E-14A8-0917-3069-09086013C152}"/>
                    </a:ext>
                  </a:extLst>
                </p:cNvPr>
                <p:cNvPicPr/>
                <p:nvPr/>
              </p:nvPicPr>
              <p:blipFill>
                <a:blip r:embed="rId300"/>
                <a:stretch>
                  <a:fillRect/>
                </a:stretch>
              </p:blipFill>
              <p:spPr>
                <a:xfrm>
                  <a:off x="1693286" y="4325880"/>
                  <a:ext cx="1065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01">
              <p14:nvContentPartPr>
                <p14:cNvPr id="246" name="筆跡 245">
                  <a:extLst>
                    <a:ext uri="{FF2B5EF4-FFF2-40B4-BE49-F238E27FC236}">
                      <a16:creationId xmlns:a16="http://schemas.microsoft.com/office/drawing/2014/main" id="{53E3C8C8-49E3-B7BA-6293-912774C9F6E7}"/>
                    </a:ext>
                  </a:extLst>
                </p14:cNvPr>
                <p14:cNvContentPartPr/>
                <p14:nvPr/>
              </p14:nvContentPartPr>
              <p14:xfrm>
                <a:off x="1794806" y="4315800"/>
                <a:ext cx="3600" cy="91080"/>
              </p14:xfrm>
            </p:contentPart>
          </mc:Choice>
          <mc:Fallback xmlns="">
            <p:pic>
              <p:nvPicPr>
                <p:cNvPr id="246" name="筆跡 245">
                  <a:extLst>
                    <a:ext uri="{FF2B5EF4-FFF2-40B4-BE49-F238E27FC236}">
                      <a16:creationId xmlns:a16="http://schemas.microsoft.com/office/drawing/2014/main" id="{53E3C8C8-49E3-B7BA-6293-912774C9F6E7}"/>
                    </a:ext>
                  </a:extLst>
                </p:cNvPr>
                <p:cNvPicPr/>
                <p:nvPr/>
              </p:nvPicPr>
              <p:blipFill>
                <a:blip r:embed="rId302"/>
                <a:stretch>
                  <a:fillRect/>
                </a:stretch>
              </p:blipFill>
              <p:spPr>
                <a:xfrm>
                  <a:off x="1785806" y="4306800"/>
                  <a:ext cx="21240" cy="108720"/>
                </a:xfrm>
                <a:prstGeom prst="rect">
                  <a:avLst/>
                </a:prstGeom>
              </p:spPr>
            </p:pic>
          </mc:Fallback>
        </mc:AlternateContent>
        <mc:AlternateContent xmlns:mc="http://schemas.openxmlformats.org/markup-compatibility/2006" xmlns:p14="http://schemas.microsoft.com/office/powerpoint/2010/main">
          <mc:Choice Requires="p14">
            <p:contentPart p14:bwMode="auto" r:id="rId303">
              <p14:nvContentPartPr>
                <p14:cNvPr id="247" name="筆跡 246">
                  <a:extLst>
                    <a:ext uri="{FF2B5EF4-FFF2-40B4-BE49-F238E27FC236}">
                      <a16:creationId xmlns:a16="http://schemas.microsoft.com/office/drawing/2014/main" id="{212FB959-D671-5845-BC00-954235F0B866}"/>
                    </a:ext>
                  </a:extLst>
                </p14:cNvPr>
                <p14:cNvContentPartPr/>
                <p14:nvPr/>
              </p14:nvContentPartPr>
              <p14:xfrm>
                <a:off x="1892366" y="4114920"/>
                <a:ext cx="91440" cy="142200"/>
              </p14:xfrm>
            </p:contentPart>
          </mc:Choice>
          <mc:Fallback xmlns="">
            <p:pic>
              <p:nvPicPr>
                <p:cNvPr id="247" name="筆跡 246">
                  <a:extLst>
                    <a:ext uri="{FF2B5EF4-FFF2-40B4-BE49-F238E27FC236}">
                      <a16:creationId xmlns:a16="http://schemas.microsoft.com/office/drawing/2014/main" id="{212FB959-D671-5845-BC00-954235F0B866}"/>
                    </a:ext>
                  </a:extLst>
                </p:cNvPr>
                <p:cNvPicPr/>
                <p:nvPr/>
              </p:nvPicPr>
              <p:blipFill>
                <a:blip r:embed="rId304"/>
                <a:stretch>
                  <a:fillRect/>
                </a:stretch>
              </p:blipFill>
              <p:spPr>
                <a:xfrm>
                  <a:off x="1883366" y="4106280"/>
                  <a:ext cx="109080" cy="159840"/>
                </a:xfrm>
                <a:prstGeom prst="rect">
                  <a:avLst/>
                </a:prstGeom>
              </p:spPr>
            </p:pic>
          </mc:Fallback>
        </mc:AlternateContent>
        <mc:AlternateContent xmlns:mc="http://schemas.openxmlformats.org/markup-compatibility/2006" xmlns:p14="http://schemas.microsoft.com/office/powerpoint/2010/main">
          <mc:Choice Requires="p14">
            <p:contentPart p14:bwMode="auto" r:id="rId305">
              <p14:nvContentPartPr>
                <p14:cNvPr id="248" name="筆跡 247">
                  <a:extLst>
                    <a:ext uri="{FF2B5EF4-FFF2-40B4-BE49-F238E27FC236}">
                      <a16:creationId xmlns:a16="http://schemas.microsoft.com/office/drawing/2014/main" id="{5208AB5C-74D5-3271-C51D-7EC3F14789FA}"/>
                    </a:ext>
                  </a:extLst>
                </p14:cNvPr>
                <p14:cNvContentPartPr/>
                <p14:nvPr/>
              </p14:nvContentPartPr>
              <p14:xfrm>
                <a:off x="1991726" y="4202760"/>
                <a:ext cx="54720" cy="160560"/>
              </p14:xfrm>
            </p:contentPart>
          </mc:Choice>
          <mc:Fallback xmlns="">
            <p:pic>
              <p:nvPicPr>
                <p:cNvPr id="248" name="筆跡 247">
                  <a:extLst>
                    <a:ext uri="{FF2B5EF4-FFF2-40B4-BE49-F238E27FC236}">
                      <a16:creationId xmlns:a16="http://schemas.microsoft.com/office/drawing/2014/main" id="{5208AB5C-74D5-3271-C51D-7EC3F14789FA}"/>
                    </a:ext>
                  </a:extLst>
                </p:cNvPr>
                <p:cNvPicPr/>
                <p:nvPr/>
              </p:nvPicPr>
              <p:blipFill>
                <a:blip r:embed="rId306"/>
                <a:stretch>
                  <a:fillRect/>
                </a:stretch>
              </p:blipFill>
              <p:spPr>
                <a:xfrm>
                  <a:off x="1982726" y="4194120"/>
                  <a:ext cx="72360" cy="178200"/>
                </a:xfrm>
                <a:prstGeom prst="rect">
                  <a:avLst/>
                </a:prstGeom>
              </p:spPr>
            </p:pic>
          </mc:Fallback>
        </mc:AlternateContent>
        <mc:AlternateContent xmlns:mc="http://schemas.openxmlformats.org/markup-compatibility/2006" xmlns:p14="http://schemas.microsoft.com/office/powerpoint/2010/main">
          <mc:Choice Requires="p14">
            <p:contentPart p14:bwMode="auto" r:id="rId307">
              <p14:nvContentPartPr>
                <p14:cNvPr id="249" name="筆跡 248">
                  <a:extLst>
                    <a:ext uri="{FF2B5EF4-FFF2-40B4-BE49-F238E27FC236}">
                      <a16:creationId xmlns:a16="http://schemas.microsoft.com/office/drawing/2014/main" id="{29723C10-A553-FFB6-4440-78BAA827088E}"/>
                    </a:ext>
                  </a:extLst>
                </p14:cNvPr>
                <p14:cNvContentPartPr/>
                <p14:nvPr/>
              </p14:nvContentPartPr>
              <p14:xfrm>
                <a:off x="2048966" y="4139040"/>
                <a:ext cx="29160" cy="2520"/>
              </p14:xfrm>
            </p:contentPart>
          </mc:Choice>
          <mc:Fallback xmlns="">
            <p:pic>
              <p:nvPicPr>
                <p:cNvPr id="249" name="筆跡 248">
                  <a:extLst>
                    <a:ext uri="{FF2B5EF4-FFF2-40B4-BE49-F238E27FC236}">
                      <a16:creationId xmlns:a16="http://schemas.microsoft.com/office/drawing/2014/main" id="{29723C10-A553-FFB6-4440-78BAA827088E}"/>
                    </a:ext>
                  </a:extLst>
                </p:cNvPr>
                <p:cNvPicPr/>
                <p:nvPr/>
              </p:nvPicPr>
              <p:blipFill>
                <a:blip r:embed="rId308"/>
                <a:stretch>
                  <a:fillRect/>
                </a:stretch>
              </p:blipFill>
              <p:spPr>
                <a:xfrm>
                  <a:off x="2039966" y="4130400"/>
                  <a:ext cx="468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309">
              <p14:nvContentPartPr>
                <p14:cNvPr id="251" name="筆跡 250">
                  <a:extLst>
                    <a:ext uri="{FF2B5EF4-FFF2-40B4-BE49-F238E27FC236}">
                      <a16:creationId xmlns:a16="http://schemas.microsoft.com/office/drawing/2014/main" id="{D63F571C-2375-B192-B3DB-5A0FAD05F096}"/>
                    </a:ext>
                  </a:extLst>
                </p14:cNvPr>
                <p14:cNvContentPartPr/>
                <p14:nvPr/>
              </p14:nvContentPartPr>
              <p14:xfrm>
                <a:off x="2154446" y="4046160"/>
                <a:ext cx="38520" cy="243720"/>
              </p14:xfrm>
            </p:contentPart>
          </mc:Choice>
          <mc:Fallback xmlns="">
            <p:pic>
              <p:nvPicPr>
                <p:cNvPr id="251" name="筆跡 250">
                  <a:extLst>
                    <a:ext uri="{FF2B5EF4-FFF2-40B4-BE49-F238E27FC236}">
                      <a16:creationId xmlns:a16="http://schemas.microsoft.com/office/drawing/2014/main" id="{D63F571C-2375-B192-B3DB-5A0FAD05F096}"/>
                    </a:ext>
                  </a:extLst>
                </p:cNvPr>
                <p:cNvPicPr/>
                <p:nvPr/>
              </p:nvPicPr>
              <p:blipFill>
                <a:blip r:embed="rId310"/>
                <a:stretch>
                  <a:fillRect/>
                </a:stretch>
              </p:blipFill>
              <p:spPr>
                <a:xfrm>
                  <a:off x="2145446" y="4037520"/>
                  <a:ext cx="56160" cy="261360"/>
                </a:xfrm>
                <a:prstGeom prst="rect">
                  <a:avLst/>
                </a:prstGeom>
              </p:spPr>
            </p:pic>
          </mc:Fallback>
        </mc:AlternateContent>
        <mc:AlternateContent xmlns:mc="http://schemas.openxmlformats.org/markup-compatibility/2006" xmlns:p14="http://schemas.microsoft.com/office/powerpoint/2010/main">
          <mc:Choice Requires="p14">
            <p:contentPart p14:bwMode="auto" r:id="rId311">
              <p14:nvContentPartPr>
                <p14:cNvPr id="253" name="筆跡 252">
                  <a:extLst>
                    <a:ext uri="{FF2B5EF4-FFF2-40B4-BE49-F238E27FC236}">
                      <a16:creationId xmlns:a16="http://schemas.microsoft.com/office/drawing/2014/main" id="{E424081F-5469-E391-3E00-F1572A9BE93F}"/>
                    </a:ext>
                  </a:extLst>
                </p14:cNvPr>
                <p14:cNvContentPartPr/>
                <p14:nvPr/>
              </p14:nvContentPartPr>
              <p14:xfrm>
                <a:off x="2238686" y="4082520"/>
                <a:ext cx="214560" cy="19440"/>
              </p14:xfrm>
            </p:contentPart>
          </mc:Choice>
          <mc:Fallback xmlns="">
            <p:pic>
              <p:nvPicPr>
                <p:cNvPr id="253" name="筆跡 252">
                  <a:extLst>
                    <a:ext uri="{FF2B5EF4-FFF2-40B4-BE49-F238E27FC236}">
                      <a16:creationId xmlns:a16="http://schemas.microsoft.com/office/drawing/2014/main" id="{E424081F-5469-E391-3E00-F1572A9BE93F}"/>
                    </a:ext>
                  </a:extLst>
                </p:cNvPr>
                <p:cNvPicPr/>
                <p:nvPr/>
              </p:nvPicPr>
              <p:blipFill>
                <a:blip r:embed="rId312"/>
                <a:stretch>
                  <a:fillRect/>
                </a:stretch>
              </p:blipFill>
              <p:spPr>
                <a:xfrm>
                  <a:off x="2229686" y="4073520"/>
                  <a:ext cx="232200" cy="37080"/>
                </a:xfrm>
                <a:prstGeom prst="rect">
                  <a:avLst/>
                </a:prstGeom>
              </p:spPr>
            </p:pic>
          </mc:Fallback>
        </mc:AlternateContent>
        <mc:AlternateContent xmlns:mc="http://schemas.openxmlformats.org/markup-compatibility/2006" xmlns:p14="http://schemas.microsoft.com/office/powerpoint/2010/main">
          <mc:Choice Requires="p14">
            <p:contentPart p14:bwMode="auto" r:id="rId313">
              <p14:nvContentPartPr>
                <p14:cNvPr id="254" name="筆跡 253">
                  <a:extLst>
                    <a:ext uri="{FF2B5EF4-FFF2-40B4-BE49-F238E27FC236}">
                      <a16:creationId xmlns:a16="http://schemas.microsoft.com/office/drawing/2014/main" id="{BECC2745-081A-4EB3-F170-3FC426D0BBBE}"/>
                    </a:ext>
                  </a:extLst>
                </p14:cNvPr>
                <p14:cNvContentPartPr/>
                <p14:nvPr/>
              </p14:nvContentPartPr>
              <p14:xfrm>
                <a:off x="2268926" y="4149840"/>
                <a:ext cx="117720" cy="149400"/>
              </p14:xfrm>
            </p:contentPart>
          </mc:Choice>
          <mc:Fallback xmlns="">
            <p:pic>
              <p:nvPicPr>
                <p:cNvPr id="254" name="筆跡 253">
                  <a:extLst>
                    <a:ext uri="{FF2B5EF4-FFF2-40B4-BE49-F238E27FC236}">
                      <a16:creationId xmlns:a16="http://schemas.microsoft.com/office/drawing/2014/main" id="{BECC2745-081A-4EB3-F170-3FC426D0BBBE}"/>
                    </a:ext>
                  </a:extLst>
                </p:cNvPr>
                <p:cNvPicPr/>
                <p:nvPr/>
              </p:nvPicPr>
              <p:blipFill>
                <a:blip r:embed="rId314"/>
                <a:stretch>
                  <a:fillRect/>
                </a:stretch>
              </p:blipFill>
              <p:spPr>
                <a:xfrm>
                  <a:off x="2259926" y="4141200"/>
                  <a:ext cx="135360" cy="167040"/>
                </a:xfrm>
                <a:prstGeom prst="rect">
                  <a:avLst/>
                </a:prstGeom>
              </p:spPr>
            </p:pic>
          </mc:Fallback>
        </mc:AlternateContent>
        <mc:AlternateContent xmlns:mc="http://schemas.openxmlformats.org/markup-compatibility/2006" xmlns:p14="http://schemas.microsoft.com/office/powerpoint/2010/main">
          <mc:Choice Requires="p14">
            <p:contentPart p14:bwMode="auto" r:id="rId315">
              <p14:nvContentPartPr>
                <p14:cNvPr id="255" name="筆跡 254">
                  <a:extLst>
                    <a:ext uri="{FF2B5EF4-FFF2-40B4-BE49-F238E27FC236}">
                      <a16:creationId xmlns:a16="http://schemas.microsoft.com/office/drawing/2014/main" id="{ECD1CC16-B6B8-A32E-EDF0-3A169D274B31}"/>
                    </a:ext>
                  </a:extLst>
                </p14:cNvPr>
                <p14:cNvContentPartPr/>
                <p14:nvPr/>
              </p14:nvContentPartPr>
              <p14:xfrm>
                <a:off x="2280446" y="4159560"/>
                <a:ext cx="110880" cy="137880"/>
              </p14:xfrm>
            </p:contentPart>
          </mc:Choice>
          <mc:Fallback xmlns="">
            <p:pic>
              <p:nvPicPr>
                <p:cNvPr id="255" name="筆跡 254">
                  <a:extLst>
                    <a:ext uri="{FF2B5EF4-FFF2-40B4-BE49-F238E27FC236}">
                      <a16:creationId xmlns:a16="http://schemas.microsoft.com/office/drawing/2014/main" id="{ECD1CC16-B6B8-A32E-EDF0-3A169D274B31}"/>
                    </a:ext>
                  </a:extLst>
                </p:cNvPr>
                <p:cNvPicPr/>
                <p:nvPr/>
              </p:nvPicPr>
              <p:blipFill>
                <a:blip r:embed="rId316"/>
                <a:stretch>
                  <a:fillRect/>
                </a:stretch>
              </p:blipFill>
              <p:spPr>
                <a:xfrm>
                  <a:off x="2271446" y="4150560"/>
                  <a:ext cx="12852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317">
              <p14:nvContentPartPr>
                <p14:cNvPr id="256" name="筆跡 255">
                  <a:extLst>
                    <a:ext uri="{FF2B5EF4-FFF2-40B4-BE49-F238E27FC236}">
                      <a16:creationId xmlns:a16="http://schemas.microsoft.com/office/drawing/2014/main" id="{D255ACCB-E438-8EEB-FDF1-222636CDEDEA}"/>
                    </a:ext>
                  </a:extLst>
                </p14:cNvPr>
                <p14:cNvContentPartPr/>
                <p14:nvPr/>
              </p14:nvContentPartPr>
              <p14:xfrm>
                <a:off x="2391326" y="4235160"/>
                <a:ext cx="35280" cy="28080"/>
              </p14:xfrm>
            </p:contentPart>
          </mc:Choice>
          <mc:Fallback xmlns="">
            <p:pic>
              <p:nvPicPr>
                <p:cNvPr id="256" name="筆跡 255">
                  <a:extLst>
                    <a:ext uri="{FF2B5EF4-FFF2-40B4-BE49-F238E27FC236}">
                      <a16:creationId xmlns:a16="http://schemas.microsoft.com/office/drawing/2014/main" id="{D255ACCB-E438-8EEB-FDF1-222636CDEDEA}"/>
                    </a:ext>
                  </a:extLst>
                </p:cNvPr>
                <p:cNvPicPr/>
                <p:nvPr/>
              </p:nvPicPr>
              <p:blipFill>
                <a:blip r:embed="rId318"/>
                <a:stretch>
                  <a:fillRect/>
                </a:stretch>
              </p:blipFill>
              <p:spPr>
                <a:xfrm>
                  <a:off x="2382326" y="4226520"/>
                  <a:ext cx="5292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19">
              <p14:nvContentPartPr>
                <p14:cNvPr id="258" name="筆跡 257">
                  <a:extLst>
                    <a:ext uri="{FF2B5EF4-FFF2-40B4-BE49-F238E27FC236}">
                      <a16:creationId xmlns:a16="http://schemas.microsoft.com/office/drawing/2014/main" id="{58F701A5-19C3-45C5-35C6-4E57BD8E48A7}"/>
                    </a:ext>
                  </a:extLst>
                </p14:cNvPr>
                <p14:cNvContentPartPr/>
                <p14:nvPr/>
              </p14:nvContentPartPr>
              <p14:xfrm>
                <a:off x="2426966" y="4204200"/>
                <a:ext cx="64080" cy="141480"/>
              </p14:xfrm>
            </p:contentPart>
          </mc:Choice>
          <mc:Fallback xmlns="">
            <p:pic>
              <p:nvPicPr>
                <p:cNvPr id="258" name="筆跡 257">
                  <a:extLst>
                    <a:ext uri="{FF2B5EF4-FFF2-40B4-BE49-F238E27FC236}">
                      <a16:creationId xmlns:a16="http://schemas.microsoft.com/office/drawing/2014/main" id="{58F701A5-19C3-45C5-35C6-4E57BD8E48A7}"/>
                    </a:ext>
                  </a:extLst>
                </p:cNvPr>
                <p:cNvPicPr/>
                <p:nvPr/>
              </p:nvPicPr>
              <p:blipFill>
                <a:blip r:embed="rId320"/>
                <a:stretch>
                  <a:fillRect/>
                </a:stretch>
              </p:blipFill>
              <p:spPr>
                <a:xfrm>
                  <a:off x="2417966" y="4195200"/>
                  <a:ext cx="81720" cy="159120"/>
                </a:xfrm>
                <a:prstGeom prst="rect">
                  <a:avLst/>
                </a:prstGeom>
              </p:spPr>
            </p:pic>
          </mc:Fallback>
        </mc:AlternateContent>
        <mc:AlternateContent xmlns:mc="http://schemas.openxmlformats.org/markup-compatibility/2006" xmlns:p14="http://schemas.microsoft.com/office/powerpoint/2010/main">
          <mc:Choice Requires="p14">
            <p:contentPart p14:bwMode="auto" r:id="rId321">
              <p14:nvContentPartPr>
                <p14:cNvPr id="259" name="筆跡 258">
                  <a:extLst>
                    <a:ext uri="{FF2B5EF4-FFF2-40B4-BE49-F238E27FC236}">
                      <a16:creationId xmlns:a16="http://schemas.microsoft.com/office/drawing/2014/main" id="{1306EABB-6412-BEA3-C0DA-E0F6043BFC29}"/>
                    </a:ext>
                  </a:extLst>
                </p14:cNvPr>
                <p14:cNvContentPartPr/>
                <p14:nvPr/>
              </p14:nvContentPartPr>
              <p14:xfrm>
                <a:off x="2484566" y="4150920"/>
                <a:ext cx="17280" cy="13320"/>
              </p14:xfrm>
            </p:contentPart>
          </mc:Choice>
          <mc:Fallback xmlns="">
            <p:pic>
              <p:nvPicPr>
                <p:cNvPr id="259" name="筆跡 258">
                  <a:extLst>
                    <a:ext uri="{FF2B5EF4-FFF2-40B4-BE49-F238E27FC236}">
                      <a16:creationId xmlns:a16="http://schemas.microsoft.com/office/drawing/2014/main" id="{1306EABB-6412-BEA3-C0DA-E0F6043BFC29}"/>
                    </a:ext>
                  </a:extLst>
                </p:cNvPr>
                <p:cNvPicPr/>
                <p:nvPr/>
              </p:nvPicPr>
              <p:blipFill>
                <a:blip r:embed="rId322"/>
                <a:stretch>
                  <a:fillRect/>
                </a:stretch>
              </p:blipFill>
              <p:spPr>
                <a:xfrm>
                  <a:off x="2475566" y="4141920"/>
                  <a:ext cx="349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323">
              <p14:nvContentPartPr>
                <p14:cNvPr id="260" name="筆跡 259">
                  <a:extLst>
                    <a:ext uri="{FF2B5EF4-FFF2-40B4-BE49-F238E27FC236}">
                      <a16:creationId xmlns:a16="http://schemas.microsoft.com/office/drawing/2014/main" id="{994A078C-8DBC-F1EA-516E-66476B84DF6D}"/>
                    </a:ext>
                  </a:extLst>
                </p14:cNvPr>
                <p14:cNvContentPartPr/>
                <p14:nvPr/>
              </p14:nvContentPartPr>
              <p14:xfrm>
                <a:off x="2563766" y="4158480"/>
                <a:ext cx="103320" cy="15840"/>
              </p14:xfrm>
            </p:contentPart>
          </mc:Choice>
          <mc:Fallback xmlns="">
            <p:pic>
              <p:nvPicPr>
                <p:cNvPr id="260" name="筆跡 259">
                  <a:extLst>
                    <a:ext uri="{FF2B5EF4-FFF2-40B4-BE49-F238E27FC236}">
                      <a16:creationId xmlns:a16="http://schemas.microsoft.com/office/drawing/2014/main" id="{994A078C-8DBC-F1EA-516E-66476B84DF6D}"/>
                    </a:ext>
                  </a:extLst>
                </p:cNvPr>
                <p:cNvPicPr/>
                <p:nvPr/>
              </p:nvPicPr>
              <p:blipFill>
                <a:blip r:embed="rId324"/>
                <a:stretch>
                  <a:fillRect/>
                </a:stretch>
              </p:blipFill>
              <p:spPr>
                <a:xfrm>
                  <a:off x="2554766" y="4149840"/>
                  <a:ext cx="12096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25">
              <p14:nvContentPartPr>
                <p14:cNvPr id="262" name="筆跡 261">
                  <a:extLst>
                    <a:ext uri="{FF2B5EF4-FFF2-40B4-BE49-F238E27FC236}">
                      <a16:creationId xmlns:a16="http://schemas.microsoft.com/office/drawing/2014/main" id="{9F369088-FD0D-0B21-320C-B7F065A87014}"/>
                    </a:ext>
                  </a:extLst>
                </p14:cNvPr>
                <p14:cNvContentPartPr/>
                <p14:nvPr/>
              </p14:nvContentPartPr>
              <p14:xfrm>
                <a:off x="2730446" y="4047600"/>
                <a:ext cx="213120" cy="24120"/>
              </p14:xfrm>
            </p:contentPart>
          </mc:Choice>
          <mc:Fallback xmlns="">
            <p:pic>
              <p:nvPicPr>
                <p:cNvPr id="262" name="筆跡 261">
                  <a:extLst>
                    <a:ext uri="{FF2B5EF4-FFF2-40B4-BE49-F238E27FC236}">
                      <a16:creationId xmlns:a16="http://schemas.microsoft.com/office/drawing/2014/main" id="{9F369088-FD0D-0B21-320C-B7F065A87014}"/>
                    </a:ext>
                  </a:extLst>
                </p:cNvPr>
                <p:cNvPicPr/>
                <p:nvPr/>
              </p:nvPicPr>
              <p:blipFill>
                <a:blip r:embed="rId326"/>
                <a:stretch>
                  <a:fillRect/>
                </a:stretch>
              </p:blipFill>
              <p:spPr>
                <a:xfrm>
                  <a:off x="2721446" y="4038600"/>
                  <a:ext cx="230760" cy="41760"/>
                </a:xfrm>
                <a:prstGeom prst="rect">
                  <a:avLst/>
                </a:prstGeom>
              </p:spPr>
            </p:pic>
          </mc:Fallback>
        </mc:AlternateContent>
        <mc:AlternateContent xmlns:mc="http://schemas.openxmlformats.org/markup-compatibility/2006" xmlns:p14="http://schemas.microsoft.com/office/powerpoint/2010/main">
          <mc:Choice Requires="p14">
            <p:contentPart p14:bwMode="auto" r:id="rId327">
              <p14:nvContentPartPr>
                <p14:cNvPr id="263" name="筆跡 262">
                  <a:extLst>
                    <a:ext uri="{FF2B5EF4-FFF2-40B4-BE49-F238E27FC236}">
                      <a16:creationId xmlns:a16="http://schemas.microsoft.com/office/drawing/2014/main" id="{EB381AEB-F4C5-73A1-B5CD-DA9DD20623EE}"/>
                    </a:ext>
                  </a:extLst>
                </p14:cNvPr>
                <p14:cNvContentPartPr/>
                <p14:nvPr/>
              </p14:nvContentPartPr>
              <p14:xfrm>
                <a:off x="2764646" y="4156320"/>
                <a:ext cx="84960" cy="132480"/>
              </p14:xfrm>
            </p:contentPart>
          </mc:Choice>
          <mc:Fallback xmlns="">
            <p:pic>
              <p:nvPicPr>
                <p:cNvPr id="263" name="筆跡 262">
                  <a:extLst>
                    <a:ext uri="{FF2B5EF4-FFF2-40B4-BE49-F238E27FC236}">
                      <a16:creationId xmlns:a16="http://schemas.microsoft.com/office/drawing/2014/main" id="{EB381AEB-F4C5-73A1-B5CD-DA9DD20623EE}"/>
                    </a:ext>
                  </a:extLst>
                </p:cNvPr>
                <p:cNvPicPr/>
                <p:nvPr/>
              </p:nvPicPr>
              <p:blipFill>
                <a:blip r:embed="rId328"/>
                <a:stretch>
                  <a:fillRect/>
                </a:stretch>
              </p:blipFill>
              <p:spPr>
                <a:xfrm>
                  <a:off x="2756006" y="4147680"/>
                  <a:ext cx="10260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29">
              <p14:nvContentPartPr>
                <p14:cNvPr id="264" name="筆跡 263">
                  <a:extLst>
                    <a:ext uri="{FF2B5EF4-FFF2-40B4-BE49-F238E27FC236}">
                      <a16:creationId xmlns:a16="http://schemas.microsoft.com/office/drawing/2014/main" id="{A3A22185-3778-269F-CA3C-712867511546}"/>
                    </a:ext>
                  </a:extLst>
                </p14:cNvPr>
                <p14:cNvContentPartPr/>
                <p14:nvPr/>
              </p14:nvContentPartPr>
              <p14:xfrm>
                <a:off x="2744486" y="4139760"/>
                <a:ext cx="111960" cy="140040"/>
              </p14:xfrm>
            </p:contentPart>
          </mc:Choice>
          <mc:Fallback xmlns="">
            <p:pic>
              <p:nvPicPr>
                <p:cNvPr id="264" name="筆跡 263">
                  <a:extLst>
                    <a:ext uri="{FF2B5EF4-FFF2-40B4-BE49-F238E27FC236}">
                      <a16:creationId xmlns:a16="http://schemas.microsoft.com/office/drawing/2014/main" id="{A3A22185-3778-269F-CA3C-712867511546}"/>
                    </a:ext>
                  </a:extLst>
                </p:cNvPr>
                <p:cNvPicPr/>
                <p:nvPr/>
              </p:nvPicPr>
              <p:blipFill>
                <a:blip r:embed="rId330"/>
                <a:stretch>
                  <a:fillRect/>
                </a:stretch>
              </p:blipFill>
              <p:spPr>
                <a:xfrm>
                  <a:off x="2735846" y="4130760"/>
                  <a:ext cx="129600" cy="157680"/>
                </a:xfrm>
                <a:prstGeom prst="rect">
                  <a:avLst/>
                </a:prstGeom>
              </p:spPr>
            </p:pic>
          </mc:Fallback>
        </mc:AlternateContent>
        <mc:AlternateContent xmlns:mc="http://schemas.openxmlformats.org/markup-compatibility/2006" xmlns:p14="http://schemas.microsoft.com/office/powerpoint/2010/main">
          <mc:Choice Requires="p14">
            <p:contentPart p14:bwMode="auto" r:id="rId331">
              <p14:nvContentPartPr>
                <p14:cNvPr id="265" name="筆跡 264">
                  <a:extLst>
                    <a:ext uri="{FF2B5EF4-FFF2-40B4-BE49-F238E27FC236}">
                      <a16:creationId xmlns:a16="http://schemas.microsoft.com/office/drawing/2014/main" id="{E9142B80-2429-7049-D328-2FBD966451EC}"/>
                    </a:ext>
                  </a:extLst>
                </p14:cNvPr>
                <p14:cNvContentPartPr/>
                <p14:nvPr/>
              </p14:nvContentPartPr>
              <p14:xfrm>
                <a:off x="2860046" y="4238760"/>
                <a:ext cx="47520" cy="39960"/>
              </p14:xfrm>
            </p:contentPart>
          </mc:Choice>
          <mc:Fallback xmlns="">
            <p:pic>
              <p:nvPicPr>
                <p:cNvPr id="265" name="筆跡 264">
                  <a:extLst>
                    <a:ext uri="{FF2B5EF4-FFF2-40B4-BE49-F238E27FC236}">
                      <a16:creationId xmlns:a16="http://schemas.microsoft.com/office/drawing/2014/main" id="{E9142B80-2429-7049-D328-2FBD966451EC}"/>
                    </a:ext>
                  </a:extLst>
                </p:cNvPr>
                <p:cNvPicPr/>
                <p:nvPr/>
              </p:nvPicPr>
              <p:blipFill>
                <a:blip r:embed="rId332"/>
                <a:stretch>
                  <a:fillRect/>
                </a:stretch>
              </p:blipFill>
              <p:spPr>
                <a:xfrm>
                  <a:off x="2851046" y="4229760"/>
                  <a:ext cx="65160" cy="57600"/>
                </a:xfrm>
                <a:prstGeom prst="rect">
                  <a:avLst/>
                </a:prstGeom>
              </p:spPr>
            </p:pic>
          </mc:Fallback>
        </mc:AlternateContent>
        <mc:AlternateContent xmlns:mc="http://schemas.openxmlformats.org/markup-compatibility/2006" xmlns:p14="http://schemas.microsoft.com/office/powerpoint/2010/main">
          <mc:Choice Requires="p14">
            <p:contentPart p14:bwMode="auto" r:id="rId333">
              <p14:nvContentPartPr>
                <p14:cNvPr id="266" name="筆跡 265">
                  <a:extLst>
                    <a:ext uri="{FF2B5EF4-FFF2-40B4-BE49-F238E27FC236}">
                      <a16:creationId xmlns:a16="http://schemas.microsoft.com/office/drawing/2014/main" id="{FDCCF9F0-43E7-C716-C8D5-6B5B04B11C09}"/>
                    </a:ext>
                  </a:extLst>
                </p14:cNvPr>
                <p14:cNvContentPartPr/>
                <p14:nvPr/>
              </p14:nvContentPartPr>
              <p14:xfrm>
                <a:off x="2947886" y="4224000"/>
                <a:ext cx="32040" cy="28080"/>
              </p14:xfrm>
            </p:contentPart>
          </mc:Choice>
          <mc:Fallback xmlns="">
            <p:pic>
              <p:nvPicPr>
                <p:cNvPr id="266" name="筆跡 265">
                  <a:extLst>
                    <a:ext uri="{FF2B5EF4-FFF2-40B4-BE49-F238E27FC236}">
                      <a16:creationId xmlns:a16="http://schemas.microsoft.com/office/drawing/2014/main" id="{FDCCF9F0-43E7-C716-C8D5-6B5B04B11C09}"/>
                    </a:ext>
                  </a:extLst>
                </p:cNvPr>
                <p:cNvPicPr/>
                <p:nvPr/>
              </p:nvPicPr>
              <p:blipFill>
                <a:blip r:embed="rId334"/>
                <a:stretch>
                  <a:fillRect/>
                </a:stretch>
              </p:blipFill>
              <p:spPr>
                <a:xfrm>
                  <a:off x="2939246" y="4215000"/>
                  <a:ext cx="4968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335">
              <p14:nvContentPartPr>
                <p14:cNvPr id="268" name="筆跡 267">
                  <a:extLst>
                    <a:ext uri="{FF2B5EF4-FFF2-40B4-BE49-F238E27FC236}">
                      <a16:creationId xmlns:a16="http://schemas.microsoft.com/office/drawing/2014/main" id="{B005C757-2B37-CEB1-6759-B82BE4BF94BA}"/>
                    </a:ext>
                  </a:extLst>
                </p14:cNvPr>
                <p14:cNvContentPartPr/>
                <p14:nvPr/>
              </p14:nvContentPartPr>
              <p14:xfrm>
                <a:off x="3031766" y="4002240"/>
                <a:ext cx="72360" cy="294840"/>
              </p14:xfrm>
            </p:contentPart>
          </mc:Choice>
          <mc:Fallback xmlns="">
            <p:pic>
              <p:nvPicPr>
                <p:cNvPr id="268" name="筆跡 267">
                  <a:extLst>
                    <a:ext uri="{FF2B5EF4-FFF2-40B4-BE49-F238E27FC236}">
                      <a16:creationId xmlns:a16="http://schemas.microsoft.com/office/drawing/2014/main" id="{B005C757-2B37-CEB1-6759-B82BE4BF94BA}"/>
                    </a:ext>
                  </a:extLst>
                </p:cNvPr>
                <p:cNvPicPr/>
                <p:nvPr/>
              </p:nvPicPr>
              <p:blipFill>
                <a:blip r:embed="rId336"/>
                <a:stretch>
                  <a:fillRect/>
                </a:stretch>
              </p:blipFill>
              <p:spPr>
                <a:xfrm>
                  <a:off x="3022766" y="3993600"/>
                  <a:ext cx="90000" cy="312480"/>
                </a:xfrm>
                <a:prstGeom prst="rect">
                  <a:avLst/>
                </a:prstGeom>
              </p:spPr>
            </p:pic>
          </mc:Fallback>
        </mc:AlternateContent>
        <mc:AlternateContent xmlns:mc="http://schemas.openxmlformats.org/markup-compatibility/2006" xmlns:p14="http://schemas.microsoft.com/office/powerpoint/2010/main">
          <mc:Choice Requires="p14">
            <p:contentPart p14:bwMode="auto" r:id="rId337">
              <p14:nvContentPartPr>
                <p14:cNvPr id="269" name="筆跡 268">
                  <a:extLst>
                    <a:ext uri="{FF2B5EF4-FFF2-40B4-BE49-F238E27FC236}">
                      <a16:creationId xmlns:a16="http://schemas.microsoft.com/office/drawing/2014/main" id="{3F647EC1-2682-AF01-CEF1-F5CC0543BFD5}"/>
                    </a:ext>
                  </a:extLst>
                </p14:cNvPr>
                <p14:cNvContentPartPr/>
                <p14:nvPr/>
              </p14:nvContentPartPr>
              <p14:xfrm>
                <a:off x="3117086" y="3838800"/>
                <a:ext cx="102240" cy="90000"/>
              </p14:xfrm>
            </p:contentPart>
          </mc:Choice>
          <mc:Fallback xmlns="">
            <p:pic>
              <p:nvPicPr>
                <p:cNvPr id="269" name="筆跡 268">
                  <a:extLst>
                    <a:ext uri="{FF2B5EF4-FFF2-40B4-BE49-F238E27FC236}">
                      <a16:creationId xmlns:a16="http://schemas.microsoft.com/office/drawing/2014/main" id="{3F647EC1-2682-AF01-CEF1-F5CC0543BFD5}"/>
                    </a:ext>
                  </a:extLst>
                </p:cNvPr>
                <p:cNvPicPr/>
                <p:nvPr/>
              </p:nvPicPr>
              <p:blipFill>
                <a:blip r:embed="rId338"/>
                <a:stretch>
                  <a:fillRect/>
                </a:stretch>
              </p:blipFill>
              <p:spPr>
                <a:xfrm>
                  <a:off x="3108086" y="3829800"/>
                  <a:ext cx="119880" cy="107640"/>
                </a:xfrm>
                <a:prstGeom prst="rect">
                  <a:avLst/>
                </a:prstGeom>
              </p:spPr>
            </p:pic>
          </mc:Fallback>
        </mc:AlternateContent>
      </p:grpSp>
      <p:grpSp>
        <p:nvGrpSpPr>
          <p:cNvPr id="284" name="群組 283">
            <a:extLst>
              <a:ext uri="{FF2B5EF4-FFF2-40B4-BE49-F238E27FC236}">
                <a16:creationId xmlns:a16="http://schemas.microsoft.com/office/drawing/2014/main" id="{9FD5D5CB-020A-657F-7CE8-0436E6C4AFAA}"/>
              </a:ext>
            </a:extLst>
          </p:cNvPr>
          <p:cNvGrpSpPr/>
          <p:nvPr/>
        </p:nvGrpSpPr>
        <p:grpSpPr>
          <a:xfrm>
            <a:off x="1661606" y="4833840"/>
            <a:ext cx="155880" cy="504720"/>
            <a:chOff x="1661606" y="4833840"/>
            <a:chExt cx="155880" cy="504720"/>
          </a:xfrm>
        </p:grpSpPr>
        <mc:AlternateContent xmlns:mc="http://schemas.openxmlformats.org/markup-compatibility/2006" xmlns:p14="http://schemas.microsoft.com/office/powerpoint/2010/main">
          <mc:Choice Requires="p14">
            <p:contentPart p14:bwMode="auto" r:id="rId339">
              <p14:nvContentPartPr>
                <p14:cNvPr id="271" name="筆跡 270">
                  <a:extLst>
                    <a:ext uri="{FF2B5EF4-FFF2-40B4-BE49-F238E27FC236}">
                      <a16:creationId xmlns:a16="http://schemas.microsoft.com/office/drawing/2014/main" id="{F60B8345-3486-E40D-FFB1-28111B444309}"/>
                    </a:ext>
                  </a:extLst>
                </p14:cNvPr>
                <p14:cNvContentPartPr/>
                <p14:nvPr/>
              </p14:nvContentPartPr>
              <p14:xfrm>
                <a:off x="1707686" y="4833840"/>
                <a:ext cx="15840" cy="172440"/>
              </p14:xfrm>
            </p:contentPart>
          </mc:Choice>
          <mc:Fallback xmlns="">
            <p:pic>
              <p:nvPicPr>
                <p:cNvPr id="271" name="筆跡 270">
                  <a:extLst>
                    <a:ext uri="{FF2B5EF4-FFF2-40B4-BE49-F238E27FC236}">
                      <a16:creationId xmlns:a16="http://schemas.microsoft.com/office/drawing/2014/main" id="{F60B8345-3486-E40D-FFB1-28111B444309}"/>
                    </a:ext>
                  </a:extLst>
                </p:cNvPr>
                <p:cNvPicPr/>
                <p:nvPr/>
              </p:nvPicPr>
              <p:blipFill>
                <a:blip r:embed="rId340"/>
                <a:stretch>
                  <a:fillRect/>
                </a:stretch>
              </p:blipFill>
              <p:spPr>
                <a:xfrm>
                  <a:off x="1698686" y="4825200"/>
                  <a:ext cx="3348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41">
              <p14:nvContentPartPr>
                <p14:cNvPr id="272" name="筆跡 271">
                  <a:extLst>
                    <a:ext uri="{FF2B5EF4-FFF2-40B4-BE49-F238E27FC236}">
                      <a16:creationId xmlns:a16="http://schemas.microsoft.com/office/drawing/2014/main" id="{067EF411-85A4-F3CB-76AD-5BDD9CE5C9B0}"/>
                    </a:ext>
                  </a:extLst>
                </p14:cNvPr>
                <p14:cNvContentPartPr/>
                <p14:nvPr/>
              </p14:nvContentPartPr>
              <p14:xfrm>
                <a:off x="1694366" y="4864440"/>
                <a:ext cx="95040" cy="92160"/>
              </p14:xfrm>
            </p:contentPart>
          </mc:Choice>
          <mc:Fallback xmlns="">
            <p:pic>
              <p:nvPicPr>
                <p:cNvPr id="272" name="筆跡 271">
                  <a:extLst>
                    <a:ext uri="{FF2B5EF4-FFF2-40B4-BE49-F238E27FC236}">
                      <a16:creationId xmlns:a16="http://schemas.microsoft.com/office/drawing/2014/main" id="{067EF411-85A4-F3CB-76AD-5BDD9CE5C9B0}"/>
                    </a:ext>
                  </a:extLst>
                </p:cNvPr>
                <p:cNvPicPr/>
                <p:nvPr/>
              </p:nvPicPr>
              <p:blipFill>
                <a:blip r:embed="rId342"/>
                <a:stretch>
                  <a:fillRect/>
                </a:stretch>
              </p:blipFill>
              <p:spPr>
                <a:xfrm>
                  <a:off x="1685366" y="4855800"/>
                  <a:ext cx="11268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343">
              <p14:nvContentPartPr>
                <p14:cNvPr id="273" name="筆跡 272">
                  <a:extLst>
                    <a:ext uri="{FF2B5EF4-FFF2-40B4-BE49-F238E27FC236}">
                      <a16:creationId xmlns:a16="http://schemas.microsoft.com/office/drawing/2014/main" id="{5D7F2707-21E3-BC9F-3AF5-73AD08FF8FE9}"/>
                    </a:ext>
                  </a:extLst>
                </p14:cNvPr>
                <p14:cNvContentPartPr/>
                <p14:nvPr/>
              </p14:nvContentPartPr>
              <p14:xfrm>
                <a:off x="1671326" y="5014920"/>
                <a:ext cx="144000" cy="9360"/>
              </p14:xfrm>
            </p:contentPart>
          </mc:Choice>
          <mc:Fallback xmlns="">
            <p:pic>
              <p:nvPicPr>
                <p:cNvPr id="273" name="筆跡 272">
                  <a:extLst>
                    <a:ext uri="{FF2B5EF4-FFF2-40B4-BE49-F238E27FC236}">
                      <a16:creationId xmlns:a16="http://schemas.microsoft.com/office/drawing/2014/main" id="{5D7F2707-21E3-BC9F-3AF5-73AD08FF8FE9}"/>
                    </a:ext>
                  </a:extLst>
                </p:cNvPr>
                <p:cNvPicPr/>
                <p:nvPr/>
              </p:nvPicPr>
              <p:blipFill>
                <a:blip r:embed="rId344"/>
                <a:stretch>
                  <a:fillRect/>
                </a:stretch>
              </p:blipFill>
              <p:spPr>
                <a:xfrm>
                  <a:off x="1662686" y="5005920"/>
                  <a:ext cx="16164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45">
              <p14:nvContentPartPr>
                <p14:cNvPr id="274" name="筆跡 273">
                  <a:extLst>
                    <a:ext uri="{FF2B5EF4-FFF2-40B4-BE49-F238E27FC236}">
                      <a16:creationId xmlns:a16="http://schemas.microsoft.com/office/drawing/2014/main" id="{07847220-4A73-58B4-F2DA-363EFA4D5271}"/>
                    </a:ext>
                  </a:extLst>
                </p14:cNvPr>
                <p14:cNvContentPartPr/>
                <p14:nvPr/>
              </p14:nvContentPartPr>
              <p14:xfrm>
                <a:off x="1661606" y="5041560"/>
                <a:ext cx="147960" cy="108000"/>
              </p14:xfrm>
            </p:contentPart>
          </mc:Choice>
          <mc:Fallback xmlns="">
            <p:pic>
              <p:nvPicPr>
                <p:cNvPr id="274" name="筆跡 273">
                  <a:extLst>
                    <a:ext uri="{FF2B5EF4-FFF2-40B4-BE49-F238E27FC236}">
                      <a16:creationId xmlns:a16="http://schemas.microsoft.com/office/drawing/2014/main" id="{07847220-4A73-58B4-F2DA-363EFA4D5271}"/>
                    </a:ext>
                  </a:extLst>
                </p:cNvPr>
                <p:cNvPicPr/>
                <p:nvPr/>
              </p:nvPicPr>
              <p:blipFill>
                <a:blip r:embed="rId346"/>
                <a:stretch>
                  <a:fillRect/>
                </a:stretch>
              </p:blipFill>
              <p:spPr>
                <a:xfrm>
                  <a:off x="1652966" y="5032560"/>
                  <a:ext cx="165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47">
              <p14:nvContentPartPr>
                <p14:cNvPr id="276" name="筆跡 275">
                  <a:extLst>
                    <a:ext uri="{FF2B5EF4-FFF2-40B4-BE49-F238E27FC236}">
                      <a16:creationId xmlns:a16="http://schemas.microsoft.com/office/drawing/2014/main" id="{D7F30EDA-202A-31FD-4CC1-D10993BDB396}"/>
                    </a:ext>
                  </a:extLst>
                </p14:cNvPr>
                <p14:cNvContentPartPr/>
                <p14:nvPr/>
              </p14:nvContentPartPr>
              <p14:xfrm>
                <a:off x="1682486" y="5219760"/>
                <a:ext cx="27360" cy="118800"/>
              </p14:xfrm>
            </p:contentPart>
          </mc:Choice>
          <mc:Fallback xmlns="">
            <p:pic>
              <p:nvPicPr>
                <p:cNvPr id="276" name="筆跡 275">
                  <a:extLst>
                    <a:ext uri="{FF2B5EF4-FFF2-40B4-BE49-F238E27FC236}">
                      <a16:creationId xmlns:a16="http://schemas.microsoft.com/office/drawing/2014/main" id="{D7F30EDA-202A-31FD-4CC1-D10993BDB396}"/>
                    </a:ext>
                  </a:extLst>
                </p:cNvPr>
                <p:cNvPicPr/>
                <p:nvPr/>
              </p:nvPicPr>
              <p:blipFill>
                <a:blip r:embed="rId348"/>
                <a:stretch>
                  <a:fillRect/>
                </a:stretch>
              </p:blipFill>
              <p:spPr>
                <a:xfrm>
                  <a:off x="1673846" y="5210760"/>
                  <a:ext cx="45000" cy="136440"/>
                </a:xfrm>
                <a:prstGeom prst="rect">
                  <a:avLst/>
                </a:prstGeom>
              </p:spPr>
            </p:pic>
          </mc:Fallback>
        </mc:AlternateContent>
        <mc:AlternateContent xmlns:mc="http://schemas.openxmlformats.org/markup-compatibility/2006" xmlns:p14="http://schemas.microsoft.com/office/powerpoint/2010/main">
          <mc:Choice Requires="p14">
            <p:contentPart p14:bwMode="auto" r:id="rId349">
              <p14:nvContentPartPr>
                <p14:cNvPr id="277" name="筆跡 276">
                  <a:extLst>
                    <a:ext uri="{FF2B5EF4-FFF2-40B4-BE49-F238E27FC236}">
                      <a16:creationId xmlns:a16="http://schemas.microsoft.com/office/drawing/2014/main" id="{BE883AD3-40CD-BF0E-610E-638F04D2A106}"/>
                    </a:ext>
                  </a:extLst>
                </p14:cNvPr>
                <p14:cNvContentPartPr/>
                <p14:nvPr/>
              </p14:nvContentPartPr>
              <p14:xfrm>
                <a:off x="1679246" y="5188440"/>
                <a:ext cx="51840" cy="3240"/>
              </p14:xfrm>
            </p:contentPart>
          </mc:Choice>
          <mc:Fallback xmlns="">
            <p:pic>
              <p:nvPicPr>
                <p:cNvPr id="277" name="筆跡 276">
                  <a:extLst>
                    <a:ext uri="{FF2B5EF4-FFF2-40B4-BE49-F238E27FC236}">
                      <a16:creationId xmlns:a16="http://schemas.microsoft.com/office/drawing/2014/main" id="{BE883AD3-40CD-BF0E-610E-638F04D2A106}"/>
                    </a:ext>
                  </a:extLst>
                </p:cNvPr>
                <p:cNvPicPr/>
                <p:nvPr/>
              </p:nvPicPr>
              <p:blipFill>
                <a:blip r:embed="rId350"/>
                <a:stretch>
                  <a:fillRect/>
                </a:stretch>
              </p:blipFill>
              <p:spPr>
                <a:xfrm>
                  <a:off x="1670246" y="5179440"/>
                  <a:ext cx="6948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51">
              <p14:nvContentPartPr>
                <p14:cNvPr id="278" name="筆跡 277">
                  <a:extLst>
                    <a:ext uri="{FF2B5EF4-FFF2-40B4-BE49-F238E27FC236}">
                      <a16:creationId xmlns:a16="http://schemas.microsoft.com/office/drawing/2014/main" id="{C7A18D61-9A81-5005-AB06-FF5BF7F8B3F0}"/>
                    </a:ext>
                  </a:extLst>
                </p14:cNvPr>
                <p14:cNvContentPartPr/>
                <p14:nvPr/>
              </p14:nvContentPartPr>
              <p14:xfrm>
                <a:off x="1710206" y="5227680"/>
                <a:ext cx="68040" cy="33840"/>
              </p14:xfrm>
            </p:contentPart>
          </mc:Choice>
          <mc:Fallback xmlns="">
            <p:pic>
              <p:nvPicPr>
                <p:cNvPr id="278" name="筆跡 277">
                  <a:extLst>
                    <a:ext uri="{FF2B5EF4-FFF2-40B4-BE49-F238E27FC236}">
                      <a16:creationId xmlns:a16="http://schemas.microsoft.com/office/drawing/2014/main" id="{C7A18D61-9A81-5005-AB06-FF5BF7F8B3F0}"/>
                    </a:ext>
                  </a:extLst>
                </p:cNvPr>
                <p:cNvPicPr/>
                <p:nvPr/>
              </p:nvPicPr>
              <p:blipFill>
                <a:blip r:embed="rId352"/>
                <a:stretch>
                  <a:fillRect/>
                </a:stretch>
              </p:blipFill>
              <p:spPr>
                <a:xfrm>
                  <a:off x="1701206" y="5219040"/>
                  <a:ext cx="85680" cy="51480"/>
                </a:xfrm>
                <a:prstGeom prst="rect">
                  <a:avLst/>
                </a:prstGeom>
              </p:spPr>
            </p:pic>
          </mc:Fallback>
        </mc:AlternateContent>
        <mc:AlternateContent xmlns:mc="http://schemas.openxmlformats.org/markup-compatibility/2006" xmlns:p14="http://schemas.microsoft.com/office/powerpoint/2010/main">
          <mc:Choice Requires="p14">
            <p:contentPart p14:bwMode="auto" r:id="rId353">
              <p14:nvContentPartPr>
                <p14:cNvPr id="279" name="筆跡 278">
                  <a:extLst>
                    <a:ext uri="{FF2B5EF4-FFF2-40B4-BE49-F238E27FC236}">
                      <a16:creationId xmlns:a16="http://schemas.microsoft.com/office/drawing/2014/main" id="{42EAFECB-AFE2-0992-9FF1-BD10BAA46456}"/>
                    </a:ext>
                  </a:extLst>
                </p14:cNvPr>
                <p14:cNvContentPartPr/>
                <p14:nvPr/>
              </p14:nvContentPartPr>
              <p14:xfrm>
                <a:off x="1805606" y="5197800"/>
                <a:ext cx="11880" cy="72360"/>
              </p14:xfrm>
            </p:contentPart>
          </mc:Choice>
          <mc:Fallback xmlns="">
            <p:pic>
              <p:nvPicPr>
                <p:cNvPr id="279" name="筆跡 278">
                  <a:extLst>
                    <a:ext uri="{FF2B5EF4-FFF2-40B4-BE49-F238E27FC236}">
                      <a16:creationId xmlns:a16="http://schemas.microsoft.com/office/drawing/2014/main" id="{42EAFECB-AFE2-0992-9FF1-BD10BAA46456}"/>
                    </a:ext>
                  </a:extLst>
                </p:cNvPr>
                <p:cNvPicPr/>
                <p:nvPr/>
              </p:nvPicPr>
              <p:blipFill>
                <a:blip r:embed="rId354"/>
                <a:stretch>
                  <a:fillRect/>
                </a:stretch>
              </p:blipFill>
              <p:spPr>
                <a:xfrm>
                  <a:off x="1796966" y="5188800"/>
                  <a:ext cx="29520" cy="90000"/>
                </a:xfrm>
                <a:prstGeom prst="rect">
                  <a:avLst/>
                </a:prstGeom>
              </p:spPr>
            </p:pic>
          </mc:Fallback>
        </mc:AlternateContent>
      </p:grpSp>
      <p:grpSp>
        <p:nvGrpSpPr>
          <p:cNvPr id="296" name="群組 295">
            <a:extLst>
              <a:ext uri="{FF2B5EF4-FFF2-40B4-BE49-F238E27FC236}">
                <a16:creationId xmlns:a16="http://schemas.microsoft.com/office/drawing/2014/main" id="{5376338E-DF19-6856-2F9C-36B4C8A0A551}"/>
              </a:ext>
            </a:extLst>
          </p:cNvPr>
          <p:cNvGrpSpPr/>
          <p:nvPr/>
        </p:nvGrpSpPr>
        <p:grpSpPr>
          <a:xfrm>
            <a:off x="1963646" y="4777320"/>
            <a:ext cx="218160" cy="540360"/>
            <a:chOff x="1963646" y="4777320"/>
            <a:chExt cx="218160" cy="540360"/>
          </a:xfrm>
        </p:grpSpPr>
        <mc:AlternateContent xmlns:mc="http://schemas.openxmlformats.org/markup-compatibility/2006" xmlns:p14="http://schemas.microsoft.com/office/powerpoint/2010/main">
          <mc:Choice Requires="p14">
            <p:contentPart p14:bwMode="auto" r:id="rId355">
              <p14:nvContentPartPr>
                <p14:cNvPr id="285" name="筆跡 284">
                  <a:extLst>
                    <a:ext uri="{FF2B5EF4-FFF2-40B4-BE49-F238E27FC236}">
                      <a16:creationId xmlns:a16="http://schemas.microsoft.com/office/drawing/2014/main" id="{617663CE-F9BA-78B8-FBA6-415842D5EF59}"/>
                    </a:ext>
                  </a:extLst>
                </p14:cNvPr>
                <p14:cNvContentPartPr/>
                <p14:nvPr/>
              </p14:nvContentPartPr>
              <p14:xfrm>
                <a:off x="1979486" y="4777320"/>
                <a:ext cx="110520" cy="177120"/>
              </p14:xfrm>
            </p:contentPart>
          </mc:Choice>
          <mc:Fallback xmlns="">
            <p:pic>
              <p:nvPicPr>
                <p:cNvPr id="285" name="筆跡 284">
                  <a:extLst>
                    <a:ext uri="{FF2B5EF4-FFF2-40B4-BE49-F238E27FC236}">
                      <a16:creationId xmlns:a16="http://schemas.microsoft.com/office/drawing/2014/main" id="{617663CE-F9BA-78B8-FBA6-415842D5EF59}"/>
                    </a:ext>
                  </a:extLst>
                </p:cNvPr>
                <p:cNvPicPr/>
                <p:nvPr/>
              </p:nvPicPr>
              <p:blipFill>
                <a:blip r:embed="rId356"/>
                <a:stretch>
                  <a:fillRect/>
                </a:stretch>
              </p:blipFill>
              <p:spPr>
                <a:xfrm>
                  <a:off x="1970846" y="4768680"/>
                  <a:ext cx="12816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57">
              <p14:nvContentPartPr>
                <p14:cNvPr id="286" name="筆跡 285">
                  <a:extLst>
                    <a:ext uri="{FF2B5EF4-FFF2-40B4-BE49-F238E27FC236}">
                      <a16:creationId xmlns:a16="http://schemas.microsoft.com/office/drawing/2014/main" id="{588FBF71-65C3-EE9C-12C6-0411DA9C3AD8}"/>
                    </a:ext>
                  </a:extLst>
                </p14:cNvPr>
                <p14:cNvContentPartPr/>
                <p14:nvPr/>
              </p14:nvContentPartPr>
              <p14:xfrm>
                <a:off x="2086406" y="4863720"/>
                <a:ext cx="43200" cy="141120"/>
              </p14:xfrm>
            </p:contentPart>
          </mc:Choice>
          <mc:Fallback xmlns="">
            <p:pic>
              <p:nvPicPr>
                <p:cNvPr id="286" name="筆跡 285">
                  <a:extLst>
                    <a:ext uri="{FF2B5EF4-FFF2-40B4-BE49-F238E27FC236}">
                      <a16:creationId xmlns:a16="http://schemas.microsoft.com/office/drawing/2014/main" id="{588FBF71-65C3-EE9C-12C6-0411DA9C3AD8}"/>
                    </a:ext>
                  </a:extLst>
                </p:cNvPr>
                <p:cNvPicPr/>
                <p:nvPr/>
              </p:nvPicPr>
              <p:blipFill>
                <a:blip r:embed="rId358"/>
                <a:stretch>
                  <a:fillRect/>
                </a:stretch>
              </p:blipFill>
              <p:spPr>
                <a:xfrm>
                  <a:off x="2077406" y="4854720"/>
                  <a:ext cx="60840" cy="158760"/>
                </a:xfrm>
                <a:prstGeom prst="rect">
                  <a:avLst/>
                </a:prstGeom>
              </p:spPr>
            </p:pic>
          </mc:Fallback>
        </mc:AlternateContent>
        <mc:AlternateContent xmlns:mc="http://schemas.openxmlformats.org/markup-compatibility/2006" xmlns:p14="http://schemas.microsoft.com/office/powerpoint/2010/main">
          <mc:Choice Requires="p14">
            <p:contentPart p14:bwMode="auto" r:id="rId359">
              <p14:nvContentPartPr>
                <p14:cNvPr id="287" name="筆跡 286">
                  <a:extLst>
                    <a:ext uri="{FF2B5EF4-FFF2-40B4-BE49-F238E27FC236}">
                      <a16:creationId xmlns:a16="http://schemas.microsoft.com/office/drawing/2014/main" id="{B73C7D46-3286-B744-F36C-3727F6FCEFFD}"/>
                    </a:ext>
                  </a:extLst>
                </p14:cNvPr>
                <p14:cNvContentPartPr/>
                <p14:nvPr/>
              </p14:nvContentPartPr>
              <p14:xfrm>
                <a:off x="2123486" y="4798560"/>
                <a:ext cx="58320" cy="24480"/>
              </p14:xfrm>
            </p:contentPart>
          </mc:Choice>
          <mc:Fallback xmlns="">
            <p:pic>
              <p:nvPicPr>
                <p:cNvPr id="287" name="筆跡 286">
                  <a:extLst>
                    <a:ext uri="{FF2B5EF4-FFF2-40B4-BE49-F238E27FC236}">
                      <a16:creationId xmlns:a16="http://schemas.microsoft.com/office/drawing/2014/main" id="{B73C7D46-3286-B744-F36C-3727F6FCEFFD}"/>
                    </a:ext>
                  </a:extLst>
                </p:cNvPr>
                <p:cNvPicPr/>
                <p:nvPr/>
              </p:nvPicPr>
              <p:blipFill>
                <a:blip r:embed="rId360"/>
                <a:stretch>
                  <a:fillRect/>
                </a:stretch>
              </p:blipFill>
              <p:spPr>
                <a:xfrm>
                  <a:off x="2114486" y="4789920"/>
                  <a:ext cx="75960" cy="42120"/>
                </a:xfrm>
                <a:prstGeom prst="rect">
                  <a:avLst/>
                </a:prstGeom>
              </p:spPr>
            </p:pic>
          </mc:Fallback>
        </mc:AlternateContent>
        <mc:AlternateContent xmlns:mc="http://schemas.openxmlformats.org/markup-compatibility/2006" xmlns:p14="http://schemas.microsoft.com/office/powerpoint/2010/main">
          <mc:Choice Requires="p14">
            <p:contentPart p14:bwMode="auto" r:id="rId361">
              <p14:nvContentPartPr>
                <p14:cNvPr id="288" name="筆跡 287">
                  <a:extLst>
                    <a:ext uri="{FF2B5EF4-FFF2-40B4-BE49-F238E27FC236}">
                      <a16:creationId xmlns:a16="http://schemas.microsoft.com/office/drawing/2014/main" id="{6D621D7A-784A-F59F-98DC-C650FFDC86E2}"/>
                    </a:ext>
                  </a:extLst>
                </p14:cNvPr>
                <p14:cNvContentPartPr/>
                <p14:nvPr/>
              </p14:nvContentPartPr>
              <p14:xfrm>
                <a:off x="1994246" y="5023560"/>
                <a:ext cx="165240" cy="12240"/>
              </p14:xfrm>
            </p:contentPart>
          </mc:Choice>
          <mc:Fallback xmlns="">
            <p:pic>
              <p:nvPicPr>
                <p:cNvPr id="288" name="筆跡 287">
                  <a:extLst>
                    <a:ext uri="{FF2B5EF4-FFF2-40B4-BE49-F238E27FC236}">
                      <a16:creationId xmlns:a16="http://schemas.microsoft.com/office/drawing/2014/main" id="{6D621D7A-784A-F59F-98DC-C650FFDC86E2}"/>
                    </a:ext>
                  </a:extLst>
                </p:cNvPr>
                <p:cNvPicPr/>
                <p:nvPr/>
              </p:nvPicPr>
              <p:blipFill>
                <a:blip r:embed="rId362"/>
                <a:stretch>
                  <a:fillRect/>
                </a:stretch>
              </p:blipFill>
              <p:spPr>
                <a:xfrm>
                  <a:off x="1985606" y="5014920"/>
                  <a:ext cx="18288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363">
              <p14:nvContentPartPr>
                <p14:cNvPr id="289" name="筆跡 288">
                  <a:extLst>
                    <a:ext uri="{FF2B5EF4-FFF2-40B4-BE49-F238E27FC236}">
                      <a16:creationId xmlns:a16="http://schemas.microsoft.com/office/drawing/2014/main" id="{C1A0BD38-2E36-9995-D2CB-9E548CB3ADF5}"/>
                    </a:ext>
                  </a:extLst>
                </p14:cNvPr>
                <p14:cNvContentPartPr/>
                <p14:nvPr/>
              </p14:nvContentPartPr>
              <p14:xfrm>
                <a:off x="1963646" y="5047680"/>
                <a:ext cx="214200" cy="91800"/>
              </p14:xfrm>
            </p:contentPart>
          </mc:Choice>
          <mc:Fallback xmlns="">
            <p:pic>
              <p:nvPicPr>
                <p:cNvPr id="289" name="筆跡 288">
                  <a:extLst>
                    <a:ext uri="{FF2B5EF4-FFF2-40B4-BE49-F238E27FC236}">
                      <a16:creationId xmlns:a16="http://schemas.microsoft.com/office/drawing/2014/main" id="{C1A0BD38-2E36-9995-D2CB-9E548CB3ADF5}"/>
                    </a:ext>
                  </a:extLst>
                </p:cNvPr>
                <p:cNvPicPr/>
                <p:nvPr/>
              </p:nvPicPr>
              <p:blipFill>
                <a:blip r:embed="rId364"/>
                <a:stretch>
                  <a:fillRect/>
                </a:stretch>
              </p:blipFill>
              <p:spPr>
                <a:xfrm>
                  <a:off x="1955006" y="5039040"/>
                  <a:ext cx="23184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365">
              <p14:nvContentPartPr>
                <p14:cNvPr id="290" name="筆跡 289">
                  <a:extLst>
                    <a:ext uri="{FF2B5EF4-FFF2-40B4-BE49-F238E27FC236}">
                      <a16:creationId xmlns:a16="http://schemas.microsoft.com/office/drawing/2014/main" id="{BEEF515A-2593-971C-73F3-F079FED2CB8D}"/>
                    </a:ext>
                  </a:extLst>
                </p14:cNvPr>
                <p14:cNvContentPartPr/>
                <p14:nvPr/>
              </p14:nvContentPartPr>
              <p14:xfrm>
                <a:off x="1988126" y="5219760"/>
                <a:ext cx="39600" cy="97920"/>
              </p14:xfrm>
            </p:contentPart>
          </mc:Choice>
          <mc:Fallback xmlns="">
            <p:pic>
              <p:nvPicPr>
                <p:cNvPr id="290" name="筆跡 289">
                  <a:extLst>
                    <a:ext uri="{FF2B5EF4-FFF2-40B4-BE49-F238E27FC236}">
                      <a16:creationId xmlns:a16="http://schemas.microsoft.com/office/drawing/2014/main" id="{BEEF515A-2593-971C-73F3-F079FED2CB8D}"/>
                    </a:ext>
                  </a:extLst>
                </p:cNvPr>
                <p:cNvPicPr/>
                <p:nvPr/>
              </p:nvPicPr>
              <p:blipFill>
                <a:blip r:embed="rId366"/>
                <a:stretch>
                  <a:fillRect/>
                </a:stretch>
              </p:blipFill>
              <p:spPr>
                <a:xfrm>
                  <a:off x="1979486" y="5211120"/>
                  <a:ext cx="5724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367">
              <p14:nvContentPartPr>
                <p14:cNvPr id="291" name="筆跡 290">
                  <a:extLst>
                    <a:ext uri="{FF2B5EF4-FFF2-40B4-BE49-F238E27FC236}">
                      <a16:creationId xmlns:a16="http://schemas.microsoft.com/office/drawing/2014/main" id="{1CFC6FA3-CCD4-5EDA-00B1-1ACFBBCB4069}"/>
                    </a:ext>
                  </a:extLst>
                </p14:cNvPr>
                <p14:cNvContentPartPr/>
                <p14:nvPr/>
              </p14:nvContentPartPr>
              <p14:xfrm>
                <a:off x="1996046" y="5181600"/>
                <a:ext cx="24480" cy="2160"/>
              </p14:xfrm>
            </p:contentPart>
          </mc:Choice>
          <mc:Fallback xmlns="">
            <p:pic>
              <p:nvPicPr>
                <p:cNvPr id="291" name="筆跡 290">
                  <a:extLst>
                    <a:ext uri="{FF2B5EF4-FFF2-40B4-BE49-F238E27FC236}">
                      <a16:creationId xmlns:a16="http://schemas.microsoft.com/office/drawing/2014/main" id="{1CFC6FA3-CCD4-5EDA-00B1-1ACFBBCB4069}"/>
                    </a:ext>
                  </a:extLst>
                </p:cNvPr>
                <p:cNvPicPr/>
                <p:nvPr/>
              </p:nvPicPr>
              <p:blipFill>
                <a:blip r:embed="rId368"/>
                <a:stretch>
                  <a:fillRect/>
                </a:stretch>
              </p:blipFill>
              <p:spPr>
                <a:xfrm>
                  <a:off x="1987046" y="5172960"/>
                  <a:ext cx="4212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69">
              <p14:nvContentPartPr>
                <p14:cNvPr id="292" name="筆跡 291">
                  <a:extLst>
                    <a:ext uri="{FF2B5EF4-FFF2-40B4-BE49-F238E27FC236}">
                      <a16:creationId xmlns:a16="http://schemas.microsoft.com/office/drawing/2014/main" id="{EB146A8D-4B8D-DC6E-E92D-9849ED45767F}"/>
                    </a:ext>
                  </a:extLst>
                </p14:cNvPr>
                <p14:cNvContentPartPr/>
                <p14:nvPr/>
              </p14:nvContentPartPr>
              <p14:xfrm>
                <a:off x="2024126" y="5199240"/>
                <a:ext cx="79560" cy="9360"/>
              </p14:xfrm>
            </p:contentPart>
          </mc:Choice>
          <mc:Fallback xmlns="">
            <p:pic>
              <p:nvPicPr>
                <p:cNvPr id="292" name="筆跡 291">
                  <a:extLst>
                    <a:ext uri="{FF2B5EF4-FFF2-40B4-BE49-F238E27FC236}">
                      <a16:creationId xmlns:a16="http://schemas.microsoft.com/office/drawing/2014/main" id="{EB146A8D-4B8D-DC6E-E92D-9849ED45767F}"/>
                    </a:ext>
                  </a:extLst>
                </p:cNvPr>
                <p:cNvPicPr/>
                <p:nvPr/>
              </p:nvPicPr>
              <p:blipFill>
                <a:blip r:embed="rId370"/>
                <a:stretch>
                  <a:fillRect/>
                </a:stretch>
              </p:blipFill>
              <p:spPr>
                <a:xfrm>
                  <a:off x="2015126" y="5190600"/>
                  <a:ext cx="9720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371">
              <p14:nvContentPartPr>
                <p14:cNvPr id="293" name="筆跡 292">
                  <a:extLst>
                    <a:ext uri="{FF2B5EF4-FFF2-40B4-BE49-F238E27FC236}">
                      <a16:creationId xmlns:a16="http://schemas.microsoft.com/office/drawing/2014/main" id="{7DF74EEB-5CFE-0F46-5E01-348245868176}"/>
                    </a:ext>
                  </a:extLst>
                </p14:cNvPr>
                <p14:cNvContentPartPr/>
                <p14:nvPr/>
              </p14:nvContentPartPr>
              <p14:xfrm>
                <a:off x="2040326" y="5226600"/>
                <a:ext cx="86400" cy="14760"/>
              </p14:xfrm>
            </p:contentPart>
          </mc:Choice>
          <mc:Fallback xmlns="">
            <p:pic>
              <p:nvPicPr>
                <p:cNvPr id="293" name="筆跡 292">
                  <a:extLst>
                    <a:ext uri="{FF2B5EF4-FFF2-40B4-BE49-F238E27FC236}">
                      <a16:creationId xmlns:a16="http://schemas.microsoft.com/office/drawing/2014/main" id="{7DF74EEB-5CFE-0F46-5E01-348245868176}"/>
                    </a:ext>
                  </a:extLst>
                </p:cNvPr>
                <p:cNvPicPr/>
                <p:nvPr/>
              </p:nvPicPr>
              <p:blipFill>
                <a:blip r:embed="rId372"/>
                <a:stretch>
                  <a:fillRect/>
                </a:stretch>
              </p:blipFill>
              <p:spPr>
                <a:xfrm>
                  <a:off x="2031686" y="5217600"/>
                  <a:ext cx="104040" cy="32400"/>
                </a:xfrm>
                <a:prstGeom prst="rect">
                  <a:avLst/>
                </a:prstGeom>
              </p:spPr>
            </p:pic>
          </mc:Fallback>
        </mc:AlternateContent>
        <mc:AlternateContent xmlns:mc="http://schemas.openxmlformats.org/markup-compatibility/2006" xmlns:p14="http://schemas.microsoft.com/office/powerpoint/2010/main">
          <mc:Choice Requires="p14">
            <p:contentPart p14:bwMode="auto" r:id="rId373">
              <p14:nvContentPartPr>
                <p14:cNvPr id="294" name="筆跡 293">
                  <a:extLst>
                    <a:ext uri="{FF2B5EF4-FFF2-40B4-BE49-F238E27FC236}">
                      <a16:creationId xmlns:a16="http://schemas.microsoft.com/office/drawing/2014/main" id="{C8BE074D-6B64-4E99-33A8-81963F4D8144}"/>
                    </a:ext>
                  </a:extLst>
                </p14:cNvPr>
                <p14:cNvContentPartPr/>
                <p14:nvPr/>
              </p14:nvContentPartPr>
              <p14:xfrm>
                <a:off x="2125286" y="5183040"/>
                <a:ext cx="12600" cy="122400"/>
              </p14:xfrm>
            </p:contentPart>
          </mc:Choice>
          <mc:Fallback xmlns="">
            <p:pic>
              <p:nvPicPr>
                <p:cNvPr id="294" name="筆跡 293">
                  <a:extLst>
                    <a:ext uri="{FF2B5EF4-FFF2-40B4-BE49-F238E27FC236}">
                      <a16:creationId xmlns:a16="http://schemas.microsoft.com/office/drawing/2014/main" id="{C8BE074D-6B64-4E99-33A8-81963F4D8144}"/>
                    </a:ext>
                  </a:extLst>
                </p:cNvPr>
                <p:cNvPicPr/>
                <p:nvPr/>
              </p:nvPicPr>
              <p:blipFill>
                <a:blip r:embed="rId374"/>
                <a:stretch>
                  <a:fillRect/>
                </a:stretch>
              </p:blipFill>
              <p:spPr>
                <a:xfrm>
                  <a:off x="2116286" y="5174040"/>
                  <a:ext cx="30240" cy="1400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75">
            <p14:nvContentPartPr>
              <p14:cNvPr id="295" name="筆跡 294">
                <a:extLst>
                  <a:ext uri="{FF2B5EF4-FFF2-40B4-BE49-F238E27FC236}">
                    <a16:creationId xmlns:a16="http://schemas.microsoft.com/office/drawing/2014/main" id="{1C4E6FE1-B83C-183D-1BF2-44FEB6C434A7}"/>
                  </a:ext>
                </a:extLst>
              </p14:cNvPr>
              <p14:cNvContentPartPr/>
              <p14:nvPr/>
            </p14:nvContentPartPr>
            <p14:xfrm>
              <a:off x="2324006" y="4918800"/>
              <a:ext cx="53280" cy="297360"/>
            </p14:xfrm>
          </p:contentPart>
        </mc:Choice>
        <mc:Fallback xmlns="">
          <p:pic>
            <p:nvPicPr>
              <p:cNvPr id="295" name="筆跡 294">
                <a:extLst>
                  <a:ext uri="{FF2B5EF4-FFF2-40B4-BE49-F238E27FC236}">
                    <a16:creationId xmlns:a16="http://schemas.microsoft.com/office/drawing/2014/main" id="{1C4E6FE1-B83C-183D-1BF2-44FEB6C434A7}"/>
                  </a:ext>
                </a:extLst>
              </p:cNvPr>
              <p:cNvPicPr/>
              <p:nvPr/>
            </p:nvPicPr>
            <p:blipFill>
              <a:blip r:embed="rId376"/>
              <a:stretch>
                <a:fillRect/>
              </a:stretch>
            </p:blipFill>
            <p:spPr>
              <a:xfrm>
                <a:off x="2315006" y="4909800"/>
                <a:ext cx="70920" cy="315000"/>
              </a:xfrm>
              <a:prstGeom prst="rect">
                <a:avLst/>
              </a:prstGeom>
            </p:spPr>
          </p:pic>
        </mc:Fallback>
      </mc:AlternateContent>
      <p:grpSp>
        <p:nvGrpSpPr>
          <p:cNvPr id="303" name="群組 302">
            <a:extLst>
              <a:ext uri="{FF2B5EF4-FFF2-40B4-BE49-F238E27FC236}">
                <a16:creationId xmlns:a16="http://schemas.microsoft.com/office/drawing/2014/main" id="{F61800B2-268B-7573-76A0-565782B5E5A7}"/>
              </a:ext>
            </a:extLst>
          </p:cNvPr>
          <p:cNvGrpSpPr/>
          <p:nvPr/>
        </p:nvGrpSpPr>
        <p:grpSpPr>
          <a:xfrm>
            <a:off x="2497526" y="4968480"/>
            <a:ext cx="538560" cy="275400"/>
            <a:chOff x="2497526" y="4968480"/>
            <a:chExt cx="538560" cy="275400"/>
          </a:xfrm>
        </p:grpSpPr>
        <mc:AlternateContent xmlns:mc="http://schemas.openxmlformats.org/markup-compatibility/2006" xmlns:p14="http://schemas.microsoft.com/office/powerpoint/2010/main">
          <mc:Choice Requires="p14">
            <p:contentPart p14:bwMode="auto" r:id="rId377">
              <p14:nvContentPartPr>
                <p14:cNvPr id="297" name="筆跡 296">
                  <a:extLst>
                    <a:ext uri="{FF2B5EF4-FFF2-40B4-BE49-F238E27FC236}">
                      <a16:creationId xmlns:a16="http://schemas.microsoft.com/office/drawing/2014/main" id="{24E206BE-08B1-3CB0-9F65-35F14511B328}"/>
                    </a:ext>
                  </a:extLst>
                </p14:cNvPr>
                <p14:cNvContentPartPr/>
                <p14:nvPr/>
              </p14:nvContentPartPr>
              <p14:xfrm>
                <a:off x="2497526" y="4974240"/>
                <a:ext cx="135000" cy="204480"/>
              </p14:xfrm>
            </p:contentPart>
          </mc:Choice>
          <mc:Fallback xmlns="">
            <p:pic>
              <p:nvPicPr>
                <p:cNvPr id="297" name="筆跡 296">
                  <a:extLst>
                    <a:ext uri="{FF2B5EF4-FFF2-40B4-BE49-F238E27FC236}">
                      <a16:creationId xmlns:a16="http://schemas.microsoft.com/office/drawing/2014/main" id="{24E206BE-08B1-3CB0-9F65-35F14511B328}"/>
                    </a:ext>
                  </a:extLst>
                </p:cNvPr>
                <p:cNvPicPr/>
                <p:nvPr/>
              </p:nvPicPr>
              <p:blipFill>
                <a:blip r:embed="rId378"/>
                <a:stretch>
                  <a:fillRect/>
                </a:stretch>
              </p:blipFill>
              <p:spPr>
                <a:xfrm>
                  <a:off x="2488526" y="4965240"/>
                  <a:ext cx="152640" cy="222120"/>
                </a:xfrm>
                <a:prstGeom prst="rect">
                  <a:avLst/>
                </a:prstGeom>
              </p:spPr>
            </p:pic>
          </mc:Fallback>
        </mc:AlternateContent>
        <mc:AlternateContent xmlns:mc="http://schemas.openxmlformats.org/markup-compatibility/2006" xmlns:p14="http://schemas.microsoft.com/office/powerpoint/2010/main">
          <mc:Choice Requires="p14">
            <p:contentPart p14:bwMode="auto" r:id="rId379">
              <p14:nvContentPartPr>
                <p14:cNvPr id="298" name="筆跡 297">
                  <a:extLst>
                    <a:ext uri="{FF2B5EF4-FFF2-40B4-BE49-F238E27FC236}">
                      <a16:creationId xmlns:a16="http://schemas.microsoft.com/office/drawing/2014/main" id="{15D55D25-262E-83FC-A7F8-F8BFEB79B8A8}"/>
                    </a:ext>
                  </a:extLst>
                </p14:cNvPr>
                <p14:cNvContentPartPr/>
                <p14:nvPr/>
              </p14:nvContentPartPr>
              <p14:xfrm>
                <a:off x="2536046" y="4968480"/>
                <a:ext cx="125640" cy="173520"/>
              </p14:xfrm>
            </p:contentPart>
          </mc:Choice>
          <mc:Fallback xmlns="">
            <p:pic>
              <p:nvPicPr>
                <p:cNvPr id="298" name="筆跡 297">
                  <a:extLst>
                    <a:ext uri="{FF2B5EF4-FFF2-40B4-BE49-F238E27FC236}">
                      <a16:creationId xmlns:a16="http://schemas.microsoft.com/office/drawing/2014/main" id="{15D55D25-262E-83FC-A7F8-F8BFEB79B8A8}"/>
                    </a:ext>
                  </a:extLst>
                </p:cNvPr>
                <p:cNvPicPr/>
                <p:nvPr/>
              </p:nvPicPr>
              <p:blipFill>
                <a:blip r:embed="rId380"/>
                <a:stretch>
                  <a:fillRect/>
                </a:stretch>
              </p:blipFill>
              <p:spPr>
                <a:xfrm>
                  <a:off x="2527406" y="4959840"/>
                  <a:ext cx="143280" cy="191160"/>
                </a:xfrm>
                <a:prstGeom prst="rect">
                  <a:avLst/>
                </a:prstGeom>
              </p:spPr>
            </p:pic>
          </mc:Fallback>
        </mc:AlternateContent>
        <mc:AlternateContent xmlns:mc="http://schemas.openxmlformats.org/markup-compatibility/2006" xmlns:p14="http://schemas.microsoft.com/office/powerpoint/2010/main">
          <mc:Choice Requires="p14">
            <p:contentPart p14:bwMode="auto" r:id="rId381">
              <p14:nvContentPartPr>
                <p14:cNvPr id="299" name="筆跡 298">
                  <a:extLst>
                    <a:ext uri="{FF2B5EF4-FFF2-40B4-BE49-F238E27FC236}">
                      <a16:creationId xmlns:a16="http://schemas.microsoft.com/office/drawing/2014/main" id="{E2414E99-2D93-4810-8D40-606863AD6539}"/>
                    </a:ext>
                  </a:extLst>
                </p14:cNvPr>
                <p14:cNvContentPartPr/>
                <p14:nvPr/>
              </p14:nvContentPartPr>
              <p14:xfrm>
                <a:off x="2672126" y="5047680"/>
                <a:ext cx="48960" cy="108000"/>
              </p14:xfrm>
            </p:contentPart>
          </mc:Choice>
          <mc:Fallback xmlns="">
            <p:pic>
              <p:nvPicPr>
                <p:cNvPr id="299" name="筆跡 298">
                  <a:extLst>
                    <a:ext uri="{FF2B5EF4-FFF2-40B4-BE49-F238E27FC236}">
                      <a16:creationId xmlns:a16="http://schemas.microsoft.com/office/drawing/2014/main" id="{E2414E99-2D93-4810-8D40-606863AD6539}"/>
                    </a:ext>
                  </a:extLst>
                </p:cNvPr>
                <p:cNvPicPr/>
                <p:nvPr/>
              </p:nvPicPr>
              <p:blipFill>
                <a:blip r:embed="rId382"/>
                <a:stretch>
                  <a:fillRect/>
                </a:stretch>
              </p:blipFill>
              <p:spPr>
                <a:xfrm>
                  <a:off x="2663126" y="5039040"/>
                  <a:ext cx="66600" cy="125640"/>
                </a:xfrm>
                <a:prstGeom prst="rect">
                  <a:avLst/>
                </a:prstGeom>
              </p:spPr>
            </p:pic>
          </mc:Fallback>
        </mc:AlternateContent>
        <mc:AlternateContent xmlns:mc="http://schemas.openxmlformats.org/markup-compatibility/2006" xmlns:p14="http://schemas.microsoft.com/office/powerpoint/2010/main">
          <mc:Choice Requires="p14">
            <p:contentPart p14:bwMode="auto" r:id="rId383">
              <p14:nvContentPartPr>
                <p14:cNvPr id="300" name="筆跡 299">
                  <a:extLst>
                    <a:ext uri="{FF2B5EF4-FFF2-40B4-BE49-F238E27FC236}">
                      <a16:creationId xmlns:a16="http://schemas.microsoft.com/office/drawing/2014/main" id="{AD1FC80F-CDCD-6D50-C129-02E5FD037B81}"/>
                    </a:ext>
                  </a:extLst>
                </p14:cNvPr>
                <p14:cNvContentPartPr/>
                <p14:nvPr/>
              </p14:nvContentPartPr>
              <p14:xfrm>
                <a:off x="2723606" y="5082600"/>
                <a:ext cx="47880" cy="161280"/>
              </p14:xfrm>
            </p:contentPart>
          </mc:Choice>
          <mc:Fallback xmlns="">
            <p:pic>
              <p:nvPicPr>
                <p:cNvPr id="300" name="筆跡 299">
                  <a:extLst>
                    <a:ext uri="{FF2B5EF4-FFF2-40B4-BE49-F238E27FC236}">
                      <a16:creationId xmlns:a16="http://schemas.microsoft.com/office/drawing/2014/main" id="{AD1FC80F-CDCD-6D50-C129-02E5FD037B81}"/>
                    </a:ext>
                  </a:extLst>
                </p:cNvPr>
                <p:cNvPicPr/>
                <p:nvPr/>
              </p:nvPicPr>
              <p:blipFill>
                <a:blip r:embed="rId384"/>
                <a:stretch>
                  <a:fillRect/>
                </a:stretch>
              </p:blipFill>
              <p:spPr>
                <a:xfrm>
                  <a:off x="2714606" y="5073960"/>
                  <a:ext cx="65520" cy="178920"/>
                </a:xfrm>
                <a:prstGeom prst="rect">
                  <a:avLst/>
                </a:prstGeom>
              </p:spPr>
            </p:pic>
          </mc:Fallback>
        </mc:AlternateContent>
        <mc:AlternateContent xmlns:mc="http://schemas.openxmlformats.org/markup-compatibility/2006" xmlns:p14="http://schemas.microsoft.com/office/powerpoint/2010/main">
          <mc:Choice Requires="p14">
            <p:contentPart p14:bwMode="auto" r:id="rId385">
              <p14:nvContentPartPr>
                <p14:cNvPr id="301" name="筆跡 300">
                  <a:extLst>
                    <a:ext uri="{FF2B5EF4-FFF2-40B4-BE49-F238E27FC236}">
                      <a16:creationId xmlns:a16="http://schemas.microsoft.com/office/drawing/2014/main" id="{A41EA216-9FB8-B308-2B30-6B181F8BF5B7}"/>
                    </a:ext>
                  </a:extLst>
                </p14:cNvPr>
                <p14:cNvContentPartPr/>
                <p14:nvPr/>
              </p14:nvContentPartPr>
              <p14:xfrm>
                <a:off x="2746646" y="5002680"/>
                <a:ext cx="51120" cy="6120"/>
              </p14:xfrm>
            </p:contentPart>
          </mc:Choice>
          <mc:Fallback xmlns="">
            <p:pic>
              <p:nvPicPr>
                <p:cNvPr id="301" name="筆跡 300">
                  <a:extLst>
                    <a:ext uri="{FF2B5EF4-FFF2-40B4-BE49-F238E27FC236}">
                      <a16:creationId xmlns:a16="http://schemas.microsoft.com/office/drawing/2014/main" id="{A41EA216-9FB8-B308-2B30-6B181F8BF5B7}"/>
                    </a:ext>
                  </a:extLst>
                </p:cNvPr>
                <p:cNvPicPr/>
                <p:nvPr/>
              </p:nvPicPr>
              <p:blipFill>
                <a:blip r:embed="rId386"/>
                <a:stretch>
                  <a:fillRect/>
                </a:stretch>
              </p:blipFill>
              <p:spPr>
                <a:xfrm>
                  <a:off x="2738006" y="4993680"/>
                  <a:ext cx="68760" cy="23760"/>
                </a:xfrm>
                <a:prstGeom prst="rect">
                  <a:avLst/>
                </a:prstGeom>
              </p:spPr>
            </p:pic>
          </mc:Fallback>
        </mc:AlternateContent>
        <mc:AlternateContent xmlns:mc="http://schemas.openxmlformats.org/markup-compatibility/2006" xmlns:p14="http://schemas.microsoft.com/office/powerpoint/2010/main">
          <mc:Choice Requires="p14">
            <p:contentPart p14:bwMode="auto" r:id="rId387">
              <p14:nvContentPartPr>
                <p14:cNvPr id="302" name="筆跡 301">
                  <a:extLst>
                    <a:ext uri="{FF2B5EF4-FFF2-40B4-BE49-F238E27FC236}">
                      <a16:creationId xmlns:a16="http://schemas.microsoft.com/office/drawing/2014/main" id="{FE261612-3C5E-58FC-B325-C4794AF33682}"/>
                    </a:ext>
                  </a:extLst>
                </p14:cNvPr>
                <p14:cNvContentPartPr/>
                <p14:nvPr/>
              </p14:nvContentPartPr>
              <p14:xfrm>
                <a:off x="2894606" y="5031120"/>
                <a:ext cx="141480" cy="11880"/>
              </p14:xfrm>
            </p:contentPart>
          </mc:Choice>
          <mc:Fallback xmlns="">
            <p:pic>
              <p:nvPicPr>
                <p:cNvPr id="302" name="筆跡 301">
                  <a:extLst>
                    <a:ext uri="{FF2B5EF4-FFF2-40B4-BE49-F238E27FC236}">
                      <a16:creationId xmlns:a16="http://schemas.microsoft.com/office/drawing/2014/main" id="{FE261612-3C5E-58FC-B325-C4794AF33682}"/>
                    </a:ext>
                  </a:extLst>
                </p:cNvPr>
                <p:cNvPicPr/>
                <p:nvPr/>
              </p:nvPicPr>
              <p:blipFill>
                <a:blip r:embed="rId388"/>
                <a:stretch>
                  <a:fillRect/>
                </a:stretch>
              </p:blipFill>
              <p:spPr>
                <a:xfrm>
                  <a:off x="2885966" y="5022120"/>
                  <a:ext cx="159120" cy="29520"/>
                </a:xfrm>
                <a:prstGeom prst="rect">
                  <a:avLst/>
                </a:prstGeom>
              </p:spPr>
            </p:pic>
          </mc:Fallback>
        </mc:AlternateContent>
      </p:grpSp>
      <p:grpSp>
        <p:nvGrpSpPr>
          <p:cNvPr id="313" name="群組 312">
            <a:extLst>
              <a:ext uri="{FF2B5EF4-FFF2-40B4-BE49-F238E27FC236}">
                <a16:creationId xmlns:a16="http://schemas.microsoft.com/office/drawing/2014/main" id="{2BC2F2E5-6925-3938-6BBF-0A1A340BE2EE}"/>
              </a:ext>
            </a:extLst>
          </p:cNvPr>
          <p:cNvGrpSpPr/>
          <p:nvPr/>
        </p:nvGrpSpPr>
        <p:grpSpPr>
          <a:xfrm>
            <a:off x="3223286" y="4900800"/>
            <a:ext cx="457560" cy="349200"/>
            <a:chOff x="3223286" y="4900800"/>
            <a:chExt cx="457560" cy="349200"/>
          </a:xfrm>
        </p:grpSpPr>
        <mc:AlternateContent xmlns:mc="http://schemas.openxmlformats.org/markup-compatibility/2006" xmlns:p14="http://schemas.microsoft.com/office/powerpoint/2010/main">
          <mc:Choice Requires="p14">
            <p:contentPart p14:bwMode="auto" r:id="rId389">
              <p14:nvContentPartPr>
                <p14:cNvPr id="304" name="筆跡 303">
                  <a:extLst>
                    <a:ext uri="{FF2B5EF4-FFF2-40B4-BE49-F238E27FC236}">
                      <a16:creationId xmlns:a16="http://schemas.microsoft.com/office/drawing/2014/main" id="{EC604E0D-98DA-A125-3B97-F57D763FDF92}"/>
                    </a:ext>
                  </a:extLst>
                </p14:cNvPr>
                <p14:cNvContentPartPr/>
                <p14:nvPr/>
              </p14:nvContentPartPr>
              <p14:xfrm>
                <a:off x="3223286" y="4910880"/>
                <a:ext cx="211680" cy="18360"/>
              </p14:xfrm>
            </p:contentPart>
          </mc:Choice>
          <mc:Fallback xmlns="">
            <p:pic>
              <p:nvPicPr>
                <p:cNvPr id="304" name="筆跡 303">
                  <a:extLst>
                    <a:ext uri="{FF2B5EF4-FFF2-40B4-BE49-F238E27FC236}">
                      <a16:creationId xmlns:a16="http://schemas.microsoft.com/office/drawing/2014/main" id="{EC604E0D-98DA-A125-3B97-F57D763FDF92}"/>
                    </a:ext>
                  </a:extLst>
                </p:cNvPr>
                <p:cNvPicPr/>
                <p:nvPr/>
              </p:nvPicPr>
              <p:blipFill>
                <a:blip r:embed="rId390"/>
                <a:stretch>
                  <a:fillRect/>
                </a:stretch>
              </p:blipFill>
              <p:spPr>
                <a:xfrm>
                  <a:off x="3214286" y="4902240"/>
                  <a:ext cx="22932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391">
              <p14:nvContentPartPr>
                <p14:cNvPr id="305" name="筆跡 304">
                  <a:extLst>
                    <a:ext uri="{FF2B5EF4-FFF2-40B4-BE49-F238E27FC236}">
                      <a16:creationId xmlns:a16="http://schemas.microsoft.com/office/drawing/2014/main" id="{73BCBD53-99B6-2B1A-3D6C-18A99D5E354A}"/>
                    </a:ext>
                  </a:extLst>
                </p14:cNvPr>
                <p14:cNvContentPartPr/>
                <p14:nvPr/>
              </p14:nvContentPartPr>
              <p14:xfrm>
                <a:off x="3259646" y="4988280"/>
                <a:ext cx="120600" cy="172440"/>
              </p14:xfrm>
            </p:contentPart>
          </mc:Choice>
          <mc:Fallback xmlns="">
            <p:pic>
              <p:nvPicPr>
                <p:cNvPr id="305" name="筆跡 304">
                  <a:extLst>
                    <a:ext uri="{FF2B5EF4-FFF2-40B4-BE49-F238E27FC236}">
                      <a16:creationId xmlns:a16="http://schemas.microsoft.com/office/drawing/2014/main" id="{73BCBD53-99B6-2B1A-3D6C-18A99D5E354A}"/>
                    </a:ext>
                  </a:extLst>
                </p:cNvPr>
                <p:cNvPicPr/>
                <p:nvPr/>
              </p:nvPicPr>
              <p:blipFill>
                <a:blip r:embed="rId392"/>
                <a:stretch>
                  <a:fillRect/>
                </a:stretch>
              </p:blipFill>
              <p:spPr>
                <a:xfrm>
                  <a:off x="3251006" y="4979640"/>
                  <a:ext cx="138240" cy="190080"/>
                </a:xfrm>
                <a:prstGeom prst="rect">
                  <a:avLst/>
                </a:prstGeom>
              </p:spPr>
            </p:pic>
          </mc:Fallback>
        </mc:AlternateContent>
        <mc:AlternateContent xmlns:mc="http://schemas.openxmlformats.org/markup-compatibility/2006" xmlns:p14="http://schemas.microsoft.com/office/powerpoint/2010/main">
          <mc:Choice Requires="p14">
            <p:contentPart p14:bwMode="auto" r:id="rId393">
              <p14:nvContentPartPr>
                <p14:cNvPr id="306" name="筆跡 305">
                  <a:extLst>
                    <a:ext uri="{FF2B5EF4-FFF2-40B4-BE49-F238E27FC236}">
                      <a16:creationId xmlns:a16="http://schemas.microsoft.com/office/drawing/2014/main" id="{BC9A0A95-1853-F3AE-8AD1-441CC7F2C7DA}"/>
                    </a:ext>
                  </a:extLst>
                </p14:cNvPr>
                <p14:cNvContentPartPr/>
                <p14:nvPr/>
              </p14:nvContentPartPr>
              <p14:xfrm>
                <a:off x="3252086" y="4987560"/>
                <a:ext cx="120240" cy="167040"/>
              </p14:xfrm>
            </p:contentPart>
          </mc:Choice>
          <mc:Fallback xmlns="">
            <p:pic>
              <p:nvPicPr>
                <p:cNvPr id="306" name="筆跡 305">
                  <a:extLst>
                    <a:ext uri="{FF2B5EF4-FFF2-40B4-BE49-F238E27FC236}">
                      <a16:creationId xmlns:a16="http://schemas.microsoft.com/office/drawing/2014/main" id="{BC9A0A95-1853-F3AE-8AD1-441CC7F2C7DA}"/>
                    </a:ext>
                  </a:extLst>
                </p:cNvPr>
                <p:cNvPicPr/>
                <p:nvPr/>
              </p:nvPicPr>
              <p:blipFill>
                <a:blip r:embed="rId394"/>
                <a:stretch>
                  <a:fillRect/>
                </a:stretch>
              </p:blipFill>
              <p:spPr>
                <a:xfrm>
                  <a:off x="3243446" y="4978560"/>
                  <a:ext cx="1378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95">
              <p14:nvContentPartPr>
                <p14:cNvPr id="308" name="筆跡 307">
                  <a:extLst>
                    <a:ext uri="{FF2B5EF4-FFF2-40B4-BE49-F238E27FC236}">
                      <a16:creationId xmlns:a16="http://schemas.microsoft.com/office/drawing/2014/main" id="{F5AB6AB3-B98B-3B2E-75F1-FEDCAB506F79}"/>
                    </a:ext>
                  </a:extLst>
                </p14:cNvPr>
                <p14:cNvContentPartPr/>
                <p14:nvPr/>
              </p14:nvContentPartPr>
              <p14:xfrm>
                <a:off x="3415166" y="5132280"/>
                <a:ext cx="27720" cy="33480"/>
              </p14:xfrm>
            </p:contentPart>
          </mc:Choice>
          <mc:Fallback xmlns="">
            <p:pic>
              <p:nvPicPr>
                <p:cNvPr id="308" name="筆跡 307">
                  <a:extLst>
                    <a:ext uri="{FF2B5EF4-FFF2-40B4-BE49-F238E27FC236}">
                      <a16:creationId xmlns:a16="http://schemas.microsoft.com/office/drawing/2014/main" id="{F5AB6AB3-B98B-3B2E-75F1-FEDCAB506F79}"/>
                    </a:ext>
                  </a:extLst>
                </p:cNvPr>
                <p:cNvPicPr/>
                <p:nvPr/>
              </p:nvPicPr>
              <p:blipFill>
                <a:blip r:embed="rId182"/>
                <a:stretch>
                  <a:fillRect/>
                </a:stretch>
              </p:blipFill>
              <p:spPr>
                <a:xfrm>
                  <a:off x="3406166" y="5123280"/>
                  <a:ext cx="45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96">
              <p14:nvContentPartPr>
                <p14:cNvPr id="309" name="筆跡 308">
                  <a:extLst>
                    <a:ext uri="{FF2B5EF4-FFF2-40B4-BE49-F238E27FC236}">
                      <a16:creationId xmlns:a16="http://schemas.microsoft.com/office/drawing/2014/main" id="{EA44A3DD-4883-B0D9-0608-1B46C9E8B28E}"/>
                    </a:ext>
                  </a:extLst>
                </p14:cNvPr>
                <p14:cNvContentPartPr/>
                <p14:nvPr/>
              </p14:nvContentPartPr>
              <p14:xfrm>
                <a:off x="3457286" y="5098800"/>
                <a:ext cx="70200" cy="151200"/>
              </p14:xfrm>
            </p:contentPart>
          </mc:Choice>
          <mc:Fallback xmlns="">
            <p:pic>
              <p:nvPicPr>
                <p:cNvPr id="309" name="筆跡 308">
                  <a:extLst>
                    <a:ext uri="{FF2B5EF4-FFF2-40B4-BE49-F238E27FC236}">
                      <a16:creationId xmlns:a16="http://schemas.microsoft.com/office/drawing/2014/main" id="{EA44A3DD-4883-B0D9-0608-1B46C9E8B28E}"/>
                    </a:ext>
                  </a:extLst>
                </p:cNvPr>
                <p:cNvPicPr/>
                <p:nvPr/>
              </p:nvPicPr>
              <p:blipFill>
                <a:blip r:embed="rId397"/>
                <a:stretch>
                  <a:fillRect/>
                </a:stretch>
              </p:blipFill>
              <p:spPr>
                <a:xfrm>
                  <a:off x="3448646" y="5089800"/>
                  <a:ext cx="8784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98">
              <p14:nvContentPartPr>
                <p14:cNvPr id="310" name="筆跡 309">
                  <a:extLst>
                    <a:ext uri="{FF2B5EF4-FFF2-40B4-BE49-F238E27FC236}">
                      <a16:creationId xmlns:a16="http://schemas.microsoft.com/office/drawing/2014/main" id="{DE10C01D-2507-AC26-3998-45BC1CB46A3C}"/>
                    </a:ext>
                  </a:extLst>
                </p14:cNvPr>
                <p14:cNvContentPartPr/>
                <p14:nvPr/>
              </p14:nvContentPartPr>
              <p14:xfrm>
                <a:off x="3512006" y="5036520"/>
                <a:ext cx="24120" cy="10440"/>
              </p14:xfrm>
            </p:contentPart>
          </mc:Choice>
          <mc:Fallback xmlns="">
            <p:pic>
              <p:nvPicPr>
                <p:cNvPr id="310" name="筆跡 309">
                  <a:extLst>
                    <a:ext uri="{FF2B5EF4-FFF2-40B4-BE49-F238E27FC236}">
                      <a16:creationId xmlns:a16="http://schemas.microsoft.com/office/drawing/2014/main" id="{DE10C01D-2507-AC26-3998-45BC1CB46A3C}"/>
                    </a:ext>
                  </a:extLst>
                </p:cNvPr>
                <p:cNvPicPr/>
                <p:nvPr/>
              </p:nvPicPr>
              <p:blipFill>
                <a:blip r:embed="rId399"/>
                <a:stretch>
                  <a:fillRect/>
                </a:stretch>
              </p:blipFill>
              <p:spPr>
                <a:xfrm>
                  <a:off x="3503006" y="5027880"/>
                  <a:ext cx="41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00">
              <p14:nvContentPartPr>
                <p14:cNvPr id="311" name="筆跡 310">
                  <a:extLst>
                    <a:ext uri="{FF2B5EF4-FFF2-40B4-BE49-F238E27FC236}">
                      <a16:creationId xmlns:a16="http://schemas.microsoft.com/office/drawing/2014/main" id="{038A61EB-DB69-7FD5-5B65-CE41E1A4018E}"/>
                    </a:ext>
                  </a:extLst>
                </p14:cNvPr>
                <p14:cNvContentPartPr/>
                <p14:nvPr/>
              </p14:nvContentPartPr>
              <p14:xfrm>
                <a:off x="3606686" y="4900800"/>
                <a:ext cx="74160" cy="315360"/>
              </p14:xfrm>
            </p:contentPart>
          </mc:Choice>
          <mc:Fallback xmlns="">
            <p:pic>
              <p:nvPicPr>
                <p:cNvPr id="311" name="筆跡 310">
                  <a:extLst>
                    <a:ext uri="{FF2B5EF4-FFF2-40B4-BE49-F238E27FC236}">
                      <a16:creationId xmlns:a16="http://schemas.microsoft.com/office/drawing/2014/main" id="{038A61EB-DB69-7FD5-5B65-CE41E1A4018E}"/>
                    </a:ext>
                  </a:extLst>
                </p:cNvPr>
                <p:cNvPicPr/>
                <p:nvPr/>
              </p:nvPicPr>
              <p:blipFill>
                <a:blip r:embed="rId401"/>
                <a:stretch>
                  <a:fillRect/>
                </a:stretch>
              </p:blipFill>
              <p:spPr>
                <a:xfrm>
                  <a:off x="3598046" y="4891800"/>
                  <a:ext cx="91800" cy="333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02">
            <p14:nvContentPartPr>
              <p14:cNvPr id="312" name="筆跡 311">
                <a:extLst>
                  <a:ext uri="{FF2B5EF4-FFF2-40B4-BE49-F238E27FC236}">
                    <a16:creationId xmlns:a16="http://schemas.microsoft.com/office/drawing/2014/main" id="{DBEE0934-58FA-DB0E-34F0-9FFE71BDF49B}"/>
                  </a:ext>
                </a:extLst>
              </p14:cNvPr>
              <p14:cNvContentPartPr/>
              <p14:nvPr/>
            </p14:nvContentPartPr>
            <p14:xfrm>
              <a:off x="3684086" y="4740600"/>
              <a:ext cx="141120" cy="72720"/>
            </p14:xfrm>
          </p:contentPart>
        </mc:Choice>
        <mc:Fallback xmlns="">
          <p:pic>
            <p:nvPicPr>
              <p:cNvPr id="312" name="筆跡 311">
                <a:extLst>
                  <a:ext uri="{FF2B5EF4-FFF2-40B4-BE49-F238E27FC236}">
                    <a16:creationId xmlns:a16="http://schemas.microsoft.com/office/drawing/2014/main" id="{DBEE0934-58FA-DB0E-34F0-9FFE71BDF49B}"/>
                  </a:ext>
                </a:extLst>
              </p:cNvPr>
              <p:cNvPicPr/>
              <p:nvPr/>
            </p:nvPicPr>
            <p:blipFill>
              <a:blip r:embed="rId403"/>
              <a:stretch>
                <a:fillRect/>
              </a:stretch>
            </p:blipFill>
            <p:spPr>
              <a:xfrm>
                <a:off x="3675446" y="4731600"/>
                <a:ext cx="158760" cy="90360"/>
              </a:xfrm>
              <a:prstGeom prst="rect">
                <a:avLst/>
              </a:prstGeom>
            </p:spPr>
          </p:pic>
        </mc:Fallback>
      </mc:AlternateContent>
      <p:grpSp>
        <p:nvGrpSpPr>
          <p:cNvPr id="328" name="群組 327">
            <a:extLst>
              <a:ext uri="{FF2B5EF4-FFF2-40B4-BE49-F238E27FC236}">
                <a16:creationId xmlns:a16="http://schemas.microsoft.com/office/drawing/2014/main" id="{CA1C923A-DF60-FDBB-150C-5E01E9D4E543}"/>
              </a:ext>
            </a:extLst>
          </p:cNvPr>
          <p:cNvGrpSpPr/>
          <p:nvPr/>
        </p:nvGrpSpPr>
        <p:grpSpPr>
          <a:xfrm>
            <a:off x="2012906" y="5802831"/>
            <a:ext cx="211320" cy="344160"/>
            <a:chOff x="2012906" y="5802831"/>
            <a:chExt cx="211320" cy="344160"/>
          </a:xfrm>
        </p:grpSpPr>
        <mc:AlternateContent xmlns:mc="http://schemas.openxmlformats.org/markup-compatibility/2006" xmlns:p14="http://schemas.microsoft.com/office/powerpoint/2010/main">
          <mc:Choice Requires="p14">
            <p:contentPart p14:bwMode="auto" r:id="rId404">
              <p14:nvContentPartPr>
                <p14:cNvPr id="323" name="筆跡 322">
                  <a:extLst>
                    <a:ext uri="{FF2B5EF4-FFF2-40B4-BE49-F238E27FC236}">
                      <a16:creationId xmlns:a16="http://schemas.microsoft.com/office/drawing/2014/main" id="{1EC79F8A-E4D9-662E-197A-3F054465A9AF}"/>
                    </a:ext>
                  </a:extLst>
                </p14:cNvPr>
                <p14:cNvContentPartPr/>
                <p14:nvPr/>
              </p14:nvContentPartPr>
              <p14:xfrm>
                <a:off x="2057906" y="5802831"/>
                <a:ext cx="102240" cy="154440"/>
              </p14:xfrm>
            </p:contentPart>
          </mc:Choice>
          <mc:Fallback xmlns="">
            <p:pic>
              <p:nvPicPr>
                <p:cNvPr id="323" name="筆跡 322">
                  <a:extLst>
                    <a:ext uri="{FF2B5EF4-FFF2-40B4-BE49-F238E27FC236}">
                      <a16:creationId xmlns:a16="http://schemas.microsoft.com/office/drawing/2014/main" id="{1EC79F8A-E4D9-662E-197A-3F054465A9AF}"/>
                    </a:ext>
                  </a:extLst>
                </p:cNvPr>
                <p:cNvPicPr/>
                <p:nvPr/>
              </p:nvPicPr>
              <p:blipFill>
                <a:blip r:embed="rId405"/>
                <a:stretch>
                  <a:fillRect/>
                </a:stretch>
              </p:blipFill>
              <p:spPr>
                <a:xfrm>
                  <a:off x="2048906" y="5794191"/>
                  <a:ext cx="1198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406">
              <p14:nvContentPartPr>
                <p14:cNvPr id="324" name="筆跡 323">
                  <a:extLst>
                    <a:ext uri="{FF2B5EF4-FFF2-40B4-BE49-F238E27FC236}">
                      <a16:creationId xmlns:a16="http://schemas.microsoft.com/office/drawing/2014/main" id="{9928E623-BCAC-558E-79C0-947EADF49211}"/>
                    </a:ext>
                  </a:extLst>
                </p14:cNvPr>
                <p14:cNvContentPartPr/>
                <p14:nvPr/>
              </p14:nvContentPartPr>
              <p14:xfrm>
                <a:off x="2159066" y="5883111"/>
                <a:ext cx="42480" cy="151920"/>
              </p14:xfrm>
            </p:contentPart>
          </mc:Choice>
          <mc:Fallback xmlns="">
            <p:pic>
              <p:nvPicPr>
                <p:cNvPr id="324" name="筆跡 323">
                  <a:extLst>
                    <a:ext uri="{FF2B5EF4-FFF2-40B4-BE49-F238E27FC236}">
                      <a16:creationId xmlns:a16="http://schemas.microsoft.com/office/drawing/2014/main" id="{9928E623-BCAC-558E-79C0-947EADF49211}"/>
                    </a:ext>
                  </a:extLst>
                </p:cNvPr>
                <p:cNvPicPr/>
                <p:nvPr/>
              </p:nvPicPr>
              <p:blipFill>
                <a:blip r:embed="rId407"/>
                <a:stretch>
                  <a:fillRect/>
                </a:stretch>
              </p:blipFill>
              <p:spPr>
                <a:xfrm>
                  <a:off x="2150066" y="5874111"/>
                  <a:ext cx="601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408">
              <p14:nvContentPartPr>
                <p14:cNvPr id="325" name="筆跡 324">
                  <a:extLst>
                    <a:ext uri="{FF2B5EF4-FFF2-40B4-BE49-F238E27FC236}">
                      <a16:creationId xmlns:a16="http://schemas.microsoft.com/office/drawing/2014/main" id="{E5BEB7CF-5B99-2D14-C434-65A649B09F41}"/>
                    </a:ext>
                  </a:extLst>
                </p14:cNvPr>
                <p14:cNvContentPartPr/>
                <p14:nvPr/>
              </p14:nvContentPartPr>
              <p14:xfrm>
                <a:off x="2187146" y="5846031"/>
                <a:ext cx="37080" cy="12240"/>
              </p14:xfrm>
            </p:contentPart>
          </mc:Choice>
          <mc:Fallback xmlns="">
            <p:pic>
              <p:nvPicPr>
                <p:cNvPr id="325" name="筆跡 324">
                  <a:extLst>
                    <a:ext uri="{FF2B5EF4-FFF2-40B4-BE49-F238E27FC236}">
                      <a16:creationId xmlns:a16="http://schemas.microsoft.com/office/drawing/2014/main" id="{E5BEB7CF-5B99-2D14-C434-65A649B09F41}"/>
                    </a:ext>
                  </a:extLst>
                </p:cNvPr>
                <p:cNvPicPr/>
                <p:nvPr/>
              </p:nvPicPr>
              <p:blipFill>
                <a:blip r:embed="rId409"/>
                <a:stretch>
                  <a:fillRect/>
                </a:stretch>
              </p:blipFill>
              <p:spPr>
                <a:xfrm>
                  <a:off x="2178506" y="5837391"/>
                  <a:ext cx="5472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410">
              <p14:nvContentPartPr>
                <p14:cNvPr id="326" name="筆跡 325">
                  <a:extLst>
                    <a:ext uri="{FF2B5EF4-FFF2-40B4-BE49-F238E27FC236}">
                      <a16:creationId xmlns:a16="http://schemas.microsoft.com/office/drawing/2014/main" id="{808B12C9-CF03-7A1D-91B3-DE40B6907C91}"/>
                    </a:ext>
                  </a:extLst>
                </p14:cNvPr>
                <p14:cNvContentPartPr/>
                <p14:nvPr/>
              </p14:nvContentPartPr>
              <p14:xfrm>
                <a:off x="2032706" y="6026031"/>
                <a:ext cx="164880" cy="13320"/>
              </p14:xfrm>
            </p:contentPart>
          </mc:Choice>
          <mc:Fallback xmlns="">
            <p:pic>
              <p:nvPicPr>
                <p:cNvPr id="326" name="筆跡 325">
                  <a:extLst>
                    <a:ext uri="{FF2B5EF4-FFF2-40B4-BE49-F238E27FC236}">
                      <a16:creationId xmlns:a16="http://schemas.microsoft.com/office/drawing/2014/main" id="{808B12C9-CF03-7A1D-91B3-DE40B6907C91}"/>
                    </a:ext>
                  </a:extLst>
                </p:cNvPr>
                <p:cNvPicPr/>
                <p:nvPr/>
              </p:nvPicPr>
              <p:blipFill>
                <a:blip r:embed="rId411"/>
                <a:stretch>
                  <a:fillRect/>
                </a:stretch>
              </p:blipFill>
              <p:spPr>
                <a:xfrm>
                  <a:off x="2023706" y="6017031"/>
                  <a:ext cx="182520" cy="30960"/>
                </a:xfrm>
                <a:prstGeom prst="rect">
                  <a:avLst/>
                </a:prstGeom>
              </p:spPr>
            </p:pic>
          </mc:Fallback>
        </mc:AlternateContent>
        <mc:AlternateContent xmlns:mc="http://schemas.openxmlformats.org/markup-compatibility/2006" xmlns:p14="http://schemas.microsoft.com/office/powerpoint/2010/main">
          <mc:Choice Requires="p14">
            <p:contentPart p14:bwMode="auto" r:id="rId412">
              <p14:nvContentPartPr>
                <p14:cNvPr id="327" name="筆跡 326">
                  <a:extLst>
                    <a:ext uri="{FF2B5EF4-FFF2-40B4-BE49-F238E27FC236}">
                      <a16:creationId xmlns:a16="http://schemas.microsoft.com/office/drawing/2014/main" id="{A2BF6ABA-E32F-EBD1-CF7D-E4C19F028F0A}"/>
                    </a:ext>
                  </a:extLst>
                </p14:cNvPr>
                <p14:cNvContentPartPr/>
                <p14:nvPr/>
              </p14:nvContentPartPr>
              <p14:xfrm>
                <a:off x="2012906" y="6056991"/>
                <a:ext cx="184680" cy="90000"/>
              </p14:xfrm>
            </p:contentPart>
          </mc:Choice>
          <mc:Fallback xmlns="">
            <p:pic>
              <p:nvPicPr>
                <p:cNvPr id="327" name="筆跡 326">
                  <a:extLst>
                    <a:ext uri="{FF2B5EF4-FFF2-40B4-BE49-F238E27FC236}">
                      <a16:creationId xmlns:a16="http://schemas.microsoft.com/office/drawing/2014/main" id="{A2BF6ABA-E32F-EBD1-CF7D-E4C19F028F0A}"/>
                    </a:ext>
                  </a:extLst>
                </p:cNvPr>
                <p:cNvPicPr/>
                <p:nvPr/>
              </p:nvPicPr>
              <p:blipFill>
                <a:blip r:embed="rId413"/>
                <a:stretch>
                  <a:fillRect/>
                </a:stretch>
              </p:blipFill>
              <p:spPr>
                <a:xfrm>
                  <a:off x="2004266" y="6047991"/>
                  <a:ext cx="202320" cy="107640"/>
                </a:xfrm>
                <a:prstGeom prst="rect">
                  <a:avLst/>
                </a:prstGeom>
              </p:spPr>
            </p:pic>
          </mc:Fallback>
        </mc:AlternateContent>
      </p:grpSp>
      <p:grpSp>
        <p:nvGrpSpPr>
          <p:cNvPr id="346" name="群組 345">
            <a:extLst>
              <a:ext uri="{FF2B5EF4-FFF2-40B4-BE49-F238E27FC236}">
                <a16:creationId xmlns:a16="http://schemas.microsoft.com/office/drawing/2014/main" id="{E519F011-7FBB-8AD1-5D76-9C87D46FC4A1}"/>
              </a:ext>
            </a:extLst>
          </p:cNvPr>
          <p:cNvGrpSpPr/>
          <p:nvPr/>
        </p:nvGrpSpPr>
        <p:grpSpPr>
          <a:xfrm>
            <a:off x="1677386" y="5779071"/>
            <a:ext cx="200520" cy="595440"/>
            <a:chOff x="1677386" y="5779071"/>
            <a:chExt cx="200520" cy="595440"/>
          </a:xfrm>
        </p:grpSpPr>
        <mc:AlternateContent xmlns:mc="http://schemas.openxmlformats.org/markup-compatibility/2006" xmlns:p14="http://schemas.microsoft.com/office/powerpoint/2010/main">
          <mc:Choice Requires="p14">
            <p:contentPart p14:bwMode="auto" r:id="rId414">
              <p14:nvContentPartPr>
                <p14:cNvPr id="314" name="筆跡 313">
                  <a:extLst>
                    <a:ext uri="{FF2B5EF4-FFF2-40B4-BE49-F238E27FC236}">
                      <a16:creationId xmlns:a16="http://schemas.microsoft.com/office/drawing/2014/main" id="{BA2C3858-052E-D77A-BBFD-B8FA58F0EDB5}"/>
                    </a:ext>
                  </a:extLst>
                </p14:cNvPr>
                <p14:cNvContentPartPr/>
                <p14:nvPr/>
              </p14:nvContentPartPr>
              <p14:xfrm>
                <a:off x="1728866" y="5779071"/>
                <a:ext cx="20880" cy="223920"/>
              </p14:xfrm>
            </p:contentPart>
          </mc:Choice>
          <mc:Fallback xmlns="">
            <p:pic>
              <p:nvPicPr>
                <p:cNvPr id="314" name="筆跡 313">
                  <a:extLst>
                    <a:ext uri="{FF2B5EF4-FFF2-40B4-BE49-F238E27FC236}">
                      <a16:creationId xmlns:a16="http://schemas.microsoft.com/office/drawing/2014/main" id="{BA2C3858-052E-D77A-BBFD-B8FA58F0EDB5}"/>
                    </a:ext>
                  </a:extLst>
                </p:cNvPr>
                <p:cNvPicPr/>
                <p:nvPr/>
              </p:nvPicPr>
              <p:blipFill>
                <a:blip r:embed="rId415"/>
                <a:stretch>
                  <a:fillRect/>
                </a:stretch>
              </p:blipFill>
              <p:spPr>
                <a:xfrm>
                  <a:off x="1720226" y="5770071"/>
                  <a:ext cx="3852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416">
              <p14:nvContentPartPr>
                <p14:cNvPr id="315" name="筆跡 314">
                  <a:extLst>
                    <a:ext uri="{FF2B5EF4-FFF2-40B4-BE49-F238E27FC236}">
                      <a16:creationId xmlns:a16="http://schemas.microsoft.com/office/drawing/2014/main" id="{5CA84F7D-ADA2-FBE7-97D0-69CD13DD7CAD}"/>
                    </a:ext>
                  </a:extLst>
                </p14:cNvPr>
                <p14:cNvContentPartPr/>
                <p14:nvPr/>
              </p14:nvContentPartPr>
              <p14:xfrm>
                <a:off x="1731386" y="5834511"/>
                <a:ext cx="117000" cy="117720"/>
              </p14:xfrm>
            </p:contentPart>
          </mc:Choice>
          <mc:Fallback xmlns="">
            <p:pic>
              <p:nvPicPr>
                <p:cNvPr id="315" name="筆跡 314">
                  <a:extLst>
                    <a:ext uri="{FF2B5EF4-FFF2-40B4-BE49-F238E27FC236}">
                      <a16:creationId xmlns:a16="http://schemas.microsoft.com/office/drawing/2014/main" id="{5CA84F7D-ADA2-FBE7-97D0-69CD13DD7CAD}"/>
                    </a:ext>
                  </a:extLst>
                </p:cNvPr>
                <p:cNvPicPr/>
                <p:nvPr/>
              </p:nvPicPr>
              <p:blipFill>
                <a:blip r:embed="rId417"/>
                <a:stretch>
                  <a:fillRect/>
                </a:stretch>
              </p:blipFill>
              <p:spPr>
                <a:xfrm>
                  <a:off x="1722386" y="5825511"/>
                  <a:ext cx="1346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418">
              <p14:nvContentPartPr>
                <p14:cNvPr id="316" name="筆跡 315">
                  <a:extLst>
                    <a:ext uri="{FF2B5EF4-FFF2-40B4-BE49-F238E27FC236}">
                      <a16:creationId xmlns:a16="http://schemas.microsoft.com/office/drawing/2014/main" id="{7806112C-4811-F3D8-A8D7-8314444CB752}"/>
                    </a:ext>
                  </a:extLst>
                </p14:cNvPr>
                <p14:cNvContentPartPr/>
                <p14:nvPr/>
              </p14:nvContentPartPr>
              <p14:xfrm>
                <a:off x="1710146" y="6023871"/>
                <a:ext cx="154800" cy="25200"/>
              </p14:xfrm>
            </p:contentPart>
          </mc:Choice>
          <mc:Fallback xmlns="">
            <p:pic>
              <p:nvPicPr>
                <p:cNvPr id="316" name="筆跡 315">
                  <a:extLst>
                    <a:ext uri="{FF2B5EF4-FFF2-40B4-BE49-F238E27FC236}">
                      <a16:creationId xmlns:a16="http://schemas.microsoft.com/office/drawing/2014/main" id="{7806112C-4811-F3D8-A8D7-8314444CB752}"/>
                    </a:ext>
                  </a:extLst>
                </p:cNvPr>
                <p:cNvPicPr/>
                <p:nvPr/>
              </p:nvPicPr>
              <p:blipFill>
                <a:blip r:embed="rId419"/>
                <a:stretch>
                  <a:fillRect/>
                </a:stretch>
              </p:blipFill>
              <p:spPr>
                <a:xfrm>
                  <a:off x="1701506" y="6014871"/>
                  <a:ext cx="17244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20">
              <p14:nvContentPartPr>
                <p14:cNvPr id="317" name="筆跡 316">
                  <a:extLst>
                    <a:ext uri="{FF2B5EF4-FFF2-40B4-BE49-F238E27FC236}">
                      <a16:creationId xmlns:a16="http://schemas.microsoft.com/office/drawing/2014/main" id="{3122C8B3-2F36-BD07-51C6-0852B2232686}"/>
                    </a:ext>
                  </a:extLst>
                </p14:cNvPr>
                <p14:cNvContentPartPr/>
                <p14:nvPr/>
              </p14:nvContentPartPr>
              <p14:xfrm>
                <a:off x="1677386" y="6053751"/>
                <a:ext cx="200520" cy="102240"/>
              </p14:xfrm>
            </p:contentPart>
          </mc:Choice>
          <mc:Fallback xmlns="">
            <p:pic>
              <p:nvPicPr>
                <p:cNvPr id="317" name="筆跡 316">
                  <a:extLst>
                    <a:ext uri="{FF2B5EF4-FFF2-40B4-BE49-F238E27FC236}">
                      <a16:creationId xmlns:a16="http://schemas.microsoft.com/office/drawing/2014/main" id="{3122C8B3-2F36-BD07-51C6-0852B2232686}"/>
                    </a:ext>
                  </a:extLst>
                </p:cNvPr>
                <p:cNvPicPr/>
                <p:nvPr/>
              </p:nvPicPr>
              <p:blipFill>
                <a:blip r:embed="rId421"/>
                <a:stretch>
                  <a:fillRect/>
                </a:stretch>
              </p:blipFill>
              <p:spPr>
                <a:xfrm>
                  <a:off x="1668746" y="6044751"/>
                  <a:ext cx="218160" cy="119880"/>
                </a:xfrm>
                <a:prstGeom prst="rect">
                  <a:avLst/>
                </a:prstGeom>
              </p:spPr>
            </p:pic>
          </mc:Fallback>
        </mc:AlternateContent>
        <mc:AlternateContent xmlns:mc="http://schemas.openxmlformats.org/markup-compatibility/2006" xmlns:p14="http://schemas.microsoft.com/office/powerpoint/2010/main">
          <mc:Choice Requires="p14">
            <p:contentPart p14:bwMode="auto" r:id="rId422">
              <p14:nvContentPartPr>
                <p14:cNvPr id="319" name="筆跡 318">
                  <a:extLst>
                    <a:ext uri="{FF2B5EF4-FFF2-40B4-BE49-F238E27FC236}">
                      <a16:creationId xmlns:a16="http://schemas.microsoft.com/office/drawing/2014/main" id="{7706E7B3-F778-101F-876F-49AA4283ADD7}"/>
                    </a:ext>
                  </a:extLst>
                </p14:cNvPr>
                <p14:cNvContentPartPr/>
                <p14:nvPr/>
              </p14:nvContentPartPr>
              <p14:xfrm>
                <a:off x="1719866" y="6224751"/>
                <a:ext cx="40680" cy="5400"/>
              </p14:xfrm>
            </p:contentPart>
          </mc:Choice>
          <mc:Fallback xmlns="">
            <p:pic>
              <p:nvPicPr>
                <p:cNvPr id="319" name="筆跡 318">
                  <a:extLst>
                    <a:ext uri="{FF2B5EF4-FFF2-40B4-BE49-F238E27FC236}">
                      <a16:creationId xmlns:a16="http://schemas.microsoft.com/office/drawing/2014/main" id="{7706E7B3-F778-101F-876F-49AA4283ADD7}"/>
                    </a:ext>
                  </a:extLst>
                </p:cNvPr>
                <p:cNvPicPr/>
                <p:nvPr/>
              </p:nvPicPr>
              <p:blipFill>
                <a:blip r:embed="rId423"/>
                <a:stretch>
                  <a:fillRect/>
                </a:stretch>
              </p:blipFill>
              <p:spPr>
                <a:xfrm>
                  <a:off x="1710866" y="6216111"/>
                  <a:ext cx="583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24">
              <p14:nvContentPartPr>
                <p14:cNvPr id="329" name="筆跡 328">
                  <a:extLst>
                    <a:ext uri="{FF2B5EF4-FFF2-40B4-BE49-F238E27FC236}">
                      <a16:creationId xmlns:a16="http://schemas.microsoft.com/office/drawing/2014/main" id="{9C512EDA-CED0-FF5E-31ED-D8D592653D48}"/>
                    </a:ext>
                  </a:extLst>
                </p14:cNvPr>
                <p14:cNvContentPartPr/>
                <p14:nvPr/>
              </p14:nvContentPartPr>
              <p14:xfrm>
                <a:off x="1716986" y="6280911"/>
                <a:ext cx="40680" cy="93600"/>
              </p14:xfrm>
            </p:contentPart>
          </mc:Choice>
          <mc:Fallback xmlns="">
            <p:pic>
              <p:nvPicPr>
                <p:cNvPr id="329" name="筆跡 328">
                  <a:extLst>
                    <a:ext uri="{FF2B5EF4-FFF2-40B4-BE49-F238E27FC236}">
                      <a16:creationId xmlns:a16="http://schemas.microsoft.com/office/drawing/2014/main" id="{9C512EDA-CED0-FF5E-31ED-D8D592653D48}"/>
                    </a:ext>
                  </a:extLst>
                </p:cNvPr>
                <p:cNvPicPr/>
                <p:nvPr/>
              </p:nvPicPr>
              <p:blipFill>
                <a:blip r:embed="rId425"/>
                <a:stretch>
                  <a:fillRect/>
                </a:stretch>
              </p:blipFill>
              <p:spPr>
                <a:xfrm>
                  <a:off x="1707986" y="6271911"/>
                  <a:ext cx="5832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26">
              <p14:nvContentPartPr>
                <p14:cNvPr id="330" name="筆跡 329">
                  <a:extLst>
                    <a:ext uri="{FF2B5EF4-FFF2-40B4-BE49-F238E27FC236}">
                      <a16:creationId xmlns:a16="http://schemas.microsoft.com/office/drawing/2014/main" id="{9FE0752D-2CDA-7263-59D8-50679274122F}"/>
                    </a:ext>
                  </a:extLst>
                </p14:cNvPr>
                <p14:cNvContentPartPr/>
                <p14:nvPr/>
              </p14:nvContentPartPr>
              <p14:xfrm>
                <a:off x="1796906" y="6247431"/>
                <a:ext cx="40680" cy="4320"/>
              </p14:xfrm>
            </p:contentPart>
          </mc:Choice>
          <mc:Fallback xmlns="">
            <p:pic>
              <p:nvPicPr>
                <p:cNvPr id="330" name="筆跡 329">
                  <a:extLst>
                    <a:ext uri="{FF2B5EF4-FFF2-40B4-BE49-F238E27FC236}">
                      <a16:creationId xmlns:a16="http://schemas.microsoft.com/office/drawing/2014/main" id="{9FE0752D-2CDA-7263-59D8-50679274122F}"/>
                    </a:ext>
                  </a:extLst>
                </p:cNvPr>
                <p:cNvPicPr/>
                <p:nvPr/>
              </p:nvPicPr>
              <p:blipFill>
                <a:blip r:embed="rId427"/>
                <a:stretch>
                  <a:fillRect/>
                </a:stretch>
              </p:blipFill>
              <p:spPr>
                <a:xfrm>
                  <a:off x="1787906" y="6238431"/>
                  <a:ext cx="58320" cy="21960"/>
                </a:xfrm>
                <a:prstGeom prst="rect">
                  <a:avLst/>
                </a:prstGeom>
              </p:spPr>
            </p:pic>
          </mc:Fallback>
        </mc:AlternateContent>
        <mc:AlternateContent xmlns:mc="http://schemas.openxmlformats.org/markup-compatibility/2006" xmlns:p14="http://schemas.microsoft.com/office/powerpoint/2010/main">
          <mc:Choice Requires="p14">
            <p:contentPart p14:bwMode="auto" r:id="rId428">
              <p14:nvContentPartPr>
                <p14:cNvPr id="331" name="筆跡 330">
                  <a:extLst>
                    <a:ext uri="{FF2B5EF4-FFF2-40B4-BE49-F238E27FC236}">
                      <a16:creationId xmlns:a16="http://schemas.microsoft.com/office/drawing/2014/main" id="{40EAC369-163F-6698-F907-9F4E5EB52FA3}"/>
                    </a:ext>
                  </a:extLst>
                </p14:cNvPr>
                <p14:cNvContentPartPr/>
                <p14:nvPr/>
              </p14:nvContentPartPr>
              <p14:xfrm>
                <a:off x="1761986" y="6285951"/>
                <a:ext cx="73080" cy="9720"/>
              </p14:xfrm>
            </p:contentPart>
          </mc:Choice>
          <mc:Fallback xmlns="">
            <p:pic>
              <p:nvPicPr>
                <p:cNvPr id="331" name="筆跡 330">
                  <a:extLst>
                    <a:ext uri="{FF2B5EF4-FFF2-40B4-BE49-F238E27FC236}">
                      <a16:creationId xmlns:a16="http://schemas.microsoft.com/office/drawing/2014/main" id="{40EAC369-163F-6698-F907-9F4E5EB52FA3}"/>
                    </a:ext>
                  </a:extLst>
                </p:cNvPr>
                <p:cNvPicPr/>
                <p:nvPr/>
              </p:nvPicPr>
              <p:blipFill>
                <a:blip r:embed="rId429"/>
                <a:stretch>
                  <a:fillRect/>
                </a:stretch>
              </p:blipFill>
              <p:spPr>
                <a:xfrm>
                  <a:off x="1753346" y="6277311"/>
                  <a:ext cx="9072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30">
              <p14:nvContentPartPr>
                <p14:cNvPr id="332" name="筆跡 331">
                  <a:extLst>
                    <a:ext uri="{FF2B5EF4-FFF2-40B4-BE49-F238E27FC236}">
                      <a16:creationId xmlns:a16="http://schemas.microsoft.com/office/drawing/2014/main" id="{E6B00202-952C-5715-D3E4-8C8F16650300}"/>
                    </a:ext>
                  </a:extLst>
                </p14:cNvPr>
                <p14:cNvContentPartPr/>
                <p14:nvPr/>
              </p14:nvContentPartPr>
              <p14:xfrm>
                <a:off x="1862066" y="6224031"/>
                <a:ext cx="14400" cy="90360"/>
              </p14:xfrm>
            </p:contentPart>
          </mc:Choice>
          <mc:Fallback xmlns="">
            <p:pic>
              <p:nvPicPr>
                <p:cNvPr id="332" name="筆跡 331">
                  <a:extLst>
                    <a:ext uri="{FF2B5EF4-FFF2-40B4-BE49-F238E27FC236}">
                      <a16:creationId xmlns:a16="http://schemas.microsoft.com/office/drawing/2014/main" id="{E6B00202-952C-5715-D3E4-8C8F16650300}"/>
                    </a:ext>
                  </a:extLst>
                </p:cNvPr>
                <p:cNvPicPr/>
                <p:nvPr/>
              </p:nvPicPr>
              <p:blipFill>
                <a:blip r:embed="rId431"/>
                <a:stretch>
                  <a:fillRect/>
                </a:stretch>
              </p:blipFill>
              <p:spPr>
                <a:xfrm>
                  <a:off x="1853066" y="6215031"/>
                  <a:ext cx="32040" cy="108000"/>
                </a:xfrm>
                <a:prstGeom prst="rect">
                  <a:avLst/>
                </a:prstGeom>
              </p:spPr>
            </p:pic>
          </mc:Fallback>
        </mc:AlternateContent>
      </p:grpSp>
      <p:grpSp>
        <p:nvGrpSpPr>
          <p:cNvPr id="345" name="群組 344">
            <a:extLst>
              <a:ext uri="{FF2B5EF4-FFF2-40B4-BE49-F238E27FC236}">
                <a16:creationId xmlns:a16="http://schemas.microsoft.com/office/drawing/2014/main" id="{0B1EC6CA-B06D-B134-A4AE-D74B67578724}"/>
              </a:ext>
            </a:extLst>
          </p:cNvPr>
          <p:cNvGrpSpPr/>
          <p:nvPr/>
        </p:nvGrpSpPr>
        <p:grpSpPr>
          <a:xfrm>
            <a:off x="2060066" y="6197391"/>
            <a:ext cx="154080" cy="142200"/>
            <a:chOff x="2060066" y="6197391"/>
            <a:chExt cx="154080" cy="142200"/>
          </a:xfrm>
        </p:grpSpPr>
        <mc:AlternateContent xmlns:mc="http://schemas.openxmlformats.org/markup-compatibility/2006" xmlns:p14="http://schemas.microsoft.com/office/powerpoint/2010/main">
          <mc:Choice Requires="p14">
            <p:contentPart p14:bwMode="auto" r:id="rId432">
              <p14:nvContentPartPr>
                <p14:cNvPr id="333" name="筆跡 332">
                  <a:extLst>
                    <a:ext uri="{FF2B5EF4-FFF2-40B4-BE49-F238E27FC236}">
                      <a16:creationId xmlns:a16="http://schemas.microsoft.com/office/drawing/2014/main" id="{8F841969-A263-4EEE-BC70-0D1B56AA67F9}"/>
                    </a:ext>
                  </a:extLst>
                </p14:cNvPr>
                <p14:cNvContentPartPr/>
                <p14:nvPr/>
              </p14:nvContentPartPr>
              <p14:xfrm>
                <a:off x="2060066" y="6253551"/>
                <a:ext cx="22320" cy="86040"/>
              </p14:xfrm>
            </p:contentPart>
          </mc:Choice>
          <mc:Fallback xmlns="">
            <p:pic>
              <p:nvPicPr>
                <p:cNvPr id="333" name="筆跡 332">
                  <a:extLst>
                    <a:ext uri="{FF2B5EF4-FFF2-40B4-BE49-F238E27FC236}">
                      <a16:creationId xmlns:a16="http://schemas.microsoft.com/office/drawing/2014/main" id="{8F841969-A263-4EEE-BC70-0D1B56AA67F9}"/>
                    </a:ext>
                  </a:extLst>
                </p:cNvPr>
                <p:cNvPicPr/>
                <p:nvPr/>
              </p:nvPicPr>
              <p:blipFill>
                <a:blip r:embed="rId433"/>
                <a:stretch>
                  <a:fillRect/>
                </a:stretch>
              </p:blipFill>
              <p:spPr>
                <a:xfrm>
                  <a:off x="2051066" y="6244911"/>
                  <a:ext cx="39960" cy="103680"/>
                </a:xfrm>
                <a:prstGeom prst="rect">
                  <a:avLst/>
                </a:prstGeom>
              </p:spPr>
            </p:pic>
          </mc:Fallback>
        </mc:AlternateContent>
        <mc:AlternateContent xmlns:mc="http://schemas.openxmlformats.org/markup-compatibility/2006" xmlns:p14="http://schemas.microsoft.com/office/powerpoint/2010/main">
          <mc:Choice Requires="p14">
            <p:contentPart p14:bwMode="auto" r:id="rId434">
              <p14:nvContentPartPr>
                <p14:cNvPr id="334" name="筆跡 333">
                  <a:extLst>
                    <a:ext uri="{FF2B5EF4-FFF2-40B4-BE49-F238E27FC236}">
                      <a16:creationId xmlns:a16="http://schemas.microsoft.com/office/drawing/2014/main" id="{D3BE01FC-503E-A4A4-7A7B-CA4CDA17AE2D}"/>
                    </a:ext>
                  </a:extLst>
                </p14:cNvPr>
                <p14:cNvContentPartPr/>
                <p14:nvPr/>
              </p14:nvContentPartPr>
              <p14:xfrm>
                <a:off x="2062586" y="6197391"/>
                <a:ext cx="29160" cy="1800"/>
              </p14:xfrm>
            </p:contentPart>
          </mc:Choice>
          <mc:Fallback xmlns="">
            <p:pic>
              <p:nvPicPr>
                <p:cNvPr id="334" name="筆跡 333">
                  <a:extLst>
                    <a:ext uri="{FF2B5EF4-FFF2-40B4-BE49-F238E27FC236}">
                      <a16:creationId xmlns:a16="http://schemas.microsoft.com/office/drawing/2014/main" id="{D3BE01FC-503E-A4A4-7A7B-CA4CDA17AE2D}"/>
                    </a:ext>
                  </a:extLst>
                </p:cNvPr>
                <p:cNvPicPr/>
                <p:nvPr/>
              </p:nvPicPr>
              <p:blipFill>
                <a:blip r:embed="rId308"/>
                <a:stretch>
                  <a:fillRect/>
                </a:stretch>
              </p:blipFill>
              <p:spPr>
                <a:xfrm>
                  <a:off x="2053586" y="6188391"/>
                  <a:ext cx="46800" cy="19440"/>
                </a:xfrm>
                <a:prstGeom prst="rect">
                  <a:avLst/>
                </a:prstGeom>
              </p:spPr>
            </p:pic>
          </mc:Fallback>
        </mc:AlternateContent>
        <mc:AlternateContent xmlns:mc="http://schemas.openxmlformats.org/markup-compatibility/2006" xmlns:p14="http://schemas.microsoft.com/office/powerpoint/2010/main">
          <mc:Choice Requires="p14">
            <p:contentPart p14:bwMode="auto" r:id="rId435">
              <p14:nvContentPartPr>
                <p14:cNvPr id="335" name="筆跡 334">
                  <a:extLst>
                    <a:ext uri="{FF2B5EF4-FFF2-40B4-BE49-F238E27FC236}">
                      <a16:creationId xmlns:a16="http://schemas.microsoft.com/office/drawing/2014/main" id="{7698EB27-5A1B-1315-2B6B-AA21C94EAFDA}"/>
                    </a:ext>
                  </a:extLst>
                </p14:cNvPr>
                <p14:cNvContentPartPr/>
                <p14:nvPr/>
              </p14:nvContentPartPr>
              <p14:xfrm>
                <a:off x="2102546" y="6247431"/>
                <a:ext cx="67680" cy="41400"/>
              </p14:xfrm>
            </p:contentPart>
          </mc:Choice>
          <mc:Fallback xmlns="">
            <p:pic>
              <p:nvPicPr>
                <p:cNvPr id="335" name="筆跡 334">
                  <a:extLst>
                    <a:ext uri="{FF2B5EF4-FFF2-40B4-BE49-F238E27FC236}">
                      <a16:creationId xmlns:a16="http://schemas.microsoft.com/office/drawing/2014/main" id="{7698EB27-5A1B-1315-2B6B-AA21C94EAFDA}"/>
                    </a:ext>
                  </a:extLst>
                </p:cNvPr>
                <p:cNvPicPr/>
                <p:nvPr/>
              </p:nvPicPr>
              <p:blipFill>
                <a:blip r:embed="rId436"/>
                <a:stretch>
                  <a:fillRect/>
                </a:stretch>
              </p:blipFill>
              <p:spPr>
                <a:xfrm>
                  <a:off x="2093906" y="6238431"/>
                  <a:ext cx="85320" cy="59040"/>
                </a:xfrm>
                <a:prstGeom prst="rect">
                  <a:avLst/>
                </a:prstGeom>
              </p:spPr>
            </p:pic>
          </mc:Fallback>
        </mc:AlternateContent>
        <mc:AlternateContent xmlns:mc="http://schemas.openxmlformats.org/markup-compatibility/2006" xmlns:p14="http://schemas.microsoft.com/office/powerpoint/2010/main">
          <mc:Choice Requires="p14">
            <p:contentPart p14:bwMode="auto" r:id="rId437">
              <p14:nvContentPartPr>
                <p14:cNvPr id="336" name="筆跡 335">
                  <a:extLst>
                    <a:ext uri="{FF2B5EF4-FFF2-40B4-BE49-F238E27FC236}">
                      <a16:creationId xmlns:a16="http://schemas.microsoft.com/office/drawing/2014/main" id="{F6937DFA-1153-1DE0-43FE-111FD9AAB89E}"/>
                    </a:ext>
                  </a:extLst>
                </p14:cNvPr>
                <p14:cNvContentPartPr/>
                <p14:nvPr/>
              </p14:nvContentPartPr>
              <p14:xfrm>
                <a:off x="2206226" y="6222951"/>
                <a:ext cx="7920" cy="95760"/>
              </p14:xfrm>
            </p:contentPart>
          </mc:Choice>
          <mc:Fallback xmlns="">
            <p:pic>
              <p:nvPicPr>
                <p:cNvPr id="336" name="筆跡 335">
                  <a:extLst>
                    <a:ext uri="{FF2B5EF4-FFF2-40B4-BE49-F238E27FC236}">
                      <a16:creationId xmlns:a16="http://schemas.microsoft.com/office/drawing/2014/main" id="{F6937DFA-1153-1DE0-43FE-111FD9AAB89E}"/>
                    </a:ext>
                  </a:extLst>
                </p:cNvPr>
                <p:cNvPicPr/>
                <p:nvPr/>
              </p:nvPicPr>
              <p:blipFill>
                <a:blip r:embed="rId438"/>
                <a:stretch>
                  <a:fillRect/>
                </a:stretch>
              </p:blipFill>
              <p:spPr>
                <a:xfrm>
                  <a:off x="2197226" y="6214311"/>
                  <a:ext cx="25560" cy="113400"/>
                </a:xfrm>
                <a:prstGeom prst="rect">
                  <a:avLst/>
                </a:prstGeom>
              </p:spPr>
            </p:pic>
          </mc:Fallback>
        </mc:AlternateContent>
      </p:grpSp>
      <p:grpSp>
        <p:nvGrpSpPr>
          <p:cNvPr id="344" name="群組 343">
            <a:extLst>
              <a:ext uri="{FF2B5EF4-FFF2-40B4-BE49-F238E27FC236}">
                <a16:creationId xmlns:a16="http://schemas.microsoft.com/office/drawing/2014/main" id="{C9D29415-2C52-6E09-D174-A88EE7449646}"/>
              </a:ext>
            </a:extLst>
          </p:cNvPr>
          <p:cNvGrpSpPr/>
          <p:nvPr/>
        </p:nvGrpSpPr>
        <p:grpSpPr>
          <a:xfrm>
            <a:off x="2394146" y="5953671"/>
            <a:ext cx="463680" cy="405360"/>
            <a:chOff x="2394146" y="5953671"/>
            <a:chExt cx="463680" cy="405360"/>
          </a:xfrm>
        </p:grpSpPr>
        <mc:AlternateContent xmlns:mc="http://schemas.openxmlformats.org/markup-compatibility/2006" xmlns:p14="http://schemas.microsoft.com/office/powerpoint/2010/main">
          <mc:Choice Requires="p14">
            <p:contentPart p14:bwMode="auto" r:id="rId439">
              <p14:nvContentPartPr>
                <p14:cNvPr id="337" name="筆跡 336">
                  <a:extLst>
                    <a:ext uri="{FF2B5EF4-FFF2-40B4-BE49-F238E27FC236}">
                      <a16:creationId xmlns:a16="http://schemas.microsoft.com/office/drawing/2014/main" id="{A01A0775-CB8F-1088-151A-750FE9181E15}"/>
                    </a:ext>
                  </a:extLst>
                </p14:cNvPr>
                <p14:cNvContentPartPr/>
                <p14:nvPr/>
              </p14:nvContentPartPr>
              <p14:xfrm>
                <a:off x="2394146" y="5953671"/>
                <a:ext cx="73080" cy="288720"/>
              </p14:xfrm>
            </p:contentPart>
          </mc:Choice>
          <mc:Fallback xmlns="">
            <p:pic>
              <p:nvPicPr>
                <p:cNvPr id="337" name="筆跡 336">
                  <a:extLst>
                    <a:ext uri="{FF2B5EF4-FFF2-40B4-BE49-F238E27FC236}">
                      <a16:creationId xmlns:a16="http://schemas.microsoft.com/office/drawing/2014/main" id="{A01A0775-CB8F-1088-151A-750FE9181E15}"/>
                    </a:ext>
                  </a:extLst>
                </p:cNvPr>
                <p:cNvPicPr/>
                <p:nvPr/>
              </p:nvPicPr>
              <p:blipFill>
                <a:blip r:embed="rId440"/>
                <a:stretch>
                  <a:fillRect/>
                </a:stretch>
              </p:blipFill>
              <p:spPr>
                <a:xfrm>
                  <a:off x="2385146" y="5945031"/>
                  <a:ext cx="90720" cy="306360"/>
                </a:xfrm>
                <a:prstGeom prst="rect">
                  <a:avLst/>
                </a:prstGeom>
              </p:spPr>
            </p:pic>
          </mc:Fallback>
        </mc:AlternateContent>
        <mc:AlternateContent xmlns:mc="http://schemas.openxmlformats.org/markup-compatibility/2006" xmlns:p14="http://schemas.microsoft.com/office/powerpoint/2010/main">
          <mc:Choice Requires="p14">
            <p:contentPart p14:bwMode="auto" r:id="rId441">
              <p14:nvContentPartPr>
                <p14:cNvPr id="338" name="筆跡 337">
                  <a:extLst>
                    <a:ext uri="{FF2B5EF4-FFF2-40B4-BE49-F238E27FC236}">
                      <a16:creationId xmlns:a16="http://schemas.microsoft.com/office/drawing/2014/main" id="{73407330-14B7-274C-3716-8BB04682178F}"/>
                    </a:ext>
                  </a:extLst>
                </p14:cNvPr>
                <p14:cNvContentPartPr/>
                <p14:nvPr/>
              </p14:nvContentPartPr>
              <p14:xfrm>
                <a:off x="2489906" y="6042951"/>
                <a:ext cx="138600" cy="161640"/>
              </p14:xfrm>
            </p:contentPart>
          </mc:Choice>
          <mc:Fallback xmlns="">
            <p:pic>
              <p:nvPicPr>
                <p:cNvPr id="338" name="筆跡 337">
                  <a:extLst>
                    <a:ext uri="{FF2B5EF4-FFF2-40B4-BE49-F238E27FC236}">
                      <a16:creationId xmlns:a16="http://schemas.microsoft.com/office/drawing/2014/main" id="{73407330-14B7-274C-3716-8BB04682178F}"/>
                    </a:ext>
                  </a:extLst>
                </p:cNvPr>
                <p:cNvPicPr/>
                <p:nvPr/>
              </p:nvPicPr>
              <p:blipFill>
                <a:blip r:embed="rId442"/>
                <a:stretch>
                  <a:fillRect/>
                </a:stretch>
              </p:blipFill>
              <p:spPr>
                <a:xfrm>
                  <a:off x="2481266" y="6033951"/>
                  <a:ext cx="156240" cy="179280"/>
                </a:xfrm>
                <a:prstGeom prst="rect">
                  <a:avLst/>
                </a:prstGeom>
              </p:spPr>
            </p:pic>
          </mc:Fallback>
        </mc:AlternateContent>
        <mc:AlternateContent xmlns:mc="http://schemas.openxmlformats.org/markup-compatibility/2006" xmlns:p14="http://schemas.microsoft.com/office/powerpoint/2010/main">
          <mc:Choice Requires="p14">
            <p:contentPart p14:bwMode="auto" r:id="rId443">
              <p14:nvContentPartPr>
                <p14:cNvPr id="339" name="筆跡 338">
                  <a:extLst>
                    <a:ext uri="{FF2B5EF4-FFF2-40B4-BE49-F238E27FC236}">
                      <a16:creationId xmlns:a16="http://schemas.microsoft.com/office/drawing/2014/main" id="{C5D85952-583E-3584-A60A-EF7A78E5729B}"/>
                    </a:ext>
                  </a:extLst>
                </p14:cNvPr>
                <p14:cNvContentPartPr/>
                <p14:nvPr/>
              </p14:nvContentPartPr>
              <p14:xfrm>
                <a:off x="2493506" y="6022791"/>
                <a:ext cx="137520" cy="201240"/>
              </p14:xfrm>
            </p:contentPart>
          </mc:Choice>
          <mc:Fallback xmlns="">
            <p:pic>
              <p:nvPicPr>
                <p:cNvPr id="339" name="筆跡 338">
                  <a:extLst>
                    <a:ext uri="{FF2B5EF4-FFF2-40B4-BE49-F238E27FC236}">
                      <a16:creationId xmlns:a16="http://schemas.microsoft.com/office/drawing/2014/main" id="{C5D85952-583E-3584-A60A-EF7A78E5729B}"/>
                    </a:ext>
                  </a:extLst>
                </p:cNvPr>
                <p:cNvPicPr/>
                <p:nvPr/>
              </p:nvPicPr>
              <p:blipFill>
                <a:blip r:embed="rId444"/>
                <a:stretch>
                  <a:fillRect/>
                </a:stretch>
              </p:blipFill>
              <p:spPr>
                <a:xfrm>
                  <a:off x="2484506" y="6013791"/>
                  <a:ext cx="155160" cy="218880"/>
                </a:xfrm>
                <a:prstGeom prst="rect">
                  <a:avLst/>
                </a:prstGeom>
              </p:spPr>
            </p:pic>
          </mc:Fallback>
        </mc:AlternateContent>
        <mc:AlternateContent xmlns:mc="http://schemas.openxmlformats.org/markup-compatibility/2006" xmlns:p14="http://schemas.microsoft.com/office/powerpoint/2010/main">
          <mc:Choice Requires="p14">
            <p:contentPart p14:bwMode="auto" r:id="rId445">
              <p14:nvContentPartPr>
                <p14:cNvPr id="340" name="筆跡 339">
                  <a:extLst>
                    <a:ext uri="{FF2B5EF4-FFF2-40B4-BE49-F238E27FC236}">
                      <a16:creationId xmlns:a16="http://schemas.microsoft.com/office/drawing/2014/main" id="{C86815F2-F936-ABD0-611C-C3E2FBA412A1}"/>
                    </a:ext>
                  </a:extLst>
                </p14:cNvPr>
                <p14:cNvContentPartPr/>
                <p14:nvPr/>
              </p14:nvContentPartPr>
              <p14:xfrm>
                <a:off x="2700146" y="6150231"/>
                <a:ext cx="42120" cy="93600"/>
              </p14:xfrm>
            </p:contentPart>
          </mc:Choice>
          <mc:Fallback xmlns="">
            <p:pic>
              <p:nvPicPr>
                <p:cNvPr id="340" name="筆跡 339">
                  <a:extLst>
                    <a:ext uri="{FF2B5EF4-FFF2-40B4-BE49-F238E27FC236}">
                      <a16:creationId xmlns:a16="http://schemas.microsoft.com/office/drawing/2014/main" id="{C86815F2-F936-ABD0-611C-C3E2FBA412A1}"/>
                    </a:ext>
                  </a:extLst>
                </p:cNvPr>
                <p:cNvPicPr/>
                <p:nvPr/>
              </p:nvPicPr>
              <p:blipFill>
                <a:blip r:embed="rId446"/>
                <a:stretch>
                  <a:fillRect/>
                </a:stretch>
              </p:blipFill>
              <p:spPr>
                <a:xfrm>
                  <a:off x="2691146" y="6141591"/>
                  <a:ext cx="59760" cy="111240"/>
                </a:xfrm>
                <a:prstGeom prst="rect">
                  <a:avLst/>
                </a:prstGeom>
              </p:spPr>
            </p:pic>
          </mc:Fallback>
        </mc:AlternateContent>
        <mc:AlternateContent xmlns:mc="http://schemas.openxmlformats.org/markup-compatibility/2006" xmlns:p14="http://schemas.microsoft.com/office/powerpoint/2010/main">
          <mc:Choice Requires="p14">
            <p:contentPart p14:bwMode="auto" r:id="rId447">
              <p14:nvContentPartPr>
                <p14:cNvPr id="341" name="筆跡 340">
                  <a:extLst>
                    <a:ext uri="{FF2B5EF4-FFF2-40B4-BE49-F238E27FC236}">
                      <a16:creationId xmlns:a16="http://schemas.microsoft.com/office/drawing/2014/main" id="{DC8BD9FE-20CE-4B77-2E51-1DDABE7519EF}"/>
                    </a:ext>
                  </a:extLst>
                </p14:cNvPr>
                <p14:cNvContentPartPr/>
                <p14:nvPr/>
              </p14:nvContentPartPr>
              <p14:xfrm>
                <a:off x="2723546" y="6082911"/>
                <a:ext cx="21600" cy="11160"/>
              </p14:xfrm>
            </p:contentPart>
          </mc:Choice>
          <mc:Fallback xmlns="">
            <p:pic>
              <p:nvPicPr>
                <p:cNvPr id="341" name="筆跡 340">
                  <a:extLst>
                    <a:ext uri="{FF2B5EF4-FFF2-40B4-BE49-F238E27FC236}">
                      <a16:creationId xmlns:a16="http://schemas.microsoft.com/office/drawing/2014/main" id="{DC8BD9FE-20CE-4B77-2E51-1DDABE7519EF}"/>
                    </a:ext>
                  </a:extLst>
                </p:cNvPr>
                <p:cNvPicPr/>
                <p:nvPr/>
              </p:nvPicPr>
              <p:blipFill>
                <a:blip r:embed="rId448"/>
                <a:stretch>
                  <a:fillRect/>
                </a:stretch>
              </p:blipFill>
              <p:spPr>
                <a:xfrm>
                  <a:off x="2714906" y="6073911"/>
                  <a:ext cx="392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449">
              <p14:nvContentPartPr>
                <p14:cNvPr id="342" name="筆跡 341">
                  <a:extLst>
                    <a:ext uri="{FF2B5EF4-FFF2-40B4-BE49-F238E27FC236}">
                      <a16:creationId xmlns:a16="http://schemas.microsoft.com/office/drawing/2014/main" id="{B2D5F7EA-FB2D-D98B-4229-9D501E61EF6F}"/>
                    </a:ext>
                  </a:extLst>
                </p14:cNvPr>
                <p14:cNvContentPartPr/>
                <p14:nvPr/>
              </p14:nvContentPartPr>
              <p14:xfrm>
                <a:off x="2754146" y="6167151"/>
                <a:ext cx="83520" cy="191880"/>
              </p14:xfrm>
            </p:contentPart>
          </mc:Choice>
          <mc:Fallback xmlns="">
            <p:pic>
              <p:nvPicPr>
                <p:cNvPr id="342" name="筆跡 341">
                  <a:extLst>
                    <a:ext uri="{FF2B5EF4-FFF2-40B4-BE49-F238E27FC236}">
                      <a16:creationId xmlns:a16="http://schemas.microsoft.com/office/drawing/2014/main" id="{B2D5F7EA-FB2D-D98B-4229-9D501E61EF6F}"/>
                    </a:ext>
                  </a:extLst>
                </p:cNvPr>
                <p:cNvPicPr/>
                <p:nvPr/>
              </p:nvPicPr>
              <p:blipFill>
                <a:blip r:embed="rId450"/>
                <a:stretch>
                  <a:fillRect/>
                </a:stretch>
              </p:blipFill>
              <p:spPr>
                <a:xfrm>
                  <a:off x="2745506" y="6158511"/>
                  <a:ext cx="10116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451">
              <p14:nvContentPartPr>
                <p14:cNvPr id="343" name="筆跡 342">
                  <a:extLst>
                    <a:ext uri="{FF2B5EF4-FFF2-40B4-BE49-F238E27FC236}">
                      <a16:creationId xmlns:a16="http://schemas.microsoft.com/office/drawing/2014/main" id="{F5A3804C-A047-904D-3FAF-E983EDA91221}"/>
                    </a:ext>
                  </a:extLst>
                </p14:cNvPr>
                <p14:cNvContentPartPr/>
                <p14:nvPr/>
              </p14:nvContentPartPr>
              <p14:xfrm>
                <a:off x="2837306" y="6097311"/>
                <a:ext cx="20520" cy="2160"/>
              </p14:xfrm>
            </p:contentPart>
          </mc:Choice>
          <mc:Fallback xmlns="">
            <p:pic>
              <p:nvPicPr>
                <p:cNvPr id="343" name="筆跡 342">
                  <a:extLst>
                    <a:ext uri="{FF2B5EF4-FFF2-40B4-BE49-F238E27FC236}">
                      <a16:creationId xmlns:a16="http://schemas.microsoft.com/office/drawing/2014/main" id="{F5A3804C-A047-904D-3FAF-E983EDA91221}"/>
                    </a:ext>
                  </a:extLst>
                </p:cNvPr>
                <p:cNvPicPr/>
                <p:nvPr/>
              </p:nvPicPr>
              <p:blipFill>
                <a:blip r:embed="rId368"/>
                <a:stretch>
                  <a:fillRect/>
                </a:stretch>
              </p:blipFill>
              <p:spPr>
                <a:xfrm>
                  <a:off x="2828306" y="6088671"/>
                  <a:ext cx="38160" cy="19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52">
            <p14:nvContentPartPr>
              <p14:cNvPr id="347" name="筆跡 346">
                <a:extLst>
                  <a:ext uri="{FF2B5EF4-FFF2-40B4-BE49-F238E27FC236}">
                    <a16:creationId xmlns:a16="http://schemas.microsoft.com/office/drawing/2014/main" id="{850C3717-1230-1F58-0F30-7A83F4580ADD}"/>
                  </a:ext>
                </a:extLst>
              </p14:cNvPr>
              <p14:cNvContentPartPr/>
              <p14:nvPr/>
            </p14:nvContentPartPr>
            <p14:xfrm>
              <a:off x="3000026" y="6135831"/>
              <a:ext cx="159120" cy="5400"/>
            </p14:xfrm>
          </p:contentPart>
        </mc:Choice>
        <mc:Fallback xmlns="">
          <p:pic>
            <p:nvPicPr>
              <p:cNvPr id="347" name="筆跡 346">
                <a:extLst>
                  <a:ext uri="{FF2B5EF4-FFF2-40B4-BE49-F238E27FC236}">
                    <a16:creationId xmlns:a16="http://schemas.microsoft.com/office/drawing/2014/main" id="{850C3717-1230-1F58-0F30-7A83F4580ADD}"/>
                  </a:ext>
                </a:extLst>
              </p:cNvPr>
              <p:cNvPicPr/>
              <p:nvPr/>
            </p:nvPicPr>
            <p:blipFill>
              <a:blip r:embed="rId453"/>
              <a:stretch>
                <a:fillRect/>
              </a:stretch>
            </p:blipFill>
            <p:spPr>
              <a:xfrm>
                <a:off x="2991386" y="6126831"/>
                <a:ext cx="1767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54">
            <p14:nvContentPartPr>
              <p14:cNvPr id="352" name="筆跡 351">
                <a:extLst>
                  <a:ext uri="{FF2B5EF4-FFF2-40B4-BE49-F238E27FC236}">
                    <a16:creationId xmlns:a16="http://schemas.microsoft.com/office/drawing/2014/main" id="{4E630C44-EAFE-C9AB-63D3-E2D7220889C3}"/>
                  </a:ext>
                </a:extLst>
              </p14:cNvPr>
              <p14:cNvContentPartPr/>
              <p14:nvPr/>
            </p14:nvContentPartPr>
            <p14:xfrm>
              <a:off x="3317906" y="5974191"/>
              <a:ext cx="243720" cy="20520"/>
            </p14:xfrm>
          </p:contentPart>
        </mc:Choice>
        <mc:Fallback xmlns="">
          <p:pic>
            <p:nvPicPr>
              <p:cNvPr id="352" name="筆跡 351">
                <a:extLst>
                  <a:ext uri="{FF2B5EF4-FFF2-40B4-BE49-F238E27FC236}">
                    <a16:creationId xmlns:a16="http://schemas.microsoft.com/office/drawing/2014/main" id="{4E630C44-EAFE-C9AB-63D3-E2D7220889C3}"/>
                  </a:ext>
                </a:extLst>
              </p:cNvPr>
              <p:cNvPicPr/>
              <p:nvPr/>
            </p:nvPicPr>
            <p:blipFill>
              <a:blip r:embed="rId455"/>
              <a:stretch>
                <a:fillRect/>
              </a:stretch>
            </p:blipFill>
            <p:spPr>
              <a:xfrm>
                <a:off x="3308906" y="5965551"/>
                <a:ext cx="261360" cy="38160"/>
              </a:xfrm>
              <a:prstGeom prst="rect">
                <a:avLst/>
              </a:prstGeom>
            </p:spPr>
          </p:pic>
        </mc:Fallback>
      </mc:AlternateContent>
      <p:grpSp>
        <p:nvGrpSpPr>
          <p:cNvPr id="365" name="群組 364">
            <a:extLst>
              <a:ext uri="{FF2B5EF4-FFF2-40B4-BE49-F238E27FC236}">
                <a16:creationId xmlns:a16="http://schemas.microsoft.com/office/drawing/2014/main" id="{A9D194D3-671A-1B4B-9E3F-905F8AC448A5}"/>
              </a:ext>
            </a:extLst>
          </p:cNvPr>
          <p:cNvGrpSpPr/>
          <p:nvPr/>
        </p:nvGrpSpPr>
        <p:grpSpPr>
          <a:xfrm>
            <a:off x="3384506" y="5965551"/>
            <a:ext cx="427680" cy="416880"/>
            <a:chOff x="3384506" y="5965551"/>
            <a:chExt cx="427680" cy="416880"/>
          </a:xfrm>
        </p:grpSpPr>
        <mc:AlternateContent xmlns:mc="http://schemas.openxmlformats.org/markup-compatibility/2006" xmlns:p14="http://schemas.microsoft.com/office/powerpoint/2010/main">
          <mc:Choice Requires="p14">
            <p:contentPart p14:bwMode="auto" r:id="rId456">
              <p14:nvContentPartPr>
                <p14:cNvPr id="353" name="筆跡 352">
                  <a:extLst>
                    <a:ext uri="{FF2B5EF4-FFF2-40B4-BE49-F238E27FC236}">
                      <a16:creationId xmlns:a16="http://schemas.microsoft.com/office/drawing/2014/main" id="{0967953D-DECD-7A5D-6EE2-008377975F8E}"/>
                    </a:ext>
                  </a:extLst>
                </p14:cNvPr>
                <p14:cNvContentPartPr/>
                <p14:nvPr/>
              </p14:nvContentPartPr>
              <p14:xfrm>
                <a:off x="3384506" y="6114231"/>
                <a:ext cx="143280" cy="164520"/>
              </p14:xfrm>
            </p:contentPart>
          </mc:Choice>
          <mc:Fallback xmlns="">
            <p:pic>
              <p:nvPicPr>
                <p:cNvPr id="353" name="筆跡 352">
                  <a:extLst>
                    <a:ext uri="{FF2B5EF4-FFF2-40B4-BE49-F238E27FC236}">
                      <a16:creationId xmlns:a16="http://schemas.microsoft.com/office/drawing/2014/main" id="{0967953D-DECD-7A5D-6EE2-008377975F8E}"/>
                    </a:ext>
                  </a:extLst>
                </p:cNvPr>
                <p:cNvPicPr/>
                <p:nvPr/>
              </p:nvPicPr>
              <p:blipFill>
                <a:blip r:embed="rId457"/>
                <a:stretch>
                  <a:fillRect/>
                </a:stretch>
              </p:blipFill>
              <p:spPr>
                <a:xfrm>
                  <a:off x="3375506" y="6105591"/>
                  <a:ext cx="16092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458">
              <p14:nvContentPartPr>
                <p14:cNvPr id="354" name="筆跡 353">
                  <a:extLst>
                    <a:ext uri="{FF2B5EF4-FFF2-40B4-BE49-F238E27FC236}">
                      <a16:creationId xmlns:a16="http://schemas.microsoft.com/office/drawing/2014/main" id="{E807DF28-1DB1-4956-32DF-BC90B09A972B}"/>
                    </a:ext>
                  </a:extLst>
                </p14:cNvPr>
                <p14:cNvContentPartPr/>
                <p14:nvPr/>
              </p14:nvContentPartPr>
              <p14:xfrm>
                <a:off x="3407186" y="6102711"/>
                <a:ext cx="109800" cy="162000"/>
              </p14:xfrm>
            </p:contentPart>
          </mc:Choice>
          <mc:Fallback xmlns="">
            <p:pic>
              <p:nvPicPr>
                <p:cNvPr id="354" name="筆跡 353">
                  <a:extLst>
                    <a:ext uri="{FF2B5EF4-FFF2-40B4-BE49-F238E27FC236}">
                      <a16:creationId xmlns:a16="http://schemas.microsoft.com/office/drawing/2014/main" id="{E807DF28-1DB1-4956-32DF-BC90B09A972B}"/>
                    </a:ext>
                  </a:extLst>
                </p:cNvPr>
                <p:cNvPicPr/>
                <p:nvPr/>
              </p:nvPicPr>
              <p:blipFill>
                <a:blip r:embed="rId459"/>
                <a:stretch>
                  <a:fillRect/>
                </a:stretch>
              </p:blipFill>
              <p:spPr>
                <a:xfrm>
                  <a:off x="3398186" y="6094071"/>
                  <a:ext cx="12744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60">
              <p14:nvContentPartPr>
                <p14:cNvPr id="355" name="筆跡 354">
                  <a:extLst>
                    <a:ext uri="{FF2B5EF4-FFF2-40B4-BE49-F238E27FC236}">
                      <a16:creationId xmlns:a16="http://schemas.microsoft.com/office/drawing/2014/main" id="{2EB004BB-69AC-02D1-BA1E-B2D24DBF3468}"/>
                    </a:ext>
                  </a:extLst>
                </p14:cNvPr>
                <p14:cNvContentPartPr/>
                <p14:nvPr/>
              </p14:nvContentPartPr>
              <p14:xfrm>
                <a:off x="3578546" y="6228711"/>
                <a:ext cx="19440" cy="9000"/>
              </p14:xfrm>
            </p:contentPart>
          </mc:Choice>
          <mc:Fallback xmlns="">
            <p:pic>
              <p:nvPicPr>
                <p:cNvPr id="355" name="筆跡 354">
                  <a:extLst>
                    <a:ext uri="{FF2B5EF4-FFF2-40B4-BE49-F238E27FC236}">
                      <a16:creationId xmlns:a16="http://schemas.microsoft.com/office/drawing/2014/main" id="{2EB004BB-69AC-02D1-BA1E-B2D24DBF3468}"/>
                    </a:ext>
                  </a:extLst>
                </p:cNvPr>
                <p:cNvPicPr/>
                <p:nvPr/>
              </p:nvPicPr>
              <p:blipFill>
                <a:blip r:embed="rId461"/>
                <a:stretch>
                  <a:fillRect/>
                </a:stretch>
              </p:blipFill>
              <p:spPr>
                <a:xfrm>
                  <a:off x="3569546" y="6220071"/>
                  <a:ext cx="37080" cy="26640"/>
                </a:xfrm>
                <a:prstGeom prst="rect">
                  <a:avLst/>
                </a:prstGeom>
              </p:spPr>
            </p:pic>
          </mc:Fallback>
        </mc:AlternateContent>
        <mc:AlternateContent xmlns:mc="http://schemas.openxmlformats.org/markup-compatibility/2006" xmlns:p14="http://schemas.microsoft.com/office/powerpoint/2010/main">
          <mc:Choice Requires="p14">
            <p:contentPart p14:bwMode="auto" r:id="rId462">
              <p14:nvContentPartPr>
                <p14:cNvPr id="357" name="筆跡 356">
                  <a:extLst>
                    <a:ext uri="{FF2B5EF4-FFF2-40B4-BE49-F238E27FC236}">
                      <a16:creationId xmlns:a16="http://schemas.microsoft.com/office/drawing/2014/main" id="{BF6D8779-8969-CE73-7AAF-FC1372957AB2}"/>
                    </a:ext>
                  </a:extLst>
                </p14:cNvPr>
                <p14:cNvContentPartPr/>
                <p14:nvPr/>
              </p14:nvContentPartPr>
              <p14:xfrm>
                <a:off x="3641906" y="6226911"/>
                <a:ext cx="33840" cy="155520"/>
              </p14:xfrm>
            </p:contentPart>
          </mc:Choice>
          <mc:Fallback xmlns="">
            <p:pic>
              <p:nvPicPr>
                <p:cNvPr id="357" name="筆跡 356">
                  <a:extLst>
                    <a:ext uri="{FF2B5EF4-FFF2-40B4-BE49-F238E27FC236}">
                      <a16:creationId xmlns:a16="http://schemas.microsoft.com/office/drawing/2014/main" id="{BF6D8779-8969-CE73-7AAF-FC1372957AB2}"/>
                    </a:ext>
                  </a:extLst>
                </p:cNvPr>
                <p:cNvPicPr/>
                <p:nvPr/>
              </p:nvPicPr>
              <p:blipFill>
                <a:blip r:embed="rId463"/>
                <a:stretch>
                  <a:fillRect/>
                </a:stretch>
              </p:blipFill>
              <p:spPr>
                <a:xfrm>
                  <a:off x="3632906" y="6218271"/>
                  <a:ext cx="51480" cy="173160"/>
                </a:xfrm>
                <a:prstGeom prst="rect">
                  <a:avLst/>
                </a:prstGeom>
              </p:spPr>
            </p:pic>
          </mc:Fallback>
        </mc:AlternateContent>
        <mc:AlternateContent xmlns:mc="http://schemas.openxmlformats.org/markup-compatibility/2006" xmlns:p14="http://schemas.microsoft.com/office/powerpoint/2010/main">
          <mc:Choice Requires="p14">
            <p:contentPart p14:bwMode="auto" r:id="rId464">
              <p14:nvContentPartPr>
                <p14:cNvPr id="358" name="筆跡 357">
                  <a:extLst>
                    <a:ext uri="{FF2B5EF4-FFF2-40B4-BE49-F238E27FC236}">
                      <a16:creationId xmlns:a16="http://schemas.microsoft.com/office/drawing/2014/main" id="{B0A25D67-0047-DBEC-DF52-798E77BF33D8}"/>
                    </a:ext>
                  </a:extLst>
                </p14:cNvPr>
                <p14:cNvContentPartPr/>
                <p14:nvPr/>
              </p14:nvContentPartPr>
              <p14:xfrm>
                <a:off x="3651986" y="6132591"/>
                <a:ext cx="24120" cy="11880"/>
              </p14:xfrm>
            </p:contentPart>
          </mc:Choice>
          <mc:Fallback xmlns="">
            <p:pic>
              <p:nvPicPr>
                <p:cNvPr id="358" name="筆跡 357">
                  <a:extLst>
                    <a:ext uri="{FF2B5EF4-FFF2-40B4-BE49-F238E27FC236}">
                      <a16:creationId xmlns:a16="http://schemas.microsoft.com/office/drawing/2014/main" id="{B0A25D67-0047-DBEC-DF52-798E77BF33D8}"/>
                    </a:ext>
                  </a:extLst>
                </p:cNvPr>
                <p:cNvPicPr/>
                <p:nvPr/>
              </p:nvPicPr>
              <p:blipFill>
                <a:blip r:embed="rId465"/>
                <a:stretch>
                  <a:fillRect/>
                </a:stretch>
              </p:blipFill>
              <p:spPr>
                <a:xfrm>
                  <a:off x="3643346" y="6123951"/>
                  <a:ext cx="4176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466">
              <p14:nvContentPartPr>
                <p14:cNvPr id="360" name="筆跡 359">
                  <a:extLst>
                    <a:ext uri="{FF2B5EF4-FFF2-40B4-BE49-F238E27FC236}">
                      <a16:creationId xmlns:a16="http://schemas.microsoft.com/office/drawing/2014/main" id="{AB0843DC-7D08-126D-B789-9462E6E65283}"/>
                    </a:ext>
                  </a:extLst>
                </p14:cNvPr>
                <p14:cNvContentPartPr/>
                <p14:nvPr/>
              </p14:nvContentPartPr>
              <p14:xfrm>
                <a:off x="3653786" y="6106671"/>
                <a:ext cx="32040" cy="30600"/>
              </p14:xfrm>
            </p:contentPart>
          </mc:Choice>
          <mc:Fallback xmlns="">
            <p:pic>
              <p:nvPicPr>
                <p:cNvPr id="360" name="筆跡 359">
                  <a:extLst>
                    <a:ext uri="{FF2B5EF4-FFF2-40B4-BE49-F238E27FC236}">
                      <a16:creationId xmlns:a16="http://schemas.microsoft.com/office/drawing/2014/main" id="{AB0843DC-7D08-126D-B789-9462E6E65283}"/>
                    </a:ext>
                  </a:extLst>
                </p:cNvPr>
                <p:cNvPicPr/>
                <p:nvPr/>
              </p:nvPicPr>
              <p:blipFill>
                <a:blip r:embed="rId467"/>
                <a:stretch>
                  <a:fillRect/>
                </a:stretch>
              </p:blipFill>
              <p:spPr>
                <a:xfrm>
                  <a:off x="3645146" y="6097671"/>
                  <a:ext cx="49680" cy="48240"/>
                </a:xfrm>
                <a:prstGeom prst="rect">
                  <a:avLst/>
                </a:prstGeom>
              </p:spPr>
            </p:pic>
          </mc:Fallback>
        </mc:AlternateContent>
        <mc:AlternateContent xmlns:mc="http://schemas.openxmlformats.org/markup-compatibility/2006" xmlns:p14="http://schemas.microsoft.com/office/powerpoint/2010/main">
          <mc:Choice Requires="p14">
            <p:contentPart p14:bwMode="auto" r:id="rId468">
              <p14:nvContentPartPr>
                <p14:cNvPr id="361" name="筆跡 360">
                  <a:extLst>
                    <a:ext uri="{FF2B5EF4-FFF2-40B4-BE49-F238E27FC236}">
                      <a16:creationId xmlns:a16="http://schemas.microsoft.com/office/drawing/2014/main" id="{89918920-B0C6-B887-2FE7-09C7AEB8F3E7}"/>
                    </a:ext>
                  </a:extLst>
                </p14:cNvPr>
                <p14:cNvContentPartPr/>
                <p14:nvPr/>
              </p14:nvContentPartPr>
              <p14:xfrm>
                <a:off x="3648026" y="6088311"/>
                <a:ext cx="35280" cy="44280"/>
              </p14:xfrm>
            </p:contentPart>
          </mc:Choice>
          <mc:Fallback xmlns="">
            <p:pic>
              <p:nvPicPr>
                <p:cNvPr id="361" name="筆跡 360">
                  <a:extLst>
                    <a:ext uri="{FF2B5EF4-FFF2-40B4-BE49-F238E27FC236}">
                      <a16:creationId xmlns:a16="http://schemas.microsoft.com/office/drawing/2014/main" id="{89918920-B0C6-B887-2FE7-09C7AEB8F3E7}"/>
                    </a:ext>
                  </a:extLst>
                </p:cNvPr>
                <p:cNvPicPr/>
                <p:nvPr/>
              </p:nvPicPr>
              <p:blipFill>
                <a:blip r:embed="rId469"/>
                <a:stretch>
                  <a:fillRect/>
                </a:stretch>
              </p:blipFill>
              <p:spPr>
                <a:xfrm>
                  <a:off x="3639026" y="6079671"/>
                  <a:ext cx="529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470">
              <p14:nvContentPartPr>
                <p14:cNvPr id="363" name="筆跡 362">
                  <a:extLst>
                    <a:ext uri="{FF2B5EF4-FFF2-40B4-BE49-F238E27FC236}">
                      <a16:creationId xmlns:a16="http://schemas.microsoft.com/office/drawing/2014/main" id="{770C1C4A-A3B7-B520-AD4E-FAB04498C9C3}"/>
                    </a:ext>
                  </a:extLst>
                </p14:cNvPr>
                <p14:cNvContentPartPr/>
                <p14:nvPr/>
              </p14:nvContentPartPr>
              <p14:xfrm>
                <a:off x="3750986" y="5965551"/>
                <a:ext cx="61200" cy="296640"/>
              </p14:xfrm>
            </p:contentPart>
          </mc:Choice>
          <mc:Fallback xmlns="">
            <p:pic>
              <p:nvPicPr>
                <p:cNvPr id="363" name="筆跡 362">
                  <a:extLst>
                    <a:ext uri="{FF2B5EF4-FFF2-40B4-BE49-F238E27FC236}">
                      <a16:creationId xmlns:a16="http://schemas.microsoft.com/office/drawing/2014/main" id="{770C1C4A-A3B7-B520-AD4E-FAB04498C9C3}"/>
                    </a:ext>
                  </a:extLst>
                </p:cNvPr>
                <p:cNvPicPr/>
                <p:nvPr/>
              </p:nvPicPr>
              <p:blipFill>
                <a:blip r:embed="rId471"/>
                <a:stretch>
                  <a:fillRect/>
                </a:stretch>
              </p:blipFill>
              <p:spPr>
                <a:xfrm>
                  <a:off x="3742346" y="5956911"/>
                  <a:ext cx="78840" cy="3142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72">
            <p14:nvContentPartPr>
              <p14:cNvPr id="364" name="筆跡 363">
                <a:extLst>
                  <a:ext uri="{FF2B5EF4-FFF2-40B4-BE49-F238E27FC236}">
                    <a16:creationId xmlns:a16="http://schemas.microsoft.com/office/drawing/2014/main" id="{DE8551AE-F417-7FA0-5A3C-9F642FBC7992}"/>
                  </a:ext>
                </a:extLst>
              </p14:cNvPr>
              <p14:cNvContentPartPr/>
              <p14:nvPr/>
            </p14:nvContentPartPr>
            <p14:xfrm>
              <a:off x="3775106" y="5817591"/>
              <a:ext cx="136800" cy="64800"/>
            </p14:xfrm>
          </p:contentPart>
        </mc:Choice>
        <mc:Fallback xmlns="">
          <p:pic>
            <p:nvPicPr>
              <p:cNvPr id="364" name="筆跡 363">
                <a:extLst>
                  <a:ext uri="{FF2B5EF4-FFF2-40B4-BE49-F238E27FC236}">
                    <a16:creationId xmlns:a16="http://schemas.microsoft.com/office/drawing/2014/main" id="{DE8551AE-F417-7FA0-5A3C-9F642FBC7992}"/>
                  </a:ext>
                </a:extLst>
              </p:cNvPr>
              <p:cNvPicPr/>
              <p:nvPr/>
            </p:nvPicPr>
            <p:blipFill>
              <a:blip r:embed="rId473"/>
              <a:stretch>
                <a:fillRect/>
              </a:stretch>
            </p:blipFill>
            <p:spPr>
              <a:xfrm>
                <a:off x="3766466" y="5808591"/>
                <a:ext cx="154440" cy="82440"/>
              </a:xfrm>
              <a:prstGeom prst="rect">
                <a:avLst/>
              </a:prstGeom>
            </p:spPr>
          </p:pic>
        </mc:Fallback>
      </mc:AlternateContent>
    </p:spTree>
    <p:extLst>
      <p:ext uri="{BB962C8B-B14F-4D97-AF65-F5344CB8AC3E}">
        <p14:creationId xmlns:p14="http://schemas.microsoft.com/office/powerpoint/2010/main" val="1160395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6382-4CCD-A245-2424-35434AFDE8A8}"/>
              </a:ext>
            </a:extLst>
          </p:cNvPr>
          <p:cNvSpPr>
            <a:spLocks noGrp="1"/>
          </p:cNvSpPr>
          <p:nvPr>
            <p:ph type="title"/>
          </p:nvPr>
        </p:nvSpPr>
        <p:spPr/>
        <p:txBody>
          <a:bodyPr/>
          <a:lstStyle/>
          <a:p>
            <a:r>
              <a:rPr lang="en-US" altLang="zh-TW" dirty="0"/>
              <a:t>Establish statistics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52ABCBC-9605-EC96-6A2D-92C665BD4F3E}"/>
                  </a:ext>
                </a:extLst>
              </p:cNvPr>
              <p:cNvSpPr>
                <a:spLocks noGrp="1"/>
              </p:cNvSpPr>
              <p:nvPr>
                <p:ph idx="1"/>
              </p:nvPr>
            </p:nvSpPr>
            <p:spPr/>
            <p:txBody>
              <a:bodyPr/>
              <a:lstStyle/>
              <a:p>
                <a:r>
                  <a:rPr lang="en-US" altLang="zh-TW" dirty="0"/>
                  <a:t>Remark,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i="1" dirty="0" smtClean="0">
                        <a:latin typeface="Cambria Math" panose="02040503050406030204" pitchFamily="18" charset="0"/>
                      </a:rPr>
                      <m:t>:</m:t>
                    </m:r>
                  </m:oMath>
                </a14:m>
                <a:r>
                  <a:rPr lang="en-US" altLang="zh-TW" dirty="0"/>
                  <a: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i="1" dirty="0" smtClean="0">
                            <a:latin typeface="Cambria Math" panose="02040503050406030204" pitchFamily="18" charset="0"/>
                          </a:rPr>
                          <m:t>1</m:t>
                        </m:r>
                      </m:sub>
                    </m:sSub>
                    <m:r>
                      <a:rPr lang="en-US" altLang="zh-TW" i="1" dirty="0" smtClean="0">
                        <a:latin typeface="Cambria Math" panose="02040503050406030204" pitchFamily="18" charset="0"/>
                      </a:rPr>
                      <m:t>=</m:t>
                    </m:r>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i="1" dirty="0" smtClean="0">
                            <a:latin typeface="Cambria Math" panose="02040503050406030204" pitchFamily="18" charset="0"/>
                          </a:rPr>
                          <m:t>2</m:t>
                        </m:r>
                      </m:sub>
                    </m:sSub>
                    <m:r>
                      <a:rPr lang="en-US" altLang="zh-TW" i="1" dirty="0" smtClean="0">
                        <a:latin typeface="Cambria Math" panose="02040503050406030204" pitchFamily="18" charset="0"/>
                      </a:rPr>
                      <m:t>=⋯</m:t>
                    </m:r>
                    <m:r>
                      <a:rPr lang="en-US" altLang="zh-TW" b="0" i="1" dirty="0" smtClean="0">
                        <a:latin typeface="Cambria Math" panose="02040503050406030204" pitchFamily="18" charset="0"/>
                      </a:rPr>
                      <m:t>=</m:t>
                    </m:r>
                    <m:sSub>
                      <m:sSubPr>
                        <m:ctrlPr>
                          <a:rPr lang="en-US" altLang="zh-TW" i="1" dirty="0" err="1" smtClean="0">
                            <a:latin typeface="Cambria Math" panose="02040503050406030204" pitchFamily="18" charset="0"/>
                          </a:rPr>
                        </m:ctrlPr>
                      </m:sSubPr>
                      <m:e>
                        <m:r>
                          <a:rPr lang="en-US" altLang="zh-TW" i="1" dirty="0" smtClean="0">
                            <a:latin typeface="Cambria Math" panose="02040503050406030204" pitchFamily="18" charset="0"/>
                          </a:rPr>
                          <m:t>𝜇</m:t>
                        </m:r>
                      </m:e>
                      <m:sub>
                        <m:r>
                          <a:rPr lang="en-US" altLang="zh-TW" b="0" i="1" dirty="0" smtClean="0">
                            <a:latin typeface="Cambria Math" panose="02040503050406030204" pitchFamily="18" charset="0"/>
                          </a:rPr>
                          <m:t>𝐾</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𝜇</m:t>
                    </m:r>
                  </m:oMath>
                </a14:m>
                <a:endParaRPr lang="en-US" altLang="zh-TW" dirty="0"/>
              </a:p>
              <a:p>
                <a:pPr marL="0" indent="0">
                  <a:buNone/>
                </a:pPr>
                <a:r>
                  <a:rPr lang="en-US" altLang="zh-TW" dirty="0"/>
                  <a:t>Therefore, under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oMath>
                </a14:m>
                <a:r>
                  <a:rPr lang="en-US" altLang="zh-TW" dirty="0"/>
                  <a:t> , and denoted </a:t>
                </a:r>
                <a14:m>
                  <m:oMath xmlns:m="http://schemas.openxmlformats.org/officeDocument/2006/math">
                    <m:sSub>
                      <m:sSubPr>
                        <m:ctrlPr>
                          <a:rPr lang="en-US" altLang="zh-TW" b="0" i="1" dirty="0" smtClean="0">
                            <a:latin typeface="Cambria Math" panose="02040503050406030204" pitchFamily="18" charset="0"/>
                          </a:rPr>
                        </m:ctrlPr>
                      </m:sSubPr>
                      <m:e>
                        <m:r>
                          <a:rPr lang="en-US" altLang="zh-TW" i="1" dirty="0" smtClean="0">
                            <a:latin typeface="Cambria Math" panose="02040503050406030204" pitchFamily="18" charset="0"/>
                          </a:rPr>
                          <m:t>𝜏</m:t>
                        </m:r>
                      </m:e>
                      <m:sub>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𝜇</m:t>
                        </m:r>
                      </m:e>
                      <m:sub>
                        <m:r>
                          <a:rPr lang="en-US" altLang="zh-TW" i="1" dirty="0">
                            <a:latin typeface="Cambria Math" panose="02040503050406030204" pitchFamily="18" charset="0"/>
                          </a:rPr>
                          <m:t>𝑗</m:t>
                        </m:r>
                      </m:sub>
                    </m:sSub>
                    <m:r>
                      <a:rPr lang="en-US" altLang="zh-TW" i="1" dirty="0">
                        <a:latin typeface="Cambria Math" panose="02040503050406030204" pitchFamily="18" charset="0"/>
                      </a:rPr>
                      <m:t>−</m:t>
                    </m:r>
                    <m:r>
                      <a:rPr lang="en-US" altLang="zh-TW" i="1" dirty="0">
                        <a:latin typeface="Cambria Math" panose="02040503050406030204" pitchFamily="18" charset="0"/>
                      </a:rPr>
                      <m:t>𝜇</m:t>
                    </m:r>
                  </m:oMath>
                </a14:m>
                <a:endParaRPr lang="en-US" altLang="zh-TW" dirty="0"/>
              </a:p>
              <a:p>
                <a:pPr marL="0" indent="0" algn="ctr">
                  <a:buNone/>
                </a:pPr>
                <a14:m>
                  <m:oMath xmlns:m="http://schemas.openxmlformats.org/officeDocument/2006/math">
                    <m:nary>
                      <m:naryPr>
                        <m:chr m:val="∑"/>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=1</m:t>
                        </m:r>
                      </m:sub>
                      <m:sup>
                        <m:r>
                          <a:rPr lang="en-US" altLang="zh-TW" b="0" i="1" dirty="0" smtClean="0">
                            <a:latin typeface="Cambria Math" panose="02040503050406030204" pitchFamily="18" charset="0"/>
                          </a:rPr>
                          <m:t>𝐾</m:t>
                        </m:r>
                      </m:sup>
                      <m:e>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𝜏</m:t>
                            </m:r>
                          </m:e>
                          <m:sub>
                            <m:r>
                              <a:rPr lang="en-US" altLang="zh-TW" b="0" i="1" dirty="0" smtClean="0">
                                <a:latin typeface="Cambria Math" panose="02040503050406030204" pitchFamily="18" charset="0"/>
                              </a:rPr>
                              <m:t>𝑗</m:t>
                            </m:r>
                          </m:sub>
                          <m:sup>
                            <m:r>
                              <a:rPr lang="en-US" altLang="zh-TW" b="0" i="1" dirty="0" smtClean="0">
                                <a:latin typeface="Cambria Math" panose="02040503050406030204" pitchFamily="18" charset="0"/>
                              </a:rPr>
                              <m:t>2</m:t>
                            </m:r>
                          </m:sup>
                        </m:sSubSup>
                      </m:e>
                    </m:nary>
                    <m:r>
                      <a:rPr lang="en-US" altLang="zh-TW" b="0" i="1" dirty="0" smtClean="0">
                        <a:latin typeface="Cambria Math" panose="02040503050406030204" pitchFamily="18" charset="0"/>
                      </a:rPr>
                      <m:t>=</m:t>
                    </m:r>
                    <m:nary>
                      <m:naryPr>
                        <m:chr m:val="∑"/>
                        <m:ctrlPr>
                          <a:rPr lang="en-US" altLang="zh-TW" i="1" dirty="0" smtClean="0">
                            <a:latin typeface="Cambria Math" panose="02040503050406030204" pitchFamily="18" charset="0"/>
                          </a:rPr>
                        </m:ctrlPr>
                      </m:naryPr>
                      <m:sub>
                        <m:r>
                          <a:rPr lang="en-US" altLang="zh-TW" i="1" dirty="0" err="1" smtClean="0">
                            <a:latin typeface="Cambria Math" panose="02040503050406030204" pitchFamily="18" charset="0"/>
                          </a:rPr>
                          <m:t>𝑗</m:t>
                        </m:r>
                        <m:r>
                          <a:rPr lang="en-US" altLang="zh-TW" b="0" i="1" dirty="0" smtClean="0">
                            <a:latin typeface="Cambria Math" panose="02040503050406030204" pitchFamily="18" charset="0"/>
                          </a:rPr>
                          <m:t>=1</m:t>
                        </m:r>
                      </m:sub>
                      <m:sup>
                        <m:r>
                          <a:rPr lang="en-US" altLang="zh-TW" i="1" dirty="0" err="1" smtClean="0">
                            <a:latin typeface="Cambria Math" panose="02040503050406030204" pitchFamily="18" charset="0"/>
                          </a:rPr>
                          <m:t>𝐾</m:t>
                        </m:r>
                      </m:sup>
                      <m:e>
                        <m:sSup>
                          <m:sSupPr>
                            <m:ctrlPr>
                              <a:rPr lang="en-US" altLang="zh-TW" b="0" i="1" dirty="0" smtClean="0">
                                <a:latin typeface="Cambria Math" panose="02040503050406030204" pitchFamily="18" charset="0"/>
                              </a:rPr>
                            </m:ctrlPr>
                          </m:sSupPr>
                          <m:e>
                            <m:d>
                              <m:dPr>
                                <m:ctrlPr>
                                  <a:rPr lang="en-US" altLang="zh-TW" b="0"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𝜇</m:t>
                                    </m:r>
                                  </m:e>
                                  <m:sub>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𝜇</m:t>
                                </m:r>
                              </m:e>
                            </m:d>
                          </m:e>
                          <m:sup>
                            <m:r>
                              <a:rPr lang="en-US" altLang="zh-TW" b="0" i="1" dirty="0" smtClean="0">
                                <a:latin typeface="Cambria Math" panose="02040503050406030204" pitchFamily="18" charset="0"/>
                              </a:rPr>
                              <m:t>2</m:t>
                            </m:r>
                          </m:sup>
                        </m:sSup>
                      </m:e>
                    </m:nary>
                  </m:oMath>
                </a14:m>
                <a:r>
                  <a:rPr lang="en-US" altLang="zh-TW" dirty="0"/>
                  <a:t>  should be 0.</a:t>
                </a:r>
              </a:p>
              <a:p>
                <a:pPr marL="0" indent="0" algn="ctr">
                  <a:buNone/>
                </a:pPr>
                <a:endParaRPr lang="en-US" altLang="zh-TW" dirty="0"/>
              </a:p>
              <a:p>
                <a:pPr marL="0" indent="0">
                  <a:buNone/>
                </a:pPr>
                <a:r>
                  <a:rPr lang="en-US" altLang="zh-TW" dirty="0"/>
                  <a:t>As a result, if </a:t>
                </a:r>
                <a14:m>
                  <m:oMath xmlns:m="http://schemas.openxmlformats.org/officeDocument/2006/math">
                    <m:nary>
                      <m:naryPr>
                        <m:chr m:val="∑"/>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𝑗</m:t>
                        </m:r>
                        <m:r>
                          <a:rPr lang="en-US" altLang="zh-TW" b="0" i="1" dirty="0" smtClean="0">
                            <a:latin typeface="Cambria Math" panose="02040503050406030204" pitchFamily="18" charset="0"/>
                          </a:rPr>
                          <m:t>=1</m:t>
                        </m:r>
                      </m:sub>
                      <m:sup>
                        <m:r>
                          <a:rPr lang="en-US" altLang="zh-TW" b="0" i="1" dirty="0" smtClean="0">
                            <a:latin typeface="Cambria Math" panose="02040503050406030204" pitchFamily="18" charset="0"/>
                          </a:rPr>
                          <m:t>𝐾</m:t>
                        </m:r>
                      </m:sup>
                      <m:e>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𝜏</m:t>
                            </m:r>
                          </m:e>
                          <m:sub>
                            <m:r>
                              <a:rPr lang="en-US" altLang="zh-TW" b="0" i="1" dirty="0" smtClean="0">
                                <a:latin typeface="Cambria Math" panose="02040503050406030204" pitchFamily="18" charset="0"/>
                              </a:rPr>
                              <m:t>𝑗</m:t>
                            </m:r>
                          </m:sub>
                          <m:sup>
                            <m:r>
                              <a:rPr lang="en-US" altLang="zh-TW" b="0" i="1" dirty="0" smtClean="0">
                                <a:latin typeface="Cambria Math" panose="02040503050406030204" pitchFamily="18" charset="0"/>
                              </a:rPr>
                              <m:t>2</m:t>
                            </m:r>
                          </m:sup>
                        </m:sSubSup>
                      </m:e>
                    </m:nary>
                    <m:r>
                      <a:rPr lang="en-US" altLang="zh-TW" b="0" i="1" dirty="0" smtClean="0">
                        <a:latin typeface="Cambria Math" panose="02040503050406030204" pitchFamily="18" charset="0"/>
                      </a:rPr>
                      <m:t>≠0</m:t>
                    </m:r>
                    <m:r>
                      <a:rPr lang="en-US" altLang="zh-TW" b="0" i="0" dirty="0" smtClean="0">
                        <a:latin typeface="Cambria Math" panose="02040503050406030204" pitchFamily="18" charset="0"/>
                      </a:rPr>
                      <m:t>,</m:t>
                    </m:r>
                  </m:oMath>
                </a14:m>
                <a:r>
                  <a:rPr lang="en-US" altLang="zh-TW" dirty="0"/>
                  <a:t> which means </a:t>
                </a:r>
                <a14:m>
                  <m:oMath xmlns:m="http://schemas.openxmlformats.org/officeDocument/2006/math">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𝜇</m:t>
                        </m:r>
                      </m:e>
                      <m:sub>
                        <m:r>
                          <a:rPr lang="en-US" altLang="zh-TW" i="1" dirty="0">
                            <a:latin typeface="Cambria Math" panose="02040503050406030204" pitchFamily="18" charset="0"/>
                          </a:rPr>
                          <m:t>𝑗</m:t>
                        </m:r>
                        <m:r>
                          <a:rPr lang="en-US" altLang="zh-TW" i="1" dirty="0">
                            <a:latin typeface="Cambria Math" panose="02040503050406030204" pitchFamily="18" charset="0"/>
                          </a:rPr>
                          <m:t>′</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r>
                          <a:rPr lang="en-US" altLang="zh-TW" i="1" dirty="0">
                            <a:latin typeface="Cambria Math" panose="02040503050406030204" pitchFamily="18" charset="0"/>
                          </a:rPr>
                          <m:t>𝜇</m:t>
                        </m:r>
                      </m:e>
                      <m:sub>
                        <m:r>
                          <a:rPr lang="en-US" altLang="zh-TW" i="1" dirty="0">
                            <a:latin typeface="Cambria Math" panose="02040503050406030204" pitchFamily="18" charset="0"/>
                          </a:rPr>
                          <m:t>𝑗</m:t>
                        </m:r>
                      </m:sub>
                    </m:sSub>
                  </m:oMath>
                </a14:m>
                <a:r>
                  <a:rPr lang="en-US" altLang="zh-TW" dirty="0"/>
                  <a:t> for some </a:t>
                </a:r>
                <a14:m>
                  <m:oMath xmlns:m="http://schemas.openxmlformats.org/officeDocument/2006/math">
                    <m:sSup>
                      <m:sSupPr>
                        <m:ctrlPr>
                          <a:rPr lang="en-US" altLang="zh-TW" i="1" dirty="0">
                            <a:latin typeface="Cambria Math" panose="02040503050406030204" pitchFamily="18" charset="0"/>
                          </a:rPr>
                        </m:ctrlPr>
                      </m:sSupPr>
                      <m:e>
                        <m:r>
                          <a:rPr lang="en-US" altLang="zh-TW" i="1" dirty="0">
                            <a:latin typeface="Cambria Math" panose="02040503050406030204" pitchFamily="18" charset="0"/>
                          </a:rPr>
                          <m:t>𝑗</m:t>
                        </m:r>
                      </m:e>
                      <m:sup>
                        <m:r>
                          <a:rPr lang="en-US" altLang="zh-TW" i="1" dirty="0">
                            <a:latin typeface="Cambria Math" panose="02040503050406030204" pitchFamily="18" charset="0"/>
                          </a:rPr>
                          <m:t>′</m:t>
                        </m:r>
                      </m:sup>
                    </m:sSup>
                    <m:r>
                      <a:rPr lang="en-US" altLang="zh-TW" i="1" dirty="0">
                        <a:latin typeface="Cambria Math" panose="02040503050406030204" pitchFamily="18" charset="0"/>
                      </a:rPr>
                      <m:t>≠ </m:t>
                    </m:r>
                    <m:r>
                      <a:rPr lang="en-US" altLang="zh-TW" i="1" dirty="0">
                        <a:latin typeface="Cambria Math" panose="02040503050406030204" pitchFamily="18" charset="0"/>
                      </a:rPr>
                      <m:t>𝑗</m:t>
                    </m:r>
                    <m:r>
                      <a:rPr lang="en-US" altLang="zh-TW" i="1" dirty="0">
                        <a:latin typeface="Cambria Math" panose="02040503050406030204" pitchFamily="18" charset="0"/>
                      </a:rPr>
                      <m:t>∈</m:t>
                    </m:r>
                    <m:r>
                      <m:rPr>
                        <m:lit/>
                      </m:rPr>
                      <a:rPr lang="en-US" altLang="zh-TW" i="1" dirty="0">
                        <a:latin typeface="Cambria Math" panose="02040503050406030204" pitchFamily="18" charset="0"/>
                      </a:rPr>
                      <m:t>{1</m:t>
                    </m:r>
                    <m:r>
                      <a:rPr lang="en-US" altLang="zh-TW" i="1" dirty="0">
                        <a:latin typeface="Cambria Math" panose="02040503050406030204" pitchFamily="18" charset="0"/>
                      </a:rPr>
                      <m:t>,2,…,</m:t>
                    </m:r>
                    <m:r>
                      <a:rPr lang="en-US" altLang="zh-TW" i="1" dirty="0">
                        <a:latin typeface="Cambria Math" panose="02040503050406030204" pitchFamily="18" charset="0"/>
                      </a:rPr>
                      <m:t>𝐾</m:t>
                    </m:r>
                    <m:r>
                      <m:rPr>
                        <m:lit/>
                      </m:rPr>
                      <a:rPr lang="en-US" altLang="zh-TW" i="1" dirty="0">
                        <a:latin typeface="Cambria Math" panose="02040503050406030204" pitchFamily="18" charset="0"/>
                      </a:rPr>
                      <m:t>}</m:t>
                    </m:r>
                  </m:oMath>
                </a14:m>
                <a:r>
                  <a:rPr lang="en-US" altLang="zh-TW" dirty="0"/>
                  <a:t> .</a:t>
                </a:r>
              </a:p>
            </p:txBody>
          </p:sp>
        </mc:Choice>
        <mc:Fallback xmlns="">
          <p:sp>
            <p:nvSpPr>
              <p:cNvPr id="3" name="內容版面配置區 2">
                <a:extLst>
                  <a:ext uri="{FF2B5EF4-FFF2-40B4-BE49-F238E27FC236}">
                    <a16:creationId xmlns:a16="http://schemas.microsoft.com/office/drawing/2014/main" id="{752ABCBC-9605-EC96-6A2D-92C665BD4F3E}"/>
                  </a:ext>
                </a:extLst>
              </p:cNvPr>
              <p:cNvSpPr>
                <a:spLocks noGrp="1" noRot="1" noChangeAspect="1" noMove="1" noResize="1" noEditPoints="1" noAdjustHandles="1" noChangeArrowheads="1" noChangeShapeType="1" noTextEdit="1"/>
              </p:cNvSpPr>
              <p:nvPr>
                <p:ph idx="1"/>
              </p:nvPr>
            </p:nvSpPr>
            <p:spPr>
              <a:blipFill>
                <a:blip r:embed="rId2"/>
                <a:stretch>
                  <a:fillRect l="-667" t="-1504"/>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36527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6382-4CCD-A245-2424-35434AFDE8A8}"/>
              </a:ext>
            </a:extLst>
          </p:cNvPr>
          <p:cNvSpPr>
            <a:spLocks noGrp="1"/>
          </p:cNvSpPr>
          <p:nvPr>
            <p:ph type="title"/>
          </p:nvPr>
        </p:nvSpPr>
        <p:spPr/>
        <p:txBody>
          <a:bodyPr/>
          <a:lstStyle/>
          <a:p>
            <a:r>
              <a:rPr lang="en-US" altLang="zh-TW" dirty="0"/>
              <a:t>Establish statistics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52ABCBC-9605-EC96-6A2D-92C665BD4F3E}"/>
                  </a:ext>
                </a:extLst>
              </p:cNvPr>
              <p:cNvSpPr>
                <a:spLocks noGrp="1"/>
              </p:cNvSpPr>
              <p:nvPr>
                <p:ph idx="1"/>
              </p:nvPr>
            </p:nvSpPr>
            <p:spPr/>
            <p:txBody>
              <a:bodyPr/>
              <a:lstStyle/>
              <a:p>
                <a:r>
                  <a:rPr lang="en-US" altLang="zh-TW" dirty="0">
                    <a:latin typeface="Cambria Math" panose="02040503050406030204" pitchFamily="18" charset="0"/>
                  </a:rPr>
                  <a:t>Compare </a:t>
                </a:r>
                <a14:m>
                  <m:oMath xmlns:m="http://schemas.openxmlformats.org/officeDocument/2006/math">
                    <m:d>
                      <m:dPr>
                        <m:ctrlPr>
                          <a:rPr lang="en-US" altLang="zh-TW"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𝑖𝑗</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Sub>
                      </m:e>
                    </m:d>
                  </m:oMath>
                </a14:m>
                <a:r>
                  <a:rPr lang="en-US" altLang="zh-TW" dirty="0">
                    <a:latin typeface="Cambria Math" panose="02040503050406030204" pitchFamily="18" charset="0"/>
                  </a:rPr>
                  <a:t> and </a:t>
                </a:r>
                <a14:m>
                  <m:oMath xmlns:m="http://schemas.openxmlformats.org/officeDocument/2006/math">
                    <m:d>
                      <m:dPr>
                        <m:ctrlPr>
                          <a:rPr lang="en-US" altLang="zh-TW" i="1" dirty="0">
                            <a:latin typeface="Cambria Math" panose="02040503050406030204" pitchFamily="18" charset="0"/>
                          </a:rPr>
                        </m:ctrlPr>
                      </m:dPr>
                      <m:e>
                        <m:sSub>
                          <m:sSubPr>
                            <m:ctrlPr>
                              <a:rPr lang="en-US" altLang="zh-TW" i="1" dirty="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𝑥</m:t>
                                </m:r>
                              </m:e>
                            </m:acc>
                          </m:e>
                          <m:sub>
                            <m:r>
                              <a:rPr lang="en-US" altLang="zh-TW" b="0" i="1" dirty="0" smtClean="0">
                                <a:latin typeface="Cambria Math" panose="02040503050406030204" pitchFamily="18" charset="0"/>
                              </a:rPr>
                              <m:t>.</m:t>
                            </m:r>
                            <m:r>
                              <a:rPr lang="en-US" altLang="zh-TW" i="1" dirty="0">
                                <a:latin typeface="Cambria Math" panose="02040503050406030204" pitchFamily="18" charset="0"/>
                              </a:rPr>
                              <m:t>𝑗</m:t>
                            </m:r>
                          </m:sub>
                        </m:sSub>
                        <m:r>
                          <a:rPr lang="en-US" altLang="zh-TW" i="1" dirty="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b="0" i="1" dirty="0" smtClean="0">
                                <a:latin typeface="Cambria Math" panose="02040503050406030204" pitchFamily="18" charset="0"/>
                              </a:rPr>
                              <m:t>𝑥</m:t>
                            </m:r>
                          </m:e>
                        </m:acc>
                        <m:r>
                          <a:rPr lang="zh-TW" altLang="en-US" i="1" dirty="0">
                            <a:latin typeface="Cambria Math" panose="02040503050406030204" pitchFamily="18" charset="0"/>
                          </a:rPr>
                          <m:t> </m:t>
                        </m:r>
                        <m:r>
                          <a:rPr lang="en-US" altLang="zh-TW" i="1" dirty="0">
                            <a:latin typeface="Cambria Math" panose="02040503050406030204" pitchFamily="18" charset="0"/>
                          </a:rPr>
                          <m:t>..</m:t>
                        </m:r>
                      </m:e>
                    </m:d>
                  </m:oMath>
                </a14:m>
                <a:endParaRPr lang="en-US" altLang="zh-TW" dirty="0">
                  <a:latin typeface="Cambria Math" panose="02040503050406030204" pitchFamily="18" charset="0"/>
                </a:endParaRPr>
              </a:p>
              <a:p>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𝑡</m:t>
                        </m:r>
                      </m:e>
                      <m:sub>
                        <m:r>
                          <a:rPr lang="en-US" altLang="zh-TW" b="0" i="1" dirty="0" smtClean="0">
                            <a:latin typeface="Cambria Math" panose="02040503050406030204" pitchFamily="18" charset="0"/>
                          </a:rPr>
                          <m:t>𝑖𝑗</m:t>
                        </m:r>
                      </m:sub>
                    </m:sSub>
                    <m:r>
                      <a:rPr lang="en-US" altLang="zh-TW" b="0" i="1" dirty="0" smtClean="0">
                        <a:latin typeface="Cambria Math" panose="02040503050406030204" pitchFamily="18" charset="0"/>
                      </a:rPr>
                      <m:t>=</m:t>
                    </m:r>
                    <m:d>
                      <m:dPr>
                        <m:ctrlPr>
                          <a:rPr lang="en-US" altLang="zh-TW" i="1" dirty="0" smtClean="0">
                            <a:latin typeface="Cambria Math" panose="02040503050406030204" pitchFamily="18" charset="0"/>
                          </a:rPr>
                        </m:ctrlPr>
                      </m:d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𝑥</m:t>
                            </m:r>
                          </m:e>
                          <m:sub>
                            <m:r>
                              <a:rPr lang="en-US" altLang="zh-TW" b="0" i="1" dirty="0" smtClean="0">
                                <a:latin typeface="Cambria Math" panose="02040503050406030204" pitchFamily="18" charset="0"/>
                              </a:rPr>
                              <m:t>𝑖𝑗</m:t>
                            </m:r>
                          </m:sub>
                        </m:sSub>
                        <m:r>
                          <a:rPr lang="en-US" altLang="zh-TW" i="1" dirty="0">
                            <a:latin typeface="Cambria Math" panose="02040503050406030204" pitchFamily="18" charset="0"/>
                          </a:rPr>
                          <m:t>−</m:t>
                        </m:r>
                        <m:sSub>
                          <m:sSubPr>
                            <m:ctrlPr>
                              <a:rPr lang="en-US" altLang="zh-TW" i="1" dirty="0">
                                <a:latin typeface="Cambria Math" panose="02040503050406030204" pitchFamily="18" charset="0"/>
                              </a:rPr>
                            </m:ctrlPr>
                          </m:sSubPr>
                          <m:e>
                            <m:acc>
                              <m:accPr>
                                <m:chr m:val="̅"/>
                                <m:ctrlPr>
                                  <a:rPr lang="en-US" altLang="zh-TW" i="1" dirty="0">
                                    <a:latin typeface="Cambria Math" panose="02040503050406030204" pitchFamily="18" charset="0"/>
                                  </a:rPr>
                                </m:ctrlPr>
                              </m:accPr>
                              <m:e>
                                <m:r>
                                  <a:rPr lang="en-US" altLang="zh-TW" i="1" dirty="0">
                                    <a:latin typeface="Cambria Math" panose="02040503050406030204" pitchFamily="18" charset="0"/>
                                  </a:rPr>
                                  <m:t>𝑥</m:t>
                                </m:r>
                              </m:e>
                            </m:acc>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Sub>
                      </m:e>
                    </m:d>
                  </m:oMath>
                </a14:m>
                <a:r>
                  <a:rPr lang="zh-TW" altLang="en-US" dirty="0"/>
                  <a:t> </a:t>
                </a:r>
                <a:r>
                  <a:rPr lang="en-US" altLang="zh-TW" dirty="0"/>
                  <a:t>can be considered the difference from the individual level to center of treatment, while </a:t>
                </a:r>
                <a14:m>
                  <m:oMath xmlns:m="http://schemas.openxmlformats.org/officeDocument/2006/math">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𝑡</m:t>
                        </m:r>
                      </m:e>
                      <m:sub>
                        <m:r>
                          <a:rPr lang="en-US" altLang="zh-TW" b="0" i="1" dirty="0" smtClean="0">
                            <a:latin typeface="Cambria Math" panose="02040503050406030204" pitchFamily="18" charset="0"/>
                          </a:rPr>
                          <m:t>.</m:t>
                        </m:r>
                        <m:r>
                          <a:rPr lang="en-US" altLang="zh-TW" b="0" i="1" dirty="0" smtClean="0">
                            <a:latin typeface="Cambria Math" panose="02040503050406030204" pitchFamily="18" charset="0"/>
                          </a:rPr>
                          <m:t>𝑗</m:t>
                        </m:r>
                      </m:sub>
                    </m:sSub>
                    <m:r>
                      <a:rPr lang="en-US" altLang="zh-TW" b="0" i="0" dirty="0" smtClean="0">
                        <a:latin typeface="Cambria Math" panose="02040503050406030204" pitchFamily="18" charset="0"/>
                      </a:rPr>
                      <m:t>=</m:t>
                    </m:r>
                    <m:d>
                      <m:dPr>
                        <m:ctrlPr>
                          <a:rPr lang="en-US" altLang="zh-TW" i="1" dirty="0" smtClean="0">
                            <a:latin typeface="Cambria Math" panose="02040503050406030204" pitchFamily="18" charset="0"/>
                          </a:rPr>
                        </m:ctrlPr>
                      </m:dPr>
                      <m:e>
                        <m:sSub>
                          <m:sSubPr>
                            <m:ctrlPr>
                              <a:rPr lang="en-US" altLang="zh-TW" i="1" dirty="0">
                                <a:latin typeface="Cambria Math" panose="02040503050406030204" pitchFamily="18" charset="0"/>
                              </a:rPr>
                            </m:ctrlPr>
                          </m:sSubPr>
                          <m:e>
                            <m:acc>
                              <m:accPr>
                                <m:chr m:val="̅"/>
                                <m:ctrlPr>
                                  <a:rPr lang="en-US" altLang="zh-TW" b="0" i="1" dirty="0" smtClean="0">
                                    <a:latin typeface="Cambria Math" panose="02040503050406030204" pitchFamily="18" charset="0"/>
                                  </a:rPr>
                                </m:ctrlPr>
                              </m:accPr>
                              <m:e>
                                <m:r>
                                  <a:rPr lang="en-US" altLang="zh-TW" b="0" i="1" dirty="0" smtClean="0">
                                    <a:latin typeface="Cambria Math" panose="02040503050406030204" pitchFamily="18" charset="0"/>
                                  </a:rPr>
                                  <m:t>𝑥</m:t>
                                </m:r>
                              </m:e>
                            </m:acc>
                          </m:e>
                          <m:sub>
                            <m:r>
                              <a:rPr lang="en-US" altLang="zh-TW" b="0" i="1" dirty="0" smtClean="0">
                                <a:latin typeface="Cambria Math" panose="02040503050406030204" pitchFamily="18" charset="0"/>
                              </a:rPr>
                              <m:t>.</m:t>
                            </m:r>
                            <m:r>
                              <a:rPr lang="en-US" altLang="zh-TW" i="1" dirty="0">
                                <a:latin typeface="Cambria Math" panose="02040503050406030204" pitchFamily="18" charset="0"/>
                              </a:rPr>
                              <m:t>𝑗</m:t>
                            </m:r>
                          </m:sub>
                        </m:sSub>
                        <m:r>
                          <a:rPr lang="en-US" altLang="zh-TW" i="1" dirty="0">
                            <a:latin typeface="Cambria Math" panose="02040503050406030204" pitchFamily="18" charset="0"/>
                          </a:rPr>
                          <m:t>−</m:t>
                        </m:r>
                        <m:acc>
                          <m:accPr>
                            <m:chr m:val="̅"/>
                            <m:ctrlPr>
                              <a:rPr lang="en-US" altLang="zh-TW" i="1" dirty="0">
                                <a:latin typeface="Cambria Math" panose="02040503050406030204" pitchFamily="18" charset="0"/>
                              </a:rPr>
                            </m:ctrlPr>
                          </m:accPr>
                          <m:e>
                            <m:r>
                              <a:rPr lang="en-US" altLang="zh-TW" b="0" i="1" dirty="0" smtClean="0">
                                <a:latin typeface="Cambria Math" panose="02040503050406030204" pitchFamily="18" charset="0"/>
                              </a:rPr>
                              <m:t>𝑥</m:t>
                            </m:r>
                          </m:e>
                        </m:acc>
                        <m:r>
                          <a:rPr lang="zh-TW" altLang="en-US" i="1" dirty="0">
                            <a:latin typeface="Cambria Math" panose="02040503050406030204" pitchFamily="18" charset="0"/>
                          </a:rPr>
                          <m:t> </m:t>
                        </m:r>
                        <m:r>
                          <a:rPr lang="en-US" altLang="zh-TW" i="1" dirty="0">
                            <a:latin typeface="Cambria Math" panose="02040503050406030204" pitchFamily="18" charset="0"/>
                          </a:rPr>
                          <m:t>..</m:t>
                        </m:r>
                      </m:e>
                    </m:d>
                  </m:oMath>
                </a14:m>
                <a:r>
                  <a:rPr lang="zh-TW" altLang="en-US" dirty="0"/>
                  <a:t> </a:t>
                </a:r>
                <a:r>
                  <a:rPr lang="en-US" altLang="zh-TW" dirty="0"/>
                  <a:t>can be considered as the difference of the treatment level (center of treatment) to population mean.</a:t>
                </a:r>
              </a:p>
              <a:p>
                <a:r>
                  <a:rPr lang="en-US" altLang="zh-TW" dirty="0"/>
                  <a:t>Therefore, under the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r>
                      <a:rPr lang="en-US" altLang="zh-TW" b="0" i="1" dirty="0" smtClean="0">
                        <a:latin typeface="Cambria Math" panose="02040503050406030204" pitchFamily="18" charset="0"/>
                      </a:rPr>
                      <m:t>,</m:t>
                    </m:r>
                  </m:oMath>
                </a14:m>
                <a:r>
                  <a:rPr lang="en-US" altLang="zh-TW" dirty="0"/>
                  <a:t> </a:t>
                </a:r>
                <a14:m>
                  <m:oMath xmlns:m="http://schemas.openxmlformats.org/officeDocument/2006/math">
                    <m:sSub>
                      <m:sSubPr>
                        <m:ctrlPr>
                          <a:rPr lang="en-US" altLang="zh-TW" i="1" dirty="0">
                            <a:latin typeface="Cambria Math" panose="02040503050406030204" pitchFamily="18" charset="0"/>
                          </a:rPr>
                        </m:ctrlPr>
                      </m:sSubPr>
                      <m:e>
                        <m:r>
                          <a:rPr lang="en-US" altLang="zh-TW" b="0" i="1" dirty="0" smtClean="0">
                            <a:latin typeface="Cambria Math" panose="02040503050406030204" pitchFamily="18" charset="0"/>
                          </a:rPr>
                          <m:t>𝑡</m:t>
                        </m:r>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Sub>
                    <m:r>
                      <a:rPr lang="en-US" altLang="zh-TW" b="0" i="1" dirty="0" smtClean="0">
                        <a:latin typeface="Cambria Math" panose="02040503050406030204" pitchFamily="18" charset="0"/>
                      </a:rPr>
                      <m:t>≈</m:t>
                    </m:r>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𝑡</m:t>
                        </m:r>
                      </m:e>
                      <m:sub>
                        <m:r>
                          <a:rPr lang="en-US" altLang="zh-TW" b="0" i="1" dirty="0" smtClean="0">
                            <a:latin typeface="Cambria Math" panose="02040503050406030204" pitchFamily="18" charset="0"/>
                          </a:rPr>
                          <m:t>𝑖𝑗</m:t>
                        </m:r>
                      </m:sub>
                    </m:sSub>
                  </m:oMath>
                </a14:m>
                <a:r>
                  <a:rPr lang="en-US" altLang="zh-TW" dirty="0"/>
                  <a:t>.</a:t>
                </a:r>
              </a:p>
              <a:p>
                <a:r>
                  <a:rPr lang="en-US" altLang="zh-TW" dirty="0"/>
                  <a:t>In the pursuit of fairness, it is necessary to assign a weight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𝑛</m:t>
                        </m:r>
                      </m:e>
                      <m:sub>
                        <m:r>
                          <a:rPr lang="en-US" altLang="zh-TW" i="1" dirty="0" smtClean="0">
                            <a:latin typeface="Cambria Math" panose="02040503050406030204" pitchFamily="18" charset="0"/>
                          </a:rPr>
                          <m:t>𝑗</m:t>
                        </m:r>
                      </m:sub>
                    </m:sSub>
                  </m:oMath>
                </a14:m>
                <a:r>
                  <a:rPr lang="en-US" altLang="zh-TW" dirty="0"/>
                  <a:t> for </a:t>
                </a:r>
                <a14:m>
                  <m:oMath xmlns:m="http://schemas.openxmlformats.org/officeDocument/2006/math">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𝑡</m:t>
                        </m:r>
                      </m:e>
                      <m:sub>
                        <m:r>
                          <a:rPr lang="en-US" altLang="zh-TW" i="1" dirty="0" smtClean="0">
                            <a:latin typeface="Cambria Math" panose="02040503050406030204" pitchFamily="18" charset="0"/>
                          </a:rPr>
                          <m:t>.</m:t>
                        </m:r>
                        <m:r>
                          <a:rPr lang="en-US" altLang="zh-TW" i="1" dirty="0" smtClean="0">
                            <a:latin typeface="Cambria Math" panose="02040503050406030204" pitchFamily="18" charset="0"/>
                          </a:rPr>
                          <m:t>𝑗</m:t>
                        </m:r>
                      </m:sub>
                      <m:sup>
                        <m:r>
                          <a:rPr lang="en-US" altLang="zh-TW" b="0" i="1" dirty="0" smtClean="0">
                            <a:latin typeface="Cambria Math" panose="02040503050406030204" pitchFamily="18" charset="0"/>
                          </a:rPr>
                          <m:t>2</m:t>
                        </m:r>
                      </m:sup>
                    </m:sSubSup>
                  </m:oMath>
                </a14:m>
                <a:r>
                  <a:rPr lang="en-US" altLang="zh-TW" dirty="0"/>
                  <a:t> while summing up the  </a:t>
                </a:r>
                <a14:m>
                  <m:oMath xmlns:m="http://schemas.openxmlformats.org/officeDocument/2006/math">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𝑡</m:t>
                        </m:r>
                      </m:e>
                      <m:sub>
                        <m:r>
                          <a:rPr lang="en-US" altLang="zh-TW" i="1" dirty="0" smtClean="0">
                            <a:latin typeface="Cambria Math" panose="02040503050406030204" pitchFamily="18" charset="0"/>
                          </a:rPr>
                          <m:t>𝑖𝑗</m:t>
                        </m:r>
                      </m:sub>
                      <m:sup>
                        <m:r>
                          <a:rPr lang="en-US" altLang="zh-TW" b="0" i="1" dirty="0" smtClean="0">
                            <a:latin typeface="Cambria Math" panose="02040503050406030204" pitchFamily="18" charset="0"/>
                          </a:rPr>
                          <m:t>2</m:t>
                        </m:r>
                      </m:sup>
                    </m:sSubSup>
                  </m:oMath>
                </a14:m>
                <a:r>
                  <a:rPr lang="zh-TW" altLang="en-US" dirty="0"/>
                  <a:t> </a:t>
                </a:r>
                <a:r>
                  <a:rPr lang="en-US" altLang="zh-TW" dirty="0"/>
                  <a:t>over </a:t>
                </a:r>
                <a14:m>
                  <m:oMath xmlns:m="http://schemas.openxmlformats.org/officeDocument/2006/math">
                    <m:r>
                      <a:rPr lang="en-US" altLang="zh-TW" b="0" i="1" smtClean="0">
                        <a:latin typeface="Cambria Math" panose="02040503050406030204" pitchFamily="18" charset="0"/>
                      </a:rPr>
                      <m:t>𝑖</m:t>
                    </m:r>
                  </m:oMath>
                </a14:m>
                <a:r>
                  <a:rPr lang="zh-TW" altLang="en-US" dirty="0"/>
                  <a:t> </a:t>
                </a:r>
                <a:r>
                  <a:rPr lang="en-US" altLang="zh-TW" dirty="0"/>
                  <a:t>in </a:t>
                </a:r>
                <a14:m>
                  <m:oMath xmlns:m="http://schemas.openxmlformats.org/officeDocument/2006/math">
                    <m:r>
                      <a:rPr lang="en-US" altLang="zh-TW" i="1" dirty="0" smtClean="0">
                        <a:latin typeface="Cambria Math" panose="02040503050406030204" pitchFamily="18" charset="0"/>
                      </a:rPr>
                      <m:t>𝑗</m:t>
                    </m:r>
                  </m:oMath>
                </a14:m>
                <a:r>
                  <a:rPr lang="en-US" altLang="zh-TW" dirty="0" err="1"/>
                  <a:t>th</a:t>
                </a:r>
                <a:r>
                  <a:rPr lang="en-US" altLang="zh-TW" dirty="0"/>
                  <a:t> treatment (</a:t>
                </a:r>
                <a14:m>
                  <m:oMath xmlns:m="http://schemas.openxmlformats.org/officeDocument/2006/math">
                    <m:nary>
                      <m:naryPr>
                        <m:chr m:val="∑"/>
                        <m:supHide m:val="on"/>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𝑖</m:t>
                        </m:r>
                      </m:sub>
                      <m:sup/>
                      <m:e>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𝑡</m:t>
                            </m:r>
                          </m:e>
                          <m:sub>
                            <m:r>
                              <a:rPr lang="en-US" altLang="zh-TW" b="0" i="1" dirty="0" smtClean="0">
                                <a:latin typeface="Cambria Math" panose="02040503050406030204" pitchFamily="18" charset="0"/>
                              </a:rPr>
                              <m:t>𝑖𝑗</m:t>
                            </m:r>
                          </m:sub>
                          <m:sup>
                            <m:r>
                              <a:rPr lang="en-US" altLang="zh-TW" b="0" i="1" dirty="0" smtClean="0">
                                <a:latin typeface="Cambria Math" panose="02040503050406030204" pitchFamily="18" charset="0"/>
                              </a:rPr>
                              <m:t>2</m:t>
                            </m:r>
                          </m:sup>
                        </m:sSubSup>
                      </m:e>
                    </m:nary>
                    <m:r>
                      <a:rPr lang="en-US" altLang="zh-TW" b="0" i="1" dirty="0" smtClean="0">
                        <a:latin typeface="Cambria Math" panose="02040503050406030204" pitchFamily="18" charset="0"/>
                      </a:rPr>
                      <m:t> </m:t>
                    </m:r>
                  </m:oMath>
                </a14:m>
                <a:r>
                  <a:rPr lang="en-US" altLang="zh-TW" dirty="0"/>
                  <a:t> ) , to make comparable for the treatment center </a:t>
                </a:r>
                <a14:m>
                  <m:oMath xmlns:m="http://schemas.openxmlformats.org/officeDocument/2006/math">
                    <m:sSubSup>
                      <m:sSubSupPr>
                        <m:ctrlPr>
                          <a:rPr lang="en-US" altLang="zh-TW" i="1" dirty="0">
                            <a:latin typeface="Cambria Math" panose="02040503050406030204" pitchFamily="18" charset="0"/>
                          </a:rPr>
                        </m:ctrlPr>
                      </m:sSubSupPr>
                      <m:e>
                        <m:r>
                          <a:rPr lang="en-US" altLang="zh-TW" b="0" i="1" dirty="0" smtClean="0">
                            <a:latin typeface="Cambria Math" panose="02040503050406030204" pitchFamily="18" charset="0"/>
                          </a:rPr>
                          <m:t>𝑡</m:t>
                        </m:r>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up>
                        <m:r>
                          <a:rPr lang="en-US" altLang="zh-TW" i="1" dirty="0">
                            <a:latin typeface="Cambria Math" panose="02040503050406030204" pitchFamily="18" charset="0"/>
                          </a:rPr>
                          <m:t>2</m:t>
                        </m:r>
                      </m:sup>
                    </m:sSubSup>
                  </m:oMath>
                </a14:m>
                <a:r>
                  <a:rPr lang="en-US" altLang="zh-TW" dirty="0"/>
                  <a:t>. </a:t>
                </a:r>
              </a:p>
              <a:p>
                <a:r>
                  <a:rPr lang="en-US" altLang="zh-TW" dirty="0"/>
                  <a:t>Specifically, we compare </a:t>
                </a:r>
                <a14:m>
                  <m:oMath xmlns:m="http://schemas.openxmlformats.org/officeDocument/2006/math">
                    <m:nary>
                      <m:naryPr>
                        <m:chr m:val="∑"/>
                        <m:supHide m:val="on"/>
                        <m:ctrlPr>
                          <a:rPr lang="en-US" altLang="zh-TW" b="0" i="1" dirty="0" smtClean="0">
                            <a:latin typeface="Cambria Math" panose="02040503050406030204" pitchFamily="18" charset="0"/>
                          </a:rPr>
                        </m:ctrlPr>
                      </m:naryPr>
                      <m:sub>
                        <m:r>
                          <a:rPr lang="en-US" altLang="zh-TW" b="0" i="1" dirty="0" smtClean="0">
                            <a:latin typeface="Cambria Math" panose="02040503050406030204" pitchFamily="18" charset="0"/>
                          </a:rPr>
                          <m:t>𝑖</m:t>
                        </m:r>
                      </m:sub>
                      <m:sup/>
                      <m:e>
                        <m:sSubSup>
                          <m:sSubSupPr>
                            <m:ctrlPr>
                              <a:rPr lang="en-US" altLang="zh-TW" b="0" i="1" dirty="0" smtClean="0">
                                <a:latin typeface="Cambria Math" panose="02040503050406030204" pitchFamily="18" charset="0"/>
                              </a:rPr>
                            </m:ctrlPr>
                          </m:sSubSupPr>
                          <m:e>
                            <m:r>
                              <a:rPr lang="en-US" altLang="zh-TW" b="0" i="1" dirty="0" smtClean="0">
                                <a:latin typeface="Cambria Math" panose="02040503050406030204" pitchFamily="18" charset="0"/>
                              </a:rPr>
                              <m:t>𝑡</m:t>
                            </m:r>
                          </m:e>
                          <m:sub>
                            <m:r>
                              <a:rPr lang="en-US" altLang="zh-TW" b="0" i="1" dirty="0" smtClean="0">
                                <a:latin typeface="Cambria Math" panose="02040503050406030204" pitchFamily="18" charset="0"/>
                              </a:rPr>
                              <m:t>𝑖𝑗</m:t>
                            </m:r>
                          </m:sub>
                          <m:sup>
                            <m:r>
                              <a:rPr lang="en-US" altLang="zh-TW" b="0" i="1" dirty="0" smtClean="0">
                                <a:latin typeface="Cambria Math" panose="02040503050406030204" pitchFamily="18" charset="0"/>
                              </a:rPr>
                              <m:t>2</m:t>
                            </m:r>
                          </m:sup>
                        </m:sSubSup>
                      </m:e>
                    </m:nary>
                  </m:oMath>
                </a14:m>
                <a:r>
                  <a:rPr lang="en-US" altLang="zh-TW" dirty="0"/>
                  <a:t> to </a:t>
                </a:r>
                <a14:m>
                  <m:oMath xmlns:m="http://schemas.openxmlformats.org/officeDocument/2006/math">
                    <m:sSubSup>
                      <m:sSubSupPr>
                        <m:ctrlPr>
                          <a:rPr lang="en-US" altLang="zh-TW" i="1" dirty="0">
                            <a:latin typeface="Cambria Math" panose="02040503050406030204" pitchFamily="18" charset="0"/>
                          </a:rPr>
                        </m:ctrlPr>
                      </m:sSubSupPr>
                      <m:e>
                        <m:sSub>
                          <m:sSubPr>
                            <m:ctrlPr>
                              <a:rPr lang="en-US" altLang="zh-TW" b="0" i="1" dirty="0" smtClean="0">
                                <a:latin typeface="Cambria Math" panose="02040503050406030204" pitchFamily="18" charset="0"/>
                              </a:rPr>
                            </m:ctrlPr>
                          </m:sSubPr>
                          <m:e>
                            <m:r>
                              <a:rPr lang="en-US" altLang="zh-TW" b="0" i="1" dirty="0" smtClean="0">
                                <a:latin typeface="Cambria Math" panose="02040503050406030204" pitchFamily="18" charset="0"/>
                              </a:rPr>
                              <m:t>𝑛</m:t>
                            </m:r>
                          </m:e>
                          <m:sub>
                            <m:r>
                              <a:rPr lang="en-US" altLang="zh-TW" b="0" i="1" dirty="0" smtClean="0">
                                <a:latin typeface="Cambria Math" panose="02040503050406030204" pitchFamily="18" charset="0"/>
                              </a:rPr>
                              <m:t>𝑗</m:t>
                            </m:r>
                          </m:sub>
                        </m:sSub>
                        <m:r>
                          <a:rPr lang="en-US" altLang="zh-TW" b="0" i="1" dirty="0" smtClean="0">
                            <a:latin typeface="Cambria Math" panose="02040503050406030204" pitchFamily="18" charset="0"/>
                          </a:rPr>
                          <m:t>×</m:t>
                        </m:r>
                        <m:r>
                          <a:rPr lang="en-US" altLang="zh-TW" i="1" dirty="0">
                            <a:latin typeface="Cambria Math" panose="02040503050406030204" pitchFamily="18" charset="0"/>
                          </a:rPr>
                          <m:t>𝑡</m:t>
                        </m:r>
                      </m:e>
                      <m:sub>
                        <m:r>
                          <a:rPr lang="en-US" altLang="zh-TW" i="1" dirty="0">
                            <a:latin typeface="Cambria Math" panose="02040503050406030204" pitchFamily="18" charset="0"/>
                          </a:rPr>
                          <m:t>.</m:t>
                        </m:r>
                        <m:r>
                          <a:rPr lang="en-US" altLang="zh-TW" i="1" dirty="0">
                            <a:latin typeface="Cambria Math" panose="02040503050406030204" pitchFamily="18" charset="0"/>
                          </a:rPr>
                          <m:t>𝑗</m:t>
                        </m:r>
                      </m:sub>
                      <m:sup>
                        <m:r>
                          <a:rPr lang="en-US" altLang="zh-TW" i="1" dirty="0">
                            <a:latin typeface="Cambria Math" panose="02040503050406030204" pitchFamily="18" charset="0"/>
                          </a:rPr>
                          <m:t>2</m:t>
                        </m:r>
                      </m:sup>
                    </m:sSubSup>
                  </m:oMath>
                </a14:m>
                <a:r>
                  <a:rPr lang="en-US" altLang="zh-TW" dirty="0"/>
                  <a:t>.</a:t>
                </a:r>
              </a:p>
            </p:txBody>
          </p:sp>
        </mc:Choice>
        <mc:Fallback xmlns="">
          <p:sp>
            <p:nvSpPr>
              <p:cNvPr id="3" name="內容版面配置區 2">
                <a:extLst>
                  <a:ext uri="{FF2B5EF4-FFF2-40B4-BE49-F238E27FC236}">
                    <a16:creationId xmlns:a16="http://schemas.microsoft.com/office/drawing/2014/main" id="{752ABCBC-9605-EC96-6A2D-92C665BD4F3E}"/>
                  </a:ext>
                </a:extLst>
              </p:cNvPr>
              <p:cNvSpPr>
                <a:spLocks noGrp="1" noRot="1" noChangeAspect="1" noMove="1" noResize="1" noEditPoints="1" noAdjustHandles="1" noChangeArrowheads="1" noChangeShapeType="1" noTextEdit="1"/>
              </p:cNvSpPr>
              <p:nvPr>
                <p:ph idx="1"/>
              </p:nvPr>
            </p:nvSpPr>
            <p:spPr>
              <a:blipFill>
                <a:blip r:embed="rId2"/>
                <a:stretch>
                  <a:fillRect l="-303" t="-1053" r="-606" b="-4060"/>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12884202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474D6382-4CCD-A245-2424-35434AFDE8A8}"/>
              </a:ext>
            </a:extLst>
          </p:cNvPr>
          <p:cNvSpPr>
            <a:spLocks noGrp="1"/>
          </p:cNvSpPr>
          <p:nvPr>
            <p:ph type="title"/>
          </p:nvPr>
        </p:nvSpPr>
        <p:spPr/>
        <p:txBody>
          <a:bodyPr/>
          <a:lstStyle/>
          <a:p>
            <a:r>
              <a:rPr lang="en-US" altLang="zh-TW" dirty="0"/>
              <a:t>Establish statistics</a:t>
            </a:r>
            <a:endParaRPr lang="zh-TW" altLang="en-US" dirty="0"/>
          </a:p>
        </p:txBody>
      </p:sp>
      <mc:AlternateContent xmlns:mc="http://schemas.openxmlformats.org/markup-compatibility/2006" xmlns:a14="http://schemas.microsoft.com/office/drawing/2010/main">
        <mc:Choice Requires="a14">
          <p:sp>
            <p:nvSpPr>
              <p:cNvPr id="3" name="內容版面配置區 2">
                <a:extLst>
                  <a:ext uri="{FF2B5EF4-FFF2-40B4-BE49-F238E27FC236}">
                    <a16:creationId xmlns:a16="http://schemas.microsoft.com/office/drawing/2014/main" id="{752ABCBC-9605-EC96-6A2D-92C665BD4F3E}"/>
                  </a:ext>
                </a:extLst>
              </p:cNvPr>
              <p:cNvSpPr>
                <a:spLocks noGrp="1"/>
              </p:cNvSpPr>
              <p:nvPr>
                <p:ph idx="1"/>
              </p:nvPr>
            </p:nvSpPr>
            <p:spPr/>
            <p:txBody>
              <a:bodyPr/>
              <a:lstStyle/>
              <a:p>
                <a:r>
                  <a:rPr lang="en-US" altLang="zh-TW" dirty="0"/>
                  <a:t>So under the </a:t>
                </a:r>
                <a14:m>
                  <m:oMath xmlns:m="http://schemas.openxmlformats.org/officeDocument/2006/math">
                    <m:sSub>
                      <m:sSubPr>
                        <m:ctrlPr>
                          <a:rPr lang="en-US" altLang="zh-TW" i="1" dirty="0" smtClean="0">
                            <a:latin typeface="Cambria Math" panose="02040503050406030204" pitchFamily="18" charset="0"/>
                          </a:rPr>
                        </m:ctrlPr>
                      </m:sSubPr>
                      <m:e>
                        <m:r>
                          <a:rPr lang="en-US" altLang="zh-TW" i="1" dirty="0" smtClean="0">
                            <a:latin typeface="Cambria Math" panose="02040503050406030204" pitchFamily="18" charset="0"/>
                          </a:rPr>
                          <m:t>𝐻</m:t>
                        </m:r>
                      </m:e>
                      <m:sub>
                        <m:r>
                          <a:rPr lang="en-US" altLang="zh-TW" i="1" dirty="0" smtClean="0">
                            <a:latin typeface="Cambria Math" panose="02040503050406030204" pitchFamily="18" charset="0"/>
                          </a:rPr>
                          <m:t>0</m:t>
                        </m:r>
                      </m:sub>
                    </m:sSub>
                  </m:oMath>
                </a14:m>
                <a:r>
                  <a:rPr lang="en-US" altLang="zh-TW" dirty="0"/>
                  <a:t> MSE would be closed to </a:t>
                </a:r>
                <a:r>
                  <a:rPr lang="en-US" altLang="zh-TW" dirty="0" err="1"/>
                  <a:t>MSt</a:t>
                </a:r>
                <a:r>
                  <a:rPr lang="en-US" altLang="zh-TW" dirty="0"/>
                  <a:t>, where</a:t>
                </a:r>
              </a:p>
              <a:p>
                <a:endParaRPr lang="en-US" altLang="zh-TW" dirty="0"/>
              </a:p>
              <a:p>
                <a14:m>
                  <m:oMath xmlns:m="http://schemas.openxmlformats.org/officeDocument/2006/math">
                    <m:r>
                      <a:rPr lang="en-US" altLang="zh-TW" i="1" dirty="0" smtClean="0">
                        <a:latin typeface="Cambria Math" panose="02040503050406030204" pitchFamily="18" charset="0"/>
                      </a:rPr>
                      <m:t>𝑀𝑆𝐸</m:t>
                    </m:r>
                  </m:oMath>
                </a14:m>
                <a:endParaRPr lang="en-US" altLang="zh-TW" dirty="0"/>
              </a:p>
              <a:p>
                <a:endParaRPr lang="en-US" altLang="zh-TW" dirty="0"/>
              </a:p>
              <a:p>
                <a:endParaRPr lang="en-US" altLang="zh-TW" dirty="0"/>
              </a:p>
              <a:p>
                <a14:m>
                  <m:oMath xmlns:m="http://schemas.openxmlformats.org/officeDocument/2006/math">
                    <m:r>
                      <a:rPr lang="en-US" altLang="zh-TW" i="1" dirty="0" smtClean="0">
                        <a:latin typeface="Cambria Math" panose="02040503050406030204" pitchFamily="18" charset="0"/>
                      </a:rPr>
                      <m:t>𝑀𝑆</m:t>
                    </m:r>
                  </m:oMath>
                </a14:m>
                <a:r>
                  <a:rPr lang="en-US" altLang="zh-TW" dirty="0"/>
                  <a:t>t</a:t>
                </a:r>
              </a:p>
              <a:p>
                <a:endParaRPr lang="en-US" altLang="zh-TW" dirty="0"/>
              </a:p>
              <a:p>
                <a:endParaRPr lang="en-US" altLang="zh-TW" dirty="0"/>
              </a:p>
              <a:p>
                <a:endParaRPr lang="en-US" altLang="zh-TW" dirty="0"/>
              </a:p>
            </p:txBody>
          </p:sp>
        </mc:Choice>
        <mc:Fallback xmlns="">
          <p:sp>
            <p:nvSpPr>
              <p:cNvPr id="3" name="內容版面配置區 2">
                <a:extLst>
                  <a:ext uri="{FF2B5EF4-FFF2-40B4-BE49-F238E27FC236}">
                    <a16:creationId xmlns:a16="http://schemas.microsoft.com/office/drawing/2014/main" id="{752ABCBC-9605-EC96-6A2D-92C665BD4F3E}"/>
                  </a:ext>
                </a:extLst>
              </p:cNvPr>
              <p:cNvSpPr>
                <a:spLocks noGrp="1" noRot="1" noChangeAspect="1" noMove="1" noResize="1" noEditPoints="1" noAdjustHandles="1" noChangeArrowheads="1" noChangeShapeType="1" noTextEdit="1"/>
              </p:cNvSpPr>
              <p:nvPr>
                <p:ph idx="1"/>
              </p:nvPr>
            </p:nvSpPr>
            <p:spPr>
              <a:blipFill>
                <a:blip r:embed="rId3"/>
                <a:stretch>
                  <a:fillRect l="-303" t="-1504"/>
                </a:stretch>
              </a:blipFill>
            </p:spPr>
            <p:txBody>
              <a:bodyPr/>
              <a:lstStyle/>
              <a:p>
                <a:r>
                  <a:rPr lang="zh-TW" altLang="en-US">
                    <a:noFill/>
                  </a:rPr>
                  <a:t> </a:t>
                </a:r>
              </a:p>
            </p:txBody>
          </p:sp>
        </mc:Fallback>
      </mc:AlternateContent>
      <p:grpSp>
        <p:nvGrpSpPr>
          <p:cNvPr id="6" name="群組 5">
            <a:extLst>
              <a:ext uri="{FF2B5EF4-FFF2-40B4-BE49-F238E27FC236}">
                <a16:creationId xmlns:a16="http://schemas.microsoft.com/office/drawing/2014/main" id="{36952385-5571-B530-DAD3-0BE1B0241E95}"/>
              </a:ext>
            </a:extLst>
          </p:cNvPr>
          <p:cNvGrpSpPr/>
          <p:nvPr/>
        </p:nvGrpSpPr>
        <p:grpSpPr>
          <a:xfrm>
            <a:off x="2213426" y="3125280"/>
            <a:ext cx="127080" cy="76320"/>
            <a:chOff x="2213426" y="3125280"/>
            <a:chExt cx="127080" cy="76320"/>
          </a:xfrm>
        </p:grpSpPr>
        <mc:AlternateContent xmlns:mc="http://schemas.openxmlformats.org/markup-compatibility/2006" xmlns:p14="http://schemas.microsoft.com/office/powerpoint/2010/main">
          <mc:Choice Requires="p14">
            <p:contentPart p14:bwMode="auto" r:id="rId4">
              <p14:nvContentPartPr>
                <p14:cNvPr id="4" name="筆跡 3">
                  <a:extLst>
                    <a:ext uri="{FF2B5EF4-FFF2-40B4-BE49-F238E27FC236}">
                      <a16:creationId xmlns:a16="http://schemas.microsoft.com/office/drawing/2014/main" id="{5DDE373F-3116-1648-ABD2-CABBD25E00FB}"/>
                    </a:ext>
                  </a:extLst>
                </p14:cNvPr>
                <p14:cNvContentPartPr/>
                <p14:nvPr/>
              </p14:nvContentPartPr>
              <p14:xfrm>
                <a:off x="2215586" y="3125280"/>
                <a:ext cx="124920" cy="29520"/>
              </p14:xfrm>
            </p:contentPart>
          </mc:Choice>
          <mc:Fallback xmlns="">
            <p:pic>
              <p:nvPicPr>
                <p:cNvPr id="4" name="筆跡 3">
                  <a:extLst>
                    <a:ext uri="{FF2B5EF4-FFF2-40B4-BE49-F238E27FC236}">
                      <a16:creationId xmlns:a16="http://schemas.microsoft.com/office/drawing/2014/main" id="{5DDE373F-3116-1648-ABD2-CABBD25E00FB}"/>
                    </a:ext>
                  </a:extLst>
                </p:cNvPr>
                <p:cNvPicPr/>
                <p:nvPr/>
              </p:nvPicPr>
              <p:blipFill>
                <a:blip r:embed="rId5"/>
                <a:stretch>
                  <a:fillRect/>
                </a:stretch>
              </p:blipFill>
              <p:spPr>
                <a:xfrm>
                  <a:off x="2206946" y="3116280"/>
                  <a:ext cx="142560" cy="47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筆跡 4">
                  <a:extLst>
                    <a:ext uri="{FF2B5EF4-FFF2-40B4-BE49-F238E27FC236}">
                      <a16:creationId xmlns:a16="http://schemas.microsoft.com/office/drawing/2014/main" id="{879505AF-1FF8-5605-1602-CB49EB2FEF08}"/>
                    </a:ext>
                  </a:extLst>
                </p14:cNvPr>
                <p14:cNvContentPartPr/>
                <p14:nvPr/>
              </p14:nvContentPartPr>
              <p14:xfrm>
                <a:off x="2213426" y="3194400"/>
                <a:ext cx="110160" cy="7200"/>
              </p14:xfrm>
            </p:contentPart>
          </mc:Choice>
          <mc:Fallback xmlns="">
            <p:pic>
              <p:nvPicPr>
                <p:cNvPr id="5" name="筆跡 4">
                  <a:extLst>
                    <a:ext uri="{FF2B5EF4-FFF2-40B4-BE49-F238E27FC236}">
                      <a16:creationId xmlns:a16="http://schemas.microsoft.com/office/drawing/2014/main" id="{879505AF-1FF8-5605-1602-CB49EB2FEF08}"/>
                    </a:ext>
                  </a:extLst>
                </p:cNvPr>
                <p:cNvPicPr/>
                <p:nvPr/>
              </p:nvPicPr>
              <p:blipFill>
                <a:blip r:embed="rId7"/>
                <a:stretch>
                  <a:fillRect/>
                </a:stretch>
              </p:blipFill>
              <p:spPr>
                <a:xfrm>
                  <a:off x="2204786" y="3185400"/>
                  <a:ext cx="127800" cy="24840"/>
                </a:xfrm>
                <a:prstGeom prst="rect">
                  <a:avLst/>
                </a:prstGeom>
              </p:spPr>
            </p:pic>
          </mc:Fallback>
        </mc:AlternateContent>
      </p:grpSp>
      <p:grpSp>
        <p:nvGrpSpPr>
          <p:cNvPr id="19" name="群組 18">
            <a:extLst>
              <a:ext uri="{FF2B5EF4-FFF2-40B4-BE49-F238E27FC236}">
                <a16:creationId xmlns:a16="http://schemas.microsoft.com/office/drawing/2014/main" id="{FB38C5E4-A5DD-60F8-5F7C-B3EE219E438B}"/>
              </a:ext>
            </a:extLst>
          </p:cNvPr>
          <p:cNvGrpSpPr/>
          <p:nvPr/>
        </p:nvGrpSpPr>
        <p:grpSpPr>
          <a:xfrm>
            <a:off x="3878426" y="3134640"/>
            <a:ext cx="95400" cy="69120"/>
            <a:chOff x="3878426" y="3134640"/>
            <a:chExt cx="95400" cy="69120"/>
          </a:xfrm>
        </p:grpSpPr>
        <mc:AlternateContent xmlns:mc="http://schemas.openxmlformats.org/markup-compatibility/2006" xmlns:p14="http://schemas.microsoft.com/office/powerpoint/2010/main">
          <mc:Choice Requires="p14">
            <p:contentPart p14:bwMode="auto" r:id="rId8">
              <p14:nvContentPartPr>
                <p14:cNvPr id="17" name="筆跡 16">
                  <a:extLst>
                    <a:ext uri="{FF2B5EF4-FFF2-40B4-BE49-F238E27FC236}">
                      <a16:creationId xmlns:a16="http://schemas.microsoft.com/office/drawing/2014/main" id="{6B83873C-4094-20CB-7B26-A7C2F88FFD9F}"/>
                    </a:ext>
                  </a:extLst>
                </p14:cNvPr>
                <p14:cNvContentPartPr/>
                <p14:nvPr/>
              </p14:nvContentPartPr>
              <p14:xfrm>
                <a:off x="3878786" y="3134640"/>
                <a:ext cx="95040" cy="15120"/>
              </p14:xfrm>
            </p:contentPart>
          </mc:Choice>
          <mc:Fallback xmlns="">
            <p:pic>
              <p:nvPicPr>
                <p:cNvPr id="17" name="筆跡 16">
                  <a:extLst>
                    <a:ext uri="{FF2B5EF4-FFF2-40B4-BE49-F238E27FC236}">
                      <a16:creationId xmlns:a16="http://schemas.microsoft.com/office/drawing/2014/main" id="{6B83873C-4094-20CB-7B26-A7C2F88FFD9F}"/>
                    </a:ext>
                  </a:extLst>
                </p:cNvPr>
                <p:cNvPicPr/>
                <p:nvPr/>
              </p:nvPicPr>
              <p:blipFill>
                <a:blip r:embed="rId9"/>
                <a:stretch>
                  <a:fillRect/>
                </a:stretch>
              </p:blipFill>
              <p:spPr>
                <a:xfrm>
                  <a:off x="3870146" y="3125640"/>
                  <a:ext cx="112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8" name="筆跡 17">
                  <a:extLst>
                    <a:ext uri="{FF2B5EF4-FFF2-40B4-BE49-F238E27FC236}">
                      <a16:creationId xmlns:a16="http://schemas.microsoft.com/office/drawing/2014/main" id="{D1103D85-30E2-6C6E-3E38-E6A1AE8BAB48}"/>
                    </a:ext>
                  </a:extLst>
                </p14:cNvPr>
                <p14:cNvContentPartPr/>
                <p14:nvPr/>
              </p14:nvContentPartPr>
              <p14:xfrm>
                <a:off x="3878426" y="3184320"/>
                <a:ext cx="86040" cy="19440"/>
              </p14:xfrm>
            </p:contentPart>
          </mc:Choice>
          <mc:Fallback xmlns="">
            <p:pic>
              <p:nvPicPr>
                <p:cNvPr id="18" name="筆跡 17">
                  <a:extLst>
                    <a:ext uri="{FF2B5EF4-FFF2-40B4-BE49-F238E27FC236}">
                      <a16:creationId xmlns:a16="http://schemas.microsoft.com/office/drawing/2014/main" id="{D1103D85-30E2-6C6E-3E38-E6A1AE8BAB48}"/>
                    </a:ext>
                  </a:extLst>
                </p:cNvPr>
                <p:cNvPicPr/>
                <p:nvPr/>
              </p:nvPicPr>
              <p:blipFill>
                <a:blip r:embed="rId11"/>
                <a:stretch>
                  <a:fillRect/>
                </a:stretch>
              </p:blipFill>
              <p:spPr>
                <a:xfrm>
                  <a:off x="3869786" y="3175680"/>
                  <a:ext cx="103680" cy="37080"/>
                </a:xfrm>
                <a:prstGeom prst="rect">
                  <a:avLst/>
                </a:prstGeom>
              </p:spPr>
            </p:pic>
          </mc:Fallback>
        </mc:AlternateContent>
      </p:grpSp>
      <p:grpSp>
        <p:nvGrpSpPr>
          <p:cNvPr id="49" name="群組 48">
            <a:extLst>
              <a:ext uri="{FF2B5EF4-FFF2-40B4-BE49-F238E27FC236}">
                <a16:creationId xmlns:a16="http://schemas.microsoft.com/office/drawing/2014/main" id="{D00186AF-6136-06CE-795E-3B8BB2BD9F61}"/>
              </a:ext>
            </a:extLst>
          </p:cNvPr>
          <p:cNvGrpSpPr/>
          <p:nvPr/>
        </p:nvGrpSpPr>
        <p:grpSpPr>
          <a:xfrm>
            <a:off x="4291346" y="2638560"/>
            <a:ext cx="504000" cy="636840"/>
            <a:chOff x="4291346" y="2638560"/>
            <a:chExt cx="504000" cy="636840"/>
          </a:xfrm>
        </p:grpSpPr>
        <mc:AlternateContent xmlns:mc="http://schemas.openxmlformats.org/markup-compatibility/2006" xmlns:p14="http://schemas.microsoft.com/office/powerpoint/2010/main">
          <mc:Choice Requires="p14">
            <p:contentPart p14:bwMode="auto" r:id="rId12">
              <p14:nvContentPartPr>
                <p14:cNvPr id="29" name="筆跡 28">
                  <a:extLst>
                    <a:ext uri="{FF2B5EF4-FFF2-40B4-BE49-F238E27FC236}">
                      <a16:creationId xmlns:a16="http://schemas.microsoft.com/office/drawing/2014/main" id="{D895D5BC-30E4-83DC-0FB5-5029550680E2}"/>
                    </a:ext>
                  </a:extLst>
                </p14:cNvPr>
                <p14:cNvContentPartPr/>
                <p14:nvPr/>
              </p14:nvContentPartPr>
              <p14:xfrm>
                <a:off x="4335626" y="2820720"/>
                <a:ext cx="175680" cy="39600"/>
              </p14:xfrm>
            </p:contentPart>
          </mc:Choice>
          <mc:Fallback xmlns="">
            <p:pic>
              <p:nvPicPr>
                <p:cNvPr id="29" name="筆跡 28">
                  <a:extLst>
                    <a:ext uri="{FF2B5EF4-FFF2-40B4-BE49-F238E27FC236}">
                      <a16:creationId xmlns:a16="http://schemas.microsoft.com/office/drawing/2014/main" id="{D895D5BC-30E4-83DC-0FB5-5029550680E2}"/>
                    </a:ext>
                  </a:extLst>
                </p:cNvPr>
                <p:cNvPicPr/>
                <p:nvPr/>
              </p:nvPicPr>
              <p:blipFill>
                <a:blip r:embed="rId13"/>
                <a:stretch>
                  <a:fillRect/>
                </a:stretch>
              </p:blipFill>
              <p:spPr>
                <a:xfrm>
                  <a:off x="4326626" y="2812080"/>
                  <a:ext cx="19332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筆跡 29">
                  <a:extLst>
                    <a:ext uri="{FF2B5EF4-FFF2-40B4-BE49-F238E27FC236}">
                      <a16:creationId xmlns:a16="http://schemas.microsoft.com/office/drawing/2014/main" id="{AF5794C7-1976-1B54-8713-FAB94010603B}"/>
                    </a:ext>
                  </a:extLst>
                </p14:cNvPr>
                <p14:cNvContentPartPr/>
                <p14:nvPr/>
              </p14:nvContentPartPr>
              <p14:xfrm>
                <a:off x="4303946" y="2856720"/>
                <a:ext cx="160200" cy="162360"/>
              </p14:xfrm>
            </p:contentPart>
          </mc:Choice>
          <mc:Fallback xmlns="">
            <p:pic>
              <p:nvPicPr>
                <p:cNvPr id="30" name="筆跡 29">
                  <a:extLst>
                    <a:ext uri="{FF2B5EF4-FFF2-40B4-BE49-F238E27FC236}">
                      <a16:creationId xmlns:a16="http://schemas.microsoft.com/office/drawing/2014/main" id="{AF5794C7-1976-1B54-8713-FAB94010603B}"/>
                    </a:ext>
                  </a:extLst>
                </p:cNvPr>
                <p:cNvPicPr/>
                <p:nvPr/>
              </p:nvPicPr>
              <p:blipFill>
                <a:blip r:embed="rId15"/>
                <a:stretch>
                  <a:fillRect/>
                </a:stretch>
              </p:blipFill>
              <p:spPr>
                <a:xfrm>
                  <a:off x="4295306" y="2848080"/>
                  <a:ext cx="17784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筆跡 30">
                  <a:extLst>
                    <a:ext uri="{FF2B5EF4-FFF2-40B4-BE49-F238E27FC236}">
                      <a16:creationId xmlns:a16="http://schemas.microsoft.com/office/drawing/2014/main" id="{CDE1C3EE-0CAA-5955-8751-352BE169CC2D}"/>
                    </a:ext>
                  </a:extLst>
                </p14:cNvPr>
                <p14:cNvContentPartPr/>
                <p14:nvPr/>
              </p14:nvContentPartPr>
              <p14:xfrm>
                <a:off x="4588346" y="2820000"/>
                <a:ext cx="135360" cy="24840"/>
              </p14:xfrm>
            </p:contentPart>
          </mc:Choice>
          <mc:Fallback xmlns="">
            <p:pic>
              <p:nvPicPr>
                <p:cNvPr id="31" name="筆跡 30">
                  <a:extLst>
                    <a:ext uri="{FF2B5EF4-FFF2-40B4-BE49-F238E27FC236}">
                      <a16:creationId xmlns:a16="http://schemas.microsoft.com/office/drawing/2014/main" id="{CDE1C3EE-0CAA-5955-8751-352BE169CC2D}"/>
                    </a:ext>
                  </a:extLst>
                </p:cNvPr>
                <p:cNvPicPr/>
                <p:nvPr/>
              </p:nvPicPr>
              <p:blipFill>
                <a:blip r:embed="rId17"/>
                <a:stretch>
                  <a:fillRect/>
                </a:stretch>
              </p:blipFill>
              <p:spPr>
                <a:xfrm>
                  <a:off x="4579346" y="2811000"/>
                  <a:ext cx="15300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筆跡 31">
                  <a:extLst>
                    <a:ext uri="{FF2B5EF4-FFF2-40B4-BE49-F238E27FC236}">
                      <a16:creationId xmlns:a16="http://schemas.microsoft.com/office/drawing/2014/main" id="{EB1356CB-2BA4-2A25-70E9-4E452F7BDB42}"/>
                    </a:ext>
                  </a:extLst>
                </p14:cNvPr>
                <p14:cNvContentPartPr/>
                <p14:nvPr/>
              </p14:nvContentPartPr>
              <p14:xfrm>
                <a:off x="4555226" y="2838000"/>
                <a:ext cx="240120" cy="147960"/>
              </p14:xfrm>
            </p:contentPart>
          </mc:Choice>
          <mc:Fallback xmlns="">
            <p:pic>
              <p:nvPicPr>
                <p:cNvPr id="32" name="筆跡 31">
                  <a:extLst>
                    <a:ext uri="{FF2B5EF4-FFF2-40B4-BE49-F238E27FC236}">
                      <a16:creationId xmlns:a16="http://schemas.microsoft.com/office/drawing/2014/main" id="{EB1356CB-2BA4-2A25-70E9-4E452F7BDB42}"/>
                    </a:ext>
                  </a:extLst>
                </p:cNvPr>
                <p:cNvPicPr/>
                <p:nvPr/>
              </p:nvPicPr>
              <p:blipFill>
                <a:blip r:embed="rId19"/>
                <a:stretch>
                  <a:fillRect/>
                </a:stretch>
              </p:blipFill>
              <p:spPr>
                <a:xfrm>
                  <a:off x="4546226" y="2829000"/>
                  <a:ext cx="257760" cy="1656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筆跡 33">
                  <a:extLst>
                    <a:ext uri="{FF2B5EF4-FFF2-40B4-BE49-F238E27FC236}">
                      <a16:creationId xmlns:a16="http://schemas.microsoft.com/office/drawing/2014/main" id="{F01278A4-20BB-83DA-B57B-E222CBB17CA6}"/>
                    </a:ext>
                  </a:extLst>
                </p14:cNvPr>
                <p14:cNvContentPartPr/>
                <p14:nvPr/>
              </p14:nvContentPartPr>
              <p14:xfrm>
                <a:off x="4291346" y="3140400"/>
                <a:ext cx="45000" cy="135000"/>
              </p14:xfrm>
            </p:contentPart>
          </mc:Choice>
          <mc:Fallback xmlns="">
            <p:pic>
              <p:nvPicPr>
                <p:cNvPr id="34" name="筆跡 33">
                  <a:extLst>
                    <a:ext uri="{FF2B5EF4-FFF2-40B4-BE49-F238E27FC236}">
                      <a16:creationId xmlns:a16="http://schemas.microsoft.com/office/drawing/2014/main" id="{F01278A4-20BB-83DA-B57B-E222CBB17CA6}"/>
                    </a:ext>
                  </a:extLst>
                </p:cNvPr>
                <p:cNvPicPr/>
                <p:nvPr/>
              </p:nvPicPr>
              <p:blipFill>
                <a:blip r:embed="rId21"/>
                <a:stretch>
                  <a:fillRect/>
                </a:stretch>
              </p:blipFill>
              <p:spPr>
                <a:xfrm>
                  <a:off x="4282346" y="3131760"/>
                  <a:ext cx="62640" cy="15264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5" name="筆跡 34">
                  <a:extLst>
                    <a:ext uri="{FF2B5EF4-FFF2-40B4-BE49-F238E27FC236}">
                      <a16:creationId xmlns:a16="http://schemas.microsoft.com/office/drawing/2014/main" id="{28D2F67A-A19F-7EA7-81C5-0B187B7D7A10}"/>
                    </a:ext>
                  </a:extLst>
                </p14:cNvPr>
                <p14:cNvContentPartPr/>
                <p14:nvPr/>
              </p14:nvContentPartPr>
              <p14:xfrm>
                <a:off x="4335986" y="3075600"/>
                <a:ext cx="34200" cy="3600"/>
              </p14:xfrm>
            </p:contentPart>
          </mc:Choice>
          <mc:Fallback xmlns="">
            <p:pic>
              <p:nvPicPr>
                <p:cNvPr id="35" name="筆跡 34">
                  <a:extLst>
                    <a:ext uri="{FF2B5EF4-FFF2-40B4-BE49-F238E27FC236}">
                      <a16:creationId xmlns:a16="http://schemas.microsoft.com/office/drawing/2014/main" id="{28D2F67A-A19F-7EA7-81C5-0B187B7D7A10}"/>
                    </a:ext>
                  </a:extLst>
                </p:cNvPr>
                <p:cNvPicPr/>
                <p:nvPr/>
              </p:nvPicPr>
              <p:blipFill>
                <a:blip r:embed="rId23"/>
                <a:stretch>
                  <a:fillRect/>
                </a:stretch>
              </p:blipFill>
              <p:spPr>
                <a:xfrm>
                  <a:off x="4327346" y="3066960"/>
                  <a:ext cx="5184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36" name="筆跡 35">
                  <a:extLst>
                    <a:ext uri="{FF2B5EF4-FFF2-40B4-BE49-F238E27FC236}">
                      <a16:creationId xmlns:a16="http://schemas.microsoft.com/office/drawing/2014/main" id="{2311D7CC-3B2D-796D-C917-E9836868D616}"/>
                    </a:ext>
                  </a:extLst>
                </p14:cNvPr>
                <p14:cNvContentPartPr/>
                <p14:nvPr/>
              </p14:nvContentPartPr>
              <p14:xfrm>
                <a:off x="4378826" y="3120960"/>
                <a:ext cx="75240" cy="47880"/>
              </p14:xfrm>
            </p:contentPart>
          </mc:Choice>
          <mc:Fallback xmlns="">
            <p:pic>
              <p:nvPicPr>
                <p:cNvPr id="36" name="筆跡 35">
                  <a:extLst>
                    <a:ext uri="{FF2B5EF4-FFF2-40B4-BE49-F238E27FC236}">
                      <a16:creationId xmlns:a16="http://schemas.microsoft.com/office/drawing/2014/main" id="{2311D7CC-3B2D-796D-C917-E9836868D616}"/>
                    </a:ext>
                  </a:extLst>
                </p:cNvPr>
                <p:cNvPicPr/>
                <p:nvPr/>
              </p:nvPicPr>
              <p:blipFill>
                <a:blip r:embed="rId25"/>
                <a:stretch>
                  <a:fillRect/>
                </a:stretch>
              </p:blipFill>
              <p:spPr>
                <a:xfrm>
                  <a:off x="4369826" y="3112320"/>
                  <a:ext cx="92880" cy="65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7" name="筆跡 36">
                  <a:extLst>
                    <a:ext uri="{FF2B5EF4-FFF2-40B4-BE49-F238E27FC236}">
                      <a16:creationId xmlns:a16="http://schemas.microsoft.com/office/drawing/2014/main" id="{9FE2F54F-5A16-0B53-5432-453C9C04CB6B}"/>
                    </a:ext>
                  </a:extLst>
                </p14:cNvPr>
                <p14:cNvContentPartPr/>
                <p14:nvPr/>
              </p14:nvContentPartPr>
              <p14:xfrm>
                <a:off x="4473506" y="3115200"/>
                <a:ext cx="6480" cy="69840"/>
              </p14:xfrm>
            </p:contentPart>
          </mc:Choice>
          <mc:Fallback xmlns="">
            <p:pic>
              <p:nvPicPr>
                <p:cNvPr id="37" name="筆跡 36">
                  <a:extLst>
                    <a:ext uri="{FF2B5EF4-FFF2-40B4-BE49-F238E27FC236}">
                      <a16:creationId xmlns:a16="http://schemas.microsoft.com/office/drawing/2014/main" id="{9FE2F54F-5A16-0B53-5432-453C9C04CB6B}"/>
                    </a:ext>
                  </a:extLst>
                </p:cNvPr>
                <p:cNvPicPr/>
                <p:nvPr/>
              </p:nvPicPr>
              <p:blipFill>
                <a:blip r:embed="rId27"/>
                <a:stretch>
                  <a:fillRect/>
                </a:stretch>
              </p:blipFill>
              <p:spPr>
                <a:xfrm>
                  <a:off x="4464506" y="3106200"/>
                  <a:ext cx="241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9" name="筆跡 38">
                  <a:extLst>
                    <a:ext uri="{FF2B5EF4-FFF2-40B4-BE49-F238E27FC236}">
                      <a16:creationId xmlns:a16="http://schemas.microsoft.com/office/drawing/2014/main" id="{24D58642-D34E-10AF-F40B-4923C64244FC}"/>
                    </a:ext>
                  </a:extLst>
                </p14:cNvPr>
                <p14:cNvContentPartPr/>
                <p14:nvPr/>
              </p14:nvContentPartPr>
              <p14:xfrm>
                <a:off x="4375226" y="2642880"/>
                <a:ext cx="5400" cy="150480"/>
              </p14:xfrm>
            </p:contentPart>
          </mc:Choice>
          <mc:Fallback xmlns="">
            <p:pic>
              <p:nvPicPr>
                <p:cNvPr id="39" name="筆跡 38">
                  <a:extLst>
                    <a:ext uri="{FF2B5EF4-FFF2-40B4-BE49-F238E27FC236}">
                      <a16:creationId xmlns:a16="http://schemas.microsoft.com/office/drawing/2014/main" id="{24D58642-D34E-10AF-F40B-4923C64244FC}"/>
                    </a:ext>
                  </a:extLst>
                </p:cNvPr>
                <p:cNvPicPr/>
                <p:nvPr/>
              </p:nvPicPr>
              <p:blipFill>
                <a:blip r:embed="rId29"/>
                <a:stretch>
                  <a:fillRect/>
                </a:stretch>
              </p:blipFill>
              <p:spPr>
                <a:xfrm>
                  <a:off x="4366226" y="2634240"/>
                  <a:ext cx="23040" cy="168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40" name="筆跡 39">
                  <a:extLst>
                    <a:ext uri="{FF2B5EF4-FFF2-40B4-BE49-F238E27FC236}">
                      <a16:creationId xmlns:a16="http://schemas.microsoft.com/office/drawing/2014/main" id="{54D81F75-E4FB-2574-5BB7-C5C504D23319}"/>
                    </a:ext>
                  </a:extLst>
                </p14:cNvPr>
                <p14:cNvContentPartPr/>
                <p14:nvPr/>
              </p14:nvContentPartPr>
              <p14:xfrm>
                <a:off x="4370546" y="2638560"/>
                <a:ext cx="101520" cy="130680"/>
              </p14:xfrm>
            </p:contentPart>
          </mc:Choice>
          <mc:Fallback xmlns="">
            <p:pic>
              <p:nvPicPr>
                <p:cNvPr id="40" name="筆跡 39">
                  <a:extLst>
                    <a:ext uri="{FF2B5EF4-FFF2-40B4-BE49-F238E27FC236}">
                      <a16:creationId xmlns:a16="http://schemas.microsoft.com/office/drawing/2014/main" id="{54D81F75-E4FB-2574-5BB7-C5C504D23319}"/>
                    </a:ext>
                  </a:extLst>
                </p:cNvPr>
                <p:cNvPicPr/>
                <p:nvPr/>
              </p:nvPicPr>
              <p:blipFill>
                <a:blip r:embed="rId31"/>
                <a:stretch>
                  <a:fillRect/>
                </a:stretch>
              </p:blipFill>
              <p:spPr>
                <a:xfrm>
                  <a:off x="4361546" y="2629560"/>
                  <a:ext cx="119160" cy="14832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42" name="筆跡 41">
                  <a:extLst>
                    <a:ext uri="{FF2B5EF4-FFF2-40B4-BE49-F238E27FC236}">
                      <a16:creationId xmlns:a16="http://schemas.microsoft.com/office/drawing/2014/main" id="{97FB2B10-9511-A552-CF72-01E42A613236}"/>
                    </a:ext>
                  </a:extLst>
                </p14:cNvPr>
                <p14:cNvContentPartPr/>
                <p14:nvPr/>
              </p14:nvContentPartPr>
              <p14:xfrm>
                <a:off x="4623266" y="3095040"/>
                <a:ext cx="28080" cy="120960"/>
              </p14:xfrm>
            </p:contentPart>
          </mc:Choice>
          <mc:Fallback xmlns="">
            <p:pic>
              <p:nvPicPr>
                <p:cNvPr id="42" name="筆跡 41">
                  <a:extLst>
                    <a:ext uri="{FF2B5EF4-FFF2-40B4-BE49-F238E27FC236}">
                      <a16:creationId xmlns:a16="http://schemas.microsoft.com/office/drawing/2014/main" id="{97FB2B10-9511-A552-CF72-01E42A613236}"/>
                    </a:ext>
                  </a:extLst>
                </p:cNvPr>
                <p:cNvPicPr/>
                <p:nvPr/>
              </p:nvPicPr>
              <p:blipFill>
                <a:blip r:embed="rId33"/>
                <a:stretch>
                  <a:fillRect/>
                </a:stretch>
              </p:blipFill>
              <p:spPr>
                <a:xfrm>
                  <a:off x="4614266" y="3086040"/>
                  <a:ext cx="45720" cy="1386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3" name="筆跡 42">
                  <a:extLst>
                    <a:ext uri="{FF2B5EF4-FFF2-40B4-BE49-F238E27FC236}">
                      <a16:creationId xmlns:a16="http://schemas.microsoft.com/office/drawing/2014/main" id="{D8F26892-5A18-5D38-8C1B-1DC841F48A0C}"/>
                    </a:ext>
                  </a:extLst>
                </p14:cNvPr>
                <p14:cNvContentPartPr/>
                <p14:nvPr/>
              </p14:nvContentPartPr>
              <p14:xfrm>
                <a:off x="4625426" y="3079200"/>
                <a:ext cx="43920" cy="3240"/>
              </p14:xfrm>
            </p:contentPart>
          </mc:Choice>
          <mc:Fallback xmlns="">
            <p:pic>
              <p:nvPicPr>
                <p:cNvPr id="43" name="筆跡 42">
                  <a:extLst>
                    <a:ext uri="{FF2B5EF4-FFF2-40B4-BE49-F238E27FC236}">
                      <a16:creationId xmlns:a16="http://schemas.microsoft.com/office/drawing/2014/main" id="{D8F26892-5A18-5D38-8C1B-1DC841F48A0C}"/>
                    </a:ext>
                  </a:extLst>
                </p:cNvPr>
                <p:cNvPicPr/>
                <p:nvPr/>
              </p:nvPicPr>
              <p:blipFill>
                <a:blip r:embed="rId35"/>
                <a:stretch>
                  <a:fillRect/>
                </a:stretch>
              </p:blipFill>
              <p:spPr>
                <a:xfrm>
                  <a:off x="4616426" y="3070560"/>
                  <a:ext cx="6156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4" name="筆跡 43">
                  <a:extLst>
                    <a:ext uri="{FF2B5EF4-FFF2-40B4-BE49-F238E27FC236}">
                      <a16:creationId xmlns:a16="http://schemas.microsoft.com/office/drawing/2014/main" id="{2217FD44-4492-3C70-009E-F0A5B2CE61BB}"/>
                    </a:ext>
                  </a:extLst>
                </p14:cNvPr>
                <p14:cNvContentPartPr/>
                <p14:nvPr/>
              </p14:nvContentPartPr>
              <p14:xfrm>
                <a:off x="4640906" y="3130680"/>
                <a:ext cx="111240" cy="44640"/>
              </p14:xfrm>
            </p:contentPart>
          </mc:Choice>
          <mc:Fallback xmlns="">
            <p:pic>
              <p:nvPicPr>
                <p:cNvPr id="44" name="筆跡 43">
                  <a:extLst>
                    <a:ext uri="{FF2B5EF4-FFF2-40B4-BE49-F238E27FC236}">
                      <a16:creationId xmlns:a16="http://schemas.microsoft.com/office/drawing/2014/main" id="{2217FD44-4492-3C70-009E-F0A5B2CE61BB}"/>
                    </a:ext>
                  </a:extLst>
                </p:cNvPr>
                <p:cNvPicPr/>
                <p:nvPr/>
              </p:nvPicPr>
              <p:blipFill>
                <a:blip r:embed="rId37"/>
                <a:stretch>
                  <a:fillRect/>
                </a:stretch>
              </p:blipFill>
              <p:spPr>
                <a:xfrm>
                  <a:off x="4631906" y="3122040"/>
                  <a:ext cx="128880" cy="622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5" name="筆跡 44">
                  <a:extLst>
                    <a:ext uri="{FF2B5EF4-FFF2-40B4-BE49-F238E27FC236}">
                      <a16:creationId xmlns:a16="http://schemas.microsoft.com/office/drawing/2014/main" id="{F3C94210-CA97-4DF0-92D6-D170FBCD0393}"/>
                    </a:ext>
                  </a:extLst>
                </p14:cNvPr>
                <p14:cNvContentPartPr/>
                <p14:nvPr/>
              </p14:nvContentPartPr>
              <p14:xfrm>
                <a:off x="4752866" y="3097200"/>
                <a:ext cx="5400" cy="108360"/>
              </p14:xfrm>
            </p:contentPart>
          </mc:Choice>
          <mc:Fallback xmlns="">
            <p:pic>
              <p:nvPicPr>
                <p:cNvPr id="45" name="筆跡 44">
                  <a:extLst>
                    <a:ext uri="{FF2B5EF4-FFF2-40B4-BE49-F238E27FC236}">
                      <a16:creationId xmlns:a16="http://schemas.microsoft.com/office/drawing/2014/main" id="{F3C94210-CA97-4DF0-92D6-D170FBCD0393}"/>
                    </a:ext>
                  </a:extLst>
                </p:cNvPr>
                <p:cNvPicPr/>
                <p:nvPr/>
              </p:nvPicPr>
              <p:blipFill>
                <a:blip r:embed="rId39"/>
                <a:stretch>
                  <a:fillRect/>
                </a:stretch>
              </p:blipFill>
              <p:spPr>
                <a:xfrm>
                  <a:off x="4744226" y="3088200"/>
                  <a:ext cx="2304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6" name="筆跡 45">
                  <a:extLst>
                    <a:ext uri="{FF2B5EF4-FFF2-40B4-BE49-F238E27FC236}">
                      <a16:creationId xmlns:a16="http://schemas.microsoft.com/office/drawing/2014/main" id="{C4A9BDCE-7B27-84BD-4A11-E1021C16B3D6}"/>
                    </a:ext>
                  </a:extLst>
                </p14:cNvPr>
                <p14:cNvContentPartPr/>
                <p14:nvPr/>
              </p14:nvContentPartPr>
              <p14:xfrm>
                <a:off x="4609946" y="2649360"/>
                <a:ext cx="82080" cy="156240"/>
              </p14:xfrm>
            </p:contentPart>
          </mc:Choice>
          <mc:Fallback xmlns="">
            <p:pic>
              <p:nvPicPr>
                <p:cNvPr id="46" name="筆跡 45">
                  <a:extLst>
                    <a:ext uri="{FF2B5EF4-FFF2-40B4-BE49-F238E27FC236}">
                      <a16:creationId xmlns:a16="http://schemas.microsoft.com/office/drawing/2014/main" id="{C4A9BDCE-7B27-84BD-4A11-E1021C16B3D6}"/>
                    </a:ext>
                  </a:extLst>
                </p:cNvPr>
                <p:cNvPicPr/>
                <p:nvPr/>
              </p:nvPicPr>
              <p:blipFill>
                <a:blip r:embed="rId41"/>
                <a:stretch>
                  <a:fillRect/>
                </a:stretch>
              </p:blipFill>
              <p:spPr>
                <a:xfrm>
                  <a:off x="4600946" y="2640720"/>
                  <a:ext cx="99720" cy="17388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7" name="筆跡 46">
                  <a:extLst>
                    <a:ext uri="{FF2B5EF4-FFF2-40B4-BE49-F238E27FC236}">
                      <a16:creationId xmlns:a16="http://schemas.microsoft.com/office/drawing/2014/main" id="{4DD5EE7C-DC14-AD14-9021-F2D764599BB8}"/>
                    </a:ext>
                  </a:extLst>
                </p14:cNvPr>
                <p14:cNvContentPartPr/>
                <p14:nvPr/>
              </p14:nvContentPartPr>
              <p14:xfrm>
                <a:off x="4741346" y="2712000"/>
                <a:ext cx="27000" cy="83520"/>
              </p14:xfrm>
            </p:contentPart>
          </mc:Choice>
          <mc:Fallback xmlns="">
            <p:pic>
              <p:nvPicPr>
                <p:cNvPr id="47" name="筆跡 46">
                  <a:extLst>
                    <a:ext uri="{FF2B5EF4-FFF2-40B4-BE49-F238E27FC236}">
                      <a16:creationId xmlns:a16="http://schemas.microsoft.com/office/drawing/2014/main" id="{4DD5EE7C-DC14-AD14-9021-F2D764599BB8}"/>
                    </a:ext>
                  </a:extLst>
                </p:cNvPr>
                <p:cNvPicPr/>
                <p:nvPr/>
              </p:nvPicPr>
              <p:blipFill>
                <a:blip r:embed="rId43"/>
                <a:stretch>
                  <a:fillRect/>
                </a:stretch>
              </p:blipFill>
              <p:spPr>
                <a:xfrm>
                  <a:off x="4732346" y="2703000"/>
                  <a:ext cx="44640" cy="101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8" name="筆跡 47">
                  <a:extLst>
                    <a:ext uri="{FF2B5EF4-FFF2-40B4-BE49-F238E27FC236}">
                      <a16:creationId xmlns:a16="http://schemas.microsoft.com/office/drawing/2014/main" id="{033978B3-8264-CFDD-7636-9B76AE8EA9B8}"/>
                    </a:ext>
                  </a:extLst>
                </p14:cNvPr>
                <p14:cNvContentPartPr/>
                <p14:nvPr/>
              </p14:nvContentPartPr>
              <p14:xfrm>
                <a:off x="4746746" y="2663400"/>
                <a:ext cx="38520" cy="7200"/>
              </p14:xfrm>
            </p:contentPart>
          </mc:Choice>
          <mc:Fallback xmlns="">
            <p:pic>
              <p:nvPicPr>
                <p:cNvPr id="48" name="筆跡 47">
                  <a:extLst>
                    <a:ext uri="{FF2B5EF4-FFF2-40B4-BE49-F238E27FC236}">
                      <a16:creationId xmlns:a16="http://schemas.microsoft.com/office/drawing/2014/main" id="{033978B3-8264-CFDD-7636-9B76AE8EA9B8}"/>
                    </a:ext>
                  </a:extLst>
                </p:cNvPr>
                <p:cNvPicPr/>
                <p:nvPr/>
              </p:nvPicPr>
              <p:blipFill>
                <a:blip r:embed="rId45"/>
                <a:stretch>
                  <a:fillRect/>
                </a:stretch>
              </p:blipFill>
              <p:spPr>
                <a:xfrm>
                  <a:off x="4737746" y="2654400"/>
                  <a:ext cx="56160" cy="24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6">
            <p14:nvContentPartPr>
              <p14:cNvPr id="50" name="筆跡 49">
                <a:extLst>
                  <a:ext uri="{FF2B5EF4-FFF2-40B4-BE49-F238E27FC236}">
                    <a16:creationId xmlns:a16="http://schemas.microsoft.com/office/drawing/2014/main" id="{330A5183-2452-3332-C0B2-78180E683995}"/>
                  </a:ext>
                </a:extLst>
              </p14:cNvPr>
              <p14:cNvContentPartPr/>
              <p14:nvPr/>
            </p14:nvContentPartPr>
            <p14:xfrm>
              <a:off x="4973906" y="2858160"/>
              <a:ext cx="47520" cy="259200"/>
            </p14:xfrm>
          </p:contentPart>
        </mc:Choice>
        <mc:Fallback xmlns="">
          <p:pic>
            <p:nvPicPr>
              <p:cNvPr id="50" name="筆跡 49">
                <a:extLst>
                  <a:ext uri="{FF2B5EF4-FFF2-40B4-BE49-F238E27FC236}">
                    <a16:creationId xmlns:a16="http://schemas.microsoft.com/office/drawing/2014/main" id="{330A5183-2452-3332-C0B2-78180E683995}"/>
                  </a:ext>
                </a:extLst>
              </p:cNvPr>
              <p:cNvPicPr/>
              <p:nvPr/>
            </p:nvPicPr>
            <p:blipFill>
              <a:blip r:embed="rId47"/>
              <a:stretch>
                <a:fillRect/>
              </a:stretch>
            </p:blipFill>
            <p:spPr>
              <a:xfrm>
                <a:off x="4965266" y="2849520"/>
                <a:ext cx="65160" cy="2768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67" name="筆跡 66">
                <a:extLst>
                  <a:ext uri="{FF2B5EF4-FFF2-40B4-BE49-F238E27FC236}">
                    <a16:creationId xmlns:a16="http://schemas.microsoft.com/office/drawing/2014/main" id="{7F4E8D99-D401-0E26-0F2D-510CE6E03C3F}"/>
                  </a:ext>
                </a:extLst>
              </p14:cNvPr>
              <p14:cNvContentPartPr/>
              <p14:nvPr/>
            </p14:nvContentPartPr>
            <p14:xfrm>
              <a:off x="6376466" y="2646480"/>
              <a:ext cx="134280" cy="61200"/>
            </p14:xfrm>
          </p:contentPart>
        </mc:Choice>
        <mc:Fallback xmlns="">
          <p:pic>
            <p:nvPicPr>
              <p:cNvPr id="67" name="筆跡 66">
                <a:extLst>
                  <a:ext uri="{FF2B5EF4-FFF2-40B4-BE49-F238E27FC236}">
                    <a16:creationId xmlns:a16="http://schemas.microsoft.com/office/drawing/2014/main" id="{7F4E8D99-D401-0E26-0F2D-510CE6E03C3F}"/>
                  </a:ext>
                </a:extLst>
              </p:cNvPr>
              <p:cNvPicPr/>
              <p:nvPr/>
            </p:nvPicPr>
            <p:blipFill>
              <a:blip r:embed="rId49"/>
              <a:stretch>
                <a:fillRect/>
              </a:stretch>
            </p:blipFill>
            <p:spPr>
              <a:xfrm>
                <a:off x="6367466" y="2637840"/>
                <a:ext cx="151920" cy="78840"/>
              </a:xfrm>
              <a:prstGeom prst="rect">
                <a:avLst/>
              </a:prstGeom>
            </p:spPr>
          </p:pic>
        </mc:Fallback>
      </mc:AlternateContent>
      <p:grpSp>
        <p:nvGrpSpPr>
          <p:cNvPr id="69" name="群組 68">
            <a:extLst>
              <a:ext uri="{FF2B5EF4-FFF2-40B4-BE49-F238E27FC236}">
                <a16:creationId xmlns:a16="http://schemas.microsoft.com/office/drawing/2014/main" id="{B9D0DE13-4EC6-ADD4-5FE3-052F221A186D}"/>
              </a:ext>
            </a:extLst>
          </p:cNvPr>
          <p:cNvGrpSpPr/>
          <p:nvPr/>
        </p:nvGrpSpPr>
        <p:grpSpPr>
          <a:xfrm>
            <a:off x="6013946" y="2822880"/>
            <a:ext cx="848160" cy="982440"/>
            <a:chOff x="6013946" y="2822880"/>
            <a:chExt cx="848160" cy="982440"/>
          </a:xfrm>
        </p:grpSpPr>
        <mc:AlternateContent xmlns:mc="http://schemas.openxmlformats.org/markup-compatibility/2006" xmlns:p14="http://schemas.microsoft.com/office/powerpoint/2010/main">
          <mc:Choice Requires="p14">
            <p:contentPart p14:bwMode="auto" r:id="rId50">
              <p14:nvContentPartPr>
                <p14:cNvPr id="64" name="筆跡 63">
                  <a:extLst>
                    <a:ext uri="{FF2B5EF4-FFF2-40B4-BE49-F238E27FC236}">
                      <a16:creationId xmlns:a16="http://schemas.microsoft.com/office/drawing/2014/main" id="{A66E5E4D-2B9B-A55F-1F9E-11782ECEB01F}"/>
                    </a:ext>
                  </a:extLst>
                </p14:cNvPr>
                <p14:cNvContentPartPr/>
                <p14:nvPr/>
              </p14:nvContentPartPr>
              <p14:xfrm>
                <a:off x="6337226" y="2822880"/>
                <a:ext cx="67320" cy="299520"/>
              </p14:xfrm>
            </p:contentPart>
          </mc:Choice>
          <mc:Fallback xmlns="">
            <p:pic>
              <p:nvPicPr>
                <p:cNvPr id="64" name="筆跡 63">
                  <a:extLst>
                    <a:ext uri="{FF2B5EF4-FFF2-40B4-BE49-F238E27FC236}">
                      <a16:creationId xmlns:a16="http://schemas.microsoft.com/office/drawing/2014/main" id="{A66E5E4D-2B9B-A55F-1F9E-11782ECEB01F}"/>
                    </a:ext>
                  </a:extLst>
                </p:cNvPr>
                <p:cNvPicPr/>
                <p:nvPr/>
              </p:nvPicPr>
              <p:blipFill>
                <a:blip r:embed="rId51"/>
                <a:stretch>
                  <a:fillRect/>
                </a:stretch>
              </p:blipFill>
              <p:spPr>
                <a:xfrm>
                  <a:off x="6328226" y="2814240"/>
                  <a:ext cx="84960" cy="31716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68" name="筆跡 67">
                  <a:extLst>
                    <a:ext uri="{FF2B5EF4-FFF2-40B4-BE49-F238E27FC236}">
                      <a16:creationId xmlns:a16="http://schemas.microsoft.com/office/drawing/2014/main" id="{2A6677ED-26A1-EB98-5A43-33870B17C453}"/>
                    </a:ext>
                  </a:extLst>
                </p14:cNvPr>
                <p14:cNvContentPartPr/>
                <p14:nvPr/>
              </p14:nvContentPartPr>
              <p14:xfrm>
                <a:off x="6013946" y="2832600"/>
                <a:ext cx="848160" cy="972720"/>
              </p14:xfrm>
            </p:contentPart>
          </mc:Choice>
          <mc:Fallback xmlns="">
            <p:pic>
              <p:nvPicPr>
                <p:cNvPr id="68" name="筆跡 67">
                  <a:extLst>
                    <a:ext uri="{FF2B5EF4-FFF2-40B4-BE49-F238E27FC236}">
                      <a16:creationId xmlns:a16="http://schemas.microsoft.com/office/drawing/2014/main" id="{2A6677ED-26A1-EB98-5A43-33870B17C453}"/>
                    </a:ext>
                  </a:extLst>
                </p:cNvPr>
                <p:cNvPicPr/>
                <p:nvPr/>
              </p:nvPicPr>
              <p:blipFill>
                <a:blip r:embed="rId53"/>
                <a:stretch>
                  <a:fillRect/>
                </a:stretch>
              </p:blipFill>
              <p:spPr>
                <a:xfrm>
                  <a:off x="6004946" y="2823960"/>
                  <a:ext cx="865800" cy="990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4">
            <p14:nvContentPartPr>
              <p14:cNvPr id="70" name="筆跡 69">
                <a:extLst>
                  <a:ext uri="{FF2B5EF4-FFF2-40B4-BE49-F238E27FC236}">
                    <a16:creationId xmlns:a16="http://schemas.microsoft.com/office/drawing/2014/main" id="{E452C2CE-C067-65C9-AA8D-82D7F03F1415}"/>
                  </a:ext>
                </a:extLst>
              </p14:cNvPr>
              <p14:cNvContentPartPr/>
              <p14:nvPr/>
            </p14:nvContentPartPr>
            <p14:xfrm>
              <a:off x="5340386" y="1866000"/>
              <a:ext cx="842040" cy="898920"/>
            </p14:xfrm>
          </p:contentPart>
        </mc:Choice>
        <mc:Fallback xmlns="">
          <p:pic>
            <p:nvPicPr>
              <p:cNvPr id="70" name="筆跡 69">
                <a:extLst>
                  <a:ext uri="{FF2B5EF4-FFF2-40B4-BE49-F238E27FC236}">
                    <a16:creationId xmlns:a16="http://schemas.microsoft.com/office/drawing/2014/main" id="{E452C2CE-C067-65C9-AA8D-82D7F03F1415}"/>
                  </a:ext>
                </a:extLst>
              </p:cNvPr>
              <p:cNvPicPr/>
              <p:nvPr/>
            </p:nvPicPr>
            <p:blipFill>
              <a:blip r:embed="rId55"/>
              <a:stretch>
                <a:fillRect/>
              </a:stretch>
            </p:blipFill>
            <p:spPr>
              <a:xfrm>
                <a:off x="5322386" y="1830000"/>
                <a:ext cx="877680" cy="9705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71" name="筆跡 70">
                <a:extLst>
                  <a:ext uri="{FF2B5EF4-FFF2-40B4-BE49-F238E27FC236}">
                    <a16:creationId xmlns:a16="http://schemas.microsoft.com/office/drawing/2014/main" id="{7BD5F159-9A3A-09E0-85D9-93E3F156AAD4}"/>
                  </a:ext>
                </a:extLst>
              </p14:cNvPr>
              <p14:cNvContentPartPr/>
              <p14:nvPr/>
            </p14:nvContentPartPr>
            <p14:xfrm>
              <a:off x="6022586" y="1779600"/>
              <a:ext cx="281160" cy="178920"/>
            </p14:xfrm>
          </p:contentPart>
        </mc:Choice>
        <mc:Fallback xmlns="">
          <p:pic>
            <p:nvPicPr>
              <p:cNvPr id="71" name="筆跡 70">
                <a:extLst>
                  <a:ext uri="{FF2B5EF4-FFF2-40B4-BE49-F238E27FC236}">
                    <a16:creationId xmlns:a16="http://schemas.microsoft.com/office/drawing/2014/main" id="{7BD5F159-9A3A-09E0-85D9-93E3F156AAD4}"/>
                  </a:ext>
                </a:extLst>
              </p:cNvPr>
              <p:cNvPicPr/>
              <p:nvPr/>
            </p:nvPicPr>
            <p:blipFill>
              <a:blip r:embed="rId57"/>
              <a:stretch>
                <a:fillRect/>
              </a:stretch>
            </p:blipFill>
            <p:spPr>
              <a:xfrm>
                <a:off x="6004586" y="1743960"/>
                <a:ext cx="316800" cy="25056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72" name="筆跡 71">
                <a:extLst>
                  <a:ext uri="{FF2B5EF4-FFF2-40B4-BE49-F238E27FC236}">
                    <a16:creationId xmlns:a16="http://schemas.microsoft.com/office/drawing/2014/main" id="{CAE999C4-5C5F-FD73-AD43-80DB6D591656}"/>
                  </a:ext>
                </a:extLst>
              </p14:cNvPr>
              <p14:cNvContentPartPr/>
              <p14:nvPr/>
            </p14:nvContentPartPr>
            <p14:xfrm>
              <a:off x="6098186" y="1827480"/>
              <a:ext cx="911880" cy="905040"/>
            </p14:xfrm>
          </p:contentPart>
        </mc:Choice>
        <mc:Fallback xmlns="">
          <p:pic>
            <p:nvPicPr>
              <p:cNvPr id="72" name="筆跡 71">
                <a:extLst>
                  <a:ext uri="{FF2B5EF4-FFF2-40B4-BE49-F238E27FC236}">
                    <a16:creationId xmlns:a16="http://schemas.microsoft.com/office/drawing/2014/main" id="{CAE999C4-5C5F-FD73-AD43-80DB6D591656}"/>
                  </a:ext>
                </a:extLst>
              </p:cNvPr>
              <p:cNvPicPr/>
              <p:nvPr/>
            </p:nvPicPr>
            <p:blipFill>
              <a:blip r:embed="rId59"/>
              <a:stretch>
                <a:fillRect/>
              </a:stretch>
            </p:blipFill>
            <p:spPr>
              <a:xfrm>
                <a:off x="6080546" y="1791480"/>
                <a:ext cx="947520" cy="976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73" name="筆跡 72">
                <a:extLst>
                  <a:ext uri="{FF2B5EF4-FFF2-40B4-BE49-F238E27FC236}">
                    <a16:creationId xmlns:a16="http://schemas.microsoft.com/office/drawing/2014/main" id="{05B42D5F-E1C3-DC0D-EE1E-48340F1699F6}"/>
                  </a:ext>
                </a:extLst>
              </p14:cNvPr>
              <p14:cNvContentPartPr/>
              <p14:nvPr/>
            </p14:nvContentPartPr>
            <p14:xfrm>
              <a:off x="6958226" y="1798680"/>
              <a:ext cx="177120" cy="155880"/>
            </p14:xfrm>
          </p:contentPart>
        </mc:Choice>
        <mc:Fallback xmlns="">
          <p:pic>
            <p:nvPicPr>
              <p:cNvPr id="73" name="筆跡 72">
                <a:extLst>
                  <a:ext uri="{FF2B5EF4-FFF2-40B4-BE49-F238E27FC236}">
                    <a16:creationId xmlns:a16="http://schemas.microsoft.com/office/drawing/2014/main" id="{05B42D5F-E1C3-DC0D-EE1E-48340F1699F6}"/>
                  </a:ext>
                </a:extLst>
              </p:cNvPr>
              <p:cNvPicPr/>
              <p:nvPr/>
            </p:nvPicPr>
            <p:blipFill>
              <a:blip r:embed="rId61"/>
              <a:stretch>
                <a:fillRect/>
              </a:stretch>
            </p:blipFill>
            <p:spPr>
              <a:xfrm>
                <a:off x="6940586" y="1762680"/>
                <a:ext cx="212760" cy="227520"/>
              </a:xfrm>
              <a:prstGeom prst="rect">
                <a:avLst/>
              </a:prstGeom>
            </p:spPr>
          </p:pic>
        </mc:Fallback>
      </mc:AlternateContent>
      <p:grpSp>
        <p:nvGrpSpPr>
          <p:cNvPr id="82" name="群組 81">
            <a:extLst>
              <a:ext uri="{FF2B5EF4-FFF2-40B4-BE49-F238E27FC236}">
                <a16:creationId xmlns:a16="http://schemas.microsoft.com/office/drawing/2014/main" id="{5719A595-4CC4-F234-4705-CBD049E4A016}"/>
              </a:ext>
            </a:extLst>
          </p:cNvPr>
          <p:cNvGrpSpPr/>
          <p:nvPr/>
        </p:nvGrpSpPr>
        <p:grpSpPr>
          <a:xfrm>
            <a:off x="5221946" y="2908920"/>
            <a:ext cx="570240" cy="298080"/>
            <a:chOff x="5221946" y="2908920"/>
            <a:chExt cx="570240" cy="298080"/>
          </a:xfrm>
        </p:grpSpPr>
        <mc:AlternateContent xmlns:mc="http://schemas.openxmlformats.org/markup-compatibility/2006" xmlns:p14="http://schemas.microsoft.com/office/powerpoint/2010/main">
          <mc:Choice Requires="p14">
            <p:contentPart p14:bwMode="auto" r:id="rId62">
              <p14:nvContentPartPr>
                <p14:cNvPr id="57" name="筆跡 56">
                  <a:extLst>
                    <a:ext uri="{FF2B5EF4-FFF2-40B4-BE49-F238E27FC236}">
                      <a16:creationId xmlns:a16="http://schemas.microsoft.com/office/drawing/2014/main" id="{F94BF535-B95C-52EB-988D-FC9D4069574D}"/>
                    </a:ext>
                  </a:extLst>
                </p14:cNvPr>
                <p14:cNvContentPartPr/>
                <p14:nvPr/>
              </p14:nvContentPartPr>
              <p14:xfrm>
                <a:off x="5486546" y="2996040"/>
                <a:ext cx="31680" cy="8640"/>
              </p14:xfrm>
            </p:contentPart>
          </mc:Choice>
          <mc:Fallback xmlns="">
            <p:pic>
              <p:nvPicPr>
                <p:cNvPr id="57" name="筆跡 56">
                  <a:extLst>
                    <a:ext uri="{FF2B5EF4-FFF2-40B4-BE49-F238E27FC236}">
                      <a16:creationId xmlns:a16="http://schemas.microsoft.com/office/drawing/2014/main" id="{F94BF535-B95C-52EB-988D-FC9D4069574D}"/>
                    </a:ext>
                  </a:extLst>
                </p:cNvPr>
                <p:cNvPicPr/>
                <p:nvPr/>
              </p:nvPicPr>
              <p:blipFill>
                <a:blip r:embed="rId63"/>
                <a:stretch>
                  <a:fillRect/>
                </a:stretch>
              </p:blipFill>
              <p:spPr>
                <a:xfrm>
                  <a:off x="5477906" y="2987040"/>
                  <a:ext cx="4932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筆跡 57">
                  <a:extLst>
                    <a:ext uri="{FF2B5EF4-FFF2-40B4-BE49-F238E27FC236}">
                      <a16:creationId xmlns:a16="http://schemas.microsoft.com/office/drawing/2014/main" id="{E06862BE-2BBB-38D9-D668-B4FA74D15C64}"/>
                    </a:ext>
                  </a:extLst>
                </p14:cNvPr>
                <p14:cNvContentPartPr/>
                <p14:nvPr/>
              </p14:nvContentPartPr>
              <p14:xfrm>
                <a:off x="5637746" y="2979120"/>
                <a:ext cx="154440" cy="19800"/>
              </p14:xfrm>
            </p:contentPart>
          </mc:Choice>
          <mc:Fallback xmlns="">
            <p:pic>
              <p:nvPicPr>
                <p:cNvPr id="58" name="筆跡 57">
                  <a:extLst>
                    <a:ext uri="{FF2B5EF4-FFF2-40B4-BE49-F238E27FC236}">
                      <a16:creationId xmlns:a16="http://schemas.microsoft.com/office/drawing/2014/main" id="{E06862BE-2BBB-38D9-D668-B4FA74D15C64}"/>
                    </a:ext>
                  </a:extLst>
                </p:cNvPr>
                <p:cNvPicPr/>
                <p:nvPr/>
              </p:nvPicPr>
              <p:blipFill>
                <a:blip r:embed="rId65"/>
                <a:stretch>
                  <a:fillRect/>
                </a:stretch>
              </p:blipFill>
              <p:spPr>
                <a:xfrm>
                  <a:off x="5628746" y="2970480"/>
                  <a:ext cx="1720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76" name="筆跡 75">
                  <a:extLst>
                    <a:ext uri="{FF2B5EF4-FFF2-40B4-BE49-F238E27FC236}">
                      <a16:creationId xmlns:a16="http://schemas.microsoft.com/office/drawing/2014/main" id="{27266262-A7E8-9BD6-54F0-8512CF3F6D28}"/>
                    </a:ext>
                  </a:extLst>
                </p14:cNvPr>
                <p14:cNvContentPartPr/>
                <p14:nvPr/>
              </p14:nvContentPartPr>
              <p14:xfrm>
                <a:off x="5238146" y="2908920"/>
                <a:ext cx="119880" cy="210240"/>
              </p14:xfrm>
            </p:contentPart>
          </mc:Choice>
          <mc:Fallback xmlns="">
            <p:pic>
              <p:nvPicPr>
                <p:cNvPr id="76" name="筆跡 75">
                  <a:extLst>
                    <a:ext uri="{FF2B5EF4-FFF2-40B4-BE49-F238E27FC236}">
                      <a16:creationId xmlns:a16="http://schemas.microsoft.com/office/drawing/2014/main" id="{27266262-A7E8-9BD6-54F0-8512CF3F6D28}"/>
                    </a:ext>
                  </a:extLst>
                </p:cNvPr>
                <p:cNvPicPr/>
                <p:nvPr/>
              </p:nvPicPr>
              <p:blipFill>
                <a:blip r:embed="rId67"/>
                <a:stretch>
                  <a:fillRect/>
                </a:stretch>
              </p:blipFill>
              <p:spPr>
                <a:xfrm>
                  <a:off x="5229146" y="2899920"/>
                  <a:ext cx="137520" cy="2278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77" name="筆跡 76">
                  <a:extLst>
                    <a:ext uri="{FF2B5EF4-FFF2-40B4-BE49-F238E27FC236}">
                      <a16:creationId xmlns:a16="http://schemas.microsoft.com/office/drawing/2014/main" id="{943F2172-D4F0-280E-4E19-24C77C653FA2}"/>
                    </a:ext>
                  </a:extLst>
                </p14:cNvPr>
                <p14:cNvContentPartPr/>
                <p14:nvPr/>
              </p14:nvContentPartPr>
              <p14:xfrm>
                <a:off x="5221946" y="2913600"/>
                <a:ext cx="155880" cy="193320"/>
              </p14:xfrm>
            </p:contentPart>
          </mc:Choice>
          <mc:Fallback xmlns="">
            <p:pic>
              <p:nvPicPr>
                <p:cNvPr id="77" name="筆跡 76">
                  <a:extLst>
                    <a:ext uri="{FF2B5EF4-FFF2-40B4-BE49-F238E27FC236}">
                      <a16:creationId xmlns:a16="http://schemas.microsoft.com/office/drawing/2014/main" id="{943F2172-D4F0-280E-4E19-24C77C653FA2}"/>
                    </a:ext>
                  </a:extLst>
                </p:cNvPr>
                <p:cNvPicPr/>
                <p:nvPr/>
              </p:nvPicPr>
              <p:blipFill>
                <a:blip r:embed="rId69"/>
                <a:stretch>
                  <a:fillRect/>
                </a:stretch>
              </p:blipFill>
              <p:spPr>
                <a:xfrm>
                  <a:off x="5212946" y="2904960"/>
                  <a:ext cx="173520" cy="2109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78" name="筆跡 77">
                  <a:extLst>
                    <a:ext uri="{FF2B5EF4-FFF2-40B4-BE49-F238E27FC236}">
                      <a16:creationId xmlns:a16="http://schemas.microsoft.com/office/drawing/2014/main" id="{FC742F4B-8D9D-4F2D-35FA-AA4DE6FD4491}"/>
                    </a:ext>
                  </a:extLst>
                </p14:cNvPr>
                <p14:cNvContentPartPr/>
                <p14:nvPr/>
              </p14:nvContentPartPr>
              <p14:xfrm>
                <a:off x="5405906" y="3043560"/>
                <a:ext cx="56880" cy="72000"/>
              </p14:xfrm>
            </p:contentPart>
          </mc:Choice>
          <mc:Fallback xmlns="">
            <p:pic>
              <p:nvPicPr>
                <p:cNvPr id="78" name="筆跡 77">
                  <a:extLst>
                    <a:ext uri="{FF2B5EF4-FFF2-40B4-BE49-F238E27FC236}">
                      <a16:creationId xmlns:a16="http://schemas.microsoft.com/office/drawing/2014/main" id="{FC742F4B-8D9D-4F2D-35FA-AA4DE6FD4491}"/>
                    </a:ext>
                  </a:extLst>
                </p:cNvPr>
                <p:cNvPicPr/>
                <p:nvPr/>
              </p:nvPicPr>
              <p:blipFill>
                <a:blip r:embed="rId71"/>
                <a:stretch>
                  <a:fillRect/>
                </a:stretch>
              </p:blipFill>
              <p:spPr>
                <a:xfrm>
                  <a:off x="5396906" y="3034920"/>
                  <a:ext cx="7452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79" name="筆跡 78">
                  <a:extLst>
                    <a:ext uri="{FF2B5EF4-FFF2-40B4-BE49-F238E27FC236}">
                      <a16:creationId xmlns:a16="http://schemas.microsoft.com/office/drawing/2014/main" id="{D1D0A4C2-7AFE-FF63-4D09-3D3A7203E22F}"/>
                    </a:ext>
                  </a:extLst>
                </p14:cNvPr>
                <p14:cNvContentPartPr/>
                <p14:nvPr/>
              </p14:nvContentPartPr>
              <p14:xfrm>
                <a:off x="5414186" y="2995680"/>
                <a:ext cx="43560" cy="2520"/>
              </p14:xfrm>
            </p:contentPart>
          </mc:Choice>
          <mc:Fallback xmlns="">
            <p:pic>
              <p:nvPicPr>
                <p:cNvPr id="79" name="筆跡 78">
                  <a:extLst>
                    <a:ext uri="{FF2B5EF4-FFF2-40B4-BE49-F238E27FC236}">
                      <a16:creationId xmlns:a16="http://schemas.microsoft.com/office/drawing/2014/main" id="{D1D0A4C2-7AFE-FF63-4D09-3D3A7203E22F}"/>
                    </a:ext>
                  </a:extLst>
                </p:cNvPr>
                <p:cNvPicPr/>
                <p:nvPr/>
              </p:nvPicPr>
              <p:blipFill>
                <a:blip r:embed="rId73"/>
                <a:stretch>
                  <a:fillRect/>
                </a:stretch>
              </p:blipFill>
              <p:spPr>
                <a:xfrm>
                  <a:off x="5405546" y="2986680"/>
                  <a:ext cx="61200" cy="2016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80" name="筆跡 79">
                  <a:extLst>
                    <a:ext uri="{FF2B5EF4-FFF2-40B4-BE49-F238E27FC236}">
                      <a16:creationId xmlns:a16="http://schemas.microsoft.com/office/drawing/2014/main" id="{B28396FC-594B-084D-BF63-0A486FA213B5}"/>
                    </a:ext>
                  </a:extLst>
                </p14:cNvPr>
                <p14:cNvContentPartPr/>
                <p14:nvPr/>
              </p14:nvContentPartPr>
              <p14:xfrm>
                <a:off x="5462786" y="3027000"/>
                <a:ext cx="54360" cy="180000"/>
              </p14:xfrm>
            </p:contentPart>
          </mc:Choice>
          <mc:Fallback xmlns="">
            <p:pic>
              <p:nvPicPr>
                <p:cNvPr id="80" name="筆跡 79">
                  <a:extLst>
                    <a:ext uri="{FF2B5EF4-FFF2-40B4-BE49-F238E27FC236}">
                      <a16:creationId xmlns:a16="http://schemas.microsoft.com/office/drawing/2014/main" id="{B28396FC-594B-084D-BF63-0A486FA213B5}"/>
                    </a:ext>
                  </a:extLst>
                </p:cNvPr>
                <p:cNvPicPr/>
                <p:nvPr/>
              </p:nvPicPr>
              <p:blipFill>
                <a:blip r:embed="rId75"/>
                <a:stretch>
                  <a:fillRect/>
                </a:stretch>
              </p:blipFill>
              <p:spPr>
                <a:xfrm>
                  <a:off x="5454146" y="3018000"/>
                  <a:ext cx="72000" cy="19764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81" name="筆跡 80">
                  <a:extLst>
                    <a:ext uri="{FF2B5EF4-FFF2-40B4-BE49-F238E27FC236}">
                      <a16:creationId xmlns:a16="http://schemas.microsoft.com/office/drawing/2014/main" id="{E304EE9E-6C37-FABF-7270-456D628C2E33}"/>
                    </a:ext>
                  </a:extLst>
                </p14:cNvPr>
                <p14:cNvContentPartPr/>
                <p14:nvPr/>
              </p14:nvContentPartPr>
              <p14:xfrm>
                <a:off x="5504186" y="2963640"/>
                <a:ext cx="38520" cy="3960"/>
              </p14:xfrm>
            </p:contentPart>
          </mc:Choice>
          <mc:Fallback xmlns="">
            <p:pic>
              <p:nvPicPr>
                <p:cNvPr id="81" name="筆跡 80">
                  <a:extLst>
                    <a:ext uri="{FF2B5EF4-FFF2-40B4-BE49-F238E27FC236}">
                      <a16:creationId xmlns:a16="http://schemas.microsoft.com/office/drawing/2014/main" id="{E304EE9E-6C37-FABF-7270-456D628C2E33}"/>
                    </a:ext>
                  </a:extLst>
                </p:cNvPr>
                <p:cNvPicPr/>
                <p:nvPr/>
              </p:nvPicPr>
              <p:blipFill>
                <a:blip r:embed="rId77"/>
                <a:stretch>
                  <a:fillRect/>
                </a:stretch>
              </p:blipFill>
              <p:spPr>
                <a:xfrm>
                  <a:off x="5495546" y="2955000"/>
                  <a:ext cx="56160" cy="21600"/>
                </a:xfrm>
                <a:prstGeom prst="rect">
                  <a:avLst/>
                </a:prstGeom>
              </p:spPr>
            </p:pic>
          </mc:Fallback>
        </mc:AlternateContent>
      </p:grpSp>
      <p:grpSp>
        <p:nvGrpSpPr>
          <p:cNvPr id="92" name="群組 91">
            <a:extLst>
              <a:ext uri="{FF2B5EF4-FFF2-40B4-BE49-F238E27FC236}">
                <a16:creationId xmlns:a16="http://schemas.microsoft.com/office/drawing/2014/main" id="{16FCB7E7-66B5-43FA-5960-CFE26BCA84E7}"/>
              </a:ext>
            </a:extLst>
          </p:cNvPr>
          <p:cNvGrpSpPr/>
          <p:nvPr/>
        </p:nvGrpSpPr>
        <p:grpSpPr>
          <a:xfrm>
            <a:off x="5903786" y="2813520"/>
            <a:ext cx="307080" cy="377640"/>
            <a:chOff x="5903786" y="2813520"/>
            <a:chExt cx="307080" cy="377640"/>
          </a:xfrm>
        </p:grpSpPr>
        <mc:AlternateContent xmlns:mc="http://schemas.openxmlformats.org/markup-compatibility/2006" xmlns:p14="http://schemas.microsoft.com/office/powerpoint/2010/main">
          <mc:Choice Requires="p14">
            <p:contentPart p14:bwMode="auto" r:id="rId78">
              <p14:nvContentPartPr>
                <p14:cNvPr id="83" name="筆跡 82">
                  <a:extLst>
                    <a:ext uri="{FF2B5EF4-FFF2-40B4-BE49-F238E27FC236}">
                      <a16:creationId xmlns:a16="http://schemas.microsoft.com/office/drawing/2014/main" id="{E528F9F9-3D15-1AD0-DDFE-220DC72669DA}"/>
                    </a:ext>
                  </a:extLst>
                </p14:cNvPr>
                <p14:cNvContentPartPr/>
                <p14:nvPr/>
              </p14:nvContentPartPr>
              <p14:xfrm>
                <a:off x="5903786" y="2813520"/>
                <a:ext cx="212760" cy="33480"/>
              </p14:xfrm>
            </p:contentPart>
          </mc:Choice>
          <mc:Fallback xmlns="">
            <p:pic>
              <p:nvPicPr>
                <p:cNvPr id="83" name="筆跡 82">
                  <a:extLst>
                    <a:ext uri="{FF2B5EF4-FFF2-40B4-BE49-F238E27FC236}">
                      <a16:creationId xmlns:a16="http://schemas.microsoft.com/office/drawing/2014/main" id="{E528F9F9-3D15-1AD0-DDFE-220DC72669DA}"/>
                    </a:ext>
                  </a:extLst>
                </p:cNvPr>
                <p:cNvPicPr/>
                <p:nvPr/>
              </p:nvPicPr>
              <p:blipFill>
                <a:blip r:embed="rId79"/>
                <a:stretch>
                  <a:fillRect/>
                </a:stretch>
              </p:blipFill>
              <p:spPr>
                <a:xfrm>
                  <a:off x="5894786" y="2804520"/>
                  <a:ext cx="23040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84" name="筆跡 83">
                  <a:extLst>
                    <a:ext uri="{FF2B5EF4-FFF2-40B4-BE49-F238E27FC236}">
                      <a16:creationId xmlns:a16="http://schemas.microsoft.com/office/drawing/2014/main" id="{C605AB00-07EC-BDEC-81C1-E8DB9C9C8DF1}"/>
                    </a:ext>
                  </a:extLst>
                </p14:cNvPr>
                <p14:cNvContentPartPr/>
                <p14:nvPr/>
              </p14:nvContentPartPr>
              <p14:xfrm>
                <a:off x="5922506" y="2915760"/>
                <a:ext cx="118440" cy="144720"/>
              </p14:xfrm>
            </p:contentPart>
          </mc:Choice>
          <mc:Fallback xmlns="">
            <p:pic>
              <p:nvPicPr>
                <p:cNvPr id="84" name="筆跡 83">
                  <a:extLst>
                    <a:ext uri="{FF2B5EF4-FFF2-40B4-BE49-F238E27FC236}">
                      <a16:creationId xmlns:a16="http://schemas.microsoft.com/office/drawing/2014/main" id="{C605AB00-07EC-BDEC-81C1-E8DB9C9C8DF1}"/>
                    </a:ext>
                  </a:extLst>
                </p:cNvPr>
                <p:cNvPicPr/>
                <p:nvPr/>
              </p:nvPicPr>
              <p:blipFill>
                <a:blip r:embed="rId81"/>
                <a:stretch>
                  <a:fillRect/>
                </a:stretch>
              </p:blipFill>
              <p:spPr>
                <a:xfrm>
                  <a:off x="5913506" y="2906760"/>
                  <a:ext cx="1360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85" name="筆跡 84">
                  <a:extLst>
                    <a:ext uri="{FF2B5EF4-FFF2-40B4-BE49-F238E27FC236}">
                      <a16:creationId xmlns:a16="http://schemas.microsoft.com/office/drawing/2014/main" id="{EB6ADAB7-E18F-908E-1858-8898AF6FCE72}"/>
                    </a:ext>
                  </a:extLst>
                </p14:cNvPr>
                <p14:cNvContentPartPr/>
                <p14:nvPr/>
              </p14:nvContentPartPr>
              <p14:xfrm>
                <a:off x="5922146" y="2903520"/>
                <a:ext cx="124920" cy="183600"/>
              </p14:xfrm>
            </p:contentPart>
          </mc:Choice>
          <mc:Fallback xmlns="">
            <p:pic>
              <p:nvPicPr>
                <p:cNvPr id="85" name="筆跡 84">
                  <a:extLst>
                    <a:ext uri="{FF2B5EF4-FFF2-40B4-BE49-F238E27FC236}">
                      <a16:creationId xmlns:a16="http://schemas.microsoft.com/office/drawing/2014/main" id="{EB6ADAB7-E18F-908E-1858-8898AF6FCE72}"/>
                    </a:ext>
                  </a:extLst>
                </p:cNvPr>
                <p:cNvPicPr/>
                <p:nvPr/>
              </p:nvPicPr>
              <p:blipFill>
                <a:blip r:embed="rId83"/>
                <a:stretch>
                  <a:fillRect/>
                </a:stretch>
              </p:blipFill>
              <p:spPr>
                <a:xfrm>
                  <a:off x="5913506" y="2894880"/>
                  <a:ext cx="14256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6" name="筆跡 85">
                  <a:extLst>
                    <a:ext uri="{FF2B5EF4-FFF2-40B4-BE49-F238E27FC236}">
                      <a16:creationId xmlns:a16="http://schemas.microsoft.com/office/drawing/2014/main" id="{D15131CC-B84C-DB13-46EA-106F73D79AFB}"/>
                    </a:ext>
                  </a:extLst>
                </p14:cNvPr>
                <p14:cNvContentPartPr/>
                <p14:nvPr/>
              </p14:nvContentPartPr>
              <p14:xfrm>
                <a:off x="6074066" y="3020520"/>
                <a:ext cx="39600" cy="21600"/>
              </p14:xfrm>
            </p:contentPart>
          </mc:Choice>
          <mc:Fallback xmlns="">
            <p:pic>
              <p:nvPicPr>
                <p:cNvPr id="86" name="筆跡 85">
                  <a:extLst>
                    <a:ext uri="{FF2B5EF4-FFF2-40B4-BE49-F238E27FC236}">
                      <a16:creationId xmlns:a16="http://schemas.microsoft.com/office/drawing/2014/main" id="{D15131CC-B84C-DB13-46EA-106F73D79AFB}"/>
                    </a:ext>
                  </a:extLst>
                </p:cNvPr>
                <p:cNvPicPr/>
                <p:nvPr/>
              </p:nvPicPr>
              <p:blipFill>
                <a:blip r:embed="rId85"/>
                <a:stretch>
                  <a:fillRect/>
                </a:stretch>
              </p:blipFill>
              <p:spPr>
                <a:xfrm>
                  <a:off x="6065066" y="3011520"/>
                  <a:ext cx="5724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88" name="筆跡 87">
                  <a:extLst>
                    <a:ext uri="{FF2B5EF4-FFF2-40B4-BE49-F238E27FC236}">
                      <a16:creationId xmlns:a16="http://schemas.microsoft.com/office/drawing/2014/main" id="{01A0A789-8163-C40A-EF44-F3132E555008}"/>
                    </a:ext>
                  </a:extLst>
                </p14:cNvPr>
                <p14:cNvContentPartPr/>
                <p14:nvPr/>
              </p14:nvContentPartPr>
              <p14:xfrm>
                <a:off x="6085226" y="3027360"/>
                <a:ext cx="22320" cy="25560"/>
              </p14:xfrm>
            </p:contentPart>
          </mc:Choice>
          <mc:Fallback xmlns="">
            <p:pic>
              <p:nvPicPr>
                <p:cNvPr id="88" name="筆跡 87">
                  <a:extLst>
                    <a:ext uri="{FF2B5EF4-FFF2-40B4-BE49-F238E27FC236}">
                      <a16:creationId xmlns:a16="http://schemas.microsoft.com/office/drawing/2014/main" id="{01A0A789-8163-C40A-EF44-F3132E555008}"/>
                    </a:ext>
                  </a:extLst>
                </p:cNvPr>
                <p:cNvPicPr/>
                <p:nvPr/>
              </p:nvPicPr>
              <p:blipFill>
                <a:blip r:embed="rId87"/>
                <a:stretch>
                  <a:fillRect/>
                </a:stretch>
              </p:blipFill>
              <p:spPr>
                <a:xfrm>
                  <a:off x="6076586" y="3018360"/>
                  <a:ext cx="3996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90" name="筆跡 89">
                  <a:extLst>
                    <a:ext uri="{FF2B5EF4-FFF2-40B4-BE49-F238E27FC236}">
                      <a16:creationId xmlns:a16="http://schemas.microsoft.com/office/drawing/2014/main" id="{C42389B8-7073-CE20-352C-478A1164FF3B}"/>
                    </a:ext>
                  </a:extLst>
                </p14:cNvPr>
                <p14:cNvContentPartPr/>
                <p14:nvPr/>
              </p14:nvContentPartPr>
              <p14:xfrm>
                <a:off x="6153626" y="3013320"/>
                <a:ext cx="43920" cy="177840"/>
              </p14:xfrm>
            </p:contentPart>
          </mc:Choice>
          <mc:Fallback xmlns="">
            <p:pic>
              <p:nvPicPr>
                <p:cNvPr id="90" name="筆跡 89">
                  <a:extLst>
                    <a:ext uri="{FF2B5EF4-FFF2-40B4-BE49-F238E27FC236}">
                      <a16:creationId xmlns:a16="http://schemas.microsoft.com/office/drawing/2014/main" id="{C42389B8-7073-CE20-352C-478A1164FF3B}"/>
                    </a:ext>
                  </a:extLst>
                </p:cNvPr>
                <p:cNvPicPr/>
                <p:nvPr/>
              </p:nvPicPr>
              <p:blipFill>
                <a:blip r:embed="rId89"/>
                <a:stretch>
                  <a:fillRect/>
                </a:stretch>
              </p:blipFill>
              <p:spPr>
                <a:xfrm>
                  <a:off x="6144986" y="3004320"/>
                  <a:ext cx="61560" cy="19548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91" name="筆跡 90">
                  <a:extLst>
                    <a:ext uri="{FF2B5EF4-FFF2-40B4-BE49-F238E27FC236}">
                      <a16:creationId xmlns:a16="http://schemas.microsoft.com/office/drawing/2014/main" id="{60061711-BD38-F34E-A61B-E0B722C253E0}"/>
                    </a:ext>
                  </a:extLst>
                </p14:cNvPr>
                <p14:cNvContentPartPr/>
                <p14:nvPr/>
              </p14:nvContentPartPr>
              <p14:xfrm>
                <a:off x="6192866" y="2970480"/>
                <a:ext cx="18000" cy="14760"/>
              </p14:xfrm>
            </p:contentPart>
          </mc:Choice>
          <mc:Fallback xmlns="">
            <p:pic>
              <p:nvPicPr>
                <p:cNvPr id="91" name="筆跡 90">
                  <a:extLst>
                    <a:ext uri="{FF2B5EF4-FFF2-40B4-BE49-F238E27FC236}">
                      <a16:creationId xmlns:a16="http://schemas.microsoft.com/office/drawing/2014/main" id="{60061711-BD38-F34E-A61B-E0B722C253E0}"/>
                    </a:ext>
                  </a:extLst>
                </p:cNvPr>
                <p:cNvPicPr/>
                <p:nvPr/>
              </p:nvPicPr>
              <p:blipFill>
                <a:blip r:embed="rId91"/>
                <a:stretch>
                  <a:fillRect/>
                </a:stretch>
              </p:blipFill>
              <p:spPr>
                <a:xfrm>
                  <a:off x="6183866" y="2961480"/>
                  <a:ext cx="35640" cy="32400"/>
                </a:xfrm>
                <a:prstGeom prst="rect">
                  <a:avLst/>
                </a:prstGeom>
              </p:spPr>
            </p:pic>
          </mc:Fallback>
        </mc:AlternateContent>
      </p:grpSp>
      <p:grpSp>
        <p:nvGrpSpPr>
          <p:cNvPr id="98" name="群組 97">
            <a:extLst>
              <a:ext uri="{FF2B5EF4-FFF2-40B4-BE49-F238E27FC236}">
                <a16:creationId xmlns:a16="http://schemas.microsoft.com/office/drawing/2014/main" id="{E27833E5-61FA-40F3-5B71-D1EA6786457E}"/>
              </a:ext>
            </a:extLst>
          </p:cNvPr>
          <p:cNvGrpSpPr/>
          <p:nvPr/>
        </p:nvGrpSpPr>
        <p:grpSpPr>
          <a:xfrm>
            <a:off x="7239386" y="1709040"/>
            <a:ext cx="186840" cy="212400"/>
            <a:chOff x="7239386" y="1709040"/>
            <a:chExt cx="186840" cy="212400"/>
          </a:xfrm>
        </p:grpSpPr>
        <mc:AlternateContent xmlns:mc="http://schemas.openxmlformats.org/markup-compatibility/2006" xmlns:p14="http://schemas.microsoft.com/office/powerpoint/2010/main">
          <mc:Choice Requires="p14">
            <p:contentPart p14:bwMode="auto" r:id="rId92">
              <p14:nvContentPartPr>
                <p14:cNvPr id="96" name="筆跡 95">
                  <a:extLst>
                    <a:ext uri="{FF2B5EF4-FFF2-40B4-BE49-F238E27FC236}">
                      <a16:creationId xmlns:a16="http://schemas.microsoft.com/office/drawing/2014/main" id="{197D441F-2B6E-50FD-8948-D2E947CDF268}"/>
                    </a:ext>
                  </a:extLst>
                </p14:cNvPr>
                <p14:cNvContentPartPr/>
                <p14:nvPr/>
              </p14:nvContentPartPr>
              <p14:xfrm>
                <a:off x="7266026" y="1709040"/>
                <a:ext cx="2520" cy="202680"/>
              </p14:xfrm>
            </p:contentPart>
          </mc:Choice>
          <mc:Fallback xmlns="">
            <p:pic>
              <p:nvPicPr>
                <p:cNvPr id="96" name="筆跡 95">
                  <a:extLst>
                    <a:ext uri="{FF2B5EF4-FFF2-40B4-BE49-F238E27FC236}">
                      <a16:creationId xmlns:a16="http://schemas.microsoft.com/office/drawing/2014/main" id="{197D441F-2B6E-50FD-8948-D2E947CDF268}"/>
                    </a:ext>
                  </a:extLst>
                </p:cNvPr>
                <p:cNvPicPr/>
                <p:nvPr/>
              </p:nvPicPr>
              <p:blipFill>
                <a:blip r:embed="rId97"/>
                <a:stretch>
                  <a:fillRect/>
                </a:stretch>
              </p:blipFill>
              <p:spPr>
                <a:xfrm>
                  <a:off x="7257026" y="1700040"/>
                  <a:ext cx="20160" cy="22032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97" name="筆跡 96">
                  <a:extLst>
                    <a:ext uri="{FF2B5EF4-FFF2-40B4-BE49-F238E27FC236}">
                      <a16:creationId xmlns:a16="http://schemas.microsoft.com/office/drawing/2014/main" id="{456CFAD4-4614-FB48-42B9-F76C51926ED1}"/>
                    </a:ext>
                  </a:extLst>
                </p14:cNvPr>
                <p14:cNvContentPartPr/>
                <p14:nvPr/>
              </p14:nvContentPartPr>
              <p14:xfrm>
                <a:off x="7239386" y="1773840"/>
                <a:ext cx="186840" cy="147600"/>
              </p14:xfrm>
            </p:contentPart>
          </mc:Choice>
          <mc:Fallback xmlns="">
            <p:pic>
              <p:nvPicPr>
                <p:cNvPr id="97" name="筆跡 96">
                  <a:extLst>
                    <a:ext uri="{FF2B5EF4-FFF2-40B4-BE49-F238E27FC236}">
                      <a16:creationId xmlns:a16="http://schemas.microsoft.com/office/drawing/2014/main" id="{456CFAD4-4614-FB48-42B9-F76C51926ED1}"/>
                    </a:ext>
                  </a:extLst>
                </p:cNvPr>
                <p:cNvPicPr/>
                <p:nvPr/>
              </p:nvPicPr>
              <p:blipFill>
                <a:blip r:embed="rId99"/>
                <a:stretch>
                  <a:fillRect/>
                </a:stretch>
              </p:blipFill>
              <p:spPr>
                <a:xfrm>
                  <a:off x="7230386" y="1765200"/>
                  <a:ext cx="204480" cy="165240"/>
                </a:xfrm>
                <a:prstGeom prst="rect">
                  <a:avLst/>
                </a:prstGeom>
              </p:spPr>
            </p:pic>
          </mc:Fallback>
        </mc:AlternateContent>
      </p:grpSp>
      <p:grpSp>
        <p:nvGrpSpPr>
          <p:cNvPr id="104" name="群組 103">
            <a:extLst>
              <a:ext uri="{FF2B5EF4-FFF2-40B4-BE49-F238E27FC236}">
                <a16:creationId xmlns:a16="http://schemas.microsoft.com/office/drawing/2014/main" id="{6CC2B4E8-6F19-4507-C381-A069E6D15B61}"/>
              </a:ext>
            </a:extLst>
          </p:cNvPr>
          <p:cNvGrpSpPr/>
          <p:nvPr/>
        </p:nvGrpSpPr>
        <p:grpSpPr>
          <a:xfrm>
            <a:off x="6789026" y="3207000"/>
            <a:ext cx="283680" cy="228240"/>
            <a:chOff x="6789026" y="3207000"/>
            <a:chExt cx="283680" cy="228240"/>
          </a:xfrm>
        </p:grpSpPr>
        <mc:AlternateContent xmlns:mc="http://schemas.openxmlformats.org/markup-compatibility/2006" xmlns:p14="http://schemas.microsoft.com/office/powerpoint/2010/main">
          <mc:Choice Requires="p14">
            <p:contentPart p14:bwMode="auto" r:id="rId100">
              <p14:nvContentPartPr>
                <p14:cNvPr id="101" name="筆跡 100">
                  <a:extLst>
                    <a:ext uri="{FF2B5EF4-FFF2-40B4-BE49-F238E27FC236}">
                      <a16:creationId xmlns:a16="http://schemas.microsoft.com/office/drawing/2014/main" id="{4A505AA8-2077-57BB-9D58-B52D275F2D86}"/>
                    </a:ext>
                  </a:extLst>
                </p14:cNvPr>
                <p14:cNvContentPartPr/>
                <p14:nvPr/>
              </p14:nvContentPartPr>
              <p14:xfrm>
                <a:off x="6789026" y="3319680"/>
                <a:ext cx="96480" cy="12960"/>
              </p14:xfrm>
            </p:contentPart>
          </mc:Choice>
          <mc:Fallback xmlns="">
            <p:pic>
              <p:nvPicPr>
                <p:cNvPr id="101" name="筆跡 100">
                  <a:extLst>
                    <a:ext uri="{FF2B5EF4-FFF2-40B4-BE49-F238E27FC236}">
                      <a16:creationId xmlns:a16="http://schemas.microsoft.com/office/drawing/2014/main" id="{4A505AA8-2077-57BB-9D58-B52D275F2D86}"/>
                    </a:ext>
                  </a:extLst>
                </p:cNvPr>
                <p:cNvPicPr/>
                <p:nvPr/>
              </p:nvPicPr>
              <p:blipFill>
                <a:blip r:embed="rId105"/>
                <a:stretch>
                  <a:fillRect/>
                </a:stretch>
              </p:blipFill>
              <p:spPr>
                <a:xfrm>
                  <a:off x="6780026" y="3310680"/>
                  <a:ext cx="1141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102" name="筆跡 101">
                  <a:extLst>
                    <a:ext uri="{FF2B5EF4-FFF2-40B4-BE49-F238E27FC236}">
                      <a16:creationId xmlns:a16="http://schemas.microsoft.com/office/drawing/2014/main" id="{8C2DF4D7-7C99-A1CC-4E52-9C902927C0BD}"/>
                    </a:ext>
                  </a:extLst>
                </p14:cNvPr>
                <p14:cNvContentPartPr/>
                <p14:nvPr/>
              </p14:nvContentPartPr>
              <p14:xfrm>
                <a:off x="6912146" y="3207000"/>
                <a:ext cx="6120" cy="228240"/>
              </p14:xfrm>
            </p:contentPart>
          </mc:Choice>
          <mc:Fallback xmlns="">
            <p:pic>
              <p:nvPicPr>
                <p:cNvPr id="102" name="筆跡 101">
                  <a:extLst>
                    <a:ext uri="{FF2B5EF4-FFF2-40B4-BE49-F238E27FC236}">
                      <a16:creationId xmlns:a16="http://schemas.microsoft.com/office/drawing/2014/main" id="{8C2DF4D7-7C99-A1CC-4E52-9C902927C0BD}"/>
                    </a:ext>
                  </a:extLst>
                </p:cNvPr>
                <p:cNvPicPr/>
                <p:nvPr/>
              </p:nvPicPr>
              <p:blipFill>
                <a:blip r:embed="rId107"/>
                <a:stretch>
                  <a:fillRect/>
                </a:stretch>
              </p:blipFill>
              <p:spPr>
                <a:xfrm>
                  <a:off x="6903506" y="3198000"/>
                  <a:ext cx="237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103" name="筆跡 102">
                  <a:extLst>
                    <a:ext uri="{FF2B5EF4-FFF2-40B4-BE49-F238E27FC236}">
                      <a16:creationId xmlns:a16="http://schemas.microsoft.com/office/drawing/2014/main" id="{A959187F-099F-F2C0-F039-A2D0926B3235}"/>
                    </a:ext>
                  </a:extLst>
                </p14:cNvPr>
                <p14:cNvContentPartPr/>
                <p14:nvPr/>
              </p14:nvContentPartPr>
              <p14:xfrm>
                <a:off x="6924386" y="3277200"/>
                <a:ext cx="148320" cy="134280"/>
              </p14:xfrm>
            </p:contentPart>
          </mc:Choice>
          <mc:Fallback xmlns="">
            <p:pic>
              <p:nvPicPr>
                <p:cNvPr id="103" name="筆跡 102">
                  <a:extLst>
                    <a:ext uri="{FF2B5EF4-FFF2-40B4-BE49-F238E27FC236}">
                      <a16:creationId xmlns:a16="http://schemas.microsoft.com/office/drawing/2014/main" id="{A959187F-099F-F2C0-F039-A2D0926B3235}"/>
                    </a:ext>
                  </a:extLst>
                </p:cNvPr>
                <p:cNvPicPr/>
                <p:nvPr/>
              </p:nvPicPr>
              <p:blipFill>
                <a:blip r:embed="rId109"/>
                <a:stretch>
                  <a:fillRect/>
                </a:stretch>
              </p:blipFill>
              <p:spPr>
                <a:xfrm>
                  <a:off x="6915386" y="3268200"/>
                  <a:ext cx="165960" cy="151920"/>
                </a:xfrm>
                <a:prstGeom prst="rect">
                  <a:avLst/>
                </a:prstGeom>
              </p:spPr>
            </p:pic>
          </mc:Fallback>
        </mc:AlternateContent>
      </p:grpSp>
      <p:grpSp>
        <p:nvGrpSpPr>
          <p:cNvPr id="107" name="群組 106">
            <a:extLst>
              <a:ext uri="{FF2B5EF4-FFF2-40B4-BE49-F238E27FC236}">
                <a16:creationId xmlns:a16="http://schemas.microsoft.com/office/drawing/2014/main" id="{76998D2C-A79F-4165-CC90-905EC83885DC}"/>
              </a:ext>
            </a:extLst>
          </p:cNvPr>
          <p:cNvGrpSpPr/>
          <p:nvPr/>
        </p:nvGrpSpPr>
        <p:grpSpPr>
          <a:xfrm>
            <a:off x="2039906" y="4411200"/>
            <a:ext cx="157680" cy="70560"/>
            <a:chOff x="2039906" y="4411200"/>
            <a:chExt cx="157680" cy="70560"/>
          </a:xfrm>
        </p:grpSpPr>
        <mc:AlternateContent xmlns:mc="http://schemas.openxmlformats.org/markup-compatibility/2006" xmlns:p14="http://schemas.microsoft.com/office/powerpoint/2010/main">
          <mc:Choice Requires="p14">
            <p:contentPart p14:bwMode="auto" r:id="rId110">
              <p14:nvContentPartPr>
                <p14:cNvPr id="105" name="筆跡 104">
                  <a:extLst>
                    <a:ext uri="{FF2B5EF4-FFF2-40B4-BE49-F238E27FC236}">
                      <a16:creationId xmlns:a16="http://schemas.microsoft.com/office/drawing/2014/main" id="{7D7D4D43-AB90-64FB-565D-04AB4BE758DD}"/>
                    </a:ext>
                  </a:extLst>
                </p14:cNvPr>
                <p14:cNvContentPartPr/>
                <p14:nvPr/>
              </p14:nvContentPartPr>
              <p14:xfrm>
                <a:off x="2051786" y="4411200"/>
                <a:ext cx="128520" cy="8280"/>
              </p14:xfrm>
            </p:contentPart>
          </mc:Choice>
          <mc:Fallback xmlns="">
            <p:pic>
              <p:nvPicPr>
                <p:cNvPr id="105" name="筆跡 104">
                  <a:extLst>
                    <a:ext uri="{FF2B5EF4-FFF2-40B4-BE49-F238E27FC236}">
                      <a16:creationId xmlns:a16="http://schemas.microsoft.com/office/drawing/2014/main" id="{7D7D4D43-AB90-64FB-565D-04AB4BE758DD}"/>
                    </a:ext>
                  </a:extLst>
                </p:cNvPr>
                <p:cNvPicPr/>
                <p:nvPr/>
              </p:nvPicPr>
              <p:blipFill>
                <a:blip r:embed="rId111"/>
                <a:stretch>
                  <a:fillRect/>
                </a:stretch>
              </p:blipFill>
              <p:spPr>
                <a:xfrm>
                  <a:off x="2042786" y="4402560"/>
                  <a:ext cx="1461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106" name="筆跡 105">
                  <a:extLst>
                    <a:ext uri="{FF2B5EF4-FFF2-40B4-BE49-F238E27FC236}">
                      <a16:creationId xmlns:a16="http://schemas.microsoft.com/office/drawing/2014/main" id="{23EE920E-B18E-2A04-76A1-220BD0A7DEC5}"/>
                    </a:ext>
                  </a:extLst>
                </p14:cNvPr>
                <p14:cNvContentPartPr/>
                <p14:nvPr/>
              </p14:nvContentPartPr>
              <p14:xfrm>
                <a:off x="2039906" y="4476720"/>
                <a:ext cx="157680" cy="5040"/>
              </p14:xfrm>
            </p:contentPart>
          </mc:Choice>
          <mc:Fallback xmlns="">
            <p:pic>
              <p:nvPicPr>
                <p:cNvPr id="106" name="筆跡 105">
                  <a:extLst>
                    <a:ext uri="{FF2B5EF4-FFF2-40B4-BE49-F238E27FC236}">
                      <a16:creationId xmlns:a16="http://schemas.microsoft.com/office/drawing/2014/main" id="{23EE920E-B18E-2A04-76A1-220BD0A7DEC5}"/>
                    </a:ext>
                  </a:extLst>
                </p:cNvPr>
                <p:cNvPicPr/>
                <p:nvPr/>
              </p:nvPicPr>
              <p:blipFill>
                <a:blip r:embed="rId113"/>
                <a:stretch>
                  <a:fillRect/>
                </a:stretch>
              </p:blipFill>
              <p:spPr>
                <a:xfrm>
                  <a:off x="2031266" y="4467720"/>
                  <a:ext cx="175320" cy="22680"/>
                </a:xfrm>
                <a:prstGeom prst="rect">
                  <a:avLst/>
                </a:prstGeom>
              </p:spPr>
            </p:pic>
          </mc:Fallback>
        </mc:AlternateContent>
      </p:grpSp>
      <p:grpSp>
        <p:nvGrpSpPr>
          <p:cNvPr id="124" name="群組 123">
            <a:extLst>
              <a:ext uri="{FF2B5EF4-FFF2-40B4-BE49-F238E27FC236}">
                <a16:creationId xmlns:a16="http://schemas.microsoft.com/office/drawing/2014/main" id="{0F3781B2-5E05-E092-1196-AD970D6228AF}"/>
              </a:ext>
            </a:extLst>
          </p:cNvPr>
          <p:cNvGrpSpPr/>
          <p:nvPr/>
        </p:nvGrpSpPr>
        <p:grpSpPr>
          <a:xfrm>
            <a:off x="2705186" y="2895960"/>
            <a:ext cx="928080" cy="792000"/>
            <a:chOff x="2705186" y="2895960"/>
            <a:chExt cx="928080" cy="792000"/>
          </a:xfrm>
        </p:grpSpPr>
        <mc:AlternateContent xmlns:mc="http://schemas.openxmlformats.org/markup-compatibility/2006" xmlns:p14="http://schemas.microsoft.com/office/powerpoint/2010/main">
          <mc:Choice Requires="p14">
            <p:contentPart p14:bwMode="auto" r:id="rId114">
              <p14:nvContentPartPr>
                <p14:cNvPr id="7" name="筆跡 6">
                  <a:extLst>
                    <a:ext uri="{FF2B5EF4-FFF2-40B4-BE49-F238E27FC236}">
                      <a16:creationId xmlns:a16="http://schemas.microsoft.com/office/drawing/2014/main" id="{91261373-718F-5241-270B-F01FCE3AFA7E}"/>
                    </a:ext>
                  </a:extLst>
                </p14:cNvPr>
                <p14:cNvContentPartPr/>
                <p14:nvPr/>
              </p14:nvContentPartPr>
              <p14:xfrm>
                <a:off x="2705186" y="2976960"/>
                <a:ext cx="104040" cy="216000"/>
              </p14:xfrm>
            </p:contentPart>
          </mc:Choice>
          <mc:Fallback xmlns="">
            <p:pic>
              <p:nvPicPr>
                <p:cNvPr id="7" name="筆跡 6">
                  <a:extLst>
                    <a:ext uri="{FF2B5EF4-FFF2-40B4-BE49-F238E27FC236}">
                      <a16:creationId xmlns:a16="http://schemas.microsoft.com/office/drawing/2014/main" id="{91261373-718F-5241-270B-F01FCE3AFA7E}"/>
                    </a:ext>
                  </a:extLst>
                </p:cNvPr>
                <p:cNvPicPr/>
                <p:nvPr/>
              </p:nvPicPr>
              <p:blipFill>
                <a:blip r:embed="rId115"/>
                <a:stretch>
                  <a:fillRect/>
                </a:stretch>
              </p:blipFill>
              <p:spPr>
                <a:xfrm>
                  <a:off x="2696546" y="2968320"/>
                  <a:ext cx="121680" cy="233640"/>
                </a:xfrm>
                <a:prstGeom prst="rect">
                  <a:avLst/>
                </a:prstGeom>
              </p:spPr>
            </p:pic>
          </mc:Fallback>
        </mc:AlternateContent>
        <mc:AlternateContent xmlns:mc="http://schemas.openxmlformats.org/markup-compatibility/2006" xmlns:p14="http://schemas.microsoft.com/office/powerpoint/2010/main">
          <mc:Choice Requires="p14">
            <p:contentPart p14:bwMode="auto" r:id="rId116">
              <p14:nvContentPartPr>
                <p14:cNvPr id="8" name="筆跡 7">
                  <a:extLst>
                    <a:ext uri="{FF2B5EF4-FFF2-40B4-BE49-F238E27FC236}">
                      <a16:creationId xmlns:a16="http://schemas.microsoft.com/office/drawing/2014/main" id="{7665A179-60A4-F2D6-13C8-7DC772E9C324}"/>
                    </a:ext>
                  </a:extLst>
                </p14:cNvPr>
                <p14:cNvContentPartPr/>
                <p14:nvPr/>
              </p14:nvContentPartPr>
              <p14:xfrm>
                <a:off x="2816426" y="2953920"/>
                <a:ext cx="129600" cy="220320"/>
              </p14:xfrm>
            </p:contentPart>
          </mc:Choice>
          <mc:Fallback xmlns="">
            <p:pic>
              <p:nvPicPr>
                <p:cNvPr id="8" name="筆跡 7">
                  <a:extLst>
                    <a:ext uri="{FF2B5EF4-FFF2-40B4-BE49-F238E27FC236}">
                      <a16:creationId xmlns:a16="http://schemas.microsoft.com/office/drawing/2014/main" id="{7665A179-60A4-F2D6-13C8-7DC772E9C324}"/>
                    </a:ext>
                  </a:extLst>
                </p:cNvPr>
                <p:cNvPicPr/>
                <p:nvPr/>
              </p:nvPicPr>
              <p:blipFill>
                <a:blip r:embed="rId117"/>
                <a:stretch>
                  <a:fillRect/>
                </a:stretch>
              </p:blipFill>
              <p:spPr>
                <a:xfrm>
                  <a:off x="2807786" y="2945280"/>
                  <a:ext cx="14724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118">
              <p14:nvContentPartPr>
                <p14:cNvPr id="10" name="筆跡 9">
                  <a:extLst>
                    <a:ext uri="{FF2B5EF4-FFF2-40B4-BE49-F238E27FC236}">
                      <a16:creationId xmlns:a16="http://schemas.microsoft.com/office/drawing/2014/main" id="{D39E37FE-C3D8-2AF7-7A56-51D78E2B5215}"/>
                    </a:ext>
                  </a:extLst>
                </p14:cNvPr>
                <p14:cNvContentPartPr/>
                <p14:nvPr/>
              </p14:nvContentPartPr>
              <p14:xfrm>
                <a:off x="3021626" y="2964720"/>
                <a:ext cx="124560" cy="187920"/>
              </p14:xfrm>
            </p:contentPart>
          </mc:Choice>
          <mc:Fallback xmlns="">
            <p:pic>
              <p:nvPicPr>
                <p:cNvPr id="10" name="筆跡 9">
                  <a:extLst>
                    <a:ext uri="{FF2B5EF4-FFF2-40B4-BE49-F238E27FC236}">
                      <a16:creationId xmlns:a16="http://schemas.microsoft.com/office/drawing/2014/main" id="{D39E37FE-C3D8-2AF7-7A56-51D78E2B5215}"/>
                    </a:ext>
                  </a:extLst>
                </p:cNvPr>
                <p:cNvPicPr/>
                <p:nvPr/>
              </p:nvPicPr>
              <p:blipFill>
                <a:blip r:embed="rId119"/>
                <a:stretch>
                  <a:fillRect/>
                </a:stretch>
              </p:blipFill>
              <p:spPr>
                <a:xfrm>
                  <a:off x="3012986" y="2956080"/>
                  <a:ext cx="142200" cy="205560"/>
                </a:xfrm>
                <a:prstGeom prst="rect">
                  <a:avLst/>
                </a:prstGeom>
              </p:spPr>
            </p:pic>
          </mc:Fallback>
        </mc:AlternateContent>
        <mc:AlternateContent xmlns:mc="http://schemas.openxmlformats.org/markup-compatibility/2006" xmlns:p14="http://schemas.microsoft.com/office/powerpoint/2010/main">
          <mc:Choice Requires="p14">
            <p:contentPart p14:bwMode="auto" r:id="rId120">
              <p14:nvContentPartPr>
                <p14:cNvPr id="11" name="筆跡 10">
                  <a:extLst>
                    <a:ext uri="{FF2B5EF4-FFF2-40B4-BE49-F238E27FC236}">
                      <a16:creationId xmlns:a16="http://schemas.microsoft.com/office/drawing/2014/main" id="{8BC865C8-4CB8-0F91-BD62-2C4619FEE776}"/>
                    </a:ext>
                  </a:extLst>
                </p14:cNvPr>
                <p14:cNvContentPartPr/>
                <p14:nvPr/>
              </p14:nvContentPartPr>
              <p14:xfrm>
                <a:off x="3075626" y="3041040"/>
                <a:ext cx="112680" cy="28800"/>
              </p14:xfrm>
            </p:contentPart>
          </mc:Choice>
          <mc:Fallback xmlns="">
            <p:pic>
              <p:nvPicPr>
                <p:cNvPr id="11" name="筆跡 10">
                  <a:extLst>
                    <a:ext uri="{FF2B5EF4-FFF2-40B4-BE49-F238E27FC236}">
                      <a16:creationId xmlns:a16="http://schemas.microsoft.com/office/drawing/2014/main" id="{8BC865C8-4CB8-0F91-BD62-2C4619FEE776}"/>
                    </a:ext>
                  </a:extLst>
                </p:cNvPr>
                <p:cNvPicPr/>
                <p:nvPr/>
              </p:nvPicPr>
              <p:blipFill>
                <a:blip r:embed="rId121"/>
                <a:stretch>
                  <a:fillRect/>
                </a:stretch>
              </p:blipFill>
              <p:spPr>
                <a:xfrm>
                  <a:off x="3066626" y="3032400"/>
                  <a:ext cx="1303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22">
              <p14:nvContentPartPr>
                <p14:cNvPr id="12" name="筆跡 11">
                  <a:extLst>
                    <a:ext uri="{FF2B5EF4-FFF2-40B4-BE49-F238E27FC236}">
                      <a16:creationId xmlns:a16="http://schemas.microsoft.com/office/drawing/2014/main" id="{8AD89A1B-254A-1BA1-6656-EF6D8A1CE5F7}"/>
                    </a:ext>
                  </a:extLst>
                </p14:cNvPr>
                <p14:cNvContentPartPr/>
                <p14:nvPr/>
              </p14:nvContentPartPr>
              <p14:xfrm>
                <a:off x="2883026" y="2895960"/>
                <a:ext cx="582120" cy="741240"/>
              </p14:xfrm>
            </p:contentPart>
          </mc:Choice>
          <mc:Fallback xmlns="">
            <p:pic>
              <p:nvPicPr>
                <p:cNvPr id="12" name="筆跡 11">
                  <a:extLst>
                    <a:ext uri="{FF2B5EF4-FFF2-40B4-BE49-F238E27FC236}">
                      <a16:creationId xmlns:a16="http://schemas.microsoft.com/office/drawing/2014/main" id="{8AD89A1B-254A-1BA1-6656-EF6D8A1CE5F7}"/>
                    </a:ext>
                  </a:extLst>
                </p:cNvPr>
                <p:cNvPicPr/>
                <p:nvPr/>
              </p:nvPicPr>
              <p:blipFill>
                <a:blip r:embed="rId123"/>
                <a:stretch>
                  <a:fillRect/>
                </a:stretch>
              </p:blipFill>
              <p:spPr>
                <a:xfrm>
                  <a:off x="2874386" y="2887320"/>
                  <a:ext cx="599760" cy="758880"/>
                </a:xfrm>
                <a:prstGeom prst="rect">
                  <a:avLst/>
                </a:prstGeom>
              </p:spPr>
            </p:pic>
          </mc:Fallback>
        </mc:AlternateContent>
        <mc:AlternateContent xmlns:mc="http://schemas.openxmlformats.org/markup-compatibility/2006" xmlns:p14="http://schemas.microsoft.com/office/powerpoint/2010/main">
          <mc:Choice Requires="p14">
            <p:contentPart p14:bwMode="auto" r:id="rId124">
              <p14:nvContentPartPr>
                <p14:cNvPr id="13" name="筆跡 12">
                  <a:extLst>
                    <a:ext uri="{FF2B5EF4-FFF2-40B4-BE49-F238E27FC236}">
                      <a16:creationId xmlns:a16="http://schemas.microsoft.com/office/drawing/2014/main" id="{288500BF-F55C-B5C8-08AF-6155D8DC9316}"/>
                    </a:ext>
                  </a:extLst>
                </p14:cNvPr>
                <p14:cNvContentPartPr/>
                <p14:nvPr/>
              </p14:nvContentPartPr>
              <p14:xfrm>
                <a:off x="3262466" y="3250560"/>
                <a:ext cx="127800" cy="255600"/>
              </p14:xfrm>
            </p:contentPart>
          </mc:Choice>
          <mc:Fallback xmlns="">
            <p:pic>
              <p:nvPicPr>
                <p:cNvPr id="13" name="筆跡 12">
                  <a:extLst>
                    <a:ext uri="{FF2B5EF4-FFF2-40B4-BE49-F238E27FC236}">
                      <a16:creationId xmlns:a16="http://schemas.microsoft.com/office/drawing/2014/main" id="{288500BF-F55C-B5C8-08AF-6155D8DC9316}"/>
                    </a:ext>
                  </a:extLst>
                </p:cNvPr>
                <p:cNvPicPr/>
                <p:nvPr/>
              </p:nvPicPr>
              <p:blipFill>
                <a:blip r:embed="rId125"/>
                <a:stretch>
                  <a:fillRect/>
                </a:stretch>
              </p:blipFill>
              <p:spPr>
                <a:xfrm>
                  <a:off x="3253466" y="3241920"/>
                  <a:ext cx="14544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126">
              <p14:nvContentPartPr>
                <p14:cNvPr id="14" name="筆跡 13">
                  <a:extLst>
                    <a:ext uri="{FF2B5EF4-FFF2-40B4-BE49-F238E27FC236}">
                      <a16:creationId xmlns:a16="http://schemas.microsoft.com/office/drawing/2014/main" id="{B132C01B-D64B-0EF8-64F0-AD192140602E}"/>
                    </a:ext>
                  </a:extLst>
                </p14:cNvPr>
                <p14:cNvContentPartPr/>
                <p14:nvPr/>
              </p14:nvContentPartPr>
              <p14:xfrm>
                <a:off x="3389546" y="3226800"/>
                <a:ext cx="145440" cy="461160"/>
              </p14:xfrm>
            </p:contentPart>
          </mc:Choice>
          <mc:Fallback xmlns="">
            <p:pic>
              <p:nvPicPr>
                <p:cNvPr id="14" name="筆跡 13">
                  <a:extLst>
                    <a:ext uri="{FF2B5EF4-FFF2-40B4-BE49-F238E27FC236}">
                      <a16:creationId xmlns:a16="http://schemas.microsoft.com/office/drawing/2014/main" id="{B132C01B-D64B-0EF8-64F0-AD192140602E}"/>
                    </a:ext>
                  </a:extLst>
                </p:cNvPr>
                <p:cNvPicPr/>
                <p:nvPr/>
              </p:nvPicPr>
              <p:blipFill>
                <a:blip r:embed="rId127"/>
                <a:stretch>
                  <a:fillRect/>
                </a:stretch>
              </p:blipFill>
              <p:spPr>
                <a:xfrm>
                  <a:off x="3380546" y="3217800"/>
                  <a:ext cx="163080" cy="478800"/>
                </a:xfrm>
                <a:prstGeom prst="rect">
                  <a:avLst/>
                </a:prstGeom>
              </p:spPr>
            </p:pic>
          </mc:Fallback>
        </mc:AlternateContent>
        <mc:AlternateContent xmlns:mc="http://schemas.openxmlformats.org/markup-compatibility/2006" xmlns:p14="http://schemas.microsoft.com/office/powerpoint/2010/main">
          <mc:Choice Requires="p14">
            <p:contentPart p14:bwMode="auto" r:id="rId128">
              <p14:nvContentPartPr>
                <p14:cNvPr id="15" name="筆跡 14">
                  <a:extLst>
                    <a:ext uri="{FF2B5EF4-FFF2-40B4-BE49-F238E27FC236}">
                      <a16:creationId xmlns:a16="http://schemas.microsoft.com/office/drawing/2014/main" id="{55D08FDD-069B-A77E-DF1F-B064459BF1F9}"/>
                    </a:ext>
                  </a:extLst>
                </p14:cNvPr>
                <p14:cNvContentPartPr/>
                <p14:nvPr/>
              </p14:nvContentPartPr>
              <p14:xfrm>
                <a:off x="3400346" y="3378720"/>
                <a:ext cx="170640" cy="25920"/>
              </p14:xfrm>
            </p:contentPart>
          </mc:Choice>
          <mc:Fallback xmlns="">
            <p:pic>
              <p:nvPicPr>
                <p:cNvPr id="15" name="筆跡 14">
                  <a:extLst>
                    <a:ext uri="{FF2B5EF4-FFF2-40B4-BE49-F238E27FC236}">
                      <a16:creationId xmlns:a16="http://schemas.microsoft.com/office/drawing/2014/main" id="{55D08FDD-069B-A77E-DF1F-B064459BF1F9}"/>
                    </a:ext>
                  </a:extLst>
                </p:cNvPr>
                <p:cNvPicPr/>
                <p:nvPr/>
              </p:nvPicPr>
              <p:blipFill>
                <a:blip r:embed="rId129"/>
                <a:stretch>
                  <a:fillRect/>
                </a:stretch>
              </p:blipFill>
              <p:spPr>
                <a:xfrm>
                  <a:off x="3391346" y="3369720"/>
                  <a:ext cx="1882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130">
              <p14:nvContentPartPr>
                <p14:cNvPr id="118" name="筆跡 117">
                  <a:extLst>
                    <a:ext uri="{FF2B5EF4-FFF2-40B4-BE49-F238E27FC236}">
                      <a16:creationId xmlns:a16="http://schemas.microsoft.com/office/drawing/2014/main" id="{0B2F350D-E39D-8870-B3AD-2816ED368B8F}"/>
                    </a:ext>
                  </a:extLst>
                </p14:cNvPr>
                <p14:cNvContentPartPr/>
                <p14:nvPr/>
              </p14:nvContentPartPr>
              <p14:xfrm>
                <a:off x="3520946" y="3562320"/>
                <a:ext cx="76320" cy="14400"/>
              </p14:xfrm>
            </p:contentPart>
          </mc:Choice>
          <mc:Fallback xmlns="">
            <p:pic>
              <p:nvPicPr>
                <p:cNvPr id="118" name="筆跡 117">
                  <a:extLst>
                    <a:ext uri="{FF2B5EF4-FFF2-40B4-BE49-F238E27FC236}">
                      <a16:creationId xmlns:a16="http://schemas.microsoft.com/office/drawing/2014/main" id="{0B2F350D-E39D-8870-B3AD-2816ED368B8F}"/>
                    </a:ext>
                  </a:extLst>
                </p:cNvPr>
                <p:cNvPicPr/>
                <p:nvPr/>
              </p:nvPicPr>
              <p:blipFill>
                <a:blip r:embed="rId131"/>
                <a:stretch>
                  <a:fillRect/>
                </a:stretch>
              </p:blipFill>
              <p:spPr>
                <a:xfrm>
                  <a:off x="3512306" y="3553680"/>
                  <a:ext cx="93960" cy="32040"/>
                </a:xfrm>
                <a:prstGeom prst="rect">
                  <a:avLst/>
                </a:prstGeom>
              </p:spPr>
            </p:pic>
          </mc:Fallback>
        </mc:AlternateContent>
        <mc:AlternateContent xmlns:mc="http://schemas.openxmlformats.org/markup-compatibility/2006" xmlns:p14="http://schemas.microsoft.com/office/powerpoint/2010/main">
          <mc:Choice Requires="p14">
            <p:contentPart p14:bwMode="auto" r:id="rId132">
              <p14:nvContentPartPr>
                <p14:cNvPr id="119" name="筆跡 118">
                  <a:extLst>
                    <a:ext uri="{FF2B5EF4-FFF2-40B4-BE49-F238E27FC236}">
                      <a16:creationId xmlns:a16="http://schemas.microsoft.com/office/drawing/2014/main" id="{40A18ACD-E22F-AD7D-6DF4-5ACFD8B6019B}"/>
                    </a:ext>
                  </a:extLst>
                </p14:cNvPr>
                <p14:cNvContentPartPr/>
                <p14:nvPr/>
              </p14:nvContentPartPr>
              <p14:xfrm>
                <a:off x="3547226" y="3577080"/>
                <a:ext cx="61200" cy="88920"/>
              </p14:xfrm>
            </p:contentPart>
          </mc:Choice>
          <mc:Fallback xmlns="">
            <p:pic>
              <p:nvPicPr>
                <p:cNvPr id="119" name="筆跡 118">
                  <a:extLst>
                    <a:ext uri="{FF2B5EF4-FFF2-40B4-BE49-F238E27FC236}">
                      <a16:creationId xmlns:a16="http://schemas.microsoft.com/office/drawing/2014/main" id="{40A18ACD-E22F-AD7D-6DF4-5ACFD8B6019B}"/>
                    </a:ext>
                  </a:extLst>
                </p:cNvPr>
                <p:cNvPicPr/>
                <p:nvPr/>
              </p:nvPicPr>
              <p:blipFill>
                <a:blip r:embed="rId133"/>
                <a:stretch>
                  <a:fillRect/>
                </a:stretch>
              </p:blipFill>
              <p:spPr>
                <a:xfrm>
                  <a:off x="3538226" y="3568080"/>
                  <a:ext cx="78840" cy="106560"/>
                </a:xfrm>
                <a:prstGeom prst="rect">
                  <a:avLst/>
                </a:prstGeom>
              </p:spPr>
            </p:pic>
          </mc:Fallback>
        </mc:AlternateContent>
        <mc:AlternateContent xmlns:mc="http://schemas.openxmlformats.org/markup-compatibility/2006" xmlns:p14="http://schemas.microsoft.com/office/powerpoint/2010/main">
          <mc:Choice Requires="p14">
            <p:contentPart p14:bwMode="auto" r:id="rId134">
              <p14:nvContentPartPr>
                <p14:cNvPr id="120" name="筆跡 119">
                  <a:extLst>
                    <a:ext uri="{FF2B5EF4-FFF2-40B4-BE49-F238E27FC236}">
                      <a16:creationId xmlns:a16="http://schemas.microsoft.com/office/drawing/2014/main" id="{7346E614-D29F-B9D1-F4FD-1D96997D02FC}"/>
                    </a:ext>
                  </a:extLst>
                </p14:cNvPr>
                <p14:cNvContentPartPr/>
                <p14:nvPr/>
              </p14:nvContentPartPr>
              <p14:xfrm>
                <a:off x="3557306" y="3618840"/>
                <a:ext cx="75960" cy="17640"/>
              </p14:xfrm>
            </p:contentPart>
          </mc:Choice>
          <mc:Fallback xmlns="">
            <p:pic>
              <p:nvPicPr>
                <p:cNvPr id="120" name="筆跡 119">
                  <a:extLst>
                    <a:ext uri="{FF2B5EF4-FFF2-40B4-BE49-F238E27FC236}">
                      <a16:creationId xmlns:a16="http://schemas.microsoft.com/office/drawing/2014/main" id="{7346E614-D29F-B9D1-F4FD-1D96997D02FC}"/>
                    </a:ext>
                  </a:extLst>
                </p:cNvPr>
                <p:cNvPicPr/>
                <p:nvPr/>
              </p:nvPicPr>
              <p:blipFill>
                <a:blip r:embed="rId135"/>
                <a:stretch>
                  <a:fillRect/>
                </a:stretch>
              </p:blipFill>
              <p:spPr>
                <a:xfrm>
                  <a:off x="3548306" y="3609840"/>
                  <a:ext cx="93600" cy="35280"/>
                </a:xfrm>
                <a:prstGeom prst="rect">
                  <a:avLst/>
                </a:prstGeom>
              </p:spPr>
            </p:pic>
          </mc:Fallback>
        </mc:AlternateContent>
      </p:grpSp>
      <p:grpSp>
        <p:nvGrpSpPr>
          <p:cNvPr id="123" name="群組 122">
            <a:extLst>
              <a:ext uri="{FF2B5EF4-FFF2-40B4-BE49-F238E27FC236}">
                <a16:creationId xmlns:a16="http://schemas.microsoft.com/office/drawing/2014/main" id="{DE07E84B-B7B0-8A27-7343-32FAEB6C53C0}"/>
              </a:ext>
            </a:extLst>
          </p:cNvPr>
          <p:cNvGrpSpPr/>
          <p:nvPr/>
        </p:nvGrpSpPr>
        <p:grpSpPr>
          <a:xfrm>
            <a:off x="2539946" y="4203840"/>
            <a:ext cx="868320" cy="786240"/>
            <a:chOff x="2539946" y="4203840"/>
            <a:chExt cx="868320" cy="786240"/>
          </a:xfrm>
        </p:grpSpPr>
        <mc:AlternateContent xmlns:mc="http://schemas.openxmlformats.org/markup-compatibility/2006" xmlns:p14="http://schemas.microsoft.com/office/powerpoint/2010/main">
          <mc:Choice Requires="p14">
            <p:contentPart p14:bwMode="auto" r:id="rId136">
              <p14:nvContentPartPr>
                <p14:cNvPr id="108" name="筆跡 107">
                  <a:extLst>
                    <a:ext uri="{FF2B5EF4-FFF2-40B4-BE49-F238E27FC236}">
                      <a16:creationId xmlns:a16="http://schemas.microsoft.com/office/drawing/2014/main" id="{98DD17DB-068F-65FE-7700-EB6188E816B4}"/>
                    </a:ext>
                  </a:extLst>
                </p14:cNvPr>
                <p14:cNvContentPartPr/>
                <p14:nvPr/>
              </p14:nvContentPartPr>
              <p14:xfrm>
                <a:off x="2539946" y="4244160"/>
                <a:ext cx="102960" cy="175320"/>
              </p14:xfrm>
            </p:contentPart>
          </mc:Choice>
          <mc:Fallback xmlns="">
            <p:pic>
              <p:nvPicPr>
                <p:cNvPr id="108" name="筆跡 107">
                  <a:extLst>
                    <a:ext uri="{FF2B5EF4-FFF2-40B4-BE49-F238E27FC236}">
                      <a16:creationId xmlns:a16="http://schemas.microsoft.com/office/drawing/2014/main" id="{98DD17DB-068F-65FE-7700-EB6188E816B4}"/>
                    </a:ext>
                  </a:extLst>
                </p:cNvPr>
                <p:cNvPicPr/>
                <p:nvPr/>
              </p:nvPicPr>
              <p:blipFill>
                <a:blip r:embed="rId137"/>
                <a:stretch>
                  <a:fillRect/>
                </a:stretch>
              </p:blipFill>
              <p:spPr>
                <a:xfrm>
                  <a:off x="2530946" y="4235520"/>
                  <a:ext cx="120600" cy="192960"/>
                </a:xfrm>
                <a:prstGeom prst="rect">
                  <a:avLst/>
                </a:prstGeom>
              </p:spPr>
            </p:pic>
          </mc:Fallback>
        </mc:AlternateContent>
        <mc:AlternateContent xmlns:mc="http://schemas.openxmlformats.org/markup-compatibility/2006" xmlns:p14="http://schemas.microsoft.com/office/powerpoint/2010/main">
          <mc:Choice Requires="p14">
            <p:contentPart p14:bwMode="auto" r:id="rId138">
              <p14:nvContentPartPr>
                <p14:cNvPr id="109" name="筆跡 108">
                  <a:extLst>
                    <a:ext uri="{FF2B5EF4-FFF2-40B4-BE49-F238E27FC236}">
                      <a16:creationId xmlns:a16="http://schemas.microsoft.com/office/drawing/2014/main" id="{CF0DF9E3-0E85-C7E4-CF35-FBE2C8329294}"/>
                    </a:ext>
                  </a:extLst>
                </p14:cNvPr>
                <p14:cNvContentPartPr/>
                <p14:nvPr/>
              </p14:nvContentPartPr>
              <p14:xfrm>
                <a:off x="2626706" y="4224720"/>
                <a:ext cx="143280" cy="168120"/>
              </p14:xfrm>
            </p:contentPart>
          </mc:Choice>
          <mc:Fallback xmlns="">
            <p:pic>
              <p:nvPicPr>
                <p:cNvPr id="109" name="筆跡 108">
                  <a:extLst>
                    <a:ext uri="{FF2B5EF4-FFF2-40B4-BE49-F238E27FC236}">
                      <a16:creationId xmlns:a16="http://schemas.microsoft.com/office/drawing/2014/main" id="{CF0DF9E3-0E85-C7E4-CF35-FBE2C8329294}"/>
                    </a:ext>
                  </a:extLst>
                </p:cNvPr>
                <p:cNvPicPr/>
                <p:nvPr/>
              </p:nvPicPr>
              <p:blipFill>
                <a:blip r:embed="rId139"/>
                <a:stretch>
                  <a:fillRect/>
                </a:stretch>
              </p:blipFill>
              <p:spPr>
                <a:xfrm>
                  <a:off x="2618066" y="4216080"/>
                  <a:ext cx="160920" cy="185760"/>
                </a:xfrm>
                <a:prstGeom prst="rect">
                  <a:avLst/>
                </a:prstGeom>
              </p:spPr>
            </p:pic>
          </mc:Fallback>
        </mc:AlternateContent>
        <mc:AlternateContent xmlns:mc="http://schemas.openxmlformats.org/markup-compatibility/2006" xmlns:p14="http://schemas.microsoft.com/office/powerpoint/2010/main">
          <mc:Choice Requires="p14">
            <p:contentPart p14:bwMode="auto" r:id="rId140">
              <p14:nvContentPartPr>
                <p14:cNvPr id="111" name="筆跡 110">
                  <a:extLst>
                    <a:ext uri="{FF2B5EF4-FFF2-40B4-BE49-F238E27FC236}">
                      <a16:creationId xmlns:a16="http://schemas.microsoft.com/office/drawing/2014/main" id="{10191F2C-55B5-F9E7-E33D-F16788EEC08B}"/>
                    </a:ext>
                  </a:extLst>
                </p14:cNvPr>
                <p14:cNvContentPartPr/>
                <p14:nvPr/>
              </p14:nvContentPartPr>
              <p14:xfrm>
                <a:off x="2830826" y="4297440"/>
                <a:ext cx="54720" cy="123120"/>
              </p14:xfrm>
            </p:contentPart>
          </mc:Choice>
          <mc:Fallback xmlns="">
            <p:pic>
              <p:nvPicPr>
                <p:cNvPr id="111" name="筆跡 110">
                  <a:extLst>
                    <a:ext uri="{FF2B5EF4-FFF2-40B4-BE49-F238E27FC236}">
                      <a16:creationId xmlns:a16="http://schemas.microsoft.com/office/drawing/2014/main" id="{10191F2C-55B5-F9E7-E33D-F16788EEC08B}"/>
                    </a:ext>
                  </a:extLst>
                </p:cNvPr>
                <p:cNvPicPr/>
                <p:nvPr/>
              </p:nvPicPr>
              <p:blipFill>
                <a:blip r:embed="rId141"/>
                <a:stretch>
                  <a:fillRect/>
                </a:stretch>
              </p:blipFill>
              <p:spPr>
                <a:xfrm>
                  <a:off x="2821826" y="4288800"/>
                  <a:ext cx="7236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142">
              <p14:nvContentPartPr>
                <p14:cNvPr id="112" name="筆跡 111">
                  <a:extLst>
                    <a:ext uri="{FF2B5EF4-FFF2-40B4-BE49-F238E27FC236}">
                      <a16:creationId xmlns:a16="http://schemas.microsoft.com/office/drawing/2014/main" id="{C01F7D64-B346-EFA7-ACDF-473D29F7184B}"/>
                    </a:ext>
                  </a:extLst>
                </p14:cNvPr>
                <p14:cNvContentPartPr/>
                <p14:nvPr/>
              </p14:nvContentPartPr>
              <p14:xfrm>
                <a:off x="2778986" y="4325160"/>
                <a:ext cx="127080" cy="9360"/>
              </p14:xfrm>
            </p:contentPart>
          </mc:Choice>
          <mc:Fallback xmlns="">
            <p:pic>
              <p:nvPicPr>
                <p:cNvPr id="112" name="筆跡 111">
                  <a:extLst>
                    <a:ext uri="{FF2B5EF4-FFF2-40B4-BE49-F238E27FC236}">
                      <a16:creationId xmlns:a16="http://schemas.microsoft.com/office/drawing/2014/main" id="{C01F7D64-B346-EFA7-ACDF-473D29F7184B}"/>
                    </a:ext>
                  </a:extLst>
                </p:cNvPr>
                <p:cNvPicPr/>
                <p:nvPr/>
              </p:nvPicPr>
              <p:blipFill>
                <a:blip r:embed="rId143"/>
                <a:stretch>
                  <a:fillRect/>
                </a:stretch>
              </p:blipFill>
              <p:spPr>
                <a:xfrm>
                  <a:off x="2770346" y="4316160"/>
                  <a:ext cx="144720" cy="27000"/>
                </a:xfrm>
                <a:prstGeom prst="rect">
                  <a:avLst/>
                </a:prstGeom>
              </p:spPr>
            </p:pic>
          </mc:Fallback>
        </mc:AlternateContent>
        <mc:AlternateContent xmlns:mc="http://schemas.openxmlformats.org/markup-compatibility/2006" xmlns:p14="http://schemas.microsoft.com/office/powerpoint/2010/main">
          <mc:Choice Requires="p14">
            <p:contentPart p14:bwMode="auto" r:id="rId144">
              <p14:nvContentPartPr>
                <p14:cNvPr id="113" name="筆跡 112">
                  <a:extLst>
                    <a:ext uri="{FF2B5EF4-FFF2-40B4-BE49-F238E27FC236}">
                      <a16:creationId xmlns:a16="http://schemas.microsoft.com/office/drawing/2014/main" id="{F7C535D4-AB48-CCD8-DD9E-A9576C0ED839}"/>
                    </a:ext>
                  </a:extLst>
                </p14:cNvPr>
                <p14:cNvContentPartPr/>
                <p14:nvPr/>
              </p14:nvContentPartPr>
              <p14:xfrm>
                <a:off x="2701946" y="4203840"/>
                <a:ext cx="574920" cy="649080"/>
              </p14:xfrm>
            </p:contentPart>
          </mc:Choice>
          <mc:Fallback xmlns="">
            <p:pic>
              <p:nvPicPr>
                <p:cNvPr id="113" name="筆跡 112">
                  <a:extLst>
                    <a:ext uri="{FF2B5EF4-FFF2-40B4-BE49-F238E27FC236}">
                      <a16:creationId xmlns:a16="http://schemas.microsoft.com/office/drawing/2014/main" id="{F7C535D4-AB48-CCD8-DD9E-A9576C0ED839}"/>
                    </a:ext>
                  </a:extLst>
                </p:cNvPr>
                <p:cNvPicPr/>
                <p:nvPr/>
              </p:nvPicPr>
              <p:blipFill>
                <a:blip r:embed="rId145"/>
                <a:stretch>
                  <a:fillRect/>
                </a:stretch>
              </p:blipFill>
              <p:spPr>
                <a:xfrm>
                  <a:off x="2693306" y="4194840"/>
                  <a:ext cx="5925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46">
              <p14:nvContentPartPr>
                <p14:cNvPr id="114" name="筆跡 113">
                  <a:extLst>
                    <a:ext uri="{FF2B5EF4-FFF2-40B4-BE49-F238E27FC236}">
                      <a16:creationId xmlns:a16="http://schemas.microsoft.com/office/drawing/2014/main" id="{CE9648CE-3D69-7AA9-62E3-F434EE7B0581}"/>
                    </a:ext>
                  </a:extLst>
                </p14:cNvPr>
                <p14:cNvContentPartPr/>
                <p14:nvPr/>
              </p14:nvContentPartPr>
              <p14:xfrm>
                <a:off x="3008306" y="4500480"/>
                <a:ext cx="132840" cy="264600"/>
              </p14:xfrm>
            </p:contentPart>
          </mc:Choice>
          <mc:Fallback xmlns="">
            <p:pic>
              <p:nvPicPr>
                <p:cNvPr id="114" name="筆跡 113">
                  <a:extLst>
                    <a:ext uri="{FF2B5EF4-FFF2-40B4-BE49-F238E27FC236}">
                      <a16:creationId xmlns:a16="http://schemas.microsoft.com/office/drawing/2014/main" id="{CE9648CE-3D69-7AA9-62E3-F434EE7B0581}"/>
                    </a:ext>
                  </a:extLst>
                </p:cNvPr>
                <p:cNvPicPr/>
                <p:nvPr/>
              </p:nvPicPr>
              <p:blipFill>
                <a:blip r:embed="rId147"/>
                <a:stretch>
                  <a:fillRect/>
                </a:stretch>
              </p:blipFill>
              <p:spPr>
                <a:xfrm>
                  <a:off x="2999306" y="4491480"/>
                  <a:ext cx="15048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148">
              <p14:nvContentPartPr>
                <p14:cNvPr id="115" name="筆跡 114">
                  <a:extLst>
                    <a:ext uri="{FF2B5EF4-FFF2-40B4-BE49-F238E27FC236}">
                      <a16:creationId xmlns:a16="http://schemas.microsoft.com/office/drawing/2014/main" id="{5C445CAB-D1CD-520C-F469-1DF5AD41448A}"/>
                    </a:ext>
                  </a:extLst>
                </p14:cNvPr>
                <p14:cNvContentPartPr/>
                <p14:nvPr/>
              </p14:nvContentPartPr>
              <p14:xfrm>
                <a:off x="3141866" y="4513080"/>
                <a:ext cx="169920" cy="476280"/>
              </p14:xfrm>
            </p:contentPart>
          </mc:Choice>
          <mc:Fallback xmlns="">
            <p:pic>
              <p:nvPicPr>
                <p:cNvPr id="115" name="筆跡 114">
                  <a:extLst>
                    <a:ext uri="{FF2B5EF4-FFF2-40B4-BE49-F238E27FC236}">
                      <a16:creationId xmlns:a16="http://schemas.microsoft.com/office/drawing/2014/main" id="{5C445CAB-D1CD-520C-F469-1DF5AD41448A}"/>
                    </a:ext>
                  </a:extLst>
                </p:cNvPr>
                <p:cNvPicPr/>
                <p:nvPr/>
              </p:nvPicPr>
              <p:blipFill>
                <a:blip r:embed="rId149"/>
                <a:stretch>
                  <a:fillRect/>
                </a:stretch>
              </p:blipFill>
              <p:spPr>
                <a:xfrm>
                  <a:off x="3133226" y="4504440"/>
                  <a:ext cx="187560" cy="493920"/>
                </a:xfrm>
                <a:prstGeom prst="rect">
                  <a:avLst/>
                </a:prstGeom>
              </p:spPr>
            </p:pic>
          </mc:Fallback>
        </mc:AlternateContent>
        <mc:AlternateContent xmlns:mc="http://schemas.openxmlformats.org/markup-compatibility/2006" xmlns:p14="http://schemas.microsoft.com/office/powerpoint/2010/main">
          <mc:Choice Requires="p14">
            <p:contentPart p14:bwMode="auto" r:id="rId150">
              <p14:nvContentPartPr>
                <p14:cNvPr id="116" name="筆跡 115">
                  <a:extLst>
                    <a:ext uri="{FF2B5EF4-FFF2-40B4-BE49-F238E27FC236}">
                      <a16:creationId xmlns:a16="http://schemas.microsoft.com/office/drawing/2014/main" id="{D2477E33-BD74-4893-B7AD-95E649B0F7E4}"/>
                    </a:ext>
                  </a:extLst>
                </p14:cNvPr>
                <p14:cNvContentPartPr/>
                <p14:nvPr/>
              </p14:nvContentPartPr>
              <p14:xfrm>
                <a:off x="3122786" y="4674360"/>
                <a:ext cx="177120" cy="16200"/>
              </p14:xfrm>
            </p:contentPart>
          </mc:Choice>
          <mc:Fallback xmlns="">
            <p:pic>
              <p:nvPicPr>
                <p:cNvPr id="116" name="筆跡 115">
                  <a:extLst>
                    <a:ext uri="{FF2B5EF4-FFF2-40B4-BE49-F238E27FC236}">
                      <a16:creationId xmlns:a16="http://schemas.microsoft.com/office/drawing/2014/main" id="{D2477E33-BD74-4893-B7AD-95E649B0F7E4}"/>
                    </a:ext>
                  </a:extLst>
                </p:cNvPr>
                <p:cNvPicPr/>
                <p:nvPr/>
              </p:nvPicPr>
              <p:blipFill>
                <a:blip r:embed="rId151"/>
                <a:stretch>
                  <a:fillRect/>
                </a:stretch>
              </p:blipFill>
              <p:spPr>
                <a:xfrm>
                  <a:off x="3113786" y="4665360"/>
                  <a:ext cx="194760" cy="33840"/>
                </a:xfrm>
                <a:prstGeom prst="rect">
                  <a:avLst/>
                </a:prstGeom>
              </p:spPr>
            </p:pic>
          </mc:Fallback>
        </mc:AlternateContent>
        <mc:AlternateContent xmlns:mc="http://schemas.openxmlformats.org/markup-compatibility/2006" xmlns:p14="http://schemas.microsoft.com/office/powerpoint/2010/main">
          <mc:Choice Requires="p14">
            <p:contentPart p14:bwMode="auto" r:id="rId152">
              <p14:nvContentPartPr>
                <p14:cNvPr id="121" name="筆跡 120">
                  <a:extLst>
                    <a:ext uri="{FF2B5EF4-FFF2-40B4-BE49-F238E27FC236}">
                      <a16:creationId xmlns:a16="http://schemas.microsoft.com/office/drawing/2014/main" id="{44A07662-9CFC-99C6-D885-44DC21190A89}"/>
                    </a:ext>
                  </a:extLst>
                </p14:cNvPr>
                <p14:cNvContentPartPr/>
                <p14:nvPr/>
              </p14:nvContentPartPr>
              <p14:xfrm>
                <a:off x="3262826" y="4858680"/>
                <a:ext cx="99720" cy="131400"/>
              </p14:xfrm>
            </p:contentPart>
          </mc:Choice>
          <mc:Fallback xmlns="">
            <p:pic>
              <p:nvPicPr>
                <p:cNvPr id="121" name="筆跡 120">
                  <a:extLst>
                    <a:ext uri="{FF2B5EF4-FFF2-40B4-BE49-F238E27FC236}">
                      <a16:creationId xmlns:a16="http://schemas.microsoft.com/office/drawing/2014/main" id="{44A07662-9CFC-99C6-D885-44DC21190A89}"/>
                    </a:ext>
                  </a:extLst>
                </p:cNvPr>
                <p:cNvPicPr/>
                <p:nvPr/>
              </p:nvPicPr>
              <p:blipFill>
                <a:blip r:embed="rId153"/>
                <a:stretch>
                  <a:fillRect/>
                </a:stretch>
              </p:blipFill>
              <p:spPr>
                <a:xfrm>
                  <a:off x="3254186" y="4850040"/>
                  <a:ext cx="1173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154">
              <p14:nvContentPartPr>
                <p14:cNvPr id="122" name="筆跡 121">
                  <a:extLst>
                    <a:ext uri="{FF2B5EF4-FFF2-40B4-BE49-F238E27FC236}">
                      <a16:creationId xmlns:a16="http://schemas.microsoft.com/office/drawing/2014/main" id="{BC01A508-4FB1-B694-E105-53ECB223208D}"/>
                    </a:ext>
                  </a:extLst>
                </p14:cNvPr>
                <p14:cNvContentPartPr/>
                <p14:nvPr/>
              </p14:nvContentPartPr>
              <p14:xfrm>
                <a:off x="3297386" y="4877400"/>
                <a:ext cx="110880" cy="15120"/>
              </p14:xfrm>
            </p:contentPart>
          </mc:Choice>
          <mc:Fallback xmlns="">
            <p:pic>
              <p:nvPicPr>
                <p:cNvPr id="122" name="筆跡 121">
                  <a:extLst>
                    <a:ext uri="{FF2B5EF4-FFF2-40B4-BE49-F238E27FC236}">
                      <a16:creationId xmlns:a16="http://schemas.microsoft.com/office/drawing/2014/main" id="{BC01A508-4FB1-B694-E105-53ECB223208D}"/>
                    </a:ext>
                  </a:extLst>
                </p:cNvPr>
                <p:cNvPicPr/>
                <p:nvPr/>
              </p:nvPicPr>
              <p:blipFill>
                <a:blip r:embed="rId155"/>
                <a:stretch>
                  <a:fillRect/>
                </a:stretch>
              </p:blipFill>
              <p:spPr>
                <a:xfrm>
                  <a:off x="3288746" y="4868400"/>
                  <a:ext cx="128520" cy="32760"/>
                </a:xfrm>
                <a:prstGeom prst="rect">
                  <a:avLst/>
                </a:prstGeom>
              </p:spPr>
            </p:pic>
          </mc:Fallback>
        </mc:AlternateContent>
      </p:grpSp>
      <p:grpSp>
        <p:nvGrpSpPr>
          <p:cNvPr id="127" name="群組 126">
            <a:extLst>
              <a:ext uri="{FF2B5EF4-FFF2-40B4-BE49-F238E27FC236}">
                <a16:creationId xmlns:a16="http://schemas.microsoft.com/office/drawing/2014/main" id="{90042A93-68F7-194E-F10D-AB7830E4590A}"/>
              </a:ext>
            </a:extLst>
          </p:cNvPr>
          <p:cNvGrpSpPr/>
          <p:nvPr/>
        </p:nvGrpSpPr>
        <p:grpSpPr>
          <a:xfrm>
            <a:off x="3902186" y="4450440"/>
            <a:ext cx="149040" cy="80280"/>
            <a:chOff x="3902186" y="4450440"/>
            <a:chExt cx="149040" cy="80280"/>
          </a:xfrm>
        </p:grpSpPr>
        <mc:AlternateContent xmlns:mc="http://schemas.openxmlformats.org/markup-compatibility/2006" xmlns:p14="http://schemas.microsoft.com/office/powerpoint/2010/main">
          <mc:Choice Requires="p14">
            <p:contentPart p14:bwMode="auto" r:id="rId156">
              <p14:nvContentPartPr>
                <p14:cNvPr id="125" name="筆跡 124">
                  <a:extLst>
                    <a:ext uri="{FF2B5EF4-FFF2-40B4-BE49-F238E27FC236}">
                      <a16:creationId xmlns:a16="http://schemas.microsoft.com/office/drawing/2014/main" id="{FE07F0D9-9E1B-7D71-C4D4-B65C2444D3B1}"/>
                    </a:ext>
                  </a:extLst>
                </p14:cNvPr>
                <p14:cNvContentPartPr/>
                <p14:nvPr/>
              </p14:nvContentPartPr>
              <p14:xfrm>
                <a:off x="3902186" y="4450440"/>
                <a:ext cx="106560" cy="28800"/>
              </p14:xfrm>
            </p:contentPart>
          </mc:Choice>
          <mc:Fallback xmlns="">
            <p:pic>
              <p:nvPicPr>
                <p:cNvPr id="125" name="筆跡 124">
                  <a:extLst>
                    <a:ext uri="{FF2B5EF4-FFF2-40B4-BE49-F238E27FC236}">
                      <a16:creationId xmlns:a16="http://schemas.microsoft.com/office/drawing/2014/main" id="{FE07F0D9-9E1B-7D71-C4D4-B65C2444D3B1}"/>
                    </a:ext>
                  </a:extLst>
                </p:cNvPr>
                <p:cNvPicPr/>
                <p:nvPr/>
              </p:nvPicPr>
              <p:blipFill>
                <a:blip r:embed="rId157"/>
                <a:stretch>
                  <a:fillRect/>
                </a:stretch>
              </p:blipFill>
              <p:spPr>
                <a:xfrm>
                  <a:off x="3893546" y="4441440"/>
                  <a:ext cx="12420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58">
              <p14:nvContentPartPr>
                <p14:cNvPr id="126" name="筆跡 125">
                  <a:extLst>
                    <a:ext uri="{FF2B5EF4-FFF2-40B4-BE49-F238E27FC236}">
                      <a16:creationId xmlns:a16="http://schemas.microsoft.com/office/drawing/2014/main" id="{9861C86B-F1DF-19C1-D99C-0E9CF9AF7D34}"/>
                    </a:ext>
                  </a:extLst>
                </p14:cNvPr>
                <p14:cNvContentPartPr/>
                <p14:nvPr/>
              </p14:nvContentPartPr>
              <p14:xfrm>
                <a:off x="3907226" y="4514160"/>
                <a:ext cx="144000" cy="16560"/>
              </p14:xfrm>
            </p:contentPart>
          </mc:Choice>
          <mc:Fallback xmlns="">
            <p:pic>
              <p:nvPicPr>
                <p:cNvPr id="126" name="筆跡 125">
                  <a:extLst>
                    <a:ext uri="{FF2B5EF4-FFF2-40B4-BE49-F238E27FC236}">
                      <a16:creationId xmlns:a16="http://schemas.microsoft.com/office/drawing/2014/main" id="{9861C86B-F1DF-19C1-D99C-0E9CF9AF7D34}"/>
                    </a:ext>
                  </a:extLst>
                </p:cNvPr>
                <p:cNvPicPr/>
                <p:nvPr/>
              </p:nvPicPr>
              <p:blipFill>
                <a:blip r:embed="rId159"/>
                <a:stretch>
                  <a:fillRect/>
                </a:stretch>
              </p:blipFill>
              <p:spPr>
                <a:xfrm>
                  <a:off x="3898586" y="4505160"/>
                  <a:ext cx="161640" cy="34200"/>
                </a:xfrm>
                <a:prstGeom prst="rect">
                  <a:avLst/>
                </a:prstGeom>
              </p:spPr>
            </p:pic>
          </mc:Fallback>
        </mc:AlternateContent>
      </p:grpSp>
      <p:grpSp>
        <p:nvGrpSpPr>
          <p:cNvPr id="137" name="群組 136">
            <a:extLst>
              <a:ext uri="{FF2B5EF4-FFF2-40B4-BE49-F238E27FC236}">
                <a16:creationId xmlns:a16="http://schemas.microsoft.com/office/drawing/2014/main" id="{5C256F0C-251C-3B80-DCE2-E42B3CBA5E7F}"/>
              </a:ext>
            </a:extLst>
          </p:cNvPr>
          <p:cNvGrpSpPr/>
          <p:nvPr/>
        </p:nvGrpSpPr>
        <p:grpSpPr>
          <a:xfrm>
            <a:off x="4481786" y="4154520"/>
            <a:ext cx="216720" cy="681840"/>
            <a:chOff x="4481786" y="4154520"/>
            <a:chExt cx="216720" cy="681840"/>
          </a:xfrm>
        </p:grpSpPr>
        <mc:AlternateContent xmlns:mc="http://schemas.openxmlformats.org/markup-compatibility/2006" xmlns:p14="http://schemas.microsoft.com/office/powerpoint/2010/main">
          <mc:Choice Requires="p14">
            <p:contentPart p14:bwMode="auto" r:id="rId160">
              <p14:nvContentPartPr>
                <p14:cNvPr id="128" name="筆跡 127">
                  <a:extLst>
                    <a:ext uri="{FF2B5EF4-FFF2-40B4-BE49-F238E27FC236}">
                      <a16:creationId xmlns:a16="http://schemas.microsoft.com/office/drawing/2014/main" id="{EE5C84AD-44EF-F151-8FC8-BB27F26D93D0}"/>
                    </a:ext>
                  </a:extLst>
                </p14:cNvPr>
                <p14:cNvContentPartPr/>
                <p14:nvPr/>
              </p14:nvContentPartPr>
              <p14:xfrm>
                <a:off x="4540466" y="4154520"/>
                <a:ext cx="9000" cy="223200"/>
              </p14:xfrm>
            </p:contentPart>
          </mc:Choice>
          <mc:Fallback xmlns="">
            <p:pic>
              <p:nvPicPr>
                <p:cNvPr id="128" name="筆跡 127">
                  <a:extLst>
                    <a:ext uri="{FF2B5EF4-FFF2-40B4-BE49-F238E27FC236}">
                      <a16:creationId xmlns:a16="http://schemas.microsoft.com/office/drawing/2014/main" id="{EE5C84AD-44EF-F151-8FC8-BB27F26D93D0}"/>
                    </a:ext>
                  </a:extLst>
                </p:cNvPr>
                <p:cNvPicPr/>
                <p:nvPr/>
              </p:nvPicPr>
              <p:blipFill>
                <a:blip r:embed="rId161"/>
                <a:stretch>
                  <a:fillRect/>
                </a:stretch>
              </p:blipFill>
              <p:spPr>
                <a:xfrm>
                  <a:off x="4531826" y="4145520"/>
                  <a:ext cx="266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162">
              <p14:nvContentPartPr>
                <p14:cNvPr id="129" name="筆跡 128">
                  <a:extLst>
                    <a:ext uri="{FF2B5EF4-FFF2-40B4-BE49-F238E27FC236}">
                      <a16:creationId xmlns:a16="http://schemas.microsoft.com/office/drawing/2014/main" id="{679EAE1C-17F8-107D-E099-21CE1E4095E2}"/>
                    </a:ext>
                  </a:extLst>
                </p14:cNvPr>
                <p14:cNvContentPartPr/>
                <p14:nvPr/>
              </p14:nvContentPartPr>
              <p14:xfrm>
                <a:off x="4524986" y="4210320"/>
                <a:ext cx="127080" cy="142920"/>
              </p14:xfrm>
            </p:contentPart>
          </mc:Choice>
          <mc:Fallback xmlns="">
            <p:pic>
              <p:nvPicPr>
                <p:cNvPr id="129" name="筆跡 128">
                  <a:extLst>
                    <a:ext uri="{FF2B5EF4-FFF2-40B4-BE49-F238E27FC236}">
                      <a16:creationId xmlns:a16="http://schemas.microsoft.com/office/drawing/2014/main" id="{679EAE1C-17F8-107D-E099-21CE1E4095E2}"/>
                    </a:ext>
                  </a:extLst>
                </p:cNvPr>
                <p:cNvPicPr/>
                <p:nvPr/>
              </p:nvPicPr>
              <p:blipFill>
                <a:blip r:embed="rId163"/>
                <a:stretch>
                  <a:fillRect/>
                </a:stretch>
              </p:blipFill>
              <p:spPr>
                <a:xfrm>
                  <a:off x="4516346" y="4201320"/>
                  <a:ext cx="144720" cy="160560"/>
                </a:xfrm>
                <a:prstGeom prst="rect">
                  <a:avLst/>
                </a:prstGeom>
              </p:spPr>
            </p:pic>
          </mc:Fallback>
        </mc:AlternateContent>
        <mc:AlternateContent xmlns:mc="http://schemas.openxmlformats.org/markup-compatibility/2006" xmlns:p14="http://schemas.microsoft.com/office/powerpoint/2010/main">
          <mc:Choice Requires="p14">
            <p:contentPart p14:bwMode="auto" r:id="rId164">
              <p14:nvContentPartPr>
                <p14:cNvPr id="130" name="筆跡 129">
                  <a:extLst>
                    <a:ext uri="{FF2B5EF4-FFF2-40B4-BE49-F238E27FC236}">
                      <a16:creationId xmlns:a16="http://schemas.microsoft.com/office/drawing/2014/main" id="{F157BA37-FFF0-25C2-3454-654F927E1935}"/>
                    </a:ext>
                  </a:extLst>
                </p14:cNvPr>
                <p14:cNvContentPartPr/>
                <p14:nvPr/>
              </p14:nvContentPartPr>
              <p14:xfrm>
                <a:off x="4500866" y="4429560"/>
                <a:ext cx="161280" cy="28800"/>
              </p14:xfrm>
            </p:contentPart>
          </mc:Choice>
          <mc:Fallback xmlns="">
            <p:pic>
              <p:nvPicPr>
                <p:cNvPr id="130" name="筆跡 129">
                  <a:extLst>
                    <a:ext uri="{FF2B5EF4-FFF2-40B4-BE49-F238E27FC236}">
                      <a16:creationId xmlns:a16="http://schemas.microsoft.com/office/drawing/2014/main" id="{F157BA37-FFF0-25C2-3454-654F927E1935}"/>
                    </a:ext>
                  </a:extLst>
                </p:cNvPr>
                <p:cNvPicPr/>
                <p:nvPr/>
              </p:nvPicPr>
              <p:blipFill>
                <a:blip r:embed="rId165"/>
                <a:stretch>
                  <a:fillRect/>
                </a:stretch>
              </p:blipFill>
              <p:spPr>
                <a:xfrm>
                  <a:off x="4491866" y="4420920"/>
                  <a:ext cx="178920" cy="46440"/>
                </a:xfrm>
                <a:prstGeom prst="rect">
                  <a:avLst/>
                </a:prstGeom>
              </p:spPr>
            </p:pic>
          </mc:Fallback>
        </mc:AlternateContent>
        <mc:AlternateContent xmlns:mc="http://schemas.openxmlformats.org/markup-compatibility/2006" xmlns:p14="http://schemas.microsoft.com/office/powerpoint/2010/main">
          <mc:Choice Requires="p14">
            <p:contentPart p14:bwMode="auto" r:id="rId166">
              <p14:nvContentPartPr>
                <p14:cNvPr id="131" name="筆跡 130">
                  <a:extLst>
                    <a:ext uri="{FF2B5EF4-FFF2-40B4-BE49-F238E27FC236}">
                      <a16:creationId xmlns:a16="http://schemas.microsoft.com/office/drawing/2014/main" id="{5B0EEC86-0788-46C4-1534-BF157871A3C2}"/>
                    </a:ext>
                  </a:extLst>
                </p14:cNvPr>
                <p14:cNvContentPartPr/>
                <p14:nvPr/>
              </p14:nvContentPartPr>
              <p14:xfrm>
                <a:off x="4481786" y="4459440"/>
                <a:ext cx="216720" cy="103320"/>
              </p14:xfrm>
            </p:contentPart>
          </mc:Choice>
          <mc:Fallback xmlns="">
            <p:pic>
              <p:nvPicPr>
                <p:cNvPr id="131" name="筆跡 130">
                  <a:extLst>
                    <a:ext uri="{FF2B5EF4-FFF2-40B4-BE49-F238E27FC236}">
                      <a16:creationId xmlns:a16="http://schemas.microsoft.com/office/drawing/2014/main" id="{5B0EEC86-0788-46C4-1534-BF157871A3C2}"/>
                    </a:ext>
                  </a:extLst>
                </p:cNvPr>
                <p:cNvPicPr/>
                <p:nvPr/>
              </p:nvPicPr>
              <p:blipFill>
                <a:blip r:embed="rId167"/>
                <a:stretch>
                  <a:fillRect/>
                </a:stretch>
              </p:blipFill>
              <p:spPr>
                <a:xfrm>
                  <a:off x="4472786" y="4450800"/>
                  <a:ext cx="234360" cy="120960"/>
                </a:xfrm>
                <a:prstGeom prst="rect">
                  <a:avLst/>
                </a:prstGeom>
              </p:spPr>
            </p:pic>
          </mc:Fallback>
        </mc:AlternateContent>
        <mc:AlternateContent xmlns:mc="http://schemas.openxmlformats.org/markup-compatibility/2006" xmlns:p14="http://schemas.microsoft.com/office/powerpoint/2010/main">
          <mc:Choice Requires="p14">
            <p:contentPart p14:bwMode="auto" r:id="rId168">
              <p14:nvContentPartPr>
                <p14:cNvPr id="132" name="筆跡 131">
                  <a:extLst>
                    <a:ext uri="{FF2B5EF4-FFF2-40B4-BE49-F238E27FC236}">
                      <a16:creationId xmlns:a16="http://schemas.microsoft.com/office/drawing/2014/main" id="{D21D3B6D-51D8-4BC3-2C0F-B80B5BF25346}"/>
                    </a:ext>
                  </a:extLst>
                </p14:cNvPr>
                <p14:cNvContentPartPr/>
                <p14:nvPr/>
              </p14:nvContentPartPr>
              <p14:xfrm>
                <a:off x="4530026" y="4692000"/>
                <a:ext cx="27360" cy="144360"/>
              </p14:xfrm>
            </p:contentPart>
          </mc:Choice>
          <mc:Fallback xmlns="">
            <p:pic>
              <p:nvPicPr>
                <p:cNvPr id="132" name="筆跡 131">
                  <a:extLst>
                    <a:ext uri="{FF2B5EF4-FFF2-40B4-BE49-F238E27FC236}">
                      <a16:creationId xmlns:a16="http://schemas.microsoft.com/office/drawing/2014/main" id="{D21D3B6D-51D8-4BC3-2C0F-B80B5BF25346}"/>
                    </a:ext>
                  </a:extLst>
                </p:cNvPr>
                <p:cNvPicPr/>
                <p:nvPr/>
              </p:nvPicPr>
              <p:blipFill>
                <a:blip r:embed="rId169"/>
                <a:stretch>
                  <a:fillRect/>
                </a:stretch>
              </p:blipFill>
              <p:spPr>
                <a:xfrm>
                  <a:off x="4521386" y="4683000"/>
                  <a:ext cx="45000" cy="162000"/>
                </a:xfrm>
                <a:prstGeom prst="rect">
                  <a:avLst/>
                </a:prstGeom>
              </p:spPr>
            </p:pic>
          </mc:Fallback>
        </mc:AlternateContent>
        <mc:AlternateContent xmlns:mc="http://schemas.openxmlformats.org/markup-compatibility/2006" xmlns:p14="http://schemas.microsoft.com/office/powerpoint/2010/main">
          <mc:Choice Requires="p14">
            <p:contentPart p14:bwMode="auto" r:id="rId170">
              <p14:nvContentPartPr>
                <p14:cNvPr id="133" name="筆跡 132">
                  <a:extLst>
                    <a:ext uri="{FF2B5EF4-FFF2-40B4-BE49-F238E27FC236}">
                      <a16:creationId xmlns:a16="http://schemas.microsoft.com/office/drawing/2014/main" id="{B1D377D0-598D-006F-E624-6C02FCDEAEC4}"/>
                    </a:ext>
                  </a:extLst>
                </p14:cNvPr>
                <p14:cNvContentPartPr/>
                <p14:nvPr/>
              </p14:nvContentPartPr>
              <p14:xfrm>
                <a:off x="4535066" y="4623600"/>
                <a:ext cx="48240" cy="5040"/>
              </p14:xfrm>
            </p:contentPart>
          </mc:Choice>
          <mc:Fallback xmlns="">
            <p:pic>
              <p:nvPicPr>
                <p:cNvPr id="133" name="筆跡 132">
                  <a:extLst>
                    <a:ext uri="{FF2B5EF4-FFF2-40B4-BE49-F238E27FC236}">
                      <a16:creationId xmlns:a16="http://schemas.microsoft.com/office/drawing/2014/main" id="{B1D377D0-598D-006F-E624-6C02FCDEAEC4}"/>
                    </a:ext>
                  </a:extLst>
                </p:cNvPr>
                <p:cNvPicPr/>
                <p:nvPr/>
              </p:nvPicPr>
              <p:blipFill>
                <a:blip r:embed="rId171"/>
                <a:stretch>
                  <a:fillRect/>
                </a:stretch>
              </p:blipFill>
              <p:spPr>
                <a:xfrm>
                  <a:off x="4526066" y="4614600"/>
                  <a:ext cx="6588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172">
              <p14:nvContentPartPr>
                <p14:cNvPr id="134" name="筆跡 133">
                  <a:extLst>
                    <a:ext uri="{FF2B5EF4-FFF2-40B4-BE49-F238E27FC236}">
                      <a16:creationId xmlns:a16="http://schemas.microsoft.com/office/drawing/2014/main" id="{484C768C-42F8-6DCD-893C-30E672695989}"/>
                    </a:ext>
                  </a:extLst>
                </p14:cNvPr>
                <p14:cNvContentPartPr/>
                <p14:nvPr/>
              </p14:nvContentPartPr>
              <p14:xfrm>
                <a:off x="4540826" y="4680120"/>
                <a:ext cx="96480" cy="68040"/>
              </p14:xfrm>
            </p:contentPart>
          </mc:Choice>
          <mc:Fallback xmlns="">
            <p:pic>
              <p:nvPicPr>
                <p:cNvPr id="134" name="筆跡 133">
                  <a:extLst>
                    <a:ext uri="{FF2B5EF4-FFF2-40B4-BE49-F238E27FC236}">
                      <a16:creationId xmlns:a16="http://schemas.microsoft.com/office/drawing/2014/main" id="{484C768C-42F8-6DCD-893C-30E672695989}"/>
                    </a:ext>
                  </a:extLst>
                </p:cNvPr>
                <p:cNvPicPr/>
                <p:nvPr/>
              </p:nvPicPr>
              <p:blipFill>
                <a:blip r:embed="rId173"/>
                <a:stretch>
                  <a:fillRect/>
                </a:stretch>
              </p:blipFill>
              <p:spPr>
                <a:xfrm>
                  <a:off x="4532186" y="4671480"/>
                  <a:ext cx="11412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174">
              <p14:nvContentPartPr>
                <p14:cNvPr id="135" name="筆跡 134">
                  <a:extLst>
                    <a:ext uri="{FF2B5EF4-FFF2-40B4-BE49-F238E27FC236}">
                      <a16:creationId xmlns:a16="http://schemas.microsoft.com/office/drawing/2014/main" id="{8C35C35E-0604-7615-0FE3-8831603B4177}"/>
                    </a:ext>
                  </a:extLst>
                </p14:cNvPr>
                <p14:cNvContentPartPr/>
                <p14:nvPr/>
              </p14:nvContentPartPr>
              <p14:xfrm>
                <a:off x="4665746" y="4657440"/>
                <a:ext cx="7200" cy="106200"/>
              </p14:xfrm>
            </p:contentPart>
          </mc:Choice>
          <mc:Fallback xmlns="">
            <p:pic>
              <p:nvPicPr>
                <p:cNvPr id="135" name="筆跡 134">
                  <a:extLst>
                    <a:ext uri="{FF2B5EF4-FFF2-40B4-BE49-F238E27FC236}">
                      <a16:creationId xmlns:a16="http://schemas.microsoft.com/office/drawing/2014/main" id="{8C35C35E-0604-7615-0FE3-8831603B4177}"/>
                    </a:ext>
                  </a:extLst>
                </p:cNvPr>
                <p:cNvPicPr/>
                <p:nvPr/>
              </p:nvPicPr>
              <p:blipFill>
                <a:blip r:embed="rId175"/>
                <a:stretch>
                  <a:fillRect/>
                </a:stretch>
              </p:blipFill>
              <p:spPr>
                <a:xfrm>
                  <a:off x="4657106" y="4648440"/>
                  <a:ext cx="24840" cy="123840"/>
                </a:xfrm>
                <a:prstGeom prst="rect">
                  <a:avLst/>
                </a:prstGeom>
              </p:spPr>
            </p:pic>
          </mc:Fallback>
        </mc:AlternateContent>
      </p:grpSp>
      <p:grpSp>
        <p:nvGrpSpPr>
          <p:cNvPr id="146" name="群組 145">
            <a:extLst>
              <a:ext uri="{FF2B5EF4-FFF2-40B4-BE49-F238E27FC236}">
                <a16:creationId xmlns:a16="http://schemas.microsoft.com/office/drawing/2014/main" id="{3FA397F4-C5BD-DA68-110E-6B20D539F172}"/>
              </a:ext>
            </a:extLst>
          </p:cNvPr>
          <p:cNvGrpSpPr/>
          <p:nvPr/>
        </p:nvGrpSpPr>
        <p:grpSpPr>
          <a:xfrm>
            <a:off x="4911266" y="4351800"/>
            <a:ext cx="438840" cy="339840"/>
            <a:chOff x="4911266" y="4351800"/>
            <a:chExt cx="438840" cy="339840"/>
          </a:xfrm>
        </p:grpSpPr>
        <mc:AlternateContent xmlns:mc="http://schemas.openxmlformats.org/markup-compatibility/2006" xmlns:p14="http://schemas.microsoft.com/office/powerpoint/2010/main">
          <mc:Choice Requires="p14">
            <p:contentPart p14:bwMode="auto" r:id="rId176">
              <p14:nvContentPartPr>
                <p14:cNvPr id="136" name="筆跡 135">
                  <a:extLst>
                    <a:ext uri="{FF2B5EF4-FFF2-40B4-BE49-F238E27FC236}">
                      <a16:creationId xmlns:a16="http://schemas.microsoft.com/office/drawing/2014/main" id="{40F94C50-AC42-8589-F1B8-1B5EB3D6B1BF}"/>
                    </a:ext>
                  </a:extLst>
                </p14:cNvPr>
                <p14:cNvContentPartPr/>
                <p14:nvPr/>
              </p14:nvContentPartPr>
              <p14:xfrm>
                <a:off x="4911266" y="4397160"/>
                <a:ext cx="114120" cy="207360"/>
              </p14:xfrm>
            </p:contentPart>
          </mc:Choice>
          <mc:Fallback xmlns="">
            <p:pic>
              <p:nvPicPr>
                <p:cNvPr id="136" name="筆跡 135">
                  <a:extLst>
                    <a:ext uri="{FF2B5EF4-FFF2-40B4-BE49-F238E27FC236}">
                      <a16:creationId xmlns:a16="http://schemas.microsoft.com/office/drawing/2014/main" id="{40F94C50-AC42-8589-F1B8-1B5EB3D6B1BF}"/>
                    </a:ext>
                  </a:extLst>
                </p:cNvPr>
                <p:cNvPicPr/>
                <p:nvPr/>
              </p:nvPicPr>
              <p:blipFill>
                <a:blip r:embed="rId177"/>
                <a:stretch>
                  <a:fillRect/>
                </a:stretch>
              </p:blipFill>
              <p:spPr>
                <a:xfrm>
                  <a:off x="4902266" y="4388160"/>
                  <a:ext cx="13176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178">
              <p14:nvContentPartPr>
                <p14:cNvPr id="138" name="筆跡 137">
                  <a:extLst>
                    <a:ext uri="{FF2B5EF4-FFF2-40B4-BE49-F238E27FC236}">
                      <a16:creationId xmlns:a16="http://schemas.microsoft.com/office/drawing/2014/main" id="{6CB02B36-8688-6EAF-F989-3A9F5A16906F}"/>
                    </a:ext>
                  </a:extLst>
                </p14:cNvPr>
                <p14:cNvContentPartPr/>
                <p14:nvPr/>
              </p14:nvContentPartPr>
              <p14:xfrm>
                <a:off x="5054906" y="4527840"/>
                <a:ext cx="67320" cy="163800"/>
              </p14:xfrm>
            </p:contentPart>
          </mc:Choice>
          <mc:Fallback xmlns="">
            <p:pic>
              <p:nvPicPr>
                <p:cNvPr id="138" name="筆跡 137">
                  <a:extLst>
                    <a:ext uri="{FF2B5EF4-FFF2-40B4-BE49-F238E27FC236}">
                      <a16:creationId xmlns:a16="http://schemas.microsoft.com/office/drawing/2014/main" id="{6CB02B36-8688-6EAF-F989-3A9F5A16906F}"/>
                    </a:ext>
                  </a:extLst>
                </p:cNvPr>
                <p:cNvPicPr/>
                <p:nvPr/>
              </p:nvPicPr>
              <p:blipFill>
                <a:blip r:embed="rId179"/>
                <a:stretch>
                  <a:fillRect/>
                </a:stretch>
              </p:blipFill>
              <p:spPr>
                <a:xfrm>
                  <a:off x="5045906" y="4519200"/>
                  <a:ext cx="8496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180">
              <p14:nvContentPartPr>
                <p14:cNvPr id="139" name="筆跡 138">
                  <a:extLst>
                    <a:ext uri="{FF2B5EF4-FFF2-40B4-BE49-F238E27FC236}">
                      <a16:creationId xmlns:a16="http://schemas.microsoft.com/office/drawing/2014/main" id="{3149CE8E-C3E2-E28B-8546-67A683416724}"/>
                    </a:ext>
                  </a:extLst>
                </p14:cNvPr>
                <p14:cNvContentPartPr/>
                <p14:nvPr/>
              </p14:nvContentPartPr>
              <p14:xfrm>
                <a:off x="5109626" y="4470960"/>
                <a:ext cx="25200" cy="3960"/>
              </p14:xfrm>
            </p:contentPart>
          </mc:Choice>
          <mc:Fallback xmlns="">
            <p:pic>
              <p:nvPicPr>
                <p:cNvPr id="139" name="筆跡 138">
                  <a:extLst>
                    <a:ext uri="{FF2B5EF4-FFF2-40B4-BE49-F238E27FC236}">
                      <a16:creationId xmlns:a16="http://schemas.microsoft.com/office/drawing/2014/main" id="{3149CE8E-C3E2-E28B-8546-67A683416724}"/>
                    </a:ext>
                  </a:extLst>
                </p:cNvPr>
                <p:cNvPicPr/>
                <p:nvPr/>
              </p:nvPicPr>
              <p:blipFill>
                <a:blip r:embed="rId181"/>
                <a:stretch>
                  <a:fillRect/>
                </a:stretch>
              </p:blipFill>
              <p:spPr>
                <a:xfrm>
                  <a:off x="5100626" y="4462320"/>
                  <a:ext cx="4284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182">
              <p14:nvContentPartPr>
                <p14:cNvPr id="141" name="筆跡 140">
                  <a:extLst>
                    <a:ext uri="{FF2B5EF4-FFF2-40B4-BE49-F238E27FC236}">
                      <a16:creationId xmlns:a16="http://schemas.microsoft.com/office/drawing/2014/main" id="{BA7A9967-502B-C742-2CBD-96EECF99279F}"/>
                    </a:ext>
                  </a:extLst>
                </p14:cNvPr>
                <p14:cNvContentPartPr/>
                <p14:nvPr/>
              </p14:nvContentPartPr>
              <p14:xfrm>
                <a:off x="5275586" y="4351800"/>
                <a:ext cx="74520" cy="273960"/>
              </p14:xfrm>
            </p:contentPart>
          </mc:Choice>
          <mc:Fallback xmlns="">
            <p:pic>
              <p:nvPicPr>
                <p:cNvPr id="141" name="筆跡 140">
                  <a:extLst>
                    <a:ext uri="{FF2B5EF4-FFF2-40B4-BE49-F238E27FC236}">
                      <a16:creationId xmlns:a16="http://schemas.microsoft.com/office/drawing/2014/main" id="{BA7A9967-502B-C742-2CBD-96EECF99279F}"/>
                    </a:ext>
                  </a:extLst>
                </p:cNvPr>
                <p:cNvPicPr/>
                <p:nvPr/>
              </p:nvPicPr>
              <p:blipFill>
                <a:blip r:embed="rId183"/>
                <a:stretch>
                  <a:fillRect/>
                </a:stretch>
              </p:blipFill>
              <p:spPr>
                <a:xfrm>
                  <a:off x="5266946" y="4342800"/>
                  <a:ext cx="92160" cy="291600"/>
                </a:xfrm>
                <a:prstGeom prst="rect">
                  <a:avLst/>
                </a:prstGeom>
              </p:spPr>
            </p:pic>
          </mc:Fallback>
        </mc:AlternateContent>
      </p:grpSp>
      <p:grpSp>
        <p:nvGrpSpPr>
          <p:cNvPr id="170" name="群組 169">
            <a:extLst>
              <a:ext uri="{FF2B5EF4-FFF2-40B4-BE49-F238E27FC236}">
                <a16:creationId xmlns:a16="http://schemas.microsoft.com/office/drawing/2014/main" id="{5C081487-F8AD-55E7-DF62-EC5FCA2C5519}"/>
              </a:ext>
            </a:extLst>
          </p:cNvPr>
          <p:cNvGrpSpPr/>
          <p:nvPr/>
        </p:nvGrpSpPr>
        <p:grpSpPr>
          <a:xfrm>
            <a:off x="5508506" y="4077480"/>
            <a:ext cx="1910160" cy="1262880"/>
            <a:chOff x="5508506" y="4077480"/>
            <a:chExt cx="1910160" cy="1262880"/>
          </a:xfrm>
        </p:grpSpPr>
        <mc:AlternateContent xmlns:mc="http://schemas.openxmlformats.org/markup-compatibility/2006" xmlns:p14="http://schemas.microsoft.com/office/powerpoint/2010/main">
          <mc:Choice Requires="p14">
            <p:contentPart p14:bwMode="auto" r:id="rId184">
              <p14:nvContentPartPr>
                <p14:cNvPr id="158" name="筆跡 157">
                  <a:extLst>
                    <a:ext uri="{FF2B5EF4-FFF2-40B4-BE49-F238E27FC236}">
                      <a16:creationId xmlns:a16="http://schemas.microsoft.com/office/drawing/2014/main" id="{0F5C108D-BC10-E9AE-A812-2B8D21F7215E}"/>
                    </a:ext>
                  </a:extLst>
                </p14:cNvPr>
                <p14:cNvContentPartPr/>
                <p14:nvPr/>
              </p14:nvContentPartPr>
              <p14:xfrm>
                <a:off x="5531906" y="4248120"/>
                <a:ext cx="251280" cy="10440"/>
              </p14:xfrm>
            </p:contentPart>
          </mc:Choice>
          <mc:Fallback xmlns="">
            <p:pic>
              <p:nvPicPr>
                <p:cNvPr id="158" name="筆跡 157">
                  <a:extLst>
                    <a:ext uri="{FF2B5EF4-FFF2-40B4-BE49-F238E27FC236}">
                      <a16:creationId xmlns:a16="http://schemas.microsoft.com/office/drawing/2014/main" id="{0F5C108D-BC10-E9AE-A812-2B8D21F7215E}"/>
                    </a:ext>
                  </a:extLst>
                </p:cNvPr>
                <p:cNvPicPr/>
                <p:nvPr/>
              </p:nvPicPr>
              <p:blipFill>
                <a:blip r:embed="rId185"/>
                <a:stretch>
                  <a:fillRect/>
                </a:stretch>
              </p:blipFill>
              <p:spPr>
                <a:xfrm>
                  <a:off x="5522906" y="4239120"/>
                  <a:ext cx="2689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186">
              <p14:nvContentPartPr>
                <p14:cNvPr id="147" name="筆跡 146">
                  <a:extLst>
                    <a:ext uri="{FF2B5EF4-FFF2-40B4-BE49-F238E27FC236}">
                      <a16:creationId xmlns:a16="http://schemas.microsoft.com/office/drawing/2014/main" id="{5C0779F0-4C80-8276-1469-07DACA242C37}"/>
                    </a:ext>
                  </a:extLst>
                </p14:cNvPr>
                <p14:cNvContentPartPr/>
                <p14:nvPr/>
              </p14:nvContentPartPr>
              <p14:xfrm>
                <a:off x="5514986" y="4371240"/>
                <a:ext cx="173520" cy="197640"/>
              </p14:xfrm>
            </p:contentPart>
          </mc:Choice>
          <mc:Fallback xmlns="">
            <p:pic>
              <p:nvPicPr>
                <p:cNvPr id="147" name="筆跡 146">
                  <a:extLst>
                    <a:ext uri="{FF2B5EF4-FFF2-40B4-BE49-F238E27FC236}">
                      <a16:creationId xmlns:a16="http://schemas.microsoft.com/office/drawing/2014/main" id="{5C0779F0-4C80-8276-1469-07DACA242C37}"/>
                    </a:ext>
                  </a:extLst>
                </p:cNvPr>
                <p:cNvPicPr/>
                <p:nvPr/>
              </p:nvPicPr>
              <p:blipFill>
                <a:blip r:embed="rId187"/>
                <a:stretch>
                  <a:fillRect/>
                </a:stretch>
              </p:blipFill>
              <p:spPr>
                <a:xfrm>
                  <a:off x="5506346" y="4362240"/>
                  <a:ext cx="191160" cy="215280"/>
                </a:xfrm>
                <a:prstGeom prst="rect">
                  <a:avLst/>
                </a:prstGeom>
              </p:spPr>
            </p:pic>
          </mc:Fallback>
        </mc:AlternateContent>
        <mc:AlternateContent xmlns:mc="http://schemas.openxmlformats.org/markup-compatibility/2006" xmlns:p14="http://schemas.microsoft.com/office/powerpoint/2010/main">
          <mc:Choice Requires="p14">
            <p:contentPart p14:bwMode="auto" r:id="rId188">
              <p14:nvContentPartPr>
                <p14:cNvPr id="148" name="筆跡 147">
                  <a:extLst>
                    <a:ext uri="{FF2B5EF4-FFF2-40B4-BE49-F238E27FC236}">
                      <a16:creationId xmlns:a16="http://schemas.microsoft.com/office/drawing/2014/main" id="{C6CA6081-3340-44F5-6DE1-47D5B798FB9A}"/>
                    </a:ext>
                  </a:extLst>
                </p14:cNvPr>
                <p14:cNvContentPartPr/>
                <p14:nvPr/>
              </p14:nvContentPartPr>
              <p14:xfrm>
                <a:off x="5508506" y="4347120"/>
                <a:ext cx="175680" cy="234720"/>
              </p14:xfrm>
            </p:contentPart>
          </mc:Choice>
          <mc:Fallback xmlns="">
            <p:pic>
              <p:nvPicPr>
                <p:cNvPr id="148" name="筆跡 147">
                  <a:extLst>
                    <a:ext uri="{FF2B5EF4-FFF2-40B4-BE49-F238E27FC236}">
                      <a16:creationId xmlns:a16="http://schemas.microsoft.com/office/drawing/2014/main" id="{C6CA6081-3340-44F5-6DE1-47D5B798FB9A}"/>
                    </a:ext>
                  </a:extLst>
                </p:cNvPr>
                <p:cNvPicPr/>
                <p:nvPr/>
              </p:nvPicPr>
              <p:blipFill>
                <a:blip r:embed="rId189"/>
                <a:stretch>
                  <a:fillRect/>
                </a:stretch>
              </p:blipFill>
              <p:spPr>
                <a:xfrm>
                  <a:off x="5499866" y="4338480"/>
                  <a:ext cx="193320" cy="252360"/>
                </a:xfrm>
                <a:prstGeom prst="rect">
                  <a:avLst/>
                </a:prstGeom>
              </p:spPr>
            </p:pic>
          </mc:Fallback>
        </mc:AlternateContent>
        <mc:AlternateContent xmlns:mc="http://schemas.openxmlformats.org/markup-compatibility/2006" xmlns:p14="http://schemas.microsoft.com/office/powerpoint/2010/main">
          <mc:Choice Requires="p14">
            <p:contentPart p14:bwMode="auto" r:id="rId190">
              <p14:nvContentPartPr>
                <p14:cNvPr id="154" name="筆跡 153">
                  <a:extLst>
                    <a:ext uri="{FF2B5EF4-FFF2-40B4-BE49-F238E27FC236}">
                      <a16:creationId xmlns:a16="http://schemas.microsoft.com/office/drawing/2014/main" id="{B55D429A-19CB-F0B5-7A6E-510F7339340B}"/>
                    </a:ext>
                  </a:extLst>
                </p14:cNvPr>
                <p14:cNvContentPartPr/>
                <p14:nvPr/>
              </p14:nvContentPartPr>
              <p14:xfrm>
                <a:off x="5737106" y="4512360"/>
                <a:ext cx="31680" cy="24840"/>
              </p14:xfrm>
            </p:contentPart>
          </mc:Choice>
          <mc:Fallback xmlns="">
            <p:pic>
              <p:nvPicPr>
                <p:cNvPr id="154" name="筆跡 153">
                  <a:extLst>
                    <a:ext uri="{FF2B5EF4-FFF2-40B4-BE49-F238E27FC236}">
                      <a16:creationId xmlns:a16="http://schemas.microsoft.com/office/drawing/2014/main" id="{B55D429A-19CB-F0B5-7A6E-510F7339340B}"/>
                    </a:ext>
                  </a:extLst>
                </p:cNvPr>
                <p:cNvPicPr/>
                <p:nvPr/>
              </p:nvPicPr>
              <p:blipFill>
                <a:blip r:embed="rId191"/>
                <a:stretch>
                  <a:fillRect/>
                </a:stretch>
              </p:blipFill>
              <p:spPr>
                <a:xfrm>
                  <a:off x="5728466" y="4503360"/>
                  <a:ext cx="493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192">
              <p14:nvContentPartPr>
                <p14:cNvPr id="155" name="筆跡 154">
                  <a:extLst>
                    <a:ext uri="{FF2B5EF4-FFF2-40B4-BE49-F238E27FC236}">
                      <a16:creationId xmlns:a16="http://schemas.microsoft.com/office/drawing/2014/main" id="{BFA24D85-393C-91F3-8027-8032FEC77045}"/>
                    </a:ext>
                  </a:extLst>
                </p14:cNvPr>
                <p14:cNvContentPartPr/>
                <p14:nvPr/>
              </p14:nvContentPartPr>
              <p14:xfrm>
                <a:off x="5792546" y="4504800"/>
                <a:ext cx="55800" cy="170280"/>
              </p14:xfrm>
            </p:contentPart>
          </mc:Choice>
          <mc:Fallback xmlns="">
            <p:pic>
              <p:nvPicPr>
                <p:cNvPr id="155" name="筆跡 154">
                  <a:extLst>
                    <a:ext uri="{FF2B5EF4-FFF2-40B4-BE49-F238E27FC236}">
                      <a16:creationId xmlns:a16="http://schemas.microsoft.com/office/drawing/2014/main" id="{BFA24D85-393C-91F3-8027-8032FEC77045}"/>
                    </a:ext>
                  </a:extLst>
                </p:cNvPr>
                <p:cNvPicPr/>
                <p:nvPr/>
              </p:nvPicPr>
              <p:blipFill>
                <a:blip r:embed="rId193"/>
                <a:stretch>
                  <a:fillRect/>
                </a:stretch>
              </p:blipFill>
              <p:spPr>
                <a:xfrm>
                  <a:off x="5783906" y="4495800"/>
                  <a:ext cx="73440" cy="187920"/>
                </a:xfrm>
                <a:prstGeom prst="rect">
                  <a:avLst/>
                </a:prstGeom>
              </p:spPr>
            </p:pic>
          </mc:Fallback>
        </mc:AlternateContent>
        <mc:AlternateContent xmlns:mc="http://schemas.openxmlformats.org/markup-compatibility/2006" xmlns:p14="http://schemas.microsoft.com/office/powerpoint/2010/main">
          <mc:Choice Requires="p14">
            <p:contentPart p14:bwMode="auto" r:id="rId194">
              <p14:nvContentPartPr>
                <p14:cNvPr id="156" name="筆跡 155">
                  <a:extLst>
                    <a:ext uri="{FF2B5EF4-FFF2-40B4-BE49-F238E27FC236}">
                      <a16:creationId xmlns:a16="http://schemas.microsoft.com/office/drawing/2014/main" id="{B15FFBCE-EB77-6F2D-7BF8-E647F20412FE}"/>
                    </a:ext>
                  </a:extLst>
                </p14:cNvPr>
                <p14:cNvContentPartPr/>
                <p14:nvPr/>
              </p14:nvContentPartPr>
              <p14:xfrm>
                <a:off x="5836466" y="4438200"/>
                <a:ext cx="28800" cy="33480"/>
              </p14:xfrm>
            </p:contentPart>
          </mc:Choice>
          <mc:Fallback xmlns="">
            <p:pic>
              <p:nvPicPr>
                <p:cNvPr id="156" name="筆跡 155">
                  <a:extLst>
                    <a:ext uri="{FF2B5EF4-FFF2-40B4-BE49-F238E27FC236}">
                      <a16:creationId xmlns:a16="http://schemas.microsoft.com/office/drawing/2014/main" id="{B15FFBCE-EB77-6F2D-7BF8-E647F20412FE}"/>
                    </a:ext>
                  </a:extLst>
                </p:cNvPr>
                <p:cNvPicPr/>
                <p:nvPr/>
              </p:nvPicPr>
              <p:blipFill>
                <a:blip r:embed="rId195"/>
                <a:stretch>
                  <a:fillRect/>
                </a:stretch>
              </p:blipFill>
              <p:spPr>
                <a:xfrm>
                  <a:off x="5827826" y="4429560"/>
                  <a:ext cx="4644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196">
              <p14:nvContentPartPr>
                <p14:cNvPr id="159" name="筆跡 158">
                  <a:extLst>
                    <a:ext uri="{FF2B5EF4-FFF2-40B4-BE49-F238E27FC236}">
                      <a16:creationId xmlns:a16="http://schemas.microsoft.com/office/drawing/2014/main" id="{1DDE2C2A-BD3F-8653-EC0E-6542D19C5B35}"/>
                    </a:ext>
                  </a:extLst>
                </p14:cNvPr>
                <p14:cNvContentPartPr/>
                <p14:nvPr/>
              </p14:nvContentPartPr>
              <p14:xfrm>
                <a:off x="5998106" y="4413360"/>
                <a:ext cx="223920" cy="15120"/>
              </p14:xfrm>
            </p:contentPart>
          </mc:Choice>
          <mc:Fallback xmlns="">
            <p:pic>
              <p:nvPicPr>
                <p:cNvPr id="159" name="筆跡 158">
                  <a:extLst>
                    <a:ext uri="{FF2B5EF4-FFF2-40B4-BE49-F238E27FC236}">
                      <a16:creationId xmlns:a16="http://schemas.microsoft.com/office/drawing/2014/main" id="{1DDE2C2A-BD3F-8653-EC0E-6542D19C5B35}"/>
                    </a:ext>
                  </a:extLst>
                </p:cNvPr>
                <p:cNvPicPr/>
                <p:nvPr/>
              </p:nvPicPr>
              <p:blipFill>
                <a:blip r:embed="rId197"/>
                <a:stretch>
                  <a:fillRect/>
                </a:stretch>
              </p:blipFill>
              <p:spPr>
                <a:xfrm>
                  <a:off x="5989106" y="4404720"/>
                  <a:ext cx="24156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198">
              <p14:nvContentPartPr>
                <p14:cNvPr id="161" name="筆跡 160">
                  <a:extLst>
                    <a:ext uri="{FF2B5EF4-FFF2-40B4-BE49-F238E27FC236}">
                      <a16:creationId xmlns:a16="http://schemas.microsoft.com/office/drawing/2014/main" id="{3150FDCC-60B6-5AA9-D2F2-1DA720A9D1BC}"/>
                    </a:ext>
                  </a:extLst>
                </p14:cNvPr>
                <p14:cNvContentPartPr/>
                <p14:nvPr/>
              </p14:nvContentPartPr>
              <p14:xfrm>
                <a:off x="6359546" y="4252800"/>
                <a:ext cx="276120" cy="2880"/>
              </p14:xfrm>
            </p:contentPart>
          </mc:Choice>
          <mc:Fallback xmlns="">
            <p:pic>
              <p:nvPicPr>
                <p:cNvPr id="161" name="筆跡 160">
                  <a:extLst>
                    <a:ext uri="{FF2B5EF4-FFF2-40B4-BE49-F238E27FC236}">
                      <a16:creationId xmlns:a16="http://schemas.microsoft.com/office/drawing/2014/main" id="{3150FDCC-60B6-5AA9-D2F2-1DA720A9D1BC}"/>
                    </a:ext>
                  </a:extLst>
                </p:cNvPr>
                <p:cNvPicPr/>
                <p:nvPr/>
              </p:nvPicPr>
              <p:blipFill>
                <a:blip r:embed="rId199"/>
                <a:stretch>
                  <a:fillRect/>
                </a:stretch>
              </p:blipFill>
              <p:spPr>
                <a:xfrm>
                  <a:off x="6350906" y="4244160"/>
                  <a:ext cx="293760" cy="20520"/>
                </a:xfrm>
                <a:prstGeom prst="rect">
                  <a:avLst/>
                </a:prstGeom>
              </p:spPr>
            </p:pic>
          </mc:Fallback>
        </mc:AlternateContent>
        <mc:AlternateContent xmlns:mc="http://schemas.openxmlformats.org/markup-compatibility/2006" xmlns:p14="http://schemas.microsoft.com/office/powerpoint/2010/main">
          <mc:Choice Requires="p14">
            <p:contentPart p14:bwMode="auto" r:id="rId200">
              <p14:nvContentPartPr>
                <p14:cNvPr id="162" name="筆跡 161">
                  <a:extLst>
                    <a:ext uri="{FF2B5EF4-FFF2-40B4-BE49-F238E27FC236}">
                      <a16:creationId xmlns:a16="http://schemas.microsoft.com/office/drawing/2014/main" id="{69379EF9-2A07-2E7D-B1FB-458F13ACA4A3}"/>
                    </a:ext>
                  </a:extLst>
                </p14:cNvPr>
                <p14:cNvContentPartPr/>
                <p14:nvPr/>
              </p14:nvContentPartPr>
              <p14:xfrm>
                <a:off x="6418946" y="4408680"/>
                <a:ext cx="126000" cy="164520"/>
              </p14:xfrm>
            </p:contentPart>
          </mc:Choice>
          <mc:Fallback xmlns="">
            <p:pic>
              <p:nvPicPr>
                <p:cNvPr id="162" name="筆跡 161">
                  <a:extLst>
                    <a:ext uri="{FF2B5EF4-FFF2-40B4-BE49-F238E27FC236}">
                      <a16:creationId xmlns:a16="http://schemas.microsoft.com/office/drawing/2014/main" id="{69379EF9-2A07-2E7D-B1FB-458F13ACA4A3}"/>
                    </a:ext>
                  </a:extLst>
                </p:cNvPr>
                <p:cNvPicPr/>
                <p:nvPr/>
              </p:nvPicPr>
              <p:blipFill>
                <a:blip r:embed="rId201"/>
                <a:stretch>
                  <a:fillRect/>
                </a:stretch>
              </p:blipFill>
              <p:spPr>
                <a:xfrm>
                  <a:off x="6409946" y="4399680"/>
                  <a:ext cx="143640" cy="182160"/>
                </a:xfrm>
                <a:prstGeom prst="rect">
                  <a:avLst/>
                </a:prstGeom>
              </p:spPr>
            </p:pic>
          </mc:Fallback>
        </mc:AlternateContent>
        <mc:AlternateContent xmlns:mc="http://schemas.openxmlformats.org/markup-compatibility/2006" xmlns:p14="http://schemas.microsoft.com/office/powerpoint/2010/main">
          <mc:Choice Requires="p14">
            <p:contentPart p14:bwMode="auto" r:id="rId202">
              <p14:nvContentPartPr>
                <p14:cNvPr id="163" name="筆跡 162">
                  <a:extLst>
                    <a:ext uri="{FF2B5EF4-FFF2-40B4-BE49-F238E27FC236}">
                      <a16:creationId xmlns:a16="http://schemas.microsoft.com/office/drawing/2014/main" id="{91907BDF-BB8D-FC36-4801-0A10B7D995E4}"/>
                    </a:ext>
                  </a:extLst>
                </p14:cNvPr>
                <p14:cNvContentPartPr/>
                <p14:nvPr/>
              </p14:nvContentPartPr>
              <p14:xfrm>
                <a:off x="6435866" y="4394280"/>
                <a:ext cx="145080" cy="140400"/>
              </p14:xfrm>
            </p:contentPart>
          </mc:Choice>
          <mc:Fallback xmlns="">
            <p:pic>
              <p:nvPicPr>
                <p:cNvPr id="163" name="筆跡 162">
                  <a:extLst>
                    <a:ext uri="{FF2B5EF4-FFF2-40B4-BE49-F238E27FC236}">
                      <a16:creationId xmlns:a16="http://schemas.microsoft.com/office/drawing/2014/main" id="{91907BDF-BB8D-FC36-4801-0A10B7D995E4}"/>
                    </a:ext>
                  </a:extLst>
                </p:cNvPr>
                <p:cNvPicPr/>
                <p:nvPr/>
              </p:nvPicPr>
              <p:blipFill>
                <a:blip r:embed="rId203"/>
                <a:stretch>
                  <a:fillRect/>
                </a:stretch>
              </p:blipFill>
              <p:spPr>
                <a:xfrm>
                  <a:off x="6426866" y="4385280"/>
                  <a:ext cx="16272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204">
              <p14:nvContentPartPr>
                <p14:cNvPr id="164" name="筆跡 163">
                  <a:extLst>
                    <a:ext uri="{FF2B5EF4-FFF2-40B4-BE49-F238E27FC236}">
                      <a16:creationId xmlns:a16="http://schemas.microsoft.com/office/drawing/2014/main" id="{E71B8C7D-7810-030E-A904-55B9D521A059}"/>
                    </a:ext>
                  </a:extLst>
                </p14:cNvPr>
                <p14:cNvContentPartPr/>
                <p14:nvPr/>
              </p14:nvContentPartPr>
              <p14:xfrm>
                <a:off x="6566906" y="4524960"/>
                <a:ext cx="42120" cy="23400"/>
              </p14:xfrm>
            </p:contentPart>
          </mc:Choice>
          <mc:Fallback xmlns="">
            <p:pic>
              <p:nvPicPr>
                <p:cNvPr id="164" name="筆跡 163">
                  <a:extLst>
                    <a:ext uri="{FF2B5EF4-FFF2-40B4-BE49-F238E27FC236}">
                      <a16:creationId xmlns:a16="http://schemas.microsoft.com/office/drawing/2014/main" id="{E71B8C7D-7810-030E-A904-55B9D521A059}"/>
                    </a:ext>
                  </a:extLst>
                </p:cNvPr>
                <p:cNvPicPr/>
                <p:nvPr/>
              </p:nvPicPr>
              <p:blipFill>
                <a:blip r:embed="rId205"/>
                <a:stretch>
                  <a:fillRect/>
                </a:stretch>
              </p:blipFill>
              <p:spPr>
                <a:xfrm>
                  <a:off x="6558266" y="4516320"/>
                  <a:ext cx="59760" cy="41040"/>
                </a:xfrm>
                <a:prstGeom prst="rect">
                  <a:avLst/>
                </a:prstGeom>
              </p:spPr>
            </p:pic>
          </mc:Fallback>
        </mc:AlternateContent>
        <mc:AlternateContent xmlns:mc="http://schemas.openxmlformats.org/markup-compatibility/2006" xmlns:p14="http://schemas.microsoft.com/office/powerpoint/2010/main">
          <mc:Choice Requires="p14">
            <p:contentPart p14:bwMode="auto" r:id="rId206">
              <p14:nvContentPartPr>
                <p14:cNvPr id="165" name="筆跡 164">
                  <a:extLst>
                    <a:ext uri="{FF2B5EF4-FFF2-40B4-BE49-F238E27FC236}">
                      <a16:creationId xmlns:a16="http://schemas.microsoft.com/office/drawing/2014/main" id="{2C0A0F9E-B0BA-DC20-E249-6227999BFE99}"/>
                    </a:ext>
                  </a:extLst>
                </p14:cNvPr>
                <p14:cNvContentPartPr/>
                <p14:nvPr/>
              </p14:nvContentPartPr>
              <p14:xfrm>
                <a:off x="6669506" y="4519920"/>
                <a:ext cx="34560" cy="18000"/>
              </p14:xfrm>
            </p:contentPart>
          </mc:Choice>
          <mc:Fallback xmlns="">
            <p:pic>
              <p:nvPicPr>
                <p:cNvPr id="165" name="筆跡 164">
                  <a:extLst>
                    <a:ext uri="{FF2B5EF4-FFF2-40B4-BE49-F238E27FC236}">
                      <a16:creationId xmlns:a16="http://schemas.microsoft.com/office/drawing/2014/main" id="{2C0A0F9E-B0BA-DC20-E249-6227999BFE99}"/>
                    </a:ext>
                  </a:extLst>
                </p:cNvPr>
                <p:cNvPicPr/>
                <p:nvPr/>
              </p:nvPicPr>
              <p:blipFill>
                <a:blip r:embed="rId207"/>
                <a:stretch>
                  <a:fillRect/>
                </a:stretch>
              </p:blipFill>
              <p:spPr>
                <a:xfrm>
                  <a:off x="6660866" y="4510920"/>
                  <a:ext cx="52200" cy="35640"/>
                </a:xfrm>
                <a:prstGeom prst="rect">
                  <a:avLst/>
                </a:prstGeom>
              </p:spPr>
            </p:pic>
          </mc:Fallback>
        </mc:AlternateContent>
        <mc:AlternateContent xmlns:mc="http://schemas.openxmlformats.org/markup-compatibility/2006" xmlns:p14="http://schemas.microsoft.com/office/powerpoint/2010/main">
          <mc:Choice Requires="p14">
            <p:contentPart p14:bwMode="auto" r:id="rId208">
              <p14:nvContentPartPr>
                <p14:cNvPr id="166" name="筆跡 165">
                  <a:extLst>
                    <a:ext uri="{FF2B5EF4-FFF2-40B4-BE49-F238E27FC236}">
                      <a16:creationId xmlns:a16="http://schemas.microsoft.com/office/drawing/2014/main" id="{5DE9DFFF-6929-9B03-64E6-4BBF6C0DDA28}"/>
                    </a:ext>
                  </a:extLst>
                </p14:cNvPr>
                <p14:cNvContentPartPr/>
                <p14:nvPr/>
              </p14:nvContentPartPr>
              <p14:xfrm>
                <a:off x="6737546" y="4258920"/>
                <a:ext cx="111960" cy="333000"/>
              </p14:xfrm>
            </p:contentPart>
          </mc:Choice>
          <mc:Fallback xmlns="">
            <p:pic>
              <p:nvPicPr>
                <p:cNvPr id="166" name="筆跡 165">
                  <a:extLst>
                    <a:ext uri="{FF2B5EF4-FFF2-40B4-BE49-F238E27FC236}">
                      <a16:creationId xmlns:a16="http://schemas.microsoft.com/office/drawing/2014/main" id="{5DE9DFFF-6929-9B03-64E6-4BBF6C0DDA28}"/>
                    </a:ext>
                  </a:extLst>
                </p:cNvPr>
                <p:cNvPicPr/>
                <p:nvPr/>
              </p:nvPicPr>
              <p:blipFill>
                <a:blip r:embed="rId209"/>
                <a:stretch>
                  <a:fillRect/>
                </a:stretch>
              </p:blipFill>
              <p:spPr>
                <a:xfrm>
                  <a:off x="6728546" y="4249920"/>
                  <a:ext cx="129600" cy="350640"/>
                </a:xfrm>
                <a:prstGeom prst="rect">
                  <a:avLst/>
                </a:prstGeom>
              </p:spPr>
            </p:pic>
          </mc:Fallback>
        </mc:AlternateContent>
        <mc:AlternateContent xmlns:mc="http://schemas.openxmlformats.org/markup-compatibility/2006" xmlns:p14="http://schemas.microsoft.com/office/powerpoint/2010/main">
          <mc:Choice Requires="p14">
            <p:contentPart p14:bwMode="auto" r:id="rId210">
              <p14:nvContentPartPr>
                <p14:cNvPr id="167" name="筆跡 166">
                  <a:extLst>
                    <a:ext uri="{FF2B5EF4-FFF2-40B4-BE49-F238E27FC236}">
                      <a16:creationId xmlns:a16="http://schemas.microsoft.com/office/drawing/2014/main" id="{0DF14593-7599-A998-8C5C-6C972C0E500F}"/>
                    </a:ext>
                  </a:extLst>
                </p14:cNvPr>
                <p14:cNvContentPartPr/>
                <p14:nvPr/>
              </p14:nvContentPartPr>
              <p14:xfrm>
                <a:off x="6862826" y="4077480"/>
                <a:ext cx="102600" cy="110520"/>
              </p14:xfrm>
            </p:contentPart>
          </mc:Choice>
          <mc:Fallback xmlns="">
            <p:pic>
              <p:nvPicPr>
                <p:cNvPr id="167" name="筆跡 166">
                  <a:extLst>
                    <a:ext uri="{FF2B5EF4-FFF2-40B4-BE49-F238E27FC236}">
                      <a16:creationId xmlns:a16="http://schemas.microsoft.com/office/drawing/2014/main" id="{0DF14593-7599-A998-8C5C-6C972C0E500F}"/>
                    </a:ext>
                  </a:extLst>
                </p:cNvPr>
                <p:cNvPicPr/>
                <p:nvPr/>
              </p:nvPicPr>
              <p:blipFill>
                <a:blip r:embed="rId211"/>
                <a:stretch>
                  <a:fillRect/>
                </a:stretch>
              </p:blipFill>
              <p:spPr>
                <a:xfrm>
                  <a:off x="6854186" y="4068840"/>
                  <a:ext cx="12024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212">
              <p14:nvContentPartPr>
                <p14:cNvPr id="169" name="筆跡 168">
                  <a:extLst>
                    <a:ext uri="{FF2B5EF4-FFF2-40B4-BE49-F238E27FC236}">
                      <a16:creationId xmlns:a16="http://schemas.microsoft.com/office/drawing/2014/main" id="{03BEA2B7-F777-5E2C-ECC2-A2233293F60A}"/>
                    </a:ext>
                  </a:extLst>
                </p14:cNvPr>
                <p14:cNvContentPartPr/>
                <p14:nvPr/>
              </p14:nvContentPartPr>
              <p14:xfrm>
                <a:off x="6282866" y="4142640"/>
                <a:ext cx="1135800" cy="1197720"/>
              </p14:xfrm>
            </p:contentPart>
          </mc:Choice>
          <mc:Fallback xmlns="">
            <p:pic>
              <p:nvPicPr>
                <p:cNvPr id="169" name="筆跡 168">
                  <a:extLst>
                    <a:ext uri="{FF2B5EF4-FFF2-40B4-BE49-F238E27FC236}">
                      <a16:creationId xmlns:a16="http://schemas.microsoft.com/office/drawing/2014/main" id="{03BEA2B7-F777-5E2C-ECC2-A2233293F60A}"/>
                    </a:ext>
                  </a:extLst>
                </p:cNvPr>
                <p:cNvPicPr/>
                <p:nvPr/>
              </p:nvPicPr>
              <p:blipFill>
                <a:blip r:embed="rId213"/>
                <a:stretch>
                  <a:fillRect/>
                </a:stretch>
              </p:blipFill>
              <p:spPr>
                <a:xfrm>
                  <a:off x="6274226" y="4134000"/>
                  <a:ext cx="1153440" cy="1215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14">
            <p14:nvContentPartPr>
              <p14:cNvPr id="171" name="筆跡 170">
                <a:extLst>
                  <a:ext uri="{FF2B5EF4-FFF2-40B4-BE49-F238E27FC236}">
                    <a16:creationId xmlns:a16="http://schemas.microsoft.com/office/drawing/2014/main" id="{6F3A7DB9-8510-D066-FFC8-D04429EB7C3A}"/>
                  </a:ext>
                </a:extLst>
              </p14:cNvPr>
              <p14:cNvContentPartPr/>
              <p14:nvPr/>
            </p14:nvContentPartPr>
            <p14:xfrm>
              <a:off x="5782826" y="3612000"/>
              <a:ext cx="1491840" cy="568800"/>
            </p14:xfrm>
          </p:contentPart>
        </mc:Choice>
        <mc:Fallback xmlns="">
          <p:pic>
            <p:nvPicPr>
              <p:cNvPr id="171" name="筆跡 170">
                <a:extLst>
                  <a:ext uri="{FF2B5EF4-FFF2-40B4-BE49-F238E27FC236}">
                    <a16:creationId xmlns:a16="http://schemas.microsoft.com/office/drawing/2014/main" id="{6F3A7DB9-8510-D066-FFC8-D04429EB7C3A}"/>
                  </a:ext>
                </a:extLst>
              </p:cNvPr>
              <p:cNvPicPr/>
              <p:nvPr/>
            </p:nvPicPr>
            <p:blipFill>
              <a:blip r:embed="rId215"/>
              <a:stretch>
                <a:fillRect/>
              </a:stretch>
            </p:blipFill>
            <p:spPr>
              <a:xfrm>
                <a:off x="5764826" y="3576000"/>
                <a:ext cx="1527480" cy="640440"/>
              </a:xfrm>
              <a:prstGeom prst="rect">
                <a:avLst/>
              </a:prstGeom>
            </p:spPr>
          </p:pic>
        </mc:Fallback>
      </mc:AlternateContent>
      <mc:AlternateContent xmlns:mc="http://schemas.openxmlformats.org/markup-compatibility/2006" xmlns:p14="http://schemas.microsoft.com/office/powerpoint/2010/main">
        <mc:Choice Requires="p14">
          <p:contentPart p14:bwMode="auto" r:id="rId216">
            <p14:nvContentPartPr>
              <p14:cNvPr id="172" name="筆跡 171">
                <a:extLst>
                  <a:ext uri="{FF2B5EF4-FFF2-40B4-BE49-F238E27FC236}">
                    <a16:creationId xmlns:a16="http://schemas.microsoft.com/office/drawing/2014/main" id="{E0321D06-77D0-D8B1-F1C5-03B396AA64B1}"/>
                  </a:ext>
                </a:extLst>
              </p14:cNvPr>
              <p14:cNvContentPartPr/>
              <p14:nvPr/>
            </p14:nvContentPartPr>
            <p14:xfrm>
              <a:off x="7197266" y="3530280"/>
              <a:ext cx="195480" cy="213120"/>
            </p14:xfrm>
          </p:contentPart>
        </mc:Choice>
        <mc:Fallback xmlns="">
          <p:pic>
            <p:nvPicPr>
              <p:cNvPr id="172" name="筆跡 171">
                <a:extLst>
                  <a:ext uri="{FF2B5EF4-FFF2-40B4-BE49-F238E27FC236}">
                    <a16:creationId xmlns:a16="http://schemas.microsoft.com/office/drawing/2014/main" id="{E0321D06-77D0-D8B1-F1C5-03B396AA64B1}"/>
                  </a:ext>
                </a:extLst>
              </p:cNvPr>
              <p:cNvPicPr/>
              <p:nvPr/>
            </p:nvPicPr>
            <p:blipFill>
              <a:blip r:embed="rId217"/>
              <a:stretch>
                <a:fillRect/>
              </a:stretch>
            </p:blipFill>
            <p:spPr>
              <a:xfrm>
                <a:off x="7179266" y="3494280"/>
                <a:ext cx="231120" cy="284760"/>
              </a:xfrm>
              <a:prstGeom prst="rect">
                <a:avLst/>
              </a:prstGeom>
            </p:spPr>
          </p:pic>
        </mc:Fallback>
      </mc:AlternateContent>
      <mc:AlternateContent xmlns:mc="http://schemas.openxmlformats.org/markup-compatibility/2006" xmlns:p14="http://schemas.microsoft.com/office/powerpoint/2010/main">
        <mc:Choice Requires="p14">
          <p:contentPart p14:bwMode="auto" r:id="rId218">
            <p14:nvContentPartPr>
              <p14:cNvPr id="173" name="筆跡 172">
                <a:extLst>
                  <a:ext uri="{FF2B5EF4-FFF2-40B4-BE49-F238E27FC236}">
                    <a16:creationId xmlns:a16="http://schemas.microsoft.com/office/drawing/2014/main" id="{15634EC2-889E-3E84-2193-80BA1E3FD97B}"/>
                  </a:ext>
                </a:extLst>
              </p14:cNvPr>
              <p14:cNvContentPartPr/>
              <p14:nvPr/>
            </p14:nvContentPartPr>
            <p14:xfrm>
              <a:off x="7559426" y="3359640"/>
              <a:ext cx="36720" cy="324360"/>
            </p14:xfrm>
          </p:contentPart>
        </mc:Choice>
        <mc:Fallback xmlns="">
          <p:pic>
            <p:nvPicPr>
              <p:cNvPr id="173" name="筆跡 172">
                <a:extLst>
                  <a:ext uri="{FF2B5EF4-FFF2-40B4-BE49-F238E27FC236}">
                    <a16:creationId xmlns:a16="http://schemas.microsoft.com/office/drawing/2014/main" id="{15634EC2-889E-3E84-2193-80BA1E3FD97B}"/>
                  </a:ext>
                </a:extLst>
              </p:cNvPr>
              <p:cNvPicPr/>
              <p:nvPr/>
            </p:nvPicPr>
            <p:blipFill>
              <a:blip r:embed="rId219"/>
              <a:stretch>
                <a:fillRect/>
              </a:stretch>
            </p:blipFill>
            <p:spPr>
              <a:xfrm>
                <a:off x="7541786" y="3324000"/>
                <a:ext cx="7236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220">
            <p14:nvContentPartPr>
              <p14:cNvPr id="174" name="筆跡 173">
                <a:extLst>
                  <a:ext uri="{FF2B5EF4-FFF2-40B4-BE49-F238E27FC236}">
                    <a16:creationId xmlns:a16="http://schemas.microsoft.com/office/drawing/2014/main" id="{C638EE0C-3463-23AB-792A-A3189622D567}"/>
                  </a:ext>
                </a:extLst>
              </p14:cNvPr>
              <p14:cNvContentPartPr/>
              <p14:nvPr/>
            </p14:nvContentPartPr>
            <p14:xfrm>
              <a:off x="7573466" y="3483120"/>
              <a:ext cx="228600" cy="202680"/>
            </p14:xfrm>
          </p:contentPart>
        </mc:Choice>
        <mc:Fallback xmlns="">
          <p:pic>
            <p:nvPicPr>
              <p:cNvPr id="174" name="筆跡 173">
                <a:extLst>
                  <a:ext uri="{FF2B5EF4-FFF2-40B4-BE49-F238E27FC236}">
                    <a16:creationId xmlns:a16="http://schemas.microsoft.com/office/drawing/2014/main" id="{C638EE0C-3463-23AB-792A-A3189622D567}"/>
                  </a:ext>
                </a:extLst>
              </p:cNvPr>
              <p:cNvPicPr/>
              <p:nvPr/>
            </p:nvPicPr>
            <p:blipFill>
              <a:blip r:embed="rId221"/>
              <a:stretch>
                <a:fillRect/>
              </a:stretch>
            </p:blipFill>
            <p:spPr>
              <a:xfrm>
                <a:off x="7555466" y="3447480"/>
                <a:ext cx="264240" cy="274320"/>
              </a:xfrm>
              <a:prstGeom prst="rect">
                <a:avLst/>
              </a:prstGeom>
            </p:spPr>
          </p:pic>
        </mc:Fallback>
      </mc:AlternateContent>
      <mc:AlternateContent xmlns:mc="http://schemas.openxmlformats.org/markup-compatibility/2006" xmlns:p14="http://schemas.microsoft.com/office/powerpoint/2010/main">
        <mc:Choice Requires="p14">
          <p:contentPart p14:bwMode="auto" r:id="rId222">
            <p14:nvContentPartPr>
              <p14:cNvPr id="175" name="筆跡 174">
                <a:extLst>
                  <a:ext uri="{FF2B5EF4-FFF2-40B4-BE49-F238E27FC236}">
                    <a16:creationId xmlns:a16="http://schemas.microsoft.com/office/drawing/2014/main" id="{0A6B7ADD-6FCE-1517-F885-83528966ACC6}"/>
                  </a:ext>
                </a:extLst>
              </p14:cNvPr>
              <p14:cNvContentPartPr/>
              <p14:nvPr/>
            </p14:nvContentPartPr>
            <p14:xfrm>
              <a:off x="6566546" y="3917280"/>
              <a:ext cx="1127880" cy="271440"/>
            </p14:xfrm>
          </p:contentPart>
        </mc:Choice>
        <mc:Fallback xmlns="">
          <p:pic>
            <p:nvPicPr>
              <p:cNvPr id="175" name="筆跡 174">
                <a:extLst>
                  <a:ext uri="{FF2B5EF4-FFF2-40B4-BE49-F238E27FC236}">
                    <a16:creationId xmlns:a16="http://schemas.microsoft.com/office/drawing/2014/main" id="{0A6B7ADD-6FCE-1517-F885-83528966ACC6}"/>
                  </a:ext>
                </a:extLst>
              </p:cNvPr>
              <p:cNvPicPr/>
              <p:nvPr/>
            </p:nvPicPr>
            <p:blipFill>
              <a:blip r:embed="rId223"/>
              <a:stretch>
                <a:fillRect/>
              </a:stretch>
            </p:blipFill>
            <p:spPr>
              <a:xfrm>
                <a:off x="6548906" y="3881280"/>
                <a:ext cx="1163520" cy="343080"/>
              </a:xfrm>
              <a:prstGeom prst="rect">
                <a:avLst/>
              </a:prstGeom>
            </p:spPr>
          </p:pic>
        </mc:Fallback>
      </mc:AlternateContent>
      <mc:AlternateContent xmlns:mc="http://schemas.openxmlformats.org/markup-compatibility/2006" xmlns:p14="http://schemas.microsoft.com/office/powerpoint/2010/main">
        <mc:Choice Requires="p14">
          <p:contentPart p14:bwMode="auto" r:id="rId224">
            <p14:nvContentPartPr>
              <p14:cNvPr id="176" name="筆跡 175">
                <a:extLst>
                  <a:ext uri="{FF2B5EF4-FFF2-40B4-BE49-F238E27FC236}">
                    <a16:creationId xmlns:a16="http://schemas.microsoft.com/office/drawing/2014/main" id="{0B66EEDD-F576-B8ED-BD0F-464DD21C2B58}"/>
                  </a:ext>
                </a:extLst>
              </p14:cNvPr>
              <p14:cNvContentPartPr/>
              <p14:nvPr/>
            </p14:nvContentPartPr>
            <p14:xfrm>
              <a:off x="7574546" y="3900720"/>
              <a:ext cx="216360" cy="212400"/>
            </p14:xfrm>
          </p:contentPart>
        </mc:Choice>
        <mc:Fallback xmlns="">
          <p:pic>
            <p:nvPicPr>
              <p:cNvPr id="176" name="筆跡 175">
                <a:extLst>
                  <a:ext uri="{FF2B5EF4-FFF2-40B4-BE49-F238E27FC236}">
                    <a16:creationId xmlns:a16="http://schemas.microsoft.com/office/drawing/2014/main" id="{0B66EEDD-F576-B8ED-BD0F-464DD21C2B58}"/>
                  </a:ext>
                </a:extLst>
              </p:cNvPr>
              <p:cNvPicPr/>
              <p:nvPr/>
            </p:nvPicPr>
            <p:blipFill>
              <a:blip r:embed="rId225"/>
              <a:stretch>
                <a:fillRect/>
              </a:stretch>
            </p:blipFill>
            <p:spPr>
              <a:xfrm>
                <a:off x="7556906" y="3865080"/>
                <a:ext cx="252000" cy="284040"/>
              </a:xfrm>
              <a:prstGeom prst="rect">
                <a:avLst/>
              </a:prstGeom>
            </p:spPr>
          </p:pic>
        </mc:Fallback>
      </mc:AlternateContent>
      <mc:AlternateContent xmlns:mc="http://schemas.openxmlformats.org/markup-compatibility/2006" xmlns:p14="http://schemas.microsoft.com/office/powerpoint/2010/main">
        <mc:Choice Requires="p14">
          <p:contentPart p14:bwMode="auto" r:id="rId226">
            <p14:nvContentPartPr>
              <p14:cNvPr id="177" name="筆跡 176">
                <a:extLst>
                  <a:ext uri="{FF2B5EF4-FFF2-40B4-BE49-F238E27FC236}">
                    <a16:creationId xmlns:a16="http://schemas.microsoft.com/office/drawing/2014/main" id="{9FD5D328-4F08-4FED-497F-D1602035BEC4}"/>
                  </a:ext>
                </a:extLst>
              </p14:cNvPr>
              <p14:cNvContentPartPr/>
              <p14:nvPr/>
            </p14:nvContentPartPr>
            <p14:xfrm>
              <a:off x="7946066" y="3901440"/>
              <a:ext cx="32400" cy="365400"/>
            </p14:xfrm>
          </p:contentPart>
        </mc:Choice>
        <mc:Fallback xmlns="">
          <p:pic>
            <p:nvPicPr>
              <p:cNvPr id="177" name="筆跡 176">
                <a:extLst>
                  <a:ext uri="{FF2B5EF4-FFF2-40B4-BE49-F238E27FC236}">
                    <a16:creationId xmlns:a16="http://schemas.microsoft.com/office/drawing/2014/main" id="{9FD5D328-4F08-4FED-497F-D1602035BEC4}"/>
                  </a:ext>
                </a:extLst>
              </p:cNvPr>
              <p:cNvPicPr/>
              <p:nvPr/>
            </p:nvPicPr>
            <p:blipFill>
              <a:blip r:embed="rId227"/>
              <a:stretch>
                <a:fillRect/>
              </a:stretch>
            </p:blipFill>
            <p:spPr>
              <a:xfrm>
                <a:off x="7928426" y="3865800"/>
                <a:ext cx="68040" cy="437040"/>
              </a:xfrm>
              <a:prstGeom prst="rect">
                <a:avLst/>
              </a:prstGeom>
            </p:spPr>
          </p:pic>
        </mc:Fallback>
      </mc:AlternateContent>
      <p:grpSp>
        <p:nvGrpSpPr>
          <p:cNvPr id="182" name="群組 181">
            <a:extLst>
              <a:ext uri="{FF2B5EF4-FFF2-40B4-BE49-F238E27FC236}">
                <a16:creationId xmlns:a16="http://schemas.microsoft.com/office/drawing/2014/main" id="{DEB16DE4-8A4F-F708-D5BF-34787B367996}"/>
              </a:ext>
            </a:extLst>
          </p:cNvPr>
          <p:cNvGrpSpPr/>
          <p:nvPr/>
        </p:nvGrpSpPr>
        <p:grpSpPr>
          <a:xfrm>
            <a:off x="7024466" y="4776240"/>
            <a:ext cx="435240" cy="278280"/>
            <a:chOff x="7024466" y="4776240"/>
            <a:chExt cx="435240" cy="278280"/>
          </a:xfrm>
        </p:grpSpPr>
        <mc:AlternateContent xmlns:mc="http://schemas.openxmlformats.org/markup-compatibility/2006" xmlns:p14="http://schemas.microsoft.com/office/powerpoint/2010/main">
          <mc:Choice Requires="p14">
            <p:contentPart p14:bwMode="auto" r:id="rId228">
              <p14:nvContentPartPr>
                <p14:cNvPr id="178" name="筆跡 177">
                  <a:extLst>
                    <a:ext uri="{FF2B5EF4-FFF2-40B4-BE49-F238E27FC236}">
                      <a16:creationId xmlns:a16="http://schemas.microsoft.com/office/drawing/2014/main" id="{E30B371A-713E-A693-E595-DEDAF91C99C1}"/>
                    </a:ext>
                  </a:extLst>
                </p14:cNvPr>
                <p14:cNvContentPartPr/>
                <p14:nvPr/>
              </p14:nvContentPartPr>
              <p14:xfrm>
                <a:off x="7045346" y="4776240"/>
                <a:ext cx="10440" cy="278280"/>
              </p14:xfrm>
            </p:contentPart>
          </mc:Choice>
          <mc:Fallback xmlns="">
            <p:pic>
              <p:nvPicPr>
                <p:cNvPr id="178" name="筆跡 177">
                  <a:extLst>
                    <a:ext uri="{FF2B5EF4-FFF2-40B4-BE49-F238E27FC236}">
                      <a16:creationId xmlns:a16="http://schemas.microsoft.com/office/drawing/2014/main" id="{E30B371A-713E-A693-E595-DEDAF91C99C1}"/>
                    </a:ext>
                  </a:extLst>
                </p:cNvPr>
                <p:cNvPicPr/>
                <p:nvPr/>
              </p:nvPicPr>
              <p:blipFill>
                <a:blip r:embed="rId229"/>
                <a:stretch>
                  <a:fillRect/>
                </a:stretch>
              </p:blipFill>
              <p:spPr>
                <a:xfrm>
                  <a:off x="7036346" y="4767240"/>
                  <a:ext cx="28080" cy="295920"/>
                </a:xfrm>
                <a:prstGeom prst="rect">
                  <a:avLst/>
                </a:prstGeom>
              </p:spPr>
            </p:pic>
          </mc:Fallback>
        </mc:AlternateContent>
        <mc:AlternateContent xmlns:mc="http://schemas.openxmlformats.org/markup-compatibility/2006" xmlns:p14="http://schemas.microsoft.com/office/powerpoint/2010/main">
          <mc:Choice Requires="p14">
            <p:contentPart p14:bwMode="auto" r:id="rId230">
              <p14:nvContentPartPr>
                <p14:cNvPr id="179" name="筆跡 178">
                  <a:extLst>
                    <a:ext uri="{FF2B5EF4-FFF2-40B4-BE49-F238E27FC236}">
                      <a16:creationId xmlns:a16="http://schemas.microsoft.com/office/drawing/2014/main" id="{08D3EC3E-B818-12A6-551A-AC5EB32631B4}"/>
                    </a:ext>
                  </a:extLst>
                </p14:cNvPr>
                <p14:cNvContentPartPr/>
                <p14:nvPr/>
              </p14:nvContentPartPr>
              <p14:xfrm>
                <a:off x="7024466" y="4829160"/>
                <a:ext cx="160200" cy="181440"/>
              </p14:xfrm>
            </p:contentPart>
          </mc:Choice>
          <mc:Fallback xmlns="">
            <p:pic>
              <p:nvPicPr>
                <p:cNvPr id="179" name="筆跡 178">
                  <a:extLst>
                    <a:ext uri="{FF2B5EF4-FFF2-40B4-BE49-F238E27FC236}">
                      <a16:creationId xmlns:a16="http://schemas.microsoft.com/office/drawing/2014/main" id="{08D3EC3E-B818-12A6-551A-AC5EB32631B4}"/>
                    </a:ext>
                  </a:extLst>
                </p:cNvPr>
                <p:cNvPicPr/>
                <p:nvPr/>
              </p:nvPicPr>
              <p:blipFill>
                <a:blip r:embed="rId231"/>
                <a:stretch>
                  <a:fillRect/>
                </a:stretch>
              </p:blipFill>
              <p:spPr>
                <a:xfrm>
                  <a:off x="7015826" y="4820520"/>
                  <a:ext cx="177840" cy="199080"/>
                </a:xfrm>
                <a:prstGeom prst="rect">
                  <a:avLst/>
                </a:prstGeom>
              </p:spPr>
            </p:pic>
          </mc:Fallback>
        </mc:AlternateContent>
        <mc:AlternateContent xmlns:mc="http://schemas.openxmlformats.org/markup-compatibility/2006" xmlns:p14="http://schemas.microsoft.com/office/powerpoint/2010/main">
          <mc:Choice Requires="p14">
            <p:contentPart p14:bwMode="auto" r:id="rId232">
              <p14:nvContentPartPr>
                <p14:cNvPr id="180" name="筆跡 179">
                  <a:extLst>
                    <a:ext uri="{FF2B5EF4-FFF2-40B4-BE49-F238E27FC236}">
                      <a16:creationId xmlns:a16="http://schemas.microsoft.com/office/drawing/2014/main" id="{2562266C-00D4-E865-AC3D-70BF51F4238F}"/>
                    </a:ext>
                  </a:extLst>
                </p14:cNvPr>
                <p14:cNvContentPartPr/>
                <p14:nvPr/>
              </p14:nvContentPartPr>
              <p14:xfrm>
                <a:off x="7242266" y="4883160"/>
                <a:ext cx="168840" cy="19800"/>
              </p14:xfrm>
            </p:contentPart>
          </mc:Choice>
          <mc:Fallback xmlns="">
            <p:pic>
              <p:nvPicPr>
                <p:cNvPr id="180" name="筆跡 179">
                  <a:extLst>
                    <a:ext uri="{FF2B5EF4-FFF2-40B4-BE49-F238E27FC236}">
                      <a16:creationId xmlns:a16="http://schemas.microsoft.com/office/drawing/2014/main" id="{2562266C-00D4-E865-AC3D-70BF51F4238F}"/>
                    </a:ext>
                  </a:extLst>
                </p:cNvPr>
                <p:cNvPicPr/>
                <p:nvPr/>
              </p:nvPicPr>
              <p:blipFill>
                <a:blip r:embed="rId233"/>
                <a:stretch>
                  <a:fillRect/>
                </a:stretch>
              </p:blipFill>
              <p:spPr>
                <a:xfrm>
                  <a:off x="7233626" y="4874160"/>
                  <a:ext cx="186480" cy="37440"/>
                </a:xfrm>
                <a:prstGeom prst="rect">
                  <a:avLst/>
                </a:prstGeom>
              </p:spPr>
            </p:pic>
          </mc:Fallback>
        </mc:AlternateContent>
        <mc:AlternateContent xmlns:mc="http://schemas.openxmlformats.org/markup-compatibility/2006" xmlns:p14="http://schemas.microsoft.com/office/powerpoint/2010/main">
          <mc:Choice Requires="p14">
            <p:contentPart p14:bwMode="auto" r:id="rId234">
              <p14:nvContentPartPr>
                <p14:cNvPr id="181" name="筆跡 180">
                  <a:extLst>
                    <a:ext uri="{FF2B5EF4-FFF2-40B4-BE49-F238E27FC236}">
                      <a16:creationId xmlns:a16="http://schemas.microsoft.com/office/drawing/2014/main" id="{5EB098DC-8D32-E6EE-F39E-9B44BA081D34}"/>
                    </a:ext>
                  </a:extLst>
                </p14:cNvPr>
                <p14:cNvContentPartPr/>
                <p14:nvPr/>
              </p14:nvContentPartPr>
              <p14:xfrm>
                <a:off x="7447826" y="4791000"/>
                <a:ext cx="11880" cy="231480"/>
              </p14:xfrm>
            </p:contentPart>
          </mc:Choice>
          <mc:Fallback xmlns="">
            <p:pic>
              <p:nvPicPr>
                <p:cNvPr id="181" name="筆跡 180">
                  <a:extLst>
                    <a:ext uri="{FF2B5EF4-FFF2-40B4-BE49-F238E27FC236}">
                      <a16:creationId xmlns:a16="http://schemas.microsoft.com/office/drawing/2014/main" id="{5EB098DC-8D32-E6EE-F39E-9B44BA081D34}"/>
                    </a:ext>
                  </a:extLst>
                </p:cNvPr>
                <p:cNvPicPr/>
                <p:nvPr/>
              </p:nvPicPr>
              <p:blipFill>
                <a:blip r:embed="rId235"/>
                <a:stretch>
                  <a:fillRect/>
                </a:stretch>
              </p:blipFill>
              <p:spPr>
                <a:xfrm>
                  <a:off x="7438826" y="4782000"/>
                  <a:ext cx="29520" cy="249120"/>
                </a:xfrm>
                <a:prstGeom prst="rect">
                  <a:avLst/>
                </a:prstGeom>
              </p:spPr>
            </p:pic>
          </mc:Fallback>
        </mc:AlternateContent>
      </p:grpSp>
      <p:grpSp>
        <p:nvGrpSpPr>
          <p:cNvPr id="196" name="群組 195">
            <a:extLst>
              <a:ext uri="{FF2B5EF4-FFF2-40B4-BE49-F238E27FC236}">
                <a16:creationId xmlns:a16="http://schemas.microsoft.com/office/drawing/2014/main" id="{8A569986-9B4C-3456-9016-8D92470D36E8}"/>
              </a:ext>
            </a:extLst>
          </p:cNvPr>
          <p:cNvGrpSpPr/>
          <p:nvPr/>
        </p:nvGrpSpPr>
        <p:grpSpPr>
          <a:xfrm>
            <a:off x="8085386" y="3441360"/>
            <a:ext cx="1755720" cy="293400"/>
            <a:chOff x="8085386" y="3441360"/>
            <a:chExt cx="1755720" cy="293400"/>
          </a:xfrm>
        </p:grpSpPr>
        <mc:AlternateContent xmlns:mc="http://schemas.openxmlformats.org/markup-compatibility/2006" xmlns:p14="http://schemas.microsoft.com/office/powerpoint/2010/main">
          <mc:Choice Requires="p14">
            <p:contentPart p14:bwMode="auto" r:id="rId236">
              <p14:nvContentPartPr>
                <p14:cNvPr id="187" name="筆跡 186">
                  <a:extLst>
                    <a:ext uri="{FF2B5EF4-FFF2-40B4-BE49-F238E27FC236}">
                      <a16:creationId xmlns:a16="http://schemas.microsoft.com/office/drawing/2014/main" id="{D76CC439-18EF-797D-D3E7-C511BEC71463}"/>
                    </a:ext>
                  </a:extLst>
                </p14:cNvPr>
                <p14:cNvContentPartPr/>
                <p14:nvPr/>
              </p14:nvContentPartPr>
              <p14:xfrm>
                <a:off x="8085386" y="3694080"/>
                <a:ext cx="30960" cy="40680"/>
              </p14:xfrm>
            </p:contentPart>
          </mc:Choice>
          <mc:Fallback xmlns="">
            <p:pic>
              <p:nvPicPr>
                <p:cNvPr id="187" name="筆跡 186">
                  <a:extLst>
                    <a:ext uri="{FF2B5EF4-FFF2-40B4-BE49-F238E27FC236}">
                      <a16:creationId xmlns:a16="http://schemas.microsoft.com/office/drawing/2014/main" id="{D76CC439-18EF-797D-D3E7-C511BEC71463}"/>
                    </a:ext>
                  </a:extLst>
                </p:cNvPr>
                <p:cNvPicPr/>
                <p:nvPr/>
              </p:nvPicPr>
              <p:blipFill>
                <a:blip r:embed="rId237"/>
                <a:stretch>
                  <a:fillRect/>
                </a:stretch>
              </p:blipFill>
              <p:spPr>
                <a:xfrm>
                  <a:off x="8076746" y="3685440"/>
                  <a:ext cx="48600" cy="58320"/>
                </a:xfrm>
                <a:prstGeom prst="rect">
                  <a:avLst/>
                </a:prstGeom>
              </p:spPr>
            </p:pic>
          </mc:Fallback>
        </mc:AlternateContent>
        <mc:AlternateContent xmlns:mc="http://schemas.openxmlformats.org/markup-compatibility/2006" xmlns:p14="http://schemas.microsoft.com/office/powerpoint/2010/main">
          <mc:Choice Requires="p14">
            <p:contentPart p14:bwMode="auto" r:id="rId238">
              <p14:nvContentPartPr>
                <p14:cNvPr id="188" name="筆跡 187">
                  <a:extLst>
                    <a:ext uri="{FF2B5EF4-FFF2-40B4-BE49-F238E27FC236}">
                      <a16:creationId xmlns:a16="http://schemas.microsoft.com/office/drawing/2014/main" id="{588DA709-6FB7-4CF6-4643-0AC1FF042261}"/>
                    </a:ext>
                  </a:extLst>
                </p14:cNvPr>
                <p14:cNvContentPartPr/>
                <p14:nvPr/>
              </p14:nvContentPartPr>
              <p14:xfrm>
                <a:off x="8232626" y="3441360"/>
                <a:ext cx="256320" cy="264960"/>
              </p14:xfrm>
            </p:contentPart>
          </mc:Choice>
          <mc:Fallback xmlns="">
            <p:pic>
              <p:nvPicPr>
                <p:cNvPr id="188" name="筆跡 187">
                  <a:extLst>
                    <a:ext uri="{FF2B5EF4-FFF2-40B4-BE49-F238E27FC236}">
                      <a16:creationId xmlns:a16="http://schemas.microsoft.com/office/drawing/2014/main" id="{588DA709-6FB7-4CF6-4643-0AC1FF042261}"/>
                    </a:ext>
                  </a:extLst>
                </p:cNvPr>
                <p:cNvPicPr/>
                <p:nvPr/>
              </p:nvPicPr>
              <p:blipFill>
                <a:blip r:embed="rId239"/>
                <a:stretch>
                  <a:fillRect/>
                </a:stretch>
              </p:blipFill>
              <p:spPr>
                <a:xfrm>
                  <a:off x="8223626" y="3432720"/>
                  <a:ext cx="27396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240">
              <p14:nvContentPartPr>
                <p14:cNvPr id="189" name="筆跡 188">
                  <a:extLst>
                    <a:ext uri="{FF2B5EF4-FFF2-40B4-BE49-F238E27FC236}">
                      <a16:creationId xmlns:a16="http://schemas.microsoft.com/office/drawing/2014/main" id="{D5AFB988-4AC5-DC1B-9D5C-33DE7FB70EA0}"/>
                    </a:ext>
                  </a:extLst>
                </p14:cNvPr>
                <p14:cNvContentPartPr/>
                <p14:nvPr/>
              </p14:nvContentPartPr>
              <p14:xfrm>
                <a:off x="8555186" y="3592200"/>
                <a:ext cx="19440" cy="74520"/>
              </p14:xfrm>
            </p:contentPart>
          </mc:Choice>
          <mc:Fallback xmlns="">
            <p:pic>
              <p:nvPicPr>
                <p:cNvPr id="189" name="筆跡 188">
                  <a:extLst>
                    <a:ext uri="{FF2B5EF4-FFF2-40B4-BE49-F238E27FC236}">
                      <a16:creationId xmlns:a16="http://schemas.microsoft.com/office/drawing/2014/main" id="{D5AFB988-4AC5-DC1B-9D5C-33DE7FB70EA0}"/>
                    </a:ext>
                  </a:extLst>
                </p:cNvPr>
                <p:cNvPicPr/>
                <p:nvPr/>
              </p:nvPicPr>
              <p:blipFill>
                <a:blip r:embed="rId241"/>
                <a:stretch>
                  <a:fillRect/>
                </a:stretch>
              </p:blipFill>
              <p:spPr>
                <a:xfrm>
                  <a:off x="8546546" y="3583560"/>
                  <a:ext cx="37080" cy="92160"/>
                </a:xfrm>
                <a:prstGeom prst="rect">
                  <a:avLst/>
                </a:prstGeom>
              </p:spPr>
            </p:pic>
          </mc:Fallback>
        </mc:AlternateContent>
        <mc:AlternateContent xmlns:mc="http://schemas.openxmlformats.org/markup-compatibility/2006" xmlns:p14="http://schemas.microsoft.com/office/powerpoint/2010/main">
          <mc:Choice Requires="p14">
            <p:contentPart p14:bwMode="auto" r:id="rId242">
              <p14:nvContentPartPr>
                <p14:cNvPr id="190" name="筆跡 189">
                  <a:extLst>
                    <a:ext uri="{FF2B5EF4-FFF2-40B4-BE49-F238E27FC236}">
                      <a16:creationId xmlns:a16="http://schemas.microsoft.com/office/drawing/2014/main" id="{70B40713-B9FD-B743-1170-AD9235BF4BD5}"/>
                    </a:ext>
                  </a:extLst>
                </p14:cNvPr>
                <p14:cNvContentPartPr/>
                <p14:nvPr/>
              </p14:nvContentPartPr>
              <p14:xfrm>
                <a:off x="8562746" y="3561960"/>
                <a:ext cx="167040" cy="106200"/>
              </p14:xfrm>
            </p:contentPart>
          </mc:Choice>
          <mc:Fallback xmlns="">
            <p:pic>
              <p:nvPicPr>
                <p:cNvPr id="190" name="筆跡 189">
                  <a:extLst>
                    <a:ext uri="{FF2B5EF4-FFF2-40B4-BE49-F238E27FC236}">
                      <a16:creationId xmlns:a16="http://schemas.microsoft.com/office/drawing/2014/main" id="{70B40713-B9FD-B743-1170-AD9235BF4BD5}"/>
                    </a:ext>
                  </a:extLst>
                </p:cNvPr>
                <p:cNvPicPr/>
                <p:nvPr/>
              </p:nvPicPr>
              <p:blipFill>
                <a:blip r:embed="rId243"/>
                <a:stretch>
                  <a:fillRect/>
                </a:stretch>
              </p:blipFill>
              <p:spPr>
                <a:xfrm>
                  <a:off x="8553746" y="3552960"/>
                  <a:ext cx="184680" cy="123840"/>
                </a:xfrm>
                <a:prstGeom prst="rect">
                  <a:avLst/>
                </a:prstGeom>
              </p:spPr>
            </p:pic>
          </mc:Fallback>
        </mc:AlternateContent>
        <mc:AlternateContent xmlns:mc="http://schemas.openxmlformats.org/markup-compatibility/2006" xmlns:p14="http://schemas.microsoft.com/office/powerpoint/2010/main">
          <mc:Choice Requires="p14">
            <p:contentPart p14:bwMode="auto" r:id="rId244">
              <p14:nvContentPartPr>
                <p14:cNvPr id="191" name="筆跡 190">
                  <a:extLst>
                    <a:ext uri="{FF2B5EF4-FFF2-40B4-BE49-F238E27FC236}">
                      <a16:creationId xmlns:a16="http://schemas.microsoft.com/office/drawing/2014/main" id="{1703AC19-6C6C-EBBE-C05A-74913FF01280}"/>
                    </a:ext>
                  </a:extLst>
                </p14:cNvPr>
                <p14:cNvContentPartPr/>
                <p14:nvPr/>
              </p14:nvContentPartPr>
              <p14:xfrm>
                <a:off x="8733746" y="3448200"/>
                <a:ext cx="182160" cy="212040"/>
              </p14:xfrm>
            </p:contentPart>
          </mc:Choice>
          <mc:Fallback xmlns="">
            <p:pic>
              <p:nvPicPr>
                <p:cNvPr id="191" name="筆跡 190">
                  <a:extLst>
                    <a:ext uri="{FF2B5EF4-FFF2-40B4-BE49-F238E27FC236}">
                      <a16:creationId xmlns:a16="http://schemas.microsoft.com/office/drawing/2014/main" id="{1703AC19-6C6C-EBBE-C05A-74913FF01280}"/>
                    </a:ext>
                  </a:extLst>
                </p:cNvPr>
                <p:cNvPicPr/>
                <p:nvPr/>
              </p:nvPicPr>
              <p:blipFill>
                <a:blip r:embed="rId245"/>
                <a:stretch>
                  <a:fillRect/>
                </a:stretch>
              </p:blipFill>
              <p:spPr>
                <a:xfrm>
                  <a:off x="8724746" y="3439560"/>
                  <a:ext cx="199800" cy="229680"/>
                </a:xfrm>
                <a:prstGeom prst="rect">
                  <a:avLst/>
                </a:prstGeom>
              </p:spPr>
            </p:pic>
          </mc:Fallback>
        </mc:AlternateContent>
        <mc:AlternateContent xmlns:mc="http://schemas.openxmlformats.org/markup-compatibility/2006" xmlns:p14="http://schemas.microsoft.com/office/powerpoint/2010/main">
          <mc:Choice Requires="p14">
            <p:contentPart p14:bwMode="auto" r:id="rId246">
              <p14:nvContentPartPr>
                <p14:cNvPr id="192" name="筆跡 191">
                  <a:extLst>
                    <a:ext uri="{FF2B5EF4-FFF2-40B4-BE49-F238E27FC236}">
                      <a16:creationId xmlns:a16="http://schemas.microsoft.com/office/drawing/2014/main" id="{25E07BD0-7EF6-1ECC-9978-29C450240587}"/>
                    </a:ext>
                  </a:extLst>
                </p14:cNvPr>
                <p14:cNvContentPartPr/>
                <p14:nvPr/>
              </p14:nvContentPartPr>
              <p14:xfrm>
                <a:off x="9071426" y="3514080"/>
                <a:ext cx="176040" cy="150840"/>
              </p14:xfrm>
            </p:contentPart>
          </mc:Choice>
          <mc:Fallback xmlns="">
            <p:pic>
              <p:nvPicPr>
                <p:cNvPr id="192" name="筆跡 191">
                  <a:extLst>
                    <a:ext uri="{FF2B5EF4-FFF2-40B4-BE49-F238E27FC236}">
                      <a16:creationId xmlns:a16="http://schemas.microsoft.com/office/drawing/2014/main" id="{25E07BD0-7EF6-1ECC-9978-29C450240587}"/>
                    </a:ext>
                  </a:extLst>
                </p:cNvPr>
                <p:cNvPicPr/>
                <p:nvPr/>
              </p:nvPicPr>
              <p:blipFill>
                <a:blip r:embed="rId247"/>
                <a:stretch>
                  <a:fillRect/>
                </a:stretch>
              </p:blipFill>
              <p:spPr>
                <a:xfrm>
                  <a:off x="9062426" y="3505440"/>
                  <a:ext cx="193680" cy="168480"/>
                </a:xfrm>
                <a:prstGeom prst="rect">
                  <a:avLst/>
                </a:prstGeom>
              </p:spPr>
            </p:pic>
          </mc:Fallback>
        </mc:AlternateContent>
        <mc:AlternateContent xmlns:mc="http://schemas.openxmlformats.org/markup-compatibility/2006" xmlns:p14="http://schemas.microsoft.com/office/powerpoint/2010/main">
          <mc:Choice Requires="p14">
            <p:contentPart p14:bwMode="auto" r:id="rId248">
              <p14:nvContentPartPr>
                <p14:cNvPr id="193" name="筆跡 192">
                  <a:extLst>
                    <a:ext uri="{FF2B5EF4-FFF2-40B4-BE49-F238E27FC236}">
                      <a16:creationId xmlns:a16="http://schemas.microsoft.com/office/drawing/2014/main" id="{68DCB4AA-4CC5-6003-716F-76B341FBEFF6}"/>
                    </a:ext>
                  </a:extLst>
                </p14:cNvPr>
                <p14:cNvContentPartPr/>
                <p14:nvPr/>
              </p14:nvContentPartPr>
              <p14:xfrm>
                <a:off x="9297506" y="3495720"/>
                <a:ext cx="150840" cy="119520"/>
              </p14:xfrm>
            </p:contentPart>
          </mc:Choice>
          <mc:Fallback xmlns="">
            <p:pic>
              <p:nvPicPr>
                <p:cNvPr id="193" name="筆跡 192">
                  <a:extLst>
                    <a:ext uri="{FF2B5EF4-FFF2-40B4-BE49-F238E27FC236}">
                      <a16:creationId xmlns:a16="http://schemas.microsoft.com/office/drawing/2014/main" id="{68DCB4AA-4CC5-6003-716F-76B341FBEFF6}"/>
                    </a:ext>
                  </a:extLst>
                </p:cNvPr>
                <p:cNvPicPr/>
                <p:nvPr/>
              </p:nvPicPr>
              <p:blipFill>
                <a:blip r:embed="rId249"/>
                <a:stretch>
                  <a:fillRect/>
                </a:stretch>
              </p:blipFill>
              <p:spPr>
                <a:xfrm>
                  <a:off x="9288866" y="3486720"/>
                  <a:ext cx="1684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250">
              <p14:nvContentPartPr>
                <p14:cNvPr id="194" name="筆跡 193">
                  <a:extLst>
                    <a:ext uri="{FF2B5EF4-FFF2-40B4-BE49-F238E27FC236}">
                      <a16:creationId xmlns:a16="http://schemas.microsoft.com/office/drawing/2014/main" id="{CBD5AB2D-9CD8-F96F-982A-B68B5547838D}"/>
                    </a:ext>
                  </a:extLst>
                </p14:cNvPr>
                <p14:cNvContentPartPr/>
                <p14:nvPr/>
              </p14:nvContentPartPr>
              <p14:xfrm>
                <a:off x="9462746" y="3493200"/>
                <a:ext cx="239760" cy="114840"/>
              </p14:xfrm>
            </p:contentPart>
          </mc:Choice>
          <mc:Fallback xmlns="">
            <p:pic>
              <p:nvPicPr>
                <p:cNvPr id="194" name="筆跡 193">
                  <a:extLst>
                    <a:ext uri="{FF2B5EF4-FFF2-40B4-BE49-F238E27FC236}">
                      <a16:creationId xmlns:a16="http://schemas.microsoft.com/office/drawing/2014/main" id="{CBD5AB2D-9CD8-F96F-982A-B68B5547838D}"/>
                    </a:ext>
                  </a:extLst>
                </p:cNvPr>
                <p:cNvPicPr/>
                <p:nvPr/>
              </p:nvPicPr>
              <p:blipFill>
                <a:blip r:embed="rId251"/>
                <a:stretch>
                  <a:fillRect/>
                </a:stretch>
              </p:blipFill>
              <p:spPr>
                <a:xfrm>
                  <a:off x="9453746" y="3484560"/>
                  <a:ext cx="257400" cy="132480"/>
                </a:xfrm>
                <a:prstGeom prst="rect">
                  <a:avLst/>
                </a:prstGeom>
              </p:spPr>
            </p:pic>
          </mc:Fallback>
        </mc:AlternateContent>
        <mc:AlternateContent xmlns:mc="http://schemas.openxmlformats.org/markup-compatibility/2006" xmlns:p14="http://schemas.microsoft.com/office/powerpoint/2010/main">
          <mc:Choice Requires="p14">
            <p:contentPart p14:bwMode="auto" r:id="rId252">
              <p14:nvContentPartPr>
                <p14:cNvPr id="195" name="筆跡 194">
                  <a:extLst>
                    <a:ext uri="{FF2B5EF4-FFF2-40B4-BE49-F238E27FC236}">
                      <a16:creationId xmlns:a16="http://schemas.microsoft.com/office/drawing/2014/main" id="{B1A1A90C-E16C-A510-9CB7-40BA053ACBDC}"/>
                    </a:ext>
                  </a:extLst>
                </p14:cNvPr>
                <p14:cNvContentPartPr/>
                <p14:nvPr/>
              </p14:nvContentPartPr>
              <p14:xfrm>
                <a:off x="9760106" y="3475200"/>
                <a:ext cx="81000" cy="121320"/>
              </p14:xfrm>
            </p:contentPart>
          </mc:Choice>
          <mc:Fallback xmlns="">
            <p:pic>
              <p:nvPicPr>
                <p:cNvPr id="195" name="筆跡 194">
                  <a:extLst>
                    <a:ext uri="{FF2B5EF4-FFF2-40B4-BE49-F238E27FC236}">
                      <a16:creationId xmlns:a16="http://schemas.microsoft.com/office/drawing/2014/main" id="{B1A1A90C-E16C-A510-9CB7-40BA053ACBDC}"/>
                    </a:ext>
                  </a:extLst>
                </p:cNvPr>
                <p:cNvPicPr/>
                <p:nvPr/>
              </p:nvPicPr>
              <p:blipFill>
                <a:blip r:embed="rId253"/>
                <a:stretch>
                  <a:fillRect/>
                </a:stretch>
              </p:blipFill>
              <p:spPr>
                <a:xfrm>
                  <a:off x="9751106" y="3466560"/>
                  <a:ext cx="98640" cy="138960"/>
                </a:xfrm>
                <a:prstGeom prst="rect">
                  <a:avLst/>
                </a:prstGeom>
              </p:spPr>
            </p:pic>
          </mc:Fallback>
        </mc:AlternateContent>
      </p:grpSp>
      <p:grpSp>
        <p:nvGrpSpPr>
          <p:cNvPr id="202" name="群組 201">
            <a:extLst>
              <a:ext uri="{FF2B5EF4-FFF2-40B4-BE49-F238E27FC236}">
                <a16:creationId xmlns:a16="http://schemas.microsoft.com/office/drawing/2014/main" id="{1F5EC8CB-C293-BF07-5F68-AFF2909BB106}"/>
              </a:ext>
            </a:extLst>
          </p:cNvPr>
          <p:cNvGrpSpPr/>
          <p:nvPr/>
        </p:nvGrpSpPr>
        <p:grpSpPr>
          <a:xfrm>
            <a:off x="8683706" y="3891000"/>
            <a:ext cx="244440" cy="126720"/>
            <a:chOff x="8683706" y="3891000"/>
            <a:chExt cx="244440" cy="126720"/>
          </a:xfrm>
        </p:grpSpPr>
        <mc:AlternateContent xmlns:mc="http://schemas.openxmlformats.org/markup-compatibility/2006" xmlns:p14="http://schemas.microsoft.com/office/powerpoint/2010/main">
          <mc:Choice Requires="p14">
            <p:contentPart p14:bwMode="auto" r:id="rId254">
              <p14:nvContentPartPr>
                <p14:cNvPr id="197" name="筆跡 196">
                  <a:extLst>
                    <a:ext uri="{FF2B5EF4-FFF2-40B4-BE49-F238E27FC236}">
                      <a16:creationId xmlns:a16="http://schemas.microsoft.com/office/drawing/2014/main" id="{01BE8174-CFCF-DBDA-FA5F-2ED5093AC945}"/>
                    </a:ext>
                  </a:extLst>
                </p14:cNvPr>
                <p14:cNvContentPartPr/>
                <p14:nvPr/>
              </p14:nvContentPartPr>
              <p14:xfrm>
                <a:off x="8683706" y="3892800"/>
                <a:ext cx="142200" cy="124920"/>
              </p14:xfrm>
            </p:contentPart>
          </mc:Choice>
          <mc:Fallback xmlns="">
            <p:pic>
              <p:nvPicPr>
                <p:cNvPr id="197" name="筆跡 196">
                  <a:extLst>
                    <a:ext uri="{FF2B5EF4-FFF2-40B4-BE49-F238E27FC236}">
                      <a16:creationId xmlns:a16="http://schemas.microsoft.com/office/drawing/2014/main" id="{01BE8174-CFCF-DBDA-FA5F-2ED5093AC945}"/>
                    </a:ext>
                  </a:extLst>
                </p:cNvPr>
                <p:cNvPicPr/>
                <p:nvPr/>
              </p:nvPicPr>
              <p:blipFill>
                <a:blip r:embed="rId255"/>
                <a:stretch>
                  <a:fillRect/>
                </a:stretch>
              </p:blipFill>
              <p:spPr>
                <a:xfrm>
                  <a:off x="8674706" y="3884160"/>
                  <a:ext cx="15984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256">
              <p14:nvContentPartPr>
                <p14:cNvPr id="198" name="筆跡 197">
                  <a:extLst>
                    <a:ext uri="{FF2B5EF4-FFF2-40B4-BE49-F238E27FC236}">
                      <a16:creationId xmlns:a16="http://schemas.microsoft.com/office/drawing/2014/main" id="{36822821-0B55-D62A-9C03-FF3EE3E70A06}"/>
                    </a:ext>
                  </a:extLst>
                </p14:cNvPr>
                <p14:cNvContentPartPr/>
                <p14:nvPr/>
              </p14:nvContentPartPr>
              <p14:xfrm>
                <a:off x="8826626" y="3891000"/>
                <a:ext cx="101520" cy="106200"/>
              </p14:xfrm>
            </p:contentPart>
          </mc:Choice>
          <mc:Fallback xmlns="">
            <p:pic>
              <p:nvPicPr>
                <p:cNvPr id="198" name="筆跡 197">
                  <a:extLst>
                    <a:ext uri="{FF2B5EF4-FFF2-40B4-BE49-F238E27FC236}">
                      <a16:creationId xmlns:a16="http://schemas.microsoft.com/office/drawing/2014/main" id="{36822821-0B55-D62A-9C03-FF3EE3E70A06}"/>
                    </a:ext>
                  </a:extLst>
                </p:cNvPr>
                <p:cNvPicPr/>
                <p:nvPr/>
              </p:nvPicPr>
              <p:blipFill>
                <a:blip r:embed="rId257"/>
                <a:stretch>
                  <a:fillRect/>
                </a:stretch>
              </p:blipFill>
              <p:spPr>
                <a:xfrm>
                  <a:off x="8817986" y="3882360"/>
                  <a:ext cx="119160" cy="123840"/>
                </a:xfrm>
                <a:prstGeom prst="rect">
                  <a:avLst/>
                </a:prstGeom>
              </p:spPr>
            </p:pic>
          </mc:Fallback>
        </mc:AlternateContent>
      </p:grpSp>
      <p:grpSp>
        <p:nvGrpSpPr>
          <p:cNvPr id="209" name="群組 208">
            <a:extLst>
              <a:ext uri="{FF2B5EF4-FFF2-40B4-BE49-F238E27FC236}">
                <a16:creationId xmlns:a16="http://schemas.microsoft.com/office/drawing/2014/main" id="{F2D9726C-8D85-8F6A-7509-F1FCFE2F639C}"/>
              </a:ext>
            </a:extLst>
          </p:cNvPr>
          <p:cNvGrpSpPr/>
          <p:nvPr/>
        </p:nvGrpSpPr>
        <p:grpSpPr>
          <a:xfrm>
            <a:off x="9096266" y="3855000"/>
            <a:ext cx="633240" cy="159840"/>
            <a:chOff x="9096266" y="3855000"/>
            <a:chExt cx="633240" cy="159840"/>
          </a:xfrm>
        </p:grpSpPr>
        <mc:AlternateContent xmlns:mc="http://schemas.openxmlformats.org/markup-compatibility/2006" xmlns:p14="http://schemas.microsoft.com/office/powerpoint/2010/main">
          <mc:Choice Requires="p14">
            <p:contentPart p14:bwMode="auto" r:id="rId258">
              <p14:nvContentPartPr>
                <p14:cNvPr id="203" name="筆跡 202">
                  <a:extLst>
                    <a:ext uri="{FF2B5EF4-FFF2-40B4-BE49-F238E27FC236}">
                      <a16:creationId xmlns:a16="http://schemas.microsoft.com/office/drawing/2014/main" id="{198347DA-8421-AC9A-1D90-B5CDC6738AE0}"/>
                    </a:ext>
                  </a:extLst>
                </p14:cNvPr>
                <p14:cNvContentPartPr/>
                <p14:nvPr/>
              </p14:nvContentPartPr>
              <p14:xfrm>
                <a:off x="9096266" y="3875160"/>
                <a:ext cx="144000" cy="139680"/>
              </p14:xfrm>
            </p:contentPart>
          </mc:Choice>
          <mc:Fallback xmlns="">
            <p:pic>
              <p:nvPicPr>
                <p:cNvPr id="203" name="筆跡 202">
                  <a:extLst>
                    <a:ext uri="{FF2B5EF4-FFF2-40B4-BE49-F238E27FC236}">
                      <a16:creationId xmlns:a16="http://schemas.microsoft.com/office/drawing/2014/main" id="{198347DA-8421-AC9A-1D90-B5CDC6738AE0}"/>
                    </a:ext>
                  </a:extLst>
                </p:cNvPr>
                <p:cNvPicPr/>
                <p:nvPr/>
              </p:nvPicPr>
              <p:blipFill>
                <a:blip r:embed="rId259"/>
                <a:stretch>
                  <a:fillRect/>
                </a:stretch>
              </p:blipFill>
              <p:spPr>
                <a:xfrm>
                  <a:off x="9087266" y="3866160"/>
                  <a:ext cx="16164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260">
              <p14:nvContentPartPr>
                <p14:cNvPr id="204" name="筆跡 203">
                  <a:extLst>
                    <a:ext uri="{FF2B5EF4-FFF2-40B4-BE49-F238E27FC236}">
                      <a16:creationId xmlns:a16="http://schemas.microsoft.com/office/drawing/2014/main" id="{8E066AA6-6FB2-A0D3-64F4-8A833CEECDAD}"/>
                    </a:ext>
                  </a:extLst>
                </p14:cNvPr>
                <p14:cNvContentPartPr/>
                <p14:nvPr/>
              </p14:nvContentPartPr>
              <p14:xfrm>
                <a:off x="9104906" y="3910800"/>
                <a:ext cx="139320" cy="8280"/>
              </p14:xfrm>
            </p:contentPart>
          </mc:Choice>
          <mc:Fallback xmlns="">
            <p:pic>
              <p:nvPicPr>
                <p:cNvPr id="204" name="筆跡 203">
                  <a:extLst>
                    <a:ext uri="{FF2B5EF4-FFF2-40B4-BE49-F238E27FC236}">
                      <a16:creationId xmlns:a16="http://schemas.microsoft.com/office/drawing/2014/main" id="{8E066AA6-6FB2-A0D3-64F4-8A833CEECDAD}"/>
                    </a:ext>
                  </a:extLst>
                </p:cNvPr>
                <p:cNvPicPr/>
                <p:nvPr/>
              </p:nvPicPr>
              <p:blipFill>
                <a:blip r:embed="rId261"/>
                <a:stretch>
                  <a:fillRect/>
                </a:stretch>
              </p:blipFill>
              <p:spPr>
                <a:xfrm>
                  <a:off x="9095906" y="3901800"/>
                  <a:ext cx="156960" cy="25920"/>
                </a:xfrm>
                <a:prstGeom prst="rect">
                  <a:avLst/>
                </a:prstGeom>
              </p:spPr>
            </p:pic>
          </mc:Fallback>
        </mc:AlternateContent>
        <mc:AlternateContent xmlns:mc="http://schemas.openxmlformats.org/markup-compatibility/2006" xmlns:p14="http://schemas.microsoft.com/office/powerpoint/2010/main">
          <mc:Choice Requires="p14">
            <p:contentPart p14:bwMode="auto" r:id="rId262">
              <p14:nvContentPartPr>
                <p14:cNvPr id="205" name="筆跡 204">
                  <a:extLst>
                    <a:ext uri="{FF2B5EF4-FFF2-40B4-BE49-F238E27FC236}">
                      <a16:creationId xmlns:a16="http://schemas.microsoft.com/office/drawing/2014/main" id="{6118ABCB-11D1-B576-32A9-2D8F29D8E7D6}"/>
                    </a:ext>
                  </a:extLst>
                </p14:cNvPr>
                <p14:cNvContentPartPr/>
                <p14:nvPr/>
              </p14:nvContentPartPr>
              <p14:xfrm>
                <a:off x="9266906" y="3866160"/>
                <a:ext cx="57240" cy="137880"/>
              </p14:xfrm>
            </p:contentPart>
          </mc:Choice>
          <mc:Fallback xmlns="">
            <p:pic>
              <p:nvPicPr>
                <p:cNvPr id="205" name="筆跡 204">
                  <a:extLst>
                    <a:ext uri="{FF2B5EF4-FFF2-40B4-BE49-F238E27FC236}">
                      <a16:creationId xmlns:a16="http://schemas.microsoft.com/office/drawing/2014/main" id="{6118ABCB-11D1-B576-32A9-2D8F29D8E7D6}"/>
                    </a:ext>
                  </a:extLst>
                </p:cNvPr>
                <p:cNvPicPr/>
                <p:nvPr/>
              </p:nvPicPr>
              <p:blipFill>
                <a:blip r:embed="rId263"/>
                <a:stretch>
                  <a:fillRect/>
                </a:stretch>
              </p:blipFill>
              <p:spPr>
                <a:xfrm>
                  <a:off x="9257906" y="3857520"/>
                  <a:ext cx="748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264">
              <p14:nvContentPartPr>
                <p14:cNvPr id="206" name="筆跡 205">
                  <a:extLst>
                    <a:ext uri="{FF2B5EF4-FFF2-40B4-BE49-F238E27FC236}">
                      <a16:creationId xmlns:a16="http://schemas.microsoft.com/office/drawing/2014/main" id="{2D8B2063-76C2-22AD-9B26-D9DEB4BE73D7}"/>
                    </a:ext>
                  </a:extLst>
                </p14:cNvPr>
                <p14:cNvContentPartPr/>
                <p14:nvPr/>
              </p14:nvContentPartPr>
              <p14:xfrm>
                <a:off x="9330986" y="3883440"/>
                <a:ext cx="123840" cy="92880"/>
              </p14:xfrm>
            </p:contentPart>
          </mc:Choice>
          <mc:Fallback xmlns="">
            <p:pic>
              <p:nvPicPr>
                <p:cNvPr id="206" name="筆跡 205">
                  <a:extLst>
                    <a:ext uri="{FF2B5EF4-FFF2-40B4-BE49-F238E27FC236}">
                      <a16:creationId xmlns:a16="http://schemas.microsoft.com/office/drawing/2014/main" id="{2D8B2063-76C2-22AD-9B26-D9DEB4BE73D7}"/>
                    </a:ext>
                  </a:extLst>
                </p:cNvPr>
                <p:cNvPicPr/>
                <p:nvPr/>
              </p:nvPicPr>
              <p:blipFill>
                <a:blip r:embed="rId265"/>
                <a:stretch>
                  <a:fillRect/>
                </a:stretch>
              </p:blipFill>
              <p:spPr>
                <a:xfrm>
                  <a:off x="9321986" y="3874440"/>
                  <a:ext cx="141480" cy="110520"/>
                </a:xfrm>
                <a:prstGeom prst="rect">
                  <a:avLst/>
                </a:prstGeom>
              </p:spPr>
            </p:pic>
          </mc:Fallback>
        </mc:AlternateContent>
        <mc:AlternateContent xmlns:mc="http://schemas.openxmlformats.org/markup-compatibility/2006" xmlns:p14="http://schemas.microsoft.com/office/powerpoint/2010/main">
          <mc:Choice Requires="p14">
            <p:contentPart p14:bwMode="auto" r:id="rId266">
              <p14:nvContentPartPr>
                <p14:cNvPr id="207" name="筆跡 206">
                  <a:extLst>
                    <a:ext uri="{FF2B5EF4-FFF2-40B4-BE49-F238E27FC236}">
                      <a16:creationId xmlns:a16="http://schemas.microsoft.com/office/drawing/2014/main" id="{DB1FDC22-8227-A16E-CFA8-350945FE6F04}"/>
                    </a:ext>
                  </a:extLst>
                </p14:cNvPr>
                <p14:cNvContentPartPr/>
                <p14:nvPr/>
              </p14:nvContentPartPr>
              <p14:xfrm>
                <a:off x="9503426" y="3855000"/>
                <a:ext cx="196920" cy="128520"/>
              </p14:xfrm>
            </p:contentPart>
          </mc:Choice>
          <mc:Fallback xmlns="">
            <p:pic>
              <p:nvPicPr>
                <p:cNvPr id="207" name="筆跡 206">
                  <a:extLst>
                    <a:ext uri="{FF2B5EF4-FFF2-40B4-BE49-F238E27FC236}">
                      <a16:creationId xmlns:a16="http://schemas.microsoft.com/office/drawing/2014/main" id="{DB1FDC22-8227-A16E-CFA8-350945FE6F04}"/>
                    </a:ext>
                  </a:extLst>
                </p:cNvPr>
                <p:cNvPicPr/>
                <p:nvPr/>
              </p:nvPicPr>
              <p:blipFill>
                <a:blip r:embed="rId267"/>
                <a:stretch>
                  <a:fillRect/>
                </a:stretch>
              </p:blipFill>
              <p:spPr>
                <a:xfrm>
                  <a:off x="9494786" y="3846360"/>
                  <a:ext cx="2145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268">
              <p14:nvContentPartPr>
                <p14:cNvPr id="208" name="筆跡 207">
                  <a:extLst>
                    <a:ext uri="{FF2B5EF4-FFF2-40B4-BE49-F238E27FC236}">
                      <a16:creationId xmlns:a16="http://schemas.microsoft.com/office/drawing/2014/main" id="{4807676B-71D0-E316-C749-AA1E21525E13}"/>
                    </a:ext>
                  </a:extLst>
                </p14:cNvPr>
                <p14:cNvContentPartPr/>
                <p14:nvPr/>
              </p14:nvContentPartPr>
              <p14:xfrm>
                <a:off x="9633746" y="3865800"/>
                <a:ext cx="95760" cy="9000"/>
              </p14:xfrm>
            </p:contentPart>
          </mc:Choice>
          <mc:Fallback xmlns="">
            <p:pic>
              <p:nvPicPr>
                <p:cNvPr id="208" name="筆跡 207">
                  <a:extLst>
                    <a:ext uri="{FF2B5EF4-FFF2-40B4-BE49-F238E27FC236}">
                      <a16:creationId xmlns:a16="http://schemas.microsoft.com/office/drawing/2014/main" id="{4807676B-71D0-E316-C749-AA1E21525E13}"/>
                    </a:ext>
                  </a:extLst>
                </p:cNvPr>
                <p:cNvPicPr/>
                <p:nvPr/>
              </p:nvPicPr>
              <p:blipFill>
                <a:blip r:embed="rId269"/>
                <a:stretch>
                  <a:fillRect/>
                </a:stretch>
              </p:blipFill>
              <p:spPr>
                <a:xfrm>
                  <a:off x="9625106" y="3857160"/>
                  <a:ext cx="113400" cy="26640"/>
                </a:xfrm>
                <a:prstGeom prst="rect">
                  <a:avLst/>
                </a:prstGeom>
              </p:spPr>
            </p:pic>
          </mc:Fallback>
        </mc:AlternateContent>
      </p:grpSp>
      <p:grpSp>
        <p:nvGrpSpPr>
          <p:cNvPr id="214" name="群組 213">
            <a:extLst>
              <a:ext uri="{FF2B5EF4-FFF2-40B4-BE49-F238E27FC236}">
                <a16:creationId xmlns:a16="http://schemas.microsoft.com/office/drawing/2014/main" id="{93E14AFE-BAF9-260E-7EFD-1C8A2E6873BD}"/>
              </a:ext>
            </a:extLst>
          </p:cNvPr>
          <p:cNvGrpSpPr/>
          <p:nvPr/>
        </p:nvGrpSpPr>
        <p:grpSpPr>
          <a:xfrm>
            <a:off x="9980426" y="3690840"/>
            <a:ext cx="392400" cy="310680"/>
            <a:chOff x="9980426" y="3690840"/>
            <a:chExt cx="392400" cy="310680"/>
          </a:xfrm>
        </p:grpSpPr>
        <mc:AlternateContent xmlns:mc="http://schemas.openxmlformats.org/markup-compatibility/2006" xmlns:p14="http://schemas.microsoft.com/office/powerpoint/2010/main">
          <mc:Choice Requires="p14">
            <p:contentPart p14:bwMode="auto" r:id="rId270">
              <p14:nvContentPartPr>
                <p14:cNvPr id="210" name="筆跡 209">
                  <a:extLst>
                    <a:ext uri="{FF2B5EF4-FFF2-40B4-BE49-F238E27FC236}">
                      <a16:creationId xmlns:a16="http://schemas.microsoft.com/office/drawing/2014/main" id="{C4310797-6E3A-A85B-D37D-54FCFAA15538}"/>
                    </a:ext>
                  </a:extLst>
                </p14:cNvPr>
                <p14:cNvContentPartPr/>
                <p14:nvPr/>
              </p14:nvContentPartPr>
              <p14:xfrm>
                <a:off x="9980426" y="3851400"/>
                <a:ext cx="111240" cy="150120"/>
              </p14:xfrm>
            </p:contentPart>
          </mc:Choice>
          <mc:Fallback xmlns="">
            <p:pic>
              <p:nvPicPr>
                <p:cNvPr id="210" name="筆跡 209">
                  <a:extLst>
                    <a:ext uri="{FF2B5EF4-FFF2-40B4-BE49-F238E27FC236}">
                      <a16:creationId xmlns:a16="http://schemas.microsoft.com/office/drawing/2014/main" id="{C4310797-6E3A-A85B-D37D-54FCFAA15538}"/>
                    </a:ext>
                  </a:extLst>
                </p:cNvPr>
                <p:cNvPicPr/>
                <p:nvPr/>
              </p:nvPicPr>
              <p:blipFill>
                <a:blip r:embed="rId271"/>
                <a:stretch>
                  <a:fillRect/>
                </a:stretch>
              </p:blipFill>
              <p:spPr>
                <a:xfrm>
                  <a:off x="9971426" y="3842400"/>
                  <a:ext cx="128880" cy="167760"/>
                </a:xfrm>
                <a:prstGeom prst="rect">
                  <a:avLst/>
                </a:prstGeom>
              </p:spPr>
            </p:pic>
          </mc:Fallback>
        </mc:AlternateContent>
        <mc:AlternateContent xmlns:mc="http://schemas.openxmlformats.org/markup-compatibility/2006" xmlns:p14="http://schemas.microsoft.com/office/powerpoint/2010/main">
          <mc:Choice Requires="p14">
            <p:contentPart p14:bwMode="auto" r:id="rId272">
              <p14:nvContentPartPr>
                <p14:cNvPr id="211" name="筆跡 210">
                  <a:extLst>
                    <a:ext uri="{FF2B5EF4-FFF2-40B4-BE49-F238E27FC236}">
                      <a16:creationId xmlns:a16="http://schemas.microsoft.com/office/drawing/2014/main" id="{A5F54E0F-FF34-627D-D44B-17068A08E52B}"/>
                    </a:ext>
                  </a:extLst>
                </p14:cNvPr>
                <p14:cNvContentPartPr/>
                <p14:nvPr/>
              </p14:nvContentPartPr>
              <p14:xfrm>
                <a:off x="9993746" y="3847440"/>
                <a:ext cx="182520" cy="47160"/>
              </p14:xfrm>
            </p:contentPart>
          </mc:Choice>
          <mc:Fallback xmlns="">
            <p:pic>
              <p:nvPicPr>
                <p:cNvPr id="211" name="筆跡 210">
                  <a:extLst>
                    <a:ext uri="{FF2B5EF4-FFF2-40B4-BE49-F238E27FC236}">
                      <a16:creationId xmlns:a16="http://schemas.microsoft.com/office/drawing/2014/main" id="{A5F54E0F-FF34-627D-D44B-17068A08E52B}"/>
                    </a:ext>
                  </a:extLst>
                </p:cNvPr>
                <p:cNvPicPr/>
                <p:nvPr/>
              </p:nvPicPr>
              <p:blipFill>
                <a:blip r:embed="rId273"/>
                <a:stretch>
                  <a:fillRect/>
                </a:stretch>
              </p:blipFill>
              <p:spPr>
                <a:xfrm>
                  <a:off x="9984746" y="3838440"/>
                  <a:ext cx="200160" cy="64800"/>
                </a:xfrm>
                <a:prstGeom prst="rect">
                  <a:avLst/>
                </a:prstGeom>
              </p:spPr>
            </p:pic>
          </mc:Fallback>
        </mc:AlternateContent>
        <mc:AlternateContent xmlns:mc="http://schemas.openxmlformats.org/markup-compatibility/2006" xmlns:p14="http://schemas.microsoft.com/office/powerpoint/2010/main">
          <mc:Choice Requires="p14">
            <p:contentPart p14:bwMode="auto" r:id="rId274">
              <p14:nvContentPartPr>
                <p14:cNvPr id="212" name="筆跡 211">
                  <a:extLst>
                    <a:ext uri="{FF2B5EF4-FFF2-40B4-BE49-F238E27FC236}">
                      <a16:creationId xmlns:a16="http://schemas.microsoft.com/office/drawing/2014/main" id="{D9E1D52E-0A8D-A3C6-09C1-2694EEEE4E9D}"/>
                    </a:ext>
                  </a:extLst>
                </p14:cNvPr>
                <p14:cNvContentPartPr/>
                <p14:nvPr/>
              </p14:nvContentPartPr>
              <p14:xfrm>
                <a:off x="10144226" y="3690840"/>
                <a:ext cx="58680" cy="280440"/>
              </p14:xfrm>
            </p:contentPart>
          </mc:Choice>
          <mc:Fallback xmlns="">
            <p:pic>
              <p:nvPicPr>
                <p:cNvPr id="212" name="筆跡 211">
                  <a:extLst>
                    <a:ext uri="{FF2B5EF4-FFF2-40B4-BE49-F238E27FC236}">
                      <a16:creationId xmlns:a16="http://schemas.microsoft.com/office/drawing/2014/main" id="{D9E1D52E-0A8D-A3C6-09C1-2694EEEE4E9D}"/>
                    </a:ext>
                  </a:extLst>
                </p:cNvPr>
                <p:cNvPicPr/>
                <p:nvPr/>
              </p:nvPicPr>
              <p:blipFill>
                <a:blip r:embed="rId275"/>
                <a:stretch>
                  <a:fillRect/>
                </a:stretch>
              </p:blipFill>
              <p:spPr>
                <a:xfrm>
                  <a:off x="10135226" y="3682200"/>
                  <a:ext cx="7632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276">
              <p14:nvContentPartPr>
                <p14:cNvPr id="213" name="筆跡 212">
                  <a:extLst>
                    <a:ext uri="{FF2B5EF4-FFF2-40B4-BE49-F238E27FC236}">
                      <a16:creationId xmlns:a16="http://schemas.microsoft.com/office/drawing/2014/main" id="{15803824-B26C-7F24-3FE5-68C54ECBCF8C}"/>
                    </a:ext>
                  </a:extLst>
                </p14:cNvPr>
                <p14:cNvContentPartPr/>
                <p14:nvPr/>
              </p14:nvContentPartPr>
              <p14:xfrm>
                <a:off x="10222706" y="3842400"/>
                <a:ext cx="150120" cy="104760"/>
              </p14:xfrm>
            </p:contentPart>
          </mc:Choice>
          <mc:Fallback xmlns="">
            <p:pic>
              <p:nvPicPr>
                <p:cNvPr id="213" name="筆跡 212">
                  <a:extLst>
                    <a:ext uri="{FF2B5EF4-FFF2-40B4-BE49-F238E27FC236}">
                      <a16:creationId xmlns:a16="http://schemas.microsoft.com/office/drawing/2014/main" id="{15803824-B26C-7F24-3FE5-68C54ECBCF8C}"/>
                    </a:ext>
                  </a:extLst>
                </p:cNvPr>
                <p:cNvPicPr/>
                <p:nvPr/>
              </p:nvPicPr>
              <p:blipFill>
                <a:blip r:embed="rId277"/>
                <a:stretch>
                  <a:fillRect/>
                </a:stretch>
              </p:blipFill>
              <p:spPr>
                <a:xfrm>
                  <a:off x="10213706" y="3833760"/>
                  <a:ext cx="167760" cy="122400"/>
                </a:xfrm>
                <a:prstGeom prst="rect">
                  <a:avLst/>
                </a:prstGeom>
              </p:spPr>
            </p:pic>
          </mc:Fallback>
        </mc:AlternateContent>
      </p:grpSp>
      <p:grpSp>
        <p:nvGrpSpPr>
          <p:cNvPr id="223" name="群組 222">
            <a:extLst>
              <a:ext uri="{FF2B5EF4-FFF2-40B4-BE49-F238E27FC236}">
                <a16:creationId xmlns:a16="http://schemas.microsoft.com/office/drawing/2014/main" id="{0F6B9AB4-7700-2234-D288-C56BE0DE61B7}"/>
              </a:ext>
            </a:extLst>
          </p:cNvPr>
          <p:cNvGrpSpPr/>
          <p:nvPr/>
        </p:nvGrpSpPr>
        <p:grpSpPr>
          <a:xfrm>
            <a:off x="10621586" y="3744120"/>
            <a:ext cx="351000" cy="345240"/>
            <a:chOff x="10621586" y="3744120"/>
            <a:chExt cx="351000" cy="345240"/>
          </a:xfrm>
        </p:grpSpPr>
        <mc:AlternateContent xmlns:mc="http://schemas.openxmlformats.org/markup-compatibility/2006" xmlns:p14="http://schemas.microsoft.com/office/powerpoint/2010/main">
          <mc:Choice Requires="p14">
            <p:contentPart p14:bwMode="auto" r:id="rId278">
              <p14:nvContentPartPr>
                <p14:cNvPr id="215" name="筆跡 214">
                  <a:extLst>
                    <a:ext uri="{FF2B5EF4-FFF2-40B4-BE49-F238E27FC236}">
                      <a16:creationId xmlns:a16="http://schemas.microsoft.com/office/drawing/2014/main" id="{54FE7B03-8F45-E7A3-09C8-4C1C0DC12B76}"/>
                    </a:ext>
                  </a:extLst>
                </p14:cNvPr>
                <p14:cNvContentPartPr/>
                <p14:nvPr/>
              </p14:nvContentPartPr>
              <p14:xfrm>
                <a:off x="10621586" y="3744120"/>
                <a:ext cx="293400" cy="37080"/>
              </p14:xfrm>
            </p:contentPart>
          </mc:Choice>
          <mc:Fallback xmlns="">
            <p:pic>
              <p:nvPicPr>
                <p:cNvPr id="215" name="筆跡 214">
                  <a:extLst>
                    <a:ext uri="{FF2B5EF4-FFF2-40B4-BE49-F238E27FC236}">
                      <a16:creationId xmlns:a16="http://schemas.microsoft.com/office/drawing/2014/main" id="{54FE7B03-8F45-E7A3-09C8-4C1C0DC12B76}"/>
                    </a:ext>
                  </a:extLst>
                </p:cNvPr>
                <p:cNvPicPr/>
                <p:nvPr/>
              </p:nvPicPr>
              <p:blipFill>
                <a:blip r:embed="rId279"/>
                <a:stretch>
                  <a:fillRect/>
                </a:stretch>
              </p:blipFill>
              <p:spPr>
                <a:xfrm>
                  <a:off x="10612946" y="3735120"/>
                  <a:ext cx="31104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280">
              <p14:nvContentPartPr>
                <p14:cNvPr id="216" name="筆跡 215">
                  <a:extLst>
                    <a:ext uri="{FF2B5EF4-FFF2-40B4-BE49-F238E27FC236}">
                      <a16:creationId xmlns:a16="http://schemas.microsoft.com/office/drawing/2014/main" id="{DFEDBB4C-FDF8-415E-B4CE-B6B689C965B5}"/>
                    </a:ext>
                  </a:extLst>
                </p14:cNvPr>
                <p14:cNvContentPartPr/>
                <p14:nvPr/>
              </p14:nvContentPartPr>
              <p14:xfrm>
                <a:off x="10678466" y="3831960"/>
                <a:ext cx="113760" cy="160920"/>
              </p14:xfrm>
            </p:contentPart>
          </mc:Choice>
          <mc:Fallback xmlns="">
            <p:pic>
              <p:nvPicPr>
                <p:cNvPr id="216" name="筆跡 215">
                  <a:extLst>
                    <a:ext uri="{FF2B5EF4-FFF2-40B4-BE49-F238E27FC236}">
                      <a16:creationId xmlns:a16="http://schemas.microsoft.com/office/drawing/2014/main" id="{DFEDBB4C-FDF8-415E-B4CE-B6B689C965B5}"/>
                    </a:ext>
                  </a:extLst>
                </p:cNvPr>
                <p:cNvPicPr/>
                <p:nvPr/>
              </p:nvPicPr>
              <p:blipFill>
                <a:blip r:embed="rId281"/>
                <a:stretch>
                  <a:fillRect/>
                </a:stretch>
              </p:blipFill>
              <p:spPr>
                <a:xfrm>
                  <a:off x="10669826" y="3822960"/>
                  <a:ext cx="131400" cy="178560"/>
                </a:xfrm>
                <a:prstGeom prst="rect">
                  <a:avLst/>
                </a:prstGeom>
              </p:spPr>
            </p:pic>
          </mc:Fallback>
        </mc:AlternateContent>
        <mc:AlternateContent xmlns:mc="http://schemas.openxmlformats.org/markup-compatibility/2006" xmlns:p14="http://schemas.microsoft.com/office/powerpoint/2010/main">
          <mc:Choice Requires="p14">
            <p:contentPart p14:bwMode="auto" r:id="rId282">
              <p14:nvContentPartPr>
                <p14:cNvPr id="217" name="筆跡 216">
                  <a:extLst>
                    <a:ext uri="{FF2B5EF4-FFF2-40B4-BE49-F238E27FC236}">
                      <a16:creationId xmlns:a16="http://schemas.microsoft.com/office/drawing/2014/main" id="{4B1154A3-52E2-34F7-83FD-06A5E22AC609}"/>
                    </a:ext>
                  </a:extLst>
                </p14:cNvPr>
                <p14:cNvContentPartPr/>
                <p14:nvPr/>
              </p14:nvContentPartPr>
              <p14:xfrm>
                <a:off x="10678466" y="3841680"/>
                <a:ext cx="128520" cy="146880"/>
              </p14:xfrm>
            </p:contentPart>
          </mc:Choice>
          <mc:Fallback xmlns="">
            <p:pic>
              <p:nvPicPr>
                <p:cNvPr id="217" name="筆跡 216">
                  <a:extLst>
                    <a:ext uri="{FF2B5EF4-FFF2-40B4-BE49-F238E27FC236}">
                      <a16:creationId xmlns:a16="http://schemas.microsoft.com/office/drawing/2014/main" id="{4B1154A3-52E2-34F7-83FD-06A5E22AC609}"/>
                    </a:ext>
                  </a:extLst>
                </p:cNvPr>
                <p:cNvPicPr/>
                <p:nvPr/>
              </p:nvPicPr>
              <p:blipFill>
                <a:blip r:embed="rId283"/>
                <a:stretch>
                  <a:fillRect/>
                </a:stretch>
              </p:blipFill>
              <p:spPr>
                <a:xfrm>
                  <a:off x="10669826" y="3833040"/>
                  <a:ext cx="14616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284">
              <p14:nvContentPartPr>
                <p14:cNvPr id="219" name="筆跡 218">
                  <a:extLst>
                    <a:ext uri="{FF2B5EF4-FFF2-40B4-BE49-F238E27FC236}">
                      <a16:creationId xmlns:a16="http://schemas.microsoft.com/office/drawing/2014/main" id="{A29A774C-83AC-5DAB-7D46-6F91B35B177B}"/>
                    </a:ext>
                  </a:extLst>
                </p14:cNvPr>
                <p14:cNvContentPartPr/>
                <p14:nvPr/>
              </p14:nvContentPartPr>
              <p14:xfrm>
                <a:off x="10826066" y="3965520"/>
                <a:ext cx="26280" cy="12960"/>
              </p14:xfrm>
            </p:contentPart>
          </mc:Choice>
          <mc:Fallback xmlns="">
            <p:pic>
              <p:nvPicPr>
                <p:cNvPr id="219" name="筆跡 218">
                  <a:extLst>
                    <a:ext uri="{FF2B5EF4-FFF2-40B4-BE49-F238E27FC236}">
                      <a16:creationId xmlns:a16="http://schemas.microsoft.com/office/drawing/2014/main" id="{A29A774C-83AC-5DAB-7D46-6F91B35B177B}"/>
                    </a:ext>
                  </a:extLst>
                </p:cNvPr>
                <p:cNvPicPr/>
                <p:nvPr/>
              </p:nvPicPr>
              <p:blipFill>
                <a:blip r:embed="rId285"/>
                <a:stretch>
                  <a:fillRect/>
                </a:stretch>
              </p:blipFill>
              <p:spPr>
                <a:xfrm>
                  <a:off x="10817426" y="3956880"/>
                  <a:ext cx="4392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286">
              <p14:nvContentPartPr>
                <p14:cNvPr id="220" name="筆跡 219">
                  <a:extLst>
                    <a:ext uri="{FF2B5EF4-FFF2-40B4-BE49-F238E27FC236}">
                      <a16:creationId xmlns:a16="http://schemas.microsoft.com/office/drawing/2014/main" id="{EF87B1A7-4DB9-D521-BCAD-B8028636E9FC}"/>
                    </a:ext>
                  </a:extLst>
                </p14:cNvPr>
                <p14:cNvContentPartPr/>
                <p14:nvPr/>
              </p14:nvContentPartPr>
              <p14:xfrm>
                <a:off x="10871426" y="3927000"/>
                <a:ext cx="64440" cy="162360"/>
              </p14:xfrm>
            </p:contentPart>
          </mc:Choice>
          <mc:Fallback xmlns="">
            <p:pic>
              <p:nvPicPr>
                <p:cNvPr id="220" name="筆跡 219">
                  <a:extLst>
                    <a:ext uri="{FF2B5EF4-FFF2-40B4-BE49-F238E27FC236}">
                      <a16:creationId xmlns:a16="http://schemas.microsoft.com/office/drawing/2014/main" id="{EF87B1A7-4DB9-D521-BCAD-B8028636E9FC}"/>
                    </a:ext>
                  </a:extLst>
                </p:cNvPr>
                <p:cNvPicPr/>
                <p:nvPr/>
              </p:nvPicPr>
              <p:blipFill>
                <a:blip r:embed="rId287"/>
                <a:stretch>
                  <a:fillRect/>
                </a:stretch>
              </p:blipFill>
              <p:spPr>
                <a:xfrm>
                  <a:off x="10862426" y="3918000"/>
                  <a:ext cx="82080" cy="180000"/>
                </a:xfrm>
                <a:prstGeom prst="rect">
                  <a:avLst/>
                </a:prstGeom>
              </p:spPr>
            </p:pic>
          </mc:Fallback>
        </mc:AlternateContent>
        <mc:AlternateContent xmlns:mc="http://schemas.openxmlformats.org/markup-compatibility/2006" xmlns:p14="http://schemas.microsoft.com/office/powerpoint/2010/main">
          <mc:Choice Requires="p14">
            <p:contentPart p14:bwMode="auto" r:id="rId288">
              <p14:nvContentPartPr>
                <p14:cNvPr id="221" name="筆跡 220">
                  <a:extLst>
                    <a:ext uri="{FF2B5EF4-FFF2-40B4-BE49-F238E27FC236}">
                      <a16:creationId xmlns:a16="http://schemas.microsoft.com/office/drawing/2014/main" id="{ACF25FA2-4E33-EDA7-6AD2-BADBABD412CA}"/>
                    </a:ext>
                  </a:extLst>
                </p14:cNvPr>
                <p14:cNvContentPartPr/>
                <p14:nvPr/>
              </p14:nvContentPartPr>
              <p14:xfrm>
                <a:off x="10912826" y="3845640"/>
                <a:ext cx="59760" cy="11880"/>
              </p14:xfrm>
            </p:contentPart>
          </mc:Choice>
          <mc:Fallback xmlns="">
            <p:pic>
              <p:nvPicPr>
                <p:cNvPr id="221" name="筆跡 220">
                  <a:extLst>
                    <a:ext uri="{FF2B5EF4-FFF2-40B4-BE49-F238E27FC236}">
                      <a16:creationId xmlns:a16="http://schemas.microsoft.com/office/drawing/2014/main" id="{ACF25FA2-4E33-EDA7-6AD2-BADBABD412CA}"/>
                    </a:ext>
                  </a:extLst>
                </p:cNvPr>
                <p:cNvPicPr/>
                <p:nvPr/>
              </p:nvPicPr>
              <p:blipFill>
                <a:blip r:embed="rId289"/>
                <a:stretch>
                  <a:fillRect/>
                </a:stretch>
              </p:blipFill>
              <p:spPr>
                <a:xfrm>
                  <a:off x="10903826" y="3836640"/>
                  <a:ext cx="77400" cy="29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90">
            <p14:nvContentPartPr>
              <p14:cNvPr id="222" name="筆跡 221">
                <a:extLst>
                  <a:ext uri="{FF2B5EF4-FFF2-40B4-BE49-F238E27FC236}">
                    <a16:creationId xmlns:a16="http://schemas.microsoft.com/office/drawing/2014/main" id="{FB8D9B90-1417-BB09-A7F5-9EAF17D676D3}"/>
                  </a:ext>
                </a:extLst>
              </p14:cNvPr>
              <p14:cNvContentPartPr/>
              <p14:nvPr/>
            </p14:nvContentPartPr>
            <p14:xfrm>
              <a:off x="11173466" y="3793800"/>
              <a:ext cx="221040" cy="145440"/>
            </p14:xfrm>
          </p:contentPart>
        </mc:Choice>
        <mc:Fallback xmlns="">
          <p:pic>
            <p:nvPicPr>
              <p:cNvPr id="222" name="筆跡 221">
                <a:extLst>
                  <a:ext uri="{FF2B5EF4-FFF2-40B4-BE49-F238E27FC236}">
                    <a16:creationId xmlns:a16="http://schemas.microsoft.com/office/drawing/2014/main" id="{FB8D9B90-1417-BB09-A7F5-9EAF17D676D3}"/>
                  </a:ext>
                </a:extLst>
              </p:cNvPr>
              <p:cNvPicPr/>
              <p:nvPr/>
            </p:nvPicPr>
            <p:blipFill>
              <a:blip r:embed="rId291"/>
              <a:stretch>
                <a:fillRect/>
              </a:stretch>
            </p:blipFill>
            <p:spPr>
              <a:xfrm>
                <a:off x="11164826" y="3784800"/>
                <a:ext cx="238680" cy="163080"/>
              </a:xfrm>
              <a:prstGeom prst="rect">
                <a:avLst/>
              </a:prstGeom>
            </p:spPr>
          </p:pic>
        </mc:Fallback>
      </mc:AlternateContent>
      <mc:AlternateContent xmlns:mc="http://schemas.openxmlformats.org/markup-compatibility/2006" xmlns:p14="http://schemas.microsoft.com/office/powerpoint/2010/main">
        <mc:Choice Requires="p14">
          <p:contentPart p14:bwMode="auto" r:id="rId292">
            <p14:nvContentPartPr>
              <p14:cNvPr id="224" name="筆跡 223">
                <a:extLst>
                  <a:ext uri="{FF2B5EF4-FFF2-40B4-BE49-F238E27FC236}">
                    <a16:creationId xmlns:a16="http://schemas.microsoft.com/office/drawing/2014/main" id="{7F776A0D-348B-1A83-1667-EE14A370A81C}"/>
                  </a:ext>
                </a:extLst>
              </p14:cNvPr>
              <p14:cNvContentPartPr/>
              <p14:nvPr/>
            </p14:nvContentPartPr>
            <p14:xfrm>
              <a:off x="8725106" y="4294920"/>
              <a:ext cx="109080" cy="132840"/>
            </p14:xfrm>
          </p:contentPart>
        </mc:Choice>
        <mc:Fallback xmlns="">
          <p:pic>
            <p:nvPicPr>
              <p:cNvPr id="224" name="筆跡 223">
                <a:extLst>
                  <a:ext uri="{FF2B5EF4-FFF2-40B4-BE49-F238E27FC236}">
                    <a16:creationId xmlns:a16="http://schemas.microsoft.com/office/drawing/2014/main" id="{7F776A0D-348B-1A83-1667-EE14A370A81C}"/>
                  </a:ext>
                </a:extLst>
              </p:cNvPr>
              <p:cNvPicPr/>
              <p:nvPr/>
            </p:nvPicPr>
            <p:blipFill>
              <a:blip r:embed="rId293"/>
              <a:stretch>
                <a:fillRect/>
              </a:stretch>
            </p:blipFill>
            <p:spPr>
              <a:xfrm>
                <a:off x="8716106" y="4286280"/>
                <a:ext cx="126720" cy="150480"/>
              </a:xfrm>
              <a:prstGeom prst="rect">
                <a:avLst/>
              </a:prstGeom>
            </p:spPr>
          </p:pic>
        </mc:Fallback>
      </mc:AlternateContent>
      <p:grpSp>
        <p:nvGrpSpPr>
          <p:cNvPr id="238" name="群組 237">
            <a:extLst>
              <a:ext uri="{FF2B5EF4-FFF2-40B4-BE49-F238E27FC236}">
                <a16:creationId xmlns:a16="http://schemas.microsoft.com/office/drawing/2014/main" id="{3CF63AC2-BC84-315F-884F-86362DC58D5F}"/>
              </a:ext>
            </a:extLst>
          </p:cNvPr>
          <p:cNvGrpSpPr/>
          <p:nvPr/>
        </p:nvGrpSpPr>
        <p:grpSpPr>
          <a:xfrm>
            <a:off x="8859026" y="4145520"/>
            <a:ext cx="1303200" cy="278280"/>
            <a:chOff x="8859026" y="4145520"/>
            <a:chExt cx="1303200" cy="278280"/>
          </a:xfrm>
        </p:grpSpPr>
        <mc:AlternateContent xmlns:mc="http://schemas.openxmlformats.org/markup-compatibility/2006" xmlns:p14="http://schemas.microsoft.com/office/powerpoint/2010/main">
          <mc:Choice Requires="p14">
            <p:contentPart p14:bwMode="auto" r:id="rId294">
              <p14:nvContentPartPr>
                <p14:cNvPr id="225" name="筆跡 224">
                  <a:extLst>
                    <a:ext uri="{FF2B5EF4-FFF2-40B4-BE49-F238E27FC236}">
                      <a16:creationId xmlns:a16="http://schemas.microsoft.com/office/drawing/2014/main" id="{1F40BDCD-5F8B-03EF-14BA-0A3D072752AB}"/>
                    </a:ext>
                  </a:extLst>
                </p14:cNvPr>
                <p14:cNvContentPartPr/>
                <p14:nvPr/>
              </p14:nvContentPartPr>
              <p14:xfrm>
                <a:off x="9049466" y="4303200"/>
                <a:ext cx="74880" cy="89280"/>
              </p14:xfrm>
            </p:contentPart>
          </mc:Choice>
          <mc:Fallback xmlns="">
            <p:pic>
              <p:nvPicPr>
                <p:cNvPr id="225" name="筆跡 224">
                  <a:extLst>
                    <a:ext uri="{FF2B5EF4-FFF2-40B4-BE49-F238E27FC236}">
                      <a16:creationId xmlns:a16="http://schemas.microsoft.com/office/drawing/2014/main" id="{1F40BDCD-5F8B-03EF-14BA-0A3D072752AB}"/>
                    </a:ext>
                  </a:extLst>
                </p:cNvPr>
                <p:cNvPicPr/>
                <p:nvPr/>
              </p:nvPicPr>
              <p:blipFill>
                <a:blip r:embed="rId295"/>
                <a:stretch>
                  <a:fillRect/>
                </a:stretch>
              </p:blipFill>
              <p:spPr>
                <a:xfrm>
                  <a:off x="9040826" y="4294200"/>
                  <a:ext cx="9252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296">
              <p14:nvContentPartPr>
                <p14:cNvPr id="226" name="筆跡 225">
                  <a:extLst>
                    <a:ext uri="{FF2B5EF4-FFF2-40B4-BE49-F238E27FC236}">
                      <a16:creationId xmlns:a16="http://schemas.microsoft.com/office/drawing/2014/main" id="{9BC2147C-ADA6-CAB3-BC48-45E82944115C}"/>
                    </a:ext>
                  </a:extLst>
                </p14:cNvPr>
                <p14:cNvContentPartPr/>
                <p14:nvPr/>
              </p14:nvContentPartPr>
              <p14:xfrm>
                <a:off x="9148826" y="4145520"/>
                <a:ext cx="77400" cy="263160"/>
              </p14:xfrm>
            </p:contentPart>
          </mc:Choice>
          <mc:Fallback xmlns="">
            <p:pic>
              <p:nvPicPr>
                <p:cNvPr id="226" name="筆跡 225">
                  <a:extLst>
                    <a:ext uri="{FF2B5EF4-FFF2-40B4-BE49-F238E27FC236}">
                      <a16:creationId xmlns:a16="http://schemas.microsoft.com/office/drawing/2014/main" id="{9BC2147C-ADA6-CAB3-BC48-45E82944115C}"/>
                    </a:ext>
                  </a:extLst>
                </p:cNvPr>
                <p:cNvPicPr/>
                <p:nvPr/>
              </p:nvPicPr>
              <p:blipFill>
                <a:blip r:embed="rId297"/>
                <a:stretch>
                  <a:fillRect/>
                </a:stretch>
              </p:blipFill>
              <p:spPr>
                <a:xfrm>
                  <a:off x="9139826" y="4136880"/>
                  <a:ext cx="95040" cy="280800"/>
                </a:xfrm>
                <a:prstGeom prst="rect">
                  <a:avLst/>
                </a:prstGeom>
              </p:spPr>
            </p:pic>
          </mc:Fallback>
        </mc:AlternateContent>
        <mc:AlternateContent xmlns:mc="http://schemas.openxmlformats.org/markup-compatibility/2006" xmlns:p14="http://schemas.microsoft.com/office/powerpoint/2010/main">
          <mc:Choice Requires="p14">
            <p:contentPart p14:bwMode="auto" r:id="rId298">
              <p14:nvContentPartPr>
                <p14:cNvPr id="227" name="筆跡 226">
                  <a:extLst>
                    <a:ext uri="{FF2B5EF4-FFF2-40B4-BE49-F238E27FC236}">
                      <a16:creationId xmlns:a16="http://schemas.microsoft.com/office/drawing/2014/main" id="{E10939F9-7B65-12AD-180D-F09B9439A718}"/>
                    </a:ext>
                  </a:extLst>
                </p14:cNvPr>
                <p14:cNvContentPartPr/>
                <p14:nvPr/>
              </p14:nvContentPartPr>
              <p14:xfrm>
                <a:off x="9235946" y="4294920"/>
                <a:ext cx="74160" cy="128880"/>
              </p14:xfrm>
            </p:contentPart>
          </mc:Choice>
          <mc:Fallback xmlns="">
            <p:pic>
              <p:nvPicPr>
                <p:cNvPr id="227" name="筆跡 226">
                  <a:extLst>
                    <a:ext uri="{FF2B5EF4-FFF2-40B4-BE49-F238E27FC236}">
                      <a16:creationId xmlns:a16="http://schemas.microsoft.com/office/drawing/2014/main" id="{E10939F9-7B65-12AD-180D-F09B9439A718}"/>
                    </a:ext>
                  </a:extLst>
                </p:cNvPr>
                <p:cNvPicPr/>
                <p:nvPr/>
              </p:nvPicPr>
              <p:blipFill>
                <a:blip r:embed="rId299"/>
                <a:stretch>
                  <a:fillRect/>
                </a:stretch>
              </p:blipFill>
              <p:spPr>
                <a:xfrm>
                  <a:off x="9227306" y="4285920"/>
                  <a:ext cx="9180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300">
              <p14:nvContentPartPr>
                <p14:cNvPr id="228" name="筆跡 227">
                  <a:extLst>
                    <a:ext uri="{FF2B5EF4-FFF2-40B4-BE49-F238E27FC236}">
                      <a16:creationId xmlns:a16="http://schemas.microsoft.com/office/drawing/2014/main" id="{FB97EB5D-DE29-A364-4602-9E1EEAFA4B30}"/>
                    </a:ext>
                  </a:extLst>
                </p14:cNvPr>
                <p14:cNvContentPartPr/>
                <p14:nvPr/>
              </p14:nvContentPartPr>
              <p14:xfrm>
                <a:off x="9293186" y="4311480"/>
                <a:ext cx="171720" cy="95400"/>
              </p14:xfrm>
            </p:contentPart>
          </mc:Choice>
          <mc:Fallback xmlns="">
            <p:pic>
              <p:nvPicPr>
                <p:cNvPr id="228" name="筆跡 227">
                  <a:extLst>
                    <a:ext uri="{FF2B5EF4-FFF2-40B4-BE49-F238E27FC236}">
                      <a16:creationId xmlns:a16="http://schemas.microsoft.com/office/drawing/2014/main" id="{FB97EB5D-DE29-A364-4602-9E1EEAFA4B30}"/>
                    </a:ext>
                  </a:extLst>
                </p:cNvPr>
                <p:cNvPicPr/>
                <p:nvPr/>
              </p:nvPicPr>
              <p:blipFill>
                <a:blip r:embed="rId301"/>
                <a:stretch>
                  <a:fillRect/>
                </a:stretch>
              </p:blipFill>
              <p:spPr>
                <a:xfrm>
                  <a:off x="9284546" y="4302480"/>
                  <a:ext cx="189360" cy="113040"/>
                </a:xfrm>
                <a:prstGeom prst="rect">
                  <a:avLst/>
                </a:prstGeom>
              </p:spPr>
            </p:pic>
          </mc:Fallback>
        </mc:AlternateContent>
        <mc:AlternateContent xmlns:mc="http://schemas.openxmlformats.org/markup-compatibility/2006" xmlns:p14="http://schemas.microsoft.com/office/powerpoint/2010/main">
          <mc:Choice Requires="p14">
            <p:contentPart p14:bwMode="auto" r:id="rId302">
              <p14:nvContentPartPr>
                <p14:cNvPr id="229" name="筆跡 228">
                  <a:extLst>
                    <a:ext uri="{FF2B5EF4-FFF2-40B4-BE49-F238E27FC236}">
                      <a16:creationId xmlns:a16="http://schemas.microsoft.com/office/drawing/2014/main" id="{5BD4C982-C5BD-8A42-7D89-1A5EF173DE6E}"/>
                    </a:ext>
                  </a:extLst>
                </p14:cNvPr>
                <p14:cNvContentPartPr/>
                <p14:nvPr/>
              </p14:nvContentPartPr>
              <p14:xfrm>
                <a:off x="9501626" y="4298520"/>
                <a:ext cx="67680" cy="82440"/>
              </p14:xfrm>
            </p:contentPart>
          </mc:Choice>
          <mc:Fallback xmlns="">
            <p:pic>
              <p:nvPicPr>
                <p:cNvPr id="229" name="筆跡 228">
                  <a:extLst>
                    <a:ext uri="{FF2B5EF4-FFF2-40B4-BE49-F238E27FC236}">
                      <a16:creationId xmlns:a16="http://schemas.microsoft.com/office/drawing/2014/main" id="{5BD4C982-C5BD-8A42-7D89-1A5EF173DE6E}"/>
                    </a:ext>
                  </a:extLst>
                </p:cNvPr>
                <p:cNvPicPr/>
                <p:nvPr/>
              </p:nvPicPr>
              <p:blipFill>
                <a:blip r:embed="rId303"/>
                <a:stretch>
                  <a:fillRect/>
                </a:stretch>
              </p:blipFill>
              <p:spPr>
                <a:xfrm>
                  <a:off x="9492986" y="4289520"/>
                  <a:ext cx="8532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304">
              <p14:nvContentPartPr>
                <p14:cNvPr id="231" name="筆跡 230">
                  <a:extLst>
                    <a:ext uri="{FF2B5EF4-FFF2-40B4-BE49-F238E27FC236}">
                      <a16:creationId xmlns:a16="http://schemas.microsoft.com/office/drawing/2014/main" id="{07B81CBC-3988-F95E-8D9C-5C6FDF2701D2}"/>
                    </a:ext>
                  </a:extLst>
                </p14:cNvPr>
                <p14:cNvContentPartPr/>
                <p14:nvPr/>
              </p14:nvContentPartPr>
              <p14:xfrm>
                <a:off x="9597746" y="4290240"/>
                <a:ext cx="212760" cy="108360"/>
              </p14:xfrm>
            </p:contentPart>
          </mc:Choice>
          <mc:Fallback xmlns="">
            <p:pic>
              <p:nvPicPr>
                <p:cNvPr id="231" name="筆跡 230">
                  <a:extLst>
                    <a:ext uri="{FF2B5EF4-FFF2-40B4-BE49-F238E27FC236}">
                      <a16:creationId xmlns:a16="http://schemas.microsoft.com/office/drawing/2014/main" id="{07B81CBC-3988-F95E-8D9C-5C6FDF2701D2}"/>
                    </a:ext>
                  </a:extLst>
                </p:cNvPr>
                <p:cNvPicPr/>
                <p:nvPr/>
              </p:nvPicPr>
              <p:blipFill>
                <a:blip r:embed="rId305"/>
                <a:stretch>
                  <a:fillRect/>
                </a:stretch>
              </p:blipFill>
              <p:spPr>
                <a:xfrm>
                  <a:off x="9589106" y="4281240"/>
                  <a:ext cx="230400" cy="126000"/>
                </a:xfrm>
                <a:prstGeom prst="rect">
                  <a:avLst/>
                </a:prstGeom>
              </p:spPr>
            </p:pic>
          </mc:Fallback>
        </mc:AlternateContent>
        <mc:AlternateContent xmlns:mc="http://schemas.openxmlformats.org/markup-compatibility/2006" xmlns:p14="http://schemas.microsoft.com/office/powerpoint/2010/main">
          <mc:Choice Requires="p14">
            <p:contentPart p14:bwMode="auto" r:id="rId306">
              <p14:nvContentPartPr>
                <p14:cNvPr id="232" name="筆跡 231">
                  <a:extLst>
                    <a:ext uri="{FF2B5EF4-FFF2-40B4-BE49-F238E27FC236}">
                      <a16:creationId xmlns:a16="http://schemas.microsoft.com/office/drawing/2014/main" id="{72175058-040A-7D2C-7A57-194A9B05EB13}"/>
                    </a:ext>
                  </a:extLst>
                </p14:cNvPr>
                <p14:cNvContentPartPr/>
                <p14:nvPr/>
              </p14:nvContentPartPr>
              <p14:xfrm>
                <a:off x="9702866" y="4307160"/>
                <a:ext cx="192240" cy="90360"/>
              </p14:xfrm>
            </p:contentPart>
          </mc:Choice>
          <mc:Fallback xmlns="">
            <p:pic>
              <p:nvPicPr>
                <p:cNvPr id="232" name="筆跡 231">
                  <a:extLst>
                    <a:ext uri="{FF2B5EF4-FFF2-40B4-BE49-F238E27FC236}">
                      <a16:creationId xmlns:a16="http://schemas.microsoft.com/office/drawing/2014/main" id="{72175058-040A-7D2C-7A57-194A9B05EB13}"/>
                    </a:ext>
                  </a:extLst>
                </p:cNvPr>
                <p:cNvPicPr/>
                <p:nvPr/>
              </p:nvPicPr>
              <p:blipFill>
                <a:blip r:embed="rId307"/>
                <a:stretch>
                  <a:fillRect/>
                </a:stretch>
              </p:blipFill>
              <p:spPr>
                <a:xfrm>
                  <a:off x="9694226" y="4298160"/>
                  <a:ext cx="20988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308">
              <p14:nvContentPartPr>
                <p14:cNvPr id="233" name="筆跡 232">
                  <a:extLst>
                    <a:ext uri="{FF2B5EF4-FFF2-40B4-BE49-F238E27FC236}">
                      <a16:creationId xmlns:a16="http://schemas.microsoft.com/office/drawing/2014/main" id="{7C88A292-CFE5-C50D-29D6-A133E6A418FA}"/>
                    </a:ext>
                  </a:extLst>
                </p14:cNvPr>
                <p14:cNvContentPartPr/>
                <p14:nvPr/>
              </p14:nvContentPartPr>
              <p14:xfrm>
                <a:off x="9875306" y="4253160"/>
                <a:ext cx="101520" cy="123840"/>
              </p14:xfrm>
            </p:contentPart>
          </mc:Choice>
          <mc:Fallback xmlns="">
            <p:pic>
              <p:nvPicPr>
                <p:cNvPr id="233" name="筆跡 232">
                  <a:extLst>
                    <a:ext uri="{FF2B5EF4-FFF2-40B4-BE49-F238E27FC236}">
                      <a16:creationId xmlns:a16="http://schemas.microsoft.com/office/drawing/2014/main" id="{7C88A292-CFE5-C50D-29D6-A133E6A418FA}"/>
                    </a:ext>
                  </a:extLst>
                </p:cNvPr>
                <p:cNvPicPr/>
                <p:nvPr/>
              </p:nvPicPr>
              <p:blipFill>
                <a:blip r:embed="rId309"/>
                <a:stretch>
                  <a:fillRect/>
                </a:stretch>
              </p:blipFill>
              <p:spPr>
                <a:xfrm>
                  <a:off x="9866666" y="4244520"/>
                  <a:ext cx="119160" cy="141480"/>
                </a:xfrm>
                <a:prstGeom prst="rect">
                  <a:avLst/>
                </a:prstGeom>
              </p:spPr>
            </p:pic>
          </mc:Fallback>
        </mc:AlternateContent>
        <mc:AlternateContent xmlns:mc="http://schemas.openxmlformats.org/markup-compatibility/2006" xmlns:p14="http://schemas.microsoft.com/office/powerpoint/2010/main">
          <mc:Choice Requires="p14">
            <p:contentPart p14:bwMode="auto" r:id="rId310">
              <p14:nvContentPartPr>
                <p14:cNvPr id="234" name="筆跡 233">
                  <a:extLst>
                    <a:ext uri="{FF2B5EF4-FFF2-40B4-BE49-F238E27FC236}">
                      <a16:creationId xmlns:a16="http://schemas.microsoft.com/office/drawing/2014/main" id="{30F683FB-6E5C-45B3-7ED2-2D66CB2F6466}"/>
                    </a:ext>
                  </a:extLst>
                </p14:cNvPr>
                <p14:cNvContentPartPr/>
                <p14:nvPr/>
              </p14:nvContentPartPr>
              <p14:xfrm>
                <a:off x="10004186" y="4290960"/>
                <a:ext cx="71280" cy="99000"/>
              </p14:xfrm>
            </p:contentPart>
          </mc:Choice>
          <mc:Fallback xmlns="">
            <p:pic>
              <p:nvPicPr>
                <p:cNvPr id="234" name="筆跡 233">
                  <a:extLst>
                    <a:ext uri="{FF2B5EF4-FFF2-40B4-BE49-F238E27FC236}">
                      <a16:creationId xmlns:a16="http://schemas.microsoft.com/office/drawing/2014/main" id="{30F683FB-6E5C-45B3-7ED2-2D66CB2F6466}"/>
                    </a:ext>
                  </a:extLst>
                </p:cNvPr>
                <p:cNvPicPr/>
                <p:nvPr/>
              </p:nvPicPr>
              <p:blipFill>
                <a:blip r:embed="rId311"/>
                <a:stretch>
                  <a:fillRect/>
                </a:stretch>
              </p:blipFill>
              <p:spPr>
                <a:xfrm>
                  <a:off x="9995186" y="4282320"/>
                  <a:ext cx="8892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312">
              <p14:nvContentPartPr>
                <p14:cNvPr id="236" name="筆跡 235">
                  <a:extLst>
                    <a:ext uri="{FF2B5EF4-FFF2-40B4-BE49-F238E27FC236}">
                      <a16:creationId xmlns:a16="http://schemas.microsoft.com/office/drawing/2014/main" id="{B9E4A094-4C16-4889-CAB2-37CD0FA0BED4}"/>
                    </a:ext>
                  </a:extLst>
                </p14:cNvPr>
                <p14:cNvContentPartPr/>
                <p14:nvPr/>
              </p14:nvContentPartPr>
              <p14:xfrm>
                <a:off x="8859026" y="4298880"/>
                <a:ext cx="140760" cy="124200"/>
              </p14:xfrm>
            </p:contentPart>
          </mc:Choice>
          <mc:Fallback xmlns="">
            <p:pic>
              <p:nvPicPr>
                <p:cNvPr id="236" name="筆跡 235">
                  <a:extLst>
                    <a:ext uri="{FF2B5EF4-FFF2-40B4-BE49-F238E27FC236}">
                      <a16:creationId xmlns:a16="http://schemas.microsoft.com/office/drawing/2014/main" id="{B9E4A094-4C16-4889-CAB2-37CD0FA0BED4}"/>
                    </a:ext>
                  </a:extLst>
                </p:cNvPr>
                <p:cNvPicPr/>
                <p:nvPr/>
              </p:nvPicPr>
              <p:blipFill>
                <a:blip r:embed="rId313"/>
                <a:stretch>
                  <a:fillRect/>
                </a:stretch>
              </p:blipFill>
              <p:spPr>
                <a:xfrm>
                  <a:off x="8850386" y="4289880"/>
                  <a:ext cx="158400" cy="141840"/>
                </a:xfrm>
                <a:prstGeom prst="rect">
                  <a:avLst/>
                </a:prstGeom>
              </p:spPr>
            </p:pic>
          </mc:Fallback>
        </mc:AlternateContent>
        <mc:AlternateContent xmlns:mc="http://schemas.openxmlformats.org/markup-compatibility/2006" xmlns:p14="http://schemas.microsoft.com/office/powerpoint/2010/main">
          <mc:Choice Requires="p14">
            <p:contentPart p14:bwMode="auto" r:id="rId314">
              <p14:nvContentPartPr>
                <p14:cNvPr id="237" name="筆跡 236">
                  <a:extLst>
                    <a:ext uri="{FF2B5EF4-FFF2-40B4-BE49-F238E27FC236}">
                      <a16:creationId xmlns:a16="http://schemas.microsoft.com/office/drawing/2014/main" id="{E563D664-9E00-CC89-2F4A-2564E5E2B22E}"/>
                    </a:ext>
                  </a:extLst>
                </p14:cNvPr>
                <p14:cNvContentPartPr/>
                <p14:nvPr/>
              </p14:nvContentPartPr>
              <p14:xfrm>
                <a:off x="10161506" y="4404720"/>
                <a:ext cx="720" cy="360"/>
              </p14:xfrm>
            </p:contentPart>
          </mc:Choice>
          <mc:Fallback xmlns="">
            <p:pic>
              <p:nvPicPr>
                <p:cNvPr id="237" name="筆跡 236">
                  <a:extLst>
                    <a:ext uri="{FF2B5EF4-FFF2-40B4-BE49-F238E27FC236}">
                      <a16:creationId xmlns:a16="http://schemas.microsoft.com/office/drawing/2014/main" id="{E563D664-9E00-CC89-2F4A-2564E5E2B22E}"/>
                    </a:ext>
                  </a:extLst>
                </p:cNvPr>
                <p:cNvPicPr/>
                <p:nvPr/>
              </p:nvPicPr>
              <p:blipFill>
                <a:blip r:embed="rId315"/>
                <a:stretch>
                  <a:fillRect/>
                </a:stretch>
              </p:blipFill>
              <p:spPr>
                <a:xfrm>
                  <a:off x="10152866" y="4396080"/>
                  <a:ext cx="18360" cy="18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16">
            <p14:nvContentPartPr>
              <p14:cNvPr id="9" name="筆跡 8">
                <a:extLst>
                  <a:ext uri="{FF2B5EF4-FFF2-40B4-BE49-F238E27FC236}">
                    <a16:creationId xmlns:a16="http://schemas.microsoft.com/office/drawing/2014/main" id="{6B56684C-12BC-C845-0C87-7A3374761FF5}"/>
                  </a:ext>
                </a:extLst>
              </p14:cNvPr>
              <p14:cNvContentPartPr/>
              <p14:nvPr/>
            </p14:nvContentPartPr>
            <p14:xfrm>
              <a:off x="6434427" y="1645649"/>
              <a:ext cx="177840" cy="177120"/>
            </p14:xfrm>
          </p:contentPart>
        </mc:Choice>
        <mc:Fallback xmlns="">
          <p:pic>
            <p:nvPicPr>
              <p:cNvPr id="9" name="筆跡 8">
                <a:extLst>
                  <a:ext uri="{FF2B5EF4-FFF2-40B4-BE49-F238E27FC236}">
                    <a16:creationId xmlns:a16="http://schemas.microsoft.com/office/drawing/2014/main" id="{6B56684C-12BC-C845-0C87-7A3374761FF5}"/>
                  </a:ext>
                </a:extLst>
              </p:cNvPr>
              <p:cNvPicPr/>
              <p:nvPr/>
            </p:nvPicPr>
            <p:blipFill>
              <a:blip r:embed="rId317"/>
              <a:stretch>
                <a:fillRect/>
              </a:stretch>
            </p:blipFill>
            <p:spPr>
              <a:xfrm>
                <a:off x="6425787" y="1636649"/>
                <a:ext cx="195480" cy="194760"/>
              </a:xfrm>
              <a:prstGeom prst="rect">
                <a:avLst/>
              </a:prstGeom>
            </p:spPr>
          </p:pic>
        </mc:Fallback>
      </mc:AlternateContent>
      <mc:AlternateContent xmlns:mc="http://schemas.openxmlformats.org/markup-compatibility/2006" xmlns:p14="http://schemas.microsoft.com/office/powerpoint/2010/main">
        <mc:Choice Requires="p14">
          <p:contentPart p14:bwMode="auto" r:id="rId318">
            <p14:nvContentPartPr>
              <p14:cNvPr id="16" name="筆跡 15">
                <a:extLst>
                  <a:ext uri="{FF2B5EF4-FFF2-40B4-BE49-F238E27FC236}">
                    <a16:creationId xmlns:a16="http://schemas.microsoft.com/office/drawing/2014/main" id="{B821FBBB-8EE8-5162-1B90-84BB0BA48A20}"/>
                  </a:ext>
                </a:extLst>
              </p14:cNvPr>
              <p14:cNvContentPartPr/>
              <p14:nvPr/>
            </p14:nvContentPartPr>
            <p14:xfrm>
              <a:off x="6604707" y="3222089"/>
              <a:ext cx="150480" cy="214560"/>
            </p14:xfrm>
          </p:contentPart>
        </mc:Choice>
        <mc:Fallback xmlns="">
          <p:pic>
            <p:nvPicPr>
              <p:cNvPr id="16" name="筆跡 15">
                <a:extLst>
                  <a:ext uri="{FF2B5EF4-FFF2-40B4-BE49-F238E27FC236}">
                    <a16:creationId xmlns:a16="http://schemas.microsoft.com/office/drawing/2014/main" id="{B821FBBB-8EE8-5162-1B90-84BB0BA48A20}"/>
                  </a:ext>
                </a:extLst>
              </p:cNvPr>
              <p:cNvPicPr/>
              <p:nvPr/>
            </p:nvPicPr>
            <p:blipFill>
              <a:blip r:embed="rId319"/>
              <a:stretch>
                <a:fillRect/>
              </a:stretch>
            </p:blipFill>
            <p:spPr>
              <a:xfrm>
                <a:off x="6596067" y="3213089"/>
                <a:ext cx="168120" cy="232200"/>
              </a:xfrm>
              <a:prstGeom prst="rect">
                <a:avLst/>
              </a:prstGeom>
            </p:spPr>
          </p:pic>
        </mc:Fallback>
      </mc:AlternateContent>
    </p:spTree>
    <p:extLst>
      <p:ext uri="{BB962C8B-B14F-4D97-AF65-F5344CB8AC3E}">
        <p14:creationId xmlns:p14="http://schemas.microsoft.com/office/powerpoint/2010/main" val="41366002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刻字型">
  <a:themeElements>
    <a:clrScheme name="木刻字型">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木刻字型">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木刻字型">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文件" ma:contentTypeID="0x0101000EDC70EC985BDA419A1528BD374932AD" ma:contentTypeVersion="4" ma:contentTypeDescription="建立新的文件。" ma:contentTypeScope="" ma:versionID="d1d4d4bb9a9d411fa6da991ae8434f01">
  <xsd:schema xmlns:xsd="http://www.w3.org/2001/XMLSchema" xmlns:xs="http://www.w3.org/2001/XMLSchema" xmlns:p="http://schemas.microsoft.com/office/2006/metadata/properties" xmlns:ns2="8d3696a3-ffad-45ee-ad52-674a10018e46" targetNamespace="http://schemas.microsoft.com/office/2006/metadata/properties" ma:root="true" ma:fieldsID="2d9a14253b4f78db8c7a9986f28c0a57" ns2:_="">
    <xsd:import namespace="8d3696a3-ffad-45ee-ad52-674a10018e46"/>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696a3-ffad-45ee-ad52-674a10018e4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C0E5068-78D7-4405-A1E5-D51DE22A3EB2}"/>
</file>

<file path=customXml/itemProps2.xml><?xml version="1.0" encoding="utf-8"?>
<ds:datastoreItem xmlns:ds="http://schemas.openxmlformats.org/officeDocument/2006/customXml" ds:itemID="{0E9372F9-E85C-4AAD-9077-EC59081D01B0}"/>
</file>

<file path=customXml/itemProps3.xml><?xml version="1.0" encoding="utf-8"?>
<ds:datastoreItem xmlns:ds="http://schemas.openxmlformats.org/officeDocument/2006/customXml" ds:itemID="{357C7C2B-F1D7-46FF-8574-F875819A0E54}"/>
</file>

<file path=docProps/app.xml><?xml version="1.0" encoding="utf-8"?>
<Properties xmlns="http://schemas.openxmlformats.org/officeDocument/2006/extended-properties" xmlns:vt="http://schemas.openxmlformats.org/officeDocument/2006/docPropsVTypes">
  <Template>TM03090434[[fn=木刻字型]]</Template>
  <TotalTime>6830</TotalTime>
  <Words>2215</Words>
  <Application>Microsoft Office PowerPoint</Application>
  <PresentationFormat>寬螢幕</PresentationFormat>
  <Paragraphs>312</Paragraphs>
  <Slides>46</Slides>
  <Notes>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46</vt:i4>
      </vt:variant>
    </vt:vector>
  </HeadingPairs>
  <TitlesOfParts>
    <vt:vector size="55" baseType="lpstr">
      <vt:lpstr>open-sans</vt:lpstr>
      <vt:lpstr>Söhne</vt:lpstr>
      <vt:lpstr>Aptos</vt:lpstr>
      <vt:lpstr>Arial</vt:lpstr>
      <vt:lpstr>Cambria Math</vt:lpstr>
      <vt:lpstr>Rockwell</vt:lpstr>
      <vt:lpstr>Rockwell Condensed</vt:lpstr>
      <vt:lpstr>Wingdings</vt:lpstr>
      <vt:lpstr>木刻字型</vt:lpstr>
      <vt:lpstr>Data structure</vt:lpstr>
      <vt:lpstr>ANOVA (analysis of variance)</vt:lpstr>
      <vt:lpstr>ANOVA</vt:lpstr>
      <vt:lpstr>Partition of sum square</vt:lpstr>
      <vt:lpstr>Partition of sum square</vt:lpstr>
      <vt:lpstr>Partition of sum square</vt:lpstr>
      <vt:lpstr>Establish statistics</vt:lpstr>
      <vt:lpstr>Establish statistics</vt:lpstr>
      <vt:lpstr>Establish statistics</vt:lpstr>
      <vt:lpstr>Establish statistics</vt:lpstr>
      <vt:lpstr>Test by ANOVA</vt:lpstr>
      <vt:lpstr>Test by ANOVA (table and code)</vt:lpstr>
      <vt:lpstr>Example (New York Air Quality Measurements)</vt:lpstr>
      <vt:lpstr>Question</vt:lpstr>
      <vt:lpstr>Boxplot for ozone v.s. month</vt:lpstr>
      <vt:lpstr>Check normality</vt:lpstr>
      <vt:lpstr>Lilliefors test</vt:lpstr>
      <vt:lpstr>Test by anove </vt:lpstr>
      <vt:lpstr>Block</vt:lpstr>
      <vt:lpstr>Goal</vt:lpstr>
      <vt:lpstr>Randomized experiment</vt:lpstr>
      <vt:lpstr>Randomized complete block design (RCBD)</vt:lpstr>
      <vt:lpstr>Notations of Data</vt:lpstr>
      <vt:lpstr>Partition of sum square</vt:lpstr>
      <vt:lpstr>Partition of sum square</vt:lpstr>
      <vt:lpstr>Partition of sum square</vt:lpstr>
      <vt:lpstr>Assumptions of the RCBD:</vt:lpstr>
      <vt:lpstr>two factors</vt:lpstr>
      <vt:lpstr>Goal</vt:lpstr>
      <vt:lpstr>What we interested in </vt:lpstr>
      <vt:lpstr>Data structure </vt:lpstr>
      <vt:lpstr>Data structure </vt:lpstr>
      <vt:lpstr>Evaluate the effect</vt:lpstr>
      <vt:lpstr>Evaluate the effect</vt:lpstr>
      <vt:lpstr>Evaluate the effect</vt:lpstr>
      <vt:lpstr>Data structure </vt:lpstr>
      <vt:lpstr>Evaluate the effect</vt:lpstr>
      <vt:lpstr>Evaluate the effect</vt:lpstr>
      <vt:lpstr>Partition sum of square</vt:lpstr>
      <vt:lpstr>Nonparametric method of RCD </vt:lpstr>
      <vt:lpstr>PowerPoint 簡報</vt:lpstr>
      <vt:lpstr>Treatment with block</vt:lpstr>
      <vt:lpstr>Evaluate the effect</vt:lpstr>
      <vt:lpstr>Evaluate the effect</vt:lpstr>
      <vt:lpstr>Partition sum of square</vt:lpstr>
      <vt:lpstr>Nonparametric method of RCD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Nonparametric statistics</dc:title>
  <dc:creator>余日彰</dc:creator>
  <cp:lastModifiedBy>余日彰</cp:lastModifiedBy>
  <cp:revision>239</cp:revision>
  <dcterms:created xsi:type="dcterms:W3CDTF">2024-03-06T09:33:03Z</dcterms:created>
  <dcterms:modified xsi:type="dcterms:W3CDTF">2024-09-02T05:23:03Z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0x0101000EDC70EC985BDA419A1528BD374932AD</vt:lpwstr>
  </property>
</Properties>
</file>